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notesSlides/notesSlide1.xml" ContentType="application/vnd.openxmlformats-officedocument.presentationml.notesSlide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notesSlides/notesSlide2.xml" ContentType="application/vnd.openxmlformats-officedocument.presentationml.notesSlide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notesSlides/notesSlide3.xml" ContentType="application/vnd.openxmlformats-officedocument.presentationml.notesSlide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notesSlides/notesSlide4.xml" ContentType="application/vnd.openxmlformats-officedocument.presentationml.notesSlide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notesSlides/notesSlide5.xml" ContentType="application/vnd.openxmlformats-officedocument.presentationml.notesSlide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ppt/ink/ink3320.xml" ContentType="application/inkml+xml"/>
  <Override PartName="/ppt/ink/ink3321.xml" ContentType="application/inkml+xml"/>
  <Override PartName="/ppt/ink/ink3322.xml" ContentType="application/inkml+xml"/>
  <Override PartName="/ppt/ink/ink3323.xml" ContentType="application/inkml+xml"/>
  <Override PartName="/ppt/ink/ink3324.xml" ContentType="application/inkml+xml"/>
  <Override PartName="/ppt/ink/ink3325.xml" ContentType="application/inkml+xml"/>
  <Override PartName="/ppt/ink/ink3326.xml" ContentType="application/inkml+xml"/>
  <Override PartName="/ppt/ink/ink3327.xml" ContentType="application/inkml+xml"/>
  <Override PartName="/ppt/ink/ink3328.xml" ContentType="application/inkml+xml"/>
  <Override PartName="/ppt/ink/ink3329.xml" ContentType="application/inkml+xml"/>
  <Override PartName="/ppt/ink/ink3330.xml" ContentType="application/inkml+xml"/>
  <Override PartName="/ppt/ink/ink3331.xml" ContentType="application/inkml+xml"/>
  <Override PartName="/ppt/ink/ink3332.xml" ContentType="application/inkml+xml"/>
  <Override PartName="/ppt/ink/ink3333.xml" ContentType="application/inkml+xml"/>
  <Override PartName="/ppt/ink/ink3334.xml" ContentType="application/inkml+xml"/>
  <Override PartName="/ppt/ink/ink3335.xml" ContentType="application/inkml+xml"/>
  <Override PartName="/ppt/ink/ink3336.xml" ContentType="application/inkml+xml"/>
  <Override PartName="/ppt/ink/ink3337.xml" ContentType="application/inkml+xml"/>
  <Override PartName="/ppt/ink/ink3338.xml" ContentType="application/inkml+xml"/>
  <Override PartName="/ppt/ink/ink3339.xml" ContentType="application/inkml+xml"/>
  <Override PartName="/ppt/ink/ink3340.xml" ContentType="application/inkml+xml"/>
  <Override PartName="/ppt/ink/ink3341.xml" ContentType="application/inkml+xml"/>
  <Override PartName="/ppt/ink/ink3342.xml" ContentType="application/inkml+xml"/>
  <Override PartName="/ppt/ink/ink3343.xml" ContentType="application/inkml+xml"/>
  <Override PartName="/ppt/ink/ink3344.xml" ContentType="application/inkml+xml"/>
  <Override PartName="/ppt/ink/ink3345.xml" ContentType="application/inkml+xml"/>
  <Override PartName="/ppt/ink/ink3346.xml" ContentType="application/inkml+xml"/>
  <Override PartName="/ppt/ink/ink3347.xml" ContentType="application/inkml+xml"/>
  <Override PartName="/ppt/ink/ink3348.xml" ContentType="application/inkml+xml"/>
  <Override PartName="/ppt/ink/ink3349.xml" ContentType="application/inkml+xml"/>
  <Override PartName="/ppt/ink/ink3350.xml" ContentType="application/inkml+xml"/>
  <Override PartName="/ppt/ink/ink3351.xml" ContentType="application/inkml+xml"/>
  <Override PartName="/ppt/ink/ink3352.xml" ContentType="application/inkml+xml"/>
  <Override PartName="/ppt/ink/ink3353.xml" ContentType="application/inkml+xml"/>
  <Override PartName="/ppt/ink/ink3354.xml" ContentType="application/inkml+xml"/>
  <Override PartName="/ppt/ink/ink3355.xml" ContentType="application/inkml+xml"/>
  <Override PartName="/ppt/ink/ink3356.xml" ContentType="application/inkml+xml"/>
  <Override PartName="/ppt/ink/ink3357.xml" ContentType="application/inkml+xml"/>
  <Override PartName="/ppt/ink/ink3358.xml" ContentType="application/inkml+xml"/>
  <Override PartName="/ppt/ink/ink3359.xml" ContentType="application/inkml+xml"/>
  <Override PartName="/ppt/ink/ink3360.xml" ContentType="application/inkml+xml"/>
  <Override PartName="/ppt/ink/ink3361.xml" ContentType="application/inkml+xml"/>
  <Override PartName="/ppt/ink/ink3362.xml" ContentType="application/inkml+xml"/>
  <Override PartName="/ppt/ink/ink3363.xml" ContentType="application/inkml+xml"/>
  <Override PartName="/ppt/ink/ink3364.xml" ContentType="application/inkml+xml"/>
  <Override PartName="/ppt/ink/ink3365.xml" ContentType="application/inkml+xml"/>
  <Override PartName="/ppt/ink/ink3366.xml" ContentType="application/inkml+xml"/>
  <Override PartName="/ppt/ink/ink3367.xml" ContentType="application/inkml+xml"/>
  <Override PartName="/ppt/ink/ink3368.xml" ContentType="application/inkml+xml"/>
  <Override PartName="/ppt/ink/ink3369.xml" ContentType="application/inkml+xml"/>
  <Override PartName="/ppt/ink/ink3370.xml" ContentType="application/inkml+xml"/>
  <Override PartName="/ppt/ink/ink3371.xml" ContentType="application/inkml+xml"/>
  <Override PartName="/ppt/ink/ink3372.xml" ContentType="application/inkml+xml"/>
  <Override PartName="/ppt/ink/ink3373.xml" ContentType="application/inkml+xml"/>
  <Override PartName="/ppt/ink/ink3374.xml" ContentType="application/inkml+xml"/>
  <Override PartName="/ppt/ink/ink3375.xml" ContentType="application/inkml+xml"/>
  <Override PartName="/ppt/ink/ink3376.xml" ContentType="application/inkml+xml"/>
  <Override PartName="/ppt/ink/ink3377.xml" ContentType="application/inkml+xml"/>
  <Override PartName="/ppt/ink/ink3378.xml" ContentType="application/inkml+xml"/>
  <Override PartName="/ppt/ink/ink3379.xml" ContentType="application/inkml+xml"/>
  <Override PartName="/ppt/ink/ink3380.xml" ContentType="application/inkml+xml"/>
  <Override PartName="/ppt/ink/ink3381.xml" ContentType="application/inkml+xml"/>
  <Override PartName="/ppt/ink/ink3382.xml" ContentType="application/inkml+xml"/>
  <Override PartName="/ppt/ink/ink3383.xml" ContentType="application/inkml+xml"/>
  <Override PartName="/ppt/ink/ink3384.xml" ContentType="application/inkml+xml"/>
  <Override PartName="/ppt/ink/ink3385.xml" ContentType="application/inkml+xml"/>
  <Override PartName="/ppt/ink/ink3386.xml" ContentType="application/inkml+xml"/>
  <Override PartName="/ppt/ink/ink3387.xml" ContentType="application/inkml+xml"/>
  <Override PartName="/ppt/ink/ink3388.xml" ContentType="application/inkml+xml"/>
  <Override PartName="/ppt/ink/ink3389.xml" ContentType="application/inkml+xml"/>
  <Override PartName="/ppt/ink/ink3390.xml" ContentType="application/inkml+xml"/>
  <Override PartName="/ppt/ink/ink3391.xml" ContentType="application/inkml+xml"/>
  <Override PartName="/ppt/ink/ink3392.xml" ContentType="application/inkml+xml"/>
  <Override PartName="/ppt/ink/ink3393.xml" ContentType="application/inkml+xml"/>
  <Override PartName="/ppt/ink/ink3394.xml" ContentType="application/inkml+xml"/>
  <Override PartName="/ppt/ink/ink3395.xml" ContentType="application/inkml+xml"/>
  <Override PartName="/ppt/ink/ink3396.xml" ContentType="application/inkml+xml"/>
  <Override PartName="/ppt/ink/ink3397.xml" ContentType="application/inkml+xml"/>
  <Override PartName="/ppt/ink/ink3398.xml" ContentType="application/inkml+xml"/>
  <Override PartName="/ppt/ink/ink3399.xml" ContentType="application/inkml+xml"/>
  <Override PartName="/ppt/ink/ink3400.xml" ContentType="application/inkml+xml"/>
  <Override PartName="/ppt/ink/ink3401.xml" ContentType="application/inkml+xml"/>
  <Override PartName="/ppt/ink/ink3402.xml" ContentType="application/inkml+xml"/>
  <Override PartName="/ppt/ink/ink3403.xml" ContentType="application/inkml+xml"/>
  <Override PartName="/ppt/ink/ink3404.xml" ContentType="application/inkml+xml"/>
  <Override PartName="/ppt/ink/ink3405.xml" ContentType="application/inkml+xml"/>
  <Override PartName="/ppt/ink/ink3406.xml" ContentType="application/inkml+xml"/>
  <Override PartName="/ppt/ink/ink3407.xml" ContentType="application/inkml+xml"/>
  <Override PartName="/ppt/ink/ink3408.xml" ContentType="application/inkml+xml"/>
  <Override PartName="/ppt/ink/ink3409.xml" ContentType="application/inkml+xml"/>
  <Override PartName="/ppt/ink/ink3410.xml" ContentType="application/inkml+xml"/>
  <Override PartName="/ppt/ink/ink3411.xml" ContentType="application/inkml+xml"/>
  <Override PartName="/ppt/ink/ink3412.xml" ContentType="application/inkml+xml"/>
  <Override PartName="/ppt/ink/ink3413.xml" ContentType="application/inkml+xml"/>
  <Override PartName="/ppt/ink/ink3414.xml" ContentType="application/inkml+xml"/>
  <Override PartName="/ppt/ink/ink3415.xml" ContentType="application/inkml+xml"/>
  <Override PartName="/ppt/ink/ink3416.xml" ContentType="application/inkml+xml"/>
  <Override PartName="/ppt/ink/ink3417.xml" ContentType="application/inkml+xml"/>
  <Override PartName="/ppt/ink/ink3418.xml" ContentType="application/inkml+xml"/>
  <Override PartName="/ppt/ink/ink3419.xml" ContentType="application/inkml+xml"/>
  <Override PartName="/ppt/ink/ink3420.xml" ContentType="application/inkml+xml"/>
  <Override PartName="/ppt/ink/ink3421.xml" ContentType="application/inkml+xml"/>
  <Override PartName="/ppt/ink/ink3422.xml" ContentType="application/inkml+xml"/>
  <Override PartName="/ppt/ink/ink3423.xml" ContentType="application/inkml+xml"/>
  <Override PartName="/ppt/ink/ink3424.xml" ContentType="application/inkml+xml"/>
  <Override PartName="/ppt/ink/ink3425.xml" ContentType="application/inkml+xml"/>
  <Override PartName="/ppt/ink/ink3426.xml" ContentType="application/inkml+xml"/>
  <Override PartName="/ppt/ink/ink3427.xml" ContentType="application/inkml+xml"/>
  <Override PartName="/ppt/ink/ink3428.xml" ContentType="application/inkml+xml"/>
  <Override PartName="/ppt/ink/ink3429.xml" ContentType="application/inkml+xml"/>
  <Override PartName="/ppt/ink/ink3430.xml" ContentType="application/inkml+xml"/>
  <Override PartName="/ppt/ink/ink3431.xml" ContentType="application/inkml+xml"/>
  <Override PartName="/ppt/ink/ink3432.xml" ContentType="application/inkml+xml"/>
  <Override PartName="/ppt/ink/ink3433.xml" ContentType="application/inkml+xml"/>
  <Override PartName="/ppt/ink/ink3434.xml" ContentType="application/inkml+xml"/>
  <Override PartName="/ppt/ink/ink3435.xml" ContentType="application/inkml+xml"/>
  <Override PartName="/ppt/ink/ink3436.xml" ContentType="application/inkml+xml"/>
  <Override PartName="/ppt/ink/ink3437.xml" ContentType="application/inkml+xml"/>
  <Override PartName="/ppt/ink/ink3438.xml" ContentType="application/inkml+xml"/>
  <Override PartName="/ppt/ink/ink3439.xml" ContentType="application/inkml+xml"/>
  <Override PartName="/ppt/ink/ink3440.xml" ContentType="application/inkml+xml"/>
  <Override PartName="/ppt/ink/ink3441.xml" ContentType="application/inkml+xml"/>
  <Override PartName="/ppt/ink/ink3442.xml" ContentType="application/inkml+xml"/>
  <Override PartName="/ppt/ink/ink3443.xml" ContentType="application/inkml+xml"/>
  <Override PartName="/ppt/ink/ink3444.xml" ContentType="application/inkml+xml"/>
  <Override PartName="/ppt/ink/ink3445.xml" ContentType="application/inkml+xml"/>
  <Override PartName="/ppt/ink/ink3446.xml" ContentType="application/inkml+xml"/>
  <Override PartName="/ppt/ink/ink3447.xml" ContentType="application/inkml+xml"/>
  <Override PartName="/ppt/ink/ink3448.xml" ContentType="application/inkml+xml"/>
  <Override PartName="/ppt/ink/ink3449.xml" ContentType="application/inkml+xml"/>
  <Override PartName="/ppt/ink/ink3450.xml" ContentType="application/inkml+xml"/>
  <Override PartName="/ppt/ink/ink3451.xml" ContentType="application/inkml+xml"/>
  <Override PartName="/ppt/ink/ink3452.xml" ContentType="application/inkml+xml"/>
  <Override PartName="/ppt/ink/ink3453.xml" ContentType="application/inkml+xml"/>
  <Override PartName="/ppt/ink/ink3454.xml" ContentType="application/inkml+xml"/>
  <Override PartName="/ppt/ink/ink3455.xml" ContentType="application/inkml+xml"/>
  <Override PartName="/ppt/ink/ink3456.xml" ContentType="application/inkml+xml"/>
  <Override PartName="/ppt/ink/ink3457.xml" ContentType="application/inkml+xml"/>
  <Override PartName="/ppt/ink/ink3458.xml" ContentType="application/inkml+xml"/>
  <Override PartName="/ppt/ink/ink3459.xml" ContentType="application/inkml+xml"/>
  <Override PartName="/ppt/ink/ink3460.xml" ContentType="application/inkml+xml"/>
  <Override PartName="/ppt/ink/ink3461.xml" ContentType="application/inkml+xml"/>
  <Override PartName="/ppt/ink/ink3462.xml" ContentType="application/inkml+xml"/>
  <Override PartName="/ppt/ink/ink3463.xml" ContentType="application/inkml+xml"/>
  <Override PartName="/ppt/ink/ink3464.xml" ContentType="application/inkml+xml"/>
  <Override PartName="/ppt/ink/ink3465.xml" ContentType="application/inkml+xml"/>
  <Override PartName="/ppt/ink/ink3466.xml" ContentType="application/inkml+xml"/>
  <Override PartName="/ppt/ink/ink3467.xml" ContentType="application/inkml+xml"/>
  <Override PartName="/ppt/ink/ink3468.xml" ContentType="application/inkml+xml"/>
  <Override PartName="/ppt/ink/ink3469.xml" ContentType="application/inkml+xml"/>
  <Override PartName="/ppt/ink/ink3470.xml" ContentType="application/inkml+xml"/>
  <Override PartName="/ppt/ink/ink3471.xml" ContentType="application/inkml+xml"/>
  <Override PartName="/ppt/ink/ink3472.xml" ContentType="application/inkml+xml"/>
  <Override PartName="/ppt/ink/ink3473.xml" ContentType="application/inkml+xml"/>
  <Override PartName="/ppt/ink/ink3474.xml" ContentType="application/inkml+xml"/>
  <Override PartName="/ppt/ink/ink3475.xml" ContentType="application/inkml+xml"/>
  <Override PartName="/ppt/ink/ink3476.xml" ContentType="application/inkml+xml"/>
  <Override PartName="/ppt/ink/ink3477.xml" ContentType="application/inkml+xml"/>
  <Override PartName="/ppt/ink/ink3478.xml" ContentType="application/inkml+xml"/>
  <Override PartName="/ppt/ink/ink3479.xml" ContentType="application/inkml+xml"/>
  <Override PartName="/ppt/ink/ink3480.xml" ContentType="application/inkml+xml"/>
  <Override PartName="/ppt/ink/ink3481.xml" ContentType="application/inkml+xml"/>
  <Override PartName="/ppt/ink/ink3482.xml" ContentType="application/inkml+xml"/>
  <Override PartName="/ppt/ink/ink3483.xml" ContentType="application/inkml+xml"/>
  <Override PartName="/ppt/ink/ink3484.xml" ContentType="application/inkml+xml"/>
  <Override PartName="/ppt/ink/ink3485.xml" ContentType="application/inkml+xml"/>
  <Override PartName="/ppt/ink/ink3486.xml" ContentType="application/inkml+xml"/>
  <Override PartName="/ppt/ink/ink3487.xml" ContentType="application/inkml+xml"/>
  <Override PartName="/ppt/ink/ink3488.xml" ContentType="application/inkml+xml"/>
  <Override PartName="/ppt/ink/ink3489.xml" ContentType="application/inkml+xml"/>
  <Override PartName="/ppt/ink/ink3490.xml" ContentType="application/inkml+xml"/>
  <Override PartName="/ppt/ink/ink3491.xml" ContentType="application/inkml+xml"/>
  <Override PartName="/ppt/ink/ink3492.xml" ContentType="application/inkml+xml"/>
  <Override PartName="/ppt/ink/ink3493.xml" ContentType="application/inkml+xml"/>
  <Override PartName="/ppt/ink/ink3494.xml" ContentType="application/inkml+xml"/>
  <Override PartName="/ppt/ink/ink3495.xml" ContentType="application/inkml+xml"/>
  <Override PartName="/ppt/ink/ink3496.xml" ContentType="application/inkml+xml"/>
  <Override PartName="/ppt/ink/ink3497.xml" ContentType="application/inkml+xml"/>
  <Override PartName="/ppt/ink/ink3498.xml" ContentType="application/inkml+xml"/>
  <Override PartName="/ppt/ink/ink3499.xml" ContentType="application/inkml+xml"/>
  <Override PartName="/ppt/ink/ink3500.xml" ContentType="application/inkml+xml"/>
  <Override PartName="/ppt/ink/ink3501.xml" ContentType="application/inkml+xml"/>
  <Override PartName="/ppt/ink/ink3502.xml" ContentType="application/inkml+xml"/>
  <Override PartName="/ppt/ink/ink3503.xml" ContentType="application/inkml+xml"/>
  <Override PartName="/ppt/ink/ink3504.xml" ContentType="application/inkml+xml"/>
  <Override PartName="/ppt/ink/ink3505.xml" ContentType="application/inkml+xml"/>
  <Override PartName="/ppt/ink/ink3506.xml" ContentType="application/inkml+xml"/>
  <Override PartName="/ppt/ink/ink3507.xml" ContentType="application/inkml+xml"/>
  <Override PartName="/ppt/ink/ink3508.xml" ContentType="application/inkml+xml"/>
  <Override PartName="/ppt/ink/ink3509.xml" ContentType="application/inkml+xml"/>
  <Override PartName="/ppt/ink/ink3510.xml" ContentType="application/inkml+xml"/>
  <Override PartName="/ppt/ink/ink3511.xml" ContentType="application/inkml+xml"/>
  <Override PartName="/ppt/ink/ink3512.xml" ContentType="application/inkml+xml"/>
  <Override PartName="/ppt/ink/ink3513.xml" ContentType="application/inkml+xml"/>
  <Override PartName="/ppt/ink/ink3514.xml" ContentType="application/inkml+xml"/>
  <Override PartName="/ppt/ink/ink3515.xml" ContentType="application/inkml+xml"/>
  <Override PartName="/ppt/ink/ink3516.xml" ContentType="application/inkml+xml"/>
  <Override PartName="/ppt/ink/ink3517.xml" ContentType="application/inkml+xml"/>
  <Override PartName="/ppt/ink/ink3518.xml" ContentType="application/inkml+xml"/>
  <Override PartName="/ppt/ink/ink3519.xml" ContentType="application/inkml+xml"/>
  <Override PartName="/ppt/ink/ink3520.xml" ContentType="application/inkml+xml"/>
  <Override PartName="/ppt/ink/ink3521.xml" ContentType="application/inkml+xml"/>
  <Override PartName="/ppt/ink/ink3522.xml" ContentType="application/inkml+xml"/>
  <Override PartName="/ppt/ink/ink3523.xml" ContentType="application/inkml+xml"/>
  <Override PartName="/ppt/ink/ink3524.xml" ContentType="application/inkml+xml"/>
  <Override PartName="/ppt/ink/ink3525.xml" ContentType="application/inkml+xml"/>
  <Override PartName="/ppt/ink/ink3526.xml" ContentType="application/inkml+xml"/>
  <Override PartName="/ppt/ink/ink3527.xml" ContentType="application/inkml+xml"/>
  <Override PartName="/ppt/ink/ink3528.xml" ContentType="application/inkml+xml"/>
  <Override PartName="/ppt/ink/ink3529.xml" ContentType="application/inkml+xml"/>
  <Override PartName="/ppt/ink/ink3530.xml" ContentType="application/inkml+xml"/>
  <Override PartName="/ppt/ink/ink3531.xml" ContentType="application/inkml+xml"/>
  <Override PartName="/ppt/ink/ink3532.xml" ContentType="application/inkml+xml"/>
  <Override PartName="/ppt/ink/ink3533.xml" ContentType="application/inkml+xml"/>
  <Override PartName="/ppt/ink/ink3534.xml" ContentType="application/inkml+xml"/>
  <Override PartName="/ppt/ink/ink3535.xml" ContentType="application/inkml+xml"/>
  <Override PartName="/ppt/ink/ink3536.xml" ContentType="application/inkml+xml"/>
  <Override PartName="/ppt/ink/ink3537.xml" ContentType="application/inkml+xml"/>
  <Override PartName="/ppt/ink/ink3538.xml" ContentType="application/inkml+xml"/>
  <Override PartName="/ppt/ink/ink3539.xml" ContentType="application/inkml+xml"/>
  <Override PartName="/ppt/ink/ink3540.xml" ContentType="application/inkml+xml"/>
  <Override PartName="/ppt/ink/ink3541.xml" ContentType="application/inkml+xml"/>
  <Override PartName="/ppt/ink/ink3542.xml" ContentType="application/inkml+xml"/>
  <Override PartName="/ppt/ink/ink3543.xml" ContentType="application/inkml+xml"/>
  <Override PartName="/ppt/ink/ink3544.xml" ContentType="application/inkml+xml"/>
  <Override PartName="/ppt/ink/ink3545.xml" ContentType="application/inkml+xml"/>
  <Override PartName="/ppt/ink/ink3546.xml" ContentType="application/inkml+xml"/>
  <Override PartName="/ppt/ink/ink3547.xml" ContentType="application/inkml+xml"/>
  <Override PartName="/ppt/ink/ink3548.xml" ContentType="application/inkml+xml"/>
  <Override PartName="/ppt/ink/ink3549.xml" ContentType="application/inkml+xml"/>
  <Override PartName="/ppt/ink/ink3550.xml" ContentType="application/inkml+xml"/>
  <Override PartName="/ppt/ink/ink3551.xml" ContentType="application/inkml+xml"/>
  <Override PartName="/ppt/ink/ink3552.xml" ContentType="application/inkml+xml"/>
  <Override PartName="/ppt/ink/ink3553.xml" ContentType="application/inkml+xml"/>
  <Override PartName="/ppt/ink/ink3554.xml" ContentType="application/inkml+xml"/>
  <Override PartName="/ppt/ink/ink3555.xml" ContentType="application/inkml+xml"/>
  <Override PartName="/ppt/ink/ink3556.xml" ContentType="application/inkml+xml"/>
  <Override PartName="/ppt/ink/ink3557.xml" ContentType="application/inkml+xml"/>
  <Override PartName="/ppt/ink/ink3558.xml" ContentType="application/inkml+xml"/>
  <Override PartName="/ppt/ink/ink3559.xml" ContentType="application/inkml+xml"/>
  <Override PartName="/ppt/ink/ink3560.xml" ContentType="application/inkml+xml"/>
  <Override PartName="/ppt/ink/ink3561.xml" ContentType="application/inkml+xml"/>
  <Override PartName="/ppt/ink/ink3562.xml" ContentType="application/inkml+xml"/>
  <Override PartName="/ppt/ink/ink3563.xml" ContentType="application/inkml+xml"/>
  <Override PartName="/ppt/ink/ink3564.xml" ContentType="application/inkml+xml"/>
  <Override PartName="/ppt/ink/ink3565.xml" ContentType="application/inkml+xml"/>
  <Override PartName="/ppt/ink/ink3566.xml" ContentType="application/inkml+xml"/>
  <Override PartName="/ppt/ink/ink3567.xml" ContentType="application/inkml+xml"/>
  <Override PartName="/ppt/ink/ink3568.xml" ContentType="application/inkml+xml"/>
  <Override PartName="/ppt/ink/ink3569.xml" ContentType="application/inkml+xml"/>
  <Override PartName="/ppt/ink/ink3570.xml" ContentType="application/inkml+xml"/>
  <Override PartName="/ppt/ink/ink3571.xml" ContentType="application/inkml+xml"/>
  <Override PartName="/ppt/ink/ink3572.xml" ContentType="application/inkml+xml"/>
  <Override PartName="/ppt/ink/ink3573.xml" ContentType="application/inkml+xml"/>
  <Override PartName="/ppt/ink/ink3574.xml" ContentType="application/inkml+xml"/>
  <Override PartName="/ppt/ink/ink3575.xml" ContentType="application/inkml+xml"/>
  <Override PartName="/ppt/ink/ink3576.xml" ContentType="application/inkml+xml"/>
  <Override PartName="/ppt/ink/ink3577.xml" ContentType="application/inkml+xml"/>
  <Override PartName="/ppt/ink/ink3578.xml" ContentType="application/inkml+xml"/>
  <Override PartName="/ppt/ink/ink3579.xml" ContentType="application/inkml+xml"/>
  <Override PartName="/ppt/ink/ink3580.xml" ContentType="application/inkml+xml"/>
  <Override PartName="/ppt/ink/ink3581.xml" ContentType="application/inkml+xml"/>
  <Override PartName="/ppt/ink/ink3582.xml" ContentType="application/inkml+xml"/>
  <Override PartName="/ppt/ink/ink3583.xml" ContentType="application/inkml+xml"/>
  <Override PartName="/ppt/ink/ink3584.xml" ContentType="application/inkml+xml"/>
  <Override PartName="/ppt/ink/ink3585.xml" ContentType="application/inkml+xml"/>
  <Override PartName="/ppt/ink/ink3586.xml" ContentType="application/inkml+xml"/>
  <Override PartName="/ppt/ink/ink3587.xml" ContentType="application/inkml+xml"/>
  <Override PartName="/ppt/ink/ink3588.xml" ContentType="application/inkml+xml"/>
  <Override PartName="/ppt/ink/ink3589.xml" ContentType="application/inkml+xml"/>
  <Override PartName="/ppt/ink/ink3590.xml" ContentType="application/inkml+xml"/>
  <Override PartName="/ppt/ink/ink3591.xml" ContentType="application/inkml+xml"/>
  <Override PartName="/ppt/ink/ink3592.xml" ContentType="application/inkml+xml"/>
  <Override PartName="/ppt/ink/ink3593.xml" ContentType="application/inkml+xml"/>
  <Override PartName="/ppt/ink/ink3594.xml" ContentType="application/inkml+xml"/>
  <Override PartName="/ppt/ink/ink3595.xml" ContentType="application/inkml+xml"/>
  <Override PartName="/ppt/ink/ink3596.xml" ContentType="application/inkml+xml"/>
  <Override PartName="/ppt/ink/ink3597.xml" ContentType="application/inkml+xml"/>
  <Override PartName="/ppt/ink/ink3598.xml" ContentType="application/inkml+xml"/>
  <Override PartName="/ppt/ink/ink3599.xml" ContentType="application/inkml+xml"/>
  <Override PartName="/ppt/ink/ink3600.xml" ContentType="application/inkml+xml"/>
  <Override PartName="/ppt/ink/ink3601.xml" ContentType="application/inkml+xml"/>
  <Override PartName="/ppt/ink/ink3602.xml" ContentType="application/inkml+xml"/>
  <Override PartName="/ppt/ink/ink3603.xml" ContentType="application/inkml+xml"/>
  <Override PartName="/ppt/ink/ink3604.xml" ContentType="application/inkml+xml"/>
  <Override PartName="/ppt/ink/ink3605.xml" ContentType="application/inkml+xml"/>
  <Override PartName="/ppt/ink/ink3606.xml" ContentType="application/inkml+xml"/>
  <Override PartName="/ppt/ink/ink3607.xml" ContentType="application/inkml+xml"/>
  <Override PartName="/ppt/ink/ink3608.xml" ContentType="application/inkml+xml"/>
  <Override PartName="/ppt/ink/ink3609.xml" ContentType="application/inkml+xml"/>
  <Override PartName="/ppt/ink/ink3610.xml" ContentType="application/inkml+xml"/>
  <Override PartName="/ppt/ink/ink3611.xml" ContentType="application/inkml+xml"/>
  <Override PartName="/ppt/ink/ink3612.xml" ContentType="application/inkml+xml"/>
  <Override PartName="/ppt/ink/ink3613.xml" ContentType="application/inkml+xml"/>
  <Override PartName="/ppt/ink/ink3614.xml" ContentType="application/inkml+xml"/>
  <Override PartName="/ppt/ink/ink3615.xml" ContentType="application/inkml+xml"/>
  <Override PartName="/ppt/ink/ink3616.xml" ContentType="application/inkml+xml"/>
  <Override PartName="/ppt/ink/ink3617.xml" ContentType="application/inkml+xml"/>
  <Override PartName="/ppt/ink/ink3618.xml" ContentType="application/inkml+xml"/>
  <Override PartName="/ppt/ink/ink3619.xml" ContentType="application/inkml+xml"/>
  <Override PartName="/ppt/ink/ink3620.xml" ContentType="application/inkml+xml"/>
  <Override PartName="/ppt/ink/ink3621.xml" ContentType="application/inkml+xml"/>
  <Override PartName="/ppt/ink/ink3622.xml" ContentType="application/inkml+xml"/>
  <Override PartName="/ppt/ink/ink3623.xml" ContentType="application/inkml+xml"/>
  <Override PartName="/ppt/ink/ink3624.xml" ContentType="application/inkml+xml"/>
  <Override PartName="/ppt/ink/ink3625.xml" ContentType="application/inkml+xml"/>
  <Override PartName="/ppt/ink/ink3626.xml" ContentType="application/inkml+xml"/>
  <Override PartName="/ppt/ink/ink3627.xml" ContentType="application/inkml+xml"/>
  <Override PartName="/ppt/ink/ink3628.xml" ContentType="application/inkml+xml"/>
  <Override PartName="/ppt/ink/ink3629.xml" ContentType="application/inkml+xml"/>
  <Override PartName="/ppt/ink/ink3630.xml" ContentType="application/inkml+xml"/>
  <Override PartName="/ppt/ink/ink3631.xml" ContentType="application/inkml+xml"/>
  <Override PartName="/ppt/ink/ink3632.xml" ContentType="application/inkml+xml"/>
  <Override PartName="/ppt/ink/ink3633.xml" ContentType="application/inkml+xml"/>
  <Override PartName="/ppt/ink/ink3634.xml" ContentType="application/inkml+xml"/>
  <Override PartName="/ppt/ink/ink3635.xml" ContentType="application/inkml+xml"/>
  <Override PartName="/ppt/ink/ink3636.xml" ContentType="application/inkml+xml"/>
  <Override PartName="/ppt/ink/ink3637.xml" ContentType="application/inkml+xml"/>
  <Override PartName="/ppt/ink/ink3638.xml" ContentType="application/inkml+xml"/>
  <Override PartName="/ppt/ink/ink3639.xml" ContentType="application/inkml+xml"/>
  <Override PartName="/ppt/ink/ink3640.xml" ContentType="application/inkml+xml"/>
  <Override PartName="/ppt/ink/ink3641.xml" ContentType="application/inkml+xml"/>
  <Override PartName="/ppt/ink/ink3642.xml" ContentType="application/inkml+xml"/>
  <Override PartName="/ppt/ink/ink3643.xml" ContentType="application/inkml+xml"/>
  <Override PartName="/ppt/ink/ink3644.xml" ContentType="application/inkml+xml"/>
  <Override PartName="/ppt/ink/ink3645.xml" ContentType="application/inkml+xml"/>
  <Override PartName="/ppt/ink/ink3646.xml" ContentType="application/inkml+xml"/>
  <Override PartName="/ppt/ink/ink3647.xml" ContentType="application/inkml+xml"/>
  <Override PartName="/ppt/ink/ink3648.xml" ContentType="application/inkml+xml"/>
  <Override PartName="/ppt/ink/ink3649.xml" ContentType="application/inkml+xml"/>
  <Override PartName="/ppt/ink/ink3650.xml" ContentType="application/inkml+xml"/>
  <Override PartName="/ppt/ink/ink3651.xml" ContentType="application/inkml+xml"/>
  <Override PartName="/ppt/ink/ink3652.xml" ContentType="application/inkml+xml"/>
  <Override PartName="/ppt/ink/ink3653.xml" ContentType="application/inkml+xml"/>
  <Override PartName="/ppt/ink/ink3654.xml" ContentType="application/inkml+xml"/>
  <Override PartName="/ppt/ink/ink3655.xml" ContentType="application/inkml+xml"/>
  <Override PartName="/ppt/ink/ink3656.xml" ContentType="application/inkml+xml"/>
  <Override PartName="/ppt/ink/ink3657.xml" ContentType="application/inkml+xml"/>
  <Override PartName="/ppt/ink/ink3658.xml" ContentType="application/inkml+xml"/>
  <Override PartName="/ppt/ink/ink3659.xml" ContentType="application/inkml+xml"/>
  <Override PartName="/ppt/ink/ink3660.xml" ContentType="application/inkml+xml"/>
  <Override PartName="/ppt/ink/ink3661.xml" ContentType="application/inkml+xml"/>
  <Override PartName="/ppt/ink/ink3662.xml" ContentType="application/inkml+xml"/>
  <Override PartName="/ppt/ink/ink3663.xml" ContentType="application/inkml+xml"/>
  <Override PartName="/ppt/ink/ink3664.xml" ContentType="application/inkml+xml"/>
  <Override PartName="/ppt/ink/ink3665.xml" ContentType="application/inkml+xml"/>
  <Override PartName="/ppt/ink/ink3666.xml" ContentType="application/inkml+xml"/>
  <Override PartName="/ppt/ink/ink3667.xml" ContentType="application/inkml+xml"/>
  <Override PartName="/ppt/ink/ink3668.xml" ContentType="application/inkml+xml"/>
  <Override PartName="/ppt/ink/ink3669.xml" ContentType="application/inkml+xml"/>
  <Override PartName="/ppt/ink/ink3670.xml" ContentType="application/inkml+xml"/>
  <Override PartName="/ppt/ink/ink3671.xml" ContentType="application/inkml+xml"/>
  <Override PartName="/ppt/ink/ink3672.xml" ContentType="application/inkml+xml"/>
  <Override PartName="/ppt/ink/ink3673.xml" ContentType="application/inkml+xml"/>
  <Override PartName="/ppt/ink/ink3674.xml" ContentType="application/inkml+xml"/>
  <Override PartName="/ppt/ink/ink3675.xml" ContentType="application/inkml+xml"/>
  <Override PartName="/ppt/ink/ink3676.xml" ContentType="application/inkml+xml"/>
  <Override PartName="/ppt/ink/ink3677.xml" ContentType="application/inkml+xml"/>
  <Override PartName="/ppt/ink/ink3678.xml" ContentType="application/inkml+xml"/>
  <Override PartName="/ppt/ink/ink3679.xml" ContentType="application/inkml+xml"/>
  <Override PartName="/ppt/ink/ink368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7" r:id="rId11"/>
    <p:sldId id="274" r:id="rId12"/>
    <p:sldId id="275" r:id="rId13"/>
    <p:sldId id="276" r:id="rId14"/>
    <p:sldId id="278" r:id="rId15"/>
    <p:sldId id="279" r:id="rId16"/>
    <p:sldId id="280" r:id="rId17"/>
    <p:sldId id="281" r:id="rId18"/>
    <p:sldId id="263" r:id="rId19"/>
    <p:sldId id="282" r:id="rId20"/>
    <p:sldId id="283" r:id="rId21"/>
    <p:sldId id="264" r:id="rId22"/>
    <p:sldId id="28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86413" autoAdjust="0"/>
  </p:normalViewPr>
  <p:slideViewPr>
    <p:cSldViewPr snapToGrid="0">
      <p:cViewPr varScale="1">
        <p:scale>
          <a:sx n="84" d="100"/>
          <a:sy n="84" d="100"/>
        </p:scale>
        <p:origin x="63" y="1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1:24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66 2496,'-1'-1'73,"1"0"1,0 0 0,-1 0-1,1 0 1,0 0-1,0 0 1,0 0-1,0 0 1,0 0 0,0 0-1,0 0 1,0 0-1,0 0 1,0 0-1,1 0 1,-1 0-1,0 0 1,1 0 0,-1 0-1,1 0 1,-1 0-1,1 0 1,-1 0-1,1 0 1,0 1 0,-1-1-1,1 0 1,0 0-1,0 1 1,-1-1-1,2 0 1,1-2 415,-2-2 1155,-1 12-563,2 5-755,-1 0 0,0 1 1,-1-1-1,-1 0 0,0 0 1,0 0-1,-1 0 0,-6 19 1,1-11-40,0-1 0,0 0 0,-2 0 1,-14 22-1,21-38-200,0 1 0,-1-1 1,1 0-1,-1 0 0,1 0 0,-1-1 1,0 1-1,-1-1 0,1 1 0,-5 2 1,6-4-35,0 0-1,0-1 1,0 1 0,0 0 0,0-1 0,0 0 0,0 1 0,0-1 0,0 0 0,0 0 0,0 0-1,0 0 1,0-1 0,0 1 0,0-1 0,0 1 0,0-1 0,0 1 0,0-1 0,0 0 0,0 0-1,1 0 1,-3-2 0,-2-1-22,1-1 0,0 0 0,0 0 0,1 0 0,-1-1 0,1 0 0,0 0 0,1 0 0,-1 0 0,1 0 0,1-1 0,-4-8-1,2 2-90,0-1-1,1 1 0,1-1 0,0 0 0,0-19 1,2 27 81,1 0 0,0 0 0,0 0 0,1 0 0,0 0 0,0 0 0,0 1 1,1-1-1,0 1 0,0-1 0,0 1 0,1 0 0,0 0 0,0 0 0,0 1 1,0 0-1,1-1 0,-1 1 0,1 1 0,0-1 0,1 1 0,-1 0 0,0 0 1,1 0-1,7-2 0,-8 4 16,-1 1 1,1-1-1,0 1 1,-1 0 0,1 0-1,-1 1 1,1-1-1,0 1 1,-1 0-1,1 0 1,-1 1-1,7 2 1,4 4 145,0 0 0,15 10 1,-3-1-86,-12-9 20,0 0 0,0-1 0,1 0 0,-1-1 0,2-1 0,-1-1 0,17 2 0,15 0 86,1-3 1,-1-1 0,1-3-1,-1-2 1,1-2 0,-1-2-1,60-17 1,-102 22-52,1 0-1,-1 0 1,0 0 0,12-7-1,-17 9-259,0-1 0,0 0 0,0 0 0,0 1 0,0-1 0,0 0 0,0 0 0,0 0 0,0 0 0,0 0 0,0 0 0,-1 0 0,1 0 0,-1-1 0,1 1 0,0 0 0,-1 0 0,0-1 0,1 1 0,-1 0 0,0 0 0,0-1 0,0 1 0,0 0 0,0-1 0,0 1 0,0 0 0,0-1 0,0 1 0,-1-2 0,-3-9-1973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1:43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1078 4320,'-5'9'970,"7"-6"709,0-3-1341,0 0 0,0-1 0,-1 0 0,1 1 0,0-1 0,-1 0 0,1 0-1,2-1 1,27-21 579,-2 0-1,0-2 0,34-38 0,-19 18-341,67-84 961,-92 105-1152,35-40 1157,-51 60-1558,0 1-1,0 0 0,0 1 0,0-1 0,1 0 0,-1 1 0,1 0 0,-1 0 0,1 0 0,0 0 0,5-1 1,2-1-36,0 1 0,24-4 0,-34 7 39,0-1-1,0 1 1,0 0-1,0 0 1,0 0-1,0 0 1,0 0-1,0 0 1,0 0-1,0 0 1,0 0-1,0 0 1,0 1-1,0-1 1,0 0-1,0 1 1,0-1-1,0 1 1,0-1-1,0 1 1,0-1-1,0 1 1,0 0-1,0-1 1,0 2-1,0 1-2,0-1 0,0 0 0,0 1 0,-1-1-1,1 1 1,-1-1 0,1 1 0,-1-1 0,0 1 0,0 3 0,-10 99 140,2-27-17,5-35-44,1-17 30,0 1 1,2 0-1,4 37 1,-3-61-44,-1 0-1,1 0 1,0-1-1,-1 1 1,1 0-1,0-1 1,0 1-1,1-1 1,-1 1-1,1-1 1,-1 1 0,1-1-1,0 0 1,0 0-1,-1 0 1,5 3-1,-4-4-5,0 0 1,0 0-1,1 0 0,-1 0 0,0 0 1,0-1-1,1 1 0,-1-1 0,0 0 0,1 1 1,-1-1-1,0 0 0,1-1 0,-1 1 1,0 0-1,1-1 0,-1 1 0,0-1 0,0 1 1,1-1-1,2-2 0,28-13 116,1-3 1,49-35-1,-50 31-120,-23 16-16,121-85 129,-94 64-60,49-48-1,20-22-33,-97 90-423,-12 10-70,-15 13 121,-3 9 273,1 1 1,1 0-1,-26 49 1,43-70 31,2-4 9,-19 32 49,0 1 1,3 1-1,-22 60 0,36-88-18,1 1 0,0-1 0,0 0 0,0 0 0,1 1 0,0-1 0,0 0 0,2 10-1,-2-15-8,0 1 0,1-1 0,-1 0 0,1 1 0,-1-1 0,1 1 0,-1-1 0,1 0 0,0 1 0,0-1 0,-1 0 0,1 1 0,0-1 0,0 0 0,0 0 0,1 0 0,-1 0 0,0 0 0,0 0 0,0 0 0,1-1 0,-1 1 0,0 0 0,1-1 0,-1 1 0,1-1 0,-1 1 0,1-1 0,-1 0 0,1 0 0,-1 1 0,1-1 0,-1 0 0,1 0 0,-1-1 0,1 1 0,-1 0 0,1 0 0,2-2 0,2 0 46,0 0 0,-1 0-1,1 0 1,-1-1 0,0 0 0,0 0 0,0-1 0,0 1 0,0-1 0,-1 0 0,1 0-1,3-6 1,4-4 45,-1-1 0,16-29 0,16-48 191,-15 29-395,4-12-11,-14 29-622,-16 57-47,-4 15 672,-4 131-288,7-136 451,1 1 1,1-1 0,0 0-1,2 0 1,10 29-1,-11-37-18,-3-9-22,1 0-1,-1 0 0,1 0 1,-1-1-1,1 1 0,0 0 0,0-1 1,1 1-1,-1-1 0,1 0 0,4 4 1,-4-3-30,-3-3 42,1-1 0,-1 1 1,1 0-1,0-1 0,-1 1 1,1 0-1,0-1 0,0 1 0,-1-1 1,1 1-1,0-1 0,0 1 1,0-1-1,0 0 0,-1 1 0,1-1 1,0 0-1,0 0 0,0 0 1,0 0-1,0 0 0,0 0 0,0 0 1,1 0-1,12-1 12,-1-1-1,0-1 0,1 0 1,-1-1-1,24-10 1,-16 5-40,18-6 29,-2-2 0,0-2 0,67-46 0,-41 17 60,64-62 0,-51 29-112,-17 17 115,-67 74-331,0 0 1,1 1-1,0 0 0,-9 20 1,-6 11 231,-123 184-17,136-212 35,-13 23-1,19-32-8,1 0-1,0 0 1,1 0-1,-1 0 1,1 0-1,0 0 1,0 1-1,0 7 1,1-12-2,0 0 1,0 0-1,0 0 1,0-1-1,0 1 1,0 0-1,0 0 1,0 0 0,1 0-1,-1 0 1,0-1-1,1 1 1,-1 0-1,0 0 1,1-1-1,-1 1 1,1 0-1,-1 0 1,1-1 0,-1 1-1,1-1 1,0 1-1,-1 0 1,1-1-1,1 1 1,-1 0 7,1-1-1,-1 1 1,1-1 0,-1 0 0,1 0 0,0 0-1,-1 0 1,1 0 0,-1 0 0,1 0-1,-1 0 1,1-1 0,1 1 0,3-2 36,0 0-1,0-1 1,0 1 0,-1-1 0,1 0-1,5-5 1,2-3 21,-1-1 0,0 0 0,-1 0 0,-1-1 0,11-17 0,40-75-16,-39 64-8,93-139 25,-99 157-41,94-157 228,-96 154-355,-2-1 1,-1 0 0,-2-1 0,0 0-1,5-35 1,-13 61 91,0-24-304,-1 26 287,0-1 0,0 1 1,0-1-1,0 1 0,0-1 0,0 0 1,-1 1-1,1-1 0,0 1 1,0-1-1,-1 1 0,1-1 1,0 1-1,0-1 0,-1 1 1,1 0-1,-1-1 0,1 1 1,0-1-1,-1 1 0,1 0 0,-1-1 1,1 1-1,-1 0 0,1-1 1,-1 1-1,1 0 0,-1 0 1,1 0-1,-1-1 0,0 1 1,1 0-1,-1 0 0,1 0 0,-1 0 1,1 0-1,-1 0 0,1 0 1,-1 0-1,0 0 0,0 1 1,-4 1-37,0 0 0,1 0 1,-1 1-1,1-1 0,0 1 1,0 0-1,0 1 0,-6 5 1,9-8 50,-22 22-34,1 0 1,0 1 0,2 1-1,1 1 1,1 0 0,2 2-1,0 0 1,2 1 0,1 0-1,1 1 1,2 0 0,1 1-1,1 0 1,2 1 0,1 0-1,-1 38 1,5-40 152,6 53 0,-4-74-58,1 0-1,-1-1 1,2 1 0,-1 0-1,1-1 1,1 1 0,0-1-1,0 0 1,0 0 0,8 10-1,-10-16-26,-1 0 0,0 0-1,1-1 1,0 1 0,-1 0-1,1-1 1,0 0 0,0 1 0,0-1-1,0 0 1,0 0 0,0 0-1,0 0 1,0 0 0,0 0-1,0 0 1,1-1 0,-1 1-1,0-1 1,1 0 0,-1 0 0,0 0-1,0 0 1,1 0 0,-1 0-1,0-1 1,1 1 0,-1-1-1,4-1 1,7-3 58,-1-1 0,1 0 0,-1-1 0,0-1 0,-1 0 0,16-14 0,62-65 136,-61 58-168,134-137-120,-149 152 85,-11 11-87,1 0-1,0 0 1,0 0 0,0 0 0,0 0 0,7-3-1,-10 6 38,1 0-1,-1 1 1,0-1-1,0 0 0,0 1 1,0-1-1,0 0 1,1 1-1,-1-1 1,0 1-1,0-1 0,0 0 1,0 1-1,0-1 1,0 1-1,0-1 1,0 0-1,-1 1 0,1-1 1,0 1-1,0-1 1,-8 39-98,-1 4 116,-6 62-1,14-82 3,1 29 1,1-44 80,0-1 0,0 1 0,1 0 0,0-1 1,0 1-1,0-1 0,7 13 0,-8-19-56,-1 0-1,1 0 1,-1 0-1,1 0 0,0 0 1,-1 1-1,1-1 1,0 0-1,0-1 1,0 1-1,0 0 0,0 0 1,0 0-1,0 0 1,0-1-1,0 1 1,0-1-1,0 1 0,0 0 1,1-1-1,-1 0 1,0 1-1,0-1 1,0 0-1,1 0 0,-1 0 1,0 1-1,1-1 1,-1-1-1,0 1 0,0 0 1,1 0-1,-1 0 1,0-1-1,0 1 1,2-1-1,11-7 50,-2 0 0,1-1 0,-1 0 0,22-21 0,-13 11-27,15-11 32,71-45 1,50-17-121,-150 88 28,123-61-27,-101 50-174,-55 31 126,0 2 0,0 1 0,2 1 0,-34 35 0,30-24 47,1 1 0,-42 66 0,64-90 61,1-2 4,0 0 1,1-1-1,0 1 1,0 1-1,0-1 1,1 0-1,0 1 1,0-1-1,-2 12 1,4-17-7,0 0 0,0 0 0,0 0 0,0 0 0,0 0 0,0 0 0,0 1 0,1-1 0,-1 0 0,0 0 0,1 0 0,-1 0 0,0 0 0,1 0 0,0 0 0,-1 0 0,1-1 0,-1 1 0,2 2 0,-1-3 8,0 1 0,0-1 0,1 1 0,-1 0 0,0-1 0,0 0 1,0 1-1,1-1 0,-1 0 0,0 1 0,0-1 0,1 0 0,-1 0 0,0 0 1,0 0-1,1 0 0,-1-1 0,0 1 0,3-1 0,6-2 81,0-1 0,0 0 1,0 0-1,-1-1 0,1 0 0,-1-1 0,9-7 0,8-7 16,25-26 1,1-8-211,79-106 0,-128 156 6,6-9-67,-9 13 141,1 0 1,-1-1-1,0 1 1,0 0-1,1 0 1,-1 0-1,0-1 1,0 1-1,1 0 1,-1 0-1,0 0 1,1-1-1,-1 1 1,0 0-1,1 0 1,-1 0-1,0 0 1,1 0-1,-1 0 0,0 0 1,1 0-1,-1 0 1,0 0-1,1 0 1,-1 0-1,0 0 1,1 0-1,-1 0 1,0 0-1,1 0 1,-1 0-1,0 0 1,1 1-1,-1-1 1,1 0-1,-1 1 2,1 0-1,-1 0 0,0-1 1,1 1-1,-1 0 0,0 0 0,1 0 1,-1 0-1,0 0 0,0 0 1,0 0-1,0-1 0,0 1 1,0 0-1,0 2 0,-3 19 18,2-12-21,0 1 11,-2 10 13,1 0 1,1 0-1,1 1 1,1-1-1,6 31 1,-7-50-3,1 1 1,-1-1 0,1 0-1,0 0 1,0 0 0,0 0 0,0 0-1,1 0 1,-1 0 0,0 0-1,1 0 1,-1-1 0,3 3 0,-3-3 6,0-1 0,0 1 1,1 0-1,-1-1 1,0 1-1,0-1 1,0 0-1,1 1 1,-1-1-1,0 0 0,0 0 1,1 0-1,-1 1 1,0-1-1,1-1 1,-1 1-1,0 0 1,0 0-1,1 0 0,-1-1 1,0 1-1,0-1 1,1 1-1,1-2 1,6-4 59,-1 0 1,0 0-1,0-1 1,0 0 0,-1-1-1,0 0 1,0 0 0,6-11-1,16-17-27,7-3 31,49-42 1,48-27-3,-108 88-56,-1-1 1,-1 0 0,-1-2 0,-1-1 0,31-45-1,-19 15-48,29-64 0,18-63-131,-72 163 98,-3 8-34,0-1 1,-1 0-1,0-1 1,-1 1 0,0-1-1,2-16 1,-5 28 88,0 0 1,0 0 0,0-1 0,0 1-1,0 0 1,0 0 0,0 0-1,0 0 1,0 0 0,0-1 0,0 1-1,0 0 1,0 0 0,0 0-1,0 0 1,0-1 0,0 1 0,0 0-1,0 0 1,-1 0 0,1 0 0,0 0-1,0 0 1,0-1 0,0 1-1,0 0 1,0 0 0,0 0 0,-1 0-1,1 0 1,0 0 0,0 0 0,0 0-1,0 0 1,0 0 0,-1 0-1,1-1 1,0 1 0,0 0 0,0 0-1,0 0 1,-1 0 0,1 0-1,0 0 1,0 0 0,0 0 0,0 1-1,-1-1 1,1 0 0,0 0 0,0 0-1,-8 4-168,-6 15-21,-78 136 68,37-59 191,7-17-182,-77 143 151,106-180 3,-25 81-1,38-100 18,1 0-1,1 1 1,1 0 0,1 0-1,1 33 1,1-50 5,1-1 0,0 0 0,0 1 1,1-1-1,-1 0 0,4 7 0,-4-11-25,-1 0 0,1 0 0,0 0 1,1-1-1,-1 1 0,0 0 0,0 0 0,1-1 0,-1 1 0,1-1 0,0 1 1,-1-1-1,1 1 0,0-1 0,0 0 0,0 0 0,0 0 0,0 0 0,0 0 1,3 0-1,2-1 7,-1 0 1,0 0 0,1-1 0,-1 0 0,0 0-1,0-1 1,0 1 0,0-1 0,0-1-1,0 1 1,6-5 0,7-4 101,-1-1-1,0-1 1,29-28-1,46-55 18,-39 38-285,-34 36 145,-12 13-120,0 0 0,1 1 0,18-15 0,-27 23 92,0 0-1,0 1 0,0-1 1,0 0-1,0 0 0,0 0 1,0 0-1,0 1 1,0-1-1,0 0 0,0 0 1,0 0-1,0 0 0,0 1 1,0-1-1,0 0 0,0 0 1,0 0-1,0 0 0,0 1 1,0-1-1,0 0 1,0 0-1,0 0 0,0 0 1,1 1-1,-1-1 0,0 0 1,0 0-1,0 0 0,0 0 1,0 0-1,0 0 1,1 0-1,-1 1 0,0-1 1,0 0-1,0 0 0,0 0 1,1 0-1,-1 0 0,0 0 1,0 0-1,0 0 0,0 0 1,1 0-1,-1 0 1,0 0-1,0 0 0,0 0 1,0 0-1,1 0 0,-1 0 1,0 0-1,0 0 0,0 0 1,0 0-1,1 0 1,-1 0-1,0 0 0,0 0 1,0-1-1,0 1 0,1 0 1,-8 22-111,3-12 43,-8 35 89,-7 49-1,11-51 77,8-39-82,-5 17-52,-1 43 0,5-58 74,1 0-1,1 0 1,-1 0-1,1 0 1,0 0-1,1 0 1,-1 0-1,1 0 1,0 0-1,1 0 1,-1-1-1,5 6 1,-7-9-13,1-1 1,0 0-1,0 0 1,0 0-1,0 0 1,0 0-1,1 0 1,-1 0 0,0 0-1,0 0 1,1 0-1,-1-1 1,0 1-1,1 0 1,-1-1-1,1 0 1,-1 1-1,0-1 1,1 0 0,-1 1-1,1-1 1,-1 0-1,1 0 1,-1 0-1,1-1 1,-1 1-1,1 0 1,-1 0-1,2-1 1,4-2 14,0 1 0,0-2 0,-1 1 0,12-8 1,-14 8-34,60-42 205,-2-2 0,58-60 1,-29 15-515,-88 86 83,-14 12-37,-8 11 192,1 0 1,1 1-1,0 1 1,1 0-1,-22 37 1,30-45 90,2 1 0,0-1-1,0 1 1,1 0 0,0 1 0,-3 14 0,7-24-3,1 0 0,-1 0 0,1 0 0,0 0-1,-1 0 1,1 0 0,1 0 0,-1 0 0,0 0 0,1 0 0,-1 0 0,1 0 0,0 0 0,0-1 0,0 1 0,1 0 0,-1 0 0,0-1 0,1 1 0,0-1 0,0 1 0,0-1 0,0 0 0,0 0 0,0 0 0,0 0 0,1 0 0,-1 0 0,1 0 0,-1-1 0,1 1 0,4 0 0,-2 0 27,0 0 0,0 0 1,1-1-1,-1 0 0,1 0 1,-1-1-1,1 1 0,-1-1 1,1 0-1,-1-1 0,1 1 1,-1-1-1,1 0 0,-1-1 1,0 1-1,1-1 0,5-3 0,-2 1-12,0-1-1,-1 0 0,1-1 1,-1 0-1,0 0 0,0-1 0,-1 1 1,11-14-1,-3 0 26,-1 0 1,-1 0 0,-1-2-1,-1 1 1,0-2-1,-2 1 1,-1-1-1,10-40 1,-17 57-70,0 0 1,-1-1 0,1 1-1,-1 0 1,-2-11-1,2 14 3,0 1 0,-1-1 0,0 0 0,0 1-1,1-1 1,-1 0 0,-1 1 0,1-1 0,0 1-1,-1 0 1,1-1 0,-1 1 0,0 0 0,0 0 0,0 0-1,-2-2 1,-3-1-48,0 1 0,0 0 0,0 1 0,-1-1 0,1 1 0,-1 1 0,0 0 0,-12-3 0,-1 2 46,0 1 0,-23 1 0,32 0 119,16-3 12,23-4 80,5 2-138,55-4 1,-23 4-31,-58 5-48,64-4-329,-63 4 323,0 2 0,1-1 0,-1 1 0,0 1 0,0-1 0,0 1 0,10 4 0,-15-5 25,-1-1 1,1 1 0,-1 0 0,1 0 0,-1 1 0,1-1 0,-1 0-1,0 0 1,0 1 0,0-1 0,0 1 0,0-1 0,0 1 0,0-1-1,0 1 1,0 0 0,-1-1 0,1 1 0,-1 0 0,1 0-1,-1-1 1,0 1 0,1 0 0,-1 0 0,0 0 0,0-1 0,-1 3-1,0 6 50,0 0 0,-1 0-1,-5 17 1,2-11-109,-2 6 79,5-15 127,0 0-1,0 0 1,0 0 0,1 0 0,0 7 0,4-14 98,4-6-162,9-11-24,2-3-13,1 1 1,0 0-1,24-16 0,-32 27-90,0 1 0,0 0 0,1 1 0,0 0 0,0 1 0,0 0 0,1 1 0,16-4 0,-25 8 41,0-1 1,1 1-1,-1 0 1,0 0 0,0 1-1,0-1 1,1 1 0,-1 0-1,0 0 1,0 0-1,0 0 1,0 1 0,-1 0-1,1 0 1,0 0 0,-1 0-1,1 0 1,-1 1-1,0 0 1,4 3 0,1 1-357,-1 1 0,0 1 1,8 11-1,5 11-4809,-20-31 4977,0 0 0,0 1 1,1-1-1,-1 0 0,0 1 0,0-1 0,0 0 1,0 1-1,0-1 0,1 0 0,-1 1 0,0-1 0,0 0 1,0 1-1,0-1 0,0 0 0,0 1 0,0-1 0,0 0 1,0 1-1,0-1 0,-1 0 0,1 1 0,0-1 1,0 0-1,0 1 0,0-1 0,0 0 0,-1 1 0,1-1 1,0 0-1,0 0 0,0 1 0,-1-1 0,-4 8-2568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8:19.6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67 81 5216,'-45'-17'2368,"28"14"-2048,12-1 960,10-9-1152,8 6-96,4-18-96,11 14 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22:03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 1984,'2'0'189,"-1"-1"1,1 0-1,-1 0 1,1 1-1,0-1 1,-1 1-1,1-1 0,0 1 1,-1 0-1,1 0 1,0 0-1,0 0 1,-1 0-1,1 0 1,0 0-1,0 0 0,-1 1 1,1-1-1,0 1 1,-1-1-1,1 1 1,3 1 3956,-9 12-1938,-2-6-1988,2-3-170,1-1 0,0 1-1,0-1 1,0 1-1,1 0 1,0 0 0,0 0-1,-2 7 1,4-11-61,-1 5 641,7-7 529,3-3-852,-4 2-203,0-1-1,1 0 1,-2 0-1,1 0 1,0 0-1,0-1 1,-1 0 0,5-5-1,1-3 82,18-24-1,-27 34-166,0 0-1,0 0 0,1 0 0,-1 0 0,-1-1 0,1 1 0,1-4 0,-2 6-19,0 0 1,0 0-1,0 0 0,0 0 0,0 0 0,0 0 0,0-1 1,0 1-1,0 0 0,0 0 0,0 0 0,0 0 1,0 0-1,0 0 0,0 0 0,0-1 0,0 1 1,0 0-1,0 0 0,0 0 0,0 0 0,0 0 0,-1 0 1,1 0-1,0 0 0,0-1 0,0 1 0,0 0 1,0 0-1,0 0 0,0 0 0,0 0 0,0 0 1,0 0-1,-1 0 0,1 0 0,0 0 0,0 0 0,0 0 1,0 0-1,0 0 0,0 0 0,0 0 0,-1 0 1,1 0-1,0 0 0,0 0 0,-12 7-90,8-3 102,-1 0 1,1 0 0,0 0-1,-6 9 1,1-1 155,1-1-453,6-4-3938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22:05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9 1472,'0'0'4314,"-7"7"-1903,30-11-800,3-1-1341,1 2 0,0 1 0,0 1 0,31 3 0,0-1 108,29-1-10,-70 3-142,-16-3-146,-1 1-1,1-1 1,0 0-1,0 1 1,0-1-1,-1 0 1,1 0-1,0 0 1,0 1-1,0-1 1,0 0-1,0 0 1,-1 0-1,1 0 1,0-1 0,0 1-1,0 0 1,0 0-1,0 0 1,-1-1-1,1 1 1,0 0-1,0-1 1,-1 1-1,1-1 1,0 1-1,0-1 1,0 0-314,-1 1 0,0 0 0,0-1 0,1 1 0,-1 0 1,0 0-1,1-1 0,-1 1 0,0 0 0,1 0 0,-1-1 0,0 1 0,1 0 0,-1 0 0,0 0 1,1 0-1,-1-1 0,1 1 0,-1 0 0,0 0 0,1 0 0,-1 0 0,1 0 0,-1 0 0,0 0 1,1 0-1,-1 0 0,1 0 0,-1 1 0,0-1 0,1 0 0,-1 0 0,0 0 0,2 1 0,1 6-2224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22:06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 3808,'6'-1'5592,"63"-11"-2278,-44 6-3023,1 1 0,35-2 1,-44 5-286,-9 2 65,0 0-1,0 0 0,0 1 1,16 3-1,4 3 160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22:08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1170 2144,'0'2'1013,"0"-5"-719,0 1-3,0 5 2516,14-11-1340,-9 5-1360,-1 0 1,1 0 0,-1-1 0,0 1-1,-1-1 1,1 0 0,-1 0 0,1-1-1,-1 1 1,0-1 0,2-5 0,1 0-79,4-5 143,-1 0-1,-1 0 1,-1-1 0,0 0-1,9-33 1,8-70 57,6-20-301,0-3 203,-25 96-157,-3-90 0,-4 68-13,-3-134 354,4 125-857,2 33 230,0 45 279,-1 0 0,0 0 0,1 1 0,-1-1 0,1 0 0,0 0 0,-1 0 0,1 0 0,0 0 0,1 1 0,6 10-46,16 56-107,-14-43 281,12 43 1,20 87 272,25 114 453,-57-228-696,6 77-1,-4-21 161,-5-44-28,5 28 46,-11-71-250,0 0 1,0 16 0,-2-18-2,1-1 0,1 1 1,-1-1-1,1 1 0,3 8 0,-2-10 1681,2-17-1146,0-3-428,0 0 0,-1 0 0,0 0 0,0-22 0,-1 18-95,2-14 61,2 1 1,19-60 0,35-60-119,2 24-116,-32 71 169,25-71 0,11-55-311,-58 160 254,-4 14-43,-1-1 0,0 1 0,0-1 0,-1 0 0,0 1 0,1-14 0,0 3 98,-3 18 43,0 3-390,0 4-1251,0 6 458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22:09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68 214 2304,'-5'-9'5146,"15"25"-4559,-7-12-406,1 0 0,0 0 0,1-1 0,-1 1 0,1-1 0,-1 0 0,1-1 0,0 1 0,0-1 0,0 0 0,0 0-1,0 0 1,1-1 0,-1 0 0,1 0 0,-1 0 0,0-1 0,1 0 0,-1 0 0,1 0 0,-1-1 0,1 0 0,-1 0 0,1 0 0,-1 0 0,0-1 0,10-4 0,-10 3-122,-1 0 0,1 0 1,0 0-1,-1-1 1,0 1-1,0-1 1,0 0-1,0 0 0,0-1 1,-1 1-1,0-1 1,0 0-1,0 1 0,-1-1 1,1-1-1,2-8 1,-3 6-17,-1 1 0,0-1-1,0 0 1,0 0 0,-1 0 0,0 1 0,-1-1 0,0 0 0,0 0 0,0 0 0,-5-11 0,6 15-79,-1 1 0,0 0 1,0-1-1,0 1 0,-1 0 0,1 0 1,-1 0-1,0 0 0,0 0 1,0 0-1,0 0 0,0 1 0,0-1 1,-1 1-1,0 0 0,1-1 0,-1 1 1,0 0-1,-5-2 0,5 2-5,0 1 0,-1 0-1,1 0 1,-1 0 0,1 0 0,-1 1-1,1-1 1,-1 1 0,1 0-1,-1 0 1,1 0 0,-1 1 0,-5 0-1,4 1 0,0 0 0,0 0 0,-1 0-1,1 0 1,0 1 0,1 0 0,-9 6-1,-1 4-46,0 0-1,1 1 0,1 0 0,-12 18 0,16-21 174,0 0 0,1 1 0,0 0 0,1 1 0,0 0 0,1-1-1,-7 28 1,11-35-29,0 0 0,1 1-1,-1-1 1,1 0 0,0 1-1,0-1 1,1 0 0,0 1 0,-1-1-1,2 0 1,-1 0 0,1 0-1,-1 0 1,2 0 0,-1 0-1,0 0 1,1 0 0,0-1-1,0 0 1,0 1 0,1-1 0,-1 0-1,7 5 1,-1-2 51,1 0 0,-1-1 0,1-1 1,0 1-1,1-2 0,-1 1 0,1-1 0,14 3 1,-4-3 244,-1 0 1,1-2 0,33 1-1,-29-3-31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22:10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5 136 2976,'-4'0'1146,"8"0"1686,10 4-981,-12-4-1722,0 1-1,1-1 1,-1 0-1,0 0 1,1 0-1,-1 0 1,0 0-1,1 0 1,-1-1 0,0 1-1,5-2 1,28-13 707,-12 6-212,5-1-415,1 1 0,0 1 1,46-5-1,-25 10 122,62 3 1,-39 2-94,13-3 105,-12-1-61,109 12 0,156 17 131,-274-28-126,-1-2 1,1-4-1,78-17 1,-62 4-52,78-15-157,-121 29-97,1 1 0,44 0 0,-77 5 18,0 0 0,0 0 0,0 1 0,6 1 0,-5 3-699,-6 3 193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22:12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1041 2912,'1'-1'473,"0"-1"0,0 1 1,0-1-1,0 0 0,0 1 0,0-1 1,0 1-1,-1-1 0,1 0 0,0 0 1,-1-2-1,11-36 15,-9 34-10,5-26 474,3-47 0,-3 24-584,2-55-188,-4 36 136,5-306 218,-11 240-343,6 140-540,6 8 97,18 13 12,-22-15 233,3 2 39,-1 0 1,0 1-1,0 0 0,-1 0 0,-1 1 0,1 0 1,-2 0-1,1 1 0,6 15 0,2 10 82,16 60 0,-20-59-40,59 209 470,-27-117-181,-38-115-263,12 19 1,-11-22 54,-1 0 0,0 0 0,4 15 0,-7-18-85,1 1 0,0-1 1,0 0-1,1-1 0,0 1 0,6 7 0,-9-14 15,0 2 217,-1-3-278,0 0 1,0 0 0,0 0-1,0 0 1,0 0-1,0 0 1,0 0 0,0 0-1,0 0 1,0 0-1,0 0 1,1 0-1,-1 0 1,0 0 0,0 0-1,0 0 1,0 0-1,0 0 1,0 0 0,0 0-1,0 0 1,0 0-1,0 0 1,0 0 0,0 0-1,1 0 1,-1 0-1,0 0 1,0 0 0,0 0-1,0 0 1,0 0-1,0 0 1,0 0 0,0 0-1,0 0 1,0 0-1,0 0 1,0 0-1,0 0 1,0 0 0,1 0-1,-1 0 1,0 0-1,0 0 1,0 1 0,0-1-1,0 0 1,0 0-1,0 0 1,0 0 0,0 0-1,0 0 1,0 0-1,0 0 1,0 0 0,0 0-1,2-2 74,0 0-1,1 0 0,-1 0 1,0 0-1,-1-1 1,1 1-1,0-1 0,-1 0 1,1 1-1,-1-1 1,0 0-1,0 0 1,1-4-1,8-45-49,-6 27 156,31-164 110,-31 167-313,5-34 24,32-151 78,-31 168-102,1 2 0,2-1 0,1 2 0,28-50 0,-38 79-58,28-52-349,-29 54 438,0-1 0,-1 0 0,0 0 0,0 0 0,0 0-1,-1-1 1,1-8 0,-2 14-129,0 0 0,0 0-1,0 1 1,0-1 0,0 0 0,0 0 0,-1 1-1,1-1 1,0 0 0,0 1 0,-1-1-1,1 0 1,0 1 0,-1-1 0,1 1-1,-1-1 1,1 0 0,0 1 0,-1-1 0,0 1-1,1-1 1,-1 1 0,1 0 0,-1-1-1,-1 0 1,2 4-1401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22:13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12 4224,'0'0'176,"-1"0"0,1 0 1,0 0-1,0 0 0,-1 0 1,1-1-1,0 1 0,-1 0 0,1 0 1,0 0-1,0-1 0,0 1 1,-1 0-1,1 0 0,0-1 0,0 1 1,0 0-1,0-1 0,-1 1 1,1 0-1,0 0 0,0-1 0,0 1 1,0 0-1,0-1 0,0 1 1,0 0-1,0-1 0,0 1 0,0 0 1,0-1-1,0 1 0,0 0 1,0-1-1,0 1 0,1-1 0,3-1 1739,4 6-1563,5 9 233,-10-11-524,-1 0-1,0 0 0,0 0 1,0 0-1,0 0 1,2 3-1,0 1-3,-1 1 0,0 0 0,0-1 1,-1 1-1,0 0 0,0 0 0,0 1 0,-1-1 1,0 0-1,0 8 0,-1 14 242,-4 35 0,3-43-289,-8 117 497,8-126-456,0 0 1,-1 1-1,-1-1 1,0 0-1,0 0 1,-1-1-1,-1 1 0,0-1 1,0 0-1,-1 0 1,-1 0-1,0-1 1,0 0-1,-1 0 1,0-1-1,-16 14 0,20-19-24,-1-1-1,0 0 1,0 1-1,0-2 1,-1 1-1,1-1 0,-10 4 1,12-5 62,0 0 0,-1-1 1,1 1-1,-1-1 0,1 1 1,-1-1-1,1 0 0,-1 0 0,1 0 1,-1-1-1,1 1 0,-1-1 1,-5-2-1,7 2-56,1 0 0,0 0-1,0 0 1,0 0 0,0 0 0,-1 0 0,1 0 0,1 0 0,-1 0-1,0 0 1,0-1 0,0 1 0,1 0 0,-1-1 0,0 1 0,1 0 0,-1-1-1,1 1 1,0-1 0,-1-1 0,-1-34 207,2 30-184,0-5 3,1-1 0,1 1-1,0-1 1,0 1-1,1-1 1,1 1 0,0 0-1,7-14 1,-3 11 90,0 0 0,1 1-1,1 0 1,0 0 0,20-18 0,-7 10 18,1 2 1,1 0-1,1 2 0,0 1 1,1 1-1,40-16 0,-9 6-58,45-20-223,-61 21-4089,-20 15 1708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23:04.3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96 135 1472,'-5'-2'790,"1"0"1236,2 1-1905,1 0 0,-1 0 0,0 0 0,1 0 0,-1 1 1,0-1-1,1 1 0,-1-1 0,0 1 0,0 0 0,0-1 0,1 1 0,-1 0 0,0 0 0,0 0 1,0 1-1,1-1 0,-1 0 0,-2 1 0,1 0 86,1 0 0,-1-1 0,0 0 1,1 0-1,-1 0 0,0 0 0,1 0 0,-1 0 1,0-1-1,1 1 0,-1-1 0,1 0 0,-5-1 0,-2 1 363,10 1-318,6-3-364,-4 2 116,1 0 1,0 0 0,0 1 0,0-1-1,7 1 1,8-1 57,80-12 157,194-22 421,253-17 82,-495 48-687,332-5 243,-352 11-238,38 7 0,-56-6 1,0 0 0,0 1 0,0 0-1,0 1 1,15 8 0,-25-11-17,-1-1 0,1 1 0,0-1 0,-1 1 0,0 0 0,1 0 0,-1 1 0,0-1 0,0 0 0,0 1 0,0-1 0,-1 1 0,1-1 0,0 1-1,-1 0 1,0 0 0,0 0 0,0 0 0,0-1 0,0 1 0,-1 1 0,1-1 0,-1 0 0,0 0 0,0 0 0,0 0 0,0 0 0,-1 3 0,-2 7 50,0 0 0,-2-1 0,1 1 0,-1-1 0,-9 15 0,-2 7-232,14-31 132,1 1 0,-1 0 0,1 0 1,0-1-1,0 1 0,1 0 0,-1 8 0,1-11 27,0 1 1,0-1-1,0 0 1,1 0-1,-1 1 1,0-1-1,1 0 1,-1 0 0,1 0-1,0 0 1,-1 0-1,1 0 1,0 1-1,0-2 1,0 1-1,-1 0 1,1 0-1,0 0 1,0 0-1,0 0 1,1-1-1,-1 1 1,0 0 0,0-1-1,0 1 1,0-1-1,1 0 1,-1 1-1,0-1 1,2 1-1,11 1 106,0-1 0,21 0 0,-11-1-49,230 2 166,129-16-176,93-9 91,-87 4-90,-292 15 8,51-2 172,335-7 161,-453 13-350,202 11 1152,-175-7-3384,-38-4 635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23:06.2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44 287 3072,'0'0'976,"4"-5"336,3 1 1473,-6 3-2629,-1 0-1,1 0 0,-1 0 1,0 0-1,1 0 1,-1-1-1,0 1 1,0 0-1,0 0 1,1 0-1,-2-3 0,1 4-132,0 0 0,0 0 0,0 0 0,0 0 0,0-1 1,0 1-1,0 0 0,0 0 0,0 0 0,0 0 0,0 0 0,0-1 0,1 1 0,-1 0 0,0 0 0,0 0 0,0 0 0,0 0 0,0 0 0,0-1 0,0 1 0,0 0 0,0 0 0,0 0 0,1 0 0,-1 0 0,0 0 0,0 0 0,0 0 0,0-1 0,0 1 0,0 0 0,1 0 0,-1 0 0,0 0 0,0 0 0,0 0 0,0 0 0,0 0 0,1 0 0,-1 0 0,0 0 1,0 0-1,0 0 0,0 0 0,0 0 0,1 0 0,-1 0 0,0 0 0,0 0 0,0 0 0,0 0 0,0 0 0,0 1 0,1-1 0,-1 0 0,8 0-13,-4 0 65,0 0-1,0-1 1,-1 0-1,1 0 1,0 0 0,4-2-1,17-4 273,-15 5-241,-1 0-1,0 0 1,0-1-1,0 0 1,0-1-1,13-7 0,46-33 282,-47 29-402,60-39 361,-15 6-26,-5-4-117,-61 52-212,0 0 1,0 0-1,0 0 0,0 0 1,0 0-1,1 0 0,-1 0 0,0 0 1,0-1-1,0 1 0,0 0 1,0 0-1,0 0 0,0 0 1,0 0-1,0 0 0,0-1 1,1 1-1,-1 0 0,0 0 1,0 0-1,0 0 0,0 0 1,0-1-1,0 1 0,0 0 1,0 0-1,0 0 0,0 0 1,0-1-1,0 1 0,0 0 1,0 0-1,-1 0 0,1 0 1,0 0 8,0-1 0,0 1 1,0 0-1,0 0 0,-1 0 1,1 0-1,0 0 0,0 0 1,0 0-1,-1 0 0,1 0 1,0 0-1,0 0 0,0 1 1,0-1-1,-1 0 0,1 0 1,0 0-1,0 0 0,0 0 1,0 0-1,0 0 0,-1 0 1,1 0-1,0 1 0,0-1 1,0 0-1,0 0 0,0 0 1,0 0-1,0 0 0,0 0 1,-1 1-1,1-1 1,0 0-1,0 0 0,0 0 1,0 0-1,0 1 0,-7 10 161,-1-1-1,-1 0 1,-11 10 0,-2 3-244,22-22 83,-103 107 66,87-93-29,-1-1 0,-1-1 0,0 0 0,-35 17 0,19-12-15,22-11 3,-1-1-1,0 0 0,-1 0 1,-16 3-1,14-6 68,0-1-1,0 0 1,-24-2 0,37 0-38,29 0-133,13-1 164,73 9 0,-69-3-56,69-1 1,-86-2-59,-22-1 145,-1-1 0,1 0 0,-1 1 0,0-1 0,1 0 0,-1-1 0,1 1 0,-1 0 0,0-1 0,6-2 0,-8 3-86,-1 0-1,0-1 1,0 1-1,0 0 1,1-1-1,-1 1 0,0 0 1,0-1-1,0 1 1,0 0-1,0-1 0,0 1 1,1 0-1,-1-1 1,0 1-1,0 0 0,0-1 1,0 1-1,-1-1 1,1 1-1,0 0 0,0-1 1,0 1-1,0 0 1,0-1-1,0 1 0,0 0 1,-1-1-1,1 1 1,0 0-1,0-1 1,-1 1-1,-7-14 446,0 3-378,1 1 1,0-2-1,1 1 1,0-1-1,1 0 1,-6-22-1,10 32-236,1 0-1,0 1 1,-1-1-1,1 1 1,0-1-1,0 0 1,0 1-1,1-1 0,-1 0 1,0 1-1,1-3 1,6-5-970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8:23.2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152 551 2496,'1'0'226,"0"-1"1,0 1-1,0-1 1,0 0-1,0 1 1,0-1-1,0 0 1,-1 0-1,1 1 1,0-1-1,-1 0 1,1 0-1,0 0 1,-1 0-1,1 0 1,-1 0-1,0 0 0,1 0 1,-1 0-1,0 0 1,1-1-1,-2 0-99,1 1-1,0 0 0,-1 0 1,1 0-1,-1 0 0,1 0 1,-1 0-1,0 0 0,0 0 1,1 1-1,-1-1 0,0 0 0,0 0 1,0 0-1,0 1 0,0-1 1,0 0-1,0 1 0,0-1 1,0 1-1,0 0 0,-1-1 1,-1 0-71,-1 0 0,1 0 0,0 0 0,0 1 0,0-1 1,-1 1-1,1 0 0,0 0 0,0 0 0,-1 0 0,1 1 0,0-1 1,0 1-1,0 0 0,-1 0 0,-3 2 0,2-1-68,0 1 0,0 0-1,0-1 1,0 2 0,1-1 0,-1 0-1,1 1 1,0 0 0,-4 5 0,3-2 20,0 0 0,1 0 0,0 1 0,0-1 0,1 1 1,0 0-1,0 0 0,1 0 0,0 0 0,1 0 0,-1 1 0,2-1 1,-1 12-1,1-12 61,1 0 1,-1 0-1,2 0 1,-1-1-1,1 1 1,0 0 0,1-1-1,-1 0 1,2 1-1,-1-1 1,1 0-1,0-1 1,0 1-1,9 9 1,-10-13 16,0 0-1,0 0 1,1 0 0,-1 0 0,1-1 0,0 0-1,-1 0 1,9 4 0,-10-6-47,0 1-1,0 0 1,0-1 0,1 1 0,-1-1 0,0 0-1,0 0 1,0 0 0,0 0 0,1 0 0,-1 0 0,0 0-1,0-1 1,0 1 0,0-1 0,0 0 0,0 0-1,4-1 1,-1-2 38,-1 0 1,1 0-1,-1 0 0,1-1 0,-1 1 1,0-1-1,-1 0 0,0 0 0,1-1 1,-1 1-1,-1 0 0,1-1 0,-1 0 1,0 0-1,0 0 0,-1 0 0,1-10 1,0 3-37,-1 0 1,0 0-1,-1 0 1,-1 0-1,0 0 1,-1 0-1,-5-18 1,6 24-99,-2 1-1,1 0 1,-1 0 0,0 0 0,0 0-1,0 1 1,-1-1 0,0 1 0,0 0-1,0 0 1,-1 1 0,1-1-1,-1 1 1,0 0 0,-1 0 0,1 0-1,-1 1 1,-9-5 0,13 8-286,3 0 112,6 4 23,14 4 227,-17-8 90,0 0 0,1 0 0,-1 0 0,0 0 0,1-1 0,-1 0 0,0 0 0,0 0 0,6-2 0,33-19 735,-40 20-810,7-4 109,-1 0 0,16-15 0,-10 7-33,0 2-20,-1 0 0,-1-2 0,0 0-1,0 0 1,-2-1 0,13-20 0,9-24 71,41-103 0,-47 100-126,-17 41-129,-4 13 28,-6 8 65,0 0 0,0 0 0,0 0 0,1 0-1,-1 0 1,0 0 0,0 0 0,0 1 0,0-1 0,0 0 0,0 0 0,1 0 0,-1 0 0,0 0 0,0 0 0,0 0 0,0 0-1,0 0 1,0 0 0,0 0 0,0 0 0,1 0 0,-1 1 0,0-1 0,0 0 0,0 0 0,0 0 0,0 0 0,0 0 0,0 0 0,0 0-1,0 1 1,0-1 0,0 0 0,0 0 0,0 0 0,0 0 0,0 0 0,0 1 0,0-1 0,0 0 0,0 0 0,0 0 0,0 0-1,0 0 1,0 0 0,0 0 0,0 1 0,0-1 0,0 0 0,0 0 0,0 0 0,-1 0 0,0 36-125,-1 0 1,-15 64 0,-28 72 249,32-125-86,-41 154-30,-75 237 544,125-428-420,3-4-25,-1-1 0,0 0 0,0 0 0,0 0-1,-1 0 1,0 0 0,0 0 0,0-1 0,0 1-1,-8 6 1,11-10-91,0-1-1,-1 0 1,1 1 0,0-1-1,-1 0 1,1 1 0,-1-1-1,1 0 1,-1 0 0,1 1-1,-1-1 1,1 0-1,-1 0 1,1 0 0,-1 0-1,1 0 1,-1 0 0,1 0-1,-1 1 1,1-1 0,-1-1-1,1 1 1,-1 0 0,1 0-1,-1 0 1,1 0 0,-1 0-1,1 0 1,0 0-1,-1-1 1,1 1 0,-1 0-1,1 0 1,-1-1 0,1 1-1,0 0 1,-1-1 0,1 1-1,-1 0 1,1-1 0,0 1-1,0-1 1,-1 1 0,1-1-1,0 1 1,0 0-1,-1-1 1,1 1 0,0-1-1,0 0 1,-1-2-7,0 0 0,1 0 0,-1 0 0,1 0 0,0 0 0,0 0-1,0-5 1,1 1-31,0 0 0,0 0-1,1 0 1,0 0 0,0 0-1,1 0 1,0 1 0,0-1 0,0 1-1,1 0 1,0 0 0,0 0-1,0 0 1,1 0 0,0 1-1,0 0 1,1 0 0,-1 1-1,1-1 1,0 1 0,0 0-1,0 1 1,1 0 0,-1 0-1,1 0 1,13-3 0,4 0 81,0 0 1,1 2-1,0 1 0,-1 1 1,1 1-1,29 3 1,-27 1-98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23:08.4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229 19 992,'0'-13'4907,"0"7"-1359,0 9-1235,-4 2-2201,-26 76 832,1 8-454,9-20-255,-31 60 334,4-11-242,40-101-222,-1 0 1,-13 21 0,21-37-98,-2 2 25,0 0 0,1 1 0,0-1 0,0 1 0,0-1-1,-1 7 1,1-9-27,1 1 0,0-1-1,0 0 1,0 0 0,0 0 0,0 0-1,0 1 1,0-1 0,0 0 0,1 0-1,-1 0 1,0 0 0,1 1 0,-1-1-1,1 0 1,-1 0 0,1 0 0,-1 0-1,1 0 1,0 0 0,-1 0 0,1-1-1,2 3 1,1-1 49,1 1-1,0-1 1,0 0 0,0 0-1,0-1 1,0 1 0,0-1-1,10 0 1,5 1 158,20-3 0,-12 0 27,9 0-45,1-2 1,-2-1 0,57-15 0,-92 19-228,-1 0-1,1 0 0,-1 0 0,1 0 0,0 0 0,-1 0 0,1-1 0,-1 1 0,1 0 0,-1 0 0,1-1 0,-1 1 0,1 0 0,-1 0 0,1-1 1,-1 1-1,1-1 0,-1 1 0,0 0 0,1-1 0,-1 1 0,0-1 0,1 1 0,-1-1 0,0 1 0,0-1 0,1 1 0,-1-1 0,0 1 0,0-1 1,0 1-1,0-1 0,1 0 0,-1 1 0,0-1 0,0 1 0,0-1 0,0 1 0,-1-1 0,1 0 0,1-13-4920,2 1 2377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23:08.8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9 3904,'-27'-7'1253,"20"6"-565,6 2-107,7 4 86,-5-4-651,18 6 1040,1-2 0,-1 0 1,1-1-1,1-1 0,33 2 0,-18-6-262,1-1 1,45-8-1,-66 8-624,14-4-28,1 2-1,-1 1 0,56 2 1,-31 2 617,-34-1-2782,-18 0 1362,3 0-320,-1 12-5702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23:10.8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133 713 4736,'0'0'1530,"-1"2"-932,-23 42 654,9-18-750,-18 25 717,-4 7-245,33-50-926,1-1 0,0 1 0,0-1 0,0 1-1,1 0 1,-2 9 0,4-15 15,0 0 0,0 0 0,0 1 0,0-1-1,0 0 1,0 0 0,1 1 0,-1-1 0,1 0-1,0 0 1,-1 0 0,1 0 0,0 0 0,0 0-1,1 0 1,-1 0 0,0 0 0,0-1 0,1 1-1,-1 0 1,1-1 0,0 1 0,-1-1 0,1 0-1,0 1 1,0-1 0,0 0 0,0 0 0,0 0-1,3 1 1,-1-1 41,0 0 0,-1 0-1,1 0 1,0 0 0,0 0-1,0-1 1,-1 0 0,1 0-1,0 0 1,0 0 0,0-1-1,0 1 1,-1-1 0,1 0-1,0 0 1,-1 0 0,5-3 0,-5 3-55,1-2 1,-1 1 0,1 0-1,-1-1 1,0 1 0,0-1-1,0 0 1,0 0 0,-1 0-1,1 0 1,-1-1 0,0 1-1,0-1 1,0 0 0,1-3-1,-1-1 49,-1 0 0,0 0 0,-1 0 0,1 0 0,-2 0 0,1 0 0,-1 1 0,-2-11 0,-20-61-207,21 74 99,2 3-25,-1 0 1,0 0 0,0 1-1,0-1 1,0 0-1,0 0 1,0 1-1,0-1 1,-1 1 0,1-1-1,0 1 1,-4-2-1,-4-6-285,4 9-127,4 0 177,3 1 59,8 4-386,-6-3 654,1-2 0,-1 1 1,0 0-1,0-1 0,1 0 1,-1 0-1,0 0 0,1-1 1,-1 1-1,0-1 1,6-1-1,-4-1 34,0 0-1,0 0 1,0 0-1,-1 0 1,1-1 0,-1 0-1,6-6 1,13-13 163,25-33-1,3-3-77,-7 16-51,64-47 1,8-6 20,-97 77-104,0-1 0,-1-1 0,21-31 0,-22 26 14,-2-1 1,-1 0-1,-1-1 1,15-42-1,-6-1-29,-20 63-151,-6 15 3,-2 3 89,-24 51-11,-39 56 0,-37 57 38,90-145-23,1 0 0,1 2-1,-16 57 1,-10 99 88,38-180-36,-4 19 28,-1 45-1,6-62-21,0-1-1,1 0 0,0 0 1,0 0-1,1 0 1,0 0-1,0 0 0,1 0 1,7 14-1,-10-21-19,1 0-1,0 0 0,-1 0 1,1 0-1,0 0 1,0-1-1,0 1 0,0 0 1,0 0-1,0-1 1,0 1-1,0 0 1,0-1-1,0 1 0,0-1 1,0 0-1,0 1 1,0-1-1,0 0 0,1 1 1,-1-1-1,0 0 1,0 0-1,0 0 0,1 0 1,-1 0-1,0 0 1,0-1-1,0 1 1,0 0-1,1-1 0,0 0 1,1 0 14,1 0 0,-1-1 0,0 0 0,0 1 0,1-1 1,-2 0-1,1-1 0,0 1 0,0-1 0,2-2 0,21-21 167,-18 19-118,0 0 1,7-10-1,37-54-84,-30 43-60,2 1 0,28-25 0,-48 49 48,0 0 0,0-1-1,0 2 1,0-1 0,0 0 0,1 1 0,8-4 0,-11 6 13,0-1 0,0 1 0,0 0 1,0-1-1,-1 1 0,1 0 0,0 0 0,0 0 1,0 0-1,0 1 0,0-1 0,-1 0 0,1 1 0,0-1 1,0 1-1,0 0 0,-1 0 0,1-1 0,0 1 1,-1 0-1,1 0 0,2 3 0,11 12 3,-1 0 0,0 1-1,17 29 1,-20-29 153,-5-11 661,-7-12-550,-9-15-233,5 9 190,4 9-218,1 1-1,-1 0 0,0 0 1,0 0-1,0-1 1,-1 1-1,1 0 0,0 1 1,-1-1-1,1 0 1,-1 0-1,0 1 0,-2-3 1,3 4-7,0-1 0,0 0-1,0 1 1,0-1 0,-1 0 0,1 1 0,0 0 0,0-1 0,-1 1 0,1 0 0,0 0 0,0-1-1,-1 1 1,-1 0 0,1 1 13,0-1 0,0 1 0,0 0 0,0-1 0,1 1 1,-1 0-1,0 0 0,0 0 0,0 1 0,-1 0 0,-8 8-29,0 0 0,0 0 1,1 1-1,1 1 0,0-1 1,1 2-1,0-1 0,0 1 1,1 0-1,1 1 0,-8 24 1,12-31 37,1 0 0,0 0 0,-1 8 0,2-13 3,0-1-1,-1 1 1,1-1-1,0 1 1,1-1-1,-1 1 1,0-1-1,0 1 1,1-1-1,-1 1 1,1-1-1,-1 0 1,1 1-1,0-1 1,-1 0-1,1 1 1,0-1-1,0 0 1,0 0-1,0 0 1,2 2-1,-2-2-5,1-1-1,-1 1 0,0-1 1,1 0-1,-1 0 1,1 1-1,-1-1 1,1 0-1,-1-1 0,0 1 1,1 0-1,-1 0 1,1 0-1,-1-1 1,0 1-1,1-1 0,-1 1 1,0-1-1,0 1 1,1-1-1,-1 0 1,0 0-1,0 0 0,0 0 1,2-2-1,3-1 40,-1-1-1,0 0 0,8-12 1,4-10 46,22-48-1,-19 34-107,-6 9-17,-11 23-48,1 1 0,8-15 0,-12 23 79,0 1 0,0-1 0,0 0 0,0 0 0,0 0 0,0 0 0,0 1 0,0-1 0,1 0 0,-1 0 0,0 0 0,0 0 0,0 0 0,0 1 0,0-1 0,0 0 0,0 0 0,0 0 0,0 0 0,1 0 0,-1 1 0,0-1 0,0 0 0,0 0 0,0 0 0,0 0 0,1 0 0,-1 0 0,0 0 0,0 0 0,0 0 0,0 0 0,1 0 0,-1 0 0,0 0 0,0 0 0,0 0 0,1 0 0,-1 0 0,0 0 0,0 0 0,0 0 0,0 0 0,1 0 0,-1 0 0,0 0 0,0 0 0,0 0 0,0 0 0,0 0 0,1 0 0,-1-1 0,0 1 0,0 0 0,0 0 0,0 0 0,0 0 0,0 0 0,1 0-1,-1-1 1,0 1 0,0 0 0,1 15-125,-1-15 124,0 171-94,0-165 94,0 0-1,1 0 0,0 0 0,2 6 0,-3-10 22,1 1 0,-1-1-1,1 0 1,0 0 0,0 0-1,0 0 1,0 0 0,1 0 0,-1 0-1,0 0 1,1-1 0,0 1 0,-1-1-1,4 3 1,-4-3-14,0-1 1,0 0-1,1 0 1,-1 1-1,0-1 0,0 0 1,0 0-1,0-1 0,0 1 1,1 0-1,-1 0 0,0 0 1,0-1-1,0 1 1,0 0-1,0-1 0,0 1 1,0-1-1,0 0 0,0 1 1,1-2-1,24-18 77,-21 17-63,12-13 45,0 0 0,-1-1 0,19-25 0,36-61 14,-20 28 36,-40 60-89,106-141-2,-88 120-37,-2-2 1,-1-1 0,-2-2-1,-1 0 1,28-73 0,-51 112 0,6-13-167,-6 12 67,-5 8 24,-14 25 16,-28 39-73,25-41 157,1 2-1,2 1 0,0 0 0,3 1 1,-18 47-1,26-57 3,1 0 0,1 1 0,2-1 0,0 1 0,1 0 0,1 0 0,1 0 0,2 1 0,3 29 0,0-32 14,1-1 0,1 0-1,16 37 1,-20-52-49,1 0 0,-1-1 0,1 1 0,0-1 0,0 0 0,0 1 0,1-2 0,-1 1 0,8 6 0,-9-9-196,0 0 1,0 1-1,0-1 1,0 0-1,0 0 0,1 0 1,-1 0-1,0 0 1,1-1-1,-1 1 1,1-1-1,-1 0 0,1 1 1,-1-1-1,1 0 1,-1 0-1,0-1 1,1 1-1,-1 0 0,5-2 1,12-3-1452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23:11.2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 25 4224,'-38'-7'2176,"48"7"-1088,8 4-640,15-1 736,11 2-672,26-5 512,1 0-576,43-5 256,3 5-416,11-3 352,-9-1-384,3-5 864,-8 4-640,5 2-4064,-20 3 1920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23:15.3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4 882 2912,'0'0'32,"-1"0"0,1 0 0,0 0 0,0 0 0,0 0 0,0 0 0,0 0-1,0 0 1,-1-1 0,1 1 0,0 0 0,0 0 0,0 0 0,0 0 0,0 0 0,0 0 0,0 0 0,0 0 0,-1 0 0,1 0 0,0 0 0,0 0 0,0 0 0,0-1 0,0 1 0,0 0 0,0 0-1,0 0 1,0 0 0,0 0 0,0 0 0,0 0 0,0-1 0,0 1 0,0 0 0,0 0 0,0 0 0,0 0 0,0 0 0,0 0 0,0 0 0,0-1 0,0 1 0,0 0 0,0 0 0,0 0-1,0 0 1,0 0 0,0 0 0,0 0 0,0-1 0,0 1 0,0 0-1,0 0 0,0 0 0,0 1 1,0-1-1,0 0 0,0 0 1,0 0-1,0 0 0,0 0 1,0 0-1,0 0 0,1 0 1,-1 0-1,0 0 0,0 0 1,0 0-1,0 0 0,0 0 1,0 0-1,0 0 0,0 0 1,0 0-1,0 0 0,0 0 1,0 0-1,0 0 0,0 1 0,0-1 1,0 0-1,0 0 0,1 0 1,-1 0-1,0 0 0,0 0 1,0 0-1,0 0 0,0 0 1,0 0-1,0-1 0,0 1 1,0 0-1,0 0 0,0 0 1,0 0-1,0 0 0,0 0 1,0 0-1,1 0 0,-1 0 0,1 0 155,0 0 0,0 0 0,0 0-1,0 0 1,0-1 0,0 1 0,0 0-1,0 0 1,0-1 0,0 1 0,0-1-1,1 0 1,-2 1-115,4-2 155,2 0 63,0 0 1,-1 0-1,1-1 0,-1 0 0,1 0 0,8-7 0,50-48 556,-2-3-1,76-98 1,-103 114-713,1-4 55,44-45 0,-73 87-213,-4 4-17,1-1 1,-1 1-1,1 0 0,0-1 0,0 2 1,6-5-1,-9 7 36,-1 0 0,0 0 0,0 0 1,1 0-1,-1 0 0,0 0 0,0-1 0,1 1 1,-1 0-1,0 0 0,0 0 0,1 0 0,-1 0 1,0 0-1,0 1 0,1-1 0,-1 0 0,0 0 0,0 0 1,0 0-1,1 0 0,-1 0 0,0 0 0,0 0 1,1 1-1,-1-1 0,0 0 0,0 0 0,0 0 1,0 0-1,1 1 0,-1-1 0,4 11-109,-1 18 113,-3-24 32,1 29 61,-2-1-1,-5 40 0,-17 67 71,12-78-12,0-6 1020,37-87-1049,-1 0-1,-2-1 1,29-53-1,-19 31-85,-26 44-28,54-84 36,-48 76-38,1 2 0,1 0 0,17-16 1,-32 31-12,1 0 1,0 1-1,0-1 1,0 0-1,0 0 1,0 1 0,0-1-1,0 1 1,0-1-1,0 1 1,0-1 0,0 1-1,0 0 1,0-1-1,0 1 1,0 0 0,3 0-1,-4 0 2,1 0 1,-1 0-1,1 1 0,0-1 0,-1 0 0,1 1 1,-1-1-1,1 1 0,-1-1 0,1 0 0,-1 1 0,1-1 1,-1 1-1,0-1 0,1 1 0,-1-1 0,0 1 1,1 0-1,-1-1 0,0 1 0,0-1 0,1 2 0,0 3 3,0 0-1,-1 0 0,1 0 0,-1 0 1,0 0-1,-2 10 0,-39 173 115,13-80 178,21-80-182,4-18-69,1 0 1,-1 1-1,2-1 0,-1 13 1,2-23-33,0 0 1,-1 1-1,1-1 1,0 0-1,0 0 1,0 1-1,0-1 1,0 0-1,0 0 1,0 1-1,0-1 1,0 0-1,1 0 0,-1 1 1,0-1-1,0 0 1,0 0-1,0 0 1,0 1-1,0-1 1,0 0-1,1 0 1,-1 0-1,0 1 1,0-1-1,0 0 1,0 0-1,1 0 1,-1 0-1,0 1 1,0-1-1,0 0 0,1 0 1,-1 0-1,0 0 1,0 0-1,0 0 1,1 0-1,-1 0 1,0 0-1,0 0 1,1 0-1,-1 0 1,0 0-1,0 0 1,1 0-1,-1 0 1,12-5 126,-11 4-108,14-10 66,0-1 0,0-1 0,20-23 0,-17 17-82,95-114 119,-41 44-96,-16 18-224,-60 127 64,-1-27 46,-14 41 0,-5 23 85,23-83 11,-1 0 1,1 1-1,1-1 0,0 1 0,1-1 0,0 1 0,2 9 0,-3-18 3,1 0 0,-1 0 0,1 0 0,0-1 0,0 1 0,-1 0 0,1-1 0,0 1 0,0-1 0,0 1 0,1-1 0,-1 1 0,0-1 0,1 0 0,-1 0-1,0 1 1,1-1 0,0 0 0,-1 0 0,1 0 0,-1-1 0,1 1 0,0 0 0,0-1 0,-1 1 0,1-1 0,0 1 0,4-1 0,-2 0 9,0 0 1,0 0 0,1 0-1,-1-1 1,0 0-1,0 0 1,0 0 0,0 0-1,0-1 1,0 1 0,0-1-1,5-3 1,3-4 4,0 0 1,-1 0-1,0-2 1,-1 1-1,0-1 1,0-1-1,-1 1 1,14-25-1,1-10-46,23-57 0,-42 90-4,-4 10 22,0 0 0,0 1-1,1-1 1,-1 0 0,1 1-1,-1-1 1,3-2 0,-3 13-275,-15 89 186,7-59 90,2 0 0,-2 65-1,7-96 43,1-1 1,-1 1-1,1-1 0,0 0 0,1 1 0,0-1 1,-1 0-1,6 9 0,-7-14-34,0-1-1,0 1 1,1-1-1,-1 1 1,0-1-1,1 0 1,-1 1-1,0-1 1,1 1-1,-1-1 1,0 0-1,1 0 1,-1 1-1,1-1 1,-1 0-1,1 1 1,-1-1-1,1 0 1,-1 0-1,1 0 1,-1 0-1,1 1 1,-1-1-1,1 0 1,-1 0 0,1 0-1,-1 0 1,1 0-1,-1 0 1,1 0-1,-1-1 1,1 1-1,-1 0 1,1 0-1,-1 0 1,1 0-1,-1-1 1,1 1-1,-1 0 1,1 0-1,-1-1 1,0 1-1,1 0 1,0-1-1,19-19 200,-17 17-156,21-28 26,-1 0 0,22-40 0,11-15-157,-45 71 66,1 0 1,1 0-1,18-15 0,-29 28-2,0 0 1,1 0-1,-1 0 0,1 1 1,-1-1-1,1 1 0,3-2 1,-6 3 13,1 0 0,0 0 0,-1-1 1,1 1-1,0 0 0,-1 0 0,1 0 1,0 0-1,-1 0 0,1 1 0,0-1 1,-1 0-1,1 0 0,-1 0 1,1 0-1,0 1 0,-1-1 0,1 0 1,-1 1-1,1-1 0,0 0 0,-1 1 1,1-1-1,-1 1 0,0-1 0,1 1 1,-1-1-1,1 1 0,-1-1 0,0 1 1,1-1-1,-1 1 0,0 0 0,1-1 1,-1 1-1,0-1 0,0 1 0,0 0 1,2 6-22,0-1 1,-1 0-1,0 1 0,-1-1 1,1 1-1,-1-1 0,0 1 1,-2 7-1,-11 56-109,8-51 77,-28 101 782,33-120-724,0 1-1,0-1 1,0 0 0,-1 0 0,1 0-1,0 1 1,0-1 0,0 0 0,0 0-1,0 0 1,0 1 0,0-1 0,0 0 0,0 0-1,0 0 1,0 1 0,0-1 0,0 0-1,0 0 1,0 0 0,0 1 0,1-1-1,-1 0 1,0 0 0,0 0 0,0 1 0,0-1-1,0 0 1,0 0 0,1 0 0,-1 0-1,0 1 1,0-1 0,0 0 0,1 0-1,8-1 197,13-11 26,-20 11-222,67-47-18,-26 17 6,4-3-74,-26 18-40,1 0 0,29-15-1,-48 30 127,-1 0 0,0 0 0,1 0 0,-1 0 0,1 1 0,-1-1-1,1 1 1,-1-1 0,1 1 0,4 0 0,-6 0-6,-1 0 0,1 0 1,0 1-1,0-1 0,0 0 0,0 1 0,-1-1 0,1 1 0,0-1 1,0 1-1,-1-1 0,1 1 0,0-1 0,-1 1 0,1 0 0,-1-1 1,1 1-1,-1 0 0,1-1 0,-1 1 0,1 0 0,-1 0 1,0 0-1,1-1 0,-1 1 0,0 0 0,0 0 0,1 0 0,-1 0 1,0 0-1,0 0 0,0-1 0,0 1 0,0 0 0,-1 1 0,1 8 16,-1 0-1,0 0 1,0 0-1,-1-1 1,-1 1-1,1 0 1,-2-1-1,1 0 1,-1 1-1,-10 15 1,14-25-19,-11 20 343,11-15-116,9-9-277,-1-2 76,-1-2 1,0 1-1,-1-1 0,1 0 1,-2 0-1,10-18 1,-14 26-26,56-102-153,-55 98 125,1 1 1,-1-1-1,0 1 1,1 0-1,0 0 1,0 0 0,0 0-1,6-4 1,-9 7 25,0 0 1,0 0-1,0 0 1,1 0-1,-1 0 1,0-1-1,0 1 1,0 0-1,0 0 1,1 0-1,-1 0 1,0 0-1,0 0 1,0 0-1,1 0 1,-1 0-1,0 0 1,0 0-1,0 0 1,1 0 0,-1 0-1,0 0 1,0 0-1,0 1 1,0-1-1,1 0 1,-1 0-1,0 0 1,0 0-1,0 0 1,0 0-1,1 0 1,-1 1-1,0-1 1,0 0-1,4 9-63,0 17-20,-4-21 66,5 140 199,-6-109-155,7 18-269,-6-49 341,0-5-85,0 0-1,0 1 0,0-1 1,0 0-1,0 0 0,0 0 1,0 1-1,0-1 0,0 0 1,0 0-1,0 0 0,0 1 1,0-1-1,0 0 0,0 0 1,0 0-1,0 1 0,-1-1 1,1 0-1,0 0 0,0 0 1,0 0-1,0 1 0,0-1 1,0 0-1,-1 0 0,1 0 1,0 0-1,0 0 0,0 1 1,0-1-1,-1 0 0,1 0 1,0 0-1,0 0 0,0 0 1,-1 0-1,1 0 0,0 0 1,0 0-1,0 0 0,-1 0 1,1 0-1,0 0 0,0 0 1,0 0-1,-1 0 0,1 0 1,0 0-1,-5 1 11,-36 3-165,60 0 271,-17-3-125,1-1-1,0 1 0,-1 0 1,1-1-1,0 0 0,0 0 0,-1 0 1,4 0-1,2-2 25,0-1 0,-1 1 0,1-1 0,-1-1 0,0 0 1,0 0-1,0 0 0,0-1 0,9-8 0,53-58 172,-50 51-188,30-38 95,68-105 1,-28 35-178,23-36 160,-92 128-112,-1-1 0,24-69 0,-40 97-1,-1 5-2,-1 1 0,0-1 0,0 1 0,0-1 0,1-4 0,-8 12-298,-25 44-45,-25 37 361,31-51-99,2 0-1,1 2 0,2 0 0,-25 65 0,42-94 109,-101 290 139,84-237-163,-3 8 224,22-65-182,1 0 0,-1 0 0,1 0 0,0 0 0,0 0 0,0 0 0,0 0 0,1 0 0,0 5 0,0-7-5,-1 0 0,0 0 0,0 0-1,1 0 1,-1 0 0,1-1 0,-1 1 0,1 0 0,-1 0-1,1 0 1,0-1 0,-1 1 0,1 0 0,0-1 0,-1 1-1,1 0 1,0-1 0,0 1 0,0-1 0,0 1 0,-1-1-1,1 0 1,0 1 0,0-1 0,0 0 0,0 0 0,0 0 0,0 1-1,0-1 1,0 0 0,0 0 0,0 0 0,0 0 0,1-1-1,5 0 34,-1-1 0,1 0 0,-1 0 0,0-1-1,0 0 1,0 0 0,0 0 0,-1-1 0,8-5-1,5-6 21,20-23 1,-33 34-66,26-31-49,-2-2 0,-1 0 0,-2-2 0,37-74 0,-37 71-208,-26 43 255,0-1-1,0 0 0,0 0 1,0 0-1,0 0 1,0 0-1,0 0 0,0 0 1,0 0-1,0 0 0,0 0 1,0 0-1,0 0 1,0 0-1,0 0 0,0 0 1,0 0-1,0 0 0,1 0 1,-1 0-1,0 1 1,0-1-1,0 0 0,0 0 1,0 0-1,0 0 0,0 0 1,0 0-1,0 0 1,0 0-1,0 0 0,0 0 1,0 0-1,0 0 0,0 0 1,0 0-1,0 0 1,0 0-1,0 0 0,0 0 1,0 0-1,0 0 0,1 0 1,-1 0-1,0 0 1,0 0-1,0 0 0,0 0 1,0 0-1,0 0 0,0 0 1,0 0-1,0 0 1,0 0-1,0 0 0,0 0 1,0 0-1,0 0 0,0 0 1,0 0-1,0 0 1,0 0-1,0 0 0,0-1 1,0 1-1,0 0 0,1 0 1,-1 0-1,1 8-61,0 9-18,-2 24 2,1-6-83,3 43 0,-1-66 174,0 0 0,0-1-1,1 1 1,1 0 0,0-1 0,1 0-1,8 17 1,-11-25-4,0 0 1,0-1-1,1 1 0,-1 0 0,0-1 0,1 1 1,0-1-1,-1 0 0,1 0 0,0 0 1,0 0-1,0 0 0,4 1 0,-5-2 9,0 0-1,1-1 1,-1 1 0,0-1-1,0 0 1,0 1-1,1-1 1,-1 0-1,0 0 1,0 0 0,0-1-1,1 1 1,-1 0-1,0-1 1,0 1 0,0-1-1,0 0 1,0 0-1,0 0 1,0 0-1,3-2 1,4-5 25,0-1 0,0 1-1,-2-2 1,1 1 0,-1-1 0,0 0-1,-1 0 1,0-1 0,8-19 0,-3 0-29,-1 0 1,10-52 0,-19 74-21,4-22 57,-5 28-65,0 1-1,0-1 0,0 0 1,0 0-1,0 1 0,-1-1 0,1 0 1,0 1-1,-1-1 0,0 0 1,1 1-1,-1-1 0,-1-2 1,1 4 9,1 0 0,0-1 0,-1 1 0,1 0 1,0 0-1,-1 0 0,1-1 0,0 1 0,-1 0 0,1 0 1,0 0-1,-1 0 0,1 0 0,-1 0 0,1 0 0,0 0 1,-1 0-1,1 0 0,-1 0 0,1 0 0,0 0 0,-1 0 1,1 0-1,-1 0 0,1 0 0,0 0 0,-1 1 0,1-1 1,0 0-1,-1 0 0,1 0 0,0 1 0,-1-1 0,1 0 1,0 1-1,-1-1 0,1 0 0,0 1 0,-14 15-92,7-6 70,1 1 0,0 0 0,1 0 0,-6 17 0,-11 50 30,16-52-58,1 0 0,2 1 0,-1 32 0,4-56 58,0 0 0,0 0 0,1 0 0,-1 0 1,1 0-1,0-1 0,-1 1 0,4 5 0,-4-7 4,0 0 0,1 0 1,0-1-1,-1 1 0,1 0 0,0 0 0,-1 0 0,1 0 1,0-1-1,0 1 0,0 0 0,-1-1 0,1 1 0,0-1 1,0 1-1,0-1 0,0 1 0,0-1 0,0 0 0,0 1 1,0-1-1,0 0 0,0 0 0,1 0 0,-1 0 0,0 0 1,1 0-1,8-1 49,-1-1 0,1 0 1,-1-1-1,1 0 0,16-9 1,44-28 163,-10 6-344,-42 24 69,-3 2 40,0 1 1,0 0 0,0 1-1,28-7 1,-39 13-14,-1-1 0,0 1-1,0 0 1,1 0 0,-1 1 0,0-1 0,0 1-1,0 0 1,0-1 0,1 1 0,-1 1 0,0-1-1,-1 0 1,1 1 0,0-1 0,0 1 0,-1 0-1,5 4 1,2 3-11,0 0 0,0 1 0,10 15 1,-1-2 182,-3-5 1,1 0 0,1-1 0,0-1-1,33 24 1,-41-34-51,0-1 0,1 1-1,-1-2 1,1 1 0,0-1 0,0-1 0,1 0 0,-1 0-1,1-1 1,0 0 0,-1-1 0,19 0 0,-5-4 133,0 0 1,1-1 0,29-10-1,-47 12-450,1-1 0,-1 1 0,0-1 0,0-1 0,0 1 0,0-1 0,0-1 0,-1 1 0,0-1 0,0 0 0,0 0 0,0-1 0,-1 0 0,6-7 0,-7 4-1341,0 1-1,7-17 1,-11 24 1520,16-42-3309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23:16.8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166 607 2720,'1'-1'138,"0"-1"0,0 0 0,0 0-1,0 0 1,0 1 0,0-1 0,1 1 0,-1-1 0,0 1 0,1-1 0,0 1 0,-1 0-1,1-1 1,0 1 0,-1 0 0,1 0 0,0 1 0,0-1 0,4-1 0,11-7 1130,-16 9-1226,-1 0 0,0 0 0,1 0-1,-1 0 1,0 0 0,1-1 0,-1 1-1,0 0 1,1 0 0,-1-1-1,0 1 1,0 0 0,1 0 0,-1-1-1,0 1 1,0 0 0,0-1 0,1 1-1,-1 0 1,0-1 0,0 1-1,0-1 1,0 1 0,0 0 0,0-1-1,1 1 1,-1 0 0,0-1-1,0 1 1,0-1 0,0 1 0,-1 0-1,1-1 1,0 1 0,0 0 0,0-1-1,0 1 1,0-1 0,0 1-1,0 0 1,-1-1 0,1 1 0,0 0-1,0-1 1,-1 1 0,1 0 0,0 0-1,0-1 1,-1 1 0,1 0-1,0 0 1,-1-1 0,1 1 0,0 0-1,-1 0 1,1 0 0,0 0-1,-1-1 1,1 1 0,-1 0 0,1 0-1,0 0 1,-1 0 0,1 0 0,0 0-1,-1 0 1,0 0 0,-8 1 78,1 0 1,-1 0 0,0 1-1,1 0 1,0 1-1,-1 0 1,-9 5 0,-4 2 188,-28 19 1,40-21-237,0-1 1,-13 14-1,14-12-16,8-9-49,0 0 0,1 1 0,-1-1 0,0 1 0,1-1 0,-1 1 0,1 0 0,-1-1 0,1 1 0,-1-1 0,1 1 0,0 0 0,-1-1 0,1 1 0,0 0 0,-1 0 0,1-1 0,0 1 0,0 0 0,0 0 0,0-1 0,0 1 0,0 0 0,0 0 0,0 0 0,0 0 0,0 0 13,1 0 1,0 0 0,-1-1 0,1 1-1,0 0 1,-1-1 0,1 1 0,0 0-1,0-1 1,0 1 0,0-1 0,0 1-1,-1-1 1,1 0 0,0 1 0,0-1-1,1 0 1,5 2 114,0-1-1,-1 0 1,1 0 0,12-1-1,-8-1-11,1 0 1,-1 0-1,1-1 0,-1-1 0,0 0 0,0 0 1,0-1-1,0-1 0,-1 0 0,1 0 0,-1-1 1,0 0-1,17-15 0,-16 11-37,-1 0 1,0 0-1,-1-1 1,0 0-1,11-20 1,-16 25-58,-1 0 1,0 0 0,-1-1 0,1 1 0,-1-1-1,-1 1 1,1-1 0,-1 1 0,0-1 0,-1 0-1,1 0 1,-1 1 0,-1-1 0,0-7 0,1 12-47,-1 1 1,1-1-1,0 1 1,-1 0-1,1-1 1,-1 1-1,1 0 1,-1-1-1,1 1 1,-1 0-1,0 0 1,0-1-1,0 1 1,0 0-1,0 0 1,0 0-1,0 0 1,0 0-1,0 1 1,0-1-1,0 0 1,-2-1-1,1 2-19,0-1 1,0 1-1,0 0 0,-1-1 1,1 1-1,0 0 0,0 0 0,0 0 1,0 1-1,0-1 0,0 0 1,-1 1-1,-1 1 0,-4 0-64,2 1 1,-1 1-1,0-1 0,1 1 1,0 0-1,-1 1 0,-7 7 1,12-10 74,1-1 0,0 0 1,0 1-1,0-1 0,0 0 1,0 1-1,0-1 0,0 1 0,0 0 1,0-1-1,1 1 0,-1 0 1,1-1-1,-1 1 0,1 0 1,0 0-1,0-1 0,0 1 1,0 0-1,0 0 0,0-1 1,1 4-1,-1-4 43,1 0 1,-1 1-1,1-1 1,0 0-1,-1 1 0,1-1 1,0 0-1,0 0 0,0 0 1,0 0-1,0 0 1,0 0-1,0 0 0,1 0 1,-1 0-1,0 0 0,0-1 1,1 1-1,-1-1 1,1 1-1,-1-1 0,0 1 1,1-1-1,-1 0 0,1 1 1,2-1-1,2 0 97,-1 0 0,1 0 0,0 0 0,-1-1 0,1 0 0,0 0 0,-1 0 0,1-1-1,-1 1 1,0-1 0,1-1 0,-1 1 0,6-5 0,-2 1 35,0-1 0,0-1 0,-1 0-1,0 0 1,12-15 0,63-92 440,-49 65-260,65-73 0,-69 92-149,59-48-1,-78 69-96,-9 8-91,-1 0-1,1 0 1,0 0-1,0 0 1,0 0-1,0 1 0,0-1 1,1 1-1,-1 0 1,0 0-1,1 0 1,3-2-1,-6 3 2,1 0-1,-1 1 1,1-1 0,-1 0-1,0 0 1,0 0-1,1 0 1,-1 1 0,0-1-1,1 0 1,-1 0-1,0 1 1,0-1 0,1 0-1,-1 0 1,0 1-1,0-1 1,0 0 0,1 1-1,-1-1 1,0 0 0,0 1-1,0-1 1,0 0-1,0 1 1,0-1 0,1 0-1,-1 1 1,0-1-1,0 0 1,0 1 0,0-1-1,0 0 1,-1 1-1,1-1 1,0 1 0,0-1-1,0 0 1,0 1 0,0-1-1,0 0 1,-1 0-1,1 1 1,0 0 0,-9 21-29,7-19 17,-111 285-97,54-129 228,16-46-38,-24 60-19,37-97-29,-39 86 17,56-135 161,-1-2 0,-1 0-1,-36 44 1,48-65-135,-1-1-1,1 1 1,-1-1 0,-7 6-1,10-9-61,1 1 0,-1-1 0,1 0 0,-1 1 0,1-1 1,-1 0-1,0 0 0,1 1 0,-1-1 0,1 0 0,-1 0 0,0 0 0,1 0 0,-1 0 0,1 0 0,-1 0 0,0 0 0,1 0 0,-1 0 0,1 0 0,-1 0 0,0 0 0,1-1 0,-1 1 1,1 0-1,-1 0 0,0-1 0,1 1 0,-1 0 0,1-1 0,-1 1 0,1-1 0,0 1 0,-1 0 0,1-1 0,-1 1 0,1-1 0,0 1 0,-1-1 0,1 1 0,0-1 0,0 0 0,-1 1 1,1-1-1,0 1 0,0-2 0,-2-4 10,1 1 0,0-1 1,1 0-1,-1 1 0,1-1 0,0 0 1,1 0-1,-1 1 0,1-1 1,0 0-1,3-9 0,1-1-60,1 1-1,15-29 0,-10 25 28,1 0 0,0 1 0,2 1 0,0 0 0,1 0 0,1 2 0,0 0 0,1 0 0,1 2 0,0 0 0,1 1 0,0 1 0,1 1 0,0 1 0,32-11 0,67-13-591,1 10-3547,-63 14-1442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23:22.1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1 947 2720,'0'0'891,"1"5"2767,15-5-2876,-1 0 0,0-2 0,22-3 0,-32 4-684,1-1 0,-1 0 0,1 0-1,-1 0 1,0-1 0,0 1 0,0-1 0,0-1 0,-1 1-1,1 0 1,-1-1 0,7-7 0,1-4 50,-1 0 0,-1-1-1,0-1 1,10-23 0,23-72 105,-31 73-155,-1-1-1,8-69 1,-17 90-24,3-36 76,-5 54-154,0 1 0,0 0-1,0-1 1,0 1 0,0 0 0,0-1-1,0 1 1,0 0 0,0-1-1,0 1 1,0 0 0,0-1 0,0 1-1,0 0 1,0-1 0,0 1-1,0 0 1,-1-1 0,1 1 0,0 0-1,0-1 1,0 1 0,-1 0-1,1 0 1,0-1 0,0 1 0,-1 0-1,-3 2-78,4-3 30,-1 5-38,-1 1-1,1-1 0,0 0 1,0 0-1,0 0 0,0 8 1,-2 6-153,-2 6 102,1 1 0,1 0 0,1 0 1,1 26-1,2-11 271,3 30 441,-3-62-512,1 1 0,0-1 0,0 0-1,1 1 1,0-1 0,5 9 0,-7-16-23,-1 1 1,1-1-1,0 0 1,0 1-1,0-1 1,0 0 0,0 0-1,0 0 1,0 0-1,0 0 1,0 0-1,0 0 1,1 0-1,-1-1 1,0 1 0,1 0-1,-1-1 1,1 1-1,-1-1 1,2 1-1,0-1 13,-1 0 1,1 0-1,-1 0 0,1 0 0,-1-1 0,1 1 0,-1-1 0,1 1 1,-1-1-1,1 0 0,1-1 0,7-4 121,0-1-1,0 0 1,18-15 0,-20 14-104,42-37 129,63-70 1,-96 96-214,40-29 1,-57 47 14,-1 1 0,1-1 1,-1 1-1,1-1 1,-1 1-1,1-1 1,0 1-1,-1 0 1,1-1-1,0 1 1,0 0-1,-1 0 1,1-1-1,0 1 1,0 0-1,-1 0 1,1 0-1,0 0 1,0 0-1,-1 0 1,1 0-1,0 0 0,0 0 1,-1 0-1,1 0 1,1 1-1,-1 0 6,0-1-1,-1 1 0,1 0 0,0 0 1,-1 0-1,1 0 0,-1 0 0,1 0 0,-1 0 1,1 0-1,-1 0 0,0 0 0,1 0 1,-1 0-1,0 0 0,0 1 0,1 7 43,0 0 0,-1 0 0,-2 12-1,2-19-31,-3 22 62,-1 1 1,0-1 0,-2 0-1,-18 46 1,21-64 30,0 1 0,1-1 0,0 1-1,0 0 1,-1 11 0,6-17 215,2-5-152,7-7-64,99-117-290,-39 36-60,-71 91 237,0 0-1,0-1 0,0 1 1,0 0-1,1 0 0,-1 0 1,0 0-1,1 0 0,-1 0 1,1 0-1,-1 0 1,1 1-1,-1-1 0,2 0 1,-2 1 2,0 0 1,-1 0-1,1 0 1,-1 0 0,1 0-1,0 0 1,-1 0-1,1 0 1,-1 0 0,1 1-1,-1-1 1,1 0-1,-1 0 1,1 1-1,-1-1 1,1 0 0,-1 1-1,1-1 1,-1 0-1,1 1 1,-1-1 0,1 1-1,-1-1 1,0 1-1,1-1 1,-1 1-1,0-1 1,0 1 0,1-1-1,-1 1 1,0-1-1,0 1 1,0-1 0,0 1-1,1 0 1,-1-1-1,0 1 1,0 0 0,4 34 13,-2 0 0,-3 56 1,0-29 103,1-52-71,-1-7-15,1 1-1,0-1 1,0 0 0,0 0 0,0 0 0,1 1 0,-1-1-1,1 0 1,0 0 0,-1 0 0,2 0 0,0 3 0,-1-5-14,-1-1 0,1 0 1,0 0-1,-1 1 1,1-1-1,0 0 1,0 0-1,-1 0 1,1 0-1,0 0 1,-1 0-1,1 0 1,0 0-1,0 0 1,-1 0-1,1 0 1,0 0-1,-1 0 1,1-1-1,0 1 0,0 0 1,-1-1-1,1 1 1,-1 0-1,1-1 1,0 1-1,-1-1 1,1 0-1,20-14 67,-14 6-53,1-1-1,-1 0 0,-1 0 1,0 0-1,6-14 0,0 2 33,39-92 207,-32 68-31,25-44 0,74-96 317,-64 98-820,-33 51 166,1-5-157,30-83 0,-48 109-100,-5 15 182,-1 11 41,-7 23 21,-1 0-1,-2-1 1,-21 43-1,-11 28 130,32-69-17,2 0 1,1 1 0,2 0-1,2 0 1,1 0 0,1 1-1,3 0 1,0-1 0,3 1-1,6 38 1,-8-67 19,1 0-1,0 0 1,0 0 0,0 0 0,1 0-1,0 0 1,0-1 0,1 1 0,-1-1 0,2 0-1,-1 0 1,9 9 0,-11-13 4,0-1 1,0 1 0,1-1-1,-1 0 1,0 0-1,0 0 1,1 0-1,-1 0 1,0-1 0,1 1-1,-1 0 1,1-1-1,-1 0 1,1 0 0,-1 0-1,1 0 1,3 0-1,-1-1 6,1 0 0,-1-1 0,1 1 1,-1-1-1,1 0 0,7-4 0,-5 1 18,-1 0 0,1-1 1,-1 1-1,0-2 0,-1 1 0,1-1 1,-1 0-1,-1 0 0,1 0 1,-1-1-1,-1 0 0,1 0 0,-1-1 1,-1 1-1,5-17 0,-2 5 34,-1 0 0,-2 0 0,0 0 1,-1 0-1,-1-1 0,-1-25 0,-1 30-4,-3-22-133,4 35 2,-1 0 0,0 1 0,0-1 0,0 0 0,0 1 0,0-1 0,-1 1 0,1-1 0,-1 1 0,0 0 0,-2-3 0,4 4 50,-1 1 0,1-1-1,-1 1 1,1-1 0,-1 1-1,1 0 1,-1-1 0,0 1-1,1 0 1,-1-1 0,1 1-1,-1 0 1,0 0 0,1 0 0,-1 0-1,0-1 1,1 1 0,-1 0-1,0 0 1,1 0 0,-1 0-1,0 0 1,1 1 0,-1-1-1,0 0 1,1 0 0,-1 0 0,0 1-1,-1 0-16,0 0-1,0 0 0,1 0 1,-1 1-1,0-1 1,1 1-1,0-1 1,-1 1-1,-1 2 0,-3 5-47,1 0 0,-8 17 0,12-23 90,-9 19-45,1 1 0,1 0 0,1 0 0,2 0 0,-5 30 0,9-43 25,0 0 0,1 0 0,0 0 1,0 0-1,1 0 0,1 0 0,-1 0 0,2 0 1,-1 0-1,1-1 0,1 1 0,0-1 1,0 0-1,0 0 0,7 8 0,-9-14 17,-1-1-1,1 0 1,0 0-1,0 0 1,0 0-1,0 0 1,0 0-1,0 0 0,0-1 1,0 1-1,1-1 1,-1 1-1,1-1 1,-1 0-1,1 0 1,0 0-1,-1 0 1,1-1-1,0 1 1,0-1-1,-1 0 1,1 0-1,0 0 1,0 0-1,0 0 1,-1 0-1,1-1 1,0 1-1,-1-1 1,1 0-1,0 0 1,-1 0-1,1 0 0,-1 0 1,4-3-1,3-3 32,0 0 0,-1-1-1,0-1 1,0 1-1,-1-1 1,8-12 0,3-3 234,-10 14-287,0 0-1,-1 0 0,-1-1 0,1 0 0,8-22 0,-12 25-1,0 1-10,-1 1 1,1-1 0,-1 0-1,-1 0 1,1 0-1,-1 0 1,0-14 0,-1 21 16,0 0 0,0-1 0,0 1 0,0 0 1,0 0-1,0 0 0,0-1 0,-1 1 0,1 0 0,0 0 1,0-1-1,0 1 0,0 0 0,1 0 0,-1 0 0,0-1 1,0 1-1,0 0 0,0 0 0,0 0 0,0-1 0,0 1 1,0 0-1,0 0 0,0 0 0,1 0 0,-1-1 0,0 1 1,0 0-1,0 0 0,0 0 0,1 0 0,-1 0 0,0-1 0,0 1 1,0 0-1,0 0 0,1 0 0,-1 0 0,0 0 0,0 0 1,0 0-1,1 0 0,-1 0 0,0 0 0,0 0 0,1 0 1,9 9-82,-7-6 70,-1 0 1,0 0-1,0 0 1,0 0-1,-1 0 1,1 0-1,-1 1 1,2 3-1,-1 18 41,-1-1 0,0 1-1,-5 39 1,4-14-20,0-24-25,0-21 14,1 0 0,-1 0-1,1 0 1,0 0 0,0-1-1,0 1 1,1 0 0,3 7-1,-4-10 22,-1-1-1,1 0 1,0 0 0,-1 0-1,1 0 1,0 0-1,-1 0 1,1 0 0,0 0-1,0-1 1,0 1 0,0 0-1,0 0 1,0-1-1,0 1 1,0 0 0,0-1-1,0 1 1,0-1-1,0 0 1,1 1 0,-1-1-1,0 0 1,0 1-1,0-1 1,1 0 0,-1 0-1,0 0 1,0 0 0,1-1-1,-1 1 1,0 0-1,0 0 1,0-1 0,1 1-1,-1 0 1,2-2-1,3-1 63,0-1-1,-1 0 1,1 0-1,-1-1 1,0 0-1,0 0 1,7-8 0,29-47 121,-14 21-127,-5 7-220,-7 10 187,0 1 0,37-37 0,-52 58-35,1-1 0,0 0 0,-1 1 0,1-1 0,-1 1 0,1-1 0,0 1 0,-1-1 0,1 1 0,0-1 0,-1 1 0,1 0 0,0-1 0,0 1 0,-1 0 0,1 0 0,0 0 0,0-1 0,0 1 0,-1 0 0,1 0 0,0 0 0,0 0 0,0 0 0,-1 1-1,1-1 1,0 0 0,1 0 0,-1 1-19,0 0-1,0 0 1,0 0 0,0 0-1,-1 1 1,1-1-1,0 0 1,0 0-1,-1 0 1,1 1-1,-1-1 1,1 0-1,-1 0 1,1 3-1,1 6-56,-1 0 0,1 1 0,-2 12 0,-1-2 116,-1 0 0,-1 0 0,-11 36 0,2-5 271,11-51-298,1 0 1,0 0 0,-1 0-1,1 0 1,0 1-1,0-1 1,0 0 0,0 0-1,0 0 1,0 0-1,0 0 1,0 0 0,0 0-1,1 2 1,9-11 355,0-1-270,94-89 210,-14 11-735,-83 80 365,12-10 165,-18 16-116,-1 1 0,1-1-1,0 0 1,0 1 0,0-1-1,0 1 1,0 0 0,-1-1-1,1 1 1,0 0 0,0-1-1,0 1 1,0 0 0,0 0-1,0 0 1,0 0-1,0 0 1,0 0 0,0 0-1,1 0 1,-1 1-2,-1-1-1,1 1 1,-1 0-1,0-1 1,1 1-1,-1 0 1,0-1-1,1 1 1,-1 0 0,0-1-1,0 1 1,1 0-1,-1 0 1,0-1-1,0 1 1,0 0-1,0 0 1,0-1 0,0 1-1,0 0 1,0 0-1,-1 0 1,1 4 18,-1 16 89,-1 0 1,-9 40-1,7-45-153,2-8 41,0-1 0,1 1 0,0 0 0,0 0 0,1-1 0,0 1 0,1 10 0,2 2 128,-3-17-91,0 0 1,0 0-1,1 0 0,-1-1 1,1 1-1,1 3 0,-1-5-11,-1-1-1,1 0 1,0 1-1,0-1 1,0 0-1,-1 0 1,1 0-1,0 1 1,0-1-1,0 0 1,-1 0-1,1 0 1,0 0-1,0-1 0,0 1 1,-1 0-1,1 0 1,0 0-1,0-1 1,19-4 270,-14 3-259,-1-1 0,0 1 0,0-1 0,0 0 0,0-1 0,0 1 0,-1-1 0,1 0 0,4-5 0,4-6-26,15-20 0,8-11 166,-32 42-229,0-1 0,1 1 1,0 0-1,0 0 0,0 0 0,11-5 0,-14 9 62,-1-1 1,0 1-1,0 0 1,1-1-1,-1 1 1,0 0-1,1 0 1,-1 0-1,0 0 1,0 0-1,1 0 1,-1 1-1,0-1 1,1 0-1,-1 1 1,0-1 0,0 0-1,1 1 1,-1 0-1,0-1 1,0 1-1,0 0 1,1 0-1,3 4-53,0-1 0,0 1 0,6 7 0,-2-2 113,-3-4-6,-1 1 1,1 0 0,-1 0-1,0 1 1,6 14 0,-10-20 2,5-11 379,-5 4-397,1-1 1,-1 0-1,0 0 0,-1 0 0,1 0 1,-1 0-1,-1 0 0,1 0 1,-1 0-1,0 0 0,0 0 0,-3-7 1,4 13-41,0-1-1,0 1 1,0-1 0,0 1 0,0-1 0,0 1 0,0-1 0,0 1-1,-1 0 1,1-1 0,0 1 0,0-1 0,-1 1 0,1-1 0,0 1-1,0 0 1,-1-1 0,1 1 0,-1 0 0,1-1 0,0 1 0,-1 0-1,1-1 1,-1 1 0,1 0 0,0 0 0,-1 0 0,1-1 0,-1 1-1,1 0 1,-1 0 0,1 0 0,-1 0 0,1 0 0,-1 0 0,1 0-1,-1 0 1,1 0 0,-1 0 0,1 0 0,-1 0 0,1 0 0,-1 0-1,1 0 1,-1 1 0,1-1 0,0 0 0,-1 0 0,0 1 0,-2 1-15,1 0 1,-1 0-1,1 0 1,0 1 0,-4 4-1,-3 4-49,2 1-1,0 0 0,0 0 0,1 0 0,-6 18 0,9-21 45,0 0 0,1 0 0,0 0 0,1 1 0,0-1 0,0 0-1,1 1 1,1 14 0,5 3 388,-6-27-358,0 0 0,0 0 0,0 0 0,0 0 0,0 0 1,0 0-1,0 0 0,0 0 0,0 0 0,0 0 0,0 1 1,0-1-1,0 0 0,0 0 0,0 0 0,0 0 0,0 0 0,0 0 1,0 0-1,0 0 0,0 0 0,0 0 0,1 0 0,-1 0 0,0 0 1,0 0-1,0 1 0,0-1 0,0 0 0,0 0 0,0 0 0,0 0 1,0 0-1,0 0 0,0 0 0,0 0 0,0 0 0,0 0 1,1 0-1,-1 0 0,0 0 0,0 0 0,0 0 0,0 0 0,0 0 1,0 0-1,0 0 0,0 0 0,0 0 0,0 0 0,0 0 0,0 0 1,1 0-1,-1 0 0,6-4 156,8-11-55,-11 11-91,5-4 13,0-1 1,-1-1-1,-1 1 0,1-1 1,7-17-1,21-59-26,-14 32-78,-19 49-110,0 5 46,-2 11-32,-3 24 47,2-31 108,-1 10-8,1 0 0,0 0 0,1 0-1,1 0 1,0 0 0,4 15 0,-5-27 30,1 0-1,-1 0 1,1 1 0,0-1-1,0 0 1,0 0 0,0 0-1,1 0 1,-1 0-1,1 0 1,-1 0 0,1-1-1,-1 1 1,1 0 0,3 1-1,-2-1 0,1 0 0,-1 0 0,1 0 0,-1-1 0,1 0 0,-1 0 0,1 0 0,7 1 0,-1-1 61,1-1 0,0 0 1,0-1-1,-1 0 0,21-4 0,-18 2-19,-1-1-1,0 1 0,1-2 1,-1 0-1,-1-1 0,1 0 1,-1 0-1,0-1 0,15-13 1,-9 3-27,0-1 0,-2-1 0,0-1 0,14-23 1,-12 12-5,-1 0 1,-2 0 0,12-38 0,-23 60-10,1-3 11,42-122 88,-35 96-155,10-61-1,-21 97 42,1 0-1,-1-1 1,0 1 0,0 0-1,0 0 1,0 0-1,0 0 1,0 0-1,-1 0 1,1 0-1,-1 0 1,1 0 0,-1 0-1,-2-4 1,3 6 1,-1-1-1,1 1 1,-1-1 0,1 1 0,0-1 0,-1 1 0,1 0-1,-1-1 1,0 1 0,1 0 0,-1 0 0,1-1 0,-1 1-1,1 0 1,-1 0 0,0 0 0,1 0 0,-1 0 0,0 0-1,-1 0-4,1 0-1,-1 0 0,0 1 0,1-1 1,-1 1-1,0-1 0,1 1 0,-1-1 0,-1 3 1,-2 0-25,0 0 1,1 0 0,0 1 0,0 0 0,0 0-1,0 0 1,-4 8 0,-20 33-49,19-28 61,1 1 0,0 0 0,2 1 0,0 0 0,1 0 0,-4 27 0,6-17 22,1 1 0,1-1 0,5 46 0,-2-62 36,0 0 1,1 0-1,0 0 0,7 17 1,-6-22-1,-1-1 0,1 1 0,0-1 0,1 0 0,-1 0 0,1 0 0,1-1 0,6 7 0,-10-11-194,-1-1 1,1 0-1,0 0 0,0 1 1,0-1-1,0 0 0,0-1 1,0 1-1,0 0 0,0-1 1,0 1-1,0-1 0,1 1 0,-1-1 1,0 0-1,0 0 0,0 0 1,0 0-1,1 0 0,-1-1 1,0 1-1,0-1 0,0 1 1,0-1-1,0 0 0,0 0 1,0 0-1,0 0 0,0 0 1,3-2-1,9-7-1508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23:22.6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55 3392,'-10'0'1250,"18"1"276,22 0-126,126-10 1280,-81 2-2086,336-17 1070,-235 8-1216,-146 15-1050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23:23.1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95 34 6880,'-47'-21'3136,"17"14"-2720,22 2-320,2 10-128,3-5-384,12 0 448,10 7 96,9-7-5664,5 0 3008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23:28.2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185 260 2816,'-1'0'67,"1"-1"1,0 1-1,0 0 0,0-1 0,1 1 1,-1-1-1,0 1 0,0-1 1,0 1-1,0 0 0,0-1 1,0 1-1,1-1 0,-1 1 0,0 0 1,0-1-1,0 1 0,1 0 1,-1-1-1,0 1 0,1 0 1,-1-1-1,0 1 0,1 0 1,-1 0-1,1-1 591,-1 1-650,-8-28 3432,7 27-3381,1-1-1,0 1 1,-1 0 0,1-1 0,-1 1-1,1 0 1,-1-1 0,0 1 0,0 0 0,1-1-1,-1 1 1,0 0 0,0 0 0,0 0-1,0 0 1,0 0 0,-1 0 0,1 0 0,0 0-1,0 1 1,-1-1 0,1 0 0,0 1-1,-1-1 1,1 1 0,-1-1 0,1 1 0,0 0-1,-1 0 1,-2-1 0,1 2-39,0-1 1,0 0-1,0 1 0,1-1 0,-1 1 1,0 0-1,0 0 0,0 0 1,1 0-1,-1 1 0,0-1 1,1 1-1,-5 3 0,0 1-62,-2 1 102,1 0-1,0 0 1,1 0 0,-1 1-1,1 0 1,1 0 0,0 1 0,0 0-1,-5 11 1,6-8-33,1 1 1,1-1-1,0 1 1,1 0-1,0-1 1,0 22-1,2-30 10,0 0 1,1 0-1,0 0 0,-1 0 1,1 0-1,1 0 1,-1 0-1,1 0 0,-1-1 1,1 1-1,0 0 0,0-1 1,1 1-1,-1-1 1,1 0-1,-1 0 0,7 5 1,-5-5 13,0 0 1,0 0-1,0 0 1,1-1-1,-1 1 1,1-1-1,0 0 1,-1-1-1,1 1 1,0-1-1,0 0 1,0 0-1,0 0 1,6-1-1,0 0 71,0-1 0,0-1 0,0 0 0,0 0 0,0-1 0,15-7 0,62-32 334,-79 37-427,36-18 221,60-44 1,-88 55-70,0-2-1,-1 0 1,0-1-1,-2-1 1,1 0 0,11-19-1,-25 34-187,-1 1 0,0-1 0,0 1 0,1 0-1,-1-1 1,0 1 0,0-1 0,0 1 0,1-1 0,-1 1 0,0 0 0,0-1-1,0 1 1,0-1 0,0 1 0,0-1 0,0 1 0,0-1 0,0 1-1,0-1 1,0 1 0,-1-1 0,1 1-1,0 0-1,0-1 1,-1 1-1,1 0 1,0 0-1,0 0 1,-1 0 0,1 0-1,0 0 1,0 0-1,-1 0 1,1 0-1,0 0 1,0 0 0,-1 0-1,1 0 1,0 0-1,-1 0 1,1 0-1,0 0 1,0 0 0,-1 0-1,1 0 1,0 0-1,0 1 1,-1-1-1,1 0 1,0 0 0,0 0-1,0 0 1,-1 1-1,1-1 1,0 0-1,0 0 1,0 0 0,0 1-1,-1-1 1,1 0-1,0 1 1,-9 10-27,0 1 1,1 0-1,0 0 0,1 1 1,-7 15-1,12-21 6,0 1-1,0-1 1,0 1 0,1-1-1,0 1 1,1 0 0,-1 0-1,2-1 1,-1 1 0,1 0-1,2 11 1,-2-17 31,0 1 0,0-1 0,0 0 0,1 1 0,-1-1-1,0 0 1,1 0 0,0 0 0,-1 0 0,1 0 0,0-1 0,0 1 0,0 0 0,0-1 0,0 1 0,0-1 0,1 0 0,-1 0 0,0 0 0,4 1-1,-2 0 52,1-1 0,0 0 0,0 0 0,-1 0 0,1-1 1,0 1-1,0-1 0,0 0 0,9-2 0,-10 2-4,0-1 0,1-1 0,-1 1 0,0 0 0,1-1 0,-1 0 0,0 0 0,0 0 0,-1-1 0,1 1 0,0-1 0,-1 0 0,1 0 0,-1 0 0,5-7 0,-6 7 0,0 0 0,0-1 0,0 1 0,-1-1 0,0 0 0,0 1 1,0-1-1,0 0 0,0 0 0,-1 0 0,1 0 0,-1 0 0,0 0 0,-1 1 0,1-1 0,-1 0 1,1 0-1,-3-7 0,1 5-34,-1 1-1,1-1 1,-1 1 0,0-1 0,0 1-1,-1 0 1,1 0 0,-1 1 0,0-1 0,-1 1-1,1 0 1,-1 0 0,-6-5 0,3 4-74,0 0-1,-1 0 1,1 1 0,-1 0 0,1 1 0,-1 0 0,0 0 0,-13-2-1,-15 6-36,42-2 10,0 0-1,0 0 0,0 0 1,8-3-1,2-1 25,7-1 36,27-2 0,-4 1 173,-11 0-184,-1 1 0,53-1 0,-84 7 37,0 0 1,1 0 0,-1 1 0,1-1 0,-1 1-1,0 0 1,0-1 0,1 1 0,-1 0 0,0 0-1,0 1 1,0-1 0,0 0 0,0 1 0,0-1-1,0 1 1,0 0 0,-1-1 0,1 1 0,-1 0-1,1 0 1,-1 0 0,0 0 0,0 0 0,0 1-1,0-1 1,0 0 0,0 0 0,0 5 0,2 4 81,-1 1 1,0-1 0,-1 1-1,0 18 1,-2 2 165,-9 60 0,10-86 301,5-14-139,11-28-32,-7 14-505,19-33-107,61-92-1,-73 133 35,-16 14 199,0-1 0,1 1 0,-1 0 0,0-1 0,0 1 0,1 0-1,-1 0 1,0 0 0,0-1 0,1 1 0,-1 0 0,0 0 0,1 0 0,-1 0 0,0 0 0,1-1 0,-1 1 0,0 0 0,1 0 0,-1 0 0,0 0 0,1 0 0,-1 0 0,0 0 0,1 0 0,-1 0 0,0 0 0,1 0 0,-1 1 0,0-1 0,1 0 0,-1 0 0,0 0 0,1 0 0,-1 0 0,0 1 0,1-1 0,-1 0 0,0 0 0,0 1 0,1-1 0,-1 0 0,0 0 0,0 1 0,1-1 0,-1 0-1,0 1 1,0 0 0,4 14 28,-1-4-39,-1 1 0,0-1 0,1 19 0,-4 18-8,-1-24 72,2 0 0,1 0-1,5 32 1,-5-53-35,2 10 444,-3-12-453,0-1-1,1 0 0,-1 0 0,0 1 0,0-1 0,0 0 1,0 0-1,0 0 0,1 1 0,-1-1 0,0 0 0,0 0 0,0 0 1,1 1-1,-1-1 0,0 0 0,0 0 0,1 0 0,-1 0 0,0 0 1,0 0-1,1 0 0,-1 0 0,0 0 0,1 1 0,-1-1 0,0 0 1,0 0-1,1 0 0,-1-1 0,0 1 0,1 0 0,-1 0 0,0 0 1,0 0-1,1 0 0,-1 0 0,0 0 0,5-3 34,0 0-1,-1 1 1,1-1 0,-1-1-1,0 1 1,0-1 0,0 0-1,-1 1 1,7-10-1,0-3-48,13-25-1,-7 11 95,57-117 100,-52 101-234,-18 41 60,4-12-195,-7 17 171,0-1 0,1 1-1,-1-1 1,0 1 0,0 0 0,0-1 0,0 1 0,1 0 0,-1-1-1,0 1 1,0 0 0,0-1 0,1 1 0,-1 0 0,0 0-1,1-1 1,-1 1 0,0 0 0,1 0 0,-1-1 0,0 1-1,1 0 1,-1 0 0,0 0 0,1 0 0,-1 0 0,1 0-1,0 1 7,-1 1 1,0-1-1,1 1 0,-1 0 0,0 0 0,0-1 0,0 1 0,0 0 0,-1 2 0,1 1 55,0 33-281,4 146 309,-1-159-72,2 0 1,11 39-1,-16-62 13,0-1 0,1 1 0,-1-1 1,1 1-1,0-1 0,-1 1 0,1-1 0,0 1 0,0-1 0,0 0 0,0 1 0,0-1 1,0 0-1,1 0 0,-1 0 0,0 0 0,1 0 0,-1 0 0,0 0 0,3 1 0,-2-2 9,-1 1 0,1-1-1,0 0 1,-1 0-1,1 0 1,0 0-1,-1 0 1,1 0 0,-1-1-1,1 1 1,0 0-1,-1-1 1,1 0 0,-1 1-1,1-1 1,-1 0-1,1 0 1,-1 1 0,0-1-1,2-2 1,2-1-5,0-2-1,-1 1 1,1-1 0,-1 1 0,0-1-1,-1 0 1,4-7 0,0 0 28,14-28 27,-2-1 1,22-72-1,-38 105-53,8-25-96,6-35 0,-16 56-50,-1 12 110,0 0 0,0-1 0,0 1-1,0 0 1,0-1 0,1 1 0,-1 0-1,0 0 1,1-1 0,0-1 0,-1 3 4,0 0 1,1 0-1,-1 0 1,0 0 0,0 0-1,0 0 1,0 0-1,0 0 1,1 0 0,-1 0-1,0 0 1,0 0-1,0 0 1,0 0-1,0 0 1,1 0 0,-1 0-1,0 0 1,0 0-1,0 0 1,0 0 0,0 0-1,1 0 1,-1 0-1,0 0 1,0 0-1,0 0 1,0 0 0,0 1-1,0-1 1,1 0-1,-1 0 1,0 0 0,0 0-1,0 0 1,0 0-1,0 1 1,0-1-1,0 0 1,0 0 0,0 0-1,8 13-39,4 15 22,-9-18-13,1 1 1,0-1-1,0 0 1,11 16 0,-11-20 48,-1-1 0,1 0 0,0 1 1,1-2-1,-1 1 0,1 0 0,0-1 1,0 0-1,6 3 0,-10-6-3,1 0 0,-1 0 0,1-1 0,0 1 0,-1-1 0,1 1 0,0-1 0,-1 0 0,1 1 0,0-1 0,-1 0 0,1 0-1,0 0 1,-1-1 0,1 1 0,0 0 0,0-1 0,2 0 0,-1 0 12,0-1 0,0 0 0,0 0 0,-1 1 0,1-1 0,0-1 0,-1 1-1,5-5 1,0-2 35,-1 0-1,0 0 1,0-1-1,6-14 1,-9 18-42,0-1 0,0 0 0,-1-1 0,0 1 1,0 0-1,-1 0 0,0-1 0,0 1 0,-1-1 0,0 1 0,0-1 1,0 1-1,-1-1 0,-3-9 0,4 17-21,0-1-1,0 0 1,0 1 0,0-1-1,-1 0 1,1 0 0,0 1-1,-1-1 1,1 0-1,-1 1 1,1-1 0,0 1-1,-1-1 1,1 0 0,-1 1-1,0-1 1,1 1 0,-1 0-1,1-1 1,-1 1-1,0-1 1,1 1 0,-1 0-1,0-1 1,-1 1 0,1 0-1,0 0 0,0 0 0,0 0 0,0 0 0,0 1-1,-1-1 1,1 0 0,0 1 0,0-1 0,0 1 0,0-1 0,0 1 0,0 0 0,-1 1 0,-2 1-13,0 1 0,0-1 0,1 1 0,-1 0 0,1 0 0,-4 7 0,0 5-27,0 0-1,1 0 1,0 0 0,2 1-1,0 0 1,0 0-1,0 25 1,3-17 60,1 1-1,1-1 1,1 0 0,8 35 0,-10-58 3,0 0-1,1 0 1,-1 0 0,1 0-1,0 0 1,0 0 0,0 0-1,0 0 1,0 0 0,0-1-1,0 1 1,1 0 0,-1-1-1,1 1 1,-1-1 0,1 1-1,-1-1 1,4 2 0,-4-3-2,0 1 1,1-1 0,-1 1 0,0-1-1,1 0 1,-1 0 0,1 0 0,-1 0-1,1 0 1,-1 0 0,1 0 0,-1 0-1,0-1 1,1 1 0,-1 0 0,1-1-1,-1 1 1,0-1 0,0 0 0,1 1-1,-1-1 1,0 0 0,0 0 0,0 0-1,0 0 1,1 0 0,-2 0 0,2-1-1,15-16 142,-1-1-1,20-31 0,24-48-96,-24 37-152,-20 32 92,-9 16-36,-1 1 0,2 0-1,15-19 1,-21 70-191,2 59-171,-3-85 423,2 0 1,-1 0-1,2-1 1,-1 0-1,10 20 1,-8-22 0,0 0 0,0 0 0,1-1 1,0 0-1,12 12 0,-17-19-10,1 0-1,0 0 1,0 0-1,0-1 1,0 1-1,1-1 1,-1 1-1,0-1 0,0 0 1,1 0-1,-1 0 1,1 0-1,-1 0 1,1-1-1,-1 1 1,1-1-1,0 0 1,-1 0-1,1 0 1,0 0-1,-1 0 1,1 0-1,-1-1 1,1 1-1,-1-1 1,1 0-1,-1 1 1,4-3-1,0 0 12,0-1-1,0 0 0,0 0 1,-1 0-1,0-1 1,1 0-1,-2 0 1,1 0-1,7-11 1,3-8-5,14-27 0,-21 35-15,72-133 119,-72 132-165,-6 13 1,0-1-1,0 1 1,1 0-1,-1 0 1,1 0 0,0 0-1,7-7 1,-10 11 33,0 0 0,1 0 0,-1 0 0,0 0 0,0 1 0,1-1 1,-1 0-1,0 0 0,0 0 0,1 0 0,-1 1 0,0-1 0,0 0 0,0 0 0,0 1 1,1-1-1,-1 0 0,0 0 0,0 1 0,0-1 0,0 0 0,0 0 0,0 1 1,0-1-1,0 0 0,0 1 0,0-1 0,1 0 0,-2 1 0,1-1 0,0 0 0,0 0 1,0 1-1,0-1 0,0 0 0,0 1 0,0-1 0,0 18-62,0-15 61,0 39 28,-11 74-1,3-53 40,-3 18 51,8-69 28,0 0 1,0 0-1,-1 0 0,-7 13 1,11-24-130,0-1 1,0 0-1,0 1 0,0-1 1,0 0-1,0 1 1,-1-1-1,1 0 0,0 0 1,0 1-1,0-1 1,-1 0-1,1 0 0,0 1 1,0-1-1,0 0 1,-1 0-1,1 0 1,0 1-1,-1-1 0,1 0 1,0 0-1,0 0 1,-1 0-1,1 0 0,0 0 1,-1 0-1,1 0 1,0 0-1,-1 1 0,1-1 1,0 0-1,-1-1 1,1 1-1,0 0 1,-1 0-1,1 0 0,0 0 1,0 0-1,-1 0 1,1 0-1,-1 0 0,0-2 10,0 1 0,0 0-1,-1 0 1,1 0 0,0-1 0,0 1-1,0-1 1,0 1 0,0-2-1,-3-4-2,1 1 0,1-1 0,0 0 0,-2-7 0,2 9-113,1 1 0,-1-1 0,1 0-1,-6-7 1,13 17 60,0 0 0,1 0 0,-1-1-1,1 1 1,0-1 0,0-1-1,0 1 1,11 3 0,-13-6 42,-1-1 1,0 1 0,1-1-1,-1 1 1,1-1-1,-1 0 1,1-1-1,-1 1 1,1-1 0,-1 0-1,0 0 1,1 0-1,-1-1 1,0 0 0,0 0-1,7-4 1,4-4 71,-1-1-1,0 0 1,23-26 0,-15 15 58,111-118-113,-113 118-175,27-22-1,-48 49 123,1 1 0,-1-1 0,0 0 0,0 0 0,-1 0 0,-1 6 0,-37 113-20,36-108 64,0 1-1,2 0 0,0 0 1,1 0-1,2 30 0,0-43-12,-1-1 0,1 1 0,0-1 0,0 1 0,0-1 0,0 1 0,1-1 0,-1 0 0,1 1 0,0-1 0,0 0 0,0 0 0,4 4-1,-4-5 12,0 0 0,1 0 0,-1 0 0,0-1 0,1 1 0,0-1 0,-1 0 0,1 0 0,0 0 0,-1 0 0,1 0 0,0 0 0,0-1 0,0 1 0,0-1 0,0 0 0,6 0 0,2-2 40,1 1 0,0-2 0,-1 0 0,1 0 0,-1-1 0,0 0 0,0-1 0,0 0 0,-1-1 0,17-12 0,-7 3-35,-1-1 0,0-1-1,-1-1 1,15-20 0,15-12-95,-42 42 61,0 0-139,-5 8 154,-1 1 1,0-1-1,0 0 0,0 0 1,1 0-1,-1 0 1,0 0-1,0 1 0,0-1 1,0 0-1,1 0 1,-1 0-1,0 1 0,0-1 1,0 0-1,0 0 0,0 0 1,0 1-1,0-1 1,0 0-1,0 0 0,0 0 1,1 1-1,-1-1 1,0 0-1,0 0 0,0 1 1,-1-1-1,1 0 1,0 0-1,0 1 0,0-1 1,0 0-1,0 0 1,0 0-1,0 1 0,0-1 1,-1 21-72,-5 27 0,-1 4 129,7-42-52,-1 0 0,2-1 1,-1 1-1,1 0 1,1-1-1,0 1 0,0-1 1,6 15-1,-8-23 6,0-1 0,0 0-1,0 1 1,0-1 0,1 0 0,-1 1 0,0-1-1,0 0 1,0 1 0,1-1 0,-1 0 0,0 0-1,0 1 1,1-1 0,-1 0 0,0 0 0,1 0-1,-1 1 1,0-1 0,1 0 0,-1 0 0,0 0-1,1 0 1,-1 0 0,0 0 0,1 0 0,-1 0-1,1 0 1,-1 0 0,0 0 0,1 0 0,13-7 141,-10 3-106,1 0 0,-1 0 0,7-8 0,-5 2-3,0 0 1,0-1-1,-1 0 1,-1 0 0,6-17-1,-4 4 81,6-39 0,-10 53-102,0-2-49,0-1 1,-1 1-1,0-1 0,-1 1 0,-1-1 1,1 1-1,-6-24 0,6 35 26,0 1-1,0-1 0,-1 1 0,1 0 1,0-1-1,0 1 0,0-1 0,0 1 1,-1 0-1,1-1 0,0 1 1,0-1-1,-1 1 0,1 0 0,0-1 1,-1 1-1,1 0 0,0 0 0,-1-1 1,1 1-1,0 0 0,-1 0 1,1-1-1,-1 1 0,1 0 0,-1 0 1,1 0-1,0 0 0,-1 0 0,0 0 5,0 0 1,0 0-1,0 0 0,0 1 0,0-1 0,0 0 0,0 1 0,1-1 0,-1 1 0,0-1 0,0 1 1,1-1-1,-2 2 0,-2 1-18,0 1-1,1 0 1,-7 8 0,2 0 29,2-3-33,0 0-1,1 0 1,0 0 0,0 0 0,-3 11-1,3-11-64,5-9 86,0 0 1,0 0 0,0 0-1,0 1 1,-1-1 0,1 0-1,0 0 1,0 0 0,0 1-1,0-1 1,0 0 0,-1 0-1,1 0 1,0 1 0,0-1-1,0 0 1,0 0 0,0 1-1,0-1 1,0 0 0,0 0-1,0 1 1,0-1-1,0 0 1,0 1 0,0-1-1,0 0 1,0 0 0,0 1-1,0-1 1,0 0 0,1 0-1,-1 0 1,0 1 0,0-1-1,0 0 1,0 0 0,0 1-1,1-1 1,0 1 48,-1-2-45,0 1 1,1-1-1,-1 0 1,1 1-1,-1-1 0,1 1 1,-1 0-1,1-1 0,-1 1 1,1-1-1,0 1 0,-1 0 1,1-1-1,1 1 1,3-3 9,89-84-13,-87 81-15,1 0 0,0 1 1,1 0-1,-1 0 0,1 1 0,11-4 0,-2 2-5,1 1-1,26-5 1,-41 10-6,-1-1 0,1 1 1,-1 0-1,1 0 0,-1 0 1,0 1-1,1-1 0,-1 1 1,1 0-1,-1 0 0,0 0 1,6 3-1,-6-3 28,-1 0-1,0 1 1,0-1-1,0 1 1,0 0-1,0-1 1,-1 1 0,1 0-1,-1 0 1,1 0-1,-1 0 1,1 0-1,-1 1 1,0-1-1,0 0 1,0 1 0,0-1-1,0 4 1,1 7 49,-1 0 0,0 1 1,-1 0-1,-2 22 0,0-19-8,2 0-1,1 21 1,-1-17-107,0-17 88,0-1 1,0 0 0,0 0 0,0 1 0,1-1 0,-1 0 0,1 1 0,1 3 0,-1-7-14,-1 0 1,0 0-1,0 1 1,0-1-1,0 0 1,0 0 0,0 0-1,1 1 1,-1-1-1,0 0 1,0 0-1,0 0 1,1 1-1,-1-1 1,0 0 0,0 0-1,1 0 1,-1 0-1,0 0 1,0 0-1,1 1 1,-1-1-1,0 0 1,0 0-1,1 0 1,-1 0 0,0 0-1,1 0 1,-1 0-1,1 0 1,10-5 229,12-13-56,-21 16-185,15-14 43,-1-1 1,15-19 0,-6 6-31,-7 9-2,-9 9-43,1 1-1,0 1 1,1-1 0,17-12 0,-26 21 25,0 1 0,0 0-1,0 0 1,1 0 0,-1 0 0,0 0-1,1 0 1,-1 1 0,1-1-1,-1 1 1,1-1 0,-1 1-1,1 0 1,-1 0 0,1 0 0,3 1-1,-2 0-21,1 1 0,-1-1 0,1 1 0,-1 0 0,0 0 0,0 0 0,1 0 0,3 4 0,4 4 24,0 1 0,-1 0 0,0 0 0,10 15 0,2-2 156,-17-18-131,0 0 0,-1 0 0,0 0-1,7 12 1,-11-17-275,-1 0 0,1 0 0,-1 0-1,0 1 1,1-1 0,-1 0-1,0 1 1,0-1 0,0 0 0,0 0-1,0 1 1,0-1 0,0 0-1,0 1 1,-1-1 0,1 0 0,-1 2-1,0-2-63,1 0 0,0 0 0,-1-1 0,1 1 0,-1 0 0,0 0 0,1 0 0,-1-1 0,0 1 0,1-1-1,-1 1 1,0 0 0,0-1 0,0 1 0,1-1 0,-1 1 0,0-1 0,0 0 0,0 1 0,0-1 0,0 0-1,0 0 1,0 0 0,0 0 0,0 1 0,-1-1 0,-19-3-4406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8:25.0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18 870 3552,'-15'20'1147,"15"-20"-1130,-1 0 1,1 1 0,0-1 0,0 0 0,0 0 0,-1 1-1,1-1 1,0 0 0,0 1 0,0-1 0,0 0 0,0 0 0,-1 1-1,1-1 1,0 0 0,0 1 0,0-1 0,0 1 0,0-1-1,0 0 1,0 1 0,0-1 0,0 0 0,0 1 0,1-1 0,-1 3-132,0-2 224,0 1 0,0 0 0,0-1 0,0 1 0,0-1 0,1 1 0,-1 0 0,1-1 0,-1 1 0,1-1 0,-1 1 0,1-1 0,0 0 0,0 1 0,0-1 0,0 0 0,0 1 0,0-1 0,0 0 0,0 0 0,0 0 0,1 0 0,-1 0 0,0 0 0,3 1 0,0-1 147,0 0 1,1 0-1,-1-1 0,0 0 1,0 0-1,0 0 0,0 0 1,0-1-1,0 1 0,0-1 1,8-3-1,-5 2 20,-1-1 1,1-1-1,-1 1 0,0-1 1,0 0-1,7-6 0,4-7 206,0-1-1,-1 0 1,14-23-1,-21 29-289,38-57 378,45-89 0,-47 77-198,-45 81-379,0-1 0,0 1 1,1-1-1,-1 1 0,0-1 1,0 1-1,0-1 0,1 1 1,-1 0-1,0-1 0,0 1 1,1-1-1,-1 1 0,0 0 1,1-1-1,-1 1 0,0 0 1,1 0-1,-1-1 0,1 1 1,-1 0-1,1 0 0,-1 0 1,0-1-1,1 1 0,-1 0 1,1 0-1,-1 0 0,1 0 1,0 0-1,0 0-3,-1 1 0,1 0 1,-1-1-1,1 1 0,-1 0 0,0 0 1,1-1-1,-1 1 0,1 0 0,-1 0 0,0 0 1,0-1-1,0 1 0,0 0 0,1 1 1,1 38 63,-2-39-40,-17 230 459,11-167-372,5-59-79,-8 65 313,8-62-250,-1-1 0,0 1 0,0 0 0,-1-1 0,0 0-1,-5 10 1,8-16-62,-1 0 1,1 0-1,-1-1 0,1 1 1,-1 0-1,1-1 0,-1 1 1,1-1-1,-1 1 0,1-1 1,-1 1-1,0-1 0,1 1 1,-1-1-1,0 1 0,0-1 1,1 0-1,-1 0 0,0 1 1,0-1-1,0 0 0,1 0 1,-1 0-1,0 0 0,0 0 1,0 0-1,1 0 0,-1 0 1,0 0-1,0 0 0,0 0 1,1 0-1,-1-1 0,0 1 1,0 0-1,1-1 0,-1 1 1,0 0-1,1-1 0,-1 1 1,0-1-1,1 1 0,-1-1 1,0 1-1,1-1 0,-1 0 1,0 0-1,-3-4 25,0 0 0,0-1 1,0 1-1,-4-9 0,8 13-44,-24-50 43,19 38-64,-1-1 0,0 1 0,-9-12 0,-7-9-667,21 37 282,2 5 333,2-2 76,0 0 1,0 1 0,1-1 0,0 0-1,0-1 1,0 1 0,1-1-1,0 0 1,0 0 0,0 0 0,0-1-1,1 1 1,11 5 0,-12-7 26,-1-1 1,1 0-1,0-1 1,-1 1 0,1-1-1,0 0 1,0 0-1,0-1 1,0 1 0,0-1-1,0 0 1,0-1-1,0 1 1,0-1 0,-1 0-1,1 0 1,0 0-1,0-1 1,-1 0-1,8-3 1,9-8 122,-1-1 1,34-30-1,-10 8-9,229-158 166,-246 174-705,-27 20 381,0 0 0,0 0 0,0 0 0,0-1-1,1 1 1,-1 0 0,0 0 0,0 0-1,0 0 1,1-1 0,-1 1 0,0 0-1,0 0 1,0 0 0,1 0 0,-1 0 0,0 0-1,0 0 1,1 0 0,-1 0 0,0 0-1,0 0 1,1 0 0,-1 0 0,0 0 0,0 0-1,1 0 1,-1 0 0,-1 7-126,-9 16 110,7-19 47,-10 22-30,1-4-11,-17 46-1,27-62 47,0 0 0,0 1 0,1-1 0,0 1 0,0-1 0,0 1 0,1-1 0,0 1 0,1 0 0,-1-1 0,1 1 0,3 9 0,-4-15-7,0 1 0,1-1 0,-1 0 0,1 0 1,-1 0-1,1 0 0,-1 0 0,1 0 0,0 0 0,-1 0 0,1 0 0,0 0 0,0-1 0,0 1 0,0 0 1,0 0-1,0-1 0,0 1 0,0-1 0,0 1 0,0-1 0,0 1 0,0-1 0,0 0 0,0 1 1,0-1-1,0 0 0,1 0 0,-1 0 0,0 0 0,0 0 0,0 0 0,0 0 0,1 0 0,-1 0 0,0 0 1,0-1-1,0 1 0,0-1 0,0 1 0,0-1 0,2 0 0,7-6 55,1 0 1,-2-1-1,1 0 0,-1-1 1,0 0-1,-1 0 0,10-15 1,14-13 41,53-60-645,-82 97 353,-3 6 43,-2 10-37,1-13 133,-3 25-55,0-7 177,-2 35-1,9-28-37,-3-27-38,0-1 1,0 1 0,0 0 0,0-1 0,1 1 0,-1 0-1,0-1 1,0 1 0,0-1 0,1 1 0,-1 0 0,0-1-1,1 1 1,-1-1 0,1 1 0,-1-1 0,0 1 0,1-1-1,-1 1 1,1-1 0,-1 0 0,1 1 0,0-1-1,-1 0 1,1 1 0,-1-1 0,1 0 0,0 0 0,-1 1-1,1-1 1,-1 0 0,1 0 0,0 0 0,-1 0 0,2 0-1,6-2 38,-1-1 0,0-1 0,0 1 0,0-1-1,0 0 1,8-7 0,15-9-9,23-8-17,1 2 1,2 3-1,0 2 0,117-27 1,-93 28-386,-96 36 390,-24 11-54,20-15-86,-36 31-1,50-37 122,0-1 0,0 2-1,1-1 1,0 1 0,0 0 0,0 0-1,1 0 1,0 1 0,-3 10 0,6-15 3,0-1 1,0 1 0,0 0-1,1-1 1,0 1 0,-1 0-1,1-1 1,0 1-1,0 0 1,0-1 0,1 1-1,-1 0 1,1 0 0,-1-1-1,1 1 1,0-1 0,0 1-1,2 3 1,-2-4 2,1-1 0,-1 1 0,0-1 0,0 0 0,1 1-1,-1-1 1,1 0 0,-1 0 0,1 0 0,0 0 0,-1 0 0,1 0 0,0-1 0,0 1 0,0 0 0,-1-1 0,1 1 0,0-1 0,0 0-1,0 0 1,0 0 0,0 0 0,0 0 0,0 0 0,0 0 0,3-1 0,3-1 48,-1 0 0,0-1-1,1 0 1,-1 0 0,0 0 0,8-7 0,40-30 119,-35 24-128,7-6-20,-1-2 1,-1 0-1,-1-2 1,35-47-1,-18 11 43,41-80 1,109-178-419,-181 300 144,-8 13-6,-7 11-162,-5 9 320,1 1-1,0 0 1,1 0 0,-8 20-1,2-5 18,-167 392 72,150-335 570,31-86-598,0 1 1,-1 0-1,1-1 0,0 1 1,0 0-1,0-1 1,0 1-1,-1-1 0,1 1 1,0 0-1,0-1 0,0 1 1,0 0-1,0-1 0,1 1 1,-1 0-1,0-1 1,0 1-1,0 0 0,1 0 1,-1 0-8,1-1 1,-1 0 0,1 0 0,-1 0 0,1 0 0,-1 1 0,1-1 0,-1 0 0,0 0 0,1 0 0,-1 0-1,1 0 1,-1 0 0,1 0 0,-1 0 0,1 0 0,-1 0 0,1 0 0,-1-1 0,0 1 0,1 0-1,0 0 1,6-4 14,0 1-1,12-9 0,-9 5-147,-6 5 91,1 1-1,0-1 0,-1 1 0,1 0 0,0 0 0,-1 0 1,1 1-1,0 0 0,0-1 0,0 2 0,0-1 1,-1 1-1,1-1 0,0 1 0,-1 1 0,1-1 0,0 1 1,4 1-1,8 6 31,0 0 1,0 1-1,17 13 0,-18-12 3,21 17 148,-27-20-818,0 0-1,1-1 1,18 11-1,-25-17 97,8 6-2187,-7 0-2588,0 4 1238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23:28.5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53 34 7456,'-42'-18'3392,"31"15"-2944,17-3-384,2 6-128,12-3 256,4-1-128,9 4-3296,0 7 1728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23:33.7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10 903 3136,'-1'0'91,"1"0"0,-1 0 0,1 0 0,0 0 0,-1 0 0,1 0 0,-1 0 0,1 0 0,-1 0 0,1 0 0,0 0 0,-1 1 0,1-1 0,-1 0 0,1 0 0,0 0 0,-1 0 0,1 1 0,0-1 0,-1 0 0,1 0 0,-1 1 0,3 5 1480,0-3-1387,0-1 0,0 1 1,1-1-1,-1 0 0,1 1 0,0-1 0,-1 0 1,1-1-1,0 1 0,0 0 0,0-1 1,0 0-1,1 1 0,-1-1 0,0-1 1,1 1-1,-1 0 0,0-1 0,1 0 1,-1 1-1,6-2 0,2-1 66,1 0 1,-1-2-1,0 1 0,-1-1 1,1-1-1,-1 0 0,1 0 1,11-9-1,-7 3 5,0 0-1,-1 0 0,-1-2 1,19-20-1,-18 14 11,1-1 0,16-31 0,-29 46-224,0 0-1,0 0 1,0 0 0,-1-1 0,1 1 0,-1 0-1,-1-1 1,1 1 0,-1-1 0,0 1 0,0-1-1,-1 1 1,1 0 0,-1-1 0,0 1 0,-1 0-1,-2-8 1,3 10-63,0 1-1,0-1 1,-1 0 0,1 1-1,-1-1 1,0 1 0,1-1-1,-1 1 1,0 0-1,-1 0 1,1 0 0,0 0-1,0 0 1,-1 0-1,1 1 1,-1-1 0,0 1-1,1 0 1,-1-1 0,0 1-1,0 1 1,0-1-1,0 0 1,1 1 0,-1-1-1,0 1 1,0 0 0,0 0-1,0 0 1,0 0-1,0 1 1,0-1 0,-4 2-1,0 0-40,-1 1-1,0 0 0,1 0 0,0 1 1,0-1-1,0 2 0,0-1 1,1 1-1,-1 0 0,1 1 1,0-1-1,1 1 0,0 0 0,-1 1 1,2-1-1,-1 1 0,1 0 1,0 0-1,-4 11 0,2-3 51,1 1 0,0-1 0,1 1 0,1 0 0,0 0 0,1 0-1,1 0 1,1 31 0,1-33 82,0-1 0,1 0-1,1 1 1,0-1 0,1 0-1,6 14 1,-9-23-21,1 0 0,0-1 0,0 1 0,0-1 0,0 0 0,1 1 0,0-1 0,-1 0 0,1 0 0,0-1 0,0 1 0,1-1 0,-1 1 0,1-1 0,-1 0 0,1 0-1,-1-1 1,1 1 0,0-1 0,0 1 0,0-1 0,0-1 0,8 2 0,-2-2 31,-1 0-1,1-1 1,0 0-1,-1 0 1,1-1-1,12-4 1,0-2 57,31-15 0,-27 9-66,0-1 0,0-1 1,-2-1-1,29-26 0,3-10-25,71-85-1,-96 103 59,-7 5 49,0-1 0,-2-2 0,-2 0 0,-1-1 0,-1-1 0,-2 0 0,-2-1 0,-1-1 0,9-44 0,-15 51-208,4-9-30,-3-1 0,-1 0 0,2-47 0,-9 83 42,0 1 1,-1 0-1,1-1 0,-1 1 0,0 0 0,-1-4 0,2 6 25,0 0 0,-1 1 0,1-1 0,0 0 0,-1 0 0,1 1 0,0-1 0,-1 0 0,1 1 0,-1-1 0,1 1 0,-1-1 0,0 1 0,1-1 0,-1 1 0,1-1 0,-1 1 0,0-1 0,1 1 0,-1 0 0,0-1 0,0 1 0,1 0 0,-1 0 0,0-1 0,0 1 0,1 0 0,-1 0 0,0 0 0,0 0 0,1 0 0,-1 0 0,0 0 0,0 0 0,-1 1-1,-1 0-8,-1 1 0,1 0 0,0-1 0,0 1 0,0 1 0,0-1 0,0 0 0,0 1 0,1-1 0,-1 1 0,1 0 0,0 0 0,0 0-1,-2 3 1,-4 8-29,1 0 0,-6 15 1,-14 46-88,-19 86 0,21-71 143,-12 59 12,31-110-1,2-1-1,2 1 1,2-1 0,7 68-1,-5-93 76,0-1 0,0 1-1,8 21 1,-8-29-29,-1 0 0,1-1 0,1 1 0,-1-1 0,0 0 0,1 0 0,0 0 0,0 0 0,0 0 0,1-1 0,-1 1 0,7 4 0,-8-7-44,0 0 1,0 0-1,1 0 0,-1-1 1,0 1-1,1 0 0,-1-1 1,0 1-1,1-1 0,-1 0 1,0 0-1,1 0 0,-1 0 1,1 0-1,-1-1 0,0 1 1,1-1-1,3-1 1,1-1 68,1 0 0,-1-1 0,12-7 1,59-35-169,13-8 286,-73 42-139,-2 0 0,1 0 1,25-28-1,-38 36-20,0 0 0,-1 0 0,1-1 0,-1 0 0,0 0 0,0 0 1,-1 0-1,0 0 0,1 0 0,-2 0 0,1-1 0,-1 1 0,0-1 0,0 0 0,0 1 0,-1-1 0,1 0 0,-2-8 0,0 12-43,1 0 0,-1 0-1,1 0 1,-1 0-1,0 0 1,0 0-1,0 0 1,0 0 0,0 0-1,-1 1 1,1-1-1,0 0 1,-1 1-1,1-1 1,-1 1-1,0-1 1,0 1 0,1 0-1,-1 0 1,0-1-1,0 1 1,0 1-1,0-1 1,0 0 0,0 0-1,0 1 1,-1-1-1,-3 1 1,-3-1-23,1 0 0,-1 1 0,0 0 0,0 0 0,-16 4-1,16-3-8,1 1 0,-1 1-1,1-1 1,0 1-1,0 1 1,0 0 0,0 0-1,1 0 1,0 1-1,0 0 1,0 0-1,0 1 1,1 0 0,0 0-1,0 0 1,0 1-1,1 0 1,0 0 0,1 1-1,-1-1 1,1 1-1,1 0 1,-1 0 0,-1 10-1,1-4 7,0 2 57,0 0-1,-2 25 0,4-9 6,0-9-127,1 30-1,2-44 126,0 0 1,0 0-1,1 0 1,0 0-1,1 0 1,6 15-1,-8-22-13,1 1-1,-1 0 0,1-1 1,0 1-1,0-1 0,0 0 1,0 1-1,0-1 0,0 0 1,1 0-1,-1-1 1,1 1-1,4 3 0,-2-3 18,0-1 0,0 1-1,0-1 1,0 0 0,0 0 0,0 0-1,8 0 1,6-2 46,0-1-1,0 0 0,28-8 1,-38 8-86,15-4 26,1 0-1,-2-2 1,1-1 0,-1-1 0,-1-1 0,0 0-1,0-2 1,-2-1 0,39-32 0,-39 28-16,-1-1 0,-1-1 1,20-27-1,-21 23 57,20-21 0,-20 26-149,-16 18 79,-1 0 1,1 0-1,0 0 0,-1 0 0,1 1 0,0-1 0,0 0 0,0 0 0,0 1 0,0-1 0,0 1 0,0-1 0,0 1 0,0-1 0,0 1 0,0-1 0,0 1 0,0 0 0,0 0 0,0-1 0,0 1 0,1 0 0,-1 0 0,0 0 1,0 0-1,0 1 0,2-1 0,-1 1 12,-1 0 0,0 0 0,0-1 0,1 1 1,-1 0-1,0 0 0,0 1 0,0-1 1,0 0-1,0 0 0,0 0 0,-1 1 0,1-1 1,0 0-1,-1 1 0,1-1 0,0 1 0,-1-1 1,1 3-1,0 0 27,0 0 1,0 1 0,-1 0-1,1-1 1,-1 1 0,-1 6-1,1-10-17,0 0 0,0 0 0,0 0 0,0 0-1,-1 0 1,1 0 0,0-1 0,-1 1 0,1 0 0,-1 0 0,1 0-1,-1 0 1,1 0 0,-1 0 0,0-1 0,1 1 0,-1 0-1,0 0 1,0-1 0,1 1 0,-1-1 0,0 1 0,0-1 0,0 1-1,0-1 1,0 1 0,0-1 0,0 0 0,0 1 0,0-1 0,0 0-1,0 0 1,0 0 0,0 0 0,-1 0 0,-1 0 59,-1-1 0,0 0 0,1 0 0,-1 0 0,-4-2 0,3 1-100,1 1 0,0-1 0,0 1 1,0 0-1,-9-1 0,11 3 9,1-1 0,-1 1 1,0-1-1,1 1 0,-1 0 0,1 0 0,-1-1 0,1 1 1,-1 0-1,1 0 0,0 1 0,-1-1 0,1 0 1,-1 2-1,-1 0-10,0 1 1,0-1-1,0 1 0,-3 6 1,1 1-4,1 0 1,0 0-1,0 0 0,1 0 1,1 0-1,-1 1 1,2-1-1,0 1 1,0 0-1,1-1 0,1 1 1,0 0-1,0-1 1,6 19-1,-7-28 41,1 0-1,0 0 1,0 0 0,0 0 0,0 0-1,0-1 1,0 1 0,0 0-1,1-1 1,-1 1 0,0-1-1,1 1 1,0-1 0,-1 0-1,1 0 1,0 0 0,-1 0-1,1 0 1,0 0 0,0 0-1,0 0 1,0-1 0,0 1-1,0-1 1,0 1 0,0-1 0,0 0-1,0 0 1,0 0 0,0 0-1,0 0 1,0 0 0,0-1-1,0 1 1,0-1 0,0 1-1,3-2 1,7-5 73,1-1-1,-1 0 1,0 0 0,-1-2 0,20-19-1,42-60-60,-43 50-33,0 1 13,57-65 342,-61 77-275,74-80-90,-80 82 9,-1 0-1,28-48 1,-31 39-12,-1 0 0,-2-1 0,16-59 0,-27 84 63,-2 6-47,1-1 0,-1 1 0,1 0 1,0-1-1,1 1 0,0-3 0,-20 35-257,0 2 0,-19 46 0,-17 32 196,30-66 22,2 0 0,-23 68 0,36-84 106,1 1 0,2 0 0,0 0 0,2 1 0,-1 41 0,5-58-63,1-1 0,0 1 0,0-1 0,6 21 0,-6-29 18,0 0-1,0 0 1,0 0 0,0 0 0,1 0 0,-1-1-1,1 1 1,0 0 0,0-1 0,0 1-1,0-1 1,0 1 0,0-1 0,1 0 0,-1 0-1,1 0 1,0-1 0,-1 1 0,1 0-1,0-1 1,4 2 0,-5-3 8,1 1-1,0-1 1,-1 0-1,1 0 1,0 0-1,0 0 1,-1-1-1,1 1 1,0 0-1,-1-1 1,1 0-1,-1 0 1,1 0-1,-1 0 1,1 0-1,-1 0 1,0-1-1,5-3 1,2-2 37,0-1 0,15-17 1,-14 14-31,9-9-40,-1-1-1,29-43 0,-13 9-233,-34 54 250,0 1-1,1-1 0,-1 1 1,1-1-1,-1 1 1,1-1-1,-1 1 1,1 0-1,-1-1 0,1 1 1,-1-1-1,1 1 1,-1 0-1,1-1 1,0 1-1,-1 0 1,1 0-1,0 0 0,-1 0 1,1-1-1,1 1 1,19 1-273,-3 0-5,-17-1 277,1 0 0,-1 0 0,1 0 0,-1 0 0,0 0 0,1 1 0,-1-1-1,0 1 1,0-1 0,1 1 0,-1-1 0,0 1 0,0 0 0,0 0 0,0-1-1,0 1 1,0 0 0,2 1 0,-2 1 5,1-1-1,-1 0 1,1 0-1,-1 1 1,0-1-1,0 1 1,0-1-1,1 6 1,0 3 19,-1 1 0,0 0 1,0 17-1,-2-21-20,1 0-25,-6 151 88,6-153-44,-1 1-1,1-1 1,1 12 0,-1-17-17,0 0-1,0 0 1,0 0 0,0-1 0,0 1-1,0 0 1,0 0 0,1 0-1,-1 0 1,0-1 0,1 1-1,-1 0 1,0 0 0,1 0-1,-1-1 1,1 1 0,-1 0 0,1-1-1,-1 1 1,1 0 0,0-1-1,-1 1 1,1-1 0,0 1-1,-1-1 1,1 1 0,0-1-1,0 0 1,0 1 0,-1-1 0,1 0-1,0 0 1,0 0 0,0 1-1,0-1 1,-1 0 0,1 0-1,1 0 1,5-2 43,-1 0-1,0-1 1,0 1-1,0-1 1,-1 0-1,1-1 1,9-6-1,-11 6-45,132-106-29,-46 33 22,-78 67-3,-9 7-15,0 0 0,0 1-1,0-1 1,0 1 0,0 0 0,1 0-1,3-2 1,-6 4 14,-1 0 0,0 0 0,1 0 0,-1 0 0,0 0 0,0 0 0,1 0 0,-1 0 0,0 0 0,1 0 0,-1 0 0,0 0 0,0 0 0,1 0 0,-1 0 0,0 0 0,1 0 0,-1 0 0,0 0 0,1 0 0,-1 0 0,0 0 0,0 1 0,1-1 0,-1 0 0,0 0 0,0 0 0,1 1 0,-1-1 0,0 0 0,0 0 0,0 0 0,0 1 0,1-1 0,-1 0 0,0 0 0,0 1 0,0-1 0,0 0 0,0 1 0,0-1 0,1 0 0,-1 0 0,0 1 0,0-1 0,0 0 0,0 1 0,0-1 0,0 0 0,0 1 0,0-1 0,-1 0 0,1 0 0,0 1 0,0-1 0,0 1 0,-7 20 16,5-17-9,-10 28 157,6-17-187,0-1 0,1 1 1,1-1-1,0 1 0,1 0 1,-2 27-1,6-40 38,-1 1 1,0 0-1,1-1 1,-1 1-1,1-1 0,0 1 1,0-1-1,0 1 0,0-1 1,0 1-1,1-1 0,-1 0 1,1 0-1,0 0 0,-1 0 1,1 0-1,0 0 1,0 0-1,0 0 0,0-1 1,1 1-1,-1-1 0,0 0 1,1 1-1,-1-1 0,1 0 1,-1 0-1,1-1 1,-1 1-1,1-1 0,-1 1 1,1-1-1,0 0 0,-1 0 1,1 0-1,0 0 0,-1 0 1,1 0-1,0-1 0,-1 0 1,1 1-1,-1-1 1,1 0-1,-1 0 0,4-2 1,-1 0-1,-1 0 1,0 0 0,0-1 0,0 1-1,0-1 1,-1 0 0,1 0 0,-1 0-1,0-1 1,0 1 0,-1-1-1,1 1 1,-1-1 0,0 0 0,0 0-1,-1 0 1,1 0 0,-1 0 0,0 0-1,-1 0 1,1-1 0,-1 1 0,0 0-1,0 0 1,-1-1 0,1 1-1,-1 0 1,0 0 0,-1 0 0,1 0-1,-1 0 1,0 0 0,0 0 0,-6-8-1,7 12-8,0 0 0,0-1-1,-1 1 1,1 0 0,0 0-1,-1 0 1,1 0-1,-1 1 1,1-1 0,-1 0-1,1 0 1,-1 1 0,1-1-1,-1 1 1,0 0 0,1-1-1,-1 1 1,1 0 0,-1 0-1,0 0 1,1 0-1,-1 0 1,0 0 0,1 1-1,-1-1 1,0 1 0,1-1-1,-3 1 1,1 1-29,-1-1-1,1 0 1,-1 1-1,1 0 1,0-1 0,0 1-1,-1 1 1,2-1 0,-1 0-1,0 1 1,-3 3-1,6-6 21,-1 1 0,1-1 0,0 0 0,-1 0 0,1 1 0,0-1 0,0 0 0,-1 1 0,1-1 0,0 0 0,0 1 0,0-1 0,0 0 1,-1 1-1,1-1 0,0 0 0,0 1 0,0-1 0,0 1 0,0-1 0,0 0 0,0 1 0,0-1 0,0 0 0,0 1 0,0-1 0,0 1 0,0-1 0,1 0 0,-1 1 0,0-1 0,0 0 0,0 1 0,0-1 0,1 0 0,-1 1 0,0-1 0,0 0 0,1 1 0,-1-1 0,1 0 0,0 1 9,1-1 0,-1 1 0,1-1 1,0 1-1,-1-1 0,1 0 0,-1 0 0,1 0 0,0 0 1,-1 0-1,4-1 0,4-1 62,1 0 1,-1-1-1,0 0 1,-1-1-1,14-6 1,40-28 52,-17 10-442,22-16 145,-46 29 121,0 2 0,1 0 0,31-14 0,-52 27 51,0-1-1,0 1 1,0 0-1,0-1 1,0 1-1,0 0 1,0 0-1,0 0 1,0 0-1,1 0 1,-1 0-1,0 0 1,0 0 0,0 0-1,0 0 1,0 0-1,0 1 1,0-1-1,0 0 1,0 1-1,0-1 1,1 2-1,0-1 11,-1 1-1,0-1 0,0 0 1,0 1-1,0-1 0,0 1 0,0-1 1,0 1-1,0 0 0,-1-1 1,1 1-1,0 2 0,1 6 56,-1 0 0,0 0-1,0 18 1,-1-25-51,1 18 40,-2 1 0,0 0 0,-2 0 0,-7 33 0,7-48-7,-4 19 25,6-24-70,1-1-1,0 0 0,0 1 1,-1-1-1,1 1 0,0-1 1,0 0-1,1 1 1,-1-1-1,0 1 0,0-1 1,1 0-1,0 3 0,-1-3 236,1-2-202,-1 0 0,0 0 0,1 0 0,-1 1 0,0-1 0,1 0 0,-1 0 1,1 0-1,-1 1 0,1-1 0,-1 0 0,1 0 0,0 1 0,-1-1 0,2-1 0,4-3 19,113-140 65,-92 114-168,2 0 0,0 2 0,60-43 0,-87 70 35,0 1 0,0 0 0,0-1 0,0 1 0,0 0 1,1 0-1,-1 0 0,0 1 0,1-1 0,2 0 0,-4 1 9,0 0 0,0 0 0,-1 0 0,1 0 0,0 0 0,0 1 0,0-1 0,0 0 0,0 1 0,0-1 0,0 0 0,-1 1 0,1-1 0,0 1 0,0-1 0,-1 1 0,1 0 0,0-1 0,-1 1 0,1 0 0,0-1 0,-1 1 0,1 0 0,-1 0 0,1 0 0,-1-1 0,1 3 0,2 4 32,-1-1 0,0 1 0,0 0-1,-1 0 1,0 0 0,1 8 0,-1 48 128,-2-40-200,2-7 47,1-1 1,0 0-1,1 0 1,1-1-1,0 1 1,8 17-1,-10-28 27,0 0-1,0 0 1,0 0 0,1 0 0,-1-1-1,1 1 1,0 0 0,0-1 0,0 0-1,0 0 1,0 0 0,1 0 0,5 3-1,-7-5 4,0 0 0,0 0 0,0 0 0,0 0-1,1 0 1,-1 0 0,0-1 0,1 1 0,-1-1-1,0 0 1,1 1 0,-1-1 0,0 0 0,1 0-1,-1-1 1,0 1 0,1 0 0,-1-1 0,0 0-1,1 1 1,-1-1 0,0 0 0,0 0 0,0 0 0,3-2-1,4-4 10,0-1 0,-1 0 0,0-1 0,-1 1 0,1-2 0,-2 1-1,9-15 1,32-74 37,25-54-86,-56 123-38,1 1 1,2 0 0,23-25 0,-39 49 68,11-10-94,-8 15-8,-1 8 4,-4 3 99,-1-1-1,0 0 1,0 1-1,-1-1 1,-1 0-1,-2 12 0,1-3-8,-34 181 227,24-133-65,8-40 108,-2 0-1,0 0 0,-19 43 1,26-70-267,0-1 0,0 1 0,-1 0 0,1 0 0,0-1 1,-1 1-1,1 0 0,0-1 0,-1 1 0,1-1 0,-1 1 1,1 0-1,-1-1 0,1 1 0,-1-1 0,1 0 0,-1 1 0,0-1 1,1 1-1,-1-1 0,0 0 0,1 1 0,-1-1 0,0 0 1,1 0-1,-1 1 0,-1-1 0,1-1 4,1 1 0,-1 0 0,0-1 1,0 1-1,0-1 0,0 0 0,1 1 0,-1-1 0,0 0 0,1 1 0,-1-1 1,0 0-1,1 0 0,-1 1 0,1-1 0,-1 0 0,0-1 0,-2-6 31,-1 0 0,1-1 0,-3-13 0,3 6-70,0 0 0,2-1 0,-1-16 0,2 24 17,-1 1 0,-3-14 0,2 13-66,0 1 0,0-15 0,2 23 58,0 0 0,0 0 0,0-1 0,0 1 0,0 0 0,0 0 0,0-1 0,0 1-1,0 0 1,0 0 0,0-1 0,0 1 0,0 0 0,0 0 0,0 0 0,0-1 0,0 1 0,0 0 0,0 0 0,0 0 0,0-1 0,1 1 0,-1 0 0,0 0 0,0 0 0,0-1 0,0 1 0,1 0 0,-1 0 0,0 0 0,0 0 0,0 0 0,1-1 0,5 6-130,10 17 185,-13-17-139,2 3 108,1 0 0,1 0 0,-1-1 0,1 0-1,1-1 1,-1 1 0,1-1 0,0-1 0,0 0 0,1 0 0,0 0 0,0-1 0,0 0-1,0-1 1,0 0 0,1-1 0,11 3 0,-7-4 80,0-1 1,0 0-1,-1-1 0,1 0 1,0-1-1,-1 0 0,1-1 1,-1-1-1,0 0 0,19-9 1,-10 2-403,-1-1 0,0 0-1,-1-2 1,0 0 0,19-19 0,-32 25-1078,0 0 0,0 0-1,0 0 1,-1-1 0,-1 0 0,9-18 0,-4 9-1681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23:34.3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72 2912,'-1'-1'97,"0"0"14,0 1 1,0-1-1,1 0 1,-1 1 0,0-1-1,0 1 1,0-1-1,0 1 1,0-1-1,0 1 1,0-1-1,0 1 1,-1 0 0,119-2 9371,70-6-8065,-132 6-416,202-15-108,-25 1-561,6 4 168,-136 6-272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4:08.6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1883 1 1472,'0'0'3691,"-1"11"-2086,0-10-1496,0 1 0,0-1 0,0 1 0,0-1 0,0 0 0,-1 0 0,1 1 0,-1-1 0,1 0 0,-1 0 0,1-1 0,-4 3 0,-24 8 452,22-9-235,-32 10 229,22-7-310,0 1 0,-19 9 0,-21 7-20,6-2-76,-15 12 77,-117 58 220,-71 53-41,41-28-152,144-83-76,-88 30 1,66-34-231,-44 15 207,127-38-237,14-3 52,24-2 1,-20 0-18,89 1 27,0 5 0,107 20-1,-199-25-19,-1 0 1,1 0-1,-1 1 0,0 0 0,0 1 0,0-1 1,6 4-1,-10-5 63,-1 0-1,1 1 1,-1-1 0,0 0-1,1 0 1,-1 1 0,0-1 0,0 1-1,0-1 1,0 1 0,0-1 0,0 1-1,-1 0 1,1-1 0,0 1 0,-1 0-1,1 0 1,-1-1 0,0 1 0,0 0-1,1 0 1,-1 0 0,0 0 0,-1-1-1,1 1 1,0 0 0,0 0 0,-2 2-1,0 3 51,0-1-1,0 0 1,-1 0 0,0 0-1,0 0 1,-6 7-1,-28 33 106,19-24-151,1 0 31,-1-1 0,-1-1 0,-1 0 0,0-2 0,-30 20 0,-175 107 267,-15-14 333,213-116-240,0-2-1,-36 12 1,53-22-471,-1 0-1,0-1 1,0 0 0,-18 0 0,20-2-675,0 0 0,0-1 1,-14-3-1,1 0-4295,15 3 2923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4:10.2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670 16 576,'2'0'5219,"-3"0"-5057,1 0 0,0 1 0,-1-1 1,1 0-1,0 1 0,-1-1 0,1 0 0,0 1 0,-1-1 1,1 0-1,-1 0 0,1 1 0,-1-1 0,1 0 0,0 0 1,-1 0-1,1 0 0,-1 0 0,1 0 0,-1 0 0,1 0 1,-1 0-1,1 0 0,-1 0 0,1 0 0,-1 0 1,0 0-1,-28 1 987,-38 7 1,-6 1-404,47-6-563,1 1 1,-39 12-1,47-11-109,14-5-69,-9 4 112,0-1 1,0-1-1,0 0 0,-19 0 1,-65 5-241,13-7 811,82-2-532,0 2-150,1 0 0,0 0 0,-1 0 0,1 0 0,0 0 0,0 0-1,-1 0 1,1-1 0,0 1 0,0 0 0,-1 0 0,1 0 0,0 0 0,0-1-1,0 1 1,0 0 0,-1 0 0,1-1 0,0 1 0,0 0 0,0 0-1,0-1 1,0 1 0,-1 0 0,1 0 0,0-1 0,0 1 0,0 0 0,0-1-1,0 1 1,0 0 0,0 0 0,0-1 0,0 1 0,0 0 0,0-1 0,0 1-1,0 0 1,1 0 0,-1-1 0,0 1 0,0 0 0,0 0 0,0-1-1,0 1 1,1-1 0,0-13 426,-2 14-423,0-1-1,1 0 1,-1 0-1,0 0 1,1 1-1,-1-1 1,0 0-1,0 1 1,0-1-1,0 0 1,0 1-1,0-1 1,0 1-1,0 0 1,0-1-1,0 1 1,0 0-1,0 0 1,0-1-1,0 1 1,0 0-1,0 0 1,0 0-1,0 0 1,0 0-1,-1 1 1,0-1-4,0 1 0,0 0 0,1-1 0,-1 0 0,0 1 0,0-1 0,0 0 0,0 0 1,1 0-1,-1 0 0,0 0 0,0-1 0,-3 0 0,3 1 10,0-1 1,0 1-1,0 0 0,0 0 0,0 0 1,0 0-1,0 0 0,-1 0 0,-2 1 1,-9 3-196,19-5-8,15 1 99,142-3-36,-121 0 133,78-15 0,19-8 8,-127 23 418,-20 6 188,-3 3-594,1 0-1,0 0 1,1 1-1,-1 0 1,-11 12-1,12-10-25,1 1-1,0 1 0,1-1 0,0 1 0,1 1 0,-11 20 0,-26 79 72,30-73-52,-21 62 395,17-55-434,10-14-3644,6-10 1321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4:12.6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504 6 1152,'14'-5'9674,"-14"15"-9374,-1 0-1,0 0 0,-1 0 1,0 0-1,-1 0 0,-4 10 0,-28 58 171,27-61-352,-18 31 170,-2-1 0,-39 52 0,-78 80 218,118-147-479,-64 96 323,81-113-209,-4 8 300,-15 36 0,29-58-432,-1 1-57,0 0 0,0 0 0,0 0 0,0 0 0,0 0 0,0-1 0,0 1 0,-1 0 0,1-1 0,-1 1 0,1-1 0,-4 3 0,2-5-1970,5-3-47,8-8-1523,-9 10 3061,17-15-2235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4:13.1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95 2496,'-1'-2'7604,"9"-3"-6008,15-5-1884,6 3 387,58-8 0,-29 7 28,151-20 202,-64 10 729,-145 18-1037,1-1 0,0 1 1,0 0-1,-1 0 1,1 0-1,0 0 0,0 0 1,0 0-1,-1 0 1,1 0-1,0 0 1,0 0-1,0 0 0,-1 0 1,1 0-1,0 1 1,0-1-1,-1 0 0,1 1 1,0-1-1,-1 0 1,1 1-1,0-1 0,1 2 1,4 7-3203,-2-4 1411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4:14.5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334 5 2560,'0'0'67,"0"0"-1,0 0 1,1-1 0,-1 1 0,0 0-1,0 0 1,0-1 0,0 1-1,0 0 1,0 0 0,0 0 0,1-1-1,-1 1 1,0 0 0,0 0 0,0 0-1,0 0 1,1-1 0,-1 1-1,0 0 1,0 0 0,1 0 0,-1 0-1,0 0 1,0 0 0,0 0-1,1-1 1,-1 1 0,0 0 0,0 0-1,1 0 1,-1 0 0,0 0 0,0 0-1,1 0 1,-1 0 0,0 0-1,0 1 1,1-1 0,-1 0 0,0 0-1,0 0 1,1 0 0,-1 0 0,0 0-1,0 0 1,1 1 0,-1-1-1,0 0 1,0 0 0,0 0 0,12 8 1983,-11-5-1923,0 1 0,0-1 1,0 0-1,0 0 0,-1 0 0,0 1 1,1-1-1,-1 0 0,-1 0 0,1 1 1,0-1-1,-1 0 0,-1 6 0,0 6 140,-6 25 553,-23 72 1,17-68-569,-5 18 12,-3-1 0,-3-1 0,-2-1 0,-3-1 0,-40 57 0,13-21 43,21-33 149,25-45-217,6-6 559,17-25-401,13-11-342,1 1 1,52-40-1,-28 25-146,30-18-75,-19 14 236,-56 40-89,17-12-90,-21 16 95,0-1 0,0 0 0,0 1 0,0-1-1,0 1 1,0 0 0,0-1 0,0 1 0,0 0 0,0 0 0,0-1 0,0 1-1,1 0 1,-1 0 0,0 0 0,2 1 0,-3 0 18,1 1-1,-1-1 1,1 1 0,-1-1 0,0 1-1,0-1 1,0 1 0,0-1 0,0 1-1,0-1 1,0 4 0,-1-2-1,1 6 14,-1 0 0,0-1 0,-1 1 0,-3 9 0,-4 25-139,8-36 121,0 0 0,1 0 1,0 0-1,0 0 1,1 0-1,1 9 1,-1-13 9,0-1 1,0 0 0,-1 0-1,2 0 1,-1 0 0,0 1-1,0-1 1,1-1 0,-1 1-1,1 0 1,-1 0 0,1-1-1,0 1 1,0 0 0,0-1-1,0 0 1,0 1 0,0-1-1,0 0 1,0 0 0,1 0 0,2 0-1,-1 0 29,-1 0 1,1-1-1,0 1 0,-1-1 0,1 0 0,0 0 0,-1 0 1,1-1-1,6-1 0,33-12 439,-34 11-408,63-26 222,74-42-1,-63 25-300,-73 40 67,-4 3-341,-5 15 47,-1 6 235,0-1 0,1 0 0,1 0 1,1 0-1,9 30 0,-12-45 13,0-1-1,1 1 0,-1-1 1,1 1-1,-1-1 0,1 1 1,0-1-1,0 0 0,0 1 1,0-1-1,0 0 0,0 1 1,0-1-1,0 0 0,0 0 1,0 0-1,0 0 0,1 0 1,-1-1-1,1 1 0,-1 0 1,0 0-1,1-1 0,-1 1 1,1-1-1,-1 1 0,1-1 1,0 0-1,-1 0 1,1 0-1,-1 0 0,1 0 1,0 0-1,-1 0 0,1 0 1,-1 0-1,1-1 0,-1 1 1,1-1-1,-1 1 0,1-1 1,-1 0-1,3-1 0,2-1 65,1-1 0,-1-1 0,0 1 1,0-1-1,-1 0 0,1 0 0,-1-1 0,4-6 0,27-35 162,90-126-309,-83 121-285,-43 52 350,1 0 0,-1-1 0,0 1 0,0-1 0,1 1 0,-1 0 0,0 0 1,1-1-1,-1 1 0,0 0 0,1 0 0,-1-1 0,1 1 0,-1 0 0,0 0 0,1 0 0,-1-1 1,1 1-1,-1 0 0,0 0 0,1 0 0,-1 0 0,1 0 0,-1 0 0,1 0 0,-1 0 0,1 0 0,-1 0 1,0 0-1,1 0 0,-1 1 0,1-1 0,-1 0 0,0 0 0,1 0 0,-1 0 0,1 1 0,-1-1 1,0 0-1,1 0 0,-1 1 0,0-1 0,1 0 0,-1 1 0,0-1 0,2 2-2,-1-1-1,0 0 1,0 1-1,0-1 1,0 1 0,-1-1-1,1 1 1,0 0-1,0-1 1,0 3-1,0 5 50,0 1 0,0 0 0,-1-1 0,-1 17 0,0-21-35,0 0 0,0 0 0,0 0 0,0 0 1,-1 0-1,0 0 0,0 0 0,0-1 0,-1 1 0,-4 6 0,-7 6 189,-2 1-1,0-2 0,-26 21 1,40-35-179,-1-1 0,1 0 0,-1 0 1,0 0-1,1-1 0,-1 1 0,0 0 0,0-1 1,1 0-1,-1 1 0,0-1 0,0-1 0,0 1 1,1 0-1,-1-1 0,0 1 0,0-1 0,1 0 1,-6-1-1,8 1-24,0 1 1,0 0 0,0 0-1,0 0 1,-1 0-1,1-1 1,0 1 0,0 0-1,0 0 1,0 0-1,0-1 1,0 1 0,0 0-1,0 0 1,0-1-1,0 1 1,0 0 0,0 0-1,0 0 1,0-1-1,0 1 1,0 0 0,0 0-1,0-1 1,0 1 0,0 0-1,0 0 1,0 0-1,0-1 1,0 1 0,0 0-1,1 0 1,-1 0-1,0-1 1,0 1 0,0 0-1,0 0 1,1 0-1,-1-1 1,7-7-38,-7 8 22,5-2 11,1-1-1,-1 1 0,1 1 1,-1-1-1,1 1 0,0 0 1,-1 0-1,1 1 0,8 0 0,8-2 50,10 1-35,-1 1 0,64 9-1,-51-4 110,21 7-1666,-42-7-1978,30 2 0,-30-5 1033,-12 2-1328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4:14.9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53 0 5728,'-24'0'2112,"20"0"-1632,-10 0-128,9 0-288,5 6-96,-5-3 32,10 9 0,0 2-2464,9-7 1344,9-7-1824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4:16.7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311 99 1888,'0'0'51,"0"-1"1,0 0-1,0 0 1,0 0-1,0 0 0,0 1 1,1-1-1,-1 0 1,0 0-1,0 0 1,1 1-1,-1-1 0,1 0 1,-1 1-1,1-2 1,3-4 245,-3 2 292,-1 1 0,1-1 0,-1 0 0,0 1 0,0-1 0,0 0 0,0 1 0,-2-6 0,2 7-497,-1 0 0,1 0 1,-1 0-1,1 0 0,-1 0 0,0 0 1,1 0-1,-1 0 0,0 1 0,0-1 0,0 0 1,-1 1-1,1-1 0,0 1 0,-1-1 0,1 1 1,-1-1-1,1 1 0,-1 0 0,1 0 0,-1 0 1,0 0-1,0 0 0,0 0 0,1 1 0,-1-1 1,0 0-1,0 1 0,0 0 0,0-1 0,0 1 1,0 0-1,0 0 0,0 0 0,0 0 0,0 0 1,0 1-1,0-1 0,0 1 0,0-1 0,0 1 1,0 0-1,0-1 0,-2 3 0,-9 4-89,0 0-1,1 1 1,0 1-1,-13 10 1,-41 45-147,28-26 41,31-31 108,-1 1 1,1 0 0,0 0 0,1 0 0,0 1 0,0 0 0,1 0 0,0 1-1,-5 15 1,9-23-6,1 1 0,-1-1 0,1 0-1,0 1 1,0-1 0,0 0 0,0 1-1,0-1 1,0 0 0,0 1 0,1-1 0,-1 0-1,1 1 1,0-1 0,0 0 0,0 0-1,0 0 1,0 0 0,0 0 0,0 0-1,1 0 1,-1 0 0,1 0 0,-1 0 0,1-1-1,0 1 1,0-1 0,0 1 0,0-1-1,0 0 1,2 2 0,5 1 59,0 1 0,0-1 0,1-1 0,-1 0 0,1 0 0,10 1 0,-4-2 26,-1 0 1,1-2-1,0 0 1,0 0-1,0-2 1,-1 0-1,1 0 1,-1-2-1,29-9 1,6-7 193,73-41 0,-89 43-178,249-149-5,-207 121 134,-69 41-52,-8 4 129,-15 7 173,-88 52-107,-52 26-503,127-65 17,1 1 0,0 1 1,-27 28-1,50-44 77,-1 0 0,1 1 1,1-1-1,-1 1 0,1 0 0,0 1 1,0-1-1,1 1 0,-5 12 1,8-18 44,0-1 0,-1 1 1,1-1-1,0 1 0,0-1 1,0 1-1,0 0 1,0-1-1,0 1 0,1-1 1,-1 1-1,0-1 0,0 1 1,0-1-1,0 1 0,1-1 1,-1 1-1,0-1 1,0 1-1,1-1 0,-1 0 1,0 1-1,1-1 0,-1 1 1,1-1-1,-1 0 1,0 1-1,1-1 0,-1 0 1,1 1-1,-1-1 0,1 0 1,-1 0-1,1 0 1,-1 1-1,1-1 0,-1 0 1,1 0-1,-1 0 0,1 0 1,-1 0-1,1 0 0,0 0 1,5 0 96,0 0 0,-1 0 0,10-2 0,-7 0 23,17-1 1,0-2 0,0 0 0,-1-2 0,0-1 0,0-1 0,44-23 0,-52 22-73,0 0 1,0-1-1,-2-1 1,1 0-1,-1-1 0,-1 0 1,0-1-1,-1-1 0,-1 0 1,11-17-1,38-69-148,-54 85-55,-5 13 6,-1 9 48,0-1 50,-1 0 0,1 0-1,-1 0 1,-1 0 0,-2 7 0,3-7 31,-1 0 0,1 0-1,0 0 1,0 0 0,-1 8 0,4-1-10,-1 0-1,2 0 1,0 0 0,0-1 0,1 1 0,7 15-1,-3-7 22,-7-17 20,0-1 0,0 1 1,0 0-1,0-1 1,1 1-1,-1-1 1,1 1-1,0-1 1,0 0-1,0 1 0,0-1 1,0 0-1,0 0 1,1-1-1,-1 1 1,0 0-1,1-1 1,0 0-1,-1 1 0,1-1 1,0 0-1,0 0 1,-1 0-1,1-1 1,0 1-1,0-1 1,0 0-1,0 1 0,0-1 1,0-1-1,0 1 1,0 0-1,0-1 1,-1 1-1,1-1 1,0 0-1,0 0 0,0 0 1,-1 0-1,1-1 1,4-2-1,3-3 78,0-1 0,0 0 0,-1 0 0,13-15 0,30-44 213,-6 6-365,-42 57 17,-1 0 13,1 0-1,-1 0 0,1 1 0,0-1 1,4-3-1,-7 7 20,0 0 0,-1-1-1,1 1 1,-1 0 0,1 0 0,-1-1 0,1 1 0,0 0 0,-1 0 0,1 0-1,0 0 1,-1 0 0,1 0 0,-1 0 0,1 0 0,0 0 0,-1 0 0,1 0-1,1 0 1,-2 1-4,1-1 0,0 1 0,0 0-1,-1-1 1,1 1 0,0 0 0,-1-1 0,1 1-1,-1 0 1,1 0 0,-1-1 0,1 1 0,-1 0-1,0 0 1,1 0 0,-1 0 0,1 1-1,0 4 27,0 0 0,0-1-1,-1 1 1,1 0 0,-1 0-1,0 0 1,-2 7-1,-9 42 125,6-30-143,-2 0 67,5-18 12,0 0 0,0 0-1,1 1 1,-1 8-1,2-14 239,6-8 144,79-57-166,-29 16-398,44-34 130,-99 79-50,1 1 1,-1 0-1,1 0 1,0 0-1,0 0 1,0 0-1,-1 0 0,1 0 1,0 1-1,0-1 1,0 1-1,0-1 0,0 1 1,3 0-1,-4 0 15,0 0-1,0 1 1,1-1-1,-1 1 1,0-1 0,0 1-1,0-1 1,0 1-1,0-1 1,0 1 0,0 0-1,0 0 1,0 0-1,0-1 1,0 1 0,-1 0-1,1 0 1,0 0-1,-1 0 1,1 0-1,0 0 1,-1 1 0,1-1-1,0 2 1,16 43 31,12 48 0,-24-79 34,0 0-1,1 0 0,1-1 0,0 0 1,10 14-1,-15-25-14,0 0 0,1 0 1,-1 0-1,0-1 0,1 1 1,-1-1-1,1 0 0,0 1 0,0-1 1,0-1-1,0 1 0,0 0 1,1-1-1,-1 1 0,0-1 0,1 0 1,-1 0-1,0 0 0,8 0 1,-6-1-146,-1 0 0,1 0 1,0 0-1,-1-1 0,1 0 1,5-1-1,-5 0-648,-1 1 1,1-1-1,-1 0 0,1-1 1,6-4-1,1-1-2297,6 4-3142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8:26.3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1 404 3808,'-1'-2'1509,"5"3"938,-2-1-2015,0 0 0,0 1 1,0-1-1,0 0 0,0 0 0,0 0 0,0-1 0,1 1 0,-1 0 0,2-2 0,25-10 1080,30-18-1,-16 8-886,18-7-32,-14 7-194,83-52 0,-118 65-392,0 0 0,0 0 0,-1-1 0,0-1 1,-1 0-1,0 0 0,-1-1 0,0 0 0,-1-1 1,0 0-1,7-15 0,-11 18-214,-6 14-38,-7 17-34,-11 23 132,11-27 106,-11 30 0,20-45 57,-1 0 1,1-1-1,-1 1 0,1 0 0,-1-1 1,1 1-1,0 0 0,0-1 0,0 1 1,0 0-1,0-1 0,0 1 0,1 0 1,-1-1-1,0 1 0,1 0 0,-1-1 1,1 1-1,0-1 0,-1 1 0,1-1 1,0 1-1,0-1 0,0 1 0,0-1 1,0 0-1,0 1 0,1-1 0,-1 0 1,0 0-1,1 0 0,-1 0 0,1 0 1,2 1-1,-1-1 64,0 0-1,0 0 1,0 0 0,0-1 0,1 1 0,-1-1-1,0 0 1,1 1 0,-1-2 0,0 1 0,0 0-1,1-1 1,-1 1 0,0-1 0,0 0 0,5-2-1,3-2 4,0-1-1,-1-1 1,0 0-1,0 0 1,-1-1-1,16-16 1,43-60-93,-34 40-147,-27 35 274,-3 3-140,0-1-1,1 1 0,6-6 0,-10 11 5,-1 1 1,1-1-1,0 1 0,0-1 0,-1 1 1,1-1-1,0 1 0,0-1 0,0 1 0,0-1 1,0 1-1,0 0 0,1-1 0,-2 2 3,1-1 0,-1 0 0,1 0 0,0 0-1,-1 0 1,1 0 0,-1 0 0,0 1 0,1-1 0,-1 0-1,1 0 1,-1 1 0,1-1 0,-1 0 0,1 1 0,-1-1-1,0 1 1,1-1 0,-1 0 0,0 1 0,1-1-1,-1 1 1,0-1 0,0 1 0,1 0 0,0 2 0,0-1 0,-1 1 1,1 0-1,-1-1 1,1 1-1,-1 0 0,0 0 1,0 0-1,0 0 0,0-1 1,-1 4-1,-8 34-23,7-33-1,-2 7 91,0-1 1,-1 0-1,-1 0 0,0 0 0,-1-1 0,0 0 1,-1 0-1,0 0 0,-17 17 0,23-27-22,1-1-1,0 1 0,-1-1 1,0 1-1,1-1 1,-1 0-1,0 0 1,1 0-1,-1 0 1,0 0-1,0 0 1,0 0-1,-2 0 1,2-1-2,1 0 0,0 0 0,0 0 0,0 0 1,0 0-1,-1-1 0,1 1 0,0 0 1,0-1-1,0 1 0,0-1 0,0 1 0,0-1 1,0 0-1,0 1 0,0-1 0,0 0 1,0 0-1,1 1 0,-1-1 0,-1-2 0,1 2-25,1 0-1,-1 0 0,0 0 1,1 0-1,-1 0 0,1 0 0,0 0 1,-1 0-1,1 0 0,0 0 1,-1 0-1,1-1 0,0 1 0,0 0 1,0 0-1,0 0 0,0 0 1,0 0-1,1-1 0,-1 1 0,0 0 1,1 0-1,-1 0 0,0 0 1,1 0-1,-1 0 0,1 0 0,0 0 1,-1 0-1,2-1 0,0 0-29,-1 0-1,1 0 1,0 0-1,0 0 1,0 1-1,0-1 1,0 1-1,0-1 1,0 1-1,0 0 1,1-1-1,3 0 1,10-1-28,1 1 0,0 0 0,0 2 0,22 1 0,-6-1-59,56-4-2195,0-1-5982,-65 7 5492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4:18.7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0 673 2816,'0'0'4485,"15"-4"-2240,-12 1-2099,0 0-1,1 0 0,-1 0 1,-1 0-1,1 0 0,0-1 1,-1 1-1,0-1 0,2-3 1,9-13 171,-3 5-145,-1 0 1,0 0-1,10-25 0,12-51 199,-5 15-124,17-64 48,-43 138-292,24-65 340,-16 45 67,10-34 0,-12 7-47,-6 48-355,0 0 0,1 1 1,-1-1-1,0 0 0,0 0 1,0 0-1,0 0 0,0 0 1,0 1-1,0-1 0,0 0 1,-1 0-1,1 0 1,0 0-1,0 0 0,-1 1 1,1-1-1,-1 0 0,1 0 1,0 1-1,-1-1 0,1 0 1,-1 0-1,0 1 0,1-1 1,-1 1-1,0-1 0,0 0 1,0 1-34,1-1 0,-1 1 0,0 0 1,1 0-1,-1 0 0,1-1 0,-1 1 0,0 0 1,1 0-1,-1 0 0,0 0 0,1 0 0,-1 0 1,0 0-1,1 1 0,-1-1 0,0 0 0,1 0 1,-1 0-1,1 1 0,-1-1 0,0 0 0,1 0 1,-1 1-1,1-1 0,-1 1 0,1-1 0,-1 0 1,1 1-1,-1-1 0,1 1 0,0-1 0,-1 1 1,1 0-1,-1 0 0,-6 8-280,6-8 291,0 1 0,0-1 0,0 0 0,0 0 0,0 1-1,1-1 1,-1 1 0,0-1 0,1 1 0,-1-1-1,0 4 1,-1 4 19,0 0-1,-1 0 1,0 0-1,-1 0 1,-5 11-1,3-9 23,1 1-1,-6 18 1,-5 50 342,-9 103 1,11-65-80,10-80-82,3-26-148,0-1 1,0 1-1,-1 0 1,-1-1-1,-5 16 1,6-22-28,1 0 0,-1 1 0,1-1 1,0 1-1,0-1 0,1 1 0,0-1 0,0 7 1,0-11-34,0 0 0,-1 0 0,1-1 0,0 1 0,0 0 0,-1 0 0,1 0 0,-1 0 0,1 0 1,-1 0-1,1 0 0,-1 0 0,0-1 0,1 1 0,-1 0 0,0 0 0,1-1 0,-2 1 0,1 0 12,0 0 0,1-1 0,-1 1-1,0-1 1,1 1 0,-1 0 0,1-1-1,-1 1 1,1 0 0,-1 0 0,1 0-1,-1-1 1,1 1 0,0 0 0,-1 0-1,1 0 1,0 1 0,0-1 20,-1-1 1,1 1-1,0-1 1,0 1-1,0-1 1,-1 1-1,1-1 1,0 0-1,-1 1 1,1-1-1,0 1 0,-1-1 1,1 0-1,-1 1 1,1-1-1,0 0 1,-1 1-1,0-1 1,1 0-2,0 0 1,0 0 0,0 0-1,0 0 1,0 0 0,0 0-1,0-1 1,0 1-1,0 0 1,0 0 0,0 0-1,0 0 1,0 0 0,0 0-1,0 0 1,0 0 0,0 0-1,0 0 1,-1 0 0,1 0-1,0 0 1,0-1 0,0 1-1,0 0 1,0 0-1,0 0 1,0 0 0,0 0-1,0 0 1,0 0 0,0 0-1,0 0 1,0 0 0,-1 0-1,1 0 1,0 0 0,0 0-1,0 0 1,0 0-1,25-26 263,-17 18-281,0 0 0,-1 0-1,0-1 1,7-11 0,86-149-515,-78 131 535,-15 25-93,0 1 0,1-1 1,0 2-1,1-1 1,10-10-1,-18 21 50,-1 1-1,1-1 1,-1 0 0,1 1-1,0-1 1,-1 1 0,1-1-1,0 1 1,-1-1 0,1 1-1,0-1 1,0 1-1,0 0 1,-1-1 0,1 1-1,0 0 1,0 0 0,0 0-1,0-1 1,0 1 0,-1 0-1,1 0 1,0 0 0,0 1-1,0-1 1,0 0-1,0 0 1,0 0 0,-1 1-1,1-1 1,0 0 0,0 1-1,0-1 1,-1 1 0,1-1-1,0 1 1,-1-1 0,1 1-1,0 0 1,3 3-11,-1 0 0,-1 1 1,1-1-1,-1 1 0,4 7 1,0 2 46,18 47-69,-17-47 81,-5-9-27,0 0 0,0-1 0,1 1 0,-1-1 1,1 1-1,1-1 0,-1 0 0,0 0 0,1 0 0,0-1 0,5 5 0,-4-5 12,-1 0 0,1-1-1,0 1 1,0-1 0,0 0 0,0 0-1,1-1 1,-1 0 0,0 0 0,1 0-1,-1 0 1,1-1 0,-1 0-1,1 0 1,-1 0 0,1-1 0,-1 0-1,9-2 1,-1-1 37,-1 0 0,1 0 0,-1-1 0,-1-1-1,1 0 1,-1-1 0,0 0 0,0 0 0,-1-1 0,0-1-1,0 0 1,-1 0 0,0-1 0,-1 0 0,0 0 0,0-1 0,7-15-1,-4 5 68,9-24-1,-18 38-131,1 0 1,-2 0 0,1 0 0,-1 0 0,0-1-1,0 1 1,-1-14 0,0 19-6,0 0 1,0 1-1,0-1 0,0 0 0,-1 0 1,1 1-1,-1-1 0,1 1 0,-1-1 1,0 0-1,0 1 0,1-1 0,-1 1 1,0-1-1,0 1 0,-1 0 0,1-1 0,0 1 1,0 0-1,-3-2 0,2 2-2,-1 0 0,1 0 0,0 1 0,0-1 0,0 1 0,0-1 0,-1 1-1,1 0 1,0 0 0,0 0 0,-1 0 0,1 0 0,0 1 0,-3 0 0,-5 2-8,0 0 0,0 1 0,0 0 0,1 1 0,-16 9-1,12-5 2,0 1-1,0 0 0,1 1 1,0 1-1,0 0 0,2 0 1,0 1-1,0 1 0,1-1 1,1 1-1,0 1 0,-7 19 0,13-30 25,0 1 0,1-1-1,0 1 1,-1 0-1,2 0 1,-1-1-1,1 1 1,-1 0-1,2 0 1,-1 0-1,0 0 1,1 0-1,0-1 1,0 1 0,0 0-1,3 6 1,-1-6 16,-1-1 1,1 1 0,0-1 0,0 1 0,0-1 0,1 0 0,0-1 0,0 1 0,0-1-1,0 1 1,0-1 0,0 0 0,1-1 0,9 5 0,3 0 148,0-1 1,1 0 0,0-1 0,0-1-1,0-1 1,34 2 0,-40-5-287,0 0-1,-1-1 1,1 0 0,-1 0 0,0-1 0,1-1 0,-1 0 0,0-1 0,0 0-1,-1 0 1,1-1 0,11-7 0,18-15-6294,-14 8 3386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4:42.7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294 817 1472,'-2'-3'5833,"1"2"-5735,-1 0 0,1 0 0,-1 0 0,1 0 0,-1 0 0,0 1-1,1-1 1,-1 0 0,0 1 0,1-1 0,-3 1 0,-9 0 147,3-1-205,1 1 0,-1 0 0,0 0 0,1 1 0,-1 1 0,1 0 0,-1 0 0,1 1 0,-10 3 0,4 2-121,1 1 0,-1 0-1,-25 21 1,35-25 64,0-1 1,1 2-1,0-1 0,-1 0 0,1 1 0,1 0 0,-1-1 0,1 2 1,0-1-1,1 0 0,-1 0 0,-1 11 0,2-8-5,-3 13-29,0 1-1,2-1 1,0 1-1,2 0 1,1 27-1,1-20 97,-1-24-42,0 1 1,0 0-1,1 0 0,0 0 0,0-1 0,0 1 0,4 8 0,3 13 242,-8-27-219,1-1-1,-1 1 1,0-1 0,1 1-1,-1-1 1,1 0 0,-1 1-1,1-1 1,-1 0-1,1 1 1,-1-1 0,1 0-1,-1 0 1,1 0 0,0 1-1,-1-1 1,1 0 0,-1 0-1,1 0 1,-1 0-1,1 0 1,0 0 0,-1 0-1,1 0 1,-1 0 0,2-1-1,13-2 222,-12 2-219,-1 0 0,0-1 0,1 1 0,-1-1 0,0 1 1,1-1-1,-1 0 0,0 0 0,0 0 0,-1 0 0,1 0 0,1-3 0,17-32 304,-13 23-277,10-24 168,-1-1 0,15-57 0,-19 55-114,-9 31-88,2-4 90,-1-1-1,0 0 0,-1 0 0,-1 0 1,1-18-1,-3 3 519,-6 43-1562,1 13 671,2-16 267,1 0-1,1 0 0,-1 14 0,2-17 0,-1 26 63,2-1 0,1 1 0,11 54 0,-11-80-8,0 1 0,1-1 1,0 0-1,0 1 0,1-1 1,0 0-1,0-1 0,9 12 1,-11-16-13,1 1 0,-1-1 0,1 0 0,-1 1 0,1-1 0,0-1 0,-1 1 0,1 0 0,0-1 0,1 1 0,-1-1 0,0 0 0,0 0 0,0 0 0,1 0 0,-1-1 0,0 1 0,1-1 0,-1 0 0,0 0 1,1 0-1,5-2 0,2 0 21,-1-1 0,1-1 0,-1 0 0,0 0 0,-1-1 1,1 0-1,-1-1 0,0 0 0,0 0 0,0-1 0,13-15 1,-9 8 44,-1-1 0,0 0 1,-1-1-1,-1 0 1,16-35-1,-15 31-3,-7 12-191,0-1 0,5-12 0,-3 5-72,-5 13 98,0 0 0,1 0 0,-1 0 0,-1 0-1,1 0 1,1-6 0,21 20-505,-18-7 592,0-1-1,0 0 1,0 0-1,1 0 1,-1-1-1,1 0 1,0 0-1,-1-1 1,1 1-1,11 0 1,-17-2-8,1 0-1,-1 0 1,1 0 0,-1 0 0,1 0-1,-1-1 1,1 1 0,-1 0 0,0 0-1,1 0 1,-1-1 0,1 1-1,-1 0 1,0-1 0,1 1 0,-1 0-1,0-1 1,1 1 0,-1 0 0,0-1-1,0 1 1,1-1 0,-1 1 0,0 0-1,0-1 1,0 1 0,0-1-1,0 1 1,1-1 0,-1 1 0,0-1-1,0-16 508,0 14-477,0 2-37,0-1-1,0 1 1,0-1 0,0 1 0,0-1 0,-1 1-1,1-1 1,-1 1 0,1 0 0,-1-1-1,1 1 1,-1-1 0,0 1 0,0 0 0,0 0-1,1-1 1,-1 1 0,-1 0 0,1 0-1,0 0 1,0 0 0,0 0 0,0 0 0,-1 0-1,1 1 1,0-1 0,-1 0 0,1 1-1,-1-1 1,1 1 0,-1 0 0,-1-1 0,0 0-56,0 1 0,0 0 0,0 0 0,0 0 0,0 0 0,0 0 0,0 1 0,0-1 0,0 1 0,0 0 0,0 0 0,0 0 0,1 0 0,-1 1 0,-4 2 1,1 1-9,0 0 1,0 0-1,1 1 1,0 0 0,0 0-1,0 1 1,1-1 0,0 1-1,0 0 1,1 0-1,-3 9 1,0 0-81,1 0 1,0 1-1,2 0 1,-3 19-1,5-19 40,1 0 1,0 0-1,2 1 0,0-1 0,0 0 0,7 18 0,-8-29 146,1-1 0,0 1-1,1 0 1,0-1 0,0 0-1,0 1 1,0-1 0,1-1-1,-1 1 1,8 6 0,-10-10-37,0 0 1,0-1 0,0 1-1,0 0 1,1-1 0,-1 1-1,0-1 1,0 1 0,1-1-1,-1 0 1,0 1 0,1-1 0,-1 0-1,0 0 1,2 0 0,8 1 110,-8-1-91,-1 0 0,1 0 0,0 0 0,0 0 1,-1-1-1,1 1 0,-1-1 0,1 0 0,0 0 1,-1 0-1,1 0 0,-1 0 0,3-2 0,32-21 210,-23 11-203,0 0 0,-1-1 0,0-1-1,11-18 1,3-1 86,22-30 27,-25 31-163,39-40 0,-62 71-52,1 1 1,-1-1-1,1 1 1,-1 0-1,1 0 1,0 0-1,0 0 1,-1 0-1,4-1 1,-4 2 27,-1-1 0,1 1 1,0 0-1,0 0 0,0 0 1,0 0-1,0 0 1,0 0-1,-1 0 0,1 0 1,0 0-1,0 1 0,0-1 1,0 0-1,-1 0 1,2 1-1,1 2-22,0-1-1,0 1 1,0 0-1,0 0 1,0 0-1,-1 0 1,5 7-1,-6-8 49,41 55 330,-41-55 266,-1-6-504,-1 1 0,1 0-1,-1-1 1,0 1 0,-1 0-1,1 0 1,0 0-1,-1 0 1,0 0 0,1 0-1,-1 0 1,-1 0 0,-2-3-1,-6-6 16,-18-15 0,25 24-21,-1-1-112,1 0-1,-1 0 1,0 1 0,0-1-1,-1 1 1,1 0-1,-7-2 1,9 4-5,1 1 1,0-1-1,-1 1 1,1-1-1,0 1 1,-1 0-1,1 0 1,-1 0-1,1 0 0,0 1 1,-1-1-1,1 1 1,0-1-1,-1 1 1,1 0-1,0 0 1,0 0-1,-1 0 0,1 0 1,0 0-1,-2 2 1,-2 3-34,0-1 0,0 1 0,1 0 0,-1 1 0,1-1 0,1 1 0,-1 0 0,1 0 0,-4 11 0,0 1-112,0 1-1,-5 30 0,10-35 73,1-1 1,1 1-1,0 0 1,1-1 0,1 1-1,0 0 1,1-1-1,1 1 1,7 23 0,-9-34 124,1 0 1,-1-1-1,1 1 1,0-1 0,0 0-1,0 1 1,1-1-1,-1 0 1,1 0 0,0-1-1,0 1 1,0 0-1,0-1 1,0 0 0,1 0-1,-1 0 1,1 0-1,-1 0 1,1-1 0,0 1-1,-1-1 1,1 0-1,0 0 1,0-1 0,0 1-1,4-1 1,9 1 181,0-1 1,1-1-1,-1-1 0,27-5 1,-20 2-135,0-1 1,0-1 0,-1-1-1,0-1 1,-1-1 0,0-1-1,39-26 1,-49 27 10,0-1 0,-1 0 1,0-1-1,0 0 0,12-19 0,-9 9-23,-1 0 0,17-39 0,-7 6-362,-24 59-95,-2 10 206,-4 74-18,0 4-159,7-90 370,2 43-138,-1-42 172,0 1 0,0 0 0,0-1 0,0 1 0,1 0 0,-1-1 0,1 1 0,0-1 0,4 6 1,-6-8-1,1-1 1,0 1 0,-1 0-1,1-1 1,0 1 0,0-1-1,-1 1 1,1-1 0,0 1 0,0-1-1,0 1 1,0-1 0,-1 0-1,1 1 1,0-1 0,0 0-1,0 0 1,0 0 0,0 0 0,0 0-1,0 0 1,0 0 0,0 0-1,0 0 1,0 0 0,-1 0-1,1-1 1,0 1 0,0 0 0,0-1-1,0 1 1,0-1 0,-1 1-1,3-2 1,-1 1 10,0-1 1,1 0-1,-1 0 1,0 0-1,0 0 1,0-1-1,0 1 1,-1-1-1,1 1 1,-1-1-1,2-2 0,87-238 307,-78 206-355,8-27-63,-19 55-90,-3 10-182,-4 16 37,1 11 215,2 0 0,0 0 0,2 0 0,2 0 0,0 0 0,8 39 0,-8-62 93,0 1-1,1-1 1,0 1 0,0-1 0,0 0 0,1 1-1,0-1 1,0-1 0,0 1 0,0 0 0,7 5-1,-8-7 21,1 0-1,0-1 0,0 0 1,0 0-1,1 0 0,-1 0 1,0-1-1,1 1 0,-1-1 0,1 1 1,-1-1-1,1-1 0,0 1 1,-1 0-1,1-1 0,0 0 1,-1 0-1,7 0 0,0-2 26,0 1-1,0-2 1,-1 1-1,1-1 1,-1-1-1,0 0 1,0 0-1,0-1 1,0 0 0,-1 0-1,0-1 1,0 0-1,14-14 1,0-5 126,0-1 0,32-50 1,-38 51-81,-10 16-158,0 0 0,0 0 0,-1 0 0,0-1 0,0 0 0,-2 0 1,1 0-1,-1 0 0,0 0 0,-1-1 0,-1 0 0,2-14 0,-2 25 38,1 0 0,0 0 1,0 0-1,-1 1 0,1-1 0,0 0 0,0 1 0,-1-1 0,3 2 0,5 7 113,-6-5-98,0 0 0,-1 0 0,1 1 0,-1-1 0,0 1 0,0 0 0,-1 0 0,1 0 0,-1 0 0,0 6 0,6 19-135,-3-15 175,-1-1 0,2 26-1,-2-11 9,-1-16-67,-1-1 4,1 0 1,0-1 0,1 1-1,6 15 1,-3-10-70,-5-13 108,1 0 0,-1 0 0,1 0-1,0 0 1,1 0 0,3 6-1,-5-9 2,0 1 0,0-1-1,0 0 1,0 0-1,0 0 1,1 0-1,-1 0 1,0 0-1,1 0 1,-1 0-1,0 0 1,1 0-1,-1-1 1,1 1-1,-1-1 1,1 1-1,-1-1 1,1 1-1,-1-1 1,1 0-1,0 0 1,-1 0-1,1 0 1,-1 0-1,1 0 1,-1 0-1,1-1 1,0 1-1,-1 0 1,1-1-1,-1 1 1,1-1-1,-1 0 1,0 1-1,1-1 1,-1 0-1,2-1 1,2-2 34,-1 0 0,0 0-1,0 0 1,0 0 0,-1-1 0,0 1 0,1-1 0,-2 0 0,5-8-1,11-32 275,20-76-1,-34 105-326,18-61 91,-19 68-193,1 1 0,0 0-1,0 0 1,1 0-1,0 0 1,11-11-1,-15 18 70,0-1-1,1 1 1,-1 0-1,1 0 0,-1 0 1,1 0-1,-1 0 1,1 0-1,0 0 1,0 0-1,-1 1 0,1-1 1,0 1-1,0-1 1,0 1-1,0 0 0,0 0 1,-1 0-1,1 0 1,0 0-1,0 0 0,0 0 1,0 1-1,0-1 1,0 1-1,-1-1 0,1 1 1,0 0-1,0 0 1,2 1-1,6 4 42,-1 0 1,0 1-1,-1 0 0,10 9 0,-6-4-149,6 2 97,-11-9 78,-1 1 1,0-1-1,0 1 1,9 10 1445,-14-16-1434,-4-8 365,-6-12-311,6 16-93,0 0-1,-1 0 0,1 1 0,-1-1 0,0 1 0,1 0 0,-1 0 0,-1 0 0,1 0 0,-5-1 0,-10-8-114,16 10 63,0 0 1,0 0-1,0 0 0,0 1 1,-1-1-1,1 1 0,0 0 0,-1 0 1,1 0-1,-1 0 0,1 1 1,-1-1-1,1 1 0,-1 0 0,1 0 1,-1 0-1,1 0 0,-1 1 1,1 0-1,-1-1 0,1 1 0,-1 0 1,1 1-1,0-1 0,-1 1 1,1-1-1,0 1 0,0 0 0,0 0 1,1 0-1,-1 1 0,0-1 1,1 1-1,-3 2 0,-2 6-3,1-1 0,0 1 0,1 0 0,0 0 0,1 0 0,0 1 0,-2 12 0,0 12 25,-2 37 1,5-42-103,3-26 127,0-1 0,0 1 1,1-1-1,0 1 0,-1-1 0,2 1 1,-1-1-1,0 0 0,1 1 1,0-1-1,0 0 0,0 0 0,3 4 1,-4-7 10,0 1 0,0 0 0,0-1 1,1 1-1,-1-1 0,0 0 0,1 1 0,-1-1 1,1 0-1,-1 0 0,1 0 0,-1 0 1,1 0-1,0 0 0,0 0 0,-1-1 1,1 1-1,0-1 0,0 1 0,0-1 0,0 1 1,0-1-1,-1 0 0,1 0 0,0 0 1,0 0-1,0-1 0,0 1 0,0 0 0,0-1 1,0 1-1,2-2 0,3-2 74,1-1 0,-1 0 0,0 0 0,0-1 0,-1 0 0,0 0 0,11-13 0,-3 0 133,20-34-1,-20 27-168,0-1-1,-1 0 0,16-53 1,-29 72-772,-6 14 436,-6 13 200,7-9 41,2 0 0,-1 0 0,2 0 0,-1 0 0,-1 20 0,2-9 23,1 0 0,2 21 0,0-37 28,-1 0-1,1 1 0,0-1 1,0 0-1,1 1 0,-1-1 1,1 0-1,1 0 0,-1 0 1,1 0-1,-1-1 0,7 8 1,-7-10 10,0 0 0,0 0 0,0 0 0,0 0 0,1-1 0,-1 1 0,1-1 0,-1 1 0,1-1 0,0 0 0,-1 0 0,1 0 0,0 0 0,0-1 0,-1 1 0,1-1 0,0 0 0,0 1 0,0-1 0,0-1 0,0 1 0,-1 0 0,1-1 0,0 1 0,4-2 0,2-1 25,-1-1 1,0 0 0,1 0-1,-1-1 1,-1 1-1,1-2 1,-1 1 0,0-1-1,0 0 1,0-1 0,-1 0-1,8-11 1,6-10 147,-2-1-1,16-33 1,-14 24-102,-16 31-72,18-31 68,-2-1 0,-1-2 0,16-51 0,26-185 296,-24-5-817,-36 277 346,-1-1 0,0 1 0,0 0 0,-1-1 0,0 1 0,1 0 0,-4-9 0,4 14 80,0 0 0,0 0 0,0-1-1,0 1 1,0 0 0,0 0-1,0 0 1,0 0 0,0-1 0,-1 1-1,1 0 1,0 0 0,0 0-1,0 0 1,0-1 0,0 1-1,0 0 1,0 0 0,-1 0 0,1 0-1,0 0 1,0-1 0,0 1-1,0 0 1,-1 0 0,1 0 0,0 0-1,0 0 1,0 0 0,-1 0-1,1 0 1,0 0 0,0 0-1,0 0 1,-1 0 0,1 0 0,-7 6-196,-3 13 66,9-18 114,-7 19 48,1 1-1,1-1 1,1 1-1,-3 26 1,-4 16-176,-7 15 90,-48 214-60,61-255 132,1 1 1,2 1 0,4 64-1,1-83 2,0-1 0,2 1 0,0 0-1,1-1 1,1 0 0,1 0-1,1-1 1,10 19 0,-14-30 9,1 0 0,-1 0 1,1-1-1,1 0 0,-1 0 0,1 0 1,0 0-1,0-1 0,1 0 0,-1 0 1,1-1-1,0 0 0,1 0 0,-1-1 1,1 1-1,13 3 0,-18-7 5,-1 0 0,0 0 0,1-1-1,-1 1 1,1 0 0,-1-1 0,0 1 0,1-1-1,-1 0 1,0 0 0,0 0 0,1 0 0,2-2-1,1-1 48,-1 0 0,0 0 0,10-9 0,-7 3 45,0 0 0,0-1 0,-1 1 0,11-24 0,16-50 282,-28 64-318,0 1 1,-1-1-1,2-23 1,-6 37-78,0-1 0,-1 0 1,0 0-1,0 1 0,-1-1 0,0 0 0,0 1 0,0-1 1,-1 1-1,0-1 0,0 1 0,-1 0 0,-4-9 0,6 14-37,0-1-1,0 1 1,0-1-1,0 0 0,-1 1 1,1 0-1,0-1 1,-1 1-1,1 0 0,-1 0 1,1-1-1,-1 1 1,0 1-1,0-1 0,1 0 1,-1 0-1,0 1 1,0-1-1,0 1 0,0-1 1,-2 1-1,1 0-2,1 0-1,-1 1 1,1-1-1,0 1 1,-1-1-1,1 1 1,0 0-1,0 0 0,0 0 1,0 1-1,0-1 1,0 0-1,0 1 1,0-1-1,0 1 1,-2 3-1,-3 3 29,0 1 1,1 0-1,0 0 0,0 0 1,1 1-1,0 0 0,-4 13 1,2 0-106,0 0 1,-3 28-1,6-29 34,-1 41 0,5-55 87,1 0 0,-1 0 1,2 0-1,-1 0 0,1 0 0,0 0 0,0-1 1,6 13-1,-6-17 4,0 0 1,1 0 0,-1 1 0,1-1-1,-1-1 1,1 1 0,0 0-1,0-1 1,1 0 0,-1 1-1,0-1 1,1 0 0,-1-1 0,1 1-1,-1-1 1,1 0 0,0 1-1,0-1 1,0-1 0,0 1-1,0-1 1,6 1 0,4-1 43,0-1 1,0 0-1,-1 0 1,1-2-1,16-4 1,-9 1 10,-1-2 1,0 0 0,0-2-1,-1 0 1,0-1-1,-1-1 1,26-21 0,108-112 323,-137 129-381,36-38 150,77-107 0,-103 122-106,-1 0 0,-2-1 1,-1-2-1,15-46 0,-12 18 13,-2-1 0,17-111 0,-37 172-68,-2 1 0,1-1 0,-1 0 0,-1 0 0,0 0 0,-3-13 0,3 20-24,1 0 0,-1 0 1,-1 1-1,1-1 0,0 0 1,-1 0-1,1 1 0,-1-1 1,0 1-1,1 0 1,-4-3-1,4 4-11,-1 0 0,1 0 0,-1 0 0,0 0 1,1 0-1,-1 0 0,0 0 0,0 1 0,0-1 0,1 1 1,-1-1-1,0 1 0,0 0 0,0-1 0,0 1 0,0 0 0,0 1 1,-3-1-1,-2 1-2,1 1 1,0-1-1,0 1 0,0 0 1,0 1-1,0 0 1,0 0-1,1 0 1,-1 0-1,1 1 0,0 0 1,0 0-1,0 0 1,1 1-1,-1-1 0,1 1 1,0 0-1,1 1 1,-6 9-1,-2 7 21,1 0 0,2 1 0,-12 44 0,16-53-22,-53 233-294,34-120 325,-6 33-15,20 62 139,9-200-66,1-6-58,1 0 0,1 1 0,6 21 0,-9-37 12,1 1 13,0 1 0,0 0 0,0-1 0,0 1 0,0-1 0,1 1 0,-1-1-1,1 0 1,-1 1 0,1-1 0,0 0 0,0 0 0,0 0 0,4 2-1,-5-3 89,1-1-22,0-1-63,-1 1 0,1 0 0,0 0 0,-1-1 0,1 1 0,-1-1 0,1 1 0,-1-1 0,1 0 0,-1 0 1,1 1-1,-1-1 0,1 0 0,-1 0 0,0 0 0,0-1 0,2-1 0,18-27 293,-10 12-191,4-6-24,17-36 0,-19 35-145,22-34 0,-24 44 50,0 1-1,1 0 1,1 1-1,0 0 1,1 1 0,0 1-1,1 0 1,0 1-1,1 1 1,25-12-1,-23 12 86,30-19 1,-47 28-150,-6 16-422,-3 0 486,0-3 0,2 1 0,0 0 0,0 0 0,-4 19 0,7-19-2,1-9 14,1 0 0,0 0 0,0 0 0,1 0 0,-1 0 1,1 0-1,0 1 0,1 7 0,-1-13-6,0 1 0,0 0-1,1-1 1,-1 1 0,0-1-1,0 1 1,0-1 0,1 1-1,-1-1 1,0 1 0,1-1-1,-1 1 1,0-1 0,1 0 0,-1 1-1,0-1 1,1 1 0,-1-1-1,1 0 1,-1 0 0,1 1-1,-1-1 1,1 0 0,-1 0-1,1 1 1,0-1 0,0 0 13,1 0 1,-1 0-1,0 0 0,0 0 1,1 0-1,-1-1 0,0 1 1,0 0-1,1-1 0,-1 1 1,1-1-1,4-3 54,0 1 0,0-1 0,6-5 0,-11 8-74,149-116 225,-147 115-223,30-21-188,-31 21 166,1 1 0,0-1 0,0 1 1,-1 0-1,1-1 0,0 1 0,0 1 0,1-1 1,4 0-1,-8 1 10,1 1 1,-1 0-1,0-1 1,1 1-1,-1 0 1,0-1-1,0 1 0,0 0 1,0-1-1,0 1 1,0 0-1,0-1 1,0 1-1,0 0 1,0 1-1,0-2-2,-2 26 51,-1 0-1,-2 0 0,0-1 0,-14 40 1,14-48-43,-6 17 22,-1-1 1,-25 48-1,26-62 39,0 0 0,-1-1 1,-1-1-1,0 0 0,-22 21 0,12-17 49,0-1 1,-1-2-1,-48 30 0,64-44-67,-1 0 1,1-1-1,-1 0 0,1-1 0,-1 1 0,-13 0 0,18-2-32,0 0-1,-1-1 1,1 0 0,0 0-1,0 0 1,0 0 0,0-1-1,0 0 1,0 0-1,0 0 1,0 0 0,0 0-1,0-1 1,0 0 0,1 0-1,-6-3 1,8 4-8,0 0-1,0 0 1,0 0-1,0 0 1,0 0 0,0 0-1,0 0 1,1 0-1,-1 0 1,0-1-1,1 1 1,-1 0 0,1-1-1,-1 1 1,1 0-1,0 0 1,0-1 0,-1 1-1,1-1 1,0-1-1,1 1-1,-1 0-1,1 0 1,-1 0-1,1 0 1,0 0 0,0 0-1,0 0 1,0 0-1,0 1 1,0-1-1,0 0 1,2-1-1,3-3-28,1 0-1,-1 0 1,1 1 0,1 0-1,11-6 1,8-2 32,1 2 1,0 1 0,40-8 0,-13 3-90,15-6 98,83-13 0,-143 33-142,1-2 0,14-4-1,-22 6-321,0 0 0,0 0 0,-1 0 0,1-1 0,0 1-1,-1-1 1,1 1 0,-1-1 0,0 0 0,1 0-1,-1 0 1,0 0 0,3-5 0,-2-2-2381,-6-3-2571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4:43.1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 69 3392,'-24'-4'1088,"23"4"-1061,1 0 0,0 0 0,-1 0 0,1 0 1,-1 0-1,1 0 0,0 0 0,-1-1 0,1 1 0,-1 0 0,1 0 1,0 0-1,-1 0 0,1-1 0,0 1 0,-1 0 0,1 0 0,0-1 1,-1 1-1,1 0 0,0-1 0,0 1 0,-1 0 0,1-1 1,0 1-1,0 0 0,0-1 0,0 1 0,-1-1 0,1 1 0,0-1 69,1 0-1,-1 1 0,0-1 1,1 0-1,-1 1 0,0-1 1,1 1-1,-1-1 0,1 1 1,-1-1-1,1 1 0,-1-1 0,1 1 1,-1-1-1,2 0 0,22-11 1880,-6 6-1617,0 1-1,1 1 1,-1 1 0,22-1 0,-8 1-136,63-5 509,123 5 1,95 22-217,-312-19-515,53 6-2045,-29-2 188,28 0-1,-43-5 546,-1 0 0,17-3 0,-25 4 1302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4:49.5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309 634 2144,'0'-1'347,"0"-1"1,0 1 0,0 0-1,0-1 1,0 1-1,-1 0 1,1 0-1,0-1 1,-1 1 0,1 0-1,-2-1 1,1 0-239,0 1 1,0 0 0,0 0-1,0 0 1,0 0 0,-1 0 0,1 0-1,0 0 1,-1 0 0,1 1-1,-1-1 1,1 0 0,-3 0-1,-1 0 154,-1-1-1,0 1 0,-11-1 0,-1 0 113,7 1-293,1 0 0,0 1-1,0 0 1,-1 0-1,1 1 1,0 1 0,0-1-1,-1 2 1,2-1-1,-1 2 1,0-1 0,0 1-1,1 1 1,0-1-1,0 2 1,0-1 0,1 1-1,0 0 1,-11 12-1,15-14-98,1 1 0,0-1-1,0 1 1,1-1 0,-1 1-1,1 0 1,0 0 0,0 1-1,1-1 1,0 0 0,0 0 0,0 1-1,0 9 1,0 7 30,2 0 1,4 23-1,-4-37 3,2 15 112,2 0 0,1 0 0,17 43 0,-20-59-67,0 0 0,1-1 1,-1 1-1,1-1 1,0 0-1,1 0 1,0 0-1,0 0 0,0-1 1,0 0-1,1 0 1,0-1-1,0 1 0,0-1 1,0 0-1,1-1 1,0 1-1,0-2 1,0 1-1,0-1 0,0 0 1,0 0-1,0 0 1,1-1-1,-1-1 1,1 1-1,-1-1 0,1 0 1,-1-1-1,11-1 1,4-4 25,0 0 0,-1-1 0,0-2 1,0 0-1,0-1 0,-1-1 0,-1-1 1,0 0-1,0-2 0,16-16 1,19-23 63,76-97 0,-87 98-389,-32 39 98,27-22 1,-16 15-4,-21 20 130,0-1-1,0 0 1,0 0 0,0 0-1,0 1 1,0-1-1,0 0 1,0 1 0,0-1-1,0 1 1,1 0-1,-1-1 1,0 1 0,0 0-1,1 0 1,-1-1-1,0 1 1,0 0 0,1 0-1,-1 1 1,0-1-1,0 0 1,0 0 0,1 0-1,-1 1 1,0-1-1,0 1 1,0-1 0,0 1-1,1-1 1,-1 1-1,0 0 1,0 0-1,0-1 1,0 1 0,-1 0-1,1 0 1,0 0-1,1 2 1,4 4-1,0 2 0,0-1 1,-1 0-1,4 11 0,-1-4-106,0-3 246,-6-9-58,0 0 0,0-1 0,-1 1 0,1 0 0,-1 0 0,1 0 0,-1 0 0,0 0 0,0 1 1,0 4-1,-1-7 657,1-2-288,0-2-336,1 0 0,-1-1 0,0 1 1,-1 0-1,1 0 0,0 0 0,-1-1 0,0 1 0,0 0 0,0-1 0,0 1 0,-1 0 0,0-5 0,-1 0-23,1 0-1,-2 0 1,1 1-1,-6-12 1,5 12-127,-1 0-1,0 0 1,-1 0 0,1 1 0,-1-1-1,-1 1 1,1 0 0,-9-7 0,12 11-9,-1 1 0,0-1 0,0 0 1,0 1-1,0-1 0,0 1 0,0 0 1,0 0-1,0 0 0,0 1 0,0-1 1,-1 1-1,1 0 0,0-1 0,-1 1 1,1 1-1,0-1 0,0 0 0,-1 1 1,1 0-1,0 0 0,0 0 0,-4 2 1,-1 0-15,0 1 0,1 0 1,0 1-1,0 0 1,0 0-1,1 0 0,-1 1 1,1 0-1,1 0 1,-1 0-1,1 1 0,0 0 1,0 0-1,1 0 1,0 1-1,-5 15 0,2-3 2,1 1-1,1 1 0,1-1 0,0 1 0,1 29 0,3-37 126,0 0-1,1 0 1,1 0 0,0 0-1,1 0 1,1 0 0,0-1-1,1 1 1,0-1 0,1 0-1,13 21 1,-18-32-7,1 0 1,-1 0-1,0 0 0,1 0 1,-1-1-1,1 1 0,-1 0 1,1-1-1,0 1 1,0-1-1,0 1 0,0-1 1,0 0-1,0 0 0,0 0 1,0 0-1,0 0 0,1 0 1,-1-1-1,0 1 1,1-1-1,-1 0 0,0 1 1,1-1-1,-1 0 0,0 0 1,1-1-1,-1 1 0,0 0 1,1-1-1,-1 0 0,0 1 1,0-1-1,0 0 1,1 0-1,-1 0 0,0 0 1,0-1-1,0 1 0,-1 0 1,1-1-1,0 1 0,1-3 1,3-2 22,-2-1 0,1 1 0,-1-1 0,0 0 0,0 0 0,-1 0 0,0-1 0,0 1 0,2-12 0,2-4 24,12-35 44,19-97-1,-34 140-210,1-10-123,-5 24 170,0 0 1,0 0 0,0 0 0,0 0-1,0 0 1,0 0 0,0 0 0,0 0 0,0 0-1,-1 0 1,1 0 0,0 0 0,-1 0-1,1 0 1,-1 0 0,1 0 0,-2-1 0,2 2 5,0 0 0,0 0 1,0 0-1,-1 0 1,1 0-1,0 0 1,0 0-1,0 0 1,0 0-1,-1 0 1,1-1-1,0 1 1,0 1-1,0-1 0,0 0 1,0 0-1,-1 0 1,1 0-1,0 0 1,0 0-1,0 0 1,0 0-1,0 0 1,-1 0-1,1 0 0,0 0 1,0 0-1,0 0 1,0 0-1,0 1 1,0-1-1,-1 0 1,1 0-1,0 0 1,0 0-1,0 0 1,0 0-1,0 1 0,0-1 1,0 0-1,0 0 1,0 0-1,0 0 1,0 0-1,0 1 1,0-1-1,0 0 1,-4 10-82,4-9 12,-4 15-50,1 0 0,0 0 0,1 0 0,1 0 0,1 22-1,2-4-6,10 52-1,-10-77 167,0 1 0,1-1 0,0 1-1,0-1 1,1 0 0,0 0 0,1-1 0,9 13-1,-12-17 30,1-1 0,0 1 0,0-1-1,0 0 1,1 0 0,-1 0-1,1-1 1,-1 1 0,1-1-1,0 0 1,0 0 0,0 0-1,0-1 1,0 1 0,1-1-1,-1 0 1,0 0 0,1 0-1,-1-1 1,1 1 0,4-1-1,0-1 51,1-1 0,0 1 0,0-2 0,-1 1 0,1-1-1,-1-1 1,14-6 0,-8 2 10,-1-1 0,-1 0 0,25-22 0,-9 2 50,-1-1-1,41-59 0,-44 54 21,-2-2-1,-2-1 0,-2-1 0,27-75 0,-26 50-136,-3-1 0,11-93-1,-23 124-69,0 9-34,-2-1 1,0 0-1,-2 0 0,-4-39 1,2 52-58,-4-22-177,5 33 240,-1 0-1,0-1 1,1 1 0,-1 0-1,0 0 1,0 0-1,0 0 1,0 0 0,0 0-1,-1 0 1,-2-2-1,4 3 35,0 1-1,-1 0 1,1-1-1,-1 1 1,1 0-1,-1 0 1,1-1-1,-1 1 1,1 0-1,-1 0 0,1 0 1,-1 0-1,1 0 1,-1 0-1,1 0 1,-1 0-1,1 0 1,-1 0-1,1 0 0,-1 0 1,1 0-1,-1 0 1,1 0-1,-1 0 1,1 0-1,-1 1 1,1-1-1,-1 0 0,1 0 1,-1 1-1,1-1 1,-1 0-1,0 1 1,-12 15-318,12-15 301,-10 18-109,0 0-1,2 1 0,0 0 1,-10 34-1,6-15-111,-66 192-216,69-202 480,1 1 0,2 1-1,1 0 1,-4 56 0,9-62 29,1-1 1,2 1 0,0-1 0,2 1-1,0-1 1,13 37 0,-13-49 32,0-1 1,1 0-1,0 0 0,0 0 1,2-1-1,-1 0 1,1 0-1,1 0 0,-1-1 1,14 12-1,-18-19-32,0 0 0,0 0 1,1 0-1,-1-1 0,1 1 0,-1-1 0,1 0 0,-1 0 0,1 0 0,0 0 0,-1 0 0,1-1 1,0 0-1,0 0 0,0 0 0,-1 0 0,1 0 0,0-1 0,0 0 0,4-1 0,-2 0 9,-1 0-1,1 0 1,-1-1-1,0 0 0,0 0 1,0 0-1,0 0 1,0-1-1,-1 0 0,1 0 1,-1 0-1,4-5 0,11-19 160,-2-1-1,20-42 0,7-11-158,-37 71-88,1 1 0,0 0 0,10-10 0,-6 8-84,-11 10 88,1 0 0,0 1 0,0-1 0,1 1 0,-1-1 0,0 1 0,0 0 0,1 0 0,-1 0 0,1 0 0,-1 0 0,1 0 0,-1 1 0,1-1 0,0 1 0,-1 0 0,1 0 0,-1 0 0,1 0 0,3 1 0,5 1-113,0 0-1,0 1 1,15 6-1,-11-4 254,7 4-77,-17-7 70,0 1-1,0-1 1,1 0-1,-1 0 0,1-1 1,-1 0-1,1 0 0,0 0 1,0-1-1,7 0 0,-12 0-67,-1 0-1,1 0 0,-1 0 0,1 0 0,-1 0 0,0 0 0,1 0 0,-1 0 0,1-1 0,-1 1 0,0 0 0,1 0 0,-1-1 0,0 1 0,1 0 0,-1 0 0,0-1 0,1 1 0,-1 0 0,0-1 0,0 1 0,1 0 0,-1-1 0,0 1 0,0-1 0,0 1 0,1 0 0,-1-1 0,0 1 0,0-1 0,0 0 0,0 0 26,0 0 0,0-1 0,-1 1 0,1 0 0,0-1 1,-1 1-1,1 0 0,-1-1 0,1 1 0,-2-2 0,0-2 40,-2 0 0,1 1 1,-1-1-1,-4-4 0,3 4-127,0 0-1,-1 1 1,0 0-1,0 0 1,0 0 0,-1 1-1,1 0 1,-1 0-1,0 1 1,1 0 0,-1 0-1,0 0 1,-1 1-1,1 0 1,-14 0 0,12 1-61,0 1 0,0 0 0,-1 0 0,1 1 0,0 0 0,0 1 0,1-1 0,-1 2 0,0-1 0,1 2 0,0-1 0,-8 6 0,11-6 88,0 1 1,0-1-1,1 1 0,-1 0 1,1 0-1,0 1 0,1-1 0,-1 1 1,1 0-1,0 0 0,-2 7 0,-3 9 18,-8 40 0,14-53-14,1 0-7,-1 1 0,1 0-1,0 0 1,1 0 0,1 0-1,-1 1 1,4 12 0,2 4 26,14 35 1,-18-55 23,0-2-13,0 1-1,1-1 1,0 1 0,0-1 0,1 0 0,-1 0 0,1 0-1,0-1 1,0 0 0,1 1 0,-1-1 0,1-1 0,0 1-1,0-1 1,0 1 0,0-2 0,1 1 0,-1 0-1,1-1 1,0 0 0,7 1 0,-4-1 3,0 0-1,0-1 1,0 0-1,0-1 1,0 0-1,0 0 1,1-1-1,-1 0 1,0-1 0,0 0-1,-1 0 1,1-1-1,14-6 1,4-5 147,-1-2 1,0 0-1,-1-2 1,43-40-1,78-98-69,-138 146-85,7-7-24,-7 10-20,-1-1-1,0 0 1,-1 0-1,0 0 1,0-1-1,-1 0 1,0 0 0,4-13-1,-20 61-282,1-10 248,2 0 0,1 0 0,2 1 0,-4 49-1,9-54 63,-1-15 3,1 0 1,0 0 0,0-1 0,1 1-1,3 12 1,-4-21 11,0 0 0,0 0 0,0-1 1,1 1-1,-1 0 0,0 0 0,0 0 0,1-1 0,-1 1 0,1 0 0,-1-1 0,0 1 1,1 0-1,-1-1 0,1 1 0,0 0 0,-1-1 0,1 1 0,-1-1 0,1 1 0,0-1 0,0 1 1,-1-1-1,1 0 0,0 1 0,0-1 0,-1 0 0,1 1 0,0-1 0,0 0 0,-1 0 0,1 0 1,0 0-1,0 0 0,0 0 0,0 0 0,-1 0 0,1 0 0,0 0 0,0-1 0,0 1 1,-1 0-1,1 0 0,0-1 0,0 1 0,-1 0 0,1-1 0,0 1 0,-1-1 0,1 1 0,1-2 1,3-2 40,0-1 0,0 1 0,0-1 0,8-11 0,3-8-29,-1-1 0,-1 0-1,16-45 1,4-5-21,3 7-371,-41 94-278,-1-1 634,0 1 1,2 1 0,1-1-1,1 0 1,1 1 0,2-1-1,0 0 1,7 27 0,-8-48 9,1 1 0,0-1 1,0 1-1,0-1 0,1 0 1,0 0-1,0 0 0,0-1 0,1 1 1,5 6-1,-7-9 25,1 0 0,-1 0-1,0-1 1,0 1 0,1 0 0,-1-1-1,1 0 1,0 1 0,-1-1 0,1 0 0,0 0-1,0-1 1,-1 1 0,1-1 0,0 1 0,0-1-1,0 0 1,0 0 0,0 0 0,-1 0 0,1-1-1,4 0 1,3-2 17,0-1 0,0 0 0,0-1 0,0 0 0,-1 0 0,0-1 0,11-8 0,54-54 88,-66 60-113,44-45 215,-2-3 1,54-78-1,-87 107-190,-1-1-1,-1 0 1,13-38-1,25-92-56,-38 99-71,-1 0 0,9-103 0,-23 153 5,0 0 0,-1-16-1,1 24 47,0-1-1,-1 0 1,1 1 0,0-1-1,-1 0 1,1 0 0,-1 1-1,1-1 1,-1 1 0,0-1-1,0 0 1,1 1 0,-1 0-1,0-1 1,-1 1 0,1-1-1,0 1 1,0 0-1,0 0 1,-3-2 0,4 3 4,-1 0 0,0 0 1,0 0-1,1 0 0,-1 0 0,0 0 1,1 0-1,-1 0 0,0 1 1,0-1-1,1 0 0,-1 0 0,0 1 1,1-1-1,-1 0 0,0 1 1,1-1-1,-1 1 0,1-1 0,-1 0 1,1 1-1,-1-1 0,1 1 0,-1 0 1,1-1-1,-1 1 0,0 0 1,-13 21-45,12-18 47,-15 34-45,1 0-1,2 1 1,-11 47-1,4-14-63,-34 137-6,48-170 125,2-1-1,2 1 1,2 57-1,2-73 66,1 0 1,0 0-1,2-1 0,1 1 1,1-1-1,0 0 0,15 30 1,-21-50-31,1 0 1,0-1 0,0 1-1,0 0 1,0-1-1,0 1 1,1-1 0,-1 1-1,0-1 1,1 0-1,-1 0 1,1 1-1,0-1 1,-1 0 0,1 0-1,0 0 1,-1-1-1,1 1 1,4 1 0,-4-2 12,1 0 1,0 0 0,-1 0-1,1 0 1,0 0 0,-1-1-1,1 1 1,0-1 0,-1 0-1,1 0 1,-1 0 0,1 0-1,3-2 1,14-10-41,-1 0 0,-1-1 0,0-1 0,23-26 1,18-14 151,73-50-82,-127 99-97,-13 7-59,-13 9-1,5 1 62,0 0 1,2 1-1,-1 1 1,1 1 0,1 0-1,0 0 1,1 1-1,1 1 1,1 0-1,0 0 1,0 1 0,2 0-1,0 1 1,1 0-1,1 0 1,-4 22-1,10-38 39,0 0 0,0-1-1,0 1 1,0 0-1,0 0 1,0-1-1,0 1 1,1 0-1,-1-1 1,1 1 0,0 2-1,0-3 0,0-1-1,-1 0 1,1 1-1,-1-1 1,1 0 0,-1 0-1,1 1 1,0-1-1,-1 0 1,1 0 0,-1 0-1,1 0 1,0 0-1,-1 0 1,1 0 0,0 0-1,-1 0 1,1 0-1,-1 0 1,1 0 0,1-1-1,-2 1 20,3-1 14,-1 1 0,1-1 0,-1 0 1,1 0-1,-1 0 0,1 0 0,-1-1 1,0 1-1,0 0 0,0-1 0,0 0 0,0 1 1,3-4-1,21-30 173,-20 27-179,51-88 238,-24 38-677,-32 68 106,-1 6 168,-1 5 3,5 31-1,-3-46 128,0 1 0,0-1 0,1 0-1,0 0 1,0 0 0,0 0 0,1 0 0,0 0 0,5 7-1,-2-5 12,-2-2-17,1 0 1,9 11-1,-12-16 14,-1 1 0,0-1 0,1 0 0,-1 0 0,1 0 1,-1 0-1,1 0 0,0-1 0,-1 1 0,1 0 0,0-1 0,-1 1 0,1-1 0,0 0 0,0 1 1,-1-1-1,5 0 0,1-1 53,0-1-1,0 0 1,0 0 0,0-1 0,-1 1 0,1-1 0,-1-1 0,1 1 0,-1-1-1,0-1 1,0 1 0,-1-1 0,8-8 0,6-7 21,-2-1-1,18-27 1,-34 47-79,35-51 122,-3-1 0,-1-1 0,-3-2-1,35-95 1,-32 41-244,29-177 0,-58 267-141,0-40-1,-5 53-144,-1 10 146,-7 15 25,-6 25 117,2 0 1,-14 68-1,1 0-4,15-71 85,3-11 112,-11 59-1,15-42-124,1 2 0,4 53 0,2-74 85,0 0 0,2 0-1,2 0 1,0-1 0,11 30 0,-15-50 9,1-1-1,-1 0 1,1 0-1,0 0 1,0 0-1,1 0 1,-1-1-1,1 1 1,0-1-1,0 0 1,6 4-1,-8-6-40,1-1 0,-1 1 0,1-1 0,-1 0 0,1 0 0,-1 0-1,1 0 1,0 0 0,0 0 0,-1-1 0,1 1 0,0-1 0,0 0 0,0 1 0,0-2 0,0 1 0,0 0 0,-1 0 0,1-1-1,0 0 1,0 1 0,-1-1 0,4-2 0,8-4 98,-1 0 0,0-1 0,-1 0-1,0-1 1,0-1 0,13-13 0,-1-4-9,31-42 1,-48 60-3,0-1 0,-1-1-1,0 0 1,-1 1 0,7-19 0,-11 25-95,0 0-1,0 0 1,0 0 0,0 0-1,-1 0 1,1 0 0,-1 0-1,0 0 1,0 0-1,-1 0 1,1 0 0,-1 0-1,0 0 1,0 0 0,0 0-1,0 0 1,-1 0 0,0 0-1,0 1 1,-2-5-1,2 6-22,0 0 0,1 0-1,-1 1 1,0-1-1,0 0 1,0 1-1,0-1 1,0 1 0,0 0-1,-1 0 1,1 0-1,0 0 1,0 0-1,-1 0 1,1 1-1,-1-1 1,1 1 0,-1 0-1,1 0 1,-1-1-1,1 2 1,-1-1-1,1 0 1,0 0 0,-1 1-1,1-1 1,-1 1-1,-3 2 1,0-1 2,1 0 1,-1 1 0,1 0-1,0 0 1,0 1-1,0-1 1,0 1 0,0 0-1,1 1 1,-8 8-1,4 0-24,-1 1-1,2 0 1,0 0-1,1 0 1,-6 19-1,3-2-29,-8 49-1,15-65 81,0-1-1,1 1 0,1 0 1,0 0-1,1-1 0,1 1 1,5 25-1,-6-38 19,0 1 1,0 0-1,1 0 1,-1 0-1,0-1 0,1 1 1,0 0-1,0-1 1,0 1-1,0-1 0,0 0 1,0 0-1,0 0 1,1 0-1,-1 0 0,1 0 1,0-1-1,-1 1 1,1-1-1,0 0 0,0 0 1,0 0-1,0 0 0,5 1 1,4-1 18,-1 0 0,1 0 0,0-1 0,-1 0 1,15-3-1,3-1-2,0-1 0,0-1 0,-1-1 1,0-2-1,0-1 0,0-1 0,-2-1 0,1-2 1,-2 0-1,0-2 0,-1-1 0,0-1 0,-1 0 1,22-26-1,-35 34 5,-4 4-24,0 0 1,-1 0-1,0-1 0,0 1 1,6-12-1,-40 56-176,14-14 104,1 2-1,1-1 1,1 2-1,-9 30 1,20-55 62,0 1 1,1-1 0,-1 0-1,1 1 1,0-1-1,0 1 1,-1-1 0,2 1-1,-1-1 1,0 1 0,0-1-1,2 3 1,-2-4-3,0 0 0,1 0 0,-1 0 0,1-1 0,-1 1 1,1 0-1,0 0 0,-1-1 0,1 1 0,0 0 0,-1-1 0,1 1 0,0-1 1,0 1-1,0-1 0,-1 1 0,1-1 0,0 0 0,0 1 0,0-1 0,0 0 1,0 0-1,0 0 0,0 1 0,0-1 0,0 0 0,0 0 0,0 0 0,-1-1 1,1 1-1,0 0 0,0 0 0,0 0 0,0-1 0,2 0 0,1 0 26,0-1-1,0 0 0,0 1 0,-1-2 0,1 1 0,0 0 0,-1-1 0,0 1 1,1-1-1,-1 0 0,0 0 0,0-1 0,4-5 0,2-6 16,0 1-1,7-19 0,-13 26-35,63-148 268,-5 8-79,-40 100-179,-1-2 1,24-89-1,-43 131-52,1-1 0,-1 1 0,-1-1 0,0-13 0,0 21 28,0-1 0,0 1 0,0-1 0,0 1 0,0-1 0,0 1 0,0-1 0,0 1 0,0-1 0,0 1 1,-1-1-1,1 1 0,0-1 0,0 1 0,0-1 0,-1 1 0,1-1 0,0 1 0,-1 0 0,1-1 0,0 1 0,-1 0 0,1-1 1,0 1-1,-1 0 0,1-1 0,-1 1 0,1 0 0,-1 0 0,1-1 0,0 1 0,-1 0 0,1 0 0,-1 0 0,1 0 0,-1 0 1,1 0-1,-1-1 0,1 1 0,-1 0 0,1 0 0,-1 1 0,1-1 0,-2 0 0,0 1-18,0 0-1,-1 0 1,1 0 0,0 0-1,0 0 1,0 1-1,0-1 1,-3 4 0,-7 7-44,1 0 0,0 1 0,1 0 1,1 1-1,0 0 0,-12 25 0,8-10 86,2 1 0,-13 50 0,15-34-17,2 0 0,-2 69-1,9-98 12,0 1-1,1-1 0,1 0 1,6 27-1,-6-36 20,1 1-1,0 0 1,0-1 0,1 1 0,0-1-1,0 0 1,1 0 0,0 0 0,0-1-1,9 9 1,-11-14-44,-1 0-1,1 1 1,0-1-1,0-1 1,0 1 0,0 0-1,1-1 1,-1 0-1,0 0 1,1 0 0,-1 0-1,1 0 1,-1-1-1,1 1 1,-1-1 0,7 0-1,1-1-227,0 0-1,-1-1 1,1 0-1,11-4 1,0-2-846,0-1 1,-1 0 0,0-2 0,-1 0-1,0-2 1,-1 0 0,21-19-1,12-9-3180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4:49.8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 7 3904,'-33'0'1440,"28"-3"-1120,0-1 3296,21 4-1792,6 0-1088,11 0-480,9 0-192,6 7-128,1 2 0,1 8 544,11-4-256,20-1-6560,10 9 3424,3-7 576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4:52.7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350 310 992,'0'-1'8,"-1"1"1,1 0-1,0 0 0,0 0 1,0 0-1,0 0 0,0 0 0,-1 0 1,1 0-1,0 0 0,0-1 1,0 1-1,0 0 0,0 0 1,0 0-1,-1 0 0,1 0 1,0-1-1,0 1 0,0 0 0,0 0 1,0 0-1,0 0 0,0-1 1,0 1-1,0 0 0,0 0 1,0 0-1,0 0 0,0-1 1,0 1-1,0 0 0,0 0 0,0 0 1,0 0-1,0-1 0,0 1 1,0 0-1,0 0 0,0 0 1,0 0-1,1-1 0,-1 1 1,0 0-1,2-6 4327,-13 6-2255,-4 1-1345,1-1 0,-1 2 0,1 0 0,-27 8 0,28-6-628,1 1 0,-1 0 0,1 1 1,0 1-1,1 0 0,0 0 0,0 1 0,0 0 0,-11 12 1,11-9-102,0 1 0,1 0 0,1 0 0,-1 1 0,2 0 0,0 1 0,1 0 0,0 0 0,1 0 0,0 1 0,1 0 0,1 0 0,1 1 0,-3 25 0,6-35 33,0 0 1,0 0-1,0 0 0,1 0 0,0 0 0,1 0 0,-1 0 0,5 8 0,-5-11-15,0-1-1,0 0 1,0 0 0,0 1-1,0-1 1,1 0-1,-1 0 1,1-1-1,-1 1 1,1 0-1,0 0 1,0-1 0,0 1-1,0-1 1,0 0-1,0 1 1,0-1-1,0 0 1,1 0-1,-1-1 1,0 1-1,1 0 1,2 0 0,4-1 78,0 0 0,0-1 0,0 0 0,-1-1 0,1 1 0,0-2 0,-1 1 0,1-1 0,-1 0 0,0-1 0,0 0 0,0-1 0,-1 1 0,1-1 0,12-12 0,-7 5 3,1-1 0,-2 0 0,0-1 0,-1 0 0,0-1 0,15-29 1,-9 11 62,-1 0 1,12-38 0,-26 64-136,-1 0 0,1 1 0,-2-1 0,1 0 0,-1-9-1,-1 10-231,-2 6 29,-3 10-100,-1 13 321,2 0 1,1 0 0,0 1 0,2-1-1,1 1 1,1 25 0,1-39 0,0 1 1,0 0-1,1-1 0,0 0 1,1 1-1,0-1 0,1 0 1,0 0-1,1-1 0,0 1 1,0-1-1,1 0 0,0 0 1,1-1-1,14 15 0,-17-19 16,0-1 0,0 0 0,0-1 0,0 1 0,0-1 0,1 0-1,0 0 1,-1 0 0,1 0 0,0-1 0,0 0 0,0 0 0,-1 0-1,1 0 1,0-1 0,0 0 0,0 0 0,0-1 0,0 1-1,0-1 1,0 0 0,0 0 0,0-1 0,0 1 0,6-4 0,1-1-5,-2 0 1,1-1-1,-1 0 1,0 0-1,-1-1 1,1 0 0,-2-1-1,1 0 1,9-13-1,95-135 183,-94 134-305,-13 19 22,-3 8 40,-2 9 42,-1-12-40,-2 38 43,-10 58 0,9-70 40,3-20-60,-1 0-1,0 1 0,-3 11 0,-1 9 123,5-26-70,0-2-56,1 0 0,0 0 0,0 0 0,0 0 0,-1 0 0,1 0 0,0-1 0,0 1 0,-1 0 0,1 0 0,0-1 0,-1 1 0,1-1 0,0 1 0,-1-1 0,1 1 0,0-1 0,-1 1 0,2-2 0,84-88 347,11-10-412,-69 74-26,29-23-122,-56 48 188,-1 1 0,1 0-1,-1-1 1,1 1-1,-1 0 1,1-1-1,-1 1 1,1 0 0,-1 0-1,1-1 1,-1 1-1,1 0 1,-1 0 0,1 0-1,-1 0 1,1 0-1,0 0 1,-1 0 0,1 0-1,-1 0 1,1 0-1,-1 0 1,1 0 0,-1 0-1,1 0 1,-1 1-1,1-1 1,-1 0-1,1 0 1,-1 1 0,1-1-1,-1 0 1,1 1-1,-1-1 1,1 0 0,-1 1-1,0-1 1,1 1-1,-1-1 1,0 1 0,1-1-1,-1 1 1,0-1-1,1 1 1,-1-1 0,0 1-1,0 0 1,2 3 31,-1 0 1,0 0-1,0 0 1,1 8 0,-2 5-103,0-1 1,0 1-1,-5 24 1,2-26 96,2 0 0,0 0 0,0 0 0,3 24 1,-2-37-16,1 0 1,-1 0 0,1-1 0,0 1-1,-1 0 1,1 0 0,0 0 0,0-1-1,0 1 1,1 0 0,-1-1 0,0 1-1,0-1 1,1 1 0,-1-1 0,1 0-1,-1 0 1,1 0 0,0 1-1,0-1 1,-1-1 0,1 1 0,0 0-1,0 0 1,0-1 0,0 1 0,0-1-1,0 0 1,2 1 0,3 0 24,0-1-1,0 0 1,0 0 0,0-1 0,0 0-1,12-3 1,-2-1-9,0-1-1,0-1 1,-1 0-1,0-1 1,0-1 0,23-17-1,0-5-66,38-39-1,-24 10 170,-53 59-127,0 1 1,1 0-1,-1 0 1,0-1-1,1 1 1,-1 0-1,0 0 0,0-1 1,1 1-1,-1 0 1,0-1-1,0 1 1,0 0-1,1-1 1,-1 1-1,0-1 0,0 1 1,0 0-1,0-1 1,0 1-1,0-1 1,0 1-1,0 0 0,0-1 1,0 1-1,0-1 1,0 1-1,0-1 1,-1 1-6,1 0 0,0 0 0,-1 0 0,1 0 0,0 0 0,-1 1 0,1-1 1,-1 0-1,1 0 0,0 0 0,-1 0 0,1 1 0,0-1 0,-1 0 0,1 0 1,0 1-1,0-1 0,-1 0 0,1 1 0,0-1 0,0 0 0,-1 1 0,1-1 1,0 0-1,0 1 0,0-1 0,0 0 0,0 1 0,-1 0 0,-41 69-295,29-50 234,0 0-1,-12 29 0,17-30-12,3-10 85,1 0-1,1 0 0,-1 0 1,1 1-1,1-1 1,0 1-1,-1 14 1,3-22-5,0-1 1,-1 0 0,1 0 0,0 0-1,0 0 1,1 0 0,-1 0-1,0 0 1,0 0 0,0 0 0,1 0-1,-1 0 1,0 0 0,1 0-1,-1 0 1,1 0 0,0-1 0,-1 1-1,1 0 1,-1 0 0,1 0-1,0-1 1,0 1 0,-1 0 0,1-1-1,0 1 1,0-1 0,0 1-1,0-1 1,0 1 0,0-1 0,0 1-1,0-1 1,0 0 0,0 0-1,0 1 1,1-1 0,1 0 21,0 0 0,0-1 1,1 1-1,-1-1 0,0 0 1,0 0-1,0 0 0,0 0 0,0 0 1,0-1-1,4-2 0,5-5 18,-1 0 0,0 0 0,0-1 0,-1-1-1,0 0 1,-1 0 0,10-16 0,50-93 81,-53 90-149,96-170 101,-48 80 102,-56 103-185,-1-1 0,-2 0 0,1 0-1,-2 0 1,3-21 0,-7 35-20,0 0 1,0 0-1,0 0 0,0 0 1,-1 1-1,1-1 0,-1 0 1,-1-4-1,2 7 13,-1 0 0,1 0 0,0 0-1,-1 1 1,1-1 0,-1 0 0,1 0 0,-1 1 0,1-1 0,-1 0 0,0 1-1,1-1 1,-1 1 0,0-1 0,1 1 0,-1-1 0,0 1 0,0-1 0,0 1-1,1 0 1,-1-1 0,0 1 0,0 0 0,0 0 0,0-1 0,0 1 0,1 0-1,-1 0 1,0 0 0,0 0 0,0 0 0,0 0 0,0 1 0,0-1-1,1 0 1,-1 0 0,0 1 0,0-1 0,0 0 0,-1 1 0,-5 3-34,-1 0 1,1 1-1,-1 0 1,1 0-1,1 0 1,-1 1 0,1 0-1,-6 6 1,0 2-58,1 1 1,-19 30 0,20-24 104,0 0 0,1 1 1,0-1-1,2 2 0,-8 40 1,13-48-1,0-1 0,1 1-1,0 0 1,1 0 0,1-1 0,0 1 0,1 0 0,1-1 0,0 0 0,7 20 0,-5-25 2,-1-1 1,1 1-1,0-1 1,1 0-1,0 0 1,0 0-1,1-1 1,0 0-1,0 0 1,1-1-1,0 0 1,9 5-1,4 2 13,0-2 0,1 0 0,39 12-1,-34-15-314,1-1 0,-1-1 0,48 4-1,-24-8-2415,60-4 0,-8-6-4579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4:58.5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5 613 1568,'-4'5'6426,"9"-12"-5927,0 1-1,0 0 0,6-13 0,10-14 261,3 1-482,142-171 924,-155 189-1182,-1 2-13,0 0 1,0 1-1,1 0 0,1 1 1,0 0-1,24-15 1,-34 24-4,-1 0 1,0 0 0,1 1 0,-1-1 0,0 1-1,1-1 1,-1 1 0,1 0 0,-1-1-1,1 1 1,-1 0 0,1 0 0,-1 0 0,1 0-1,-1 0 1,1 0 0,-1 1 0,1-1-1,-1 0 1,0 1 0,1-1 0,1 2 0,-1-1 10,0 1 0,-1-1 1,1 1-1,-1 0 0,1-1 1,-1 1-1,0 0 0,1 0 1,-1 0-1,0 0 1,0 0-1,-1 0 0,2 3 1,1 6 61,-1 1 1,0-1 0,-1 0 0,0 19 0,-3-1 90,-2 0 1,-1 0-1,-1 0 0,-15 45 1,2-24 381,68-155 821,-38 85-1439,1 0 0,1 1 0,26-30 0,-23 32-64,1 0 0,35-27 0,-46 40 115,-1 0-1,1 1 1,0-1 0,0 1 0,0 1 0,0-1-1,0 1 1,1 0 0,-1 0 0,1 1-1,0 0 1,-1 0 0,1 0 0,13 1 0,-17 1 24,0 0 0,0 0 1,-1 0-1,1 0 0,0 0 1,-1 0-1,1 1 1,0-1-1,-1 1 0,0-1 1,1 1-1,-1 0 1,0 0-1,0 0 0,0 1 1,0-1-1,-1 0 0,1 1 1,0-1-1,-1 1 1,0 0-1,1-1 0,-1 1 1,1 4-1,1 5 23,0 1 0,0 0 0,-1 0 0,0 14 0,-2-12 93,-1 1 1,0-1 0,-1 0 0,-4 18-1,-2 10 305,8-36-112,3-9 100,6-11 170,-6 7-642,22-34 167,61-90-220,-72 111 17,1 1 0,1 1 1,0 0-1,32-23 0,-47 38 81,1 1 1,0-1-1,0 1 0,0 0 0,0 0 0,0 0 1,0 0-1,0 0 0,1 1 0,-1-1 0,0 0 1,0 1-1,4-1 0,-5 2 5,1-1-1,-1 0 1,0 1-1,0-1 1,0 1 0,0-1-1,1 1 1,-1-1-1,0 1 1,0 0 0,0 0-1,0-1 1,0 1 0,0 0-1,-1 0 1,1 0-1,0 0 1,0 0 0,-1 0-1,1 0 1,0 0-1,-1 1 1,1-1 0,-1 0-1,1 1 1,3 11-3,-1 1 1,0-1 0,-1 0-1,0 1 1,-1-1 0,0 15-1,3 35-52,-1-37 226,-2-14-161,0 0 0,4 13 0,-4-22 15,0 1 0,0-1 0,0 1 0,1-1 0,0 0 0,0 1 0,0-1 0,0 0 0,0 0 0,0 0 0,4 2 0,-4-4-6,-1 1 0,1-1 0,0 0 0,1 0 0,-1 0 0,0 0 0,0-1 0,0 1 0,0-1-1,1 1 1,-1-1 0,0 0 0,0 0 0,1 0 0,-1 0 0,0 0 0,1 0 0,1-1 0,8-1 22,-1-1 1,14-5 0,24-11 83,-1-2 1,-1-2-1,0-2 0,61-45 1,-89 56-13,0-1-1,-2 0 1,0-1 0,-1-1 0,24-32-1,-37 44-44,0 0-1,0-1 0,0 1 1,-1-1-1,0 0 0,0 0 1,0 0-1,-1 1 1,0-2-1,0-5 0,0 10-74,-1 0 0,0 0-1,0 0 1,-1 0 0,1 1-1,0-1 1,0 0 0,-1 0 0,1 0-1,-1 0 1,0 1 0,0-1-1,1 0 1,-1 1 0,0-1 0,0 0-1,-1 1 1,1-1 0,0 1-1,0 0 1,-1-1 0,1 1 0,-1 0-1,1 0 1,-1 0 0,0 0-1,1 0 1,-1 0 0,0 0 0,1 1-1,-1-1 1,0 1 0,0-1-1,0 1 1,-2-1 0,-2 1-69,0 0 1,0 0-1,0 1 0,0-1 1,0 1-1,0 1 1,0-1-1,1 1 1,-1 0-1,-8 4 0,2 1 34,0-1 1,0 1-1,-15 13 0,16-10 49,0-1 1,1 2 0,0 0-1,0 0 1,2 1 0,-1 0-1,1 0 1,-8 19 0,12-22-13,0-1 1,1 1-1,0 0 1,1 0 0,0 1-1,0-1 1,1 0-1,0 1 1,0-1 0,1 1-1,1-1 1,0 0-1,0 1 1,3 9-1,-3-13 13,1-1 0,0 1-1,1-1 1,-1 0 0,1 0-1,0 0 1,0 0 0,0 0-1,1-1 1,0 1 0,0-1-1,0 0 1,7 6 0,-4-6 21,-1 0 0,1 0 0,0-1 0,0 0 0,0 0 0,0-1 0,1 0 0,-1 0 0,12 1 0,-6-1 19,0-2 1,0 0 0,0 0 0,0-1 0,0-1-1,0 0 1,-1-1 0,1 0 0,-1-1 0,1 0-1,20-11 1,2-7-34,0-2 0,40-36 0,13-9-155,53-19 638,-111 66-513,-13 9 119,-16 13-88,0-1 0,-1 1 0,1 0 1,-1-1-1,1 1 0,0-1 0,-1 1 0,1-1 0,-1 1 1,1-1-1,-1 1 0,1-1 0,-1 1 0,1-1 1,-1 0-1,0 1 0,1-1 0,-1 0 0,0 1 1,0-1-1,1 0 0,-1 1 0,0-1 0,0 0 0,0 1 1,0-1-1,0 0 0,0 0 0,0 1 0,0-1 1,0 0-1,0 0 0,0 1 0,-1-1 0,1 0 1,0 1-1,0-1 0,-1 0 0,0 0 0,0 0-15,0 0 0,0 0 0,0 0-1,0 0 1,-1 0 0,1 0 0,0 0 0,0 0 0,-1 1-1,1-1 1,-1 1 0,1-1 0,0 1 0,-1 0-1,1-1 1,-1 1 0,-2 0 0,-4 1-17,1 0 1,0 1 0,-1 0 0,1 1-1,0-1 1,0 1 0,0 1-1,0-1 1,1 1 0,-12 9-1,6-3-12,0 0 0,1 1-1,1 0 1,0 1-1,0 0 1,1 1-1,-12 23 1,6-7 0,2 1-1,-16 51 1,26-73 37,1 0-1,0 0 1,1 0 0,0 0-1,0 0 1,1 0-1,0 0 1,0 1 0,2 8-1,-2-17 11,0 1-1,0-1 1,0 1-1,0 0 1,0-1-1,1 1 1,-1-1-1,0 1 1,0-1-1,1 1 1,-1-1-1,0 1 1,1-1-1,-1 1 1,1-1-1,-1 0 1,0 1-1,1-1 1,-1 1 0,1-1-1,-1 0 1,1 0-1,-1 1 1,1-1-1,-1 0 1,1 0-1,0 0 1,-1 1-1,1-1 1,-1 0-1,1 0 1,-1 0-1,1 0 1,0 0-1,-1 0 1,1 0-1,-1 0 1,1 0-1,0-1 1,-1 1-1,1 0 1,-1 0-1,1 0 1,0-1-1,3-1 36,0 0 0,-1 0 0,1 0 0,-1 0 0,6-5 0,7-9 15,0-1 1,0 0-1,-2-2 0,15-23 1,2-1-18,1-2 17,3-3-199,62-67-1,-96 124-219,-5 11 319,1-1 0,1 1 0,1 0 0,0 0 0,2 0 0,0 0 0,8 40 0,-6-48 52,1 0 0,-1 0 0,2-1 0,0 1 0,8 15-1,-11-25-7,0 1 0,0-1 0,0 0 0,0 1 0,0-1 0,0 0 0,0 0 0,1 0 0,-1-1 0,1 1 0,-1 0 0,4 0-1,-4-1 5,0 0-1,1-1 0,-1 1 0,0-1 0,1 0 0,-1 0 1,0 0-1,1 0 0,-1 0 0,0 0 0,1-1 0,-1 1 0,0-1 1,0 0-1,0 1 0,1-1 0,3-2 0,4-4 67,1 1 0,-1-1-1,0 0 1,0-1 0,-1-1-1,16-18 1,40-63 117,-45 59-240,27-32 0,-35 50-56,-3 1 37,1 0-1,1 1 0,0 0 0,21-14 0,-32 25 61,1-1 0,-1 1 1,1-1-1,-1 1 0,1 0 0,-1-1 0,1 1 1,-1 0-1,1-1 0,0 1 0,-1 0 0,1 0 1,0 0-1,-1 0 0,1-1 0,0 1 0,-1 0 1,1 0-1,0 0 0,-1 1 0,1-1 0,-1 0 1,1 0-1,0 0 0,-1 0 0,1 0 0,0 1 1,-1-1-1,1 0 0,-1 1 0,1-1 0,-1 0 1,1 1-1,-1-1 0,1 1 0,-1-1 0,1 1 1,-1-1-1,1 1 0,-1-1 0,0 1 0,1-1 0,-1 1 1,0 0-1,1-1 0,-1 1 0,0-1 0,0 1 1,0 1-1,1 2-32,0 0 0,0 1 1,-1-1-1,1 1 0,-1-1 0,-1 6 0,-4 33 160,-1-1-1,-3 0 0,-13 41 1,20-78-87,0 1 0,-1 0 0,1-1 0,-1 0 1,0 1-1,0-1 0,-1 0 0,1 0 0,-1-1 0,0 1 0,-1-1 1,-7 6-1,9-8-10,0 0 1,1-1-1,-1 1 1,0-1-1,0 0 1,0 0-1,-1 0 1,1 0-1,0-1 1,0 1-1,0-1 1,0 0-1,-1 0 1,1 0-1,0 0 1,0-1-1,0 1 1,-1-1-1,1 0 1,0 0-1,0 0 1,0 0-1,0-1 1,0 1-1,-2-2 1,-4-2-57,1 0 0,-1-1 0,1 0 0,1 0 1,-1-1-1,1 1 0,0-2 0,-11-13 0,14 14-119,0 2-105,13 8 84,-3 1 106,-1-1 0,0 1 0,0 0-1,0 0 1,7 8 0,12 11-29,-15-16 108,1 1 0,0-2-1,1 1 1,-1-1 0,1-1 0,0 0-1,16 4 1,-21-7 8,0-1 0,1 0-1,-1 0 1,0 0 0,0-1 0,1 0-1,-1-1 1,0 1 0,1-1 0,-1 0-1,0-1 1,0 1 0,0-1 0,0 0 0,0-1-1,7-4 1,6-4 96,0-2 0,31-28 0,31-38 114,-51 49-183,20-19 34,80-86 31,-120 125-519,-17 23 94,-2 2 318,-4 13-31,2 1 0,1 0 0,1 1 0,1 0 0,2 0 0,1 1 0,-2 46 0,7-66 16,0 0 0,1 0 1,0 0-1,5 21 0,-6-28 21,1-1 0,0 1-1,0-1 1,1 0 0,-1 1-1,1-1 1,0 0 0,-1 0-1,1 0 1,1 0 0,-1 0 0,0-1-1,1 1 1,-1-1 0,1 1-1,0-1 1,0 0 0,6 4-1,-7-6 17,1 1-1,0 0 1,0-1-1,-1 0 1,1 1-1,0-1 1,0 0-1,-1 0 1,1-1-1,0 1 0,0-1 1,-1 1-1,1-1 1,0 0-1,-1 0 1,1 0-1,-1 0 1,1 0-1,-1-1 1,1 1-1,-1-1 0,0 0 1,3-2-1,5-5 50,-1 0-1,0-1 0,11-15 0,-2-1-4,-2-1-1,-1-1 1,21-54-1,3-5-58,-29 65-7,-7 14-81,0 1 0,1 0 0,0 0 0,0 0 0,9-12 0,-12 29-65,-10 156 75,9-118 78,-1-6-55,7 62-1,-6-102 59,0 0-1,1 1 1,-1-1-1,1 0 1,-1 0-1,1 1 1,0-1-1,0 0 1,0 0-1,0 0 1,0 0 0,1 0-1,-1 0 1,1 0-1,-1-1 1,1 1-1,2 2 1,-2-3-7,-1-1 1,1 1 0,-1 0 0,1-1-1,0 1 1,-1-1 0,1 0-1,0 1 1,-1-1 0,1 0 0,0 0-1,0 0 1,-1 0 0,1 0-1,0-1 1,-1 1 0,1-1-1,0 1 1,-1-1 0,1 1 0,0-1-1,-1 0 1,3-1 0,2-2-17,0 0 0,0-1 0,-1 1 1,11-12-1,1-1 51,37-36 138,55-70 0,-70 77-288,-24 28 40,-7 8 71,16-16 0,-5 13-262,-18 13 208,0 1 85,9 19-132,15 39-1,-14-30 84,-5-14 25,-1 0 0,-1 1 0,0-1 0,3 30-1,-6-32-31,1 0-1,1 0 1,0 0-1,1 0 1,6 14-1,-7-21 32,-1 0-1,1-1 1,1 1-1,-1-1 0,1 0 1,0 0-1,0 0 1,0-1-1,0 1 0,1-1 1,0 0-1,0-1 1,6 5-1,-8-7-5,-1 1 1,1-1-1,-1 1 1,1-1-1,0 0 0,0 0 1,0 0-1,-1-1 1,1 1-1,0-1 0,0 0 1,0 1-1,0-1 1,0 0-1,0-1 0,0 1 1,0 0-1,0-1 1,5-1-1,2-2 19,0-1 1,0 0-1,-1 0 0,0-1 0,0 0 1,0 0-1,-1-1 0,0 0 1,0-1-1,0 1 0,-1-2 0,-1 1 1,12-19-1,-6 7 55,-2-1-1,0 1 1,-2-2 0,0 1-1,7-37 1,-13 52-92,-1 0-1,0 0 1,0-1 0,-1 1-1,1 0 1,-2 0 0,1 0 0,-1-1-1,1 1 1,-2 0 0,1 0-1,-4-9 1,5 15 0,0-1 0,0 1 0,0-1 0,-1 1 0,1-1 0,0 1 0,-1 0 0,1-1 1,0 1-1,-1-1 0,1 1 0,0 0 0,-1-1 0,1 1 0,-1 0 0,1-1 0,-1 1 0,1 0 0,-1 0 0,1-1 0,-1 1 0,1 0 0,-1 0 0,1 0 0,-1 0 0,1 0 1,-1 0-1,0 0 0,0 0-4,0 0 1,0 1-1,0-1 1,0 0 0,0 1-1,0 0 1,0-1-1,0 1 1,0 0 0,0-1-1,0 1 1,-1 1-1,-2 3-30,0 1 0,0-1 0,-5 9 0,2 2 24,0-1-1,1 1 1,0 0 0,-4 27-1,3-7 2,-1 39 0,7-65 12,1-1 0,0 1 0,1-1 1,0 1-1,4 11 0,-4-15 7,1 0 0,0-1-1,0 1 1,0-1 0,1 0 0,0 0 0,0 0-1,0 0 1,8 8 0,-9-11 5,0 0 0,0-1-1,1 1 1,-1-1 0,0 1 0,1-1 0,-1 0-1,1 0 1,-1 0 0,1 0 0,0-1 0,-1 1 0,4 0-1,4 0 11,0-1-1,12-1 1,-11 1 17,34-4 59,0-1-1,-1-2 1,0-3 0,0-1 0,44-18 0,-55 16-103,0-1 0,-1-2-1,0-1 1,-2-1 0,32-25 0,-50 35-28,-10 7 57,0 0-1,0 0 1,0-1-1,-1 1 1,1 0-1,0-1 1,2-3-1,-18 15-206,-10 16 77,-51 51 449,65-67-439,0 1 0,-16 23 0,25-33 107,1 0 0,-1 0 0,0 0 0,0 0 0,1 0 0,-1 0 0,1 0 0,-1 0-1,1 1 1,-1-1 0,1 0 0,0 0 0,0 1 0,0-1 0,-1 0 0,1 0 0,0 1-1,0-1 1,1 0 0,-1 1 0,0-1 0,0 0 0,1 0 0,-1 0 0,1 1 0,-1-1-1,1 0 1,-1 0 0,1 0 0,0 0 0,-1 0 0,1 0 0,0 0 0,0 0 0,0 0-1,0 0 1,0 0 0,0 0 0,0-1 0,0 1 0,0 0 0,0-1 0,2 1 0,2 1 12,0 0 1,0 0-1,0-1 1,0 1 0,0-1-1,0-1 1,0 1-1,0-1 1,8 0 0,-7-1-3,0 0 0,0 0 1,0-1-1,0 0 0,-1 0 1,1-1-1,-1 1 0,1-1 1,-1-1-1,0 1 1,0-1-1,0 1 0,-1-2 1,1 1-1,-1 0 0,0-1 1,0 0-1,3-6 0,5-7 43,-1-2 0,-1 1-1,14-37 1,12-42 153,44-188 0,-78 275-240,0-1 0,0-15-1,-2 24 6,0-1-1,0 0 1,-1 0-1,1 1 0,-1-1 1,0 0-1,0 1 1,0-1-1,0 1 1,-3-7-1,3 10 15,1-1 0,0 1 1,-1 0-1,1-1 0,-1 1 0,1 0 0,-1-1 1,1 1-1,-1 0 0,1-1 0,-1 1 0,1 0 1,-1 0-1,1 0 0,-1-1 0,1 1 0,-1 0 1,0 0-1,1 0 0,-1 0 0,1 0 0,-1 0 0,0 0 1,1 0-1,-1 0 0,1 1 0,-1-1 0,1 0 1,-1 0-1,1 0 0,-1 1 0,1-1 0,-1 0 1,1 1-1,-1-1 0,1 0 0,-1 1 0,1-1 1,-1 0-1,1 1 0,0-1 0,-1 2 0,-19 21-247,19-22 271,-9 15 0,1 0 0,0 1 0,1 0 0,1 0 1,-10 35-1,-12 97-177,20-100 164,3-14 22,-2 64 0,8-84 19,0-1 0,2 1 0,-1 0 0,2-1 0,0 1 0,1-1 0,5 15 0,-7-25-25,0 1-1,0-1 1,1 0 0,-1-1 0,1 1 0,0 0-1,0-1 1,0 1 0,0-1 0,1 0 0,-1 0 0,1 0-1,0-1 1,0 1 0,0-1 0,0 0 0,0 0 0,0 0-1,0-1 1,1 0 0,8 2 0,4-1-218,0 0 1,0-2-1,0 0 0,24-3 1,-33 2 15,144-16-5054,-139 15 4637,2 1-322,0-2-1,14-4 1,-18 3-563,-1 0-1,0-1 0,18-12 1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2:30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496 289 2240,'0'0'241,"0"-1"0,0 1 1,0-1-1,0 1 0,0 0 0,0-1 1,-1 1-1,1-1 0,0 1 0,0-1 1,0 1-1,-1-1 0,1 1 0,0 0 1,0-1-1,-1 1 0,1 0 0,0-1 1,-1 1-1,1 0 0,0-1 0,-1 1 1,-13-4 1886,-24 4-2454,18 1 889,11 0-551,-1 0 0,1 0 0,0 1 0,-1 0 0,1 1 0,-9 3 0,-1 2 95,-34 19 1,38-17-72,1 0 0,0 1 0,-22 22 0,-34 45 381,53-58-322,4-5-62,1 1 1,1 1-1,1-1 1,0 2 0,1 0-1,-13 34 1,17-37 8,1 0 0,1 0 0,0 0 0,1 1 0,0-1 0,1 1 1,1 0-1,1-1 0,3 20 0,-2-22-18,-1 0 73,2 0-1,0 0 1,8 23 0,-10-33-52,0-1 1,0 1-1,1-1 1,-1 0-1,0 1 0,1-1 1,-1 0-1,1 0 1,0 0-1,-1 0 1,1-1-1,0 1 0,0 0 1,0-1-1,1 1 1,-1-1-1,0 0 0,1 1 1,-1-1-1,0-1 1,1 1-1,-1 0 1,1 0-1,0-1 0,-1 0 1,4 1-1,-3-1 7,0-1 0,1 0 0,-1 1 0,0-1 0,0 0 0,1-1-1,-1 1 1,0 0 0,0-1 0,0 0 0,0 0 0,-1 0 0,1 0 0,0 0 0,-1 0-1,4-5 1,4-5 140,0 0 0,10-18-1,-12 17-133,16-22 85,-3 3-34,1 1-1,31-34 1,-4 15-3,-22 24-83,-1-1 0,-1-1 0,21-34 0,-27 33-64,-2 0 1,0-2-1,-3 0 1,0 0 0,-2-1-1,9-41 1,-19 67-49,-1 0 1,0 0-1,0 0 1,-1-1-1,1 1 1,-1 0-1,-1 0 1,1 0-1,-4-11 1,4 16 69,0 1 0,0 0 0,0 0 0,0 0 1,0 0-1,0 0 0,0-1 0,0 1 1,0 0-1,0 0 0,0 0 0,-1 0 1,1 0-1,0 0 0,0-1 0,0 1 1,0 0-1,0 0 0,0 0 0,0 0 0,-1 0 1,1 0-1,0 0 0,0 0 0,0 0 1,0 0-1,-1 0 0,1 0 0,0 0 1,0-1-1,0 1 0,0 0 0,0 0 0,-1 1 1,1-1-1,0 0 0,0 0 0,0 0 1,0 0-1,-1 0 0,1 0 0,0 0 1,0 0-1,0 0 0,0 0 0,0 0 1,-1 0-1,1 0 0,0 0 0,0 1 0,-10 9-426,-8 18 120,4 0 296,2 0 0,2 1 0,0 0 0,-6 33 1,2 34 304,12-80-221,2-1 1,0 1 0,0 0 0,5 18-1,0-13 63,2 0 1,0-1-1,1 0 0,1 0 0,15 22 1,-19-34 23,0 0 0,1 0 0,0-1 0,0 0 1,11 10-1,-14-14-88,1 0 1,-1-1-1,1 1 1,-1-1-1,1 0 1,0 0-1,0 0 1,0 0-1,0 0 1,1-1-1,-1 0 1,0 0-1,8 1 1,-9-2-5,-1 0 1,1-1-1,-1 1 1,1-1-1,-1 1 1,1-1 0,-1 0-1,1 0 1,-1 0-1,0 0 1,1 0 0,-1 0-1,0-1 1,0 1-1,0-1 1,2-2-1,2-2-16,0-1 0,-1 0-1,7-11 1,-7 11-21,0 0 1,9-11-1,-3 7 51,1 0 11,-1-1 0,0 0-1,-1-1 1,12-17-1,-9 9 121,-8 14-158,0-1 0,-1 1-1,0-1 1,6-17 0,3-15-50,4-13 9,19-106 0,-34 140-91,-2-31-1,-1 21-764,-1 30 282,-1 4 442,-25 118-670,19-88 592,-37 186-297,8-42 500,5-27 75,-10 31 423,28-126-3,13-47-397,-1 0 1,0-1-1,-1 1 0,0-1 1,0 0-1,-1 0 1,0 0-1,-1-1 0,0 1 1,0-2-1,-1 1 0,-13 12 1,11-14 113,1 0 0,-17 8-1,24-13-165,0-1 0,0 1-1,0-1 1,0 1-1,0-1 1,0 0 0,0 1-1,0-1 1,0 0-1,0 0 1,0 0 0,0 0-1,-1 0 1,1 0-1,0 0 1,0 0 0,0 0-1,0 0 1,0 0-1,0-1 1,0 1 0,0-1-1,0 1 1,0-1-1,0 1 1,0-1 0,0 1-1,0-1 1,0 0-1,0 1 1,-1-3 0,2 2-30,-1 0 0,1 0 0,-1 0 0,1 0 1,0 0-1,-1-1 0,1 1 0,0 0 1,0 0-1,0 0 0,0 0 0,0-1 0,0 1 1,0 0-1,1 0 0,-1 0 0,0 0 1,1-1-1,-1 1 0,1 0 0,-1 0 1,1 0-1,-1 0 0,1 0 0,0 0 0,-1 0 1,1 0-1,1-1 0,62-60-5,-8 1-35,40-49-186,-47 45 192,91-94-1,-105 124 29,-7 7 60,32-27 1,-10 17-39,63-52 94,-95 74-35,0-2-1,-2 0 0,28-37 0,-26 27-134,-1-1 0,-1 0-1,-1-1 1,-2-1 0,-1 0-1,-2-1 1,-1 0 0,-1-1 0,-2 0-1,2-35 1,-2-10-734,-16 90-214,8-5 888,-1 0-1,1 0 1,0 0 0,0 0-1,0 10 1,-2 5-25,-28 146-158,18-84 243,8-48 69,-11 43 0,14-67-19,0 1-1,0 0 1,1-1 0,0 1-1,1 0 1,1 0 0,1 15-1,0-10 117,-2 22-1,1-28-68,-1 1 1,2-1-1,-1 0 0,6 24 0,2-3 4,2 2 195,15 40 0,-23-70-170,1 0 0,0 0 0,0-1 1,0 1-1,0-1 0,1 0 0,0 1 0,0-2 0,0 1 0,0 0 0,0-1 0,8 4 0,-9-5-40,0 0-1,0-1 1,0 1-1,0-1 1,0 0-1,0 0 1,1 0-1,-1-1 1,0 1-1,1-1 1,-1 1-1,0-1 1,1 0-1,-1-1 0,0 1 1,1 0-1,-1-1 1,0 0-1,0 0 1,1 0-1,3-2 1,3-3 90,0 0-1,0-1 1,0-1 0,-1 1 0,0-2-1,12-12 1,41-63 775,-57 77-803,3-7-56,1 0-1,-2-1 0,0 0 0,9-31 1,-13 38-47,-2 1-1,1-1 1,0-12 0,-1 17-24,-1 0 1,0 0-1,-1 0 1,1 0-1,0-1 1,-1 1 0,0 0-1,0 0 1,0 0-1,0 0 1,-2-4-1,2 6 2,1 0 0,-1 1-1,1-1 1,-1 0 0,0 0 0,0 0 0,1 1-1,-1-1 1,0 0 0,0 1 0,0-1 0,1 0-1,-1 1 1,0-1 0,0 1 0,0 0 0,0-1-1,0 1 1,0 0 0,0 0 0,0-1 0,0 1-1,0 0 1,0 0 0,-1 0 0,1 0 0,-2 1-1,0-1-85,0 1 0,0 0 0,0 1 0,0-1 0,0 0 0,-4 4 0,5-4 90,0 0-1,0 1 0,0-1 1,1 1-1,-1 0 0,0 0 1,1-1-1,-1 1 0,1 0 1,0 0-1,0 0 0,-2 4 1,-6 27-89,5-14 126,3-10-10,0 0 0,1 0 0,0 0 0,2 11 0,-1 9-21,-1-15 26,1 1 0,1-1-1,0 0 1,6 24-1,-6-33 37,0 1 0,0 0-1,0-1 1,1 1 0,0-1-1,0 0 1,0 0 0,0 0 0,1 0-1,0-1 1,0 0 0,0 1-1,0-1 1,7 4 0,-9-7 12,1 1 0,0-1 0,0 0 0,0 0 0,1 0 1,-1 0-1,0-1 0,0 1 0,0-1 0,0 0 0,1 0 0,-1 0 0,0 0 0,0-1 1,1 1-1,-1-1 0,5-1 0,4-3 150,0 1 1,23-14 0,-28 14-117,21-12 15,-1-2 1,39-33 0,-35 27-189,67-56 333,-90 73-426,1 1 0,0 0 0,18-8 0,-27 14 173,0 0-1,1 0 1,-1 0 0,0 0 0,0 0-1,1 0 1,-1 0 0,0 0 0,0 0 0,1 0-1,-1 0 1,0 0 0,0 0 0,0 1-1,1-1 1,-1 0 0,0 0 0,0 0 0,0 0-1,1 0 1,-1 1 0,0-1 0,0 0 0,0 0-1,0 0 1,1 0 0,-1 1 0,0-1-1,0 0 1,0 0 0,0 0 0,0 1 0,0-1-1,0 0 1,0 0 0,0 1 0,3 10-74,-3-10 71,1 6-28,0 1 0,-1-1 0,0 0-1,-1 0 1,-1 9 0,-1 20 27,5-1-11,2 0-1,10 44 1,-11-61-12,-2-12 64,1 0-1,-1 1 1,2-1-1,-1 0 1,1 0-1,-1 0 1,2 0-1,6 10 1,-8-14 0,0 0 0,-1 0 1,1 0-1,0 0 0,0-1 1,0 1-1,0 0 0,1-1 1,-1 0-1,0 0 0,0 1 1,1-1-1,-1-1 0,1 1 1,-1 0-1,1-1 0,-1 1 1,1-1-1,0 0 0,-1 1 1,1-1-1,-1-1 0,1 1 1,5-1-1,-2-1-20,1 0 1,-1 0-1,1-1 0,-1 0 1,0 0-1,0-1 0,0 1 1,0-1-1,-1-1 0,7-5 1,-4 2-1089,0 0 1,-1-1-1,0 0 0,-1-1 1,8-12-1,-1 4-916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2:30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93 4384,'-3'-1'305,"0"-1"-1,-1 0 1,1 0-1,0 0 1,1 0 0,-1 0-1,-3-4 1,2 1 716,-1-1 1536,14 3-1375,-5 2-1174,9-1 332,0 1 0,17 1 0,3 0 165,27-3 76,44-4-26,134-28 565,-148 25-810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2:35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1155 4064,'0'0'112,"0"0"1,0-1 0,-1 1-1,1 0 1,0 0-1,0 0 1,0-1-1,-1 1 1,1 0-1,0 0 1,0-1 0,0 1-1,0 0 1,-1-1-1,1 1 1,0 0-1,0 0 1,0-1-1,0 1 1,0 0 0,0-1-1,0 1 1,0 0-1,0-1 1,0 1-1,0 0 1,0 0-1,0-1 1,0 1 0,0 0-1,1-1 1,-1 1-1,0 0 1,0 0-1,0-1 1,8-14 1413,21-24 220,42-70 0,7-11-859,126-113 62,-201 230-1002,0-1 0,0 1 0,0 0 0,0-1 0,-1 0 0,1 0 0,-1 0 0,0 0 0,0 0 0,0 0 0,-1 0 0,0-1 1,1 1-1,0-8 0,-9 33-1286,-1 2 1386,1 1 1,1 0-1,1 0 1,1 1-1,2-1 0,0 1 1,1 0-1,6 44 1,-3-58 77,0 1 0,1-1 1,1 0-1,6 16 0,-7-21 25,0 0 0,0 0-1,1 0 1,-1-1-1,1 1 1,1-1 0,-1 0-1,11 9 1,-14-13-105,1 0 1,-1 0 0,1 0-1,0-1 1,-1 1-1,1-1 1,0 1 0,0-1-1,-1 1 1,1-1-1,0 0 1,0 0-1,0 0 1,0 0 0,-1 0-1,1 0 1,0 0-1,0-1 1,0 1 0,-1-1-1,1 1 1,0-1-1,2-1 1,1 0 36,0-1 0,0 0 0,0-1 1,-1 1-1,1-1 0,6-7 0,2-2 98,0-2-1,19-29 1,23-38 33,-40 61-300,0 0 1,24-24-1,-28 33-330,5-2-216,-6 9 342,-10 5 283,0 0 0,0 0 0,0 0 1,0 0-1,0 0 0,1 0 0,-1 0 1,0 0-1,0 0 0,0 0 0,0 0 1,1 0-1,-1 0 0,0 0 0,0 0 1,0 0-1,0 0 0,0 0 0,1 0 1,-1 0-1,0 0 0,0 0 0,0 0 1,0 0-1,0 1 0,1-1 0,-1 0 0,0 0 1,0 0-1,0 0 0,0 0 0,0 0 1,0 0-1,0 1 0,1-1 0,-1 0 1,0 0-1,0 0 0,5 16 81,-3-13-63,-1 1-1,0 0 1,0 0-1,0-1 1,0 1-1,0 0 1,-1 5 0,0 4 54,1 14 174,-2 1 1,0-1 0,-9 39-1,41-112 1421,-21 28-1669,1 1 1,1 1-1,1-1 1,0 2-1,1 0 1,0 0-1,2 2 1,22-17-1,-23 19 25,22-15-441,-34 25 360,-1-1 1,1 0-1,0 1 1,0 0-1,1 0 1,-1 0-1,0 0 1,0 0-1,6 0 1,-9 1 48,1 1 1,-1-1-1,1 1 0,-1-1 1,1 1-1,-1-1 0,1 1 1,-1-1-1,1 1 0,-1-1 1,0 1-1,1-1 0,-1 1 1,0 0-1,0-1 1,1 1-1,-1 0 0,0 1 1,4 12-40,-4-14 54,2 11 2,-1 0-1,0 17 0,0 10 51,2-14 45,7 24-1,-8-40-73,0-1 0,1 1 0,0-1 0,0 0 0,1 1 1,-1-1-1,7 7 0,-9-12 0,1 0 0,-1-1 0,1 1 0,-1 0 0,1-1 0,0 1 0,0-1 0,0 1 0,0-1 1,0 0-1,0 0 0,0 0 0,0 0 0,0 0 0,1 0 0,-1-1 0,0 1 0,1-1 0,-1 0 0,0 1 0,1-1 0,-1 0 0,0 0 0,1-1 1,-1 1-1,0 0 0,1-1 0,-1 0 0,0 1 0,3-2 0,5-3 100,0 0-1,-1-1 1,0 0 0,0 0 0,10-10-1,-5 5-68,4-5 37,0 0 0,-2-1 0,17-21-1,38-60 330,-54 69-324,0 0-1,-2 0 0,15-46 0,24-99-34,-38 117-48,43-196-667,-58 251 550,-1-1-1,0 1 1,1-1 0,-1 1-1,-1 0 1,1-1 0,0-2-1,0 5 84,0 0-1,-1 0 1,1-1-1,0 1 1,0 0 0,0 0-1,0 0 1,0-1-1,0 1 1,0 0-1,0 0 1,0 0-1,0 0 1,-1-1-1,1 1 1,0 0-1,0 0 1,0 0-1,0 0 1,0 0-1,-1 0 1,1 0-1,0-1 1,0 1-1,0 0 1,0 0-1,-1 0 1,1 0-1,0 0 1,-1 0-1,-7 6-424,5 0 435,0 0 0,1 0-1,-1 0 1,1 1 0,0-1-1,1 0 1,0 1 0,-1 7 0,-1 5-1,-48 394-535,50-386 548,3 32 1,1-1 134,-3-45-106,1 1 0,1-1 0,0 0 0,1 0 0,0 0 0,1 0 0,0-1 0,1 1 0,1-1 0,0 0 0,10 15 0,-13-24-5,0 0 0,1 0 0,-1 0 0,0 0 0,1-1 0,0 1 0,0-1 0,-1 0 0,1 0 0,1-1 0,-1 1 1,0-1-1,0 0 0,0 0 0,1 0 0,-1-1 0,0 1 0,1-1 0,-1 0 0,1-1 0,5 0 0,6-1 110,0-1 0,-1-1 1,0 0-1,25-11 0,-15 3 54,-1-1-1,25-18 0,-26 16 34,-15 11-147,0-1-1,-1-1 0,0 1 1,0-1-1,0 0 1,-1-1-1,0 0 1,0 0-1,-1 0 1,0 0-1,7-14 0,-11 17-97,0 1 0,0 0 0,-1 0 0,1 0 0,-1-1 0,0 1 0,0 0 0,0 0 0,-1 0 0,1-1 0,-1 1 0,0 0 0,1 0-1,-1 0 1,-1 0 0,1 0 0,0 0 0,-1 0 0,0 0 0,1 1 0,-1-1 0,0 0 0,0 1 0,-1 0 0,1-1 0,0 1 0,-1 0 0,1 0-1,-5-2 1,5 3-45,-1 0-1,1 0 0,0 1 0,0-1 0,0 1 1,0-1-1,-1 1 0,1 0 0,0 0 0,0 0 1,0 0-1,-1 0 0,1 0 0,0 1 0,0-1 1,0 1-1,-1 0 0,1-1 0,0 1 0,0 0 0,0 0 1,0 0-1,-1 2 0,-2 0 42,1 1 0,0 0 0,0 0 0,1 0 1,-1 0-1,1 0 0,-5 10 0,4-6 18,0 0 0,0 1 0,1 0 0,1 0 0,-1 0 0,1 0 0,1 0 1,0 0-1,0 0 0,1 1 0,0 9 0,2-5 1,-1-1 1,2 1-1,0 0 1,0-1-1,1 1 1,11 22-1,-13-32 50,0-1 0,0 1 0,1-1 0,-1 1 0,1-1-1,0 0 1,0 0 0,0 0 0,0 0 0,1 0 0,-1-1-1,1 0 1,0 0 0,-1 0 0,1 0 0,0 0 0,0-1-1,0 1 1,0-1 0,1 0 0,-1-1 0,0 1 0,0-1-1,1 1 1,-1-1 0,0-1 0,1 1 0,-1-1 0,0 1-1,0-1 1,7-3 0,2 0 26,0-2 0,0 0-1,-1 0 1,0-1 0,0-1 0,-1 0 0,0 0-1,0-1 1,-1-1 0,0 0 0,12-16-1,42-68 277,-61 90-351,-1 1 1,0-1 0,0 0 0,0 0 0,0 0-1,-1-1 1,0 1 0,0 0 0,0-1-1,1-4 1,-2 9-5,0-1 0,0 1 0,0 0 0,0-1 0,0 1-1,0-1 1,0 1 0,0-1 0,0 1 0,0-1 0,1 1 0,-1 0 0,0-1 0,0 1-1,0 0 1,1-1 0,-1 1 0,0-1 0,1 1 0,-1 0 0,0 0 0,1-1 0,-1 1 0,0 0-1,1 0 1,-1-1 0,1 1 0,-1 0 0,0 0 0,1 0 0,-1 0 0,1-1 0,-1 1-1,1 0 1,-1 0 0,0 0 0,2 0 0,9-4-1,-10 4 9,0-1-17,0 1 0,0-1 0,0 1 1,0-1-1,0 1 0,0 0 0,1-1 1,-1 1-1,0 0 0,0 0 0,0 0 1,0 0-1,1 0 0,-1 0 0,0 0 1,0 0-1,0 1 0,0-1 0,1 0 1,-1 1-1,0-1 0,0 1 0,0-1 1,2 2-1,4 2-41,-5-3 40,0 0-1,1 1 1,-1-1-1,0 0 0,0 1 1,0 0-1,-1-1 1,1 1-1,0 0 1,-1 0-1,1 0 0,-1 0 1,1 0-1,1 5 1,18 52 75,-14-37-6,1 0 1,13 23 0,-19-42-25,-1 0 0,1-1 0,0 1 0,0-1 0,0 1 1,0-1-1,0 0 0,0 0 0,1 0 0,-1 0 0,1 0 0,-1-1 0,1 1 1,0-1-1,0 0 0,0 0 0,-1 0 0,1 0 0,0 0 0,0 0 1,1-1-1,-1 0 0,5 1 0,-1-2 53,1 1 0,-1-1 0,0-1-1,0 1 1,0-1 0,0-1 0,0 1 0,0-1 0,6-4 0,111-73 246,-7 4-392,-93 62 78,17-9-531,-40 23 514,-1 0-1,0 0 1,1 0-1,-1 0 1,0 0-1,1 0 1,-1 0 0,0 1-1,0-1 1,1 0-1,-1 0 1,0 0-1,1 0 1,-1 0 0,0 0-1,1 1 1,-1-1-1,0 0 1,0 0-1,1 0 1,-1 1 0,0-1-1,0 0 1,0 0-1,1 0 1,-1 1-1,0-1 1,0 0-1,0 1 1,0-1 0,1 0-1,-1 1 1,0-1-1,0 0 1,0 0-1,0 1 1,0-1 0,0 0-1,0 1 1,0-1-1,0 0 1,0 1-1,2 22-51,-2-12 66,5 21 82,0 59-1,14-120 1075,-9 13-1115,3-3-39,0 0-1,2 1 0,0 1 1,1 1-1,20-17 0,-12 15-682,-23 18 659,-1 0 0,0 0 0,1 0 0,-1 0 0,0 0 0,1 1-1,-1-1 1,0 0 0,1 0 0,-1 0 0,0 0 0,0 1 0,1-1 0,-1 0 0,0 0 0,0 1 0,1-1-1,-1 0 1,0 0 0,0 1 0,0-1 0,1 0 0,-1 1 0,0-1 0,0 0 0,0 0 0,0 1 0,0-1-1,0 0 1,0 1 0,6 12-72,-4-4 64,0-1 0,0 1 0,0 17 0,-2-17 110,1 1-1,0-1 0,4 12 1,-1-6-150,-2-6 57,0-1 1,1 1-1,1 0 0,7 14 1,-10-21 24,0-1 0,0 1 1,-1-1-1,2 0 1,-1 1-1,0-1 0,0 0 1,0 0-1,1 0 1,-1 0-1,0 0 0,1 0 1,-1 0-1,1 0 1,-1-1-1,1 1 0,-1-1 1,1 1-1,0-1 1,-1 1-1,1-1 0,0 0 1,-1 0-1,1 0 1,0 0-1,-1 0 0,1 0 1,0 0-1,-1-1 1,1 1-1,0 0 0,2-2 1,9-4 97,-1 0 1,0-1-1,0-1 0,-1 0 1,11-10-1,23-14 21,7-2 73,95-54-699,-146 87 455,1 0 0,0 0-1,-1 1 1,1-1-1,0 1 1,-1-1 0,1 1-1,0-1 1,0 1-1,-1 0 1,1 0 0,0 0-1,0 0 1,-1 0-1,1 0 1,0 1-1,2 0 1,-1 0 3,1 1 1,-1 0-1,0 0 0,0 0 0,0 0 1,0 1-1,4 3 0,-1 0 35,0-1 0,-1 1-1,0 0 1,0 1 0,6 9 0,-10-14 80,7 11-153,-5-9 285,-1-6 558,-12-22-292,9 20-523,-1 1 0,0 0 0,-1 0-1,1 0 1,-1 0 0,1 0 0,-1 0 0,0 0 0,0 1-1,0-1 1,0 1 0,-1 0 0,1 0 0,-1 0 0,1 1 0,-1-1-1,0 1 1,-7-2 0,6 2-13,1 1 0,-1 0-1,0 0 1,0 0 0,0 1-1,0-1 1,0 1 0,0 0 0,1 1-1,-1-1 1,0 1 0,1 0 0,0 0-1,-8 5 1,6-3 35,0 1 0,0-1 0,1 1 0,0 0 0,0 0 0,1 1 0,-1 0-1,1 0 1,0 0 0,1 0 0,-1 0 0,1 1 0,0-1 0,-3 13 0,4-12 46,1-1 1,0 1-1,0 0 1,0 0-1,1-1 0,0 1 1,0 0-1,1 0 1,-1-1-1,2 1 1,-1 0-1,1-1 0,0 1 1,0-1-1,6 12 1,-7-17-10,-1 0 1,1 0 0,-1-1-1,1 1 1,-1 0 0,1 0-1,0-1 1,0 1 0,-1 0-1,1 0 1,0-1-1,0 1 1,0-1 0,0 1-1,0-1 1,0 1 0,0-1-1,0 0 1,0 0 0,0 1-1,0-1 1,1 0 0,0 0 16,0 0 0,0 0 1,0-1-1,0 1 0,0-1 1,0 1-1,0-1 0,0 0 0,0 1 1,3-3-1,1-1 44,-1 0 0,1 0 0,-1 0 0,0-1 0,9-9-1,-13 12-69,8-9 34,0 0 1,0-1-1,-2 0 0,9-16 1,3-5-1397,-11 61 1071,-5-13 321,1-1 1,1 1-1,1-1 1,0 1 0,14 22-1,-20-36-20,1 0-1,-1 0 1,1 0 0,0 0-1,0 0 1,0 0-1,0 0 1,-1 0-1,1 0 1,0-1-1,1 1 1,-1 0-1,0-1 1,0 1-1,0 0 1,0-1-1,0 0 1,1 1-1,-1-1 1,0 0-1,0 1 1,1-1-1,-1 0 1,0 0 0,0 0-1,1 0 1,-1 0-1,0 0 1,0-1-1,1 1 1,-1 0-1,0-1 1,0 1-1,0-1 1,1 1-1,-1-1 1,0 1-1,0-1 1,1-1-1,5-3 100,-1-1-1,0 0 1,0 0-1,10-15 1,-11 15-91,18-25 161,33-40 103,8 4-251,54-61 18,-91 95-39,-2 0-1,25-45 1,-15 15-38,-3-2-1,24-71 1,-52 124-48,-1 0 1,2-12-1,-4 21 17,-1 1-1,1 0 1,-1 0-1,0-1 1,0 1-1,0 0 1,0-1-1,0 1 1,-1 0-1,1-1 1,-1 1-1,1 0 0,-1 0 1,0 0-1,0-1 1,-2-2-1,3 4 36,-1 1-1,0-1 0,0 1 0,0-1 0,0 1 0,1 0 0,-1-1 0,0 1 1,0 0-1,0 0 0,0-1 0,0 1 0,0 0 0,0 0 0,0 0 1,0 0-1,0 0 0,0 0 0,0 1 0,0-1 0,0 0 0,1 0 1,-1 1-1,0-1 0,-2 1 0,0 0-46,-4 2 38,0 0-1,0 0 0,0 0 0,1 1 1,-1 0-1,1 1 0,0-1 0,-10 11 1,-3 4-82,-17 24 0,27-32 20,-19 26 44,1 2 0,2 0 0,2 2 0,1 1-1,3 0 1,-25 79 0,40-109 45,1 0 1,0 0-1,1 1 1,0-1-1,1 0 0,2 24 1,-1-29 21,1-1 1,0 0 0,1 0 0,-1 0-1,1 0 1,0 0 0,1 0 0,0 0-1,0-1 1,0 1 0,0-1-1,1 0 1,0 0 0,0 0 0,8 7-1,-4-5 50,1-1 0,0 0 0,1 0 0,0-1 0,0 0 0,0-1 0,0 0-1,0-1 1,1 0 0,13 2 0,-5-2-452,0 0 0,-1-2 0,1-1 0,0 0 0,22-3 0,-11-4-3060,-7 3 1007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8:26.6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43 5152,'-23'-31'2336,"23"27"-2048,0-1-128,8 5-160,10-3-224,5 3 128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2:35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25 211 3968,'-3'-3'400,"-13"-11"511,16 14-791,0 0 0,-1 0-1,1 0 1,0-1 0,-1 1 0,1 0-1,0 0 1,-1-1 0,1 1 0,0 0-1,-1-1 1,1 1 0,0 0 0,0-1-1,0 1 1,-1-1 0,1 1 0,0 0-1,0-1 1,0 1 0,0-1 0,0 1-1,0 0 1,0-1 0,-1 1 0,1-1-1,0 1 1,1-1 0,4-1 223,1 1 1,-1 0 0,1 0-1,10-1 1,-1 1-148,458-72 2087,-371 54-2093,177-35 959,-181 28-4189,-92 22 26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2:36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33 5728,'-14'-12'2592,"5"9"-2240,4-3 0,0-2-96,1 8-160,-6-4-256,10 8 96,-9 1-128,9 4 96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2:42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150 126 3072,'0'-1'410,"-1"-11"5644,1 10-5790,-1 0 0,0 0 0,0 0 0,0 0 0,0 0 0,-1 1 0,-1-4 0,2 4-281,-1 0 0,1 0 1,0 0-1,-1 0 1,1 0-1,0 0 1,-1 1-1,1-1 0,-1 0 1,1 1-1,-1-1 1,0 1-1,1 0 0,-1-1 1,1 1-1,-1 0 1,0 0-1,1 0 1,-1 0-1,0 0 0,1 1 1,-1-1-1,0 0 1,-1 1-1,-2 1-65,0-1 1,0 1-1,0 0 0,1 0 0,-1 0 1,-7 5-1,8-4 102,-1 1 0,1-1 0,0 0 0,1 1 0,-1 0 0,1 0 0,0 0 0,0 0 0,0 0 0,0 1 0,1-1 0,-1 1 0,1 0 0,1 0 0,-1 0 0,0 0 0,1 0 0,0 0 0,0 8 0,-1 0 99,1 0 0,0 0 0,1 0-1,1 0 1,0 0 0,3 17 0,6 9 328,-5-18-230,11 30-1,-14-44-104,1-1 0,0 1 0,1-1 0,0 0 0,0 0 0,0 0 0,1-1 0,8 8 0,-11-11-57,0 0-1,0-1 1,0 0-1,0 1 1,1-1-1,-1 0 1,1 0 0,-1-1-1,1 1 1,-1 0-1,1-1 1,-1 0 0,1 1-1,-1-1 1,1 0-1,0 0 1,-1 0 0,1-1-1,-1 1 1,5-2-1,5-2 43,0 0-1,0 0 0,13-8 1,-4 2-24,59-23 197,42-18 56,-94 38-206,-2-1-1,35-25 1,103-70 29,-156 105-253,17-13-501,-46 19 420,13-2 181,-1 0 0,-15 4 0,1 2-227,5-1 183,1 0 0,0 1 0,-20 10 0,33-14 29,-1 1 0,1-1 0,-1 1 1,1 1-1,0-1 0,0 1 0,0-1 0,1 1 0,-1 0 0,1 0 0,0 1 0,0-1 0,1 1 0,-1-1 0,-3 10 0,4-6 38,0-1 0,0 1-1,1 0 1,0 0 0,0 0-1,1 0 1,0 0 0,1 0-1,-1 0 1,1 0 0,1-1-1,0 1 1,0 0 0,0-1-1,1 1 1,0-1 0,1 0-1,-1 0 1,7 8 0,-4-5 84,0-1 1,1 0 0,1 0-1,-1 0 1,1-1 0,1-1-1,-1 1 1,16 9 0,-20-15-42,0 1 1,1-1-1,-1 0 1,1 0 0,0 0-1,-1-1 1,1 0-1,0 0 1,0 0-1,0 0 1,0-1-1,0 0 1,0 0-1,0 0 1,0 0 0,0-1-1,0 0 1,-1 0-1,1 0 1,0-1-1,6-3 1,-5 3 2,-1-1 1,0 0-1,0 0 0,0-1 1,-1 1-1,1-1 0,-1 0 1,0-1-1,0 1 0,0-1 1,0 1-1,-1-1 1,0 0-1,0 0 0,0-1 1,-1 1-1,3-9 0,-2 4-19,-1 1 0,-1-1 0,0 0-1,0 0 1,-1 0 0,0 0 0,0 1-1,-1-1 1,-1 0 0,-2-9 0,2 9-73,0 0 0,-1 1 1,0 0-1,0 0 0,-1 0 1,-1 0-1,-6-11 0,8 15-60,-1-1 45,1 0 0,-1 1 1,0-1-1,0 1 1,-1 0-1,1 0 1,-1 0-1,-1 0 0,1 1 1,0 0-1,-8-4 1,-15-5 110,20 11-229,10 2-395,0-1 535,0 0 0,0 0 0,0 1 0,0-1 0,0 0 0,0 1 0,1-1 0,-1 1 0,0 0 0,0-1 0,0 1 0,0 0 0,1 0 0,-1 1 0,2-1 0,8 1 15,20-3 77,0-2-1,1-1 1,40-12 0,-4 2-130,-28 7 21,0 3 0,57-1-1,-90 6-36,0 1 0,0 0 0,-1 0 0,10 3 0,-13-3 64,0 0-1,-1 0 1,1 1-1,0-1 1,-1 1-1,1 0 1,-1 0 0,0 1-1,0-1 1,4 4-1,-5-3 2,0-1 0,-1 1 0,1-1-1,-1 1 1,1 0 0,-1 0 0,0-1 0,0 1-1,-1 0 1,1 0 0,-1 0 0,1 0 0,-1 0-1,0 0 1,0 0 0,0 0 0,0 0 0,-1 0 0,1 0-1,-1 0 1,0 0 0,-2 5 0,-2 5 202,-1 1-1,-1-1 1,-9 16 0,14-26-86,0 0 424,3-5-35,5-8 162,4-1-691,0 0-1,1 1 1,1 0 0,-1 0-1,2 1 1,-1 1 0,1 0-1,0 0 1,1 2 0,0 0-1,17-6 1,-13 6-95,-11 3 47,0 1 0,0 0 0,11-2 1,-17 3 50,1 1 1,0 0-1,0 0 1,-1 0 0,1 0-1,0 0 1,-1 1-1,1-1 1,0 0-1,-1 1 1,1-1 0,0 1-1,-1-1 1,1 1-1,-1 0 1,1 0-1,-1 0 1,1 0 0,1 2-1,0-1-9,-1 1 0,1-1 0,-1 1 0,0 0 0,0-1-1,0 1 1,0 0 0,-1 1 0,1-1 0,-1 0 0,0 0 0,0 0 0,0 1 0,1 5-1,13 71 78,-12-71 65,-1 0 0,1 0 1,7 14-1,-5-12-15,-3-5 45,-1-3 215,6-3-141,-4-1-154,-1 0-1,1 0 1,-1 0 0,0 0-1,1 0 1,-1 0-1,0-1 1,1 1 0,-1-1-1,0 1 1,0-1 0,-1 0-1,1 0 1,3-3-1,1-5 99,0 1 0,6-13 0,-6 11-44,8-14-201,2 1-1,0 1 1,1 0-1,1 1 1,1 1 0,28-24-1,-47 45 80,0 0 1,0 0-1,0 0 0,0 0 0,1 0 1,-1-1-1,0 1 0,0 0 0,0 0 1,0 0-1,0 0 0,0 0 1,0 0-1,0 0 0,1 0 0,-1 0 1,0 0-1,0-1 0,0 1 0,0 0 1,0 0-1,1 0 0,-1 0 0,0 0 1,0 0-1,0 0 0,0 0 1,0 0-1,1 0 0,-1 0 0,0 0 1,0 0-1,0 0 0,0 1 0,0-1 1,0 0-1,1 0 0,-1 0 0,0 0 1,0 0-1,0 0 0,0 0 1,0 0-1,0 0 0,0 0 0,1 0 1,-1 1-1,0-1 0,0 0 0,0 0 1,0 0-1,1 11-569,0-2 617,4 58-39,0-39 38,2 0 0,15 42 0,-21-69-6,-1 1 0,1-1 0,-1 0 0,1 1 0,-1-1 0,1 0 0,0 0 0,0 1 0,-1-1 0,1 0 0,0 0 0,0 0 0,0 0 0,0 0 0,0 0 0,3 1 0,-3-2 3,0 0 0,0 1 1,0-1-1,0 0 0,0 0 1,0 0-1,-1 0 0,1 0 1,0 0-1,0 0 0,0 0 1,0 0-1,0-1 0,0 1 0,0 0 1,0-1-1,0 1 0,1-1 1,4-3 110,-1 0 0,0 0 1,0 0-1,0-1 1,7-7-1,-4 3-103,64-56 194,-44 41-171,37-40 1,-58 56-130,0 0-196,0 0 0,10-8 0,-16 15 236,0 1 0,0 0-1,0 0 1,0 0 0,0-1 0,0 1 0,0 0 0,1 1 0,-1-1 0,0 0 0,0 0 0,0 0-1,0 1 1,0-1 0,0 0 0,0 1 0,0-1 0,0 1 0,0 0 0,0-1 0,0 1 0,1 0-1,7 4-31,49 21 49,-38-17 37,0-1 1,23 8-1,-37-15 3,0-1-1,0 1 0,0-1 1,0 0-1,0 0 1,0-1-1,11-2 0,-1 0 77,23-10 0,-28 9 136,0-1-1,19-11 1,-27 14-204,0 0 1,0 1-1,-1-1 0,1-1 1,0 1-1,-1 0 0,0-1 1,0 1-1,0-1 0,0 0 1,0 0-1,0 0 0,0 0 0,1-6 1,-2 6-56,0 0 1,0 0-1,-1 0 1,1 0-1,-1 0 1,0 0-1,0 0 1,0-1-1,-1 1 1,1 0-1,-1 0 1,1 0-1,-2-3 1,1 4-36,-1 0 0,1 0 0,0 1 0,0-1 0,-1 0 0,1 1 0,-1-1 0,0 1 0,1-1 0,-1 1 0,0 0 0,0 0 0,0-1 0,0 2 1,0-1-1,0 0 0,0 0 0,0 0 0,0 1 0,-3-1 0,3 1 12,0 0 0,0 0 0,0 0 0,0 0 1,0 0-1,0 0 0,0 1 0,0-1 0,1 1 0,-1 0 1,0-1-1,-3 3 0,-18 11-129,22-13 166,-4 2-21,1 1 0,0 0 0,0 1 0,0-1 1,0 1-1,1 0 0,-1-1 0,1 2 0,1-1 1,-1 0-1,-2 8 0,2-4-10,0 0 0,1 0 1,0 0-1,0 1 0,1-1 1,0 11-1,1-17 43,0 0 0,1 0 0,-1 1 0,1-1 1,-1 0-1,1 0 0,0-1 0,2 5 0,4 13 9,-4-8 32,1 0 1,0 0 0,10 20-1,-12-28-5,0 0-1,1 0 0,-1-1 1,1 1-1,0-1 1,4 4-1,-6-6-4,1 1-1,-1-1 1,1 0 0,0 0-1,-1 0 1,1 0-1,0 0 1,0-1 0,0 1-1,0-1 1,-1 1 0,1-1-1,0 1 1,4-1 0,-3 0 4,1 0 1,0-1-1,0 0 0,-1 0 1,1 0-1,-1 0 1,1 0-1,-1-1 0,5-1 1,28-21 244,-22 14-145,155-97 285,-130 83-362,-24 15-26,0-1-1,21-17 1,1-4-871,-35 29 668,1-2 58,-2 6-19,-1-2-3,5 2-42,-1 1 127,1 1 1,-1 1 0,1-1 0,-1 1-1,-1-1 1,1 1 0,-1 0-1,0 1 1,0-1 0,4 12-1,8 11 87,42 86 91,-51-101-78,-5-11-30,1 0-1,-1 0 0,1 0 0,-1 0 1,1 0-1,0 0 0,-1 0 1,1 0-1,4 2 0,-5-3 5,0 0 0,0 0 0,0-1 0,1 1 0,-1-1 0,0 1 0,0-1 0,1 1 0,-1-1 0,0 0 0,1 0 0,-1 1 0,0-1 0,1 0 0,-1 0 0,0 0 0,1-1 0,-1 1 0,0 0-1,1 0 1,1-2 0,4-2 55,-1 0 0,1-1 0,-1 1 0,-1-1 0,1-1 0,-1 1 0,7-9 0,2-2 16,28-25 59,71-53-1,-76 65-220,2 1 70,-25 19-175,-1-1 0,12-11 0,-24 21 146,-1 0 1,0 0 0,0 0-1,1-1 1,-1 1 0,0 0-1,1 0 1,-1 0 0,0 0-1,0 0 1,1 0 0,-1 0 0,0 0-1,0 0 1,1 1 0,-1-1-1,0 0 1,0 0 0,1 0-1,-1 0 1,0 0 0,0 0-1,1 0 1,-1 1 0,0-1-1,0 0 1,0 0 0,1 0-1,-1 1 1,0-1 0,0 0-1,0 0 1,0 0 0,1 1-1,-1-1 1,0 0 0,0 0-1,0 1 1,0-1 0,0 0-1,0 0 1,0 1 0,0-1-1,0 1 1,5 13-10,-5-14 6,20 56-299,-13-40 363,-1 0 0,-1 0-1,-1 0 1,5 33 0,-8-27 104,-1 0 0,-3 29-1,3-51-135,-1 1-1,1-1 0,0 0 0,0 1 0,0-1 1,0 1-1,0-1 0,0 0 0,-1 1 0,1-1 1,0 1-1,0-1 0,0 0 0,-1 1 1,1-1-1,0 0 0,-1 1 0,1-1 0,0 0 1,-1 0-1,1 1 0,0-1 0,-1 0 0,1 0 1,-1 1-1,1-1 0,0 0 0,-1 0 0,1 0 1,-1 0-1,1 0 0,-1 0 0,1 0 1,0 0-1,-1 0 0,1 0 0,-1 0 0,1 0 1,-1 0-1,1 0 0,0 0 0,-1 0 0,1 0 1,-1-1-1,1 1 0,-1 0 0,-23-13 120,17 8-35,-31-16 11,10 6-168,-32-14 0,13 12-33,37 17-235,27 5 155,18 1 260,0-1 0,0-2 0,0-1 0,0-2 0,0-1 0,0-2 0,53-11 0,-55 6 70,0-1-1,-1-2 0,51-24 1,-9-9-185,-54 31 88,-10 6-327,-6 5-247,-7 10 126,0-3 353,-1 4 32,1 0 0,0 1 0,0-1 0,1 1 0,1 0 0,-1-1 0,1 1 0,1 0 0,0 0-1,1 0 1,-1 0 0,2 0 0,2 10 0,-3-17 33,-1-1 1,1 1-1,0 0 1,0-1-1,1 1 0,-1-1 1,0 0-1,1 1 0,0-1 1,-1 0-1,1 0 1,0 0-1,0 0 0,0 0 1,3 2-1,-2-3 12,-1 0 0,0-1 1,1 1-1,-1 0 0,1-1 0,-1 1 0,0-1 1,1 0-1,-1 0 0,1 0 0,-1 0 0,1 0 0,-1 0 1,1-1-1,-1 1 0,5-2 0,3-2 68,-1 0 0,1-1-1,13-9 1,5-1 31,23-11 100,90-46-316,-103 54-572,-38 18 643,0 0 1,0 0-1,0 0 1,0 0-1,0 0 1,0 0-1,0 0 0,0 0 1,0 0-1,0 0 1,0 0-1,0 0 1,0 1-1,0-1 1,0 0-1,1 0 1,-1 0-1,0 0 1,0 0-1,0 0 1,0 0-1,0 0 1,0 0-1,0 0 0,0 0 1,0 0-1,0 0 1,0 0-1,0 0 1,0 0-1,0 0 1,0 0-1,0 0 1,0 0-1,0 0 1,0 0-1,0 0 1,1 0-1,-1 0 1,0 0-1,0 0 0,0 0 1,0 0-1,0 0 1,0 0-1,0 0 1,0 0-1,0 0 1,0 0-1,0 0 1,0 0-1,0 0 1,0 0-1,0 0 1,1 0-1,-1 0 1,0 0-1,0 0 0,0 0 1,0 0-1,0 0 1,0 0-1,0 0 1,0 0-1,0 0 1,0 0-1,0 0 1,0 0-1,0-1 1,3 10-140,12 23 38,-4-8 112,22 33 0,-29-50 32,1-1 0,-1 0 0,2 0 1,-1 0-1,1-1 0,-1 0 0,2 0 0,-1 0 0,10 5 0,-14-9-5,1 0 0,0 0 0,-1 0-1,1 0 1,0 0 0,0-1-1,0 1 1,-1-1 0,1 0 0,0 0-1,0 0 1,0 0 0,0 0 0,-1-1-1,1 0 1,0 1 0,0-1-1,-1 0 1,1 0 0,0 0 0,-1 0-1,1-1 1,-1 1 0,0-1 0,1 0-1,-1 1 1,0-1 0,3-4-1,2-1 11,0-1-1,-1 1 0,-1-1 1,1-1-1,-1 1 0,7-16 1,-12 21-53,1 1 0,0 0 1,-1 0-1,0 0 1,1 0-1,-1 0 0,0-1 1,0 1-1,0 0 1,-1 0-1,1 0 0,0 0 1,-1-1-1,0 1 0,1 0 1,-1 0-1,0 0 1,0 0-1,0 0 0,0 0 1,0 1-1,-1-1 1,1 0-1,0 1 0,-1-1 1,-2-2-1,-2-1-34,1 1 0,-1-1 0,0 1 1,0 1-1,0-1 0,-12-4 0,15 7 27,1 0 0,0 0 0,0 1 0,-1-1 0,1 1 0,0-1 0,-5 1 0,-11-1-90,10 0 89,-1 0 0,1 1 0,-1 0 0,-14 3 0,-16 0-126,43-3 154,0 1 0,0 0 0,-1 0 0,1 0 0,4 2 0,15 3 120,-5-4-54,-1 0 1,1-2-1,0 0 0,-1-1 0,1 0 0,-1-2 0,1 0 0,16-6 0,-29 8-72,82-25-149,-76 24 68,0 0-1,0 0 0,1 1 0,-1 1 0,21 1 0,-30-1 65,-1 0 0,1 1 0,0-1 1,-1 0-1,1 0 0,0 1 0,-1-1 0,1 1 0,-1-1 0,1 1 0,-1 0 1,1 0-1,-1-1 0,1 1 0,-1 0 0,0 0 0,0 0 0,1 1 1,-1-1-1,0 0 0,0 0 0,0 1 0,0-1 0,0 1 0,0-1 0,-1 1 1,1-1-1,0 1 0,0 2 0,-1 0-2,0 0 1,0 0-1,0 0 0,-1 0 1,1 0-1,-1 0 0,0 0 1,0 0-1,0 0 0,-4 6 1,1-1 100,1-2 214,14-8 338,11-4-357,0-1 0,23-10 0,4-2-342,6-2-35,-37 12 81,1 1 0,0 1 0,35-6 0,-52 11-7,0 1 0,0 0 0,0 0 0,0 0 0,1 0 0,-1 0 0,0 0 0,0 0 0,0 1 0,0-1 0,0 1 0,0-1 0,0 1 0,0 0 0,0 0 0,0 0 0,0 0 0,0 0 0,-1 0 0,1 1 0,0-1 0,-1 1 0,1-1 0,-1 1 0,2 2 0,22 38-109,41 20 410,-65-61-225,1 1-1,0 0 0,0-1 1,0 0-1,0 1 1,0-1-1,0 0 0,4 2 1,6 4-1613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2:42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 6816,'-18'-9'3072,"22"4"-2656,-4 2-224,0 6-192,10 6-640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2:47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1004 3808,'0'-1'80,"0"1"0,0 0-1,0 0 1,-1 0 0,1-1 0,0 1 0,0 0 0,0 0-1,0 0 1,0 0 0,0-1 0,0 1 0,0 0 0,-1 0-1,1 0 1,0 0 0,0 0 0,0 0 0,0-1 0,0 1-1,-1 0 1,1 0 0,0 0 0,0 0 0,0 0 0,-1 0-1,1 0 1,0 0 0,0 0 0,0 0 0,0 0 0,-1 0-1,1 0 1,0 0 0,0 0 0,0 0 0,-1 0 0,3-1 1059,2-1-443,3-1 424,-3 2-750,0 0 1,-1-1-1,1 0 0,0 1 0,-1-1 0,0-1 0,1 1 0,-1 0 0,5-6 0,6-7 144,1 1 0,1 1 0,29-20-1,58-26 290,11-8-360,-87 48-417,-1-2-1,0 0 1,-2-2-1,-1-1 0,26-33 1,-21 18-15,-1-1 0,-3-1 1,21-45-1,-22 42 18,-15 29-84,0 0-1,-1 0 1,9-29 0,-16 42-5,1 1 1,-1-1 0,1 0-1,-1 0 1,0 0-1,1 0 1,-1 0-1,0 0 1,-1 0 0,1 0-1,0 0 1,0 1-1,-1-4 1,0 6 0,0-1 1,1 0-1,-1 0 0,0 1 1,1-1-1,-1 1 0,0-1 1,1 0-1,-1 1 0,1-1 1,-1 1-1,1-1 0,-1 1 1,1 0-1,0-1 0,-1 2 1,-11 17-170,0 2 1,2 0 0,-14 40 0,12-29 128,-23 59 27,-30 124 0,63-209 140,1 0 1,0 0 0,0 0-1,1 0 1,-1 0 0,2 7-1,0-10 65,-1 1 0,1 0 0,0-1-1,0 1 1,1-1 0,-1 1 0,1-1 0,0 1-1,0-1 1,3 5 0,-3-6-40,0-1 1,-1 1-1,1-1 0,0 1 1,0-1-1,0 0 0,0 0 1,0 0-1,0 0 0,0 0 1,1 0-1,-1-1 0,0 1 1,0-1-1,1 1 0,-1-1 1,0 0-1,0 0 0,1 0 1,-1 0-1,0 0 1,5-1-1,-1-1 20,0 1 1,0-1 0,0 0-1,0 0 1,0-1 0,0 1-1,9-7 1,6-8 20,-1-1 1,-1-1-1,29-36 1,-34 39-87,279-334-48,-257 307-11,-4 5 30,42-63 0,-66 86-60,0 0 0,-1 0 0,0 0 1,-2-1-1,9-32 0,-15 39-127,-4 10 27,-12 13-99,12-9 154,-17 16 61,1 1 0,1 1 0,2 1 0,0 0-1,-21 40 1,-59 141 73,41-80-9,-40 90 350,82-185-137,10-21 41,0 1 0,-4 12 0,8-15 902,5-12-122,0 0-1106,10-11 109,1 1-1,17-15 1,-29 27-69,69-57-279,-71 59 250,-1 0 0,1 0 0,0 0 0,0 1 0,-1-1 0,1 0-1,0 1 1,0-1 0,0 1 0,0-1 0,0 1 0,0-1 0,0 1-1,0 0 1,0-1 0,0 1 0,0 0 0,0 0 0,0 0 0,0 0 0,0 0-1,0 0 1,0 0 0,0 0 0,1 0 0,-1 0 0,0 1 0,0-1-1,0 0 1,0 1 0,0-1 0,0 1 0,-1-1 0,1 1 0,0-1 0,0 1-1,0 0 1,0 0 0,0 0 0,5 9-27,1 0-1,0 0 1,15 15 0,-16-21 85,0 0 0,0 0 0,0 0 1,0-1-1,0 0 0,1 0 1,-1-1-1,1 0 0,0 0 0,0 0 1,0-1-1,0 0 0,0 0 0,12-1 1,-4 1 50,0-1 1,0-1 0,0-1-1,1 0 1,-2-1 0,1-1 0,0 0-1,24-10 1,-35 11-81,-1 1 1,1-1-1,0 0 1,-1 0-1,0 0 0,0 0 1,0-1-1,0 1 1,0-1-1,-1 0 0,1 0 1,-1 0-1,3-6 1,-1-1 39,0 0 1,-1-1-1,4-21 0,-6 8-179,-1 24 85,0-1 1,0 1-1,0-1 1,0 0-1,-1 1 1,1-1-1,0 1 1,-1 0-1,1-1 0,-1 1 1,0-1-1,1 1 1,-3-2-1,3 3 30,-1 0 0,1 0 0,0 0 0,-1 0 0,1 0 0,-1 0 0,1 1 0,-1-1 0,1 0 0,-1 0 0,1 0 0,0 1 0,-1-1-1,1 0 1,0 1 0,-1-1 0,1 0 0,0 1 0,-1-1 0,1 0 0,0 1 0,0-1 0,-1 1 0,-9 13-144,8-8 136,0 0-1,0 0 1,1 0 0,0 0 0,0 0 0,0 0 0,0 0-1,1 1 1,0-1 0,2 11 0,-1 11-2,-1-24 40,1 1 0,-1 0 0,1 0 0,-1 0 0,1 0 0,1-1 0,-1 1 0,1 0 0,0-1 0,0 1 0,0-1 0,1 0 0,2 5 0,-3-6 5,1-1-1,-1 0 0,0 1 0,1-1 1,0 0-1,-1 0 0,1 0 0,0 0 1,0-1-1,0 1 0,0-1 1,0 0-1,1 0 0,-1 0 0,0 0 1,0 0-1,1-1 0,-1 1 0,5-1 1,6-1 61,0-1 1,0 0 0,0-1-1,0 0 1,17-8 0,-10 5-58,22-5 0,52-6-91,-93 17 65,-1-1 1,0 1-1,0 0 1,0-1-1,0 1 1,0-1-1,0 0 0,1 1 1,-1-1-1,0 0 1,-1 1-1,1-1 1,1-1-1,5-4 123,4 0-76,-2 1-111,-8 4 70,0 1-1,0-1 0,0 1 1,1-1-1,-1 0 1,0 1-1,0-1 0,0 0 1,0 0-1,0 0 1,0 0-1,0 0 0,-1 0 1,1 0-1,0 0 1,-1 0-1,2-2 0,4-6 238,-1 5-296,-2-5 41,-3 7 25,0 5 24,0-3-75,0 0 10,-1-11 80,2 10-39,3-1-2,-3 1-50,0 1-19,-2-6 81,1 6-24,0 0 5,0-1 0,0 1-1,0 0 1,0-1 0,0 1 0,0 0 0,0 0 0,0-1-1,0 1 1,1 0 0,-1 0 0,0-1 0,0 1 0,0 0-1,0 0 1,0-1 0,1 1 0,-1 0 0,0 0 0,0-1-1,0 1 1,1 0 0,-1 0 0,0 0 0,0 0 0,1-1-1,-1 1 1,0 0 0,0 0 0,1 0 0,-1 0 0,0 2 32,0-2 32,0-3-106,0 0 9,0 5 49,0-1 256,0-2-549,0 1 266,0 0 1,0 0 0,0 0-1,0 0 1,0 0 0,0 0 0,0 0-1,0 0 1,0 1 0,0-1-1,0 0 1,0 0 0,0 0 0,0 0-1,0 0 1,0 0 0,0 0-1,0 0 1,0 0 0,0 0 0,-1 0-1,1 0 1,0 0 0,0 0-1,0 0 1,0 0 0,0 0 0,0 0-1,0 0 1,0 0 0,0 0-1,0 0 1,0 0 0,-1 0-1,1 0 1,0 0 0,0 0 0,0 0-1,0 0 1,0 0 0,0 0-1,0 0 1,0 0 0,0 0 0,0 0-1,0 0 1,0 0 0,0 0-1,-1 0 1,1 0 0,0 0 0,0 0-1,0 0 1,0 0 0,0 0-1,0 0 1,0-1 0,0 1 0,0 0-1,0 0 1,0 0 0,0 0-1,0 0 1,0 0 0,-8 11-155,6-9 156,1 1 1,-1 0-1,1 0 1,-1 0 0,1 0-1,0 0 1,0 4-1,0-4 11,1 0 1,0 0-1,1 0 0,-1 1 0,1-1 0,-1 0 0,1 0 0,0-1 0,0 1 0,0 0 0,0 0 0,0 0 1,1-1-1,-1 1 0,1 0 0,0-1 0,0 0 0,0 1 0,0-1 0,0 0 0,1 0 0,-1 0 1,0 0-1,1-1 0,0 1 0,-1-1 0,6 3 0,-2-3 61,0 0-1,0 0 0,0-1 1,0 1-1,0-1 1,0-1-1,7 0 1,44-12 297,-35 8-271,-4-1-89,-1 0-1,0-1 0,0 0 0,-1-2 1,0 0-1,27-20 0,-29 18-77,-11 8 89,0 1-1,0 0 0,0-1 1,0 1-1,0 0 0,5-1 1,-7 2-39,0 1 1,0 0 0,-1-1-1,1 1 1,0 0-1,0 0 1,0 0 0,0 0-1,0 0 1,0 0 0,0 0-1,0 0 1,-1 0 0,1 0-1,0 1 1,0-1 0,0 0-1,0 1 1,0-1-1,1 1 1,-1 0-10,1 1 1,0-1-1,-1 1 0,1-1 0,-1 1 1,1 0-1,-1-1 0,2 4 0,1 4-40,1-1 0,-2 1 0,4 10 0,-6-16 59,1 16 72,-2-17-50,0 0-1,0 0 1,0 0-1,1 0 1,-1 0-1,0 0 1,1 0-1,-1 0 1,1 0-1,0 0 0,0-1 1,-1 1-1,1 0 1,2 2-1,1 0 41,-1 0 0,1 0 0,0 0-1,0 0 1,1-1 0,-1 0 0,1 0-1,-1 0 1,1-1 0,0 1 0,0-1 0,0 0-1,0 0 1,1-1 0,-1 0 0,0 0-1,1 0 1,-1 0 0,1-1 0,7 0-1,-8-1-543,0 0 0,-1 0-1,1 0 1,0 0 0,-1-1-1,1 1 1,-1-1 0,8-5-1,-4 6-1162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2:47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34 6560,'-14'-12'2976,"14"3"-2592,0 6-288,5 3-128,-2-6-128,3 6 96,-6-3-2784,0 6 1568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2:47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5 139 5888,'-5'-9'2688,"38"9"-2336,11-9 1280,3 6-960,42-10 992,6 1-960,18-9-224,-4 7-288,24-7 128,-11 5-192,2 4 320,-15 4-256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2:49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1 266 4640,'2'-1'502,"-1"-1"-1,1 1 1,0 0 0,0 0 0,1 0-1,-1 0 1,0 0 0,0 0 0,0 0 0,1 1-1,-1-1 1,0 1 0,3-1 0,15-2 771,80-18 2412,-87 17-3491,0 1-1,0-2 1,-1 0-1,0 0 1,0-1-1,0-1 1,-1 0-1,0 0 1,0-1-1,10-9 0,-13 7-202,1 0 0,-1-1 0,0 1 0,-1-2 0,-1 1 0,0-1 0,0 0 0,-1 0 0,7-25 0,-7 20-967,-6 17 938,1 0 1,-1 1-1,0-1 0,1 1 1,-1-1-1,1 1 0,-1-1 1,1 1-1,-1-1 1,1 1-1,-1 0 0,1-1 1,0 1-1,-1 0 0,1-1 1,0 1-1,0 0 0,-1-1 1,1 1-1,0 1 1,-5 18-107,-3 51-261,8-61 438,0-1 1,0 0 0,1 0 0,1 0 0,4 16 0,-6-22 27,1 0 0,0-1 0,0 0 1,0 1-1,1-1 0,-1 0 0,1 1 0,-1-1 0,1 0 1,0 0-1,-1 0 0,1 0 0,0-1 0,0 1 1,1 0-1,-1-1 0,0 0 0,0 1 0,1-1 1,-1 0-1,1 0 0,-1 0 0,1-1 0,-1 1 0,1 0 1,0-1-1,-1 0 0,1 0 0,3 0 0,7 0 212,0-2 0,-1 0-1,1 0 1,22-8-1,-22 7-249,18-8 258,52-25 0,-57 23-171,4-3 76,52-37 1,-52 32-400,-24 17 172,0 0 0,0 0 0,-1-1-1,1 0 1,-1 0 0,5-6 0,-10 11 37,0 0 0,0 0 0,0 0 0,0 0 0,0 1-1,0-1 1,0 0 0,0 0 0,0 0 0,0 0 0,0 0 0,0 0 0,0 0 0,0 0 0,0 0 0,0 0-1,0 0 1,0 0 0,0 0 0,0 0 0,0 0 0,0 0 0,0 0 0,0 0 0,0 0 0,0 0 0,0 0-1,0 0 1,1 0 0,-1 1 0,0-1 0,0 0 0,0 0 0,0 0 0,0 0 0,0 0 0,0 0-1,0 0 1,0 0 0,0 0 0,0 0 0,0 0 0,0 0 0,0 0 0,0-1 0,0 1 0,0 0 0,1 0-1,-1 0 1,0 0 0,0 0 0,0 0 0,0 0 0,0 0 0,0 0 0,0 0 0,0 0 0,0 0 0,0 0-1,0 0 1,0 0 0,0 0 0,0 0 0,0 0 0,0 0 0,0 0 0,0 0 0,1 7-184,0 10 62,-1-4 92,-1-1 0,-1 1 0,0-1 0,-7 25-1,5-28 77,0 0 0,0 0 0,-1-1 0,0 1-1,-11 12 1,12-16-7,0 0-1,0-1 1,-1 0 0,0 0-1,1 0 1,-2 0 0,1 0-1,0-1 1,-10 4 0,12-6 20,0 0 0,0-1 0,1 0 0,-1 1 0,0-1 0,0 0 0,0 0 0,0 0 0,0-1 0,1 1 0,-1-1 0,-5-1 0,3 0-54,1 1 0,-1-1-1,1 0 1,-1-1-1,1 1 1,-7-6 0,11 8-2,0 0-1,0 0 1,-1 0 0,1 0 0,0 0 0,0 0-1,0-1 1,-1 1 0,1 0 0,0 0 0,0 0-1,0 0 1,-1 0 0,1-1 0,0 1 0,0 0-1,0 0 1,0 0 0,0-1 0,-1 1 0,1 0 0,0 0-1,0 0 1,0-1 0,0 1 0,0 0 0,0 0-1,0-1 1,0 1 0,0 0 0,0 0 0,0-1-1,0 1 1,0 0 0,0 0 0,0-1 0,0 1-1,0 0 1,0 0 0,0 0 0,0-1 0,1 1 0,-1 0-1,0 0 1,0 0 0,0-1 0,4 0-34,10-3-34,-1 1-1,1 1 1,25-2 0,73 8-43,-78-4-1268,50 5 4369,-47-3-6883,-11-1-9970,-36-1 11256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2:49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76 6880,'-19'-39'3136,"15"24"-2720,-1 6 256,10 9-448,-5-9-160,0 6-480,0 6 192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2:52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39 4384,'5'-7'5212,"-4"6"-5094,-1 1-1,1 0 0,-1-1 0,1 1 1,-1-1-1,1 0 0,-1 1 0,1-1 1,-1 1-1,1-1 0,-1 0 1,0 1-1,1-1 0,-1 1 0,0-1 1,0 0-1,0 0 0,1 1 1,-1-1-1,0 0 0,0 1 0,0-1 1,0 0-1,0 0 0,0 1 0,0-1 1,0 0-1,-1 1 0,1-1 1,0 0-1,0 0 0,-1 1 0,1-1 1,0 0-1,-1 1 0,0-1 1,1 0-85,-1 0 1,1 1 0,-1-1-1,0 0 1,0 1 0,1-1-1,-1 1 1,0-1 0,0 1-1,1 0 1,-1-1 0,0 1 0,0 0-1,0 0 1,0-1 0,0 1-1,0 0 1,0 0 0,-1 0-1,-17 2-189,4 1-122,0 1 0,-23 9 0,32-10 247,0 0 1,0 0-1,0 0 0,1 1 1,0 0-1,0 0 1,0 0-1,-9 11 1,8-8 130,0 1 0,0 1 1,1-1-1,0 1 0,-4 11 1,8-18-35,0 1 0,0 0 0,0 0 0,1 0 1,-1-1-1,1 1 0,0 0 0,0 0 0,0 0 0,0 3 1,1-4-7,-1 0 1,1-1 0,-1 1 0,1 0 0,0-1-1,-1 1 1,1-1 0,0 1 0,0-1 0,0 0-1,0 1 1,1-1 0,-1 0 0,0 0 0,0 0-1,1 0 1,-1 0 0,3 2 0,-1-2 26,0 0 1,0 0-1,0 0 0,0 0 1,0-1-1,0 1 1,0-1-1,0 1 0,1-1 1,-1 0-1,0-1 1,0 1-1,0 0 1,0-1-1,0 0 0,3 0 1,8-4 204,-1 0 0,17-9 1,-15 6-198,7-2 94,-1-1 0,23-17-1,-36 23-167,-1-1 0,1 0-1,-1-1 1,0 0 0,0 0-1,-1-1 1,0 0 0,5-8-1,-7 6-368,-3 7-253,-4 4-306,2 0 889,0 0 0,0 0 0,1 0-1,-1 0 1,0 1 0,0-1-1,1 0 1,-1 0 0,1 1-1,-1-1 1,1 0 0,0 1 0,-1-1-1,1 0 1,0 1 0,0-1-1,0 2 1,0 0 8,1 1 0,-1-1 0,1 0 1,0 0-1,0 0 0,0 1 0,2 2 0,2 3 108,0 1 0,1-1 0,11 13 0,-14-19-8,-1 0-1,1-1 1,-1 0-1,1 0 0,0 0 1,0 0-1,0 0 0,0 0 1,0-1-1,1 1 1,-1-1-1,0 0 0,0 0 1,1 0-1,-1 0 0,1-1 1,-1 0-1,1 1 1,-1-1-1,1 0 0,3-1 1,8-1 114,-1-1 0,0-1 1,25-9-1,-9 3-129,-12 3-79,1 0-1,25-15 1,-27 12-24,0 2 1,24-8-1,-36 14-12,-5 2 10,1-1 0,0 1 0,0 0 0,0-1 0,0 1 0,0 0 0,-1 0 0,1 0 0,0 0 0,0-1 0,0 1 0,0 0 0,0 0 0,1 1 0,-1 0 9,-1 0 0,0 0 0,0 0 0,0 0 0,1-1 0,-1 1 0,0 0 0,0 0 0,0 0 0,-1 0 0,1 0 0,0 0 0,0 0 0,0 0-1,-1 1 1,-4 17-88,3-11 189,0-1-1,1 1 0,-1 9 0,2-16-56,0-1-1,0 0 1,0 0-1,0 0 1,0 0-1,0 1 1,0-1-1,0 0 1,0 0-1,1 0 1,-1 0-1,0 0 1,0 0-1,0 0 1,0 1-1,0-1 1,0 0 0,1 0-1,-1 0 1,0 0-1,0 0 1,0 0-1,0 0 1,0 0-1,1 0 1,-1 0-1,0 0 1,0 0-1,0 0 1,0 0-1,1 0 1,-1 0-1,0 0 1,0 0-1,0 0 1,0 0-1,0 0 1,1 0-1,-1 0 1,0 0-1,0 0 1,0 0-1,0 0 1,0 0-1,1-1 1,-1 1-1,0 0 1,0 0-1,0 0 1,11-6 126,-10 5-122,30-19 183,-4 3-219,33-17 0,-51 29-63,0 1-1,1 1 1,-1 0 0,1 0-1,-1 1 1,1 0 0,0 1-1,12-1 1,-18 2 41,0 1-1,0 0 1,1 0 0,-1 0-1,0 0 1,0 0-1,0 1 1,7 4 0,29 19 65,-30-18 59,36 30 71,-32-25-139,21 14 0,-26-22-1305,2 3-3499,-3 1 2049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8:28.2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4 916 3904,'-3'-1'5899,"10"-4"-4209,-2 0-1014,-1-1 0,0 1-1,0-1 1,3-6 0,10-15 638,7 0-559,1 2 0,2 0 0,47-34 0,36-33-287,-76 56-214,32-45-1,13-15 115,-73 88-331,-1 2-15,-1 1 0,1 0 0,6-5 0,-11 9-20,0 1-1,1-1 1,-1 1 0,1 0 0,-1-1 0,1 1 0,-1-1-1,1 1 1,-1 0 0,1-1 0,0 1 0,-1 0 0,1 0 0,-1-1-1,1 1 1,0 0 0,-1 0 0,1 0 0,0 0 0,-1 0 0,1 0-1,-1 0 1,1 0 0,0 0 0,-1 0 0,1 0 0,0 0-1,-1 1 1,1-1 0,-1 0 0,1 0 0,0 1 0,-1-1 0,1 0-1,-1 1 1,1-1 0,-1 0 0,1 1 0,-1-1 0,1 1 0,0 0-1,0 2 13,0-1 0,0 1 0,0 0 0,0 0 0,0 0 0,0 0 1,-1 0-1,1 0 0,-1 0 0,0 4 0,-2 34 33,1-33-41,-2 14 27,-1 0 0,0-1 1,-14 37-1,-32 59 160,44-103-167,4-11 26,1-1 17,0 0 0,0 1 0,0-1 0,1 0-1,-1 0 1,0 1 0,1 3 0,0-6-51,0 0-1,0 0 1,0 0-1,0 1 1,1-1 0,-1 0-1,0 0 1,0 0-1,0 0 1,1 0 0,-1 0-1,0 0 1,0 0-1,0 0 1,1 0 0,-1 0-1,0 0 1,0 0-1,1 0 1,-1 0 0,0 0-1,0 0 1,1 0-1,-1 0 1,0 0 0,0 0-1,0 0 1,1 0-1,-1 0 1,0 0 0,0 0-1,0-1 1,1 1-1,-1 0 1,0 0 0,0 0-1,0 0 1,0 0-1,1-1 1,60-71 272,-13 15-287,-45 53 0,14-15-91,0 0 0,2 1 0,0 1 0,26-17 0,-44 33 76,0 0 1,0 1-1,0-1 0,1 0 1,-1 1-1,0-1 0,1 1 0,-1 0 1,0-1-1,1 1 0,-1 0 1,1 0-1,2 0 0,-4 0 6,1 0-1,-1 0 1,1 1-1,-1-1 1,1 0-1,-1 1 0,1-1 1,-1 0-1,1 1 1,-1-1-1,1 1 1,-1-1-1,0 1 0,1-1 1,-1 1-1,0-1 1,1 1-1,-1-1 1,0 1-1,0-1 0,1 1 1,-1-1-1,0 1 1,0 0-1,0-1 1,0 1-1,0-1 0,0 1 1,0 0-1,0-1 1,0 1-1,0-1 1,0 1-1,0 0 1,-1 0-1,-1 13 5,-1 0 0,0-1 1,-1 1-1,-1-1 0,0 0 0,-14 23 1,8-14 18,-10 30-1,20-50 10,0 1-1,0 0 0,0-1 0,1 1 0,-1 0 1,1-1-1,0 6 0,0-7-17,0 0 0,1 0 0,-1-1 0,0 1 0,0 0 0,1-1 0,-1 1 0,1 0 0,-1-1 0,0 1 0,1-1 0,0 1 0,-1 0 0,1-1 1,-1 1-1,1-1 0,-1 0 0,1 1 0,0-1 0,-1 1 0,1-1 0,0 0 0,0 0 0,-1 1 0,1-1 0,0 0 0,0 0 0,-1 0 0,1 0 0,0 0 0,1 0 0,9 1 50,1-1-1,-1-1 1,0 0-1,0 0 1,22-6-1,54-23-160,-4 2-54,-83 28 150,1-1-1,0 1 0,0 0 1,-1-1-1,1 1 0,0 0 1,0 0-1,0 0 0,0 0 0,0 0 1,-1-1-1,1 2 0,0-1 1,0 0-1,0 0 0,0 0 1,0 0-1,-1 1 0,1-1 1,0 0-1,0 0 0,0 1 1,-1-1-1,1 1 0,0-1 0,-1 1 1,2 0-1,-1 1-6,-1-1 1,1 1-1,-1-1 0,0 1 0,1 0 1,-1-1-1,0 1 0,0 0 1,0-1-1,0 4 0,0-3 27,-1 0 0,1 1 0,1-1-1,-1 0 1,0 0 0,0 0 0,1 1 0,1 2 0,0-2-8,0 0 1,0-1 0,0 1 0,0-1 0,1 1-1,-1-1 1,1 0 0,0 0 0,0 0 0,-1 0-1,1-1 1,1 1 0,-1-1 0,0 0 0,0 0-1,0 0 1,1 0 0,4 0 0,-5 0 16,0-1 0,1 1 0,-1-1 0,0 0 0,1 0-1,-1 0 1,0 0 0,0-1 0,1 0 0,-1 1 0,0-1 0,0 0 0,0 0 0,0-1 0,0 1 0,0-1 0,0 1 0,0-1 0,4-4 0,-4 2-11,0 0 1,1-1-1,-2 0 0,1 0 1,0 0-1,-1 0 0,0 0 1,0 0-1,-1-1 0,1 1 1,-1-1-1,0 1 0,-1-1 1,1 1-1,-2-11 0,1 12-19,0 0-1,0 0 0,-1 0 1,0 0-1,0 0 0,0 0 1,0 1-1,-1-1 0,0 0 1,1 1-1,-1-1 0,-1 1 1,1-1-1,0 1 0,-1 0 1,0 0-1,1 0 0,-1 0 1,0 1-1,-1-1 0,1 1 1,0-1-1,-6-1 0,0 0-32,0 1 1,-1 0-1,1 0 0,-17-2 0,21 5 32,1-1 1,-1 1-1,1 0 0,-1 0 1,1 0-1,0 1 1,-1-1-1,1 1 0,-1 0 1,1 0-1,0 1 0,0-1 1,-4 3-1,7-4 8,1 1 1,-1-1-1,1 0 1,-1 0-1,1 1 0,0-1 1,-1 0-1,1 1 1,0-1-1,-1 1 0,1-1 1,0 0-1,-1 1 1,1-1-1,0 1 0,0-1 1,-1 1-1,1-1 1,0 1-1,0-1 1,0 1-1,0-1 0,0 1 1,0-1-1,0 1 1,0-1-1,0 1 0,0-1 1,0 1-1,0-1 1,0 1-1,0-1 0,0 1 1,0-1-1,0 1 1,1-1-1,-1 1 0,0-1 1,1 1-1,0 1 3,0-1 0,0 0 0,0 0 0,0 0-1,0 0 1,1 0 0,-1 0 0,0 0 0,1 0 0,-1 0-1,1-1 1,1 2 0,5 0 20,0 0 0,0 0-1,0-1 1,0 0 0,0-1 0,1 1 0,-1-2-1,0 1 1,0-1 0,0 0 0,0-1 0,0 0-1,0 0 1,0 0 0,-1-1 0,1-1 0,-1 1-1,1-1 1,-1 0 0,-1-1 0,1 0 0,10-9-1,7-12-12,38-50-1,6-8 125,150-135 171,-206 208-290,83-84 89,-66 63-599,-51 56 261,5 0 236,1 1 0,1 0 0,2 0 0,0 2 0,2 0 0,0 0 0,2 1 0,-5 29 0,-3 33 98,-8 109 1,23-175-487,1 1-1,4 39 1,-3-63 143,0 0 1,0 0-1,0 1 1,1-1-1,-1 0 1,0 0-1,1 1 1,-1-1-1,1 0 1,0 0-1,-1 0 1,1 0-1,0 0 1,1 2-1,-2-3 114,1 0-1,-1 0 0,0 0 1,1 0-1,-1 1 1,0-1-1,1 0 0,-1 0 1,0 0-1,1 0 0,-1 0 1,0 0-1,1 0 1,-1 0-1,0 0 0,1 0 1,-1 0-1,0 0 0,1 0 1,-1 0-1,0 0 1,1-1-1,-1 1 0,0 0 1,1 0-1,-1 0 0,0 0 1,1-1-1,-1 1 1,0 0-1,0 0 0,1-1 1,-1 1-1,0 0 0,0 0 1,1-1-1,-1 1 1,0 0-1,0-1 0,0 1 1,0 0-1,0-1 0,1 1 1,-1 0-1,0-1 1,0 1-1,0 0 0,0-1 1,5-8-2254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2:56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0 685 5472,'1'0'2797,"4"-3"1267,-4 3-3982,0-1 0,-1 1 0,1 0 1,0 0-1,-1 0 0,1-1 0,0 1 1,-1 0-1,1 0 0,0 0 0,-1 0 1,1 0-1,0 0 0,0 0 0,-1 1 0,1-1 1,0 0-1,2 1 131,-1-1 0,1 1 0,-1-1 0,1 0 0,-1 1 0,1-1 0,0 0 0,4-1 0,4 0 835,-4 0-765,0 0 0,0 0 0,0-1 0,0 0-1,0 0 1,11-6 0,3 0 36,-7 2-205,-1-1-1,1 0 1,-2 0 0,1-1 0,-1-1-1,0 0 1,-1-1 0,15-15 0,-22 21-93,0-1 0,-1 0 1,1 0-1,-1 0 0,0 0 1,-1-1-1,1 1 0,-1-1 1,0 0-1,0 0 0,-1 0 1,0 0-1,1-11 0,-1 12-70,-1 1 1,-1-1-1,1 0 0,-1 1 0,0-1 0,0 1 0,0-1 1,0 1-1,-1 0 0,0-1 0,0 1 0,0 0 0,0 0 1,-1 0-1,1 1 0,-1-1 0,0 0 0,-6-4 0,8 7 12,0 0 1,0 0-1,-1 0 0,1 0 0,-1 0 0,1 1 0,0-1 0,-1 0 0,1 1 0,-1-1 0,1 1 0,-1 0 1,0-1-1,1 1 0,-1 0 0,1 0 0,-1 0 0,-1 0 0,-1 1-7,1 0 0,0 0 0,0 0 0,0 0 0,0 0 0,1 0-1,-1 1 1,-4 2 0,-2 3-41,0 0-1,1 1 1,-14 17-1,14-17 101,2 0-1,-1 1 0,1 0 0,1 0 0,0 1 0,0-1 0,1 1 0,0 0 0,0 0 0,1 1 1,1-1-1,0 1 0,-2 19 0,5-25 59,-1 0 0,1 0-1,0 0 1,1 1 0,-1-2 0,1 1 0,0 0 0,0 0 0,0 0 0,6 7-1,-6-9 19,0 1 0,1-1 0,-1 0 0,1 0 0,-1-1 0,1 1 0,0-1 0,0 1-1,0-1 1,0 0 0,1 0 0,-1 0 0,1 0 0,-1-1 0,5 2 0,-1-2 24,1 0 1,-1-1 0,1 0-1,0 0 1,-1 0 0,1-1-1,8-2 1,54-17 377,-42 11-381,35-9 48,131-42-64,-107 24-50,-23 9-310,-63 27 247,-1 0 1,0 0 0,1 0-1,-1-1 1,1 1-1,-1 0 1,0 0 0,1 0-1,-1 0 1,1 0-1,-1 0 1,1 0 0,-1 0-1,1 0 1,-1 0-1,0 0 1,1 1 0,-1-1-1,1 0 1,-1 0 0,0 0-1,1 0 1,-1 1-1,1-1 1,-1 0 0,0 0-1,1 1 1,-1-1-1,0 0 1,1 1 0,-1-1-1,0 0 1,0 1 0,1-1-1,-1 0 1,0 1-1,0-1 1,0 1 0,1-1-1,-1 0 1,0 1-1,0-1 1,0 1 0,0-1-1,0 1 1,0-1 0,0 1-1,-1 20-119,1-18 138,-2 9 36,0 0 0,-1 0 0,-1 0 0,0 0-1,-7 15 1,9-23 645,2-4-657,8-4 321,10-4-109,-4 2-194,-1 0-1,0-1 0,12-9 0,1 0-73,1 1 0,37-16-1,-64 31 5,0 0-1,1-1 1,-1 1 0,0 0-1,1 0 1,-1 0-1,1-1 1,-1 1-1,0 0 1,1 0 0,-1 0-1,1 0 1,-1 0-1,1 0 1,-1 0-1,0 0 1,1 0 0,-1 0-1,1 0 1,-1 0-1,1 0 1,0 9-487,-1-3 605,-1 0-84,1 1 0,-1-1 0,-4 11 0,0 13 88,5-29-89,0-1 0,0 0 0,0 1 0,0-1 0,0 0 0,0 0 0,1 1 1,-1-1-1,0 0 0,0 0 0,0 1 0,1-1 0,-1 0 0,0 0 0,0 1 0,1-1 0,-1 0 1,0 0-1,0 0 0,1 0 0,-1 0 0,0 1 0,0-1 0,1 0 0,-1 0 0,0 0 1,1 0-1,-1 0 0,0 0 0,1 0 0,-1 0 0,0 0 0,1 0 0,-1 0 0,0 0 1,1 0-1,-1 0 0,1-1 0,17-2 370,-13 1-279,167-42 445,-101 25-473,-62 17-159,0 0 0,0 0 0,0 1 0,0 0 1,12 0-1,-18 1 65,0 1 1,0-1 0,0 0-1,-1 1 1,1 0-1,0-1 1,0 1 0,-1 1-1,1-1 1,-1 0 0,1 0-1,-1 1 1,1 0 0,-1-1-1,0 1 1,0 0-1,0 0 1,0 0 0,0 0-1,3 5 1,-2-2 39,0-1 0,0 0 0,0 0 0,0 1 0,1-2 0,0 1 0,0 0 0,0-1 0,0 0 0,9 6 0,-8-7 15,-1-1-1,0 1 1,1-1 0,-1 0 0,1 0 0,0 0 0,-1-1 0,1 0 0,-1 0-1,1 0 1,0 0 0,-1-1 0,6 0 0,64-21 316,-52 15-456,-19 5 57,0 1 0,0-1 0,0 1 0,0 0 1,0 0-1,0 0 0,0 1 0,0-1 0,1 1 0,-1 0 0,0 0 0,0 0 1,1 0-1,-1 0 0,5 2 0,-7-1 34,0-1 0,0 1 0,0 0 0,0 0 0,-1-1 0,1 1-1,0 0 1,-1 0 0,1 0 0,-1 0 0,1 0 0,-1 0 0,1 0 0,-1 0 0,0 0 0,1 0 0,-1 0 0,0 2 0,1 25-87,-7 30 47,-28 109 1,17-92 151,6-21-18,-46 182 413,57-235-410,-3 12 68,3-13-125,-1 0 1,1 1 0,0-1-1,0 0 1,0 0-1,0 1 1,0-1 0,0 0-1,0 0 1,0 1 0,0-1-1,0 0 1,0 0-1,0 1 1,0-1 0,0 0-1,0 0 1,1 1 0,-1-1-1,0 0 1,0 0-1,0 1 1,0-1 0,0 0-1,0 0 1,1 0 0,-1 1-1,0-1 1,0 0-1,0 0 1,1 0 0,-1 1-1,0-1 1,0 0 0,1 0-1,-1 0 1,0 0-1,0 0 1,1 0 0,0 0 1,-1 0 0,1-1 0,-1 1 0,1-1 0,-1 1 0,1-1 0,-1 1 0,1-1 0,-1 0 0,0 1 0,1-1 0,-1 1 0,0-1 0,1 0 0,-1 1 0,0-1 0,0 0 0,0 0 0,0 1 0,1-1 0,-1 0 0,0 0 0,1-5 74,13-33 108,28-82-150,-25 67-15,3 0 0,49-96 1,-52 119-103,2 1 0,1 2 1,2 0-1,0 1 0,51-47 1,-43 49 8,1 1 0,54-31 1,-82 53-23,0 0 0,1 1 0,-1-1 1,1 1-1,0-1 0,-1 1 0,1 0 0,0 1 0,0-1 1,0 1-1,0-1 0,3 1 0,-6 1 74,-1-1 1,1 0-1,-1 0 1,1 0-1,-1 0 1,1 0-1,-1 0 0,0 1 1,1-1-1,-1 0 1,1 0-1,-1 1 1,0-1-1,1 0 0,-1 1 1,1-1-1,-1 0 1,0 1-1,0-1 1,1 1-1,-1-1 0,0 0 1,0 1-1,1-1 1,-1 1-1,0-1 1,0 1-1,0-1 0,0 1 1,0-1-1,0 1 1,0-1-1,0 1 1,0-1-1,0 0 0,0 1 1,0-1-1,0 1 1,0-1-1,0 2 1,-8 15-211,0-5 201,0-1-1,0 0 1,-1 0-1,-20 18 1,-47 32 168,71-57-164,-1 0 52,0 0 1,0 0 0,-1 0-1,1-1 1,-1 0 0,-10 4-1,15-7-31,1 1 0,-1-1 0,0 1 1,1-1-1,-1 0 0,1 1 0,-1-1 0,0 0 0,1 0 0,-1 0 0,0-1 0,1 1 0,-1 0 0,0-1 0,1 1 0,-1-1 0,1 1 0,-1-1 1,1 0-1,-1 1 0,1-1 0,0 0 0,-1 0 0,1 0 0,0 0 0,-1 0 0,1-1 0,0 1 0,0 0 0,0 0 0,0-1 0,0 1 0,1-1 1,-2-2-1,-2-3 22,3 6-36,1 0 0,-1 0 0,1 0 0,-1 1 0,1-1 0,-1 0 0,1 0 0,0 0 0,-1 0 0,1 0 0,0 0 0,0 0 0,0 0 0,0 0 0,0 0 0,0 0 0,0 0 0,0 0 0,0 0 0,1-1 0,2-8-305,0 4 154,12 3 67,7 2 31,0 1-1,-1 1 0,1 1 0,23 5 1,29 3 5,-54-8 122,0-2-1,0 0 1,39-6-1,-45 2-64,0 1 0,0-1 0,0-1 0,0-1 0,25-14 0,-9 2 8,-1-2-1,-1-1 0,0-2 0,-2-1 1,-1 0-1,31-40 0,-30 30 5,-2 0-1,-1-2 0,-2-1 1,32-75-1,-47 97-49,0 1-1,-1-1 1,-1 1 0,-1-1-1,0 0 1,1-18-1,-4 32 12,0 0 0,0 0 0,0 0 0,0 0 0,0 0 0,-1 0-1,1 0 1,0 0 0,-1 0 0,1 0 0,-1 0 0,1 0 0,-1 1 0,1-1 0,-1 0-1,1 0 1,-1 0 0,0 1 0,0-1 0,1 0 0,-1 1 0,0-1 0,0 1 0,0-1-1,0 1 1,0-1 0,0 1 0,1 0 0,-3-1 0,1 0-4,0 1 0,1 0 1,-1 0-1,0-1 0,0 1 0,1 0 0,-1 1 1,0-1-1,0 0 0,1 0 0,-1 1 0,0-1 1,1 1-1,-1-1 0,-3 2 0,1 1 5,0 1 0,1-1 1,-1 1-1,-4 5 0,3-3-12,-3 4 29,0 0-1,1 0 1,1 0 0,-9 18 0,-16 49-96,23-58 46,-6 20-41,-15 66 1,25-85 91,1 1 0,1-1-1,0 1 1,2 0 0,2 25 0,-1-28 73,-1-12-75,1 0 0,-1 1 1,1-1-1,1 1 0,2 7 0,-4-12 12,1-1 0,0 1 0,-1-1 0,1 0-1,0 1 1,0-1 0,0 0 0,0 0 0,0 0-1,0 0 1,0 0 0,0 0 0,1 0 0,-1 0 0,0 0-1,0 0 1,1 0 0,-1-1 0,1 1 0,-1-1 0,1 1-1,-1-1 1,1 0 0,-1 1 0,1-1 0,-1 0-1,4 0 1,16-1 121,1-1 1,0-1-1,0-1 0,-1-1 0,26-9 0,-2-2-134,56-30 1,-88 39-61,-11 5 43,-1 1 1,1-1 0,0 1 0,0 0-1,0 0 1,0 0 0,0 0 0,0 0-1,0 1 1,0-1 0,0 1 0,0-1-1,0 1 1,0 0 0,5 0 0,-7 1-23,1 0 0,-1 0 0,1 0 0,-1 0 1,1 0-1,-1 0 0,0 0 0,1 0 0,-1 1 1,0-1-1,0 0 0,0 0 0,0 0 0,0 1 0,0-1 1,-1 0-1,1 0 0,-1 2 0,-4 34-47,3-27 19,1-6 91,0 0 0,1 0 0,0 0 0,0 0 0,0 0 0,0 0 1,1 1-1,-1-2 0,3 9 0,-2-11-9,-1 1 1,1-1-1,0 1 0,0-1 1,0 0-1,0 1 1,0-1-1,0 0 0,1 0 1,-1 0-1,0 0 1,1 0-1,-1 0 0,0 0 1,1 0-1,-1-1 1,1 1-1,-1 0 0,1-1 1,0 1-1,-1-1 1,1 0-1,0 1 0,-1-1 1,1 0-1,0 0 1,2 0-1,3-1 85,0 1 1,1-1-1,-1 0 0,0-1 1,0 0-1,0 0 0,10-5 1,3-3-77,21-13 0,14-7-198,-17 13-263,-36 18 291,-2 3 60,-4 9-23,-87 162 12,63-125-20,-1 1 90,-2-2 0,-53 65 0,59-84 89,-2-1 0,-2-2 0,0-1 1,-48 33-1,69-53 9,-1 0 72,0 0-1,-1 0 1,0-1-1,-15 7 1,25-12-135,-1 0 0,1 0-1,0 0 1,-1 1 0,1-1 0,-1 0 0,1 0 0,0 0 0,-1 0 0,1 0 0,-1 0 0,1 0 0,-1 0 0,1 0 0,0 0 0,-1 0 0,1 0 0,-1 0 0,1 0 0,-1 0 0,1 0 0,0-1-1,-1 1 1,1 0 0,-1 0 0,1 0 0,0-1 0,-1 1 0,1 0 0,0-1 0,-1 1 0,1 0 0,0 0 0,0-1 0,-1 1 0,1-1 0,0 1 0,0 0 0,0-1 0,-1 1 0,1-1 0,0 1 0,0 0-1,0-1 1,0 1 0,0-1 0,0 1 0,0-1 0,0 1 0,0 0 0,0-1 0,0 1 0,0-1 0,0 1 0,0-1 0,0 1 0,1-3-5,-1 0-1,1 0 1,0 1 0,0-1-1,0 1 1,0-1 0,2-3-1,0 2-6,1 0-1,-1 0 0,1 0 0,0 1 1,0-1-1,0 1 0,7-4 0,-4 2 11,142-84 124,-67 41-180,174-83-50,-168 89-1602,-71 33-88,19-12 1,-22 10-24,-14 10 1658,1 1 0,-1-1 0,1 0-1,-1 0 1,0 1 0,1-1-1,-1 0 1,0 0 0,0 1 0,0-1-1,1 0 1,-1 0 0,0 1-1,0-1 1,0 0 0,0 0 0,-1-1-1,1 1 9,0 1-1,-1-1 0,1 0 1,0 0-1,-1 1 1,1-1-1,-1 0 1,1 0-1,-1 1 0,0-1 1,1 1-1,-1-1 1,1 1-1,-1-1 1,0 1-1,0-1 0,1 1 1,-1-1-1,0 1 1,0 0-1,1-1 1,-1 1-1,0 0 0,0 0 1,0 0-1,0 0 1,1 0-1,-1 0 0,0 0 1,0 0-1,0 0 1,-1 0-1,-2 0-550,-19-1-1488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2:56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69 7712,'-28'-12'3520,"33"7"-3072,4 1 1536,10 4-1184,18-5 384,10 1-704,30-4-33,3 4-255,34-5-160,-11 9-64,6-8 512,-13 8-256,-12-9-2047,-13 9 959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3:00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0 268 4480,'0'0'1445,"7"4"598,19-6-653,-1-2 0,1 0 0,28-10 0,-46 12-1212,3-2 96,0 0 0,0 0-1,12-8 1,0 1 215,-5 1-265,1 0 0,-1-1 1,-1 0-1,0-2 0,18-16 0,-27 21-174,1 0 0,-2-1 0,1 0-1,-1 0 1,-1 0 0,1-1 0,-2 0 0,1 0 0,-2-1 0,8-19-1,-13 27-1125,-3 10 522,-11 19 305,6-10 123,6-10 114,-8 13-28,-13 28-1,22-41 58,0-1 0,0 0-1,1 1 1,0-1 0,-1 1-1,2-1 1,-1 1 0,1 0-1,0-1 1,1 10 0,-1-10 150,1 0-1,0 0 1,0-1 0,1 1 0,0 0-1,3 7 1,-4-10-115,0-1 0,0 0-1,1 0 1,-1 1 0,0-1 0,0 0-1,1 0 1,-1 0 0,1 0 0,-1-1-1,1 1 1,-1 0 0,1 0-1,-1-1 1,1 1 0,0-1 0,-1 0-1,1 1 1,0-1 0,0 0 0,-1 0-1,3 0 1,7-1 90,-1-1 0,0 1 0,0-2-1,0 0 1,20-7 0,-7 1-1,320-99 275,-281 91-581,-61 17 156,-1 0 1,0 0-1,1 0 1,-1 0-1,0-1 1,1 1 0,-1 0-1,0 0 1,1 0-1,-1 0 1,1 0-1,-1 0 1,0 0-1,1 0 1,-1 0-1,0 1 1,1-1-1,-1 0 1,0 0-1,1 0 1,-1 0 0,0 0-1,1 0 1,-1 1-1,0-1 1,0 0-1,1 0 1,-1 1-1,0-1 1,0 0-1,1 0 1,-1 1-1,0-1 1,0 0 0,0 1-1,1-1 1,-1 0-1,0 0 1,0 1-1,0-1 1,0 0-1,0 1 1,0-1-1,0 1 1,0-1-1,0 0 1,0 1-1,0-1 1,0 2-14,0-1 0,0 1 0,0-1 0,-1 0 1,1 1-1,-1-1 0,1 0 0,-1 0 0,1 1 0,-1-1 0,-1 2 0,-27 31 24,17-22 238,2 1-1,-14 20 0,26-33-164,0 1-1,0-1 0,0 0 0,0 0 0,0 0 0,0 0 1,0 0-1,0-1 0,0 1 0,3-1 0,16-6 192,40-18 0,-37 15-216,114-60-258,-135 69 164,-1-1 1,1 1-1,0-1 1,0 1 0,-1 0-1,1 0 1,0 1-1,0-1 1,4 0-1,-6 1 23,0 0 0,-1 0-1,1 0 1,-1 0 0,1 0 0,0 1-1,-1-1 1,1 0 0,-1 0 0,1 0-1,-1 1 1,1-1 0,-1 0 0,1 1-1,-1-1 1,1 0 0,-1 1 0,1-1-1,0 1 1,-1 0 2,1 1 0,-1-1 1,1 0-1,-1 0 0,1 0 0,-1 0 0,0 1 1,1-1-1,-1 0 0,0 0 0,0 1 1,0 1-1,-4 29-222,3-27 257,0 1 1,0-1 0,1 0 0,0 0 0,0 1 0,1 5 0,-1 15 43,0-23-67,0 0 1,0 0-1,0 0 0,0 0 0,0-1 0,1 1 0,-1 0 0,1 0 0,0 0 0,2 5 0,-3-7 57,1 0-1,0 0 1,-1-1 0,1 1-1,0 0 1,0-1 0,0 1-1,-1 0 1,1-1 0,0 1-1,0-1 1,0 1-1,0-1 1,0 0 0,0 0-1,0 1 1,0-1 0,0 0-1,0 0 1,0 0 0,0 0-1,0 0 1,0 0 0,1 0-1,0-1 1,33-8-160,-21 5 300,-12 3-178,-1 1 1,1-1-1,-1 1 1,0-1-1,1 0 1,-1 0 0,0 0-1,1 0 1,-1 0-1,0 0 1,0 0-1,1-2 1,9-5-48,-8 7 33,-1 0 1,0-1 0,1 1 0,-1-1-1,0 1 1,4-4 0,8-5 63,-6 7-70,0 0 1,13-4-1,13-4 52,7-3-76,0 2 0,1 1 0,55-6 0,-95 16 10,-1 1 0,1 0 0,-1 1 0,1-1 0,-1 0-1,1 0 1,-1 1 0,1-1 0,-1 1 0,0-1 0,1 1 0,-1 0-1,1-1 1,-1 1 0,0 0 0,0 0 0,1 0 0,-1 0-1,0 0 1,0 0 0,0 0 0,0 0 0,0 1 0,0-1 0,-1 0-1,1 1 1,0-1 0,-1 0 0,1 1 0,-1-1 0,1 1-1,-1-1 1,0 1 0,1-1 0,-1 1 0,0-1 0,0 1 0,0 2-1,-7 29 135,7-28-95,0-1-1,-1 1 1,1 0 0,-1 0-1,0 0 1,0-1-1,0 1 1,-1 0-1,-3 6 1,5-11-8,0 1-1,0-1 1,0 0 0,-1 0 0,1 0-1,0 0 1,0 1 0,0-1 0,0 0 0,0 0-1,0 0 1,0 1 0,-1-1 0,1 0-1,0 0 1,0 0 0,0 1 0,0-1-1,0 0 1,0 0 0,0 1 0,0-1 0,0 0-1,0 0 1,0 1 0,0-1 0,1 0-1,-1 0 1,0 0 0,0 1 0,0-1 0,7-1 737,11-9-253,3-8-416,0 0 0,1 1 1,42-25-1,-58 38-102,-2 2-34,0 0 1,0 0-1,0 0 0,1 0 0,-1 0 0,0 1 0,1 0 0,7-1 0,-12 2 45,1 0 1,-1 0-1,0 0 0,1 0 0,-1 1 0,0-1 0,1 0 0,-1 0 1,0 1-1,0-1 0,1 0 0,-1 1 0,0-1 0,0 0 0,0 1 0,1-1 1,-1 0-1,0 1 0,0-1 0,0 0 0,0 1 0,0-1 0,0 1 1,1 0-1,1 15-39,0-8-17,0 26 68,-1-2-36,0-30 55,-1 0 0,0 0 0,1-1 0,-1 1 0,1 0 0,0 0 0,-1 0 0,1-1 0,0 1 0,0-1 0,0 1 0,2 2 0,0-3 32,0 0 0,0 1 0,0-1 0,0-1 0,0 1 0,0 0 0,1-1 0,-1 1 0,0-1 0,4 0 0,1-2 30,1 0 1,-1 0-1,15-7 1,1 0 13,125-48 253,-108 40-249,22-12-136,-56 25-9,1 0 0,-1-1 0,0 0 1,0 0-1,10-11 0,-16 15 45,-1 0 1,1 1-1,0-1 0,-1 0 0,1 1 1,-1-1-1,1 0 0,-1 0 1,1 0-1,-1 1 0,0-1 0,1 0 1,-1 0-1,0 0 0,0 0 1,0 0-1,0-1 0,0 2-4,0-1 0,0 0-1,0 1 1,0-1 0,-1 1-1,1-1 1,0 1 0,-1 0 0,1-1-1,0 1 1,-1-1 0,1 1-1,0-1 1,-1 1 0,1 0-1,-1-1 1,1 1 0,-1 0 0,1 0-1,-1-1 1,0 1 0,-1-1-21,0 0 1,-1 0-1,1 1 1,-1-1-1,0 1 1,1 0-1,-1 0 1,1 0-1,-1 0 1,-4 1-1,-23 6-159,-58 21 1,80-25 183,1 0 1,-1 1 0,1-1 0,0 2-1,1-1 1,-11 9 0,16-12 2,-1 0 0,1 0 1,0 0-1,0 0 1,0 0-1,0 0 0,0 1 1,0-1-1,0 0 1,1 0-1,-1 1 0,0-1 1,1 1-1,-1-1 0,1 1 1,0-1-1,-1 1 1,1-1-1,0 1 0,0-1 1,0 1-1,0-1 0,0 1 1,0-1-1,0 1 1,0-1-1,1 1 0,-1-1 1,1 1-1,-1-1 1,1 0-1,-1 1 0,1-1 1,0 0-1,0 1 0,0-1 1,0 0-1,0 0 1,0 0-1,0 0 0,2 2 1,0 0 19,1-1 1,0 1 0,-1-1 0,1 0 0,0 0-1,0 0 1,0-1 0,0 1 0,1-1-1,-1 0 1,0 0 0,7 0 0,5 0 148,32-2 1,-43 1-123,88-10 231,95-24 0,-102 18-584,-78 14 256,1 1 0,-1 0 0,14 0 0,-20 1 46,1 1-1,-1-1 0,0 0 0,0 1 0,1-1 0,-1 1 0,0 0 0,0-1 0,0 1 1,0 0-1,0 1 0,0-1 0,0 0 0,0 0 0,0 1 0,-1-1 0,3 3 0,6 7 49,1 0-1,0-1 1,1 0-1,0-1 1,18 11 0,2 1 190,-20-12-217,1-1-1,0-1 0,21 9 0,-2-7-3809,-26-8 967,-2-1 949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3:00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9 5408,'-52'-8'2432,"38"8"-2112,9 0 32,10 0-256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3:05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159 471 1728,'0'-1'132,"1"0"0,-1 0-1,0 0 1,1 0 0,-1 0 0,1-1-1,0 1 1,-1 0 0,1 0 0,0 0 0,-1 0-1,1 1 1,0-1 0,0 0 0,0 0-1,0 0 1,0 1 0,0-1 0,1 0 0,0-1 16,0 1 0,-1 0 0,1-1 1,0 1-1,-1-1 0,1 1 0,-1-1 1,0 0-1,1 0 0,0-2 0,21-38 2524,-13 12-868,-9 28-1713,-1 1 0,0-1 0,0 0 0,0 0 0,0 0 0,0 0 0,0 0-1,0 0 1,0 1 0,-1-1 0,1 0 0,-1 0 0,0 0 0,-1-2 0,2 3-93,-1 0 0,1 1 0,0-1-1,-1 1 1,1-1 0,-1 1-1,1-1 1,-1 1 0,1 0 0,-1-1-1,1 1 1,-1 0 0,0-1 0,1 1-1,-1 0 1,1 0 0,-1-1 0,0 1-1,1 0 1,-1 0 0,0 0-1,1 0 1,-1 0 0,0 0 0,1 0-1,-1 0 1,0 0 0,1 0 0,-2 1-1,-16 8-142,5 1 96,1 0 1,1 1-1,0 1 1,1 0-1,0 0 0,0 1 1,-13 26-1,7-8 154,1 1 0,-16 50-1,13-14-71,16-60 78,1 1-1,0-1 0,1 1 1,0-1-1,0 1 0,2 8 1,-2-15-64,0 0 1,1 0 0,-1 0 0,1 0-1,-1 0 1,1 0 0,0 0 0,0 0-1,0 0 1,0 0 0,0-1 0,0 1-1,1 0 1,-1-1 0,1 1 0,1 1-1,-2-2 26,1-1 0,0 1-1,-1 0 1,1 0 0,0-1-1,-1 1 1,1-1 0,0 0-1,-1 1 1,1-1-1,0 0 1,0 0 0,-1 0-1,1 0 1,3-1 0,1 0 78,0-1 0,1 0 1,-1-1-1,0 1 1,0-1-1,-1 0 0,1-1 1,-1 1-1,8-7 1,0-1-55,1-2 0,-2 1 1,1-2-1,-2 1 1,0-2-1,-1 0 1,0 0-1,-1 0 1,-1-1-1,8-21 0,-9 18-93,-1-1 0,-1 0-1,-1-1 1,-1 1-1,2-32 1,-5 49-100,0 0 1,-1 0-1,1 1 1,-1-1-1,1 0 1,-2-4 0,1 6 48,1 1 32,0 0-1,0-1 1,0 1-1,0 0 1,0 0-1,0 0 0,0 0 1,0 0-1,0-1 1,0 1-1,0 0 1,0 0-1,0 0 1,0 0-1,-1 0 1,1 0-1,0-1 1,0 1-1,0 0 1,0 0-1,0 0 1,0 0-1,0 0 0,-1 0 1,1 0-1,0 0 1,0 0-1,0 0 1,0 0-1,0 0 1,-1 0-1,1-1 1,0 1-1,0 0 1,0 0-1,0 0 1,0 0-1,-1 1 1,1-1-1,0 0 0,0 0 1,0 0-1,0 0 1,0 0-1,-1 0 1,1 0-1,-7 7-410,-3 13-60,4 7 343,-5 45 1,10-62 159,1 1 0,0-1 0,0 1 0,1-1 0,1 1-1,0-1 1,4 15 0,-1-12 60,0 0 0,1-1 0,0 0 0,1 0 0,0-1 0,1 0 0,1 0 0,13 14 0,-18-21 17,0 0 0,0-1 0,0 1 0,1-1 0,-1 0 0,1 0 0,0-1 0,0 1 0,0-1 0,0 0 0,0 0 0,0-1 0,1 0 0,-1 0 0,1 0 0,-1 0 0,1-1 0,-1 0 0,1 0 0,-1-1 0,1 1 0,-1-1 0,9-3 0,-7 2-26,1-1 0,-1-1 0,-1 1-1,1-1 1,0 0 0,-1-1 0,0 1-1,0-1 1,6-7 0,0-1 88,-1-1 1,18-27-1,-15 16-66,-1 0 0,17-43 1,10-57 14,-30 92-49,11-42-24,-2-1 0,7-80 0,-25 94-1301,-7 74 490,-20 52 614,18-34 157,1 2 1,2-1-1,0 1 1,1 37-1,8 56-45,-5-118 36,1 49-1,11 86 0,-8-114 93,-2-19-47,0 1-1,1-1 0,0 1 0,0-1 0,1 0 0,0 1 1,0-1-1,10 16 0,-11-22 12,0 0 1,1 1 0,-1-1-1,1 0 1,-1 0-1,1 0 1,5 3-1,-7-5 0,1 0 0,0 0 0,0 0 0,1-1 0,-1 1 0,0 0 0,0-1-1,0 1 1,0-1 0,1 0 0,-1 0 0,0 0 0,0 0 0,1 0 0,2-1-1,3 0 59,-1 0 0,1-1 0,-1 0 0,0-1-1,0 1 1,1-2 0,-2 1 0,9-5 0,-11 5-68,0 0 0,-1 0 0,1 0 0,-1 0 1,0 0-1,1-1 0,-2 0 0,1 1 0,0-1 1,-1 0-1,0 0 0,0 0 0,3-9 0,-5 5-269,-5 11-258,-9 14 84,12-13 401,0 0-1,0 0 0,0 0 0,1 0 0,0 0 0,0 0 0,0 1 0,0-1 0,1 1 0,-1-1 0,1 7 0,1-9 15,-1 0-1,1 1 1,-1-1 0,1 0-1,0 0 1,-1 0 0,1 0-1,0-1 1,0 1 0,1 0-1,-1 0 1,0 0 0,0-1-1,1 1 1,-1-1 0,1 1-1,0-1 1,-1 0 0,1 1-1,0-1 1,0 0 0,0 0-1,0 0 1,0-1 0,0 1-1,2 0 1,6 2 88,0 0 0,0-1 0,0-1 0,1 0 0,-1 0-1,1-1 1,-1 0 0,0-1 0,1 0 0,-1-1 0,0 0 0,0 0 0,0-1 0,12-5-1,-17 6-44,-1-1 0,0 0 0,0 0 0,1 0 0,-2 0 0,1 0 0,0-1 0,-1 0 0,1 1 0,-1-1 0,3-5 0,-4 6-31,-1 1 0,1-1-1,0 1 1,-1-1-1,0 0 1,1 0-1,-1 0 1,0 0-1,-1 1 1,1-2 0,0 1-1,-1 0 1,0 0-1,0 0 1,0 0-1,0 0 1,0 0 0,0 0-1,-1 0 1,-1-4-1,1 3-39,-1 0-1,0 0 1,0 0-1,0 1 0,0-1 1,-1 1-1,0-1 1,1 1-1,-1 0 1,0 0-1,0 0 1,-1 1-1,1-1 1,-7-2-1,7 3 5,-1 0 0,0 1 0,0-1 0,0 1 0,0 0 0,0 0 0,0 1 0,0-1 0,0 1 0,0 0 0,0 0 0,-1 1 0,-6 0 0,-11 1-55,20-2 62,1 0-1,0 0 0,0 1 1,-1-1-1,1 0 1,0 1-1,0-1 1,0 1-1,0-1 1,-2 1-1,0 2-45,5-1 87,16-3 8,0 0-1,-1-2 0,1 0 0,0 0 1,25-10-1,82-40-192,-33 13 361,-79 35-169,-5 1-49,0 1 1,0 0-1,1 0 1,-1 1-1,1 0 1,9 0-1,-16 2 10,0 0 0,0 0 0,-1 0 0,1 0 0,0 0 0,0 1 0,0-1 1,0 1-1,0 0 0,-1 0 0,1-1 0,0 1 0,-1 0 0,1 0 0,0 0 0,-1 1 0,1-1 0,-1 0 0,0 1 0,1-1 0,-1 1 0,0-1 0,0 1 0,0-1 1,0 1-1,0 0 0,0-1 0,-1 1 0,1 0 0,-1 0 0,1 0 0,-1 0 0,1 3 0,1 10 51,-1 0 0,-1 0 0,0 0 0,0 0 0,-2-1 0,-4 19 0,3-9 101,2-1-28,1-20-42,0 1 0,0-1-1,-1 1 1,1 0 0,-1-1 0,-1 7-1,5-12 848,4-6-713,23-48 100,-12 33-372,2 1 0,0 1 1,1 1-1,41-29 0,-59 46 46,0 1 1,0-1-1,1 1 1,-1 0-1,1-1 1,0 2-1,0-1 1,0 0-1,0 1 1,5-2-1,-8 3 10,-1 0 0,1 0-1,0 0 1,-1 1 0,1-1-1,-1 0 1,1 0 0,-1 0-1,1 1 1,-1-1-1,1 0 1,-1 1 0,1-1-1,-1 0 1,1 1 0,-1-1-1,0 0 1,1 1 0,-1-1-1,1 1 1,-1-1 0,0 1-1,0-1 1,1 1 0,-1-1-1,0 1 1,1 1-1,2 17-150,-2-15 85,-1 6 70,1 0 1,-1-1-1,-1 1 0,0 0 1,-4 19-1,-19 48 112,10-33-5,14-44-95,0 1 0,0-1-1,0 0 1,-1 0-1,1 1 1,0-1 0,0 0-1,0 0 1,0 0 0,0 1-1,0-1 1,0 0-1,0 0 1,0 1 0,0-1-1,0 0 1,1 0 0,-1 0-1,0 1 1,0-1-1,0 0 1,0 0 0,0 0-1,0 1 1,0-1 0,1 0-1,-1 0 1,0 0-1,0 0 1,0 1 0,0-1-1,1 0 1,-1 0-1,0 0 1,0 0 0,0 0-1,1 0 1,-1 0 0,0 1-1,0-1 1,0 0-1,1 0 1,-1 0 0,16-2 173,18-10 14,91-62 145,-60 26-387,-51 35-2,1 1-1,0 1 1,1 1-1,22-11 1,-30 17 26,0 1-217,-8 3 232,1 0-1,-1 1 1,0-1 0,1 0 0,-1 1 0,0-1-1,0 1 1,0-1 0,1 1 0,-1-1 0,0 1-1,0-1 1,0 1 0,0-1 0,0 1 0,0-1-1,0 1 1,0-1 0,0 1 0,0-1 0,0 1 0,0 0-1,0 8-17,0 0-1,0 0 0,1 1 0,0-1 0,5 16 1,3 13-118,-7-27 181,0-1 1,1 1-1,0 0 1,9 18 0,-10-26-18,-1-1 0,0 0-1,0 0 1,1 0 0,-1-1 0,1 1 0,0 0 0,-1-1 0,1 1 0,0 0-1,0-1 1,0 0 0,0 0 0,0 1 0,0-1 0,1 0 0,-1-1 0,0 1-1,0 0 1,1-1 0,-1 1 0,1-1 0,-1 0 0,0 0 0,1 0 0,-1 0-1,4 0 1,-3-1 28,-1 1-1,0-1 0,1 0 0,-1 0 0,0 0 1,0 0-1,0 0 0,0-1 0,0 1 1,0 0-1,0-1 0,3-3 0,21-26 85,-16 18-93,-9 12-38,30-38-11,64-62 0,-67 73-55,-21 21 51,0-1 0,1 1 0,0 1 0,0-1 0,0 1 1,11-5-1,-19 10 2,1 1 1,-1 0 0,1 0-1,-1 0 1,1 0 0,-1-1-1,0 1 1,1 0 0,-1 0-1,1 0 1,-1 0 0,1 0-1,-1 0 1,1 0 0,-1 0-1,1 0 1,-1 1 0,1-1-1,-1 0 1,1 0 0,-1 0-1,1 0 1,-1 1 0,0-1-1,1 0 1,-1 0 0,1 1-1,-1-1 1,0 0 0,1 1-1,-1-1 1,0 1 0,1-1-1,-1 0 1,0 1 0,0-1-1,1 1 1,-1-1 0,0 1-1,0-1 1,0 0 0,0 1-1,0-1 1,1 1 0,-1-1-1,0 1 1,0-1 0,0 1-1,0 29-87,0-25 105,-4 40-82,3-36 83,0 1-1,0 0 1,1 0-1,1 10 1,0 0 21,-1-18-29,-1-1 0,1 1 0,0-1 0,0 1 0,0-1 0,0 1 0,0-1 0,1 1 0,-1 0 0,0-1-1,1 0 1,-1 1 0,1-1 0,-1 1 0,1-1 0,0 1 0,0-1 0,-1 0 0,1 0 0,0 1 0,0-1-1,0 0 1,1 0 0,-1 0 0,0 0 0,0 0 0,0 0 0,1-1 0,1 2 0,1 0 45,0 0 0,0-1 0,1 0 0,-1 1 0,1-1 1,0-1-1,-1 1 0,1-1 0,-1 0 0,6 0 0,5-1 54,27-7 0,-22 3-111,9-2 34,1-3-1,-2 0 0,51-26 0,-61 27-15,47-25-107,-61 33 146,-1 3-74,-5-2 27,0 1-1,0 0 1,1 0 0,-1 0 0,0 0 0,0 0 0,1 0 0,-1 0-1,1 0 1,-1 1 0,1-1 0,-1 1 0,1-1 0,0 1 0,0 0-1,-2 2 1,-10 11-15,-13 7-75,17-15 79,-1 1 0,1 0-1,0 0 1,1 1 0,0 0 0,1 0 0,-12 19 0,18-27 14,1 0-1,0 0 1,-1 0-1,1 0 1,0 0 0,0 0-1,0 0 1,0 0 0,0 0-1,0 0 1,0 0-1,0 0 1,0 0 0,0 0-1,1 0 1,-1 0-1,0 0 1,1 0 0,-1 0-1,0 0 1,1 0-1,0 0 1,-1 0 0,1-1-1,-1 1 1,1 0 0,0 0-1,0 0 1,-1-1-1,1 1 1,0-1 0,0 1-1,0 0 1,1 0-1,3 2 16,0-1 0,1 1 0,-1-1 0,1 0 0,6 1 0,3 0-12,0-1 0,0 0 0,1-1 0,-1-1-1,0-1 1,21-2 0,-35 2-312,1 1 1,0 0-1,0 0 1,-1-1-1,1 1 1,0-1-1,-1 0 1,1 0-1,0 1 1,-1-1-1,1 0 0,-1 0 1,1 0-1,-1 0 1,0-1-1,1 1 1,-1 0-1,0-1 1,0 1-1,0-1 1,0 1-1,0-1 0,0 1 1,0-1-1,-1 0 1,1 1-1,-1-1 1,1 0-1,-1 1 1,1-1-1,-1 0 1,0-3-1,0-12-1825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3:05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18 5632,'-39'-14'2560,"34"14"-2208,0 0 352,10 0-448,0 0-224,4 0-64,5-3-640,2 3 384,-2 9-6080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3:05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42 5216,'-14'0'2368,"20"0"-2048,2 0 896,6 0-736,19 0 352,6 0-480,17-5 1088,2 5-832,22-9-32,0 6-384,20-6 96,-11 6-192,0-6 384,-8 9-256,-4-4-1376,-7 4 608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3:09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178 970 3392,'-1'-3'296,"1"1"1,-1 0-1,1 0 0,0 0 1,0-1-1,0 1 0,0 0 1,0 0-1,0 0 0,0-1 1,1 1-1,0 0 0,-1 0 1,1 0-1,0 0 0,0 0 1,1-3-1,0 2-1,-1 0-1,0 0 1,0-1-1,0 1 1,0-1-1,0 1 1,0-6-1,-1 6-30,-1-1-1,1 1 0,-1 0 0,1-1 0,-1 1 1,-2-7-1,2 9-209,1-1 0,-1 1 0,0 0 0,0-1 0,0 1 0,0-1 0,0 1 0,0 0 0,0 0 0,0 0 0,0-1 0,-1 1 0,1 0 0,0 1 0,-1-1 0,1 0 1,-1 0-1,-2-1 0,1 2-77,-1-1 1,1 0 0,-1 1-1,0-1 1,1 1 0,-1 0 0,1 1-1,-1-1 1,0 0 0,1 1-1,-1 0 1,1 0 0,-5 2 0,2-1-8,1 1 0,-1 0 1,1 0-1,0 1 0,-1-1 1,2 1-1,-7 6 0,4-3 26,1 0 0,1 0 0,-1 0 0,1 0 0,1 1 0,-1 0 0,1-1 0,1 2 0,-1-1 0,1 0 0,-2 12 0,4-14 51,0-1 1,1 1-1,0-1 0,0 1 0,0-1 1,0 1-1,1-1 0,0 1 0,0-1 0,1 1 1,-1-1-1,1 0 0,4 9 0,-3-10 48,-1 0 0,1 0-1,0-1 1,0 1 0,0-1 0,1 0 0,-1 0-1,1 0 1,0 0 0,-1-1 0,1 1-1,0-1 1,1 0 0,-1 0 0,0 0-1,9 1 1,-5-1 95,1 0 0,1-1 0,-1 0 0,0 0 0,0-1 0,0 0 0,0-1 0,0 0 0,15-4 0,-19 4-112,0 0 0,0-1-1,0 0 1,-1 0 0,1 0-1,-1-1 1,0 1 0,1-1-1,-1 0 1,0 0 0,-1-1-1,1 1 1,-1-1 0,1 0-1,-1 0 1,0 0 0,0 0-1,3-7 1,-3 3-47,0 0-1,0-1 1,-1 1 0,0-1 0,-1 0-1,1 1 1,-2-1 0,1 0-1,-2-16 1,0 18-85,0 0 1,0 1-1,-1-1 1,0 0-1,0 1 1,-1-1-1,1 1 1,-1-1-1,-1 1 0,1 0 1,-1 0-1,-8-9 1,9 12 19,0-1-25,0 1 0,0-1 0,-1 1 0,0 0 0,1 0 0,-1 0 0,-1 0 0,1 1 0,-6-4 0,10 6 58,-1 0 1,1 0 0,-1 0-1,1 0 1,0 0 0,-1 0 0,1 0-1,0 0 1,-1-1 0,1 1-1,0 0 1,-1 0 0,1 0-1,0-1 1,-1 1 0,1 0-1,0 0 1,-1-1 0,1 1-1,0 0 1,0-1 0,-1 1-1,1 0 1,0-1 0,0 1-1,0 0 1,0-1 0,-1 1-1,1 0 1,0-1 0,0 1-1,0-1 1,1 0-3,1 0 0,-1 1 0,1-1 0,-1 1 0,1-1 0,-1 1 0,1 0 1,-1 0-1,3 0 0,8-2-21,68-23 15,-10 2 71,-49 17-40,35-8 15,-50 13-35,0 0-1,0 0 0,0 1 0,0 0 1,0 0-1,0 0 0,7 2 0,-11-1-9,0-1 0,0 1-1,-1 0 1,1-1-1,0 1 1,0 0-1,0 1 1,-1-1-1,1 0 1,-1 0 0,1 1-1,-1-1 1,1 1-1,-1-1 1,0 1-1,1-1 1,-1 1-1,0 0 1,0 0 0,0 0-1,-1-1 1,1 1-1,0 0 1,-1 0-1,1 2 1,1 6-36,-1 0-1,0 0 1,-1 0-1,-1 10 1,1-2 96,-3 32-68,1-33 8,1 33 0,2-30 18,-1-13 54,0-1 0,1 1 0,0 0 0,0-1 1,0 1-1,5 11 0,-4-13-8,6 11 653,-7-16-693,-1 0-1,1 1 1,-1-1-1,1 0 1,-1 1-1,1-1 1,0 0-1,-1 0 1,1 1-1,0-1 1,-1 0-1,1 0 1,0 0-1,-1 0 1,1 0-1,0 0 1,-1 0-1,1 0 1,0 0-1,-1 0 1,1-1-1,0 1 1,-1 0-1,1 0 1,-1-1-1,2 0 1,20-9 338,-1-2 0,33-24 0,34-34-275,-46 32 18,-1-1 1,55-71-1,56-101 118,-136 186-226,-1-1 0,-1-1 1,-1 0-1,-2-1 0,-1 0 1,0-1-1,-3 0 0,0 0 1,3-35-1,-10 58-74,1 0-1,-1-1 1,0 1 0,-1-9-1,1 15 75,-1 0 0,1 0 0,0 1-1,0-1 1,0 0 0,0 0 0,0 0 0,0 0-1,0 0 1,0 0 0,0 1 0,0-1-1,0 0 1,0 0 0,-1 0 0,1 0-1,0 0 1,0 0 0,0 0 0,0 0 0,0 0-1,0 0 1,0 0 0,-1 1 0,1-1-1,0 0 1,0 0 0,0 0 0,0 0-1,0 0 1,-1 0 0,1 0 0,0 0 0,0 0-1,0 0 1,0 0 0,0 0 0,-1 0-1,1 0 1,0-1 0,0 1 0,0 0-1,0 0 1,0 0 0,0 0 0,-1 0 0,1 0-1,0 0 1,0 0 0,0 0 0,0 0-1,0 0 1,0-1 0,0 1 0,0 0-1,0 0 1,-1 0 0,1 0 0,0 0 0,0-1-1,-6 15-98,6-12 84,-79 215-577,71-191 600,1 1 0,1 0 0,-4 37 0,5-29 10,-13 135 125,17-138-74,1 0-1,1 0 1,8 44 0,-1-46 229,-8-29-257,0 0-1,1 0 1,-1-1-1,0 1 1,1 0-1,-1 0 1,1-1 0,-1 1-1,1 0 1,-1 0-1,1-1 1,-1 1-1,1-1 1,0 1-1,0 0 1,-1-1-1,1 1 1,0-1-1,-1 0 1,1 1-1,0-1 1,0 0-1,0 1 1,0-1-1,-1 0 1,1 0 0,0 0-1,0 0 1,2 0-1,-2 0 2,0-1 1,0 1-1,0-1 0,1 0 0,-1 0 1,0 0-1,0 1 0,0-1 1,-1 0-1,1 0 0,0-1 0,0 1 1,0 0-1,0-2 0,11-20 108,-7 6-133,-1 0 0,0 0 1,-1-1-1,-1 1 0,1-21 0,-1 3-38,-1-19-218,3 54 177,0 0 1,0 0-1,0 0 0,0 0 1,5-2-1,0 1-14,108-17-28,-79 11 139,0 1 0,49 0 0,-85 5-37,1 1 0,-1 1-1,1-1 1,-1 0-1,0 0 1,1 1 0,-1 0-1,1-1 1,-1 1-1,0 0 1,0 0 0,1 0-1,-1 0 1,0 1-1,0-1 1,0 1-1,0-1 1,-1 1 0,4 3-1,-3-2-2,0 0-1,0 0 0,-1 0 0,0 1 1,1-1-1,-1 0 0,0 1 1,0-1-1,-1 1 0,1-1 0,-1 1 1,0 6-1,0 115 17,0-121 23,0 0-1,0 0 1,1 0 0,0 0-1,-1 0 1,1 0 0,0 0-1,1-1 1,-1 1 0,1 0-1,2 4 1,-1-7 24,-1 0 0,1 0 0,0 0 0,0 0 0,0 0 0,-1 0 0,1-1 0,0 0 0,0 1 0,3-1 0,0-1-20,0 1 1,0-1-1,-1 0 0,1-1 0,0 1 0,-1-1 0,1 0 0,4-3 0,4-2 153,22-16-1,-17 8-138,0 0-1,-1-2 1,-1 0 0,0-1-1,-2-1 1,0 0 0,20-35-1,34-48 37,-38 57-54,43-79 0,-49 73-44,-2 0-1,18-62 1,-3-30-48,-37 128-246,-1 14 307,0 1 0,0 0 0,0 0 0,0 0 0,0-1 0,0 1 0,0 0 0,0 0 0,0 0 0,0 0 0,0-1 0,0 1 1,0 0-1,-1 0 0,1 0 0,0 0 0,0-1 0,0 1 0,0 0 0,0 0 0,-1 0 0,1 0 0,0 0 0,0 0 0,0 0 0,0 0 0,0-1 0,-1 1 0,1 0 0,0 0 0,0 0 0,0 0 0,-1 0 0,1 0 0,0 0 0,0 0 0,0 0 0,-1 0 0,1 0 1,0 0-1,0 0 0,0 0 0,0 0 0,-1 0 0,1 0 0,0 1 0,0-1 0,0 0 0,0 0 0,-1 0 0,1 0 0,0 0 0,0 0 0,0 0 0,0 1 0,0-1 0,-1 0 0,1 0 0,0 0 0,0 0 0,0 1 0,-12 10-159,5-2 123,0 1 0,2 0 0,-1 1 1,1-1-1,-4 12 0,-2 4 61,-17 37-101,3 2 0,-24 94 0,40-119 112,1 1 1,3 0 0,1 0 0,2 0 0,4 55-1,-1-75 99,2 0 0,0 0-1,9 31 1,-12-52-112,0 0-1,0 1 1,0-1-1,0 1 1,1-1-1,-1 0 1,0 1 0,0-1-1,0 0 1,1 1-1,-1-1 1,0 0-1,0 1 1,1-1-1,-1 0 1,0 0 0,0 1-1,1-1 1,-1 0-1,0 0 1,1 0-1,-1 1 1,0-1-1,1 0 1,-1 0 0,1 0-1,-1 0 1,0 0-1,1 0 1,-1 0-1,1 0 1,0 0 19,0 0 0,0 0 1,1-1-1,-1 1 0,0-1 0,0 1 1,0-1-1,0 0 0,-1 1 1,1-1-1,1-1 0,21-24 348,-22 25-388,25-34 174,47-57-155,-59 76 15,1 1 0,1 0 0,25-18 1,-32 27-67,-1 0 1,1 1 0,0 0-1,0 1 1,0 0-1,1 0 1,18-4 0,-22 7-3,-1 1 0,1-1 1,-1 1-1,1 0 0,0 0 1,-1 1-1,1 0 0,-1 0 1,1 0-1,-1 1 1,1-1-1,-1 1 0,0 1 1,0-1-1,7 4 0,13 9 41,-16-10 38,0 0-1,0 0 0,-1 1 0,10 8 0,-16-12 426,-3-4-432,-1 1 0,1 0-1,0-1 1,0 1-1,-1 0 1,1 0 0,-1-1-1,1 1 1,-1 0-1,1 1 1,-1-1 0,1 0-1,-4-1 1,5 2-27,-5-2-20,0 0 0,-1 1 0,1-1 0,-1 1-1,1 0 1,-1 0 0,1 1 0,-1 0 0,1 0-1,-1 0 1,-7 1 0,4 1-41,1 0 0,0 1 1,0 0-1,-1 0 0,2 0 1,-14 9-1,5-2 5,1 2 0,1-1 0,0 2 1,1 0-1,0 0 0,-12 17 0,16-18 31,1-1 0,0 1 0,1 1 0,1-1 0,0 1-1,0 0 1,1 1 0,-4 20 0,8-33 32,1 0-1,0 0 1,0-1-1,0 1 1,0 0-1,0 0 1,0 0-1,0 0 1,0 0-1,0 0 1,1-1 0,-1 1-1,0 0 1,0 0-1,1 0 1,-1 0-1,1-1 1,-1 1-1,0 0 1,1 0-1,0-1 1,-1 1 0,1 0-1,-1-1 1,1 1-1,0-1 1,-1 1-1,1-1 1,0 1-1,0-1 1,-1 1-1,2 0 1,0-1 26,0 1-1,0-1 1,0 0-1,0 0 1,0 1-1,-1-1 1,1 0-1,0-1 1,0 1-1,0 0 1,0 0-1,0-1 1,-1 1-1,4-2 1,8-4 48,0-1 0,-1 0-1,0-1 1,0-1 0,-1 0 0,0 0-1,14-16 1,63-83 1,-59 70-55,55-75-384,-83 112 316,-1 0 1,1 0-1,0 0 0,0 0 0,0 0 0,0 0 1,-1 1-1,1-1 0,0 0 0,0 1 0,0-1 0,2 0 1,-2 1 26,-1 0 0,0 0 0,0 0 0,1 0 0,-1 0 1,0 0-1,0 0 0,1 0 0,-1 0 0,0 0 1,0 0-1,1 0 0,-1 1 0,0-1 0,0 0 0,1 0 1,-1 0-1,0 0 0,0 1 0,0-1 0,0 0 0,1 0 1,-1 1-1,0-1 0,0 0 0,0 0 0,0 0 1,0 1-1,0-1 0,1 0 0,-1 0 0,0 1 0,0-1 1,1 6-32,-1-1 0,0 0 1,1 0-1,-2 8 1,1 2 101,2 10-73,1 1 1,2-1-1,0 0 0,17 47 1,-22-72 9,2 5 34,1 1 0,-1-1 0,1 0 0,6 8 0,-8-12-22,-1 0 0,1 0-1,0 0 1,0 0 0,0-1 0,0 1 0,0 0 0,0 0 0,0-1 0,0 1-1,0-1 1,0 1 0,0-1 0,0 1 0,0-1 0,0 0 0,0 0-1,1 1 1,-1-1 0,0 0 0,0 0 0,0 0 0,0 0 0,1 0 0,-1-1-1,0 1 1,0 0 0,0 0 0,0-1 0,0 1 0,2-1 0,1-2 33,0 1-1,0-1 1,0 0 0,0 0 0,-1-1 0,1 1 0,-1-1 0,0 1-1,4-7 1,25-44 189,-25 41-179,6-11 62,58-99 88,34-43-231,-2-41 27,-89 176-40,-1-1-1,-2-1 1,0 0-1,7-49 1,-17 75 6,-1 5 12,1 1-1,-1 0 0,0 0 1,1-1-1,-1 1 0,0 0 1,0-1-1,0 1 0,0 0 1,0 0-1,0-1 0,0 1 1,-1 0-1,1-1 0,0 1 1,-1 0-1,1 0 0,-1 0 1,0-1-1,1 1 0,-1 0 1,-1-2-1,1 3 12,1-1-1,0 1 1,-1 0-1,1-1 1,-1 1-1,1 0 1,-1 0-1,1-1 1,-1 1-1,1 0 1,-1 0 0,1 0-1,-1 0 1,1 0-1,-1 0 1,0 0-1,1 0 1,-1 0-1,1 0 1,-1 0-1,1 0 1,-1 0-1,1 0 1,-1 0 0,1 1-1,-1-1 1,1 0-1,-1 0 1,1 1-1,-1-1 1,0 1-1,-13 13-141,12-12 118,-18 25-5,1 0 0,-28 51 1,-20 66 217,51-104-261,1 0 0,-10 43 0,21-62 93,0 1 0,1-1-1,1 1 1,1-1-1,1 1 1,2 22 0,1-27-125,0 0 0,1-1 0,11 26 0,2-6-6561,-13-33 4335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3:09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49 4064,'-34'-3'1743,"20"3"1415,20 0-2412,0 1-1,1-1 1,8 4 0,-8-3-495,0 1 1,0-1 0,11 0-1,81-5 1107,119-22 0,-117 12-1135,106 2-730,-177 16-31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3:10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4 7136,'-39'-4'3232,"25"4"-2816,5 0 1024,4 0-1248,10 0-352,9 0 96,14 0-896,5 0 544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8:28.5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60 6464,'-22'-23'2944,"22"15"-2560,0 4 2176,0 8-1472,3-8 576,7 4-1024,12-8 127,4 5-447,24-6-320,5 9-32,17-5 128,-1 10-32,10-5-863,-12 0 415,-3 4-4832,-3 4 2848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3:10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35 11296,'0'0'189,"0"0"1,0 0-1,-1-1 1,1 1-1,0 0 1,0 0-1,-1-1 1,1 1-1,0 0 1,0 0-1,-1 0 1,1 0-1,0 0 1,-1-1 0,1 1-1,0 0 1,0 0-1,-1 0 1,1 0-1,0 0 1,-1 0-1,1 0 1,0 0-1,-1 0 1,1 0-1,0 0 1,-1 0-1,1 0 1,0 0-1,-1 1 1,1-1-1,0 0 1,-1 0-1,-12 9 2536,-2 0-1776,5-5-671,6-2-375,5-4-778,5-1-1241,-2 1 564,0 0 0,0-1 0,-1 0 0,1 0 0,0 0 0,5-7-1,15-16-3113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3:15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46 3232,'1'-1'167,"0"0"0,0 0 0,0-1 0,0 1 1,1 0-1,-1 0 0,0 0 0,0 1 0,1-1 0,-1 0 0,2 0 1,11-8 1607,9-6 1073,-22 14-2692,0 0 0,0 1 0,0-1 0,0 0 0,0 0 0,0 1 0,0-1 0,0 1 0,0-1 0,0 1 0,0-1 0,0 1 0,0-1 0,0 1 0,1 0 0,-1 0 0,0 0 0,0 0 0,0 0 0,2 0 0,0 0 72,-3 0-185,0 5 21,0-1 0,-1 1 1,0 0-1,0-1 0,0 1 1,0-1-1,-1 1 1,0-1-1,-3 7 0,-3 2 152,-15 19 0,13-19-81,-56 80 753,-58 108 0,-21 67-88,141-261-739,-40 70 891,38-68-833,12-42-10856,2 12 7788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3:16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17 323 7040,'0'0'38,"-1"-1"231,1 0 1,-1-1 0,0 2-1,0-1 1,0 0 0,1 0-1,-1 0 1,0 0 0,0 0-1,0 1 1,0-1 0,0 0-1,-2 0 1,3 1-196,0 0-1,-1-1 1,1 1 0,0 0-1,0-1 1,-1 1-1,1 0 1,0-1 0,0 1-1,0-1 1,0 1 0,-1 0-1,1-1 1,0 1 0,0-1-1,0 1 1,0 0-1,0-1 1,0 1 0,0-1-1,0 1 1,0 0 0,0-1-1,0 1 1,1-1 0,-1 1-1,0 0 1,0-1-1,0 1 1,0-1 0,1 1-1,-1 0 1,0-1 0,10-16 1235,-4 10-1044,1 0-1,-1 1 1,1 0-1,1 0 1,-1 1-1,1 0 0,13-7 1,61-22 402,-68 28-538,289-102 625,-245 88-708,-12 5-110,83-16 1,-100 26 100,0 2 0,1 1 0,-1 1 1,35 3-1,-55-1-46,1 1 0,-1 0 0,0 0 0,0 1 0,0 0 1,9 4-1,-15-6-12,-1 0 0,1 1 0,-1-1 0,1 0 0,-1 1 0,0 0 0,0 0 0,0-1 0,0 1 0,0 0 0,0 1 0,0-1 0,-1 0 0,1 1 0,-1-1 0,1 0 0,-1 1 0,0 0 0,0-1 0,0 1 0,-1 0 0,1-1 0,-1 1 0,1 4 0,-1-4-443,0 0 0,0 0 0,0 0 0,-1 0 0,1 0 0,-1 0 0,0 0 0,0-1 0,0 1 0,0 0 0,0 0 0,-1-1 0,-1 4 0,-1 5-1834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3:17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560 4 5056,'0'-1'85,"0"1"0,0 0 0,0 0 0,0 0 0,1-1 1,-1 1-1,0 0 0,0 0 0,0 0 0,0 0 0,1 0 0,-1-1 0,0 1 1,0 0-1,0 0 0,1 0 0,-1 0 0,0 0 0,0 0 0,0 0 0,1 0 0,-1 0 1,0 0-1,0 0 0,1 0 0,-1 0 0,0 0 0,0 0 0,0 0 0,1 0 1,-1 0-1,0 0 0,1 0 0,1 8 983,-3 19-787,1-21 89,0 1-93,-2 20 401,0 0 1,-2-1 0,-13 51 0,4-42-251,-2-1 0,-1 0 0,-26 42 0,-66 71 431,28-41-267,17-12 16,-52 108-1,113-197-583,-4 8 345,-1-1-1,0 1 1,-1-1 0,-16 20-1,24-32-351,-1 0 0,1 1 0,-1-1 0,1 1 0,0-1 0,-1 0 0,1 0 0,-1 1 0,1-1-1,-1 0 1,1 0 0,0 1 0,-1-1 0,1 0 0,-1 0 0,1 0 0,-1 0 0,0 0 0,0 0-39,-1 0-1,1-1 1,0 1 0,-1-1-1,1 1 1,0-1 0,0 0 0,-1 1-1,1-1 1,0 0 0,0 0-1,-1-1 1,-4-2 34,6 4-4,-1 0-1,1 0 1,0 0-1,0-1 1,-1 1-1,1 0 1,0 0-1,0 0 1,0 0-1,-1-1 1,1 1-1,0 0 1,0 0-1,0 0 1,-1-1-1,1 1 1,0 0-1,0 0 1,0-1-1,0 1 1,0 0-1,0 0 1,0-1-1,-1 1 1,1 0-1,0 0 1,0-1-1,0 1 1,0-1-1,6-24 311,-1 10-295,0 1 0,1-1 0,0 1 0,1 1 0,1-1 0,0 1 0,1 1 1,0-1-1,18-16 0,-1 4-6,1 1 0,1 1 0,32-20-1,-37 29-86,1 0 0,1 1-1,-1 2 1,50-16-1,-72 26 50,0 1-1,-1-1 0,1 1 0,0-1 0,0 1 1,0 0-1,-1 0 0,1 0 0,0 0 0,0 0 1,0 1-1,0-1 0,-1 0 0,1 1 0,2 0 1,-2 0 14,-1 0 1,0 0-1,0-1 1,0 1-1,0 0 1,0 0 0,0 0-1,0 0 1,0 0-1,-1 1 1,1-1-1,0 0 1,-1 0-1,1 1 1,0-1 0,-1 1-1,2 4 6,-1 0 1,-1 0-1,1 0 0,-1 0 1,0 0-1,0 0 0,-2 9 0,-20 115-72,12-80 293,2 1 0,-3 73 0,11-122-189,0 0 1,0-1-1,0 1 1,0-1-1,1 1 0,-1 0 1,0-1-1,1 1 0,-1-1 1,1 1-1,0-1 0,-1 1 1,1-1-1,0 1 1,0-1-1,0 0 0,0 0 1,0 1-1,0-1 0,0 0 1,0 0-1,1 0 0,-1 0 1,3 2-1,-2-3 3,0 1-1,0-1 1,0 1 0,0-1-1,0 1 1,0-1-1,0 0 1,0 0 0,0 0-1,0 0 1,0-1-1,0 1 1,0 0 0,0-1-1,-1 1 1,1-1-1,0 0 1,0 0-1,2-1 1,10-7 19,-2 0 1,0-1-1,0-1 0,0 0 1,-2-1-1,11-13 0,-10 10-21,-1 0 0,-1-1 0,11-25 0,-14 27-102,0 1 0,1 0-1,1 1 1,0-1 0,16-18 0,-24 31 62,0 0 0,0 0 1,1 0-1,-1 0 0,0 0 0,0 0 0,0 0 0,0 0 1,1 0-1,-1 0 0,0 0 0,0 0 0,0 0 0,0 0 1,1 0-1,-1 0 0,0 0 0,0 0 0,0 0 0,1 1 1,-1-1-1,0 0 0,0 0 0,0 0 0,0 0 0,0 0 1,1 0-1,-1 0 0,0 1 0,0-1 0,0 0 0,0 0 1,0 0-1,0 0 0,0 1 0,0-1 0,0 0 0,1 0 1,-1 0-1,0 0 0,0 1 0,0-1 0,0 0 1,0 0-1,0 0 0,0 1 0,3 18-81,0 0 0,-2 0 1,0 26-1,-1-22 163,1 0 0,5 25 0,-3-29-3,-2-9-58,1 0 0,5 18 1,-6-26-2,0 0 0,0 1 0,0-1-1,0 0 1,0 0 0,1 0 0,-1 0 0,1 0 0,-1 0 0,1 0 0,0 0 0,-1-1 0,1 1 0,0-1 0,0 1 0,4 1 0,-4-3 20,0 1-1,0-1 0,0 0 1,-1 1-1,1-1 0,0 0 1,0 0-1,0 0 0,0-1 1,0 1-1,0 0 0,0-1 1,0 1-1,0-1 1,0 0-1,0 1 0,0-1 1,-1 0-1,1 0 0,2-2 1,5-3 141,0-1 1,12-13-1,23-28-5,58-82 1,-79 99-223,22-31 7,45-56-8,-69 94-366,-21 24 413,0 0 1,1 0-1,-1 0 1,0 0-1,0 0 1,1 0-1,-1 0 1,0 1-1,0-1 1,0 0-1,1 0 1,-1 0-1,0 0 1,0 1-1,0-1 1,0 0-1,0 0 0,1 0 1,-1 1-1,0-1 1,0 0-1,0 0 1,0 0-1,0 1 1,0-1-1,0 0 1,0 0-1,0 1 1,0-1-1,0 0 1,0 0-1,0 1 1,0-1-1,-1 26-150,-2-1 0,-7 32-1,2-27 159,-20 47 0,15-43 0,4-9 81,-1-1 0,-1-1 1,-1 0-1,-18 26 0,26-44-15,0 0 1,-1 0 0,1 0-1,-1-1 1,-6 5 0,10-8-38,-1 0 1,0 0-1,-1 0 1,1 0-1,0 0 1,0-1-1,0 1 1,0-1-1,-1 0 1,1 1 0,0-1-1,0 0 1,-1 0-1,1 0 1,0-1-1,0 1 1,-1 0-1,1-1 1,-3-1-1,2 1-24,0 0 0,0 0 0,1 0-1,-1-1 1,0 1 0,1-1-1,-1 0 1,1 1 0,-1-1-1,1 0 1,0-1 0,0 1 0,0 0-1,-2-5 1,3 7-15,1-1 1,-1 0-1,1 0 0,-1 1 0,1-1 1,0 0-1,0 0 0,-1 0 1,1 0-1,0 0 0,0 1 1,0-1-1,0 0 0,0 0 1,0 0-1,0 0 0,0 0 0,1 0 1,-1 1-1,0-1 0,0 0 1,1 0-1,-1 0 0,1 0 1,0-1-2,0 1 0,1-1 1,-1 1-1,0 0 0,1-1 1,-1 1-1,1 0 0,-1 0 1,1 0-1,0 0 0,1 0 1,5-2-23,0 0 1,0 1-1,1 0 0,11-1 1,43-1-38,109 8 1,-109-4-4230,-49 0 2812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3:17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72 6976,'-14'-16'3168,"14"2"-2752,5 10-96,4 4-256,5-8-160,5-1 32,14-3-2016,9 3 1152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3:20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1200 4480,'0'0'1445,"5"4"1398,-4-5-2579,0 0-1,0-1 1,0 1 0,0 0 0,0 0-1,0 0 1,1 0 0,-1 0 0,0 0 0,1 0-1,-1 0 1,0 0 0,3 0 0,15-12 459,45-48 743,98-117-271,-44 48-752,-77 87-308,-3-2 0,53-79 0,-72 91-25,-2-1 1,0 0 0,-3-1-1,11-37 1,-11 21-31,-2 0 1,7-75-1,-18 110-104,0 0 0,-1 0 0,-1 1 0,-1-1 0,-4-22 0,5 35-9,1 1-1,-1 0 0,1 0 1,-1 0-1,0 0 0,0 0 0,0 0 1,0 0-1,0 0 0,0 0 1,-1 0-1,1 0 0,-1 1 0,1-1 1,-1 1-1,0-1 0,1 1 1,-1 0-1,0-1 0,0 1 0,0 0 1,-2-1-1,1 2-9,1-1-1,-1 1 1,1 0 0,-1 0-1,1 0 1,-1 1 0,1-1 0,-1 0-1,1 1 1,0 0 0,-1-1-1,1 1 1,0 0 0,-1 0 0,1 0-1,0 1 1,0-1 0,0 1-1,0-1 1,0 1 0,-1 1 0,-10 9-14,1 1 0,0 0 1,1 1-1,-11 17 0,-36 69 240,50-87-178,-2 5-8,-67 124 276,59-104 56,-25 72 0,38-89-234,0 0 0,2 0 0,0 0 0,1 1 0,1-1 0,2 1 0,0-1 0,1 0 0,1 1 0,8 31 0,-7-39 46,1 0-1,1 0 1,0 0 0,1 0 0,0-1-1,1 0 1,0-1 0,1 0-1,10 11 1,-13-16-64,1-1 1,-1-1-1,1 1 0,0-1 0,0 0 0,0 0 1,1-1-1,0 0 0,0-1 0,0 1 0,0-1 1,0-1-1,1 0 0,-1 0 0,1-1 1,16 1-1,-14-2-43,0-1 1,0-1 0,0 0-1,-1 0 1,1-1 0,-1 0-1,0-1 1,0 0 0,0-1-1,0 0 1,-1-1-1,1 0 1,8-7 0,6-7 71,-2-1 1,0-1 0,27-34 0,-41 46-34,-1 0 0,0-1 1,-1 0-1,0 0 0,0 0 1,-1 0-1,3-14 0,-7 21-68,-1 0 0,1 0 0,-1 1 0,0-1 0,0 0-1,-1 0 1,1 1 0,-1-1 0,0 0 0,0 1 0,0-1-1,0 1 1,-1-1 0,0 1 0,1-1 0,-1 1 0,0 0-1,-1 0 1,-1-3 0,-1 1-62,1 0 0,-1 0-1,0 0 1,0 1 0,0 0-1,0 0 1,-1 0 0,0 1 0,1 0-1,-10-4 1,14 6 39,0 1 0,-1 0 0,1-1 0,0 1 0,0 0 0,-1-1 0,1 1 0,0 0 0,-1 0-1,1 0 1,0 0 0,-1 0 0,1 1 0,0-1 0,-1 0 0,1 1 0,0-1 0,0 0 0,-1 1 0,1 0 0,0-1 0,0 1 0,0 0 0,0-1 0,0 1 0,0 0 0,0 0-1,0 0 1,0 0 0,0 0 0,0 0 0,1 0 0,-1 0 0,0 0 0,0 3 0,-1 0-10,0 1-1,1-1 1,0 1 0,0-1-1,0 1 1,1 0 0,-1-1-1,1 1 1,1 5 0,0 9 37,2 0 0,0-1 0,1 0 0,0 0 0,2 0 0,0 0 1,12 22-1,-14-32 11,1-1 0,0 0 0,0 0 0,0 0 1,1-1-1,0 1 0,12 8 0,-13-11-1,1 0-1,-1-1 1,1 0 0,0 0 0,0-1-1,0 1 1,0-1 0,0-1-1,1 1 1,-1-1 0,10 1-1,4-2 68,0 0 0,1-1 0,-1-1 0,0-1 0,0-1 0,0-1 0,-1-1 0,32-12 0,-22 4-55,1-1 0,-2-1 0,0-2 0,41-34-1,-48 36-19,-13 10 49,0 1 1,-1-1 0,0-1-1,0 0 1,0 0 0,-1 0 0,8-12-1,-14 19-62,1-1-1,-1 0 0,1 0 0,-1 1 0,0-1 1,1 0-1,-1 0 0,0 0 0,0 1 1,0-1-1,0 0 0,0 0 0,0 0 1,0 0-1,0 0 0,0 1 0,0-1 1,0 0-1,0 0 0,-1 0 0,1 0 0,0 1 1,-1-1-1,1 0 0,0 0 0,-1 1 1,1-1-1,-1 0 0,1 1 0,-1-1 1,0 0-1,1 1 0,-1-1 0,1 1 0,-1-1 1,0 1-1,0-1 0,1 1 0,-1-1 1,-1 1-1,-1-1-30,0 0-1,0 0 1,0 0 0,0 1 0,0-1 0,0 1-1,0 0 1,0 0 0,0 0 0,0 0 0,-3 1-1,-5 2 22,1 0-1,-1 1 1,1 0-1,0 0 0,-16 11 1,7-3 2,-32 28-1,36-26 9,0 1 0,1 0-1,1 1 1,0 1-1,1 0 1,1 0 0,1 1-1,-15 35 1,23-48 19,1 0-1,-1-1 1,1 1-1,0 0 1,0 0-1,1 0 1,-1 0-1,1 1 1,0 5-1,1-10 5,-1 0 0,0 1 0,0-1 0,1 1 0,-1-1 0,1 1 0,-1-1 0,1 0 0,0 0 0,0 1 1,-1-1-1,1 0 0,0 0 0,0 0 0,0 0 0,0 0 0,0 0 0,1 0 0,-1 0 0,0 0 0,0 0 0,1-1 0,-1 1 0,0 0 0,1-1 0,-1 1 0,0-1 0,1 0 0,-1 1 0,1-1 0,-1 0 0,1 0 0,-1 0 0,3 0 0,1 0 36,1-1-1,-1 0 1,0 0 0,0 0-1,0 0 1,0-1-1,0 0 1,0 0-1,0 0 1,-1 0-1,8-6 1,-1 0 61,0-1 1,-1 0-1,12-13 0,0-4-100,-1-1 0,-2-1 0,-1-1 0,22-45 0,-32 58-6,10-15-743,-13 40 491,-4-4 250,0 0 0,-1 0 0,1 0 0,-2 9 0,1 10-49,1-13 47,1 0 0,0 0 0,0-1 0,1 1 0,0-1 0,1 1 0,0-1 0,1 0 0,7 11 0,-10-19 1,-1 0 1,1 0 0,0-1 0,-1 1-1,1-1 1,0 1 0,0-1 0,0 0-1,0 1 1,0-1 0,1 0 0,-1-1-1,0 1 1,0 0 0,1-1 0,-1 1-1,0-1 1,1 1 0,-1-1 0,0 0-1,1 0 1,-1 0 0,1-1-1,2 0 1,3 0 4,0-1-1,-1-1 1,1 1 0,-1-1-1,13-7 1,293-165 311,-295 166-313,-5 2-28,-1 1 0,1-2 0,-2 0-1,15-11 1,-96 75-427,35-22 396,-47 60 0,64-70 36,1 1 0,1 1 0,-23 50 0,38-72 14,-1-1 1,1 1 0,0-1 0,0 1 0,1-1-1,-1 1 1,0 7 0,1-11 4,0 1 0,0 0 0,1 0 0,-1 0-1,0-1 1,0 1 0,0 0 0,1 0 0,-1 0 0,0-1 0,1 1 0,-1 0 0,0 0 0,1-1-1,-1 1 1,1 0 0,-1-1 0,1 1 0,0-1 0,-1 1 0,1-1 0,-1 1 0,1-1 0,0 1 0,0-1-1,-1 1 1,1-1 0,0 0 0,0 0 0,-1 1 0,1-1 0,0 0 0,0 0 0,0 0 0,-1 0-1,1 0 1,1 0 0,4 0 30,-1-1 0,1 0 0,-1 0 1,1-1-1,-1 1 0,0-1 0,0 0 0,0-1 0,0 1 0,0-1 0,6-5 0,4-2-9,-1-2 0,15-15 0,6-11 123,57-79 0,-57 64-130,39-74-1,-53 83-10,-2 0 1,-2-1 0,-1-1-1,-3-1 1,13-82-1,-23 104-13,4-16-189,2-56 0,-9 96 174,0 1-1,0-1 1,0 1-1,0-1 0,0 1 1,0-1-1,0 1 1,0-1-1,0 1 1,0-1-1,0 1 1,0-1-1,0 1 0,0-1 1,-1 1-1,1 0 1,0-1-1,0 1 1,0-1-1,-1 1 1,1-1-1,0 1 0,-1 0 1,1-1-1,0 1 1,-1 0-1,1-1 1,0 1-1,-1 0 1,1-1-1,-1 1 0,0 0 2,0 0-1,1 1 1,-1-1-1,1 0 0,-1 1 1,0-1-1,1 0 0,-1 1 1,1-1-1,-1 1 0,1-1 1,-1 1-1,1-1 0,-1 1 1,1-1-1,-1 1 1,1-1-1,0 1 0,-1 0 1,1-1-1,-1 2 0,-9 22-101,0 0-1,-11 45 0,6-16 59,2-12 66,2 0 0,-7 54 0,15-70 16,1 1 1,2 0 0,0-1 0,2 1 0,5 27 0,0-12-14,2 0 1,2-1-1,19 47 0,-27-81 35,0 0 0,1 0-1,-1-1 1,7 8 0,-8-11-8,-1 0 1,1 0 0,0-1 0,0 1 0,0-1 0,4 3-1,-6-4-25,1 1-1,0-1 1,-1 0-1,1 0 0,0 1 1,0-1-1,-1 0 0,1 0 1,0 0-1,-1 0 1,1 0-1,0 0 0,0 0 1,-1 0-1,1 0 0,0 0 1,-1-1-1,1 1 0,0 0 1,-1 0-1,1-1 1,0 1-1,5-4 68,-1 0 0,0-1 0,0 0 0,0 1 0,-1-1 0,8-11 0,18-35 155,-14 21-195,2 0 0,1 2 0,2 0 0,0 1 1,29-27-1,-37 42-241,1 1 1,26-18-1,-40 29 192,1 0 1,-1-1-1,0 1 1,1 0-1,-1 0 1,1-1-1,-1 1 0,0 0 1,1 0-1,-1 0 1,1 0-1,-1 0 1,1 0-1,-1-1 0,1 1 1,-1 0-1,1 0 1,-1 0-1,1 1 1,-1-1-1,0 0 0,1 0 1,-1 0-1,1 0 1,-1 0-1,1 0 1,0 1-1,-1-1-1,1 1 1,-1 0 0,1-1-1,-1 1 1,1 0-1,-1-1 1,0 1-1,1 0 1,-1 0-1,0-1 1,1 1-1,-1 0 1,0 0-1,0 1 1,1 2-8,-1 0-1,0 0 1,0 0 0,0 0 0,-1-1 0,0 6-1,-37 107-59,15-48 110,4-13 83,-2-1 0,-35 66 0,54-117-81,1-1 1,-1 1 0,1-1 0,-1 1 0,0-1 0,0 0-1,0 0 1,0 0 0,-1 0 0,1 0 0,0-1 0,-5 3-1,6-3-14,-1-1 0,1 1-1,0-1 1,-1 0 0,1 0-1,-1 0 1,1 0 0,0 0-1,-1 0 1,1 0 0,0 0-1,-1 0 1,1 0 0,-1-1-1,1 1 1,0-1 0,-1 1-1,1-1 1,0 1 0,0-1 0,0 0-1,-1 0 1,1 0 0,0 0-1,0 1 1,0-1 0,0 0-1,0-1 1,1 1 0,-2-1-1,-3-5-5,1 0-1,0 0 0,1 0 1,-1-1-1,1 0 0,1 1 1,-1-1-1,1 0 0,1 0 1,0 0-1,0-1 0,0 1 1,1 0-1,0 0 0,2-9 1,-2 15-23,0 0 0,1-1 0,-1 1 0,1 0 0,0-1 1,0 1-1,0 0 0,0 0 0,0-1 0,0 1 0,1 0 1,-1 0-1,1 1 0,0-1 0,-1 0 0,1 0 0,0 1 1,0-1-1,0 1 0,0 0 0,0-1 0,0 1 0,0 0 1,0 0-1,1 0 0,-1 1 0,0-1 0,1 0 0,-1 1 1,1 0-1,2-1 0,16 1 53,1 0 0,-1 2 1,38 7-1,61 22-237,-112-29 118,7 3-570,1-1-1,0 0 1,24 2-1,-20-3-1001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3:22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1278 4640,'-8'4'653,"7"-3"-485,0 0 1,-1-1 0,1 1 0,-1-1-1,1 1 1,-1-1 0,1 1-1,-1-1 1,1 0 0,-1 0-1,-2 0 1,27-10 5677,-11 2-5309,0 0-1,16-14 1,105-131 1302,-114 128-1732,23-26 64,7-9 299,45-72-1,57-160 6,-133 254-449,138-304 177,-143 314-198,-6 15-39,-2 0-1,1 0 0,-2 0 1,0 0-1,3-17 0,-7 28-4,1 1-1,-1 0 1,0 0 0,0-1-1,0 1 1,0 0 0,0 0-1,-1-1 1,1 1 0,0 0-1,-1 0 1,0-2 0,1 2 16,0 1 1,0 0-1,-1-1 0,1 1 1,0 0-1,0 0 0,-1-1 1,1 1-1,0 0 0,-1 0 1,1-1-1,0 1 0,-1 0 1,1 0-1,0 0 0,-1 0 1,1 0-1,-1-1 0,1 1 1,0 0-1,-1 0 0,1 0 1,-1 0-1,1 0 0,0 0 1,-1 1-1,-2-1-24,1 1-1,-1 0 1,1 0 0,-1 1-1,1-1 1,0 1 0,0-1-1,0 1 1,0-1 0,0 1-1,0 0 1,-2 3-1,-6 8 50,0 1 0,0-1 0,2 2 0,0-1-1,1 1 1,-6 17 0,-29 103 108,38-120-110,-16 55-51,-2 6 255,-21 134 0,28-36 379,13-135-216,3 1 1,7 55 0,-7-86-189,1-1 1,0 1-1,6 15 1,-8-22-135,1 0 1,0-1-1,0 1 0,-1 0 1,2-1-1,-1 1 1,0 0-1,0-1 1,0 1-1,1-1 0,-1 0 1,0 1-1,1-1 1,0 0-1,-1 0 0,1 0 1,0 0-1,-1 0 1,1 0-1,0-1 0,0 1 1,0-1-1,2 1 1,-1-1 3,1 0 0,-1 0 0,0-1 1,1 1-1,-1-1 0,0 0 0,1 0 1,-1-1-1,0 1 0,0 0 0,0-1 1,0 0-1,3-2 0,8-6 160,17-17 0,-16 14-42,40-34 110,63-57-122,-50 29-544,-63 69 185,-7 8-207,-11 10-14,7-3 423,0 0 0,1 0 0,0 1-1,0-1 1,1 1 0,0 0 0,1 0 0,0 1 0,1-1-1,-2 12 1,3-16 27,1 0-1,-1 1 1,1-1 0,0 0-1,1 0 1,-1 1-1,1-1 1,1 0-1,-1 0 1,1 0-1,0 0 1,0 0-1,1-1 1,-1 1 0,1-1-1,1 1 1,-1-1-1,7 8 1,-9-12 15,0 0 0,-1 0 0,1 0 0,0 0 0,0 0 0,0 0 0,0-1 0,1 1 0,-1 0-1,0-1 1,0 1 0,0 0 0,1-1 0,-1 1 0,0-1 0,0 0 0,1 1 0,-1-1 0,0 0 0,1 0 0,-1 0 0,0 0 0,1 0 0,-1 0 0,1 0 0,-1-1 0,0 1 0,0 0 0,1-1 0,-1 1 0,0-1 0,0 1 0,1-1 0,-1 0 0,0 1 0,0-1 0,0 0 0,0 0 0,0 0 0,0 0 0,0 0 0,1-2 0,2-2 23,0-1 0,-1 1 0,0-1 1,0 0-1,0 0 0,-1-1 0,0 1 0,2-7 1,-2 3-47,0 1 1,-1-1-1,0 0 0,-1 1 1,0-1-1,0 0 1,-1 0-1,0 0 1,-4-13-1,3 16-54,0 1 0,-1-1 0,1 1-1,-1-1 1,-1 1 0,0 0 0,1 0-1,-2 0 1,1 1 0,-1-1 0,0 1-1,0 0 1,-7-5 0,-16-9-187,34 20 203,0 0 0,1 0 0,0-1 0,-1 0 0,12-1 0,7 0 110,24 1-65,73-1 139,-98-1-633,-1-1 1,1 0-1,25-8 1,-46 10 18,1 0 1,-1-1-1,0 1 0,0 0 0,0-1 1,0 0-1,0 0 0,3-2 0,-5 3 172,-1 0-1,1 1 0,0-1 1,0 0-1,-1 0 0,1 0 0,0 0 1,-1 0-1,1 0 0,-1 0 0,1 0 1,-1 0-1,0 0 0,1 0 1,-1-1-1,0 1 0,0 0 0,0 0 1,1 0-1,-1 0 0,-1-1 0,1-1 1,-1-7-2185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3:22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4 140 8640,'-4'-8'3904,"41"2"-3392,-9 3 1280,5-1-1088,30-10 575,7 2-767,35-9-480,-5 9-64,8-6 32,-14 10 32,-8-5-1215,-11 10 639,0-9-5536,-8 7 3328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3:24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 4896,'-5'-8'15237,"8"9"-15245,-1 0 1,0 0 0,0 0 0,0 1 0,0-1-1,0 1 1,0 0 0,0-1 0,0 1-1,2 4 1,16 24-63,-17-25 70,20 34 58,-6-10-129,36 48-1,127 116 328,-128-139 164,-2 2 0,-3 2 0,75 123 0,-122-181-438,0 1 0,0-1-1,0 0 1,0 0 0,0 0 0,0 0 0,0 0 0,0 1-1,0-1 1,0 0 0,1 0 0,-1 0 0,0 0 0,0 0-1,0 0 1,0 0 0,0 1 0,0-1 0,0 0 0,0 0-1,1 0 1,-1 0 0,0 0 0,0 0 0,0 0-1,0 0 1,0 0 0,0 0 0,1 0 0,-1 0 0,0 0-1,0 0 1,0 0 0,0 0 0,0 0 0,1 0 0,-1 0-1,0 0 1,0 0 0,0 0 0,0 0 0,0 0 0,1 0-1,-1 0 1,0 0 0,0 0 0,0 0 0,0 0 0,0 0-1,0 0 1,1-1 0,-1 1 0,0 0 0,0 0-1,0 0 1,0 0 0,0 0 0,0 0 0,0 0 0,0-1-1,0 1 1,0 0 0,0 0 0,4-12-3319,-4 11 3032,5-8-1620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3:25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787 44 5632,'-5'-25'1834,"5"24"-1794,0 1-1,0-1 0,0 1 0,0-1 1,0 0-1,0 1 0,0-1 0,0 1 1,0-1-1,0 0 0,0 1 0,0-1 1,0 1-1,1-1 0,-1 1 0,0-1 1,0 1-1,1-1 0,-1 1 0,0-1 1,1 1-1,-1-1 0,0 1 0,1-1 0,-1 1 1,1 0-1,0-1 0,0 0 201,1-2 1374,-2 5-491,-2 8-4,-4 0-749,0-1 0,-1 1 1,-15 16-1,12-15-128,-17 19 525,-57 47 1,-42 21 362,-36 30-25,91-61-660,3 3-1,-86 114 0,135-163-229,16-18-546,0 0 0,0 0 1,0 0-1,1 0 0,-1 0 0,1 0 0,0 1 1,-3 6-1,5-4-2612,13-20-5495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8:47.5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22 867 2080,'-1'6'11248,"2"-4"-12326,4 1 2188,-2-8-97,-1 1-919,0 1 0,0-1 0,0 0 0,-1 0 0,0 0 0,0 0 0,0 0 0,1-5 0,3-16 89,4-4-28,1 1-1,2 0 1,0 1-1,22-33 1,75-100 289,-76 114-418,-12 15 53,-2-1 1,28-63-1,16-71 226,-55 146-283,20-65-97,-28 85 57,0 0 0,0 0 0,0 0-1,0 0 1,0 0 0,0 0 0,1 0-1,-1 0 1,0 0 0,0 0 0,0 0-1,0 0 1,0 0 0,0 0 0,0 0-1,0 0 1,0 0 0,0 0 0,0 0-1,-3 13-109,-5 21 61,-13 34 85,-2-1 0,-48 96 0,25-72 44,-43 120 0,-15 102 139,43-134 306,60-176-392,0 0 1,0 0 0,-1-1-1,0 1 1,1-1 0,-1 1-1,0-1 1,0 0-1,0 1 1,-3 1 0,5-4-100,-1 0 1,1 0 0,0 1 0,0-1-1,0 0 1,0 0 0,0 0 0,-1 0-1,1 0 1,0 0 0,0 1-1,0-1 1,0 0 0,-1 0 0,1 0-1,0 0 1,0 0 0,0 0 0,-1 0-1,1 0 1,0 0 0,0 0 0,0 0-1,-1 0 1,1 0 0,0 0 0,0 0-1,0 0 1,0 0 0,-1 0-1,1 0 1,0-1 0,0 1 0,0 0-1,0 0 1,-1 0 0,1 0 0,0 0-1,0 0 1,0 0 0,0-1 0,-1 1-1,1-1 10,0-1 0,0 1 0,0 0 0,0-1 0,0 1 1,1-1-1,-1 1 0,0 0 0,1-1 0,-1 1 0,1-2 0,16-39-18,1 0 0,2 1 0,2 1 0,2 2 0,35-46 0,-29 49-44,2 1 1,46-37-1,-41 43 33,0 1 1,2 2-1,42-20 0,-8 6-301,-73 38 306,0 1-1,1 0 1,-1 0-1,0 0 1,0-1-1,1 1 1,-1 0-1,0 0 1,1 0-1,-1 0 1,0 0-1,1-1 1,-1 1-1,0 0 1,1 0-1,-1 0 0,0 0 1,1 0-1,-1 0 1,0 0-1,1 0 1,-1 0-1,0 0 1,1 1-1,-1-1 1,0 0-1,1 0 1,-1 0-1,0 0 1,1 0-1,-1 1 1,0-1-1,1 0 1,-1 3 6,-6 12-58,1-4-39,-16 43 71,-11 32-11,28-74-3,1 1 0,0 0 0,1 0 0,-1 25-1,3-34 60,1 1-1,-1-1 1,1 1 0,0-1-1,3 7 1,5 3 199,-9-14-210,1 0-1,-1 1 1,0-1 0,1 0 0,-1 1 0,0-1-1,1 0 1,-1 0 0,1 0 0,-1 0-1,1 1 1,-1-1 0,1 0 0,-1 0-1,1 0 1,-1 0 0,0 0 0,1 0-1,-1 0 1,1 0 0,-1 0 0,1 0-1,-1 0 1,1-1 0,-1 1 0,1 0-1,0 0 1,1-2 18,0 1 0,0-1 1,0 1-1,0-1 0,-1 0 0,1 1 0,0-1 0,-1 0 1,1 0-1,-1 0 0,0 0 0,2-4 0,9-26 178,-7 13-202,-1 0-1,0 0 0,-2 0 1,0-1-1,-1 1 1,-1-1-1,-1 1 1,-7-38-1,7 49-93,0 8 79,1 0 1,0 0-1,0 0 0,0-1 0,0 1 1,0 0-1,0 0 0,0-1 1,0 1-1,0 0 0,0 0 0,-1 0 1,1-1-1,0 1 0,0 0 1,0 0-1,0 0 0,0-1 0,1 1 1,-1 0-1,0 0 0,0-1 1,0 1-1,0 0 0,0 0 0,0 0 1,0-1-1,0 1 0,0 0 1,1 0-1,-1 0 0,0 0 1,0-1-1,0 1 0,0 0 0,0 0 1,1 0-1,-1 0 0,0 0 1,0-1-1,0 1 0,1 0 0,-1 0 1,0 0-1,0 0 0,0 0 1,1 0-1,-1 0 0,1 0 0,4-3-21,2 1 26,0 1 0,0-1 0,0 1 0,0 1 0,0-1 1,0 1-1,0 0 0,9 2 0,11-1-108,-24-1 98,1 1 0,-1-1 0,1 1 0,-1-1 0,0 1 0,1 0-1,-1 0 1,0 1 0,0-1 0,0 1 0,0-1 0,0 1 0,0 0 0,0 0 0,-1 1 0,1-1 0,-1 0 0,0 1 0,1-1-1,-1 1 1,0 0 0,2 5 0,3 5-21,0 0-1,-2 1 1,9 27-1,-11-31 33,10 39 145,-11-34-61,2-1 0,0-1 0,0 1 0,1 0 0,1-1 0,14 24 0,-19-36-70,0 0-1,-1 0 1,1 0-1,0 0 1,0 0-1,0-1 1,0 1-1,0 0 1,0-1-1,0 1 1,1-1-1,-1 1 1,0-1-1,0 1 1,0-1 0,0 0-1,1 1 1,-1-1-1,0 0 1,0 0-1,1 0 1,-1 0-1,0 0 1,0 0-1,1-1 1,-1 1-1,0 0 1,0-1-1,0 1 1,2-1-1,3-2-514,1 0 0,-1 0 0,0-1 0,7-5 0,-6 4-1077,20-11-998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3:26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27 2240,'-2'0'152,"2"0"-125,-1 0 1,1 0-1,0 0 1,0 0-1,-1 0 1,1 0 0,0 1-1,0-1 1,-1 0-1,1 0 1,0 0-1,0 0 1,-1-1 0,1 1-1,0 0 1,0 0-1,0 0 1,-1 0-1,1 0 1,0 0-1,0 0 1,-1 0 0,1 0-1,0-1 1,0 1-1,0 0 1,-1 0-1,1 0 1,0 0-1,0-1 1,0 1 0,0 0-1,0 0 1,-1 0-1,1-1 1,0 1-1,0 0 1,0 0 0,0-1-1,0 1 1,0 0-1,0 0 1,0 0-1,0-1 1,0-21 8174,5 23-4341,15-1-3153,-10 0-258,314 0 2723,-323 0-3136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3:27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0 539 5984,'0'0'1920,"2"-1"-1174,16-12 1879,25-25-1,-35 31-2251,103-84 3004,-4 4-1800,-98 78-1456,20-16 118,-2 0 0,-1-2 0,29-38 0,11-21 33,-61 78-237,0 1 0,6-13 0,-2 4-246,-7 16-29,-1 4 93,0 11 17,0-9 87,4 51-124,7 53 216,-11-103-35,1-1 0,0 1-1,0-1 1,0 1-1,1-1 1,0 0-1,0 0 1,7 9-1,-9-13 27,1 1-1,1-1 0,-1 1 0,0-1 1,0 0-1,1 0 0,-1 0 0,1 0 1,0-1-1,0 1 0,-1-1 0,1 0 0,0 1 1,0-1-1,0 0 0,1-1 0,-1 1 1,0-1-1,5 1 0,30-3 283,0-2 0,64-16-1,-94 19-297,166-45 256,-150 38-253,-2-1 1,1-1 0,-1 0-1,-1-2 1,26-19 0,1-7 147,-42 33-189,-1 0-1,0-1 1,0 0-1,-1 0 1,0 0 0,4-7-1,-6 9-175,-3 4 47,-7 6-38,-14 19-11,14-17 61,-12 13 156,-35 25 0,31-27 67,-22 24 1,43-41-59,1 0-1,0 1 1,-1 0 0,1-1 0,0 1 0,1 0 0,-1 0 0,0 0 0,1 0 0,-1 0 0,1 1 0,0-1-1,-1 6 1,2-8-7,0 0 1,0-1-1,0 1 0,1 0 0,-1-1 0,0 1 0,0 0 1,1-1-1,-1 1 0,0 0 0,1-1 0,-1 1 0,1 0 0,-1-1 1,0 1-1,1-1 0,0 1 0,-1-1 0,1 1 0,-1-1 1,1 1-1,-1-1 0,1 0 0,0 1 0,-1-1 0,1 0 0,0 0 1,-1 1-1,1-1 0,0 0 0,0 0 0,-1 0 0,2 0 0,1 0 31,0 1-1,0-1 0,0-1 1,0 1-1,0 0 0,-1-1 0,5 0 1,4-4 21,0 1 1,-1-1 0,0-1 0,0 0-1,-1 0 1,1-1 0,-2 0 0,1 0 0,-1-1-1,14-17 1,1-6-115,36-63 0,-53 83 49,4-12-350,-10 23 324,0 0 0,0 0 0,1 0 0,-1 0 0,0 0 0,0 0 0,0 0 0,0 0 0,0 0 0,1 0 0,-1 0 0,0 0 0,0 0 0,0 0 0,0 0 0,0 0 0,0 0 0,1 0 0,-1 0 0,0 1 0,0-1 0,0 0 0,0 0 0,0 0 0,0 0 0,0 0 0,0 0 0,1 0 0,-1 0 0,0 1 0,0-1 0,0 0 0,0 0 0,0 0 0,0 0 0,0 0 0,0 1 0,0-1 0,0 0 0,0 0 0,0 0 0,0 0 0,0 1 0,-5 50-303,4-38 297,-1-1 0,1 1 0,1-1 0,1 15 0,0-23-19,0 4 22,0 0-1,1 0 1,4 14-1,-5-20 36,0 0 0,0-1 0,0 1 0,0 0 0,0-1 0,0 1 0,0 0 0,0-1-1,1 1 1,-1-1 0,1 0 0,-1 1 0,1-1 0,0 0 0,-1 0 0,1 0 0,0 0 0,0 0 0,0-1 0,2 2 0,2-1 57,1 0 1,-1-1 0,1 1 0,-1-1 0,1 0-1,0-1 1,-1 0 0,0 0 0,1 0-1,9-4 1,7-3 84,32-17 0,-39 17-115,105-56 87,-102 53-132,-2-1 0,1-1 0,-2-1 0,20-20 0,-14 12 30,-14 14-96,0 0 0,10-13 0,-33 87-1120,-4-17 1029,13-38 174,1 1-1,1-1 0,0 2 1,0-1-1,1 0 0,-2 22 1,5-32 6,0-1 1,0 0 0,1 1-1,-1-1 1,0 1 0,0-1-1,1 0 1,-1 1 0,1-1-1,-1 0 1,1 0 0,-1 1 0,1-1-1,0 0 1,0 0 0,0 0-1,-1 0 1,1 0 0,0 0-1,0 0 1,0 0 0,1 0-1,-1 0 1,0 0 0,0-1-1,0 1 1,1-1 0,-1 1-1,0-1 1,1 1 0,-1-1 0,0 0-1,1 1 1,-1-1 0,0 0-1,1 0 1,-1 0 0,3 0-1,1-1 24,1 1 0,-1-1-1,0 0 1,0 0-1,0 0 1,0-1 0,-1 1-1,1-1 1,7-5 0,8-6-47,-2 0 1,1-1 0,-2-1-1,0-1 1,-1-1 0,-1 0-1,15-21 1,-28 35-22,-1 1-1,1-1 1,0 1 0,0 0-1,0 0 1,3-3 0,-5 5 12,0 0-1,1 0 1,-1 0-1,0 0 1,0 0-1,0 0 1,0 0 0,0-1-1,1 1 1,-1 0-1,0 0 1,0 0 0,0 0-1,0 0 1,1 0-1,-1 0 1,0 0 0,0 0-1,0 0 1,1 0-1,-1 0 1,0 0-1,0 0 1,0 0 0,0 0-1,1 0 1,-1 0-1,0 0 1,0 1 0,0-1-1,0 0 1,1 0-1,-1 0 1,0 0 0,0 0-1,1 14-257,-5 11 42,-2 16 185,-15 49 1,-46 168-155,49-199 125,-35 84 0,41-117 143,-1 0 1,-1-1-1,-1 0 1,-2-1-1,-26 30 1,35-46-9,0 0 0,0 0 0,-1-1 1,0 0-1,0 0 0,-1-1 0,-18 9 0,21-12-24,1-1 1,-1 0-1,0 0 0,1-1 0,-1 0 0,0 0 0,0-1 0,0 1 0,0-2 0,0 1 0,0-1 0,0 0 0,-9-2 1,9 1-29,0 0 0,0-1 0,0 1 0,0-1 0,0-1 0,1 1 0,-1-1 0,1 0 0,0-1 0,0 1 0,1-1 0,-1 0 0,1-1 0,0 1 0,0-1 0,1 0 0,0 0 0,0-1 0,0 1 0,1-1 0,0 0 0,0 0 0,1 0 0,-3-11 0,2 3 13,1 0 1,0-1 0,1 1 0,1 0-1,1-1 1,0 1 0,1 0 0,4-19 0,-1 15-83,0 1 0,1 0 0,1 1 1,0 0-1,2 0 0,11-18 0,-13 25 72,2-1 0,-1 1 0,2 1 0,-1 0 0,1 0-1,0 1 1,1 0 0,0 1 0,0 0 0,17-7 0,-11 6-56,1 1 1,0 1-1,1 0 1,-1 1-1,1 2 1,26-3-1,-2 4-80,68 5 0,-74 0-4849,3-1-6441,-21 3 7231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3:32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 2144,'0'-5'8112,"16"6"-5846,5 3-1631,1-1 0,0-1 0,43-1 0,-46-1-375,-17 0-227,130-5 1487,-115 4-1242,0-2 0,1 0 0,-1-1 0,-1 0 0,25-11 0,-36 13-168,-1 0-1,1 0 0,-1-1 0,1 0 1,5-5-1,-9 7-89,0 0 0,0 0 0,0 0 0,0 0 0,0 0 0,0 0 0,-1 0 0,1-1 0,0 1 0,-1 0 0,1-1 0,-1 1-1,0 0 1,1-1 0,-1 1 0,0 0 0,0-1 0,0 1 0,0-1 0,0 1 0,0 0 0,0-1 0,0 1 0,-1 0 0,1-1 0,-1-1 0,0 1-84,0 0 0,1-1 1,-1 1-1,-1 0 0,1 0 0,0 0 0,0 0 0,-1 0 1,0 0-1,1 1 0,-1-1 0,0 0 0,1 1 1,-1-1-1,0 1 0,0 0 0,-4-2 0,3 1-28,-1 1-1,1 1 1,-1-1-1,0 0 0,1 1 1,-1 0-1,1-1 1,-1 1-1,0 1 0,-5 0 1,-7 3-103,1 0 0,0 1 0,1 0 1,-21 12-1,25-13 201,0 1 1,1 1-1,0 0 0,0 0 1,1 1-1,0 0 1,0 0-1,0 1 1,-7 10-1,12-14 58,0 0 0,1 1 1,0-1-1,-1 0 0,1 1 0,1-1 1,-1 1-1,1 0 0,0-1 0,0 1 0,0 0 1,0 0-1,1 0 0,0 0 0,0 0 1,0-1-1,1 1 0,0 0 0,0 0 0,0 0 1,0-1-1,4 8 0,-2-4 112,2 1 0,-1-1 0,1 0 0,0 0 0,1-1 1,0 1-1,0-1 0,0 0 0,1-1 0,0 0 0,0 0 0,1 0 0,10 5 0,-12-8-77,0 0 0,0-1 0,0 1 0,0-1 0,0-1 0,0 1 0,0-1 0,1 0 0,-1-1 0,0 0 0,1 0 0,-1 0 0,0 0 0,1-1 0,-1 0 0,0-1 0,1 1 0,-1-1 0,0 0 0,10-6 0,66-42 311,-29 16-308,30-15-11,2 4-1,121-45 1,-206 90-89,5-2-59,0 0 1,0 1-1,0 0 0,9-2 0,-13 3 47,-1 0 1,1 0-1,0 0 0,-1 0 1,1 0-1,0 0 0,-1 0 0,1 0 1,-1 0-1,1 1 0,0-1 1,-1 0-1,1 0 0,-1 0 0,1 1 1,0-1-1,-1 0 0,1 1 1,-1-1-1,1 1 0,-1-1 1,0 0-1,1 1 0,-1-1 0,1 1 1,-1-1-1,0 1 0,1 0 1,-1-1-1,0 1 0,0-1 1,1 1-1,-1-1 0,0 1 0,0 0 1,0-1-1,0 1 0,0 0 1,0-1-1,0 1 0,0-1 1,0 1-1,0 0 0,0-1 0,0 1 1,0 0-1,0-1 0,-1 2 1,-1 3 9,0 1 0,0-1 0,0 0 0,-1 0 0,0 0 1,-5 7-1,-4 8-76,-52 112 401,60-123-233,3-8-69,0 0 0,0 1 0,1-1-1,-1 0 1,1 1 0,-1-1 0,1 1 0,0-1 0,-1 2-1,1-3-10,0 0-1,1 1 0,-1-1 0,0 0 0,0 0 1,0 0-1,0 0 0,0 0 0,0 1 0,0-1 1,0 0-1,0 0 0,1 0 0,-1 0 1,0 0-1,0 0 0,0 0 0,0 0 0,0 0 1,1 0-1,-1 0 0,0 1 0,0-1 1,0 0-1,0 0 0,0 0 0,1 0 0,-1 0 1,0 0-1,0 0 0,0 0 0,0 0 1,1 0-1,-1 0 0,0-1 0,0 1 0,0 0 1,0 0-1,0 0 0,1 0 0,6-2 100,7-6 9,0-1-1,-1 0 1,18-16-1,9-7 0,162-104-481,-201 136 344,-1-1-1,1 1 1,0-1 0,-1 1 0,1 0 0,0-1 0,0 1 0,-1-1 0,1 1 0,0 0 0,0 0 0,-1 0 0,1-1 0,0 1 0,0 0 0,-1 0 0,1 0 0,0 0 0,0 0 0,0 0-1,-1 0 1,1 1 0,0-1 0,0 0 0,0 0 0,0 1 0,0 0 7,0 0 1,-1 0-1,1-1 1,-1 1-1,1 0 0,0 0 1,-1 0-1,0 0 0,1 0 1,-1 0-1,0 0 0,1 0 1,-1 1-1,0-1 0,0 0 1,0 1-1,0 7-34,-1-1 0,1 1 0,-4 12 1,-10 30-34,9-34 120,0 0 0,-2 20 0,6-30-32,1 5 473,13-22 25,-11 7-491,92-95 117,-75 80-88,1 1 0,26-19 0,-31 26-77,-10 6-103,0 0-1,1 1 0,11-6 0,-17 9 122,0 0 0,0 0 1,0 0-1,0 0 1,1 0-1,-1 0 1,0 0-1,0 0 0,0 0 1,0 0-1,1 1 1,-1-1-1,0 0 1,0 0-1,0 0 1,0 0-1,0 0 0,1 0 1,-1 0-1,0 1 1,0-1-1,0 0 1,0 0-1,0 0 0,0 0 1,0 0-1,0 1 1,0-1-1,0 0 1,1 0-1,-1 0 0,0 0 1,0 1-1,0-1 1,0 0-1,0 0 1,0 0-1,0 0 0,0 1 1,0-1-1,0 0 1,-1 0-1,1 0 1,0 1-1,0-1 0,0 0 1,0 0-1,-2 15-77,1-11 21,-4 97-253,5-86 365,1 0 0,0 0 0,1-1 0,8 27 0,-9-37-14,0 1-1,1-1 1,0 0 0,-1 0-1,2 0 1,-1 0-1,0 0 1,1 0 0,0-1-1,0 1 1,0-1-1,0 0 1,1 0-1,3 3 1,-4-4 2,-1-1 0,1 0 0,0 0 0,0 0 0,0 0 0,0-1 0,0 1 0,0-1 0,0 0 0,0 1 0,0-1 0,0-1 0,0 1 0,0 0 0,0-1 0,-1 1 0,1-1 0,0 0 0,0 0 0,0 0 0,0-1 0,3-1 0,18-10 127,0-2 1,43-34 0,39-45-158,-30 25-68,-48 44-242,-28 25 298,0 0-1,0 0 1,0-1 0,0 1 0,1 0-1,-1 0 1,0 0 0,0 0 0,0-1-1,0 1 1,1 0 0,-1 0-1,0 0 1,0 0 0,0 0 0,1 0-1,-1 0 1,0 0 0,0 0 0,0-1-1,1 1 1,-1 0 0,0 0 0,0 0-1,1 0 1,-1 0 0,0 0-1,0 0 1,0 1 0,1-1 0,-1 0-1,0 0 1,3 7-292,-3 20-43,0-17 327,3 97-48,-1-89 132,0-1-1,1 1 1,12 34 0,-15-51-51,0-1 1,1 1-1,-1 0 0,0 0 1,1 0-1,-1 0 1,1-1-1,-1 1 0,1 0 1,-1 0-1,1-1 0,0 1 1,-1 0-1,1-1 0,0 1 1,0-1-1,0 1 1,-1-1-1,1 1 0,0-1 1,1 1-1,0-1 5,-1 0 1,0 0-1,0 0 1,0 0-1,1 0 0,-1 0 1,0-1-1,0 1 1,0 0-1,1-1 0,-1 1 1,0-1-1,0 0 1,0 1-1,0-1 0,0 0 1,0 1-1,0-1 1,1-1-1,9-10 119,0-1 0,0 0-1,14-23 1,2-3-17,-15 22-124,10-14-4,29-30 1,70-55-127,-106 104-341,-8 12 172,-7 0 294,0 1 0,0-1 0,1 1 0,-1-1 0,0 1 0,0-1 0,0 1 0,0-1 0,0 1 0,0-1 0,0 0 0,0 1 0,0-1 0,0 1 0,0-1 0,0 1 0,0-1 0,-1 2 0,-3 13-169,-9 22 0,6-19 56,-85 258 254,91-276-123,-9 27 340,10-26-338,0-1-1,-1 0 0,1 1 0,0-1 0,0 0 0,0 1 0,0-1 0,0 0 1,-1 1-1,1-1 0,0 0 0,0 1 0,-1-1 0,1 0 0,0 0 0,0 1 1,-1-1-1,1 0 0,0 0 0,-1 1 0,1-1 0,0 0 0,-1 0 0,1 0 0,0 0 1,-1 0-1,1 1 0,0-1 0,-1 0 0,1 0 0,-1 0 0,1 0 0,0 0 1,-1 0-1,1 0 0,0 0 0,-1 0 0,1 0 0,0-1 0,-1 1 0,1 0 1,-1 0-1,1 0 0,0 0 0,-1-1 0,1 1 0,0 0 0,0 0 0,-1 0 1,1-1-1,0 1 0,-1 0 0,1-1 0,0 1 0,0 0 0,0 0 0,-1-1 1,1 1-1,0-1 0,0 1 0,0 0 0,0-1 0,0 1 0,-9-21 71,1-1-1,2 1 0,-8-37 1,12 31-60,2 23-32,0 0 0,0 0 0,0 0 0,-1 0 0,0 1 0,-2-7 0,0 2 5,2 7-29,0-1-1,1 0 1,-1 1 0,0-1-1,0 0 1,1 0-1,-1 1 1,1-1 0,0 0-1,0 0 1,-1 0-1,1 0 1,0 1 0,1-1-1,-1-2 1,14 18-792,8 10 969,-16-20-131,0 0 0,0 0 0,1 0 0,-1-1 0,1 1 0,0-2 0,0 1 0,0-1-1,0 0 1,12 1 0,-8-2 83,-1 0 0,1-2 0,0 1-1,0-1 1,0-1 0,18-4 0,-5-2-10,0-1 0,39-21 0,-47 22-41,10-6-27,-1-2 0,-1-1 1,0 0-1,-1-2 0,-1-1 1,0-1-1,25-32 0,-43 49-66,-1 0-1,1 1 1,-1 0-1,1 0 1,0 0-1,5-3 1,-8 6 34,-1 0 1,0 0 0,0 1 0,1-1 0,-1 0 0,0 0 0,0 1 0,1-1 0,-1 0 0,0 0 0,0 1-1,1-1 1,-1 0 0,0 1 0,0-1 0,0 0 0,0 1 0,0-1 0,0 0 0,0 1 0,0-1-1,1 0 1,-1 1 0,0-1 0,0 0 0,0 1 0,-1-1 0,1 10-142,-1 1 0,-1-1 0,-3 12 0,-1 5 28,5-21 123,-6 40 72,-3 0 1,-16 48-1,25-92-51,1-1 0,-1 1-1,0 0 1,1 0 0,-1-1-1,0 1 1,0-1 0,0 1-1,0-1 1,0 1 0,-1-1-1,1 0 1,0 1 0,-1-1-1,-2 2 1,3-3 8,0 0 1,-1 1-1,1-1 1,0 0-1,-1 0 1,1 0-1,0 0 1,0 0-1,-1-1 1,1 1-1,0 0 1,0-1-1,-1 1 1,1-1-1,0 1 1,0-1-1,0 1 0,-3-2 1,-17-13 187,12 7-169,1-1 0,0 1-1,-9-15 1,-7-8-43,15 22-6,8 9-6,0 0 0,1-1 0,-1 1 0,1-1 0,-1 0 0,0 1 0,1-1 0,0 1 0,-1-1 0,1 0-1,-1 1 1,1-1 0,0 0 0,-1-1 0,-2 0-227,9 5-18,38 23-34,-35-20 325,0 0 0,0-1 0,1 0 0,-1 0 0,1-1 0,12 3 0,-16-6-4,-1 0 0,0-1-1,1 1 1,-1-1 0,0 0 0,1-1 0,-1 1-1,0-1 1,1 0 0,-1 0 0,0-1 0,0 1-1,0-1 1,0 0 0,0-1 0,6-3 0,25-15 85,0-2 1,37-30-1,-46 32-180,35-19-1,-44 29 128,-22 15-173,0 0 1,1 0-1,0 0 1,0 1-1,0-1 1,0 1-1,1 0 1,-1 0-1,1 0 1,0 0-1,-2 11 1,0-2 159,1 1-1,0 0 1,1 0 0,0 16-1,2-28-37,0 1 0,0 0 0,1 0 0,0 0 0,-1 0 0,1 0 0,1 0 0,-1-1 0,0 1 0,1 0 0,3 4 0,-4-6 20,0-1 0,0 1-1,1-1 1,-1 1 0,1-1 0,-1 1-1,1-1 1,0 0 0,-1 0-1,1 0 1,0 0 0,0 0 0,0 0-1,0-1 1,-1 1 0,1 0 0,0-1-1,0 0 1,1 1 0,-1-1-1,0 0 1,0 0 0,3 0 0,9-2 19,-1-1 1,0 0-1,1-1 1,14-6-1,51-25-39,-67 30 19,30-15-18,-1-1-1,-1-3 1,-1-1 0,45-37 0,-82 60-425,-6 6 198,-9 7 37,9-5 131,-8 10-6,-12 23-1,20-33 45,1 1-1,0 0 1,1 0-1,0 0 1,0 0 0,0 1-1,0 7 1,1-9 14,1 1 1,0-1-1,0 0 0,1 1 1,0-1-1,2 9 0,-3-12 20,1 0 0,1 0 0,-1 0-1,0 0 1,1 0 0,-1 0 0,1 0-1,0 0 1,0 0 0,0-1 0,0 1-1,1-1 1,4 4 0,-6-6-7,0 1 1,0 0-1,0-1 1,0 1-1,0-1 1,0 1-1,0-1 1,1 0-1,-1 1 1,0-1-1,0 0 1,1 0-1,-1 0 1,0 0-1,0 0 1,0 0-1,1 0 1,-1-1-1,0 1 1,0 0-1,0-1 1,1 1-1,-1 0 1,0-1-1,0 0 1,0 1-1,0-1 0,0 0 1,0 1-1,0-1 1,1-1-1,3-3 42,-1 1 0,0-1 0,0 0 0,4-8 0,-7 13-55,6-13 5,1 0 0,-1 0 1,5-17-1,-9 24-31,-1 0 0,-1-1 0,1 1-1,-1-1 1,-1 1 0,1-1 0,-1 1 0,0-1-1,-1-10 1,0 16 8,1-1-1,-1 0 1,0 1 0,0-1-1,0 0 1,0 1-1,0-1 1,0 1 0,0 0-1,0-1 1,0 1-1,-1 0 1,1 0 0,0 0-1,-1 0 1,1 0-1,-4-2 1,2 2-4,0-1 1,0 1 0,0 0-1,0-1 1,0 2-1,-1-1 1,1 0-1,-6 0 1,37-4 61,38-6-111,-35 9 52,66-1-189,-85 4 192,0 0 0,-1 0 0,0 1 0,1 1 0,-1 0 0,14 6 0,-23-9 5,-1 1 0,1 0-1,-1 0 1,1 0 0,-1 0-1,1 0 1,-1 0-1,0 0 1,1 0 0,-1 0-1,0 1 1,0-1 0,0 0-1,0 1 1,0-1 0,0 1-1,-1-1 1,1 1 0,0 0-1,-1-1 1,1 1 0,-1 0-1,0-1 1,1 1 0,-1 0-1,0-1 1,0 1-1,0 0 1,0 0 0,-1-1-1,1 1 1,0 0 0,-1-1-1,1 1 1,-1 0 0,1-1-1,-1 1 1,0-1 0,0 1-1,0-1 1,-1 3 0,-15 17 154,3-4 317,16-18-183,11-9-4,12-14-268,-18 17 2,0 0 0,0 1 0,1-1-1,12-7 1,-20 14-11,10-5-78,-1-1-1,1 2 0,17-7 1,-23 10 49,-1 1 1,1-1-1,-1 1 1,1-1 0,-1 1-1,1 0 1,0 1 0,-1-1-1,1 0 1,-1 1 0,1 0-1,-1 0 1,1 0 0,4 2-1,5 4 47,-1-1 0,0 2-1,-1-1 1,0 2 0,0-1-1,-1 2 1,0-1 0,-1 1-1,10 13 1,-15-18-196,7 7-92,-7-3-4394,-23-9-4558,5 0 5285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3:32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14 7648,'-99'-14'3456,"48"41"-3008,32-19-160,5 5-256,-5-5-96,10 5 32,-2-5-1312,6 5 736,2-1-3776,6 0 2432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3:32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29 9312,'-75'-21'4192,"42"17"-3616,19 1-320,9 6-256,-1-3 96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3:38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1208 305 3392,'-1'-2'511,"1"-1"0,-1 1 0,1 0-1,0-1 1,-1 1 0,1 0 0,1-3 0,-2-7 996,-1 5-951,-1-1 1,0 1-1,0 0 0,-1 0 0,0 0 0,-5-6 0,-33-37 1038,38 46-1459,-2-1-87,0 0 1,0 0 0,0 0 0,-1 1 0,0 0 0,0 0 0,0 1 0,-1 0 0,1 0 0,-1 1-1,-14-3 1,5 2 14,0 1 0,-1 0 0,1 2 0,-27 1 0,13 3 74,1 1 1,-1 2-1,1 0 1,1 3-1,-1 0 1,2 2-1,-1 1 1,-31 20-1,41-23 3,3 0-15,-18 12-1,-1 1 153,-1-2 0,-48 22 0,-38 22 178,111-58-433,-91 61 179,83-54-114,1 1 0,1 0 0,-19 22-1,29-29-9,-4 4-44,-16 25 1,23-31-21,1-1-1,1 1 1,-1-1-1,1 1 1,0 0-1,0 0 1,1 0-1,-1 8 0,-3 31 136,3 0 0,5 76 0,0-93 10,1 0 0,1 0 0,1-1 0,2 0 0,16 39 0,-20-57-99,1 1 0,0-1-1,1-1 1,0 1 0,0-1-1,1 0 1,0 0 0,13 11-1,-7-9 18,1 0 0,0-1 0,1-1-1,25 11 1,3-2 170,2-1 1,0-2-1,1-2 1,67 8-1,-89-18-150,1-1 0,0-1 1,44-6-1,71-20 234,-65 10-362,-66 14 61,184-41 172,-164 34-136,-1 0 0,0-2-1,0-1 1,37-24 0,-55 31-29,-1-1-1,-1-1 1,1 0-1,-1 0 1,0-1 0,-1 0-1,1 0 1,5-10-1,6-11 111,-2 0 0,17-39 0,20-65-368,-45 110 257,-3 7-8,17-49-27,-6 21-41,-13 35 46,0 0 0,-1 0 0,0 0 0,3-18 0,4-85-21,-10 99-3,-1-1 0,0 1 1,-1 0-1,0 0 0,-1 0 1,0 0-1,-10-23 0,-2-11-67,12 34 103,-10-25-1,4 20 5,-21-51-106,26 59 57,0 0 0,0 0-1,-1 1 1,0 0 0,-1 0 0,0 0 0,0 1-1,-1 0 1,0 0 0,0 0 0,-1 1 0,0 0-1,0 1 1,-1-1 0,0 2 0,0-1 0,0 1 0,-1 1-1,1 0 1,-16-5 0,8 4-27,-1 1 1,0 0-1,-1 1 1,1 1-1,0 1 1,-1 0-1,1 2 1,-24 2-1,34-1-498,0 1 0,-13 5-1,4-2-1348,-7 3-104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4:00.06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2261 115 2496,'-9'-9'7306,"-9"-3"-5759,0 7-1026,-1 0-133,1 1 1,-1 0-1,-36-1 1,-45-4 645,76 7-806,18 1-218,0 0 0,0 1 0,0 0 0,-8 0 0,-56 5 208,24-3-50,33-2-65,-1 1 1,1 0-1,-19 4 1,21-2-116,-19 5 50,-46 7 0,23-4 84,-51 5-95,27-2 133,34-5 207,-68 22 0,105-29-403,-25 8 159,2 2 0,-1 1-1,2 1 1,0 1 0,0 2-1,2 0 1,-37 33 0,-129 100 607,157-128-647,-64 28-1,30-17 41,-77 49 93,117-63-137,2 1 0,-48 45 1,73-63-73,-7 7 45,-1 0 0,2 0-1,-1 1 1,1 0 0,1 1 0,0 0-1,-8 16 1,-86 252 625,60-164-198,9-26-243,4 13 164,18-58-225,-4 20 103,9-24-119,3 1-1,3 66 0,3 12-163,-3-100 57,1 0 1,1 0-1,1-1 1,7 23-1,5 23-21,10 29 40,0-4-78,-6 13 305,21 90-255,-32-147-130,6 23 153,-4-26-13,-7-25 62,0-1 1,11 23 0,-8-23-74,1-1 0,1 0-1,0 0 1,1-1 0,1 0 0,0-1-1,1 0 1,0 0 0,1-2 0,0 0 0,23 15-1,97 64 162,-25-15-187,-76-52 159,32 29 1,20 14 246,-79-62-397,116 73 297,-104-69-242,-1 0 0,1-1 0,0 0 0,1-1 0,31 5 0,150 7 52,-1-15 34,-180-3-112,38-1 15,93-12 1,-74 2-132,-32 6 95,0-3 0,53-15 0,-90 21-6,61-19 48,76-36-1,32-38 136,63-28-79,-66 57 30,-72 28-28,-73 27-145,45-24 1,-59 27 12,-1 0-1,0-1 0,0 0 0,-1-1 0,15-16 0,-11 8 87,-1 0-1,-1-2 0,0 1 1,13-32-1,67-188-260,-31 71 199,-49 131-126,0 0-1,9-54 1,-16 50 3,1-72-1,-6 73 56,3-63-114,-18-185-1,-3 120 105,-4-29-144,-31-130-395,42 293 485,-28-62 0,18 48 70,5 9-60,-2 2 1,-29-49-1,35 69 45,-1 0-1,-1 1 1,0 1 0,-1 0 0,0 0-1,-25-18 1,6 11-8,0 2 0,-1 1-1,-62-25 1,33 16 34,-35-14 26,-74-37 0,125 53-147,28 14-163,-1 2 0,-38-16 0,-45-4-7764,83 29 5706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4:03.435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2870 176 3648,'5'3'8384,"-12"-4"-8037,0 1 1,0-2-1,0 1 0,0-1 1,-7-3-1,8 3-261,0 0 0,-1 0 1,1 1-1,0-1 0,-1 2 0,1-1 0,-12 0 0,-196 36 539,167-26-567,0 1 183,0 2 0,1 2 0,0 2 0,-65 32 0,-110 53 182,-40 22 172,203-89-303,1 2 0,-61 53-1,70-50-323,-1-2 0,-2-2 0,-60 32 0,-154 66 251,239-120-168,1 0 0,0 2 0,1 0 0,1 2 0,1 1 0,-36 35 0,-50 85 319,11-12 108,-177 152-78,255-262-332,1 1-1,1 0 1,1 1-1,0 1 1,2 1-1,0 0 1,1 1-1,-16 37 1,14-19 65,1 1 1,-15 79-1,16-48 210,-18 148 301,19-93-333,-2 72 188,16 295-45,15-260 194,-4-115-416,6 35 105,-13-124-288,1-2 0,2 1 0,15 35 0,-11-37-42,28 39-1,-25-40 1,24 45 0,102 211 30,-135-271-22,-1 0 1,2-1-1,-1 1 0,1-2 1,13 12-1,50 35 82,-49-39-89,7 5 30,2-2-1,0 0 0,1-3 1,1 0-1,62 19 0,-66-27 18,46 5 0,-18-4-95,165 42 72,116 20 752,-237-55-740,-1 5 0,0 4 0,172 68 0,-222-71 41,0-2 0,104 26 1,195 4 191,-291-43-177,231 19 162,-173-20-138,89 1 19,-36-13 266,-134 2-332,0-1 0,63-18 0,135-61 249,-195 67-266,-1-2 1,-1-1 0,0-1 0,32-28-1,14-18 22,62-48-42,-109 91-33,1 0 1,52-24-1,-39 26 61,-1-3 0,50-35-1,-60 31-37,-1-1 1,60-65-1,-57 47-182,52-81 0,-57 81 60,70-74 0,20-25-108,-91 97 188,-2-2 1,-3 0 0,-2-2-1,-2-1 1,-3-1-1,21-81 1,-26 77 8,14-68-240,-7-108 7,-23 223 200,3-41-76,11-183-171,-13 161 100,-10-86-1,0 83 76,-11-96-35,13 132 105,0-4-52,-23-82 0,-34-52-438,-25-17 298,-22-11-202,70 140 208,-74-98 0,63 90 157,23 32-10,-13-16-100,-99-110 0,103 134 129,-1 2 1,-1 2 0,-75-49-1,50 46-71,-91-38 0,122 60 5,-19-10 64,-85-35 15,-10 8 51,3 7-293,102 30 260,-175-55-174,120 49 316,48 11-213,-4 1 43,-62-3 0,15 2 28,-6-3 17,-124-32 0,192 36-606,0 1 0,-60-2 0,73 7-1885,8 4 720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4:10.2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152 41 1664,'0'-12'7418,"0"11"-7368,0 1-1,0-1 1,0 1-1,0-1 1,0 0-1,0 1 1,-1-1-1,1 1 1,0-1 0,0 1-1,0-1 1,0 1-1,-1 0 1,-2-4 395,3 4-395,0-1-1,-1 1 1,1 0-1,-1 0 1,1-1-1,-1 1 1,1 0-1,-1 0 1,1 0-1,-1-1 1,-20 2 221,8 0-306,7-1-17,0 0 29,-1 0 0,0 0 0,-10 2 0,16-2 8,0 0-1,0 0 0,0 1 1,0-1-1,0 0 0,0 1 1,0-1-1,1 0 0,-1 1 1,0-1-1,0 1 0,0-1 1,0 1-1,0 0 0,1-1 1,-1 1-1,0 0 0,1 0 1,-1-1-1,0 1 0,1 0 1,-1 0-1,1 0 0,-1 0 1,1 0-1,0 0 0,-1 0 1,1 0-1,0 0 0,0 0 1,-1 1-1,1-1 38,1 0 0,-1 0 0,0 1 0,1-1 0,-1 0 0,1 0 0,-1 0 0,1 0 0,-1 0-1,1 0 1,0 0 0,0 0 0,-1 0 0,1 0 0,0 0 0,0 0 0,0 0 0,0-1 0,0 1 0,2 1 0,24 10 594,-20-10-465,0 0-1,1-1 1,-1 0-1,0 0 1,0 0-1,1-1 1,-1-1-1,11-1 1,-16 2-89,0 0 0,1-1 0,-1 0 0,0 1 0,0-1 0,0 0 0,1 0 0,-1 0-1,0 0 1,0-1 0,0 1 0,3-3 0,-5 3-48,1 0 0,0 0-1,-1 0 1,1 0 0,-1-1 0,1 1-1,-1 0 1,1 0 0,-1 0 0,0 0-1,1-1 1,-1 1 0,0 0 0,0 0-1,0-1 1,0 1 0,0 0 0,0 0-1,-1-1 1,1 1 0,0 0 0,-1 0-1,1 0 1,-1-1 0,0 0 0,0 0-44,0-1 1,-1 1-1,1 0 1,-1 0-1,0 0 1,1 0-1,-1 0 1,0 1 0,0-1-1,0 0 1,0 1-1,-1 0 1,1-1-1,0 1 1,-1 0-1,1 0 1,-1 0 0,1 1-1,-1-1 1,1 0-1,-1 1 1,-2-1-1,-3 1-99,-1-1 0,1 1 1,-1 0-1,1 1 0,-14 2 0,21-2 123,-39 9-282,37-9 322,0 0 0,0 1 0,0-1 0,0 1 0,0 0 0,0 0 0,0 0 0,1 0 0,-1 0 0,-2 4 0,5-6 15,-3 2 243,3-1-243,0-1-1,-1 1 1,1-1 0,0 0 0,0 1-1,-1-1 1,1 1 0,0-1-1,0 1 1,0-1 0,0 1 0,-1-1-1,1 1 1,0 0 0,0-1-1,0 1 1,0-1 0,0 1 0,1 0-1,0-1 64,0 1-1,1-1 0,-1 1 0,1-1 1,-1 1-1,0-1 0,1 0 0,-1 0 1,1 0-1,-1 0 0,3 0 1,18-2 625,-21 2-723,0 0-1,-1-1 1,1 1 0,0 0-1,-1 0 1,1 0 0,0 0-1,-1 0 1,1-1 0,-1 1-1,1 0 1,0-1 0,-1 1-1,1 0 1,-1-1 0,1 1-1,-1-1 1,1 1 0,-1-1-1,1 1 1,-1-1 0,0 1-1,1-1 1,-1 1 0,0-1-1,1 0 1,-1 0 0,5-2-569,-2 3 598,-2 0-54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4:19.4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424 104 2496,'-3'-11'8802,"-6"1"-7832,1 4-310,3-2-262,5 8-374,0-1 1,0 0 0,-1 1 0,1-1 0,0 0-1,-1 1 1,1-1 0,-1 1 0,1-1 0,-1 1-1,1-1 1,-1 1 0,1-1 0,-1 1 0,1-1-1,-1 1 1,0 0 0,0-1 0,-20-13 1101,18 11-1016,-1 0 1,1 1-1,0 0 0,-1 0 1,1 0-1,-9-3 1,-14-9 417,13 10-343,9 2-151,1 1 1,-1 0 0,0 0 0,0 0 0,0 0-1,0 1 1,0-1 0,0 1 0,1 0 0,-1 0-1,-5 1 1,-14 0 21,18-1-18,0 0 0,0 0 0,0 1-1,0-1 1,-8 3 0,-64 14 800,71-16-706,5-1-121,0 0-1,1 0 0,-1 0 0,0 1 1,0-1-1,0 0 0,0 1 0,0-1 0,0 1 1,1-1-1,-1 1 0,0-1 0,0 1 1,1-1-1,-2 2 0,-10 6 66,9-6-49,-1-1 0,1 1 0,-1 0 0,1 0 0,0 1 0,0-1 0,0 0 0,0 1 0,0 0 0,1 0 0,-1 0 0,1 0 0,0 0 0,0 0 0,0 1 0,-3 6 0,4-4 14,-1 0 0,1 0 0,-1 0 0,-1 0 0,-3 6-1,5-8-35,-1-1 0,1 1-1,0 0 1,0 0-1,0 0 1,0 0 0,1 0-1,0 7 1,-2 9 81,1-11-28,1 0-1,0 0 1,0 0-1,1 0 1,0 0 0,5 18-1,1 2 362,-6-22-355,1 0 0,1-1 0,-1 1 0,1 0 1,1-1-1,-1 0 0,6 8 0,12 22 84,-19-32-120,0 0 0,1 0 0,-1 0 0,1 0-1,0 0 1,6 5 0,5 6 241,-9-10-202,-1-1 0,1 0 0,-1 0 0,1-1 1,0 1-1,1-1 0,-1 0 0,0 0 0,1-1 0,0 1 0,10 2 0,3-1 104,0 0 0,27 2-1,-30-5-86,0 0 0,0-2 1,0 0-1,0-1 0,0 0 0,-1-1 0,1-1 0,-1 0 0,0-2 0,19-8 0,-11 2 17,1-1 0,-2-1 0,0-1 0,0-2 0,25-24 0,-47 41-93,6-5 39,0-1-1,0 1 1,-1-1-1,0 0 1,0 0-1,0-1 1,-1 1-1,5-11 1,-6 9 44,0-1-36,0 0 0,0 1 0,1-16 0,-3 21-47,-1 0-1,0 0 0,0 0 1,0-1-1,-1 1 0,1 0 1,-1 0-1,0 0 0,0 0 0,0 0 1,0 0-1,0 0 0,-1 0 1,-2-4-1,0 1-9,0 0-1,0 0 1,-1 0 0,1 0-1,-2 0 1,1 1 0,-1 0 0,1 0-1,-1 1 1,0-1 0,-1 1-1,1 1 1,-12-6 0,-104-37-1897,100 36 54,6 0 538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8:49.8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328 13 2912,'1'8'5819,"-16"-8"-1037,12 0-5773,-13 0 1194,0 1 1,1 0-1,-1 2 0,1-1 0,-1 2 0,1 0 0,0 1 0,-26 12 0,31-12-199,0 1-1,0 0 0,1 1 1,0 0-1,1 0 1,-1 1-1,1 0 0,1 0 1,0 1-1,0 0 0,1 1 1,-11 19-1,12-17 76,0-1 0,0 1-1,1 0 1,-3 18 0,6-27-35,1 1 0,-1-1 0,1 1 0,-1-1 0,1 1 0,0-1 0,1 1 0,-1-1 0,1 1 0,-1-1 0,1 1 0,0-1 1,0 1-1,0-1 0,1 0 0,-1 0 0,1 0 0,0 0 0,3 5 0,-3-6-3,0-1 0,0 1 1,0 0-1,1-1 0,-1 0 0,0 0 1,1 1-1,-1-2 0,0 1 0,1 0 0,-1 0 1,1-1-1,-1 1 0,1-1 0,-1 0 1,1 1-1,0-1 0,-1-1 0,1 1 1,-1 0-1,1-1 0,-1 1 0,1-1 1,-1 0-1,1 1 0,-1-1 0,0 0 0,3-2 1,2-1 48,0 0 1,-1 0-1,0-1 1,1 1-1,-2-1 1,1-1-1,9-10 1,-5 3 3,-1 0-1,0 0 1,0-1 0,-2 0-1,0 0 1,7-20 0,-9 21 3,18-65 280,-21 70-424,-1 1 1,0-1-1,0 0 0,-1 1 0,0-1 0,0 0 1,0 0-1,-3-8 0,3 16 43,0 0-1,0 0 1,0 0-1,0 0 1,0 0 0,0 0-1,0 0 1,0 0-1,0 0 1,0 0-1,0 0 1,-1 0 0,1 0-1,0 0 1,0 0-1,0 0 1,0 0-1,0 0 1,0 0 0,0 0-1,0 0 1,0 0-1,0 0 1,0 0 0,0 0-1,0 0 1,0 0-1,0 0 1,0 0-1,-1 0 1,1 0 0,0 0-1,0 0 1,0 0-1,0 0 1,0 0-1,0 0 1,0 0 0,0-1-1,0 1 1,0 0-1,0 0 1,0 0-1,0 0 1,0 0 0,0 0-1,0 0 1,0 0-1,0 0 1,0 0 0,0 0-1,0 0 1,0 0-1,0 0 1,0 0-1,0 0 1,0-1 0,0 1-1,-2 8-94,1 15 80,5 2 348,1 0 0,12 39 0,-13-51-168,1-1-1,0 1 1,1-1 0,1 0 0,0-1 0,15 19-1,-21-28-152,1 0-1,-1 0 0,1 0 1,-1-1-1,1 1 0,0-1 0,-1 1 1,1-1-1,0 0 0,0 0 1,0 1-1,0-1 0,1-1 1,-1 1-1,0 0 0,0 0 0,0-1 1,1 1-1,-1-1 0,0 0 1,1 0-1,-1 0 0,0 0 1,1 0-1,-1 0 0,0-1 0,0 1 1,1-1-1,-1 1 0,0-1 1,0 0-1,0 0 0,0 0 1,0 0-1,0 0 0,0-1 0,2-1 1,16-10-2578,-9 5-534,1 0 0,18-9-1,1 5-1129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4:21.2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235 176 2144,'-5'-5'10172,"2"1"-7096,2 3-2938,-1 0 0,1 0 1,0 0-1,-1 1 0,1-1 0,0 0 0,-1 1 0,1-1 0,-3 1 0,-1-1-54,0 0 0,1 1 1,-1 0-1,0 0 0,0 0 1,0 1-1,1 0 0,-1 0 1,0 0-1,1 0 0,-1 1 0,1-1 1,-1 1-1,1 0 0,0 1 1,0-1-1,0 1 0,0 0 1,0 0-1,0 0 0,1 0 1,0 1-1,-1-1 0,1 1 0,-3 6 1,4-7-45,0-1 0,1 1 0,-1 0 0,1 0 0,0 1 0,0-1 0,0 0 1,0 0-1,1 0 0,-1 1 0,1-1 0,0 0 0,0 1 0,0-1 0,0 0 0,0 1 0,1-1 1,0 0-1,-1 0 0,1 0 0,1 1 0,-1-1 0,0 0 0,1 0 0,-1 0 0,3 3 0,-2-5 11,-1 0 0,0 0 0,1 0 0,-1 0 0,1 0 0,0 0 0,-1 0 0,1 0 0,0-1 0,-1 1 0,1 0 0,0-1 0,0 0 0,0 1 0,0-1 0,-1 0 0,1 0 0,0 0 0,0 0 0,0 0 0,0-1 0,-1 1 0,4-1 0,2-1 89,0 0 1,-1 0-1,1-1 0,11-6 1,-13 6-78,0-1 1,0 1 0,0-1 0,0 0-1,0 0 1,-1-1 0,5-5 0,-7 7-48,0 0 1,0 0 0,0-1 0,-1 1 0,1 0 0,-1-1 0,0 0 0,0 1 0,0-1 0,0 0 0,-1 0-1,1 1 1,-1-5 0,0 2-54,-1-1 1,0 1-1,0 0 0,0 0 0,-1 0 0,1 0 0,-1 0 0,-1 0 0,1 1 1,-1-1-1,0 1 0,-1-1 0,1 1 0,-1 0 0,0 1 0,0-1 1,0 1-1,-1-1 0,0 1 0,0 0 0,0 1 0,-8-5 0,11 6 44,-1 1-1,0 0 1,0-1-1,-1 1 1,1 0-1,0 1 1,0-1-1,0 0 1,-1 1-1,1 0 1,0 0-1,-1 0 1,1 0-1,0 0 0,0 1 1,-1-1-1,1 1 1,0 0-1,0 0 1,0 0-1,0 1 1,0-1-1,0 1 1,0-1-1,-4 4 1,3-2 5,0 1 0,1-1 1,-1 1-1,1 0 1,0 0-1,0 0 0,0 0 1,0 0-1,0 1 0,1-1 1,0 1-1,0-1 1,1 1-1,-1 0 0,1 0 1,-1 5-1,1-4 14,1-1 0,0 1 0,0-1 0,1 0 0,-1 1 1,1-1-1,0 1 0,1-1 0,-1 0 0,1 0 0,0 0 0,1 0 0,-1 0 0,1 0 0,3 4 0,-4-6 16,0-1-1,0 1 0,0-1 0,1 0 0,-1 0 0,1 0 0,-1 0 0,1 0 0,0 0 0,0-1 0,-1 1 0,1-1 0,0 0 0,1 1 0,-1-2 0,0 1 0,0 0 0,0-1 0,0 1 0,1-1 0,-1 0 0,0 0 0,0 0 0,1 0 0,-1-1 0,4 0 0,-5 0 1,0 1 1,-1-1-1,1 0 0,0 1 0,-1-1 0,1 0 0,0 0 0,-1 0 1,1 0-1,-1 0 0,1 0 0,-1-1 0,0 1 0,1 0 0,-1-1 1,0 1-1,0-1 0,0 0 0,0 1 0,0-1 0,1-3 0,-2 2-35,1 0 0,0 0 0,-1 0-1,1-1 1,-1 1 0,0 0 0,0-1 0,-1 1-1,1 0 1,-1 0 0,1-1 0,-2-2-1,0 2-52,1-1 0,-1 1 0,0 0 0,0 0-1,0 0 1,0 1 0,-1-1 0,0 1-1,-3-4 1,4 5 4,1 0-1,-1 0 1,0 1-1,0-1 0,0 1 1,-1 0-1,1-1 1,0 1-1,0 0 1,-1 0-1,1 1 0,-1-1 1,1 0-1,0 1 1,-1-1-1,-2 1 1,1 0 30,0 1 0,1-1 1,-1 1-1,0 0 0,1 0 1,-1 1-1,1-1 1,-1 1-1,1-1 0,0 1 1,-1 0-1,1 0 0,0 1 1,0-1-1,1 1 0,-1-1 1,0 1-1,1 0 1,0 0-1,-1 0 0,1 0 1,0 0-1,1 1 0,-1-1 1,1 1-1,-1-1 0,1 1 1,-1 5-1,1-5 52,0 0-1,0 0 0,0 0 1,1 0-1,-1 0 0,1 0 1,0 0-1,1 0 0,-1 0 1,1 0-1,-1 0 1,1 0-1,0 0 0,1 0 1,-1 0-1,1 0 0,-1-1 1,1 1-1,0-1 0,1 1 1,-1-1-1,0 0 1,1 0-1,0 0 0,0 0 1,5 4-1,-2-4 21,-1-1 0,0 0 0,0 0 0,1 0 0,-1-1 0,1 0 0,-1 0 0,1 0 0,0 0 0,-1-1 0,1 0 0,0-1 0,-1 1 0,1-1 0,0 0 0,-1 0 0,1-1 0,-1 0 0,0 0 1,1 0-1,4-3 0,-6 3-45,0 0 1,0 0 0,0-1 0,0 0 0,0 1 0,0-1 0,-1-1 0,1 1-1,-1 0 1,0-1 0,0 0 0,0 0 0,-1 1 0,1-2 0,-1 1 0,0 0-1,0 0 1,0-1 0,-1 1 0,1-1 0,-1 1 0,-1-1 0,1 0-1,0 0 1,-1-7 0,-1 5-68,0 0 0,-1 1-1,0-1 1,0 0 0,-1 1 0,0-1 0,0 1-1,0 0 1,-1 0 0,-4-6 0,6 9 34,1 1 1,-1 0-1,0-1 1,0 1 0,-1 0-1,1 0 1,0 0 0,0 0-1,-1 1 1,1-1-1,-1 1 1,0-1 0,1 1-1,-1 0 1,0 0-1,0 0 1,0 1 0,0-1-1,0 0 1,0 1 0,0 0-1,0 0 1,0 0-1,0 0 1,0 0 0,1 1-1,-5 0 1,-2 3-3,-1 0-1,1 0 1,0 1-1,0 0 1,1 1-1,-1 0 1,1 0 0,0 1-1,-13 14 1,16-15 30,0 0 0,1 0 0,-1 0 0,1 0 0,0 1 0,1 0 0,0-1 0,0 1 0,0 1 0,1-1 0,0 0 0,0 0 0,1 1 0,-1 9 1,2-15 6,0 1 0,0-1 0,0 1 1,1-1-1,-1 0 0,1 1 1,0-1-1,0 1 0,0-1 1,0 0-1,0 0 0,0 0 1,0 0-1,1 0 0,1 3 0,0-2 43,0-1 0,0 1 0,1-1 0,-1 1 0,0-1 0,1 0 0,-1 0 0,7 2 0,1-1 64,0 0-1,0 0 1,1-2-1,-1 1 0,21-1 1,-12-1-20,0-1-1,0-1 1,27-7 0,-35 6-44,0 0 1,-1-1-1,1 0 0,-1-1 1,0-1-1,19-12 0,-26 15-42,0 0 1,0 0-1,-1 0 0,1-1 0,-1 1 1,6-9-1,-8 10-20,0 0 0,0-1 0,1 1-1,-2-1 1,1 0 0,0 1 0,0-1 0,-1 0 0,1 1 0,-1-1 0,0 0-1,0 0 1,0 1 0,-1-6 0,0 3-32,0 0 0,0 0 0,-1 0 0,0 1-1,0-1 1,0 0 0,0 1 0,-1-1 0,0 1 0,0 0-1,0 0 1,0 0 0,-1 0 0,1 1 0,-1-1-1,0 1 1,0 0 0,0 0 0,0 0 0,-1 1 0,1-1-1,-1 1 1,-9-3 0,6 2 6,-1 1-1,0 0 1,1 1 0,-1-1-1,0 2 1,0-1-1,0 1 1,0 1 0,0-1-1,0 2 1,1-1-1,-17 6 1,10-1 31,0 0 0,1 2 0,0 0 0,0 0 0,1 1 0,-24 22 0,33-28-3,0 1-1,0 0 1,1 0-1,-1 0 1,1 1-1,1-1 1,-6 10-1,8-13 14,-1 0 0,1 0 0,-1 1 0,1-1 0,0 0 0,0 0 0,-1 1 0,1-1 0,0 0 0,0 1-1,0-1 1,0 0 0,1 1 0,-1-1 0,0 0 0,0 1 0,1-1 0,-1 0 0,1 0 0,-1 0 0,1 1 0,0-1 0,-1 0 0,1 0 0,0 0 0,0 0-1,0 0 1,-1 0 0,1 0 0,0 0 0,0 0 0,1-1 0,-1 1 0,0 0 0,0-1 0,2 2 0,0-1 28,0 0 0,-1 0 0,1-1 0,0 1 0,0-1 0,0 1 0,0-1 0,0 0 0,0 0 0,0 0 0,0 0 0,0-1 0,0 1 0,3-2 0,6-2 41,0 0 1,11-6-1,-19 8-86,9-4 44,-1-1-1,0 0 0,0-1 0,0 0 0,-1-1 0,-1 0 0,1-1 1,-1 0-1,12-17 0,-18 22-36,0-1 0,-1 0-1,1 0 1,-1-1 0,-1 1 0,1-1 0,-1 1 0,0-1 0,1-8-1,-2 10-19,-1 0 0,0 1 0,0-1 1,0 0-1,-1 0 0,0 1 0,0-1 0,0 1 0,0-1 0,-1 0 0,1 1 0,-1 0 0,0-1 0,-5-5 0,6 7-4,-1 1 0,1 0 0,-1 0-1,0 0 1,1 0 0,-1 0 0,0 1 0,0-1 0,0 1 0,-1-1 0,1 1 0,0 0-1,0-1 1,-1 1 0,1 0 0,-1 1 0,1-1 0,-1 0 0,-3 0 0,1 1-4,1 0 0,0 0 0,0 1 1,0 0-1,0-1 0,0 1 0,0 1 1,0-1-1,0 1 0,0-1 0,-5 4 0,0 1-6,0 0-1,0 0 1,1 1-1,0 0 1,0 1-1,1-1 1,0 1-1,0 1 1,-6 11-1,6-9-80,1 0-1,1 1 1,-8 24 0,12-32-232,-1 1 0,1-1 1,1 1-1,-1 0 0,1-1 0,0 1 1,0 0-1,0-1 0,0 1 1,1 0-1,0-1 0,0 1 0,0-1 1,3 7-1,10 14-1811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4:23.5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77 102 3488,'19'-17'5840,"-17"15"-5058,0-1-1,0 1 1,0 0 0,0-1 0,0 0 0,-1 1 0,1-1-1,-1 0 1,2-4 0,-5 8-550,0 0 0,-1 1-1,1-1 1,0 1 0,0 0 0,0 0-1,1-1 1,-1 1 0,0 1 0,-2 3-1,1 1-195,-1 1-1,1-1 0,0 1 0,1 0 0,0 0 1,-2 15-1,4-17 36,-1 0 0,1 0 0,0 0 1,1-1-1,0 1 0,-1 0 0,2-1 0,-1 1 0,1 0 1,4 8-1,-6-13-37,0 0 0,1-1-1,-1 1 1,0-1 0,1 1 0,-1-1 0,1 1 0,-1-1 0,0 1 0,1-1 0,-1 1 0,1-1-1,0 0 1,-1 1 0,1-1 0,-1 0 0,1 1 0,0-1 0,-1 0 0,1 0 0,-1 0 0,1 0-1,0 0 1,0 1 0,1-1 23,-1-1-1,1 1 0,-1 0 0,1-1 1,0 1-1,-1 0 0,0-1 1,1 0-1,-1 1 0,3-2 1,-2 0 0,1 0 1,0 0 0,-1 0-1,1 0 1,-1 0 0,0 0-1,0-1 1,0 1 0,0-1-1,3-4 1,-2-2 44,1 1-1,-2 0 1,1-1-1,2-13 1,-5 19-116,0 0 0,0-1 0,0 1 0,0 0 1,0 0-1,-1 0 0,1 0 0,-1 0 0,0-1 0,0 1 0,0 0 0,0 1 0,-1-1 1,1 0-1,-1 0 0,-2-3 0,3 5-7,1 0 1,-1 1-1,1-1 0,-1 1 0,1-1 1,-1 1-1,0-1 0,1 1 0,-1-1 1,1 1-1,-1 0 0,0-1 1,0 1-1,1 0 0,-1 0 0,0-1 1,1 1-1,-1 0 0,0 0 1,0 0-1,1 0 0,-1 0 0,-1 0 1,1 1-10,-1-1 1,1 0 0,-1 1 0,1 0-1,-1-1 1,1 1 0,-1 0-1,1 0 1,0 0 0,-3 2 0,1-1 25,1 1 1,-1 0 0,0 0 0,1 1 0,0-1 0,0 0-1,0 1 1,-2 4 0,3-5 50,1 0 0,-1 0 0,1 0-1,0 0 1,0 0 0,0 0 0,0 0 0,1 0 0,-1 0 0,1 0 0,0 0-1,-1-1 1,2 1 0,1 5 0,-2-7-5,-1 0 1,1 0-1,-1 0 0,1 0 0,-1 0 0,1-1 1,0 1-1,-1 0 0,1 0 0,0-1 1,0 1-1,0 0 0,-1-1 0,1 1 0,0-1 1,0 1-1,0-1 0,0 1 0,0-1 0,0 0 1,0 1-1,0-1 0,0 0 0,0 0 1,0 0-1,0 0 0,0 0 0,0 0 0,0 0 1,0 0-1,0 0 0,1-1 0,-1 1 1,0 0-1,0 0 0,-1-1 0,1 1 0,0-1 1,0 1-1,0-1 0,0 0 0,0 1 1,0-1-1,-1 0 0,2 0 0,0-2-16,1 1-1,-1-1 1,0 1-1,0-1 1,0 0-1,-1 0 0,1 0 1,-1 0-1,1 0 1,-1 0-1,0 0 1,0 0-1,0-1 1,-1 1-1,1 0 1,-1-1-1,0 1 1,0-6-1,-1 0-36,1 1 0,-2-1-1,1 1 1,-1-1 0,0 1 0,-6-13 0,7 19-30,0-1 0,0 0 1,-1 1-1,1-1 1,-1 1-1,0 0 0,1-1 1,-1 1-1,0 0 0,-1 0 1,1 0-1,0 1 1,0-1-1,-4-2 0,4 4 16,1-1 0,-1 1 0,1-1 0,-1 1 0,0-1-1,1 1 1,-1 0 0,1 0 0,-1 0 0,0 0 0,1 0 0,-1 0-1,1 1 1,-1-1 0,1 0 0,-1 1 0,1-1 0,-1 1-1,1 0 1,-1-1 0,1 1 0,-1 0 0,1 0 0,0 0 0,0 0-1,-1 0 1,1 0 0,-1 2 0,-6 6-18,0 1-1,0 0 1,1 1 0,0 0-1,1 0 1,0 0 0,-4 15-1,8-21 121,1 1-1,0-1 1,0 0-1,0 0 1,1 1-1,-1-1 1,1 1-1,1-1 1,-1 0-1,1 1 1,0-1-1,0 0 1,0 0-1,5 10 1,-5-13-30,0 0 1,0 0 0,0 0 0,0 0 0,1 0 0,-1 0 0,1 0 0,0 0 0,-1 0 0,1 0 0,0-1 0,0 1 0,0-1 0,0 0 0,0 1 0,0-1 0,1 0 0,-1 0 0,0-1 0,1 1 0,-1 0 0,1-1 0,-1 1 0,0-1 0,1 0 0,-1 0 0,1 0 0,-1 0 0,1 0 0,-1 0 0,1-1 0,3 0 0,-2-1 3,-1 1-1,1-1 1,-1 0-1,1 0 1,-1 0 0,0 0-1,0 0 1,0-1 0,0 1-1,0-1 1,-1 0 0,1 0-1,-1 0 1,0 0 0,1 0-1,-1-1 1,-1 1 0,1-1-1,-1 1 1,1-1 0,1-6-1,-1 2-71,-1 1 0,1-1-1,-1 1 1,-1-1 0,1 1-1,-1-1 1,-1 0 0,1 1-1,-1-1 1,-3-9 0,4 16-24,0-1-1,-1 1 1,1-1 0,0 1-1,-1 0 1,0-1 0,1 1-1,-1 0 1,0 0 0,0-1-1,0 1 1,1 0 0,-1 0-1,-1 0 1,1 0 0,0 0-1,0 0 1,-2-1 0,2 2 15,0 0 1,0-1 0,0 1 0,0 0 0,0 0 0,0 0 0,0 0 0,0 0 0,-1 0 0,1 0 0,0 1 0,0-1 0,0 0-1,0 0 1,0 1 0,0-1 0,0 1 0,0-1 0,-1 1 0,-2 3-4,0-1 0,0 0 0,0 1 1,0 0-1,0 0 0,1 0 0,0 0 0,-4 7 0,3-4 59,1 0 0,0 1 0,0-1-1,0 1 1,1 0 0,1 0 0,-2 14 0,3-20-36,-1 1 0,1 0 0,1-1 0,-1 1 1,0-1-1,1 1 0,-1-1 0,1 1 0,0-1 1,0 1-1,0-1 0,2 4 0,-2-5-48,0 0-1,0 0 0,0 1 1,0-1-1,1 0 1,-1 0-1,0 0 0,1 0 1,-1-1-1,1 1 0,-1 0 1,1 0-1,-1-1 1,1 1-1,-1-1 0,1 0 1,0 1-1,-1-1 0,1 0 1,-1 0-1,3 0 1,2 0-1216,-1-1 0,0 1 1,0-1-1,9-3 1,-9 3 377,27-8-2741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4:24.8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105 171 5984,'-14'2'11343,"2"5"-5751,10-6-5569,0 1 0,0 0 0,0 0 1,0 0-1,0 0 0,1 0 0,-1 0 1,1 0-1,-1 0 0,1 1 0,0-1 1,0 1-1,0-1 0,0 1 0,1-1 1,-1 1-1,0 0 0,1-1 0,0 1 1,0 0-1,0-1 0,0 1 0,1 3 1,-1-5-7,0 0 0,0 0 0,1 0 0,-1 0 0,0 0 0,1 0 0,-1 0 0,1-1 0,-1 1 0,1 0 0,0 0 0,-1 0 0,1-1 1,0 1-1,0 0 0,-1-1 0,1 1 0,0-1 0,0 1 0,0-1 0,1 1 0,0 0 54,0 0 0,1-1 0,-1 1 0,0-1 0,1 0 0,-1 0 0,1 1 0,-1-1 0,3-1 0,-2 1-12,0 0 0,0-1 0,0 1 1,-1-1-1,1 0 0,0 0 0,0 0 0,-1 0 0,1 0 0,0-1 0,-1 1 1,0-1-1,1 0 0,-1 1 0,0-1 0,3-3 0,-2 0-8,-1-1 1,1 0-1,-1 1 0,0-1 0,-1 0 0,1 0 0,-1-1 1,0 1-1,-1 0 0,0 0 0,0 0 0,0 0 0,-1-9 0,-1 5-104,1 0-1,-2 0 1,1 0-1,-1 0 1,-1 1-1,0-1 1,-6-10-1,9 17 9,-1 1 0,0-1-1,1 1 1,-1 0 0,0-1-1,0 1 1,-1 0 0,1 0-1,0 1 1,-1-1 0,1 0-1,-1 1 1,1-1 0,-4 0-1,4 1 32,1 1-1,-1 0 0,0-1 0,1 1 0,-1 0 0,0 0 0,1 0 0,-1 0 1,0 0-1,1 0 0,-1 1 0,0-1 0,1 1 0,-1-1 0,1 1 0,-1-1 1,0 1-1,1 0 0,0 0 0,-1 0 0,1 0 0,0 0 0,-1 0 0,1 0 0,-2 2 1,-1 1 11,1 1 1,-1-1-1,1 0 1,0 1 0,0 0-1,0 0 1,1 0-1,-1 0 1,1 0 0,1 1-1,-1-1 1,1 0-1,0 1 1,0-1 0,0 1-1,1-1 1,0 1-1,0 0 1,1 7 0,0-7 88,0 0 0,0-1 0,1 1 0,0-1 0,0 1 0,0-1 1,0 0-1,1 0 0,6 9 0,-7-11-20,0-1 0,0 1 1,0-1-1,0 0 0,1 0 1,-1 0-1,1 0 0,0 0 0,-1 0 1,1-1-1,0 1 0,0-1 0,0 0 1,0 0-1,0 0 0,0 0 0,0-1 1,0 1-1,6 0 0,-7-1-30,0 0 0,0 0 0,1 0 0,-1 0 0,0 0 0,0-1 0,0 1-1,0-1 1,0 1 0,0-1 0,0 0 0,0 0 0,0 1 0,-1-1 0,1-1 0,0 1 0,0 0 0,-1 0 0,1-1-1,-1 1 1,1-1 0,-1 1 0,0-1 0,1 1 0,-1-1 0,0 0 0,0 0 0,0 0 0,0 0 0,-1 0-1,1 0 1,0 0 0,-1 0 0,0 0 0,1 0 0,-1 0 0,0-3 0,0 2-78,0 0 1,-1 0 0,1-1-1,-1 1 1,0 0 0,0 0-1,0 0 1,0 0 0,-1 0-1,1 0 1,-1 0 0,0 0-1,0 1 1,0-1-1,0 1 1,0-1 0,0 1-1,-1 0 1,1 0 0,-1 0-1,0 0 1,1 0 0,-1 1-1,-4-3 1,4 3 26,0 0 0,0 0 1,0 1-1,0-1 0,0 1 0,0-1 0,0 1 1,0 0-1,0 0 0,0 1 0,0-1 0,0 1 1,0-1-1,0 1 0,0 0 0,0 0 1,0 0-1,1 0 0,-1 1 0,0-1 0,1 1 1,-1 0-1,1-1 0,-1 1 0,1 0 1,0 1-1,0-1 0,0 0 0,0 1 0,0-1 1,1 1-1,-1-1 0,1 1 0,-3 5 1,4-7 31,0 0 0,0 0 1,-1 1-1,1-1 1,0 0-1,0 0 0,0 0 1,0 0-1,1 0 1,-1 1-1,0-1 1,0 0-1,1 0 0,-1 0 1,0 0-1,1 0 1,-1 0-1,1 0 1,0 0-1,0 1 0,1 0 28,-1-1 0,1 0-1,-1 1 1,1-1 0,0 0-1,0 1 1,0-1-1,-1 0 1,1 0 0,3 0-1,-1 1 30,1-1 0,0 0-1,0 0 1,0 0 0,0-1-1,0 1 1,-1-1 0,11-1-1,-9 0 3,-1 0-1,1-1 0,-1 1 0,1-1 0,-1 0 0,0-1 0,0 1 0,0-1 0,0 0 0,0 0 0,-1-1 0,1 0 0,4-4 0,-3 2-75,-3 3-55,-4 1-146,-1 3 170,0-1 0,1 1 0,-1 0 0,0-1-1,1 1 1,-1 0 0,0 0 0,1 0 0,-1 0 0,1 1 0,0-1 0,-1 0-1,-1 3 1,-20 24-2,20-24 49,-2 3 4,-2 1-24,1 1 0,0 0 0,0 0 0,-6 15 0,10-19 122,4-5 1,8-7 60,-6 3-158,4-3-12,-1-1 0,0 0 0,0-1 0,0 1 0,-1-1 0,0-1 0,-1 1 0,0-1 0,-1 0 0,5-15 0,-6 18-68,-1-1 1,0 1-1,-1-1 1,0 0-1,0 0 1,-1 0-1,0 1 1,0-1-1,0 0 1,-1 0-1,-1 0 1,1 1-1,-1-1 1,-1 1-1,-5-15 1,7 21 36,1 0 1,-1 0-1,0-1 1,1 1-1,-1 0 1,0 0-1,0 0 0,0 0 1,0 0-1,0 0 1,0 0-1,0 0 1,0 0-1,0 1 1,0-1-1,0 0 1,-1 1-1,1-1 1,0 1-1,-1-1 0,1 1 1,0 0-1,-1-1 1,0 1-1,-1 0 3,1 1-1,0-1 1,0 1-1,-1-1 1,1 1-1,0 0 1,0 0-1,0 0 1,0 0-1,0 0 1,0 0-1,0 1 1,-2 1-1,-4 4-19,-1 2 0,1-1-1,1 1 1,-10 15 0,9-14 81,1 0 0,1 1 0,0 0 0,1 0 0,0 0 1,0 1-1,1 0 0,1 0 0,-4 18 0,7-28-21,-1 0 0,1 0 0,0 0 0,0 0 0,0 0 0,0 0 0,0-1 0,0 1 0,0 0 0,1 0-1,-1 0 1,1 0 0,-1 0 0,1 0 0,0 0 0,0 0 0,0-1 0,0 1 0,0 0 0,0-1 0,0 1 0,0-1 0,1 1 0,-1-1 0,1 1 0,-1-1-1,1 0 1,-1 0 0,1 0 0,0 0 0,0 0 0,-1 0 0,1 0 0,0-1 0,0 1 0,0-1 0,4 1 0,1 0-543,0-1-1,0 0 1,0 0 0,1 0 0,-1-1-1,0 0 1,0-1 0,0 0 0,7-2 0,14-6-2060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4:37.7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232 13 1824,'0'0'10896,"0"-7"-9963,0 8-935,-1-1 178,-4-6 557,3 9-441,0 1 0,0 0 0,1 0 0,0 0 0,0 1 0,0-1 1,0 0-1,0 7 0,10 72 657,-11 9-410,-19 123-1,15-122-224,2-27-78,-10-2-34,7-14-68,1-24 47,6-25-161,0-1-1,0 1 1,0 0 0,0 0 0,-1-1-1,1 1 1,0 0 0,-1 0-1,1-1 1,0 1 0,-1 0-1,1-1 1,-1 1 0,1 0-1,-1-1 1,0 1 0,1-1 0,-1 1-1,1-1 1,-1 1 0,0-1-1,0 0 1,1 1 0,-2-1-1,1 1 22,-3 2-69,4-3 55,-1 0 0,1 1 0,0-1 0,0 0 0,-1 0 0,1 0 0,0 1 0,0-1-1,-1 0 1,1 0 0,0 0 0,0 0 0,-1 0 0,1 0 0,0 0 0,-1 0 0,1 0 0,0 1-1,-1-1 1,1 0 0,0 0 0,0-1 0,-1 1 0,1 0 0,0 0 0,-1 0 0,1 0 0,0 0-1,0 0 1,-1 0 0,1 0 0,0-1 0,-1 1 0,1 0 0,0 0 0,0 0 0,0 0 0,-1-1-1,1 1 1,0 0 0,0 0 0,0-1 0,-1 1 0,1 0 0,0 0 0,0-1 0,-12-9 384,8 5-387,0-1-1,0 1 0,1-1 1,-1 0-1,1-1 0,1 1 0,-5-13 1,2 6-19,-3-10-88,6 17 67,0-1-1,0 1 1,-1 0 0,0-1 0,0 1-1,-1 0 1,-6-8 0,-1 4-210,11 10 222,0 0 0,0 0-1,-1 0 1,1 0 0,0 0 0,0 0 0,0 0 0,0 0 0,0 0 0,0 0 0,0 0-1,0 0 1,0 0 0,-1 0 0,1 0 0,0 0 0,0 0 0,0 0 0,0 0-1,0 0 1,0 0 0,0 0 0,0 0 0,0 0 0,0 0 0,0 0 0,0-1-1,-1 1 1,1 0 0,0 0 0,0 0 0,0 0 0,0 0 0,0 0 0,0 0-1,0 0 1,0 0 0,0-1 0,0 1 0,0 0 0,0 0 0,0 0 0,0 0-1,0 0 1,0 0 0,0 0 0,0 0 0,0 0 0,0-1 0,0 1 0,0 0-1,0 0 1,0 0 0,1 0 0,-1 0 0,0 0 0,0 0 0,0 0 0,0 0-1,0 0 1,0 0 0,0 0 0,0-1 0,0 1 0,0 0 0,0 0 0,1 0-1,-7 2-6,4 2-40,1 0 65,-2 4-25,1-2 27,0 1 0,0 1 0,0-1 0,1 0 0,0 0 1,0 1-1,0-1 0,2 11 0,1 4-63,-2-19 89,0 0 0,0 0 0,1 1-1,-1-1 1,1 0 0,0 0 0,0 0 0,3 6 0,0-1 25,-2-3 50,0-1 0,0 1 0,1-1 0,-1 0-1,7 7 1,-8-10-68,0 0-1,0 0 0,0-1 1,0 1-1,1 0 1,-1 0-1,0-1 1,0 1-1,1-1 0,-1 1 1,0-1-1,1 0 1,-1 1-1,1-1 0,-1 0 1,0 0-1,1 0 1,-1 0-1,1 0 0,-1 0 1,3-1-1,2-1 69,0 0 0,0 0 1,10-5-1,0 0-125,146-49 344,-108 34-358,-50 21 28,-1 0 0,1 0 0,-1-1 0,0 1 0,1-1-1,-1 1 1,0-1 0,0 0 0,5-5 0,-8 6 12,1 0 1,0 0 0,-1 0-1,1 0 1,-1 0-1,1 0 1,-1 0-1,1 0 1,-1 0-1,0 0 1,0 0 0,0 0-1,0-1 1,1 1-1,-1 0 1,-1 0-1,1 0 1,0 0-1,0-1 1,0 1-1,-1 0 1,1-1 0,-1 0-27,0 0 1,0 0 0,0 1 0,0-1 0,0 0-1,0 1 1,0-1 0,0 1 0,-1 0-1,1-1 1,-1 1 0,1 0 0,-1-1 0,1 1-1,-1 0 1,0 0 0,0 1 0,1-1 0,-1 0-1,0 0 1,0 1 0,-3-1 0,-8-2-91,1 0 0,-18 0 0,19 1 88,-30 0-207,0 1-1,0 2 1,-59 10-1,55-6-1642,44-5 1648,0 0 1,1-1-1,-1 2 1,0-1-1,0 0 1,1 0-1,-1 0 1,0 0-1,0 0 1,1 1-1,-1-1 1,0 0 0,1 1-1,-1-1 1,0 0-1,1 1 1,-1-1-1,1 1 1,-1-1-1,1 1 1,-1-1-1,0 2 1,4 6-1938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4:41.6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1 294 1568,'6'1'9381,"1"-8"-8512,-4 5-696,-1 0 0,1-1 0,-1 1 0,1-1 0,-1 0 0,2-3 0,32-50 1204,0 1-599,-33 51-770,0 0 0,1 1 1,-1-1-1,1 1 1,-1-1-1,1 1 0,0 0 1,6-3-1,4-3 82,7-7 169,27-15 0,-39 26-240,1 1 0,-1 0 0,0 0 0,1 1 0,0 0 0,11-2 0,-17 4-30,0 1 0,-1-1 1,1 1-1,0 0 1,-1 0-1,1 0 0,0 0 1,4 2-1,-7-2 6,1 1 1,-1 0-1,0-1 0,0 1 0,0 0 1,0 0-1,0 0 0,0 0 0,0-1 1,0 1-1,0 1 0,0-1 1,0 0-1,-1 0 0,1 0 0,0 0 1,-1 0-1,1 1 0,-1-1 0,1 0 1,-1 1-1,0-1 0,0 0 0,1 1 1,-1 2-1,14 67 346,-10-38-163,1-2 0,2 1-1,2-1 1,1 0 0,24 54 0,-31-79-89,0 1 1,1-1-1,-1 0 1,1 0-1,0 0 1,1-1-1,5 7 0,-6-10-36,-1 1-1,1 0 0,0-1 0,0 1 0,-1-1 0,2 0 0,-1-1 0,0 1 0,0-1 0,1 1 0,-1-1 0,8 0 0,4 1 76,1-2 1,0 0 0,0-1 0,-1-1-1,1 0 1,-1-1 0,1-1-1,25-10 1,-13 2-89,0-1 0,-1-1-1,45-30 1,-48 25 23,-1-2 0,-1-1-1,-1 0 1,20-27 0,13-13-217,-51 57 145,1 1 1,-1 0-1,1 0 0,0 0 0,1 0 1,8-4-1,-13 7 6,0 1 0,0-1 0,1 1 0,-1-1 0,0 1 0,0 0 0,0-1 0,0 1 0,0 0 0,1 0 0,-1 0 0,0 0 0,0 0 0,0 0 0,0 0 0,1 1 0,-1-1-1,0 0 1,0 1 0,0-1 0,0 0 0,0 1 0,0 0 0,0-1 0,0 1 0,0-1 0,0 1 0,0 0 0,0 0 0,0 0 0,-1-1 0,1 1 0,0 0 0,0 0 0,-1 0 0,1 0 0,-1 0 0,1 0 0,-1 1 0,1-1 0,-1 0 0,0 0 0,0 0 0,1 2 0,4 13 85,-3-8-30,1 0 0,-1 0-1,-1 1 1,2 10 0,11 144 268,-14-155-254,1 0-1,1 0 1,-1-1 0,1 1 0,0-1-1,1 0 1,0 1 0,0-1 0,4 6-1,-5-10-14,0 0 0,0 0 0,1 0 0,-1-1 0,0 1 0,1-1 0,0 0 0,-1 1 0,1-1 0,0-1 0,0 1 0,0 0 0,1-1 0,-1 1 0,0-1 0,1 0 0,-1 0 0,0-1 0,1 1-1,-1-1 1,1 1 0,3-1 0,5-1 28,0 0 0,0-1 0,0 0 0,0 0 0,18-8 0,56-26 271,-83 35-342,22-12 30,0-1 0,-1-1 1,-1-1-1,-1-1 0,0-1 0,19-21 0,-22 18 9,-1-1 0,16-28-1,17-21-303,-43 61 171,0 2 0,0-1-1,1 1 1,0 1 0,13-9-1,-19 14 64,-1 0-1,1 0 1,0 1-1,0-1 1,1 1-1,-1 0 0,0 0 1,0 0-1,7-1 1,-9 2 13,1 0 0,-1 0 0,0 1 0,1-1 0,-1 0 0,0 1-1,1-1 1,-1 1 0,0-1 0,0 1 0,0 0 0,1-1 0,-1 1 0,0 0 0,0 0 0,0 0 0,0 0 0,0 0 0,0 0 0,-1 0 0,1 0 0,0 0 0,0 0 0,-1 1 0,1-1 0,0 2 0,3 8-20,0 1 1,-1 0-1,0-1 1,2 20-1,0 2 71,2 16 98,-6-33-144,1-1-1,1 0 1,8 28-1,-9-37-8,3 7 69,0 0 0,1 0 0,0 0-1,13 18 1,-17-28-23,1 1 0,0-1 0,0 0 0,0 0 0,0-1 0,0 1 1,1-1-1,-1 1 0,1-1 0,0 0 0,-1 0 0,1-1 0,0 1 0,0-1 0,0 0 0,0 0 0,0 0 0,1 0 0,-1-1 1,6 0-1,12-1 111,0-1 1,0-1-1,0-1 0,0-1 1,-1-1-1,1-1 1,-2-1-1,1-1 1,38-22-1,-47 23-133,0-1 0,-1 0 0,0-1 0,-1 0-1,18-22 1,37-64 92,-44 61-121,29-34 0,-40 56-69,1 1-1,1 1 1,21-18 0,-25 23 35,0 1 1,1 0-1,0 1 1,-1 0-1,1 0 1,1 0-1,11-2 1,-17 5 39,-1 1 0,0-1 0,1 1 0,-1 0 0,1-1-1,-1 1 1,0 1 0,1-1 0,-1 0 0,0 1 0,1 0 0,-1 0 0,0 0 0,1 0 0,-1 0 0,0 1 0,0 0 0,0-1 0,0 1 0,-1 0 0,1 0 0,0 0 0,-1 1 0,0-1 0,1 1 0,-1-1 0,0 1 0,0 0 0,0 0 0,2 5 0,3 7 56,-1 1 0,0-1 0,-1 1 0,5 31 0,-8-40-46,1 7-23,3 18 58,21 60 0,-23-81 20,1 0-1,0-1 1,1 0 0,0 0-1,0-1 1,1 0-1,0 0 1,1 0 0,12 10-1,-16-16-3,-1-1-1,1 0 0,0 1 1,0-1-1,0-1 0,0 1 1,1-1-1,-1 1 1,0-1-1,1 0 0,-1-1 1,1 1-1,-1-1 0,1 0 1,-1 0-1,1 0 0,8-2 1,1-1 35,0-1 1,0 0-1,0 0 0,15-8 1,-14 4 14,0 0 0,-1 0 0,0-2 0,24-19 0,41-50-120,-71 70-20,89-84 112,-90 86-88,1 1 0,0 0 1,1 1-1,-1 0 0,1 0 1,0 1-1,0 0 0,1 0 1,13-2-1,-17 4-13,0 1-1,1 0 1,-1 1 0,0-1 0,1 1-1,-1 0 1,1 1 0,-1 0-1,0 0 1,1 0 0,-1 1-1,0-1 1,0 2 0,0-1 0,7 4-1,6 6-36,-1 1 0,0 1 0,32 31 0,27 25 92,-63-59-14,1 0 0,0-1 0,29 14 0,-37-21 21,-1-1-1,1 0 1,0 0-1,0 0 1,0-1-1,0 0 1,0-1-1,0 1 1,0-1-1,0-1 1,1 1-1,-1-1 1,0 0-1,0-1 1,-1 0-1,14-5 0,2-3 18,-1-1 0,0-1 0,30-23 0,-34 24-95,0 1 1,32-15 0,-51 25 26,0-1 0,0 1 0,0 0 0,0-1 0,1 1 0,-1-1 0,0 0 0,0 0 0,0 1-1,-2-3 1,-27-15 384,21 12-288,-3-3-37,0-1 1,0 0 0,1 0 0,-15-18 0,-12-10 27,36 35-73,0 0 1,0 0-1,1 0 0,-1 0 0,1-1 0,0 1 0,0-1 0,-2-5 1,0 2 79,-3-4-18,7 11-55,-1 0 0,1-1 0,-1 1 0,1-1-1,-1 0 1,1 1 0,-1-1 0,1 1 0,0-1 0,-1 0 0,1 1 0,0-1-1,0 0 1,-1 1 0,1-1 0,0 0 0,0 1 0,0-1 0,0 0-1,0 1 1,0-1 0,0 0 0,0 0 0,0 1 0,0-1 0,1 0 0,-1 0-23,0 0 0,-1-1 1,1 1-1,0 0 1,0 0-1,-1 0 0,1 1 1,0-1-1,-1 0 1,1 0-1,-1 0 1,1 0-1,-1 0 0,0-1 1,-1 0-39,2 2 70,-3 2-37,5-1-58,-1-1-85,0 1 138,11 10 109,15 17 1,8 7-25,9 2 65,1-3 0,2-2 0,1-1 0,1-3 1,72 30-1,-32-18 58,-86-39-170,-1 0 5,0 0 1,0 1-1,0-1 0,0 0 0,0 0 0,0 1 1,2 2-1,-4-3-9,1 0 0,-1-1 0,0 1 0,0 0 0,0-1 0,0 1 0,0 0 0,0 0 0,0-1 0,0 1 0,0 0 0,0 0 0,-1-1 0,1 1 0,0 0 0,0 0 0,-1-1 0,1 1 0,0 0 0,-1-1 0,1 1 0,-1-1 0,1 1 0,-1 0 0,0 0 0,-18 18 170,-2-5-147,-2-1 1,0-1 0,-35 14-1,-5 2-26,26-9 52,-58 40 0,59-31-92,-14 8 263,39-31-60,8-5 502,5-3-587,-1 0-1,1 1 0,-1-1 0,0 0 0,0 0 0,0 0 0,0 0 0,0 0 0,0-6 1,0 2 9,5-25 25,-1 1 0,1-50 0,-10-67-102,0 81-108,-3-57-3642,10 94-3864,12 29-2411,-14 2 9323,20 11-3515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4:42.5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19 5312,'-2'-2'337,"-5"-5"2388,6-2 3093,1 10-5422,0 0 1,1 0 0,-1 0 0,0 0 0,1 0 0,-1 0 0,1 0 0,-1-1 0,1 1 0,-1 0 0,2 1-1,24 24 1064,0 0-915,17 35 207,34 65 0,-17-27-410,79 131 221,-73-118-380,-36-61 52,21 34 186,-51-85-549,0 0 1,1 1-1,-1-1 0,0 0 0,0 1 0,0-1 0,1 0 1,-1 1-1,0-1 0,0 0 0,1 1 0,-1-1 0,0 0 1,1 0-1,-1 1 0,0-1 0,1 0 0,-1 0 0,0 0 1,1 1-1,-1-1 0,1 0 0,4-14-9203,-1 6 6611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4:42.9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1100 9 4064,'-1'-1'355,"1"0"0,-1 1 1,1-1-1,-1 1 0,1-1 0,-1 0 1,1 1-1,-1-1 0,1 1 0,-1 0 1,0-1-1,1 1 0,-1 0 0,0-1 1,0 1-1,1 0 0,-2-1 1,-15 2 2665,10 1-2540,-1 0-1,-12 7 0,9-4 316,-14 6-163,0 1 0,1 1-1,0 2 1,1 0 0,-39 35 0,-2 10 82,-64 52 346,54-60-477,-123 63 0,105-67-336,16-9 25,-118 80 1,192-118-330,1 0 0,0-1 0,-1 1 0,1 0 0,0 1 1,0-1-1,0 0 0,0 0 0,0 0 0,0 1 0,0-1 1,-1 3-1,2-4-15,0 0 1,0 1-1,0-1 1,0 0-1,0 1 1,1-1-1,-1 0 1,0 0-1,0 1 1,0-1-1,0 0 1,1 0-1,-1 1 1,0-1-1,0 0 1,0 0-1,1 1 1,-1-1-1,0 0 1,1 0-1,-1 0 1,0 0-1,0 1 1,1-1-1,-1 0 1,0 0-1,1 0 1,-1 0-1,0 0 1,1 0-1,-1 0 1,0 0-1,0 0 1,1 0-1,0 0 1,8 0-1729,0 0 0,18-4 1,-21 3 1407,40-3-2035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4:45.1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15 350 2656,'-2'1'63,"2"-1"-17,-1 0 0,1 0 0,-1 0 0,1 0 0,-1 0 0,1 0 0,-1 0 0,1 0 0,-1 0 0,1 0 0,-1 1 0,1-1 0,0 0 0,-1 0 0,1 1 0,-1-1 0,1 0 0,0 1 0,-1-1 0,1 0 0,-1 1 0,1-1 0,0 0 0,0 1 0,-1-1 0,1 1 0,0-1 0,0 1 0,-1-1 0,1 1 0,0-1 0,0 1 0,0 2 1397,1-3-930,0 1 1,0 0-1,0 0 1,0 0-1,0 0 0,1-1 1,-1 1-1,0 0 1,0-1-1,3 1 1,2-1-34,0-1 0,0 0 0,0 0 0,0-1 0,0 1 0,7-4 0,37-19 1355,-40 19-1548,49-23 930,88-50 700,-130 68-1719,-2-1-1,1-1 1,-2 0 0,1-1-1,-2 0 1,20-26-1,-24 27 15,-3 5-84,-1 0-1,0 0 1,0 0-1,-1-1 1,0 0-1,0 1 1,3-13-1,-6 17-45,3-14 266,-4 16-349,0 1 0,0 0 0,0-1 1,0 1-1,0 0 0,0-1 0,0 1 1,0 0-1,0-1 0,0 1 0,0 0 1,0-1-1,0 1 0,0 0 0,0-1 1,0 1-1,0 0 0,-1-1 0,1 1 1,0 0-1,0-1 0,0 1 0,-1 0 1,1-1-1,0 1 0,0 0 0,-1 0 1,1-1-1,0 1 0,0 0 0,-1 0 1,1 0-1,0-1 0,-1 1 0,1 0 1,0 0-1,-1 0 0,1 0 0,-1 0 0,0 0 0,0 1 0,1-1 1,-1 0-1,0 1 0,1-1 0,-1 1 0,0-1 0,1 1 0,-1 0 0,1-1 0,-1 1 0,1-1 0,-1 1 0,1 0 0,-1 0 0,1-1 0,0 1 0,-1 0 0,1 0 0,0-1 0,0 1 0,-1 1 0,-5 24-33,5-22 43,0 8 62,0 0 0,1 0 0,2 17 0,-1 5 264,2-1-161,-2-31-120,-1 0 0,1 0 0,0 1 0,0-1-1,0 0 1,0 0 0,0 0 0,0 0 0,0-1 0,1 1 0,-1 0 0,3 3 0,8 7 17,-10-10-40,0 1 0,0-1 1,0 0-1,0 0 0,1 0 0,-1 0 0,1 0 0,4 3 1,0-4 9,0 0-1,0 0 1,0 0 0,0-1 0,0 0 0,0 0 0,0-1 0,8-1 0,5 0 65,7-2-77,42-10-1,-18 3 1,-13 4 50,140-31 364,-110 12-320,2-1-139,-53 22-136,-10 2 56,0 0 0,1 1 0,10-2 0,-16 4 80,-1 0 1,0 0-1,0 0 1,1 0-1,-1 0 1,0 0-1,1 0 1,-1 0-1,0 0 1,1 1-1,-1-1 1,0 0-1,0 1 1,1-1-1,-1 1 1,0 0-1,0-1 1,0 1 0,0 0-1,0 0 1,0 0-1,0 0 1,0-1-1,0 1 1,1 2-1,-1-2 21,-1 0 0,0 0 1,1 0-1,-1-1 0,0 1 0,1 0 0,-1 0 0,0 0 0,0 0 0,0 0 0,0 0 0,0 0 0,0 0 1,0 0-1,0-1 0,0 1 0,0 0 0,0 0 0,0 0 0,-1 0 0,1 0 0,0 0 0,-1-1 0,0 2 1,1-1 11,0-1 0,-1 1 1,1-1-1,0 1 0,-1-1 1,1 0-1,0 1 0,-1-1 1,1 1-1,-1-1 0,1 0 1,0 1-1,-1-1 1,1 0-1,-1 0 0,1 1 1,-1-1-1,1 0 0,-1 0 1,1 0-1,-1 0 0,1 1 1,-1-1-1,1 0 0,-1 0 1,0 0-1,0 0 1,-22-7 46,-3 0 186,22 5-279,1 1 0,-1 0 0,0 0 0,0 0 0,0 0 0,0 1 0,0-1-1,0 1 1,0 0 0,-7 1 0,-26 6-35,8-2 116,0 1-1,-49 18 1,72-22-53,1 1-1,-1 0 1,1 0 0,0 1-1,-6 5 1,9-8-3,1 0 1,0 0-1,-1 0 1,1 1-1,0-1 0,0 0 1,0 1-1,0-1 1,0 1-1,1-1 0,-1 1 1,0-1-1,1 1 1,-1-1-1,1 1 0,-1 0 1,1-1-1,0 1 1,0 0-1,0 0 0,0-1 1,0 4-1,1-3 29,-1-1 0,1 1-1,0 0 1,0-1 0,0 1-1,0-1 1,1 0 0,-1 1-1,0-1 1,0 0 0,1 0-1,-1 0 1,1 0 0,-1 0-1,1 0 1,0 0 0,-1 0-1,3 0 1,0 1 18,1 0-1,0-1 1,-1 1 0,1-1 0,7 0 0,-2 0 15,0-2 0,1 1-1,-1-1 1,1-1 0,-1 0 0,0 0 0,0-1 0,0 0 0,0-1 0,-1 0 0,13-7 0,-6 1-44,0 0 0,-1-1 0,0-1 0,-1 0-1,18-20 1,-30 30-19,-1-1 0,1 1 0,-1-1 1,0 1-1,0-1 0,1-3 0,0-3-17,-2 9 18,0 0 0,0 0 0,0 0-1,0 0 1,0 0 0,0 0-1,0 0 1,0 0 0,0 0-1,0 0 1,0-1 0,0 1 0,0 0-1,0 0 1,0 0 0,0 0-1,0 0 1,0 0 0,0 0 0,0 0-1,0 0 1,0 0 0,0 0-1,0 0 1,0 0 0,0 0-1,0 0 1,-1-1 0,1 1 0,0 0-1,0 0 1,0 0 0,0 0-1,0 0 1,0 0 0,0 0-1,0 0 1,0 0 0,0 0 0,0 0-1,0 0 1,0 0 0,-1 0-1,1 0 1,0 0 0,0 0 0,0 0-1,0 0 1,0 0 0,0 0-1,0 0 1,0 0 0,0 0-1,0 0 1,0 0 0,0 1 0,0-1-1,-1 0 1,1 0 0,0 0-1,0 0 1,0 0 0,0 0 0,-1 2-30,0-1 0,-1 1 0,1 0 0,0-1 0,0 1 0,0 0 0,1 0 0,-1 0 0,0 0 0,0 3 0,-5 24 88,4-21-59,2 0 0,-1-1 0,1 1 0,0 0 0,0 0 1,1 0-1,3 11 0,-4-17 16,1 0 1,-1 0-1,1 0 0,-1-1 1,1 1-1,0 0 1,-1-1-1,1 1 0,0-1 1,0 1-1,0-1 0,0 1 1,1-1-1,-1 0 1,0 1-1,1-1 0,-1 0 1,0 0-1,1 0 1,0 0-1,-1 0 0,1-1 1,-1 1-1,1 0 0,0-1 1,0 1-1,-1-1 1,1 1-1,0-1 0,0 0 1,-1 0-1,1 0 1,0 0-1,0 0 0,0 0 1,-1 0-1,1-1 0,3 0 1,15-6 215,0 0 0,31-17-1,-6 2-245,-17 10 67,-1-1 0,-1-2 0,44-31 0,30-21-512,-110 77 441,1 1 0,1 0 0,0 0 0,0 1 1,1 0-1,0 0 0,1 1 0,1-1 0,-7 21 0,11-28 51,0 0 1,0-1-1,1 1 1,0 0-1,0 0 0,0-1 1,0 1-1,1 0 1,-1-1-1,1 1 1,0 0-1,1-1 0,-1 1 1,3 4-1,-3-7 6,1 0-1,-1 1 0,1-1 0,-1 0 1,1 0-1,0 0 0,0 0 1,0 0-1,0 0 0,0 0 0,0-1 1,0 1-1,1-1 0,-1 1 1,1-1-1,-1 0 0,1 0 0,-1 0 1,1 0-1,0-1 0,-1 1 1,1-1-1,0 0 0,3 1 0,8-2 92,-1-1-1,1 0 1,-1 0-1,1-1 1,20-8-1,62-31 239,-75 32-348,-1 0 0,0-1 0,-1-2 0,0 0 0,30-27 0,-36 23-8,-10 14-25,-1 0 1,1-1-1,-1 1 0,1 1 1,0-1-1,6-4 0,-5 5-90,-5 5-30,-1 4 133,-2 10-71,-2-1 0,0 0 0,0 0-1,-2 0 1,-15 24 0,5-9 21,-15 32 51,8-14 73,-2-1 0,-2-1 0,-35 43 0,38-59-54,-2 0-1,-61 50 0,68-65 6,-49 36 207,60-46-190,0 0 0,-1-1 0,1 0 0,-1 0 0,-14 3 0,23-7-23,0-1 0,-1 1 0,1-1 0,0 0 0,-1 1 0,1-1 0,0 0 0,-1 0 0,1-1 0,0 1 0,-1 0 0,1-1 0,0 0 0,0 1 0,-1-1 0,1 0 0,0 0 0,0 0 0,0-1 0,0 1 0,0 0 0,0-1 0,0 1 0,1-1 0,-1 1 0,0-1 0,1 0 0,0 0 0,-1 0 0,1 0 0,0 0 0,0 0 0,0 0 0,-1-4 0,-1-1 13,1 1 0,1-1-1,-1 0 1,1 0 0,0 0 0,1 0-1,0 0 1,0 0 0,0 0 0,3-14-1,-1 11-23,1 0-1,0 0 0,0 0 0,1 0 0,0 1 0,1-1 0,0 1 0,0 0 1,1 0-1,0 1 0,0 0 0,1 0 0,1 0 0,8-7 0,6-2 17,0 1 0,1 2-1,0 0 1,1 1 0,28-10-1,-12 9 6,0 2-1,1 2 0,49-7 1,126 0 21,-47 18-2402,-168-1 1960,1 0 1,0 0-1,0 0 0,-1 0 1,1 0-1,0 0 1,0 0-1,-1 1 0,1-1 1,0 1-1,-1-1 1,1 1-1,-1 0 0,1-1 1,1 2-1,-2-1 126,-1-1 0,0 1 0,1-1 0,-1 1 0,0-1 0,0 1-1,0-1 1,1 1 0,-1-1 0,0 1 0,0-1 0,0 1 0,0-1 0,0 1 0,0-1 0,0 1-1,0-1 1,0 2 0,-7 15-4477,-5 4-1081,-2 4 2069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4:53.661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945 166 2240,'-5'-3'5328,"5"2"-5194,-1 0 1,0-1-1,1 1 1,-1 0-1,0 0 0,0 0 1,0 0-1,1-1 1,-1 1-1,0 1 1,-1-1-1,1 0 1,0 0-1,0 0 1,0 0-1,0 1 0,-1-1 1,-2 0-1,-4-2 42,-1 0-1,0 0 0,0 1 0,0 1 1,0 0-1,0 0 0,0 0 0,-16 2 0,10 0-39,0 1 0,1 1 0,-1 0 0,-23 8-1,21-3 41,1 0 1,0 1-1,0 1 0,1 0 0,-19 17 0,-13 9 79,32-24-146,1 0 0,-15 17 0,-12 11 370,25-26-426,1 1 0,1 1 1,0 0-1,1 1 0,1 0 1,1 1-1,0 0 0,1 1 1,1 0-1,-7 22 0,14-33 34,0 1-1,0-1 0,1 0 1,0 1-1,0-1 1,1 1-1,0-1 1,1 0-1,-1 1 0,2-1 1,-1 1-1,1-1 1,1 0-1,-1 0 0,1 0 1,7 12-1,-6-13 5,0-1 0,0 0 0,1 1 0,0-2-1,0 1 1,0 0 0,1-1 0,0 0 0,0 0-1,0-1 1,0 0 0,1 0 0,0 0 0,0-1 0,0 0-1,0 0 1,0-1 0,12 3 0,-11-4-22,0 1 0,0-2 1,0 1-1,0-1 0,0 0 1,0-1-1,0 0 0,0 0 1,0-1-1,0 1 0,-1-2 1,1 1-1,-1-1 0,1-1 1,7-4-1,0-2 15,0 0-1,-2-1 0,1 0 1,-1-1-1,-1-1 1,0 0-1,18-27 1,-17 20-44,-1 0 1,-1-1 0,-1 0 0,-1-1-1,9-31 1,-16 45-37,0 0-1,0-1 1,-1 1 0,0-1-1,-1 1 1,0-1-1,0 0 1,-1 1 0,0-1-1,-3-12 1,2 14-63,0 0-1,-1 1 1,0-1 0,0 1 0,-1 0-1,0 0 1,0 0 0,0 0-1,0 1 1,-1-1 0,0 1 0,-11-8-1,9 8-12,0 1 0,1 0 0,-1 0 0,-1 1 0,1 0-1,0 0 1,-1 1 0,0-1 0,1 2 0,-1-1 0,0 1-1,0 1 1,0-1 0,-8 1 0,2 1-2,0 1 0,-1 0 0,1 1 0,0 1 0,1 0 0,-1 1 0,-14 6 0,19-7 22,1 1 0,-1-1 0,1 1 0,0 0 0,-11 11 0,17-15 75,0 1 0,1-1 1,-1 1-1,1 0 0,-1 0 1,1 0-1,0 0 1,0 0-1,0 0 0,0 0 1,0 0-1,0 1 1,1-1-1,-1 0 0,1 0 1,-1 1-1,1-1 0,0 0 1,0 1-1,0-1 1,0 0-1,0 1 0,1-1 1,-1 0-1,1 1 1,0-1-1,-1 0 0,1 0 1,2 4-1,-1-3 45,0 1 1,0-1-1,0 1 0,1-1 0,-1 0 1,1 0-1,-1 0 0,1-1 0,0 1 1,0-1-1,1 1 0,-1-1 0,0 0 1,1 0-1,-1-1 0,1 1 0,0-1 1,-1 1-1,1-1 0,0 0 0,0-1 1,5 1-1,-3 0 1,-1-1 0,1-1 0,-1 1-1,0-1 1,0 0 0,1 0 0,-1-1 0,0 1 0,0-1 0,0 0 0,0-1 0,0 1 0,-1-1 0,1 0 0,-1 0-1,6-5 1,-4 3-35,-1-1 0,1 1-1,-1-1 1,0 0 0,0-1 0,-1 1-1,0-1 1,3-7 0,-5 11-57,-1 0-1,0 0 1,-1 0 0,1 0 0,0-1 0,-1 1 0,0 0-1,0 0 1,0 0 0,0-1 0,0 1 0,0 0 0,-1 0-1,0 0 1,0 0 0,0-1 0,0 1 0,0 0 0,0 1-1,-1-1 1,1 0 0,-4-4 0,2 4-39,0-1 0,-1 1 0,1 0 0,-1 0 0,1 0 0,-1 1 0,0-1 0,0 1 0,0 0 0,-1 0 0,1 1 0,0-1 0,-1 1 0,1 0 0,-1 0 0,-7-1 0,-9 0 18,-1 2 0,-27 1 0,44-1 62,-39 1-97,11 0-31,-40 6 0,44-3 38,-1 1-1,1 2 1,0 1-1,-43 19 1,56-20 101,8-3-18,0 0 0,0 0 0,0 1 1,-9 7-1,16-11-16,-5 4-14,0 0 1,0 0-1,1 1 0,-8 11 0,12-16 29,0 1-1,0-1 0,0 1 0,0-1 0,1 1 0,-1 0 1,1-1-1,-1 1 0,1 0 0,-1 0 0,1-1 1,0 1-1,0 0 0,0 0 0,0-1 0,0 1 1,0 0-1,1 0 0,-1-1 0,1 1 0,-1 0 0,1 0 1,-1-1-1,1 1 0,0-1 0,1 3 0,2 0 56,-1 0 0,1 0 0,-1 0 0,1-1 0,0 1 0,1-1 0,-1 0 0,1-1 0,-1 1 0,1-1-1,0 1 1,0-2 0,0 1 0,0 0 0,0-1 0,0 0 0,0 0 0,0-1 0,7 1 0,6-1 63,0 0 1,1-1-1,-1-1 1,19-5 0,-3-2-26,0-1 0,-1-1 0,-1-2 0,0-2 0,32-19 0,-51 26-50,0-1 0,0 0 0,-1-1-1,16-17 1,40-51 83,-34 38-152,-15 18 28,2 2 0,1 0 0,1 1-1,47-31 1,-45 35-145,30-15-1,-42 24 117,0 1 0,0 1 0,1 0 0,22-3 0,-22 5-30,1 1 1,-1 1-1,1 1 0,-1 0 1,0 1-1,0 0 0,24 7 1,-23-5 48,1-1 0,-1 0 0,0-1 0,31-1 0,-45-1-71,-1 0 53,1 1 0,-1-1 0,0 1 0,0-1 0,0 1 0,0-1-1,0 1 1,1-1 0,-1 1 0,0-1 0,0 1 0,1-1 0,-1 0 0,0 1 0,1-1 0,-1 1 0,0-1-1,1 0 1,0 1 0,2 3-41,-1 0 14,-1-1 0,0 1-1,0 0 1,0 0-1,0 0 1,-1 0 0,0 0-1,1 5 1,-5 36-70,2-29 174,-4 44 30,-4 52-113,11-89 45,-2 28-95,1-46 72,-1-1-1,1 1 1,-1-1-1,-1 0 1,1 0-1,0 0 1,-1 1 0,0-1-1,-2 4 1,-9 11 10,6-8 11,1 0 1,-2-1-1,0 0 0,0 0 1,-1-1-1,-18 16 1,10-12-43,1-1 85,-1-1 0,-22 13-1,35-22-37,-1 0-1,0 0 0,0 0 0,1 0 0,-1-1 0,0 0 0,-1 0 1,1 0-1,0-1 0,0 1 0,0-1 0,0 0 0,-10-2 0,14 2-11,1 0 0,-1-1 0,1 1 0,-1 0 0,1 0 0,-1 0 0,1-1 1,0 1-1,-1 0 0,1-1 0,-1 1 0,1 0 0,0-1 0,-1 1 0,1 0 0,0-1 0,-1 1 0,1 0 0,0-1 0,0 1 0,-1-1 0,1 1 0,0-1 0,0 1 0,0-1 0,0 1 0,0-1 0,0 1 0,0-1 0,-1 1 0,1-1 0,0 1 0,1-1 0,-1 1 0,0-1 0,0 1 0,0-1 0,0 1 0,0-1 0,0 1 0,1-1 0,-1 1 0,0 0 0,0-1 0,1 1 0,-1-1 0,1 0 0,15-21 97,-9 16-110,0-1 0,1 1 0,0 0 0,0 1-1,13-7 1,46-18 48,-44 20-33,9-3 37,41-19-154,-70 30 22,0 1 0,0-1 0,0 1 0,1-1 0,-1 1 0,0 0 0,1 0 0,-1 1 0,5-1 0,-12 22-113,2-17 186,1-1 0,-1 1 0,0 0 0,-1-1 0,1 1 0,-1-1 0,1 0 0,-1 0-1,0 0 1,0 0 0,-7 4 0,-5 4-41,-20 10 1,29-18 79,-8 4 20,-29 11 0,20-9-31,-37 8-5,28-9 30,17-4-39,-1-1 1,0 0-1,0-1 1,0-1-1,0 0 0,-27-3 1,24 0 8,1 0 0,0-2 1,-18-4-1,-110-22-145,139 29 139,1 1 0,0-1 0,0 1 0,-1 1 0,1-1 0,-12 4 0,-38 14-77,53-17 76,-33 20-106,23-14 32,11-6 86,-1 0-1,1 1 0,0-1 1,-1 0-1,1 0 0,-1 0 1,1-1-1,-1 1 0,1-1 1,-1 1-1,1-1 0,-4 0 1,5 0-25,0 0 1,0 0 0,0 1 0,0-1 0,0 0-1,0 0 1,1 1 0,-1-1 0,0 0-1,0 1 1,0-1 0,0 1 0,1-1-1,-1 1 1,0-1 0,0 2 0,-10 4-30,5-4 43,0 1 0,0 0 0,1 0 0,-1 1-1,1 0 1,0 0 0,-9 8 0,8-7-204,-15 17 388,16-17-216,0 0 0,0 0 0,0 0 0,-1-1 0,-8 6 0,10-8-113,-14 5 1031,18-7-888,9-9 248,-6 7-261,-1 0-1,0 0 1,0 0 0,0-1-1,0 1 1,-1-1-1,1 1 1,-1-1-1,1 0 1,-1 0-1,1-3 1,-2 6-6,0-1 0,-1 1 0,1 0 0,0-1 0,-1 1 0,1 0 0,0 0 0,-1 0 0,1-1 0,0 1 0,-1 0 0,1 0 0,-1 0 0,1 0 0,-1 0 0,1 0 0,0 0 0,-1-1 0,1 1 0,-1 0 0,1 1 0,-1-1 0,1 0 0,0 0 0,-1 0 0,1 0 0,-1 0 0,0 1 0,-14 2-56,15-3 65,-186 43-266,176-42 452,10-1-181,0 0 0,0 0-1,0 0 1,0 0 0,0 0-1,0-1 1,0 1-1,-1 0 1,1 0 0,0 0-1,0 0 1,0 0 0,0 0-1,0 0 1,0 0-1,0 0 1,0 0 0,0 0-1,0 0 1,0 0-1,0 0 1,0-1 0,0 1-1,0 0 1,0 0 0,0 0-1,0 0 1,0 0-1,0 0 1,0 0 0,0 0-1,0 0 1,0 0 0,0 0-1,0 0 1,0-1-1,0 1 1,0 0 0,1 0-1,-1 0 1,0 0-1,0 0 1,0 0 0,0 0-1,0 0 1,0 0 0,0 0-1,0 0 1,0 0-1,0 0 1,0 0 0,0 0-1,0 0 1,0 0 0,16-9 166,50-3-85,29-9-76,27-8-889,-95 21 191,0-1 0,37-18-1,-14 2-595,57-39 0,2-22 955,-57 42 361,-36 33-75,0 0-1,0 1 1,1 0-1,35-13 1,-20 11-128,64-13 1,-5 3 406,-88 21-163,0 0 1,0 0 0,0 0-1,0-1 1,0 1-1,-1-1 1,5-3 0,-5 4-90,-2 1 26,0 0-7,0 0-1,0 0 1,0 0-1,0 0 0,0 0 1,0 0-1,0 0 1,0 0-1,0 1 1,0-1-1,0 0 0,0 0 1,0 0-1,0 0 1,0 0-1,0 0 0,0 0 1,0 0-1,0 0 1,0 1-1,0-1 1,0 0-1,0 0 0,0 0 1,1 0-1,-1 0 1,0 0-1,0 0 0,0 0 1,0 0-1,0 0 1,0 0-1,0 0 1,0 0-1,0 0 0,0 0 1,1 0-1,-1 1 1,0-1-1,0 0 0,0 0 1,0 0-1,0 0 1,0 0-1,0 0 1,0 0-1,1 0 0,-1-1 1,0 1-1,0 0 1,0 0-1,0 0 0,0 0 1,0 0-1,0 0 1,0 0-1,1 0 0,-1 0-43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4:54.708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592 10 2976,'12'-9'1978,"-12"9"-1915,0 0 1,4 3 634,-4-3-635,0 0 1,0 0-1,0 1 1,1-1-1,-1 1 1,0-1-1,0 0 1,0 1-1,0-1 0,7 12 628,-5-8-536,0 0 0,0 0 0,-1 0 0,1 0 0,-1 0 0,0 1 0,0-1 0,-1 0 0,1 1 0,-1-1 0,0 0 0,0 1 0,0-1 0,-1 5 0,-3 12 701,-10 35 0,4-21-243,-21 120 769,28-145-1258,0 0 1,0 0-1,-1 0 0,0 0 1,-1 0-1,0-1 1,-6 10-1,6-14-78,1 0 0,0 0-1,-1 0 1,0-1 0,0 0-1,-1 0 1,1 0 0,-1 0-1,0-1 1,1 0 0,-2 0-1,-10 3 1,-25 5-331,-48 7 0,46-11-822,-55 18 0,77-18 721,1 1 0,-34 20 0,47-24 261,-1 1 1,1 1 0,1-1-1,-1 1 1,1 1 0,0 0-1,0 0 1,-9 13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8:52.9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1070 3968,'-1'0'127,"0"1"0,0-1 1,0 1-1,0 0 0,1-1 1,-1 1-1,0 0 0,0-1 1,1 1-1,-1 0 0,0 0 0,1 0 1,-1 0-1,1 0 0,-1-1 1,0 3-1,0 9 4487,5-20-3089,2 0-980,18-41 804,-8 18-1028,2 0 0,1 2 0,1 0 1,2 1-1,0 2 0,2 0 0,1 1 0,35-26 0,-48 42-240,9-8-1,1 1 0,1 0 0,0 2 0,48-21-1,-68 34-75,-1 0 0,0 1 0,1-1 0,-1 0 0,0 1 0,1 0 0,-1 0 0,1 0 0,-1 0 0,0 0 0,1 0 0,-1 0 0,1 1 0,-1-1 1,5 3-1,-6-3 18,1 1 1,-1 0-1,0 0 1,0 0 0,1 0-1,-1 0 1,0 1-1,0-1 1,0 0 0,0 1-1,0-1 1,-1 0-1,1 1 1,0-1 0,0 1-1,-1-1 1,1 1 0,-1-1-1,0 1 1,1 0-1,-1-1 1,0 1 0,0-1-1,0 4 1,-3 38 226,-1 0 1,-14 56-1,4-20 21,13-67 181,1-12-444,0 0-1,0 0 0,0 0 0,0 0 0,0 0 0,0 1 0,0-1 1,0 0-1,0 0 0,0 0 0,0 0 0,0 0 0,0 0 1,0 0-1,0 0 0,0 0 0,0 0 0,0 0 0,0 0 1,0 0-1,0 0 0,0 1 0,0-1 0,0 0 0,0 0 0,0 0 1,0 0-1,0 0 0,0 0 0,0 0 0,0 0 0,0 0 1,0 0-1,0 0 0,0 0 0,0 0 0,1 0 0,-1 0 0,0 0 1,0 0-1,0 0 0,0 0 0,0 0 0,0 0 0,0 0 1,0 0-1,0 0 0,0 0 0,0 0 0,0 0 0,0 0 0,0 0 1,1 0-1,-1 0 0,0 0 0,0 0 0,0 0 0,0 0 1,0 0-1,0 0 0,11-15 493,-5 4-390,16-22 155,90-127-149,-99 144-114,-9 10-57,1 0 0,-1 1 0,1-1 0,0 1 1,1 0-1,-1 1 0,1-1 0,9-5 0,-15 10 51,0 0 0,1 0-1,-1 0 1,0 1-1,1-1 1,-1 0 0,0 0-1,0 0 1,1 0-1,-1 0 1,0 0 0,0 0-1,0 0 1,1 1-1,-1-1 1,0 0 0,0 0-1,0 0 1,1 1-1,-1-1 1,0 0 0,0 0-1,0 0 1,0 1-1,1-1 1,-1 0 0,0 0-1,0 1 1,0-1-1,0 0 1,0 0 0,0 1-1,0-1 1,0 0 0,0 0-1,0 1 1,3 14-68,-1 18 24,-3 63-1,-1-63 99,2 0 0,3 36 0,5-38 174,-8-29-197,1-1-1,-1 0 1,0 1 0,1-1 0,-1 0-1,1 0 1,0 0 0,0 1-1,-1-1 1,1 0 0,0 0 0,0 0-1,0 0 1,0 0 0,0 0-1,0 0 1,0-1 0,0 1 0,0 0-1,2 0 1,-1-1 8,-1 0 0,1 0 0,0 0-1,0-1 1,-1 1 0,1-1 0,0 1 0,-1-1 0,1 0 0,-1 1-1,1-1 1,-1 0 0,1 0 0,-1 0 0,0 0 0,3-3 0,20-21 94,-19 19-91,48-57 274,90-96 50,-110 126-309,30-27-600,-64 69-96,-4 10 628,2-10 58,-2 10-24,-15 62-208,18-71 209,1-1 0,0 1 1,1 0-1,0 0 0,0 0 0,3 13 0,-2-19 35,0 0 0,0 0-1,1-1 1,3 8 0,-5-10-31,1-1 0,-1 1-1,1 0 1,-1 0 0,1 0 0,0 0 0,-1 0 0,1-1 0,0 1 0,-1 0 0,1-1 0,0 1 0,0 0 0,0-1 0,0 1 0,0-1 0,0 1 0,0-1 0,0 0 0,0 1 0,0-1 0,0 0 0,0 0 0,1 0 0,0 0 11,1-1 0,-1 1 0,0-1 0,0 0 0,1 0 0,-1 0 0,0 0 0,0-1 0,0 1 0,0 0 0,0-1 0,0 1 0,2-4 0,21-28 195,-19 25-155,109-162-32,-64 100-532,-49 70 224,-1 6 76,-1 8 22,-5 18 74,-8 65 46,12-87 77,1 0 0,0 0 0,1 1 0,0-1 0,0 0 0,1 0 0,4 12 0,-5-20 1,0 0-1,-1 0 1,1 0-1,0 0 1,0-1-1,0 1 0,0 0 1,1-1-1,-1 1 1,3 2-1,-3-4-9,-1 1 0,1-1-1,0 1 1,0-1 0,-1 0-1,1 0 1,0 1 0,0-1-1,-1 0 1,1 0 0,0 0-1,0 0 1,0 0 0,-1 0-1,1 0 1,0 0 0,0 0-1,-1 0 1,1-1 0,0 1-1,0 0 1,-1 0 0,1-1-1,0 1 1,0-1 0,-1 1-1,2-1 1,5-4 38,0-1 1,0 0 0,-1 0-1,0-1 1,8-10-1,11-11-52,-4 8-16,1 2-1,0 0 0,1 2 1,1 0-1,0 2 0,1 0 1,32-11-1,-36 16-66,32-18-1,-114 80-263,49-42 310,2 1 0,-1 1 0,2-1 1,-17 28-1,24-36 25,-8 13-44,0 1 0,-13 35-1,20-45 59,1 0-1,0 0 1,0 0 0,0 1-1,1-1 1,1 0 0,-1 1-1,1-1 1,3 16-1,-3-22 8,0 0-1,1 0 1,-1 0-1,1 0 1,0 0-1,-1 0 1,1 0-1,0 0 0,0 0 1,0 0-1,1 0 1,-1-1-1,0 1 1,1-1-1,-1 1 1,1-1-1,-1 1 1,1-1-1,0 0 0,-1 0 1,1 1-1,0-1 1,0-1-1,0 1 1,0 0-1,0 0 1,0-1-1,0 1 1,0-1-1,0 0 0,0 1 1,1-1-1,-1 0 1,0 0-1,0-1 1,0 1-1,4-1 1,2-1 42,0-1 0,1 0 0,-2 0 0,1 0 0,0-1 0,12-9 1,45-37-49,-43 31-18,85-78-29,-75 67-15,0-1 78,-1-1 0,38-51 0,-28 20 91,38-76 1,-75 132-116,32-59 21,-3-2-1,-3-1 0,24-84 1,-53 149-71,0 0-1,0 0 1,0 0 0,0 0 0,0 0 0,-1 0 0,0 0 0,0 0 0,-1-6 0,1 10 30,0-1 0,0 0 0,0 0-1,0 0 1,0 1 0,-1-1 0,1 0 0,0 0 0,-1 1 0,1-1-1,0 0 1,-1 1 0,1-1 0,-1 0 0,1 1 0,-1-1 0,1 1 0,-1-1-1,0 1 1,1-1 0,-2 0 0,1 1 5,0 0-1,0 0 1,1 0 0,-1 0-1,0 0 1,0 0 0,0 0-1,0 0 1,0 0 0,0 0-1,0 1 1,0-1 0,0 0 0,0 1-1,0-1 1,0 0 0,1 1-1,-1-1 1,0 1 0,0 0-1,0 0 1,-6 5-17,0 0 0,0 0 1,1 1-1,0 0 0,0 0 1,1 1-1,-8 14 0,-2 6-105,-11 34 1,-54 178 106,53-153-6,19-61 68,1 1 1,2-1-1,0 1 1,2 1-1,0 43 1,4-57 15,0 1 0,0-1 0,1 1 0,1-1 0,1 0-1,0 0 1,0 0 0,2-1 0,-1 1 0,2-1 0,0-1 0,10 15 0,-15-24-32,0 0 1,1-1-1,-1 1 0,1 0 0,-1-1 1,1 0-1,0 1 0,0-1 0,0 0 1,0 0-1,1-1 0,-1 1 0,0-1 1,1 0-1,-1 0 0,1 0 1,-1 0-1,1 0 0,0-1 0,5 1 1,5-2 17,0 0 1,0-1 0,-1-1-1,1 0 1,0-1-1,-1 0 1,0-1 0,16-8-1,13-10 52,41-28 0,-69 42-59,8-6 21,21-17 1,-37 26-34,0 1 0,0-1 1,0 0-1,-1 0 0,0-1 1,-1 0-1,8-13 1,-11 19-29,0 0 0,-1-1 1,1 1-1,-1-1 0,1 1 1,-1 0-1,1-1 0,-1 0 1,0 1-1,0-1 1,1 1-1,-1-1 0,0 1 1,-1-1-1,1 1 0,0-1 1,0 1-1,-1-1 0,1 1 1,-1-1-1,1 1 0,-1-1 1,1 1-1,-1-1 0,0 1 1,0 0-1,-2-3 0,1 3-14,0-1-1,0 1 1,-1-1-1,1 1 0,-1 0 1,1 0-1,-1 0 1,1 0-1,-1 1 0,1-1 1,-1 1-1,0-1 0,1 1 1,-1 0-1,0 0 1,-4 1-1,0-1 13,0 2 0,1-1 0,-1 1 0,0 0 0,1 1 0,-1 0 0,1 0 0,-1 0 0,1 0 0,0 1 0,1 0 0,-1 1 0,-5 5 0,-1 1 11,1 1-1,0 1 1,0 0-1,-13 24 1,16-24-18,2 0 0,-1 0 0,2 1 0,0 0 0,-6 27 0,9-33 25,1-1-1,0 1 1,0 0 0,1-1-1,0 1 1,1 0-1,-1-1 1,2 1 0,-1-1-1,1 1 1,0-1 0,0 0-1,4 9 1,-3-13 14,-1 1 1,0 0-1,1-1 1,-1 0-1,1 1 1,0-1-1,0 0 1,0-1-1,1 1 1,-1 0-1,1-1 1,-1 0-1,1 0 1,0 0-1,0 0 1,0-1-1,0 1 1,0-1-1,0 0 1,0 0-1,0 0 1,5-1-1,-1 1 11,1-1-1,-1-1 0,0 0 0,0 0 1,0 0-1,0-1 0,0 0 0,0-1 0,0 0 1,12-6-1,0-2 55,-1-2 0,36-29 0,30-37-127,22-18 74,7 5-89,-88 75-245,-26 17 300,0 0 0,0 0 0,-1 0 0,1 0 1,0 0-1,0 0 0,0 0 0,0 1 0,0-1 0,0 0 0,0 0 0,0 0 0,0 0 0,0 0 1,0 0-1,0 0 0,0 0 0,0 0 0,0 0 0,0 1 0,0-1 0,0 0 0,0 0 1,0 0-1,0 0 0,0 0 0,1 0 0,-1 0 0,0 0 0,0 0 0,0 0 0,0 0 1,0 0-1,0 0 0,0 1 0,0-1 0,0 0 0,0 0 0,0 0 0,0 0 0,0 0 1,0 0-1,0 0 0,1 0 0,-1 0 0,0 0 0,0 0 0,0 0 0,0 0 0,0 0 1,0 0-1,0 0 0,0 0 0,0 0 0,0 0 0,1 0 0,-1 0 0,0 0 0,0 0 1,0 0-1,0 0 0,0 0 0,0 0 0,-4 11-89,2-4 67,-17 49-1,2 0 1,-13 85-1,27-102 120,3-36-73,0 0 0,1 0 0,-1 0 0,0 0 0,1 0 0,-1 0 0,1 0 0,0 0 0,2 4 0,-2-6-7,0-1-1,0 1 1,0-1-1,-1 1 1,1-1-1,0 0 1,0 1-1,0-1 1,0 0-1,0 0 1,0 0-1,0 0 1,0 0-1,0 0 1,0 0-1,0 0 1,0 0-1,-1 0 1,1 0-1,0-1 1,0 1-1,0 0 1,0-1-1,0 1 1,0-1-1,-1 1 1,1-1-1,1 0 1,9-10 80,1 0 0,-2-1 0,0 0 0,0-1 0,9-16 1,-15 23-72,27-38-214,2 2 0,60-59 0,-93 101 184,1 0 0,-1 0 0,0 0 0,0 0 0,0 0 0,0 0 0,0 0 0,1 0 0,-1 0 0,0 0 0,0 0 0,0 0 0,0 0 0,0 0 0,1 0 0,-1 0 0,0 0 0,0 0 0,0 1 0,0-1 0,0 0 0,0 0 0,0 0 0,1 0 0,-1 0 0,0 0 0,0 0 0,0 1 0,0-1 0,0 0 0,0 0 0,0 0 0,0 0 0,0 0 0,0 1 1,0-1-1,0 0 0,0 0 0,0 0 0,0 0 0,0 0 0,0 1 0,0-1 0,0 0 0,0 0 0,0 0 0,0 0 0,0 0 0,0 1 0,0-1 0,0 0 0,0 0 0,0 13-4,0-11-1,-1 28 114,1-4-78,4 44 1,-4-63-15,2 0 0,-1 0-1,1 0 1,0 0-1,0 0 1,1-1-1,0 1 1,0-1-1,1 0 1,-1 1-1,6 5 1,-8-10 12,1 0-1,-1-1 1,1 1 0,-1-1-1,1 1 1,-1-1 0,1 1 0,0-1-1,0 0 1,-1 0 0,1 0-1,0 0 1,0 0 0,0 0-1,0-1 1,0 1 0,0-1-1,1 1 1,-1-1 0,0 0 0,0 1-1,0-1 1,0-1 0,0 1-1,1 0 1,-1 0 0,0-1-1,0 1 1,0-1 0,0 0-1,0 1 1,0-1 0,0 0 0,0 0-1,0 0 1,-1-1 0,1 1-1,2-2 1,5-6 17,0 0-1,0 0 0,-1-1 1,-1 0-1,8-14 1,-9 16-83,84-136-62,-55 97-448,-34 67 225,-7 72 63,-1-1 427,7-75-90,-4 135 217,0-130-2,4-20-265,0-1 1,-1 1-1,1-1 1,0 1-1,0-1 0,0 1 1,-1 0-1,1-1 1,0 1-1,0-1 0,-1 1 1,1-1-1,-1 1 1,1-1-1,0 0 0,-1 1 1,1-1-1,-1 1 1,1-1-1,-1 0 0,1 1 1,-1-1-1,1 0 1,-2 1-1,-16-10 81,12 5-91,-1 0 1,1-1-1,0 0 0,1 0 0,-1-1 0,1 0 0,0 0 0,1 0 0,-8-13 1,8 12-115,-2-5-65,4 12 92,1 7 5,1-3 37,0 1-1,1 0 0,0 0 1,0-1-1,0 1 1,0 0-1,1-1 0,0 1 1,0-1-1,4 8 1,-1-5 83,0 0 0,1 0 0,0-1 0,0 0 0,11 10 0,-5-7 86,1-1 1,0 0-1,0 0 0,0-1 1,1-1-1,23 8 1,-22-10-46,0-1 1,0 0 0,1-1 0,-1 0 0,0-1 0,1-1-1,-1 0 1,0-1 0,1-1 0,-1-1 0,0 0 0,18-6 0,-29 8-329,-1-1 0,1 1 1,-1-1-1,0 0 0,0 1 1,0-1-1,0-1 0,0 1 1,0 0-1,-1-1 0,4-4 1,-4 6-311,-1-1 1,1 0-1,-1 0 1,0 0 0,0 0-1,0 0 1,0-1-1,0 1 1,0 0-1,-1 0 1,1 0 0,-1-1-1,1 1 1,-1 0-1,0-1 1,0 1-1,0 0 1,-1-5 0,1 4-88,-3-30-4857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4:55.405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135 9 3968,'6'-8'9077,"-14"16"-8892,0 0-1,0 0 1,-1-1-1,0 0 1,-10 6 0,-13 10 163,-13 10 911,43-32-1099,5-1-80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6:41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158 116 2912,'0'0'23,"-1"0"0,1 0 0,0 0 0,0 0 0,0 0-1,0 0 1,0 0 0,-1 0 0,1 0 0,0 0 0,0 0 0,0 0 0,0 0 0,0-1 0,0 1 0,-1 0 0,1 0-1,0 0 1,0 0 0,0 0 0,0 0 0,0-1 0,0 1 0,0 0 0,0 0 0,0 0 0,0 0 0,0 0 0,0-1 0,0 1-1,0 0 1,0 0 0,0 0 0,0 0 0,0-1 0,0 1 0,0 0 0,0 0 0,0 0 0,0 0 0,0 0 0,0-1 0,0 1-1,0 0 1,0 0 0,0 0 0,0 0 0,0 0 0,1-1 0,-1 1 0,0 0 0,0 0 0,0 0 0,0 0 0,0 0-1,0 0 1,1 0 0,-1 0 0,0 0 0,0 0 0,0-1 0,0 1 0,0 0 0,1 0 0,4-6 3863,-5 5-3782,-1 0 0,0 0 0,1 0 0,-1 0 0,0 0 0,0 1 0,1-1 0,-1 0 0,0 0 0,0 0 0,0 1 0,0-1 0,0 0 0,0 1 0,0-1 0,0 1 0,0-1 0,0 1 0,0 0 0,0-1 0,-1 1 0,1 0 0,-1 0 0,-3 0-100,1 1 1,0-1-1,0 1 1,0 0 0,-1 1-1,1-1 1,0 1-1,0-1 1,1 1-1,-1 1 1,0-1 0,1 0-1,-1 1 1,1 0-1,0-1 1,0 1-1,0 1 1,0-1 0,0 0-1,-3 7 1,-4 7 205,0 0 1,-12 32-1,19-40-175,0-2 80,1-4-88,0 1 1,1-1 0,0 0 0,-1 0-1,1 1 1,1-1 0,-1 1-1,0-1 1,1 1 0,0-1 0,0 1-1,0 6 1,2 18 211,-2-26-232,0 1 0,0-1-1,0 1 1,0-1-1,0 1 1,1-1 0,-1 0-1,1 1 1,0-1-1,-1 1 1,1-1 0,2 4-1,0-2 126,-1 0 0,1-1 0,0 1 0,0-1 0,0 0 0,0 1 0,1-2 0,6 6 0,-8-7-48,0 0 0,1 0 0,-1 0 0,1-1 0,-1 1 0,1 0 0,-1-1 0,1 0 0,-1 0 0,1 0-1,-1 0 1,1 0 0,-1 0 0,1 0 0,-1-1 0,0 1 0,4-2 0,0 0-5,-1 0 0,0-1 0,0 0 0,0 1 0,0-1 0,-1-1 0,1 1 1,-1-1-1,0 0 0,0 0 0,0 0 0,-1 0 0,1-1 0,-1 1 0,0-1 0,0 0 0,0 0 0,-1 0 0,0 0 0,0-1 1,0 1-1,-1 0 0,0-1 0,0 1 0,0-1 0,-1 0 0,1 1 0,-2-11 0,0 3-74,-1 1 1,0 0-1,-1 0 0,-6-16 1,8 24-41,-1 1 1,1 0 0,-1 0 0,0 0-1,0 0 1,0 0 0,0 0-1,0 0 1,-1 1 0,1-1 0,-1 1-1,0-1 1,0 1 0,0 0 0,0 0-1,0 1 1,0-1 0,0 1-1,-1-1 1,-3 0 0,2 2-126,-7 0-143,11-1 199,7-1 74,0 1 95,10-2 62,-1 0 1,1-1 0,25-11 0,132-54 319,-155 63-442,0 0-1,28-4 0,-42 9-15,1 1-1,0-1 0,0 1 0,0 0 0,0 0 1,-1 0-1,1 1 0,0 0 0,0 0 0,-1 0 1,1 0-1,0 1 0,-1 0 0,1 0 0,4 2 0,-5 0 1,0 0-1,0 0 1,0 1-1,0-1 0,-1 1 1,0-1-1,0 1 0,0 0 1,0 1-1,3 9 0,0 4 146,8 35-1,-6-11 45,11 42 114,-16-75-154,0 0-1,1 0 1,0 0 0,1-1-1,11 18 1,-15-25-116,1 0 0,-1-1 0,1 1 1,-1-1-1,1 0 0,-1 1 0,1-1 0,0 0 0,0 0 0,-1 0 0,1 0 1,0 0-1,0-1 0,0 1 0,0-1 0,0 1 0,0-1 0,0 1 0,2-1 1,0 0-466,-1 0 0,1-1 1,0 1-1,-1-1 0,1 1 1,-1-1-1,1 0 0,-1-1 1,5-1-1,15-6-2127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6:43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197 125 4992,'3'-4'2040,"-7"4"-1248,3 0-749,0 0 0,0 0 1,1 1-1,-1-1 0,0 0 1,1 1-1,-1-1 0,0 1 0,1-1 1,-1 1-1,0 0 0,1-1 1,-1 1-1,1-1 0,-1 1 0,0 1 1,-15 38 350,1 2 1,-15 66 0,-75 281 2421,96-369-2391,1 2 1782,8-22-2187,0 0 1,0 0-1,0 0 0,0 0 1,0 0-1,0 0 1,0 0-1,0 0 1,0 0-1,0 0 1,0 0-1,0 0 0,0 0 1,0 0-1,1 0 1,-1 0-1,0 0 1,0 0-1,0 0 1,0 0-1,0 0 0,0 0 1,0 0-1,0 0 1,0 0-1,0 0 1,0 0-1,0 0 1,0 0-1,0 0 1,0 0-1,0 0 0,0 0 1,0 0-1,0 0 1,0 0-1,1 0 1,-1 0-1,0 0 1,0 0-1,0 0 0,0 0 1,0 0-1,0 0 1,0 0-1,0 0 1,0 0-1,0 0 1,0 0-1,0 0 0,0 0 1,0 1-1,9-13 638,-2 0-593,0-1-1,-1 0 1,0 0 0,-1 0-1,5-24 1,-7 27-48,44-177-33,33-120 88,-66 259-21,-5 22 124,-6 19-170,-1 0-1,1 0 1,-2 0 0,1 0-1,-1 0 1,1-12 0,9 31-555,-8-2 524,0 0 0,0 0 0,0 1 0,-2-1 0,1 0 0,-1 1 0,-1 12 0,2 11 74,14 95 19,40 163 0,-48-264 39,2 1-1,2-1 1,0-1 0,2 0 0,18 27-1,-29-51 134,-5-11-2555,-7-15-2369,-5-10-1885,8 15 3855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6:43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3552,'33'-1'9904,"7"1"-6473,52 3-4046,-16-2 1153,-65-5-1816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6:46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26 177 4064,'-6'-11'1638,"6"11"-1491,-1-1 1,1 1-1,-1-1 0,1 1 0,0-1 0,-1 0 1,1 1-1,0-1 0,0 1 0,0-1 0,-1 1 1,1-1-1,0 0 0,0 1 0,0-1 0,0 0 1,0 0-1,1-4 2031,-1 3-1062,0 4-821,0-2-124,-5 6-267,3 1 94,0 1-1,0-1 1,0 0 0,1 1 0,0-1 0,0 1 0,1 0 0,0-1-1,1 10 1,1 30 487,-2-38-402,0 1 1,0-1 0,1 1-1,1-1 1,-1 0 0,1 1-1,1-1 1,6 15 0,-7-20 130,0 0 0,0 0 0,1 0 0,-1 0 0,1-1 0,0 1 0,0-1 0,1 1 0,5 3 0,-8-6-119,1 0 0,0 0 0,-1 0 1,1 0-1,0 0 0,0-1 1,0 1-1,0-1 0,-1 0 1,1 1-1,0-1 0,0 0 1,0 0-1,0 0 0,0 0 0,0-1 1,0 1-1,0 0 0,0-1 1,0 1-1,-1-1 0,1 0 1,0 0-1,2-1 0,4-3 27,0 0 1,0-1-1,0 0 0,-1 0 1,0-1-1,0 0 0,0 0 0,-1-1 1,10-16-1,-4 4-114,-2-1 1,17-43-1,-4-19-664,-23 98 119,0 0-1,2 23 1,2 28 304,-3-55 276,1-1 0,-1 0 0,2 1 1,-1-1-1,1 0 0,1 0 0,0 0 0,0-1 1,8 13-1,-10-20 16,-1 1-1,0-1 1,1 0 0,-1 0-1,1 0 1,-1 0 0,1-1 0,0 1-1,0 0 1,0-1 0,3 3 0,-3-3 8,0-1 0,0 1 0,0 0 0,0-1 0,0 0 0,0 0 1,0 1-1,-1-1 0,1 0 0,0 0 0,0-1 0,0 1 0,0 0 1,2-1-1,6-2 64,-1 0 0,0-1 0,0 0 0,-1 0 0,1-1 0,-1 0 0,8-7 0,54-47-172,-68 57 31,20-18 89,56-55-89,-75 72-18,1-1-1,-1 1 1,1 0 0,-1 0-1,1 1 1,0-1-1,0 1 1,0-1-1,0 1 1,5-1-1,-6 2 3,0 1-1,-1-1 0,1 1 0,0 0 1,0 0-1,0 0 0,-1 0 0,1 0 1,0 1-1,0-1 0,-1 1 0,1 0 1,0 0-1,-1 0 0,1 0 0,-1 0 1,1 0-1,2 3 0,26 16 70,0 3-1,52 49 1,-82-71 229,-6-18 565,2 12-813,0 0-1,0 0 0,-1 0 1,0 0-1,0 1 0,0-1 1,-5-4-1,-3-2-71,8 7-17,0 0-1,0 0 1,0 1 0,0-1-1,-1 1 1,0 0 0,0 0-1,0 0 1,0 1-1,-10-4 1,11 5 44,1 1 0,-1-1 0,1 1 0,0 0 0,-1 0-1,1 0 1,-1 0 0,1 1 0,0-1 0,-1 1 0,1 0 0,0 0 0,0 0-1,-1 0 1,1 1 0,0-1 0,0 1 0,0 0 0,-2 2 0,-3 4-28,0-1 0,1 1 0,0 0 1,0 1-1,1 0 0,0 0 0,1 0 1,-8 18-1,13-26 50,-2 1 29,1 1-1,0 0 0,0 0 0,0 0 1,0 0-1,1 0 0,-1 0 0,1 0 0,-1 0 1,1 0-1,0 0 0,1 0 0,-1 0 1,0 0-1,1 0 0,-1 0 0,1 0 1,0 0-1,0 0 0,0-1 0,1 1 0,-1 0 1,1-1-1,-1 1 0,1-1 0,0 1 1,0-1-1,0 0 0,0 1 0,0-1 1,1 0-1,-1-1 0,1 1 0,-1 0 0,1-1 1,0 1-1,-1-1 0,1 0 0,0 0 1,0 0-1,0 0 0,0-1 0,0 1 1,0-1-1,0 1 0,0-1 0,0 0 0,0 0 1,0-1-1,0 1 0,5-2 0,3-1 122,0-1 0,-1 0 0,1 0 0,-1-1 0,0-1 1,0 0-1,16-12 0,-4-1-142,36-39 0,-49 45-179,-4 7-381,-4 19 264,2 43 45,-1-38 147,-1 37 0,-3-31 105,-26 227-36,19-197 78,2-8 9,-2 0 0,-16 46 0,23-85 36,0-1 0,-1-1 0,0 1 0,-6 8 0,9-13-68,-1 0 0,0 1-1,0-1 1,0 0 0,1-1 0,-1 1 0,0 0-1,0 0 1,0 0 0,0 0 0,-1-1 0,1 1 0,0-1-1,0 1 1,0-1 0,0 1 0,-1-1 0,1 0-1,-3 1 1,2-1 6,0 0-1,0 0 0,0-1 1,0 1-1,0 0 1,0-1-1,0 0 1,0 1-1,0-1 0,0 0 1,-2-1-1,-3-3 34,0 0 0,0 0 0,1-1 0,0 0 0,-7-8 0,1-2-69,0 0-1,1 0 1,1-2-1,1 1 1,0-1-1,1 0 1,1-1-1,1 0 1,0 0-1,2-1 1,0 1-1,1-1 1,0-28-1,3 45-21,0-1-1,0 0 1,1 1 0,0-1 0,-1 0-1,1 1 1,0-1 0,1 1 0,-1-1-1,1 1 1,-1-1 0,1 1 0,0 0-1,4-5 1,-2 4 8,0 0 0,0 0-1,0 1 1,1 0 0,0 0-1,-1 0 1,1 0 0,0 1 0,6-3-1,9-1-19,1 1-1,0 0 0,1 1 0,23 0 1,-24 2-37,63-15 320,-54 10-165,-1-1-60,0-2 0,0-1 0,-1-1 0,0-1 0,37-26 0,-48 29-42,-1 0 112,1 0 0,-1-2 0,26-24-1,-25 17-81,-2 0 0,0-1-1,15-29 1,-25 42-14,-1-1 1,0 0-1,-1 0 0,0 0 1,0 0-1,0-1 0,-1 1 1,-1-1-1,1 1 0,-1-1 1,-1-16-1,0 15 3,0 0 0,-1 0 0,-1 0 0,0 0 0,-3-10 0,4 17-35,0-1 0,-1 0 0,1 1 0,-1-1 0,0 1 0,0-1 0,0 1 0,0 0 0,-1 0 0,1 0 0,-1 0 0,0 0 0,0 1 0,0-1 0,-5-3 0,6 5 12,0 1 0,0-1-1,1 1 1,-1-1 0,0 1 0,0-1-1,0 1 1,0 0 0,0 0 0,0 0-1,0 0 1,0 0 0,0 1 0,0-1-1,0 0 1,0 1 0,0 0 0,1-1-1,-1 1 1,0 0 0,0 0 0,-1 1-1,-3 2-24,0 0-1,1 0 0,0 1 0,-8 8 0,1 2 36,1 0 0,1 1-1,1 0 1,0 0 0,-10 26-1,12-24-35,1-1-1,1 1 1,1 0-1,0 0 1,1 0-1,-1 35 1,4-49 73,0 0-1,0 0 1,1 0 0,-1 0 0,1 0 0,0 0 0,0 0 0,0 0 0,0 0-1,1 0 1,0-1 0,-1 1 0,1 0 0,1-1 0,-1 0 0,0 1 0,1-1-1,0 0 1,0 0 0,5 3 0,1-1 21,0-1 1,1 0-1,-1-1 1,1 0-1,0 0 1,0-1-1,0 0 1,0-1-1,16 0 1,-15-1 66,1 0 0,0-1 1,0-1-1,0 0 1,-1 0-1,1-1 1,-1 0-1,15-7 1,5-6 34,1-1 0,46-34 0,-65 40-151,0 0-1,0 0 1,-1-1-1,0-1 1,-1 0-1,-1-1 0,15-23 1,-12 12-158,-2 3 182,16-23-1,-22 38 6,-5 6-31,0 1 1,1-1-1,-1 1 1,0-1-1,0 1 0,1-1 1,-1 1-1,0 0 1,0-1-1,1 1 1,-1 0-1,0-1 1,1 1-1,-1 0 1,1-1-1,-1 1 0,0 0 1,1 0-1,-1-1 1,1 1-1,0 1-20,0 0 0,0-1 0,-1 1-1,1 0 1,-1 0 0,1 0 0,0 0-1,-1 0 1,0 0 0,1 0 0,-1 0 0,1 0-1,-1 0 1,0 1 0,15 60 15,-11-46-81,0 0 0,-1 0-1,2 24 1,2 16 253,-5-43-78,1 1-1,0-1 0,1 0 1,11 25-1,-14-34-35,1-1-1,0 0 1,0 0 0,0-1-1,0 1 1,1 0 0,-1-1-1,1 1 1,0-1 0,-1 0-1,1 0 1,0 0 0,0 0-1,1 0 1,-1-1 0,0 1-1,0-1 1,1 0 0,-1 0 0,1 0-1,-1-1 1,1 1 0,-1-1-1,6 0 1,-3 0-40,-1 0 0,1-1 0,-1 0 0,1 0 1,-1 0-1,1-1 0,-1 0 0,6-2 0,-6 1-564,0 0 0,0 0 1,0 0-1,6-6 0,13-12-1326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6:55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16 2912,'0'0'77,"0"-1"0,-1 1 1,1-1-1,0 1 0,0-1 0,0 1 1,0-1-1,-1 0 0,1 1 0,0-1 1,0 1-1,0-1 0,0 1 0,0-1 1,0 1-1,1-1 0,-1 0 0,0 1 1,0-1-1,1 0 0,-1 1-35,0-1-1,0 1 1,0 0-1,0 0 1,0 0-1,0 0 1,1-1-1,-1 1 1,0 0-1,0 0 1,0 0 0,0 0-1,0 0 1,1 0-1,-1-1 1,0 1-1,0 0 1,0 0-1,1 0 1,-1 0-1,0 0 1,0 0-1,0 0 1,1 0 0,-1 0-1,0 0 1,0 0-1,0 0 1,1 0-1,-1 0 1,0 0-1,4 3 3312,-5 5-2431,-3 0-600,0 0 0,1 1-1,-3 10 1,-9 22 274,-22 26 147,16-32-258,-22 56-1,25-43-343,2 1 1,3 0-1,1 2 0,3-1 1,2 1-1,2 0 0,3 57 1,3-81 14,2 1 1,2-1 0,0 1 0,1-1 0,2-1 0,18 44 0,5-6 336,52 84 1,-73-134-645,0 0 1,0 0 0,1-1-1,20 18 1,-28-28-318,0-1 0,-1 0 0,1 0 0,1 1 0,-1-2-1,0 1 1,0 0 0,1-1 0,-1 0 0,0 1 0,1-1 0,0-1 0,-1 1 0,1 0 0,-1-1 0,6 0 0,28 1-3804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6:50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81 796 3136,'-1'-1'185,"-1"1"0,0-1 0,1 1 0,-1-1 0,0 0 0,1 1 0,-1-1 0,1 0 0,-4-2 1,21 4 7570,26-4-7901,-33 2 992,3 0-666,0 0 0,-1-1-1,0 0 1,0-1 0,1 0 0,-1 0-1,-1-2 1,1 1 0,16-11 0,-25 14-156,1 0 0,-1-1 1,0 0-1,0 1 0,0-1 1,0 0-1,0 0 0,0 0 0,-1 0 1,1-1-1,-1 1 0,1 0 0,-1-1 1,0 1-1,0-1 0,0 1 1,0-1-1,0 1 0,-1-1 0,1-3 1,-1 2-5,0 0 0,0 0 0,-1 0 0,1 0 0,-1 1 1,0-1-1,0 0 0,-1 0 0,1 1 0,-1-1 0,0 1 0,0-1 1,-2-2-1,0 0-57,0 1 1,0 0-1,-1 0 0,0 0 1,0 0-1,0 1 1,0 0-1,-1 0 1,1 0-1,-1 1 0,0 0 1,0 0-1,0 0 1,-1 1-1,1 0 1,-1 0-1,-7-1 1,7 3-49,0 0 0,0 0 0,0 1 0,0-1 0,0 2 1,0-1-1,0 1 0,0 0 0,0 0 0,1 1 0,-1 0 1,1 0-1,-1 1 0,-6 4 0,9-4 64,-1 0-1,1 0 1,-1 0-1,1 1 1,1-1-1,-1 1 1,0 0-1,1 0 1,0 0-1,0 1 0,1-1 1,0 1-1,0-1 1,0 1-1,0 0 1,1 0-1,-1 8 1,1-8 94,1 0 0,-1-1 0,1 1 0,1 0 0,-1 0 0,1 0 0,0 0 0,0 0 0,1-1 0,0 1 0,0 0 1,0-1-1,1 0 0,-1 1 0,1-1 0,1 0 0,-1 0 0,1-1 0,-1 1 0,2-1 0,-1 0 0,0 0 0,1 0 0,-1 0 0,8 3 0,1 1 74,1 0 0,-1-1-1,2-1 1,-1 0 0,0-1 0,1-1-1,0 0 1,0-1 0,1-1-1,-1 0 1,0-1 0,1-1 0,-1 0-1,0-1 1,1-1 0,-1 0 0,0-1-1,0-1 1,16-5 0,-21 4-88,0 0 1,-1 0-1,0-1 1,0 0-1,-1 0 1,0-1-1,0 0 1,0-1-1,-1 0 1,12-16-1,1-6 98,28-59-1,-42 78-156,90-205 348,-76 159-254,25-111 0,-40 142-189,-2 0-1,0 0 1,-2 0 0,0 0 0,-5-31-1,-1 36-293,0 12 25,5 9 342,-1 0 1,1 0-1,0 0 0,0 0 1,0 0-1,-1 0 1,1-1-1,0 1 0,0 0 1,0 0-1,-1 0 1,1 0-1,0 0 0,0 0 1,-1 0-1,1 0 1,0 0-1,0 0 0,0 0 1,-1 0-1,1 0 1,0 0-1,0 1 0,0-1 1,-1 0-1,1 0 1,0 0-1,0 0 0,0 0 1,-1 0-1,1 0 1,0 1-1,0-1 0,0 0 1,-1 0-1,-1 4-59,-1-1 0,1 1 0,0 0-1,0 0 1,0 0 0,0 0 0,1 0-1,-1 0 1,1 0 0,0 1 0,0 4 0,-3 9-9,-11 44 51,3 1 0,3 0-1,2 0 1,3 89-1,6-73 146,17 101 0,-17-168-37,0-1 1,2 1-1,-1-1 0,2 0 1,-1 0-1,10 15 0,-11-21-12,-1-1 0,1 0-1,1 0 1,-1 0 0,0 0-1,1-1 1,0 1 0,0-1-1,0 0 1,0 0 0,0 0-1,1-1 1,-1 0 0,1 1-1,0-1 1,0-1 0,8 3-1,2-2 89,0-1-1,1 0 0,-1-1 0,0-1 1,1 0-1,14-4 0,-8 0-12,0 0-1,-1-2 1,31-13-1,-43 15-82,0 0 0,0-1 0,-1 1 0,0-2 0,0 1 0,-1-1 0,0 0 0,0-1 0,10-15 0,-11 16-32,-2 0 1,1-1-1,-1 1 0,0-1 1,-1 0-1,0-1 0,0 1 1,-1 0-1,0-1 0,0 1 1,0-14-1,-2 16-51,0 1 0,-1 0 0,0-1 0,0 1 1,0 0-1,0 0 0,-1 0 0,0 0 0,-4-10 0,5 14 12,0-1 1,0 1-1,0-1 0,0 1 0,-1-1 1,1 1-1,0 0 0,-1 0 1,1-1-1,-1 1 0,1 0 0,-1 0 1,1 1-1,-1-1 0,0 0 1,1 0-1,-1 1 0,0-1 0,0 1 1,1 0-1,-1-1 0,0 1 1,0 0-1,0 0 0,1 0 0,-1 0 1,0 0-1,0 1 0,0-1 0,1 0 1,-4 2-1,-1 0-17,-1 1 1,1 1-1,0-1 0,0 1 0,0 0 1,1 0-1,0 0 0,-1 1 1,1 0-1,1 0 0,-1 0 0,-5 9 1,4-6 24,1 0 0,0 1-1,1-1 1,0 1 0,0 0 0,1 1 0,0-1 0,-2 14 0,4-18 17,0 0 0,1 1-1,-1-1 1,1 1 0,0-1 0,0 0-1,1 1 1,0-1 0,0 1 0,0-1-1,1 0 1,-1 0 0,1 0 0,1 0-1,-1 0 1,1 0 0,-1 0 0,1-1-1,1 0 1,-1 1 0,1-1 0,-1 0-1,1 0 1,0-1 0,1 1 0,6 3-1,1 2 126,1-2-1,0 0 1,23 10-1,-28-14-77,0-1 1,0 0-1,0 0 1,0-1-1,0 0 0,0 0 1,0-1-1,10-1 0,-7 0 18,1 1-16,-1-1-1,1-1 1,-1 0 0,0 0-1,0-1 1,18-8 0,9-9 49,42-20 9,-53 26-39,-2-1 1,28-21-1,-24 17-161,-26 16 106,-3 3-19,0 0 0,0 0-1,0 0 1,0 0 0,0 0 0,0 0 0,0 0 0,0 0 0,0 0 0,0 0 0,0 0-1,0 0 1,0 0 0,0 1 0,0-1 0,0 0 0,0 0 0,0 0 0,0 0 0,0 0 0,0 0-1,0 0 1,0 0 0,0 0 0,0 0 0,0 0 0,0 0 0,0 0 0,0 0 0,1 0 0,-1 0-1,0 0 1,0 0 0,0 0 0,0 0 0,0 0 0,0 0 0,0 0 0,0 0 0,0 0 0,0 0-1,0 0 1,0 0 0,0 0 0,0 0 0,0 1-121,-1 0 94,0 0-1,0 1 1,0-1-1,0 0 1,0 1-1,0-1 1,0 1-1,1-1 1,-2 3-1,-2 5-59,0-5 56,-6 9-40,-1 1 0,-15 29 0,24-39 83,0 0 0,0 1 1,1-1-1,-1 0 0,1 0 0,0 1 0,0-1 0,1 1 0,-1-1 0,1 0 1,0 1-1,0-1 0,0 1 0,1-1 0,0 1 0,1 6 0,-1-9-2,0-1 0,0 1 0,0-1-1,-1 0 1,1 1 0,1-1 0,-1 0-1,0 0 1,0 0 0,0 1 0,0-1-1,1-1 1,-1 1 0,1 0 0,-1 0-1,1 0 1,-1-1 0,1 1 0,-1-1-1,1 1 1,-1-1 0,1 1 0,0-1-1,-1 0 1,3 0 0,5 0 85,0 0 1,0 0 0,13-3-1,-22 3-93,13-3 127,0 0 0,0 0-1,0-2 1,0 1 0,-1-2-1,21-11 1,-16 6-79,0-1 0,-1 0-1,28-29 1,-15 9 11,-1-2-1,-2-1 1,35-63-1,-26 37-46,-3-2 0,-3-2 0,-3 0-1,24-89 1,-42 124-10,6-32-35,-12 55-39,-2-1-1,1 1 1,-1-1-1,0 1 0,0-1 1,-2-8-1,2 16 58,0 0-1,0 0 1,0-1-1,0 1 0,0 0 1,0 0-1,0-1 1,0 1-1,0 0 0,-1 0 1,1 0-1,0-1 1,0 1-1,0 0 1,0 0-1,0-1 0,0 1 1,0 0-1,0 0 1,-1 0-1,1 0 0,0-1 1,0 1-1,0 0 1,0 0-1,-1 0 0,1 0 1,0 0-1,0-1 1,0 1-1,-1 0 1,1 0-1,0 0 0,-1 0 1,-4 7-292,-5 20 56,9-24 224,-14 52-190,-14 79 0,4 60 272,22-129 13,2 0-1,15 121 1,-13-171-25,9 31 1,-9-40-21,1 0 0,0 0 0,1-1 0,-1 1 0,1-1 0,1 1 1,4 6-1,-7-11 8,0 0 1,1 0-1,-1 0 1,0 0-1,0 0 1,1 0-1,-1 0 1,0 0-1,1-1 1,-1 1-1,1-1 1,-1 1 0,1-1-1,-1 1 1,1-1-1,0 0 1,-1 0-1,1 0 1,-1 0-1,1 0 1,0 0-1,-1 0 1,1 0-1,-1-1 1,1 1-1,-1-1 1,1 1-1,-1-1 1,2 0-1,3-2 54,0 0 1,0 0-1,-1-1 0,0 0 0,8-6 0,-3 0-8,-1 0 1,0 0 0,12-18-1,-4 4-35,32-54-140,-4 6 36,-39 57 57,-3 7-184,-2 15-369,-1 119 35,1-118 552,0 1 0,0 0 0,1 0 0,0-1-1,1 1 1,0-1 0,0 0 0,1 0 0,0 0 0,0 0 0,7 8 0,-8-12-3,1 0 0,-1-1 1,1 0-1,-1 1 0,1-1 1,0 0-1,0-1 0,0 1 1,1-1-1,-1 0 0,1 0 1,-1 0-1,1-1 0,-1 1 1,1-1-1,0 0 0,0-1 1,0 1-1,0-1 0,8 0 1,0-1 48,-1 0 1,0 0-1,0-2 1,1 1-1,-1-2 1,-1 1-1,13-7 1,-8 3-56,-1-1-1,-1-1 1,1 0 0,-1-1-1,-1-1 1,0 0 0,-1-1 0,0 0-1,0-1 1,-2 0 0,1 0-1,12-24 1,-17 26-57,-4 8 3,0 0-1,0-1 1,0 1-1,0-1 1,-1 0 0,1 1-1,-1-1 1,1-7-1,-3 16-41,0-1 0,0 1 0,0-1 0,-1 0 0,-2 5 0,-6 19 10,8-21 57,-1 7 21,1 0 0,-2 20 1,4-29-5,0 0 0,1 0 0,-1 0 0,1 0 0,0 0 0,1-1 1,-1 1-1,1 0 0,-1-1 0,5 8 0,-5-11 2,0 1 1,-1-1-1,1 0 0,0 0 1,0 0-1,0 1 0,0-1 1,0 0-1,0 0 0,0-1 1,0 1-1,0 0 0,0 0 1,1 0-1,-1-1 0,0 1 1,0-1-1,1 1 0,-1-1 1,1 1-1,-1-1 0,0 0 0,1 0 1,-1 0-1,1 0 0,-1 0 1,0 0-1,1 0 0,-1 0 1,1 0-1,-1-1 0,0 1 1,1 0-1,-1-1 0,0 1 1,1-1-1,1-1 0,0 0 31,0 0 0,0 0 0,0 0 1,-1 0-1,1 0 0,-1-1 0,1 1 0,-1-1 0,0 0 0,0 0 0,0 0 0,0 0 0,-1 0 0,2-3 0,-1-2-31,0 1 0,-1 0 1,0-1-1,0 1 0,-1-1 1,0-10-1,0 15-29,0 1-1,0-1 1,-1 1 0,1 0 0,-1-1 0,1 1-1,-1 0 1,0-1 0,0 1 0,0 0-1,0 0 1,0 0 0,0-1 0,-1 1 0,1 1-1,-1-1 1,1 0 0,-1 0 0,0 0-1,0 1 1,0-1 0,0 1 0,-4-3 0,2 3 5,0 0 1,0 0 0,-1 0 0,1 0 0,0 1 0,-1 0 0,1 0-1,0 0 1,-1 0 0,1 0 0,0 1 0,0 0 0,-1 0-1,-4 2 1,9-3 15,0 0 0,0 0-1,0 1 1,0-1 0,0 0-1,-1 0 1,1 0 0,0 0 0,0 0-1,0 0 1,0 0 0,0 0-1,0 0 1,0 0 0,0 0-1,-1 1 1,1-1 0,0 0 0,0 0-1,0 0 1,0 0 0,0 0-1,0 0 1,-1 0 0,1 0-1,0 0 1,0 0 0,0 0 0,0 0-1,0 0 1,0-1 0,-1 1-1,1 0 1,0 0 0,0 0-1,0 0 1,0 0 0,0 0-1,0 0 1,0 0 0,-1 0 0,1 0-1,0 0 1,0 0 0,0-1-1,0 1 1,0 0 0,0 0-1,0 0 1,0 0 0,0 0 0,0 0-1,0 0 1,0-1 0,0 1-1,0 0 1,0 0 0,8-5 86,30-12-259,-30 14 184,1 1 0,0 0-1,0 0 1,0 0-1,1 1 1,-1 1 0,0 0-1,0 0 1,0 1-1,19 3 1,-26-3-29,0 0 0,1 0 0,-1 0 1,0 1-1,0-1 0,0 1 0,0-1 0,0 1 0,0 0 1,0 0-1,0 0 0,-1 0 0,1 0 0,-1 0 0,0 0 1,1 0-1,-1 1 0,0-1 0,0 0 0,0 1 0,-1-1 0,2 4 1,-1 2-16,1 0 0,-1 0 0,-1 0 0,1 0 0,-3 16 1,0-8 65,1-13-16,0 0 0,1 0 0,-1 1 0,1-1-1,0 0 1,0 0 0,0 0 0,0 1 0,2 4 0,-1 0 237,-1-8 33,5-3-24,16-8-169,-2-1-1,1-1 0,-1-1 0,20-19 0,-19 16-131,0 1 0,1 1-1,24-13 1,-37 23 11,-4 3-12,0 0-1,0 0 1,0 0 0,0 0-1,0 1 1,0 0-1,5-1 1,-8 2 22,1 0 1,0 0-1,-1 0 1,1 0-1,-1 1 1,1-1-1,-1 1 1,1-1-1,-1 1 1,1-1-1,-1 1 1,0 0-1,1 0 1,-1-1-1,0 1 1,0 0-1,1 0 1,-1 0-1,0 1 1,0-1-1,0 0 1,0 0-1,1 3 1,32 55-125,-17-27 241,-13-26-120,0 0 0,0 0 0,9 8 0,-11-12 57,0 0 0,0 0 0,0 0 0,0 0 1,1-1-1,-1 1 0,0-1 0,1 1 0,-1-1 0,1 0 1,0 0-1,3 1 0,-5-2 1,1 0-1,-1 0 1,1 0 0,0 0-1,-1 0 1,1 0 0,0-1-1,-1 1 1,1 0 0,-1-1 0,1 0-1,0 1 1,-1-1 0,0 0-1,1 1 1,1-2 0,19-20 412,-17 16-464,12-16 26,-1-1 0,-1-1 1,-1 0-1,14-35 0,0 2-80,-24 48 92,3-4-330,-4 12 94,-3 7 26,-6 90-125,3-75 271,1 0 77,-2 1 0,-1-1 0,0-1-1,-2 1 1,0-1 0,-2 0 0,0-1 0,-1 0-1,-1 0 1,-22 30 0,32-49-26,1 1 1,0 0-1,-1-1 1,1 1-1,0-1 0,-1 1 1,1-1-1,-1 1 1,1-1-1,-1 1 0,1-1 1,-1 1-1,1-1 1,-1 0-1,1 1 0,-1-1 1,0 0-1,1 1 1,-1-1-1,1 0 1,-1 0-1,0 0 0,1 0 1,-1 1-1,0-1 1,1 0-1,-1 0 0,0 0 1,1 0-1,-1-1 1,0 1-1,1 0 0,-1 0 1,-1 0-1,4-1 14,-1 0 1,0 0-1,0 0 0,0 0 0,0 0 0,0-1 0,0 1 1,0 0-1,-1 0 0,1-1 0,1-2 0,6-7-177,-3 7 142,1 0 0,-1 0 0,1 1 0,8-4 0,-7 4-138,0-1 0,-1 1 0,12-9 0,-10 5-904,-5 5 428,-1 0-1,1 0 1,-1-1-1,1 1 1,-1-1-1,3-4 0,-1 2-1009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6:50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3136,'0'-5'1440,"19"1"-1248,-9 1 1152,4 3-768,9-5 0,2 1-384,-3-5 96,12 6-192,-10-6-32,-1 9-32,-9-9 160,2 9-96,-16-3-608,3 3 288,-17-5-2944,5 10 1728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6:51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634 32 3552,'0'0'3328,"-6"-3"-1312,3 2-1810,-22-5 1056,-49-6 0,60 10-1204,-34-3 241,0 3 0,-82 5 0,129-3-296,-129 20 613,100-15 336,-1-1 0,0-1 0,-32-2-1,94-7-407,184-4 163,-76 5-699,180 0 379,-182 11-3302,-108-3 1225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6:56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29 3328,'0'-2'334,"0"0"0,0 1 0,0-1 0,0 0 0,1 0 0,-1 1 0,0-1 0,1 0 0,-1 1 0,1-1 0,0 0 0,-1 1 0,1-1 0,0 1 0,1-3 0,-2 6-249,0 0 0,-1 0 1,1 0-1,0 0 0,0 0 0,0 0 1,0 0-1,0-1 0,0 1 1,1 0-1,-1 0 0,1 0 0,1 3 1,12 36 436,-10-32-276,54 117 1741,6 16-640,-42-79-838,-3 1 0,-3 0 1,9 86-1,-22-132-421,-2 0 0,0 0 0,-2 0 0,0 0 0,0 0 0,-2-1 0,0 1 0,-1 0 0,-1-1 0,-1 0 0,0 0 0,-1-1 0,-16 28 0,-124 193-516,113-183-1304,30-48 1563,-24 36-2408,4-19-2560,8-8 1303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1:43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20 7808,'-41'-20'3520,"37"20"-3040,-1 0-128,10 0-288,-1 0-32,10 0 0,0 0-480,4 0 256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8:53.8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235 1 3808,'4'5'6850,"13"23"-3930,-16-24-2695,0-1 0,0 1 0,-1-1-1,0 1 1,0-1 0,0 1 0,0-1 0,0 1-1,-1-1 1,0 1 0,-1 4 0,-1 3 118,-1 0 1,-6 11-1,7-15-194,-7 16 141,-1-1 0,-1 0 1,-1-1-1,-21 28 0,31-46-313,0 0 0,0-1-1,0 1 1,0-1 0,0 1 0,0-1-1,0 0 1,-1 0 0,1-1 0,-1 1-1,0-1 1,1 0 0,-1 0-1,0 0 1,0 0 0,1 0 0,-1-1-1,0 0 1,0 0 0,0 0 0,0 0-1,0-1 1,-5 0 0,5 0-325,0-1 0,0 1 0,1-1 0,-1 1 0,0-1 0,1 0 0,0-1 0,-1 1 1,1 0-1,0-1 0,0 0 0,0 0 0,-5-6 0,-3-11-1673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7:01.7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27 3136,'2'-7'964,"-6"4"-496,4 3-311,-1 0 0,0 0 0,1-1 0,-1 1 0,0 0 0,1-1 0,-1 1 0,1 0 0,-1-1 0,1 1 0,-1-1 0,1 1 0,-1-1 0,0 0-1,1-10 4787,1 18-4067,-1-6-880,1 0 1,-1 1-1,1-1 1,-1 0-1,1 1 1,0-1-1,0 0 1,0 0-1,0 0 1,0 0-1,0 1 1,0-1-1,1 0 0,10 12 43,-7-2 49,0 0-1,0 0 0,4 20 1,1 0 0,21 64-63,31 85 89,-41-128 8,39 71 1,185 323 1898,-179-326-1338,-65-117-583,0-1 1,1 0-1,0 0 1,-1 0-1,1 0 1,3 3-1,-3-4 535,-13-11-4427,3-1 496,3-1 1078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7:02.3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823 12 4160,'-5'-12'5338,"-8"12"-2266,7 4-2330,-4 2-719,1 1 1,0 0 0,-16 16 0,-23 34 73,41-47-55,-162 203 625,-22 15 266,-86 155 1294,270-372-2177,1-4 235,1 0-1,-1-1 0,0 1 0,-11 8 1,11-11-2933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7:03.8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0 128 3552,'4'-3'9747,"6"1"-6250,14-1-4763,-15 3 2194,79-7 44,-55 6-606,0-2 0,35-7-1,-54 7-251,0 0 0,0-1 0,0-1 0,-1 0-1,0 0 1,0-2 0,0 0 0,13-9-1,11-7-465,-39 17-1567,1 5 1338,0 0 1,1 0 0,-1 0-1,1 0 1,-1 0 0,1 0-1,-1 0 1,1 0-1,0-1 1,-1 0 0,5 0-1644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7:05.8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0 375 3648,'3'-7'8274,"8"-3"-5923,0-1-1638,12-19 74,-10 13-458,22-23 1,123-94 645,-71 64-489,-78 63-471,-4 2-60,1 1 0,0 0 0,-1 1 1,1-1-1,0 1 0,11-4 0,-15 6 58,0 0 0,0 0 0,0 0 0,0 0 0,0 0-1,0 0 1,2-3 0,-4 4-15,1-1 1,-1 0-1,1 1 0,0-1 0,-1 1 1,1-1-1,0 1 0,-1-1 0,1 1 0,0 0 1,-1-1-1,1 1 0,0 0 0,0-1 1,0 1-1,-1 0 0,1 0 0,0 0 0,0 0 1,0-1-1,-1 1 0,1 1 0,0-1 1,0 0-1,0 0 0,0 0 0,-1 0 0,1 0 1,0 1-1,0-1 0,-1 0 0,1 1 1,1 0-1,1 1-60,-3-2 51,1 0-1,-1 0 1,0 0 0,1 0-1,-1 1 1,0-1 0,1 0-1,-1 0 1,0 0 0,1 1-1,-1-1 1,0 0-1,0 0 1,1 1 0,-1-1-1,0 0 1,0 1 0,0-1-1,0 0 1,1 1 0,-1-1-1,0 0 1,0 1 0,0-1-1,0 1 1,0-1-1,0 0 1,0 1 0,0 0-1,1 6-129,0 4 139,0 0 1,-1-1 0,-1 1-1,1 0 1,-2 0-1,0-1 1,-4 15 0,-4 25-143,8-31 215,0 0 0,2 23 0,0-35-30,1-1 0,0 1-1,0-1 1,0 0 0,1 0 0,0 0-1,0 0 1,1 0 0,-1 0 0,6 7-1,-3-5 21,1 1-1,1-1 1,-1 0-1,1 0 1,11 8-1,-16-14-33,1 0-1,-1 0 1,1-1 0,-1 1-1,1-1 1,0 0 0,-1 0-1,1 0 1,0 0 0,0 0-1,0-1 1,0 1 0,0-1-1,0 0 1,0 1 0,0-1-1,0-1 1,0 1 0,0 0-1,0-1 1,-1 0 0,6-1-1,5-4 66,-1-1-1,0 0 1,-1-1-1,0 0 1,12-11-1,8-6 59,57-36 66,163-85 0,-242 142-186,0-2 0,0 1 0,-1-1 0,12-10-1,-20 16-32,0 0-1,0 0 0,0 0 0,0 0 0,-1 0 0,1 0 1,0 0-1,0 0 0,0 0 0,0 0 0,0 0 0,0 0 1,0 0-1,0 0 0,0 0 0,0-1 0,0 1 0,0 0 1,0 0-1,0 0 0,0 0 0,0 0 0,0 0 0,0 0 1,0 0-1,0 0 0,0 0 0,0 0 0,0 0 0,0 0 0,0 0 1,-1 0-1,1 0 0,0 0 0,0 0 0,0 0 0,0-1 1,0 1-1,0 0 0,0 0 0,0 0 0,1 0 0,-1 0 1,0 0-1,0 0 0,0 0 0,0 0 0,0 0 0,0 0 1,0 0-1,0 0 0,0 0 0,0 0 0,0 0 0,0 0 1,0 0-1,0 0 0,0-1 0,0 1 0,0 0 0,0 0 1,0 0-1,0 0 0,-8 2-146,-15 7 60,-49 30 271,60-33-200,0 0 0,1 2 0,0-1 0,0 1 0,1 1 1,0 0-1,-13 15 0,18-18 34,1 0 1,-1 1 0,1-1 0,0 1 0,0 0-1,1 0 1,0 1 0,1-1 0,-1 0 0,1 1-1,1 0 1,-1-1 0,0 16 0,2-21 0,0 0 1,0-1-1,0 1 0,0 0 1,1 0-1,-1 0 1,1 0-1,-1 0 1,1-1-1,-1 1 0,1 0 1,0 0-1,0-1 1,0 1-1,0-1 0,0 1 1,0-1-1,0 1 1,0-1-1,1 1 1,-1-1-1,1 0 0,-1 0 1,1 0-1,-1 0 1,1 0-1,2 1 0,-1-1 32,0 0 0,0-1 0,1 1 0,-1-1 0,0 1 0,1-1 0,-1 0 0,0-1 0,1 1 0,-1-1 0,0 1 0,1-1 0,-1 0-1,6-2 1,13-9 31,0 0 0,-1-1-1,-1-1 1,27-23 0,-20 16 55,-11 8-112,-1 0-1,0-1 0,-1-1 1,21-29-1,-31 38-61,0-1-1,0 1 1,0-1-1,-1-1 1,0 1-1,0 0 1,-1-1-1,0 1 1,-1-1 0,1 0-1,-1-9 1,-1 17 27,0 0 1,0-1 0,1 1 0,-1 0 0,0-1-1,0 1 1,0 0 0,-1-1 0,1 1-1,0 0 1,0-1 0,0 1 0,0 0-1,0-1 1,0 1 0,0 0 0,-1 0-1,1-1 1,0 1 0,0 0 0,0 0 0,0-1-1,-1 1 1,1 0 0,0 0 0,0-1-1,-1 1 1,1 0 0,0 0 0,-1 0-1,1 0 1,0-1 0,0 1 0,-1 0-1,1 0 1,0 0 0,-1 0 0,1 0-1,0 0 1,-1 0 0,1 0 0,0 0 0,-1 0-1,1 0 1,0 0 0,-1 0 0,1 0-1,0 0 1,-1 0 0,1 0 0,0 1-1,-1-1 1,1 0 0,0 0 0,0 0-1,-1 0 1,1 1 0,0-1 0,0 0 0,-1 0-1,1 1 1,-20 15-71,17-14 71,-1 2 6,0 0 0,0 1 0,0-1 0,1 1 0,0-1 0,0 1 1,0 0-1,0 1 0,1-1 0,0 0 0,0 1 0,0-1 0,1 1 0,-1-1 0,1 1 0,1 0 0,-1 0 0,1-1 0,1 12 0,-1-11 46,1 1 0,0-1 0,1 0 0,0 1 0,0-1 0,0 0 1,0 0-1,1 0 0,0 0 0,1 0 0,-1-1 0,1 1 0,0-1 1,0 0-1,1 0 0,-1-1 0,7 5 0,-10-8-11,1 1 1,0-1-1,-1 0 1,1 0-1,0 0 0,0-1 1,0 1-1,0 0 0,0-1 1,0 1-1,0-1 1,0 0-1,0 0 0,0 1 1,0-1-1,0-1 1,0 1-1,0 0 0,0 0 1,3-1-1,1-2 81,0 1-1,0-1 0,0 0 1,10-7-1,-12 8-78,13-10 70,1-2 0,-2 1 0,27-29 0,38-55-95,-79 95-42,12-14-437,-7 14 124,-7 2 332,1 0 0,-1 1 1,0-1-1,1 0 0,-1 1 0,0-1 1,0 1-1,0-1 0,1 0 1,-1 1-1,0-1 0,0 1 0,0-1 1,0 1-1,0-1 0,0 1 0,0-1 1,0 0-1,0 1 0,0-1 0,0 1 1,8 165-112,-7-161 173,-1-1-1,1 0 1,0 0 0,0 1 0,0-1 0,0 0-1,3 4 1,-4-7-13,1 1 0,0-1 0,0 0-1,-1 0 1,1 0 0,0 0-1,0 0 1,0 0 0,0 0 0,0 0-1,0 0 1,1 0 0,-1 0 0,0-1-1,0 1 1,1 0 0,-1-1 0,0 1-1,1-1 1,-1 1 0,0-1-1,1 0 1,-1 0 0,2 1 0,2-2 48,1-1 1,-1 1 0,0 0 0,-1-1-1,1 0 1,0 0 0,0-1-1,-1 0 1,1 1 0,4-5-1,0 1-18,150-103 290,-139 100-904,-20 9 542,1 0-1,-1 0 0,1 0 0,-1 0 1,0 0-1,1 0 0,-1 0 0,1-1 1,-1 2-1,0-1 0,1 0 1,-1 0-1,1 0 0,-1 0 0,1 0 1,-1 0-1,0 0 0,1 0 0,-1 1 1,0-1-1,1 0 0,-1 0 1,0 1-1,1-1 0,-1 0 0,0 0 1,1 1-1,-1-1 0,0 0 0,1 1 1,-1-1-1,0 0 0,0 1 1,0-1-1,0 1 0,1-1 0,-1 0 1,0 1-1,0-1 0,0 1 0,0-1 1,0 0-1,0 1 0,0-1 1,0 1-1,0-1 0,0 1 0,-1 7-30,0-1-1,0 1 0,-3 7 1,1 0 15,0-5 15,-46 191-272,-17-1 108,42-142 305,-4 0 0,-50 78-1,73-129-74,0 1-1,-1-1 0,1-1 0,-14 13 1,18-18-29,-1 0 1,1 0 0,-1 1 0,0-1 0,1 0 0,-1 0 0,0 0 0,0-1-1,1 1 1,-1 0 0,0-1 0,0 1 0,0-1 0,0 0 0,0 1 0,0-1-1,0 0 1,0 0 0,0 0 0,0-1 0,0 1 0,0 0 0,0-1 0,0 1-1,0-1 1,0 0 0,0 0 0,-2-1 0,-1-2-10,0 0 0,0 0-1,0 0 1,1-1 0,-1 0 0,1 1 0,0-2 0,1 1-1,-1 0 1,1-1 0,0 0 0,0 1 0,1-1 0,0 0-1,-3-12 1,3 8-26,1 0 1,-1 0-1,2 0 0,-1 0 0,1 0 0,1 0 1,0-1-1,0 1 0,4-13 0,-3 17 4,1 1-1,-1-1 1,1 0-1,0 1 1,0-1-1,1 1 1,0 0-1,0 0 0,0 0 1,0 1-1,1-1 1,0 1-1,9-7 1,3 0 59,1 1 0,35-15 1,-12 9-134,2 1-1,0 2 1,0 3 0,1 1 0,76-5 0,-92 13-236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7:09.8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3 130 2976,'-3'-4'1134,"6"8"2132,-2-3-2056,3 2-911,0-1-1,0 0 0,0 1 1,0-1-1,0-1 0,0 1 1,0-1-1,1 1 0,-1-1 1,0 0-1,1-1 0,-1 1 1,1-1-1,-1 0 0,9-1 1,6-1 122,0 0 0,-1-2 1,1 0-1,-1-1 0,19-9 1,-32 13-331,0-2 0,0 1 0,-1 0 0,1-1 0,-1 0 1,1 0-1,-1-1 0,0 1 0,0-1 0,3-4 0,-6 7-84,0-1 0,0 1-1,0-1 1,0 1 0,-1-1-1,1 1 1,-1-1 0,1 1-1,-1-1 1,1 1 0,-1-1-1,0 0 1,0 1 0,0-1-1,0 1 1,0-1 0,0 0-1,0 1 1,0-1 0,-1 1-1,1-1 1,-1 0 0,1 1-1,-1-1 1,0 1 0,1-1-1,-1 1 1,0 0 0,0-1-1,0 1 1,0 0 0,0 0-1,0-1 1,0 1-1,-3-1 1,1-1-53,0 0-1,0 1 0,0-1 1,-1 1-1,1 0 1,-1 0-1,0 0 0,1 0 1,-1 1-1,0-1 0,0 1 1,0 0-1,0 0 1,-1 0-1,1 1 0,-4 0 1,2 0-52,1 1 0,0-1 0,0 1 0,-1 1 0,1-1 0,0 1 0,0 0 0,0 0 0,1 0 0,-1 1 0,-5 4 0,2-2 100,1 1-1,0 0 1,0 1-1,1-1 1,-1 1-1,2 1 1,-1-1-1,1 1 1,0 0-1,0 0 1,1 0-1,1 1 1,-6 15 0,6-8 178,1 0 0,1 1 1,0-1-1,1 0 1,1 1-1,0-1 1,2 0-1,-1 0 0,2 0 1,0 0-1,7 15 1,-10-27-111,1 0 1,0 0 0,0-1-1,0 1 1,0 0 0,1-1-1,-1 0 1,1 0 0,0 1-1,0-2 1,0 1 0,0 0-1,1-1 1,-1 1 0,1-1-1,-1 0 1,1 0 0,0 0-1,0-1 1,0 1 0,0-1-1,0 0 1,0 0 0,0-1-1,0 1 1,0-1 0,0 0-1,0 0 1,1 0 0,-1 0-1,0-1 1,0 0 0,0 0-1,0 0 1,7-3 0,19-10 161,0-2 1,41-29 0,-59 37-201,100-70 131,18-12-155,-108 74 4,-18 13-52,0-1 0,0 1 0,1 0 0,-1 0 0,1 1-1,-1-1 1,1 1 0,0 0 0,0 0 0,0 1 0,8-2 0,-13 3 35,1 0-1,-1 1 1,1-1 0,-1 0 0,1 1 0,-1-1 0,0 0 0,1 1 0,-1-1-1,1 1 1,-1-1 0,0 1 0,1-1 0,-1 0 0,0 1 0,0-1-1,1 1 1,-1 0 0,0-1 0,0 1 0,0-1 0,0 1 0,0-1-1,0 1 1,0-1 0,0 1 0,0 0 0,0-1 0,0 1 0,0 2-28,8 96 113,-7-50 28,-1-33 120,0-11 147,2-6-190,2-7 45,-4 8-177,7-13 34,0 0 1,1 1 0,11-14 0,-10 14-77,1-2-24,2 1-1,-1 0 1,2 0-1,0 1 0,0 1 1,1 0-1,0 1 1,1 1-1,0 0 1,30-12-1,-42 20-17,0 0-1,-1 0 1,1 0-1,0 0 1,0 1-1,0-1 1,0 1-1,0 0 1,0 0-1,0 0 1,0 0-1,6 2 1,-7-2 23,-1 1-1,0 0 1,0-1 0,1 1-1,-1 0 1,0 0 0,0 0-1,0 0 1,0 0 0,0 0-1,0 0 1,0 0 0,-1 0-1,1 0 1,0 0 0,0 1-1,-1-1 1,1 0 0,-1 0-1,1 1 1,-1-1 0,0 0-1,1 1 1,-1-1 0,0 1-1,0-1 1,0 0 0,0 3-1,-1 5 28,0 0-1,-1-1 0,1 1 1,-2-1-1,-5 16 0,5-17 38,0 1-1,1 0 1,0 0-1,0 1 1,-1 14-1,3-23-39,0 0 0,0 1 0,0-1 0,0 0 0,0 0 0,0 0 0,0 0 0,0 0 0,0 1 0,0-1 0,0 0 0,0 0 0,0 0 0,0 0 0,0 0 0,0 1-1,0-1 1,0 0 0,0 0 0,1 0 0,-1 0 0,0 0 0,0 1 0,0-1 0,0 0 0,0 0 0,0 0 0,0 0 0,0 0 0,1 0 0,-1 0 0,0 0 0,0 0 0,0 0 0,0 1 0,0-1 0,0 0 0,1 0 0,-1 0 0,0 0 0,0 0 0,0 0 0,1 0 0,7-5 286,13-16-193,-16 15-28,14-11-113,1 0 0,1 1 0,42-24 0,-43 29-41,0 1 0,42-16 0,-60 26 48,-1 0 0,0-1 0,0 1 1,0 0-1,1 0 0,-1 0 0,0 0 0,0 0 0,1 0 0,-1 0 0,0 0 1,0 0-1,1 0 0,-1 1 0,0-1 0,0 1 0,0-1 0,1 1 1,-1-1-1,0 1 0,0 0 0,0-1 0,0 1 0,0 0 0,0 0 0,0 0 1,-1 0-1,1-1 0,0 1 0,0 1 0,-1-1 0,2 2 0,1 3-28,0 1-1,-1 0 0,0 0 0,2 12 0,-1-8 77,2 15-5,13 44 132,-16-63-63,1 0-1,0-1 0,0 1 1,0-1-1,1 1 0,0-1 1,7 8-1,-10-13-66,-1 0-1,1 0 1,0-1-1,-1 1 1,1 0-1,0-1 1,0 1 0,-1-1-1,1 1 1,0-1-1,0 1 1,0-1-1,0 0 1,0 1-1,0-1 1,0 0 0,0 0-1,0 0 1,0 0-1,0 1 1,-1-1-1,1-1 1,0 1 0,0 0-1,0 0 1,0 0-1,0 0 1,0-1-1,0 1 1,0 0-1,0-1 1,0 1 0,0-1-1,-1 1 1,1-1-1,0 1 1,1-2-1,2-2 98,0 0 0,0 0 0,0-1 0,6-9 0,-3 4-80,24-31 78,36-67 0,-66 107-170,0-1 1,0 1-1,0-1 0,0 0 1,0 1-1,0 0 1,0-1-1,0 1 1,1 0-1,1-2 1,-2 3 38,-1 0 0,0 0 1,0 0-1,0 0 0,1 0 0,-1 0 1,0 0-1,0 0 0,0 0 1,1 0-1,-1 0 0,0 0 0,0 0 1,0 0-1,1 0 0,-1 0 1,0 0-1,0 0 0,0 0 1,0 0-1,1 0 0,-1 0 0,0 1 1,0-1-1,0 0 0,0 0 1,1 0-1,-1 0 0,0 0 1,0 1-1,0-1 0,4 12-113,2 39 2,-5-34 96,1 0 1,5 19-1,-7-33 37,3 9 55,1-1 1,-1 1-1,2-1 0,8 17 1,-11-25-26,-1-1 1,1 1 0,-1-1-1,1 0 1,0 0 0,0 0-1,0 0 1,0 0 0,1-1-1,-1 1 1,4 2 0,-4-4 2,0 1-1,0-1 1,0 1 0,-1-1 0,1 1 0,0-1 0,0 0 0,0 0 0,0 0 0,0 0 0,0 0-1,0-1 1,0 1 0,-1-1 0,1 1 0,0-1 0,0 1 0,0-1 0,1-1 0,11-7 95,-1 0-1,0-1 1,0 0 0,-1-1 0,20-24 0,8-6 65,7-5-236,70-89 0,-115 133-36,0-1 1,0 1 0,0-1 0,1 1-1,-1 0 1,1 0 0,-1 0 0,1 0 0,3-2-1,-6 4 55,1 0 0,-1 0 0,1 0-1,-1-1 1,1 1 0,-1 0 0,1 0-1,-1 0 1,1 0 0,-1 0 0,1 0 0,0 0-1,-1 0 1,1 0 0,-1 0 0,1 1-1,-1-1 1,1 0 0,-1 0 0,0 0-1,1 1 1,-1-1 0,1 1 0,0 0 4,0 0 1,0 0-1,0 0 1,-1 0-1,1 0 1,0 0-1,-1 0 1,1 0-1,-1 1 0,0-1 1,1 0-1,-1 0 1,0 3-1,3 20 0,-1 0 0,-1-1 0,-2 1-1,0 0 1,-8 44 0,7-62 77,0 0 0,1 0 1,-2 0-1,1 0 0,-1 0 0,-5 9 1,7-14-56,-1 0 1,1 0-1,0 0 1,-1 0 0,1 0-1,-1 0 1,1 0-1,-1 0 1,1 0 0,-1-1-1,0 1 1,1-1-1,-1 1 1,0-1 0,1 0-1,-1 0 1,0 1-1,1-1 1,-1 0 0,0 0-1,0-1 1,1 1-1,-1 0 1,-2-1 0,-4-1-15,-1 0 0,1-1 0,-11-4 1,-43-15-70,58 21-96,5 3 41,8 6 68,2-3 71,1 0-1,0-1 1,-1 0-1,1 0 1,1-1 0,-1-1-1,0 0 1,24 0-1,-26-2 24,-1-1-1,1 0 0,-1-1 1,0 0-1,0 0 1,0-1-1,0 0 1,0 0-1,0-1 0,-1 0 1,1-1-1,9-7 1,62-52 293,-64 50-311,-1 0 0,-1-1 0,24-32-1,-16 18-265,-22 29 234,1-1 0,-1 1-1,0-1 1,0 1 0,1-1 0,-1 1 0,0-1 0,1 1 0,-1-1 0,1 1 0,-1 0 0,0-1 0,1 1 0,-1-1 0,1 1 0,-1 0 0,1 0 0,-1-1 0,1 1 0,-1 0 0,1 0 0,0 0 0,-1-1 0,1 1 0,0 0-1,1 13-451,0 1 412,2 18 38,-1 0 0,-2 1 0,-1-1-1,-5 44 1,4-48 71,1-21 10,0 0 1,0 0-1,-1 0 0,0 0 0,0 0 1,-4 12-1,5-18-41,-1 0 1,1-1-1,0 1 0,0 0 0,-1-1 1,1 1-1,0-1 0,-1 1 1,1 0-1,0-1 0,-1 1 0,1-1 1,-1 1-1,1-1 0,-1 1 1,0-1-1,1 1 0,-1-1 0,1 0 1,-1 1-1,0-1 0,1 0 1,-1 0-1,0 1 0,1-1 1,-1 0-1,0 0 0,1 0 0,-1 0 1,-1 0-1,0 0-6,1-1 0,-1 1 0,0-1 0,1 0 0,-1 0 1,1 0-1,-1 0 0,1 0 0,-1 0 0,1 0 0,0 0 0,-2-3 0,-3-3 12,0-1-1,0 0 0,1-1 0,-6-10 1,8 14-41,0 0 1,0 0 0,-1 0-1,-7-8 1,3 4-42,6 6 88,-4-3-175,11 9-322,-2-1 475,0 0 1,0 0 0,0 0 0,1-1 0,-1 1 0,0-1 0,1 1-1,0-1 1,-1 0 0,1-1 0,0 1 0,-1-1 0,1 1 0,0-1-1,-1 0 1,1 0 0,0-1 0,0 1 0,-1-1 0,1 0 0,-1 0-1,5-1 1,8-5 101,0 0-1,-1-1 1,24-15 0,-17 10 93,13-7-165,5-3-39,-1-1 0,67-54 0,-105 77 93,9-7-459,-7 8-91,-6 7 84,0 1 357,0 0 0,0 0 0,1 0 0,0 0-1,0 0 1,1 1 0,0-1 0,0 10 0,1-12 44,1 0 0,-1 0 0,1 0 0,-1 0 0,2 0 0,-1 0-1,1-1 1,0 1 0,0 0 0,0-1 0,1 1 0,5 7 0,-6-10 20,1 0 1,0-1-1,0 1 1,0-1-1,0 1 0,0-1 1,1 0-1,-1 0 1,1-1-1,-1 1 1,1-1-1,-1 1 0,1-1 1,7 1-1,-3-3 2,0 0 0,0 0 0,-1-1 0,1 0 0,-1 0 0,1 0 0,-1-1 0,8-5 0,3-3 54,28-21 0,-20 13-54,-7 5-221,27-28-1,-47 45 136,-1 0 0,0 1 0,1-1 0,-1 0 0,1 0 0,0 1 0,0-1 0,1 0 0,-1 1 0,0-1 0,1 1 0,0 3 0,0 2 33,0 0 0,0 0 1,1 0-1,3 17 0,-3-24 15,-1 0-1,1 0 1,0 0-1,0 0 1,0 0 0,0 0-1,0 0 1,0-1 0,0 1-1,1 0 1,-1-1-1,1 1 1,-1-1 0,1 1-1,-1-1 1,1 0 0,0 0-1,0 0 1,-1 0-1,1 0 1,0 0 0,0 0-1,0-1 1,0 1 0,0-1-1,0 1 1,0-1-1,0 0 1,1 0 0,-1 0-1,0 0 1,0 0 0,0 0-1,0-1 1,0 1-1,0 0 1,0-1 0,0 0-1,0 0 1,0 1 0,0-1-1,-1 0 1,1-1-1,0 1 1,0 0 0,-1 0-1,1-1 1,2-2 0,4-5 108,0-1 1,-1 0 0,7-12 0,-12 19-115,0-1-1,0 1 0,-1-1 0,0 0 1,0 0-1,0 1 0,0-1 1,0 0-1,-1 0 0,1 0 1,-1 0-1,0 0 0,-1-7 1,0 6-48,0 1 1,0-1-1,0 1 1,-1 0 0,0 0-1,1 0 1,-4-5-1,3 6 23,0 1-1,0 0 0,1 0 0,-2 0 0,1 0 0,0 0 0,0 1 1,0-1-1,-1 1 0,1-1 0,-4 0 0,-17-7-132,22 9 143,-1 0-1,1 0 0,0 0 1,0 0-1,0 0 1,0 1-1,0-1 0,0 0 1,0 0-1,0 1 0,1-1 1,-1 1-1,0-1 1,0 1-1,0-1 0,0 1 1,0-1-1,0 2 1,0-2 8,1 0 1,-1 1 0,1-1-1,-1 0 1,1 1 0,-1-1 0,1 0-1,-1 1 1,1-1 0,-1 1-1,1-1 1,0 1 0,-1-1 0,1 1-1,0-1 1,-1 1 0,1-1-1,0 1 1,0-1 0,0 1 0,-1 0-1,1-1 1,0 1 0,0-1-1,0 1 1,0 0 0,0 0-1,1 0 1,-1-1-1,1 1 0,0-1 0,-1 1 1,1-1-1,0 0 0,-1 1 0,1-1 1,0 0-1,0 1 0,0-1 0,-1 0 0,1 0 1,0 0-1,0 0 0,-1 0 0,2 0 1,38-2 145,16-8-103,-32 5-43,34-3 0,-25 6-6,-20 0 21,1 1-1,0 0 0,0 1 0,-1 1 1,18 3-1,-29-4-20,0 1-1,0-1 1,0 1 0,0-1 0,0 1 0,1 0-1,-2 0 1,1 0 0,0 0 0,0 0-1,0 0 1,0 1 0,-1-1 0,1 0 0,0 1-1,-1 0 1,0-1 0,1 1 0,-1 0-1,0 0 1,0 0 0,0-1 0,0 1 0,0 0-1,0 1 1,-1-1 0,1 0 0,0 0-1,-1 0 1,0 0 0,0 0 0,0 1 0,0-1-1,0 0 1,0 3 0,-2 3 43,1 0 1,-1 0-1,-1-1 0,1 1 1,-1-1-1,-1 1 0,-5 9 1,18-24 156,1 1 1,19-9-1,0-1-228,-19 11 5,0 1-1,0 0 1,0 0 0,0 1-1,1 0 1,-1 1 0,1 0-1,-1 1 1,1 0 0,0 0-1,0 1 1,-1 1 0,16 2-1,-21-1 27,0-1-1,0 1 0,-1 0 1,1 1-1,-1-1 0,0 1 1,7 5-1,28 27-67,-22-19 27,-14-12-138,-1-2-27,1 0 1,-1 1-1,0-1 1,0 0-1,1 0 0,4 2 1,-9-13-6603,-5 1 2598,2 1 1376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7:10.2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114 0 5632,'-47'9'2560,"14"3"-2208,24-6-416,4 1-32,-4-2 192,4-2-64,0-3 224,10 0-160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7:10.5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76 0 6560,'-37'3'2976,"7"11"-2592,21-10-128,9-1-224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7:12.8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0 326 4064,'1'0'354,"0"-1"1,-1 1-1,1-1 1,-1 0-1,1 1 1,0-1-1,-1 1 1,1-1-1,-1 0 1,0 1-1,1-1 1,-1 0-1,0 0 1,1 1-1,-1-3 1,6-7 1023,28-38 3060,-29 41-3967,0 0 1,9-14-1,9-14 120,48-53 689,-60 78-1177,-9 9-87,0-1 0,0 1 1,-1-1-1,1 1 1,-1-1-1,1 0 1,-1 1-1,3-5 0,6-20 1419,-9 12-1470,2-5-85,-2 10-18,-2 8-186,-1 4 29,-1 2 265,1 0 0,0 0 0,1 0 0,-1 0 0,1 0 0,0 0 0,1 1 0,-1-1 0,1 0-1,1 11 1,1 21-281,-2-28 305,1 0 0,-1 1 0,2-1 0,4 17 0,-5-23 19,3 11 73,1 0-1,1-1 1,9 17-1,-13-26-30,0-1 0,0 0 0,1 1 0,-1-1 0,1 0 0,0 0 0,0 0 0,0-1 0,1 1 0,-1-1 1,0 0-1,1 0 0,0 0 0,-1 0 0,1-1 0,7 3 0,-4-3 63,1 0 1,-1 0 0,1-1-1,-1 0 1,1 0 0,-1-1-1,12-2 1,3-2 65,26-10 0,-32 9-114,-1-1 0,0-1 0,0 0 0,16-12 0,51-46 204,-8-10-128,-71 73-132,1-2-24,0 0 0,-1 0 0,1-1 0,4-10 0,2-3-265,-8 28-12,0 0 0,1 16 0,-1-13 246,-2 2 12,0 1 0,0-1 0,-2 1 0,1-1 0,-2 1 0,-4 13-1,0 8 101,4-26-13,0 0 0,0 1 0,-6 10 0,-4 1 209,12-22-249,1 1-1,0-1 1,-1 1-1,1-1 1,0 1-1,-1-1 1,1 0-1,-1 1 1,1-1 0,-1 0-1,1 1 1,-1-1-1,1 0 1,-1 0-1,1 1 1,-1-1-1,0 0 1,1 0-1,-1 0 1,1 0-1,-1 0 1,0 0-1,1 0 1,-1 0-1,0 0 1,0-1-18,0 1 0,0-1 0,0 0 0,0 1 0,0-1 0,0 0 0,0 0 0,0 0 0,1 0 0,-1 0 0,0 0 0,1 0 0,-1 0 0,1 0 0,-1 0 0,1 0 0,0 0 0,-1 0 0,1-1 0,0 1 0,0 0 0,0 0 0,0 0 0,0 0 0,0-1 0,0 1 0,0 0 0,0 0 0,0 0 0,1 0 0,-1-1 0,0 1 0,1 0 0,-1 0 0,1 0 0,-1 0 0,1 0 0,0 0 0,0 0 0,-1 0 0,2 0 0,5-4 6,0 1 0,1 0 0,0 1 0,-1 0 0,1 0 0,0 1 0,0 0 0,1 0 1,-1 1-1,0 0 0,1 0 0,-1 1 0,12 1 0,5 0-11,-18-1-42,-1 0 1,0 1-1,11 2 0,-2-1-995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7:13.2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72 9 5568,'-47'-9'2528,"28"9"-2208,13 0-160,17 0-864,3 4 384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7:25.5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313 788 1728,'-2'0'8554,"-26"-1"-8016,12 0-354,-1 1 0,0 1 1,-29 5-1,2 1 237,29-4-309,-1-1 0,-25 9 0,35-9-84,1 1 0,0-1 0,0 1 0,0 0 0,0 0 0,1 0 0,-1 0 0,1 1 0,0 0 0,-4 4-1,6-6-17,0 0-1,1 0 1,0 1-1,-1-1 1,1 0-1,0 1 1,0-1-1,0 1 1,0-1-1,1 1 1,-1-1-1,1 1 1,-1-1-1,1 1 1,0 0-1,0-1 0,0 1 1,1 0-1,-1-1 1,0 1-1,1-1 1,0 1-1,0-1 1,1 3-1,1 3 77,1-1 0,0 0 0,1 0 0,-1-1 0,1 1 0,1-1 0,-1 0 0,1 0 0,0-1 0,1 0 0,-1 0-1,1 0 1,13 6 0,-11-6 32,1-1 0,-1 0 0,1-1 0,0 0 0,1 0 0,-1-1 0,0 0 0,1-1 0,-1-1 1,13 0-1,-14 0-48,1-1 0,-1 0 0,1-1 0,-1 0 0,1 0 0,-1-1 1,0 0-1,-1-1 0,1 0 0,0 0 0,-1-1 0,12-8 1,13-16 273,36-40 0,-48 47-313,8-10 74,-1-1 0,29-48 0,-33 43-21,-3-2 1,24-56-1,19-85 52,-56 149-154,0-1 0,4-53-1,-6-63-1547,-6 147 1252,-1 10-140,-4 7 361,0 1 0,-3 25-1,5-24 28,-41 197 178,-19 62 70,46-212-71,1-10 141,9-33 294,-7 35 0,13-55-458,1 0-1,0 0 1,0-1 0,-1 1 0,1 0 0,0 0-1,0 0 1,0 0 0,0 0 0,0 0 0,0 0-1,0-1 1,0 1 0,0 0 0,1 0-1,-1 0 1,1 1 0,8-12 1556,5-7-1743,6-3 208,42-31 1,-4 5-409,-25 20 211,-31 24 29,1 1 0,0-1 0,0 0 0,1 1 0,-1 0 1,0 0-1,0 0 0,1 0 0,-1 0 0,5 0 0,-6 1 30,-1 0 0,1 0 0,-1 1 0,1-1 1,0 1-1,-1-1 0,1 1 0,-1 0 0,1-1 0,-1 1 0,1 0 0,-1 0 0,0 0 0,1 0 1,-1 0-1,0 0 0,0 0 0,0 1 0,0-1 0,0 0 0,0 1 0,0-1 0,0 0 1,-1 1-1,2 1 0,1 5 66,0 0 0,-1 0 0,3 14-1,-4-14-45,2 2 0,-1-1 0,7 13-1,-8-19 9,0 0 0,1 0-1,-1 0 1,1 0-1,0 0 1,0 0 0,0-1-1,0 1 1,1-1-1,3 3 1,-4-3 44,1 0 1,0 0-1,0-1 0,0 0 1,0 1-1,0-1 0,0 0 0,0-1 1,1 1-1,-1-1 0,0 1 1,0-1-1,1 0 0,-1 0 1,0 0-1,4-1 0,13-2 9,-1-2-1,1 0 1,-1-1-1,-1 0 1,1-2-1,-1 0 1,0-1 0,-1-1-1,0-1 1,0 0-1,21-21 1,-12 15-31,-21 14-4,0-1 1,0 1-1,7-7 0,-12 10-22,0 0 1,0 0-1,0 0 0,0 0 0,0 0 0,0 0 0,0 0 0,0 0 0,1 0 0,-1 0 0,0-1 0,0 1 1,0 0-1,0 0 0,0 0 0,0 0 0,0 0 0,0 0 0,0 0 0,0 0 0,0-1 0,0 1 0,0 0 1,0 0-1,0 0 0,0 0 0,0 0 0,0 0 0,0 0 0,0-1 0,0 1 0,0 0 0,0 0 0,0 0 0,0 0 1,0 0-1,0 0 0,0 0 0,0-1 0,0 1 0,-1 0 0,1 0 0,0 0 0,0 0 0,0 0 0,0 0 1,0 0-1,0 0 0,0 0 0,0 0 0,0 0 0,-1 0 0,1 0 0,0 0 0,0 0 0,0 0 0,0 0 1,0-1-1,-1 1 0,-6 2-378,-5 10 237,-42 46 48,48-51 44,1 1 1,0-1-1,1 1 1,-1 0-1,2 0 1,-1 0 0,-2 10-1,4-12 40,-4 23 143,6-28-100,0 0-1,0 1 0,0-1 0,0 0 0,0 0 0,0 0 0,0 1 0,0-1 0,1 0 0,-1 0 0,0 0 0,1 0 0,-1 0 0,1 1 0,-1-1 0,1 0 0,0 0 0,-1 0 0,1 0 0,1 0 0,-1 0-3,-1-1 0,1 0 1,0 1-1,0-1 0,-1 0 0,1 0 0,0 0 0,0 0 1,-1 0-1,1 0 0,0 0 0,0 0 0,0 0 0,-1 0 0,1 0 1,0 0-1,0 0 0,-1-1 0,1 1 0,0 0 0,0-1 1,-1 1-1,1 0 0,0-1 0,-1 1 0,1-1 0,0 0 1,20-18 266,-9 4-275,0 0 1,-1 0-1,-1-1 0,-1-1 0,0 1 0,-1-2 0,0 1 0,-2-1 0,8-30 0,-13 42-254,0 1-179,0 8 113,2 12 59,-1-7 224,1 0 0,0-1 0,0 1 1,1-1-1,0 0 0,0 0 0,1 0 0,0-1 0,0 1 0,1-1 0,7 6 0,-8-8 54,0 0-1,0 0 0,1 0 1,0-1-1,0 0 0,-1-1 1,2 1-1,-1-1 0,0 0 1,0 0-1,1-1 0,-1 0 1,1 0-1,8 0 0,5-1 104,1-1 0,-1-1 1,-1-1-1,1-1 0,0 0 0,25-10 0,-34 10-120,-2 0 0,1-1 0,0 0 0,-1-1 1,0 0-1,0 0 0,-1-1 0,0 0 0,0 0 1,0-1-1,-1 0 0,0-1 0,8-13 0,22-38-502,-33 54 458,-2 6-101,0 11-206,0 3 231,2 5 85,-1 1 1,0 36-1,-2-52 36,-1 1 1,1 0-1,0-1 1,1 1-1,-1-1 1,1 0-1,0 1 1,0-1-1,0 0 0,1 0 1,5 7-1,1 2 6,-9-12-3,1 0 0,0 0 0,0 0 0,1 0 0,-1 0 0,0 0 1,0 0-1,0 0 0,1-1 0,-1 1 0,0 0 0,1-1 0,-1 1 0,0-1 0,1 1 0,-1-1 0,1 0 0,-1 0 0,1 0 0,-1 0 1,1 0-1,-1 0 0,1 0 0,-1 0 0,0 0 0,1-1 0,-1 1 0,2-1 0,6-2 110,0 0 0,0-1-1,10-5 1,-13 6-129,111-50-92,-23 10 73,-88 41 35,1 0 0,-1 0-1,13-2 1,4-1-94,-39 11 8,1 1 0,0 1 0,-17 11-1,-49 39 22,72-51 37,0 1 1,-9 11-1,16-17 38,0 0 0,0 1 0,0-1 0,0 1 0,1-1 0,-1 1 0,1-1 0,0 1 0,0 0 0,0 0 0,0 0 0,0 0 0,0 4 0,1-6-11,0-1 1,1 0-1,-1 1 1,0-1-1,0 0 0,1 0 1,-1 1-1,0-1 1,1 0-1,-1 0 1,0 0-1,1 1 1,-1-1-1,1 0 1,-1 0-1,0 0 0,1 0 1,-1 0-1,0 0 1,1 0-1,-1 0 1,1 0-1,-1 0 1,0 0-1,1 0 1,0 0-1,12-1 285,-7 0-219,1 0 0,-1-1 0,0 1 0,0-1 0,-1-1 0,1 1 0,0-1 1,10-7-1,0-2-21,22-20-1,-20 16 17,39-35-360,-43 37-310,-4 33 160,-1-7 390,-6-7 43,0-1 1,0 0-1,1 1 0,-1-1 1,1-1-1,5 5 1,-1-2 38,1-1 1,0 0 0,0 0 0,0-1-1,0 0 1,1-1 0,0 0 0,-1-1 0,1 0-1,0 0 1,14 0 0,-9-1 20,-1-1 1,1-1-1,0-1 1,-1 0-1,1-1 1,-1 0-1,18-7 1,5-4-14,-1-2 0,53-32 0,-81 44-536,-12 10 45,-2 4 393,-23 32 93,23-36-57,1 1 0,0-1 0,0 1 0,0 1-1,1-1 1,1 1 0,-6 14 0,8-20 43,1-1 1,-1 0-1,1 0 0,0 0 0,0 0 0,0 0 0,-1 0 0,1 1 1,0-1-1,0 0 0,0 0 0,1 0 0,-1 0 0,0 0 0,0 1 0,1 0 1,0-1-17,0-1 0,0 0 0,-1 1 0,1-1 0,0 0 0,0 0 0,0 1 0,-1-1 0,1 0 0,0 0 0,0 0 0,0 0 0,0 0 0,-1 0 0,1 0 0,0 0 0,0-1 0,0 1 0,0 0 0,-1 0 0,1-1 1,0 1-1,0 0 0,0-1 0,29-12 209,51-30 1,-50 26-167,-22 12-39,17-8-18,0-2 0,-1-1-1,-1-1 1,22-21 0,-19 12 50,-2-2 0,0-1 0,-2-1 0,32-56 0,-38 57-58,141-260 98,-132 222-183,-8 20-63,-15 40 130,-1 2-19,0 0 0,0 0 0,0 0 0,0 0 0,-1 0 0,0-1 1,1-7-1,-3 11-417,-2 5 198,-3 12 87,2-7 108,-11 17-109,8-14 175,0 0 0,1 1 1,0-1-1,-5 17 0,-29 117-140,30-100 166,2 0-1,1 1 0,3 0 1,3 90-1,2-112-22,2 0-1,0 0 1,10 31 0,-10-45 7,1 0 0,7 12 1,-9-18 35,0 0-1,0-1 1,0 1 0,1-1-1,-1 0 1,1 1 0,0-1 0,5 3-1,-6-4-5,1-1-1,0 0 0,-1-1 0,1 1 1,-1 0-1,1-1 0,0 1 0,0-1 1,-1 0-1,1 0 0,0 0 0,0 0 1,-1-1-1,1 1 0,4-2 0,2 0 89,0-1-1,17-8 0,-23 9-114,0 0 1,1 0-1,-1-1 0,0 1 1,0-1-1,-1 0 1,1 0-1,0 0 1,-1 0-1,0 0 1,0 0-1,3-5 0,1-5 51,10-26-1,-14 32-12,1-1-39,-1 0 1,1 0 0,0-10-1,-3 14-41,1 1 0,-1 0 0,0 0 0,0 0 0,-1 0 0,1-1 0,0 1-1,-1 0 1,0 0 0,0 0 0,-1-4 0,1 7 24,1 0 1,0 0-1,0 0 0,0 0 0,0 0 1,0-1-1,0 1 0,-1 0 1,1 0-1,0 0 0,0 0 0,0 0 1,0 0-1,-1-1 0,1 1 1,0 0-1,0 0 0,0 0 1,-1 0-1,1 0 0,0 0 0,0 0 1,0 0-1,-1 0 0,1 0 1,0 0-1,0 0 0,0 0 0,-1 0 1,1 0-1,0 0 0,0 0 1,0 0-1,0 0 0,-1 1 0,1-1 1,0 0-1,0 0 0,-1 0 1,-6 6-149,5-4 102,-3 2 18,1 0 1,0 1-1,0 0 0,1 0 1,-1 0-1,-4 10 0,-16 41-92,18-42 104,4-8 37,0 0-1,1 0 1,0 0 0,0 1-1,0 8 1,1-14-9,0 0 0,0 0 1,0 0-1,1 0 0,-1 0 0,0 0 1,0 0-1,1 0 0,-1 0 1,1 0-1,-1 0 0,1 0 1,-1 0-1,1 0 0,-1 0 0,1 0 1,0 0-1,0-1 0,-1 1 1,1 0-1,0 0 0,1 0 1,1 0 29,-1 0 0,0 1 0,1-1 0,0-1 0,-1 1 0,1 0 0,-1-1 0,6 1 0,3-1 86,1 0 0,-1-1 0,13-2 0,-22 3-120,21-5 34,-1 0 1,1-2 0,26-11-1,60-34 62,-80 36-70,-1-2 0,-1-2 1,27-24-1,-28 23-73,-26 20 35,1 1 0,-1-1-1,0 1 1,1-1 0,-1 1-1,0 0 1,1-1 0,-1 1-1,1-1 1,-1 1-1,1 0 1,-1 0 0,1-1-1,-1 1 1,1 0 0,-1 0-1,1-1 1,-1 1 0,1 0-1,0 0 1,-1 0 0,1 0-1,-1 0 1,2 0 0,-6 13-457,-2 10 393,7-17 88,-1-1 0,1 1 0,1-1 0,-1 0 0,1 1 0,0-1 0,0 0-1,0 0 1,1 0 0,-1 0 0,6 6 0,-3-4 3,0 0 0,1-1 0,0 1 0,0-1 0,1-1 1,11 10-1,-15-14 21,1 1 1,-1-1 0,0 0 0,1 1-1,-1-2 1,1 1 0,-1 0 0,1-1-1,0 1 1,-1-1 0,1 0 0,-1 0-1,7-1 1,-5 0-9,0 0 1,0 0-1,0-1 0,-1 1 1,1-1-1,0 0 0,-1 0 0,1-1 1,6-4-1,3-5-2,0-1 0,-1 0 0,-1-1 0,0 0-1,14-23 1,-20 25-172,0 1-231,-3 12 211,0 7 75,2 51 18,-3-54 84,-1 0 0,1 0 0,0 0 0,0 0 0,1 0 1,-1 0-1,1-1 0,0 1 0,0-1 0,1 0 0,-1 0 1,1 0-1,0 0 0,0-1 0,0 0 0,0 1 0,1-1 0,0-1 1,9 5-1,-7-4 43,1-1 0,-1 0 1,1 0-1,-1-1 0,1 0 1,0 0-1,-1-1 0,1 0 0,0 0 1,0-1-1,-1 0 0,1 0 1,9-3-1,5-4 8,1 0 0,-1-1 0,-1-2 0,1 0 0,-2-1 1,0-2-1,0 0 0,-1 0 0,-1-2 0,20-22 0,-15 16-50,-14 12-198,1 1 0,11-16 1,-14 50-241,-1 20 398,-1 69-1,-1-69 25,-4-43 624,11 3-609,-9-4-15,-1 0 0,1 0 0,-1 0 0,1 0 0,0 0 0,0 0 0,-1 0 0,1-1 0,0 1 0,0 0 0,0-1 0,0 0 0,0 1 0,0-1 0,3 0 0,-4 0 107,7 9-374,-8-8 269,0 0 1,0-1 0,-1 1 0,1 0 0,0 0-1,-1-1 1,1 1 0,0 0 0,-1 0-1,1-1 1,-1 1 0,1 0 0,-1-1-1,0 1 1,1-1 0,-1 1 0,0-1 0,1 1-1,-1-1 1,0 1 0,0-1 0,1 0-1,-1 1 1,0-1 0,0 0 0,0 0 0,1 0-1,-2 1 1,-29 3 8,20-3 10,-16 2 34,0-1-1,0-1 1,0-2 0,0 0 0,-27-6 0,54 7-50,-8-1 29,5 1-11,1 0 0,-1 0-1,0-1 1,0 1 0,1 0-1,-1-1 1,0 0 0,1 0 0,-1 0-1,1 0 1,-1 0 0,1 0-1,-5-4 1,2-2-39,3 3-83,4 5-31,13 1 75,0-1 20,0 1 0,0 1-1,0 0 1,0 1 0,21 8 0,33 9 206,-58-18-120,0-1-1,1-1 1,0 1-1,-1-2 1,1 0-1,0 0 1,-1-1-1,1 0 1,0-1-1,-1 0 1,0-1-1,1-1 1,-1 1-1,11-7 1,1-2 41,1-1 1,-2-1-1,0-2 0,-1 0 1,-1-1-1,0-1 0,19-22 1,-6-3-67,51-89 0,-54 80-10,12-19 74,51-117 1,-87 176-123,-2 0 0,1-1 1,-2 0-1,1 1 1,-2-1-1,2-21 1,-4 32 6,0 1 0,0 0 1,0-1-1,0 1 1,0 0-1,0 0 0,0-1 1,-1 1-1,1 0 1,-1 0-1,1 0 0,-1 0 1,1-1-1,-1 1 0,-1-2 1,1 3 10,1-1 0,-1 1 0,0-1 1,1 1-1,-1-1 0,0 1 0,0 0 1,0-1-1,1 1 0,-1 0 0,0 0 0,0 0 1,0-1-1,0 1 0,1 0 0,-1 0 0,-2 0 1,-2 1-23,1 0 1,-1 1 0,0-1 0,0 1 0,1 0-1,-6 2 1,0 1-4,0 1 0,1-1 0,0 2 0,0-1 0,0 1 0,-14 15 0,13-9 32,0-1 0,0 2 0,1-1 0,-7 18 0,0 2 12,2 0 0,1 1 0,-13 59 0,15-37 0,-8 95 0,19-141-9,-1 0 0,1-1 0,1 1 0,0-1 0,0 1 0,1 0 0,3 9 0,-4-15 43,0-1 0,1 0 0,-1 0 0,1 1 0,0-1 0,0 0 0,0-1 0,0 1 0,1 0 0,-1-1 0,1 1 0,-1-1 0,1 0 0,0 0 0,0 0 0,0 0 0,0 0 0,0-1 0,0 1 0,1-1 0,-1 0 0,7 2 0,-3-2 53,1 0 0,-1-1 0,1 0 0,0 0 0,12-2 0,38-10 138,-57 11-220,11-2 14,-1-1 1,-1 0 0,1-1-1,0 0 1,13-10 0,-4 1 51,27-23 1,-17 9-557,-28 28 156,-1 5 208,0 8 80,-2-11 4,-1 33-102,1-25 147,0-1 0,0 0 0,2 15 0,1 2 17,-2-23-20,-1-1 0,1 1-1,0 0 1,1 0 0,-1-1 0,0 1 0,1 0 0,0 0 0,-1-1-1,1 1 1,0-1 0,0 1 0,1-1 0,-1 1 0,0-1 0,1 1 0,0-1-1,3 4 1,-3-5 41,0 1-1,0 0 0,1-1 0,-1 0 0,0 1 1,1-1-1,-1 0 0,1 0 0,0-1 0,-1 1 1,1 0-1,0-1 0,-1 0 0,1 1 1,0-1-1,-1 0 0,1 0 0,3-1 0,4-1-17,1 0 0,-2-1-1,15-5 1,-21 6 0,6-1 2,0-2-1,0 1 1,11-9 0,9-4 32,136-71-169,-154 82-32,-14 7 92,-20 13-44,0 2-52,-22 18-106,40-30 248,0 0 0,1 0-1,0 1 1,0-1 0,0 1 0,-5 10 0,8-14 10,1 0 0,-1 0 1,1 0-1,0 0 0,-1 0 0,1 0 0,0 0 1,-1 0-1,1 0 0,0 0 0,0 0 1,0 0-1,0 0 0,0 0 0,0 0 0,0 0 1,0 0-1,1 0 0,-1 0 0,0 0 0,1 0 1,0 2-1,0-2 3,0 0-1,0 0 1,0 0-1,0 0 1,0 0 0,0 0-1,0 0 1,1-1-1,-1 1 1,0 0 0,1-1-1,-1 1 1,0 0-1,2-1 1,6 2 30,0 0 1,0-1-1,0-1 1,11 1-1,-19-1-37,21-1-322,-1 0 0,27-5 0,-38 4-816,0 0 1,13-6-1,-17 6-20,0-1 1,-1 1-1,0-1 1,0-1-1,5-3 1,-9 7 939,-1-1-1,1 1 1,-1 0 0,1-1 0,-1 1 0,1-1-1,-1 1 1,1-1 0,-1 1 0,0-1 0,1 1-1,-1-1 1,0 1 0,1-1 0,-1 0-1,0 1 1,0-1 0,0 1 0,0-1 0,1 0-1,-1 1 1,0-1 0,0 0 0,0 1 0,0-1-1,0 1 1,-1-1 0,1 0 0,0 0-1,-1-3-893,1-10-1970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8:56.6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219 686 6048,'-1'-2'335,"0"2"0,-1-1 0,1 0 0,-1 0 0,1 0 0,-1 0 0,1 1 0,-1-1 0,1 1 0,-1-1 0,1 1 0,-1 0 0,1 0 0,-3-1 0,2 2-11,0 0 1,0 0-1,1 0 0,-1 0 0,0 0 1,1 0-1,-1 1 0,1-1 0,0 0 1,-3 4-1,-3 2-36,-7 8 91,1 1 0,1 0 1,0 0-1,-10 23 1,5-8 15,-19 55 0,26-58-224,1 0 0,2 0-1,0 1 1,-2 33 0,9-59-114,0 0 0,0 0 0,0 0 0,1 0 0,-1 0 0,2 5 0,-2-8-36,1 1 0,-1 0-1,0-1 1,0 1 0,1-1 0,-1 1-1,0-1 1,1 1 0,-1 0-1,0-1 1,1 1 0,-1-1-1,1 0 1,-1 1 0,1-1-1,-1 1 1,1-1 0,-1 0 0,1 1-1,-1-1 1,1 0 0,0 0-1,-1 1 1,1-1 0,-1 0-1,1 0 1,0 0 0,-1 0-1,1 0 1,0 0 0,-1 0-1,1 0 1,0 0 0,-1 0 0,1 0-1,-1 0 1,1 0 0,0-1-1,-1 1 1,1 0 0,7-4 51,0 0 0,-1 0 0,0-1 0,0 0 1,-1 0-1,10-8 0,36-42 79,125-139 57,-118 125-624,-59 69 403,0 0 0,0-1 0,0 1 0,0 0 0,1 0 0,-1-1 0,0 1 0,0 0 0,1 0 0,-1-1 0,0 1 0,0 0 0,1 0 0,-1 0 0,0-1 0,1 1 0,-1 0 0,0 0 0,1 0 0,-1 0 0,0 0 0,1 0 0,-1 0 0,0-1 0,1 1 0,3 8-183,-4 21 19,0-20 114,1 9 85,0 1-1,2-1 0,0 0 1,1 0-1,1 0 0,1 0 1,11 24-1,-15-36 25,1-1 0,1 1 0,-1-1 0,1 0 0,0-1 0,0 1 0,5 5 0,-8-9-30,1 0 0,-1 0 0,0 0 0,1 0 0,-1 0 0,1 0 0,-1 0 0,1 0 0,-1-1 0,1 1 0,-1-1 0,1 1 0,0-1 0,-1 1 0,1-1 0,0 0 0,0 0 0,-1 0 0,1 0 0,0 0 0,-1 0 0,1 0 0,0-1 0,-1 1 0,1-1 0,0 1 0,-1-1 0,1 0 0,-1 1 0,1-1 0,1-1 0,2-3 21,-1 0 0,0 0 0,0-1 0,0 1 0,-1-1 0,0 0 0,0 0 0,-1 0 0,3-8 0,-1 5-23,3-10 21,0 0 0,-2 0 0,4-21 0,-7 29-62,-1 0 0,0 0 0,-1 1 0,0-1 1,-1 0-1,0 1 0,-4-15 0,-7-1-246,5 14 77,7 9 145,-10-7-101,7 6 5,4 4 87,10 3 111,7 2 105,-8-5-140,0 1-1,0-1 1,0 0-1,0-1 1,20-4-1,48-18 160,-66 19-144,19-7 15,0-1 0,-1-1 1,-1-1-1,0-2 0,-1-1 0,-1-1 1,-1-1-1,47-45 0,-60 50-24,-1 0-1,0-2 1,13-20-1,21-52 68,-45 86-88,85-201-104,-69 159-87,-11 27-231,-9 21 177,-12 32 114,-3 27 73,-3 0 0,-42 86 0,-21 1 199,-6 13 442,-37 109 968,145-313-726,-5 19-809,1 1 0,33-39 0,-37 49-49,0 1 0,1 1-1,-1 0 1,2 0-1,-1 1 1,1 1 0,16-8-1,-24 13-3,1 0-1,-1 0 1,1 1-1,-1 0 0,1 0 1,0 0-1,0 0 1,-1 1-1,1 0 0,0-1 1,0 2-1,-1-1 1,9 2-1,-10-1 21,0 0 0,0 1-1,0-1 1,1 1 0,-1-1 0,0 1-1,-1 0 1,1 0 0,0 1 0,-1-1-1,1 0 1,-1 1 0,0 0 0,1-1-1,-1 1 1,-1 0 0,1 0 0,0 0-1,1 5 1,5 14-20,10 43 1,-14-45 147,1 0 1,15 38 0,-19-56-94,0 0 1,0 0 0,0 0 0,1 0-1,-1-1 1,0 1 0,1 0 0,-1-1-1,1 1 1,0-1 0,2 3 0,-3-4-1,0 1 0,0-1 0,0 1 0,0-1 0,0 0 0,0 0 0,0 1 0,0-1 0,0 0 0,0 0 0,0 0 0,0 0 0,0 0 0,0 0 0,0 0 0,0 0 1,0-1-1,1 1 0,1-2 22,0 0 0,1 0 1,-2 0-1,1 0 0,0 0 0,0 0 1,-1-1-1,1 0 0,-1 1 1,1-1-1,-1 0 0,2-4 1,35-55 225,-17 25-369,52-66 1,-19 30-171,-49 69-161,-6 9 270,-6 17 179,4-15-44,-5 21 45,-8 54 1,14-71 30,0 0 0,1 0 0,0 0 1,1 0-1,0 0 0,1 0 0,0 0 1,5 16-1,-5-25-12,-1 1-1,0 0 1,0-1-1,1 1 1,0-1 0,-1 1-1,1-1 1,2 2-1,-3-3-8,0 0 0,0 0-1,0 0 1,0-1 0,0 1-1,0 0 1,0-1 0,0 1-1,0-1 1,1 1 0,-1-1-1,0 0 1,0 0-1,0 1 1,1-1 0,-1 0-1,0 0 1,0 0 0,1 0-1,-1 0 1,0 0 0,2-1-1,4-2 33,0 1-1,0-1 1,-1-1-1,1 1 1,-1-1-1,0 0 1,6-6-1,39-38-91,-25 22 89,85-76 173,-98 94-481,-11 6 151,0 1 0,1-1 0,-1 1 0,0-1 0,0 0-1,3-3 1,5 5-6791,-6 0 6812,1-1 1,-1 0-1,0 0 0,0 0 1,7-4-1,24-11 1541,-32 14-1287,1 1-1,-1-1 1,1 1 0,0-1-1,4 0 1,-6 1-79,1 1 0,0-1 0,-1 0 0,1 0 0,-1 0 1,0 0-1,4-3 0,-42 44 779,21-20-828,0 1 88,-18 30 1,29-42-92,0-1 1,0 0-1,1 1 0,0 0 1,1 0-1,0 0 0,-2 14 1,3-13-2,1-1 0,0 0 0,1 0 0,0 1 0,3 16 0,-3-23-10,0 0-1,0 0 1,0 0-1,0-1 0,0 1 1,1 0-1,-1-1 1,1 1-1,-1-1 1,1 1-1,0-1 0,0 0 1,0 1-1,1-1 1,-1 0-1,0-1 1,1 1-1,-1 0 0,1-1 1,0 1-1,3 1 1,-3-3 4,0 1 0,0-1 1,0 1-1,0-1 1,0 0-1,0 0 0,0 0 1,-1-1-1,1 1 1,0-1-1,0 1 0,0-1 1,0 0-1,-1 0 1,1 0-1,4-3 0,0 0 22,0-1 0,0 0-1,0 0 1,7-8-1,35-36-27,55-49-76,45-14 383,6-3 57,-139 100-411,-1 0 0,0-1 1,-1 0-1,20-32 0,9-10-75,-39 53 74,-3 4-11,0-1 1,0 1-1,0 0 0,0 0 1,0-1-1,-1 1 1,1 0-1,0-1 1,0-2-1,0 2-99,-3 4 22,-5 13-42,6-12 139,0 0-1,0 1 1,0-1 0,0 0 0,0 1-1,1-1 1,-1 1 0,1-1 0,0 6-1,2-2 325,-2-10 47,0 1-335,0 0 0,0 1 1,0-1-1,0 0 0,0 1 1,0-1-1,0 0 1,1-2-1,15-20-48,0-17 158,-2 0 0,17-76 0,-6 13-143,-18 80 13,-1 6-70,-1 1-1,-1-2 1,0 1 0,1-26 0,-5 44 56,-1 0 0,1 0 0,0 0 0,0 0 1,0 0-1,0 1 0,0-1 0,0 0 1,0 0-1,0 0 0,-1 0 0,1 0 0,0 0 1,0 0-1,0 0 0,0 0 0,0 0 0,0 0 1,0 0-1,0 0 0,-1 0 0,1 0 0,0 0 1,0 0-1,0 0 0,0 0 0,0-1 1,0 1-1,0 0 0,0 0 0,-1 0 0,1 0 1,0 0-1,0 0 0,0 0 0,0 0 0,0 0 1,0 0-1,0 0 0,0 0 0,0-1 0,0 1 1,0 0-1,0 0 0,0 0 0,0 0 1,0 0-1,-1 0 0,1 0 0,0 0 0,0-1 1,0 1-1,0 0 0,0 0 0,0 0 0,0 0 1,1 0-1,-1 0 0,0 0 0,0-1 1,0 1-1,0 0 0,0 0 0,0 0 0,0 0 1,0 0-1,0 0 0,0 0 0,0 0 0,-6 8-205,-3 9 62,-10 23 1,-6 35 109,4-10 59,-110 236 29,11-29 282,61-123 769,69-169-814,0 0 0,18-25 0,-19 31-288,1 1 0,1 0 0,-1 1 0,2 0 0,13-11 0,-15 15-56,0 1-1,1 0 0,0 0 0,22-9 1,-31 15 38,0 1-1,0-1 1,0 1 0,0 0 0,-1 0 0,1 0 0,0 0 0,0 0 0,0 0 0,0 0 0,0 0 0,0 1 0,-1-1 0,1 1 0,0-1 0,0 1 0,-1 0 0,1 0 0,0 0 0,-1 0-1,1 0 1,-1 0 0,1 0 0,-1 0 0,1 1 0,-1-1 0,0 1 0,0-1 0,2 2 0,2 6-5,0-1 1,0 1-1,-1 0 0,5 14 0,-8-19 40,18 53 113,-14-39-24,0-1 1,2 1 0,0-1 0,14 25-1,-18-37-24,1-1 0,-1 0 1,1 0-1,0 0 0,6 5 0,-9-8-196,1 0 1,-1-1 0,0 1 0,0 0-1,1-1 1,-1 1 0,1-1-1,-1 1 1,0-1 0,1 0-1,1 1 1,-2-1-148,0 0-1,0 0 1,0 0 0,-1-1-1,1 1 1,0 0-1,0 0 1,-1-1 0,1 1-1,0 0 1,0-1-1,-1 1 1,1-1-1,0 1 1,-1-1 0,1 1-1,-1-1 1,1 1-1,0-1 1,-1 1 0,1-1-1,-1-1 1,6-11-4840,3 0 1707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7:25.8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0 6304,'-10'0'2848,"4"9"-2464,6-5 416,6 1-512,-1-2 256,0 3-320,4-3 64,0 6-160,1-9 64,-1 3-96,-4-3-1536,0 0 768,-10-3-2688,5-2 1888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7:26.1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65 6048,'-5'-9'2752,"19"9"-2400,-6-5 1440,3 5-1056,17-9 192,5 6-544,19-6 96,4 5-256,16-4-64,-2 4-96,-4-5 96,-4 9-96,-19-5-448,-9 10 192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7:26.5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13 7040,'-20'-12'3200,"20"15"-1664,6-3-1568,-3 3 0,2-3 32,1 6 32,2-6-384,1 0 224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7:26.9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0 6144,'-14'4'2784,"19"1"-2432,4-1 1664,5-1-1184,15 2 992,5 4-1056,8-5 384,5-1-672,14-3-65,11 0-255,13 0-32,-4 5-64,3-1 160,-4 5-128,-3-9-1663,-16 3 863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7:28.3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210 639 2816,'-1'0'359,"1"-1"1,-1 1-1,1-1 1,0 0-1,-1 1 1,1-1 0,0 1-1,-1-1 1,1 0-1,0 1 1,0-1-1,0 0 1,0 1-1,-1-1 1,1 0-1,0 0 1,0 1-1,0-1 1,1-1-1,-1-4 1709,0 6-2037,0-1 0,0 1 0,0 0-1,0 0 1,0 0 0,0-1 0,0 1 0,-1 0-1,1 0 1,0 0 0,0-1 0,0 1 0,0 0-1,0 0 1,-1 0 0,1 0 0,0 0 0,0-1-1,0 1 1,-1 0 0,1 0 0,0 0 0,0 0-1,0 0 1,-1 0 0,1 0 0,0 0-1,0 0 1,0 0 0,-1 0 0,1 0 0,0 0-1,0 0 1,-1 0 0,-2-1 342,1 0-350,0 0 0,0 0 0,1 0 0,-1 1 0,0-1 1,0 0-1,0 1 0,0 0 0,0-1 0,0 1 0,0 0 0,0 0 0,0 0 0,0 0 1,0 0-1,0 1 0,-2 0 0,-17 4-51,0 1 0,0 2 1,1 0-1,-21 11 0,37-17 37,1-1 1,-1 1-1,1 0 0,0 0 0,0 1 1,0-1-1,-5 6 0,8-8 16,-1 1-1,1 0 0,-1-1 1,1 1-1,-1 0 1,1-1-1,0 1 0,0 0 1,-1 0-1,1-1 1,0 1-1,0 0 0,0 0 1,0 0-1,0-1 1,0 1-1,0 0 0,0 0 1,0 0-1,0-1 1,1 1-1,-1 0 0,0 0 1,0 0-1,1-1 1,-1 1-1,0 0 0,1-1 1,-1 1-1,1 0 1,-1-1-1,1 1 0,-1 0 1,1-1-1,0 1 0,-1-1 1,1 1-1,0-1 1,-1 0-1,1 1 0,1 0 1,2 1 61,0 1 1,1-1 0,-1 0-1,1-1 1,-1 1-1,1-1 1,0 1 0,0-1-1,0-1 1,-1 1-1,7-1 1,8 0 383,29-3 0,-40 2-412,6 0 124,-1-1-1,0-1 1,25-7 0,-35 9-145,1-1 0,-1 1 0,1-1 0,-1 0 0,1 0-1,-1 0 1,0-1 0,0 1 0,0-1 0,0 1 0,0-1 0,-1 0 0,1 0 0,-1-1 0,0 1 0,0 0 0,2-6 0,-3 8-57,-1-1 0,1 1 0,-1 0 1,0-1-1,1 1 0,-1 0 0,0-1 0,0 1 0,0 0 0,0-1 0,0 1 1,0 0-1,0-1 0,-1 1 0,1 0 0,0-1 0,-1 1 0,1 0 0,-1-1 0,0 0 1,0 0-37,-1 0 1,0 0 0,1 0-1,-1 1 1,0-1 0,0 0-1,1 1 1,-1 0 0,0-1-1,-4-1 1,0 1-20,0-1 0,0 1 0,0 0 0,0 1 0,0-1 0,0 1 0,-12 0-1,2 2 189,14 0-124,10-1-27,-1-1 154,0 1-1,0-1 0,0-1 0,-1 0 0,1 1 0,0-2 1,11-5-1,-7 2 69,1 0 0,-1-1 1,11-10-1,-8 5-88,0-1-1,-1 0 1,-1-1-1,11-16 1,38-65 134,-40 60-127,17-30 14,-15 24 75,42-57 0,-34 60-136,34-46-816,-68 89 709,1 0 0,0 0 1,0 1-1,0-1 0,-2 12 0,-2 5-7,-52 203-240,2 11 231,42-174 75,-90 364 35,34-193 575,69-229-532,-10 22 167,11-25-180,-1 1 0,0-1 0,1 0 0,-1 0-1,0 0 1,0 0 0,1 0 0,-1 0 0,0 0-1,0 0 1,0 0 0,0 0 0,0 0 0,0-1 0,-3 2-1,4-2-51,0 0-1,0 0 0,-1 0 1,1 0-1,0 0 0,0 0 0,0 0 1,-1-1-1,1 1 0,0 0 1,0 0-1,0 0 0,-1 0 0,1 0 1,0-1-1,0 1 0,0 0 1,0 0-1,-1 0 0,1 0 1,0-1-1,0 1 0,0 0 0,0 0 1,0-1-1,0 1 0,0 0 1,0 0-1,0-1 0,0 1 0,0 0 1,0 0-1,0 0 0,0-1 1,0 1-1,0 0 0,0 0 0,0-1 1,0-12 143,0 12-90,4-24 71,1 0 0,1 0 0,1 0 0,18-42 0,-6 19-38,-13 30-111,1 1 1,1 0-1,0 1 0,1 0 1,1 0-1,0 1 1,1 0-1,22-22 1,-23 28 3,0 0 0,0 1 1,1 0-1,0 1 1,0 0-1,1 0 0,18-6 1,-20 9-416,0 1-1,0 1 1,20-3 0,-20 4-701,1 1 0,0 0 0,-1 1 0,12 1 1,16 6-1861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7:30.7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1005 2912,'0'0'5600,"1"0"-4454,7-1-565,-1 0 0,1-1-1,-1 0 1,0-1 0,14-6-1,-14 6-293,15-8-12,0-1 0,-1-2 0,0 0 0,-1-1 0,-1 0 0,30-34 0,-7 4-71,69-100 0,-107 139-196,35-50 106,-3-1 0,-3-3 1,-2 0-1,32-93 0,-60 145-353,0 0 0,-1 0 0,-1-1 0,2-14 0,-3 23 225,0 0 1,0 0-1,0 0 0,0 0 0,0 0 0,0 1 1,0-1-1,0 0 0,-1 0 0,1 0 0,0 0 1,0 0-1,0 0 0,0 0 0,0 0 0,0 0 1,0 0-1,0 0 0,-1 0 0,1 0 0,0 0 1,0 0-1,0 0 0,0 0 0,0 0 0,0 0 1,0 0-1,-1-1 0,1 1 0,0 0 0,0 0 1,0 0-1,0 0 0,0 0 0,0 0 0,0 0 1,0 0-1,0 0 0,0 0 0,0 0 0,-1-1 1,1 1-1,0 0 0,0 0 0,0 0 0,0 0 0,0 0 1,0 0-1,0 0 0,0 0 0,0-1 0,0 1 1,0 0-1,0 0 0,0 0 0,0 0 0,0 0 1,0 0-1,0 0 0,0-1 0,0 1 0,0 0 1,-7 11-451,-2 11 213,0 0 0,-12 45 0,-3 50 197,21-97 66,-12 66 394,4 1-1,1 90 0,10-165-219,1 0 0,1-1-1,5 23 1,-4-18 282,-2-15-404,-1 1 1,0-1-1,1 0 1,-1 1 0,1-1-1,-1 0 1,1 1-1,-1-1 1,1 0-1,0 1 1,0-1-1,0 0 1,0 0-1,0 0 1,0 0-1,0 0 1,0 0-1,0 0 1,2 1-1,-1-1-4,0-1-1,-1 0 0,1 1 1,0-1-1,-1 0 0,1 0 1,0 0-1,-1 0 0,1 0 0,0 0 1,0-1-1,-1 1 0,1 0 1,-1-1-1,1 0 0,2 0 0,-1-1 3,1 0 0,-1 0 0,0 0 0,0 0 0,0 0 0,0-1 0,0 1 0,0-1 0,-1 0 0,3-3-1,3-3 85,11-12 56,81-98 119,81-101-60,-129 167-295,62-71 74,-91 97-39,-2-2 1,31-53 0,-34 50-45,0 0-112,17-44 1,-32 68 139,-1 0 0,0 0 0,1-11 0,2-10-139,-4 24-281,-2 5 115,-5 11-41,-8 17 277,-43 110 378,16-39-345,-20 53 102,40-90-44,-27 78-89,-22 56 925,51-156-538,13-29 36,1-1 0,-7 19 0,7-18 30,5-11-363,0 0 0,0 1 0,0-1 0,0 0 0,0 0 0,-1 1 0,1-1 0,0 0 0,0 0 0,0 0 0,-1 1 0,1-1 0,0 0 1,0 0-1,0 0 0,-1 0 0,1 0 0,0 1 0,0-1 0,-1 0 0,1 0 0,0 0 0,-1 0 0,1 0 0,0 0 0,0 0 0,-1 0 0,1 0 0,0 0 0,0 0 0,-1 0 0,1 0 0,0 0 0,-1 0 1,1 0-1,0 0 0,0 0 0,-1 0 0,1-1 0,0 1 0,0 0 0,-1 0 0,1 0 0,0 0 0,0-1 0,-5-4-4,0 0-2,-7-10-3,3 0 172,10 9-31,1-4-72,-1 7-67,-1 0 0,1-1-1,0 1 1,-1 0 0,2 0 0,-1 0-1,0 0 1,0 1 0,1-1 0,2-3-1,20-27 54,-23 32-52,11-12 72,1 0 0,0 0 0,19-12 0,-12 9-55,-12 10-55,22-19-183,1 2-1,45-26 1,-75 48 206,1 1 0,-1-1 0,0 0 0,1 1 0,-1-1-1,0 1 1,1 0 0,-1 0 0,1-1 0,-1 1 0,0 0-1,1 0 1,-1 0 0,1 0 0,-1 1 0,1-1 0,-1 0-1,0 1 1,1-1 0,-1 0 0,0 1 0,1 0 0,-1-1-1,0 1 1,0 0 0,1 0 0,-1 0 0,0-1 0,0 1-1,0 0 1,0 1 0,0-1 0,0 0 0,0 0 0,-1 0-1,1 0 1,0 2 0,3 5 10,0-1-1,-1 1 1,0 1-1,4 14 1,3 16-21,16 68 37,-24-98 8,0-1 0,0 0-1,1 0 1,0-1 0,0 1 0,8 13-1,-10-19 11,1 0 0,-1 0 0,0 0 0,1 0 0,-1-1 1,1 1-1,0 0 0,-1-1 0,1 1 0,0-1 0,0 0 0,0 0 0,0 1 0,0-1 0,0 0 0,1-1 0,-1 1 0,0 0 0,0-1 0,1 1 0,-1-1 0,0 0 0,1 1 0,-1-1 0,0-1 1,1 1-1,-1 0 0,4-1 0,-1-1 33,0 1-1,0-1 1,1-1 0,-1 1 0,-1-1 0,1 1 0,0-2-1,-1 1 1,6-5 0,-2 1-10,-1-1 0,0-1-1,10-15 1,-12 16-36,0-2 1,0 1-1,-1 0 0,0-1 1,-1 0-1,0 0 0,0 0 1,0-11-1,0-10-114,0-43 0,-3 64 34,-1 1 0,0-1 0,0 1 0,-1-1 0,0 1 0,0 0 0,-6-12 0,8 20 46,0 0-1,-1 0 0,1 1 0,0-1 0,-1 0 0,1 0 1,-1 0-1,1 0 0,-1 1 0,0-1 0,1 0 1,-1 1-1,0-1 0,0 0 0,1 1 0,-1-1 0,0 1 1,0-1-1,0 1 0,1-1 0,-1 1 0,0 0 1,0 0-1,0-1 0,0 1 0,0 0 0,0 0 0,0 0 1,0 0-1,0 0 0,0 0 0,0 0 0,0 0 1,0 0-1,0 1 0,1-1 0,-1 0 0,0 0 0,0 1 1,0-1-1,0 1 0,0-1 0,1 1 0,-1-1 1,-1 2-1,-1 1-24,-1 0 1,1 0 0,-1 0 0,1 1-1,0 0 1,1-1 0,-1 1 0,-2 5-1,-2 8 35,1 0-1,0 0 1,1 1-1,1 0 1,1 0-1,0 0 1,1 0-1,1 23 1,1-35 52,1 0-1,-1 0 1,1 0 0,0 0 0,0 0-1,1 0 1,0 0 0,0 0 0,0 0 0,1-1-1,0 1 1,0-1 0,6 9 0,-3-8 14,-1 0 1,1-1-1,0 1 1,1-1-1,-1 0 0,1-1 1,0 1-1,0-1 1,11 4-1,-3-2 2,1-1 0,1-1 0,-1 0 1,0-1-1,1-1 0,0 0 0,-1-2 0,1 0 0,23-2 0,-28-1-393,1 1-1,-1-2 1,1 0-1,-1 0 1,12-7-1,-15 7-607,-7 3 831,1 0-370,1 0 0,-1-1 1,0 0-1,0 1 1,0-1-1,0 0 0,0 0 1,0-1-1,0 1 1,-1 0-1,5-6 1,8-10-1907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7:31.2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13 5728,'-11'-3'2592,"16"6"-2240,4 2 992,7-1-800,17 1 1248,4-1-992,20-4 640,-1 0-800,6-4-224,1 4-256,1-5-64,3 1-32,13-4 96,-3 8-96,7-9-3328,-4 9 1760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7:34.2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339 637 2720,'0'0'891,"6"-8"143,-4 8-794,-1-1 0,0 1 0,1-1-1,-1 0 1,0 1 0,0-1 0,0 0-1,1 0 1,-1 0 0,0 0 0,1-1 0,9-7 1079,-10 0 1492,0 7-2285,3-3 1032,-4 5-1537,0 0 0,0-1 0,0 1 0,0 0 0,0 0 0,0 0 0,0 0 0,0 0 0,0 0 0,0-1 0,0 1 0,0 0 0,-1 0 0,1 0 0,0 0 0,0 0 0,0 0 0,0 0 1,0 0-1,0-1 0,0 1 0,0 0 0,0 0 0,-1 0 0,1 0 0,0 0 0,0 0 0,0 0 0,0 0 0,0 0 0,0 0 0,0 0 0,-1 0 0,1 0 0,0 0 0,0 0 0,0 0 0,0 0 0,0 0 0,-1 0 0,1 0 0,0 0 0,0 0 0,0 0 0,0 0 0,0 0 0,0 0 0,-21 5 315,-25 19-273,33-16 66,4-2-89,1-1-1,-11 10 1,-15 9-47,-37 25 382,24-15-3,36-27-259,0 1-1,0 0 1,1 1 0,0 0 0,1 1-1,-12 15 1,18-20-36,-1-1-1,1 1 1,1 0 0,-1 0-1,-3 9 1,6-13-38,0 0-1,-1 0 0,1 0 1,0 0-1,0 0 1,0 0-1,-1 0 1,1 0-1,0 0 1,1 0-1,-1 0 0,0 0 1,0 0-1,0 0 1,1 1-1,-1-1 1,0 0-1,1 0 1,-1 0-1,1-1 1,-1 1-1,1 0 0,0 0 1,-1 0-1,1 0 1,0 0-1,-1-1 1,1 1-1,0 0 1,0-1-1,0 1 0,0-1 1,0 1-1,0-1 1,0 1-1,2 0 1,0 0 82,0-1-1,0 1 1,0-1 0,0 0-1,0 1 1,0-1 0,0-1 0,0 1-1,5-1 1,28-9 293,-23 6-317,1 0 1,-1-1-1,0-1 0,-1-1 1,0 1-1,0-2 0,20-15 1,-16 8-144,-1 0 0,-1-1 0,0 0 0,22-36 0,-27 30-188,-8 21 208,-1 1 1,0-1-1,1 1 0,-1-1 1,0 1-1,0-1 0,0 1 0,1-1 1,-1 0-1,0 1 0,0-1 1,0 1-1,0-1 0,0 1 1,0-1-1,0 0 0,0 1 1,0-1-1,0 1 0,0-1 1,0 0-1,-1 1 0,1-1 0,0 1 1,0-1-1,-1 0 0,-10 21-619,7-15 651,1 1 0,0 0-1,0 0 1,1 0 0,0 0 0,0 0 0,0 0 0,0 0-1,1 1 1,0-1 0,1 0 0,0 1 0,0-1-1,1 11 1,0-12 45,0-1 1,0 1-1,0-1 0,1 1 0,0-1 0,0 0 1,0 0-1,0 1 0,1-1 0,0-1 1,0 1-1,0 0 0,0-1 0,0 1 0,1-1 1,-1 0-1,1 0 0,0-1 0,0 1 0,8 3 1,-8-4 22,0 0 0,1-1 0,-1 0 0,0 0 0,0 0 0,0-1 0,1 1 0,-1-1 0,0 0 0,1 0 0,-1-1 0,0 1 0,0-1 0,1 0 0,-1 0 0,0 0 0,7-4 0,3-1 13,0-2 0,0 0 0,17-14 0,-30 22-82,30-24 82,39-39 0,-69 62-85,52-54 137,61-79 0,-95 111-118,141-184-43,-136 175-17,-2-2 1,19-36-1,-29 47-49,-2-1 1,-1 1-1,-1-1 0,7-31 1,-15 50 26,1 0 1,-1 0 0,0 0 0,0-8-1,0 12 45,-1 0 0,1-1 0,0 1 0,0 0 0,-1 0 0,1 0 0,-1 0 0,1-1-1,-1 1 1,-1-2 0,2 3 6,0 0 0,-1-1 0,1 1 0,0 0 0,-1 0 0,1-1 0,-1 1 0,1 0 0,0 0 0,-1 0 0,1 0 0,-1-1 0,1 1 0,-1 0 0,1 0 0,0 0 0,-1 0 0,1 0 0,-1 0 0,1 0 0,-1 0 0,1 0 0,-1 0 0,1 1 0,0-1 0,-1 0 0,1 0 0,-1 0 0,0 1 0,-4 2-27,0 1 1,0-1-1,0 1 1,0 1-1,1-1 0,0 1 1,0-1-1,-6 10 1,-3 3-88,-9 9 106,1 1 0,1 1 0,2 0 1,0 2-1,3 0 0,0 1 0,2 1 0,-16 56 1,14-30 105,-12 81 0,25-121-59,0 1 1,1-1-1,2 0 0,-1 0 1,2 0-1,0 0 0,2 0 0,-1 0 1,9 19-1,-10-33 20,0 1-1,0-1 1,1 0 0,0 0 0,0 0-1,0-1 1,0 1 0,1-1 0,-1 0-1,1 0 1,0 0 0,0 0 0,0-1-1,0 1 1,1-1 0,-1 0 0,1 0-1,-1-1 1,1 1 0,-1-1-1,1 0 1,0 0 0,0-1 0,0 1-1,-1-1 1,1 0 0,0-1 0,9-1-1,-3 0-4,-1-1 0,1 0 0,0-1 0,-1 0 1,0 0-1,0-2 0,0 1 0,-1-1 0,0 0 0,14-12 0,-9 4-26,0-1 0,0-1 1,-1 0-1,19-31 0,16-37-476,-45 80 240,-2 6-55,-2 9 1,-7 12 272,1 0 0,2 1 0,0 0 0,1 0 0,-1 29 0,5-48 13,1 0 0,-1-1-1,1 1 1,0-1 0,0 1 0,0-1-1,0 1 1,1-1 0,0 0 0,0 1-1,0-1 1,4 6 0,-4-8 9,-1-1-1,1 1 1,-1 0 0,1-1-1,0 1 1,0-1 0,0 1 0,0-1-1,0 0 1,0 0 0,0 0-1,0 0 1,0 0 0,0 0-1,1 0 1,-1-1 0,0 0 0,1 1-1,-1-1 1,0 0 0,1 0-1,-1 0 1,0 0 0,1 0 0,-1-1-1,4 0 1,-1-1-6,-1 1 1,1-1-1,0 0 0,-1-1 1,1 1-1,-1-1 0,0 0 1,1 0-1,-1 0 0,-1 0 1,1-1-1,-1 0 0,1 1 1,-1-1-1,0-1 0,0 1 1,-1 0-1,1-1 0,-1 1 1,0-1-1,0 0 0,-1 0 1,1 1-1,-1-1 0,0 0 1,0-1-1,-1 1 0,0 0 1,1 0-1,-2 0 0,0-6 1,1 4-52,-2 0 1,1 0-1,-1 0 0,0 0 1,0 0-1,0 0 1,-1 1-1,0-1 1,-8-10-1,9 14 21,1 1 1,-1 0-1,0 0 0,0 0 1,-1 0-1,1 0 1,0 1-1,0-1 0,-1 1 1,1-1-1,-1 1 0,0 0 1,1 0-1,-1 0 0,0 0 1,0 1-1,1-1 0,-1 1 1,0-1-1,0 1 0,0 0 1,0 0-1,0 1 1,1-1-1,-1 0 0,0 1 1,0 0-1,-3 1 0,-4 2 8,1 0-1,0 1 0,-14 10 0,22-14 24,-4 0 263,11-5-112,87-21-37,-41 9-335,72-12-1,-105 25 277,0 1-1,0 0 1,0 2 0,-1 0-1,22 3 1,-36-3-84,1 1 0,-1 0 0,0 0 0,0 0 0,0 1-1,0-1 1,0 1 0,0 0 0,0 0 0,0 1 0,-1-1 0,1 1 0,-1-1 0,0 1 0,0 0 0,0 1 0,0-1 0,0 0 0,-1 1 0,0-1 0,1 1 0,-1 0 0,0 0 0,-1 0 0,1 0-1,-1 0 1,0 0 0,1 7 0,-1 0 37,0 1-1,-1-1 1,0 0-1,-1 0 1,0 0 0,-1 0-1,0 0 1,-1 0-1,-6 15 1,5-8 213,3-18-219,1 0-1,0 1 0,0-1 0,0 0 0,0 1 0,0-1 0,0 1 0,0-1 0,0 0 1,0 1-1,0-1 0,0 0 0,0 1 0,0-1 0,0 1 0,0-1 0,0 0 0,1 1 1,-1-1-1,0 0 0,0 1 0,0-1 0,1 0 0,-1 1 0,0-1 0,0 0 0,1 0 1,-1 1-1,0-1 0,0 0 0,1 0 0,-1 1 0,0-1 0,1 0 0,-1 0 0,0 0 0,1 0 1,-1 0-1,0 1 0,1-1 0,14-8 638,-5 2-491,-3 2-134,-2 1 0,1-1-1,0-1 1,7-7 0,6-4 18,78-64-97,-94 78 38,-1 1-1,0-1 1,1 1 0,-1-1 0,1 1-1,0 0 1,-1 0 0,4-1 0,-5 2 0,-1 0 0,1 0 0,-1 0 0,1 0 0,0 0 0,-1 0 0,1 0 0,-1 0 0,1 0 0,-1 1 0,1-1 0,-1 0 0,1 0 1,-1 0-1,1 1 0,-1-1 0,1 0 0,-1 1 0,1-1 0,-1 0 0,1 1 0,-1-1 0,0 1 0,1-1 0,-1 1 0,0-1 0,1 0 0,-1 1 0,0-1 1,0 1-1,1-1 0,-1 1 0,0 0 0,0-1 0,0 1 0,0-1 0,0 1 0,0-1 0,0 1 0,0-1 0,0 1 0,0 0 0,0-1 0,0 1 0,0 0 1,-1 21 50,0-1 0,-1 1 1,-9 36-1,11-58-23,-1 1 1,1-1-1,0 0 1,0 1-1,0-1 1,0 0-1,0 0 1,0 1-1,0-1 1,0 0-1,0 1 1,0-1-1,0 0 0,0 1 1,0-1-1,0 0 1,0 0-1,0 1 1,0-1-1,0 0 1,0 1-1,0-1 1,0 0-1,1 0 1,-1 1-1,0-1 1,0 0-1,0 0 0,0 1 1,1-1-1,-1 0 1,0 0-1,1 1 1,10-4 217,13-13-71,-14 8-45,-1-1 0,9-11 0,7-7 16,-9 11-161,-10 9-18,0 1 1,0 0 0,0 0 0,0 1 0,1 0-1,0 0 1,0 1 0,11-6 0,-16 10 23,-1-1 0,1 1-1,-1 0 1,1 0 0,-1 0 0,1-1 0,0 2 0,-1-1 0,1 0-1,-1 0 1,1 0 0,-1 1 0,1-1 0,-1 1 0,1-1-1,-1 1 1,0 0 0,1-1 0,-1 1 0,0 0 0,1 0 0,-1 0-1,0 0 1,2 2 0,2 2 12,-1 1 0,0-1 0,1 1 0,2 8 0,2 0 41,-5-8-111,8 12 60,17 20-1,-24-32 72,1 0-1,0-1 0,0 0 0,0 0 1,1 0-1,11 6 0,-5-5 3,-1 0-1,1-1 0,0 0 1,1-1-1,-1-1 0,1 0 1,25 2-1,-35-5-626,1 0 0,-1 0 0,1-1 0,-1 0 0,0 1 0,0-2 0,1 1 0,-1 0 0,0-1 0,0 0 0,0 0 0,0 0 0,-1 0 0,6-5 0,10-7-2234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7:34.9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180 8 2144,'-9'-2'726,"1"0"1,-1 0-1,0 1 0,0 1 0,0-1 1,-17 3-1,0-1 1123,21-1-1424,0 1 0,1 0 1,-1 0-1,0 0 0,-4 3 0,3-2 248,1-1-1,-1 1 1,1-1-1,-1 0 1,-7 1 0,79-2 2236,312 4-1131,-311 1-1778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7:59.1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470 34 1824,'4'-1'6261,"4"-5"-2895,-7 4-3132,0 1 0,0-1 0,-1 0 1,1 1-1,0-1 0,-1 0 0,1 0 1,-1 1-1,1-1 0,-1 0 0,0 0 1,0 0-1,0-2 0,0 15-136,-1 0 1,-1 0-1,0 0 0,-4 12 0,-19 50 563,11-34-325,-12 52 501,-20 126 0,40-187-655,-15 88 543,19-110-622,1-8-88,1 1-1,0-1 1,0 1 0,0-1-1,0 0 1,0 1 0,0-1 0,0 1-1,-1-1 1,1 1 0,0-1 0,1 0-1,-1 1 1,0-1 0,0 1 0,0-1-1,0 1 1,0-1 0,0 0 0,0 1-1,1 0 1,-1-1 0,0 0-1,0 1 1,1-1 0,-1 0-1,0 0 1,0 0-1,0 1 1,0-1 0,0 0-1,0 0 1,0 1-1,0-1 1,0 0 0,0 1-1,0-1 1,0 0-1,0 0 1,0 1 0,0-1-1,0 0 1,0 0-1,0 1 1,0-1 0,0 0-1,-1 0 1,1 0-1,0 1 1,0-1 0,0 0-1,0 0 1,0 0-1,-1 1 1,-9 4 230,6-4-228,1-1 0,-1 1 1,1-1-1,-1 1 0,1-1 1,-4-1-1,-7-1-70,-7-1 20,0 1-1,0 1 1,-30 2-1,17 1 14,-37-2-1,21-1-231,39 3 194,7-1-1,6-1 96,0 1 13,0-1 1,0 1-1,-1-1 0,1 1 1,0 0-1,0 0 0,0 0 1,-1 0-1,3 2 0,11 5 44,-2-5-23,-1-1-1,1 0 1,0 0-1,20-1 1,-9 0-8,82 2 273,49 4 70,26 2 63,-178-9-433,0 0 0,-1 0 1,1 0-1,0-1 0,0 1 0,-1-1 0,1 1 1,0-1-1,4-2 0,-7 3-147,1-1 0,0 0 0,-1 1 0,1-1 0,0 0 0,-1 1 0,1-1 0,0 0 0,-1 0 0,0 0 0,1 0 0,-1 1 0,1-1 0,-1 0 0,0 0 0,0 0 0,1 0 0,-1 0 0,0 0 0,0 0 0,0 0 0,0 0 0,0 0 0,0 0 0,0 0 0,-1-1 0,-3-36-5958,7 16 3531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8:56.9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 88 6880,'-37'-51'3136,"16"38"-2720,16 6-128,10-1-352,3-1 32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7:59.5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 48 4064,'-17'1'907,"-6"-1"10329,35-7-9762,18-3-1028,173-9 1477,-110 13-1430,53 0 84,-122 6-516,1 2 1,-1 0-1,46 12 0,-51-7 69,1 1-356,-6-6-3497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8:00.3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296 21 3552,'5'-20'8949,"-5"32"-8501,-1 0 0,0-1 0,-1 1 0,-1 0 0,0 0 0,0-1 0,-1 0 0,-8 17 0,-67 150 1524,-20 42-888,88-200-1016,-65 136 925,75-153-911,0 0-1,0 0 1,0 0 0,0 0-1,1 0 1,-1 0 0,1 0-1,0 0 1,0 0-1,0 4 1,0-5-40,0-1 0,1 0 0,-1 0 0,1 1 0,-1-1 0,1 0 0,0 0 0,-1 0 0,1 0 1,0 0-1,0 0 0,0 0 0,-1 0 0,1 0 0,0 0 0,0-1 0,1 1 0,-1 0 0,0 0 0,0-1 0,0 1 0,0-1 0,0 1 0,1-1 0,-1 0 0,0 1 0,1-1 0,0 0 0,20 2 67,1 0 0,-1-2-1,43-4 1,-24 1 91,-35 3-178,15-1-7,-1-1-1,0 0 1,25-7-1,-25 6-179,-2 0-132,-18 2 113,0 1 0,1 0 0,-1 0 0,1 0 0,-1-1 1,0 1-1,1 0 0,-1-1 0,0 1 0,0 0 1,1-1-1,-1 1 0,0 0 0,0-1 0,1 1 1,-1 0-1,0-1 0,0 1 0,1-1 0,-1-2-743,1 0 0,-1 0-1,1 0 1,-1 0 0,0 0-1,0 0 1,0 0-1,-1-5 1,0-5-1366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8:00.6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 91 4992,'-32'0'1589,"31"0"-1438,0 0 0,-1 0 1,1 0-1,0 0 0,0 0 0,-1 0 0,1 0 0,0 0 0,0 0 0,-1-1 1,1 1-1,0 0 0,0-1 0,0 1 0,0-1 0,0 0 0,-2-1 1,3 2-37,0-1 0,0 1 0,0-1 1,0 1-1,0-1 0,0 1 0,0-1 1,0 1-1,0-1 0,0 1 0,0 0 1,1-1-1,-1 1 0,0-1 0,0 1 1,0-1-1,1 1 0,-1-1 1,0 1-1,1 0 0,-1-1 0,0 1 1,1 0-1,-1-1 0,1 1 0,-1 0 1,1-1-1,4-3 638,0 0-1,1 1 1,-1 0 0,11-5 0,18-4 1259,67-13 1,-66 19-1770,0 2-1,0 1 0,0 2 1,38 4-1,-52-2-270,-3 0 35,20 4 1,-33-4-24,0 0 0,0 0 0,0 1 1,-1-1-1,1 1 0,-1 0 1,1 1-1,-1-1 0,4 4 0,0-1-586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8:01.0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127 26 5408,'6'-12'1122,"3"-1"4217,-9 13-5300,-1 12 3333,-3 4-2713,0 0 0,-9 19 0,2-5-130,1-6-138,0 0 1,-25 38-1,10-17 62,20-37-652,-6 15 996,10-23-985,1 1 0,-1 0 1,1 0-1,-1 0 1,1-1-1,-1 1 0,1 0 1,-1-1-1,0 1 0,1 0 1,-1-1-1,0 1 0,0-1 1,1 1-1,-1-1 0,-1 1 1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8:01.5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275 1 6400,'0'0'2058,"-2"2"-1258,-5 4-468,2-2 239,0 0 1,1 0-1,0 0 1,-4 6 0,-11 11 1072,-25 24 1,-12 15-412,44-47-947,1 2 0,0-1 0,1 2 0,-10 21-1,19-35-223,1-1 0,-1 1 0,1 0-1,0 0 1,-1-1 0,1 1 0,0 0 0,0 0-1,0-1 1,0 1 0,1 0 0,-1 0-1,0-1 1,1 1 0,-1 0 0,1-1-1,0 1 1,-1 0 0,1-1 0,0 1-1,0-1 1,0 1 0,0-1 0,2 2 0,3 3 58,0 0 1,0 0-1,14 9 1,4 3 135,-14-8-74,0 0 1,-1 1-1,0 0 0,15 23 1,-23-31-149,1-1 1,-1 1 0,0 0-1,0 0 1,0 0-1,0 0 1,0 0-1,-1 0 1,1 0 0,-1 0-1,0 0 1,0 0-1,0 0 1,0 0 0,0 0-1,-1 0 1,0 0-1,1 0 1,-1 0-1,0 0 1,0 0 0,-1 0-1,1 0 1,-1-1-1,1 1 1,-1 0-1,0-1 1,-4 5 0,1-2-26,-1-1 1,0 1 0,0-1-1,0 0 1,0-1-1,-1 0 1,1 0 0,-12 4-1,-3 0-1068,-33 5 0,32-10-1843,7 2 855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8:03.7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1343 4064,'0'0'1307,"6"-6"1343,-5 6-2417,1 0-1,-1 1 0,0-1 1,0 0-1,1 0 1,-1-1-1,0 1 1,1 0-1,-1 0 1,0 0-1,0-1 0,1 1 1,-1-1-1,1 0 1,19-9 1080,-6 0-871,0-1 0,-1-1 0,0 0 0,-1-1 0,0 0 0,-1-1 0,17-26 0,158-260 644,-152 232-1023,-3-1 0,38-118-1,-61 157-74,-3 15-97,-1-1-1,-1 0 1,0 0-1,2-31 0,-7 39-146,0 8-73,-4 15-257,1-3 483,-85 285-446,52-69 2223,36-216-1409,-1 0 0,2 0 1,0 0-1,0 0 0,1 0 0,3 13 0,-4-24-229,0 0-1,0 0 1,0-1-1,0 1 1,1 0-1,-1-1 1,0 1-1,1 0 1,-1-1-1,0 1 1,1 0-1,-1-1 1,1 1-1,-1-1 1,1 1-1,-1-1 1,1 1-1,-1-1 1,1 1-1,-1-1 1,1 0-1,0 1 1,-1-1-1,1 0 1,0 1-1,0-1 0,1 0 9,-1 0 0,1 0-1,-1 0 1,0 0 0,1-1-1,-1 1 1,0-1 0,1 1-1,-1-1 1,0 1 0,0-1-1,1 0 1,-1 1-1,0-1 1,0 0 0,0 0-1,1-1 1,11-12 149,0 0 0,16-25-1,2-2 46,194-214-137,-170 184-71,75-125-1,-22 7-127,-80 133 163,31-89 0,-56 138-38,-1-1-1,0 0 1,0 0 0,0 1-1,0-10 1,-2 17-33,-1-1 0,1 1 0,0 0 0,0 0 1,0-1-1,0 1 0,0 0 0,0 0 0,0-1 0,0 1 0,0 0 0,-1 0 1,1 0-1,0-1 0,0 1 0,0 0 0,-1 0 0,1 0 0,0-1 0,0 1 1,0 0-1,-1 0 0,1 0 0,0 0 0,0 0 0,-1 0 0,1-1 0,0 1 1,0 0-1,-1 0 0,1 0 0,0 0 0,-1 0 0,1 0 0,0 0 0,0 0 0,-1 0 1,1 0-1,0 0 0,0 0 0,-1 0 0,1 1 0,0-1 0,0 0 0,-1 0 1,1 0-1,-12 6-203,-2 5 174,1 0 0,1 2 0,0-1 1,1 2-1,0-1 0,-10 17 0,-44 94 74,51-95 0,0 0-42,-131 279-128,103-208 446,-33 118 0,67-188-189,4-11 170,-1-1-1,-1 0 0,-15 29 0,19-41 396,5-15-417,-1-2-239,1 1-1,0 0 0,0 0 0,1 0 0,7-14 1,29-41-54,-36 58-22,1 1 0,0 0 0,0 0 1,1 0-1,-1 0 0,1 1 0,1 0 0,6-5 0,-11 9 21,0 0 1,0 0-1,0 1 0,-1-1 0,1 0 1,0 1-1,0-1 0,0 1 0,0-1 1,0 1-1,0 0 0,0 0 0,0 0 1,0 0-1,0 0 0,0 0 0,0 1 1,0-1-1,0 1 0,0-1 0,0 1 1,0 0-1,0 0 0,0 0 0,-1 0 1,1 0-1,0 0 0,-1 0 0,1 0 1,-1 1-1,1-1 0,-1 1 0,0-1 1,1 1-1,-1-1 0,1 4 0,6 8 12,-1 0 0,0 0 0,5 18 0,-7-18 17,0 0 1,1 0 0,1 0 0,11 15-1,-13-20 37,2-1-1,-1 0 1,1 0 0,0-1-1,8 6 1,-12-10-8,-1 0 0,1-1 1,-1 1-1,1-1 0,0 1 1,-1-1-1,1 0 0,0 0 0,0 0 1,0-1-1,0 1 0,0-1 0,0 1 1,0-1-1,0 0 0,0 0 1,0 0-1,0-1 0,0 1 0,2-2 1,3-1 24,-1-1 0,1 0 1,-1-1-1,0 1 0,-1-1 1,1-1-1,-1 1 0,0-1 1,-1 0-1,1-1 0,-1 1 1,0-1-1,-1 0 0,4-8 1,3-6-37,-2 0 1,0 0 0,10-42 0,-17 56-27,0 0 1,-1-1 0,0 1-1,0-10 1,-1 14-41,0 1 0,-1 0-1,1-1 1,0 1 0,-1-1 0,1 1 0,-1 0 0,0 0 0,0-1 0,0 1 0,0 0 0,0 0 0,0 0 0,-1 0 0,1 0 0,-4-3 0,4 4 18,1 1 1,-1-1-1,1 1 1,-1 0 0,1-1-1,-1 1 1,0 0-1,1 0 1,-1 0-1,0 0 1,1-1-1,-1 1 1,0 0-1,1 0 1,-1 0-1,0 0 1,1 0-1,-1 0 1,0 1-1,1-1 1,-1 0-1,1 0 1,-1 0 0,0 1-1,1-1 1,-1 0-1,1 0 1,-1 1-1,0-1 1,1 1-1,-1-1 1,1 1-1,-1 0 1,-14 18-95,12-13 125,0 1 0,0-1 0,1 1-1,0-1 1,1 1 0,-1 0-1,1 0 1,1-1 0,-1 1 0,1 0-1,0 0 1,1 0 0,1 7 0,1 6 24,2 0-1,0 0 1,9 20 0,-10-29 31,1 0 0,0-1-1,0 0 1,1 0-1,0 0 1,1-1 0,11 13-1,-13-17-16,1 0-1,-1-1 0,1 1 0,0-1 1,-1 0-1,2-1 0,-1 1 0,0-1 1,1-1-1,0 1 0,-1-1 0,1 0 1,9 1-1,-11-2-105,0-1-1,0 0 1,-1 0-1,1 0 1,0-1 0,0 0-1,-1 0 1,1 0 0,-1 0-1,1-1 1,-1 0 0,1 0-1,-1 0 1,0 0 0,0-1-1,0 1 1,0-1-1,-1 0 1,1 0 0,4-5-1,-4 3-393,-1 1 0,0-1 0,1 1 0,-1-1-1,-1 0 1,1 0 0,-1 0 0,0 0 0,0-1-1,0 1 1,-1-1 0,0 1 0,0-1 0,0 1-1,-1-1 1,0 1 0,-1-12 0,-9-18-3457,1 4 1301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8:04.1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 1 5728,'-33'0'2592,"33"5"-2240,3-5 2176,11 4-1440,19-1 1632,6 2-1600,17-1 639,1 1-1023,19-5-256,1 4-320,17-4-64,-5 0-32,11-4 32,-11 4-64,-3-9-3967,-11 4 2143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8:06.8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16 436 2144,'-13'15'1087,"13"-15"-1001,0 1 1,-1-1 0,1 1-1,0 0 1,-1-1-1,1 1 1,0-1 0,0 1-1,-1 0 1,1-1-1,0 1 1,0 0 0,0-1-1,0 1 1,0 0-1,0-1 1,0 1-1,0 0 1,0-1 0,0 1-1,1 1 1,0 0 183,-1 1 0,1-1 0,-1 1 0,0-1 0,1 1 0,-1-1 1,-1 1-1,1 0 0,0 2 0,-1 4 431,0-2-373,1-1 3025,6-7-1119,-1-3-1919,1 0 0,-1-1 0,0 0 1,0 0-1,0 0 0,-1 0 0,1-1 0,4-9 0,26-54 362,-21 37-436,1 3-131,19-42 376,55-83 1,-67 117-260,-18 29-222,0 0 0,1 0 0,0 1 0,0-1 0,1 1 0,0 0 0,7-6 0,-12 12-21,0 1 1,0 0-1,0-1 1,0 1-1,0 0 1,0 0 0,-1 0-1,1-1 1,0 1-1,0 0 1,0 0-1,0 1 1,0-1-1,0 0 1,0 0-1,0 0 1,0 0 0,-1 1-1,1-1 1,0 1-1,0-1 1,0 0-1,0 1 1,0 0-1,20 14-61,-11-5 71,-1 0 0,0 0 0,-1 0 0,0 1 0,0 0 1,11 24-1,-11-18 21,-1 1 1,-1 0 0,-1 0-1,5 24 1,7 83 143,-15-104-47,-1 0 0,-1 0 1,-1-1-1,-4 22 0,5-41-72,-1 1 0,1 0-1,-1 0 1,1-1 0,-1 1 0,1 0-1,-1-1 1,0 1 0,0 0 0,0-1-1,0 1 1,0-1 0,0 0-1,-2 2 1,2-2-14,0 0 0,0-1 0,1 1 0,-1-1 0,0 1 0,0-1 0,0 0 0,-1 0 0,1 1 0,0-1 0,0 0 0,0 0 0,0 0 0,0 0-1,0 0 1,0 0 0,-2 0 0,-2-2 41,-1 0 0,1 0 0,0 0-1,0-1 1,0 1 0,-9-7 0,-16-14 34,-44-41-1,48 40-300,-1 0-1,-31-19 1,50 37 90,-1-1-43,9 7 130,0 0 1,0 0-1,0 0 0,0 0 1,0 0-1,0 0 1,0 0-1,0 0 0,0 0 1,0 1-1,0-1 1,0 0-1,0 0 0,0 0 1,0 0-1,0 0 1,0 0-1,0 0 0,0 0 1,0 0-1,0 0 1,0 0-1,-1 0 0,7 6 15,-1-1 0,1 0-1,0 0 1,0 0 0,1-1 0,11 6-1,-8-4 62,1-1 1,0-1-1,22 6 0,-22-7 11,0-1 0,-1 0 0,1 0 0,0-1 0,1-1 0,-1 0 0,0 0 0,0-1 0,0-1 0,0 0 0,-1 0 0,20-7 0,15-13 127,0-2 0,63-45 0,42-22-188,25 2 18,-167 85 0,-11 3 32,-18 10-20,11-3-71,-7 5 47,-1 1 1,2 0 0,0 1 0,-19 19 0,17-12 28,1 2 0,1 0 1,0 1-1,2 1 1,1 0-1,1 0 0,1 2 1,2-1-1,-10 37 1,18-55 60,-1-1 0,2 1 1,-1 0-1,1 11 1,0-16-63,0-1 1,0 0 0,0 0-1,1 1 1,-1-1 0,0 0 0,1 0-1,-1 0 1,1 1 0,-1-1-1,1 0 1,0 0 0,-1 0-1,2 2 1,-1-3-12,0 0 0,-1 1 0,1-1 0,0 0 0,0 1 0,-1-1 0,1 0 0,0 0 0,0 0 0,-1 0 0,1 0 0,0 0 1,0 0-1,0 0 0,-1 0 0,1 0 0,0 0 0,0 0 0,-1 0 0,1-1 0,0 1 0,0 0 0,-1-1 0,1 1 0,0 0 0,0-1 0,5-3 40,-1 1 1,0-1-1,0 0 0,-1 0 1,1-1-1,-1 1 1,0-1-1,0 0 0,3-6 1,3-5 25,15-33 0,32-91-182,5-10 111,-49 115-464,-13 35 430,0 0-1,0 0 1,0 0 0,0 0 0,1 0-1,-1 0 1,0 0 0,0 0 0,0 0-1,0 0 1,1 0 0,-1 1 0,0-1-1,0 0 1,0 0 0,0 0 0,0 0-1,0 0 1,1 0 0,-1 0 0,0 0-1,0 1 1,0-1 0,0 0-1,0 0 1,0 0 0,0 0 0,0 1-1,0-1 1,0 0 0,1 0 0,-1 0-1,0 0 1,0 0 0,0 1 0,0-1-1,0 0 1,0 0 0,0 0 0,0 0-1,-1 1 1,3 8 47,-1 11 0,1 0-1,1-1 1,1 1-1,0-1 1,1 0-1,1 0 0,1-1 1,1 0-1,0 0 1,21 30-1,-26-43 27,0 0-1,1-1 1,-1 0-1,1 0 1,0 0-1,1 0 1,-1-1-1,7 5 1,-8-6-27,-1-1 1,0 0 0,0 0 0,0 0-1,1 0 1,-1-1 0,0 1 0,1-1 0,-1 1-1,1-1 1,-1 0 0,0 0 0,1 0-1,-1 0 1,1 0 0,-1-1 0,1 1-1,-1-1 1,0 1 0,1-1 0,-1 0-1,4-2 1,3-2 73,-1-1-1,1 0 0,-1 0 1,0-1-1,10-12 0,31-43-2,-35 42-168,2 1 0,19-20 0,-33 36 13,1 0 0,0 1 1,1-1-1,-1 1 0,0 0 1,1 0-1,-1 0 0,5-2 1,-7 4 35,0 0 1,0 0-1,-1-1 1,1 1-1,0 0 1,0 0-1,0 0 1,0 0-1,0 0 1,0 0-1,-1 1 1,1-1-1,0 0 1,0 0-1,0 1 1,-1-1-1,2 1 1,-1 0 5,0 0 1,1 0 0,-1 0 0,0 0-1,0 0 1,-1 0 0,1 0 0,0 0 0,0 0-1,-1 1 1,1-1 0,0 0 0,0 3 0,2 5-1,-1 1 1,0 0 0,0 0 0,-1 0 0,0 15-1,-4 55-31,0-51 60,2 65 286,2-56 359,-1-36-233,0-5-149,0-1-232,0 0 0,1 0 0,0 0 0,0 0 0,2-5 0,1-1-21,3-12-11,23-67 44,-23 72-115,1 0-1,0 1 0,13-19 0,-12 23-8,5-9 6,17-18 1,-27 34 20,0 1 1,0 0-1,1 0 1,-1 0-1,1 0 0,0 1 1,0 0-1,0 0 0,11-4 1,-15 6 24,0 1 0,1 0 1,-1 0-1,0 0 0,0-1 0,0 1 0,0 0 1,0 0-1,0 1 0,0-1 0,0 0 1,0 0-1,0 0 0,0 1 0,0-1 0,0 0 1,0 1-1,0-1 0,0 1 0,0 0 1,0-1-1,0 1 0,0 0 0,0-1 0,-1 1 1,1 0-1,0 0 0,0 0 0,-1-1 1,1 1-1,-1 0 0,1 0 0,-1 0 1,1 0-1,-1 0 0,0 0 0,1 0 0,-1 2 1,2 4 12,-1 0 1,0 0-1,0-1 0,0 13 1,-1 22 62,-10 67-1,9-97 293,3-8-100,6-15 35,12-29-88,-20 40-193,10-23-38,2 0 1,0 0-1,2 1 1,29-38-1,-39 56-22,0 1 1,1-1-1,-1 1 0,1 0 0,0 0 0,1 0 1,6-3-1,-11 6 24,0 1 0,1-1 0,-1 1 0,0 0 0,1-1 0,-1 1 0,1 0 0,-1 0 0,0 0 0,1 0 0,-1 0 1,1 0-1,-1 0 0,0 0 0,3 1 0,-2 0 13,-1 0 1,1 0 0,-1-1-1,1 1 1,-1 1-1,0-1 1,0 0 0,1 0-1,-1 0 1,0 1-1,0-1 1,0 0-1,-1 1 1,1-1 0,0 1-1,1 2 1,16 45-23,13 27 68,-26-66-24,1 1 1,0-2 0,0 1 0,1-1-1,8 10 1,-12-17 1,-1 1-1,0-1 1,1 0 0,0 0 0,-1 0-1,1 0 1,0 0 0,0-1 0,0 1-1,0-1 1,0 0 0,0 0 0,0 0 0,1 0-1,-1-1 1,0 1 0,1-1 0,-1 0-1,0 0 1,1 0 0,-1 0 0,0 0-1,0-1 1,1 0 0,-1 1 0,0-1-1,0-1 1,5-1 0,-2 0 21,1-1-1,0 0 1,-1-1 0,0 1 0,0-1-1,0-1 1,-1 1 0,0-1 0,0 0-1,0 0 1,4-8 0,-4 7-21,6-12 73,0 1 0,9-23 0,-18 36-90,0 0 1,-1-1 0,1 1 0,-1 0 0,0-1 0,0 1 0,-1-1 0,1 1 0,-1-1 0,0 0-1,-1 1 1,0-1 0,-1-6 0,2 11-13,0 0-1,-1 0 1,1 0-1,-1 0 1,1 0-1,-1 0 1,1 0-1,-1 1 1,1-1-1,-1 0 1,0 0-1,1 0 1,-1 1-1,0-1 1,0 0-1,0 1 1,0-1-1,1 1 1,-1-1-1,0 1 1,0-1-1,0 1 1,0-1-1,0 1 1,0 0-1,0 0 1,0-1-1,0 1 1,0 0-1,-1 0 1,1 0-1,0 0 1,0 0 0,0 1-1,0-1 1,0 0-1,0 0 1,-1 1-1,-1 0-17,0 0 0,0 1 0,1-1 0,-1 0-1,0 1 1,1 0 0,-1-1 0,1 1 0,0 0 0,-1 0 0,1 0 0,-3 5 0,1-1 53,0 1 1,1-1-1,0 1 1,0-1-1,0 1 1,1 0 0,0 0-1,1 0 1,-1 0-1,1 0 1,1 1-1,-1-1 1,2 12 0,0-9 48,0-1 0,1 1 0,0-1 0,0 1 0,1-1 0,0 0 0,1 1 0,0-2 0,1 1 0,-1 0 0,2-1 0,5 8 0,-2-6-24,0 0-1,1-1 0,-1-1 0,2 1 1,-1-1-1,1-1 0,0 0 0,20 9 0,-9-7 94,0 0-1,1-1 0,35 6 0,-44-11-375,0-1 0,0 0 0,1-1 0,-1-1 0,0 0 1,1-1-1,17-3 0,-28 2-258,1 1-1,-1-1 1,0 1 0,1-1 0,-1 0-1,0-1 1,0 1 0,0-1 0,0 0 0,-1 0-1,1 0 1,-1 0 0,0-1 0,0 1-1,0-1 1,0 0 0,0 0 0,-1 0 0,0 0-1,0 0 1,2-7 0,-2 4-1018,-1 0 1,0 0-1,-1 0 1,0-10-1,0 17 1514,0-44-5125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8:09.8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266 717 3552,'27'-4'1472,"-11"3"4981,-16 1-6311,0-1-1,0 1 1,0 0-1,0-1 1,0 1 0,-1-1-1,1 1 1,0 0-1,0-1 1,-1 1 0,1 0-1,0 0 1,0-1-1,-1 1 1,1 0 0,0 0-1,-1-1 1,1 1-1,-1 0 1,-8-2 25,1 1 0,-1 0 0,0 0 0,0 1 0,1 0 0,-1 0 0,0 1 0,-10 3 0,15-4-145,-3 2 0,-1 0-1,1 0 0,0 0 1,0 1-1,0 0 0,0 0 0,1 1 1,-1 0-1,1 0 0,0 0 1,0 1-1,1 0 0,-1 0 1,-8 11-1,0 3 26,0 0-1,2 1 1,-15 29 0,20-33 34,-1 0 0,-6 26 1,12-35 22,0 0 0,0 0 0,1 1 0,0-1 0,1 0 1,0 1-1,0-1 0,0 0 0,2 8 0,-2-13-57,0-1-1,1 0 0,-1 1 1,0-1-1,1 0 1,-1 0-1,1 0 0,-1 1 1,1-1-1,0 0 1,-1 0-1,1 0 0,0 0 1,0 0-1,0 0 1,-1 0-1,1 0 1,0-1-1,0 1 0,1 0 1,-1 0-1,0-1 1,0 1-1,0-1 0,0 1 1,1-1-1,-1 1 1,0-1-1,0 0 0,1 0 1,-1 0-1,0 1 1,3-1-1,-2-1 4,1 0 0,0 1-1,0-1 1,-1 0 0,1 0-1,-1 0 1,1 0 0,-1-1-1,1 1 1,-1-1 0,0 0 0,0 1-1,0-1 1,0 0 0,4-5-1,8-13 109,-2-1-1,0 0 0,-1-2 0,12-33 1,-5 12-54,42-87-307,-57 125 129,1-3-591,-4 9 638,0 1 0,1-1 0,-1 1 0,1-1 0,-1 1 0,0-1 0,1 0 0,-1 1 0,0-1 0,0 1 0,1-1 0,-1 1 0,0-1 0,0 1 0,0 0 0,0-1 0,1 1 0,-1-1 0,0 1 0,0-1 0,0 2 0,6 24 42,2 0-1,0 0 1,2-1-1,1 0 0,1-1 1,27 41-1,-37-62 20,-1-1-1,1 0 0,0 0 0,0 0 0,0 0 1,0 0-1,0 0 0,1 0 0,-1-1 0,0 1 1,1-1-1,-1 0 0,1 0 0,0 0 0,-1 0 1,1 0-1,0 0 0,4 0 0,-3-1 4,-1 0-1,0 0 0,1-1 0,-1 1 0,1-1 1,-1 0-1,0 0 0,1 0 0,-1 0 1,0-1-1,0 1 0,0-1 0,0 1 1,0-1-1,4-4 0,5-6 74,-1 0-1,0-1 1,11-16-1,2-2 66,31-33 65,-25 32-155,-2-2 1,42-68-1,-53 71-68,-2-1 0,-2 0 1,-1-1-1,12-48 0,-16 41-97,-2 1 1,-1-1 0,-2 0 0,-2 0-1,-1 0 1,-8-56 0,0 59-179,7 34 202,0 1-1,1-1 1,-1 1 0,-1-1-1,1 1 1,0 0 0,-1-1-1,1 1 1,-4-4 0,5 6 47,-1 0 0,1-1 0,0 1 0,-1 0 0,1 0 1,-1-1-1,1 1 0,-1 0 0,1 0 0,0 0 0,-1 0 0,1 0 1,-1-1-1,1 1 0,-1 0 0,1 0 0,-1 0 0,1 0 0,-1 0 1,1 1-1,-1-1 0,1 0 0,-1 0 0,1 0 0,-1 0 0,1 0 1,0 1-1,-1-1 0,1 0 0,-1 0 0,1 1 0,0-1 0,-1 0 1,1 1-1,0-1 0,-1 0 0,1 1 0,0-1 0,-1 1 0,1-1 1,0 1-1,-11 21-153,0 16 20,-11 66-1,3 44 158,12-91 74,-1 8 9,3 0 0,4 78-1,2-132-1,0 0 0,1 0 0,0 0 0,1-1 0,0 1 0,1-1 0,6 13 0,-7-18-47,-1 0 0,1 0 0,0-1 0,1 1 0,-1-1 0,1 0 0,0 0 0,0 0 0,0-1 0,0 1 0,1-1 0,0 0 0,-1 0 0,1-1-1,0 1 1,8 1 0,-9-3-23,0 0-1,0 0 0,0-1 0,0 0 0,0 0 0,1 0 0,-1 0 1,0-1-1,0 1 0,0-1 0,0 0 0,6-2 0,0 0 32,25-8 15,0-1 0,-1-2 0,0-1 0,-1-2 0,36-25 0,-57 37-120,-12 5 45,0 0 0,0 0 0,0 0 0,0 0 0,0 0-1,0 0 1,0 0 0,0 0 0,0 0 0,1 0 0,-1 0-1,0 0 1,0 0 0,0 0 0,0 0 0,0 0 0,0 0 0,0 0-1,0 0 1,0 0 0,0 0 0,0 0 0,0 0 0,1 0-1,-1 0 1,0 0 0,0 0 0,0 0 0,0 0 0,0 0 0,0 0-1,0 0 1,0 0 0,0 1 0,0-1 0,0 0 0,0 0-1,0 0 1,0 0 0,0 0 0,0 0 0,0 0 0,0 0 0,0 0-1,0 0 1,0 0 0,0 0 0,0 1 0,0-1 0,0 0-1,0 0 1,0 0 0,0 0 0,0 0 0,0 0 0,0 0 0,0 0-1,-11 19-447,2-4 355,5-7 91,2-1 0,-1 1 0,1-1 0,0 1 0,0 0 0,1 0 0,0-1 0,0 1 1,1 0-1,1 12 0,0-15 32,-1-1 1,1 1-1,0 0 1,1-1-1,-1 1 1,1-1 0,0 0-1,0 1 1,0-1-1,0 0 1,1 0-1,0 0 1,0-1-1,0 1 1,0-1-1,1 1 1,-1-1-1,8 5 1,-9-7-8,-1 0 0,1-1 1,0 1-1,-1 0 0,1-1 1,0 1-1,-1-1 0,1 0 0,0 0 1,0 1-1,-1-1 0,1 0 0,0-1 1,0 1-1,-1 0 0,1 0 0,0-1 1,-1 1-1,1-1 0,0 1 0,-1-1 1,1 0-1,-1 0 0,1 0 0,-1 1 1,1-2-1,-1 1 0,1 0 0,0-1 1,3-3 40,0 0 0,-1 0 0,0 0 0,0 0 0,0-1 0,4-8 0,-6 11-33,-1-1 0,1 0 0,-1 0 0,0 0 0,0-1 0,-1 1 0,1 0 0,-1-8 0,-4-36 341,2 26-436,1 18 45,0 1 0,1-1-1,-1 1 1,0-1 0,-1 1 0,1 0-1,-1 0 1,1-1 0,-1 1-1,0 0 1,0 0 0,0 1 0,-1-1-1,1 0 1,-1 1 0,1-1-1,-1 1 1,0 0 0,-3-2-1,1 1-12,0 0-1,-1 0 1,1 1-1,0 0 1,-1 0-1,0 0 0,1 1 1,-1 0-1,0 0 1,-10 0-1,16 1 38,0 0-1,0 0 1,-1 0 0,1 0 0,0 0-1,0-1 1,0 1 0,0 0-1,0 0 1,-1 0 0,1 0 0,0 0-1,0 0 1,0 0 0,0 0-1,0 0 1,-1-1 0,1 1-1,0 0 1,0 0 0,0 0 0,0 0-1,0 0 1,0-1 0,0 1-1,0 0 1,0 0 0,0 0 0,0 0-1,0 0 1,0-1 0,0 1-1,-1 0 1,1 0 0,0 0 0,1 0-1,-1-1 1,0 1 0,0 0-1,0 0 1,0 0 0,0 0 0,0-1-1,0 1 1,0 0 0,0 0-1,0 0 1,0 0 0,0 0 0,0-1-1,1 1 1,-1 0 0,3-1-12,0 0 1,1 0 0,-1 1 0,1-1-1,-1 1 1,1 0 0,-1-1 0,7 2-1,8-1 51,84-14 139,-8 0 111,-77 13-319,-1 0-1,0 1 1,31 5-1,-34-3 92,19 4-16,-31-6-50,0 0-1,0 1 1,1-1 0,-1 1-1,0 0 1,0-1 0,0 1-1,1 0 1,-1 0 0,0 0-1,0-1 1,0 1-1,0 0 1,-1 0 0,1 0-1,0 1 1,0-1 0,-1 0-1,2 2 1,-1 1 59,0 1 1,0 0-1,0 0 0,-1 0 1,1 0-1,-1 0 0,0 0 1,-1 0-1,1 0 1,-3 8-1,-1 1 230,0-1-1,-8 17 1,12-30-281,0 0 0,0 0 0,0 0 0,0 0 0,0 0 0,0 0 0,0 0 0,0 0 0,0 1 0,0-1 0,0 0 0,0 0 0,0 0 0,0 0 0,0 0 0,0 0 0,0 0 0,0 0-1,0 0 1,0 0 0,0 0 0,0 0 0,0 0 0,0 0 0,0 0 0,0 0 0,0 1 0,0-1 0,0 0 0,0 0 0,0 0 0,0 0 0,0 0 0,0 0 0,0 0 0,1 0 0,-1 0 0,0 0 0,0 0 0,0 0 0,0 0 0,0 0-1,0 0 1,0 0 0,0 0 0,0 0 0,0 0 0,0 0 0,0 0 0,0 0 0,0 0 0,0 0 0,0 0 0,0 0 0,1 0 0,-1 0 0,0 0 0,0 0 0,0 0 0,0 0 0,0 0 0,0 0 0,0 0 0,0 0 0,0 0 0,0 0-1,0 0 1,0 0 0,9-4 171,18-12-106,-8 5-39,-8 5-42,-6 3-10,0 0-1,0 0 1,1 1 0,-1-1-1,1 1 1,0 1 0,-1-1 0,1 1-1,10-1 1,-15 2 15,-1 0 1,1 0-1,0 0 0,0 0 1,-1 0-1,1 0 1,0 1-1,-1-1 0,1 0 1,0 1-1,-1-1 0,1 0 1,0 1-1,-1-1 1,1 1-1,-1-1 0,1 1 1,-1-1-1,1 1 0,-1-1 1,1 1-1,-1-1 1,1 1-1,-1 0 0,0-1 1,1 1-1,-1 0 0,0 0 1,0-1-1,0 1 1,1 0-1,-1-1 0,0 1 1,0 0-1,0 0 0,0-1 1,0 2-1,0 4-4,-1 1 1,0-1-1,-2 10 1,2-7 37,-1 2 4,0 0 0,-1 0 0,0 0 0,-1 0 0,0-1 0,-8 16 0,14-29 741,10-15-504,18-20 1,-6 16-321,1 1 1,1 0-1,39-22 0,-61 41 34,-1-1 0,1 1 0,0 0 0,0 0 0,0 1-1,5-2 1,-8 3 5,-1 0 0,1 0-1,0-1 1,0 1 0,-1 0-1,1 1 1,0-1 0,-1 0-1,1 0 1,0 0 0,0 0-1,-1 0 1,1 1 0,0-1-1,-1 0 1,1 1 0,0-1-1,-1 0 1,1 1-1,-1-1 1,1 1 0,-1-1-1,1 1 1,-1-1 0,1 1-1,-1 0 1,1-1 0,-1 1-1,0-1 1,1 1 0,-1 0-1,0 0 1,1-1 0,-1 1-1,0 0 1,0-1 0,0 1-1,0 0 1,0 0 0,0-1-1,0 1 1,0 1 0,1 15 60,-1 0 0,0-1 0,-2 1 1,-4 23-1,4-28-12,2-10-2,-1-1-12,1 1-1,0-1 1,0 0 0,-1 0-1,1 0 1,0 1-1,0-1 1,0 0-1,0 0 1,1 0-1,-1 1 1,0-1-1,0 0 1,1 1-1,-1-2-11,0 0 0,0 1 0,0-1 0,0 0 0,1 0 0,-1 0 0,0 0 0,0 0 0,0 0 0,0 0 0,0 0 0,0 1 0,0-1 0,0 0 0,1 0 0,-1 0 0,0 0 0,0 0 0,0 0 0,0 0 0,0 0 0,0 0 0,0 0 0,1 0 0,-1 0 0,0 0 0,0 0 0,0 0 0,0 0 0,0 0 0,1 0-1,-1 0 1,0 0 0,0 0 0,0 0 0,0 0 0,0 0 0,0 0 0,1 0 0,-1 0 0,0 0 0,0 0 0,0 0 0,0-1 0,0 1 0,0 0 0,0 0 0,0 0 0,0 0 0,1 0 0,-1 0 0,0 0 0,0-1 0,0 1 0,0 0 0,0 0 0,0 0 0,0 0 0,0 0 0,0 0 0,0-1 0,10-17-3,1 0 1,1 0 0,0 1-1,1 1 1,1 0 0,17-15-1,-31 30-31,1 0 1,0 0-1,0 0 0,0 0 0,0 1 1,0-1-1,0 0 0,1 1 0,-1-1 0,0 1 1,0-1-1,0 1 0,0 0 0,1 0 1,-1-1-1,0 1 0,0 0 0,1 0 1,-1 0-1,0 0 0,0 0 0,2 1 0,-1-1 3,0 1-1,0 0 0,-1 0 0,1 0 0,0 0 1,0 0-1,-1 0 0,1 1 0,-1-1 0,1 0 1,-1 1-1,2 2 0,3 5 77,0-1 0,-1 2 1,0-1-1,3 11 0,-7-18-29,3 8 13,1-1 1,1 1-1,-1 0 0,1-1 0,12 13 0,-14-18-9,-1 0 0,0-1 0,1 0 0,0 0 0,0 0-1,0 0 1,0 0 0,0-1 0,0 0 0,1 0-1,-1 0 1,1 0 0,-1-1 0,10 2 0,-11-3-353,0 0 1,0 0-1,0-1 1,0 1-1,1-1 1,-1 0-1,0 0 1,0 0-1,0-1 1,-1 1-1,1-1 0,0 1 1,4-4-1,2-2-2298,-1 0 0,14-14 1,1-5-932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8:10.2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67 22 3136,'-25'-4'1440,"8"1"-1248,6-3 1440,6 6-928,-4-3 2720,9-2-1600,9 10-1088,15-5 1312,4 9-1184,25-6 159,8 6-607,25 0-384,3-2-64,10-2 128,-4 4-32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8:58.0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22 447 4896,'-22'12'3968,"22"-12"-3869,1 1 0,-1-1 1,0 1-1,0-1 0,0 0 1,0 1-1,0-1 0,0 0 1,0 1-1,0-1 0,1 1 1,-1-1-1,0 0 0,0 0 1,0 1-1,1-1 0,-1 0 1,0 1-1,0-1 0,1 0 1,-1 0-1,0 1 0,1-1 1,-1 0-1,0 0 0,1 0 1,-1 0-1,0 1 0,1-1 1,-1 0-1,1 0 0,-1 0 1,0 0-1,1 0 0,-1 0 1,0 0-1,1 0 0,-1 0 1,1 0-1,-1 0 0,0 0 1,1 0-1,-1 0 0,0-1 1,1 1-1,0 0 0,22-9 2360,-19 7-2210,2-1-4,1-1 1,0 0 0,-1-1 0,0 0-1,0 0 1,0 0 0,-1 0 0,10-13-1,1-5 183,16-28-1,24-48 218,26-44-69,-54 86-464,-28 56-116,0 1 0,0 0 0,0 0 0,0 0 0,0 0-1,0 0 1,0 0 0,0 0 0,0 0 0,0 0 0,1 0-1,-1-1 1,0 1 0,0 0 0,0 0 0,0 0 0,0 0-1,0 0 1,0 0 0,0 0 0,1 0 0,-1 0 0,0 0-1,0 0 1,0 0 0,0 0 0,0 0 0,0 0 0,0 0 0,1 0-1,-1 0 1,0 0 0,0 0 0,0 0 0,0 0 0,0 0-1,0 0 1,0 0 0,1 1 0,-1-1 0,0 0 0,0 0-1,0 0 1,0 0 0,0 0 0,0 0 0,0 0 0,0 0-1,0 0 1,0 0 0,0 1 0,0-1 0,0 0 0,1 0-1,-1 0 1,0 0 0,2 7-57,-3 4 32,0 0 1,-4 16 0,-2 20 102,6-6 136,1-1 0,8 66-1,-7-102-140,0-1 0,-1 1 0,1-1 0,0 1 0,1-1 0,-1 0 0,1 1 0,-1-1 0,1 0 0,3 5-1,-3-7-32,-1 0 0,0 0 1,0 0-1,1 0 0,-1 0 0,0 0 0,1-1 0,-1 1 0,1 0 0,-1-1 0,1 1 0,-1-1 0,1 1 0,-1-1 0,1 0 0,-1 1 0,1-1 0,0 0 0,-1 0 0,1 0 0,0 0 0,-1-1 0,1 1 0,2-1 0,0-1-4,0 1 1,0-1-1,0 1 1,0-1-1,-1-1 1,1 1-1,-1 0 0,1-1 1,-1 0-1,0 0 1,3-3-1,3-3 32,136-140 250,-61 59-244,-56 60-85,-16 16-85,0 1 0,21-17 1,-32 29 84,0 1 0,-1-1 0,1 1 0,0-1 0,0 1 0,0-1 0,0 1 0,0 0 0,0-1 0,0 1 0,0 0-1,0 0 1,1 0 0,-1 0 0,0 0 0,0 0 0,0 0 0,0 0 0,0 0 0,0 0 0,0 1 0,0-1 0,0 0 0,0 1 0,0-1 0,0 1 0,0-1 0,0 1 0,0-1 0,0 1 0,-1 0 0,1-1 0,0 1 0,0 0 0,-1 0 0,1 0 0,0-1 0,-1 1 0,1 0 0,-1 0 0,1 0 0,-1 0 0,1 0 0,-1 0 0,0 0 0,0 0 0,1 0 0,-1 0 0,0 0 0,0 1 0,0-1 0,0 0 0,0 1 0,-1 19 51,0 0 0,-2 0 0,0-1 0,-1 1 0,-1-1 0,-1 1 0,-1-2 0,-1 1 0,0-1 0,-2 0 0,-18 29 0,22-40 21,0 0 0,-1-1 0,0 1 0,0-2 0,-1 1 0,0-1 0,-10 7 0,12-9-22,-1-1 0,1 0 0,-1 0 1,1 0-1,-1-1 0,0 0 0,0 0 0,0-1 0,0 0 0,-11 1 1,16-2-31,0-1 0,1 1 1,-1 0-1,0 0 1,1-1-1,-1 1 0,0-1 1,1 0-1,-3-1 1,3 2-9,1 0 1,0 0 0,-1 0 0,1-1 0,0 1-1,0 0 1,-1 0 0,1 0 0,0-1-1,0 1 1,0 0 0,-1 0 0,1-1-1,0 1 1,0 0 0,0 0 0,0-1-1,0 1 1,-1 0 0,1-1 0,0 1-1,0 0 1,0-1 0,0 1 0,0 0-1,0-1 1,0 1 0,0 0 0,0-1-1,0 1 1,0 0 0,0 0 0,1-1-1,-1 1 1,0 0 0,0-1 0,0 1-1,0 0 1,0 0 0,1-1 0,-1 1-1,0 0 1,0 0 0,0-1 0,1 1-1,-1 0 1,0 0 0,0 0 0,1-1 0,-1 1-1,0 0 1,0 0 0,1 0 0,-1 0-1,7-4-10,-1 1 0,0 0-1,1 0 1,0 1 0,-1 0 0,1 0-1,9-1 1,3-1 18,285-81-1760,-249 63-2985,-20 6-2999,-29 14 5861,12-4-2020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8:12.3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448 26 2976,'0'-3'8690,"-16"2"-6565,-19 3-1703,5 6-52,1 1 0,0 2 0,1 1 1,-42 24-1,51-24-264,1 0 0,1 1 0,0 1 0,1 0 0,1 2 0,0 0 0,-17 23-1,25-29-70,-5 6 87,-13 25 0,22-36-60,0 1 0,1-1 1,0 1-1,0 0 0,1 0 1,-1 0-1,1 0 0,1 0 0,-1 6 1,1-10-33,0 0-1,0 0 1,0 0 0,0-1 0,1 1-1,-1 0 1,0 0 0,1 0 0,0 0-1,-1-1 1,1 1 0,0 0 0,0-1-1,0 1 1,0-1 0,0 1 0,0-1-1,0 1 1,1-1 0,-1 0 0,1 1 0,-1-1-1,1 0 1,-1 0 0,1 0 0,-1 0-1,1 0 1,0-1 0,0 1 0,-1-1-1,3 1 1,1 0 25,-1 0 0,1-1-1,-1 1 1,1-1 0,0-1 0,-1 1-1,1-1 1,-1 1 0,1-1 0,-1 0-1,1-1 1,4-1 0,10-7 83,0-1 1,-2 0 0,1-1-1,31-28 1,-25 15-94,0-1 1,-1-1-1,24-38 0,-39 52-75,-1 1 0,-1-1-1,5-14 1,-4 13-489,-5 13 63,-1 7 187,0 10 50,0-1 206,1-1-1,1 1 0,0-1 1,9 26-1,-5-19 34,-4-13 47,0 0 0,0 0 0,1 0-1,0-1 1,8 12 0,-10-16-5,0 0-1,0 0 1,0-1 0,1 1 0,-1-1 0,1 0-1,0 0 1,0 0 0,0 0 0,0 0-1,0 0 1,0-1 0,0 1 0,0-1 0,1 0-1,3 1 1,-4-2-17,0 0 1,0-1-1,-1 1 0,1 0 1,0-1-1,-1 0 0,1 1 1,-1-1-1,1 0 0,-1-1 1,1 1-1,-1 0 0,0-1 1,1 1-1,-1-1 0,4-3 0,0-1 44,0 0-1,-1 0 0,1-1 0,5-8 0,33-59 218,17-23-180,-50 80-154,2 1 0,0 0 0,23-21 0,-33 35-17,13-10-333,-15 11 371,-1 1 0,0 0 0,1 0 0,-1 0 0,0-1 0,1 1 0,-1 0 0,0 0 0,1 0 0,-1 0-1,1 0 1,-1 0 0,0 0 0,1 0 0,-1 0 0,1 0 0,-1 0 0,0 0 0,1 0 0,-1 0 0,1 0 0,-1 0 0,0 0 0,1 1 0,-1-1 0,0 0 0,1 0 0,-1 0 0,0 1 0,1-1 0,-1 0 0,0 0 0,1 1 0,-1-1 0,0 0 0,0 1 0,1-1 0,-1 0 0,0 1-1,0-1 1,0 0 0,1 1 0,0 5-17,1 1-1,-1-1 0,0 1 0,-1-1 0,0 0 1,0 1-1,0-1 0,-2 9 0,1 2 14,-2 40 117,-3-1 1,-25 110 0,22-133-38,-8 28 278,15-57-318,2-3-14,0-1-1,0 1 1,0 0 0,-1 0-1,1-1 1,0 1-1,0 0 1,-1 0-1,1-1 1,0 1 0,-1 0-1,1-1 1,-1 1-1,1 0 1,-1-1-1,1 1 1,-1-1 0,1 1-1,-1-1 1,0 1-1,1-1 1,-1 1-1,0-1 1,1 0 0,-1 1-1,0-1 1,1 0-1,-1 0 1,0 1 0,0-1-1,-1 0 1,2 0-9,0 0-1,-1 0 1,1 0 0,0 0 0,-1 0 0,1 0 0,0 0 0,0 0 0,-1 0 0,1 0 0,0-1 0,-1 1-1,1 0 1,0 0 0,0 0 0,-1 0 0,1 0 0,0-1 0,0 1 0,0 0 0,-1 0 0,1 0-1,0-1 1,0 1 0,0 0 0,0 0 0,-1-1 0,-6-11 23,0-1 0,1 0 0,1 0 1,0 0-1,1-1 0,-5-21 0,-4-17-105,10 46 66,-4-21-111,6 26 99,1-1 0,0 1 1,-1 0-1,1-1 0,0 1 0,0 0 0,0-1 0,0 1 0,0 0 1,0-1-1,1 1 0,-1 0 0,0-1 0,2-1 0,-2 2 12,1 1 1,-1 0-1,0 0 0,1 0 0,-1 0 0,1 0 0,-1 0 0,1 0 1,-1 1-1,1-1 0,-1 0 0,0 0 0,1 0 0,-1 0 0,1 0 1,-1 1-1,0-1 0,1 0 0,-1 0 0,1 1 0,0 0 4,82 51 451,-6-4-293,36 10-2120,-79-41 816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8:15.2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45 929 2560,'-4'1'232,"1"0"-36,0 0 0,0 0 0,1 0 1,-1 0-1,0 1 0,1-1 0,-1 1 1,1 0-1,-1-1 0,1 1 0,-3 3 1,-2 3 4657,14-12-2802,-7 4-2015,5-4 404,0 0 0,1-1 0,-2 1 0,1-1 0,-1 0 0,8-10 0,21-39 453,-8 13-406,-6 10-359,-1 0 0,-1-1 0,-1-1 0,17-57 0,27-142 138,-29 102-293,-22 93 44,-2-1 0,-2 0 0,-1 1 0,-1-47 0,-3 84-25,0 0 0,0 0 0,0 0 0,0 0 0,0-1-1,0 1 1,0 0 0,0 0 0,0 0 0,0 0 0,0 0-1,0 0 1,0 0 0,0 0 0,0 0 0,0 0 0,0 0-1,0 0 1,0-1 0,0 1 0,0 0 0,0 0 0,0 0-1,0 0 1,0 0 0,0 0 0,0 0 0,0 0 0,0 0-1,0 0 1,0 0 0,0 0 0,0 0 0,0-1 0,0 1-1,0 0 1,0 0 0,0 0 0,0 0 0,0 0 0,0 0-1,-1 0 1,1 0 0,0 0 0,0 0 0,0 0 0,0 0-1,0 0 1,0 0 0,0 0 0,0 0 0,0 0 0,0 0-1,0 0 1,0 0 0,-1 0 0,1 0 0,0 0 0,0 0-1,0 0 1,0 0 0,0 0 0,0 0 0,0 0 0,0 0-1,0 0 1,-6 7-75,-7 16 194,11-19-200,-7 14 56,1 1 1,1-1-1,1 1 1,-7 31-1,-8 83-16,14-86 83,-41 211 269,-8 66 1115,49-269-1163,2-21 93,-1 43 0,10-60 70,-4-17-404,0 0-1,0 1 1,0-1 0,1 0-1,-1 0 1,0 1 0,0-1 0,0 0-1,0 0 1,0 1 0,1-1-1,-1 0 1,0 0 0,0 0 0,0 1-1,1-1 1,-1 0 0,0 0-1,0 0 1,0 1 0,1-1 0,-1 0-1,0 0 1,0 0 0,1 0-1,-1 0 1,0 0 0,1 0 0,-1 0-1,0 0 1,0 0 0,1 0-1,-1 0 1,0 0 0,1 0 0,-1 0-1,0 0 1,0 0 0,1 0-1,-1 0 1,0 0 0,1 0 0,-1 0-1,0 0 1,0-1 0,1 1-1,-1 0 1,0 0 0,0 0 0,0-1-1,1 1 1,-1 0 0,0 0-1,0 0 1,0-1 0,0 1 0,1 0-1,-1 0 1,0-1 0,7-10 115,-1 0 1,0-1-1,-1 1 1,0-1-1,6-25 1,2-5-82,5-6-72,1 0-1,34-58 1,-49 99-59,0 2 0,0-1 0,0 0 0,0 1 0,1-1 0,0 1-1,0 1 1,0-1 0,11-6 0,-15 10 64,1 1-1,-1 0 1,0-1 0,1 1 0,-1 0-1,0 0 1,0 0 0,1 0 0,-1 1-1,0-1 1,1 0 0,-1 0-1,0 1 1,1-1 0,-1 1 0,0-1-1,0 1 1,0-1 0,0 1 0,2 1-1,22 19-77,-17-14 116,7 9 11,0 0-1,2-2 0,0 0 1,0-1-1,26 15 1,-30-21 42,0-1 1,0 0 0,20 5 0,-27-10-44,0 0 0,1 0 1,-1 0-1,0-1 1,0 0-1,0 0 0,0-1 1,0 0-1,0 0 1,12-3-1,-9 0 12,0 1 1,0-1-1,0-1 0,-1 0 0,1 0 1,-1 0-1,0-1 0,-1 0 1,1-1-1,-1 0 0,-1 0 0,1-1 1,7-10-1,-13 15-57,1 1-1,-1 0 1,0-1 0,0 1-1,0-1 1,0 1 0,0-1 0,-1 0-1,1 1 1,-1-1 0,0 0-1,1 1 1,-1-1 0,0 0-1,-1 1 1,1-1 0,0 0 0,-1 1-1,0-1 1,1 0 0,-1 1-1,0-1 1,0 1 0,-1-1-1,1 1 1,0 0 0,-1-1-1,0 1 1,1 0 0,-1 0 0,0 0-1,0 0 1,0 1 0,0-1-1,0 0 1,-1 1 0,1-1-1,0 1 1,-1 0 0,1 0 0,-1 0-1,1 0 1,-1 0 0,0 1-1,-3-1 1,-4 0-26,1 0 0,0 1-1,-1 1 1,1 0 0,-1 0 0,1 1-1,0 0 1,0 0 0,0 1 0,0 0-1,0 1 1,-9 4 0,11-4 35,1 0 0,-1 0 0,1 0-1,0 1 1,0-1 0,0 1 0,0 1 0,1-1 0,0 1-1,0 0 1,1 0 0,-1 1 0,1-1 0,1 1 0,-5 12-1,6-13 23,1 0 0,0 0 0,1 0-1,-1 0 1,1 0 0,0 0-1,1 0 1,0 1 0,0-1 0,0 0-1,4 9 1,-2-4 52,1 0 0,1-1 0,0 0 0,0 0 1,11 14-1,-3-10 113,0 0 0,1 0 1,1-1-1,0-1 0,1 0 1,33 18-1,32 8 224,-53-28-287,-23-9-106,-1 0-1,0 0 1,0 1 0,8 3-1,-11-4 469,17-4-464,15-9 224,-28 10-213,-1 0 0,1-1-1,-1 1 1,1-1 0,-1 0-1,0 0 1,0 0 0,4-5-1,2-5-207,-9 12 161,5-6 115,0-5 113,1 0-106,-1-1 1,-1 0 0,6-21-1,-5 15-68,1 0-1,1 0 1,0 1-1,1 0 1,23-32-1,69-72 2,-2 3-4,36-91-82,-134 208 54,39-68-51,33-77 0,-71 143-10,0-1 0,-1 1 1,1-1-1,-1 0 0,1-5 0,-2 10 52,0 0 0,0 0-1,0 0 1,0 0-1,-1 0 1,1 0 0,0 0-1,0 1 1,0-1 0,0 0-1,0 0 1,0 0-1,0 0 1,0 0 0,0 0-1,0 0 1,-1 0 0,1 0-1,0 0 1,0 0 0,0 0-1,0 0 1,0 0-1,0 0 1,0 0 0,0 0-1,-1 0 1,1 0 0,0 0-1,0 0 1,0 0-1,0 0 1,0 0 0,0-1-1,0 1 1,0 0 0,0 0-1,0 0 1,0 0 0,-1 0-1,1 0 1,0 0-1,0 0 1,0 0 0,0 0-1,0 0 1,0 0 0,0-1-1,0 1 1,0 0-1,0 0 1,0 0 0,0 0-1,0 0 1,0 0 0,0 0-1,0 0 1,0 0 0,0-1-1,0 1 1,0 0-1,0 0 1,0 0 0,0 0-1,0 0 1,0 0 0,-8 10-186,-35 66 10,-99 167-159,-35 83 506,93-141-185,-47 96 355,96-219-190,-1 5 462,30-59-395,4-4 29,4-5 15,18-18-185,-2-1 0,-1 0 0,20-30 0,16-20-115,-8 18 87,95-84 0,119-56-86,-100 93-229,-150 94-1,-19 17 111,9-11 181,-14 16 4,1 0 1,0 1-1,-16 29 1,25-37 3,0 0 0,1 0 0,0 0-1,0 0 1,1 1 0,0-1 0,1 1 0,1 0 0,-1 15 0,2-21 3,1 0 0,-1-1 0,1 1 1,1 0-1,-1-1 0,1 0 0,-1 1 1,1-1-1,0 0 0,5 7 0,-6-10-10,-1 0 0,1 0-1,0 0 1,0 1 0,0-1 0,0 0-1,0 0 1,0 0 0,0 0-1,0 0 1,0-1 0,0 1-1,1 0 1,-1-1 0,0 1-1,1 0 1,-1-1 0,0 1-1,1-1 1,-1 0 0,0 0-1,1 1 1,-1-1 0,1 0-1,-1 0 1,1 0 0,-1 0-1,0-1 1,1 1 0,-1 0-1,1-1 1,-1 1 0,0 0 0,1-1-1,-1 0 1,0 1 0,0-1-1,1 0 1,1-1 0,0-1 34,0 0 1,1-1 0,-1 1-1,0-1 1,0 1 0,-1-1-1,1 0 1,-1 0 0,3-7-1,13-43-23,-11 32 64,-2 7-89,-1-1 0,-1 0 0,0 0 0,-1 0 1,0-28-1,0 25-114,1-17 61,-3 36 42,0-1 0,0 0 0,0 1 0,1-1-1,-1 1 1,0-1 0,0 0 0,1 1 0,-1-1 0,0 1 0,1-1 0,-1 1-1,0-1 1,1 1 0,-1-1 0,1 1 0,-1-1 0,1 1 0,-1 0-1,1-1 1,-1 1 0,1 0 0,-1-1 0,1 1 0,0 0 0,-1 0-1,1-1 1,-1 1 0,1 0 0,0 0 0,-1 0 0,1 0 0,0 0-1,0 0 1,27 1-90,-25 0 114,2 0-61,0 1-1,-1-1 1,1 1-1,-1 0 1,1 1-1,-1-1 0,0 1 1,0 0-1,0 0 1,6 6-1,-4-4 21,-3-2 68,1 1 0,-1 0 1,0 0-1,0 0 0,0 1 1,-1-1-1,0 0 1,0 1-1,0 0 0,2 8 1,2 6-33,2 24 1,-8-42-26,2 16-46,0-1 119,1 0 0,1 0 0,8 23 0,-10-35-30,0 1 0,0-1 0,0 0 0,1 0 0,0 0 0,0 0 0,0 0 0,0 0 0,0-1 0,1 0 0,0 1 0,-1-1 0,1-1 0,0 1 0,1 0 0,4 1 1,-2-1 12,0-1 0,0-1 0,1 1 1,-1-1-1,1 0 0,-1-1 1,1 1-1,-1-2 0,0 1 1,14-3-1,3-2-1617,44-15 0,-30 7-236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8:16.0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3 207 5216,'-2'-10'2229,"2"10"-2189,0 0 0,0 0 1,0 0-1,0 0 0,0 0 1,0 0-1,0 0 0,0 0 0,0-1 1,0 1-1,0 0 0,0 0 0,0 0 1,0 0-1,0 0 0,0 0 1,0 0-1,0 0 0,0 0 0,0 0 1,0-1-1,0 1 0,0 0 0,0 0 1,0 0-1,0 0 0,0 0 0,0 0 1,0 0-1,0 0 0,0 0 1,1 0-1,-1 0 0,0 0 0,0 0 1,0 0-1,0-1 0,0 1 0,0 0 1,0 0-1,0 0 0,0 0 0,0 0 1,1 0-1,-1 0 0,0 0 1,0 0-1,0 0 0,0 0 0,0 0 1,0 0-1,0 0 0,0 0 0,0 0 1,0 0-1,1 0 0,-1 1 1,0-1-1,0 0 0,2 0 160,0 1 0,0 0 0,0-1 0,0 1 0,0-1 0,1 1 0,-1-1 0,0 0 0,0 0 0,0 0 0,0 0 0,1-1 0,-1 1 0,2-1 0,4 0 405,18-1 438,0-1-1,-1-1 0,38-10 1,-53 10-951,0 1 1,0-1-1,0-1 1,0 0-1,-1 0 1,0-1-1,0 0 1,0-1-1,-1 0 1,0 0 0,8-9-1,-14 13-95,0 1 1,-1-1-1,1 1 0,-1-1 1,1 1-1,-1-1 0,0 0 0,0 0 1,0 0-1,0 0 0,-1 1 1,1-1-1,-1 0 0,0 0 1,0 0-1,0 0 0,0 0 0,0 0 1,0 0-1,-1 0 0,-1-4 1,2 5-44,-1 0 0,0 1 0,0-1 0,0 0 1,0 0-1,-1 1 0,1-1 0,0 0 0,-1 1 1,1-1-1,-1 1 0,1 0 0,-1-1 0,0 1 0,0 0 1,1 0-1,-1 0 0,0 0 0,0 1 0,0-1 1,0 0-1,0 1 0,0-1 0,0 1 0,0 0 1,0 0-1,0 0 0,0 0 0,-1 0 0,1 0 1,-3 1-1,0 0 99,1 0-1,-1 0 1,1 0 0,0 1 0,-1-1-1,1 1 1,0 0 0,0 1 0,0-1 0,1 1-1,-1-1 1,1 1 0,-1 0 0,1 0-1,0 1 1,0-1 0,0 1 0,0 0 0,-2 5-1,2-3 75,0 0 0,0 0 0,1 0 0,0 1-1,0-1 1,1 1 0,-1 0 0,1-1 0,1 1-1,0 0 1,0 0 0,1 9 0,1-2 6,1 0 0,1 0-1,0 0 1,1 0 0,0-1 0,1 0 0,1 0 0,0 0 0,0-1 0,2 0 0,-1 0 0,21 20 0,-22-26-57,0 0 1,0 0-1,1-1 0,-1 0 1,16 7-1,-18-10-155,0 0 0,0 0 0,0-1 0,0 0 0,0 0 0,0 0 0,1 0-1,-1-1 1,0 0 0,0 0 0,9-2 0,26-10-4004,-38 11 3825,40-15-2931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8:19.9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1105 2656,'10'-5'9013,"4"-7"-6612,11-18-1565,50-86 1143,-47 72-1764,-12 17-123,2 1 0,20-24-1,-5 16-16,-21 22 154,0 0 1,-1-1-1,19-29 0,-30 42-237,0 0-1,1-1 0,-1 1 1,0 0-1,0-1 0,1 1 0,-1 0 1,0-1-1,0 1 0,0 0 1,0-1-1,0 1 0,0 0 1,0-1-1,0 1 0,1 0 0,-1-1 1,0 1-1,-1-1 0,1 1 1,0 0-1,0-1 0,0 1 0,0 0 1,0-1-1,0 1 0,0 0 1,0-1-1,-1 1 0,1-1 0,-1 1-19,1 0 0,-1-1 0,1 1 0,-1 0 0,0 0 0,1 0-1,-1 0 1,0-1 0,1 1 0,-1 0 0,0 0 0,1 0 0,-1 0-1,1 1 1,-2-1 0,-2 1-66,0 0 1,1 0-1,-1 0 0,-7 3 0,7 0 96,0-1-1,-1 1 1,1-1 0,0 1-1,1 0 1,-1 1-1,1-1 1,0 1 0,0-1-1,0 1 1,0 0-1,-1 6 1,-1-1 62,2 1 0,0 0 0,0 0 0,1 0 0,-2 11 0,3-12 56,1 0-1,0-1 1,0 1-1,1 0 0,0 0 1,1-1-1,-1 1 1,2-1-1,0 1 0,0-1 1,1 0-1,7 15 0,-9-22-62,-1-1-1,1 1 1,-1 0 0,1-1-1,-1 1 1,1-1-1,0 1 1,0-1-1,0 0 1,0 0-1,0 0 1,0 0-1,0 0 1,0 0-1,0 0 1,1-1 0,-1 1-1,0-1 1,0 0-1,1 1 1,-1-1-1,0 0 1,0 0-1,1-1 1,-1 1-1,0 0 1,0-1-1,1 0 1,1 0-1,8-3 84,-1-1-1,0 0 1,0-1-1,13-9 0,-10 7-89,101-70-30,-77 50 231,73-41 1,-91 57-295,-17 10-15,0 0 0,0 0-1,0 0 1,1 0 0,-1 0 0,0 1-1,1-1 1,-1 1 0,0 0-1,1 0 1,0 1 0,-1-1-1,5 0 1,-7 2 45,0-1 0,0 1-1,0-1 1,0 1 0,0 0 0,0-1 0,0 1-1,0 0 1,0 0 0,0 0 0,0 0 0,0 0-1,-1 0 1,1 0 0,0 0 0,-1 0 0,1 0-1,-1 0 1,1 0 0,-1 0 0,1 1 0,-1-1-1,0 0 1,0 0 0,0 1 0,1-1-1,-1 0 1,0 0 0,-1 2 0,1 5 39,0 1 0,-3 14 0,3-22-28,-10 47-4,6-29 67,-4 30 1,5-31 113,2-7 717,14-24-412,22-35-325,-18 23-275,1 2 0,1 0 0,38-36 0,-57 59 112,0-1-1,0 1 1,1 0 0,-1 0 0,0 0 0,0 0 0,1 0 0,-1 0 0,0 0 0,0 0 0,0 0 0,1 1 0,-1-1 0,0 0-1,0 0 1,0 0 0,0 0 0,1 0 0,-1 0 0,0 0 0,0 0 0,0 0 0,0 1 0,1-1 0,-1 0 0,0 0-1,0 0 1,0 0 0,0 1 0,0-1 0,0 0 0,1 0 0,-1 0 0,0 0 0,0 1 0,0-1 0,0 0 0,0 0-1,0 0 1,0 1 0,0-1 0,0 0 0,0 0 0,0 0 0,0 1 0,0-1 0,0 0 0,0 1 0,2 13 1,-2-13 4,2 32-40,-4 51 1,-1-13 74,3-68-5,0-1 0,-1 1 1,1 0-1,1 0 0,-1-1 0,0 1 0,1 0 1,-1-1-1,1 1 0,0 0 0,0-1 0,0 1 1,0-1-1,0 1 0,1-1 0,-1 0 0,1 1 1,0-1-1,3 4 0,-4-6-12,-1 1 0,1-1 0,0 1 0,-1-1 0,1 1 0,0-1 0,0 0 0,0 0 0,-1 1 0,1-1 0,0 0 0,0 0 0,0 0-1,-1 0 1,1 0 0,0 0 0,0 0 0,0 0 0,-1 0 0,1 0 0,0 0 0,0 0 0,0-1 0,-1 1 0,2-1 0,22-13 252,-19 11-262,132-109 100,-45 35 121,-87 72-209,77-63 47,-70 55-84,0 0 1,0 0 0,-1-1-1,10-18 1,6-19-13,-1-1 0,25-78 0,-34 80-51,-2 0 1,-2 0-1,8-71 0,-19 107 6,-1 10 32,-1 0 0,1 0 0,-1 0 0,0 0 0,0-1 0,0 1 0,-2-7 0,2 11 41,0 0 0,0-1 1,0 1-1,0 0 0,-1 0 0,1 0 1,0-1-1,0 1 0,0 0 0,0 0 1,-1 0-1,1 0 0,0-1 0,0 1 1,0 0-1,-1 0 0,1 0 0,0 0 0,0 0 1,0 0-1,-1 0 0,1 0 0,0 0 1,0 0-1,-1 0 0,1 0 0,0 0 1,0 0-1,0 0 0,-1 0 0,1 0 0,0 0 1,0 0-1,-1 0 0,1 0 0,0 0 1,0 0-1,-1 0 0,1 0 0,0 0 1,0 1-1,0-1 0,0 0 0,-1 0 1,1 0-1,0 0 0,0 1 0,-12 11-39,9-5-9,-1 0 0,1 0 0,-2 9-1,-4 9-26,-86 255 5,61-169 148,28-92-19,1 0 0,0 1 0,-3 33-1,8-43-1,0 0 0,0-1 0,1 1-1,0 0 1,1 0 0,0 0-1,0-1 1,1 1 0,5 10 0,-2-6 41,1 0 1,0-1 0,1 0 0,1 0 0,0 0 0,0-2-1,1 1 1,14 11 0,-21-20-69,1-1 0,-1 1 0,1-1 0,0 0 0,0 0 1,0-1-1,0 1 0,0-1 0,0 0 0,0 0 0,0 0 0,0 0 0,1-1 0,-1 0 0,0 0 0,0 0 1,1 0-1,-1-1 0,0 0 0,0 0 0,0 0 0,0 0 0,0 0 0,0-1 0,0 0 0,0 0 1,5-4-1,18-13 115,-2-2 1,0-2 0,-1 0 0,27-35 0,-46 53-149,-1-1-1,0 1 1,-1-1 0,1 0-1,-1 0 1,0 0 0,-1 0-1,1 0 1,2-13 0,-5 16-15,1 0 1,-1 0-1,0 0 0,0 0 1,0 1-1,0-1 1,0 0-1,-1 0 0,0 0 1,1 0-1,-1 0 1,0 1-1,0-1 0,0 0 1,-1 1-1,1-1 0,-1 0 1,1 1-1,-1 0 1,0-1-1,0 1 0,0 0 1,0 0-1,-3-2 1,3 3-4,1 0 1,-1 1 0,1-1 0,-1 0-1,0 1 1,1-1 0,-1 1 0,0-1 0,0 1-1,1 0 1,-1 0 0,0 0 0,0 0-1,1 0 1,-1 0 0,-3 1 0,-23 9-300,22-7 311,1 0 1,1 0 0,-1 1 0,0 0-1,1 0 1,0 0 0,0 0-1,0 1 1,-4 6 0,2-2 15,1 1 1,0 0-1,1 0 1,0 0-1,1 1 0,0-1 1,1 1-1,0-1 1,1 1-1,-1 17 0,2-22 28,0-1 0,1 1-1,0-1 1,0 1 0,0-1-1,1 0 1,0 0 0,0 1-1,0-1 1,0 0 0,1 0-1,5 6 1,-7-8-10,1-1 0,0 1 0,1-1 0,-1 0 0,0 0 0,0 0 0,1 0-1,0-1 1,-1 1 0,1-1 0,0 1 0,-1-1 0,1 0 0,0 0 0,0 0 0,0 0 0,0-1 0,0 1 0,0-1 0,0 0 0,0 0 0,0 0 0,5 0 0,5-3 69,0 0 0,0-1 0,0 0 1,18-8-1,47-30 6,-39 20-99,220-133 349,-207 121-415,-23 78-875,-16-7 965,-12-31 24,1 1-1,0-1 0,0-1 1,0 1-1,1 0 1,0-1-1,0 1 1,5 5-1,-7-10-30,0 0-1,0 0 0,0 0 1,0-1-1,0 1 0,0 0 0,1-1 1,-1 1-1,0-1 0,0 0 1,1 1-1,-1-1 0,0 0 1,1 0-1,-1 0 0,0 0 1,0 0-1,1 0 0,-1 0 1,0 0-1,1 0 0,-1 0 1,0-1-1,0 1 0,3-1 1,3-2 42,0-1 0,1 1 0,6-6 1,-9 6 6,291-163-164,-295 165 85,0 0 1,0 1-1,-1-1 1,1 1 0,0-1-1,0 1 1,0-1 0,0 1-1,0 0 1,0 0 0,0-1-1,0 1 1,0 0 0,0 0-1,0 0 1,0 0-1,0 0 1,1 0 0,-1 0-1,0 0 1,0 1 0,0-1-1,0 0 1,1 1 0,-2 0 3,1 0 0,-1-1 1,1 1-1,-1 0 0,0 0 1,0 0-1,1 0 1,-1-1-1,0 1 0,0 0 1,0 0-1,0 0 1,0 0-1,0 0 0,0-1 1,0 1-1,0 0 0,-1 0 1,1 0-1,0 0 1,0-1-1,-1 1 0,1 0 1,-1 0-1,1-1 0,0 1 1,-2 1-1,-5 10-5,-1 0 0,0-1 0,-1 0-1,-13 13 1,11-13 186,1 0 0,-18 26 1,81-51 1072,10-6-1244,79-38-1,-103 42-122,-36 14 85,0 2 0,0-1 0,0 0 0,0 0 0,0 1 0,0 0 0,1-1 0,-1 1 0,0 0 0,4 1 0,-7 0 26,1-1 1,0 1 0,0-1-1,-1 1 1,1-1 0,0 1 0,-1-1-1,1 1 1,0 0 0,-1 0-1,1-1 1,-1 1 0,1 0 0,-1 0-1,0 0 1,1-1 0,-1 1 0,0 0-1,1 0 1,-1 0 0,0 0-1,0 0 1,0 0 0,0-1 0,0 3-1,-1 21 80,1-23-69,-3 16-49,0-2-8,-1 27-1,4-39 115,0 0 1,0-1-1,0 1 1,1 0-1,-1 0 1,1 0-1,-1 0 1,1-1-1,0 1 1,0 0-1,0-1 1,1 1-1,-1 0 1,1-1-1,2 4 1,-3-5-39,-1-1 1,1 0 0,0 1 0,-1-1 0,1 0 0,-1 0 0,1 1-1,0-1 1,-1 0 0,1 0 0,0 0 0,-1 0 0,1 0 0,0 0 0,-1 0-1,1 0 1,0 0 0,-1 0 0,1 0 0,0-1 0,17-5 71,-11 4-13,111-39-95,-15 5-67,-61 23 117,67-19 287,-89 26-307,-16 4-53,1 1 1,0-1-1,0 1 1,7-1-1,-12 2 38,-1 0 0,1 0 0,0 1 0,0-1-1,0 0 1,0 0 0,0 0 0,0 0 0,0 0 0,0 0 0,0 0-1,0 0 1,-1 0 0,1 0 0,0 0 0,0 0 0,0 0-1,0 0 1,0 0 0,0 0 0,0 0 0,0 0 0,0 1 0,0-1-1,0 0 1,0 0 0,0 0 0,0 0 0,0 0 0,0 0 0,0 0-1,0 0 1,0 0 0,0 1 0,0-1 0,0 0 0,0 0-1,0 0 1,0 0 0,0 0 0,0 0 0,0 0 0,0 0 0,0 0-1,0 0 1,0 1 0,0-1 0,0 0 0,0 0 0,0 0 0,0 0-1,0 0 1,0 0 0,0 0 0,1 0 0,-1 0 0,0 0 0,-55 23-593,-42 20 434,87-37 237,0-1-1,1 1 1,-1 1-1,2 0 1,-1 0-1,1 1 1,-8 9-1,15-17-64,1 0-1,0 0 0,0 1 0,0-1 1,0 0-1,-1 0 0,1 0 1,0 0-1,0 0 0,0 0 1,0 0-1,0 0 0,-1 1 1,1-1-1,0 0 0,0 0 1,0 0-1,0 0 0,0 0 0,0 1 1,0-1-1,0 0 0,0 0 1,0 0-1,0 0 0,-1 1 1,1-1-1,0 0 0,0 0 1,0 0-1,0 0 0,0 1 1,1-1-1,-1 0 0,0 0 0,0 0 1,0 1-1,0-1 0,0 0 1,0 0-1,0 0 0,0 0 1,0 0-1,0 1 0,0-1 1,0 0-1,1 0 0,-1 0 1,0 0-1,0 0 0,0 0 0,0 1 1,13-3 186,17-10-93,-30 12-101,48-21 88,87-27 0,-134 48-118,0 0 0,0-1 1,0 1-1,0 0 0,0 0 0,1 0 1,-1-1-1,0 1 0,0 0 1,0 0-1,0 1 0,0-1 0,0 0 1,0 0-1,0 0 0,2 2 0,-2-2 15,0 1 1,0 0-1,0 1 0,0-1 0,-1 0 0,1 0 0,0 0 0,-1 0 0,1 1 0,-1-1 0,1 0 0,-1 0 0,1 3 0,2 7 12,1 1 1,0-1-1,1 0 0,0 0 1,9 13-1,-12-20 25,0-1 0,0 0-1,1 0 1,0-1 0,-1 1 0,1 0 0,0-1 0,0 0-1,0 0 1,1 1 0,-1-2 0,0 1 0,1 0 0,-1-1-1,1 0 1,0 0 0,-1 0 0,1 0 0,0 0 0,0-1-1,4 1 1,-1-2-8,1 1-1,-1-2 1,0 1-1,0 0 1,0-1-1,0-1 1,0 1-1,0-1 1,11-7-1,-3 0 53,0 0-1,24-22 0,-19 13-53,-2 0 0,0-2 0,20-29 0,37-72 125,-68 110-109,303-440-188,-301 440 152,-1 2-82,-1 0 0,8-14 1,-15 24 77,1 0 0,-1-1 0,0 1 0,1-1 1,-1 1-1,0-1 0,0 1 0,1-1 0,-1 1 0,0-1 0,0 1 0,0-1 1,0 0-1,1 1 0,-1-1 0,0 1 0,0-1 0,0 1 0,0-1 1,0 1-1,-1-1 0,1 0 0,0 1 0,0-1 0,0 1 0,0-1 1,-1 1-1,1-1 0,0 1 0,0-1 0,-1 0 0,0 1-9,-1 0 0,1 0 0,0 0 0,0 0 0,-1 0 0,1 0 0,0 0 0,0 0 0,-1 0 0,1 1 0,0-1 0,0 1 0,0-1 0,0 1 0,0-1 0,-1 1 0,1-1 0,-1 2 0,-12 7-28,1 1 0,0 0-1,1 0 1,0 1 0,0 1-1,1 0 1,1 1 0,-14 20-1,0 7 54,-34 73-1,-49 160 248,98-246-193,-8 52 0,12-33-3257,4-20 1172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8:20.4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 51 5216,'-15'-1'401,"-10"2"6970,27 0-5930,15 3 380,23 1-669,0-1 0,56-3-1,-88-1-1070,311-25 795,-200 11-696,-57 7-190,215-13-1175,-253 22-1524,-9 5 747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8:21.6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60 4576,'0'-1'248,"0"0"1,-1 1-1,1-1 0,0 0 1,0 0-1,-1 0 0,1 0 1,0 1-1,0-1 1,0 0-1,0 0 0,0 0 1,2-6 5514,-2 16-4323,-2-4-1176,0-1 1,0 0-1,1 1 1,0-1-1,-1 9 1,-2 5 446,3-17-675,1-1 0,0 0-1,0 1 1,0-1 0,-1 1 0,1-1 0,0 1-1,0-1 1,0 1 0,0-1 0,0 1 0,0-1-1,0 1 1,0-1 0,0 1 0,0-1-1,0 1 1,1 0 0,0 4 1103,0-5-1063,-1-1 0,0 0 0,0 0 0,1 1 0,-1-1-1,1 0 1,-1 1 0,0-1 0,1 1 0,-1-1 0,1 0 0,0 1 0,-1-1 0,1 1 0,-1-1 0,2 0 0,3-3 121,10-16 128,22-39 1,-23 35-375,-16 28-34,1 0 0,0 0-1,0 0 1,1 0-1,-1 0 1,1 0-1,-1 1 1,1-1 0,1 0-1,0 6 1,-1-7-389,1 1 0,-1 0 0,1 0 0,0-1 0,1 1 0,-1 0 0,4 6 0,-5-10-71,1 1 1,-1 0-1,1 0 0,0 0 0,-1-1 1,1 1-1,0 0 0,0-1 0,-1 1 1,1 0-1,0-1 0,2 1 0,14 4-4475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8:35.1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439 128 1728,'0'-6'512,"0"8"800,5-7 1013,-1 3-1959,0-1 0,-1 1 0,1-1 0,0 0 0,-1 0 0,0 0 0,0 0 1,0 0-1,0-1 0,3-4 0,0-18 1932,-6 25-2256,0 0 0,1 0-1,-1 0 1,0 0 0,-1 1 0,1-1-1,0 0 1,0 0 0,0 0 0,0 0-1,-1 1 1,1-1 0,0 0 0,-1 0-1,1 0 1,0 1 0,-1-1 0,1 0-1,-1 1 1,0-1 0,1 0-1,-1 1 1,1-1 0,-1 1 0,0-1-1,1 1 1,-2-2 0,-1 1 21,1-1-1,-1 1 1,0-1 0,1 1 0,-1 0-1,0 0 1,0 0 0,-3-1 0,-8 1-18,0 1 1,0 0 0,0 1-1,0 0 1,0 1 0,0 1-1,0 0 1,1 1 0,-15 6-1,-15 7 116,-58 33 0,84-41-62,-1 0 5,1 1 0,0 0 0,-22 19 0,35-26-92,0 1 0,0 0 0,0 0 1,1 0-1,0 0 0,0 0 0,0 1 0,0-1 1,1 1-1,-1 0 0,1 0 0,0 0 1,1 0-1,0 0 0,-1 0 0,1 0 0,1 0 1,-1 6-1,1-8 0,0-1 0,0 0 0,1 1 1,-1-1-1,1 1 0,-1-1 0,1 0 1,0 0-1,0 1 0,0-1 0,0 0 0,0 0 1,0 0-1,1 0 0,-1 0 0,3 2 0,0 0 86,1 0-1,0 0 0,0 0 0,11 5 0,-9-6-40,0 0-1,1-1 0,-1 1 1,0-2-1,1 1 0,0-1 1,-1 0-1,1 0 0,0-1 1,0 0-1,-1-1 0,12-1 1,13-4 180,51-15 0,-53 12-36,-22 7-179,138-42 423,-118 34-439,0-1 0,-1-2 0,26-16 0,-34 21-12,-21 9-53,0 0 0,0 0-1,1 1 1,-1-1-1,0 1 1,1-1-1,-1 1 1,1 0 0,0 0-1,-1-1 1,1 1-1,0 0 1,0 0-1,0 0 1,0 0-1,1 1 1,-1-1 0,0 0-1,0 3 1,1-1 34,-1 0 0,1 0 1,-1 0-1,1 0 0,0 0 1,1 0-1,-1 0 0,1 0 1,0 0-1,0 0 0,0 0 1,2 4-1,0-1 129,0 0 0,1 0 0,0-1 0,0 0-1,1 0 1,9 11 0,-13-16-69,1 0 0,-1 0 0,0 0 0,1 0 0,-1 0 0,1 0 0,-1 0-1,1 0 1,0-1 0,-1 1 0,1-1 0,0 1 0,0-1 0,-1 0 0,1 1 0,0-1 0,0 0 0,-1 0 0,1 0-1,0 0 1,0-1 0,-1 1 0,1 0 0,0-1 0,0 1 0,-1-1 0,1 0 0,-1 1 0,1-1 0,0 0 0,-1 0-1,0 0 1,1 0 0,-1 0 0,2-2 0,1 0 48,-1-1 0,1 0 1,-1 1-1,0-1 0,0 0 0,0 0 0,0-1 1,-1 1-1,0-1 0,4-8 0,-6 10-70,1 0 0,0 0 0,-1 1 1,0-1-1,0 0 0,1 0 0,-2 0 0,1 1 0,0-1 0,0 0 0,-1 0 0,0 1 0,1-1 0,-1 0 0,0 1 0,-1-1 1,1 1-1,0-1 0,-1 1 0,1-1 0,-1 1 0,-2-3 0,-1 1-74,1 0 0,-1 0 1,0 0-1,0 1 0,0 0 0,0 0 0,0 0 1,-1 0-1,1 1 0,-1 0 0,0 1 0,0-1 1,1 1-1,-9-1 0,-3-3-312,11 3 248,9 3 100,0-1 41,0 1-1,0-1 0,0 0 0,1 0 0,-1 0 0,0-1 0,0 1 0,5-2 0,7 0 36,74-6-68,-19 0 39,86 3 0,-125 6 94,39 2 18,-62-2-127,0 0-1,0 1 1,0 0 0,0 0 0,-1 0 0,11 6 0,-17-7 9,1 0-1,-1 1 1,1-1-1,-1 1 0,0-1 1,1 1-1,-1 0 0,0-1 1,0 1-1,0 0 0,0 0 1,-1 0-1,1 0 1,0 0-1,-1 0 0,1 0 1,-1 0-1,0 0 0,0 0 1,0 0-1,0 0 0,0 3 1,0-1 35,0 1 0,-1-1 0,0 1 0,1-1 0,-2 1 0,1-1 0,0 0 0,-1 1 0,-3 6 0,-8 16 115,19-32 38,0 1 0,0 1 0,1-1 0,6-2 1,10-6-58,-5 3-95,23-8 0,8-4-76,-37 15-99,1 0 0,1 1 1,22-6-1,-35 11 107,0-1-1,0 1 1,0 0-1,0 0 1,0 0-1,0 0 0,0 0 1,0 1-1,0-1 1,-1 0-1,1 0 1,0 1-1,0-1 1,0 0-1,0 1 1,0-1-1,-1 1 1,1-1-1,0 1 1,0-1-1,-1 1 1,1-1-1,0 1 1,-1 0-1,1-1 1,-1 1-1,1 0 1,-1 0-1,1 0 1,0 1-1,1 3 16,0 0-1,-1 0 0,1 1 1,0 6-1,3 9 47,-2-9-78,4 7 74,-7-18-34,1-1 1,-1 1-1,0-1 0,1 1 1,-1-1-1,1 1 0,-1-1 1,0 1-1,1-1 1,0 1-1,-1-1 0,1 1 1,-1-1-1,1 0 1,-1 1-1,1-1 0,0 0 1,-1 0-1,1 1 0,0-1 1,-1 0-1,1 0 1,0 0-1,0 0 0,3 0 55,0-1-1,0 0 0,0 0 1,0-1-1,-1 1 1,1-1-1,0 0 0,-1 0 1,1 0-1,-1 0 0,0-1 1,0 1-1,0-1 1,5-6-1,5-2 80,52-39 8,-41 32-126,0-1 0,-1 0-1,34-39 1,-34 34-138,-14 17-180,-9 7 289,0 0 0,0 0 0,0 0-1,0 0 1,0 0 0,0 0 0,0 0 0,0 1 0,0-1-1,0 0 1,0 0 0,0 0 0,0 0 0,0 0 0,0 0-1,0 0 1,0 0 0,0 0 0,0 0 0,0 0 0,0 1-1,0-1 1,0 0 0,0 0 0,0 0 0,0 0 0,0 0-1,0 0 1,0 0 0,0 0 0,0 0 0,0 0-1,0 0 1,0 0 0,0 0 0,0 1 0,0-1 0,0 0-1,0 0 1,1 0 0,-1 0 0,0 0 0,0 0 0,0 0-1,0 0 1,0 0 0,0 0 0,0 0 0,0 0 0,0 0-1,0 0 1,0 0 0,1 0 0,-1 0 0,0 0 0,0 0-1,0 0 1,0 0 0,0 0 0,0 0 0,0 0 0,0 0-1,0 0 1,0 0 0,-4 14-106,-5 30 0,8-40 123,1 1 0,0-1-1,0 1 1,0-1 0,0 1-1,1 0 1,0-1-1,0 1 1,0-1 0,3 8-1,-2-7-11,0 0 0,1-1-1,-1 1 1,1-1-1,0 1 1,7 7-1,-7-11 38,-1 1 0,0-1-1,0 1 1,0-1 0,1 0-1,-1 0 1,0 0-1,1 0 1,-1 0 0,1-1-1,-1 1 1,1-1-1,-1 1 1,1-1 0,4 0-1,3-1 39,0 0-1,0-1 0,-1 0 1,1-1-1,-1 1 0,1-2 1,-1 1-1,0-2 0,0 1 0,0-1 1,11-8-1,4-6-30,0 0 0,29-30-1,-45 40-226,-1 1 0,0-1 0,10-17 0,-17 26 180,0 0-1,0 0 1,0 0-1,0 1 1,0-1-1,0 0 1,0 0-1,0 0 1,0 0-1,0 0 1,0 1-1,0-1 1,0 0-1,0 0 1,0 0-1,0 0 1,0 0-1,0 0 1,1 1-1,-1-1 1,0 0-1,0 0 1,0 0-1,0 0 1,0 0-1,0 0 1,1 0-1,-1 0 1,0 0-1,0 0 1,0 0-1,0 1 1,0-1-1,1 0 1,-1 0-1,0 0 1,0 0-1,0 0 1,0 0-1,0 0 1,1 0-1,-1 0 1,0 0-1,0-1 1,0 1-1,0 0 0,0 0 1,1 0-1,-1 0 1,0 0-1,0 0 1,0 0-1,0 0 1,0 0-1,0 0 1,1 0-1,-1-1 1,0 1-1,0 0 1,0 0-1,0 0 1,0 0-1,0 0 1,0 0-1,0-1 1,3 19-121,-2-11 73,1-2 52,0 1 1,0-1 0,0 1 0,0-1 0,1 0-1,0 0 1,0 0 0,1-1 0,-1 1 0,7 6-1,-6-8 21,-1 0-1,1 1 0,-1-1 1,1-1-1,0 1 0,0-1 1,0 1-1,1-1 0,-1 0 1,0-1-1,1 1 0,-1-1 1,6 1-1,-4-1 8,0-2 0,-1 1 0,1 0 0,0-1 0,0 0 0,-1-1 0,1 1 0,-1-1 1,1 0-1,-1 0 0,0-1 0,0 0 0,0 0 0,0 0 0,0 0 0,0-1 0,7-8 0,-4 4-3,0 0 0,-1-1 0,0 0 0,0-1-1,-1 0 1,0 0 0,8-21 0,-14 30-37,1 0 1,-1 0-1,1-1 0,-1 1 1,0 0-1,0 0 1,1-1-1,-1 1 0,0 0 1,0-1-1,-1 1 0,1 0 1,0-1-1,0 1 0,0 0 1,-1 0-1,1-1 1,-1 1-1,0-1 0,0 1-1,1 1 0,-1-1 1,1 1-1,-1-1 0,1 1 0,-1 0 0,0-1 0,1 1 0,-1 0 0,0-1 1,1 1-1,-1 0 0,0 0 0,0 0 0,1 0 0,-1 0 0,0 0 0,1 0 1,-1 0-1,0 0 0,0 0 0,1 0 0,-1 0 0,0 0 0,1 0 0,-1 1 0,0-1 1,1 0-1,-1 1 0,0-1 0,1 0 0,-1 1 0,1-1 0,-1 1 0,0-1 1,0 2-1,-8 6-41,-1 1 1,2 0 0,-1 1-1,2 0 1,-1 0 0,1 1-1,1 0 1,0 0 0,-7 17-1,9-19 58,1 1 0,0 0 0,1 0 0,0 0 0,-1 13 0,2-17 20,1 0 0,0-1 0,1 1 0,-1 0 0,1 0 0,0-1 0,0 1 0,1-1 0,0 1 0,4 9 0,-6-14-11,1-1-1,0 1 0,-1 0 0,1 0 0,0 0 0,0 0 1,0 0-1,-1-1 0,1 1 0,0 0 0,0-1 0,0 1 1,0-1-1,0 1 0,0-1 0,0 1 0,0-1 0,0 0 1,1 1-1,-1-1 0,0 0 0,0 0 0,0 0 1,0 0-1,0 0 0,0 0 0,2-1 0,3 0 61,0 0-1,-1-1 1,1 1-1,5-4 1,-7 3-30,33-14 105,41-26 0,1-1-151,-49 28-125,32-10 0,-46 59-256,-8-8 250,-4-10 194,1 0-1,1-1 1,0 1-1,1-1 1,0-1-1,12 16 1,-18-28-41,0-1 1,0 1-1,0-1 1,0 1-1,1-1 0,-1 0 1,0 0-1,1 0 1,-1 0-1,1 0 0,0 0 1,-1 0-1,1 0 0,0-1 1,-1 1-1,1-1 1,0 1-1,0-1 0,-1 0 1,1 1-1,0-1 1,0 0-1,0 0 0,-1 0 1,1-1-1,0 1 1,0 0-1,0-1 0,-1 1 1,1-1-1,0 1 1,-1-1-1,1 0 0,0 0 1,-1 0-1,1 0 1,1-1-1,6-5 70,0-1-1,0 1 1,0-2 0,11-13 0,-11 12-91,10-10 21,-1-1 1,30-46-1,-14 14-728,-29 50 717,-4 8-20,-4 15-27,2-9 39,0 10-20,-1 0 0,-1 0 0,-8 33 0,2-10 75,8-32-4,-1 0 1,-1-1-1,1 1 0,-2-1 0,0 0 0,0 0 0,-12 20 0,16-30-39,0-1-1,-1 0 0,1 0 1,-1 0-1,1 0 0,0 1 1,-1-1-1,1 0 0,0 0 0,-1 0 1,1 0-1,-1 0 0,1 0 1,0 0-1,-1 0 0,1 0 1,0 0-1,-1 0 0,1-1 1,-1 1-1,1 0 0,0 0 1,-1 0-1,1 0 0,0 0 1,-1-1-1,1 1 0,0 0 1,-1 0-1,1-1 0,0 1 0,0 0 1,-1-1-1,1 1 0,0 0 1,0 0-1,0-1 0,-1 0 1,-10-15 85,-9-46-22,4 12-235,16 49 150,0 1 1,0 0-1,0 0 1,0 0-1,0 0 1,0 0-1,0 0 1,0 0-1,0 0 1,0 0-1,0 0 1,0 0 0,0-1-1,0 1 1,0 0-1,0 0 1,0 0-1,0 0 1,0 0-1,0 0 1,0 0-1,0 0 1,0 0-1,0-1 1,0 1-1,0 0 1,0 0 0,0 0-1,0 0 1,0 0-1,0 0 1,0 0-1,0 0 1,0 0-1,0 0 1,0 0-1,0-1 1,0 1-1,1 0 1,-1 0-1,0 0 1,0 0-1,0 0 1,0 0 0,0 0-1,0 0 1,0 0-1,0 0 1,0 0-1,1 0 1,6 2-201,14 10 225,-10-6 12,-3-3-16,0 0 0,1-1 0,-1 0 0,1 0 0,-1 0 0,1-1 0,-1-1 1,1 1-1,0-2 0,0 1 0,-1-1 0,12-2 0,12-5 125,60-22 0,-60 19-72,15-5-73,-1-2 0,58-31 0,-87 37 23,-14 10-25,-1 0 1,0 0-1,0 1 1,1-1-1,-1 0 1,1 1 0,-1 0-1,1 0 1,0 0-1,0 0 1,3-1-1,-12 6-69,0-1 0,0 1 0,0 1 0,-9 8 0,9-8 55,1 0-1,0 1 1,0 0-1,0 0 0,1 0 1,0 0-1,-5 11 1,7-13 30,0 1 0,1 0 0,-1-1 0,1 1 0,0 0 0,0 0 0,1 0 0,-1 0 0,1 0 0,0-1 1,1 1-1,0 8 0,0-11 13,-1 0 0,1 0 0,-1 1 1,1-1-1,0 0 0,0 0 0,0 0 0,0 0 1,0 0-1,0 0 0,1-1 0,-1 1 0,1 0 1,-1-1-1,1 1 0,0-1 0,-1 1 0,4 1 1,-2-2-2,1 1 1,-1-1 0,0 0-1,0 0 1,0-1 0,0 1-1,1-1 1,-1 0 0,0 1-1,1-2 1,4 1 0,4-2 17,0-1 0,0 0 0,0-1 0,-1 0 0,21-10 0,48-35 243,-25 13-252,-51 34-51,4-2-44,0-1 1,0 0-1,9-9 1,-32 51-556,13-32 629,0 0 0,0 1 0,1-1 0,0 0 0,0 1 1,1-1-1,0 0 0,-1 1 0,2-1 0,-1 1 0,1-1 0,0 1 0,0-1 0,0 0 1,1 0-1,-1 1 0,1-1 0,1 0 0,-1 0 0,1-1 0,0 1 0,5 6 0,-7-9 10,0-1 0,0 0 0,0 0-1,0 0 1,1 0 0,-1 0 0,0 0-1,0-1 1,1 1 0,-1 0-1,0-1 1,1 1 0,-1-1 0,1 1-1,-1-1 1,1 1 0,-1-1 0,1 0-1,-1 0 1,1 0 0,-1 0 0,1 0-1,-1 0 1,1-1 0,-1 1 0,1 0-1,-1-1 1,1 1 0,-1-1 0,3 0-1,3-3 35,-1 0-1,1-1 1,-1 0-1,11-10 1,-5 5-50,-7 5 13,5-2 1,-1-1 0,0 0 0,0-1 1,-1 0-1,0 0 0,-1 0 0,10-17 0,-16 25-14,-1 0-1,1-1 0,0 1 1,-1 0-1,0-1 0,1 1 0,-1-1 1,0 1-1,0 0 0,0-1 1,0 1-1,0-1 0,0 1 1,0-1-1,0 1 0,-1-1 0,1 1 1,-1 0-1,1-1 0,-1 1 1,1 0-1,-1-1 0,0 1 1,0 0-1,1 0 0,-1-1 0,0 1 1,0 0-1,0 0 0,0 0 1,-1 0-1,1 0 0,0 1 1,0-1-1,0 0 0,-1 0 1,1 1-1,-2-1 0,-2-2-37,-1 1 0,0 0 0,0 0 0,0 1 0,1 0 0,-1 0 0,-11 0 0,-10 3 0,24-1 58,19-3 38,12-1-90,278-21 2,-298 24 10,0 0 0,0 1 0,0 0 0,0 0 0,0 1 0,0 0 0,12 5 0,-18-6 15,0 0 0,0 0 0,0 0 0,0 0 0,0 1 0,0-1 0,0 1 0,0-1 0,-1 1 1,1-1-1,-1 1 0,1 0 0,-1 0 0,0 0 0,1 0 0,-1 0 0,0 0 0,0 0 0,-1 1 0,1-1 0,0 0 0,-1 0 0,1 1 1,-1-1-1,0 0 0,0 1 0,0-1 0,0 0 0,0 1 0,-1 2 0,-5 19 93,5-20-75,0 0 1,0 0-1,0 0 1,0 0-1,1 0 1,-1-1-1,1 1 1,0 0-1,0 0 1,2 7-1,-2-11 2,0 1 1,1 0 0,-1-1-1,1 1 1,-1-1-1,1 1 1,-1-1-1,1 1 1,-1-1-1,1 1 1,-1-1-1,1 0 1,0 1-1,-1-1 1,1 0-1,0 1 1,-1-1-1,1 0 1,0 0-1,-1 0 1,1 0-1,0 0 1,0 1-1,-1-1 1,1 0 0,0-1-1,-1 1 1,1 0-1,0 0 1,0 0-1,-1 0 1,1-1-1,0 1 1,-1 0-1,1 0 1,0-1-1,29-13 188,-27 12-178,107-62-174,-110 64 143,1 0 0,0-1 0,-1 1-1,1 0 1,-1-1 0,1 1 0,0 0-1,-1 0 1,1 0 0,-1 0 0,1-1-1,0 1 1,-1 0 0,1 0 0,0 0-1,-1 0 1,1 0 0,0 1 0,-1-1-1,1 0 1,0 0 0,-1 0 0,1 0-1,-1 1 1,1-1 0,0 0 0,-1 1-1,1-1 1,-1 0 0,1 1 0,-1-1-1,1 1 1,0 0 0,0 1-4,0-1 1,-1 1-1,1 0 1,0 0-1,-1 0 0,1-1 1,-1 1-1,0 0 1,1 0-1,-1 0 1,0 3-1,-6 81 208,6-74-401,-1-1-1,0 1 1,-1-1-1,-3 12 1,-11 21-4299,15-43 4205,1 0 0,-1 0 0,1 0 0,-1 0 1,0 0-1,1 0 0,-1 0 0,0-1 0,0 1 0,0 0 0,1 0 0,-1 0 0,0-1 0,0 1 0,-2 0 1,-2 2-1369,-1 5-1048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8:35.4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9 7712,'-18'-8'3520,"18"16"-3072,0-4-384,4 5-128,1 3-96,4 5 64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8:37.7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 2400,'0'-7'11813,"1"7"-11800,-1 0-1,0 0 1,0 0 0,0 0 0,0 0 0,0 0-1,0 0 1,0 0 0,0 0 0,1-1-1,-1 1 1,0 0 0,0 0 0,0 0 0,0 0-1,0 0 1,0 0 0,1 0 0,-1 0-1,0 0 1,0 0 0,0 0 0,0 1 0,0-1-1,0 0 1,0 0 0,1 0 0,-1 0-1,0 0 1,0 0 0,0 0 0,0 0 0,0 0-1,0 0 1,0 0 0,0 0 0,0 0-1,0 1 1,1-1 0,-1 0 0,0 0 0,0 0-1,0 0 1,0 0 0,0 0 0,0 0-1,0 0 1,0 1 0,5 4 385,-3-2-298,0-1 0,1 1 0,-1-1 0,0 0 0,1 0 1,0 0-1,-1 0 0,1 0 0,0 0 0,0-1 0,0 0 0,0 1 0,0-1 0,0 0 0,0 0 1,5 0-1,6 1 164,-1 0 1,22-1 0,47-1-161,215 3 624,21-11-118,-17-1 60,-110 9-168,130 8 585,-187 5-484,196-7-1,-261-15-3492,-35 5 1092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8:38.5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81 15 3136,'0'-1'127,"0"0"0,-1 0 1,1 1-1,-1-1 0,1 0 1,-1 0-1,1 0 0,-1 1 0,1-1 1,-1 0-1,0 1 0,1-1 0,-1 1 1,0-1-1,0 1 0,1-1 1,-1 1-1,0-1 0,0 1 0,0-1 1,1 1-1,-1 0 0,0 0 1,0 0-1,0-1 0,0 1 0,0 0 1,0 0-1,0 0 0,0 0 0,1 0 1,-1 0-1,0 1 0,0-1 1,0 0-1,-1 1 0,-12 0 1286,8 0-540,1 0 0,0 0 0,0 1 0,0-1 1,-7 5 1587,18-6-1485,355 2 944,23-6-507,26 6-394,-338-2-807,319 8 408,-123 1-60,-229-13-3424,-24 3 1098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8:58.4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49 7392,'-22'-15'3360,"17"7"-2944,5-1-64,10 9-288,7-8-96,11 0 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8:52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1190 3392,'7'-7'8885,"-2"0"-8652,0 1 0,0-1 1,6-12-1,21-111 1241,-20 76-771,25-73 0,-28 97-504,12-57-1,-13 48-83,8-32 74,44-121 0,-49 166-161,1-1 0,1 2 0,1 0 0,1 1 0,1 0 0,2 1 1,30-31-1,-14 21 32,60-44 1,-77 66-108,0 0 0,0 0 0,1 2 0,1 0 0,0 1 0,23-6 0,-37 13 27,0 0 1,1 1 0,-1-1-1,1 1 1,-1 0-1,1 1 1,-1-1 0,1 1-1,-1 0 1,0 0-1,0 1 1,1 0 0,-1 0-1,7 4 1,-8-4 9,0 0 1,-1 0-1,1 0 1,-1 0-1,0 1 1,0 0 0,0 0-1,0 0 1,0 0-1,-1 0 1,1 0-1,-1 1 1,0-1 0,0 1-1,0 0 1,0-1-1,-1 1 1,0 0-1,2 7 1,-3-7 8,0 0 1,-1 1 0,1-1-1,-1 0 1,0 0 0,0 0-1,-1 0 1,1 0 0,-1 0-1,0 0 1,0 0 0,0-1-1,-4 7 1,2-4-1,-7 10 38,-1 0-1,-1 0 0,0-1 0,-1-1 0,-17 14 0,-3-1 21,-46 28 0,33-25 151,-63 29 0,105-56-208,0 0 0,-1 0 0,1 0 0,-5 6 0,15-5-28,1 0-1,-1-1 1,1 0-1,0 0 1,0 0-1,0-1 1,9 3-1,5 2 22,26 11-48,63 35 0,-95-45 65,-1 0 0,0 1 0,-1 1 0,0 0 0,0 0 0,-1 1-1,0 1 1,16 23 0,-26-34 3,0 0 0,0 1-1,0-1 1,-1 0 0,1 1 0,0-1-1,-1 1 1,1-1 0,-1 1 0,1-1-1,-1 1 1,0 0 0,0-1-1,0 1 1,0-1 0,0 1 0,0-1-1,0 1 1,0 0 0,-1-1 0,1 1-1,0-1 1,-2 2 0,1-1 25,0 0 1,-1-1 0,1 1-1,0-1 1,-1 1 0,1-1-1,-1 0 1,0 0 0,0 1-1,1-1 1,-1 0 0,0-1-1,0 1 1,0 0 0,0 0-1,0-1 1,0 0-1,-3 1 1,-24 3 197,-37 0-1,21-3-274,-11 2 69,-98 8 308,146-10-496,-42 5-220,19-5-3694,26-2 1175,11-1-595,11 2 991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8:53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21 3328,'-5'-1'12681,"9"-2"-10633,11-1-3034,8-1 1051,-13 3-77,0 0 0,0 0 0,13 0-1,250 23 344,-217-9-150,-43-9-298,1 0 0,-1 0-1,24 1 1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8:56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338 550 3808,'0'-2'450,"0"0"-1,0 1 1,0-1-1,0 0 1,-1 1 0,1-1-1,0 1 1,-1-1 0,0 0-1,1 1 1,-1-1 0,-1-2-1,0 3-302,1 0 0,0-1 0,0 1 0,0 0 0,-1 0 1,1 0-1,0 0 0,-1 1 0,1-1 0,-1 0 0,-1 0 0,-4-1-72,0 0 1,0 1 0,0 0-1,0 1 1,-11 0 0,9 0-120,0 1 1,0 0 0,0 1-1,0 0 1,0 1 0,0-1-1,1 2 1,-1-1 0,1 1-1,0 1 1,0-1 0,-12 11-1,8-6-4,1 0 0,1 1-1,0 1 1,0 0 0,1 0 0,1 1 0,-12 19-1,18-28 55,-29 60-19,28-55 115,1 0-1,0-1 1,0 1-1,0 0 1,1 0 0,-1 14-1,2-21-47,0 0-1,0 0 0,1 0 0,-1 1 0,0-1 1,0 0-1,1 0 0,-1 0 0,1 0 0,-1 0 1,0 0-1,1 0 0,0 0 0,-1-1 0,1 1 1,0 0-1,-1 0 0,1 0 0,0-1 0,0 1 1,0 0-1,0-1 0,0 1 0,-1 0 0,1-1 1,0 1-1,0-1 0,0 0 0,1 1 0,-1-1 1,0 0-1,0 0 0,0 0 0,0 1 0,0-1 1,0 0-1,0 0 0,0-1 0,0 1 0,0 0 1,2 0-1,12-4 250,1-1 0,-1 0 0,0-1 0,0-1 0,17-10 1,-14 5-170,0-2 0,-1 0 1,0 0-1,20-25 1,-23 22-75,-1-1 0,-1 0 0,15-31 1,-25 46-57,21-47 52,-1-1 0,-3-1 0,15-64 0,-25 86-74,-3 0 1,0-1 0,2-62-1,-8 80-30,0 1-1,-1 0 0,-4-18 0,4 26-12,0 1-1,0-1 1,0 1-1,0-1 1,-1 1-1,0 0 1,1 0 0,-1 0-1,0 0 1,0 0-1,-1 0 1,1 1-1,-1-1 1,1 1-1,-6-5 1,7 7 23,0 0 0,0-1 0,0 1 0,0 0 0,-1-1 0,1 1 0,0 0 1,0 0-1,0 0 0,0 0 0,0 0 0,0 0 0,0 0 0,0 0 0,0 0 0,-1 1 0,1-1 0,0 0 0,0 1 1,0-1-1,0 1 0,0-1 0,1 1 0,-1 0 0,0-1 0,0 1 0,-1 1 0,-3 3-37,0 0 0,0 0 0,-4 7-1,8-11 63,-3 4-9,1 0 0,0 0 0,1 1 0,-1 0-1,1-1 1,0 1 0,0 0 0,-2 11 0,1 6 38,0 23 0,2-28-57,1 35 252,1-1-1,3 1 1,14 73 0,-14-104-102,1 1 0,1-1 0,1 0 0,16 32 1,-18-43 28,1-1 1,1 0-1,-1 0 0,2 0 1,-1-1-1,1 0 1,1 0-1,0-1 1,0 0-1,15 9 1,-19-14-81,0-1-1,0 0 1,0 0 0,0 0 0,0-1-1,0 0 1,1 0 0,-1 0 0,0-1 0,1 1-1,-1-1 1,1-1 0,-1 1 0,0-1-1,1 0 1,-1 0 0,0 0 0,0-1 0,0 0-1,0 0 1,0 0 0,0-1 0,6-4-1,-5 3-11,1-2 23,1 0 1,-1-1 0,0 1-1,0-1 1,-1-1 0,0 1-1,0-1 1,6-12-1,-9 12-60,0 0-1,0 0 0,-1 0 0,0 0 0,-1 0 0,1-1 0,-2 1 1,1 0-1,-1-1 0,0 1 0,-1 0 0,0-1 0,0 1 0,-1 0 1,0 0-1,-1-1 0,1 2 0,-7-12 0,8 17-28,0 0 0,0 0 0,0 0 0,0 1 0,-1-1 1,1 0-1,-1 1 0,1-1 0,-3-1 0,1 1-5,2 1 18,1 1 1,-1-1-1,1 1 0,-1 0 1,0-1-1,1 1 0,-1 0 0,0-1 1,1 1-1,-1 0 0,0 0 1,0 0-1,1 0 0,-1-1 0,0 1 1,1 0-1,-1 0 0,0 0 0,0 1 1,1-1-1,-1 0 0,0 0 1,0 0-1,1 0 0,-2 1 0,0 0-21,1 0 0,-1 0-1,0 1 1,0-1-1,1 0 1,-1 1-1,1-1 1,0 1-1,-2 1 1,-1 3-43,1-1 0,-1 1 0,1-1 0,1 1 0,-3 7 0,-1 8 56,1 0 0,2 1 0,0-1 0,0 33 0,3-45 32,1 0-1,0 0 1,1 0 0,0 0-1,0-1 1,1 1 0,6 12-1,-8-19 8,1 1 0,0-1 0,-1 1 0,1-1 0,0 0 0,1 0 0,-1 0 0,0 0 0,0 0 0,1-1 0,-1 1 0,1-1 0,0 1 0,-1-1 0,1 0 0,0 0 0,0 0 0,0-1 0,0 1 0,-1-1 0,1 1 0,6-1 0,1 0 34,-1-1 1,1 0-1,0 0 0,-1-1 0,15-4 1,43-18 257,106-53-1,-46 18-354,-107 50-45,-3 1-7,24-7 0,-36 14 70,-1-1-1,1 1 1,0 0 0,0 1-1,0-1 1,0 1-1,0 0 1,0 1-1,0-1 1,5 2-1,-2 1 39,-9 0 411,0-3-407,0 0 1,0 1-1,0-1 1,0 0 0,0 0-1,0 0 1,0 0-1,0 0 1,0-1-1,0 1 1,0 0-1,0 0 1,0-1 0,0 1-1,-1-1 1,-5-1 5,1 0 1,-1 0 0,0 1 0,1-1-1,-1 2 1,0-1 0,-13 1-1,1 1-113,-30 6-1,38-4 63,1 0 0,-1 1 0,1 1 0,0 0 1,0 0-1,0 1 0,-14 11 0,14-11 7,4-1-14,-1 0 1,1 0-1,0 0 1,0 1-1,0-1 1,-5 9-1,10-12 31,0-1-1,-1 1 1,1 0-1,1-1 1,-1 1-1,0 0 1,0 0-1,1-1 1,-1 1-1,1 0 1,-1 0-1,1 0 1,0 0-1,0 0 1,0 0 0,0-1-1,0 1 1,0 0-1,0 0 1,1 0-1,-1 0 1,1 0-1,-1 0 1,1-1-1,0 1 1,-1 0-1,1-1 1,0 1-1,0 0 1,1-1-1,-1 1 1,2 1-1,1 1 17,1 1-1,0-1 1,1 0-1,-1-1 1,1 1-1,0-1 1,0 0-1,0 0 1,10 2-1,6 2-10,32 3 0,-35-6 17,3-1 42,0-1 0,1-1 0,-1-1 0,0-1 0,1-1 0,-1 0 0,0-2 0,0-1 0,-1 0 0,1-2 0,-1-1 0,32-15 0,-27 10-61,202-107 186,-191 100-186,-25 14 16,-1 0 1,-1 0 0,1-1 0,13-12-1,-27 19 18,-11 4-84,-16 9-119,-101 65 41,108-62 143,0 0 0,2 1 0,-31 32 0,48-44-32,0 0 0,0 0 0,1 0 0,0 1 0,-4 7 0,2-2-30,5-11 51,0 1-1,-1-1 0,1 1 1,0-1-1,0 1 1,-1 0-1,1-1 1,0 1-1,0-1 1,0 1-1,0 0 1,-1-1-1,1 1 1,0-1-1,0 1 1,0 0-1,0-1 1,1 1-1,-1 0 1,0-1-1,0 1 1,0-1-1,0 1 1,1 0-1,-1-1 1,0 1-1,1 0 1,0 0 11,0-1 1,0 1-1,0 0 1,0-1-1,0 1 1,0-1-1,0 0 1,0 1 0,0-1-1,0 0 1,0 0-1,0 0 1,1 0-1,0 0 1,6 0 66,0 0 0,-1-1 0,12-3 0,-3 0-6,0-1 0,-1-1 1,1 0-1,-1-1 0,0 0 0,-1-1 1,0-1-1,0 0 0,18-17 0,-18 13-61,0-2 0,-1 1-1,0-2 1,-1 0-1,-1 0 1,-1-1 0,13-28-1,-20 41-52,-1-1 0,0 0 0,-1 0 0,1 0 1,-1 0-1,0 0 0,0 0 0,0-5 0,-22 37-435,17-19 453,0 0-1,0 0 0,1 0 0,0 0 0,0 0 1,1 1-1,0-1 0,0 1 0,1-1 1,0 1-1,1 0 0,0 0 0,0-1 0,2 13 1,-1-19 15,0 1 0,-1-1 0,1 0 0,0 1 1,0-1-1,1 0 0,-1 0 0,0 0 1,1 0-1,-1 0 0,1 0 0,0 0 0,0-1 1,-1 1-1,1 0 0,0-1 0,0 0 0,4 2 0,2 3 31,-5-5 3,-1 0-1,1 0 0,-1 0 1,1-1-1,0 1 1,-1-1-1,1 0 0,0 1 1,-1-1-1,1 0 0,0-1 1,-1 1-1,1 0 1,4-2-1,1 0 4,-1 1 0,0-2 0,0 1 0,10-5 0,-10 2 12,0 1 0,-1-1 1,1-1-1,-1 1 0,11-13 1,24-35 133,-38 48-177,7-9-19,0-1 1,-1 0-1,9-23 0,-9 22-118,-5 13-172,-1 11 2,2 18 120,-2-12 150,0 0 0,0 24-1,-3-23 64,-1-5-19,1-1 0,0 0 0,1 1 0,-1-1 0,2 0 0,0 0-1,0 0 1,6 16 0,-8-24 3,0-1-1,1 1 0,-1 0 1,1-1-1,-1 1 0,1 0 0,-1-1 1,1 1-1,-1-1 0,1 1 1,-1-1-1,1 1 0,-1-1 1,1 1-1,0-1 0,-1 0 0,1 1 1,0-1-1,0 0 0,-1 1 1,1-1-1,0 0 0,0 0 1,-1 0-1,1 0 0,1 0 0,0 0 24,0 0 0,0-1 0,0 0 0,0 1 0,0-1 0,0 0-1,0 0 1,0 0 0,-1 0 0,3-1 0,4-4 49,-1 0 0,0-1 0,11-12 1,39-62-45,-32 49-47,40-45-379,-63 78 167,-1 6 121,-1 10 41,-2-3 27,0 1 1,-1-1-1,0 1 0,-7 16 0,-26 53-173,2-8 216,-39 126-90,66-178 114,-9 31 3,-33 77 0,46-124 55,-2 0 0,1 0 0,-1-1 0,-10 13 0,13-17-35,1-2-22,-1 1 0,1 0 0,0-1 0,-1 1 0,0-1 0,1 0 0,-1 0 0,-2 2 0,3-3-24,1 1 1,-1-1 0,0 0-1,0 0 1,0 0 0,1 0 0,-1 0-1,0 0 1,0 0 0,0 0-1,1 0 1,-1 0 0,0 0-1,0-1 1,0 1 0,1 0 0,-1 0-1,0-1 1,0 1 0,1-1-1,-1 1 1,0 0 0,1-1-1,-1 0 1,1 1 0,-1-1 0,0 1-1,1-1 1,-1 0 0,-4-5 15,1 0 0,0 0 1,0 0-1,0-1 0,1 0 1,0 1-1,0-1 0,-2-12 1,-12-62 39,14 61-67,1 10-27,0 0 0,1 0 0,1 1 0,0-1 0,0 0-1,1 0 1,0 0 0,1 0 0,3-12 0,-3 16 14,1 0 0,-1 0-1,2 0 1,-1 0-1,0 1 1,1-1-1,0 1 1,0 0 0,1 0-1,0 0 1,0 1-1,0-1 1,0 1-1,7-4 1,5-1 47,0 0 0,0 2-1,1 0 1,-1 0 0,2 2 0,29-6 0,116-6-652,-108 17-4548,-23 1-1465,-8-1 2360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9:02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1 693 3392,'0'4'4538,"6"-7"-2495,0 1-1756,-1 0 0,1-1 0,-1 1 0,1-1 0,-1 0 0,0-1 0,0 1 0,0-1 0,-1 0 0,1 0 0,-1-1 0,0 1 0,0-1 0,-1 0 0,5-7 0,5-10-35,-2-1 0,13-32 1,-16 35-50,25-61 10,-4-1 1,28-128-1,-52 185-213,-1-1 0,0-27 0,-3 51-31,-1 0 1,0 0-1,-1 0 1,1 0-1,0 0 1,0 1-1,-1-1 0,1 0 1,-1 0-1,0 0 1,1 1-1,-1-1 1,0 0-1,-1-1 1,2 3 8,-1 0 1,1-1 0,0 1 0,0 0 0,-1 0 0,1 0-1,0-1 1,-1 1 0,1 0 0,0 0 0,0 0 0,-1 0-1,1 0 1,0 0 0,-1 0 0,1 0 0,0 0 0,-1 0 0,1 0-1,0 0 1,-1 0 0,1 0 0,0 0 0,-1 0 0,1 0-1,-1 0 1,0 1-41,0 0 0,0-1 0,0 1 0,0 0 0,0 0 0,0-1 0,1 1 0,-1 0 0,0 0 0,-1 2 0,-2 5-62,0-1-1,0 1 1,-4 12-1,-5 13 36,2-11 140,2 0 0,0 1 0,-7 32 0,-9 74 305,17-84-313,-82 365 976,86-395-822,0 0 0,1 0 1,1 0-1,-1 18 0,3-32-142,0 1 0,0-1 0,0 1 0,0-1 0,0 1 1,0-1-1,1 0 0,-1 1 0,1-1 0,-1 1 0,1-1 0,-1 0 0,1 1 0,0-1 0,0 0 0,-1 0 0,1 0 0,0 0 0,0 0 0,0 0 1,2 1-1,-1-1 15,0 0 1,0 0-1,0 0 1,0 0 0,0 0-1,0-1 1,0 1 0,0-1-1,1 0 1,-1 1 0,0-1-1,3 0 1,6-1 114,-1-1 0,0 0 1,0 0-1,18-7 0,-17 4-69,-1 1 1,-1-1-1,1-1 0,-1 0 0,0 0 1,0-1-1,-1 0 0,1 0 0,7-11 1,-5 4-116,-1 0-1,0-1 1,-1-1 0,-1 1 0,12-32 0,-5 4 36,10-49 1,-16 52-29,19-73 179,-27 101-635,3 21-61,2 8 414,-1 0 0,-1 1 0,4 33 0,3 13-26,-4-28 145,8 28 26,-13-58-26,0 0 0,0 0 1,1 0-1,0-1 0,0 1 0,0-1 0,8 10 1,-9-13 11,0 0 0,0 0 0,0-1 0,0 1 0,1 0 0,-1-1 0,0 0 0,0 0 0,1 1 0,-1-1 0,1-1 0,-1 1 0,1 0 0,0-1 0,-1 1 0,1-1 0,0 0 0,-1 1 0,1-1 0,0-1 0,-1 1 0,1 0 0,-1-1 0,5 0 0,3-3 116,0 0 1,0 0-1,0-1 1,14-9 0,-19 11-114,16-10 4,0-2 1,-1 0-1,-1-1 1,0-1-1,20-25 1,-35 37-91,0 0 1,1 1-1,-1 0 1,1 0-1,10-7 1,-14 10 27,0 1 1,-1-1-1,1 1 1,0 0-1,0-1 1,0 1 0,0 0-1,0 0 1,0 0-1,0 0 1,0 0-1,0 0 1,0 0-1,0 0 1,0 0 0,0 0-1,2 1 1,-2-1-1,0 1 1,1 0 0,-1 0 0,0 0 0,0-1-1,0 1 1,0 0 0,0 0 0,0 1-1,0-1 1,-1 0 0,1 0 0,0 0-1,-1 1 1,1-1 0,0 2 0,4 14-10,0 0 0,-2 0 1,0 0-1,1 19 0,-2-11 72,-2-14 124,1 0 0,1 0 0,3 16-1,-5-27-149,0 0 0,0 1 0,0-1-1,0 0 1,0 0 0,0 0 0,0 1 0,0-1-1,1 0 1,-1 0 0,0 0 0,0 0-1,0 1 1,0-1 0,0 0 0,0 0-1,0 0 1,0 0 0,1 0 0,-1 1 0,0-1-1,0 0 1,0 0 0,0 0 0,0 0-1,1 0 1,-1 0 0,0 0 0,0 0 0,0 1-1,1-1 1,-1 0 0,0 0 0,0 0-1,0 0 1,0 0 0,1 0 0,-1 0-1,0 0 1,0 0 0,0 0 0,1 0 0,-1-1-1,9-6 611,4-3-644,-9 7 17,0 0-1,0 0 1,0 0-1,-1-1 0,1 1 1,4-8-1,7-6 133,-14 39-713,2-1 572,-5-1-59,0 0-1,-1 0 1,-2-1 0,-7 24 0,5-17 98,-59 189 61,50-172-19,-3 0 0,-42 74 0,49-98 101,-28 32 1,33-44-88,0 1 0,0-1-1,-1-1 1,0 1 0,0-1-1,-12 6 1,16-10-70,0 0-1,0 0 1,0-1 0,0 0 0,-1 0-1,1 0 1,0 0 0,-1 0-1,1-1 1,-1 0 0,1 0 0,0 0-1,-1 0 1,1-1 0,-1 0 0,1 0-1,0 0 1,0 0 0,0-1-1,-1 1 1,1-1 0,1 0 0,-1-1-1,0 1 1,0-1 0,1 1 0,0-1-1,-1 0 1,-2-4 0,0 0-6,0 0 0,0-1 0,1 1-1,0-1 1,1 0 0,0-1 0,0 1 0,1-1 0,0 1 0,0-1 0,1 0 0,0 0 0,0-11 0,1 10 8,1 1 0,0 0 1,1 0-1,0 0 0,1 0 0,0 0 1,0 0-1,1 0 0,0 0 1,4-8-1,-1 5-26,1 1 0,0 0 0,1 0 0,0 1 1,0 0-1,14-13 0,1 4-13,0 1 0,1 1 0,1 1 1,1 2-1,45-21 0,22-4 296,107-29 1,-165 56-1793,-16 11 592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9:13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1087 2912,'-1'0'46,"1"0"0,0 0 1,0 0-1,0 0 0,0 0 0,0 0 1,0 0-1,0 0 0,0 0 0,-1 0 0,1 0 1,0 0-1,0 0 0,0 0 0,0 0 1,0 0-1,0 0 0,0 0 0,0 0 1,0 0-1,-1 0 0,1 0 0,0 0 0,0 0 1,0 0-1,0 0 0,0 0 0,0 0 1,0 0-1,0 0 0,0 0 0,0 0 1,-1 1-1,1-1 0,0 0 0,0 0 0,0 0 1,0 0-1,0 0 0,0 0 0,0 0 1,0 0-1,0 0 0,0 1 0,0-1 1,0 0-1,0 0 0,0 0 0,0 0 1,0 0-1,0 0 0,5 6 3403,9 3-1409,-4-7-1643,1 1 0,-1-1 0,1-1 0,0 0 0,0-1 0,19-1 0,-15 0-24,-2 0-153,0-1 1,0 0-1,0-1 1,0 0-1,16-7 1,-18 6-60,-1-1 0,1-1 1,-1 0-1,-1-1 1,13-10-1,-17 13-106,1-2-1,-2 1 1,1-1-1,-1 1 1,0-1-1,0 0 1,0-1-1,-1 1 1,0-1-1,3-8 0,-2 3-29,-1 0 0,0 0 0,-1 0 0,0 0 0,-1 0 0,-1-14 0,0 22-41,0 0 0,-1 0 0,1 0 0,-1 1 0,0-1 0,0 0 0,-1 0 1,1 1-1,-1-1 0,-3-4 0,3 6 8,1 0 1,-1 0-1,0 0 0,0 0 1,0 0-1,0 1 0,0-1 1,-1 1-1,1-1 0,0 1 1,-1 0-1,1 0 0,-1 0 1,1 0-1,-1 1 0,1-1 1,-4 0-1,-2 1-62,0-1-1,0 1 1,0 1 0,0 0 0,0 0 0,0 0 0,0 1-1,1 0 1,-1 1 0,1-1 0,-1 2 0,1-1-1,-7 5 1,-5 3-85,1 2-1,1 0 0,-24 23 1,30-25 64,0 0 0,1 1 1,0 1-1,-14 24 1,20-29 52,-1 0 1,1 1 0,1-1-1,0 1 1,0 0-1,1 0 1,0 0 0,0 0-1,0 12 1,2-17 76,0 0 0,0 0 0,1 0 0,-1 0-1,1 0 1,0-1 0,1 1 0,-1 0 0,0 0 0,1-1 0,0 1 0,0-1 0,0 0 0,0 0 0,1 1 0,-1-1-1,1 0 1,-1-1 0,1 1 0,0-1 0,0 1 0,1-1 0,-1 0 0,0 0 0,1 0 0,-1 0 0,1-1 0,4 2-1,6 1 123,-1-1 1,1 0-1,-1-1 0,1 0 0,0-2 0,24 0 0,-12-1 15,0-2 1,1-1 0,48-13-1,-61 13-115,-1-1-1,1-1 1,-1 0-1,-1 0 1,1-2 0,-1 1-1,-1-1 1,1-1-1,12-13 1,12-19 302,34-53 0,-53 70-300,16-21 39,72-97 297,-64 84-135,45-79 0,-68 101-293,-1-1-1,-2-1 0,14-55 0,-23 72 11,6-20-98,-3 0 1,-1-1 0,-1 0 0,0-58-1,-7 96 44,0 0-1,0 0 1,-1 0-1,1 0 0,-1 0 1,0 0-1,0 0 1,-2-4-1,3 7 44,0 1-1,-1-1 1,1 0 0,-1 0 0,1 1-1,-1-1 1,1 1 0,-1-1-1,0 0 1,1 1 0,-1-1 0,0 1-1,1 0 1,-1-1 0,0 1-1,0-1 1,-1 1 0,1 0 3,0-1 1,-1 1-1,1 0 1,-1 0-1,1 0 1,0 0-1,-1 1 1,1-1-1,-1 0 1,1 1-1,0-1 1,0 1-1,-3 0 1,-1 2-41,1 0 0,-1 0 0,1 0 0,0 0-1,0 1 1,0 0 0,0 0 0,0 0 0,1 0 0,-4 5 0,-5 11-81,-10 22 0,20-39 137,-101 219-286,80-162 365,-28 114 1,41-130-66,3 1 1,2-1 0,1 1 0,3 0 0,1 1-1,8 52 1,-6-86 33,0 0 0,1-1-1,1 1 1,0-1 0,8 16 0,-10-22 6,1 0 0,0 0 0,0-1 1,0 0-1,0 0 0,1 0 0,0 0 1,-1 0-1,1 0 0,1-1 0,-1 0 1,0 0-1,1 0 0,8 3 0,-2-2 51,1-1-1,-1 0 0,1-1 1,0-1-1,0 1 0,0-2 1,0 0-1,0 0 0,20-4 1,-16 1 19,0 0 1,0-2-1,-1 0 1,0 0-1,0-2 1,22-12-1,-29 15-69,0-1-1,-1 0 0,0-1 0,0 0 1,0 0-1,-1-1 0,0 0 0,0 0 1,0 0-1,-1-1 0,0 1 1,-1-1-1,0 0 0,0-1 0,-1 1 1,0-1-1,3-11 0,-1-3 9,-1 1 1,-2-1-1,0-1 0,-3-45 0,1 65-80,0 1-1,-1-1 0,0 0 1,0 0-1,0 0 0,0 1 1,-3-8-1,3 10-3,0-1-1,1 1 1,-1 0-1,0-1 1,0 1 0,0 0-1,0-1 1,0 1-1,0 0 1,0 0 0,-1 0-1,1 0 1,0 0-1,0 0 1,-1 0 0,1 1-1,-1-1 1,1 0-1,-1 1 1,1-1 0,-1 1-1,1-1 1,-1 1-1,1 0 1,-1 0 0,0 0-1,1 0 1,-1 0-1,1 0 1,-1 0 0,0 0-1,1 1 1,-1-1-1,1 1 1,-1-1 0,1 1-1,-1-1 1,1 1-1,-2 1 1,-2 1-23,0-1 0,0 2 0,0-1 0,0 1 0,0 0-1,1 0 1,0 0 0,-6 8 0,3-2 15,1 0 0,1 0 1,0 1-1,0 0 0,1 0 0,1 0 0,-5 23 0,6-18 28,0 0-1,1 1 0,1-1 1,0 0-1,3 17 0,-2-24 62,1 0 1,1 0-1,0-1 0,0 0 0,0 1 0,1-1 0,0 0 0,1-1 0,-1 1 0,2-1 0,-1 0 0,1 0 0,0-1 0,0 1 0,1-1 0,0-1 0,0 1 0,0-1 0,1 0 0,13 6 0,-17-10-7,1 0 1,-1 0 0,0-1 0,0 0-1,0 1 1,0-1 0,1-1-1,-1 1 1,0 0 0,5-2-1,3-1 63,0-1 0,14-5 0,-17 4-60,1 0 1,-1 0 0,1-1-1,-2 0 1,1-1-1,-1 0 1,10-10 0,47-61-6,-17 18-24,-29 39 42,42-34 0,-50 45-97,1 2 0,1 0 0,0 0 0,0 1 1,19-7-1,-28 12 17,0 1 0,1 0 0,-1 0 0,0 1 0,1-1 0,-1 1 0,1 0 0,-1 0 1,1 0-1,-1 1 0,0-1 0,5 2 0,3 2-36,-1 0 0,22 12-1,-8-4 65,-25-12-2,0 0 0,0 0 0,0 0 0,1 0 0,-1 0 0,0 0 0,0 0 0,0 0 0,0 0 0,0 0-1,1 0 1,-1 0 0,0 0 0,0 0 0,0 0 0,0 0 0,0 0 0,1 0 0,-1 0 0,0 0 0,0 0-1,0 0 1,0 1 0,0-1 0,0 0 0,1 0 0,-1 0 0,0 0 0,0 0 0,0 0 0,0 0 0,0 1 0,0-1-1,0 0 1,0 0 0,0 0 0,0 0 0,0 0 0,0 1 0,0-1 0,0 0 0,0 0 0,0 0 0,0 0-1,0 1 1,0-1 0,-10 1 191,-27-4 90,20 2-282,1 1-22,0 1-1,-30 5 1,41-5-4,-1 0 1,1 1 0,-1 0 0,1 0-1,0 0 1,0 1 0,0 0 0,0 0-1,0 0 1,0 0 0,-4 6 0,0 0-64,0 0 1,1 1 0,-10 14-1,15-18 70,-1 1 0,1-1 0,1 0 0,-1 1 0,1-1 0,0 1 0,-2 13 0,3-12 14,1 0 0,-1 0 0,1 1 0,0-1 0,1 0 0,0 0 0,3 12 0,-3-17 36,1 1 0,-1 0 0,1 0 1,0 0-1,0-1 0,0 1 0,1-1 0,-1 0 0,1 0 0,0 0 0,-1 0 0,1 0 0,1 0 0,-1-1 0,0 1 1,1-1-1,4 3 0,-4-4 29,0 1 0,-1-1 0,1 0 0,0 0 1,0 0-1,0 0 0,0-1 0,0 0 0,7 0 0,2-1 110,23-6 1,-14 3-171,2 1-49,-17 3 47,-1-1-1,0 0 1,1 0 0,9-3-1,-3 3 89,-2 2 57,-10-1-210,8 0-107,-9-1 192,1 0 0,0 0 0,0 1 0,0-1-1,0 1 1,-1-1 0,1 1 0,0-1 0,0 1-1,0-1 1,0 1 0,0 0 0,0 0 0,0-1-1,2 1 1,14-6 57,-11 2-28,-1 0-1,1-1 1,-1 0-1,0-1 1,0 1 0,-1-1-1,7-9 1,22-45 209,91-209-46,-106 233-195,-1 0 1,-1-1-1,-3 0 0,12-46 0,7-123-103,-30 185-6,0-1 0,-2 1 1,-1 0-1,-5-36 0,1 45-287,5 12 368,0 0-1,0 0 1,0 0 0,0 0-1,-1-1 1,1 1-1,0 0 1,0 0-1,0 0 1,-1 0 0,1 0-1,0 0 1,0 0-1,0 0 1,-1 0-1,1 0 1,0 0 0,0 0-1,-1 0 1,1 0-1,0 0 1,0 0-1,0 0 1,-1 0 0,1 0-1,0 0 1,0 0-1,0 0 1,-1 1-1,0 0-1,0 0 0,0 0 0,0 0 0,0 0 0,1 0 0,-1 0 0,0 0 0,1 0 0,-1 0 0,0 0 0,1 1-1,-1 1 1,-4 12-36,-9 31-144,-15 93 0,13-37 91,-2 32-54,15-76 195,-1 181-144,4-190 96,0-30 56,0 0 0,4 27 0,-4-42-26,1 0-1,0 0 1,0 0 0,0 0 0,1 0 0,-1 0 0,1 0-1,0 0 1,0-1 0,0 1 0,1 0 0,-1-1 0,1 0 0,0 0-1,0 0 1,3 3 0,-5-6-10,-1 1-1,1-1 1,0 1 0,-1-1 0,1 0-1,0 1 1,0-1 0,-1 0-1,1 0 1,0 0 0,0 0-1,-1 1 1,1-1 0,0 0-1,0 0 1,-1 0 0,1 0-1,0-1 1,0 1 0,-1 0 0,1 0-1,0 0 1,-1-1 0,1 1-1,0 0 1,0-1 0,15-13 220,-14 12-172,29-34 62,40-61 0,6-7 34,-2-1 45,-73 103-194,1-3 14,-2 4-42,0-1 0,1 0-1,-1 0 1,0 0 0,0 0-1,-1 0 1,2-2 0,-2 3 12,0 1 0,1 0 1,-1-1-1,0 1 1,0-1-1,0 1 0,0 0 1,0-1-1,0 1 0,1 0 1,-1-1-1,0 1 1,0-1-1,0 1 0,0 0 1,0-1-1,0 1 1,-1-1-1,1 1 0,0 0 1,0-1-1,0 1 0,0 0 1,0-1-1,0 1 1,-1 0-1,1-1 0,0 1 1,0 0-1,-1-1 0,1 1 1,0 0-1,0-1 1,-1 1-1,1 0 0,0 0 1,-1-1-1,0 1-111,11 35-110,-1-7 127,-2 1 0,0 0 0,-2 1 0,2 33 0,0-3 117,-6-51 11,1-1-1,0 1 1,0-1-1,1 0 1,0 0-1,0 0 1,1 0-1,0 0 1,1-1-1,5 7 1,-8-11-2,0 0-1,0-1 1,1 1 0,-1-1 0,1 0-1,-1 0 1,1 0 0,0 0 0,0 0-1,0-1 1,0 1 0,0-1 0,0 0-1,1 0 1,-1 0 0,0 0-1,1 0 1,-1-1 0,0 1 0,1-1-1,-1 0 1,1 0 0,-1-1 0,0 1-1,1-1 1,-1 1 0,6-3 0,0-1 16,-1 1 0,1-2 0,-1 1 0,0-1-1,0-1 1,8-6 0,-1-1 57,26-29 0,-17 12-59,31-49 0,-55 79-48,7-9-311,-6 11 174,-1 7 53,-2 4 47,0 3-1,0-1-1,1 20 1,1-30 66,0 0 0,1 0 1,0 0-1,0 0 1,0 0-1,1 0 0,0 0 1,0 0-1,0 0 1,5 7-1,-6-10 5,0-1 1,0 0-1,0 1 0,0-1 1,0 0-1,0 0 0,0 0 1,0 0-1,1 0 0,-1 0 1,3 2-1,-3-3-7,0 0 0,0 0 0,0 0 0,0 1 0,0-1 0,0 0 0,0 0-1,0 0 1,0-1 0,0 1 0,0 0 0,0 0 0,0 0 0,0-1 0,0 1 0,0-1 0,0 1 0,0-1 0,-1 1-1,2-1 1,0-1-11,-1 1 0,1-1 0,-1 0 0,0 1 0,0-1-1,1 0 1,-1 0 0,0 1 0,-1-1 0,1 0 0,0 0-1,0 0 1,-1 0 0,1-3 0,3-30 253,-4 29-224,0-7 5,0-1-1,-1 1 1,-4-19-1,5 30-52,-1-1 0,1 0 0,-1 1 0,0-1 0,0 1 0,0-1 0,0 1 0,0-1 1,-1 1-1,1 0 0,-1 0 0,1 0 0,-1 0 0,0 0 0,0 0 0,0 0 0,0 0 0,0 1 0,0-1 0,-1 1 0,1 0 0,0-1 0,-6-1 0,-14 4-172,61-28 187,-16 18-51,0 2-1,1 0 1,32-4-1,-23 4 109,-7 1-44,0 1 0,0 1-1,0 2 1,41 0 0,-64 2-13,-1 0 1,1 1-1,0-1 0,0 1 0,0-1 1,0 1-1,-1 0 0,1 0 0,0 0 1,-1 0-1,1 1 0,-1-1 1,1 1-1,-1 0 0,0-1 0,0 1 1,0 0-1,0 0 0,3 4 0,-2-1-4,0 0-1,-1 1 0,0-1 0,0 0 0,-1 1 1,1-1-1,-1 1 0,0-1 0,0 8 0,0 3 49,0 0-1,-1 0 1,0-1-1,-2 1 0,0 0 1,-7 27-1,7-37-55,-1 3 25,0 0 0,0 0 0,1 1 0,-1 14 1,3-24-1,0 1 0,0-1 0,0 0 0,0 0 0,0 0 0,0 0 0,0 1 1,0-1-1,0 0 0,0 0 0,1 0 0,-1 0 0,0 0 0,0 0 0,0 0 0,0 1 1,0-1-1,0 0 0,1 0 0,-1 0 0,0 0 0,0 0 0,0 0 0,0 0 0,1 0 1,-1 0-1,0 0 0,0 0 0,0 0 0,0 0 0,1 0 0,-1 0 0,0 0 0,0 0 0,0 0 1,0 0-1,0 0 0,1 0 0,-1 0 0,0 0 0,0 0 0,0 0 0,0 0 0,1 0 1,-1 0-1,0-1 0,0 1 0,0 0 0,0 0 0,0 0 0,0 0 0,0 0 0,1 0 1,-1-1-1,0 1 0,16-12 271,16-21-150,4-12-30,61-83-139,-94 124-33,0-1 0,1 1 0,8-7-1,-11 10 55,0 0-1,0 0 0,0 0 1,0 0-1,0 1 0,0-1 1,0 0-1,1 1 0,-1-1 0,0 1 1,0-1-1,1 1 0,-1 0 1,0-1-1,1 1 0,-1 0 0,0 0 1,1 0-1,-1 0 0,3 0 1,-3 2 2,0-1 0,0 0 0,0 1 0,0 0 0,0-1 0,-1 1 0,1 0 0,-1-1 0,1 1 0,-1 0 0,1-1 0,-1 1 0,0 2 0,1 1 14,24 88 62,-21-82-37,0 0-1,0 0 0,1-1 0,0 1 0,1-1 1,1 0-1,-1 0 0,2-1 0,-1 0 1,1 0-1,17 14 0,-21-20-19,0 0 0,0 0 0,0-1 0,1 0 0,-1 1 0,1-1 0,0-1 0,0 1 1,-1-1-1,1 0 0,10 1 0,-8-1-743,1-1 0,0-1 0,0 1 0,-1-1 0,1-1 0,14-4 0,-2 2-1391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9:13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17 114 3648,'-13'-7'1173,"12"6"-865,1 0 0,-1 0-1,1 0 1,0 0 0,-1 0 0,1 0-1,0 0 1,0 0 0,-1 0-1,1 0 1,0 0 0,0 0 0,0 0-1,0 0 1,1 0 0,-1 0-1,0 0 1,0 0 0,1-2 0,2 2-33,0-1 0,0 1-1,0 0 1,1 0 0,-1 0 0,0 0 0,1 1 0,-1-1 0,0 1 0,7 0 0,-4-1-67,285-13 2617,-49 3-2317,26-4-1703,-234 13-1329,0-2-1,42-11 1,-9 2-1449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9:18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325 761 2816,'0'-1'213,"0"1"-168,0-1-1,0 1 0,0 0 1,0 0-1,0 0 1,0-1-1,0 1 1,0 0-1,0 0 1,0 0-1,0 0 0,0-1 1,0 1-1,0 0 1,0 0-1,0 0 1,0-1-1,0 1 1,0 0-1,0 0 0,1 0 1,-1 0-1,0 0 1,0-1-1,0 1 1,0 0-1,0 0 1,0 0-1,1 0 0,-1 0 1,0 0-1,0-1 1,0 1-1,0 0 1,1 0-1,-1 0 1,0 0-1,0 0 0,0 0 1,0 0-1,1 0 1,-1 0-1,0 0 1,0 0-1,0 0 1,1 0-1,-1 0 1,0 0-1,0 0 0,0 0 1,0-18 4904,1 15-4844,-1 1-1,-1 0 1,1-1-1,0 1 1,-1 0-1,1-1 1,-1 1-1,1 0 1,-1 0-1,0 0 1,0 0-1,0-1 1,0 1-1,-1 0 1,1 1 0,-1-1-1,1 0 1,-1 0-1,1 1 1,-1-1-1,0 1 1,0-1-1,0 1 1,-2-2-1,-16-6 176,0 0 0,-1 1 0,-27-6 0,41 13-313,0 0-1,0 0 0,0 1 1,-1 0-1,-12 1 0,-5 0-153,21-1 148,0 1 1,0-1 0,0 1-1,0 0 1,1 0-1,-1 0 1,0 0-1,1 1 1,-1 0-1,1-1 1,-1 1 0,1 1-1,0-1 1,0 0-1,0 1 1,0-1-1,0 1 1,1 0-1,-1 0 1,1 0 0,0 1-1,-4 5 1,1 1 9,0 0 1,1 1 0,0-1-1,0 1 1,2 0 0,-4 20-1,4-14 35,1 1-1,1-1 1,0 1-1,1-1 1,7 33-1,-5-37 92,0 0 0,1 0 0,1-1 0,0 1 1,1-1-1,0 0 0,1 0 0,10 13 0,-14-21 31,0 0-1,1 0 1,0 0-1,0-1 1,0 1 0,0-1-1,0 0 1,1-1-1,-1 1 1,1-1-1,0 0 1,0 0 0,7 2-1,-5-2-17,0-1-1,0-1 0,1 1 1,-1-1-1,0 0 0,1-1 1,-1 1-1,0-1 0,8-3 1,21-5-26,-1-2 1,-1-1 0,0-2-1,-1-1 1,-1-2-1,49-33 1,-56 33-66,0-1 0,-1-1 0,0-2 1,26-29-1,-34 30 120,-1 1-155,1 1 0,1 0 0,29-23 0,-41 37-26,0 0-1,1 0 1,0 1-1,0 0 1,0 0 0,0 0-1,0 1 1,0 0-1,1 0 1,-1 0 0,1 1-1,-1 0 1,1 1-1,0-1 1,-1 1-1,1 0 1,0 1 0,6 1-1,1 2 63,-1 1 1,1 1-1,-1 0 0,23 15 762,-38-21-214,-6-3 106,-18-7-351,15 6-154,-14-6-97,13 5-138,0 0 0,-1 1 1,-23-4-1,32 7-3,1 1 0,-1 0 0,1 0 0,-1 0 0,1 0-1,-1 0 1,0 1 0,1 0 0,-1 0 0,1 0 0,0 0 0,-1 0 0,1 1 0,0-1 0,0 1 0,-1 0 0,1 0 0,-4 4-1,0 1 46,1 0-1,0 0 1,0 1-1,0 0 0,1 0 1,1 1-1,-1 0 1,1-1-1,0 1 0,1 1 1,0-1-1,-1 12 1,1-5 49,0 0 0,2-1 0,0 1 0,1 0 0,0 0 0,5 28 0,-4-40 84,0 1-1,1-1 0,-1 0 0,1 1 0,-1-1 0,5 6 0,-6-9-78,1 0 1,-1 0 0,1-1 0,-1 1-1,1 0 1,-1-1 0,1 1 0,-1-1-1,1 1 1,-1-1 0,1 1 0,0-1-1,-1 1 1,1-1 0,0 1 0,-1-1 0,1 0-1,0 1 1,0-1 0,-1 0 0,1 0-1,0 0 1,0 0 0,0 1 0,-1-1-1,1 0 1,0 0 0,0 0 0,0-1-1,-1 1 1,1 0 0,0 0 0,0 0-1,0-1 1,-1 1 0,1 0 0,0-1-1,-1 1 1,1 0 0,0-1 0,0 0-1,7-6 76,-1 0 0,0 0-1,0 0 1,-1-1 0,0 0-1,0 0 1,5-12 0,29-67 116,-31 64-191,-3 11-45,-2 4-47,-1-1-1,1 1 1,-1-1 0,-1 0 0,1 0 0,1-19-1,-4 28 48,0 0 0,0 0 0,0 0 0,0 0 0,0 0 0,0 0 0,0 0 0,0 0 0,0 0-1,0 0 1,-1 0 0,1 0 0,0 0 0,0 0 0,0 0 0,0 0 0,0 0 0,0 0 0,0 0 0,0 0 0,0 0-1,0 0 1,0 0 0,0 0 0,0 0 0,0 0 0,0 0 0,0 0 0,0 0 0,0 0 0,0 0 0,0 0-1,0 0 1,0 0 0,0 0 0,0-1 0,0 1 0,0 0 0,0 0 0,0 0 0,0 0 0,0 0 0,0 0-1,0 0 1,-3 7-198,0 10 141,6 61 108,-2-66-45,-1-1-1,2 1 0,0-1 1,0 1-1,1-1 0,0 0 1,0 0-1,2 0 0,6 13 1,-8-19 30,0 0 1,0 1 0,1-1 0,0-1-1,0 1 1,0-1 0,0 1 0,0-1-1,1 0 1,0-1 0,0 1 0,0-1-1,0 0 1,1 0 0,-1-1-1,1 1 1,0-1 0,-1 0 0,11 1-1,-7-2 35,1-1 0,0 0 0,-1 0 0,1-1 0,0 0 0,-1-1 0,1 0 0,-1 0 0,0-1 0,0 0 0,0-1 0,0 0 0,0-1 0,-1 0 0,0 0 0,0 0 0,10-10 0,3-4-34,-1 0 0,-1-2 0,-1-1 1,28-41-1,-46 63-34,0-1 1,0 1 0,0-1 0,1 1-1,-1-1 1,0 1 0,1 0-1,-1-1 1,1 1 0,-1-1 0,0 1-1,1 0 1,-1-1 0,1 1 0,-1 0-1,1 0 1,-1-1 0,1 1-1,-1 0 1,1 0 0,-1 0 0,1 0-1,-1-1 1,1 1 0,-1 0-1,1 0 1,-1 0 0,1 0 0,0 1-1,0-1 3,0 0-1,-1 1 0,1-1 0,-1 1 0,1-1 1,-1 1-1,1-1 0,-1 1 0,0-1 1,1 1-1,-1-1 0,1 1 0,-1 0 1,0-1-1,0 1 0,1 0 0,-1-1 0,0 1 1,0 0-1,0-1 0,0 2 0,1 9-52,-1 0 1,-4 21-1,3-22 35,-5 33-39,-2-1 0,-17 50-1,-40 82-31,-42 110 432,88-234 7,12-37 204,5-16 26,2-10 44,4-10-423,1 0 1,0 0 0,11-24 0,32-69-95,-37 92-104,145-371-278,-137 342 211,48-91 0,-66 142 49,0 0 0,0 0 0,1 0 0,-1 0 0,0 0 0,1 0 0,0 1 0,-1-1 0,1 0 0,0 1 0,0 0 0,0-1 0,0 1 0,0 0 0,0 0 0,0 0 0,3-1 0,-4 2 8,1 0 0,-1 0 0,1 0 0,-1 0 0,1 0 0,-1 0 0,1 1 0,-1-1 0,0 0 0,1 1 0,-1-1 0,1 1 0,-1-1 1,0 1-1,1 0 0,-1 0 0,0 0 0,0-1 0,1 1 0,-1 0 0,0 0 0,0 1 0,0-1 0,0 0 0,-1 0 0,1 0 0,0 1 0,1 1 0,4 9-37,-1-1-1,0 1 1,-1 1-1,0-1 1,-1 1-1,0-1 1,-1 1-1,1 17 1,-4 105 215,1-130-143,0 3 14,0 1 0,-1 0 0,0 0 0,0 0 0,-1-1 0,0 1 0,-1 0-1,-6 13 1,9-21-14,-1 0-1,1-1 0,-1 1 0,0 0 1,1 0-1,-1 0 0,0 0 0,1-1 1,-1 1-1,0 0 0,0-1 0,0 1 1,0-1-1,0 1 0,0-1 0,0 1 1,0-1-1,0 0 0,0 1 0,0-1 1,-2 0-1,2 0 11,-1 0-1,0 0 1,0 0 0,0-1-1,0 1 1,0-1 0,0 1-1,0-1 1,1 0 0,-1 0 0,-2-1-1,-2-2-10,0 0-1,0-1 1,1 1-1,0-1 1,-7-8-1,-12-18-205,17 20-319,9 27 644,-1-14-132,0 1-1,0-1 0,1 0 1,-1 0-1,1 0 0,-1-1 1,1 1-1,0 0 0,-1 0 1,1-1-1,0 1 0,0-1 1,0 0-1,0 0 0,1 1 1,-1-1-1,0-1 0,0 1 1,1 0-1,-1 0 0,1-1 1,-1 0-1,0 1 0,1-1 1,-1 0-1,1 0 0,-1 0 1,1 0-1,-1-1 0,0 1 1,1-1-1,2-1 0,2 0 50,0-1 0,-1 0 0,0 0 0,0-1 0,0 0-1,0 0 1,0 0 0,8-9 0,40-46 134,-44 47-109,245-262 261,-234 253-341,0-1 0,-2-1 0,0-1 0,15-26 0,-16 18 15,-1 0 0,-1-1 0,-2-1-1,18-68 1,18-147 39,-50 249-54,1-4-34,0 0 0,-1-1 0,1 1 1,-1 0-1,0 0 0,0 0 0,0 0 0,-1 0 0,1 0 0,-3-7 0,3 11 23,0 0 0,0-1 0,0 1 0,0 0 0,0 0 0,0-1 0,-1 1 0,1 0 0,0 0 0,0 0 0,0-1 1,0 1-1,0 0 0,-1 0 0,1 0 0,0 0 0,0 0 0,0-1 0,-1 1 0,1 0 0,0 0 0,0 0 0,0 0 0,-1 0 0,1 0 0,0 0 0,0 0 0,-1 0 0,1 0 0,0 0 0,0 0 0,0 0 1,-1 0-1,1 0 0,0 0 0,0 0 0,-1 0 0,1 0 0,0 0 0,0 0 0,0 0 0,-1 0 0,1 0 0,0 0 0,0 1 0,0-1 0,-1 0 0,1 0 0,0 0 0,0 0 0,0 1 0,-1-1 0,-6 11-277,-4 57 10,-52 241 177,54-266 178,-29 158-22,34-168-65,1-1-1,2 1 1,1 0-1,5 38 1,-3-59 79,0 1-1,1-1 1,0 1-1,1-1 1,1 0-1,5 11 1,-10-22-61,0-1 0,1 1 0,-1-1 0,1 1 0,-1 0 0,0-1 0,1 1 0,-1-1 0,1 1 0,-1-1 0,1 0 0,-1 1 0,1-1 0,-1 1 0,1-1 0,0 0 0,-1 0 0,1 1 0,-1-1 0,1 0 0,0 0 0,-1 0 0,1 0 0,0 0 0,-1 1 0,1-1 0,1-1 0,-1 1 20,1 0 0,0-1 0,-1 0 0,1 1 0,-1-1 0,1 0 0,-1 0 0,0 0 0,1 0 0,-1 0 0,2-1 0,3-5 90,0 0-1,0 0 0,6-12 0,43-86-79,-2 2 122,-36 73-232,-8 14 7,12-18-1,-15 26-39,0-2-198,-7 18-9,-10 51 173,5-30 139,-3 41 0,8-58 0,-1 12 2,2 0 0,3 28 0,-1 6 142,-2-56-114,0-1 0,0 1 0,1-1 0,-1 1 0,0-1 0,0 1 0,1-1 0,-1 0 0,1 1 0,-1-1 0,1 1 0,0-1 0,-1 0 1,1 0-1,2 2 0,-3-2-20,0-1 0,0 0 0,1 0 0,-1 0 0,0 1 0,1-1 0,-1 0 0,0 0 1,1 0-1,-1 0 0,0 1 0,1-1 0,-1 0 0,1 0 0,-1 0 0,0 0 0,1 0 1,-1 0-1,1 0 0,-1 0 0,0 0 0,1 0 0,0-1 0,0 1 17,0-1 1,0 1-1,0-1 0,0 0 0,-1 0 1,1 1-1,0-1 0,0 0 1,0 0-1,-1 0 0,2-1 0,50-91 709,-30 59-782,2 0 0,38-39 0,-33 37 65,-16 20-13,20-21 1,5 5-498,-37 80-80,-2-24 611,1 0 0,2 0 0,0 0 0,2 0 0,12 45 0,-16-69-27,0 1 0,0 0 0,0 0 0,1-1-1,-1 1 1,0 0 0,0 0 0,1-1 0,-1 1-1,1 0 1,-1-1 0,0 1 0,1 0 0,-1-1 0,1 1-1,0-1 1,-1 1 0,1-1 0,-1 1 0,1-1-1,0 1 1,-1-1 0,1 1 0,0-1 0,0 0 0,-1 0-1,1 1 1,0-1 0,0 0 0,-1 0 0,1 0-1,0 0 1,0 0 0,0 0 0,-1 0 0,1 0 0,0 0-1,0 0 1,1-1 0,2 0 37,-1-1 0,1 0 0,-1-1 0,1 1 0,-1-1 0,4-4 0,-2 3-22,24-23 11,33-41 0,-25 26 6,-37 41-45,66-66 26,-49 52-116,9-8-193,-20 22 55,-1 7 80,-2 1 65,1-3 94,-1 1-1,1-1 0,8 7 1,-3-2 33,-9-9 158,6 1-170,-6-1-33,0 0-1,0 0 0,1 0 0,-1 0 1,0 0-1,0 0 0,1 0 0,-1 0 1,0 0-1,0 1 0,1-1 0,-1 0 1,0 0-1,0 0 0,1 0 0,-1 0 1,0 0-1,0 1 0,0-1 0,0 0 1,1 0-1,-1 0 0,0 1 0,0-1 1,0 0-1,0 0 0,0 0 0,1 1 1,-1-1-1,0 0 0,0 0 0,0 1 1,0-1-1,0 0 0,0 0 0,0 1 1,0-1-1,0 0 0,0 0 0,0 1 1,0-1-1,0 0 0,0 1 0,0-1-6,0 1-18,2 2 26,0 1-1,-1-1 0,1 1 1,-1 0-1,0-1 0,0 1 1,0 0-1,0 0 1,0 8-1,-1 177-191,0-186 218,0 0 0,1-1-1,-1 1 1,1 0 0,-1-1 0,1 1 0,0 0-1,0-1 1,0 1 0,1-1 0,-1 0 0,1 1-1,-1-1 1,1 0 0,2 3 0,-3-4-7,0 0 0,0 0 0,1 0 0,-1 0 0,1 0 0,-1 0 0,1 0 0,-1 0 0,1 0 0,0-1 0,-1 1 0,1-1 0,0 1 0,-1-1 0,1 0 0,0 1 0,0-1 0,-1 0 0,1 0 0,0 0 0,0-1 0,-1 1 0,1 0 0,0-1 0,2 0 0,11-6 20,-1-1 0,0 0 0,0-1 0,0-1 0,-1 0 0,19-20 0,8-5 2,69-59 167,-86 75-185,0-1 0,25-29 1,-31 26 0,-16 22-41,-1 0-1,1-1 1,-1 1-1,1 0 1,-1-1-1,0 1 0,1-1 1,-1 1-1,0 0 1,0-1-1,0 1 1,0-1-1,0 1 1,0-1-1,-1-2 1,1 4 0,-1-1 0,0 0 1,1 0-1,-1 1 0,0-1 1,0 0-1,1 1 1,-1-1-1,0 0 0,0 1 1,0-1-1,0 1 0,0 0 1,0-1-1,0 1 0,0 0 1,0 0-1,0-1 1,0 1-1,0 0 0,0 0 1,0 0-1,0 0 0,-1 0 1,-23 2-134,16 0 143,-1 1-1,1 0 1,1 0-1,-1 1 1,0 0-1,1 0 1,0 1 0,0 0-1,0 0 1,1 1-1,-1 0 1,2 0-1,-1 1 1,-7 9-1,12-13 8,1-1 0,0 1 0,0-1 1,0 1-1,0-1 0,0 1 0,1-1 0,-1 1 0,1 0 0,-1-1 0,1 1 0,0 0 0,0-1 0,0 1 0,1 0 0,-1-1 0,1 1 0,-1 0 0,1-1 0,0 1 1,0-1-1,0 1 0,0-1 0,0 1 0,1-1 0,2 4 0,1 1 37,0-1 0,0 0 0,1-1 1,0 1-1,0-1 0,0 0 0,0-1 0,8 5 0,6 2 11,0-2 0,0 0 1,33 9-1,-41-15-22,0 0 0,0-1 0,1 0-1,-1-1 1,1-1 0,-1 0 0,23-2 0,-31 1-231,1 0 1,-1 0-1,0-1 0,1 1 0,-1-1 1,0 0-1,4-3 0,-3 2-684,-1 0 1,0-1-1,0 1 0,0-1 0,5-6 1,4-4-1101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9:19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5 163 2496,'-1'-5'522,"0"0"-1,0 0 1,0 0 0,1 0-1,-1 0 1,1 0 0,0 0-1,1 0 1,-1 1 0,3-11-1,1 6 1419,2-2 3580,-6 11-5433,6 1 638,-1 2-527,0 0-1,1-1 1,-1 0 0,1 0-1,0 0 1,-1-1 0,1 0-1,11 1 1,5-1 253,23-2 1,-23 0-201,244-27 1491,-136 10-1372,-50 9-113,340-29 553,-374 37-777,-5-1-7,67 6 0,-103-3-15,1 0 0,-1 0-1,1 1 1,-1-1 0,0 1-1,6 3 1,6 8-1756,-15-12 1202,-1 0-1,0 1 1,0-1 0,0 0-1,0 1 1,0-1 0,-1 0-1,1 1 1,1 2 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9:27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226 654 3072,'4'-2'6672,"-18"9"-5584,3-2-998,0 1 0,1 0 0,-1 0 0,2 1 0,-1 0 0,1 0 0,0 1 0,-11 13 0,5 0 53,1 0 1,1 1-1,1 0 0,1 1 0,-15 44 0,20-52-29,2 1 0,0 0 0,0 0 0,1 0 1,2 0-1,-1 0 0,2 0 0,0 1 0,5 31 0,-5-47-51,1 1 0,-1 0-1,1 0 1,0-1 0,0 1 0,-1-1-1,1 1 1,1-1 0,-1 1 0,0-1-1,0 0 1,0 1 0,1-1 0,-1 0-1,1 0 1,-1 0 0,3 1 0,-3-1-12,0-1 1,0 1-1,0-1 1,0 0 0,0 1-1,0-1 1,1 0-1,-1 0 1,0 0 0,0 0-1,0 0 1,0 0-1,1 0 1,-1 0 0,0 0-1,0 0 1,0-1-1,0 1 1,0 0 0,0-1-1,1 1 1,-1-1-1,0 0 1,0 1 0,0-1-1,-1 0 1,1 1-1,0-1 1,1-2 0,4-3 88,0-2 1,-1 1-1,0-1 1,-1 0-1,0 0 1,6-15-1,13-57 110,-15 49-113,30-156-20,-37 185-185,-1 0-1,0 0 0,0 0 0,0 0 0,0 0 0,0 0 0,0 0 0,-1 0 0,1 0 0,-1 0 0,1 0 0,-2-3 0,2 5 51,-1 0 0,1 0 0,0 0 0,0 0 0,0 0 0,0 0 0,-1 0 0,1 0 0,0 0 0,0 0 0,0 0 0,0 0-1,-1 0 1,1 0 0,0 0 0,0 0 0,0 0 0,0 0 0,-1 0 0,1 1 0,0-1 0,0 0 0,0 0 0,0 0-1,0 0 1,0 0 0,-1 0 0,1 1 0,0-1 0,0 0 0,0 0 0,0 0 0,0 0 0,0 0 0,0 1 0,0-1-1,0 0 1,0 0 0,0 0 0,0 1 0,-3 10-144,1 0 0,1 0-1,-1 21 1,1-6 134,0-9 43,1 0-1,1-1 1,0 1 0,1 0 0,1-1 0,1 1 0,0-1-1,10 22 1,-12-33 53,0 0 0,0-1 0,1 0 0,-1 1 0,1-1 1,0 0-1,1 0 0,-1-1 0,1 1 0,-1-1 0,1 0 0,0 0 0,0 0 0,1 0 0,-1-1 0,1 1 0,-1-1 0,1 0 0,-1-1 0,7 2 0,-3-2 4,0-1 0,0 0 0,0-1 0,-1 0-1,1 0 1,0-1 0,0 0 0,-1 0 0,1-1-1,-1 1 1,0-2 0,0 1 0,8-6 0,10-7 115,0-2 1,22-19-1,-19 12-116,-1-1-1,0-1 1,-2-2-1,-2 0 0,0-2 1,-2 0-1,-2-1 1,0-1-1,-3-1 0,0-1 1,-3 0-1,-1-1 1,-1 0-1,6-38 0,-15 59-100,26-156-136,-15-1 26,-13 164 74,0 0 0,0 0-1,-1 1 1,0-1 0,0 0-1,-1 1 1,0-1-1,-5-11 1,7 18 39,-1 1 0,1-1 0,0 1 0,0 0-1,-1-1 1,1 1 0,0-1 0,-1 1 0,1 0 0,0-1 0,-1 1 0,1 0-1,0 0 1,-1-1 0,1 1 0,-1 0 0,1 0 0,0 0 0,-1-1-1,1 1 1,-1 0 0,1 0 0,-1 0 0,1 0 0,-1 0 0,1 0 0,-1 0-1,0 0 1,0 0 11,0 1-1,1-1 1,-1 0 0,0 1-1,0 0 1,0-1-1,0 1 1,0-1-1,0 1 1,1 0-1,-1-1 1,-1 2 0,-1 3-24,-1 1 1,1-1 0,-4 8 0,-3 12-8,1 0 0,1 0 0,1 1 0,-3 31 0,6-40 15,2-5 52,-35 208 54,31-168-106,3 0 1,3 67 0,6-59 205,4-1 1,23 82-1,-29-128-77,9 24 1,-11-33-15,0 1 0,0-1 0,1 0 1,-1 0-1,1 0 0,0 0 0,0-1 1,6 6-1,-8-8-61,0-1 0,0 1 0,0-1 0,0 1 0,0-1 0,0 1 0,1-1 0,-1 0-1,0 0 1,0 0 0,0 1 0,0-1 0,0 0 0,1 0 0,-1-1 0,0 1 0,0 0 0,0 0 0,0-1 0,0 1 0,0 0 0,1-1 0,-1 1 0,0-1 0,0 1 0,0-1 0,0 0 0,-1 1 0,1-1 0,2-1 0,2-3 88,-1 0-1,1 0 1,7-11 0,-12 15-105,62-94 205,-41 60-153,1 2 0,1 1 0,48-52-1,-55 69-242,20-14-1,-26 21-85,-5 8 139,-4 2 137,0-1 0,-1 0 0,1 0 0,0 1 1,-1-1-1,1 0 0,0 1 0,-1-1 0,0 1 0,1-1 0,-1 1 1,0-1-1,0 1 0,1-1 0,-2 3 0,0 26 8,1-23-42,-3 19 31,-1 0 0,-2 0 0,-15 49 1,-41 69 99,56-130-36,-2 0 0,-9 14-1,14-25-10,0 1 0,0 0 0,0-1 0,0 0 1,-1 0-1,1 0 0,-1 0 0,0-1 0,0 1 0,0-1 0,-6 3 0,9-5-32,0 1 1,0-1-1,0 0 1,0 0-1,0 0 0,0 0 1,0 0-1,0 0 0,0 0 1,0 0-1,0-1 1,0 1-1,0 0 0,0-1 1,0 1-1,0-1 0,0 1 1,0-1-1,0 1 0,1-1 1,-1 1-1,0-1 1,0 0-1,1 1 0,-1-1 1,-1-1-1,-14-23 323,15 23-345,0-1 15,-1 0 0,1 0 0,0 0 0,0 0 0,0 0 0,0 0 0,0-1 0,1 1-1,0 0 1,-1-5 0,0-11 24,0 13-66,0-1 1,1 1-1,0-1 1,0 1-1,1-1 1,0 1-1,0-1 1,0 1-1,1-1 1,0 1-1,5-11 1,-5 13 13,0 1 0,0 0 0,0 1 0,0-1 0,1 0 1,-1 1-1,1-1 0,0 1 0,0 0 0,-1 0 0,1 0 0,1 0 1,-1 0-1,0 1 0,0-1 0,1 1 0,-1 0 0,1 0 0,-1 0 0,1 0 1,-1 1-1,1-1 0,-1 1 0,5 0 0,11 2-69,1 0 0,-1 2 1,1 0-1,35 13 0,-3-1 43,-17-6 105,65 14 128,-89-21-195,1-2 1,0 0-1,0 0 1,0-1-1,0-1 1,16-2-1,-21 2 19,0-1-1,0 0 1,-1-1-1,1 1 1,-1-1-1,0-1 1,0 1-1,0-1 1,0 0-1,-1 0 1,1-1-1,-1 0 1,6-6-1,-5 5 23,0-1 0,0 0-1,0 0 1,0 0-1,-1-1 1,4-8 0,-16 31-300,-5 15 162,7-5-72,1 1-1,-2 41 0,6-63 208,0 1-1,1-1 0,0 1 1,0-1-1,0 0 0,0 0 1,1 1-1,0-1 0,0 0 1,0-1-1,3 6 0,-4-8-21,-1 1-1,1-1 0,0 0 0,0 0 0,0 0 1,0 0-1,0 0 0,0 0 0,0-1 0,0 1 1,0 0-1,0 0 0,0-1 0,0 1 1,1-1-1,-1 1 0,0-1 0,1 1 0,-1-1 1,0 0-1,1 1 0,-1-1 0,0 0 0,1 0 1,-1 0-1,0 0 0,1-1 0,-1 1 0,0 0 1,1 0-1,-1-1 0,0 1 0,1-1 1,-1 1-1,0-1 0,0 1 0,3-3 0,-3 2 26,1-1-1,0 0 1,0 0 0,-1 0-1,1 0 1,-1 0-1,1 0 1,-1 0-1,0 0 1,0 0-1,0-1 1,0 1-1,0 0 1,-1-1-1,1-3 1,1-5-2,-1 0-1,0-13 1,0 5 22,-1-88 8,-2 42-88,2 60 8,0-1 1,0 1-1,-1 0 1,0-1-1,0 1 1,0 0-1,0 0 1,-1 0-1,0 0 1,0 0-1,0 1 1,-4-6-1,5 9-10,1-1 0,-1 1-1,0 0 1,0 0 0,0 0 0,0 0-1,0 0 1,0 0 0,0 0-1,-1 0 1,1 0 0,0 0 0,-2 0-1,2 0 12,0 1 0,0 0 0,0 0-1,0 0 1,0 0 0,0 1 0,0-1 0,1 0-1,-1 0 1,0 1 0,0-1 0,0 0 0,0 1 0,1-1-1,-1 0 1,0 1 0,0-1 0,1 1 0,-1 0-1,0-1 1,1 1 0,-1 0 0,0-1 0,0 2-1,-2 2 2,0 1 0,0-1 0,1 1 0,-3 4 0,-3 6-286,6-11-217,0 0 0,1 0 0,-1 0-1,1 0 1,0 0 0,0 0 0,0 0 0,1 0 0,-1 8 0,5 8-1497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9:31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1146 2144,'0'0'699,"-7"0"735,16-4 4507,-4 1-5674,-1-1 0,0 0 0,0 0 0,0 0-1,-1-1 1,0 1 0,5-7 0,20-42 778,-6 12-465,-3 11-284,2 2-1,1 0 1,39-37 0,82-63 130,-140 126-419,21-20 17,0-1 0,-1-1 0,-1-1 0,-1 0 0,19-33 0,-9 7 50,-2 0-1,24-62 1,33-119 436,-84 226-517,0 0 1,-1 0-1,0 0 1,0 0-1,0 0 1,-1 0 0,1 0-1,-1 0 1,-1 0-1,1 0 1,-1 0-1,0 0 1,-3-8-1,4 13-20,-1 0 0,1 1 0,-1-1 0,1 0-1,-1 1 1,1-1 0,-1 0 0,1 1 0,-1-1 0,0 1-1,1-1 1,-1 1 0,0-1 0,0 1 0,1 0 0,-1-1-1,0 1 1,0 0 0,0-1 0,1 1 0,-1 0 0,0 0 0,0 0-1,0 0 1,0 0 0,1 0 0,-1 0 0,0 0 0,0 0-1,0 0 1,0 1 0,1-1 0,-1 0 0,0 0 0,0 1-1,-1 0 1,-2 1-39,0-1 0,1 1-1,-1 1 1,0-1 0,-5 5 0,-3 4 19,1 1 1,0 1-1,1 0 1,0 0 0,-11 22-1,-32 73-16,-51 159 265,89-224-132,5-15-24,1 0 0,-5 33-1,12-50 24,0 0-1,1 0 0,1 0 1,0 0-1,1 0 0,0 1 1,0-1-1,5 18 0,-1-15 67,-1-1-1,2 1 1,0-1 0,0 0-1,1 0 1,15 20-1,-17-28-49,0 0-1,-1 0 0,1 0 0,1 0 0,-1-1 0,1 0 0,0 0 0,0 0 0,0-1 1,0 0-1,1 0 0,-1-1 0,1 1 0,0-1 0,12 2 0,-13-4-17,0 1-1,0-1 0,0 0 1,0 0-1,0-1 1,0 1-1,0-1 0,0-1 1,0 1-1,0-1 1,-1 0-1,1-1 1,-1 1-1,9-6 0,-6 2 3,0 0 0,0-1 0,0 0 0,-1-1-1,0 1 1,0-1 0,8-14 0,-8 11-26,0 1 75,0-1 1,8-16-1,-13 22-95,-1 1 0,1-1 0,-1 1 0,0-1 1,0 0-1,-1 0 0,1 1 0,-1-1 0,-1-8 0,0 7-59,0 0 0,0 0 0,-1 0 0,1 0 1,-2 0-1,1 0 0,-5-8 0,6 13-1,0-1 0,0 1 0,0 0 0,0-1 0,0 1-1,0 0 1,0 0 0,0 0 0,-1 0 0,1 0 0,0 0 0,-1 0 0,1 1 0,-3-2 0,3 2 15,-1 0-1,1 0 1,0-1 0,0 1 0,-1 1-1,1-1 1,0 0 0,0 0-1,0 0 1,-1 1 0,1-1 0,0 1-1,0-1 1,0 1 0,0-1-1,0 1 1,0-1 0,0 1 0,0 0-1,0 0 1,-2 1 0,0 1-6,0 0 0,0 0 0,0 1 0,1-1 0,-1 1 1,1-1-1,0 1 0,0 0 0,0 0 0,0 0 0,1 0 0,0 0 1,-2 5-1,2-1 19,1 0 1,-1-1 0,1 1 0,0 0-1,1 0 1,2 11 0,0-4 75,0 0 0,1 0 1,1-1-1,0 0 0,1 0 1,0 0-1,10 14 0,-14-25-34,0 0 0,-1-1-1,1 1 1,1-1 0,-1 1 0,0-1-1,1 0 1,-1 0 0,1 0-1,5 3 1,-7-5-11,1 1-1,0 0 1,-1-1 0,1 0 0,0 1-1,0-1 1,-1 0 0,1 0-1,0 0 1,0 0 0,-1 0-1,1 0 1,0 0 0,0-1-1,-1 1 1,1-1 0,0 1 0,-1-1-1,1 1 1,0-1 0,-1 0-1,2-1 1,10-7 145,-2-1 0,17-15 0,10-10-1,-17 18-165,1 1-1,1 0 1,0 2 0,1 0 0,32-12 0,-34 18 16,-9 3-14,1 0 0,0 0 0,0 1 0,23-3 0,-25 6-147,-5 0 125,0 0 1,0 1-1,0 0 0,0 0 1,0 0-1,-1 1 0,1 0 1,0 0-1,0 1 0,-1 0 1,8 3-1,-8-3-18,-5-1 33,1-1 0,-1 1 0,1 0 1,-1-1-1,1 1 0,-1 0 1,0 0-1,1 0 0,0 1 0,-1-1 436,-17-7 96,-17-2-588,24 6 15,1 0 0,-1 0 0,0 1-1,0 0 1,1 0 0,-1 1 0,-10 1 0,4 1-31,1 0 0,0 1 0,0 1 0,-25 10 0,32-11 69,0 1 0,0-1-1,0 1 1,1 1 0,-1-1 0,1 1 0,0 0 0,0 1 0,1-1 0,-8 10-1,11-11 3,0 0-1,-1 0 0,2 0 1,-1 1-1,0-1 1,1 0-1,0 1 0,0-1 1,0 1-1,0-1 0,1 1 1,0 5-1,0-7 19,0 0 1,0 0-1,1 0 0,-1 0 0,1 0 1,0 0-1,0 0 0,0 0 0,0 0 1,1-1-1,-1 1 0,1 0 1,-1-1-1,1 1 0,0-1 0,0 0 1,0 0-1,0 0 0,3 3 0,-4-5 7,0 1 0,1 0-1,-1-1 1,0 1 0,0-1-1,0 0 1,0 1-1,0-1 1,0 0 0,1 0-1,-1 0 1,0 0 0,0 0-1,0 0 1,0 0-1,1 0 1,-1 0 0,0 0-1,0-1 1,0 1 0,0 0-1,2-1 1,24-16 460,-20 12-430,10-9 165,31-31 0,-7 6-144,3-7-578,-44 46 501,0 0 0,1 0 0,-1 0 0,0 0 0,0 0 0,0 0 0,0 0 0,0 0-1,0 0 1,0 0 0,0 0 0,0 0 0,0 0 0,1 0 0,-1 0 0,0 0 0,0 0-1,0 0 1,0 0 0,0 0 0,0 0 0,0 0 0,0 0 0,1 0 0,-1 0 0,0 0 0,0 0-1,0 0 1,0 0 0,0 0 0,0 0 0,0 0 0,0 0 0,0 0 0,0 0 0,0 0-1,1 1 1,-1-1 0,0 0 0,0 0 0,0 0 0,0 0 0,0 0 0,0 0 0,0 0 0,0 0-1,3 8-139,1 9 73,-2-9 73,1 0 1,0 0-1,1 0 1,-1-1-1,2 1 1,-1-1-1,1 0 1,0 0 0,7 7-1,-8-9 22,0-1 0,1 1 0,-1-1 0,1 0 0,0 0 0,0-1 0,0 0 1,1 1-1,-1-2 0,1 1 0,0-1 0,8 3 0,-6-3-13,0-1 1,1 0 0,-1 0-1,0-1 1,1 0 0,-1 0-1,1-1 1,8-2 0,10-4 38,-1-1 0,0-1 0,-1-2-1,34-18 1,-21 9 27,70-32 160,-86 38-354,-19 11 35,-15 8-12,-3 4 69,1 0 0,0 0-1,0 2 1,1 0 0,1 0-1,0 1 1,0 1 0,-17 24 0,21-25 30,1 0 0,0 1 0,1 0 0,1 0 0,0 0 0,0 0 0,2 1 1,-1 0-1,2 0 0,0 0 0,0 24 0,2-36 25,0 1 1,0-1-1,0 0 0,1 1 0,-1-1 1,1 0-1,-1 0 0,1 1 1,2 3-1,-3-5-23,1-1 0,-1 1 0,1 0 0,-1-1 0,1 1 0,-1 0 0,1-1 0,0 1 0,-1-1 0,1 1 0,0-1 0,-1 1 0,1-1 0,0 0 0,0 1 0,-1-1 0,1 0 0,0 0 0,0 1 0,0-1 0,-1 0 0,1 0-1,0 0 1,0 0 0,0 0 0,-1 0 0,1 0 0,0 0 0,0-1 0,0 1 0,4-1 72,-1-1 0,1 0 0,-1 0-1,0 0 1,0-1 0,0 1-1,0-1 1,-1 0 0,6-5 0,4-6 32,13-16 0,-15 17-49,105-132 356,-88 106-358,-2-1 0,-2-1 0,-1-1 0,32-88 1,36-186-318,-85 294 195,8-42-69,-13 58 93,-1 0 1,1-1 0,-1 1-1,0 0 1,0 0-1,-1 0 1,-2-10 0,3 15 30,0 1 1,0-1 0,0 0-1,-1 1 1,1-1 0,0 1-1,0-1 1,-1 0 0,1 1 0,0-1-1,-1 1 1,1-1 0,0 1-1,-1-1 1,1 1 0,-1-1-1,1 1 1,-1 0 0,1-1-1,-1 1 1,1 0 0,-1-1 0,1 1-1,-1 0 1,0 0 0,1-1-1,-1 1 1,0 0 0,0 0-1,-1 0-1,1 1 1,0-1 0,0 0 0,0 1 0,0-1 0,0 1 0,0-1 0,0 1-1,0-1 1,0 1 0,0 0 0,1 0 0,-1-1 0,0 1 0,0 0-1,0 1 1,-11 13-33,0 1-1,1 1 0,1 0 0,-8 19 1,-29 78-117,37-89 99,10-24 60,-19 45-32,3 1-1,-14 63 1,27-95 28,1 0 1,0 0-1,1 0 1,1 1 0,0-1-1,1 0 1,1 1-1,0-1 1,1 0-1,1 0 1,10 26 0,-9-29 21,1-1 1,0 0 0,0 0-1,1 0 1,1-1 0,0 0-1,14 13 1,-19-19 26,1-1 0,-1 0 0,1 0 0,0 0 0,1-1 0,-1 1 0,0-1 0,1 0 0,-1 0 0,1-1 0,0 1 0,-1-1 0,1 0 0,0 0 0,0-1 0,0 1 0,0-1 0,-1 0 0,1-1 0,0 1 0,0-1 0,8-2 0,-4 0 1,-1 0 0,0-1 0,0 0 1,0-1-1,-1 0 0,11-8 0,39-39 68,-42 35-114,-1 0 0,0-1 0,-2 0 0,14-25 0,-25 40-33,1 1-1,0-1 1,0 1 0,0-1-1,0 1 1,0 0 0,3-3-1,-5 26-328,-1 8 313,-2 0 0,-2 0 0,-10 37 0,0 1 47,14-59 1,-10 40 32,10-44 5,0-1 0,0 1 0,-1-1 0,1 1 1,-1-1-1,0 0 0,0 0 0,0 0 0,0 0 0,-3 3 0,5-6-26,0 0 1,0 0-1,-1 0 0,1 0 0,0 1 1,0-1-1,0 0 0,-1 0 0,1 0 1,0 0-1,0 0 0,-1 0 1,1 0-1,0 0 0,0 0 0,0 0 1,-1 0-1,1 0 0,0 0 0,0 0 1,-1 0-1,1 0 0,0 0 1,0 0-1,-1 0 0,1 0 0,0 0 1,0 0-1,0 0 0,-1 0 0,1 0 1,0-1-1,-7-8 178,0-11-5,7 20-162,-6-21-36,0 1 0,2 0 0,1-1 0,-2-32 0,5 52 12,0 0 0,0 0-1,0 1 1,0-1 0,0 0 0,0 0 0,0 0-1,0 0 1,1 1 0,-1-1 0,0 0 0,0 0-1,1 0 1,-1 1 0,0-1 0,1 0 0,-1 0 0,1 1-1,-1-1 1,1 0 0,0 1 0,-1-1 0,1 1-1,-1-1 1,2 0 0,0 0 1,-1 1 0,0 0 0,1 0 0,-1 0 0,0-1-1,0 2 1,1-1 0,-1 0 0,0 0 0,1 0 0,-1 0 0,0 1 0,0-1 0,1 1 0,0 0 0,5 2-11,1 1 0,-1 0 0,0 1 0,7 6 0,16 15-7,-18-15-260,1 0 0,0-1-1,1-1 1,-1 0 0,19 9-1,-12-12-2796,4-2 907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9:01.4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1119 3968,'0'0'43,"1"0"1,-1 0 0,0 0-1,0 0 1,0 0-1,0 0 1,0 0-1,0 0 1,0 0-1,0 0 1,0 0-1,0-1 1,0 1 0,0 0-1,0 0 1,0 0-1,0 0 1,0 0-1,1 0 1,-1 0-1,0 0 1,0 0-1,0 0 1,0 0 0,0 0-1,0 0 1,0 0-1,0 0 1,0 0-1,0 0 1,0 0-1,0 0 1,1 0 0,-1 0-1,0 0 1,0 1-1,0-1 1,0 0-1,0 0 1,0 0-1,0 0 1,0 0-1,0 0 1,0 0 0,0 0-1,0 0 1,0 0-1,0 0 1,0 0-1,0 0 1,0 0-1,0 0 1,0 0-1,0 1 1,0-1 0,0 0-1,0 0 1,0 0-1,0 0 1,0 0-1,0 0 1,0 0-1,0 0 1,0 0-1,0 0 1,0 0 0,12-6 2973,-9 4-2585,1-1 0,0 0 0,-1 0 0,0 0 1,1-1-1,2-4 0,12-24 562,-1 0 1,21-61-1,-22 50-607,49-106 628,-50 120-663,1 0-1,36-47 0,-40 61-273,23-27 88,-32 38-161,0 1 0,1 0 0,-1-1 0,1 2 0,0-1 0,0 0 0,0 1 0,6-3-1,-9 5-9,0-1 0,0 1 0,0 0 0,0-1 0,0 1 0,-1 0 0,1 0-1,0 0 1,0 0 0,0 0 0,0 0 0,0 0 0,0 0 0,0 0-1,0 1 1,0-1 0,0 0 0,0 0 0,0 1 0,0-1 0,0 1 0,0-1-1,0 1 1,-1-1 0,1 1 0,0 0 0,0-1 0,-1 1 0,1 0 0,0-1-1,-1 1 1,1 0 0,-1 0 0,1 0 0,-1 0 0,1 0 0,-1 0 0,0-1-1,1 1 1,-1 0 0,0 2 0,2 2 19,-1 0-1,-1 1 1,1-1-1,-1 0 1,0 1 0,0-1-1,-2 6 1,-6 36 307,-17 46-1,8-29-39,-2 5 930,28-89-1111,0 0 1,1 1-1,2 0 1,-1 1-1,2 0 0,0 1 1,17-17-1,7-2-131,74-56 0,-91 77-102,1 0 0,0 2-1,29-13 1,-48 25 108,1 0 0,-1 0 0,1 0 0,-1 0 0,1 1-1,0-1 1,0 1 0,-1-1 0,1 1 0,0 0 0,0 0 0,-1 0 0,1 1 0,0-1 0,0 1-1,-1-1 1,1 1 0,-1 0 0,6 2 0,-6-1 28,1 0 0,-1-1 0,0 1 0,1 1 0,-1-1 0,0 0 0,0 0 0,-1 1 0,1-1 0,0 1 0,-1 0 0,1-1 0,-1 1 0,0 0 0,0 0 0,0 0 0,0 3 0,3 20 1,-1 0 1,-2-1-1,-1 38 0,-1-20-69,1-23 53,-1 5 68,2 0-1,4 25 1,-4-44-5,0 0 0,0 1-1,1-1 1,0 0 0,0 0 0,1 0 0,0 0 0,0-1 0,0 1-1,0-1 1,1 0 0,8 10 0,-10-14-25,-1 0 1,1 0-1,-1 0 1,1 0-1,0 0 1,-1 0-1,1-1 0,0 1 1,0 0-1,0-1 1,-1 0-1,1 1 1,0-1-1,0 0 1,0 0-1,0 0 0,0 0 1,-1 0-1,1 0 1,0 0-1,0-1 1,0 1-1,0-1 0,-1 0 1,1 1-1,3-3 1,3-1 33,1-1 0,-1 0 0,14-13 0,-17 14-86,166-151 271,-156 139-194,0 1 0,-1-2-1,12-19 1,-22 31-44,0 0 0,-1-1 0,0 0 1,0 0-1,-1 0 0,0 0 0,0 0 0,0 0 0,-1-1 0,0 1 0,0 0 0,0-1 0,-1 1 1,0-9-1,0 14-18,0 0 0,-1-1 1,1 1-1,0 0 0,-1-1 1,1 1-1,-1 0 0,1 0 0,-1 0 1,1-1-1,-1 1 0,0 0 1,0 0-1,1 0 0,-1 0 1,0 0-1,0 0 0,0 1 1,0-1-1,0 0 0,0 0 1,-2 0-1,0 0-17,1 0 1,0 1 0,-1-1-1,1 1 1,-1 0-1,1-1 1,0 1-1,-1 0 1,1 1-1,-1-1 1,-3 1 0,-2 1-40,0 0 1,0 1-1,0 0 1,1 1 0,-1 0-1,-7 4 1,7-2 59,0 1 0,0 0 1,0 0-1,1 0 0,0 1 0,1 0 1,0 0-1,0 1 0,1 0 0,0 0 1,-7 17-1,9-19 17,1 0 0,0 0 0,0 0 0,0 0 1,1 0-1,0 0 0,1 1 0,-1-1 0,2 0 0,-1 1 0,1-1 0,0 0 0,0 1 1,1-1-1,0 0 0,0 0 0,4 8 0,-3-10 2,0-1-1,0 0 1,0 0 0,0 0-1,0 0 1,1-1 0,0 0 0,0 1-1,0-1 1,0 0 0,0-1-1,1 1 1,-1-1 0,1 0-1,-1 0 1,1 0 0,0-1 0,0 1-1,0-1 1,0 0 0,0-1-1,8 1 1,2-1 52,0 0 1,0-1-1,1-1 1,-1-1-1,-1 0 1,20-6-1,-1-3-15,0-1 0,44-25 0,57-42 83,-53 30-102,-20 12 42,66-34 160,-103 58-331,-24 14 96,0 0 0,-1 0 0,1 0 0,0 0 0,0 0 0,0 0 0,0 0 0,0 0 0,0 0 0,0 0 0,0 0 0,0 0 0,0 0 0,0 0 0,0 0 0,0 0 0,0 0 0,0 0 0,0 0 0,0 0 0,0 0 0,-1 0-1,1 0 1,0 0 0,0 0 0,0-1 0,0 1 0,0 0 0,0 0 0,0 0 0,0 0 0,0 0 0,0 0 0,0 0 0,0 0 0,0 0 0,0 0 0,0 0 0,0 0 0,0 0 0,0 0 0,0 0 0,0 0 0,0 0 0,0 0 0,0 0 0,0-1 0,0 1 0,0 0 0,0 0 0,0 0 0,0 0-1,-15 4-98,4 0 99,1 1 0,0 0 0,0 1 0,1 0 0,-1 1 0,1-1 0,1 2 0,-1-1 0,1 1 0,-8 12 0,-2 1 25,1 2-1,-25 46 1,24-35 14,2 0 0,1 1 0,-13 50 0,26-80 17,1 0 0,0 0 1,0 0-1,1 0 0,0 0 1,-1 0-1,2 8 0,-1-13-44,0 0 0,0 0 0,0 1 0,0-1 0,0 0 0,0 0 0,0 1-1,0-1 1,0 0 0,0 0 0,0 1 0,0-1 0,0 0 0,0 0 0,0 1 0,0-1 0,0 0-1,0 0 1,1 1 0,-1-1 0,0 0 0,0 0 0,0 0 0,0 1 0,0-1 0,1 0-1,-1 0 1,0 0 0,0 0 0,0 1 0,1-1 0,-1 0 0,0 0 0,0 0 0,1 0 0,-1 0-1,0 0 1,0 0 0,1 0 0,-1 0 0,0 0 0,0 0 0,1 0 0,-1 0 0,0 0 0,0 0-1,1 0 1,-1 0 0,0 0 0,0 0 0,0 0 0,1 0 0,-1 0 0,0 0 0,0 0-1,1-1 1,-1 1 0,0 0 0,0 0 0,0 0 0,1 0 0,-1 0 0,0-1 0,0 1 0,0 0-1,0 0 1,0 0 0,1-1 0,-1 1 0,17-23 403,31-64-182,5-7-167,-19 44-111,-13 20 115,22-44 0,-15 22-430,-27 52 360,-1 0-1,0 0 1,0 0 0,0 0-1,0 0 1,0 0 0,0 0-1,1 0 1,-1 0 0,0-1-1,0 1 1,0 0-1,0 0 1,0 0 0,0 0-1,0 0 1,0 0 0,0-1-1,0 1 1,0 0 0,0 0-1,0 0 1,0 0 0,0 0-1,0-1 1,0 1 0,0 0-1,0 0 1,0 0 0,0 0-1,0 0 1,0-1 0,0 1-1,0 0 1,0 0 0,0 0-1,0 0 1,0 0 0,0 0-1,0-1 1,0 1 0,-1 0-1,-5 3-197,-12 11-57,14-8 255,-1 1-1,1-1 0,0 1 0,0 0 1,0 0-1,1 0 0,0 1 0,1-1 1,-3 15-1,3-11 3,0-1 0,1 1 1,1-1-1,0 1 0,0-1 0,4 22 1,-3-28 21,0 0 0,0 0 1,1 0-1,-1 0 1,1 0-1,0 0 0,4 6 1,-5-9-4,1 1 1,-1 0-1,1 0 1,-1-1-1,1 1 1,0-1-1,0 1 1,-1-1-1,1 0 1,0 0-1,0 0 1,0 0-1,1 0 0,-1 0 1,0 0-1,4 0 1,-1-1 16,0 0 0,0 0 0,0 0 0,0-1 0,0 0 0,0 0 0,0 0 0,-1 0-1,10-4 1,4-4 67,17-10 0,-32 17-90,66-39 98,87-72-1,-113 83-201,-26 18-102,32-28 0,-49 40 191,0 0 0,0 0 0,1 0 0,-1 0 0,0 0 0,0 0-1,1 0 1,-1-1 0,0 1 0,0 0 0,1 0 0,-1 0 0,0 0 0,0 1 0,1-1 0,-1 0 0,0 0 0,0 0 0,1 0 0,-1 0 0,0 0-1,0 0 1,1 0 0,-1 1 0,0-1 0,0 0 0,1 0 0,-1 0 0,0 0 0,0 1 0,0-1 0,0 0 0,1 0 0,-1 0 0,0 1 0,0-1 0,11 16-64,5 21-41,-13-26 106,-1 0 0,-1 0 0,1 18 0,-2-16 53,1-1-1,3 17 1,-2-20-32,0 1-8,1 1-1,0 0 1,1-1 0,5 11-1,-8-19-1,0 0-1,0 0 0,0 1 1,1-1-1,-1-1 1,1 1-1,-1 0 1,1 0-1,0 0 0,0-1 1,0 1-1,0-1 1,0 0-1,0 0 0,0 1 1,0-1-1,1 0 1,-1-1-1,0 1 0,1 0 1,-1-1-1,0 1 1,1-1-1,2 0 1,1 0 17,0-1 1,0 0 0,0 0-1,0-1 1,0 1 0,0-1-1,-1-1 1,1 1 0,5-4-1,49-33 90,-53 34-98,130-96 190,-117 87-190,-1-2 1,-1 0 0,-1 0 0,0-2 0,-1 0 0,-1-1 0,0 0 0,-2-2 0,0 1 0,9-24 0,55-157 77,-31 25-384,-44 145 108,-2 31 171,1-1-1,-1 0 0,0 0 1,0 1-1,0-1 1,0 0-1,0 1 0,-1-1 1,1 0-1,0 1 0,0-1 1,0 0-1,0 1 1,-1-1-1,1 1 0,0-1 1,-1 0-1,1 1 0,0-1 1,-1 1-1,1-1 0,-1 1 1,1-1-1,-1 1 1,1-1-1,-1 1 0,1 0 1,-1-1-1,0 1 0,1 0 1,-1-1-1,1 1 1,-2 0-1,1 0 6,1 0 0,0 0 1,-1 0-1,1 0 0,0 0 0,-1 0 0,1 0 1,0 1-1,0-1 0,-1 0 0,1 0 1,0 0-1,0 1 0,-1-1 0,1 0 0,0 0 1,0 1-1,-1-1 0,1 0 0,0 0 1,0 1-1,0-1 0,0 1 0,-25 40-118,2 2-1,-21 57 0,5-11 145,13-34 78,-36 83-75,55-118-44,1 0 0,0 1 0,2 0 0,0 0-1,0 24 1,3-15 87,1 0-1,7 51 1,-4-67-40,0 0 1,0-1-1,1 1 1,1-1-1,0 0 1,1-1-1,0 1 0,10 13 1,-15-24-14,1 1 1,0-1-1,0 0 1,0 0-1,0 0 1,0 0-1,0 0 1,1 0-1,-1 0 1,0-1-1,6 3 1,-6-4 5,-1 1-1,1-1 1,0 0 0,-1 1 0,1-1 0,0 0 0,0 0 0,-1 0 0,1 0 0,0-1-1,0 1 1,-1 0 0,1-1 0,0 1 0,-1-1 0,1 0 0,-1 0 0,1 1 0,-1-1-1,1 0 1,2-2 0,4-4 32,-1 0-1,0 0 0,0 0 0,9-14 1,24-41 428,-9 14-440,-29 44-41,7-10-138,0 1 1,1 0-1,1 1 1,20-20-1,-30 32 130,-1 0-1,1-1 1,-1 1 0,0-1-1,1 1 1,-1-1 0,1 1-1,-1 0 1,1-1-1,-1 1 1,1 0 0,0 0-1,-1-1 1,1 1 0,-1 0-1,1 0 1,0 0-1,-1 0 1,1 0 0,-1 0-1,1 0 1,0 0 0,-1 0-1,1 0 1,-1 0-1,1 0 1,0 0 0,-1 0-1,1 1 1,-1-1 0,1 0-1,0 0 1,-1 1-1,1-1 1,-1 0 0,1 1-1,-1-1 1,0 1 0,1-1-1,-1 0 1,1 1-1,-1-1 1,0 1 0,1-1-1,-1 1 1,0 0 0,1-1-1,-1 1 1,0-1-1,1 2 1,0 2-16,0 1 0,0-1 0,-1 0 0,1 1 0,-1 7 1,-1 3 45,0 0 0,-4 15 0,2-18 6,1-1 0,1 0 0,0 1 0,1 0 0,0 11 0,0-22-11,0-1-1,0 0 1,0 1-1,0-1 1,0 0-1,0 1 1,0-1 0,0 0-1,0 1 1,0-1-1,0 0 1,0 1-1,0-1 1,0 0-1,0 0 1,1 1-1,-1-1 1,0 0 0,0 1-1,0-1 1,0 0-1,1 1 1,-1-1-1,0 0 1,0 0-1,0 0 1,1 1-1,-1-1 1,1 0-1,3-9 536,-1 2-560,4-11 122,4-8-25,-3 13-98,37-60-89,-41 68 24,-3 3-24,-1 5 35,0 0 58,-5 18-193,1-9 66,-46 131-87,9-39 470,19-54-363,14-31 132,-1-1 1,-1 0-1,-21 30 1,25-40 18,-1 0 0,0 0-1,0 0 1,-1-1 0,0 0 0,0 0 0,-1-1 0,-16 9 0,19-12-5,0-1 0,-1 0 0,1 0 1,-1-1-1,0 1 0,1-1 0,-1-1 1,0 0-1,0 0 0,-9-1 1,6 0 13,0-1 0,0 0 0,0-1 0,0 0 1,1 0-1,-11-6 0,3-4-19,17 13-27,-1 0 0,1-1 0,-1 1 0,1 0 0,-1-1 0,1 1 0,0 0 0,-1-1 0,1 1 0,0-1 0,-1 1 0,1-1 0,0 1 0,0-1 0,0 1 0,-1-1 0,1 1 0,0-1 0,0 1 0,0-1 0,0 1 0,0-1 0,0 1 0,0-1 0,0 0 0,0 1 0,0-1 0,0 1 0,0-1 0,1 0 0,2-2-26,0-1 0,1 2 0,0-1 0,0 0 0,-1 1 0,1-1 0,1 1 0,5-2 0,37-12 24,-45 16 8,39-12-35,0-2 1,-1-2-1,52-28 0,-56 21-1765,-24 15-557,0-2 0,16-16 1,-24 22 1676,0 0 0,0-1 0,0 0 0,0 0 0,-1 0 0,0 0 1,0 0-1,0-1 0,-1 1 0,0-1 0,0 0 0,0 0 0,-1 0 0,0 1 0,1-9 0,-2 1-2138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9:32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1090 2816,'-11'11'917,"10"-11"-891,1 0 0,0 1-1,-1-1 1,1 1 0,0-1 0,0 1-1,-1-1 1,1 1 0,0-1 0,0 1-1,0 0 1,0-1 0,-1 1 0,1-1-1,0 1 1,0-1 0,0 1 0,0 0-1,0-1 1,1 1 0,-1-1-1,0 1 1,0-1 0,0 2 0,1-2 88,-2 0 16,1 1 0,0 0 0,0-1 0,0 1 0,0-1 1,0 1-1,0-1 0,0 1 0,0 0 0,0-1 1,0 1-1,1-1 0,-1 1 0,0-1 0,0 1 0,0-1 1,1 1-1,-1-1 0,0 1 0,1-1 0,-1 1 1,0-1-1,1 1 0,-1-1 0,1 0 0,-1 1 1,0-1-1,1 0 0,-1 1 0,1-1 0,-1 0 0,1 0 1,-1 1-1,1-1 0,0 0 0,-1 0 0,1 0 1,-1 0-1,1 0 0,-1 0 0,1 0 0,-1 0 0,1 0 1,1 0-1,0 0 110,0-1-1,0 0 1,1 1 0,-1-1 0,0 0-1,0 0 1,0-1 0,0 1 0,2-2-1,0-1 1,1-1-1,-1 1 1,0-1 0,0 0-1,-1-1 1,1 1-1,-1-1 1,4-10-1,7-12 256,10-12-40,1 1 0,35-40 0,-27 40-386,-2-1 1,-1-1-1,25-48 0,40-101 118,-55 107-107,-11 24 80,-2-2 0,33-109 0,-58 163-125,2-7 14,-1-1-1,0 0 1,1-19-1,-4 32-65,0 1-1,0 0 0,0 0 0,0 0 0,0 0 0,-1 0 0,1 0 0,0 0 1,0 0-1,-1 0 0,1 0 0,-1 0 0,1 0 0,-1-1 0,0 2-7,1 0-1,-1-1 0,1 1 1,-1 0-1,1-1 0,0 1 1,-1 0-1,1 0 0,-1-1 0,1 1 1,-1 0-1,0 0 0,1 0 1,-1 0-1,1-1 0,-1 1 1,1 0-1,-1 0 0,0 0 1,-2 1-47,0 0 0,0-1 0,0 1 0,0 0 0,1 1 0,-1-1 0,0 0 0,-2 3 0,-3 1-4,0 1 0,0 0-1,1 0 1,-8 10 0,5-6 20,-4 5 31,1 1-1,0 0 1,2 1 0,0 0-1,-12 27 1,-35 93 82,55-128-53,-1 1-15,-68 209 490,66-195-368,1 1-1,1-1 1,2 1 0,0 0 0,1-1 0,2 1 0,4 29 0,-5-49-42,1 0 1,0 0-1,1 0 1,-1 1-1,1-1 1,0 0-1,0-1 1,1 1-1,-1 0 1,1-1-1,0 1 1,0-1-1,1 0 0,-1 0 1,1 0-1,0 0 1,0-1-1,0 0 1,1 0-1,-1 0 1,1 0-1,-1 0 1,1-1-1,0 0 1,0 0-1,0-1 1,0 1-1,0-1 1,1 0-1,-1 0 1,0-1-1,1 1 0,-1-1 1,0 0-1,1-1 1,5-1-1,17-3 22,0-2 0,-1-1-1,0-2 1,-1 0 0,0-2-1,-1 0 1,0-2 0,34-25-1,-59 39-87,15-10-299,-12 11-36,-6 6 99,1-2 216,1-1 0,-1 0 0,1 1 0,0-1 0,0 1 0,0-1 0,1 1 0,0 7 0,3 40-1,-2-45 65,-1 0-1,2 0 1,-1-1 0,1 1-1,0-1 1,1 1 0,-1-1-1,1 0 1,0 0 0,1 0-1,5 7 1,-9-12-32,0-1-1,0 1 1,0-1-1,1 0 1,-1 1-1,0-1 1,0 1-1,1-1 1,-1 0-1,0 1 1,1-1-1,-1 0 1,1 1-1,-1-1 1,0 0-1,1 0 1,-1 1-1,1-1 1,-1 0 0,0 0-1,1 0 1,-1 0-1,1 1 1,-1-1-1,1 0 1,-1 0-1,1 0 1,-1 0-1,1 0 1,-1 0-1,1 0 1,-1 0-1,0-1 1,1 1-1,-1 0 1,1 0-1,-1 0 1,1 0-1,-1-1 1,1 1-1,-1 0 1,0 0 0,1-1-1,-1 1 1,0 0-1,1-1 1,-1 1-1,0 0 1,1-1-1,-1 1 1,1-1-1,0-2 100,1 0 1,-1 0-1,0 0 0,0 0 0,2-4 0,0-6 45,0 1-1,1-21 1,-3 28-190,-1 1 1,0-1-1,-1 0 1,1 0-1,-1 1 1,0-1-1,0 0 1,-1 1-1,-3-8 1,1 3-14,0 1 1,0 0 0,-7-8-1,9 14 27,1 0 0,0 0 0,-1 1-1,1-1 1,-1 1 0,1-1 0,-1 1-1,0 0 1,0 0 0,1 0-1,-1 0 1,0 0 0,0 0 0,0 0-1,0 0 1,0 1 0,0-1 0,-4 1-1,1 1-44,5 0 61,3 0 11,1 0 10,0-1 0,0 1 0,0 0 1,0 0-1,0 1 0,0-1 0,4 3 0,13 5 43,-9-7-122,0 0 0,0-1-1,0 0 1,0-1 0,0 0 0,0-1 0,0-1-1,0 1 1,12-5 0,-21 5-410,0 0 0,0 0 0,0 0 0,-1-1 0,1 1 0,4-4 0,-7 5 104,1-1-1,-1 1 0,1-1 0,-1 1 1,1-1-1,-1 1 0,1-1 0,-1 1 0,1-1 1,-1 0-1,0 1 0,1-1 0,-1 0 1,0 1-1,1-1 0,-1 0 0,0 1 1,0-1-1,0 0 0,0 0 0,0 1 1,0-1-1,0 0 0,0 0 0,0 1 1,0-1-1,0 0 0,0 1 0,-1-2 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9:32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4896,'0'-18'1584,"2"11"-976,0 5-674,-1 0 292,1-1 0,0 1-1,0-1 1,0 1-1,0 0 1,0-1 0,1 1-1,-1 0 1,1 0 0,-1 1-1,1-1 1,0 1-1,3-3 1,11-1 584,0 0 0,0 0 1,1 2-1,17-2 0,75-2 959,-88 6-1568,21 0-34,0 2 0,0 2-1,63 11 1,-77-8-543,47 8-2123,-63-13-901,25-1 0,-5 0-626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9:34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47 3648,'-5'-15'1290,"5"14"-1045,-1 0 1,0-1-1,1 1 1,-1-1-1,1 1 0,0-1 1,-1 1-1,1-1 0,0 1 1,0-1-1,0-2 0,0 4-108,0-1-1,0 1 0,1-1 0,-1 1 0,0-1 0,0 1 0,0-1 0,0 1 0,0-1 1,0 1-1,0-1 0,0 1 0,0-1 0,0 1 0,0-1 0,0 1 0,0-1 1,-2-2 2248,5 8 1158,23 49-2735,-19-38-763,85 170 721,-74-155-639,2-1 0,0 0 1,46 47-1,146 131 667,-200-194-693,0 0 0,-1 0-1,-1 1 1,-1 0-1,0 1 1,8 21-1,-17-36-73,1 0-1,-1 0 0,0 0 0,0 0 1,1 0-1,-1 0 0,0 0 0,0 0 1,0 0-1,0 0 0,0 0 0,0 0 1,-1 0-1,1 2 0,0-3-44,0 0-1,0 0 0,0 0 0,0 0 1,0 0-1,0 0 0,-1 0 1,1 1-1,0-1 0,0 0 0,0 0 1,0 0-1,0 0 0,0 0 1,0 0-1,0 0 0,0 0 1,0 0-1,-1 0 0,1 1 0,0-1 1,0 0-1,0 0 0,0 0 1,0 0-1,0 0 0,0 0 0,-1 0 1,1 0-1,0 0 0,0 0 1,0 0-1,0 0 0,0 0 1,0 0-1,-1 0 0,1 0 0,0 0 1,-6-8-2985,-2-6 224,4 1 913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9:34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845 13 3328,'0'-13'8810,"-5"20"-7887,-64 79 656,40-49-1254,12-15-98,-1-1 1,-28 26 0,-172 119 886,-6-1-284,178-126-646,1 1 0,-61 73-1,102-108-217,2-3-164,-1 1 1,1 0 0,0 1 0,-4 5 0,6-9-29,-1 1 0,1 0 0,0-1 0,0 1 0,-1 0 1,1-1-1,0 1 0,0 0 0,0-1 0,0 1 0,0 0 0,0-1 1,0 1-1,0 0 0,0-1 0,0 1 0,0 0 0,0-1 0,1 1 0,-1-1 1,0 1-1,0 0 0,1-1 0,-1 1 0,0-1 0,1 1 0,-1-1 1,1 1-1,-1-1 0,1 1 0,-1-1 0,1 1 0,-1-1 0,1 1 1,0-1-1,8 4-2238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9:35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22 2656,'-3'-1'410,"0"1"0,-1-1 0,1 1 1,0 0-1,0 0 0,0 0 0,0 0 0,0 0 0,0 1 1,-1 0-1,1-1 0,-4 3 0,2-2 998,0 1 1,-1-1-1,-9 1 0,19-4-177,55-16 599,-10 12-1231,2 2 0,60 4 0,-58 0-167,-39 0-441,0 0-1,-1 2 1,1-1-1,-1 2 0,0 0 1,0 0-1,0 1 1,0 1-1,16 8 0,-27-12 529,2 1-1560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9:38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0 480 3552,'0'0'1147,"11"3"1642,-7-6-2338,1 0 0,0-1 0,-1 1-1,0-1 1,0 0 0,0 0 0,0 0 0,-1 0 0,0-1 0,1 0 0,1-4 0,7-9 319,16-19 360,35-45 465,-51 68-1282,1 1 1,1 0-1,22-17 0,96-49 677,-53 35-620,-49 27-169,-18 11-178,0-1-1,-1 0 1,0-1-1,0 0 1,10-10-1,-18 14-12,1 1-1,0 0 0,0 0 0,6-3 1,5-5-398,-36 69-391,7-32 460,7-14 347,0 0-1,2 1 0,-7 17 1,11-26-25,0 1 0,0-1 1,0 0-1,1 0 1,0 0-1,0 1 1,0-1-1,0 0 1,1 0-1,-1 1 1,1-1-1,0 0 0,0 0 1,1 0-1,2 6 1,-2-6 47,1 1 1,-1-1 0,1 1 0,0-1-1,1 0 1,-1 0 0,1 0-1,-1 0 1,1-1 0,1 0-1,-1 1 1,0-1 0,1-1 0,-1 1-1,1-1 1,7 3 0,-5-3 8,0 0 0,1-1 0,-1 0 0,0 0 0,0-1 0,1 0 0,-1 0 0,0-1 0,0 0 1,1 0-1,11-4 0,121-44 384,-58 18-280,-32 13-129,-11 4 219,74-18 1,-106 30-87,-7 0-119,-13 2-90,-15 7 43,1 2 1,1 0 0,-42 22-1,60-27 1,1 0 1,-1 0-1,1 1 0,0 0 0,0 0 0,1 1 0,0-1 0,0 1 1,0 1-1,0-1 0,1 1 0,0 0 0,1 1 0,-1-1 0,2 1 1,-5 9-1,7-15 5,1-1 1,0 1 0,-1-1 0,1 1-1,0-1 1,0 1 0,0 0 0,0-1-1,0 1 1,0-1 0,1 4 0,0 9 366,-1-14-366,0 0 0,0 0 1,0 1-1,0-1 1,0 0-1,0 0 1,0 0-1,0 0 0,0 1 1,0-1-1,0 0 1,0 0-1,0 0 0,0 0 1,0 1-1,0-1 1,1 0-1,-1 0 0,0 0 1,0 0-1,0 0 1,0 0-1,0 1 0,0-1 1,0 0-1,1 0 1,-1 0-1,0 0 0,0 0 1,0 0-1,0 0 1,0 0-1,1 0 0,-1 0 1,0 0-1,0 1 1,0-1-1,0 0 1,1 0-1,-1 0 0,0 0 1,0 0-1,10-4 206,13-12 14,-22 15-187,34-31 136,-8 6-137,90-69-52,-59 46-52,-39 32 116,-14 11-150,-7 5-199,0 1 273,1 0 0,0 1 0,-1-1 0,1 0 0,0 1 0,0 0 0,-1-1 0,1 1 0,0 0 0,-1 1 0,-1 0 15,0 0-1,1 1 1,-1-1 0,1 1-1,0 0 1,-1 0-1,1 0 1,1 0-1,-1 0 1,0 1-1,1-1 1,0 0 0,-1 1-1,1-1 1,1 1-1,-1 0 1,0-1-1,1 1 1,0-1-1,0 1 1,0 0 0,0-1-1,1 1 1,-1 0-1,1-1 1,0 1-1,0-1 1,0 1-1,0-1 1,1 0 0,0 1-1,-1-1 1,1 0-1,0 0 1,3 3-1,-1-2 34,0 1-1,1-1 0,-1 0 0,1 0 0,0-1 0,0 1 0,0-1 1,0 0-1,1 0 0,-1-1 0,1 0 0,11 3 0,-9-3 33,0-1 0,1 0 0,-1-1 0,0 0 0,1 0 0,-1-1 0,0 0 0,16-4 0,-7 0-21,0-1 1,0-1-1,-1 0 0,21-13 0,-6 0 23,31-25 0,-40 23-110,-19 19 36,0 0-1,0 0 0,0 0 0,1 0 1,-1 0-1,1 0 0,-1 1 0,1 0 0,7-4 1,-17 51-455,-4 9 396,5-33-14,-2 31 0,6-33 11,0-12 139,0 0 0,0 0 0,1 0-1,0 0 1,1 0 0,-1 0 0,1-1 0,2 8 0,-3-13-49,1-1 1,-1 1 0,0 0 0,0-1 0,0 1-1,1-1 1,-1 1 0,0-1 0,0 1 0,1-1-1,-1 1 1,1-1 0,-1 1 0,0-1-1,1 1 1,-1-1 0,1 1 0,-1-1 0,1 0-1,-1 1 1,1-1 0,-1 0 0,1 0 0,0 1-1,-1-1 1,1 0 0,-1 0 0,1 0 0,0 0-1,-1 0 1,1 0 0,-1 0 0,1 0-1,0 0 1,-1 0 0,1 0 0,0 0 0,-1 0-1,2-1 1,0 0 30,0 0-1,1 0 1,-1-1 0,0 1-1,0-1 1,0 1-1,0-1 1,2-2 0,19-21 75,1 0 0,48-35 0,63-23-261,-125 77 145,-8 5-14,-1 0 0,1 0 0,-1 0 0,1 1 0,0-1 0,-1 0 0,1 1 0,0-1 0,1 1 0,-3 0 8,0 0-1,1 0 0,-1 0 0,0 0 0,0 0 0,0 0 0,0 1 0,0-1 1,1 0-1,-1 0 0,0 0 0,0 0 0,0 0 0,0 1 0,0-1 0,0 0 1,0 0-1,0 0 0,0 0 0,0 1 0,0-1 0,0 0 0,0 0 0,0 0 0,0 0 1,0 1-1,0-1 0,0 0 0,0 0 0,0 0 0,0 1 0,0-1 0,0 0 1,0 0-1,0 0 0,0 0 0,0 1 0,0-1 0,0 0 0,0 0 0,-1 0 0,1 0 1,0 0-1,0 0 0,0 1 0,-23 31-288,14-21 296,4-5 23,0 1-24,-1 0 0,1 1 0,1 0 1,-7 15-1,8-15 61,-11 24-128,14-32 71,0 0 1,0 0-1,0 0 0,0 0 1,0 0-1,0 0 1,0 0-1,0 0 0,0 0 1,0 0-1,0 0 0,0 0 1,0 0-1,0 0 1,0 0-1,0 0 0,0 0 1,0 0-1,0 0 0,-1 0 1,1 0-1,0 0 1,0 0-1,0 0 0,0 0 1,0 0-1,0 0 1,0 0-1,0 0 0,0 0 1,0 0-1,0 0 0,0 0 1,0 0-1,0 0 1,0 0-1,0 0 0,0 0 1,0 0-1,0 0 0,0 0 1,0 0-1,0 0 1,0 0-1,0 0 0,0 0 1,-1 0-1,1 0 0,0 1 1,0-1-1,0 0 1,0 0-1,0 0 0,1-6 338,0 0-184,0 7-313,-14 8-51,3 1 182,1 1 1,0 0-1,1 1 0,0 0 0,-9 22 0,2-8-30,-42 86 15,38-72 50,-1-1 0,-33 48 0,38-68 18,-1 0 1,-22 21-1,29-32 3,0 0 0,0-1 0,-1 0 0,0 0-1,0-1 1,-18 8 0,27-14-19,0 1 1,0-1-1,0 0 1,0 1-1,0-1 0,0 0 1,1 0-1,-1 0 0,0 1 1,0-1-1,0 0 1,0 0-1,0 0 0,0-1 1,0 1-1,0 0 1,0 0-1,0 0 0,0-1 1,1 1-1,-1 0 1,0-1-1,0 1 0,0-1 1,0 1-1,1-1 1,-1 1-1,-1-2 0,2 1-13,-1 0 0,0 0 0,1 0 0,-1-1 0,1 1 0,0 0 0,-1 0 0,1-1 0,0 1 0,0 0 0,0 0 0,0-1 0,0 1 1,0 0-1,0-1 0,0 1 0,0 0 0,1 0 0,-1-1 0,1 0 0,3-10 5,1 0 1,1 1-1,0-1 1,0 1-1,2 0 1,-1 1 0,11-12-1,2 1-96,0 1-1,27-21 0,-37 35 91,0 0 0,1 0 0,-1 1 0,1 0 0,0 1 0,15-4 0,-10 3-3,1-1 0,16-9 0,6-8 140,-1-1-1,-1-2 1,58-53 0,24-20 12,11-9-174,-104 83 23,-18 17-34,0 0 1,0 0-1,1 1 1,0 0-1,0 0 0,18-8 1,-26 15 24,0 0 1,-1 1-1,1-1 1,0 0 0,0 1-1,0-1 1,0 1-1,-1-1 1,1 1-1,0-1 1,0 1-1,-1 0 1,1-1-1,0 1 1,-1 0-1,1 0 1,-1 0-1,1-1 1,-1 1-1,1 0 1,-1 0-1,0 0 1,1 1-1,1 2-35,0 1-1,-1-1 1,1 0-1,1 9 0,-1 11 39,-2 1 0,-1-1 0,-1 0 0,-1 0 0,-1 0 0,-12 42 0,2-29 178,13-35-135,0 0-1,0 0 0,0-1 0,0 1 0,0 0 1,0-1-1,0 1 0,-1-1 0,1 1 0,-1-1 1,1 1-1,-1-1 0,0 0 0,1 0 0,-4 1 1,5-2-29,0 1 0,-1-1 0,1 0 0,0 0 0,-1 0 0,1 0 0,0 0 0,-1 0 0,1 0 0,0 0 0,-1 0 0,1 0 0,0 0 0,-1 0 0,1-1 0,0 1 0,-1 0 0,1 0 0,0 0 0,-1 0 0,1-1 0,-10-5 68,1-1 1,0 0 0,-15-15 0,13 11-145,-18-13-1,-89-52-363,114 71 432,5 3 0,12 4 0,37 20 143,-2 1-1,70 47 0,-63-37-179,79 37-1,-107-62-1230,-17-8-2362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9:40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577 9 2656,'5'-8'4032,"-7"8"-3857,0 1 1,0-1 0,0 1-1,0 0 1,0 0-1,0 0 1,0 0-1,0 0 1,-3 2 0,-4 3 73,-3-1-11,-9 5 13,0 0 0,0 1 0,1 2 0,0 0 0,-20 18 0,10-3-110,2 2 0,0 2-1,2 0 1,-23 39 0,-1 11 555,-73 166 0,110-215-518,2 1-1,2 0 1,-10 66-1,14-46 239,2 97-1,5-118-273,2-1 1,1 1-1,2-1 0,1 0 0,13 31 1,-14-47-14,1 0 1,0-1 0,1 0-1,1-1 1,16 18 0,-25-30-98,29 29 949,-25-26-1061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9:41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45 3392,'-2'-1'152,"-3"0"476,0 0 0,0-1 0,0 2 0,-1-1 0,-8 0 0,10 2-467,1 0 0,-1 0 0,1 0 0,0 0 0,-1 1 0,1-1 0,0 1-1,0 0 1,0-1 0,-5 5 0,0 0 30,1 0 0,-1 1 0,1 0-1,0 0 1,1 1 0,-1 0 0,-4 8-1,9-13-127,1 0-1,-1-1 0,1 1 1,0 0-1,-1 0 0,1 0 1,1-1-1,-1 1 0,0 0 1,1 0-1,-1 0 0,1 0 1,0 1-1,0-1 0,1 0 0,-1 0 1,0 0-1,1 0 0,0 0 1,-1 0-1,1-1 0,1 1 1,-1 0-1,0 0 0,1-1 1,-1 1-1,1 0 0,2 2 1,-2-3 24,0 1 1,1-1 0,-1 0-1,1 0 1,-1 0 0,1 0-1,0 0 1,0 0-1,0-1 1,0 0 0,0 1-1,0-1 1,0 0 0,5 1-1,-3-2 21,1 1-1,-1-1 1,0 0 0,0-1-1,0 1 1,0-1-1,0 0 1,8-3-1,-1 0 46,-1-1 0,0 0-1,0-1 1,-1 0 0,1-1-1,-1 0 1,9-9 0,-11 9-19,0-1 1,-1-1-1,0 1 1,0-1-1,8-15 1,20-50-411,-31 63 43,-3 9 190,0 1 10,-2-12-109,1 13 142,1 0 1,-1-1 0,0 1 0,0-1-1,1 1 1,-1 0 0,0-1 0,0 1 0,1 0-1,-1-1 1,0 1 0,1 0 0,-1-1 0,0 1-1,1 0 1,-1 0 0,1 0 0,-1-1-1,0 1 1,1 0 0,-1 0 0,1 0 0,-1 0-1,0 0 1,1 0 0,-1-1 0,1 1 0,-1 0-1,1 1 1,-1-1 0,1 0 0,16 1 112,-5 2 8,-1 0-1,0 0 1,0 1 0,12 7-1,-18-8-63,1 0-1,-1 0 1,0 1-1,-1 0 1,1 0-1,-1 0 1,0 1-1,0-1 1,7 11-1,-4-3 59,-1 0 0,0 0 0,-1 1-1,7 20 1,7 56 40,-2-9-601,-11-63-2391,2-4 757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9:41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284 386 3392,'1'-22'1495,"-1"21"-1314,0 0-1,0 0 1,0 0-1,0 0 1,1 0-1,-1-1 1,0 1-1,1 0 1,-1 0-1,1 0 1,-1 0-1,1 1 0,0-1 1,0-2-1,-19 43 2818,-79 110-1080,62-102-1610,3 2 0,-35 74 0,29-44 1356,34-71-890,5-13-118,10-21 246,-4 9-631,7-13-123,1 1 0,2 1 0,31-41 0,136-217-417,-43 59-284,-111 183 393,43-47 0,-73 90 148,0 0-1,0-1 0,1 1 0,-1-1 0,0 1 0,0 0 1,1-1-1,-1 1 0,0 0 0,1-1 0,-1 1 0,0 0 1,1-1-1,-1 1 0,1 0 0,-1 0 0,0-1 0,1 1 1,-1 0-1,1 0 0,-1 0 0,1 0 0,-1 0 0,1 0 1,-1-1-1,1 1 0,1 16-223,-2-13 243,-14 286 754,0-62-45,14-196-627,-1 114-40,5 65 191,-4-109 75,0-99-1819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9:42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26 5888,'-5'-3'1461,"6"1"-367,14-3 316,24-1 529,45-2 45,170 7 0,-245 2-2081,36 4-143,-14 6-4869,-21-6 3211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9:02.1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454 10 4640,'-8'-9'4165,"7"9"-4075,1 0 1,0 0-1,0 0 0,0 0 0,0 0 1,-1 0-1,1 0 0,0 0 1,0 0-1,0 0 0,0 0 0,-1 0 1,1 0-1,0 0 0,0 0 0,0 0 1,0 0-1,-1 0 0,1 0 1,0 0-1,0 0 0,0 0 0,0 0 1,0 0-1,-1 0 0,1 0 0,0 0 1,0 0-1,0 0 0,0 0 1,0 1-1,-1-1 0,1 0 0,0 0 1,0 0-1,0 0 0,0 0 0,0 0 1,0 1-1,0-1 0,0 0 1,-1 0-1,-3 9 827,3-8-692,-17 26 1346,13-21-1346,0 0 0,-6 12-1,4 0 104,0 1 0,1-1 0,2 1 0,0 0 0,0 0 0,2 1 0,0 33 0,2-50-249,0-1 0,0 1 0,0-1-1,1 1 1,-1 0 0,1-1 0,-1 1 0,1-1-1,0 0 1,0 1 0,0-1 0,3 4 0,-4-5-43,1 0 0,0-1 0,0 1 0,0 0 0,-1-1 0,1 1 0,0-1 0,0 1 0,0-1 0,0 0 0,0 1 0,0-1 1,0 0-1,0 1 0,0-1 0,0 0 0,0 0 0,0 0 0,0 0 0,0 0 0,0 0 0,0 0 0,1-1 0,-1 1 0,0 0 0,0-1 0,0 1 0,-1 0 0,1-1 0,0 1 1,0-1-1,0 1 0,1-2 0,12-8 156,0 0 0,22-22 0,-12 10-48,15-10 8,25-23 96,-63 53-242,9-8-60,-1 0 1,1 1-1,1 1 1,0 0 0,0 0-1,0 1 1,14-6-1,-25 13 47,0 0-1,0 0 0,1 0 1,-1 0-1,0 1 0,0-1 0,0 0 1,0 0-1,1 0 0,-1 0 1,0 0-1,0 0 0,0 1 0,0-1 1,0 0-1,0 0 0,1 0 1,-1 0-1,0 1 0,0-1 1,0 0-1,0 0 0,0 0 0,0 0 1,0 1-1,0-1 0,0 0 1,0 0-1,0 0 0,0 1 1,0-1-1,0 0 0,0 0 0,0 0 1,0 1-1,0-1 0,0 0 1,0 0-1,0 0 0,0 0 1,0 1-1,-1-1 0,-2 16-119,-16 35 143,-2-1 0,-29 52 0,9-26 254,-3-1 0,-102 130 0,132-188-160,-1-1-1,-1 0 0,-1-1 1,0-1-1,-38 24 0,42-31-1,0-1 0,0 0-1,0-1 1,-1 0-1,1-1 1,-1 0 0,-1-1-1,1-1 1,0 0 0,-15 0-1,22-3-44,1 1 0,-1-1 0,1 0 1,0 0-1,0 0 0,-9-4 0,14 5-50,0-1-1,-1 1 1,1-1 0,0 0 0,0 1 0,0-1 0,0 0 0,0 0 0,0 0 0,0 0 0,0 0-1,0 0 1,0 0 0,0-1 0,0 1-4,1 0 0,0 0 0,0 0 1,0 0-1,-1 0 0,1 0 0,0 1 0,0-1 0,1 0 0,-1 0 0,0 0 0,0 0 0,0 0 1,0 1-1,1-1 0,-1 0 0,0 0 0,1 0 0,-1 1 0,1-1 0,-1 0 0,1 0 0,0 0 1,4-5 39,0 1 1,0 0 0,0 1 0,1-1 0,-1 1-1,1 0 1,7-3 0,46-21 271,-44 21-219,132-62 205,11-6-187,-131 64-826,48-12 1,-5 8-5548,-34 11 3160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9:42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5984,'0'1'144,"0"-1"1,1 0-1,-1 0 1,0 0-1,0 0 0,1 1 1,-1-1-1,0 0 1,1 0-1,-1 1 1,0-1-1,0 0 0,0 1 1,1-1-1,-1 0 1,0 0-1,0 1 1,0-1-1,0 0 0,1 1 1,-1-1-1,0 0 1,0 1-1,0-1 1,0 1-1,0-1 0,0 0 1,0 1-1,0 0 1,0 20 939,2 8-304,15 46 527,-6-27-318,-10-43-782,1 0 0,0-1 0,0 1 0,0-1 0,0 1 0,1-1 0,5 7 0,-7-10-156,-1-1-1,1 1 1,-1 0 0,1-1-1,0 1 1,0 0 0,-1-1 0,1 1-1,0-1 1,0 0 0,0 1-1,-1-1 1,1 0 0,0 1 0,0-1-1,0 0 1,0 0 0,0 0 0,0 1-1,0-1 1,0 0 0,-1 0-1,1-1 1,0 1 0,0 0 0,0 0-1,0 0 1,0-1 0,0 1-1,0 0 1,-1-1 0,1 1 0,0-1-1,0 1 1,0-1 0,-1 1 0,1-1-1,0 1 1,-1-1 0,1 0-1,0 0 1,4-5 78,-1 1 0,0-1 0,0 0 0,4-9 0,-5 9-40,19-34 191,8-14-263,63-88 0,-83 125-705,-10 17 474,0-1 0,0 1 0,1 0 0,-1-1 0,0 1-1,0-1 1,0 1 0,0 0 0,1-1 0,-1 1 0,0-1 0,0 1-1,0 0 1,0-1 0,0 1 0,0-1 0,0 1 0,0 0 0,0-1-1,0 1 1,0-1 0,0 1 0,-1 0 0,1-1 0,0 0 0,-1 4-1162,12 1-4032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9:43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488 28 4064,'-3'-2'6299,"-5"4"-4136,-12 4-3011,11-3 1506,-7 3-484,0 0 0,1 0-1,-1 2 1,1 0 0,-22 16 0,32-21-155,0 1 0,1 0 0,-1 0 0,1 0 0,0 0 0,0 1 0,0 0 0,1 0 0,-1 0 0,1 0 0,0 0 0,1 1 0,-1-1 1,1 1-1,0 0 0,1-1 0,0 1 0,-1 0 0,1 9 0,1-15 17,0 1 0,-1 0 1,1 0-1,0 0 1,0 0-1,1 0 0,-1 0 1,0 0-1,0 0 1,0 0-1,1-1 0,-1 1 1,0 0-1,1 0 1,-1 0-1,1 0 0,-1-1 1,1 1-1,-1 0 0,1 0 1,-1-1-1,1 1 1,0 0-1,-1-1 0,1 1 1,0-1-1,0 1 1,-1-1-1,1 1 0,0-1 1,0 0-1,0 1 1,0-1-1,0 0 0,0 0 1,-1 1-1,1-1 1,0 0-1,0 0 0,0 0 1,0 0-1,0 0 1,0 0-1,0-1 0,0 1 1,1-1-1,2 0 82,0 0 0,0 0 0,0-1 0,0 1 1,0-1-1,-1 0 0,1-1 0,6-4 0,5-8 18,22-29-1,-4 4-81,-23 25-47,-6 8-247,-8 18-369,-75 164 103,62-139 484,-19 33 189,-3-1 0,-3-1 1,-3-3-1,-65 73 1,89-111 84,14-17 182,0 0 1,0-1-1,-12 11 0,19-19-397,0 0 0,0 0 0,0 0 0,0 0 0,-1 1 0,1-1 0,0 0 0,0 0 0,0 0 0,0 0 0,0 0 0,0 0 0,0 0 0,-1 0 0,1 0 0,0 0 0,0 0 0,0 1 0,0-1 0,0 0 0,-1 0 0,1 0 0,0 0 0,0 0 0,0 0 0,0 0 0,0 0 0,-1 0 0,1 0 0,0-1 0,0 1 0,0 0 0,0 0 0,0 0 0,0 0 0,-1 0 0,1 0 0,0-6 320,4-10-237,0 6-141,1 0 0,0 0 0,1 0 0,0 1 0,0 0 0,1 0 0,0 1 0,1 0 0,0 0 0,0 1 0,1 0 0,14-10 0,14-5-313,76-35 0,-65 36 181,-38 16 130,99-51-153,-88 43 272,-1 0 1,-1 0-1,23-23 1,-19 13-95,-2-1-1,31-43 1,27-58 313,-76 120-305,26-49 67,-27 48-79,1 0-1,-1 0 0,0 0 0,-1 0 0,0 0 0,0 0 0,0-10 0,-1 14-33,1 0 0,-2 0-1,1 0 1,0 1 0,0-1 0,0 0-1,-1 0 1,1 0 0,-1 0 0,0 1-1,1-1 1,-1 0 0,0 0 0,0 1-1,0-1 1,0 1 0,-1-1 0,1 1-1,0-1 1,0 1 0,-1 0 0,1 0-1,-1 0 1,1-1 0,-1 1 0,0 1 0,1-1-1,-1 0 1,0 0 0,0 1 0,0-1-1,1 1 1,-1-1 0,0 1 0,0 0-1,0 0 1,0 0 0,0 0 0,0 0-1,0 0 1,1 0 0,-1 1 0,0-1-1,0 1 1,0-1 0,1 1 0,-1 0-1,-3 1 1,-1 2 37,0 0 1,0 0-1,0 0 0,1 1 0,-1 0 1,-8 11-1,11-12 5,0 0 1,0 1-1,1-1 1,-1 1-1,1 0 1,1 0-1,-1 0 1,1 0-1,-1 0 1,0 8-1,2-5 39,-1 1 1,1 0-1,1-1 0,0 1 1,0-1-1,0 0 0,4 9 1,-4-11 21,1 0-1,1-1 1,-1 1 0,1-1 0,0 1 0,0-1 0,0 0 0,1 0 0,-1-1 0,9 8 0,-10-10-29,1 0-1,0 0 1,0 0 0,0 0 0,0-1 0,1 1-1,-1-1 1,0 0 0,0 0 0,1 0 0,-1-1 0,1 1-1,-1-1 1,1 0 0,-1 0 0,1 0 0,3-1 0,5-1 29,0 0 0,0-1 0,17-7 0,112-48 274,-33 11-165,-73 33-249,-21 7 16,1 1 1,-1 1 0,18-4 0,-31 9 55,0 0 0,0 0 0,0 0 0,0 0 0,0 0 0,0 0 0,0 1 0,0-1 0,0 0 0,0 1 0,0-1 0,-1 0 0,1 1 0,0-1 0,0 1 0,0 0 0,0-1 0,-1 1 0,1-1 0,0 1 0,0 0 0,-1 0 0,1 0 0,-1-1 0,1 1 0,-1 0 0,1 0-1,-1 0 1,1 0 0,-1 0 0,0 0 0,1 0 0,-1 0 0,0 2 0,1 3-20,1 0-1,-2 0 0,1 0 0,-1 7 1,0-6 34,0 17 94,0 1 1,2 0-1,0 0 0,9 33 0,-9-49-311,8 24 399,-3-12-3898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19:44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17 4992,'0'-1'79,"0"0"0,0 1 0,0-1 0,0 1 1,0-1-1,0 1 0,0-1 0,0 0 0,0 1 0,0-1 1,0 1-1,0-1 0,1 1 0,-1-1 0,0 0 0,0 1 1,1-1-1,-1 1 0,0-1 0,1 1 0,-1 0 0,0-1 0,1 1 1,-1-1-1,1 1 0,-1 0 0,1-1 0,-1 1 0,1 0 1,-1-1-1,1 1 0,-1 0 0,1 0 0,-1 0 0,1-1 1,-1 1-1,1 0 0,0 0 0,-1 0 0,1 0 0,-1 0 0,1 0 1,0 0-1,-1 0 0,1 0 0,-1 0 0,1 1 0,-1-1 1,1 0-1,0 0 0,-1 0 0,1 1 0,-1-1 0,1 0 1,0 1-1,2 1 127,1 0 0,-1 0 0,0 0 0,0 0 0,0 1 0,0-1 0,0 1 1,3 4-1,7 10 575,-2 1 0,17 36 0,14 46 444,-12-24-351,34 88 625,-51-123-1329,-2 1 0,-2-1 0,-1 2-1,-2-1 1,-2 1 0,-2-1 0,-2 1 0,-2 0 0,-1 0 0,-3-1 0,-1 0 0,-2 0-1,-20 56 1,-17 24-1034,-103 195 0,113-259-3141,6-11 1115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0:11.4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453 60 1408,'0'0'4005,"-9"0"-1824,-35-5-16,35 4-1980,0-1-1,0 1 1,0 1 0,-12 0-1,-2 2-66,0 2 0,1 0-1,-24 8 1,35-8-77,1-1-1,0 2 1,0-1 0,0 2 0,1-1-1,0 1 1,0 1 0,-14 12 0,8-4 20,1 2 0,0-1 0,1 2 0,1 0 0,-18 37 0,24-44-27,2 0 0,0 1 0,0-1-1,1 1 1,0-1 0,1 1 0,0 0-1,1 0 1,0 0 0,1 0-1,1 0 1,2 14 0,-2-21 52,0 0 0,0 0 0,1-1 1,0 1-1,0 0 0,0-1 0,0 0 0,1 1 0,0-1 0,5 6 0,-7-8-18,1-1 0,0 1-1,-1-1 1,1 1 0,0-1-1,0 0 1,0 1 0,0-1-1,0 0 1,0 0-1,0-1 1,1 1 0,-1 0-1,0-1 1,0 1 0,1-1-1,-1 0 1,0 1-1,1-1 1,-1 0 0,0-1-1,0 1 1,5-1 0,-1-1 32,-1 0 0,1-1 0,-1 1 0,1-1 0,-1 0 0,0-1 0,0 1 0,0-1 0,0 0 0,-1 0 1,1-1-1,-1 1 0,0-1 0,-1 0 0,5-7 0,3-8 70,0-1 1,13-36-1,-13 29-128,45-142 196,-52 155-321,-3 13 54,4-23-43,-4 24 53,-1-1-1,0 1 1,0-1 0,0 1-1,0-1 1,0 1 0,0-1-1,0 1 1,0-1 0,-1 1-1,1-1 1,-2-2 0,2 4 5,0 0 1,0 0 0,0 0-1,0 0 1,0-1-1,0 1 1,0 0 0,0 0-1,0 0 1,0 0-1,0 0 1,0 0 0,0 0-1,0 0 1,0 0 0,-1 0-1,1 0 1,0 0-1,0 0 1,0-1 0,0 1-1,0 0 1,0 0-1,0 0 1,0 0 0,0 0-1,-1 0 1,1 0-1,0 0 1,0 0 0,0 0-1,0 0 1,0 0-1,0 0 1,0 0 0,0 0-1,-1 0 1,1 0-1,0 0 1,0 1 0,0-1-1,0 0 1,0 0-1,0 0 1,0 0 0,0 0-1,0 0 1,-1 0-1,-3 7-243,-2 13 250,6-19 5,-4 16 27,1 0-1,1 0 1,1 0 0,0 0-1,3 30 1,1-24 33,0 0-1,2-1 1,13 40 0,-16-55-22,2 0-1,-1 0 1,1-1-1,0 0 1,0 0 0,0 0-1,7 7 1,-8-10 29,1 1 0,-1-1 0,1 0 0,0 0 0,0 0 0,0-1 0,0 1 0,1-1 0,-1 0 0,0 0 0,1-1 0,5 2 0,-3-2 20,0 0-1,0-1 0,0 0 1,0 0-1,1-1 0,-1 1 1,0-2-1,0 1 0,0-1 1,0 0-1,-1 0 0,1-1 1,0 0-1,-1 0 0,0-1 1,0 0-1,0 0 0,0 0 0,0-1 1,6-6-1,1-3-8,0 0 1,-1-1-1,15-24 0,26-52 38,-24 38-101,-19 37-19,65-125 23,-74 138 55,3-5-709,-3 8 615,-1 0 1,0 0-1,0 1 1,0-1-1,1 0 1,-1 0-1,0 0 1,0 1-1,1-1 1,-1 0-1,0 0 1,0 1-1,0-1 0,0 0 1,0 0-1,1 1 1,-1-1-1,0 0 1,0 0-1,0 1 1,0-1-1,0 0 1,0 1-1,0-1 1,0 0-1,0 0 0,0 1 1,0 0-1,11 49-11,2-1-1,25 62 0,-35-102 71,1-1 1,0 0-1,1 0 0,-1-1 1,2 1-1,-1-1 0,1 0 1,12 11-1,-14-14-17,1-1 1,-1 0-1,1 0 1,0 0-1,-1 0 0,1-1 1,0 0-1,0 0 1,1-1-1,-1 1 0,0-1 1,1 0-1,-1 0 1,0-1-1,1 0 0,6 0 1,4-1 22,0-2 0,0 1 1,0-2-1,-1 0 0,1-1 0,-1 0 1,0-1-1,25-15 0,-14 5 78,-1-1 0,-1-2 0,37-36 1,-50 44-77,0-1 0,-1 0 0,0-1 0,-1 0 0,-1-1 0,0 1 0,0-2 1,9-27-1,-17 40-54,1 0 1,-1 0 0,1 1-1,-1-1 1,0 0 0,0 0-1,0 0 1,0 0 0,0 0-1,0 0 1,-1 0 0,1 0-1,-1 0 1,-1-3 0,2 4-7,-1-1 0,0 1 1,1 0-1,-1 0 1,0 0-1,0 0 0,0 0 1,0 1-1,0-1 0,0 0 1,0 0-1,0 1 1,0-1-1,-1 0 0,1 1 1,0-1-1,0 1 0,0 0 1,-1-1-1,1 1 1,0 0-1,-1 0 0,1 0 1,-3 0-1,-4 0-28,1 1 0,-1-1 0,0 2-1,1-1 1,-1 1 0,1 0 0,-1 1 0,1-1-1,0 2 1,0-1 0,-8 6 0,12-7 38,0 0 0,0 1 1,0-1-1,0 1 0,0 0 1,1-1-1,-1 1 0,1 0 1,0 1-1,0-1 0,0 0 1,0 1-1,0-1 0,1 1 1,0-1-1,0 1 0,0 0 1,0-1-1,0 1 0,1 0 1,-1 0-1,1 0 0,0 0 0,1-1 1,0 6-1,1 0 80,0 0 0,1 0-1,0 0 1,1 0 0,0-1 0,1 1-1,-1-1 1,2 0 0,-1-1 0,1 1-1,11 11 1,8 4 441,50 37 0,-74-59-509,12 9 99,1-1 1,0 0-1,17 7 0,-23-13-40,0 0-1,0 0 1,1 0-1,-1-1 1,1-1-1,-1 1 1,14-1-1,-19-1-180,0 0 0,0-1-1,0 0 1,1 0 0,-1 0 0,0 0-1,0 0 1,-1-1 0,1 1 0,0-1-1,0 0 1,4-3 0,7-5-883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0:17.5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251 826 3552,'9'-9'3968,"-10"9"-3941,1 0 1,0 0-1,0 0 0,0 0 1,0 0-1,0 0 1,0 0-1,0 0 1,0 0-1,-1 0 1,1 0-1,0 0 0,0 0 1,0 0-1,0 0 1,0 0-1,0 0 1,0 0-1,0 0 0,-1 0 1,1 0-1,0 0 1,0 0-1,0 0 1,0 0-1,0 0 0,0 0 1,0-1-1,0 1 1,0 0-1,0 0 1,0 0-1,-1 0 0,1 0 1,0 0-1,0 0 1,0 0-1,0 0 1,0-1-1,0 1 0,0 0 1,0 0-1,0 0 1,0 0-1,0 0 1,0 0-1,0 0 0,0-1 1,0 1-1,0 0 1,0 0-1,0 0 1,0 0-1,0 0 0,0 0 1,0 0-1,1 0 1,-1-1-1,0 1 1,0 0-1,0 0 0,0 0 1,0 0-1,0 0 1,0 0-1,0 0 1,0 0-1,0 0 0,1 0 1,-10 0 137,-2 1 164,0 1-1,-12-2 1,15 0-272,0 0 0,0 1 1,-1 0-1,1 0 0,0 0 0,-11 5 1,7-2 11,0 1-1,0 0 1,1 1 0,-15 10 0,21-13-84,1 1 0,0 0 0,0 0 0,0 0 0,0 0 0,0 1 0,1 0 0,0-1 0,0 1 0,0 0 0,1 1 0,-3 8 0,1-4 86,1 1 0,1 0 1,0 0-1,0 0 0,1 0 1,1 0-1,0 0 0,0 0 0,4 21 1,-3-27 19,1 1 0,-1-1 0,1 0 0,0 0 1,0 1-1,1-1 0,-1-1 0,1 1 1,0 0-1,0-1 0,1 1 0,-1-1 0,1 0 1,0 0-1,0-1 0,1 1 0,-1-1 0,1 0 1,-1 0-1,1 0 0,0-1 0,6 3 1,-1-2 93,1 0 1,0 0-1,0-1 1,0-1-1,0 0 1,0 0 0,0-1-1,0 0 1,0-1-1,20-4 1,-17 2-94,0-1 0,0-1 0,0 0 0,-1-1 0,0 0 0,0-1 0,-1-1 0,13-9 0,18-19 454,55-61 1,-72 68-454,-1-1 1,-1-2-1,-2 0 0,-1-2 1,-2 0-1,-2-1 0,15-40 1,81-229 120,-33 85-338,-71 195-21,-2 0-1,7-47 0,-14 70 108,1-1-1,-1 0 1,0 1-1,0-1 1,1 0 0,-1 1-1,-1-1 1,1 0-1,0 0 1,0 1 0,-1-1-1,1 1 1,-2-4-1,2 5 25,0 0 0,0 0-1,0 0 1,0 0 0,-1 0-1,1-1 1,0 1-1,0 0 1,0 0 0,-1 0-1,1 0 1,0 0 0,0 0-1,0 0 1,-1 0 0,1 0-1,0 0 1,0 0-1,0 0 1,-1 0 0,1 0-1,0 0 1,0 0 0,-1 0-1,1 0 1,0 0 0,0 0-1,0 0 1,-1 0 0,1 0-1,0 0 1,0 1-1,-12 9-242,7-2 207,0 0 0,0-1 0,1 2 0,-1-1 1,2 0-1,-4 10 0,-11 58-8,12-52 59,-25 141-60,2-7-20,6-53 547,-32 185 141,50-250-86,-12 46-1,46-174 1745,-25 77-2250,1 0-1,1 0 0,0 0 1,0 0-1,1 1 1,0 0-1,0 1 1,1-1-1,1 2 1,16-15-1,-8 10-78,32-19 0,-41 28 0,0 0 1,0 1-1,1-1 1,-1 1 0,1 1-1,17-3 1,-23 4 38,0 1 1,0 0 0,0 0 0,0 0 0,0 0-1,0 0 1,0 1 0,0-1 0,0 1-1,0 0 1,0 0 0,0 0 0,0 0-1,0 0 1,-1 1 0,1-1 0,0 1-1,-1 0 1,0 0 0,1 0 0,-1 0-1,0 0 1,0 0 0,0 1 0,0-1-1,0 1 1,-1-1 0,1 1 0,-1 0-1,2 3 1,1 7 33,0 0-1,-1 0 1,0 1-1,-1-1 1,0 20-1,0-10 51,0-8 4,0-1-1,6 20 0,-6-29-50,0 0 0,0 0 0,0 0-1,0 0 1,1 0 0,0 0 0,0-1-1,0 1 1,7 6 0,-7-9 2,-1 0 0,1 0 0,0-1 0,0 0 0,0 1 0,0-1 0,0 0 0,0 0 0,0-1 0,1 1 0,-1-1 0,0 1 0,0-1 0,1 0 0,-1 0 0,0-1 0,0 1 0,1-1 0,-1 1 0,4-2 0,5-2 8,0 1 1,-1-2 0,0 0-1,14-7 1,-11 3 57,-1-1 1,21-19-1,1 0-47,47-40-154,-43 34 265,-27 26-104,9-8-15,-20 17-27,-1-1 0,1 0 0,0 0 0,0 0 0,0 1 0,-1-1 0,1 0 0,-1 0 0,1 0 0,0 0 0,-1 0 0,0 0 0,1 0 0,-1-1 0,1 0 0,-4 2-32,0 0-1,0 1 1,0-1-1,0 0 1,0 1-1,0 0 1,0 0-1,0 0 1,0 0 0,-5 3-1,-2 5-25,0 0 0,0 1 0,1 1 0,1 0 1,-1 0-1,-8 16 0,11-16 69,0 0 0,1 0 0,0 0 0,1 1 0,0 0 0,1-1 0,1 1 0,-1 0 0,2 1 0,0-1 1,0 0-1,2 15 0,-1-26 11,0-1 0,0 1 0,0 0 1,0-1-1,0 1 0,0-1 0,0 1 0,0-1 1,1 1-1,-1 0 0,0-1 0,0 1 0,1-1 1,-1 1-1,0-1 0,1 1 0,0 0 0,-1-1-9,0 0-1,1 0 1,-1 0-1,0 0 0,1 0 1,-1 0-1,0 0 1,0 0-1,1 0 0,-1 0 1,0-1-1,0 1 1,1 0-1,-1 0 0,0 0 1,0 0-1,0 0 1,1 0-1,-1-1 1,0 1-1,0 0 0,0 0 1,1 0-1,-1-1 1,0 1-1,0-1 0,13-21 460,-12 18-393,27-58 177,25-84-1,-48 132-243,3-4-99,1-3-296,-7 16-80,-4 17 256,-4 30 13,9 38 189,-2-67 19,-1 0 0,1 0 0,1 0-1,1-1 1,0 1 0,0-1 0,1 1 0,0-1 0,12 21 0,-14-31 12,-1 1 1,1-1-1,0 0 1,-1 1-1,1-1 0,0 0 1,1 0-1,-1 0 1,0 0-1,0-1 1,1 1-1,-1-1 1,1 1-1,0-1 1,-1 0-1,1 0 0,4 1 1,-3-1 8,-1-1-1,0 0 1,1 0-1,-1 0 1,1-1-1,-1 1 1,0-1-1,0 0 1,1 0 0,-1 0-1,0 0 1,0 0-1,0-1 1,0 1-1,5-4 1,26-21 77,-1 0 1,33-34-1,18-16 36,15-14-388,-99 89 235,0 1 1,1-1-1,-1 1 0,0 0 0,0-1 0,1 1 1,-1 0-1,0-1 0,1 1 0,-1 0 0,0-1 0,1 1 1,-1 0-1,0 0 0,1-1 0,-1 1 0,1 0 1,-1 0-1,1 0 0,-1 0 0,0-1 0,1 1 0,-1 0 1,1 0-1,-1 0 0,1 0 0,-1 0 0,1 0 0,-1 0 1,1 0-1,-1 0 0,0 1 0,1-1 0,-1 0 1,1 0-1,-1 0 0,1 0 0,-1 1 0,0-1 0,1 0 1,-1 0-1,1 1 0,0-1 0,5 4-87,-4-3 72,-1 1 0,1 0 0,0-1 0,-1 1 0,1 0 0,-1 0 0,1 0 0,-1 0 0,2 4 0,4 5-89,0 2 94,-1-1 0,0 1 0,-1 0 0,8 28 0,-6-7-7,-4-20 56,0 0 0,7 20 0,-6-24 56,-2-5-57,0 0 1,0 0-1,0-1 0,1 1 1,3 5-1,-5-9-15,-1 0 0,1-1 0,0 1 0,0 0 0,-1-1 0,1 1 0,0 0 0,0-1 0,0 1 0,0-1-1,0 0 1,0 1 0,0-1 0,0 0 0,0 1 0,0-1 0,0 0 0,0 0 0,0 0 0,0 0 0,0 0 0,0 0 0,0 0 0,0 0 0,0 0 0,0 0 0,0-1 0,0 1-1,0 0 1,0-1 0,1 0 0,6-4-2,-1 1 0,0-2 0,0 1-1,-1-1 1,0 0 0,0 0 0,9-12 0,15-15 1,-12 17 8,1 1-1,1 1 0,0 0 1,1 2-1,24-11 1,115-40 172,-88 36-189,-33 16-258,-50 11 195,0 1-1,-1 1 1,1 0 0,0 1 0,0 0 0,-17 7 0,0 3 50,-34 20 1,51-26-3,0 0-1,1 0 1,0 2-1,0-1 1,-12 14-1,18-17 13,0-1 0,1 1 0,-1 0-1,1 0 1,0 0 0,0 0 0,1 0-1,0 1 1,0 0 0,0-1 0,0 1-1,1 0 1,0 0 0,0 7 0,1-12 5,-1 1 1,1-1-1,0 0 1,0 0-1,0 0 1,0 0 0,1 0-1,-1 1 1,0-1-1,0 0 1,1 0-1,-1 0 1,1 0-1,-1 0 1,1 0-1,-1 0 1,1 0 0,-1 0-1,1 0 1,0 0-1,0-1 1,-1 1-1,1 0 1,0 0-1,0 0 1,0-1 0,0 1-1,0-1 1,0 1-1,0-1 1,0 1-1,0-1 1,0 1-1,0-1 1,0 0 0,0 0-1,1 0 1,-1 1-1,0-1 1,0 0-1,0 0 1,0-1-1,0 1 1,0 0 0,1 0-1,-1 0 1,1-1-1,5-1 38,-1 0-1,0 0 0,0-1 1,-1 0-1,1 0 0,-1 0 1,9-6-1,105-102 177,-49 44-171,-48 46-399,-23 24 309,-1 0 1,1 0 0,0 0-1,0 1 1,0-1-1,0 0 1,1 1 0,-1-1-1,1 0 1,0 6 0,0-5 40,0 0 0,1 0 1,-1 0-1,1 1 1,0-1-1,0 0 1,1 0-1,-1 0 0,1 0 1,0-1-1,0 1 1,0 0-1,0-1 1,1 0-1,-1 1 0,1-1 1,0 0-1,0 0 1,0 0-1,0-1 0,1 1 1,-1-1-1,1 0 1,0 0-1,-1 0 1,1 0-1,0-1 0,0 1 1,0-1-1,0 0 1,0 0-1,1-1 0,-1 1 1,8-1-1,-1 0 12,1-1 1,0-1-1,0 0 0,-1 0 0,17-6 0,54-26 173,-57 22-146,1 1 1,30-8-1,46-13-192,-99 33 99,-5 4-26,-10 10-75,6-8 113,-7 14-2,1 1 0,1 0 0,-11 29 0,18-41 49,1 0-1,0 0 0,-2 15 1,4-21-5,1 0 1,-1 0 0,1 1 0,1-1 0,-1 0-1,0 0 1,1 0 0,0 0 0,0 0-1,0 0 1,3 5 0,-4-7 8,1-1 0,-1 0 0,1 0 0,0 0 0,0 0 1,0 0-1,-1 0 0,1 0 0,0 0 0,0 0 0,0 0 0,0 0 0,1-1 0,-1 1 0,0 0 1,0-1-1,0 1 0,0-1 0,1 1 0,-1-1 0,0 0 0,1 0 0,-1 1 0,0-1 0,1 0 1,1 0-1,2-1 27,0 1 1,-1-1-1,1 0 1,0-1 0,7-3-1,9-4-4,-1-2-1,0-1 0,32-24 1,-14 9 52,0 1-32,-8 7-27,-2-2 0,27-23 1,-36 24-15,0 0 0,-2 0 0,0-2 0,-1 0 0,-1-1 0,14-31 0,57-156-2,-63 146-9,20-42-7,28-81-122,-69 180 94,7-26 99,-9 31-100,1 0 1,-1 0-1,0 1 1,0-1-1,0 0 0,0 0 1,0 0-1,0 1 1,0-1-1,-1 0 1,1 0-1,0 0 1,-2-2-1,2 3 17,-1 1 0,1-1-1,-1 1 1,1 0 0,-1-1 0,1 1 0,-1-1-1,1 1 1,-1 0 0,1-1 0,-1 1 0,1 0-1,-1-1 1,1 1 0,-1 0 0,0 0 0,1 0 0,-1 0-1,1 0 1,-1 0 0,0 0 0,1-1 0,-1 2-1,0-1 1,1 0 0,-1 0 0,1 0 0,-1 0-1,0 0 1,1 0 0,-1 1 0,1-1 0,-1 0 0,1 1-1,-1-1 1,1 0 0,-1 1 0,0 0 0,-2 0-3,1 1 0,0 0 0,-1 0 0,1 0 0,0 0 0,0 1 0,-1 2 0,-9 14-9,1 0 1,1 1-1,1 0 0,0 0 1,2 1-1,-9 38 0,-57 410 11,72-458 30,1 0-1,0 0 0,1 0 0,0-1 1,1 1-1,4 16 0,-4-21 0,-1-1-1,1 0 1,1 0 0,-1 1-1,1-1 1,0-1 0,0 1-1,0 0 1,0-1 0,1 1-1,0-1 1,0 0 0,0 0-1,6 3 1,-7-5 8,0 0 1,1-1-1,-1 0 1,1 0-1,-1 0 1,1 0-1,-1 0 1,1-1-1,-1 1 1,1-1-1,0 0 1,-1 0-1,1 0 1,-1-1-1,7-1 1,4-1 58,0-2 0,21-8 0,-13 4-40,-6 2 8,-3 3-48,0 0 1,0-1 0,-1-1 0,0-1 0,0 1-1,19-16 1,-27 18 84,3-1-56,-1-1-1,-1 0 0,10-11 0,-14 16-38,0 0 0,0-1-1,-1 1 1,1 0 0,0 0-1,-1 0 1,1-1 0,-1 1-1,1 0 1,-1 0 0,1-1-1,-1 1 1,0-1-1,0 1 1,0 0 0,0-1-1,0 1 1,0 0 0,0-1-1,0 1 1,0 0 0,-1-1-1,1 1 1,-1 0 0,1-1-1,-1 1 1,1 0 0,-1 0-1,0-1 1,0 0 0,0 1 0,0 0 1,0 1 0,0-1 0,0 0 0,0 1 0,0-1 0,-1 1 0,1-1-1,0 1 1,0-1 0,0 1 0,-1 0 0,1 0 0,0-1 0,0 1 0,0 0-1,-1 0 1,-1 0 0,-21 4-32,21-3 58,-3 1-49,0 0 1,0 0-1,0 1 0,0-1 0,-9 7 0,1-1-38,6-3 43,0 0 1,0 1-1,0 0 0,1 0 1,0 0-1,0 1 0,0 0 1,1 1-1,-8 10 0,12-13 31,-1-1-1,1 1 1,0-1-1,0 1 1,0 0-1,0 0 1,1 0-1,0 0 1,0 0-1,0 0 0,1 0 1,0 0-1,0 0 1,0 0-1,1 0 1,-1 1-1,1-1 1,0 0-1,3 8 1,0-6 13,-1 1 1,1-1 0,0 0 0,0 0 0,1 0 0,0-1-1,0 1 1,1-1 0,0 0 0,12 9 0,-14-12-6,0 0 1,1 0-1,0 0 1,-1-1-1,1 0 1,0 0-1,0 0 1,1 0-1,-1-1 1,0 0-1,0 0 1,1 0-1,-1-1 1,0 0-1,1 0 1,-1 0-1,10-2 1,10-4 54,1-2 0,-1-1 0,0 0 0,-1-2 0,0-1 0,-1-1 0,0-1 0,33-27 0,-43 30-44,-1-1 1,0 0-1,-1-1 0,17-23 1,-12 16-106,-13 17 60,0 0-1,0 0 0,-1-1 1,1 1-1,-1-1 1,3-4-1,-4 5 0,3-3-66,-4 6 88,0 0-1,0 0 1,0 0 0,1 0-1,-1 0 1,0 0 0,0 0 0,0 0-1,0 0 1,0 0 0,0 0-1,0-1 1,0 1 0,1 0 0,-1 0-1,0 0 1,0 0 0,0 0-1,0 0 1,0 0 0,0-1 0,0 1-1,0 0 1,0 0 0,0 0-1,0 0 1,0 0 0,0 0 0,0-1-1,0 1 1,0 0 0,0 0-1,0 0 1,0 0 0,0 0-1,0 0 1,0-1 0,0 1 0,0 0-1,0 0 1,0 0 0,0 0-1,0 0 1,0 0 0,0 0 0,-1-1-1,1 1 1,0 0 0,0 0-1,0 0 1,0 0 0,0 0 0,0 0-1,0-1-24,9 8-134,-7-5 146,0-1-1,0 1 1,0-1-1,0 1 1,-1 0-1,1 0 1,0 0-1,-1 0 1,1 0-1,-1 0 1,0 0 0,1 1-1,-1-1 1,0 0-1,1 6 1,1 4-93,4 25 1,-5-22 155,-1-2-29,0 0-1,0 18 0,-2-18 22,1 0 0,3 18 1,1-2-18,-2-16-29,0 1 1,1-1-1,4 13 0,-7-24 22,1-1 1,-1 1-1,1-1 1,-1 0-1,1 0 1,0 1-1,0-1 1,-1 0-1,1 0 0,0 0 1,0 0-1,0 0 1,0 0-1,0 0 1,3 1-1,-4-2-10,1 1 0,0-1 0,0 0 0,0 0 0,0 1 1,0-1-1,0 0 0,0 0 0,-1 0 0,1 0 0,0-1 0,0 1 0,0 0 0,0 0 0,0 0 0,0-1 0,0 1 0,1-1 0,3-2 8,0-1 0,-1 1 0,1-1 0,0 0-1,6-9 1,-8 10-5,37-40 142,84-70 0,-80 81-66,33-27-273,-62 48 102,-7 8-87,-8 3 165,0 0-1,1 0 0,-1 1 1,0-1-1,0 0 0,0 0 0,0 0 1,0 0-1,1 0 0,-1 0 0,0 0 1,0 0-1,0 0 0,0 0 1,0 0-1,1 0 0,-1 1 0,0-1 1,0 0-1,0 0 0,0 0 0,0 0 1,0 0-1,0 0 0,0 1 0,0-1 1,1 0-1,-1 0 0,0 0 1,0 0-1,0 0 0,0 1 0,0-1 1,0 0-1,0 0 0,0 0 0,0 0 1,0 1-1,0-1 0,0 24-62,1-1 1,1 1-1,5 24 0,-4-38 95,-1 0-1,1-1 1,1 1 0,0-1 0,0 0-1,1 0 1,0 0 0,0 0 0,13 14-1,-16-21-6,-1 0 1,1 0-1,0-1 0,0 1 0,1 0 0,-1-1 0,0 1 1,0-1-1,1 0 0,-1 0 0,1 0 0,-1 0 0,1 0 1,-1 0-1,1-1 0,-1 1 0,1-1 0,0 0 1,-1 0-1,1 0 0,0 0 0,-1 0 0,1-1 0,0 1 1,-1-1-1,1 1 0,-1-1 0,1 0 0,-1 0 0,1 0 1,3-3-1,2-1 34,1-1 1,-1 0 0,-1-1-1,1 1 1,-1-1 0,0-1-1,8-11 1,59-88 34,4-6-201,-65 96-37,-1-1 0,10-19 0,-22 37 147,0 0 0,0 0 0,0 0 0,0 0 0,0-1 0,0 1 0,0 0 0,0 0 0,0 0-1,0 0 1,0 0 0,0-1 0,0 1 0,0 0 0,0 0 0,0 0 0,0 0 0,1 0 0,-1 0 0,0 0 0,0-1 0,0 1 0,0 0 0,0 0 0,0 0 0,0 0 0,0 0 0,1 0 0,-1 0 0,0 0 0,0 0 0,0 0-1,0 0 1,0 0 0,0 0 0,1-1 0,-1 1 0,0 0 0,0 0 0,0 0 0,0 0 0,0 0 0,1 0 0,-1 1 0,0-1 0,0 0 0,0 0 0,0 0 0,0 0 0,0 0 0,1 0 0,-1 0 0,0 0 0,0 0-1,0 0 1,0 0 0,0 0 0,2 7-102,-3 7-46,0 0 0,-7 28 0,-1 5 122,-23 156 141,28-181-147,0 4 132,3-18-49,0 1 0,0-1-1,-1 0 1,0 0-1,0 0 1,-1 0 0,-5 10-1,8-18-36,0 1 1,0-1-1,0 0 0,-1 0 0,1 1 0,0-1 0,0 0 0,0 0 0,0 0 0,0 1 1,-1-1-1,1 0 0,0 0 0,0 0 0,-1 0 0,1 1 0,0-1 0,0 0 0,0 0 1,-1 0-1,1 0 0,0 0 0,0 0 0,-1 0 0,1 0 0,0 0 0,-1 0 1,1 0-1,0 0 0,0 0 0,-1 0 0,1 0 0,0 0 0,0 0 0,-1 0 0,1 0 1,0 0-1,0 0 0,-1 0 0,1 0 0,0-1 0,0 1 0,0 0 0,-1 0 0,1 0 1,0 0-1,0-1 0,0 1 0,-1 0 0,1 0 0,-6-11 77,4 4-59,1-1 1,-1 1-1,1 0 0,0-11 1,-2-16-123,-5-8 67,-3-11-5,10 43-285,7 14 112,-1 0 215,2 2-33,0-1 0,1 0 0,-1 0 0,1-1 0,1 0 0,-1-1 1,0 0-1,1 0 0,16 3 0,-11-4 48,-1-1 0,1 0 1,-1-1-1,1-1 0,-1 0 1,14-3-1,1-2 60,0-2 0,-1-1 1,0-1-1,0-1 0,37-22 0,34-28 21,-82 50-66,-1-1-1,-1-1 1,0 0-1,14-19 1,-11 9-75,-1-1 1,-2 0-1,-1-1 0,0-1 1,13-43-1,37-169 11,-49 178 21,-3 6 83,6-64 0,-16 111-92,1-24-136,-2 30 127,-1 0-1,1 0 1,0 0 0,0-1-1,0 1 1,-1 0 0,1 0-1,0 0 1,-1 0 0,1-1-1,-1 1 1,0 0 0,1 0 0,-1 0-1,0 0 1,0 0 0,1 1-1,-1-1 1,-2-1 0,2 2 4,0-1 0,0 1 0,0 0 0,0 0 0,0 0 0,0 0 0,0 0 0,0 0 0,0 0 0,0 0 0,0 0 0,0 1 0,0-1 0,0 0 0,1 1 0,-1-1 0,0 1 0,0-1 0,0 1 0,0-1 0,0 1 0,0-1 0,-1 2 0,-16 16-162,13-11 148,1 0-1,0 0 1,0 0-1,1 0 1,-4 10 0,6-14 22,-12 34-8,2 0 1,-7 40 0,-7 79-3,16-95 17,2-5 43,3 0 0,3 77 0,3-113-67,9 39-1,-4-25-27,-6-27 100,1 0 0,0 0-1,0 0 1,1-1 0,-1 1-1,8 10 1,-10-15-32,1-1 0,0 0 0,0 0 0,0 1 0,0-1 0,-1 0 0,2 0 0,-1 0 0,0 0 0,0 0-1,0-1 1,0 1 0,0 0 0,1 0 0,-1-1 0,0 1 0,1-1 0,-1 1 0,1-1 0,-1 1 0,0-1 0,1 0 0,-1 0 0,1 0 0,-1 0 0,1 0 0,-1 0 0,0 0 0,1 0 0,-1-1 0,1 1 0,-1 0 0,1-1 0,-1 1-1,0-1 1,0 0 0,1 1 0,0-2 0,17-12 37,-1 0-1,0-1 0,-2-1 1,17-19-1,25-24 82,31-26-398,-89 85 262,0 0 0,0 0 0,0 0 0,0 0-1,0 0 1,0 0 0,0 0 0,0 0 0,0 0 0,0 0 0,0 0 0,0 0 0,0 0 0,0 0 0,0 0 0,0 1 0,0-1 0,0 0 0,0 0 0,0 0 0,0 0 0,0 0 0,0 0 0,0 0 0,0 0 0,0 0 0,0 0 0,0 0 0,0 0 0,0 0 0,0 0 0,0 0 0,0 0 0,0 0 0,0 0 0,0 0 0,0 0 0,0 0 0,0 0 0,0 0-1,0 0 1,0 0 0,1 0 0,-1 0 0,0 0 0,0 0 0,0 0 0,0 0 0,0 0 0,0 0 0,0 0 0,0 0 0,-2 7-149,-7 10 45,1-6 65,0 1 0,0 1 0,1-1 0,1 1 0,-10 27 0,13-30 48,0 1-1,1 0 0,0 0 1,0 0-1,1 0 0,0 1 1,1-1-1,2 14 0,-2-24 25,0 1-1,1-1 1,-1 1-1,0-1 1,1 0-1,-1 1 1,1-1-1,0 1 1,-1-1-1,1 0 1,0 0-1,0 1 1,0-1-1,0 0 1,0 0-1,0 0 1,0 0-1,0 0 1,2 1-1,-1-1-3,1 0 0,-1 0 0,0 0 0,1-1 0,-1 1 0,0-1 0,1 1 0,-1-1 0,1 0 0,4 0 0,4-1-5,1-1 0,-1-1 0,0 0 0,11-4 0,-14 5-15,309-106 197,-255 84-477,22-7 369,-61 22-200,-20 8-49,-10 5 5,4-3 124,-2 2 8,0 1 1,1-1 0,-1 1 0,-7 7 0,-4 5-52,5-8 66,0 1 0,1 1 0,0 0 0,1 0 1,-10 13-1,16-18 9,0 0 0,1 0 1,-1 0-1,1 0 1,0 0-1,0 1 1,0-1-1,1 1 0,0-1 1,0 1-1,0 0 1,1-1-1,0 1 0,0 0 1,1 5-1,-1-5 64,1 0 0,0 0 0,1-1 0,0 1 0,-1 0-1,2-1 1,3 9 0,-5-13-56,0 1 0,0-1 0,0 1 0,1-1 0,-1 0 0,0 1 0,0-1 0,1 0 0,-1 0 0,1 0 0,-1 0-1,1 0 1,-1 0 0,1-1 0,0 1 0,-1-1 0,1 1 0,0-1 0,0 1 0,-1-1 0,1 0 0,0 0 0,0 0 0,0 0 0,-1 0 0,1 0 0,3-1 0,-1 0-160,0 0 0,0 0 0,0-1 1,0 0-1,0 0 0,-1 0 0,1 0 1,0 0-1,-1-1 0,0 0 1,1 1-1,-1-1 0,0 0 0,-1-1 1,1 1-1,0 0 0,-1-1 0,0 0 1,4-6-1,-4 5-845,0 0 1,0 0-1,-1 0 0,1-1 0,-1 1 1,0 0-1,-1-1 0,1 1 0,-1 0 1,0-1-1,0 1 0,-1 0 1,1-1-1,-4-9 0,-1 5-966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0:17.9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18 5888,'-14'-9'2688,"10"6"-2336,-1-3 1408,10 12 480,-1-6-1760,6 7-320,-1-2-64,5-2-64,0 3 96,2 1-64,-2-2-736,0 4 384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0:18.2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30 6560,'-30'9'2976,"46"-14"-2592,-2 1 864,4 4-768,31-9 768,1 6-704,17-6 512,-6 9-608,2-9-96,-7 9-224,-4 0-96,-5 4 0,-10-4 32,-4 5-32,-8-1-1696,-2 1 896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0:18.6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21 7296,'-6'-21'3328,"12"21"-2080,-12 6-1408,6 2 64,-3 5 0,6-1 96,-3 0 64,0 0-32,-3-3-3392,3 0 1824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0:18.9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26 5408,'-13'-10'1728,"8"5"-436,8 2-98,7 3 158,-10 0-1340,40-4 2467,-28 2-1901,1 1 0,18 1 1,156 24 1398,-63-6-1789,228 7-2327,-279-25 833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0:20.6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198 506 2304,'1'0'10193,"-9"3"-11250,1-2 1234,1 1 0,-1-1-1,0 0 1,0-1 0,-9 0-1,8 0-51,0 0 0,-1 1-1,1 0 1,0 0-1,-9 3 1,7-1-80,2 0-43,0-1 0,0 1 0,1 1 0,-1-1 0,-7 6 1,14-9 8,-1 1 0,1 0 0,0 0 0,0 1 0,-1-1 0,1 0 0,0 0 0,0 0 0,0 1 0,0-1 0,0 0 0,1 1 0,-1-1 0,0 1 0,1-1 0,-1 1 0,1 0 0,-1-1 0,1 1 0,0-1 0,-1 1 0,1 0 0,0-1 0,0 1 0,0 0 0,1-1 0,-1 1 0,0 0 0,1-1 0,-1 1 0,1-1 0,0 3 0,2 1 69,0 0 1,0-1-1,0 1 1,0-1-1,1 0 1,0 0-1,0-1 0,0 1 1,0-1-1,0 1 1,1-1-1,0-1 1,-1 1-1,1-1 1,6 3-1,-1-1 116,0-1-1,0 0 1,0 0-1,1-1 1,-1 0-1,19 0 1,-22-2-77,-1 0 0,0-1 0,0 0 0,1 0 0,-1-1 0,0 0 0,0 0 0,0 0 1,-1-1-1,1 0 0,0 0 0,5-4 0,-8 4-54,0 1-1,0 0 1,0-1 0,0 0-1,0 0 1,-1 0 0,0 0 0,1 0-1,-1 0 1,0-1 0,0 1 0,-1-1-1,1 1 1,-1-1 0,0 0 0,0 0-1,0 1 1,0-1 0,0-7-1,-1 8-83,0-1-1,-1 1 0,1 0 1,-1-1-1,0 1 0,0 0 1,0 0-1,0 0 0,0 0 1,-1 0-1,-2-4 0,-1 0-97,0 0 1,-13-12-1,18 19 125,-1-1 1,0 0 0,1 0 0,-1 1-1,1-1 1,-1 0 0,1 0 0,-1 0-1,1 0 1,0 0 0,-1 0 0,1 0-1,0 1 1,0-1 0,0 0-1,-1 0 1,1 0 0,0 0 0,0 0-1,1 0 1,-1 0 0,0 0 0,0 0-1,0 0 1,1-1 0,0-1 2,1-1-1,0 1 1,-1 0 0,6-6 0,-2 1 60,65-128 205,15-23-13,-71 137-245,1 0 0,1 1 0,1 1 0,34-33 0,-48 51-44,-1 1-1,0-1 0,1 0 1,-1 1-1,1-1 1,5-1-1,-8 3 17,1-1-1,-1 1 1,1 0 0,0 0-1,-1 0 1,1 0-1,-1 0 1,1 0-1,-1 0 1,1 0-1,0 0 1,-1 0 0,1 0-1,-1 0 1,1 0-1,-1 0 1,1 1-1,0-1 1,-1 0-1,1 0 1,-1 1 0,1-1-1,-1 0 1,1 1-1,-1-1 1,0 0-1,1 1 1,-1-1-1,1 1 1,-1-1 0,0 0-1,1 1 1,-1-1-1,0 1 1,1 0-1,-1-1 1,0 1-1,0-1 1,0 1 0,0-1-1,1 1 1,-1-1-1,0 2 1,1 9-54,0 0 0,-1 0 0,0 0 0,-1 0 0,-2 14 0,-9 36 64,-3-1 0,-24 66 0,-126 351 16,141-412 150,-2-1 1,-3-2 0,-48 76-1,73-132-160,-11 18 415,-33 38 0,47-62-385,1 1 0,0-1 0,0 0 0,-1 1 0,1-1 0,0 1 0,-1-1 0,1 0 0,0 0 0,-1 1 0,1-1 0,0 0 0,-1 1 0,1-1 0,-1 0-1,1 0 1,0 0 0,-1 0 0,1 1 0,-1-1 0,1 0 0,-1 0 0,1 0 0,-1 0 0,1 0 0,-1 0 0,1 0 0,-1 0 0,1-1-20,0 1 0,0-1 0,-1 1 0,1 0 0,0-1 0,0 1 0,0-1 1,0 1-1,0-1 0,0 1 0,0 0 0,0-1 0,0 1 0,0-1 0,0 1 0,1 0 0,-1-1 1,0 1-1,0-1 0,0 1 0,0 0 0,1-1 0,-1 1 0,0 0 0,0-1 0,1 1 0,-1 0 1,1-1-1,74-91 345,0 1-408,-71 86 143,53-67-1349,-49 63 20,1 1 0,0 0 0,0 0 1,0 1-1,19-11 0,8 4-1604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9:04.6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271 7 4160,'-6'3'12330,"-6"4"-8729,-21 11-3181,-3-2 58,-30 14 344,57-25-754,1 1 0,0 0-1,1 0 1,-1 0 0,-11 14 0,12-12-42,1 0 0,0 1 0,0 0 1,1 0-1,0 1 0,1-1 0,0 1 0,0 0 0,1 0 0,-3 21 0,5-24 2,0 0 0,0 0 0,1 0 0,1 0 0,-1 0 0,1 0 0,0 0 0,0 0-1,1-1 1,0 1 0,0 0 0,1-1 0,0 1 0,0-1 0,0 0 0,1 0-1,7 10 1,-7-13 25,0 1-1,0 0 1,0-1-1,0 0 1,0 0-1,6 3 1,-7-4-19,-1-1 1,1 0-1,0 0 1,-1 0-1,1 0 1,0 0-1,0 0 1,0-1-1,0 0 1,0 1-1,-1-1 1,6-1-1,-3 0 3,-1-1-1,0 1 1,0-1-1,1-1 0,-2 1 1,1 0-1,0-1 1,0 0-1,-1 0 1,0 0-1,4-4 1,1-5 22,0 1 0,-1-1 1,0-1-1,-1 0 0,0 0 0,5-17 1,20-87-249,-28 105 160,-1 2-12,12-56-42,-13 57 36,0 0 0,-1-1 0,0 1 0,0 0 0,-2-11 1,2 20 32,0-1 0,0 1 1,0 0-1,0-1 0,0 1 0,0-1 1,0 1-1,0-1 0,0 1 1,0-1-1,0 1 0,0 0 1,-1-1-1,1 1 0,0-1 1,0 1-1,0 0 0,-1-1 1,1 1-1,0 0 0,-1-1 0,1 1 1,0 0-1,-1 0 0,1-1 1,-6 9 27,0 19 306,5-15-168,1 0 1,0-1-1,1 1 0,0 0 0,1 0 0,0-1 1,1 1-1,5 14 0,-3-13-66,1 1-1,0-1 0,1 0 1,1-1-1,0 1 1,13 14-1,-18-24-83,0 1 0,0-1 1,0 0-1,1 0 0,0-1 0,-1 1 0,1-1 0,0 0 1,0 0-1,1 0 0,-1 0 0,0-1 0,0 1 0,1-1 0,-1 0 1,1-1-1,-1 1 0,10-1 0,-3-1-413,-1 0 0,1-1 0,0 0-1,-1-1 1,1 0 0,16-8 0,21-9-1280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0:22.1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1416 3328,'-4'-1'246,"-3"-2"608,7 3-838,0 0 0,0 0 1,0 0-1,0 0 0,-1 0 0,1 0 0,0 0 0,0 0 0,0 0 0,0 0 0,-2 4 3523,4-4-3284,0 0 0,0-1 0,0 1 1,0-1-1,0 1 0,0-1 0,0 0 0,0 0 1,0 0-1,0 0 0,-1 0 0,1 0 0,2-2 1,19-20 1056,-17 17-880,41-44 1031,94-89 620,-102 107-1813,0 0-45,-1-2 0,45-52-1,-45 36-72,-2-3-1,54-105 0,-77 132-103,127-242 469,-115 226-435,-17 31-108,0-1 0,-1-1 0,-1 1 0,0-1-1,4-15 1,-9 27 0,-1 0-1,0 1 0,0-1 1,1 0-1,-1 0 0,0 1 1,0-1-1,0 0 0,0 0 0,0 0 1,0 0-1,0 1 0,0-1 1,0 0-1,-1 0 0,1 1 1,0-1-1,-1-1 0,-5 3-284,-5 8 121,4-2 116,0 0-1,0 1 0,1 0 1,0 0-1,1 1 0,-6 11 1,-24 61-36,-27 100 0,62-180 111,-35 105 45,-38 135-163,66-208 292,1-1 0,2 0 1,1 1-1,1 0 1,5 50-1,-3-78-74,0 1-1,1-1 0,0 0 0,0 0 1,1 0-1,-1 0 0,1 0 1,0 0-1,6 8 0,-8-12-75,1 0 0,-1-1 0,1 1 0,-1-1 0,1 1 0,-1-1 0,1 1 0,0-1 0,-1 1 0,1-1 0,0 0 0,-1 1 0,1-1 0,0 0 0,-1 1 0,1-1 0,0 0 0,0 0 0,-1 0 0,1 0 0,0 0 0,0 0 0,0 0 0,-1 0 0,1 0 0,0 0 0,0 0 0,-1 0 0,1-1 0,0 1 0,-1 0-1,1 0 1,0-1 0,0 1 0,-1-1 0,2 0 0,3-3 115,1 0 1,-1 0-1,8-9 0,-10 10-121,31-33 220,72-70 231,-47 50-391,-2-3 0,-3-2 1,70-103-1,105-225-70,-159 246-46,-36 73 20,14-47-96,-38 93 114,-8 19-46,-1 0-1,1 0 0,-1 0 0,0 0 1,0 0-1,1-7 0,-5 13-340,-5 7 195,-6 13 32,-2 11 60,-12 36-1,12-27 134,-47 115-53,-36 86-100,-19-12 268,20-78 31,32-51 184,38-63 452,23-30-587,5-8-223,0 0 0,0 0 1,0 0-1,0 0 0,0 0 1,0 0-1,0 0 1,0 0-1,0 0 0,0 0 1,0 0-1,0 0 0,0 0 1,0 0-1,1 0 0,-1 0 1,0 0-1,0 0 0,0 0 1,0 0-1,0 0 0,0 0 1,0 0-1,0 0 1,0 0-1,0 0 0,0 0 1,0 0-1,0 0 0,0 0 1,0 0-1,0 1 0,0-1 1,0 0-1,0 0 0,0 0 1,0 0-1,0 0 1,0 0-1,0 0 0,0 0 1,0 0-1,0 0 0,0 0 1,0 0-1,0 0 0,0 0 1,14-12 616,-1 0-340,207-122-705,-219 133 404,1 0 0,-1 0-1,1 1 1,-1-1-1,0 1 1,1-1 0,-1 1-1,1 0 1,-1-1-1,1 1 1,0 0 0,-1 0-1,1 0 1,-1 0 0,1 0-1,-1 0 1,1 1-1,-1-1 1,1 0 0,-1 1-1,1-1 1,-1 1-1,1-1 1,-1 1 0,0 0-1,1 0 1,1 2 0,2 1-22,-1 1 0,1 0 0,-1 0 1,-1 0-1,6 9 0,4 7 100,0-5-124,-6-6 152,1 0 0,0-1 1,0 0-1,17 14 0,-22-21-60,-1-1 0,0 1-1,0-1 1,1 1 0,-1-1-1,0 0 1,1 0 0,-1 0-1,1-1 1,0 1 0,-1-1-1,1 1 1,0-1 0,-1 0-1,1 0 1,0 0 0,-1 0-1,1 0 1,-1-1 0,1 1-1,0-1 1,-1 0 0,1 0-1,-1 0 1,1 0 0,-1 0-1,4-2 1,2-4 27,0 1-1,-1-1 1,0 0-1,0 0 1,-1-1-1,0 0 1,10-16-1,-15 22-47,3-4-9,-1 1 1,1-1 0,-2 1-1,1-1 1,0 0 0,-1 0-1,0 0 1,-1 0 0,1-1-1,-1 1 1,-1 0 0,1-1-1,-1 1 1,0 0 0,-1-10-1,1 15-13,0 1 0,0-1-1,0 1 1,0-1 0,0 1-1,0-1 1,0 1-1,-1-1 1,1 1 0,0-1-1,0 1 1,0 0 0,-1-1-1,1 1 1,0-1 0,0 1-1,-1-1 1,1 1 0,0 0-1,-1-1 1,1 1-1,-1 0 1,1-1 0,0 1-1,-1 0 1,1 0 0,-1-1-1,1 1 1,-1 0 0,1 0-1,-1 0 1,1 0 0,0 0-1,-1-1 1,1 1 0,-1 0-1,1 0 1,-1 0-1,1 0 1,-1 0 0,1 0-1,-1 1 1,1-1 0,-1 0-1,1 0 1,-1 0 0,0 1-1,-1 0 1,0 0-1,0 0 1,0 0 0,0 1-1,0-1 1,0 1 0,1-1-1,-1 1 1,-1 2 0,-1 1-14,0 1 0,1 0 0,0 0-1,0 0 1,0 0 0,0 0 0,1 1 0,1-1 0,-1 1 0,-1 10 0,3-12 24,0-1 0,0 1 0,0 0 0,0 0 0,1 0 0,-1 0 0,1-1 0,1 1 0,-1 0 0,1-1 0,-1 1 0,1-1 0,1 1 0,-1-1 0,5 7 0,3 0 38,0 0 0,1 0 1,1-1-1,-1 0 0,2-1 1,23 14-1,-24-17-168,0 0-1,0 0 0,1-2 1,-1 1-1,1-2 1,0 1-1,0-2 1,16 2-1,-23-4-311,0 0 0,0 0 0,0-1 0,1 0 0,-1 0-1,0 0 1,0-1 0,-1 0 0,1 0 0,0 0 0,0-1 0,-1 0 0,0 0 0,1 0 0,-1-1-1,-1 0 1,6-5 0,5-7-1387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0:22.4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27 6976,'5'-14'3168,"56"5"-2752,-19 6 1312,2 6-1024,17-3 640,6 5-800,22-5-160,-4 4-224,24 1 32,-4-1-128,3-4-1440,-13 5 768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0:27.1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205 154 3232,'-1'-1'78,"1"0"0,0 1 0,0-1 0,0-6 6154,-3 20-6052,0-1 0,-1 22-1,1-11-36,-10 65 855,-43 147-1,-32 37 1208,55-175 315,81-196 99,-16 29-2479,-2 0 0,-4-2 0,22-94 0,-47 164-145,46-159 108,-38 135-95,1 0 0,1 1 0,2 0 0,15-24 0,-19 37-51,0 0 0,1 0-1,0 1 1,1 1-1,0 0 1,1 0-1,22-13 1,-27 19-14,0 0 0,0 0 1,1 1-1,-1 1 0,1-1 0,15-2 0,-18 5 23,0-1 0,1 1-1,-1 0 1,0 0 0,1 1-1,-1-1 1,0 1-1,0 0 1,0 1 0,1-1-1,4 4 1,-4-2 26,-1 0 0,0 1 1,1 0-1,-1 0 0,-1 0 0,1 0 1,-1 1-1,0 0 0,6 8 0,-7-9 11,6 9-22,0 0-1,-1 0 0,-1 1 1,0 0-1,-1 1 1,-1-1-1,4 16 0,1 11-27,5 55 1,-12-71 40,0 1 0,-1-1-1,-2 0 1,-1 1 0,-1-1 0,-6 32 0,-2-21 76,-1-1 0,-25 55 0,-45 62 248,62-122-121,-1 0 1,-48 52-1,58-71-156,-1 0-1,-18 13 1,24-21-29,1 0 1,-1 0 0,0 0 0,0-1-1,0 1 1,0-1 0,0 0-1,-1-1 1,1 1 0,-8 0-1,6-2 29,0 0-1,-1-1 0,1 0 1,-1 0-1,1-1 0,0 0 0,0 0 1,0-1-1,0 1 0,-11-8 1,-6-4-17,-32-26 1,45 32-70,-2-1 23,5 3 37,1 0 0,0 0 0,0-1 1,-9-11-1,14 16-35,-6-5-117,8 7 133,0 0 1,0-1 0,0 1-1,0 0 1,0 0 0,0 0-1,0 0 1,0 0 0,0 0-1,0 0 1,0 0 0,0 0-1,0 0 1,0 0 0,0 0 0,0-1-1,0 1 1,-1 0 0,1 0-1,0 0 1,0 0 0,0 0-1,0 0 1,0 0 0,0 0-1,0 0 1,0 0 0,0 0-1,0 0 1,-1 0 0,1 0-1,0 0 1,0 0 0,0 0 0,0 0-1,0 0 1,0 0 0,0 0-1,0 0 1,0 0 0,0 0-1,-1 0 1,1 0 0,0 0-1,0 1 1,0-1 0,0 0-1,0 0 1,0 0 0,0 0-1,0 0 1,0 0 0,0 0 0,0 0-1,0 0 1,0 0 0,0 0-1,0 0 1,0 1 0,0-1-1,-1 0 1,1 0 0,0 0-1,0 0 1,0 0 0,0 0-1,0 0 1,0 0 0,0 1-1,19-1-134,14-2 70,1-2 0,0-1 1,59-16-1,-13 2 13,232-42 229,17-3-134,-2 4 114,-307 57-118,0-2-1,23-8 1,-105 23-345,41-5 301,1 1 0,0 0 1,0 2-1,0 0 0,1 1 1,0 1-1,1 0 0,0 2 0,1 0 1,0 1-1,1 1 0,1 0 1,0 1-1,0 1 0,2 0 0,0 1 1,-13 23-1,23-34 85,-1 0-1,1 1 1,1-1 0,-1 1-1,1 0 1,0 0 0,-1 13-1,3-20-69,0 0 0,0 0-1,0 0 1,0 0 0,0 1-1,0-1 1,0 0-1,0 0 1,0 0 0,0 0-1,0 0 1,0 0 0,0 0-1,0 0 1,0 0 0,0 0-1,0 0 1,0 1-1,1-1 1,-1 0 0,0 0-1,0 0 1,0 0 0,0 0-1,0 0 1,0 0 0,0 0-1,0 0 1,0 0-1,1 0 1,-1 0 0,0 0-1,0 0 1,0 0 0,0 0-1,0 0 1,0 0-1,0 0 1,0 0 0,0 0-1,1 0 1,-1 0 0,0 0-1,0 0 1,0 0 0,0 0-1,0 0 1,0-1-1,0 1 1,0 0 0,0 0-1,0 0 1,1 0 0,-1 0-1,0 0 1,0 0 0,0 0-1,0 0 1,0-1-1,10-7 252,8-11 105,136-167 117,-134 163-476,-13 16-174,-1-1 0,10-12-1,-32 74-543,12-37 650,1 0 0,1 0 0,0 0 1,1 30-1,1-37 106,1-1-1,0 1 1,1-1-1,0 1 1,0-1-1,1 0 1,0 0 0,1 0-1,0 0 1,6 9-1,-9-16-16,0 0 0,1 0-1,-1 0 1,1 0 0,-1 0-1,1 0 1,0 0 0,-1-1 0,1 1-1,0-1 1,0 1 0,0-1-1,0 0 1,1 0 0,-1 0-1,0 0 1,0 0 0,1 0-1,-1 0 1,0-1 0,1 0 0,-1 1-1,1-1 1,-1 0 0,0 0-1,4 0 1,5-3 69,-1 0-1,0 0 1,0-1-1,0 0 1,0-1-1,-1 0 1,17-11 0,56-52-38,12-20-133,18-16 85,-103 95 4,0 1-419,-8 11 146,-4 7 37,-15 47 306,2 1 0,-14 120-1,29-157 179,1-20-252,0-1 0,0 1 1,-1-1-1,1 1 0,0-1 1,0 0-1,0 1 0,1-1 1,-1 1-1,0-1 0,0 1 0,0-1 1,0 0-1,0 1 0,0-1 1,0 1-1,1-1 0,-1 0 0,0 1 1,0-1-1,1 0 0,-1 1 1,0-1-1,1 0 0,-1 1 1,0-1-1,1 0 0,-1 0 0,0 1 1,1-1-1,-1 0 0,0 0 1,1 0-1,-1 1 0,1-1 1,-1 0-1,0 0 0,1 0 0,-1 0 1,1 0-1,0 0 0,3-2 22,-1-1 0,1 0 0,-1 0 0,0 0 0,0 0 0,0-1 0,3-4 0,30-42 353,8-13-184,-21 39-164,0 0 1,43-32 0,57-29-570,-123 86 501,0 0-1,1-1 1,-1 1-1,0 0 1,0 0-1,0-1 1,0 1-1,0 0 1,0 0 0,0 0-1,0-1 1,0 1-1,0 0 1,-1 0-1,1-1 1,0 1 0,-1 1-1,-7 24-36,4-13 79,0 0-1,1 0 1,0 1 0,-1 15 0,3-21 1,1 0 0,0 0 0,1 0-1,-1 0 1,2 0 0,-1 1 0,1-2 0,3 9 0,-3-10 17,-1-1 0,2 0-1,-1 0 1,1 0 0,-1-1-1,6 7 1,-7-9-20,1-1 0,-1 0 1,1 0-1,-1 0 0,1 0 0,-1 0 0,1 0 1,0 0-1,-1 0 0,1-1 0,0 1 0,0-1 0,0 1 1,0-1-1,-1 0 0,1 1 0,0-1 0,0 0 1,0 0-1,0-1 0,0 1 0,2-1 0,14-2 47,1-2 0,-1 0 0,0-1 1,-1-1-1,28-14 0,80-57 43,-98 61-60,78-58-67,-44 32 183,-49 29-208,-10 10-152,-7 9-91,-16 16 271,1 1-1,2 1 1,0 0 0,1 2 0,2 0 0,0 0 0,2 2-1,1 0 1,1 0 0,-10 36 0,16-29 70,5-34-41,0 0 1,0 1 0,0-1-1,0 0 1,0 0-1,0 0 1,0 1 0,0-1-1,0 0 1,0 0-1,-1 0 1,1 1 0,1-1-1,-1 0 1,0 0 0,0 1-1,0-1 1,0 0-1,0 0 1,0 0 0,0 1-1,0-1 1,0 0 0,0 0-1,0 0 1,1 1-1,-1-1 1,0 0 0,0 0-1,0 0 1,0 1 0,0-1-1,1 0 1,-1 0-1,0 0 1,0 0 0,0 0-1,1 0 1,-1 0-1,0 1 1,0-1 0,0 0-1,1 0 1,-1 0 0,0 0-1,0 0 1,1 0-1,-1 0 1,0 0 0,0 0-1,0 0 1,1 0 0,-1 0-1,0 0 1,0 0-1,1-1 1,-1 1 0,0 0-1,0 0 1,0 0 0,1 0-1,-1 0 1,0 0-1,0-1 1,0 1 0,0 0-1,1 0 1,11-12 288,-12 11-264,16-21 55,-1-1 1,-1-1-1,-1 0 0,16-43 1,-13 31 17,21-45-212,-34 74 36,-6 9-178,-6 18-158,-23 115 108,-11 37 320,30-130 0,-1-1 0,-3-1 0,-1 0 0,-29 46 0,26-54 31,-2 0 1,-1-2-1,-1-1 0,-2-1 0,-47 39 0,66-61-26,-1 0-1,0 0 1,0 0 0,0-1 0,-1-1-1,1 1 1,-17 3 0,23-7 1,-1 0 1,0 0 0,1 0 0,-1-1 0,0 0 0,1 0-1,-1 0 1,0 0 0,1 0 0,-1-1 0,0 0-1,1 0 1,-1 0 0,1 0 0,-1 0 0,1-1-1,-1 1 1,1-1 0,0 0 0,0 0 0,0 0 0,0 0-1,0-1 1,-3-4 0,2 3-7,1 0 0,0 0 0,0 0 0,0-1 1,1 0-1,-1 1 0,1-1 0,0 0 0,1 0 0,-1 0 0,1 0 1,0 0-1,0 0 0,1-1 0,-1 1 0,1 0 0,0 0 0,1 0 0,-1-1 1,3-7-1,-1 4 9,1 1 0,1 0 0,-1 0 0,1 1 0,0-1 0,1 1 0,0 0 1,0 0-1,0 0 0,1 1 0,13-12 0,11-5-179,2 1 0,0 1 1,55-25-1,43-27 278,68-81-381,-48 34 397,22 5-81,-146 99-78,-1-1 1,-1-2 0,0 0 0,24-27 0,-34 31 39,-2 0 0,0 0 1,-1-1-1,-1-1 1,0 1-1,-1-2 0,11-30 1,49-199-166,-60 206 160,-5 24-188,-1 0 0,0 0 0,1-24 0,-4 46 60,-1 0 0,0-1 0,0 1 0,-2 7 0,-3 8 16,-10 52-111,7-25 203,-3 0 0,-23 61 0,10-56 19,-40 63-1,-22 45-6,65-109-6,-63 148 252,76-174 93,9-25-341,0 0 0,0 0 0,0 0 0,0 1 0,0-1 0,-1 0 0,1 0 0,0 0 0,0 1 0,0-1 0,0 0 0,0 0 0,0 1 0,0-1 0,0 0 0,0 0 0,0 0 0,0 1 0,0-1 0,0 0 0,0 0 0,1 1 0,-1-1 0,0 0 0,0 0 0,0 0 0,0 1 0,0-1 0,0 0 0,0 0 0,1 0 0,-1 0 0,0 1 0,0-1 0,0 0 0,0 0 0,1 0 0,-1 0 0,0 0 0,0 0 0,0 1 0,1-1 0,-1 0 0,0 0 0,0 0 0,1 0 0,-1 0 0,0 0-1,0 0 1,0 0 0,1 0 0,-1 0 0,0 0 0,0 0 0,1 0 0,-1 0 0,0 0 0,0 0 0,0-1 0,1 1 0,-1 0 0,0 0 0,0 0 0,0 0 0,1 0 0,-1 0 0,0-1 0,15-10 259,66-74-5,-59 59-217,1 1 0,29-24 0,-36 36-52,3-3-77,0 1 0,30-17 1,-48 32 67,0-1 1,0 1 0,1 0-1,-1-1 1,0 1-1,0 0 1,0-1 0,0 1-1,0 0 1,0 0 0,1 0-1,-1 0 1,0 0-1,0 0 1,0 1 0,0-1-1,0 0 1,0 0 0,1 1-1,-1-1 1,0 1 0,0-1-1,0 1 1,0-1-1,0 1 1,-1 0 0,1 0-1,0-1 1,0 1 0,0 0-1,0 0 1,-1 0 0,1 0-1,-1 0 1,1 0-1,0 0 1,-1 0 0,1 2-1,2 2-5,-1 1 0,0 0 0,0 1 0,0-1 0,1 12 0,2 53 1,-5-45 28,7 38-1,6-1 38,-6-39 84,-7-24-116,0 1 1,0-1-1,0 1 1,1-1-1,-1 1 1,0-1-1,0 1 1,0-1-1,1 0 1,-1 1-1,0-1 1,0 1-1,1-1 1,-1 0-1,1 1 1,-1-1-1,0 0 1,1 1-1,-1-1 1,1 0-1,-1 0 1,0 1-1,1-1 1,-1 0-1,1 0 1,-1 0-1,1 1 1,-1-1-1,1 0 1,-1 0-1,1 0 1,-1 0-1,1 0 1,-1 0-1,1 0 1,-1 0-1,1 0 1,-1-1-1,1 1 1,-1 0-1,1 0 1,-1 0-1,0 0 1,1-1-1,0 1 1,4-6 41,1 0 1,-1 0-1,0 0 0,-1-1 1,1 1-1,-1-1 1,-1 0-1,4-8 1,6-10 9,3-2-8,1 0 0,35-40-1,52-43-74,-68 72 7,-1-2 0,48-74 0,41-96 11,-16 26-128,-89 154 69,-1 0 1,16-40 0,-34 69 44,1 1 1,-1 0-1,0-1 1,0 1-1,1-1 1,-1 1-1,0-1 1,0 1-1,1-1 1,-1 1-1,0-1 1,0 0 0,0 1-1,0-1 1,0 1-1,0-1 1,0 1-1,0-1 1,0 1-1,0-1 1,0 0-1,0 1 1,-1-1-1,1 1 1,0-1-1,0 1 1,0-1 0,-1 1-1,1-1 1,-1 0-1,0 2-4,1-1 1,-1 0-1,0 0 1,0 1-1,0-1 0,1 1 1,-1-1-1,0 0 0,1 1 1,-1-1-1,0 1 0,1 0 1,-1-1-1,0 1 0,1-1 1,-1 1-1,1 0 0,-1 0 1,1-1-1,0 1 0,-1 1 1,-7 12-58,0 1 0,1 0 0,-8 25 0,-11 53-8,16-54 51,-18 61 27,-44 188 62,70-276-30,1 1 1,0 0-1,0 0 1,2 0-1,-1-1 1,2 1-1,0 0 1,4 16-1,-4-21-4,1 1 1,0-1-1,1 0 1,-1 0-1,2 0 0,-1 0 1,1-1-1,0 0 0,1 1 1,-1-2-1,1 1 0,12 9 1,-15-14-14,1 0 1,0 0 0,-1 0 0,1 0-1,0 0 1,0-1 0,0 0-1,0 0 1,0 0 0,1 0 0,-1-1-1,0 1 1,0-1 0,0 0 0,1-1-1,-1 1 1,0-1 0,0 0-1,0 1 1,0-2 0,0 1 0,0 0-1,5-3 1,8-5 95,0 0 0,0-1 0,26-21-1,-34 24 19,17-11 56,94-77-190,-117 93 8,0-1 1,0 1 0,-1-1 0,1 0 0,-1 0 0,3-5-1,-5 8-2,1-1 0,-1 1 0,0-1 0,0 0 0,1 1 0,-1-1 0,0 0 0,0 1 0,0-1 0,0 0 0,0 1 0,0-1 0,0 0 0,0 1 0,0-1 0,0 0 0,-1 1 0,1-1 0,0 0 0,0 1 0,-1-1-1,1 1 1,0-1 0,-1 0 0,1 1 0,0-1 0,-1 1 0,1-1 0,-1 1 0,1-1 0,-1 1 0,1 0 0,-1-1 0,0 1 0,1 0 0,-1-1 0,1 1 0,-1 0 0,0 0 0,1-1 0,-1 1 0,0 0 0,0 0 0,-2-1-18,-1 0 0,1 1 1,-1-1-1,1 1 0,-1 0 1,1 0-1,-1 0 0,1 0 1,-1 1-1,1 0 1,-1-1-1,1 1 0,0 0 1,-1 1-1,1-1 0,-3 2 1,-9 5-45,2 0 0,-15 10 0,27-17 66,-6 4-10,1 1-1,-1 0 1,1 0 0,0 0 0,1 1 0,0 0 0,0 0 0,0 1 0,1-1 0,0 1 0,-6 14 0,5-4 22,-1 0 1,2 0 0,1 0 0,-2 28 0,4-39 6,1 0 0,0 0 1,0 0-1,1 0 0,0 0 0,0-1 1,2 8-1,-2-12-9,-1 0-1,1-1 1,0 1-1,-1 0 1,1-1 0,0 1-1,0-1 1,0 1-1,0-1 1,1 0 0,-1 1-1,0-1 1,0 0 0,1 0-1,-1 0 1,1 0-1,-1 0 1,1 0 0,-1 0-1,1-1 1,0 1-1,-1 0 1,1-1 0,0 1-1,0-1 1,-1 0 0,1 0-1,0 0 1,0 1-1,-1-2 1,1 1 0,3 0-1,22-6 78,0-1 0,-1-1 1,41-18-1,1-1 1,-48 21-68,96-32 43,-89 30-126,0 2-1,40-3 1,-63 8 63,0 1 0,0 0-1,0 0 1,0 1 0,-1-1 0,1 1 0,0 0 0,0 0 0,0 0 0,0 1 0,-1-1 0,1 1 0,-1 0 0,1 0 0,-1 0 0,0 0 0,1 1 0,-1-1 0,-1 1 0,5 5 0,2 4 6,0 0 0,-1 0 0,-1 1 0,7 18 1,5 7 38,2 2 22,17 30 95,-33-62-143,1-1-1,-1 1 1,2-1-1,-1 0 1,1 0 0,8 6-1,-14-12-38,1 0 0,-1 0 1,0 0-1,1 0 0,-1 0 0,1-1 0,-1 1 0,1 0 0,0-1 0,-1 1 0,1-1 0,-1 0 0,1 1 0,0-1 0,-1 0 1,1 0-1,0 0 0,-1 0 0,1-1 0,0 1 0,-1 0 0,1-1 0,2 0 0,-3 0-134,1 0-1,-1 0 1,0 0-1,0 0 1,0 0-1,0 0 1,0 0-1,0 0 1,0 0-1,-1-1 1,1 1-1,0 0 1,-1-1-1,1 1 1,0 0-1,-1-1 1,0 1-1,1-1 1,-1 1-1,0-1 0,0 1 1,0-1-1,0 1 1,0-1-1,0 1 1,-1-3-1,-2-14-2173,-7-21-1,2 6-421,2 3-2698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0:27.4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4 7040,'-23'0'3200,"56"-3"-2752,0 3 1280,29 0-1024,18 0 832,9 7-864,-3 7-384,14-2-160,3 0 64,7 1-96,-12-1-672,-13 2 320,-9-7-2528,-14 2 1536,-14-9-5024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0:00.3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453 57 3072,'8'-9'1361,"-7"7"-1183,0 1 0,0 0 0,0-1 0,0 1 0,0-1 0,0 1 0,0-1 0,0 0 0,-1 1 0,1-1 1,-1 0-1,1 0 0,-1 1 0,1-4 0,-1 4-6,0-1 1,1 0 0,-1 1 0,1-1-1,-1 1 1,1-1 0,0 1-1,-1-1 1,1 1 0,1-2 0,-1 1 823,-2 7-886,-1 1 0,0-1 0,0 1 0,-1-1 0,1 0 0,-7 9 0,-5 10 74,-58 97 718,26-23-497,-5 11-149,-3-3 87,-45 83 519,22-49 338,76-138-1144,0 0-1,0-1 1,0 0 0,0 1-1,0-1 1,0 0 0,0 1-1,-1-1 1,1 0-1,-3 2 1,-2 1 159,6-3-207,-1 0 0,1 0 0,-1 0 0,0 0 0,1-1 0,-1 1 0,0 0 0,1-1 0,-1 1 0,0 0 0,0-1 0,-2 2 0,-5 3 421,7-5-17,1 1-500,0-1 0,0 0 0,0 0 0,0 0 0,-1 0 0,1 0 0,0 0 0,0 0-1,0 0 1,0 0 0,-1 0 0,1 0 0,0 0 0,0 0 0,0 0 0,0 0 0,0 0 0,-1 0 0,1 0-1,0 0 1,0 0 0,0 0 0,0 0 0,-1-1 0,1 1 0,0 0 0,0 0 0,0 0 0,0 0 0,0 0 0,0 0-1,-1 0 1,1 0 0,0-1 0,0 1 0,0 0 0,0 0 0,0 0 0,0 0 0,0 0 0,0-1 0,0 1-1,0 0 1,0 0 0,3-4-1314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0:00.8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23 134 2976,'-12'-2'578,"1"-1"6017,40 2-4916,48-10-1,-28 3-1360,199-42 372,-66 10-439,-137 33-130,0 1 1,49 1 0,-85 5-104,0 0 0,0 1 0,10 2 1,-17-3-21,0 1 0,0-1 1,-1 0-1,1 1 1,0 0-1,0-1 0,-1 1 1,1 0-1,-1 0 1,1 0-1,-1 0 0,1 0 1,-1 0-1,1 1 1,-1-1-1,0 0 0,0 1 1,0-1-1,0 1 1,0-1-1,2 3 1,-3-3 33,0 0 0,0 0 0,0 1 0,0-1 0,0 0 0,0 0 0,0 0 0,-1 0 0,1 0 0,0 0 0,0 0 0,-1 0 0,1 0 0,-1 0 0,1 0 0,-1 0 0,1 0 0,-1 0 0,0-1 0,1 1 0,-1 0 0,0 0 0,0 0 0,0-1 0,1 1 0,-1-1 0,0 1 0,-1 0 0,-27 14-1179,28-15 1040,-16 7-879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0:02.8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554 1 2656,'1'0'53,"-1"0"-1,0 0 1,0 0 0,1 0 0,-1 0-1,0 0 1,0 1 0,0-1 0,1 0-1,-1 0 1,0 0 0,0 0-1,0 1 1,0-1 0,1 0 0,-1 0-1,0 1 1,0-1 0,0 0 0,0 0-1,0 1 1,0-1 0,0 0 0,0 0-1,0 1 1,0-1 0,0 0 0,0 0-1,0 1 1,0-1 0,0 14 645,0-8-423,0 15 154,-1 0 0,-1 0 1,-1 0-1,0 0 0,-2-1 1,0 1-1,-2-1 0,0-1 1,-1 1-1,-1-1 0,-19 31 1,-36 37 394,-21 32-123,-32 96 249,78-139-663,-25 68 105,26-51 64,20-60-261,12-22-32,1 0-1,-6 17 1,10-27-87,0 1 1,1-1-1,-1 1 0,0-1 1,0 0-1,1 1 0,-1-1 1,0 0-1,0 0 0,-1 0 1,1 1-1,0-1 0,0 0 1,-1 0-1,1-1 0,0 1 1,-1 0-1,-1 0 1,2-1-40,1-1 1,-1 1 0,0-1 0,0 0-1,1 0 1,-1 1 0,0-1 0,1 0-1,-1 0 1,0 0 0,1 0 0,-1 0 0,1 0-1,0 0 1,-1 0 0,1 0 0,0 0-1,0 0 1,-1 0 0,1 0 0,0 0 0,0 0-1,0-1 1,1-5-58,1 1 0,-1 0-1,1-1 1,0 1 0,1 0 0,0 0-1,-1 1 1,2-1 0,-1 1 0,6-8-1,2-4-7,-2 3 52,13-23-101,2 1 0,40-47 0,-37 53 135,44-46-200,-59 64 22,1 1 0,0 1 0,0 0 1,15-9-1,-26 19 107,-1-1 0,0 0 0,1 0 0,-1 0 0,0 1 0,1-1 0,-1 1 1,1-1-1,-1 1 0,1 0 0,-1-1 0,1 1 0,-1 0 0,1 0 0,0 0 0,-1 0 0,1 0 0,-1 0 1,1 1-1,-1-1 0,1 0 0,-1 1 0,1-1 0,-1 1 0,0 0 0,1 0 0,-1-1 0,0 1 0,1 0 1,-1 0-1,0 0 0,0 0 0,0 0 0,0 0 0,0 1 0,0-1 0,0 0 0,0 0 0,1 2 0,0 3 16,0-1 0,0 1 0,0 0 0,0-1 0,-1 1 0,0 0-1,0 0 1,0 12 0,-6 61 81,3-51-11,0 0 0,4 33 0,-1-52-59,0 0 0,1 1-1,0-1 1,1 0 0,0 0-1,0 0 1,1 0 0,0-1-1,1 0 1,7 12 0,-8-15 30,0 1 0,0-1 0,0 0 1,1 0-1,0-1 0,0 1 1,0-1-1,1 0 0,-1 0 1,1-1-1,0 0 0,0 0 1,0 0-1,1-1 0,-1 0 0,1 0 1,-1 0-1,1-1 0,-1 0 1,1 0-1,0-1 0,0 0 1,-1 0-1,1-1 0,10-1 0,-2-1 89,-1-1-1,0 0 0,0-1 1,-1 0-1,1-1 0,-1-1 0,19-12 1,-13 5 15,0-1 1,-1 0 0,32-35 0,-40 38-136,0-1 0,-1 1 0,0-2 0,-2 1 0,10-21 0,-14 28 2,0-1 0,-1 0 0,0 0 0,0 0 0,-1 0 0,0 0 0,0 0 0,0 0 0,-1 0 0,0 0 0,-1-1 0,0 1 0,-2-12 0,3 17-31,-1 1 0,1-1 0,-1 0 0,0 0 0,0 1 0,1-1 0,-1 0 1,0 1-1,0-1 0,0 1 0,-1-1 0,1 1 0,0 0 0,-1-1 0,1 1 0,0 0 0,-1 0 0,0 0 1,1 0-1,-1 0 0,1 0 0,-1 1 0,0-1 0,0 0 0,1 1 0,-1 0 0,0-1 0,0 1 0,0 0 1,-2 0-1,1 0-26,0 0 1,-1 1-1,1 0 1,0 0-1,0 0 1,0 0-1,0 0 1,0 1-1,0-1 1,0 1-1,0 0 1,0 0-1,1 0 0,-1 0 1,-3 4-1,-9 13-20,1 1 0,-23 41 0,31-49 37,1 1 1,1-1 0,0 1 0,0 0-1,2-1 1,-1 2 0,2-1-1,-1 19 1,2-28 34,0 1-1,0-1 1,1 1-1,0-1 0,0 1 1,0-1-1,1 0 1,-1 1-1,1-1 1,0 0-1,0 0 1,0 0-1,1 0 1,-1-1-1,1 1 1,0-1-1,5 5 1,-4-4 25,1-1 0,-1 1 1,1-1-1,0 0 1,0-1-1,1 1 1,-1-1-1,0 0 1,1 0-1,-1-1 0,1 1 1,0-1-1,7 0 1,21 2 85,1-2 1,-1-1 0,1-1-1,45-8 1,-59 4-62,80-20 391,-89 21-463,-1 0 1,1-1 0,-1-1 0,0 0-1,-1 0 1,14-11 0,-23 16 4,10-7 63,0-1 0,0-1 0,-1 0 0,0 0 1,-1-1-1,0 0 0,8-12 0,-16 21-44,12-23 115,21-50 1,-31 64-174,-3 8 8,0 1 0,1-1 0,0 1 0,-1-1 0,1 1 1,0-1-1,0 1 0,0 0 0,1 0 0,-1-1 1,1 1-1,-1 0 0,3-2 0,-4 4 34,0 0 0,0 0 0,0 0 0,1 0 0,-1 0 0,0 0 1,0 0-1,0 0 0,0 0 0,1 0 0,-1 0 0,0 0 0,0 0 0,0 0 0,0 0 0,1 0 0,-1 0 0,0 0 0,0 0 0,0 0 0,0 0 0,0 0 1,1 0-1,-1 0 0,0 1 0,0-1 0,0 0 0,0 0 0,0 0 0,0 0 0,1 0 0,-1 0 0,0 1 0,0-1 0,0 0 0,0 0 0,0 0 0,0 0 1,0 1-1,0-1 0,3 10-25,-2-5 16,3 9-59,-1 1 0,-1 0 0,0 1-1,-1-1 1,-1 20 0,-11 76 414,9-99-219,2-10-94,-1 0 0,1 0 0,-1 0-1,1-1 1,-1 1 0,0 0 0,1 0-1,-1-1 1,0 1 0,0 0 0,0-1-1,0 1 1,-1-1 0,-1 2-1,3-3-8,-1 1-1,1-1 0,-1 1 0,1-1 0,-1 0 0,0 1 0,1-1 1,-1 0-1,0 1 0,1-1 0,-1 0 0,0 0 0,0 0 0,1 0 1,-1 0-1,0 0 0,1 0 0,-1 0 0,0 0 0,0 0 0,1 0 0,-1 0 1,0 0-1,1-1 0,-1 1 0,0 0 0,1 0 0,-1-1 0,0 1 1,1-1-1,-1 1 0,1 0 0,-1-1 0,1 1 0,-2-2 0,-47-37-67,49 38 27,-1 1 0,1-1 0,0 1 0,-1-1 0,1 1 0,-1 0 0,1-1 0,0 1 0,-1 0 0,1-1 0,-1 1 0,1 0 0,-1-1 0,1 1 0,-1 0-1,1 0 1,-1 0 0,1-1 0,-1 1 0,0 0 0,1 0 0,-1 0 0,1 0 0,-1 0 0,1 0 0,-2 0 0,2 1 4,0-1 0,0 1-1,0-1 1,-1 1 0,1-1 0,0 1 0,0-1-1,0 1 1,0-1 0,0 1 0,0-1 0,1 1 0,-1-1-1,0 1 1,0-1 0,0 1 0,0-1 0,1 1 0,-1-1-1,0 1 1,0-1 0,1 0 0,-1 1 0,0-1-1,1 1 1,-1-1 0,0 0 0,1 1 0,4 5 3,1-1 1,-1 0-1,1 0 1,0 0-1,0-1 0,1 0 1,-1 0-1,1-1 1,0 1-1,0-2 1,0 1-1,1-1 1,-1 0-1,0 0 0,1-1 1,10 1-1,5-1 95,0 0-1,1-2 0,-1-1 0,25-5 0,-20 2 151,1-1 0,47-18 0,-59 17-138,-1 0 1,0-1-1,-1-1 1,0 0-1,24-21 1,-31 23-62,-1-1 0,1 1 0,-2-2 0,1 1 0,-1-1 1,0 0-1,-1 0 0,0-1 0,6-16 0,-9 19-48,1-1 1,-1 1-1,-1 0 0,0-1 0,0 1 1,0-1-1,-1 1 0,0-1 0,0 1 1,-1-1-1,0 1 0,0-1 1,-1 1-1,-3-10 0,5 17 5,0-1 0,-1 1 0,1-1 0,0 0 0,-1 1-1,1-1 1,0 1 0,-1-1 0,1 1 0,-1-1 0,1 1 0,-1-1 0,1 1 0,-1 0 0,0-1-1,1 1 1,-1 0 0,1-1 0,-1 1 0,0 0 0,1 0 0,-1-1 0,0 1 0,1 0 0,-1 0 0,0 0-1,0 0 1,1 0 0,-1 0 0,0 0 0,1 0 0,-1 0 0,0 1 0,1-1 0,-1 0 0,0 0-1,1 0 1,-1 1 0,1-1 0,-1 0 0,0 1 0,1-1 0,-1 1 0,0 0 0,-3 2-27,0 0 0,0 0 1,0 0-1,-5 7 0,-4 7-46,0 1 0,1 1 0,-16 35 0,25-47 61,0 0 0,0 1 0,1-1 0,0 1 0,0 0 0,0-1 0,1 1 0,1 0 0,-1 10 0,1-13 48,1 0 0,0 0 0,0 0 0,0 0 0,0 0 0,1-1 0,-1 1 0,1 0 0,0-1 1,1 1-1,-1-1 0,1 1 0,0-1 0,0 0 0,5 4 0,3 3 99,1-1 0,0-1 0,1 0 0,22 12 0,-7-7 142,39 14 0,-48-21-73,1-1 1,23 5 0,-37-10-395,1 0 1,-1 0 0,0-1-1,0 0 1,1 0-1,-1 0 1,0-1-1,1 0 1,-1 0 0,0-1-1,9-3 1,-1 0-1566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0:03.9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17 106 2720,'-15'-61'4170,"15"58"-3868,-1 0-1,1 0 0,-1 0 1,1 0-1,0 0 0,0 0 0,1-4 1,0-9 1703,-1 19-1959,1 1-1,0-1 1,0 0-1,1 1 1,-1-1-1,1 0 1,-1 0-1,1 0 1,0 0-1,0-1 1,1 1-1,3 4 1,7 7 218,18 13 0,34 24 292,25 20 46,-63-44-451,-1 1 0,-1 2 0,-2 0 0,-1 2 0,21 40 1,73 180 1074,-50-80-543,-60-152-465,-5-19 331,-1-12-5322,0-7 1045,0 2 1206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0:04.4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841 80 3232,'2'-8'370,"-2"6"-286,1 1-1,-1-1 1,1 1-1,-1-1 1,1 1-1,0 0 1,-1-1-1,1 1 1,0-1-1,0 1 1,0 0-1,2-2 1,-2 2-101,6-6 932,-1-1 1,0 1-1,0-1 0,7-12 1,-91 116 2278,-69 63-1364,55-74-1246,-262 249 496,222-219-577,112-99-415,4-2 111,11-9-81,-1 0 0,0 0 0,-1 0 0,1-1 0,-13 7 0,14-2-896,14-3-4774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0:05.4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10 2976,'-16'3'7008,"19"-14"-5337,-1 10-1166,-2 1-537,16 0 725,-9 0-587,40-1 370,0 3 0,0 1 0,48 10 1,-90-12-442,13 4 244,1-1 0,0-1 0,24 0 1,-42-3-243,5-5-729,4-2-5357,-1 4 3521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9:08.9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79 721 4160,'5'-11'8933,"-6"11"-8512,0 0-1,0 1 1,0-1-1,0 1 1,0-1 0,0 1-1,0 0 1,0-1 0,0 1-1,1 0 1,-3 1 0,3-1-200,-7 6-39,0 0 0,1 1 0,0-1 0,0 1-1,1 1 1,0-1 0,0 1 0,1 0 0,1 0 0,-1 0 0,1 0 0,-2 12-1,4-12-126,-1 0 0,1-1 0,0 1-1,1 0 1,0 0 0,1 0 0,0-1-1,0 1 1,1 0 0,0-1-1,0 1 1,1-1 0,7 16 0,-8-21-19,0 0 0,-1-1 1,1 1-1,0 0 1,0-1-1,0 0 0,0 1 1,1-1-1,-1 0 1,1 0-1,-1-1 0,1 1 1,0 0-1,0-1 1,-1 1-1,1-1 0,0 0 1,0 0-1,1 0 1,3 0-1,-2-1 10,0 0 1,-1 0-1,1 0 0,0-1 1,-1 1-1,1-1 1,0 0-1,-1-1 0,1 1 1,-1-1-1,0 0 0,1 0 1,5-4-1,11-7 17,0-2 0,-1 0 0,-1 0 0,0-2 1,23-27-1,90-133 49,-126 168-313,-7 12 30,-13 23 233,12-13 40,1-1 0,0 1-1,0-1 1,1 1 0,1 0-1,0-1 1,1 1 0,1-1-1,-1 0 1,2 0 0,0 0 0,0 0-1,1 0 1,9 14 0,-14-25-85,0 0 0,1 0 1,-1-1-1,1 1 0,-1 0 1,1 0-1,-1 0 0,1-1 1,0 1-1,-1 0 0,1-1 1,0 1-1,0 0 0,-1-1 1,1 1-1,0-1 1,0 1-1,0-1 0,0 0 1,0 1-1,-1-1 0,1 0 1,2 1-1,-2-2 20,0 1 0,1-1 0,-1 1 0,0-1 0,1 0 0,-1 1 0,0-1 0,0 0 0,0 0 0,0 0 0,0 0 0,0 0 0,0 0 0,0 0 0,1-2 0,50-72 341,-38 51-356,1 2-1,19-21 0,-26 34 7,-3 3-120,0 0 0,11-9 0,-15 14 67,1-1 1,-1 1-1,1 0 1,0 0-1,-1 1 1,1-1 0,0 0-1,-1 0 1,1 1-1,0-1 1,0 1 0,-1-1-1,1 1 1,0 0-1,0 0 1,0 0 0,3 0-1,-4 1 32,-1-1 0,1 1 0,0-1 0,0 1 0,0-1 0,-1 1 0,1 0-1,0-1 1,-1 1 0,1 0 0,0 0 0,-1-1 0,1 1 0,-1 0 0,1 0 0,-1 0 0,0 0-1,1 0 1,-1 0 0,0 0 0,1 0 0,-1 0 0,0 0 0,0 0 0,0 0 0,0 0 0,0 0-1,0 1 1,-3 37 250,1-31-196,-5 33 100,4-26-122,1 0-1,-1 21 1,3-36-33,0 1 1,0-1-1,-1 0 1,1 1-1,0-1 1,0 0-1,1 1 1,-1-1-1,0 1 1,0-1-1,0 0 0,0 1 1,0-1-1,0 0 1,0 1-1,0-1 1,1 0-1,-1 0 1,0 1-1,0-1 1,0 0-1,1 1 1,-1-1-1,0 0 0,1 0 1,-1 1-1,0-1 1,0 0-1,1 0 1,-1 0-1,0 0 1,1 1-1,-1-1 1,1 0-1,0 0 10,0 0 0,0 0 0,0 0-1,0-1 1,0 1 0,0 0 0,0 0 0,0-1-1,0 1 1,0-1 0,2 0 0,25-19 176,-15 8-203,1 0 1,0 1-1,26-15 0,-29 20-35,5-2 19,0 0 0,31-10 0,-43 17-2,0 0 1,0 0-1,0 0 0,0 0 1,0 1-1,0 0 0,0 0 1,0 0-1,0 0 0,0 1 1,0-1-1,1 1 0,-2 0 1,1 0-1,0 1 0,0-1 1,0 1-1,3 2 0,0 0 31,-1 0 0,0 0 0,-1 1 0,1 0 0,-1 0 1,0 1-1,0-1 0,0 1 0,-1 0 0,0 0 0,0 1 0,3 7 0,-5-9 8,0 0 0,1 0 0,0 0 0,0 0 0,4 5 0,-6-9 9,0 0-1,0 0 0,-1 0 0,1 0 0,0 0 0,0 0 0,0-1 0,1 1 0,-1 0 1,0-1-1,0 1 0,0 0 0,0-1 0,0 0 0,1 1 0,-1-1 0,0 0 0,1 1 0,-1-1 1,0 0-1,0 0 0,1 0 0,-1 0 0,0 0 0,0-1 0,1 1 0,-1 0 0,0-1 1,0 1-1,1 0 0,0-2 0,9-5 54,0 0 1,-1-1-1,0 0 0,-1-1 1,1 0-1,11-16 1,-7 9-124,20-33 0,-33 49 31,-1 0-1,0 0 1,0 0-1,0 0 1,0 0-1,1 0 1,-1 0-1,0 0 1,0 0-1,0 0 1,0 0-1,0 1 1,1-1-1,-1 0 1,0 0-1,0 0 1,0 0-1,0 0 1,0 0-1,0 1 1,0-1-1,1 0 1,-1 0-1,0 0 1,0 0-1,0 0 1,0 1 0,0-1-1,0 0 1,0 0-1,0 0 1,0 0-1,0 1 1,0-1-1,0 0 1,0 0-1,0 0 1,0 0-1,0 1 1,0-1-1,0 0 1,0 0-1,3 18 69,0-2-20,2 6-16,-4-15 23,1 0 1,0 0 0,0 0-1,1 0 1,0 0 0,6 11-1,-8-16-19,0-1 0,1 0 1,-1 0-1,0 0 0,1 0 0,-1 0 0,0 0 0,1 0 1,-1-1-1,1 1 0,-1 0 0,1-1 0,0 1 0,-1-1 0,1 0 1,-1 1-1,1-1 0,0 0 0,-1 0 0,1 0 0,0 0 0,-1 0 1,1-1-1,0 1 0,-1 0 0,1-1 0,-1 1 0,1-1 1,1 0-1,4-2 30,-1 1 0,0-1 1,0-1-1,0 1 0,10-8 1,19-18 107,88-73-191,-111 90 59,0 0 1,-1-1-1,-1-1 0,0 0 1,0 0-1,-2-1 0,12-25 0,1-11-69,13-55 0,-23 68-10,-5 21-100,-1-1 0,-1 1 0,0-1 1,0-23-1,-3 41 147,-1 0 1,0-1-1,0 1 1,0 0-1,0 0 1,0 0-1,0 0 1,0-1-1,0 1 1,0 0-1,0 0 1,0 0-1,0-1 1,0 1-1,0 0 1,0 0-1,0 0 1,0-1-1,0 1 1,0 0-1,0 0 1,-1 0-1,1 0 1,0-1-1,0 1 1,0 0-1,0 0 1,0 0-1,0 0 1,0 0-1,-1-1 1,1 1-1,0 0 1,0 0-1,0 0 1,-1 0-1,-4 6-170,-3 14 61,-82 189 39,-134 306 395,191-428-240,-49 111 287,82-198-360,-5 10 60,0 1 1,-1-2 0,0 1 0,0-1 0,-11 13 0,16-22-91,1 1-1,0-1 1,-1 0 0,1 1 0,-1-1 0,1 1-1,-1-1 1,0 0 0,1 0 0,-1 1 0,1-1-1,-1 0 1,1 0 0,-1 0 0,0 0-1,0 1 1,0-2 10,1 1 0,0 0 0,0 0 0,-1 0 0,1 0 0,0 0-1,0 0 1,-1 0 0,1-1 0,0 1 0,0 0 0,0 0 0,-1 0 0,1-1 0,0 1-1,0 0 1,0 0 0,-1-1 0,1 1 0,0 0 0,0 0 0,0-1 0,0 1-1,0 0 1,0-1 0,-1-1-19,1 1-1,0-1 0,0 0 1,0 1-1,0-1 0,0 0 1,1 1-1,-1-1 0,0 0 1,1 1-1,-1-1 1,2-2-1,6-9-46,0 1-1,1 0 1,1 1 0,0 0-1,0 0 1,14-10 0,-5 3 39,77-65 114,133-90-1,-115 91-29,-45 22 292,-17 14-128,-52 45-207,3-1-74,-4 3-66,-1 1 72,0 0 1,0 0 0,1 0-1,-1 0 1,1 1 0,-3 2-1,2 2 101,0 0-1,1 0 1,-1 0-1,1 0 0,1 1 1,-1-1-1,1 0 1,1 0-1,-1 0 1,1 1-1,2 7 1,-1-9 107,6 13 450,-2-17-242,0-10 8,-3 2-320,-1 0 0,0 0 0,0-1 0,0 1 0,-1-1 0,1-11 0,-2-43-193,0 34 24,-5 3 351,1 2-252,4 21 33,0 0 0,1 1 1,-1-1-1,0 0 1,0 0-1,0 0 1,1 0-1,-1 0 1,1 1-1,-1-1 1,0 0-1,1 0 1,0 1-1,-1-1 1,1 0-1,-1 1 1,1-1-1,0 0 1,0 0-1,2-1 42,0 1 0,0-1 0,0 1 0,-1-1 0,7-1 0,1 0 111,1 1 0,17-2 1,183-11 586,-204 14-669,0 1 0,0 0 0,0 0-1,-1 0 1,1 1 0,0 0-1,13 5 1,-17-6-42,-1 1-1,1 0 1,-1 0 0,0 1-1,1-1 1,-1 0 0,0 1-1,0 0 1,0-1 0,0 1-1,0 0 1,0 0 0,0 0-1,-1 0 1,1 0 0,-1 1-1,1-1 1,-1 0 0,0 1-1,0-1 1,0 1-1,0-1 1,0 5 0,0-2-15,0 0 0,1 1 1,0-1-1,-1 0 0,6 9 0,-6-13 3,-1 1 0,1-1 0,0 0-1,0 0 1,-1 0 0,1 0 0,0 1-1,0-1 1,0 0 0,1-1 0,-1 1 0,0 0-1,0 0 1,0 0 0,1-1 0,-1 1-1,0-1 1,1 1 0,-1-1 0,0 1-1,1-1 1,-1 0 0,1 1 0,-1-1 0,0 0-1,3 0 1,5-2 74,1-1-1,-1 0 1,0 0 0,0-1 0,0 0-1,0 0 1,9-7 0,55-42 44,-42 26 0,-25 21-172,0 0 1,1 0-1,-1 1 0,1 0 0,0 0 0,1 0 1,-1 1-1,1 0 0,9-3 0,-16 7 34,0 0 0,-1 0-1,1 0 1,0 0 0,0 0 0,0 0 0,-1 0-1,1 0 1,0 0 0,0 1 0,0-1 0,-1 0-1,1 1 1,0-1 0,0 0 0,-1 1 0,1-1-1,0 1 1,-1-1 0,1 1 0,0-1 0,-1 1-1,1-1 1,-1 1 0,1 0 0,-1-1 0,1 1-1,-1 0 1,0 0 0,1-1 0,-1 1 0,0 0-1,1 0 1,-1-1 0,0 1 0,0 0 0,0 1-1,2 4 41,-1 0-1,-1-1 0,1 12 0,-1-6 41,0 0 0,-1 0 0,-1 0 0,0 0 0,-7 21 0,19-46 40,17-20 0,-17 24-156,0 1-1,0-1 0,1 2 0,19-13 0,-27 19 19,1 0-1,-1 0 0,1 1 0,-1-1 1,1 1-1,0 0 0,0 0 0,-1 0 1,1 0-1,0 1 0,4 0 0,-6 0 14,0 0 0,0 0 0,-1 0 0,1 0 0,0 1 0,0-1 0,-1 1 0,1-1 0,0 1 0,-1 0 0,1 0 0,-1 0 0,1 0 0,-1 0 0,1 0 0,-1 0 0,0 0 0,1 0 0,-1 1 0,0-1 0,0 0 0,0 1 0,0-1 0,0 1 0,0 0 0,0 1 0,13 28 61,-13-30-39,-1-1 1,0 1-1,1-1 0,-1 0 0,1 1 0,-1-1 0,1 1 0,0-1 0,-1 0 0,1 0 0,-1 1 0,1-1 0,0 0 0,-1 0 0,1 0 0,0 0 0,-1 1 1,1-1-1,-1 0 0,1 0 0,0 0 0,-1 0 0,1-1 0,0 1 0,-1 0 0,1 0 0,0-1 0,24-5 75,-18 4-75,38-17-101,-32 13 23,27-9 1,-37 14 41,1 0 0,0 0 1,0 1-1,0-1 0,-1 1 1,1 0-1,0 0 0,0 0 1,0 1-1,0-1 0,-1 1 1,5 1-1,-6-1 10,0 0 1,-1 0-1,1 0 1,0 0-1,-1 0 0,1 1 1,0-1-1,-1 0 0,0 1 1,1-1-1,-1 1 0,0 0 1,0-1-1,0 1 1,1 2-1,12 33 15,-4-9 115,-9-26-98,0 0 0,0 0 0,0 0 0,0 0 0,0 0 1,1 0-1,-1-1 0,1 1 0,-1 0 0,1-1 0,0 1 0,0-1 0,0 0 0,0 1 0,0-1 0,0 0 0,4 1 0,-3-1 12,0 0-1,0-1 1,0 0 0,1 0 0,-1 0 0,0 0 0,0 0 0,0 0 0,1-1-1,-1 0 1,5-1 0,2-2 13,1-1 1,-1 0-1,1-1 0,-1 0 1,-1-1-1,11-8 0,-5 1-151,0-2 0,0 0 0,-2 0 0,0-2 0,20-34-1,60-119-231,28-44 292,-27 59-152,-72 115 36,-21 39 151,-1 0-1,1 0 0,0 0 1,0-1-1,-1 1 1,1-1-1,-1 1 1,0 0-1,0-1 1,0 1-1,0-1 0,0 1 1,-1 0-1,1-1 1,-1-2-1,1 5 12,-1 0-1,1 0 1,0-1 0,0 1-1,0 0 1,0 0-1,-1 0 1,1 0 0,0 0-1,0-1 1,0 1-1,-1 0 1,1 0 0,0 0-1,0 0 1,-1 0 0,1 0-1,0 0 1,0 0-1,-1 0 1,1 0 0,0 0-1,0 0 1,-1 0-1,1 0 1,0 0 0,0 0-1,-1 0 1,1 0-1,0 0 1,0 0 0,-1 1-1,1-1 1,0 0 0,0 0-1,0 0 1,-1 0-1,1 1 1,-10 6-48,8-6 44,-10 8 84,0 0-1,1 1 1,0 1 0,1 0-1,0 1 1,1-1 0,0 2-1,0-1 1,2 1 0,-8 17-1,-4 15 56,-23 86 0,1 54 117,37-164-258,-2 34-1,6-45 92,0 0-1,0-1 0,1 1 1,0 0-1,5 16 0,-5-24-64,0 0-1,0 0 0,0 0 0,1 0 0,-1 0 0,0 0 0,1 0 1,0-1-1,-1 1 0,1-1 0,0 1 0,0-1 0,-1 0 0,1 1 0,0-1 1,0 0-1,0 0 0,1-1 0,-1 1 0,0 0 0,0-1 0,0 1 1,1-1-1,-1 0 0,3 1 0,8 0 25,1-1-1,-1-1 1,16-1 0,-15 1 68,10-1-101,2 0-33,39-7 0,-35 2 110,-18 5-37,1 0 0,-1-2 0,20-7-1,-12 1 19,0-1 0,-1-1 0,0 0 0,-1-2 0,18-16 0,-35 28-63,1 1 0,-1 0-1,1-1 1,0 1 0,0 0 0,-1 0-1,1 1 1,4-3 0,-6 3-8,1 0 0,-1 0 1,0 0-1,1 0 0,-1 0 0,1 0 1,-1 0-1,0 0 0,1 0 1,-1 0-1,1 0 0,-1 0 1,0 0-1,1 1 0,-1-1 1,0 0-1,1 0 0,-1 0 1,0 0-1,1 1 0,-1-1 1,0 0-1,1 0 0,-1 1 0,0-1 1,1 0-1,-1 1 0,0-1 1,0 0-1,1 1 0,-1-1 1,0 0-1,0 1 0,0-1 1,0 0-1,0 1 0,1-1 1,-1 1-1,0-1 0,0 0 0,0 1 1,0-1-1,0 1 0,0-1 1,0 0-1,0 1 0,-1 0 1,-1 39 212,-11 64 0,3-36-48,8-61-103,0 20 134,2-27-182,0 1 0,0-1 0,0 0 0,0 0 0,0 1 0,0-1 0,0 0 1,0 0-1,0 1 0,0-1 0,1 0 0,-1 0 0,0 1 0,0-1 0,0 0 0,0 0 0,0 0 0,1 1 0,-1-1 0,0 0 0,0 0 0,0 0 0,1 0 0,-1 0 0,0 1 0,0-1 0,0 0 0,1 0 0,-1 0 0,0 0 1,1 0-1,-1 0 19,1 0 0,0-1 1,0 1-1,0 0 0,0-1 0,0 1 1,-1 0-1,1-1 0,0 1 1,0-1-1,-1 1 0,1-1 1,0 0-1,0 0 0,10-11-46,0-1 0,0 0-1,10-18 1,18-23-33,-34 48 24,0 1 1,1-1-1,0 1 0,-1 0 0,1 1 0,11-7 0,-16 11 18,0-1 0,0 1 0,-1-1 0,1 1 0,0 0 0,0-1 0,-1 1 0,1 0 0,0 0 0,0 0 0,0 0 0,0-1 0,0 1 0,-1 0 0,1 0 0,1 1 0,-1-1 3,-1 0 1,0 0-1,1 1 1,-1-1-1,0 0 1,1 0-1,-1 1 1,0-1-1,0 0 1,1 1-1,-1-1 1,0 0-1,0 1 1,0-1-1,0 0 1,1 1-1,-1-1 1,0 0-1,0 1 1,0-1-1,0 1 1,0-1-1,0 0 1,0 1-1,0 0 1,0 4-25,-1 0 0,0 0 1,0-1-1,-3 9 1,3-10 54,-105 295 324,94-270-354,-2 0 0,-1-1 0,-2 0 0,0-1 0,-2-1 0,0-1 0,-2-1 0,-35 32 0,40-42-78,0-1 0,0 0 0,-1-2 0,-1 1 0,0-2 0,0 0 0,-1-2-1,0 0 1,0-1 0,-1 0 0,0-2 0,0 0 0,0-2 0,-25 1 0,34-4 150,-1 0 1,1 0-1,-20-6 0,31 6-54,-1 1-1,1 0 1,-1 0-1,1 0 1,-1 0-1,1-1 0,-1 1 1,1 0-1,-1-1 1,1 1-1,-1 0 1,1-1-1,0 1 1,-1 0-1,1-1 0,0 1 1,-1-1-1,1 1 1,0 0-1,0-1 1,-1 1-1,1-1 0,0 1 1,0-1-1,0 1 1,-1-1-1,1 1 1,0-1-1,0 0 1,0 1-1,0-1 0,0 1 1,0-1-1,0 1 1,0-1-1,0 1 1,1-1-1,-1 1 1,0-1-1,0 1 0,0-1 1,1 1-1,-1-1 1,0 1-1,0-1 1,1 0-1,1-1 56,0-1 0,-1 1-1,1-1 1,0 1 0,4-4 0,-1 3-20,-1-1 0,1 1 0,0 0 0,0 1 0,0-1 0,10-2 1,-1-1 3,53-22-7,107-47 92,-7-15-265,-71 26-1355,-34 18-4528,-61 45 5798,1 0-292,-1 0-1,1-1 1,-1 1-1,0 0 1,1 0 0,-1-1-1,0 1 1,0-1-1,0 1 1,0-1-1,2-2 1,-2-1-1946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0:08.4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1 610 2400,'0'0'779,"0"5"1754,2-7-2202,0 1 1,1 0-1,-1-1 1,0 1-1,0 0 1,1 0 0,-1 0-1,1 1 1,3-2-1,14-5 572,-5-1-539,0-1 0,-1-1 0,0 0 0,-1-1 0,0-1 0,-1 0 0,20-25 0,65-108 260,-78 115-400,39-70 97,22-35 473,-76 128-681,6-8-560,-10 15 442,0 0 0,0 0 0,0 0-1,0 0 1,0 0 0,0 0 0,0 0 0,0 0 0,0 0-1,0 1 1,0-1 0,0 0 0,0 0 0,0 0 0,0 0-1,0 0 1,0 0 0,0 0 0,0 0 0,0 0 0,0 0-1,0 0 1,0 0 0,0 0 0,0 0 0,0 0 0,0 0-1,0 0 1,0 0 0,0 0 0,0 0 0,0 1 0,0-1-1,0 0 1,1 0 0,-1 0 0,0 0 0,0 0 0,0 0-1,0 0 1,0 0 0,0 0 0,0 0 0,0 0 0,0 0-1,0 0 1,0 0 0,0 0 0,0 0 0,0 0 0,0 0-1,0 0 1,0 0 0,0 0 0,1 0 0,-1 0 0,0 0-1,0 0 1,0 0 0,0 0 0,0 0 0,0 0 0,0-1-1,0 1 1,0 0 0,0 0 0,0 0 0,0 0 0,-2 13-281,-3 13 274,1 1 0,2-1 0,1 41 0,-1 5 151,1-23 303,7 74 1,-5-114-344,0 0 0,1 0 1,5 15-1,-7-22-47,1 0 0,0 0-1,-1 0 1,1 0 0,0 0 0,0 0 0,0 0 0,0-1-1,1 1 1,-1 0 0,0-1 0,1 1 0,-1-1 0,1 0-1,0 1 1,-1-1 0,1 0 0,0 0 0,0 0 0,-1 0-1,1 0 1,3 0 0,2 0 18,0-1-1,-1 0 0,1 0 1,0 0-1,-1-1 1,1 0-1,0-1 1,-1 1-1,10-5 0,5-3 7,28-16 0,-21 9-10,32-17 34,-2-4 0,-1-2 0,83-73 0,-18-11 60,-110 106-35,-12 17-126,0 0 0,0 0 1,1 0-1,-1 0 0,0 0 0,0-1 0,0 1 1,0 0-1,0 0 0,0 0 0,0 0 1,0 0-1,0 0 0,0 0 0,0-1 0,0 1 1,0 0-1,0 0 0,0 0 0,0 0 0,0 0 1,0 0-1,0 0 0,0-1 0,0 1 1,0 0-1,0 0 0,-1 0 0,1 0 0,0 0 1,0 0-1,0 0 0,0 0 0,0 0 1,0-1-1,0 1 0,0 0 0,0 0 0,0 0 1,-1 0-1,1 0 0,0 0 0,0 0 0,0 0 1,0 0-1,0 0 0,-14 3-146,6 1 123,-1 1 0,1 0 0,0 1 0,1 0 0,0 0 0,-1 0 0,-9 13 0,-6 7-45,2 2 0,-29 46-1,38-54 38,-17 36-1,25-47 74,1 0-1,0 0 1,1 0 0,-1 0 0,2 0 0,-1 0 0,1 11 0,1-19-19,0 0 1,-1 0-1,1 0 0,0-1 1,1 1-1,-1 0 1,0 0-1,0 0 0,0 0 1,0 0-1,1 0 1,-1-1-1,0 1 0,1 0 1,-1 0-1,1 0 0,-1-1 1,1 1-1,-1 0 1,1-1-1,-1 1 0,1 0 1,0-1-1,-1 1 1,1-1-1,0 1 0,-1-1 1,1 1-1,0-1 1,0 0-1,0 1 0,-1-1 1,1 0-1,0 1 1,0-1-1,0 0 0,0 0 1,0 0-1,-1 0 0,1 0 1,0 0-1,0 0 1,1 0-1,1-1 36,0 1-1,-1-1 1,1 0-1,0 0 1,0 0-1,-1 0 1,1-1-1,-1 1 1,1-1-1,-1 1 1,1-1 0,1-2-1,3-4-25,-1 0 0,0-1-1,-1 0 1,1 0 0,-2-1 0,6-14 0,-5 13-15,41-108 159,-32 84-87,-4 9-163,13-51 0,-19 64-344,-3 11-17,-5 10-2,-1 2 417,1 1 0,0 0 0,1 0 0,0 1 0,-2 19 1,0-1-22,-2 7 11,1-1 1,2 1 0,2 66-1,3-94 67,0-1-1,0 0 0,1 0 0,0 0 0,1 0 0,0 0 0,4 9 0,-5-15-13,-1 1 0,1-1-1,-1 0 1,1 0 0,0 1 0,0-1-1,0 0 1,0 0 0,0-1 0,5 4-1,-6-4-6,1-1 0,-1 1 0,1 0 0,0-1 0,-1 0 0,1 1 0,0-1 0,-1 0 0,1 0 0,0 0 0,0 0 0,-1 0 0,1 0 0,0 0 0,-1-1 0,1 1 0,0 0 0,-1-1 0,3-1 0,0 0 56,0 0 0,0-1 0,0 0 0,-1 0 0,1 0 0,-1 0 0,0-1 0,0 1 0,0-1 0,0 0 0,4-8 0,-3 6-35,15-26 47,-1-2 1,25-67-1,-29 68-59,2-2-27,2 0-1,1 2 1,1 0 0,36-42 0,-56 74 9,3-2-49,-1 0 1,1-1 0,-1 1 0,0-1 0,3-5 0,-2 2-561,-5 15 409,0 0 139,1 0-1,-1 0 0,1 16 0,-2 12 34,-2-5 24,1 1 0,2-1-1,3 46 1,1-37 56,-3-31-68,1 0 1,1 0-1,0 0 0,0 0 0,1 0 1,0 0-1,0 0 0,1 0 0,0 0 1,5 9-1,-7-16 37,1 1 0,-1-1 1,1 1-1,0-1 0,0 0 0,0 0 1,0 0-1,0 0 0,3 2 1,-4-3-11,0-1 1,0 1 0,0-1-1,1 1 1,-1-1 0,0 0-1,1 1 1,-1-1 0,0 0-1,1 0 1,-1 0 0,0 0-1,1 0 1,-1 0-1,0 0 1,1-1 0,-1 1-1,0 0 1,0-1 0,1 1-1,-1-1 1,0 1 0,2-2-1,11-6 118,0-1-1,-1-1 1,0 0-1,18-18 1,44-54-3,26-50-242,-94 123 111,3-3-2,0-1 0,14-11 0,-10 11 0,-11 10-4,-1 1 0,1-1 0,0 0 0,-1 0 0,0 0 0,1-1 0,-1 1 0,0 0 0,-1-1 0,1 0 0,1-4 0,-3 8 2,0 0-1,0-1 0,0 1 1,0 0-1,0 0 0,0 0 1,0 0-1,0-1 0,0 1 1,0 0-1,0 0 1,0 0-1,0 0 0,0-1 1,0 1-1,0 0 0,0 0 1,0 0-1,0 0 0,0-1 1,0 1-1,0 0 0,0 0 1,0 0-1,0 0 0,1 0 1,-1-1-1,0 1 0,0 0 1,0 0-1,0 0 0,0 0 1,0 0-1,1 0 0,-1 0 1,0 0-1,0 0 0,0-1 1,0 1-1,1 0 0,-1 0 1,0 0-1,0 0 1,0 0-1,0 0 0,1 0 1,-1 0-1,0 0 0,0 0 1,0 0-1,1 1 0,-1-1-2,0 0 0,0 0 0,0 0-1,1 1 1,-1-1 0,0 0 0,0 0 0,0 1-1,0-1 1,0 0 0,0 0 0,1 1 0,-1-1-1,0 0 1,0 1 0,0-1 0,0 0 0,0 0-1,0 1 1,0-1 0,0 0 0,0 1 0,-1-1-1,1 0 1,0 0 0,0 1 0,0-1 0,0 0-1,0 0 1,0 1 0,0-1 0,-1 0 0,1 0-1,0 1 1,0-1 0,-1 0 0,0 2-6,0 1-1,0-1 1,0 0 0,0 1 0,0-1 0,1 1 0,-1-1 0,1 1-1,-1-1 1,1 1 0,0-1 0,0 3 0,-3 22-95,-13 70 69,5-18-70,1-13 16,5-33 80,-8 35 1,7-47 43,0-1 0,-2 0 0,0 0 0,-1-1 0,-1 0 0,-1 0 0,0-1 0,-2-1 0,0 0 0,-23 23 0,17-21 114,-33 23 1,44-36-88,-1 0 0,0-1 0,-1 0 0,1 0 0,-1-1-1,-18 5 1,20-7-17,0 0 1,1 0-1,-1-1 0,0 0 0,0 0 0,0-1 0,0 0 0,1-1 0,-1 1 0,0-2 0,0 1 0,-12-4 0,12 2-41,0 0-1,1-1 1,-1 0-1,0 0 1,1-1-1,0 0 1,0 0 0,1-1-1,-1 1 1,1-1-1,0-1 1,1 1-1,-7-11 1,11 17-7,1-1 0,0 1 1,-1-1-1,1 1 0,0-1 0,0 1 1,-1-1-1,1 1 0,0-1 1,0 1-1,0-1 0,0 0 0,0 1 1,0-1-1,0 1 0,0-1 1,0 1-1,0-1 0,0 0 1,0 1-1,0-1 0,0 1 0,0-1 1,1 1-1,-1-1 0,0 1 1,0-1-1,1 0 0,0 0-8,0 0 0,1 0 0,-1 0-1,0 0 1,0 0 0,1 0 0,-1 1 0,1-1-1,-1 0 1,3 0 0,6-2-28,0 1 0,17-1 0,-22 2 56,115-10-15,79-9 0,-180 17 32,1-1-1,-1 0 0,0-2 0,19-8 0,-27 10 12,-1-1-1,0-1 1,0 0-1,-1 0 1,0-1-1,0 0 1,0-1 0,11-13-1,-4 1 27,-1-1 0,-1-1 0,12-24 0,31-75 288,-46 95-377,91-171 244,-79 156-198,-12 20-91,1 1-1,15-20 1,-26 39 37,-1 0 1,1 0 0,0 1-1,-1-1 1,1 0 0,0 1 0,-1-1-1,1 0 1,0 1 0,0-1-1,0 1 1,0-1 0,0 1-1,0 0 1,0-1 0,-1 1-1,1 0 1,0 0 0,0-1 0,0 1-1,0 0 1,0 0 0,0 0-1,1 0 1,0 1 17,0-1 0,0 1 0,-1 0 0,1 0 0,0 0 0,-1-1 0,1 1 0,-1 1 0,1-1 0,-1 0 0,0 0 0,3 3 0,0 2 23,1-1 0,-1 2 1,0-1-1,-1 0 0,0 1 0,5 11 1,-1 9-67,0 1 0,-1 0 0,2 46-1,-4 87-94,-4-145 151,0 4 12,1-3 42,-1 1 0,-1 0 0,-1-1 0,0 1 1,-7 26-1,7-40 13,1-1 0,-1 1 0,0 0 0,1 0 0,-2-1 0,1 1 0,-4 3 0,6-6-52,-1-1 1,0 1 0,0 0 0,0-1-1,0 1 1,0-1 0,1 1 0,-1-1-1,0 1 1,0-1 0,0 0 0,-1 1 0,1-1-1,0 0 1,0 0 0,0 0 0,0 0-1,0 0 1,0 0 0,0 0 0,0 0-1,0 0 1,0 0 0,0-1 0,0 1-1,0 0 1,0-1 0,0 1 0,0-1-1,0 1 1,-1-2 0,-3-1 26,0 0 0,0-1 1,0 1-1,-4-6 0,5 5-28,0 0-1,0-1 0,0 1 1,1-1-1,0 0 1,0-1-1,-3-6 0,0 1-3,-20-43-90,-29-82 0,36 93-265,29 47 236,71 30 108,-21-10 49,40 18 139,63 28-124,-132-55-281,1-2 0,42 11 0,-59-19-287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0:30.9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450 662 3648,'10'-26'4362,"-9"25"-4239,-1 0 0,1 0-1,-1 0 1,1 0-1,-1 0 1,0 0-1,1 0 1,-1 0 0,0-1-1,0 1 1,1 0-1,-1 0 1,0 0-1,0 0 1,-1 0 0,1-1-1,0 1 1,0 0-1,0 0 1,-1 0-1,1 0 1,-1 0-1,1 0 1,-1 0 0,1 0-1,-1 0 1,1 0-1,-1 0 1,0 0-1,1 0 1,-1 1 0,-1-2-1,0 0-57,0 1 0,-1-1 0,1 1 0,0 0 0,-1-1 0,1 1 0,-1 0 0,1 0-1,-1 1 1,1-1 0,-1 1 0,0-1 0,1 1 0,-4 0 0,-9 1 123,1 1 0,0 1 0,-25 7 0,24-5-155,1 1 0,-1 1 0,1 0-1,0 1 1,-20 15 0,5 0-59,-32 33-1,41-36-34,2 1 1,-21 28-1,30-35 93,0 0 1,0 1-1,1 0 0,1 1 0,-5 16 0,11-28 14,0 0 0,0 0 0,0-1 1,1 1-1,-1 0 0,1 0 0,0 1 0,0-1 1,0 0-1,1 0 0,0 0 0,1 5 1,-1-7-6,0 0 0,-1 0 0,1-1 0,1 1 0,-1 0 1,0-1-1,0 1 0,1 0 0,-1-1 0,1 0 0,-1 1 0,1-1 1,-1 0-1,1 0 0,0 0 0,0 0 0,0 0 0,-1 0 0,1 0 1,0-1-1,0 1 0,0-1 0,0 1 0,0-1 0,0 0 0,3 0 1,14 0 136,0-1 0,-1-1 1,0-1-1,1 0 1,-1-1-1,0-1 0,-1-1 1,1-1-1,-1 0 1,25-16-1,-25 13-143,-1-2-1,0 0 1,-1 0 0,-1-2-1,0 0 1,-1 0 0,0-2-1,12-18 1,-6 3-2,-1 0-1,-1-1 1,18-51 0,-5 9-119,-28 65-140,-6 22 15,-9 39-189,-12 66 389,23-106-8,1 0 0,0 0-1,1 0 1,1 1 0,0-1-1,1 0 1,4 20 0,-5-30 8,2 10 27,1-1-1,0 1 1,1-1 0,8 13 0,-12-22 14,0 1 1,1-1 0,-1 0 0,1 0 0,0 0 0,0 0 0,-1-1 0,1 1-1,0 0 1,1-1 0,-1 1 0,0-1 0,0 0 0,1 0 0,-1 0 0,0 0-1,1 0 1,-1 0 0,1-1 0,-1 1 0,1-1 0,-1 1 0,1-1 0,0 0-1,-1 0 1,5-1 0,2-1 106,0 0-1,0-1 1,0 0-1,0-1 1,0 0-1,15-9 1,50-42 91,-32 18-119,-1-2-1,40-48 1,65-95 125,-137 169-218,15-17 7,-1-1-1,-2-1 1,29-57 0,-37 55-3,-1 0 1,-2 0-1,-1-1 1,-2-1-1,5-58 0,-9 70-40,-2 20-27,0 0 0,-1 0 0,1-1 0,-1 1 0,0 0 1,0 0-1,0 0 0,-2-9 0,2 13 41,0 0 0,-1 0 0,1 0-1,0 0 1,0 0 0,0 0 0,0 0 0,0-1 0,0 1 0,0 0 0,0 0 0,0 0 0,0 0 0,0 0 0,0 0 0,0 0-1,-1 0 1,1 0 0,0 0 0,0 0 0,0-1 0,0 1 0,0 0 0,0 0 0,0 0 0,-1 0 0,1 0 0,0 0 0,0 0-1,0 0 1,0 0 0,0 0 0,0 0 0,0 0 0,-1 0 0,1 0 0,0 0 0,0 0 0,0 0 0,0 0 0,0 1 0,0-1-1,0 0 1,-1 0 0,1 0 0,0 0 0,-7 6-89,-4 11 92,0 7-80,2 0 1,0 1 0,-7 39-1,14-56 114,-7 32-37,2 1 0,2 0 0,2 0 0,2 55 0,4-45 7,2 1 0,3-1 0,14 51-1,-16-79 119,14 34-1,-16-48 5,1 0 0,-1-1 0,1 0 1,1 0-1,0 0 0,9 11 0,-13-18-97,0 1 1,0 0-1,0-1 0,0 1 1,0-1-1,0 0 0,0 0 1,0 1-1,0-1 0,1-1 1,-1 1-1,0 0 1,1-1-1,-1 1 0,0-1 1,1 1-1,-1-1 0,1 0 1,-1 0-1,1 0 0,-1-1 1,5 0-1,-3 0 7,1-1-1,-1 0 1,1 0-1,-1 0 1,0-1 0,0 1-1,0-1 1,0 0 0,0 0-1,-1-1 1,4-3-1,5-6 54,-1 0-1,0 0 0,-1-1 1,-1-1-1,9-16 0,-14 22-31,7-16-328,-11 25 270,0 0-1,0 0 1,0 0 0,0-1-1,0 1 1,0 0-1,0 0 1,0 0-1,0 0 1,0 0-1,0 0 1,0 0-1,0 0 1,0-1 0,1 1-1,-1 0 1,0 0-1,0 0 1,0 0-1,0 0 1,0 0-1,0 0 1,0 0 0,0 0-1,1 0 1,-1 0-1,0 0 1,0 0-1,0 0 1,0-1-1,0 1 1,0 0-1,0 0 1,1 0 0,-1 0-1,0 0 1,0 0-1,0 1 1,0-1-1,0 0 1,0 0-1,1 0 1,-1 0-1,0 0 1,0 0 0,2 13-158,-3 15 31,0-15 92,1-1 0,0 0 1,1 0-1,0 0 0,0 1 0,2-1 0,-1 0 1,7 16-1,-6-24 64,-1 0-1,1 0 1,0 0 0,0 0 0,0-1 0,1 1 0,-1-1 0,1 0-1,0 0 1,0 0 0,0-1 0,0 1 0,0-1 0,8 3-1,-6-2 21,0-1-1,0 0 0,0-1 0,0 0 0,0 1 0,1-2 1,-1 1-1,0-1 0,1 0 0,10-1 0,-10-1 13,-1 1 0,0-1-1,0 0 1,0 0 0,-1-1-1,1 0 1,0 0 0,6-5-1,-9 6-27,0-1 1,0 1-1,0-1 0,-1 0 0,1 0 0,-1 0 0,0 0 0,0-1 0,0 1 1,0 0-1,-1-1 0,1 1 0,-1-1 0,0 0 0,1-5 0,-1-4-25,0 1-1,-1-1 0,-1 0 0,0 1 0,0-1 1,-2 0-1,1 1 0,-2 0 0,0 0 0,0 0 1,-1 0-1,0 0 0,-1 1 0,-8-12 0,9 17 5,0 0 0,0 0 0,-1 0-1,0 1 1,0 0 0,0 0 0,0 1-1,-10-5 1,12 6-34,0 1-1,0 0 1,-1 0 0,1 0-1,-1 1 1,1-1 0,-1 1-1,0 0 1,0 1-1,1-1 1,-1 1 0,0 0-1,0 0 1,0 0 0,-4 2-1,-3-1 14,11-1-3,1 0-1,-1 0 0,0 0 1,0 0-1,0 0 1,0 0-1,0 0 1,0 0-1,1 0 0,-1 1 1,0-1-1,0 0 1,-1 2-1,48-2 172,-15-5-232,57-16 0,-31 6 65,-30 8 12,78-14 0,-89 19 0,-1 0 0,1 2 0,0-1 0,27 5 0,-35-3-10,0 1 0,0 0 0,-1 0-1,1 1 1,-1 0 0,0 0 0,0 1-1,8 4 1,-11-5 7,0 0 0,0 0 0,0 1 0,-1-1 0,1 1 0,-1 0-1,0-1 1,0 2 0,-1-1 0,1 0 0,-1 0 0,0 1 0,0 0 0,2 6 0,-1 5 115,0 0 0,-1 1 0,-1 0 0,0-1 0,-2 1 0,0 0 0,0-1 0,-2 1 0,-6 24 0,3-12 586,-1 30 1,60-152-459,-1 8-305,-45 76 13,0 0-1,1 1 1,0-1-1,1 1 1,-1 1-1,15-10 1,-21 16 47,0 0 1,-1 0-1,1 0 0,0 0 1,0 0-1,0 0 0,0 1 1,-1-1-1,1 1 0,0-1 1,0 1-1,0 0 0,0 0 1,0 0-1,4 0 0,-4 1 4,-1 0 0,0-1 0,1 1 0,-1-1-1,0 1 1,0 0 0,1 0 0,-1 0 0,0 0 0,0 0 0,0 0-1,0 0 1,0 0 0,0 0 0,0 1 0,0-1 0,-1 0-1,1 1 1,0-1 0,-1 0 0,1 1 0,-1 1 0,3 8-14,-1 1 0,0 0 0,-1-1 0,0 1 0,-1 0 0,-2 19 0,1-17 72,-6 26 28,5-34-67,1 0 0,-1-1 1,1 1-1,1 0 0,-1 0 0,1 0 0,0 0 0,0 0 0,2 6 0,-2-12-11,0 0 1,0 1-1,0-1 0,0 0 0,0 0 0,0 1 1,0-1-1,1 0 0,-1 0 0,0 1 0,0-1 1,0 0-1,0 0 0,1 1 0,-1-1 0,0 0 0,0 0 1,1 0-1,-1 1 0,0-1 0,0 0 0,1 0 1,-1 0-1,0 0 0,0 0 0,1 1 0,-1-1 0,0 0 1,1 0-1,-1 0 0,0 0 0,0 0 0,1 0 1,-1 0-1,0 0 0,1 0 0,-1 0 0,0 0 1,0 0-1,1-1 0,-1 1 0,0 0 0,1 0 0,12-9 166,-10 7-118,15-15 8,0 0-1,25-33 0,12-11-198,-47 53 91,0 0-1,1 1 1,0 0 0,20-11-1,-27 17 31,1-1 0,-1 1 0,1 0-1,-1 1 1,1-1 0,-1 0 0,1 1-1,-1-1 1,1 1 0,0 0 0,-1 0-1,1 0 1,0 0 0,-1 0 0,1 1-1,0-1 1,-1 1 0,1 0 0,-1 0 0,1 0-1,-1 0 1,1 0 0,-1 0 0,0 1-1,0-1 1,0 1 0,3 2 0,6 5 18,-1 0 1,0 1 0,11 14-1,-13-14 22,0-1 0,0 0 0,1 0-1,17 12 1,-19-16-718,0-1 0,0 0 0,1 0 0,14 5 0,-20-8 264,0-1 1,1 0-1,-1 1 1,0-1-1,1 0 1,-1 0-1,0 0 1,1 0-1,-1-1 1,0 1-1,1 0 1,-1-1-1,0 0 1,0 0-1,1 1 1,-1-1 0,0-1-1,0 1 1,0 0-1,3-3 1,10-14-3690,-1-3 1420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0:31.3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 46 3712,'-51'-5'2138,"51"6"-2105,0-1 0,0 0 0,-1 0 0,1 0 0,0 0 0,0 0 0,0 0-1,0 0 1,0 0 0,0 0 0,0 0 0,0 0 0,0 0 0,-1 0 0,1 0-1,0 0 1,0 0 0,0 0 0,0 0 0,0 0 0,0 0 0,0 0 0,0 0-1,0-1 1,0 1 0,-1 0 0,1 0 0,0 0 0,0 0 0,0 0 0,0 0-1,0 0 1,0 0 0,0 0 0,0 0 0,0 0 0,0 0 0,0 0 0,0-1-1,0 1 1,0 0 0,0 0 0,0 0 0,0 0 0,0 0 0,0 0-1,0 0 1,0 0 0,0 0 0,0-1 0,0 1 0,0 0 0,0 0 0,0 0-1,0 0 1,0 0 0,0 0 0,0 0 0,0 0 0,0 0 0,0 0 0,0-1-1,0 1 1,0 0 0,0 0 0,0 0 0,10-4 1491,16-1-349,77-6 785,108 3 1,-92 6-1136,-37-2-432,383 0 627,-416 6-954,88 9 274,-93-3-218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0:38.3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280 137 2400,'4'-4'479,"0"-1"0,1 1 1,-1-1-1,1 1 0,0 0 0,10-5 0,-10 6-53,-1-1 0,1 0 0,-1-1-1,0 1 1,0-1 0,0 0-1,-1 0 1,1 0 0,2-7-1,17-22 1420,-17 22-1361,-4 8-272,-1 12-119,-2 4-34,0 0 0,-1 0 0,0 0 1,-1 0-1,0 0 0,-6 13 0,-33 65 476,-53 57 655,-1 2-700,8 56-168,46-101 332,38-94-311,-5 15-1454,10-28 151,1 0 0,-1 0 0,1 0 0,0 0 0,0 0 0,4-5 0,-1 1-485,12-11-1008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0:38.7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51 4992,'-1'-4'-2,"-7"-20"3302,8 24-3197,-1-1 0,1 0 0,0 1 0,0-1 0,0 0 0,0 1 0,0-1 0,0 0 0,1 1 0,-1-1 0,0 0 0,0 1 0,0-1 0,1 0 0,-1 1 0,0-1 0,0 1 0,1-1 0,-1 0 0,1 1 0,-1-1 0,0 1 0,1-1 0,-1 1 0,1-1 0,-1 1 0,1 0 0,0-1 0,-1 1 0,1 0 0,-1-1 0,1 1 0,1-1 0,7 0 248,0-1 0,0 2 0,0-1 0,1 1 0,15 2 0,7 0 364,435 7 2426,-438-7-2985,0 2 0,0 0-1,0 2 1,30 11 0,-56-16-135,0 0-1,0 1 1,0-1 0,0 1 0,0 0-1,0 0 1,0 0 0,0 0 0,-1 1-1,3 2 1,-3-4-211,-1 1-1,0-1 0,-1 0 1,1 1-1,0-1 1,0 0-1,0 1 1,-1-1-1,1 1 1,-1 0-1,1-1 0,-1 1 1,0-1-1,1 1 1,-1 0-1,0-1 1,0 1-1,0-1 0,0 1 1,-1 0-1,1-1 1,-1 3-1,-4 12-2027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0:40.0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625 25 3392,'0'-24'1899,"-2"38"-1264,0 0 0,0 0 0,-2 0 0,1 0 1,-9 17-1,-1 4 240,-20 34 1,8-28-343,-2-2 0,-1 0 0,-34 35-1,-45 60 302,7 32 57,10 12-137,36-70-457,35-65-26,14-31 119,0 0 1,-1 0-1,0 0 1,-14 17-1,32-51-70,-1-1 0,8-24 0,-11 29-316,7-24-17,43-77 1,12 14-146,-60 92 122,0 1 0,1 1 0,1 0 1,0 0-1,24-15 0,-35 25 13,0 0 0,1 0 0,-1 0 0,1 0 0,-1 1 1,1-1-1,-1 0 0,1 1 0,0 0 0,-1-1 0,1 1 0,0 0 0,-1 0 1,1 0-1,0 0 0,-1 0 0,1 0 0,0 0 0,1 1 0,-2-1 11,1 1 0,-1 0-1,0 0 1,0 0 0,0 0-1,1 0 1,-1 0 0,0 0-1,-1 0 1,1 0 0,0 0-1,0 0 1,0 1 0,-1-1-1,1 0 1,0 1-1,-1-1 1,1 0 0,-1 1-1,0-1 1,0 1 0,1 1-1,2 24-48,-1 0 0,-2 42-1,0 19 232,1-75-167,1 0 0,0 0 0,1 0-1,7 21 1,-8-28 61,0-1 0,1 1 1,0-1-1,0 0 0,0 1 0,6 6 0,-8-11-27,1 1 1,-1-1 0,1 1 0,0-1-1,-1 0 1,1 0 0,0 0 0,0 0 0,-1 0-1,1 0 1,0 0 0,0-1 0,0 1-1,0-1 1,0 1 0,0-1 0,0 0-1,0 0 1,0 0 0,1 0 0,-1 0 0,0 0-1,2-1 1,3-1 31,1 0 0,-1-1 0,0 0 0,0 0 0,-1 0 0,1-1 0,-1 0 0,0-1 0,0 1 0,0-1 0,5-6 0,9-9-3,26-39 1,-27 35-89,12-22 26,-18 26-110,19-23 0,-31 43 101,-1 0 0,0-1 0,0 1 0,0 0 0,0 0 0,0 0 0,1-1 0,-1 1 0,0 0 0,0 0 0,1 0 0,-1-1 0,0 1 0,0 0 0,0 0 0,1 0 0,-1 0 0,0 0 0,0 0 0,1 0 0,-1 0 0,0-1 0,1 1 0,-1 0 0,0 0 0,0 0 0,1 0 0,-1 0 0,0 0 0,1 1 0,-1-1 0,0 0 0,0 0 0,1 0 0,-1 0 0,0 0 0,0 0 0,1 0 0,-1 1 1,0-1-1,0 0 0,0 0 0,1 0 0,-1 0 0,0 1 0,0-1 0,0 0 0,1 0 0,-1 1 0,0-1 0,0 0 0,0 0 0,0 1 0,0-1 0,0 0 0,0 0 0,0 1 0,0-1 0,1 0 0,-1 0 0,0 1 0,0-1 0,0 0 0,0 0 0,-1 1 0,4 24-156,-2-21 155,0 15-51,1 18 46,2 0 0,11 53-1,-13-86 33,-1 1-1,1-1 1,-1 0-1,1 0 1,5 8-1,-6-11 7,-1 0-1,1-1 0,-1 1 0,1 0 0,-1-1 0,1 1 0,-1 0 0,1-1 0,0 1 0,-1-1 0,1 1 0,0-1 0,-1 1 0,1-1 0,0 0 1,0 1-1,-1-1 0,1 0 0,0 0 0,0 0 0,0 1 0,-1-1 0,1 0 0,0 0 0,0 0 0,0 0 0,0 0 0,-1 0 0,1-1 1,0 1-1,0 0 0,0 0 0,-1-1 0,1 1 0,0 0 0,1-1 0,2-2 41,-1 0 0,0 0 0,1 0 1,-1 0-1,0 0 0,0-1 0,-1 0 0,4-5 0,17-36 91,-12 20-93,12-24 14,-1 2-23,38-60 1,-49 89-98,-9 14-16,0 0 1,1-1-1,0 1 0,-1 0 1,1 0-1,1 0 1,-1 1-1,1-1 0,-1 1 1,1 0-1,4-3 1,-8 6 53,1 0 0,-1 0 1,0 0-1,0-1 1,1 1-1,-1 0 0,0 0 1,1 0-1,-1 0 1,0 0-1,0 0 0,1 0 1,-1 0-1,0 0 1,0 0-1,1 0 0,-1 0 1,0 1-1,1-1 1,-1 0-1,0 0 0,0 0 1,0 0-1,1 0 1,-1 0-1,0 1 0,0-1 1,1 0-1,-1 0 1,0 0-1,0 0 0,0 1 1,1-1-1,-1 0 1,0 0-1,0 1 0,0-1 1,0 0-1,0 0 0,0 1 1,0-1-1,0 0 1,1 0-1,-1 1 0,0-1 1,0 0-1,0 1 1,0-1-1,0 0 0,0 0 1,-1 1-1,1 20-55,-1-18 49,0 16 17,-2 14-65,-1-1 1,-2 0-1,-9 34 0,-39 79 249,48-127 25,-2 0 0,-17 30 0,24-46-197,0-1-1,0 1 1,0-1 0,-1 1-1,1-1 1,0 1-1,-1-1 1,1 0 0,-1 1-1,1-1 1,-1 0 0,1 0-1,-1 0 1,0-1 0,0 1-1,1 0 1,-1 0-1,0-1 1,0 0 0,0 1-1,-2-1 1,3 0-10,1 0 0,-1 0 0,0 0 0,1 0 0,-1-1 0,0 1 0,1 0 0,-1-1 0,1 1 0,-1 0 0,1-1 0,-1 1 0,1 0 0,-1-1 0,1 1 0,-1-1 0,1 1 0,-1-1 0,1 0 0,0 1 0,-1-1 0,1 1 0,0-1 0,-1 1 0,1-1 0,0 0 0,0 1 0,0-1 1,0 0-1,0 1 0,0-1 0,0 0 0,0 1 0,0-1 0,0 0 0,0 1 0,0-1 0,0-1 0,1-1-24,-1 0 1,0 0-1,1 0 1,0 1-1,0-1 1,0 0-1,1-3 1,1 3-11,0 0 1,0 0 0,0 0 0,1 0-1,-1 1 1,1-1 0,-1 1 0,1 0-1,0 0 1,0 0 0,0 1 0,5-2-1,1-1 12,10-3-59,0 2 0,0 0 0,0 2-1,1 0 1,37 0 0,9-2-4510,-66 5 4221,1 0-1,-1 0 0,0 0 1,0 0-1,1-1 0,-1 1 1,0-1-1,0 1 0,1-1 1,-1 1-1,0-1 0,0 0 1,0 1-1,0-1 0,2-1 1,6-3-2056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0:40.4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17 7232,'-19'-7'3264,"19"1"-2848,0 3 160,0 6-416,5-3-640,-1 0 256,1 0-1824,9 9 1120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0:41.5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1 451 3904,'0'0'157,"0"0"-1,0-1 1,0 1 0,0 0 0,0 0 0,-1-1-1,1 1 1,0 0 0,0-1 0,0 1 0,0 0-1,0 0 1,0-1 0,0 1 0,0 0-1,0-1 1,1 1 0,-1 0 0,0 0 0,0-1-1,0 1 1,0 0 0,0 0 0,0-1 0,1 1-1,-1 0 1,0 0 0,0 0 0,0-1-1,0 1 1,1 0 0,-1 0 0,0 0 0,0-1-1,1 1 1,-1 0 0,0 0 0,0 0 0,1 0-1,-1 0 1,0 0 0,1 0 0,18-11 1034,-1 2-228,-6-1-474,0 0 0,0-1 1,-1-1-1,-1 0 1,17-24-1,33-72 553,-19 32-807,-35 66-238,9-15 41,-1-1 1,18-45-1,-28 56-346,-7 21-135,-8 23 85,5-6 340,0 1 1,1 0 0,2 0-1,0 1 1,2-1 0,0 0-1,4 30 1,-2-48 58,0 0 1,0 0 0,1-1-1,-1 1 1,2-1-1,-1 1 1,0-1 0,1 1-1,0-1 1,0 0-1,1 0 1,-1-1 0,1 1-1,0-1 1,0 0-1,7 6 1,-5-6 75,0 0 0,0-1 0,0 1 0,1-1 0,0-1 1,0 1-1,0-1 0,0 0 0,0 0 0,0-1 0,0 0 0,0-1 0,8 1 0,-6-1-39,-1-1-1,1 0 0,-1 0 1,0-1-1,0 0 0,1 0 1,-1-1-1,-1 0 0,1 0 1,0-1-1,-1 0 0,0-1 1,0 1-1,0-1 0,0-1 1,-1 1-1,0-1 0,0 0 1,0-1-1,-1 1 0,0-1 1,0 0-1,5-12 0,12-25 25,20-64 0,-15 35-44,-25 69-93,0 0 0,0 0 1,0 0-1,1 0 0,4-6 1,-7 20-345,-7 108-21,5-74 475,-12 81-1,-14-17 150,14-70-24,13-35-147,0-1-1,0 1 0,-1-1 0,1 0 0,-1 0 1,0 1-1,0-1 0,1 0 0,-1-1 1,-1 1-1,-1 2 0,4-4-50,0 0 0,0 0 1,0 0-1,-1 0 0,1 0 0,0 0 0,0 0 0,0 0 0,0 0 1,0 0-1,0 0 0,0 0 0,0 1 0,0-1 0,-1 0 1,1 0-1,0 0 0,0 0 0,0 0 0,0 0 0,0 0 1,0 0-1,0 0 0,0 0 0,-1 0 0,1 0 0,0 0 1,0 0-1,0-1 0,0 1 0,0 0 0,0 0 0,0 0 1,0 0-1,0 0 0,-1 0 0,1 0 0,0 0 0,0 0 1,0 0-1,0 0 0,0 0 0,0 0 0,0 0 0,0-1 0,0 1 1,0 0-1,0 0 0,0 0 0,0 0 0,0 0 0,0 0 1,0 0-1,0 0 0,0 0 0,0-1 0,0 1 0,0 0 1,0 0-1,0 0 0,0 0 0,0 0 0,0 0 0,0 0 1,0-1-1,3-11 45,11-15-141,-11 24 72,0 0 0,1 0 1,0 0-1,-1 0 0,1 0 0,0 1 1,0 0-1,0 0 0,1 0 0,-1 0 1,1 1-1,-1-1 0,1 1 0,7-1 0,4 1-4,1 0-1,30 4 0,-2-1-1193,-21-5-2433,-9 3 1883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0:41.9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62 9 5888,'-52'-9'2688,"43"9"-2112,18 0-544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0:42.9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425 77 2976,'5'-11'803,"-3"7"-228,-1 1-1,1-1 0,-1 1 1,1-1-1,-1 1 1,-1-1-1,2-4 1,-2 7-464,0 0 0,0 0 0,-1-1 0,1 1 0,0 0 1,0 0-1,-1 0 0,1 0 0,-1 0 0,1-1 1,-1 1-1,1 0 0,-1 0 0,0 0 0,0 0 0,1 1 1,-1-1-1,0 0 0,0 0 0,0 0 0,0 1 1,0-1-1,0 0 0,0 1 0,0-1 0,0 1 0,-2-1 1,-5-1 53,1 0 0,-1 1 0,1 0 0,-1 0 0,0 1 0,1 0 0,-12 2 0,16-2-77,-7 1-20,0 0 0,0 1 0,0 0 0,0 1 0,0 0 0,1 1 1,-1 0-1,1 0 0,0 1 0,0 0 0,1 0 0,-10 8 0,3 1-21,1 0 0,0 1 1,1 0-1,0 1 0,-10 18 0,6-9 44,-42 67 55,50-77-125,2 1 0,-1 1-1,2-1 1,-5 20 0,9-32 39,2 0 0,-1 0 0,0 0 0,1 0 0,0 0 1,0 0-1,0 0 0,0 0 0,0 0 0,1 0 0,0 0 0,0 0 0,0 0 0,1 0 0,-1 0 1,1 0-1,0-1 0,0 1 0,0-1 0,0 1 0,1-1 0,-1 0 0,1 0 0,0 0 0,5 4 1,-6-6 3,0 0 1,0 0 0,0 0-1,1 0 1,-1 0 0,0 0 0,1-1-1,-1 0 1,1 1 0,-1-1-1,1 0 1,-1 0 0,1 0 0,-1 0-1,0-1 1,3 0 0,2 0 88,-1-1 0,1 1 1,-1-2-1,12-4 0,-12 3-78,1-1 1,-1 0-1,1 0 0,-1 0 0,-1 0 1,1-1-1,-1 0 0,0-1 1,0 1-1,-1-1 0,5-8 0,5-13 7,16-44 0,-18 40-66,1 1 130,-2-1 1,-1 0 0,7-47-1,-17 61 56,-2 12-258,-1 10-452,0 12 503,0 0 1,1 1 0,0-1-1,1 0 1,1 1 0,1-1-1,0 1 1,1-1 0,1 0-1,8 27 1,-7-33 62,-1 0 1,1 0-1,1 0 0,0-1 1,1 1-1,-1-1 0,2 0 1,-1-1-1,1 0 0,1 0 1,-1 0-1,1-1 1,1 0-1,-1-1 0,1 1 1,0-2-1,13 7 0,-7-5-98,0-2 0,0 1 0,0-2 0,1 0 0,-1 0 0,1-2 0,0 0 0,0-1 0,25-1 0,-9-1-504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9:09.3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10 296 11712,'-10'-48'5311,"20"-3"-4607,-1 19 160,4 7-608,0-15-672,6 4 224,-1 1-3327,3 7 1919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0:47.0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464 796 2656,'0'0'56,"0"-1"0,-1 0 0,1 0 0,0 1 0,0-1 1,0 0-1,0 0 0,-1 1 0,1-1 0,0 0 0,0 0 0,1 1 0,-1-1 0,0 0 0,0 0 1,1-9 1946,-1 10-1793,0-1 0,0 0-1,0 0 1,0 0 0,0 1 0,0-1-1,-1 0 1,1 0 0,0 0 0,-1 1-1,1-1 1,0 0 0,-1 1 0,1-1-1,-1 0 1,1 1 0,-1-1 0,1 0-1,-1 1 1,0-1 0,1 1 0,-1-1-1,0 1 1,0-1 0,-1 0-33,0 0 1,-1 0 0,1 1-1,0-1 1,-1 1-1,1-1 1,0 1 0,-4 0-1,-2 0-79,1 0 1,-1 1-1,1 0 0,-13 4 0,6 1-30,-1 0 0,1 1 0,0 1 0,0 0 0,1 1 0,-16 14 0,-65 64 54,67-58-41,1 0 1,-24 36 0,39-49-38,1 1 1,0 1-1,1 0 1,1 0-1,-11 36 1,19-52-7,-1 1 1,0-1 0,1 0 0,-1 1 0,1-1 0,0 1-1,0-1 1,0 1 0,0-1 0,1 0 0,-1 1 0,0-1-1,1 0 1,0 1 0,-1-1 0,1 0 0,0 1 0,0-1-1,1 0 1,-1 0 0,0 0 0,1 0 0,-1 0 0,1 0 0,-1-1-1,1 1 1,0 0 0,0-1 0,0 1 0,0-1 0,0 0-1,4 2 1,-2-1 35,1-1-1,-1 1 1,1-1 0,0 0-1,-1-1 1,1 1 0,0-1-1,0 0 1,-1 0-1,1 0 1,0 0 0,0-1-1,-1 0 1,1 0 0,-1-1-1,7-2 1,1 0 26,-1-2 0,0 1 1,0-2-1,15-10 0,-13 5-43,0-1 0,-1 0 0,-1-1 0,0-1-1,15-25 1,40-89 107,-35 65 3,64-142 180,-19-22 53,-60 168-395,-2-2 0,9-85 1,-23 145-18,3-64 54,-3 60-80,0 1-1,-1-1 0,0 0 0,0 0 0,0 0 0,-1 1 0,0-1 0,-2-6 0,3 12 24,1-1 0,0 1 0,0-1 1,0 1-1,0-1 0,0 1 0,-1 0 1,1-1-1,0 1 0,0-1 0,0 1 0,-1 0 1,1-1-1,0 1 0,-1 0 0,1-1 1,0 1-1,-1 0 0,1-1 0,-1 1 0,1 0 1,0 0-1,-1 0 0,1-1 0,-1 1 1,1 0-1,-1 0 0,1 0 0,0 0 0,-1 0 1,1 0-1,-1 0 0,1 0 0,-1 0 1,1 0-1,-1 0 0,-1 1-19,1 0 0,-1 1-1,1-1 1,0 0 0,0 1 0,-1-1 0,1 1 0,-1 1-1,2-2 36,-7 11-50,0 0 0,1 0 0,-10 27-1,-8 46-99,19-62 111,-72 325-16,69-296 122,3 1 1,2-1-1,2 1 1,10 94-1,-8-146-69,0 11 154,0 0 1,2 0-1,-1-1 0,2 1 1,-1-1-1,11 21 0,-14-31-124,1 0 0,-1 0 0,1-1 0,0 1 0,-1 0 0,1 0 0,0-1-1,0 1 1,-1 0 0,1-1 0,0 1 0,0-1 0,0 1 0,0-1 0,0 1-1,0-1 1,0 0 0,0 1 0,0-1 0,0 0 0,0 0 0,0 0-1,0 0 1,0 1 0,0-2 0,0 1 0,0 0 0,0 0 0,0 0 0,0 0-1,0-1 1,0 1 0,0 0 0,0-1 0,0 1 0,0-1 0,0 1 0,0-1-1,1-1 1,3-2 68,1 0-1,-1-1 1,0 0-1,8-10 1,65-90 191,9-11-43,-44 72-171,5-9-132,-47 51 16,0 1 0,1-1 0,-1 0 0,1 1 0,0-1 0,-1 1 0,1-1 0,3-1 0,-5 3 31,0 0 0,0 0 0,0 0 0,0 0 0,1 0 0,-1 0 0,0 0 0,0 0 0,0 0 0,0 0 0,1 0 0,-1 0 0,0 0 0,0 0 0,0 0 0,0 0 0,1 0 0,-1 0 0,0 0 0,0 0 0,0 0 0,0 0 0,0 0 0,1 0 0,-1 0 0,0 1 0,0-1 0,0 0 0,0 0 0,0 0 0,1 0 0,-1 0 0,0 0 0,0 0 0,0 1 0,0-1 0,0 0 0,0 14-249,-2 3 231,0 1 0,2 0-1,-1-1 1,2 1 0,3 20 0,-2-27 42,0-1 1,1 1 0,0-1 0,0 0 0,1 0 0,1 0-1,-1 0 1,2-1 0,10 16 0,-14-23 0,-1 0 0,1 0 0,-1-1 1,1 1-1,0-1 0,0 1 0,0-1 0,0 1 1,0-1-1,0 0 0,0 0 0,0 0 0,0 0 1,0 0-1,1-1 0,-1 1 0,0-1 0,1 1 1,-1-1-1,0 0 0,1 0 0,-1 0 0,1 0 1,-1-1-1,0 1 0,1 0 0,-1-1 0,0 0 1,0 1-1,1-1 0,-1 0 0,0 0 0,0 0 1,4-3-1,3-3 42,1 0 1,-1-1 0,-1 0 0,1 0-1,11-16 1,6-8 25,-1-2 0,-1 0-1,-2-1 1,-2-2 0,18-41 0,43-166 78,-44 124-65,-15 51-199,23-121 1,-45 185 58,1 0 1,-1 0-1,1-1 1,-1 1-1,-1-7 1,0 11 28,1 1-1,0-1 1,0 0-1,0 1 1,0-1 0,0 1-1,-1-1 1,1 0 0,0 1-1,-1-1 1,1 1-1,0-1 1,-1 1 0,1-1-1,0 1 1,-1-1-1,0 1 1,1-1 5,-1 1 0,1 0 0,-1 0 0,1 0 0,-1 0 0,1 0 1,-1 0-1,1 0 0,0 1 0,-1-1 0,1 0 0,-1 0 0,1 0 0,-1 0 0,1 0 0,0 1 0,-1-1 0,1 0 0,-1 0 0,1 1 0,0-1 1,-1 0-1,1 1 0,0-1 0,0 0 0,-1 1 0,1-1 0,0 0 0,0 1 0,-1-1 0,1 1 0,0-1 0,0 1 0,-6 10-45,0 0 0,1 0 0,-6 22 0,-37 156-70,33-120 124,3-18 0,-70 272-118,-60 90 173,-39 38 6,144-359 84,-2 7 183,26-70-99,11-24-123,-1 0 0,1 1 0,0-1 0,0 1 0,1-1 0,-2 12 0,3-22-63,1 0 1,0-1-1,1 1 1,3-9 0,9-25-21,39-75 0,-25 71-14,68-79 0,11-15 70,-60 58-101,42-98 0,-56 110 48,82-122 0,-35 78-15,8-11-242,40-99 192,-23-6 247,-80 176-212,-15 34-59,-2 0 0,-1-1 0,7-21 0,-14 32-185,-5 10 20,-5 10 11,-36 85-65,16-28 243,-70 123 96,41-81-94,-101 259-105,10 45 160,74-140 694,72-259-572,2-7-21,2-9-77,0 1 1,0-1-1,0 1 1,-1-1-1,1 0 1,0 1 0,-1-1-1,1 0 1,-1 1-1,0-1 1,0 0-1,1 0 1,-1 0-1,-1 2 1,7-24 407,15-29-439,2 0-1,2 1 1,2 2 0,2 0-1,2 2 1,2 2 0,41-44-1,-54 67-11,63-64-22,-68 72-14,0 1 0,1 0 0,0 1 0,24-13-1,-33 20 30,0 1 0,0-1 0,0 1 0,0 0 0,1 0 0,-1 1 0,0 0 0,1 0 0,-1 0 0,1 1 0,0 0-1,-1 0 1,1 1 0,-1 0 0,0 0 0,1 1 0,8 2 0,-10-2 22,1 0 0,0-1 0,0 0 0,0 0 0,0 0-1,0-1 1,0 0 0,0 0 0,0-1 0,1 1 0,-1-1 0,-1 0 0,1-1 0,0 0 0,0 0 0,0 0-1,-1 0 1,0-1 0,1 0 0,-1 0 0,0-1 0,0 1 0,0-1 0,-1 0 0,0 0 0,1-1 0,-1 1-1,-1-1 1,6-7 0,7-16 201,17-39-1,-29 56-160,0 0 0,0-1 0,-1 0 0,0 1 1,-1-1-1,1-23 0,-3 28-40,0-1 0,-1 1 0,-3-13 0,4 19-36,0 0-1,0 0 1,-1-1-1,1 1 1,0 0-1,-1 0 1,1 0-1,-1 0 1,1 0-1,-1 0 1,0 0-1,1 0 1,-1 0 0,0 0-1,0 0 1,0 0-1,0 0 1,0 0-1,0 1 1,0-1-1,0 0 1,0 1-1,0-1 1,0 1-1,0-1 1,0 1-1,0-1 1,-2 1-1,0 0-3,0 0 0,1 1 0,-1 0 0,1-1 0,-1 1 0,1 0 0,-1 0-1,1 0 1,0 0 0,0 1 0,-1-1 0,1 0 0,0 1 0,0 0 0,-2 2 0,-2 2 4,0 0 0,1 1 1,-6 9-1,2-1 3,1-1 0,1 1 0,0 1 0,1-1 0,-5 20 0,2 3 65,-4 43 1,12-75-37,-3 26 1,0 34-1,4-57 26,0 0 1,1 0 0,0 0-1,1 1 1,-1-1-1,2-1 1,-1 1-1,7 13 1,-8-20-23,0 0 0,0 0 0,0 0 0,1-1 0,-1 1 0,0 0 0,1 0 0,-1-1 1,1 1-1,0-1 0,0 1 0,-1-1 0,1 0 0,0 0 0,0 0 0,0 0 0,0 0 0,1 0 0,-1-1 0,0 1 0,0 0 0,0-1 0,1 0 0,-1 0 0,0 1 0,0-1 1,1-1-1,-1 1 0,0 0 0,0 0 0,0-1 0,1 1 0,1-2 0,3-1 14,0 1-1,0-1 1,-1-1 0,0 1-1,1-1 1,-1 0 0,-1-1-1,1 0 1,8-8 0,5-8 41,51-52 26,-33 38-89,91-80 66,-68 67-35,45-39-96,-85 73-78,-15 39 226,-1-6-30,1 19-266,-4-21 232,1 0-1,1 0 1,0 0-1,7 18 1,-3-16 8,-4-8-17,2 0-1,-1-1 0,11 18 1,-13-25 1,-1 0-1,2-1 1,-1 1 0,0-1 0,0 1 0,1-1 0,-1 0-1,1 0 1,0 0 0,-1 0 0,1-1 0,0 1 0,0-1 0,0 0-1,0 0 1,1 0 0,4 1 0,-4-1 5,-1-1 0,0-1 0,0 1 0,0 0 0,0-1 0,0 1 0,0-1-1,0 0 1,0 0 0,0 0 0,0-1 0,-1 1 0,1-1 0,0 1 0,-1-1 0,1 0 0,-1 0 0,0 0 0,0 0 0,3-4 0,6-7 50,0-1 0,13-22 0,-13 18-32,3-8 37,0-1 1,-1 0 0,-2-1 0,13-48-1,-21 66-29,6-20 35,-9 28-100,0 1 0,1 0 0,-1 0 0,0-1 0,0 1-1,0 0 1,0 0 0,0-1 0,-1 1 0,1 0 0,0 0-1,0 0 1,-1-1 0,1 1 0,-1 0 0,1 0 0,-1 0 0,0 0-1,0-1 1,0 1 12,1 1-1,-1 0 1,1-1-1,-1 1 1,1 0-1,-1 0 0,1 0 1,-1 0-1,0-1 1,1 1-1,-1 0 1,1 0-1,-1 0 1,0 0-1,1 0 0,-1 0 1,1 1-1,-1-1 1,1 0-1,-1 0 1,0 0-1,1 0 1,-1 1-1,1-1 1,-1 0-1,1 1 0,-1-1 1,1 0-1,-1 1 1,1-1-1,-1 0 1,1 2-1,-18 17 1,5 4-133,0 0 0,2 1 0,-15 48 0,22-56 155,0-1 1,2 1-1,0 0 0,1 0 0,1 17 0,0-27-10,0 1 1,1-1 0,0 0-1,0 0 1,0 0-1,4 8 1,-4-12 2,0 1 1,0 0-1,0-1 0,1 1 1,-1-1-1,1 1 1,-1-1-1,1 0 1,0 0-1,0 0 1,0 0-1,0 0 0,1 0 1,2 1-1,-4-2 4,0-1 0,0 1 0,1-1-1,-1 0 1,0 1 0,0-1 0,0 0-1,0 0 1,0 0 0,1 0 0,-1 0-1,0 0 1,0 0 0,0 0 0,0 0-1,1-1 1,-1 1 0,0 0 0,0-1 0,0 1-1,0-1 1,0 1 0,2-2 0,0-1 8,1 0 0,-1 0 0,0 0 0,4-5 0,-3 4 3,27-30 55,1 2 1,2 1 0,39-29-1,-59 50-115,8-6 24,-1 2 0,2 0 1,0 1-1,35-14 0,-55 26 5,0 0-1,0 1 1,0-1-1,-1 1 1,1-1 0,0 1-1,0 0 1,0 0 0,0 0-1,3 1 1,-4-1 4,-1 0 0,0 1 0,0-1 0,0 1 1,0-1-1,1 1 0,-1 0 0,0-1 0,0 1 0,0 0 1,0 0-1,-1-1 0,1 1 0,0 0 0,0 0 0,0 0 1,-1 0-1,1 0 0,0 0 0,-1 1 0,1-1 0,-1 0 0,0 0 1,1 0-1,-1 2 0,2 8-20,-2 0 0,1 1 0,-2-1 0,0 0-1,0 0 1,0 0 0,-5 14 0,0 2-18,1 1 10,-13 65 235,17-76 47,1-17-243,0 0 1,0 0-1,0 1 1,0-1-1,0 0 1,0 0-1,0 1 0,0-1 1,0 0-1,0 0 1,0 1-1,0-1 1,0 0-1,0 0 1,0 1-1,1-1 0,-1 0 1,0 0-1,0 1 1,0-1-1,0 0 1,0 0-1,1 0 1,-1 1-1,0-1 0,0 0 1,0 0-1,1 0 1,-1 0-1,0 0 1,0 1-1,0-1 1,1 0-1,-1 0 0,0 0 1,0 0-1,1 0 1,-1 0-1,0 0 1,0 0-1,1 0 0,-1 0 1,0 0-1,0 0 1,1 0-1,-1 0 1,0 0-1,0 0 1,1 0-1,-1 0 0,0 0 1,0 0-1,1-1 1,-1 1-1,0 0 1,5-4 33,-2 0 0,1-1-1,0 1 1,5-10 0,-5 7-21,10-13 36,18-30-103,53-61 0,-49 68 62,-27 30-94,2 0-1,0 1 0,13-11 0,-24 23 79,0-1-1,0 1 0,0 0 0,0 0 1,0 0-1,0 0 0,0 0 1,0 0-1,1 0 0,-1 0 1,0 0-1,0 0 0,0 0 0,0 0 1,0 0-1,0 0 0,0 0 1,0 0-1,0 0 0,1 0 0,-1 0 1,0 0-1,0 0 0,0 0 1,0 0-1,0 0 0,0 0 1,0 0-1,0 0 0,0 0 0,1 0 1,-1 0-1,0 0 0,0 1 1,0-1-1,0 0 0,0 0 0,0 0 1,0 0-1,0 0 0,0 0 1,0 0-1,0 0 0,0 0 1,0 1-1,3 6-74,-1 10-5,-2-16 82,0 112-135,-1-85 166,0 0 0,2 0 0,1 0 0,8 39 0,-10-66-26,5 13 203,-5-14-204,1 0 1,-1 1-1,0-1 0,0 0 0,1 0 0,-1 1 0,0-1 0,0 0 0,1 0 0,-1 0 0,0 1 0,1-1 0,-1 0 0,0 0 0,1 0 0,-1 0 0,0 0 0,1 0 0,-1 0 1,0 0-1,1 0 0,-1 0 0,0 0 0,1 0 0,-1 0 0,0 0 0,1 0 0,-1 0 0,0 0 0,1 0 0,-1 0 0,0 0 0,1 0 0,-1-1 0,0 1 0,1 0 1,-1 0-1,0 0 0,1-1 0,-1 1 0,0 0 0,0 0 0,0-1 0,1 1 0,5-8 48,0 1 0,-1-1 0,0 1 0,-1-2 0,1 1 0,-1 0-1,4-14 1,6-11-1,-5 14-47,6-15 7,2 1 1,22-33-1,8 2 84,108-166-16,-118 156-96,-2-2 0,46-152 0,-78 219 12,-2 9-7,-1-1 1,0 0 0,1 0-1,-1 1 1,0-1-1,1 0 1,-1 0-1,0 0 1,0 0 0,0 1-1,0-1 1,0 0-1,0 0 1,0 0-1,0 0 1,0 1-1,0-1 1,-1-2 0,-2 5-124,-1 3 92,1 1 1,-1 0-1,1 0 0,0 0 0,-4 12 1,-43 133-114,21-62 96,-28 101 243,49-154-134,1-1 0,2 1 0,-1 54 0,7-39-73,2 0 0,11 60 0,-14-108 16,1 0 1,0 1-1,0-1 0,0 0 0,1 1 1,3 5-1,-5-9-51,0 1 0,1-1 0,-1 0 0,0 1 0,1-1 0,-1 1 0,0-1-1,1 0 1,-1 1 0,1-1 0,-1 0 0,1 1 0,-1-1 0,1 0 0,-1 0 0,1 0 0,-1 1 0,1-1 0,-1 0 0,1 0 0,-1 0-1,1 0 1,-1 0 0,1 0 0,-1 0 0,1 0 0,-1 0 0,1 0 0,-1 0 0,1 0 0,0 0 0,-1-1 0,1 1 0,-1 0 0,1 0-1,-1-1 1,0 1 0,1 0 0,-1 0 0,1-1 0,-1 1 0,1-1 0,-1 1 0,0 0 0,1-1 0,-1 1 0,0-1 0,0 1 0,1-1 0,-1 1-1,0-1 1,9-11-1244,-2-1-1,0 0 1,0 0-1,-1 0 1,-1 0-1,0-1 1,-1 0 0,3-19-1,-6 28 715,-1 0 0,0-1 1,0 1-1,0-1 0,0 1 0,-1 0 0,0-1 0,-2-6 1,-3-11-1504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0:47.4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18 7136,'0'-9'3232,"10"5"-2816,-1-1 1344,10 10-1056,14-5 352,6 0-640,17 0-32,1 4-224,13 1-96,2-1-32,-11-4 448,-5 0-256,-17 0-3040,-11 0 1504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0:47.7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98 7968,'11'-35'3616,"12"2"-3136,-13 21 1696,4 3-1280,0 0 352,0 9-737,-5 0-191,1 9-192,-1 0-32,5 6-32,-3-1 96,3 2-96,0-2 32,5-2-32,0-3-128,4 3 32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0:50.7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410 737 1728,'-3'-3'784,"6"1"-171,8 3 1264,-3-1 4507,-9-1-6332,0 1 0,-1 0 0,1 0 0,0-1-1,0 1 1,0 0 0,0 0 0,0 0 0,0 0 0,0 0-1,-2 1 1,-12 0 174,-1 0-55,0 1 0,0 0 0,0 1 0,1 1 0,-23 9-1,-73 34 160,95-38-318,1 0 0,-1 0 0,2 1 0,-20 18 0,25-20 31,1 1 1,0 0 0,0 0 0,1 0 0,0 1 0,1 1 0,-7 14 0,11-21-10,1 0 1,-1 0 0,1 0 0,0 0-1,0 0 1,1 0 0,-1 0 0,1 1-1,0-1 1,0 0 0,1 7 0,0-9 12,-1 1 1,1-1-1,0 1 1,0-1-1,-1 0 0,2 1 1,-1-1-1,0 0 1,0 0-1,1 0 1,-1 0-1,1 0 0,0 0 1,-1 0-1,1-1 1,0 1-1,0-1 1,0 1-1,0-1 0,4 2 1,0-1 40,-1 0 0,1-1 1,0 1-1,0-1 0,0 0 0,0-1 1,0 0-1,0 0 0,0 0 0,0 0 0,0-1 1,0 0-1,0-1 0,0 1 0,0-1 1,0 0-1,9-5 0,-4 1 52,1 0-1,0-1 0,-1 0 1,0-1-1,-1-1 1,0 1-1,11-13 1,-3 0-68,-1 0 1,-1-1-1,0-1 0,-2-1 1,-1 0-1,20-50 0,-31 67-380,-1 7-157,-7 24-63,3 5 488,2 1 0,1-1 0,1 0 0,2 0 0,7 35 0,-8-54 84,0-1 0,1 0 0,7 15 0,-9-21 8,0-1 0,0 0 0,0 1 1,0-1-1,1 0 0,-1 0 0,1 0 0,0 0 0,0 0 0,-1 0 1,1 0-1,0-1 0,1 1 0,-1 0 0,0-1 0,0 0 1,5 2-1,-4-3 2,-1 1 1,0-2 0,1 1-1,-1 0 1,0 0 0,1-1 0,-1 1-1,0-1 1,1 0 0,-1 0-1,0 1 1,0-1 0,0-1-1,0 1 1,0 0 0,0-1-1,0 1 1,0-1 0,2-2-1,6-6 84,0 0 0,8-13 0,-7 9-67,32-33 143,3 2-1,52-40 0,-65 57-191,-4 2 16,-1-1 0,-2-1 0,0-1 1,-3-2-1,35-56 0,-19 23-21,-4-1 1,-2-2-1,29-85 0,-39 88-15,15-50-174,-37 109 101,0 1 1,0 0-1,0-1 1,0 1-1,-1-1 1,0 1-1,0-1 1,-2-8-1,2 13 68,0 0 1,0 0-1,0 0 0,0 0 0,0 0 1,0-1-1,0 1 0,0 0 1,0 0-1,0 0 0,0 0 1,0 0-1,0 0 0,0 0 0,0 0 1,0 0-1,0 0 0,0 0 1,0 0-1,0-1 0,0 1 0,0 0 1,0 0-1,0 0 0,0 0 1,0 0-1,-1 0 0,1 0 0,0 0 1,0 0-1,0 0 0,0 0 1,0 0-1,0 0 0,0 0 0,0 0 1,0 0-1,0 0 0,0 0 1,-1 0-1,1 0 0,0 0 0,0 0 1,0 0-1,0 0 0,0 0 1,0 0-1,0 0 0,0 0 0,0 0 1,0 0-1,0 0 0,-1 0 1,1 0-1,0 0 0,0 1 0,-3 0-19,0 0 0,0 1 0,0 0 0,1 0 0,-1 0 0,1 0 0,-1 0 0,1 0 0,-1 1-1,1-1 1,0 1 0,-2 3 0,-4 7-34,-10 25-1,-45 143 39,53-146-33,-1-1-7,-49 191-34,54-197 123,2 1 0,1 0 0,1 1 1,2-1-1,6 55 0,-3-66 20,1 0 0,1 0 0,9 21-1,-10-28 20,1 0-1,0-1 0,1 1 0,1-2 1,-1 1-1,10 9 0,-15-17-29,1 0 0,0 0 0,0 0-1,0 0 1,0-1 0,0 1-1,0-1 1,1 1 0,-1-1 0,1 0-1,-1 0 1,0 0 0,1 0 0,0 0-1,-1-1 1,1 1 0,-1-1-1,6 1 1,-4-2 6,0 0-1,-1 0 0,1 0 0,0 0 1,-1 0-1,1-1 0,-1 1 1,0-1-1,1 0 0,-1 0 1,0 0-1,4-5 0,9-7-2,-1-2 0,-1 0-1,0 0 1,-1-2 0,-1 1-1,-1-2 1,0 1 0,9-24-1,-12 17-101,-8 25 53,0 0 0,0 0-1,0 0 1,0 0 0,0 0 0,0 0 0,0 0-1,0 0 1,0 0 0,0 0 0,0 0 0,0 0 0,0 0-1,-1 0 1,1 0 0,0 0 0,0 0 0,0 0 0,0 0-1,0 0 1,0 0 0,0 0 0,0 0 0,0 0-1,0 0 1,0 0 0,0 0 0,0 0 0,0 0 0,0 0-1,0 0 1,0 0 0,0-1 0,0 1 0,0 0 0,0 0-1,0 0 1,0 0 0,0 0 0,0 0 0,-1 0-1,1 0 1,0 0 0,0 0 0,-6 13-270,1-3 241,2 1 1,-1-1-1,2 1 0,-1 0 1,1 0-1,0 20 0,2-10-7,0 0 1,6 33-1,-5-46 86,1-1 1,0 1-1,0-1 0,4 8 1,-4-12-25,-1 0 0,1 0 0,-1 0 0,1-1 1,0 1-1,0 0 0,0-1 0,0 0 0,0 1 1,1-1-1,4 3 0,-6-4-8,0-1 1,-1 0-1,1 1 0,0-1 1,0 0-1,0 0 0,-1 1 0,1-1 1,0 0-1,0 0 0,0 0 1,0 0-1,0 0 0,-1 0 1,1 0-1,0-1 0,0 1 0,0 0 1,0 0-1,-1-1 0,1 1 1,0 0-1,0-1 0,-1 1 1,1-1-1,1 0 0,12-16 260,-12 14-204,9-12-11,-1-2 0,0 0 0,-1 0 0,-1 0-1,-1-1 1,-1 0 0,0-1 0,3-19 0,-8 32-47,-1-1 0,1 1 0,-1-1 0,0 1 0,0-1 0,-1 1 0,0-1 0,0 1 0,-3-10 0,3 14-20,1 0-1,-1 0 1,0 0-1,0 0 1,0 0 0,0 0-1,0 1 1,-1-1-1,1 0 1,-1 1-1,1-1 1,-1 1-1,1 0 1,-1-1-1,0 1 1,1 0-1,-1 0 1,0 0-1,0 0 1,0 0-1,0 0 1,0 1-1,0-1 1,0 1-1,0-1 1,0 1 0,0 0-1,-1 0 1,1 0-1,0 0 1,0 0-1,-4 1 1,-1 0-7,-16 1-174,23-2 184,-1 0 1,1 0-1,-1 1 0,0-1 1,1 0-1,-1 0 0,1 0 1,-1 0-1,1 1 1,-1-1-1,1 0 0,-1 0 1,1 1-1,-1-1 0,1 1 1,-1-1-1,1 0 1,0 1-1,-1-1 0,1 1 1,0-1-1,-1 1 0,1-1 1,0 1-1,-1-1 1,1 1-1,0-1 0,0 2 1,0-2 4,0 0 0,1 0 0,-1 0 1,1 0-1,-1 0 0,1 0 0,-1 0 0,1 0 1,-1 0-1,0 0 0,1 0 0,-1 0 0,1 0 1,-1-1-1,1 1 0,-1 0 0,0 0 0,1 0 1,-1-1-1,0 1 0,1-1 0,2 0-60,43-6 54,-8 2 64,-11-1-56,141-23 278,-147 27-308,-1 0 0,1 2 1,-1 1-1,1 0 0,-1 2 0,25 5 1,-43-7 38,1-1 1,-1 1 0,1 0 0,-1-1 0,0 1 0,1 0-1,-1 0 1,0 1 0,1-1 0,-1 0 0,0 1 0,0 0-1,0-1 1,0 1 0,-1 0 0,1 0 0,0 0-1,-1 0 1,1 0 0,-1 0 0,0 0 0,0 1 0,0-1-1,0 0 1,0 1 0,0-1 0,0 1 0,-1-1 0,0 1-1,1-1 1,-1 1 0,0-1 0,0 1 0,0 0-1,-1-1 1,1 1 0,-1 4 0,-1 3 59,0 1-1,0-1 1,-1 0-1,0 0 1,0 0-1,-8 15 1,1-3 604,13-24-137,5-11-198,1 0-306,0 1 1,0 1 0,1 0-1,14-12 1,-10 8 17,-3 5-60,-1 0 1,2 1-1,-1 0 1,20-11-1,-30 19-5,0 1 1,1-1-1,-1 1 1,0-1-1,0 1 1,0-1-1,0 1 0,0 0 1,1 0-1,-1 0 1,0-1-1,0 1 1,1 0-1,-1 0 1,2 1-1,-2-1 13,-1 0-1,1 1 1,0-1-1,-1 0 1,1 1-1,0-1 1,-1 1-1,1-1 1,-1 1-1,1-1 1,-1 1-1,1-1 1,-1 1-1,1 0 1,-1-1-1,1 1 1,-1-1-1,1 2 1,0 1 3,0 0 0,-1 0 1,1 1-1,0-1 0,-1 0 1,0 0-1,0 0 1,0 1-1,-1 3 0,-31 210 202,23-169 112,9-48-309,-1 1 0,1-1 1,0 1-1,0-1 0,0 1 0,0-1 1,0 1-1,-1-1 0,1 1 1,0-1-1,0 1 0,0-1 1,0 1-1,1 0 0,-1-1 1,0 1-1,0-1 0,0 1 1,0-1-1,0 1 0,1-1 1,-1 2-1,1-2-2,0-1 0,-1 1 0,1 0-1,-1 0 1,1-1 0,0 1 0,-1 0 0,1 0 0,-1-1 0,1 1 0,-1-1 0,1 1-1,-1 0 1,1-1 0,-1 1 0,0-1 0,1 1 0,-1-1 0,0 1 0,1-1-1,-1 0 1,1 0 0,4-8 40,-1-1-1,0 1 1,5-19-1,4-7-9,-5 18-48,1 0-1,1 0 0,0 1 1,2 0-1,-1 1 0,2 1 1,0 0-1,1 0 0,0 1 1,1 1-1,29-18 0,-41 28 6,0 0 1,0 1-1,0-1 0,0 1 0,0-1 0,0 1 0,1 0 0,-1 0 0,0 1 1,1-1-1,-1 1 0,4 0 0,-5 0-1,-1 0 0,1 1-1,-1-1 1,1 1 0,-1-1 0,0 1 0,1 0-1,-1-1 1,0 1 0,1 0 0,-1 0 0,0 0-1,0 0 1,0 0 0,0 0 0,0 0 0,0 1-1,0-1 1,-1 0 0,1 0 0,0 1 0,0-1-1,-1 1 1,1-1 0,-1 0 0,0 1 0,1-1-1,-1 1 1,0 1 0,5 26 27,1 42 0,-5-47-42,1 0 1,1-1-1,7 29 1,-6-38 75,0 1 0,2-1 0,-1 0 0,2 0 0,9 15 0,-13-25-36,-1 0 0,1 0-1,0 0 1,1-1-1,-1 1 1,1-1 0,-1 0-1,1 0 1,0 0 0,0-1-1,1 1 1,-1-1-1,0 0 1,1 0 0,-1 0-1,1-1 1,0 0-1,0 0 1,-1 0 0,7 0-1,-4-1-204,0 0-1,0-1 1,0 0-1,0 0 0,0 0 1,0-1-1,0 0 1,-1-1-1,1 1 1,-1-1-1,1-1 1,-1 1-1,0-1 0,0 0 1,-1 0-1,1-1 1,6-6-1,6-9-2268,-1 0-1,-1 0 0,17-30 1,-22 34 592,12-16-1093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0:51.1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76 76 3712,'-47'-4'1696,"22"8"-1472,22-4 2752,6 0-1248,13 8-992,26-8 1152,10 0-1088,29-8 192,-1-1-608,15-12-96,-6 9-160,35-9 192,-10 8-192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0:53.8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 1245 3136,'-37'22'7760,"42"-27"-7232,1 0 0,-1 0 0,0 0 1,0 0-1,5-9 0,7-7 132,82-82 1104,-41 45-1244,-3-2-1,53-77 0,36-90-288,-139 217-232,152-251 507,-151 251-452,1 0-100,-1 0-1,0-1 0,-1 1 1,0-1-1,0-1 1,4-20-1,-9 25-152,-5 7-87,-8 14-18,1 5 299,0 0 0,1 0-1,1 1 1,-14 42 0,-17 91 38,22-75-104,-33 152 66,51-225 20,-1 9 94,-3 22 1,5-34-79,0 0-1,0 0 1,0 0 0,0 0 0,0 0 0,0-1 0,0 1-1,1 0 1,-1 0 0,1 0 0,-1-1 0,1 1-1,0 0 1,-1 0 0,1-1 0,0 1 0,0-1-1,0 1 1,1-1 0,-1 1 0,2 1 0,-1-2 11,1-1 1,-1 1 0,1-1-1,-1 0 1,1 1 0,-1-1-1,1 0 1,0-1 0,-1 1-1,1 0 1,-1-1 0,1 0-1,-1 1 1,0-1 0,5-2-1,30-12 264,-1-1 0,48-29 0,-62 30-275,-1 0 0,-1-2 0,0 0-1,29-32 1,-21 17-15,36-53 0,14-41-16,48-72 49,9-16-55,-87 121-58,-47 88-34,-6 10 31,-18 36-147,4-7 232,3 0-1,-22 66 0,30-78 1,-61 204 42,9-26-14,-20 21 1245,79-212-591,6-11-184,11-12-63,0-6-422,-1-1-1,-1 0 1,19-38 0,-16 28-42,-11 20 3,-4 6-30,0 1-1,0-1 0,1 1 1,0 0-1,-1-1 0,2 1 1,-1 1-1,0-1 0,7-5 1,-9 8 26,-1 1 1,1 0 0,-1 0-1,1 0 1,-1-1 0,1 1-1,-1 0 1,1 0 0,-1 0-1,1 0 1,-1 0-1,1 0 1,-1 0 0,1 0-1,-1 0 1,1 0 0,-1 0-1,1 0 1,-1 1 0,1-1-1,-1 0 1,1 0 0,-1 0-1,1 1 1,-1-1 0,0 0-1,1 0 1,-1 1 0,1-1-1,-1 1 1,0-1 0,1 0-1,-1 1 1,0-1 0,1 1-1,7 19-127,-7-16 105,4 15 4,-2 0-1,3 28 1,-4-26 53,1-1 1,6 21-1,-8-36-19,1-1 0,-1 0 0,1 0 0,0 1 0,0-1 0,1 0 0,-1-1 1,1 1-1,0 0 0,0-1 0,0 1 0,0-1 0,0 0 0,1 0 0,0-1 0,-1 1 0,1-1 0,0 1 0,0-1 0,1 0 1,-1-1-1,0 1 0,1-1 0,-1 0 0,1 0 0,-1 0 0,6 0 0,11 0 30,0-1 1,0-1-1,0-1 1,34-8-1,-45 8-16,46-8 30,72-24 0,-101 25 0,-2-1 0,1-2 0,-2 0 0,43-29 0,-62 38-35,-4 3-15,0-1 0,0 0 0,0 1 0,0-1-1,0 0 1,0 0 0,0 0 0,0 1 0,0-1 0,0 0 0,0 0 0,-1 0 0,2-2 0,-21 14 29,-11 9-76,0 0 1,-30 30 0,50-41-21,8-8 65,0 1-1,0 0 1,0 0 0,0 0-1,1 0 1,-1 0-1,1 0 1,-1 0 0,1 1-1,0-1 1,0 0-1,0 1 1,0-1-1,0 1 1,1-1 0,-1 6-1,1-7 22,0 1 1,0-1-1,0 1 0,1-1 0,-1 0 0,1 1 0,-1-1 0,1 0 1,-1 1-1,1-1 0,0 0 0,-1 1 0,1-1 0,0 0 0,0 0 1,0 0-1,0 0 0,0 0 0,0 0 0,0 0 0,1 0 0,-1-1 1,0 1-1,0 0 0,1-1 0,-1 1 0,0-1 0,1 1 0,-1-1 1,1 1-1,-1-1 0,2 0 0,2 1 22,0-1 0,0 1 0,-1-1 0,1 0 0,0 0 0,-1-1 0,1 1 0,0-1 0,-1 0 0,1-1 0,0 1 0,-1-1 0,0 0 0,1 0 0,-1 0 0,0 0 0,0-1 0,0 0 0,0 0 0,-1 0-1,1 0 1,5-7 0,-1 0 5,0-1 0,0 0 0,-1-1 0,-1 1 0,0-1 0,0 0 0,4-14 0,0-7-225,8-46-1,-17 70 5,-3 12 14,-3 18 39,-11 46-32,9-42 181,1 0-1,2 1 0,-4 42 1,8-65 6,0-1 1,1 1 0,-1 0 0,0-1 0,1 1-1,-1 0 1,3 3 0,-3-5-16,0-1 0,0 1 1,1-1-1,-1 1 0,0-1 0,1 1 0,-1-1 0,0 1 1,1-1-1,-1 0 0,1 1 0,-1-1 0,1 1 0,-1-1 1,1 0-1,-1 0 0,1 1 0,-1-1 0,1 0 1,0 0-1,-1 0 0,1 0 0,-1 1 0,1-1 0,0 0 1,-1 0-1,1 0 0,-1 0 0,1 0 0,0 0 0,-1-1 1,1 1-1,-1 0 0,1 0 0,-1 0 0,1-1 1,-1 1-1,2 0 0,10-7 59,0 1-1,0-1 1,13-11 0,5-2-54,15-8 0,1 3 1,1 2-1,86-30 0,-132 53-20,9-4-34,1 1-1,0 0 1,20-2-1,-28 5 21,-1-1 0,1 1-1,-1 0 1,1 1 0,-1-1-1,1 0 1,-1 1 0,1-1-1,-1 1 1,1 0 0,-1 0-1,0 0 1,1 0-1,-1 0 1,0 0 0,0 1-1,0-1 1,0 1 0,0-1-1,0 1 1,0 0 0,-1 0-1,3 2 1,-3 0-7,1-1 1,-1 0-1,0 1 1,0-1-1,0 1 0,-1-1 1,0 1-1,1-1 1,-1 1-1,0-1 0,0 1 1,-1-1-1,1 1 1,-2 5-1,-1 3-3,-1 0 0,-9 22 0,10-27 57,-4 7 101,1 1-1,1 0 0,-5 18 0,10-33-129,0 0 1,0 1 0,0-1-1,0 0 1,-1 0-1,1 0 1,0 0-1,0 1 1,0-1 0,1 0-1,-1 0 1,0 0-1,0 1 1,0-1-1,0 0 1,0 0 0,0 0-1,0 0 1,0 1-1,0-1 1,0 0-1,0 0 1,0 0 0,1 0-1,-1 1 1,0-1-1,0 0 1,0 0-1,0 0 1,0 0 0,1 0-1,-1 0 1,0 0-1,0 0 1,0 1-1,0-1 1,1 0 0,-1 0-1,0 0 1,0 0-1,0 0 1,1 0-1,-1 0 1,0 0 0,0 0-1,0 0 1,0 0-1,1 0 1,-1 0-1,0 0 1,0 0-1,0-1 1,1 1 0,-1 0-1,0 0 1,0 0-1,0 0 1,0 0-1,1 0 1,-1 0 0,0 0-1,0-1 1,0 1-1,0 0 1,15-9 91,-13 7-55,118-81-122,-112 77 45,0 1 0,1 0 0,0 1 0,0 0 0,0 0 0,10-2 0,-17 5 28,-1 1 0,1 0 0,0 0 0,0 1 1,-1-1-1,1 0 0,0 0 0,-1 1 0,1-1 0,0 1 0,-1 0 0,1-1 0,-1 1 1,1 0-1,-1 0 0,1 0 0,-1 0 0,0 0 0,1 0 0,-1 0 0,0 1 1,0-1-1,0 0 0,0 1 0,1 1 0,2 3-34,1 1 0,-2 0 0,1 0 0,3 9 0,-4-6 64,2 1 0,0-1 0,0 0 0,11 15 0,-14-22-3,1 1 1,0-1-1,0 0 1,1 1-1,-1-2 1,1 1-1,0 0 1,-1-1-1,1 1 1,0-1-1,0 0 1,1 0-1,-1-1 1,0 1-1,5 0 1,3-1 9,0 0 0,0 0 0,0-1 1,0 0-1,0-1 0,21-5 1,73-23 47,-96 26-80,-1 0-52,89-31-3194,-89 30 2167,0-1-1,0 0 1,0 0-1,-1 0 1,0-1 0,0-1-1,-1 1 1,8-9-1,-1 1-1440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0:54.2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22 6656,'-25'-13'3008,"25"10"-2624,6-2 1216,8 10-960,10-2 352,9 10-576,14 4 672,1 8-608,37-4 64,-1 0-352,30-9 32,-1 2-128,15-11 95,-20 3-127,31-20-4031,-17 1 2143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0:56.3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1367 2144,'15'-3'8541,"3"-7"-4700,20-17-3479,-9 6 686,22-11-221,92-62 319,-118 74-1046,0-1 1,-1-1-1,-2-1 1,0-1-1,35-50 0,80-167 250,-89 149-214,-32 61-147,20-52 0,-34 72-369,-5 10 121,-2 7 98,0 2 107,0 0 0,1 0-1,0 0 1,-3 12-1,-24 59-94,-104 290 314,133-365-163,-3 11 47,0 1 0,-3 23 0,7-36-14,0 0-1,1 1 1,0-1-1,0 1 1,0-1-1,0 0 1,0 1 0,1-1-1,-1 1 1,1-1-1,0 0 1,0 1-1,0-1 1,1 0 0,-1 0-1,1 0 1,0 0-1,2 3 1,-3-5 19,0 0 1,1 0-1,-1 0 0,0 0 1,1 0-1,-1 0 0,1 0 1,-1 0-1,1-1 0,0 1 1,-1-1-1,1 1 1,-1-1-1,1 0 0,0 1 1,0-1-1,-1 0 0,1 0 1,0 0-1,-1-1 1,1 1-1,0 0 0,-1-1 1,1 1-1,1-1 0,3-1 18,-1 0 0,0-1-1,0 0 1,0 1-1,0-2 1,7-5-1,4-5 53,-2 0 0,1 0 0,11-19 0,52-76 129,13-19-170,26-9-51,-20 24-32,-89 103 0,29-34 0,38-61 0,-50 61-1,-3 0-1,24-63 0,23-101 151,-60 181-95,-9 26-66,0 0 1,1 0 0,-1 0 0,0 0-1,0 0 1,0 0 0,0 0-1,0 0 1,0 0 0,0 0 0,0-2-1,-3 2-84,-3 8 13,-47 97-248,18-33 331,8-21-72,-69 93 0,51-81 139,-66 124 0,-13 87 14,67-143 30,34-78 23,13-24 338,-28 47-1,37-70 119,2-14-273,1 0-315,0 0 1,0 0-1,0 1 1,1-1-1,1 1 0,-1 0 1,9-13-1,-4 5 64,2-4-115,1 1-1,1 0 1,1 0 0,1 2-1,0 0 1,1 0 0,33-27-1,-45 42 40,-1-1 0,1 1 0,0 0-1,0 1 1,0-1 0,0 0 0,1 1-1,-1 0 1,0 0 0,0 0 0,1 0 0,-1 0-1,1 1 1,-1 0 0,1-1 0,-1 1-1,1 0 1,5 1 0,-5 1 1,0-1 0,0 1-1,0-1 1,0 1 0,-1 0 0,1 1 0,-1-1-1,1 1 1,-1-1 0,0 1 0,0 0 0,0 0 0,0 0-1,-1 1 1,3 3 0,5 7-8,0 0-1,-2 1 1,10 22 0,-9-15 5,2 0 0,0 0 0,21 29 0,-30-47 66,1-1 1,0 1-1,0-1 0,1 1 1,-1-1-1,0 0 1,1 0-1,0-1 1,0 1-1,0-1 1,0 0-1,0 0 1,0 0-1,0-1 0,1 1 1,-1-1-1,1 0 1,-1 0-1,1-1 1,-1 1-1,1-1 1,0 0-1,-1 0 0,1-1 1,-1 1-1,9-3 1,-6 1-11,0 0 0,0-1 1,-1 1-1,0-1 0,1-1 0,-1 1 1,0-1-1,-1 0 0,1 0 0,-1-1 1,1 0-1,-1 0 0,-1 0 0,1-1 0,-1 1 1,0-1-1,5-9 0,1-8-16,0-1-1,-2 0 1,-1-1-1,0 0 1,4-44 0,-10 66-19,-1-2-42,1 0-1,-1 0 0,0 0 1,0 0-1,-2-8 1,2 13 26,0 0 1,0 0 0,0 0 0,0 0-1,0-1 1,0 1 0,0 0 0,0 0-1,0 0 1,0 0 0,0 0 0,0-1 0,0 1-1,0 0 1,0 0 0,-1 0 0,1 0-1,0 0 1,0 0 0,0 0 0,0-1-1,0 1 1,0 0 0,0 0 0,-1 0-1,1 0 1,0 0 0,0 0 0,0 0 0,0 0-1,-1 0 1,1 0 0,0 0 0,0 0-1,0 0 1,0 0 0,0 0 0,-1 0-1,1 0 1,0 0 0,0 0 0,-8 6-142,-5 11-11,13-17 152,-12 19-46,0 1 0,2 1 0,-10 23 1,15-30 36,0 0 1,2 0-1,-1 0 0,2 0 1,0 1-1,-1 17 1,4-26 19,-1-1 0,1 0 1,0 0-1,0 0 1,0 0-1,1 0 0,0 0 1,0 0-1,0 0 1,0 0-1,1-1 0,0 1 1,0-1-1,0 0 1,1 0-1,-1 0 0,1 0 1,0-1-1,0 1 1,0-1-1,0 0 0,1 0 1,-1-1-1,10 5 1,-6-4-4,0 0 1,0 0-1,1 0 1,-1-1-1,1 0 1,-1-1 0,1 0-1,0-1 1,0 1-1,-1-1 1,1-1-1,0 0 1,-1 0-1,12-4 1,3-2-2666,34-17 0,-46 19 476,-1-1-1,16-12 1,-11 8-185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0:56.7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53 114 6816,'-52'-9'3072,"57"15"-2656,4-6 896,10 3-800,34-3 992,3 4-864,24-11 448,-3 1-608,23-9-288,-6 1-96,23-7 32,-7 8-64,4-11-2272,-6 6 1184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1:00.2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15 984 3648,'-3'1'5015,"7"0"-3236,11-1 312,4-8-1354,0-2-1,-1 0 1,0-1 0,0 0 0,29-27-1,70-81-303,-85 83-168,-2-2 0,38-62 0,-47 68-69,-9 19-403,-26 53-77,-26 55 0,-27 37 136,33-68 107,-13 30 54,-35 103 0,3 32 281,12-28 175,62-184-177,4-14-177,1-1 0,-1 1 0,1 0 1,-1 0-1,0 0 0,0-1 0,-1 1 1,1-1-1,0 1 0,-1-1 0,-2 4 1,4-10 422,20-48 92,12-32-320,-10 20-139,4 1-1,35-62 0,36-12 15,-56 82-119,104-170 62,-90 128-102,55-93-148,-107 184 111,1-1-14,0 0 0,1 1 1,0-1-1,0 1 1,0 0-1,0 0 0,9-6 1,-13 12 16,-1-1 1,0 1 0,1-1 0,-1 1-1,1-1 1,-1 1 0,1 0 0,-1-1-1,1 1 1,0 0 0,-1 0 0,1-1 0,-1 1-1,1 0 1,0 0 0,-1 0 0,1 0-1,0 0 1,-1 0 0,1 0 0,-1 0-1,1 0 1,0 0 0,-1 0 0,1 0-1,0 0 1,-1 0 0,1 1 0,-1-1-1,1 0 1,0 0 0,-1 1 0,1-1-1,-1 0 1,1 1 0,-1-1 0,1 1-1,-1-1 1,0 1 0,1-1 0,-1 1-1,1-1 1,-1 1 0,0-1 0,1 2 0,0 1-8,1 1 1,-1 0 0,0 0 0,0-1 0,-1 1 0,1 4 0,0 25 5,-1 0 0,-2-1 1,-1 1-1,-2-1 0,-1 0 1,-1 0-1,-13 33 0,15-51 57,0 0 0,-1-1-1,0 0 1,-1 0 0,-1-1-1,-16 21 1,20-29-23,0 1-1,0-1 1,-1 1 0,0-1 0,0-1 0,0 1 0,0-1-1,0 1 1,-1-2 0,0 1 0,1-1 0,-1 1 0,0-1-1,0-1 1,0 0 0,0 1 0,0-2 0,-7 1 0,8-1-3,0-1 0,0 0 1,0 0-1,0 0 0,1 0 0,-1-1 1,0 0-1,-4-3 0,7 5-29,0-1-1,0 0 0,0 0 0,1 0 0,-1 0 1,1 0-1,-1-1 0,1 1 0,-1 0 1,1-1-1,0 1 0,-1-1 0,1 1 0,0-1 1,0 1-1,0-1 0,0 0 0,0 0 1,1 0-1,-2-2 0,3 3-10,-1 1-1,0-1 1,1 1-1,-1 0 1,1-1-1,-1 1 1,1 0-1,-1 0 1,1-1-1,-1 1 1,1 0 0,-1 0-1,1 0 1,-1 0-1,1 0 1,-1 0-1,1 0 1,0 0-1,-1 0 1,1 0 0,-1 0-1,1 0 1,-1 0-1,1 0 1,0 0-1,17 3-56,38 10-29,-38-8 107,-1-1 0,1 0 0,0-2 1,0 0-1,19 0 0,-11-6 70,0 0-1,0-2 1,35-12 0,-47 14-108,47-17-18,101-48-1,-108 39 205,62-46-1,-98 64-136,6-5 7,43-38 0,-58 46 3,-1 0 0,0 0 0,0-1 0,-1 0 0,0 0 0,-1-1 1,6-11-1,-12 22-27,0 0 1,0 0 0,0-1 0,0 1 0,0 0-1,0 0 1,0 0 0,0 0 0,0 0-1,0 0 1,0 0 0,0-1 0,0 1 0,0 0-1,0 0 1,0 0 0,0 0 0,0 0 0,0 0-1,0 0 1,0-1 0,0 1 0,0 0-1,0 0 1,-1 0 0,1 0 0,0 0 0,0 0-1,0 0 1,0 0 0,0 0 0,0 0 0,0-1-1,0 1 1,0 0 0,0 0 0,0 0-1,-1 0 1,1 0 0,0 0 0,-7 2-67,3 1 62,1 1-1,-1-1 1,1 0 0,-4 8 0,-7 7 5,-237 236-225,146-155 81,97-91 164,-18 19 27,24-25-29,0 0 1,0 1 0,0-1-1,1 1 1,-1-1 0,1 1-1,0 0 1,0 0 0,-1 4-1,2-7-7,-1 1 0,1 0-1,0-1 1,0 1 0,0-1 0,0 1-1,0-1 1,0 1 0,0 0-1,0-1 1,1 1 0,-1-1-1,0 1 1,0-1 0,0 1 0,1-1-1,-1 1 1,0-1 0,0 1-1,1-1 1,-1 1 0,0-1 0,1 1-1,-1-1 1,1 1 0,0-1-1,0 1 12,0 0 1,0-1-1,1 1 0,-1-1 0,0 1 0,1-1 0,-1 0 0,0 0 0,1 1 0,2-1 0,3-1 60,0 1-1,0-1 1,9-2-1,-14 3-63,14-4 40,0 0 0,0-1 0,0 0 0,-1-2 0,0 1 0,0-2 0,0 0 0,-1-1 0,0 0 0,-1-1 0,0-1 0,-1 0 0,17-19 0,-10 5-3,-1 0 0,17-33 0,25-60-4,-22 40-145,-19 35 42,-15 38-197,-3 11 118,-2 9 32,0 0 0,-6 22 0,-1 1 74,-3 27 25,-6 33-7,16-84 22,0 0 0,1 0 0,1 0-1,4 27 1,-5-39 21,1 1 1,-1-1-1,1 0 1,0 0-1,-1 0 1,1 0-1,0 0 0,1-1 1,-1 1-1,0 0 1,0 0-1,4 2 1,-5-3-25,1 0 1,1-1 0,-1 1-1,0 0 1,0-1 0,0 1-1,0-1 1,0 1 0,0-1-1,1 0 1,-1 0 0,0 1-1,0-1 1,1 0 0,-1 0 0,0 0-1,0 0 1,1 0 0,-1-1-1,0 1 1,0 0 0,0 0-1,3-2 1,14-7 51,0 0 1,0-2-1,-1 0 0,0-1 1,19-18-1,-24 20-52,203-168 86,-80 57-66,-89 77-231,-21 25 132,-20 18 14,-4 9-31,0 1 19,7 109-220,0-2 287,-5-91 40,1 0 1,12 40 0,17 14 193,-30-73-229,-1 0 0,1 0 0,0 0 0,1 0-1,-1-1 1,1 1 0,0-1 0,0 0 0,1 0 0,6 5-1,-8-8 20,0 0 0,0 1 0,1-1 0,-1-1 0,0 1 0,1 0 0,-1-1-1,1 0 1,0 0 0,-1 0 0,1 0 0,0 0 0,0-1 0,-1 0-1,1 0 1,0 0 0,0 0 0,6-1 0,11-4 32,1-1 1,-1-1-1,0 0 0,-1-2 1,0 0-1,29-19 1,-34 18-3,0-1 1,-1-1 0,-1 0 0,1-1 0,-2 0 0,22-30 0,-25 30-57,0 0 1,-1-1 0,-1 0 0,0 0 0,-1-1-1,-1 1 1,0-1 0,3-20 0,-6 23 18,0 1-1,-2-1 1,1 1 0,-1-1-1,-1 1 1,0-1 0,-2-11-1,2 22-26,1-1 0,0 1 0,-1-1 0,1 1 0,0-1 0,-1 1 0,0 0 0,1-1 0,-1 1 0,0 0 0,0-1 0,1 1 0,-1 0 0,0 0 0,0 0 0,0 0 0,-1 0 0,1 0 0,0 0 0,0 0 0,0 0 0,-1 1 0,1-1 0,0 0 0,-1 1 0,1-1 0,-1 1 0,1 0 0,-1-1 0,1 1 0,-1 0 0,1 0 0,-1 0 0,1 0 0,0 0 0,-1 0 0,1 0 0,-1 1 0,1-1 0,-3 1 0,-2 1-31,1 0 1,-1 1 0,1-1-1,0 1 1,0 0 0,0 0 0,0 1-1,1 0 1,-1-1 0,1 1 0,-6 8-1,-6 7-98,-18 29-1,21-28 149,1 0-1,1 0 1,1 1 0,1 1-1,1-1 1,1 1 0,-7 37-1,13-55-2,1 1 0,0-1 0,0 0-1,0 1 1,0-1 0,1 1 0,-1-1 0,1 0-1,0 0 1,1 1 0,-1-1 0,3 4-1,-3-6-1,1 1 0,-1-1 0,1 1-1,0-1 1,0 0 0,0 0-1,0 0 1,0 0 0,0 0 0,1 0-1,-1-1 1,1 1 0,-1-1-1,1 1 1,-1-1 0,1 0-1,0 0 1,0 0 0,4 0 0,11 2 42,0-1 1,0-2 0,1 1 0,-1-2-1,0 0 1,0-2 0,1 0-1,21-6 1,-14 1-36,-1-1 0,0-1 0,0-2-1,45-27 1,-44 20 33,1 0 0,-2-2 0,33-36 0,-24 20-60,22-23-43,-47 52 10,1-1 0,0 1 0,1 0 0,11-6 0,-21 13 45,1 0-1,-1 1 1,1-1 0,0 1-1,-1 0 1,1-1-1,-1 1 1,1 0 0,0 0-1,-1 0 1,1 0-1,2 0 1,-3 0 4,0 0 1,0 0 0,0 1-1,-1-1 1,1 0-1,0 1 1,0-1 0,0 0-1,-1 1 1,1-1-1,0 1 1,0-1 0,-1 1-1,1-1 1,0 1-1,-1 0 1,1-1-1,-1 1 1,1 0 0,-1-1-1,1 1 1,-1 0-1,0 0 1,1 0 0,0 7-30,-1-1 1,0 0-1,0 0 1,-1 0-1,-3 14 1,-5 17 6,-2-1 0,-22 50 0,-5 18 301,33-93-235,-2 8 126,7-19-168,0-1 0,0 0 0,0 0 0,0 0 1,0 0-1,0 0 0,0 0 0,0 0 0,0 0 1,0 0-1,0 0 0,0 1 0,0-1 0,0 0 1,0 0-1,0 0 0,0 0 0,0 0 0,0 0 1,0 0-1,0 0 0,0 0 0,0 0 0,0 0 1,0 1-1,0-1 0,0 0 0,0 0 0,0 0 1,0 0-1,0 0 0,0 0 0,1 0 0,-1 0 1,0 0-1,0 0 0,0 0 0,0 0 0,0 0 1,0 0-1,0 0 0,0 0 0,0 0 0,0 0 1,0 0-1,1 0 0,-1 0 0,0 0 0,0 0 1,0 0-1,0 0 0,0 0 0,10-7 127,28-29-20,11-10-190,65-48 0,-104 87 82,0-1-24,-1 1-1,1 1 1,1 0 0,-1 0-1,19-6 1,-28 12 18,1-1 0,-1 1 0,1-1 0,-1 1 0,1 0 0,0-1 0,-1 1 0,1 0-1,0 0 1,-1 0 0,1 0 0,-1 1 0,1-1 0,0 0 0,-1 1 0,1-1 0,-1 1 0,1 0 0,-1-1 0,1 1 0,-1 0 0,1 0 0,-1 0 0,0 0 0,1 0 0,-1 0 0,0 0-1,0 0 1,0 1 0,0-1 0,0 0 0,0 1 0,0-1 0,-1 0 0,2 4 0,1 3 3,-1 0 1,1 1-1,-2 0 1,1-1-1,-1 13 0,0-12 23,0 63-101,-1-43 91,0-26 8,0-1 0,0 0 0,0 0 0,0 1 0,0-1 0,1 0 0,-1 0 0,1 0 0,-1 0 0,1 0 0,0 0 0,0 0 0,0 0 0,0 0 0,0 0 0,1 0 0,-1 0 0,0 0 0,1-1 1,0 1-1,-1-1 0,1 1 0,0-1 0,0 0 0,-1 0 0,1 1 0,0-1 0,0-1 0,0 1 0,0 0 0,1 0 0,-1-1 0,0 1 0,0-1 0,0 0 0,1 1 0,-1-1 0,0 0 0,0 0 0,0-1 0,1 1 0,-1 0 0,4-2 0,4 0 0,0-1 0,0 0 0,0 0 0,0-1 0,-1 0 0,0-1 0,0 0 0,0 0-1,9-8 1,-8 4-20,0 0-1,-1-1 0,0 0 0,-1-1 0,0 0 0,13-23 0,83-163 237,-70 142-103,59-75-1,-78 111-122,22-30-7,71-95 119,53-118-569,-152 239 335,-8 16 114,-6 27-417,-10 19 0,4-18 331,-19 39 194,-39 59 0,51-91-120,1 0-1,1 1 1,1 1 0,2 0 0,1 1-1,2 0 1,0 0 0,-7 51 0,14-58 9,0-1 0,1 1 0,1 0 0,2 0 0,5 43 0,-4-57 24,0-1 1,1 0-1,0 0 0,0 0 0,1 0 1,0 0-1,1-1 0,-1 0 0,2 0 1,-1 0-1,1 0 0,0-1 1,1 0-1,0 0 0,0-1 0,0 0 1,11 7-1,1-2 69,1 0-1,1-2 1,0 0 0,41 10-1,-46-15-48,0-1 0,0-1-1,0-1 1,0 0 0,1-1-1,-1 0 1,0-2 0,0 0-1,0 0 1,31-11 0,-37 9-28,0-1 0,0 0 0,0 0 0,15-12 0,-1 0-479,-24 17 354,1 0 0,-1 0 0,1 0-1,-1-1 1,1 1 0,-1 0 0,1 0 0,-1-1 0,1 1-1,-1 0 1,0-1 0,1 1 0,-1-1 0,0 1 0,1 0-1,-1-1 1,0 1 0,1-1 0,-1 1 0,0-1-1,0 1 1,0-1 0,1 1 0,-1-1 0,0 1 0,0-1-1,0 0 1,0 1 0,0-1 0,0 1 0,0-1-1,0 1 1,0-1 0,0 1 0,-1-1 0,1 1 0,0-1-1,-1-1-816,-1 0 0,1 1 0,0-1 0,-1 1 0,1 0 0,-1-1 0,-3-1 0,-1-2-3076,0 0 858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1:43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717 84 8640,'21'-3'3904,"74"-9"-3392,-42 4 800,2 8-832,26-14 288,-4 8-448,21-8-256,2 8-64,3-2 288,-9 3-192,-17 1-1760,-11 4 896,-24-3-4736,-11 3 3072</inkml:trace>
  <inkml:trace contextRef="#ctx0" brushRef="#br0" timeOffset="1">105 144 8544,'-86'-23'3872,"73"26"-3360,8-3-416,20-3-320,1 3 128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9:12.5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339 543 5216,'0'0'8224,"-7"1"-5025,-4 4-2528,1 0-1,0-1 0,-1 0 0,0-1 0,-19 4 0,-7 1 8,11-1-319,-4 0 115,-30 12 0,51-16-357,1 1 1,0 0-1,0 0 0,1 0 0,-1 1 1,1 1-1,0-1 0,-10 10 1,16-13-88,-1-1 1,1 1 0,-1 0 0,1-1 0,0 1 0,0 0 0,0 0 0,0-1-1,0 1 1,0 0 0,0 0 0,1 0 0,-1 0 0,1 1 0,-1-1 0,1 0-1,0 0 1,0 0 0,0 0 0,0 0 0,0 0 0,0 0 0,1 0 0,-1 1 0,1-1-1,0 0 1,-1 0 0,1 0 0,0-1 0,0 1 0,0 0 0,0 0 0,0 0-1,1-1 1,-1 1 0,1 0 0,2 2 0,4 0 45,0 1 0,0-1-1,0 0 1,0-1 0,1 0 0,0-1 0,-1 1 0,1-1-1,0-1 1,17 1 0,-22-2-51,18 2-114,0-1 0,0 0 0,0-2 1,0-1-1,0-1 0,0-1 0,-1 0 1,1-2-1,32-13 0,-38 12 44,0-1-1,-1 0 1,0-1 0,-1-1-1,0 0 1,-1 0 0,0-2-1,0 0 1,-1 0-1,-1-1 1,0-1 0,16-25-1,-5-2 43,25-64-1,8-46 164,-22 55 109,-26 78-188,40-126 360,-46 142-427,-1 2-6,0-1 0,1 0-1,-1 1 1,0-1 0,0 0 0,0 1 0,0-1 0,0 0 0,0 1-1,0-1 1,0 0 0,0 1 0,0-1 0,0 0 0,0 1 0,0-1-1,-1 0 1,1 1 0,-1-2 0,1 2-2,0 0 0,-1 0 0,1 0 0,-1 0 0,1 0-1,0 0 1,-1 0 0,1 0 0,0 0 0,-1 0 0,1 0 0,-1 0 0,1 0 0,0 1 0,-1-1 0,1 0 0,0 0 0,-1 0 0,1 1-1,0-1 1,-1 0 0,1 0 0,0 1 0,0-1 0,-1 1 0,1-1-5,-4 4 64,-1 1 0,1 0 0,1 0 0,-1 0 0,1 0 0,-5 9 1,-12 38 363,14-35-322,-22 68 244,-17 94 0,10-38 152,-2 32 350,37-173-846,0 0 1,0 0-1,0 0 0,0 0 1,0 0-1,0 0 0,0 1 1,0-1-1,-1 0 0,1 0 0,0 0 1,0 0-1,0 0 0,0 0 1,0 1-1,0-1 0,0 0 1,0 0-1,0 0 0,0 0 1,0 1-1,0-1 0,0 0 0,0 0 1,0 0-1,0 0 0,0 0 1,0 1-1,0-1 0,0 0 1,1 0-1,-1 0 0,0 0 0,0 0 1,0 0-1,0 1 0,0-1 1,0 0-1,0 0 0,0 0 1,0 0-1,1 0 0,-1 0 1,0 0-1,0 0 0,0 0 0,0 0 1,0 0-1,1 1 0,-1-1 1,0 0-1,0 0 0,0 0 1,0 0-1,0 0 0,1 0 0,-1 0 1,0 0-1,0 0 0,0 0 1,11-7 271,17-24-216,-20 21-169,1 0 0,13-11-1,-14 14 89,1 1-1,0 0 0,1 0 1,-1 1-1,1 0 0,0 0 1,18-4-1,-27 8 3,1 1-1,-1 0 1,0-1 0,0 1-1,1 0 1,-1 0 0,0 0 0,1 0-1,-1 0 1,0 0 0,1 1-1,-1-1 1,0 0 0,0 1-1,1-1 1,-1 1 0,0-1-1,0 1 1,0 0 0,0-1-1,0 1 1,0 0 0,0 0-1,0 0 1,0 0 0,0 0-1,0 0 1,0 0 0,0 0-1,-1 0 1,1 0 0,0 2-1,2 4-4,-1 0 0,0 0 0,0 0 0,1 15-1,3 8 256,-5-28-219,-1 0-1,1 0 0,0-1 0,0 1 0,0-1 0,0 1 1,0 0-1,1-1 0,-1 0 0,0 1 0,1-1 0,-1 0 1,1 0-1,-1 0 0,1 0 0,0 0 0,-1 0 0,1 0 0,0 0 1,0-1-1,-1 1 0,3 0 0,3 0 38,0 0-1,1-1 1,-1 0 0,11-1-1,-8 1-43,16-3 20,1 0-1,-1-1 0,0-2 0,33-11 0,-20 2-100,75-38 0,-108 49 61,-1 0 0,1-1 0,5-6 1,-7 7-229,-16 16 15,0 0 253,-1 0 0,-27 17 0,23-16 175,-19 16 1,31-25-188,1 1 0,-1 0 0,1 1 0,-1-1-1,2 1 1,-1 0 0,-4 10 0,7-16-8,1 0 0,0 1 0,0-1 0,-1 1-1,1-1 1,0 0 0,0 1 0,0-1-1,0 1 1,-1-1 0,1 1 0,0-1-1,0 0 1,0 1 0,0-1 0,0 1-1,0-1 1,0 1 0,0-1 0,0 1 0,0-1-1,1 1 1,-1-1 0,0 0 0,0 1-1,0-1 1,0 1 0,1-1 0,-1 0-1,0 1 1,0-1 0,1 0 0,-1 1-1,0-1 1,1 0 0,-1 1 0,0-1 0,1 0-1,-1 0 1,1 1 0,-1-1 0,0 0-1,1 0 1,-1 0 0,1 1 0,-1-1-1,1 0 1,-1 0 0,1 0 0,-1 0-1,0 0 1,1 0 0,0 0 0,1 0 23,0 0 0,0 0 1,0-1-1,0 1 0,0 0 0,0-1 1,0 0-1,0 1 0,0-1 1,-1 0-1,3-1 0,4-4-104,-1 0 0,1-1 0,-1 1 1,-1-2-1,0 1 0,0-1 0,0 0 0,8-14 0,-10 13 21,-3 7 23,0-1 0,1 0 0,-1 0 0,1 1-1,0-1 1,3-3 0,-1 26-88,-3-11 189,1 1 0,0 0 0,0-1 0,6 13 0,-7-18-46,1-1 1,-1 0-1,1 0 1,0 0-1,0 1 1,0-2-1,0 1 1,1 0-1,-1 0 1,1-1-1,0 1 1,-1-1-1,1 0 1,0 0-1,4 2 1,-5-3-6,0-1 0,0 1 1,0-1-1,1 1 1,-1-1-1,0 0 0,0 0 1,0 0-1,1 0 0,-1 0 1,0-1-1,0 1 0,4-2 1,26-11 129,-26 11-153,75-41 31,120-82 0,-187 114 56,-12 9-59,1 0-1,-1 0 0,1 0 0,0 0 0,0 0 1,4-1-1,6-5-4,-8 6-96,-5 7 32,1 0-1,0 0 0,0 0 0,2 4 1,-1-2 43,3 10 34,1-1-1,1 0 1,0-1 0,10 16 0,-13-23 3,1-1 1,1 0-1,-1 0 1,1 0-1,0-1 1,1 0-1,-1 0 1,1 0-1,12 7 1,-13-11-21,-1 0 1,1 1-1,0-2 1,-1 1-1,1-1 1,0 0-1,0 0 1,0 0-1,0-1 1,0 0-1,0 0 1,0-1-1,0 1 1,5-3-1,13-2-65,-2-2 0,29-11 0,-29 9 26,39-14-96,110-61 1,-168 83 119,2-2-11,1-1 0,-1 1 0,0-1 0,0 1 0,0-1 0,0-1 1,6-7-1,-11 12 1,1 0 1,-1-1-1,0 1 1,0 0-1,1-1 1,-1 1 0,0 0-1,0-1 1,0 1-1,1-1 1,-1 1-1,0-1 1,0 1-1,0 0 1,0-1-1,0 1 1,0-1 0,0 1-1,0-1 1,0 1-1,0 0 1,0-1-1,0 1 1,0-1-1,-1 1 1,1-1 0,0 1-1,0 0 1,0-1-1,0 1 1,-1-1-1,1 1 1,0 0-1,-1-1 1,1 1-1,0 0 1,0 0 0,-1-1-1,1 1 1,-1 0-1,1-1 1,0 1-1,-1 0 1,1 0-1,-1 0 1,1 0-1,-1-1 1,-1 1-15,0-1 0,-1 0 0,1 1 0,0 0 0,0-1 0,-1 1 0,-3 0 0,-1 2 14,0-1 0,-1 1-1,1 0 1,0 0 0,0 1-1,1 0 1,-12 6-1,-42 32 86,48-32-65,0 0 5,1 1 1,-21 21-1,29-27 0,0-1 1,0 1-1,0 0 0,1 0 0,-1 0 0,1 0 1,0 0-1,0 0 0,0 1 0,1-1 0,0 1 1,0-1-1,-1 9 0,1-13-10,1 1 0,0-1 0,0 0 0,0 1-1,0-1 1,0 1 0,0-1 0,0 1 0,0-1 0,0 1 0,0-1-1,0 1 1,1-1 0,-1 1 0,0-1 0,0 1 0,0-1 0,1 1-1,-1-1 1,0 0 0,0 1 0,1-1 0,-1 1 0,0-1 0,1 0 0,-1 1-1,0-1 1,1 0 0,-1 0 0,1 1 0,-1-1 0,0 0 0,1 0-1,-1 0 1,1 1 0,-1-1 0,1 0 0,-1 0 0,1 0 0,-1 0-1,1 0 1,-1 0 0,1 0 0,-1 0 0,1 0 0,-1 0 0,1 0-1,-1 0 1,1-1 0,3 0 9,1-1 1,-1 1-1,-1-1 0,8-5 0,-7 4 3,21-13-86,-2-2-1,0 0 1,-1-2 0,24-27 0,-37 37 16,-5 5 28,0 0-1,1 1 0,-1-1 1,1 1-1,10-6 1,-15 9 19,0 1 1,0 0 0,0 0-1,0 0 1,0 0 0,0 0-1,1 0 1,-1 0 0,0 0-1,0 0 1,0 0 0,0 0-1,0 0 1,0 0 0,0 0-1,1 0 1,-1 0-1,0 0 1,0 0 0,0 0-1,0 0 1,0 0 0,0 0-1,0 0 1,1 0 0,-1 1-1,0-1 1,0 0 0,0 0-1,0 0 1,0 0 0,0 0-1,0 0 1,0 0 0,0 0-1,0 0 1,1 0 0,-1 1-1,0-1 1,0 0-1,0 0 1,0 0 0,0 0-1,0 0 1,0 0 0,0 0-1,0 1 1,0-1 0,0 0-1,0 0 1,0 0 0,0 0-1,0 0 1,0 0 0,0 1-1,0-1 1,0 0 0,-2 14-80,-7 20 45,-38 94-138,33-82 146,-11 36 293,-55 123 0,16-85 41,60-114-364,0 0-1,0 0 1,-1-1-1,1 1 1,-1-1-1,0 0 1,-1 0 0,1-1-1,-1 0 1,0 1-1,-8 3 1,12-8 22,0 1-1,0-1 1,0 1 0,0-1 0,0 0-1,0 0 1,0 0 0,0 0 0,0 0 0,0-1-1,0 1 1,0 0 0,0-1 0,1 0-1,-1 1 1,0-1 0,0 0 0,0 0 0,1 0-1,-1 0 1,0 0 0,1 0 0,-2-2-1,0 0-8,0 1-1,1-1 1,-1 1-1,1-1 1,0 0-1,0 1 0,0-1 1,0-1-1,0 1 1,1 0-1,-1 0 0,0-5 1,1 6 56,0 0-1,1-1 1,-1 1 0,1 0 0,-1-1 0,1 1 0,0-1-1,0 1 1,0-1 0,0 1 0,1-1 0,-1 1-1,1 0 1,-1-1 0,1 1 0,0 0 0,0-1 0,0 1-1,0 0 1,0 0 0,1 0 0,-1 0 0,0 0-1,1 0 1,3-3 0,2-1 109,0 1 1,1 0-1,0 0 0,0 0 0,15-5 1,46-13 248,-18 8-252,0-3 1,-1-1-1,0-3 0,-2-2 0,-1-2 0,51-36 0,-69 40-108,-1-2 0,0 0 0,-2-2 0,-1-1 0,23-31 0,-40 46 2,0-1 0,-1 0-1,0 0 1,-2 0 0,1-1-1,-1 0 1,3-19 0,-7 28-63,0 1-1,0-1 1,-1 0 0,0 0 0,0 0 0,0 0 0,0 0 0,-1 0-1,0 1 1,0-1 0,0 0 0,-2-5 0,2 10 60,1-1 0,-1 1 1,0-1-1,1 1 0,-1-1 0,1 1 1,-1-1-1,0 1 0,1 0 1,-1-1-1,0 1 0,1 0 0,-1 0 1,0 0-1,0-1 0,1 1 1,-1 0-1,0 0 0,0 0 0,1 0 1,-1 0-1,0 0 0,0 0 1,1 1-1,-1-1 0,0 0 0,0 0 1,1 1-1,-1-1 0,0 0 1,0 1-1,-20 10 107,16-5-86,0 0 0,0 0-1,0 1 1,1-1-1,-6 13 1,7-14-21,-2 3 30,1 1 1,0-1 0,1 1-1,-6 17 1,9-24-3,-1 0 0,1 0 0,0 0 0,0 1 1,0-1-1,0 0 0,0 0 0,0 0 0,0 1 0,1-1 0,-1 0 0,1 0 0,0 0 0,0 0 1,-1 0-1,1 0 0,0 0 0,1 0 0,-1 0 0,0-1 0,1 1 0,-1 0 0,1-1 0,-1 1 1,1-1-1,3 3 0,-2-2 28,-1-1 0,1 1-1,0-1 1,0 0 0,0 0 0,0 0 0,0-1 0,0 1 0,0 0 0,0-1 0,3 0 0,34-3-46,-29 1-66,342-75-190,-323 70 153,-2-1 0,55-24 0,-77 29 12,-5 3 38,0-1 0,0 1 0,0-1 0,0 1 0,-1-1 0,1 1 0,0-1 1,0 0-1,0 1 0,-1-1 0,1 0 0,1-1 0,-2 2 33,0 0 0,0 0 1,0 0-1,0 0 0,0 0 0,-1 0 0,1 0 0,0 0 0,0 1 1,0-1-1,0 0 0,0 0 0,0 0 0,0 0 0,0 0 0,0 0 1,0 0-1,0 0 0,0 0 0,0 0 0,0 0 0,0 0 1,0 0-1,-1 0 0,1 0 0,0-1 0,0 1 0,0 0 0,0 0 1,0 0-1,0 0 0,0 0 0,0 0 0,0 0 0,0 0 1,0 0-1,0 0 0,0 0 0,0 0 0,0 0 0,0 0 0,0 0 1,0 0-1,0 0 0,0 0 0,0 0 0,0 0 0,0 0 1,0 0-1,0-1 0,0 1 0,0 0 0,0 0 0,0 0 0,0 0 1,0 0-1,0 0 0,0 0 0,0 0 0,0 0 0,-14 2-50,1 0 0,0 1 0,0 0 0,0 1 0,0 1 0,-15 8 0,13-7 68,0 1 1,1 1-1,0 0 0,0 1 1,-23 20-1,33-25-7,0-1-1,1 1 1,0 0-1,0 0 1,0 1-1,0-1 1,1 0 0,-1 1-1,1 0 1,-2 6-1,3-8 8,1 1 1,-1 0-1,1-1 0,0 1 0,0 0 0,0-1 1,0 1-1,1 0 0,-1-1 0,1 1 0,0 0 1,0-1-1,0 1 0,1-1 0,-1 0 1,3 4-1,-2-4 5,-1-1 1,1 1-1,0-1 1,0 0-1,0 0 1,0 1-1,0-1 1,0 0-1,0-1 1,1 1-1,-1 0 1,1-1-1,0 1 1,-1-1-1,1 0 0,0 0 1,3 1-1,-2-1 8,0-1-1,0 1 1,1-1-1,-1 0 0,0 0 1,1 0-1,-1-1 0,0 1 1,0-1-1,0 0 0,0 0 1,7-3-1,4-3-9,0 0 0,0 0 0,-1-2 0,0 0-1,0 0 1,-1-1 0,-1-1 0,0 0 0,0-1 0,-1 0 0,14-20 0,-8 4-55,-2 0 0,15-36 1,19-65-118,-14 33 71,-18 53 34,15-39-45,29-110 0,-58 170 47,-3 21 46,0 1 1,0 0-1,0 0 1,0-1 0,0 1-1,0 0 1,0 0-1,-1-1 1,1 1-1,0 0 1,0 0-1,0-1 1,0 1 0,-1 0-1,1 0 1,0 0-1,0-1 1,0 1-1,-1 0 1,1 0-1,0 0 1,0 0 0,0 0-1,-1-1 1,1 1-1,0 0 1,-1 0-1,1 0 1,0 0 0,0 0-1,-1 0 1,1 0-1,0 0 1,0 0-1,-1 0 1,1 0-1,0 0 1,0 0 0,-1 0-1,1 0 1,0 0-1,0 1 1,-1-1-1,1 0 1,0 0 0,0 0-1,-1 0 1,1 0-1,0 1 1,0-1-1,0 0 1,-1 0-1,1 1 1,-13 9-12,8-4 28,1 0-1,0 1 1,0 0 0,1-1 0,0 1-1,0 0 1,1 1 0,0-1-1,-2 10 1,1-5-7,-21 84 27,4 1 1,-7 108-1,24-176-95,0 7-1574,1 43 0,6-50-3139,8-5 1381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1:00.9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61 3648,'-1'0'891,"-1"-1"1,1 0-1,0 1 1,0 0-1,-1-1 1,1 1-1,-1 0 1,1 0-1,0-1 1,-9 2 6571,10-2-7414,1 1 0,-1-1-1,0 1 1,0 0 0,1-1 0,-1 1-1,0 0 1,1-1 0,-1 1 0,1 0-1,-1-1 1,0 1 0,1 0 0,-1 0-1,1 0 1,-1-1 0,1 1 0,-1 0-1,0 0 1,1 0 0,-1 0 0,1 0-1,-1 0 1,1 0 0,16-2 351,-14 1-222,109-13 1427,18-3-810,-77 13-623,140-9 260,2 15-17,-183-1-434,0 0 0,0 1 0,0 1 0,0 0 0,-1 1 0,17 7 0,-28-11-43,1 0 1,-1 0-1,1 0 1,-1 0 0,1 1-1,-1-1 1,0 0-1,1 0 1,-1 1 0,1-1-1,-1 0 1,1 1-1,-1-1 1,0 1 0,1-1-1,-1 0 1,0 1 0,0-1-1,1 1 1,-1-1-1,0 1 1,0-1 0,0 1-1,1-1 1,-1 1-1,0-1 1,0 1 0,0-1-1,0 1 1,0-1-1,0 1 1,0-1 0,0 1-1,0-1 1,0 1 0,0-1-1,-1 1 1,1-1-1,0 1 1,0-1 0,0 1-1,-1-1 1,1 1-1,0-1 1,0 0 0,-1 1-1,1-1 1,0 1-1,-1-1 1,1 0 0,-1 1-1,0 0 1,-2 1-858,1 0 0,-1 1 1,0-1-1,0 0 0,0-1 0,-5 3 1,-11 3-1962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1:22.6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92 2240,'1'-1'4330,"4"0"-1945,16 0-1284,8 0-587,-22-1-285,-1 0 0,0 0 0,0-1-1,8-5 1,0 1 238,36-16 706,-43 21-1119,0-1 0,-1 1 1,1 1-1,0-1 0,13 0 1,-15 3-45,0 0 0,0 0 0,0 0 0,0 1 0,0 0 0,-1 0 0,1 0 0,6 4 0,15 6 534,13 3-115,-21-7-92,0-1 0,26 5 0,-11-7-62,0-2 0,0-1-1,61-4 1,110-19 45,-21 1-16,-48 5-229,15-1 378,54-4-43,278 8 407,-440 12-642,82-3-269,59 1 82,-94 8 204,174 34 0,-174-23 295,165 8-1,91-27 317,-189 1-1193,-136-2-2153,3 0-4796,2 0 1206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1:24.1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1 127 3328,'2'-2'7724,"10"-1"-4888,14-5-2228,-6 2-281,1 1-1,0 1 1,1 1 0,35-1 0,-29 2-121,245-14 652,-72 6-351,217-6 522,-69-3-381,-6-1-32,35 17 3,-360 1-625,-12 1 6,0 0 0,1 0 0,8 1 0,4 4 11,-14-3 35,0 0-1,0-1 1,-1 1 0,8-1-1,15 1-54,-10 2-88,27 0 1,-11-1 177,65 6 242,182 19 500,-114-19-1756,-129-2-6427,-4-12 54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6:15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561 364 992,'0'0'309,"4"0"2150,-4 0-2412,-1 0-1,1 0 1,-1 0 0,1 0-1,0 0 1,-1 0 0,1 0-1,-1 0 1,1-1 0,0 1 0,-1 0-1,1 0 1,0 0 0,-1 0-1,1-1 1,0 1 0,-1 0-1,1 0 1,0-1 0,-1 1 0,1 0-1,0-1 1,0 1 0,-1 0-1,1-1 1,0 1 0,0 0-1,0-1 1,-1 1 0,1-1 0,0 1-1,0 0 1,0-1 0,0 1-1,0-1 1,0 1 0,0-1-31,0 0 0,-1 0 0,1 1 0,0-1 0,0 0 0,-1 1 0,1-1 0,0 0 0,-1 1 0,1-1 0,0 1 0,-1-1 0,1 0 0,-1 1 0,1-1 0,-1 1 0,1-1 0,-1 1 0,0 0 0,0-1 0,-8-8 296,8 8-289,0-1 1,-1 1 0,1 0 0,0 0-1,0 0 1,0-1 0,-1 2 0,1-1-1,-2-1 1,-14-6 5,0 0-1,-24-6 0,33 12-32,0 0-1,0 0 0,0 1 1,-1 0-1,1 1 0,0 0 1,-17 1-1,-9 1 131,26-2-195,-1 1 1,-14 2-1,20-2 17,-5 0 36,1 0 0,0 1 0,1 0 0,-1 1-1,0-1 1,1 1 0,-1 1 0,-10 6 0,-13 13 55,22-17-21,-1 0-1,1 1 1,0 0 0,-10 11 0,8-3-29,1 0 1,0 1 0,0 1 0,2-1-1,0 1 1,-5 22 0,-4 6 12,-6 27 329,14-49-352,1 1 0,1-1 0,-4 38 0,8-49 30,1 3-98,0-1 0,3 26 0,-1-4 324,-1-23-184,1 1 0,1-1 0,0 0 0,1-1 0,0 1 0,1 0 0,0-1 0,11 21 0,-10-22 13,1 0 1,0 0-1,1 0 0,14 17 1,-17-24-25,-1-1-1,1 1 1,0-1 0,0 1-1,1-1 1,-1-1 0,1 1-1,-1 0 1,1-1 0,0 0 0,0 0-1,0-1 1,0 1 0,6 0-1,0 0 32,1-1-1,0-1 1,-1 0-1,1-1 1,0 0-1,-1 0 1,1-1-1,-1-1 1,1 0-1,-1 0 1,0-1-1,0-1 1,20-11-1,112-79 858,-111 70-1035,0-1 1,34-37-1,-61 58 32,0 0 1,1 1-1,0-1 0,0 1 1,0 1-1,0-1 0,0 1 1,1 0-1,0 0 0,-1 1 1,1-1-1,0 2 0,0-1 1,0 1-1,9-1 0,-12 3 62,0-1-1,1 1 0,-1 0 0,0 0 0,1 1 1,-1-1-1,0 1 0,0 0 0,5 3 1,-4-2-18,1 0 0,-1-1 0,12 4 0,14 6-39,-27-10 334,0 0 0,1 0 0,-1-1 0,0 1 0,1-1 1,0 0-1,9 1 0,-19-18 845,4 13-1121,-1 0-1,1 0 1,-1 0 0,0 0-1,0 0 1,0 0 0,0 0 0,0 1-1,-1-1 1,1 1 0,-1 0-1,0 0 1,0 0 0,0 0-1,0 0 1,0 0 0,0 1-1,0 0 1,0-1 0,0 1 0,-1 1-1,1-1 1,-1 0 0,1 1-1,-5-1 1,7 1-27,-1 1 0,1-1 0,0 0 0,-1 0-1,1 1 1,0-1 0,-1 1 0,1 0 0,0-1 0,-1 1 0,1 0 0,0 0 0,0-1-1,0 1 1,-2 2 0,-17 21-511,6-5 350,8-10 163,0 0 1,0 0-1,1 1 1,0 0-1,1 0 1,-5 17-1,3-10 64,3-8-37,0-1 0,1 0 1,0 1-1,1 0 0,-1 10 1,2-14 49,0 0 0,0 0 0,1 0 0,-1 0 1,1 0-1,0 0 0,1-1 0,-1 1 0,1 0 1,4 7-1,-5-11 21,-1 0 0,1 0 0,-1 0 0,1 0 0,-1 0 0,1 0 0,0 0 0,0 0 0,-1 0 1,1 0-1,0 0 0,0-1 0,0 1 0,0 0 0,0-1 0,0 1 0,0-1 0,2 1 0,-2-1 3,0 0-1,1 0 1,-1-1-1,0 1 1,0 0-1,1-1 1,-1 1-1,0-1 1,0 0 0,0 1-1,0-1 1,0 0-1,0 0 1,0 0-1,0 0 1,0 0-1,2-1 1,6-10 97,0 0 0,0 0 0,-1-1 1,-1 1-1,0-2 0,5-13 0,15-29-351,-24 52 62,-1-1-1,0 1 1,1 0-1,0 0 0,0 1 1,0-1-1,0 1 1,7-6-1,-4 21-596,14 22-1,-16-27 754,0-2-1,0 1 0,1 0 0,0-1 1,0 0-1,1 0 0,-1 0 0,1-1 1,0 0-1,0 0 0,1-1 1,-1 1-1,1-1 0,10 3 0,-11-5 82,0 1-1,1-1 0,-1 0 1,1-1-1,-1 0 0,1 0 1,-1 0-1,1-1 0,-1 0 1,0 0-1,1 0 0,-1-1 1,0 0-1,0 0 0,0-1 1,8-4-1,15-8 181,-17 9-222,-1 1 0,0-2 0,0 0 1,-1 0-1,0-1 0,0 0 0,8-9 1,0-5-7,-2 0 0,0-1-1,-1 0 1,-2-2 0,0 1 0,8-27 0,24-92 250,-27 82-211,24-117 106,-36 150-204,-3 13-9,0 6-30,-1-1 1,0 1-1,-1-1 1,0 1-1,-1-1 0,0 1 1,0-1-1,-3-16 1,2 20-111,0-5-225,1 11 357,0-1 0,-1 1 0,1 0 0,0 0 0,0 0-1,0-1 1,0 1 0,0 0 0,-1 0 0,1 0 0,0 0 0,0-1 0,0 1 0,0 0 0,-1 0 0,1 0 0,0 0 0,0 0 0,-1 0 0,1-1 0,0 1 0,0 0 0,0 0 0,-1 0 0,1 0 0,0 0 0,0 0 0,-1 0 0,1 0 0,0 0 0,0 0 0,-1 0 0,1 0 0,0 0 0,0 0 0,0 1 0,-1-1 0,1 0 0,0 0 0,-1 1-37,0-1-1,0 1 1,0 0-1,0-1 1,1 1 0,-1 0-1,0 0 1,0-1 0,1 1-1,-1 0 1,1 0-1,-1 0 1,1 0 0,-1 0-1,0 1 1,-6 21-447,6-18 364,-4 12-42,0-3 29,1 1 0,0 0 1,-1 16-1,-3 52 93,2-28-3,2 0 0,3 59 0,6 9 47,-2-97-13,-2-7-12,2 1-1,5 24 1,-1-14 51,-6-20-8,2 0 1,5 19-1,-5-24 69,-1 0 0,1 0-1,0 0 1,0 0 0,1 0 0,-1-1 0,1 0-1,0 0 1,0 0 0,0 0 0,1 0 0,-1-1 0,11 6-1,-14-9-30,1 0 0,0 1-1,-1-1 1,1 0-1,-1 0 1,1 0 0,0 0-1,-1 0 1,1 0 0,-1-1-1,1 1 1,-1-1-1,1 1 1,-1-1 0,1 1-1,-1-1 1,1 0-1,-1 1 1,0-1 0,2-1-1,3-1 97,8-5 34,0-1 0,0 0 0,-1 0 0,0-2 0,17-16 0,47-47-276,-74 71 36,0 1 1,0 0-1,0-1 1,1 1-1,-1 0 1,0 0-1,1 1 1,0-1-1,-1 1 0,1 0 1,0 0-1,0 0 1,-1 0-1,1 1 1,6-1-1,0 2-98,0 0-1,-1 1 0,1 0 1,17 6-1,11 5-7,-8-2 366,42 8 0,-58-20 675,-14 1-840,0 0 1,1 0-1,-1 0 0,0 0 1,0 0-1,1 0 0,-1-1 1,0 1-1,0 0 1,1 0-1,-1 0 0,0-1 1,0 1-1,0 0 0,1 0 1,-1-1-1,0 1 0,0 0 1,0 0-1,0-1 1,0 1-1,0 0 0,1 0 1,-1-1-1,0 1 0,0-2 12,-1 1 1,1 0-1,0 0 0,-1 0 0,1 0 0,-1 0 0,1 0 0,-1 0 0,1 0 1,-1 1-1,0-1 0,1 0 0,-1 0 0,0 0 0,0 1 0,0-1 0,1 0 1,-1 1-1,0-1 0,-2 0 0,-2-2-32,-1 0 0,0 0 1,0 0-1,0 1 0,0 0 0,0 0 1,-1 1-1,1 0 0,-11-1 0,0 2-254,0 0 1,-29 5-1,32-2 110,1 1 1,0 0 0,0 1-1,0 0 1,1 1 0,0 1-1,0 0 1,0 0 0,1 1-1,-14 12 1,19-15 90,1 1 0,0 0 1,0-1-1,0 2 0,0-1 0,1 0 0,-7 14 0,10-17 36,0 1-1,0-1 1,0 0-1,0 0 1,0 1-1,1-1 1,-1 0-1,1 1 0,0-1 1,0 1-1,0-1 1,1 0-1,-1 1 1,1-1-1,0 1 0,-1-1 1,2 0-1,-1 0 1,0 0-1,2 4 1,1-1 64,-1-1 0,1 1 1,1-1-1,-1 1 1,1-1-1,-1 0 0,2-1 1,-1 1-1,0-1 1,1 0-1,0 0 0,0-1 1,0 0-1,11 4 0,-8-4 8,0-1-1,0 0 0,1-1 1,-1 0-1,1 0 0,-1-1 0,0 0 1,1-1-1,-1 0 0,11-3 1,5-1 100,-1-2 1,0-1 0,0 0 0,0-2 0,-1-1-1,0-1 1,-1 0 0,-1-2 0,0-1 0,37-34 0,-40 29-220,-1-1 0,0-1 0,21-39 0,-34 54-72,-4 7 98,0 0-1,0 0 0,0 1 1,0-1-1,0 0 1,0 0-1,0 0 0,0 0 1,0 0-1,0 0 1,0 0-1,0 1 1,0-1-1,1 0 0,-1 0 1,0 0-1,0 0 1,0 0-1,0 0 0,0 0 1,0 0-1,0 0 1,1 0-1,-1 0 0,0 0 1,0 0-1,0 1 1,0-1-1,0 0 1,0 0-1,1 0 0,-1 0 1,0 0-1,0 0 1,0 0-1,0 0 0,0-1 1,1 1-1,-1 0 1,0 0-1,0 0 0,0 0 1,0 0-1,0 0 1,0 0-1,0 0 0,1 0 1,-1 0-1,0 0 1,0 0-1,0 0 1,0-1-1,0 1 0,0 0 1,0 0-1,1 17-147,-1-13 156,0 25-7,1 1 1,2-1-1,6 29 0,-7-52 63,-1-1 0,1 0-1,0 0 1,3 4 0,3 7 303,-8-15-310,0-1 1,1 1-1,-1-1 1,0 1 0,1-1-1,-1 1 1,0-1-1,1 0 1,-1 1 0,1-1-1,-1 1 1,1-1-1,-1 0 1,1 1 0,-1-1-1,1 0 1,-1 0 0,1 0-1,-1 1 1,1-1-1,-1 0 1,1 0 0,0 0-1,-1 0 1,1 0-1,-1 0 1,1 0 0,0 0-1,-1 0 1,1 0-1,-1 0 1,1 0 0,-1-1-1,1 1 1,1 0-1,20-12 543,-22 12-572,5-4 106,0 0-1,-1 0 1,1-1-1,-1 1 1,5-7 0,8-9 156,-5 7-158,73-67-400,-79 76-201,-6 9-169,-1 7 373,2-6 285,0 0 0,0 1 0,0-1-1,0 0 1,1 0 0,0 0 0,1 0 0,-1 0 0,6 8 0,-5-9 21,0 0 0,0-1 0,0 1 0,1-1 0,0 0 0,0 0 0,0 0 0,0 0 0,0-1 0,1 0 0,5 4 0,-4-5 38,1 1 1,0-1 0,0 0-1,0 0 1,0-1 0,0 0 0,0 0-1,0 0 1,0-1 0,0 0-1,0-1 1,0 0 0,10-2 0,-7 0 16,1 0 0,-1 0 0,0-2 1,0 1-1,-1-1 0,1 0 1,-1-1-1,11-9 0,-8 6 45,-1 1-1,-1-2 1,0 1 0,0-2-1,-1 1 1,0-1-1,-1-1 1,13-21-1,-6-3 107,-2 0 0,16-74-1,41-227-404,-65 310 36,-2 1 1,0-1 0,-2 0-1,-4-44 1,3 70 92,0 0 0,0 0-1,-1-1 1,1 1 0,0 0-1,-1 0 1,1 0 0,-1 0-1,0 0 1,1 0 0,-1 0 0,0 0-1,0 0 1,-5 0-396,2 10 156,-3 20-60,-11 31 0,10-33 332,1 1 1,1 0 0,-2 36-1,0 88-36,7-129 60,-1 37 8,2 1 0,13 90 0,-12-146 14,2 16 86,9 30-1,-9-45-65,-1 1-1,1 0 0,0 0 1,1-1-1,0 0 0,0 0 1,0 0-1,5 6 0,-7-11 3,0 1-1,0 0 0,1-1 1,-1 1-1,0-1 0,1 0 1,-1 0-1,1 0 1,-1 0-1,1 0 0,-1 0 1,1-1-1,0 0 0,-1 1 1,1-1-1,0 0 0,-1 0 1,1 0-1,0 0 1,-1-1-1,1 1 0,0-1 1,-1 0-1,5-1 0,8-4 117,0 0 0,0-1 1,14-10-1,-9 5-89,107-49 80,-13 7-204,8-1-485,-100 50 511,-17 7 95,-9 6 38,-1-4-120,0 0-1,-1 0 1,1-1 0,-1 0 0,1 0 0,-8 3-1,-9 4 48,-10 6-17,-37 20-174,62-32 139,1 0 0,0 0 0,0 1 0,0 0 0,1 0 0,-1 1 0,-7 11 0,12-16 25,0 1 0,0-1 0,0 1 0,0-1 0,1 1 0,-1-1 0,1 1-1,-1-1 1,1 1 0,-1 0 0,1-1 0,0 1 0,0 0 0,0-1 0,0 1 0,0 0 0,0-1-1,0 1 1,1 0 0,-1-1 0,1 1 0,-1 0 0,1-1 0,-1 1 0,1-1 0,0 1 0,0-1-1,0 0 1,0 1 0,0-1 0,0 0 0,0 1 0,0-1 0,1 0 0,-1 0 0,0 0 0,1 0-1,1 1 1,2 1 36,0-1 0,0 1 0,0-1 0,0 0-1,1 0 1,-1-1 0,1 1 0,-1-1 0,1 0-1,6 0 1,-5-2 24,1 1 0,-1-1 0,0-1-1,0 1 1,0-1 0,-1 0 0,1-1 0,0 0-1,-1 0 1,0 0 0,1-1 0,-1 0 0,-1 0-1,9-7 1,-6 4-35,-1-1 0,1 0 0,-1-1 0,0 1 0,-1-1 1,0-1-1,-1 1 0,8-17 0,-13 24-40,1-1 0,-1 1 0,1 0-1,-1 0 1,0-1 0,0 1 0,0-4 0,-1 1-235,-3 9-235,3 1 440,0 1-1,0-1 0,0 1 0,1-1 0,0 1 0,0 0 0,0-1 0,1 1 0,0-1 1,0 1-1,0-1 0,1 1 0,3 7 0,-3-8 63,0-1 0,0 1 0,0-1 0,0 0 0,1 0 0,0 0 0,0 0 1,0 0-1,0-1 0,1 0 0,0 1 0,-1-1 0,1 0 0,0-1 0,0 1 0,6 2 0,-8-4 0,1-1 1,-1 1-1,1-1 0,0 1 0,-1-1 1,1 0-1,-1 0 0,1 0 0,0 0 1,-1-1-1,1 1 0,-1-1 0,1 0 0,-1 1 1,1-1-1,-1 0 0,1 0 0,-1-1 1,0 1-1,0 0 0,4-4 0,3-2 53,-1-1-1,0 0 1,12-14-1,-13 14-66,7-10 82,-1-1 0,-1 0 0,-1 0 0,-1-1 0,0-1 0,-1 1 0,6-25 0,55-193 235,7-95-485,-72 295-41,0 1 0,-2-49 0,-6 50-263,3 35 456,0 1 0,0 0 0,0 0 0,1 0 0,-1-1 0,0 1 0,-1 0 0,1 0 0,0 0 0,0 0 0,0-1 0,0 1 0,0 0 0,0 0 0,0 0 0,0 0 0,0-1 0,0 1 0,0 0 0,0 0 0,0 0 0,-1 0 0,1 0 0,0-1 0,0 1 0,0 0 0,0 0 0,0 0 0,-1 0 0,1 0 0,0 0 0,0 0 0,0 0 0,0 0 0,-1-1 0,1 1 0,0 0 0,0 0 0,0 0 0,0 0 0,-1 0 0,1 0 0,0 0 0,0 0 0,0 0 0,-1 0 0,1 0 0,0 0 0,0 1 0,0-1 0,0 0 0,-1 0 0,1 0 0,0 0 0,0 0 0,0 0 0,0 0 0,0 0 0,-1 1 0,1-1 0,0 0 0,0 0 0,0 0 0,0 0 0,0 0 0,0 1 0,0-1 0,0 0 0,-1 0 0,-8 15-253,2-1 136,1 1-1,1 0 0,-6 27 1,-5 50 99,12-48 29,2-1 0,5 64 1,0-58-88,21 207 30,-20-231 100,0 0-1,14 37 1,-14-49-33,1-1 0,0 0 0,1 0 1,0 0-1,1-1 0,13 16 1,-18-24 29,1 0 0,-1-1 1,1 1-1,0-1 1,0 1-1,0-1 1,0 0-1,0 0 1,1-1-1,-1 1 1,0 0-1,1-1 1,-1 0-1,1 0 1,0 0-1,4 0 1,-3-1-1,0 0 1,0 0 0,1-1 0,-1 0-1,0 0 1,0 0 0,-1 0-1,1-1 1,0 0 0,7-3 0,2-4 11,0 0 0,-1 0 0,0-1 0,-1-1 0,0 0 0,14-17 0,35-40-615,-61 68 545,0 0-1,0 0 1,1 0 0,-1 0-1,0 0 1,0 0 0,1 0 0,-1 0-1,0 0 1,0 0 0,0 0-1,1 1 1,-1-1 0,0 0 0,0 0-1,0 0 1,0 0 0,0 0-1,1 1 1,-1-1 0,0 0 0,0 0-1,0 0 1,0 1 0,0-1-1,0 0 1,0 0 0,1 0 0,-1 1-1,0-1 1,0 0 0,0 0-1,0 1 1,0-1 0,0 0 0,0 0-1,4 14-364,-4-12 382,8 38 110,-5-26-106,0 0-1,0 0 0,9 21 0,-11-33 15,0 1 1,0-1-1,1 1 0,-1-1 0,1 1 0,-1-1 0,1 0 1,0 0-1,0 0 0,0 0 0,0 0 0,0 0 0,0-1 1,1 1-1,-1-1 0,1 1 0,-1-1 0,1 0 0,-1 0 0,1 0 1,0 0-1,-1 0 0,1-1 0,0 1 0,0-1 0,-1 0 1,1 0-1,0 0 0,0 0 0,0 0 0,3-1 0,5-5 81,1 0-1,-1 0 0,0-1 1,-1 0-1,1-1 0,-1 0 0,10-11 1,2-1-120,10-7-10,54-43-11,-69 59-269,-16 11 291,-1 0 1,0 1-1,0-1 1,0 0-1,0 1 1,0-1-1,0 1 1,0-1-1,0 0 1,0 1-1,0-1 1,0 1-1,0-1 0,0 0 1,0 1-1,0-1 1,0 1-1,0-1 1,0 0-1,-1 1 1,-5 12-65,0-1 0,-15 18 0,-4 11-3,24-40 80,-3 6-3,1 0-1,-1 0 1,-3 14 0,6-19 16,1-1 1,-1 1-1,1 0 1,0 0-1,0 0 1,0-1-1,0 1 1,0 0 0,0 0-1,1 0 1,-1 0-1,0-1 1,1 1-1,-1 0 1,1 0-1,0-1 1,0 1-1,0-1 1,0 1-1,0 0 1,2 1-1,-1 0 32,0-1-1,1 0 1,-1 0-1,1 0 1,0 0-1,0 0 0,0-1 1,0 1-1,0-1 1,0 0-1,0 0 1,0 0-1,0 0 0,5 1 1,-2-2 28,-1 0-1,1 0 1,-1 0 0,1-1 0,-1 1-1,0-1 1,1-1 0,6-1-1,-5 0 0,0 0 0,0 0 0,0 0 0,0-1-1,-1 0 1,0 0 0,1-1 0,-1 0 0,-1 0-1,1 0 1,-1-1 0,6-7 0,-10 11-68,1-1-1,0 0 1,-1 0 0,0 0 0,0 0-1,0 0 1,0 0 0,0 0 0,0 0-1,-1 0 1,0-1 0,1 1 0,-1 0-1,0 0 1,-1 0 0,1-1 0,0 1-1,-1 0 1,0 0 0,0 0 0,0 0-1,0 0 1,0 0 0,-1 0 0,1 0-1,-1 1 1,0-1 0,0 0 0,-3-3-1,3 3-30,-1-1-1,0 1 0,-1 0 1,1 0-1,0 0 0,-1 0 1,0 0-1,0 1 0,0-1 1,0 1-1,0 0 0,0 0 1,0 1-1,-1-1 0,-7 0 1,4 0 14,0 1-1,0 0 1,0 1 0,-1 0 0,1 0-1,0 0 1,0 1 0,0 1 0,0-1 0,0 1-1,-8 4 1,-13 6-57,68-16 70,150-27-49,-124 19 65,-53 9 29,49-6-83,-54 8 21,0 1-1,1 0 1,-1 0 0,0 1-1,0 0 1,10 2-1,-15-2 9,0 0 0,0-1 0,0 1 0,0 0 0,0 0 0,0 1 0,0-1 0,-1 0 0,1 1 0,0-1 0,-1 1 0,1-1 0,-1 1 0,1 0 0,-1 0 0,0 0 0,0-1 0,0 1 0,1 3-1,1 3 21,-1 0-1,0 0 0,2 16 1,-1-6 200,-3-1-199,0-5 536,0-12-533,0 0 1,1 1-1,-1-1 0,0 0 1,0 0-1,0 0 1,1 0-1,-1 0 1,0 0-1,0 0 0,1 0 1,-1 0-1,0 0 1,0 0-1,0 0 1,1 0-1,-1 0 0,0 0 1,0 0-1,1 0 1,-1 0-1,0 0 0,0 0 1,0 0-1,1 0 1,-1 0-1,0 0 1,0 0-1,0 0 0,1-1 1,-1 1-1,0 0 1,0 0-1,0 0 1,0 0-1,1-1 0,-1 1 1,0 0-1,0 0 1,0 0-1,0 0 1,0-1-1,0 1 0,1 0 1,38-47-22,-38 47 16,0-2-53,0 1 0,0 0 1,0 0-1,1 0 0,-1 0 0,0 0 0,1 0 0,-1 1 0,1-1 1,-1 0-1,3 0 0,-4 1 34,1 1 0,0-1 1,0 0-1,0 1 0,-1-1 0,1 1 1,0-1-1,0 1 0,-1-1 0,1 1 1,0 0-1,-1-1 0,1 1 1,-1 0-1,1 0 0,-1-1 0,1 1 1,-1 0-1,0 0 0,1 0 0,-1-1 1,1 2-1,15 30-40,16 33 44,-32-65 55,1 1 1,-1 0-1,1-1 0,-1 1 1,1-1-1,0 1 1,-1-1-1,1 0 1,0 1-1,-1-1 0,1 1 1,0-1-1,-1 0 1,1 0-1,0 1 0,1-1 1,6 3-1660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6:15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64 4736,'-10'-13'2144,"10"10"-1856,0-2 736,0 1-1248,10-1 64,-1-2 64,5 2 64,0-8-1664,0 5 928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6:16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4224,'0'3'1920,"28"-3"-1664,6-3 928,2 3-704,41-4 160,7 4-384,7-5 256,-7 10-288,-4-10 224,-8 5-224,-6-4 416,-4-1-352,-5 2-2720,-6 3 1280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6:18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195 536 1824,'5'0'3184,"-12"-1"-1040,3 0-2046,1 0 1,-1 0-1,0 0 1,0 0-1,0 1 1,0 0-1,0 0 0,0 0 1,0 0-1,0 0 1,0 1-1,0 0 1,-3 1-1,-7 3-198,0 0 0,-15 9 0,19-10 56,5-1 10,0 0 0,1-1 0,-1 1 0,1 1 0,-1-1 0,1 1 0,0 0 0,1 0 0,-1 0 0,1 0 0,-1 1 0,1-1-1,1 1 1,-1 0 0,1 0 0,-1 0 0,-1 6 0,4-9 54,0 0 0,0 0 0,0 1 0,0-1 0,0 0 0,0 0 1,0 0-1,1 0 0,-1 1 0,1-1 0,0 0 0,-1 0 0,1 0 0,0 0 0,0 0 0,0 0 0,1-1 0,-1 1 0,0 0 0,1 0 0,-1-1 1,1 1-1,-1-1 0,1 0 0,0 1 0,0-1 0,0 0 0,-1 0 0,1 0 0,0 0 0,3 1 0,3 1 182,1 0 1,1 0-1,-1-1 0,0 0 1,15 1-1,-11-2 96,0 0-1,-1-1 1,1-1 0,21-3 0,-30 3-218,-1 1 0,0-1 0,0 0 0,0 0 1,0 0-1,0 0 0,0 0 0,0-1 0,0 1 1,0-1-1,-1 0 0,1 0 0,-1 0 0,1 0 1,-1 0-1,0-1 0,0 1 0,0-1 0,0 0 0,0 1 1,0-1-1,-1 0 0,2-4 0,-2 4-96,0 0-1,-1-1 0,0 1 0,1-1 1,-1 1-1,0-1 0,-1 1 1,1 0-1,0-1 0,-1 1 1,0-1-1,0 1 0,0 0 1,0 0-1,-1-1 0,1 1 0,-1 0 1,0 0-1,0 0 0,0 1 1,0-1-1,0 0 0,0 1 1,-1 0-1,1-1 0,-1 1 1,0 0-1,0 0 0,0 0 0,0 1 1,0-1-1,0 1 0,0 0 1,-1-1-1,1 1 0,0 1 1,-1-1-1,1 0 0,0 1 0,-1 0 1,1 0-1,-1 0 0,1 0 1,-1 0-1,-5 2 0,-8 2-215,-26 5-48,62-14 659,47-14-54,26-23 280,-80 35-522,1 0 0,-1-1-1,0-1 1,17-15 0,-13 7 1026,-9 7-1005,0 0-1,-1-1 1,0 0-1,-1 0 0,0 0 1,4-14-1,1 1 48,13-32 150,-7 14-200,2 1-1,38-62 1,-43 80-99,-8 15-39,0-1 0,1 1 1,-1 0-1,12-11 0,-12 14-86,2 0-481,-7 6 584,0-1-1,1 1 1,-1-1-1,0 1 1,1-1-1,-1 1 1,0-1-1,0 1 1,0-1-1,0 1 1,1 0-1,-1-1 1,0 1-1,0-1 1,0 1-1,0 0 1,0-1-1,0 1 1,0-1-1,-1 2 1,-4 37 169,0-15-117,-116 547 192,97-483-219,-51 174 252,62-223-130,3-8 257,-23 50 1,32-78-302,0 0 0,-1 0 0,1 0 0,-1 0 0,0 0 0,0 0 0,0 0 0,-1-1 0,1 1 0,-1-1 0,1 0 0,-1 0 0,-3 3 0,5-5-54,1 0-1,-1 1 1,1-1 0,-1 0-1,1 1 1,-1-1 0,1 0-1,-1 1 1,0-1 0,1 0-1,-1 0 1,0 0 0,1 0-1,-1 0 1,1 0 0,-1 0-1,0 0 1,1 0 0,-1 0-1,0 0 1,1 0-1,-1 0 1,0-1 0,0 1-9,1-1 1,-1 1 0,1-1-1,-1 1 1,1-1 0,0 1-1,-1-1 1,1 0 0,0 1-1,0-1 1,-1 1 0,1-1-1,0 0 1,0 1 0,0-1-1,0 0 1,0 1 0,0-2-1,0-4 39,1 0 0,-1 0-1,3-10 1,-2 14-57,3-15 26,1 0 0,1 1 0,1 0 0,0 0 0,13-19 0,-3 7-218,40-45-1,-38 53 227,1 1 1,1 1-1,0 0 0,44-25 0,-31 26-1388,-31 16 848,-1 0 1,1 0-1,-1 1 1,1-1-1,-1 1 1,1-1-1,0 1 1,-1 0-1,1 0 1,0 0-1,-1 0 1,4 1-1,8 7-2173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6:50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1148 1728,'66'-40'3909,"-55"34"-3688,-1 0-1,0-2 1,-1 1-1,1-1 1,7-9-1,41-50 181,-40 45-349,4-6 44,-1-2 0,-2 0 0,17-34 0,-13 15 61,24-70 1,-47 118-208,1 0 1,-1 0 0,0 1-1,0-1 1,0 0 0,0 0-1,0 0 1,0 0 0,0 0-1,0 1 1,0-1 0,0 0-1,0 0 1,-1-1-1,-1 2-509,-1 6 397,-20 107-744,19-95 959,0 0 0,1 1-1,1-1 1,1 1 0,0 0 0,2-1 0,0 1 0,1-1-1,1 1 1,6 22 0,-7-36 45,0 1 1,0-1-1,1 0 0,-1 0 0,1 0 1,0-1-1,0 1 0,0-1 0,1 1 1,0-1-1,0 0 0,0-1 0,0 1 1,7 4-1,-8-6-23,-1-1 0,1 0-1,0 0 1,-1 0 0,1 0 0,0 0-1,0 0 1,0-1 0,0 1 0,-1-1 0,1 0-1,0 0 1,0 0 0,0 0 0,0-1 0,0 1-1,0-1 1,-1 0 0,1 1 0,0-1-1,0 0 1,-1-1 0,1 1 0,-1 0 0,1-1-1,-1 0 1,1 1 0,2-4 0,6-6-20,-1 1 0,0-1 1,-1-1-1,10-16 0,29-55 171,-31 51-200,-17 32-42,0-1 1,1 1-1,-1 0 1,0-1-1,0 1 0,0-1 1,1 1-1,-1-1 1,0 1-1,1 0 1,-1-1-1,0 1 1,1 0-1,-1-1 1,0 1-1,1 0 1,-1 0-1,1-1 0,-1 1 1,0 0-1,1 0 1,-1 0-1,1 0 1,-1-1-1,1 1 1,-1 0-1,1 0 1,0 0-1,-1 0-8,1 1 1,0-1-1,-1 1 0,1-1 0,-1 1 1,1-1-1,-1 1 0,1-1 0,-1 1 1,0-1-1,1 1 0,-1 0 0,0-1 1,1 1-1,-1 0 0,0-1 0,0 1 1,0 0-1,1-1 0,-1 2 0,3 17 19,-1 1 0,-1-1-1,-1 1 1,0 0-1,-4 21 1,3-31 91,-8 46 1018,9-56-1082,0 0 0,0 0 1,0 0-1,0 0 0,0 0 0,0 0 1,0 1-1,0-1 0,0 0 0,0 0 1,0 0-1,0 0 0,0 0 1,0 0-1,0 1 0,0-1 0,0 0 1,0 0-1,0 0 0,0 0 1,0 0-1,0 0 0,0 1 0,0-1 1,0 0-1,0 0 0,1 0 1,-1 0-1,0 0 0,0 0 0,0 0 1,0 0-1,0 0 0,0 0 0,0 1 1,1-1-1,-1 0 0,0 0 1,0 0-1,0 0 0,0 0 0,0 0 1,1 0-1,6-5 580,11-16-142,-8 9-390,38-36-48,100-104-556,-144 147 443,-1 1 1,1 0 0,0 0 0,0 1 0,0-1-1,0 1 1,0 0 0,1 0 0,0 1-1,-1-1 1,9-2 0,-13 5 71,1 0 1,0 0-1,0 0 0,-1 0 0,1 0 1,0 0-1,0 1 0,-1-1 1,1 0-1,0 0 0,-1 1 1,1-1-1,0 0 0,-1 1 0,1-1 1,0 0-1,-1 1 0,1-1 1,-1 1-1,1-1 0,-1 1 0,1 0 1,-1-1-1,1 1 0,-1 0 1,0-1-1,1 1 0,-1 0 1,0-1-1,1 1 0,-1 0 0,0 1 1,1 1 33,0 1 1,0-1 0,0 1 0,-1 0 0,1 4-1,-3 33 29,1-20-87,1 1 0,3 25 0,-1-41 99,-1 0 0,0 0 0,5 10 1,-5-14-21,0-1 0,-1 1 1,1 0-1,0 0 0,0-1 1,0 1-1,0-1 0,1 1 1,-1-1-1,0 1 0,1-1 1,-1 1-1,1-1 1,-1 0-1,1 0 0,3 2 1,-2-2 33,1-1 1,-1 1 0,1 0 0,-1-1 0,1 0 0,-1 0-1,1 0 1,0 0 0,-1 0 0,1-1 0,-1 0-1,1 1 1,-1-1 0,1-1 0,-1 1 0,0 0 0,0-1-1,4-2 1,3-3 31,0 0 0,-1-1 0,0 0 0,8-9 0,-13 13-85,11-13 62,0-1 0,-2-1 1,21-34-1,26-67 204,-37 71-153,55-95 75,14-28-74,-80 139-135,-1 0 0,-2-1 0,7-51 0,-10 53-118,2-66-1,-8 92 22,-1 0 1,1 0-1,-1-1 1,0 1-1,0 0 0,-3-8 1,3 14 67,1 0 0,-1 0 0,1 0 0,-1 0 0,1 0 0,-1 0 0,1 0-1,-1 0 1,1 0 0,0 0 0,-1 0 0,1 0 0,-1 1 0,1-1 0,-1 0 0,1 0 0,0 0 0,-1 1 0,1-1 0,-1 0 0,0 1 0,1-1-8,-3 3-43,0 0 0,0 1 0,0-1 0,0 1 0,0-1 0,1 1 0,-4 7 0,-13 32-38,8-16-103,-40 99-233,39-96 362,-38 120-395,40-99 381,2 1 0,-1 87 0,8-115 88,0 15 83,3 1 1,1 0-1,15 67 0,-16-94 31,1 0-1,1 0 0,0-1 0,1 1 1,1-1-1,-1-1 0,2 1 0,13 19 1,-17-29-24,0 1 0,0-1-1,0 0 1,0 0 0,1 0 0,-1-1 0,1 1 0,-1-1 0,1 0 0,-1 1 0,1-2 0,0 1 0,-1 0 0,1-1 0,0 0-1,0 1 1,-1-2 0,6 1 0,3-2 65,0 0 0,0-1 0,0 0 1,21-9-1,42-25 342,-70 34-442,3-1-1,3-1 41,-1-1 0,0 0-1,0-1 1,0 1 0,11-13 0,-11 9-21,1 0 28,0-1 0,-1 0 1,-1-1-1,15-21 0,-20 25-24,0 0 0,0 0 0,0 0 0,-1 0 0,0 0 0,-1-1 0,0 1 0,0-1 0,-1 0 0,0 1 0,0-1 0,-1 0 0,-1-16 0,0 21-70,0 0 0,0 0 0,0 0 0,0 0 0,-1 0 0,1 0 0,-1 0 0,0 0 1,0 1-1,-3-5 0,3 6-25,0 0-1,0 0 1,0 1 0,0-1 0,0 0 0,0 1 0,0 0 0,0 0 0,-1-1 0,1 1 0,0 1 0,-1-1 0,1 0 0,-1 1 0,1-1-1,-1 1 1,1-1 0,-6 1 0,4 1-25,-1-1 0,1 1 0,-1 0 0,1 0 0,0 0 0,-1 1 0,1-1 0,0 1 0,0 0 0,0 1 0,0-1 0,1 1 0,-1-1 0,0 1 0,-4 5 0,-5 6-85,1 0 0,-15 23 1,24-33 152,-12 19-166,-19 42-1,24-45 66,5-10 69,1 0 0,0 0 0,0 1 0,1-1 0,0 1 0,-1 19 0,3-25 32,1 0 0,0 0 0,0 0 0,0 0 0,1 0 0,0 0 0,0 0 1,0 0-1,1 0 0,-1 0 0,1-1 0,0 1 0,1-1 0,-1 1 0,1-1 0,0 0 1,3 4-1,-2-4 35,-1-1 0,1 0 0,0-1 0,0 1 0,0-1 0,0 0 0,0 0 0,1 0 0,-1 0 0,1-1 1,-1 0-1,1 1 0,5-1 0,9 1 184,34 0 1,-47-2-178,14 0 34,0-1 1,0 0 0,0-2 0,20-5 0,-31 6-14,-1-1 1,1 0 0,-1-1-1,0 1 1,0-2 0,0 1-1,0-1 1,-1 0 0,0-1-1,0 0 1,8-9 0,0-1 9,-2-2 1,0 1 0,-1-2-1,-1 0 1,0 0 0,12-35 0,-9 13-190,11-27-374,-25 59 268,0 8 132,0 2 49,0 0-80,2-1-54,2 0 153,0 0 0,0 0 0,0 0 0,1 0 0,-1 1 0,0 0 0,-1 0 0,9 3 0,-10-3 2,-1 0 0,1 1 0,0-1 0,0 1 1,-1 0-1,1-1 0,-1 1 0,0 0 0,1 0 0,-1 0 0,0 0 1,0 0-1,1 3 0,0 1 13,0-1-1,0 1 1,-1-1 0,0 1 0,0 0-1,0 0 1,-1 0 0,0 0 0,0 0 0,0-1-1,-1 1 1,-1 8 0,-3 7 47,-1-2 0,-9 23 0,9-27 15,3-7-61,0 1 0,0-1 0,1 1 0,1 0 0,-1 0-1,2 0 1,-1-1 0,1 1 0,1 10 0,-1-17 23,1-1-1,0 1 1,-1 0 0,1 0 0,0 0-1,0 0 1,0-1 0,0 1 0,0 0-1,1-1 1,-1 1 0,0-1 0,1 0-1,-1 1 1,1-1 0,-1 0 0,1 0-1,0 0 1,0 0 0,-1 0 0,1 0-1,0 0 1,0-1 0,0 1 0,0-1-1,0 1 1,2-1 0,2 1 31,1 0 1,0-1 0,-1 0 0,1 0-1,-1 0 1,1-1 0,6-1 0,9-3 162,-1-1 1,37-16 0,-47 16-187,1 0-1,-1 0 1,-1-1 0,1 0-1,-1-1 1,10-11 0,0-2 100,-1-1 1,31-45 0,-45 59-94,20-28-202,-22 32 135,0 1 0,0 0 0,0 0 0,0 0 0,0 0-1,1 0 1,4-2 0,-7 4 6,-1 1 0,1 0 0,0 0 0,-1 0 0,1-1 0,0 1 0,0 0 0,-1 0 0,1 0-1,0 0 1,-1 0 0,1 0 0,0 0 0,-1 0 0,1 1 0,0-1 0,-1 0 0,1 0 0,0 1 0,-1-1 0,1 0 0,-1 1 0,1-1-1,0 0 1,-1 1 0,1-1 0,-1 1 0,1-1 0,-1 1 0,1-1 0,0 2 0,12 21-18,-8-14 88,0 0-47,-1 0-1,0 1 0,0-1 0,-1 1 1,4 19-1,2 53-65,-6-43 227,0-3-58,-3-35 203,2-1-265,-1 0 0,0 0-1,1-1 1,-1 1 0,0-1-1,0 1 1,1-1 0,-1 1 0,0-1-1,0 0 1,0 0 0,0 1-1,1-1 1,-1 0 0,1-2 0,15-19 128,-11 14-31,6-9-154,-2-1 0,1 0 0,9-26 0,7-14-38,-15 37 8,-8 11-74,1 1 1,0 1-1,0-1 0,12-13 1,-17 22 117,0 0-1,1 0 1,-1-1 0,0 1 0,0 0 0,0 0 0,0 0-1,1 0 1,-1 0 0,0 0 0,0 0 0,0 0-1,0 0 1,1 0 0,-1 0 0,0 0 0,0 0-1,0 0 1,0 1 0,1-1 0,-1 0 0,0 0 0,0 0-1,0 0 1,0 0 0,1 0 0,-1 0 0,0 0-1,0 0 1,0 1 0,0-1 0,0 0 0,0 0-1,0 0 1,1 0 0,-1 0 0,0 1 0,0-1 0,0 0-1,0 0 1,0 0 0,0 0 0,0 1 0,0-1-1,0 0 1,0 0 0,0 0 0,0 1 0,0-1-1,3 12-53,-3-12 49,3 21-118,0 39 1,-2-40 137,0 1 1,5 24-1,8 23 16,-14-67-21,1 1 1,-1-1-1,1 0 1,-1 1-1,1-1 1,0 0-1,-1 1 1,1-1-1,0 0 1,0 0 0,0 0-1,0 0 1,0 0-1,0 0 1,0 0-1,0 0 1,0 0-1,2 1 1,-1-1 24,1 0 1,0 0-1,0 0 0,-1 0 1,1-1-1,0 1 0,0-1 1,5 1-1,-1-1 40,1 0 0,-1-1-1,1 0 1,-1 0 0,1-1-1,10-4 1,-10 3 5,-1-1 1,1 0-1,-1-1 1,8-5-1,11-8 64,2 3-73,-16 9-57,-1 0 0,1-1 0,13-12 0,27-32 4,-33 31-90,28-23 0,-45 41 52,0 1 1,0-1 0,0 1-1,0 0 1,0-1 0,0 1 0,0 0-1,0 0 1,0 0 0,1 1 0,-1-1-1,0 1 1,1-1 0,-1 1 0,0 0-1,1-1 1,-1 1 0,0 1 0,1-1-1,4 1 1,-4 0-17,1 1 1,-1 0-1,0 0 0,1 0 0,-1 0 1,0 1-1,0-1 0,-1 1 0,1 0 1,0 0-1,3 5 0,3 4 58,0 1 0,-1 0 1,-1 0-1,7 14 0,-14-25 707,0-3-685,0 0-1,0-1 1,0 1-1,0-1 1,-1 1 0,1 0-1,-1-1 1,1 1-1,-1 0 1,1 0-1,-2-2 1,-4-7-11,4 7-28,0 0 1,1 0-1,-1 0 0,0 1 1,-1-1-1,1 0 0,0 1 1,-1 0-1,1-1 0,-1 1 1,0 0-1,0 1 0,-5-4 1,4 3-26,0 0-1,-1 0 1,1 1 0,-1-1-1,1 1 1,-1 0 0,0 0 0,0 0-1,1 1 1,-1-1 0,0 1 0,0 1-1,0-1 1,1 1 0,-1-1 0,0 1-1,0 1 1,1-1 0,-7 3 0,2 0 2,1 0 1,0 1-1,1-1 1,-1 2 0,1-1-1,0 1 1,-11 11-1,15-14 6,0-1-1,1 1 0,0 0 1,-1 0-1,1 0 0,0 1 1,1-1-1,-1 0 0,1 1 0,-1-1 1,1 1-1,0-1 0,0 1 1,0 0-1,1-1 0,0 1 0,-1 0 1,1 0-1,0-1 0,1 1 1,0 5-1,0-5 21,1 0 1,-1 0-1,1 0 1,0 0-1,1 0 1,-1 0-1,1 0 1,-1-1-1,1 1 1,0-1-1,0 0 0,1 0 1,4 4-1,-3-3 50,1-1 0,0 0 0,-1 0 0,1 0-1,0-1 1,1 1 0,-1-1 0,12 2 0,-11-3 22,-1-1 0,1 1 0,-1-1 0,1 0 0,-1-1 0,1 0 0,-1 0 0,12-3 0,-14 3-29,0-1 0,0 1 1,0-1-1,0 0 0,0 0 1,-1-1-1,1 1 0,-1-1 1,0 0-1,1 0 0,-1 0 0,0 0 1,3-5-1,1-2-37,0-1 1,-1 1-1,0-1 0,-1 0 0,0-1 0,0 1 1,-2-1-1,1 0 0,-2 0 0,1 0 1,0-25-1,-3 28 40,1 5-82,-1 0 0,0 1 1,0-1-1,-1 0 1,1 1-1,-1-1 0,0 1 1,-1-5-1,2 7 29,-3-5-180,1 8-10,-6 12 39,5-10 113,0 1 1,-1 0 0,2 0-1,-1 0 1,1 0 0,-1 0-1,-1 9 1,-3 5-32,4-9 80,0 0 0,0 0-1,1 0 1,0 1 0,1-1-1,0 1 1,1 0 0,1 15-1,1-20-6,-1 0 0,1 0-1,0 0 1,1 0 0,4 8-1,-4-8 7,-2-4 5,0 0 0,1 0-1,-1 0 1,0 0 0,1 0-1,-1 0 1,1 0 0,0-1-1,0 1 1,0-1 0,-1 1-1,1-1 1,0 0 0,1 0-1,3 2 1,-3-2 10,1 0 0,0 0-1,0 0 1,-1-1 0,1 0 0,0 1 0,0-1-1,0-1 1,4 0 0,1 0 13,0-1 1,0-1-1,0 0 1,-1 0-1,1 0 0,-1-1 1,10-6-1,2-5 69,-1 0 0,-1-1 0,31-34 0,-40 40-104,26-29 165,47-63 1,-24 18-116,-4-2-1,52-111 1,-98 177-30,0-1-1,-1 0 0,-1 0 1,-1 0-1,4-42 1,-8 47-54,0 0-1,-1 0 1,-1 1 0,-1-1-1,0 0 1,-1 1 0,-1-1-1,-10-27 1,14 42 6,0-1-1,-1 1 1,1 0-1,-1 0 1,0 0-1,1 0 1,-1 0-1,0 0 1,0 0-1,1 0 1,-1 0-1,0 0 1,0 0 0,0 1-1,0-1 1,0 0-1,0 0 1,-1 1-1,1-1 1,0 1-1,0-1 1,-2 1-1,1-1 5,0 1 0,0 1-1,0-1 1,0 0 0,0 0-1,1 1 1,-1-1 0,0 1-1,0-1 1,0 1 0,1 0 0,-1 0-1,-2 1 1,-3 3-47,0 1 0,0-1 0,0 1 1,-11 14-1,5-3 38,1 1-1,0 1 1,2 0 0,-11 25 0,3-6-52,7-15 54,1 1-1,1 1 1,2 0-1,0 0 1,2 1-1,0-1 1,-1 43 0,6-39 62,0 0 0,2-1 1,1 1-1,2-1 0,0 1 1,16 45-1,-16-64 1,-1 0 1,1 1-1,1-2 0,0 1 0,1-1 0,-1 1 0,2-2 1,-1 1-1,1-1 0,1 0 0,-1-1 0,1 0 0,0 0 1,1-1-1,0 0 0,0-1 0,0 0 0,0-1 1,1 0-1,0 0 0,0-1 0,0-1 0,0 0 0,0 0 1,1-1-1,-1 0 0,0-1 0,1-1 0,14-2 0,34-9 0,-36 7-32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6:51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49 1664,'-9'-2'1351,"28"4"823,372-15 1831,91-14-2944,-293 19-26,-88 7-1563,-87 1-538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6:51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42 2400,'-17'-17'1088,"6"13"-960,6-1 1696,1 2-1088,-6-3-448,6 3-96,8-1-128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9:15.9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31 941 5408,'-2'3'287,"-2"2"713,0 0 0,0 0 0,0 1 0,1 0 1,-4 7-1,7-12-823,-1 1 0,1-1 0,-1 1-1,1-1 1,0 0 0,0 1 0,-1-1 0,1 1 0,0-1 0,1 1 0,-1-1 0,0 1 0,0-1 0,1 1-1,-1-1 1,0 1 0,1-1 0,0 1 0,-1-1 0,1 0 0,0 1 0,-1-1 0,1 0 0,0 0 0,0 0-1,0 0 1,0 0 0,2 2 0,0-1 21,-1-1 0,1 1 0,0 0 0,-1-1 0,1 0 0,0 0 0,0 0-1,0 0 1,0 0 0,0-1 0,0 1 0,0-1 0,0 0 0,0 0 0,0 0 0,0 0 0,0 0 0,4-1 0,-2-1-19,1 1 1,-1 0 0,0-1-1,0 0 1,0-1 0,0 1-1,0-1 1,0 0 0,7-6-1,1-3 27,-1 0-1,0-1 0,-1 0 1,-1-1-1,16-29 0,-5 5 206,16-47 0,4-23-8,6-17-1,-47 124-403,1 0-1,-1 0 1,1 0 0,-1 0-1,1 0 1,-1 0 0,1 0-1,-1 0 1,1 1 0,0-1-1,0 0 1,1 0 0,-2 0 0,0 1 0,1 0 0,-1 0 0,0 0 1,1 0-1,-1 0 0,0 0 0,1 0 0,-1 0 0,0 0 1,0 0-1,1 0 0,-1 0 0,0 0 0,1 0 1,-1 0-1,0 0 0,1 0 0,-1 0 0,0 0 1,1 0-1,-1 1 0,0-1 0,0 0 0,1 0 1,-1 1-1,2 0-7,0 1 0,-1 0 0,1 0-1,-1 1 1,1-1 0,-1 0 0,0 0 0,2 5 0,3 12 13,0 1 0,-1 0 0,2 24 0,3 62 114,-8-77-48,-1 0 0,-2-1 1,-1 1-1,-11 55 1,12-78-52,-1-1 0,1 1 0,-1-1 0,0 1-1,0-1 1,-1 0 0,0 0 0,0 0 0,0 0 0,0-1 0,-1 1 0,0-1 0,0 0 0,-6 6 0,4-6-21,0-1 1,0 0-1,-1 0 1,1 0-1,-1 0 1,1-1-1,-1 0 1,0-1-1,1 0 1,-1 0-1,0 0 1,0-1-1,0 0 1,0 0-1,0 0 1,0-1-1,0 0 1,1-1-1,-1 1 1,0-2-1,-8-2 1,-25-16-629,40 21 619,0 0 0,0-1 0,0 1 1,0 0-1,0 0 0,0 0 1,1 0-1,-1 0 0,0-1 0,0 1 1,0 0-1,0 0 0,0 0 0,1 0 1,-1 0-1,0 0 0,0 0 1,0 0-1,0-1 0,0 1 0,1 0 1,-1 0-1,0 0 0,0 0 1,0 0-1,1 0 0,-1 0 0,0 0 1,0 0-1,0 0 0,0 0 0,1 0 1,-1 0-1,0 0 0,0 0 1,0 1-1,0-1 0,1 0 0,-1 0 1,12 1 14,5 2 94,0 0 0,0-1 1,30 0-1,52-7 544,-74 1-394,47-11 1,-59 12-176,-1-1 0,0-1 0,-1 0 0,1-1 0,19-13 1,-15 6-13,-1-1 0,-1 0 0,0-2 0,17-22 0,5-7-85,-34 42-9,0 1 0,0 0-1,1 0 1,-1 0 0,1 0-1,-1 0 1,1 0-1,5-2 1,-8 4 20,1-1-1,-1 1 1,1 0-1,-1 0 1,1 0 0,-1 0-1,1 0 1,-1 0-1,1 0 1,-1 0 0,1 0-1,-1 0 1,1 0-1,0 0 1,-1 0 0,1 1-1,-1-1 1,1 0-1,-1 0 1,0 1 0,1-1-1,0 1 3,0 0 0,0 0-1,-1-1 1,1 1-1,0 0 1,-1 0 0,1 0-1,-1 0 1,1 0-1,-1 0 1,0 0 0,1 0-1,-1 1 1,0 0 0,4 23 8,-1 0 1,-2 29 0,1-11-43,-2 51 64,-15 124 0,10-169 20,-16 120 558,20-159-503,-2-1 329,1-16-319,0-18-80,4-43 0,14-91 0,28-70-101,0 74-117,-36 131 213,2 1 1,1 0-1,0 0 1,21-28-1,-26 42-15,1 2 0,-1-1 0,2 1-1,14-12 1,-19 16-4,-1 1-1,1 1 0,0-1 1,0 0-1,0 1 1,0-1-1,0 1 1,0 0-1,0 0 0,0 0 1,1 1-1,-1-1 1,0 1-1,0-1 0,1 1 1,-1 0-1,0 0 1,4 1-1,-5 0 3,0 0 0,0 0 0,0 0 0,0 0 0,0 0 0,0 0 0,0 1 0,0-1 0,-1 0 0,1 1 0,-1 0 0,1-1 0,-1 1 0,1 0 0,-1 0 0,0 0 0,0 0 0,0 0 0,0 0 0,0 0 0,-1 0 0,2 3 0,0 3 31,-1 0-1,1 1 0,-1-1 0,-1 14 0,0-12 0,-1 0 0,0 0 0,-1 0 0,0 0 0,0 0 0,-1-1 0,-1 1 0,0-1 0,0 1 0,0-1 1,-1-1-1,-1 1 0,0-1 0,-12 15 0,16-21-34,-10 12 1,0 0 0,-1-1 1,-15 12-1,26-24-27,-1 1-20,0 1 0,0-1 1,0-1-1,0 1 1,0 0-1,0-1 0,-5 2 1,31 0-29,6-4 128,-1-1 1,1-2-1,-1-1 0,0-1 1,0-1-1,0-2 0,28-12 1,-43 14-8,0 0-1,0-1 1,-1 0 0,-1 0 0,1-1 0,-1-1 0,-1 0-1,0-1 1,0 0 0,13-20 0,4-11 52,37-79 0,-49 90-100,17-33 24,25-53 4,-37 65 76,19-75-1,-25 75-80,22-104-95,-29 125 64,-4 24 61,-1-1-1,-1 0 0,2-14 1,-4 18-203,-2 13 37,-3 36 68,-34 193 611,-27 220-68,63-408-480,1-20 88,-10 52 0,12-80-137,3-12-73,1-13-27,2-9 39,2 1 0,1-1 0,1 2 0,2-1-1,21-41 1,-29 66 81,0 0-1,0 0 1,1 1 0,0 0-1,0-1 1,0 2 0,7-7-1,-10 10 12,1 0-1,-1 0 0,0 0 0,1 1 0,-1-1 1,1 1-1,-1-1 0,1 1 0,-1-1 0,1 1 1,-1 0-1,1-1 0,0 1 0,-1 0 0,1 0 1,-1 0-1,1 1 0,-1-1 0,1 0 0,0 1 1,-1-1-1,1 1 0,-1-1 0,0 1 0,1 0 1,-1-1-1,1 1 0,-1 0 0,0 0 0,0 0 1,1 0-1,0 1 0,4 4 30,0 0 0,0 1 0,0-1 0,6 11 0,16 26 159,-9-14-41,43 52-1,-55-73-108,1 0 0,0 0 0,1-1 0,0 0-1,0-1 1,1 0 0,-1 0 0,1-1 0,1 0 0,11 3-1,-17-6-19,0-1-1,1 0 0,-1 0 0,1 0 0,-1 0 1,1-1-1,-1 0 0,1 0 0,-1-1 0,1 1 1,-1-1-1,0 0 0,1-1 0,-1 1 0,0-1 1,8-4-1,-7 3 16,0-2 1,0 1-1,0 0 0,0-1 1,-1 0-1,1-1 0,-1 1 1,0-1-1,-1 0 0,0 0 1,7-13-1,-5 8-44,-1 0-1,-1 0 1,0 0 0,0 0-1,-1-1 1,-1 1 0,0-1-1,0 0 1,-1 0 0,-1 0-1,0-12 1,-1 10-60,-1-14-226,2 27 287,0 0 0,0 1 0,0-1 0,-1 0 0,1 0 0,0 0 0,0 1 0,-1-1 0,1 0 0,0 1 0,-1-1 0,1 0 0,0 1 0,-1-1 0,1 0 0,-1 1 0,1-1 0,-1 1 0,0-1 0,1 1 0,-1-1 0,1 1 0,-1-1 0,-1 0 0,1 2 1,-1-1 1,1 1-1,0-1 0,0 1 1,-1-1-1,1 1 0,0 0 1,0 0-1,0-1 0,0 1 1,0 0-1,0 0 0,0 0 1,0 0-1,1 0 0,-1 0 1,0 0-1,0 0 0,0 2 1,1-2-1,-6 10 18,1 0 0,0 0 0,1 0-1,1 0 1,0 1 0,0 0 0,1-1 0,-1 16 0,0-5 59,0-4 1,2 1-1,0 0 1,2 33-1,0-47-34,-1 1 0,1 0 0,0-1 0,0 1 0,1-1 0,0 1 0,0-1 0,0 1 1,0-1-1,1 0 0,0 0 0,0-1 0,0 1 0,1 0 0,0-1 0,6 6 0,-8-8-11,0-1 0,0 0 0,0 0 1,-1 0-1,1-1 0,1 1 0,-1 0 0,0-1 0,0 1 1,0-1-1,0 0 0,0 0 0,0 0 0,0 0 1,1 0-1,-1 0 0,0 0 0,0-1 0,0 1 1,4-2-1,1-1 11,0 0 1,0-1 0,0 1-1,11-9 1,109-92 257,-28 20-319,-78 67 38,-3 3-109,23-15 0,-37 26 89,1 1-1,0-1 1,0 1 0,0 0 0,0 0-1,0 0 1,1 1 0,-1 0 0,1 0 0,6-1-1,-9 2 23,-1 1-1,0-1 0,1 0 0,-1 1 1,0 0-1,0-1 0,0 1 1,0 0-1,1 0 0,-1 0 0,0 0 1,0 1-1,-1-1 0,1 0 0,0 1 1,0 0-1,-1-1 0,1 1 1,-1 0-1,1 0 0,-1 0 0,2 2 1,2 5 18,-1 0 1,0 1-1,5 16 1,-7-22-43,12 48 18,-11-36 18,1 0-1,1-1 0,0 0 1,12 22-1,-13-30 28,0 1 49,1 0 1,0 0 0,0 0-1,13 13 1,-16-20-89,0 1-1,1 0 1,-1-1 0,0 1 0,0-1-1,1 0 1,-1 0 0,1 0 0,-1 0-1,1 0 1,-1 0 0,1-1-1,-1 1 1,1-1 0,0 0 0,-1 0-1,1 0 1,0 0 0,-1 0 0,1-1-1,4 0 1,1-1-31,-7 2 19,1 0 0,0 0 0,0-1 0,0 1 0,0-1 0,-1 1 0,1-1 0,0 0 0,0 0 0,-1 0 0,2-1 0,11-7 1,-12 8 0,0 0 0,0-1 0,0 1 0,0 0 0,0-1 0,0 0 0,0 1 0,-1-1 0,1 0 0,-1 0 0,1 0 0,-1 0 0,2-3 0,8-21-34,-2-1 0,0 0 0,-2-1 0,0 1 0,-3-1 0,0-1 0,0-49 0,-4 73-28,1 0 0,-1 0-1,-1 0 1,1 0 0,-1 1 0,0-1-1,0 0 1,0 1 0,-1-1 0,1 0 0,-5-6-1,6 11 54,0 0 0,0 0 0,0-1 0,0 1 0,-1 0 0,1 0 0,0 0 0,0-1 0,0 1 0,-1 0 0,1 0 0,0 0 0,0 0 0,-1-1 0,1 1 0,0 0 0,0 0 0,-1 0 0,1 0 0,0 0 0,-1 0 0,1 0 0,0 0 0,0 0 0,-1 0 0,1 0 0,0 0 0,-1 0 0,1 0 0,0 0 0,-1 0 1,-6 8-105,0 14 257,4-5-46,1 0-1,0-1 0,1 1 1,1 0-1,1 0 0,0 0 1,1 0-1,1 0 0,0-1 1,2 1-1,11 29 0,-12-38-92,0-1 0,1 0-1,-1 0 1,2 0 0,-1 0-1,1-1 1,-1 0 0,2 0-1,10 8 1,-6-7 26,0-1 1,0 0-1,0 0 1,1-1-1,23 7 0,-13-7-143,0-1 0,1-1 0,0 0 0,0-2 0,-1-1 0,41-4 0,-53 3-337,-1-1 1,0 0-1,13-4 0,-16 4-364,0-1-1,0 0 1,-1 0-1,1-1 0,-1 1 1,0-1-1,1 0 1,-2-1-1,9-8 1,-7 6-2281,-1 0 1,8-15 0,5-12-3280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6:57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347 177 1984,'0'-2'268,"0"2"-215,0 0 0,0 0 1,0-1-1,0 1 0,0 0 0,-1 0 1,1 0-1,0-1 0,0 1 1,0 0-1,0 0 0,0-1 1,1 1-1,-1 0 0,0 0 1,0 0-1,0-1 0,0 1 0,0 0 1,0 0-1,0 0 0,0 0 1,0-1-1,0 1 0,1 0 1,-1 0-1,0 0 0,0 0 1,0-1-1,0 1 0,1 0 1,-1 0-1,0 0 0,0 0 0,0 0 1,0 0-1,1 0 0,-1 0 1,0-1-1,0 1 0,1 0 1,-1 0-1,0 0 0,0 0 1,0 0-1,1 0 0,-1 0 1,-4-8 1647,0 2-1616,0 0 1,0 0 0,-1 1-1,0 0 1,0 0-1,0 0 1,0 0-1,-1 1 1,0 0 0,0 0-1,0 1 1,0-1-1,-1 1 1,1 1-1,-1-1 1,0 1 0,0 0-1,1 1 1,-1-1-1,0 2 1,-1-1-1,-7 1 1,8 0-175,-1 0 0,0 1 0,1 0 0,-1 1 0,1 0 1,-1 0-1,1 1 0,0-1 0,0 1 0,0 1 0,0 0 0,1 0 0,-1 0 0,1 1 1,0-1-1,0 2 0,1-1 0,-1 1 0,1-1 0,-6 11 0,3-2 120,0-1-1,2 2 1,-1-1 0,2 1-1,0-1 1,1 2 0,-3 20-1,2-6 86,3 0 0,1 57-1,2-76-18,-1 0 0,2-1 0,-1 1 0,2-1 0,-1 1 0,2-1 0,-1 0 0,1 0 0,1-1 0,10 19 0,-12-25-35,-1 0 0,1 0 0,0 0 0,0 0 0,1-1 0,-1 0 0,0 1 0,1-1 0,-1 0 0,1-1 0,0 1 0,0-1 0,0 1 0,0-1 0,-1 0 0,10 0 0,0 1 95,0-2 0,0 0 0,1 0 0,13-3 1,0-1-38,0-1 1,0-1 0,0-2-1,-1 0 1,0-2 0,35-19-1,-33 13-92,0-2-1,-1 0 0,-1-2 0,-1-1 0,25-27 1,-48 46-14,91-101 366,-77 85-488,1 1-1,33-27 1,-30 31-281,-27 28 430,-10 12 24,-10 14 144,-34 66 0,39-66-232,14-26 73,1 1 1,0 0-1,-7 25 0,12-34-4,1 0 1,-1 0-1,1 1 0,0-1 0,1 1 0,0-1 1,0 1-1,1-1 0,0 1 0,2 8 0,-3-14-19,1 0 0,0-1 0,0 1 0,-1 0 0,1-1 0,1 1 0,-1-1 0,0 1 0,0-1 0,0 0 0,1 1 0,-1-1 0,1 0 0,-1 0 0,1 0 0,0 0 0,-1 0 0,1 0 0,0 0 0,-1-1 0,1 1 0,0-1 0,0 1 0,0-1-1,0 0 1,-1 1 0,1-1 0,3 0 0,5 0 121,1-1 1,-1 0-1,20-5 0,-22 5-88,11-3 74,-1-1 1,1-1-1,-1 0 1,30-16-1,-39 18-51,-1-1 0,0 0-1,0-1 1,-1 1-1,1-2 1,-1 1 0,-1-1-1,1 0 1,-1 0 0,0-1-1,7-13 1,-11 18-68,-1-1 0,0 1 1,1-1-1,-2 1 0,1-1 1,0 0-1,-1 0 0,1 1 0,-1-1 1,0 0-1,0 0 0,0 0 1,-1 1-1,0-1 0,1 0 0,-1 1 1,-1-1-1,1 0 0,0 1 0,-1-1 1,0 1-1,-2-4 0,1 2-30,-1-1-1,0 1 1,-1 0-1,1 0 1,-1 0-1,0 1 0,0-1 1,-1 1-1,1 1 1,-1-1-1,0 1 1,-6-3-1,-1 0-49,0 1 0,0 1-1,-1 0 1,1 1 0,-1 0-1,0 1 1,0 1 0,0 0-1,0 1 1,0 0 0,-18 3-1,15-1 57,12-1-16,0-1 0,0 1 0,0 0 1,-6 2-1,52-24 564,35-17-385,-37 22-104,159-58-100,-150 59 65,-32 10-47,0 0 1,0 1-1,0 0 0,1 1 0,19-1 0,-33 4 28,0 0-1,0 1 1,0-1-1,-1 0 1,1 1-1,0-1 1,0 1-1,-1 0 1,1 0-1,-1 0 1,1 0 0,-1 1-1,1-1 1,-1 1-1,1-1 1,1 3-1,-1-1-8,-1 0 0,0 0 1,0 0-1,0 0 0,0 0 0,0 0 0,-1 0 0,1 1 0,-1-1 0,0 0 0,1 5 1,0 8-44,-1 0 0,0 0 1,-1 0-1,-3 27 1,1-23 41,1 1 30,-5 100 309,5-116-334,1 10 434,0-15-418,0 0 0,0 0 1,0 0-1,0-1 0,0 1 0,0 0 1,1 0-1,-1 0 0,0 0 0,0 0 1,0 0-1,0 0 0,0-1 0,0 1 0,0 0 1,1 0-1,-1 0 0,0 0 0,0 0 1,0 0-1,0 0 0,0 0 0,1 0 1,-1 0-1,0 0 0,0 0 0,0 0 1,0 0-1,0 0 0,1 0 0,-1 0 1,0 0-1,0 0 0,0 0 0,0 0 0,0 0 1,1 0-1,-1 0 0,0 0 0,0 0 1,0 0-1,0 0 0,0 0 0,1 0 1,-1 1-1,0-1 0,0 0 0,0 0 1,0 0-1,0 0 0,0 0 0,0 0 0,0 0 1,0 1-1,1-1 0,-1 0 0,0 0 1,0 0-1,0 0 0,0 0 0,0 1 1,0-1-1,0 0 0,0 0 0,0 0 1,0 0-1,0 1 0,0-1 0,0 0 1,4-6 94,1-1 1,-1 1 0,0-1 0,5-12 0,-1 2-9,49-86 156,-48 86-316,1 1 0,0 0-1,2 0 1,0 1 0,0 1-1,18-16 1,-30 29 48,1 0 0,0 0 0,0 1 0,0-1 0,0 0 0,0 0 0,0 1 0,0-1-1,0 1 1,0-1 0,0 1 0,0-1 0,1 1 0,-1 0 0,0 0 0,0-1 0,0 1 0,1 0 0,-1 0 0,0 0 0,0 0-1,3 1 1,-3-1 4,0 1 0,0 0-1,0 0 1,0-1 0,-1 1 0,1 0-1,0 0 1,0 0 0,0 0-1,-1 0 1,1 0 0,0 0-1,-1 0 1,1 1 0,-1-1-1,0 0 1,1 0 0,-1 0-1,0 1 1,0-1 0,1 2 0,0 19-54,0 36 1,-2-38 65,1 0 0,5 35 0,-4-49 22,0 0 0,1 0 0,-1 0 0,2 0 0,-1 0 0,1-1 0,-1 1 0,1-1 0,1 0 0,-1 1-1,1-2 1,0 1 0,6 5 0,-9-9 7,1 1-1,0-1 1,0 0-1,0 0 1,0 0 0,0 0-1,0-1 1,0 1-1,1 0 1,-1-1-1,0 0 1,0 1-1,0-1 1,1 0 0,-1 0-1,0 0 1,0-1-1,1 1 1,-1 0-1,0-1 1,0 1 0,0-1-1,0 0 1,0 0-1,4-2 1,4-2 91,0-1 0,0 0 0,14-13 0,11-10-58,-2-2 0,-1-2 0,-2 0 1,-1-2-1,-2-2 0,36-61 0,-19 23-417,-47 82 291,0 0 1,0 0 0,1 0-1,0 1 1,0-1-1,1 1 1,-1 7 0,-3 67-487,4-53 486,0-2 96,1-1 1,1 1 0,1 0 0,11 49 0,-5-56 242,-8-19-257,1-1-1,-1 0 1,0 1 0,0-1-1,1 0 1,-1 0-1,0 1 1,1-1 0,-1 0-1,0 0 1,1 1 0,-1-1-1,0 0 1,1 0 0,-1 0-1,1 0 1,-1 0-1,0 0 1,1 0 0,-1 1-1,1-1 1,-1 0 0,0 0-1,1-1 1,-1 1-1,1 0 1,-1 0 0,0 0-1,1 0 1,-1 0 0,1 0-1,-1 0 1,0-1 0,1 1-1,-1 0 1,0 0-1,1 0 1,-1-1 0,0 1-1,1 0 1,-1-1 0,0 1-1,0 0 1,1-1 0,-1 1-1,6-8 68,0 0 1,0-1-1,-1 1 0,0-1 1,0 0-1,-1-1 0,-1 1 1,5-16-1,6-15 52,46-124 25,-59 159-193,2-4-122,0 0-1,-1-1 1,0 1-1,1-17 1,-3 25-69,1 2 69,4 8 143,1-1 0,-1-1 0,1 1 0,1-1 0,-1 0 0,1 0 0,0-1 0,1 0 0,0 0 0,0-1 0,9 6 0,-10-9 46,-1 0 1,1 0-1,0 0 0,0-1 1,0 0-1,-1 0 0,1-1 1,0 0-1,0 0 0,0-1 1,12-2-1,1-2 113,1-1 0,28-13 0,-11 4-109,-18 7 32,-1-1 1,28-16 0,-38 19-26,0 0 0,0 0 0,0-1 0,-1-1 1,0 1-1,10-14 0,-16 19-62,-1 0 1,0 1 0,0-1 0,0 0-1,0-1 1,0 1 0,-1 0-1,2-2 1,-2 3 6,0 1 1,0-1-1,0 0 0,0 1 1,0-1-1,0 1 0,0-1 1,0 1-1,0-1 0,-1 1 1,1-1-1,0 1 0,0-1 1,0 1-1,-1-1 0,1 1 0,0 0 1,0-1-1,-1 1 0,1-1 1,0 1-1,-1 0 0,1-1 1,0 1-1,-1 0 0,1-1 1,-1 1-1,1 0 0,-1-1 1,1 1-1,-1 0 0,1 0 1,-1 0-1,1 0 0,-1-1 1,1 1-1,-1 0 0,1 0 1,-1 0-1,1 0 0,-1 0 1,1 0-1,-1 0 0,1 0 1,-1 1-1,-7-1-24,1 0 1,-1 1-1,1 1 0,-1-1 1,1 1-1,-1 0 1,1 1-1,0 0 0,0 0 1,1 1-1,-1-1 1,1 1-1,-1 1 0,-6 6 1,6-6-3,1 2-1,0-1 1,0 1 0,1-1-1,0 2 1,0-1 0,1 0-1,0 1 1,0 0 0,0 0-1,1 0 1,-3 14 0,3-10 22,1 0 1,1 0 0,0 0-1,1 15 1,0-21 24,1 1 1,0 0-1,0 0 1,1-1-1,0 1 1,0-1-1,0 1 1,1-1-1,3 7 1,-2-8 28,-1 1 0,1 0 0,0-1 0,1 0 0,-1 0 0,1 0-1,0 0 1,0-1 0,9 6 0,-11-8-8,1 0 0,-1-1 0,1 0 0,-1 1 0,1-1 0,-1 0 1,1-1-1,-1 1 0,1-1 0,0 0 0,-1 1 0,1-1 0,0-1 0,-1 1 0,1-1 0,0 1 0,-1-1 0,1 0 0,3-2 0,9-3 32,-1-2 0,0 0 1,0 0-1,0-1 0,-1-1 0,-1 0 0,17-17 1,-10 6-20,-1 0-1,0-1 1,22-39 0,1 6-109,-35 43 220,-2 2-143,-5 10-15,0 0 1,0 0 0,0 0 0,1 0-1,-1 0 1,0 0 0,0 0 0,0 0-1,0 0 1,0 0 0,0 0 0,0 0 0,0 0-1,0 0 1,0 0 0,0 0 0,0 0-1,0 0 1,0 0 0,0 0 0,0 0-1,0 0 1,1 0 0,-1 0 0,0 0-1,0 0 1,0 0 0,0 0 0,0 0-1,0 0 1,0 0 0,0 0 0,0 0 0,0 0-1,0 0 1,0 0 0,0 0 0,0 0-1,0 0 1,0 0 0,0 0 0,0 0-1,0 0 1,0 0 0,0 0 0,0 0-1,0 0 1,0 0 0,0-1 0,0 2-117,2 1-655,1 1 750,0 0 1,-1 1-1,1-1 0,-1 1 0,0 0 1,0-1-1,0 1 0,-1 0 0,1 0 0,1 7 1,0 5-6,2 25 1,-1-3-100,0-9 193,2 1 0,17 48-1,-19-65-61,0-2-2,0 0-1,6 10 1,-9-19 10,0 0 0,0-1 0,0 1 0,0 0 0,0-1-1,0 1 1,1 0 0,-1-1 0,0 0 0,1 1 0,0-1 0,-1 0 0,1 0 0,0 0 0,-1 0-1,1 0 1,0 0 0,3 1 0,-2-2 27,1 0 1,0 0-1,-1 0 0,1-1 0,0 1 0,-1-1 0,1 0 1,-1 0-1,1 0 0,-1 0 0,0-1 0,1 1 0,-1-1 1,0 0-1,6-4 0,2-3 90,-1 0 0,17-18-1,114-145 240,-24 32-506,-113 136 70,0 0 1,0 0 0,8-6-1,-11 10 44,-1 0-1,1-1 1,-1 1-1,1-1 1,-1 1-1,1 0 1,0-1-1,-1 1 1,1 0-1,-1 0 1,1-1-1,0 1 1,-1 0-1,1 0 1,0 0-1,-1 0 1,1 0-1,0 0 1,-1 0-1,1 0 1,0 0-1,-1 0 1,1 0-1,0 0 1,-1 1 0,1-1-1,0 0 1,-1 0-1,1 1 1,-1-1-1,1 0 1,0 1-1,-1-1 1,1 1-1,-1-1 1,1 1-1,-1-1 1,1 1-1,-1-1 1,0 1-1,1-1 1,-1 2-1,7 10 18,-2 0 1,0 1-1,0 0 0,-1 0 1,-1 0-1,0 1 0,2 19 1,-2-2 95,-2 0 1,0 0 0,-2 0-1,-8 52 1,8-82-67,1-1 1,0 1-1,0-1 1,0 1-1,-1-1 1,1 1-1,0-1 1,-1 0-1,1 1 1,0-1-1,-1 0 1,1 1-1,0-1 1,-1 0-1,1 1 1,-1-1-1,1 0 1,-1 1-1,1-1 1,-1 0-1,1 0 1,-1 0-1,1 0 1,-1 1-1,1-1 1,-1 0-1,1 0 1,-1 0-1,1 0 1,-1 0-1,1 0 1,-1 0-1,1-1 1,-1 1-1,1 0 1,-1 0-1,1 0 1,-1 0-1,1-1 1,-1 1-1,1 0 1,-1 0-1,0-1 1,-20-12 126,5 0-149,-2 0 0,1 2 0,-1 0 0,-27-11 0,43 21-22,0 0-1,0 0 1,0 1-1,0-1 1,0 1-1,-1 0 1,1-1-1,0 1 1,0 0-1,0 0 1,-1 1-1,1-1 1,0 0-1,0 1 1,0-1-1,-1 1 1,1 0-1,0-1 1,0 1-1,0 0 1,0 0-1,0 1 1,1-1-1,-1 0 1,0 1-1,0-1 1,1 1-1,-1-1 1,1 1-1,-1 0 1,1 0-1,0 0 1,-2 2-1,3-2 10,-1-1 0,1 0 0,0 1 0,-1-1 0,1 0 0,0 1 0,0-1 0,0 1-1,0-1 1,0 1 0,0-1 0,0 1 0,1-1 0,-1 0 0,0 1 0,1-1 0,-1 0-1,1 1 1,-1-1 0,1 0 0,0 1 0,0-1 0,-1 0 0,1 0 0,2 2 0,1 1-31,-1 0 0,1-1 1,0 1-1,0-1 0,8 5 1,-3-2 76,1-2 0,-1 1 0,1-1-1,11 2 1,-16-4 21,1-1 0,-1 0 0,1 0 1,-1-1-1,1 1 0,0-1 0,-1-1 0,1 1 0,7-2 0,-2-1-20,-1-1 0,0 0 1,0 0-1,-1-1 0,1 0 1,-1-1-1,0 0 0,0 0 1,-1-1-1,0 0 0,0 0 1,7-10-1,7-11 66,-1 0 0,22-42 0,-1-11-47,-40 77-70,2-3-58,-2 4 61,-1-1-1,1 1 1,-1 0-1,0 0 1,0-1-1,0 1 1,0 0 0,-1-1-1,1-3 1,-2 23-754,-7 28-1,4-22 840,-2 23-1,5-27-93,0 17 21,2 39 0,0-63 28,0-1 0,1 0 0,0 1 0,0-1 0,2 0 0,-1-1 0,1 1 0,7 12-1,-11-20 4,1-1 0,1 1-1,-1-1 1,0 1 0,0-1-1,0 1 1,1-1 0,-1 1-1,1-1 1,-1 0 0,1 0-1,0 0 1,-1 0 0,1 0-1,0 0 1,0-1-1,-1 1 1,1 0 0,0-1-1,0 1 1,0-1 0,0 0-1,0 0 1,0 0 0,0 0-1,0 0 1,2 0 0,4-2 33,-1 0 1,1 0 0,-1-1-1,0 0 1,10-6 0,-6 4-45,24-14 52,-2-2-1,0 0 0,-2-3 0,-1 0 1,30-31-1,-53 48-54,58-52-150,-57 54-141,-5 9-88,-5 14-263,1-11 541,-4 28 115,1-14 46,0 22-1,3-36-79,1 0 0,1 0 0,-1 0 0,1 0 0,1 0 0,-1 0 0,4 8 0,-2-5 53,2 1 0,-1-1-1,1-1 1,1 1-1,-1-1 1,8 9 0,-11-16-23,0 0 0,0 0 0,0 0 0,1 0 0,-1 0 0,0 0 0,1 0 0,-1-1 1,1 1-1,0-1 0,0 0 0,-1 0 0,1 0 0,0 0 0,0 0 0,0-1 1,0 1-1,0-1 0,0 0 0,0 0 0,0 0 0,0 0 0,0 0 0,0-1 1,0 0-1,4-1 0,-2 0 0,0 0 1,0 0 0,0-1-1,-1 0 1,1 0 0,-1 0-1,0 0 1,0-1 0,0 1-1,0-1 1,-1 0 0,1-1-1,-1 1 1,0 0-1,3-8 1,3-7 18,0 0 0,9-33 0,-12 34-14,-4 10-29,4-9 57,0-1 0,4-32 0,-9 46-70,-1 1-1,1-1 1,-1 0 0,0 1-1,0-1 1,0 0 0,-1 1-1,1-1 1,-1 0 0,0 1-1,0-1 1,0 1 0,-1-1-1,1 1 1,-1 0 0,0-1-1,0 1 1,0 0 0,0 0-1,-4-4 1,3 5-12,1-1 0,-1 1 0,-1 0 0,1 0 0,0 0-1,-1 0 1,1 0 0,-1 1 0,1 0 0,-1-1 0,1 1 0,-1 1 0,0-1 0,0 0-1,0 1 1,1 0 0,-6 0 0,-2 0 1,1 1 0,-1 0 0,0 1 0,0 0 1,1 0-1,-19 8 0,23-7 9,-1 0 1,0 0 0,1 1 0,0 0 0,0 0-1,0 0 1,0 1 0,1 0 0,-1 0-1,-7 11 1,13-16 11,-1 1-1,1-1 1,0 0 0,0 0-1,0 0 1,0 1 0,-1-1-1,1 0 1,0 0 0,0 1-1,0-1 1,0 0 0,0 0-1,0 1 1,0-1 0,0 0-1,0 0 1,0 1 0,0-1 0,0 0-1,0 0 1,0 1 0,0-1-1,0 0 1,0 0 0,0 1-1,0-1 1,0 0 0,0 0-1,0 1 1,1-1 0,-1 0-1,0 0 1,0 0 0,0 1-1,11 3 190,16-4 19,-17-2-219,1-1 0,-1 1 0,0-2 1,0 1-1,0-2 0,14-7 0,1-1 9,20-8-30,66-21 0,-97 37-12,1 2 1,0-1-1,1 2 0,-1 0 0,0 1 0,1 0 1,-1 1-1,29 4 0,-40-3 38,0 0 0,-1 0 0,1 0 0,0 0 0,-1 0 0,1 1 0,-1 0-1,0-1 1,0 1 0,1 0 0,-1 1 0,0-1 0,-1 1 0,1-1 0,0 1 0,-1 0 0,1 0 0,-1 0 0,0 0-1,2 4 1,-2-1 14,0 0 0,0 0-1,0 0 1,-1 0-1,1 0 1,-2 0 0,1 0-1,-1 1 1,0-1 0,0 0-1,-1 7 1,-5 23 54,3-21-34,1-1 1,-1 17 0,3-31-18,0 0 1,0 1 0,0-1 0,0 0-1,0 1 1,0-1 0,0 0-1,0 1 1,0-1 0,0 0-1,0 0 1,0 1 0,0-1-1,0 0 1,1 1 0,-1-1 0,0 0-1,0 0 1,0 1 0,1-1-1,-1 0 1,0 0 0,0 1-1,0-1 1,1 0 0,-1 0-1,0 0 1,0 0 0,1 1 0,9-3 243,12-12 72,97-87-134,-112 96-199,13-12-40,0 1 1,2 0 0,28-14 0,-39 25-135,-9 2-104,-1 11-134,2 2 391,0 0 0,-1 0 0,0 1 0,-1-1 0,0 15 0,1 3 196,1-1-189,1 0 1,12 44-1,-14-62 85,1 0 0,1 0 0,0-1-1,0 1 1,0-1 0,1 0 0,1 0 0,-1 0-1,1-1 1,0 0 0,11 9 0,-13-13-49,0 0 0,1 0 0,-1 0 0,1-1 0,0 0 0,0 0 0,0 0 0,0 0-1,0-1 1,0 0 0,7 1 0,-1-2-812,1 1-1,-1-2 1,1 1-1,11-3 1,-20 2 530,-2 1 161,-1 0 0,1 0 0,-1 0 1,0 0-1,1 0 0,-1 0 0,1 0 0,-1 0 0,1 0 0,-1 0 1,0-1-1,1 1 0,-1 0 0,1 0 0,-1-1 0,0 1 1,1 0-1,-1 0 0,0-1 0,1 1 0,-1 0 0,0-1 0,0 1 1,1 0-1,-1-1 0,0 1 0,0 0 0,0-1 0,1 1 1,-1-1-1,0 1 0,0-1 0,4-5-1483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6:57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85 4992,'-37'-30'2240,"22"9"-1952,6 12 288,9 6-384,-9-10-96,9 8-32,0 2-352,9 3 160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7:05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345 723 2496,'-1'0'197,"1"-1"0,-1 0 0,0 0 0,1 0 0,-1 0 0,1 0 0,-1 0 0,1 0 0,-1 1 0,1-2 0,0 1 0,-1 0 0,1 0 0,0 0 0,0 0 0,0 0 0,0 0 0,0-1 0,-2-12 652,0 11-740,1 0 1,-1 0-1,1 1 1,-1-1 0,0 0-1,0 1 1,0-1-1,0 1 1,-1 0-1,1 0 1,-1 0 0,1 0-1,-6-3 1,0 0 26,0 1 1,-1 0-1,-12-4 1,12 5-139,0 1 0,0 0 0,0 1 0,0 0 0,0 0 0,-1 0 1,1 2-1,0-1 0,-10 2 0,13-1-64,0 1 0,0-1 0,1 1 0,-1 0 0,1 1 0,-1-1 0,1 1 0,0 0 0,0 1 0,0-1 1,0 1-1,1 0 0,-1 0 0,-6 9 0,2 0 48,0 0-1,2 0 1,-1 1 0,2 1 0,0-1 0,1 1-1,0 0 1,1 0 0,0 0 0,2 0 0,0 1-1,0-1 1,2 1 0,0 0 0,0-1 0,4 16-1,-2-23 111,0 0-1,1 0 1,-1-1-1,2 1 0,-1-1 1,1 0-1,0 0 1,1 0-1,0 0 0,0-1 1,0 0-1,1 0 1,0 0-1,0-1 0,0 1 1,1-2-1,-1 1 1,1-1-1,0 0 0,11 5 1,-6-5 51,0 0 1,-1 0 0,2-1-1,-1 0 1,0-1 0,0 0-1,1-1 1,-1-1-1,1 0 1,-1 0 0,1-2-1,20-3 1,-21 1-22,1 0 0,-1-1 0,0-1 1,0 1-1,21-16 0,51-44 286,-69 52-445,57-53 203,-55 50-124,-9 7 21,0 0 0,-1-1 0,0 0 0,10-19 0,-17 28-73,1 1 0,-1 0 0,0-1 0,0 1 0,0 0 0,1-1 0,-1 1 0,0 0 1,0-1-1,0 1 0,0-1 0,1 1 0,-1-1 0,0 1 0,0 0 0,0-1 0,0 1 1,0-1-1,0 1 0,0-1 0,0 1 0,-1 0 0,1-2 0,-8 3-273,5 0 210,1 0 1,-1 0-1,1 0 0,0 1 1,-1-1-1,-2 3 0,-3 7 35,-1 0 0,1 1 1,1 0-1,1 0 0,-1 1 0,2 0 0,0 0 0,-5 19 0,9-29 62,0 1 0,1-1 0,0 1 1,-1-1-1,1 0 0,1 1 0,-1-1 0,0 1 0,1-1 1,0 0-1,-1 1 0,1-1 0,1 0 0,-1 0 0,0 0 1,1 0-1,0 0 0,-1 0 0,1 0 0,0 0 0,1-1 1,-1 1-1,0-1 0,5 4 0,-3-3 40,1 0 0,-1 0 1,0 0-1,1-1 0,0 0 0,-1 0 1,1 0-1,0-1 0,0 1 0,0-1 1,0 0-1,0-1 0,0 1 0,1-1 1,6-1-1,0 0 47,-1-1 1,0 0-1,0 0 1,0-2-1,0 1 1,0-1-1,-1-1 1,0 0-1,15-10 1,-19 11-61,-1 0 0,1-1 0,-1 1 0,0-1 0,0-1 1,-1 1-1,0-1 0,0 0 0,0 0 0,0 0 0,-1 0 0,0 0 0,-1-1 1,1 0-1,-1 1 0,2-14 0,-3 15-47,0 0-1,-1 1 1,0-1 0,1 0 0,-2 0 0,1 0 0,-1 0-1,0 0 1,0 0 0,0 0 0,-3-6 0,3 8-24,-1 0 0,0 0 1,0 0-1,0 0 0,-1 0 1,1 0-1,-1 0 1,1 1-1,-1-1 0,0 1 1,0 0-1,0 0 0,0 0 1,0 0-1,-1 1 0,-5-3 1,1 2-46,-1-1-1,1 2 1,-1-1-1,1 1 1,-1 1 0,1-1-1,-1 1 1,-9 2 0,1 0 40,0 1 0,1 1 0,-23 8 0,36-12-19,0 2 0,1-1-1,0 0 1,-1 0 0,1 1 0,0-1 0,-1 1 0,1 0-1,-3 3 1,5-5 37,-1 1 0,1-1 0,0 0 0,0 1-1,-1-1 1,1 1 0,0-1 0,0 0 0,0 1 0,0-1-1,-1 1 1,1-1 0,0 0 0,0 1 0,0-1 0,0 1 0,0-1-1,0 1 1,0-1 0,0 0 0,0 1 0,0-1 0,1 1-1,-1-1 1,0 1 0,1 0 28,-1-1-1,1 1 1,0 0-1,0 0 1,-1-1 0,1 1-1,0-1 1,0 1-1,0-1 1,0 1-1,0-1 1,0 1 0,0-1-1,0 0 1,1 1-1,10 1 41,-1-1 0,0 0 0,0-1-1,1 0 1,-1 0 0,0-1 0,22-5 0,2 0-46,-28 5 33,0-1 1,0 0 0,12-5 0,14-3 28,-12 4-97,31-12 0,2 0 22,-42 13 51,-10 4-50,0 0-1,-1 0 0,1 1 0,0-1 1,0 0-1,0 1 0,0-1 1,0 1-1,0 0 0,0 0 1,0 0-1,0 0 0,3 0 1,-4 1-10,1-1 0,0 1 0,0-1 0,0 0 0,-1 0 0,1 1 0,0-1 1,0 0-1,0 0 0,0-1 0,-1 1 0,1 0 0,0-1 0,0 1 0,0-1 1,-1 1-1,4-2 0,-4 1 17,0 1 0,-1-1 0,1 1 0,0 0 0,0-1 0,0 1 0,0 0 0,0 0 0,0 0 0,0 0 0,0 0 0,0 0 0,0 0 0,2 0 0,-1 0-34,0 1 1,-1-1-1,1 0 0,0 0 0,0 0 0,0 0 1,0-1-1,0 1 0,0 0 0,-1-1 0,4-1 1,-2 1-6,3-1 83,0 0 0,0-1 0,-1 1 0,1-1 0,-1-1 0,10-7 0,3-2 261,17-19-448,-34 31 133,0 1 9,1-1 1,-1 0-1,1 0 1,-1 0-1,0 0 1,0 0-1,1-1 1,-1 1-1,0 0 1,0 0-1,0-1 1,0 1-1,0-2 1,2 1 0,-3 2-9,0 0-1,1 0 1,-1 0-1,0 0 1,1 0-1,-1 0 1,0-1-1,0 1 1,1 0-1,-1 0 1,0 0-1,0-1 1,1 1-1,-1 0 1,0 0-1,0-1 1,0 1-1,1 0 1,-1-1-1,0 1 1,0 0-1,0-1 1,0 1-1,0 0 1,0-1 0,0 1-1,0 0 1,0-1-1,0 1 1,0 0-1,0-1 1,0 1 0,0-6 31,0 5-20,0 3-20,0-1 19,0-1-27,0 0 17,0 0 0,0 0 0,0 0 0,0 0 0,0 0 0,0 0 0,0-1 0,-1 1 0,1 0-1,0 0 1,0 0 0,0 0 0,0 0 0,0 0 0,0 0 0,0 0 0,0-1 0,0 1 0,0 0-1,0 0 1,0 0 0,0 0 0,0 0 0,0 0 0,0-1 0,0 1 0,0 0 0,0 0 0,0 0-1,0 0 1,0 0 0,0 0 0,0 0 0,0-1 0,0 1 0,1 0 0,-1 0 0,0 0 0,0 0-1,0 0 1,0 0 0,0 0 0,0 0 0,0 0 0,0 0 0,0 0 0,0-1 0,1 1 0,4-6 93,-5 6-20,1-2-36,0 1 0,0-1-1,0 1 1,0-1 0,-1 1 0,1-1 0,-1 1 0,1-1-1,-1 1 1,0-1 0,1 1 0,-1-1 0,0 0-1,0-2 1,0 0-24,0 1 1,0-1-1,-1 0 0,1 1 0,-1-1 0,-1-5 0,1 7-24,1 1 0,-1 0 0,0 0 0,0 0 0,0 0 0,0 0 0,0 0 0,0 0 0,0 0 0,0 0 0,0 1 0,-1-1 0,1 0 0,0 1 0,0-1 0,-1 1 0,1-1 0,0 1 0,-1 0 0,1-1 0,-1 1 0,-1 0 0,0 0-45,0 0 0,0 0-1,0 0 1,0 0-1,0 0 1,0 1 0,0 0-1,0-1 1,-4 3 0,1 0 19,0 0 0,1 0 0,0 1 0,0 0 0,0 0 0,0 0 1,0 0-1,1 1 0,0 0 0,0 0 0,0 0 0,1 0 1,0 1-1,0-1 0,0 1 0,0 0 0,1 0 0,0 0 1,0 0-1,1 0 0,0 1 0,0-1 0,0 0 0,1 13 1,2-5 48,0 0 0,1 0 0,0 0 0,1-1 0,1 1 0,0-1 0,1 0 0,0 0 0,1-1 0,9 13 1,-12-20 36,0 0 0,0-1 0,0 1 0,1-1 0,-1 0 1,1 0-1,6 4 0,-7-6-13,1 0 0,-1 0 1,0-1-1,0 0 0,1 1 0,-1-1 0,1-1 1,-1 1-1,1-1 0,5 0 0,-9 1-21,0-1-1,0 0 0,0 0 1,0 0-1,1 0 1,-1-1-1,0 1 0,0 0 1,0 0-1,0-1 0,0 1 1,0-1-1,0 1 1,0 0-1,0-1 0,0 0 1,0 1-1,-1-1 1,1 0-1,0 1 0,1-3 1,1 1 8,22-22 200,27-27 378,-7 3-475,3 2-1,69-50 0,-89 75-137,-1-1-1,-1-1 1,0-1-1,-2-1 1,-1-1 0,31-46-1,-33 35 32,31-70 0,4-45-145,-56 152 118,0 0 0,0 0 0,0 0 0,0 0 0,0 0 0,0 0 0,0 0 0,0 0 0,0 0 0,0 0 0,0 0 0,0 0 0,-1 0 0,1 0 0,0 0 0,0 0 0,0 0 0,0 0 0,0 0 0,0 0 0,0 0 0,0 0 0,0 0 0,0 0 1,0 0-1,0 0 0,0 0 0,0 0 0,0 0 0,0 0 0,0 0 0,-6 8-104,-6 14-9,-8 22 42,2-2-5,-43 73-1,-13-9 12,25-38 197,-1 10-215,-44 90-1,-86 161 273,122-226 9,39-65-63,12-24-7,0-1-1,-1 1 1,0-2 0,-11 14-1,12-17 388,14-19-40,5-7-348,1 1 1,0 0-1,17-14 1,50-39-98,33-34-43,78-120 20,147-249-218,-189 239 335,-123 188-245,-15 25 5,1 1 1,0 0-1,26-29 0,-37 48 117,-1 0 0,0 0 0,0 0 0,0 0 0,0 0-1,1 0 1,-1 0 0,0 0 0,0 0 0,0 0-1,1 0 1,-1 0 0,0 0 0,0 0 0,0 0 0,0 1-1,0-1 1,1 0 0,-1 0 0,0 0 0,0 0-1,0 0 1,0 0 0,0 0 0,1 1 0,-1-1 0,0 0-1,0 0 1,0 0 0,0 0 0,0 1 0,0-1-1,0 0 1,0 0 0,0 0 0,0 0 0,0 1 0,0-1-1,0 0 1,0 0 0,0 0 0,0 1 0,0-1-1,0 6-25,-1-1 0,-1 1 0,1-1 0,-1 1 0,0-1 0,-4 8 0,-2 7-48,-27 69-25,-53 99 0,75-163 54,-40 82 16,-53 155 1,79-179 144,-5-1 0,-68 128 0,96-202-64,3-8-13,1 1 0,-1-1-1,1 1 1,-1-1 0,1 1 0,0-1 0,-1 1 0,1-1-1,0 1 1,-1 0 0,1-1 0,0 1 0,0-1 0,0 1 0,-1 0-1,1-1 1,0 1 0,0 0 0,0-1 0,0 1 0,0 0-1,5-1-6,-1-1-1,1 1 0,-1-1 0,1 0 0,-1-1 1,0 1-1,0-1 0,1 0 0,-1 0 1,0 0-1,-1-1 0,1 1 0,0-1 0,-1 0 1,6-5-1,2-4 7,-1 0 1,17-25 0,6-20-6,-3 4-28,-4 15 6,3 0 0,0 1-1,56-50 1,-26 34 47,88-61 0,-121 97-136,-20 14 61,1-1 0,-1 0 0,0-1 0,0 1 1,-1-1-1,1 0 0,4-7 0,-9 13-5,-1-1-1,0 1 0,1 0 0,-1-1 0,0 1 0,0 0 1,0-1-1,0 1 0,0 0 0,0-1 0,0 1 0,0 0 1,0-1-1,0 1 0,0 0 0,0-1 0,0 1 0,-1-1 0,1 1 1,0 0-1,0-1 0,-1 1 0,1-1 0,0 1 0,-1 0 1,0 0-1,-7 11 23,0 0 1,1 1 0,0 0-1,1 1 1,-7 21 0,6-14 31,4-12-39,0-1-1,1 1 0,0 0 1,0-1-1,1 1 0,0 10 0,1-18 36,0 1 0,0-1 0,0 0 0,0 0 0,0 0 0,1 0 0,-1 0-1,0 0 1,1 0 0,-1 0 0,0 0 0,1 0 0,-1 0 0,1 0-1,-1 0 1,1 0 0,0 0 0,-1-1 0,1 1 0,0 0 0,0 0 0,0-1-1,0 1 1,-1 0 0,1-1 0,0 1 0,0-1 0,0 1 0,0-1-1,0 0 1,0 1 0,0-1 0,0 0 0,0 0 0,1 1 0,-1-1 0,0 0-1,0 0 1,0 0 0,0 0 0,0-1 0,0 1 0,2-1 0,5 0 53,1-1 1,-1 0-1,0-1 1,10-4-1,-16 6-81,17-8 66,1-1 0,19-14 0,0 0-38,29-22 26,-40 26 123,20-18-96,-11 4-267,-32 30 151,-1 2-311,-3 11 32,-1-4 297,-10 20-175,3-7 242,-2 6-48,9-23-6,-1 0 1,1 0 0,0 0 0,0 1 0,0-1 0,-1 0 0,1 0 0,0 0 0,0 0-1,1 0 1,-1 0 0,0 0 0,0 0 0,0 1 0,1 0 0,0-1 185,-1 0-166,0-1-1,0 1 1,0-1 0,0 1 0,0-1 0,0 1-1,0-1 1,0 1 0,0-1 0,0 0 0,0 1 0,0-1-1,1 1 1,-1-1 0,0 1 0,0-1 0,0 0-1,1 1 1,-1-1 0,0 0 0,0 1 0,1-1 0,-1 0-1,1 1 1,-1 0 33,4 1-266,-4-1 253,0-1 0,1 1 0,-1-1 0,0 0 0,1 1 0,-1-1 0,0 0 0,1 0 0,-1 1-1,1-1 1,-1 0 0,0 0 0,1 1 0,-1-1 0,1 0 0,-1 0 0,1 0 0,-1 0 0,1 0 0,-1 0 0,1 0 0,-1 0 0,1 0 0,-1 0 0,0 0 0,1 0 0,-1 0 0,1 0-1,-1 0 1,1 0 0,-1 0 0,1-1 0,-1 1 0,0 0 0,1 0 0,0-1 0,0-3-318,11-9 631,-9 11-317,0-1 1,0 0-1,-1 1 0,1-1 1,3-5-1,-5 5-26,1 1-1,0 0 1,-1-1-1,1 1 1,0 0-1,0 0 0,0 0 1,1 0-1,-1 1 1,3-3-1,-2 3 1,-1-1-1,0 1 1,0-1 0,0 1-1,0-1 1,0 0-1,0 0 1,0 0 0,0 0-1,2-5 1,-2-1-54,-2 5-15,-3 4 29,0-1-1,0 0 0,0 1 1,0-1-1,0 1 1,0 0-1,0 0 1,0 0-1,-6 3 1,-7 6-317,9-6 339,0 0 1,0 1-1,-13 11 1,15-11-6,0 0 1,1 1-1,0 0 0,0 0 1,0 0-1,0 0 0,-2 8 1,1 2 6,0 0 0,1 1-1,-3 30 1,1-6-31,5-37 58,1-1 0,0 1 0,-1-1 0,1 1 0,1 0 0,-1-1 0,0 1-1,1-1 1,0 1 0,0-1 0,0 1 0,0-1 0,0 0 0,1 0 0,-1 1 0,1-1 0,0 0 0,0 0 0,0 0 0,0-1 0,1 1 0,-1-1 0,1 1 0,0-1 0,-1 0 0,1 0 0,0 0 0,0 0 0,1 0 0,-1-1 0,0 1 0,0-1 0,1 0-1,-1 0 1,5 1 0,4-1 50,-1 0 0,1-1-1,-1 0 1,1-1 0,-1 0-1,17-4 1,67-23 238,-55 15-217,27-13-133,-41 15 189,36-9-1,-56 18-160,-1 1-1,0-1 1,0 0 0,0 0 0,7-5 0,-4 5 280,-6 2-239,-1 0-1,1 0 1,-1 0-1,1 0 1,-1-1-1,1 1 1,-1-1 0,1 1-1,-1-1 1,0 0-1,1 1 1,1-2-1,3-4 31,0 0 0,0 0 0,-1 0 0,1-1 0,7-13 0,9-14 106,-13 22-244,-1-1 0,10-20-1,-18 33 89,0 0-1,0-1 1,1 1 0,-1-1-1,0 1 1,0 0 0,0-1-1,1 1 1,-1-1 0,0 1-1,0-1 1,0 1 0,0-1-1,0 1 1,0 0-1,0-1 1,0 1 0,0-1-1,0 1 1,-1-1 0,-5 3-198,3 0 150,1 1 0,0-1 1,-1 0-1,1 1 0,0-1 0,-1 4 1,0 0 39,1 0 1,0 0 0,1 1-1,0-1 1,-1 8 0,-4 16-117,2-15 137,1 1-1,1 0 0,0-1 0,0 1 0,2 0 0,0 0 0,1 0 0,0 0 1,6 24-1,-6-37 2,0 1 0,0-1 0,0 0 0,1 1 0,-1-1 1,1 0-1,0 0 0,0 0 0,0 0 0,0 0 0,0 0 0,1 0 0,-1-1 1,1 1-1,0-1 0,-1 0 0,1 0 0,0 0 0,6 3 0,-6-4 8,-1 0 0,1-1 0,0 1-1,0-1 1,0 1 0,-1-1-1,1 0 1,0 0 0,0 0 0,0 0-1,0 0 1,0-1 0,-1 0 0,1 1-1,0-1 1,0 0 0,-1 0 0,1 0-1,0-1 1,-1 1 0,0-1-1,1 1 1,-1-1 0,4-3 0,14-16 135,33-42 1,-25 28-78,45-63-23,-23 29 109,-44 61-145,8-10-126,-14 18 100,1-1-1,-1 1 1,0-1-1,0 1 1,1-1 0,-1 0-1,0 1 1,0-1-1,0 1 1,0-1-1,0 0 1,0 1 0,0-1-1,0 1 1,0-1-1,0 0 1,0 1-1,-1-1 1,1 1 0,0-1-1,0 0 1,-1 1-1,1-1 1,0 1-1,0-1 1,-1 1 0,1-1-1,-1 1 1,1 0-1,0-1 1,-2 0-1,1 1-3,1-1-1,-1 1 1,0 0-1,0-1 1,0 1-1,1 0 1,-1 0 0,0-1-1,0 1 1,0 0-1,0 0 1,0 0-1,0 0 1,1 0-1,-1 1 1,0-1-1,0 0 1,0 0-1,-1 1 1,-20 8-189,20-9 197,-6 5-5,1-1-1,-1 1 0,1 0 1,0 0-1,0 1 0,1 0 0,0 0 1,0 1-1,0-1 0,1 1 0,0 1 1,-5 8-1,2-1-14,1 0 0,0 0 0,1 1 0,1-1 1,-5 29-1,9-38 6,0 1 0,0-1 0,1 1-1,0-1 1,0 1 0,1 0 0,2 11 0,-2-15 29,0 1-1,0-1 1,0 0-1,0 0 1,1 0-1,0 0 1,-1 0-1,1 0 1,0 0-1,0-1 0,1 1 1,-1-1-1,0 0 1,1 1-1,0-1 1,4 3-1,-1-3 35,-1 1 0,1-1-1,-1 0 1,1-1 0,0 1 0,0-1-1,-1 0 1,1-1 0,0 0-1,0 1 1,0-2 0,0 1-1,0-1 1,0 0 0,0 0-1,9-3 1,8-5 67,1 0 0,35-21 0,-45 23-173,209-125-292,-207 121 373,-13 8-45,0 0 0,0 1 0,0-1 0,1 1 0,-1 0 0,1 0 0,0 0 0,-1 0 1,1 1-1,0 0 0,7-2 0,-11 3 13,1 0 0,-1 1 0,0-1 0,1 0 0,-1 0 0,0 1 0,1-1 0,-1 0 0,0 0 0,0 1 0,1-1 0,-1 0 0,0 1 0,0-1 0,0 1 0,1-1 0,-1 0 0,0 1 0,0-1 0,0 0 0,0 1 0,0-1 1,0 1-1,0-1 0,0 1 0,0-1 0,0 0 0,0 1 0,0 0 0,0 18-18,0-12 72,-1 14-3,-1-1 0,-6 26 0,-3 26 128,7-47-171,3-21 22,0 0 1,0 1 0,0-1 0,1 1 0,-1-1 0,1 1 0,1-1 0,0 9 0,-1-13-7,0 0-1,0 0 1,0 0-1,0 0 1,1 0-1,-1 0 1,0 0-1,0 0 1,0 0-1,0 0 1,0 0-1,0 0 1,1 0-1,-1 0 1,0 0-1,0 0 1,0 0-1,0 0 1,0 0-1,0 0 1,0 0-1,1 0 1,-1 0-1,0 0 1,0 0-1,0 0 1,0 0-1,0 0 1,0 0-1,0 0 1,0 0-1,0 0 1,1-1-1,-1 1 1,0 0-1,0 0 1,0 0-1,0 0 1,0 0-1,0 0 1,0 0-1,0 0 1,0-1-1,0 1 1,0 0-1,0 0 1,5-9 12,-3 5-14,15-18-1,-11 15 30,0-1-1,8-15 0,-7 9-41,20-36 88,37-55 1,-53 90-163,-3 2 3,2 1 1,-1-1-1,2 1 0,-1 1 0,25-20 1,-37 37-45,0 0 1,0 0 0,-1 11 0,-3 13 95,2-8 11,1 0-1,1 0 0,1 1 0,2 29 0,0-6 220,-1-41-197,0 1 1,0 0-1,1 0 1,-1-1-1,2 1 1,-1 0-1,3 8 0,-3-13-4,0 1-1,0-1 0,-1 0 0,1 1 0,0-1 0,0 0 0,1 0 0,-1 1 0,0-1 0,0 0 0,0 0 0,1 0 0,-1-1 0,1 1 0,-1 0 0,0 0 0,1-1 1,0 1-1,-1-1 0,1 1 0,-1-1 0,1 0 0,-1 1 0,1-1 0,0 0 0,-1 0 0,1 0 0,0 0 0,-1-1 0,1 1 0,2-1 0,5-2 39,0 0 1,-1-1-1,1 0 0,-1-1 0,0 0 0,0 0 0,13-12 0,-13 11-36,31-26 126,45-48 0,-46 42-8,-1 0-104,-1-2 1,-2-1-1,-1-2 1,-3-1-1,-1-1 0,39-88 1,-56 109-3,-9 17-76,1 1 1,-1-1-1,0 0 1,-1 0 0,1 0-1,-2 0 1,3-12-1,-5 25-16,0 1-1,-1-1 0,0 1 1,0-1-1,0 0 1,-4 8-1,-2 4 27,-2 14-16,1 1 1,2 0-1,1 0 0,2 1 1,0 40-1,3-41 92,2-1 0,10 61 0,25 61 283,-34-146-252,0-1 1,1 1-1,0 0 1,1-1-1,0 0 0,0 1 1,0-2-1,6 8 1,-10-13-103,1-1 0,-1 0 0,0 0 0,0 0 0,0 1 0,0-1 0,1 0 0,-1 0 0,0 0 0,0 0 0,0 1 0,1-1 0,-1 0 0,0 0 0,0 0 0,0 0 0,1 0 0,-1 0 0,0 0 0,0 0 0,1 0 0,-1 0 0,0 0 0,0 0 0,1 0 1,-1 0-1,0 0 0,0 0 0,1 0 0,-1 0 0,0 0 0,0 0 0,1 0 0,-1 0 0,0 0 0,0 0 0,0-1 0,1 1 0,-1 0 0,0 0 0,0 0 0,0 0 0,0-1 0,1 1 0,-1 0 0,0 0 0,0 0 0,0-1 0,0 1 0,5-12-3805,-5 11 3648,4-9-1292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7:06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14 4480,'-28'-8'2016,"22"8"160,15 0-1376,10 0 96,6 0-544,17 0 448,5 0-416,14 0-128,6 0-160,-6 0 192,-9 0-160,-8 0 384,-11 0-288,-10-6-1088,1 6 448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7:06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48 138 4224,'-19'-21'1920,"10"9"-1664,4 3 2528,-4 1-1728,9 1-640,-5-11-128,10 10-160,-5-8 256,4 7-192,1-3-672,5 7 256,-1-4-4000,0 5 2304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7:06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58 5216,'-28'-16'2368,"18"11"-2048,6 1 736,8 4-640,-4-8-160,10 4-160,-1-5-256,5 6 96,10-6-3712,10 9 2080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7:12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642 14 1888,'18'-14'5461,"-26"24"-4299,6-8-1024,0 0 0,0 0 0,-1 0 0,1 0 0,0 0 0,-6 2 0,-22 9 70,1 1-1,1 1 0,0 2 1,2 0-1,-1 2 1,2 1-1,1 1 1,0 2-1,-20 24 1,-74 118 374,77-105-14,-66 77-1,107-137-564,-2 3 64,0-1 0,0 0 0,0 0 0,0 0 0,0 0 0,0 0 0,-1 0 0,1-1 0,-1 1 0,1-1 0,-1 0 1,-3 2-1,5-3-21,0 0 1,0 0 0,-1 0 0,1 0 0,0 0-1,0 0 1,0 0 0,0-1 0,0 1 0,-1 0-1,1-1 1,0 1 0,0-1 0,0 1 0,0-1-1,0 1 1,0-1 0,0 0 0,0 0-1,0 1 1,1-1 0,-1 0 0,0 0 0,0 0-1,1 0 1,-1 0 0,0 0 0,1 0 0,-1 0-1,0-2 1,-1-2 37,0 0-1,0-1 1,0 1-1,0 0 1,0-8 0,-1-19-129,1-1 1,2 0-1,1 0 1,2 0-1,1 0 1,2 1-1,1-1 1,12-31 0,-18 59-27,0 1 0,1-1 1,0 1-1,0-1 1,1 1-1,-1 0 1,6-8-1,-6 11 44,-1 0 0,0 0 1,0 0-1,1 0 0,-1 0 0,1 0 0,-1 0 0,1 0 0,-1 0 0,1 1 0,-1-1 0,1 0 1,0 1-1,-1 0 0,1-1 0,0 1 0,-1 0 0,1 0 0,0 0 0,0 0 0,-1 0 1,1 0-1,0 1 0,-1-1 0,1 0 0,0 1 0,1 0 0,6 4-34,-1-1 0,0 2 0,0-1 0,0 1 0,-1 0 0,0 1-1,12 13 1,-2-2 17,84 93 312,-6-6 216,-55-65-244,1-2 0,49 35 0,-69-57-413,51 32 1573,-22-21-3267,-36-21 502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7:24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424 363 992,'-1'-1'91,"1"-1"0,0 1 0,0 0 0,0 0 1,0 0-1,0 0 0,0 0 0,0-1 0,1 1 0,-1 0 0,0 0 0,1 0 0,-1 0 0,1 0 1,-1 0-1,1 0 0,-1 0 0,1 0 0,0 0 0,-1 0 0,1 0 0,0 0 0,1 0 1,0-1 52,12-15 1709,-14 16-1809,0 1 0,0-1 1,1 1-1,-1-1 0,0 1 1,0-1-1,0 1 0,0-1 1,0 1-1,0-1 0,0 1 1,0-1-1,0 0 0,0 1 1,0-1-1,0 1 0,0-1 1,0 1-1,0-1 0,-1 1 1,1-1-1,0 1 0,0-1 1,-1 1-1,1-1 0,0 1 1,-1-1-1,1 1 0,0-1 1,-1 1-1,1 0 0,-1-1 1,1 1-1,0 0 0,-1-1 1,1 1-1,-1 0 0,1-1 1,-2 1-1,0 0 5,-1-1 0,1 1-1,-1 0 1,1 0 0,0 0 0,-1 0 0,1 1-1,-1-1 1,1 1 0,0-1 0,-1 1 0,1 0-1,0 0 1,0 0 0,0 0 0,-1 0-1,1 0 1,-2 3 0,-3 0-50,1 1 0,0-1 0,0 1 1,-10 11-1,-150 165 479,133-147-418,6-7-94,-47 53-233,67-71 277,-1 0 1,2 1-1,0 0 0,0 1 1,1-1-1,-8 21 0,13-27 23,-1-1 0,0 1-1,1 0 1,-1 0 0,1-1 0,0 1-1,1 0 1,-1 0 0,1 0-1,-1-1 1,1 1 0,0 0 0,0-1-1,1 1 1,-1-1 0,1 1 0,0-1-1,0 0 1,0 0 0,0 0 0,0 0-1,1 0 1,-1 0 0,1 0 0,0-1-1,0 1 1,0-1 0,0 0 0,0 0-1,1 0 1,-1-1 0,0 1 0,1-1-1,-1 1 1,7 0 0,0-1 153,0-1 0,0 0 0,0 0 0,0-1 0,0 0 0,0-1 0,0 0 0,-1-1 0,17-6 0,-10 2 30,0 0-1,-1-2 1,0 1 0,24-20-1,-30 20-146,0-1-1,-1 1 0,0-1 0,-1-1 1,0 0-1,0 0 0,-1 0 0,0 0 1,-1-1-1,6-16 0,-3 1-2,-1 0-1,0 0 1,3-40 0,-1-123-962,-9 190 873,-1-1 1,1 0-1,0 0 1,0 0-1,0 0 1,0 1 0,0-1-1,0 0 1,0 0-1,0 0 1,-1 0-1,1 0 1,0 0 0,0 0-1,0 1 1,0-1-1,0 0 1,-1 0-1,1 0 1,0 0-1,0 0 1,0 0 0,0 0-1,-1 0 1,1 0-1,0 0 1,0 0-1,0 0 1,0 0 0,-1 0-1,1 0 1,0 0-1,0 0 1,0 0-1,0 0 1,-1 0-1,1 0 1,0-1 0,0 1-1,0 0 1,0 0-1,-1 0 1,1 0-1,0 0 1,0 0 0,0 0-1,0-1 1,0 1-1,0 0 1,0 0-1,-1 0 1,1 0 0,0 0-1,0-1 1,0 1-1,0 0 1,0 0-1,1 25-619,-1-11 516,0-1 0,0 0 0,-4 18 0,0-13 99,2 0 0,0 1 1,0-1-1,3 27 0,1-2 135,-3-33-86,2 1 0,-1-1-1,1 1 1,1-1 0,0 1 0,1-1 0,7 20 0,-7-21 58,1-1 0,0 0 0,1 0 0,0 0 0,0-1 0,1 0 0,0 1 0,0-2 0,1 1 0,12 9 0,-17-15-2,1 0 0,-1 0 0,0 0 0,0 0 0,1-1 0,-1 1 0,1-1 1,-1 0-1,0 1 0,1-1 0,-1 0 0,1 0 0,-1-1 0,1 1 0,-1-1 0,0 1 0,3-2 0,1 1 29,-1-1 0,0 0 0,0-1 0,0 1 0,0-1 1,4-3-1,5-4-111,0 1 1,0 1 0,0 0-1,1 1 1,1 1 0,-1 0-1,26-5 1,-12 4-115,-13 3 65,29-4 0,-29 6-50,-2 0 72,-1 1-1,1 1 0,13 1 1,20 0 176,-28-1-8,-18 0-124,-1 0 0,0 0 0,0 0 0,0 0 0,1 0-1,-1 0 1,0 0 0,0 0 0,1 0 0,-1 0 0,0 0 0,0 0 0,0 0-1,1 0 1,-1 0 0,0 0 0,0 0 0,0 0 0,1 0 0,-1 0 0,0-1-1,0 1 1,0 0 0,1 0 0,-1 0 0,0 0 0,0 0 0,0-1-1,0 1 1,0 0 0,1 0 0,-1 0 0,0 0 0,0-1 0,0 1 0,0 0-1,0 0 1,0 0 0,0-1 0,0 1 0,0 0 0,0 0 0,0-1 0,-4-7 1230,2 5-1127,2 2-93,-1 1 0,1-1 0,-1 1 0,0-1 0,1 1 0,-1 0 0,1-1 0,-1 1 0,1 0 0,-1-1 0,0 1 0,1 0 0,-1 0 0,0 0 0,1-1 0,-1 1 0,0 0 0,1 0 0,-1 0 0,-1 0 0,-4 0 59,-13-4-147,0 0-345,-27-1-1,39 4 329,0 1 0,0 1 0,0-1 0,0 1 0,0 1 1,0-1-1,-10 4 0,2 1-1,-1 0 1,-22 14 0,34-18 56,0 1 0,0-1-1,0 1 1,0 0 0,1 1 0,-1-1 0,1 1-1,0-1 1,0 1 0,1 0 0,-1 0-1,1 0 1,-1 0 0,0 5 0,2-7 24,1 0 0,-1 0 1,1 0-1,0 0 1,0 0-1,0 0 1,0 0-1,0 0 1,0 0-1,1 0 1,-1-1-1,0 1 0,1 0 1,0 0-1,-1 0 1,1 0-1,0-1 1,0 1-1,2 2 1,-1-1 22,0 0 0,1-1 0,-1 1 1,1 0-1,-1-1 0,1 0 0,0 0 0,0 0 1,4 2-1,3 1 51,0-2-1,0 1 1,0-1 0,0-1-1,1 0 1,-1 0 0,1-1-1,-1 0 1,1-1 0,17-2-1,8-3 324,60-16-1,-76 16-398,30-7 29,3 0 1,-1-3-1,58-24 1,-86 29-61,1 0 0,0 2 1,52-10-1,-48 18 51,-28 0 565,-16 0-293,7 0-323,0 0 0,0 1 0,0 0 0,0 0 0,1 0 0,-1 1 0,0 0 0,-7 4 1,6-2-9,0 1 0,0 1 1,0 0-1,1 0 0,0 1 1,0 0-1,1 0 0,0 1 1,0-1-1,-10 17 0,15-19 30,0-1 0,0 1 0,0-1 0,0 1-1,1 0 1,0 0 0,0 0 0,0 0 0,1 0 0,0 0-1,0 0 1,0 6 0,1 1-120,-1-10 141,0 0-1,1 0 1,-1 0-1,1 0 1,-1 0-1,1 0 1,0 0-1,0 0 1,0 0-1,0-1 1,0 1-1,1 0 1,-1-1-1,0 1 1,1-1-1,-1 1 1,1-1-1,0 0 1,-1 1-1,1-1 1,0 0-1,2 1 1,0 0 14,0 0 1,1 0 0,-1 0 0,0-1 0,1 0 0,-1 0 0,1 0 0,8 1 0,7-4 114,0 0 1,-1-2 0,0 0-1,0-1 1,26-11 0,-16 7-63,43-14 3,143-51 148,-209 72-203,7-3 3,0-1 1,0 1-1,-1-2 0,22-14 1,41-45 69,-83 95-907,7-18 740,0 1-1,-4 17 1,1-5-19,3-16 105,0 0-1,1 0 1,1 10 0,0 6 81,0-20-91,-1-1 0,1 0 0,-1 0 0,1 0 0,0 0 0,0 0 0,0 0 0,1 0 0,-1 0 0,1-1 0,-1 1 0,1 0 0,0-1 0,0 1 0,4 3 0,-6-6 16,0 0 0,1 0 1,-1 1-1,0-1 0,1 0 1,-1 0-1,1 0 0,-1 0 1,0 0-1,1 0 0,-1 0 1,1 1-1,-1-1 0,0 0 0,1 0 1,-1 0-1,1-1 0,-1 1 1,0 0-1,1 0 0,-1 0 1,0 0-1,1 0 0,-1 0 0,1-1 1,-1 1-1,0 0 0,1 0 1,-1 0-1,1-1 0,9-9 234,-8 8-194,73-84 733,-9 20-783,-60 61-134,0-1 1,0 0-1,9-12 0,-16 37-258,3 33 0,-1-45 371,1 1-1,0-1 1,0 0 0,0 1 0,1-1-1,0 0 1,1-1 0,-1 1 0,1 0-1,0-1 1,1 0 0,7 9 0,-10-13 50,1 0 0,-1 0 0,0 0 0,0-1 1,1 1-1,-1 0 0,1-1 0,-1 1 1,1-1-1,0 0 0,0 0 0,-1 0 1,1 0-1,0-1 0,0 1 0,0-1 0,0 0 1,0 1-1,0-1 0,0-1 0,0 1 1,6-1-1,2-3 108,-1 1 0,1-1 0,0-1-1,16-9 1,-4 2-127,-7 3 64,0 0 1,16-14 0,-2 2-194,-11 7 30,0 0 0,20-22-1,-36 34 52,-1 1 0,0-1-1,0 1 1,1 0 0,-1-1-1,1 1 1,0 0 0,-1 0-1,1 0 1,2 0 0,-3 1 3,0-1 1,0 1 0,0 0 0,0 0 0,0 0 0,0 0 0,0 0 0,1 0 0,-2 1 0,1-1 0,0 1-1,0-1 1,0 1 0,0 0 0,0 0 0,0 0 0,0 0 0,-1 0 0,3 1 0,-2 1-12,1-1 1,-1 0-1,0 1 1,0 0-1,0-1 1,0 1 0,-1 0-1,1 0 1,-1 0-1,2 5 1,5 33 165,-1-3-102,-4-24-12,0 1 1,-2 0-1,1 28 0,-2-38-7,0 0 0,1-1-1,0 1 1,0-1-1,0 1 1,0-1-1,1 1 1,-1-1-1,1 0 1,0 1-1,0-1 1,1 0-1,5 7 1,-7-11 4,0 1-1,0-1 1,0 0 0,0 1 0,0-1 0,0 1 0,0-1-1,0 0 1,0 0 0,0 0 0,0 0 0,0 0 0,0 0-1,0 0 1,0 0 0,0 0 0,0 0 0,0 0 0,0-1-1,0 1 1,0 0 0,0-1 0,0 1 0,0 0 0,-1-1-1,1 0 1,2 0 0,27-24 326,-23 19-289,0 0 34,19-17-37,0 2 0,32-20 1,-12 14-23,1 1 1,69-25 0,-90 38-61,-18 8-60,-12 6 334,-40 8-400,34-3 137,-1-1 0,1 2 0,0-1 0,1 1 0,-1 1 0,1 0 0,1 0 0,0 1 0,0 0 0,0 0 0,1 1 0,1 0 0,0 0 0,0 0 0,1 1 0,0 0-1,1 0 1,-4 13 0,8-21 35,-1-1-1,1 1 1,0-1-1,0 1 0,0 0 1,0-1-1,0 1 0,1 4 1,-1-6-4,0 0 1,0-1-1,1 1 1,-1 0 0,0-1-1,0 1 1,1 0-1,-1 0 1,0-1-1,1 1 1,-1 0 0,1-1-1,-1 1 1,1-1-1,-1 1 1,1-1-1,-1 1 1,1-1 0,0 1-1,-1-1 1,1 1-1,0-1 1,-1 0-1,1 1 1,0-1 0,0 0-1,-1 0 1,1 1-1,0-1 1,0 0-1,2 0 46,0-1-1,-1 1 0,1-1 0,-1 0 0,1 0 0,-1 0 0,0 0 0,1 0 0,-1-1 0,0 1 0,0-1 1,0 1-1,3-3 0,25-29 259,86-99-653,-116 132 329,0 0 0,0 0 0,1-1 0,-1 1 0,0 0 0,0 0 0,0 0 0,0 0 0,0 0 0,1 0 0,-1 0 0,0 0 0,0 0 0,0 0-1,0 0 1,0 0 0,1 0 0,-1 0 0,0 0 0,0 0 0,0 0 0,0 0 0,1 0 0,-1 0 0,0 0 0,0 0 0,0 0 0,0 0 0,0 0 0,1 1 0,-1-1 0,0 0 0,0 0 0,0 0 0,0 0 0,0 0 0,0 0 0,1 0 0,-1 1-1,0-1 1,0 0 0,0 0 0,0 0 0,0 0 0,0 0 0,0 1 0,0-1 0,0 0 0,0 0 0,0 0 0,0 0 0,0 1 0,0-1 0,0 0 0,0 0 0,0 0 0,0 1 0,3 16-59,0-4 8,-2-8 69,1 0-1,0 0 1,0 0-1,0-1 1,1 1-1,0-1 1,0 0 0,0 0-1,0 0 1,1 0-1,-1 0 1,1 0-1,7 4 1,-8-6 12,1 0-1,-1-1 1,1 1 0,-1-1 0,1 0 0,-1 0-1,1 0 1,0 0 0,0-1 0,-1 1 0,1-1-1,0 0 1,0 0 0,-1-1 0,1 1 0,0-1-1,0 0 1,6-2 0,2-2 49,0 0-1,0-1 1,0 0 0,-1-1-1,0 0 1,0-1 0,-1 0-1,0-1 1,17-19 0,0-5 44,-1-1 0,37-64 0,24-88-23,50-137-136,-129 304 58,-3 10-66,-1-1 0,0 1-1,-1-1 1,0 1 0,0-1-1,1-16 1,-4 25 41,0 0 0,0 1 0,0-1-1,0 1 1,0-1 0,0 1 0,-1-1 0,1 0 0,0 1-1,0-1 1,0 1 0,-1-1 0,1 1 0,0-1 0,-1 1-1,1-1 1,0 1 0,-1 0 0,1-1 0,-1 1 0,1-1-1,-1 1 1,1 0 0,-1-1 0,1 1 0,-1 0 0,1 0-1,-1-1 1,1 1 0,-1 0 0,1 0 0,-1 0-1,1 0 1,-1 0 0,0 0 0,1 0 0,-2 0 0,0 0-15,0 0 1,0 0 0,0 0 0,0 1-1,0-1 1,0 1 0,0-1-1,0 1 1,-2 1 0,0 1-19,-1 0 0,1 1 0,-1-1 0,-5 8 0,4-5 0,-3 4 24,0 0 1,1 1-1,1 0 0,-1 1 1,2 0-1,-1 0 1,-4 15-1,-2 8 28,-10 47-1,9-21-9,2 1-1,3 0 0,-2 89 1,11-140 10,0-1 0,2 1 0,-1 0 0,1 0 0,1 0 0,0-1 0,1 1 0,-1-1 0,7 10 0,-6-13 1,0 0 1,0 0-1,1-1 1,-1 0 0,2 0-1,-1 0 1,1 0-1,0-1 1,0 0-1,0 0 1,1-1-1,-1 0 1,12 5-1,-6-4 68,0 0 1,1-2-1,0 0 0,-1 0 1,1-1-1,0 0 0,0-1 1,0-1-1,0 0 0,0-1 1,0 0-1,0-1 0,0-1 1,0 0-1,15-6 0,-2 1 122,-1-2 0,28-16-1,-45 21-187,1 0-1,-1-1 0,0 0 0,-1 0 0,1 0 0,-1-1 0,0-1 0,-1 1 1,8-13-1,-7 11 37,-5 7-49,-1 0 0,1 0 0,-1 0 1,0 0-1,0 0 0,0 0 0,0 0 1,0 0-1,0 0 0,0 0 0,-1 0 1,1-3-1,-1 5-2,0-1 0,0 1 1,0 0-1,0 0 0,0 0 0,0-1 1,0 1-1,0 0 0,0 0 1,0 0-1,-1 0 0,1-1 0,0 1 1,0 0-1,0 0 0,0 0 1,0 0-1,0-1 0,-1 1 0,1 0 1,0 0-1,0 0 0,0 0 1,0 0-1,-1 0 0,1 0 0,0 0 1,0-1-1,0 1 0,0 0 1,-1 0-1,1 0 0,0 0 1,0 0-1,0 0 0,-1 0 0,1 0 1,0 0-1,0 0 0,0 0 1,-1 0-1,1 0 0,0 0 0,0 1 1,0-1-1,-1 0 0,-9 5-147,-4 7 46,6-5 44,-1 1-1,1-1 1,1 1 0,-1 1 0,-7 12 0,13-19 56,1 0 1,0 1-1,-1-1 0,1 1 0,0-1 0,1 1 1,-1 0-1,0-1 0,1 1 0,0 0 0,-1-1 1,1 1-1,0 0 0,0-1 0,1 1 0,-1 0 1,1 0-1,-1-1 0,1 1 0,0-1 0,0 1 1,0 0-1,0-1 0,0 0 0,1 1 0,-1-1 1,4 4-1,2 1 56,0 0 1,0-1 0,1 0-1,0 0 1,0-1 0,0 0-1,1 0 1,0-1 0,0 0-1,0 0 1,0-1 0,1-1-1,-1 1 1,1-2 0,17 2-1,-14-3-76,1-2-1,-1 1 0,0-2 1,0 0-1,0 0 0,0-1 0,0-1 1,-1 0-1,0-1 0,0 0 1,0 0-1,-1-2 0,15-11 0,-25 18-23,1-1-321,0 1-1,0-1 1,0 0-1,0 0 1,-1-1-1,1 1 0,0 0 1,1-4-1,-3 6 245,0-1 0,0 1 0,0-1 0,0 1 0,0-1 0,0 1 0,0-1 0,0 1 0,0 0 0,0-1 0,0 1 0,0-1 0,0 1 0,0-1 0,0 1-1,0-1 1,-1 1 0,1-1 0,0 1 0,0-1 0,-1 1 0,0-2-164,0 1-1,0 0 1,0 1-1,0-1 1,-1 0-1,1 0 0,0 0 1,0 1-1,-1-1 1,-2 0-1,-16-6-2921,1 6 1078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7:24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0 198 4640,'0'-8'2112,"30"-10"-1824,-13 6 1024,8 3-768,27-12 544,4 4-608,30-8-128,3 4-224,6-3 256,-10 6-192,-13 1 512,-16 10-384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7:28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0 699 3072,'1'0'198,"0"-1"0,0 1 0,0 0 0,0 0 0,0 0 0,0-1 0,-1 1 0,1-1 0,0 1 0,0 0 0,0-1 0,-1 1 0,1-1 0,0 0 0,0 1 0,0-2 0,22-18 868,-6 1-681,-1-1 0,0-1 0,24-45 0,28-76 61,-18 33-299,-22 49 250,34-98 1,-60 153-388,-1 0-1,1 1 1,-1-1 0,0 0 0,0 0 0,-1 0 0,1 0-1,-1 0 1,0 0 0,-1 1 0,1-1 0,-3-7 0,3 11-29,0 1 0,0 0 1,0-1-1,0 1 0,0 0 0,-1 0 1,1-1-1,0 1 0,0 0 1,0 0-1,-1-1 0,1 1 0,0 0 1,0 0-1,-1 0 0,1-1 1,0 1-1,-1 0 0,1 0 0,0 0 1,0 0-1,-1 0 0,1 0 1,0 0-1,-1-1 0,1 1 0,0 0 1,-1 0-1,1 0 0,0 0 1,-1 0-1,1 1 0,0-1 0,-1 0 1,1 0-1,0 0 0,-1 0 0,1 0 1,0 0-1,0 0 0,-1 1 1,1-1-1,0 0 0,0 0 0,-1 0 1,1 1-1,0-1 0,0 0 1,-1 0-1,1 1 0,0-1 0,0 1 1,-14 16-222,11-13 213,-5 7-41,1 1 0,0-1 0,1 2 0,-6 14-1,-14 57 351,-47 223 60,51-201-226,-8 46 376,28-139-275,0 1-1,1 0 1,1 0 0,0 0 0,3 21 0,-3-35-177,0 1 0,0-1 0,0 0 0,0 0 0,0 0-1,0 1 1,0-1 0,1 0 0,-1 0 0,0 0 0,0 1 0,0-1 0,0 0 0,0 0 0,0 0 0,1 0-1,-1 1 1,0-1 0,0 0 0,0 0 0,0 0 0,1 0 0,-1 0 0,0 0 0,0 1 0,1-1 0,-1 0-1,0 0 1,0 0 0,0 0 0,1 0 0,-1 0 0,10-3 694,13-13-122,-16 11-395,9-7-62,0-1 1,0-1-1,-1-1 0,20-26 0,-12 10-180,30-53-1,-41 63-22,1-3-107,0 0 1,15-41-1,-28 64 101,1 0-1,-1-1 0,0 1 1,1 0-1,-1-1 0,1 1 1,0 0-1,-1 0 0,1-1 1,0 1-1,1-1 1,-2 3 24,1 0 1,0 0 0,-1 0 0,1 0 0,0 0 0,-1 0-1,0 0 1,1 0 0,-1 0 0,1 0 0,-1 1 0,0 1 0,1 0 20,4 14-52,0 1 0,1-1 0,1 0 0,16 28 0,-20-40 81,0-1 0,0 0 0,1 0-1,-1 0 1,1-1 0,0 1 0,0-1 0,0 0 0,0 0 0,0 0 0,1 0 0,-1-1 0,1 0-1,0 0 1,0 0 0,0 0 0,0-1 0,0 0 0,0 0 0,0 0 0,0-1 0,6 0 0,-2 0 78,0-1 0,-1 0 0,1 0 0,0-1 0,-1 0 1,1-1-1,12-6 0,2-2 104,28-19 0,-38 21-153,0-1 1,0 0 0,-1 0-1,-1-1 1,0-1-1,0 0 1,10-15-1,-15 18 12,-1 0-1,0 0 0,0 0 1,0-1-1,-1 0 0,-1 0 0,0 0 1,0 0-1,-1 0 0,0-1 1,1-16-1,-3 25-97,0-1 1,0 1-1,0 0 0,-1 0 1,1-1-1,0 1 0,-1 0 1,1 0-1,-1 0 0,0-1 1,0 1-1,0 0 0,0 0 1,0 0-1,0 1 0,-1-1 1,-1-2-1,2 3 21,0 0-1,-1 1 1,1-1-1,0 1 1,-1-1 0,1 1-1,0-1 1,-1 1-1,1 0 1,0 0 0,-1 0-1,1-1 1,-1 1-1,1 1 1,0-1-1,-1 0 1,1 0 0,0 0-1,-1 1 1,1-1-1,0 1 1,-1-1-1,1 1 1,0 0 0,0-1-1,-1 1 1,1 0-1,-1 1 1,-9 6-54,0 1-1,0 0 1,1 0 0,-15 19-1,-32 49-228,49-66 272,2 0 0,0 1 0,0 0 0,1 0 0,0 0 1,1 1-1,1-1 0,0 1 0,0 0 0,0 22 0,2-29 24,2 1 0,-1-1 0,1 1-1,0-1 1,0 1 0,1-1 0,-1 1 0,2-1 0,-1 0 0,4 7 0,-4-9 28,1 0 1,0 0 0,0 0-1,1 0 1,-1 0-1,1-1 1,0 1 0,0-1-1,0 0 1,0 0-1,0-1 1,1 1-1,-1-1 1,8 3 0,-1-2 115,1 0 0,-1 0 0,1-1 0,0 0 0,0-1 0,0-1 0,0 0 0,0 0 0,0-1 0,22-5 0,-11 0 13,-1 0 0,0-2-1,-1 0 1,35-20-1,-40 18-155,-1-1-1,0-1 0,-1 0 1,0-1-1,-1-1 0,19-25 0,16-16-79,-41 47 66,3-3-1,1 1 1,0 0-1,13-9 1,-21 17-29,1-1-1,1 1 1,-1 0 0,0 0 0,0 0 0,1 1 0,-1-1-1,1 1 1,0 0 0,-1 1 0,1-1 0,0 1 0,8 0 0,-4 1 43,0 1 1,0 0-1,0 0 1,0 1-1,0 1 1,-1-1 0,1 1-1,-1 1 1,0-1-1,0 1 1,0 1-1,-1-1 1,0 1 0,11 12-1,-31-21 1362,-26-11-1235,25 8-173,1 2-1,-1-1 0,-20-3 0,30 8 33,0-1-1,0 1 1,0 0 0,0 0 0,0 1-1,0-1 1,0 1 0,0 0 0,0 0-1,0 0 1,0 0 0,1 1 0,-1-1-1,0 1 1,1 0 0,-7 5-1,2-1-36,0 1 0,0 0 0,1 0 0,0 1 0,0 0 0,0 0 0,1 1 0,1 0 0,0 0 0,0 0 0,0 0 0,1 1 0,1 0 0,0 0 0,0 0 0,1 0 0,-2 14 0,3-15 48,0 1 1,1-1-1,0 1 1,0-1-1,4 19 1,-3-26 31,-1 0 0,1 0 0,0 0 0,0 0 0,0 0 1,0 0-1,0 0 0,0 0 0,1 0 0,-1 0 1,0-1-1,1 1 0,0 0 0,-1-1 0,1 0 1,0 1-1,0-1 0,0 0 0,0 0 0,0 0 0,0 0 1,0 0-1,0 0 0,0-1 0,0 1 0,0-1 1,1 1-1,-1-1 0,0 0 0,0 0 0,3 0 0,9-1 140,-1-1-1,25-5 0,-10 1-9,117-30-44,-78 18-71,289-80-21,-329 93 25,1 0-1,31 0 0,-32 3-37,-6 1-134,-17 1 158,1 0-1,-1 0 1,0 0 0,0-1 0,0 1 0,0-1 0,0 0 0,0 0 0,0-1 0,0 1 0,4-3-1,-9 3-1,1 1-1,-1-1 0,0 0 0,1 1 0,-1-1 0,0 1 1,1-1-1,-1 1 0,0-1 0,0 1 0,1 0 0,-1-1 0,0 1 1,-1 0-1,-5-2-40,1 1 0,-1 0 0,0 0 0,0 0 0,1 1 0,-1 0 1,0 1-1,0-1 0,0 2 0,1-1 0,-1 0 0,0 1 0,-7 3 0,-5 4-40,1 1-1,-35 23 1,21-12-117,25-16 153,-55 36-246,52-34 191,1 1 1,0 0-1,0 0 1,-9 12-1,16-17 75,0-1 1,1 1-1,-1 0 0,1-1 1,0 1-1,0 0 0,0 0 1,0 0-1,0 0 0,0 0 1,1 0-1,-1 6 0,1-8 10,0 1-1,1 0 0,-1-1 0,0 1 1,0-1-1,1 1 0,-1 0 1,1-1-1,0 1 0,-1-1 1,1 1-1,0-1 0,0 1 0,0-1 1,0 0-1,0 1 0,0-1 1,0 0-1,0 0 0,1 0 1,-1 0-1,0 0 0,1 0 0,2 1 1,0 0 40,1-1 0,-1 1 1,1-1-1,0-1 0,-1 1 0,1-1 1,0 1-1,-1-1 0,1-1 1,0 1-1,-1-1 0,1 1 0,0-1 1,-1-1-1,1 1 0,-1-1 0,0 1 1,1-1-1,7-5 0,4-3 69,0-1-1,0-1 1,21-21 0,-22 21-100,-2-2 0,0 0 0,0 0 1,-1-1-1,-1-1 0,-1 0 0,0 0 1,-1-1-1,-1 0 0,12-34 0,-16 37-67,-2 11 32,-1-1-1,0 0 1,0 0-1,0 1 1,0-8-1,-1 11 7,0 0 0,0 0 0,1 0 0,-1-1 0,0 1 0,0 0 0,0 0 0,0 0-1,0 0 1,0 0 0,0 0 0,0 0 0,0-1 0,0 1 0,-1 0 0,1 0-1,0 0 1,0 0 0,0 0 0,0 0 0,0 0 0,0 0 0,0-1 0,0 1 0,0 0-1,0 0 1,0 0 0,0 0 0,0 0 0,0 0 0,0 0 0,-1 0 0,1 0 0,0 0-1,0 0 1,0 0 0,0 0 0,0 0 0,0 0 0,0 0 0,0-1 0,-1 1 0,1 0-1,0 0 1,0 0 0,0 0 0,0 0 0,0 0 0,0 0 0,0 1 0,-1-1 0,1 0-1,0 0 1,-7 5-183,-9 13-41,15-17 208,-5 7-23,-1 1 1,2 0-1,-1 0 1,1 1 0,1-1-1,0 1 1,0 0-1,0 0 1,2 1-1,-1-1 1,1 0 0,1 1-1,-1 14 1,2-22 58,0 0 0,1-1 0,-1 1 0,1 0 1,-1 0-1,1 0 0,0 0 0,0 0 0,0-1 0,1 1 1,-1 0-1,1-1 0,-1 1 0,1-1 0,0 1 0,0-1 1,0 0-1,0 0 0,0 0 0,0 0 0,5 2 0,-4-2 21,1 0-1,-1 0 0,1 0 0,0-1 0,-1 0 0,1 0 0,0 0 1,0 0-1,0 0 0,0-1 0,0 0 0,0 0 0,0 0 0,0 0 1,5-1-1,8-4 88,-1-1 0,0-1 1,0 0-1,0-1 0,19-13 0,-30 18-110,12-7-18,-1-1 0,0-1 1,-1 0-1,0-1 0,-1-1 1,0 0-1,21-29 0,18-34-619,-57 122 11,-2-19 666,3-8-124,-1-1 1,0 27 0,4-38 60,0-1 1,1 1-1,-1 0 1,1 0-1,0-1 1,1 1-1,0 0 1,-1-1-1,2 1 1,-1-1 0,6 9-1,-7-11 65,1 0-1,0 0 0,0-1 1,0 1-1,1-1 1,-1 1-1,1-1 1,-1 0-1,1 0 1,0 0-1,-1 0 0,1 0 1,0 0-1,6 1 1,-6-2-25,-1-1 0,1 0 0,-1 0 0,1 0 0,0 0 0,-1 0 0,1-1 1,-1 1-1,1-1 0,0 1 0,-1-1 0,0 0 0,1 0 0,-1 0 0,1 0 0,-1-1 0,0 1 1,0-1-1,4-3 0,2-2 0,0 0-1,-1-1 1,0-1 0,0 1 0,-1-1 0,8-14 0,27-61-21,-35 65 4,0 2-571,-4 19 262,-1 12 113,-2 27 120,0-16-119,3 46 1,-1-67 205,0 1-1,1-1 1,-1 1 0,1-1 0,0 0 0,0 0 0,0 1-1,0-1 1,1-1 0,-1 1 0,1 0 0,0-1-1,1 1 1,4 4 0,-6-8 26,0 1-1,-1-1 0,1 1 1,0-1-1,0 0 1,0 1-1,0-1 0,0 0 1,0 0-1,-1 0 1,1-1-1,0 1 1,0 0-1,0-1 0,3 0 1,1-1 76,6-1-44,-2-2 0,1 1 0,0-1 0,-1-1 0,0 1-1,17-14 1,-19 13-57,24-18-18,-1-1 1,-2-1 0,-1-2 0,-1-1-1,-1-1 1,-2-1 0,-1-1-1,25-47 1,-38 62-5,-6 8-60,1 1 1,0-1-1,9-10 0,-13 19 48,-1-1-1,0 1 1,0 0-1,1 0 1,-1-1 0,0 1-1,0 0 1,1 0-1,-1-1 1,0 1-1,1 0 1,-1 0 0,0 0-1,1-1 1,-1 1-1,0 0 1,1 0-1,-1 0 1,1 0 0,-1 0-1,0 0 1,1 0-1,-1 0 1,1 0-1,-1 0 1,0 0 0,1 0-1,-1 0 1,0 0-1,1 0 1,-1 0-1,1 0 1,-1 1 0,0-1-1,1 0 1,-1 0-1,0 0 1,1 1-1,-1-1 1,0 0 0,0 0-1,1 1 1,-1-1-1,0 0 1,1 1-1,7 16-212,-3 7 161,-2 0 0,0 0 1,-1 0-1,-2 25 0,-1-24 86,0 0 0,-7 37 0,5-49 34,0 0 1,-1-1-1,0 0 0,-1 0 1,0 0-1,-11 17 1,14-26-18,0 0 1,0-1 0,0 1 0,-1-1-1,1 1 1,-1-1 0,1 0 0,-1 0-1,0 0 1,0 0 0,0-1 0,0 1-1,0-1 1,0 0 0,0 0 0,-1 0-1,1 0 1,0 0 0,-1-1 0,1 0-1,0 1 1,-1-1 0,1 0-1,-1-1 1,1 1 0,-5-1 0,-6-3-18,0 0 0,1 0 0,-1-1 0,-23-13 1,8 1-320,27 15 31,5 4 37,13 4 22,22 2 141,22 6 164,73 8 0,-110-20-40,-1-1 1,1-1 0,0-1-1,30-6 1,-37 4-6,0-1 1,1-1 0,-1 0-1,-1-2 1,1 1-1,21-15 1,-29 16-26,1-2 0,-2 1 0,1-1 1,-1 0-1,0 0 0,-1-1 0,1 0 0,-2 0 0,1-1 1,-1 0-1,6-13 0,-9 16-17,1 0-1,-1 0 0,-1-1 1,1 1-1,-1 0 1,0 0-1,-1-1 1,0-8-1,0 11-14,0 0-1,-1 0 0,0 0 0,0 0 1,0 0-1,0 1 0,-1-1 0,1 0 1,-1 1-1,0-1 0,0 1 0,0 0 1,-1-1-1,-3-2 0,5 4-15,0 1 0,-1 0 0,1 0 0,0-1 0,-1 1 0,1 0 0,-1 1 0,0-1-1,1 0 1,-1 0 0,0 1 0,1-1 0,-1 1 0,0-1 0,0 1 0,1 0 0,-1-1 0,0 1 0,-2 0 0,1 1-2,0 0-1,0-1 1,-1 1 0,1 0 0,0 0-1,0 1 1,0-1 0,0 1 0,-5 3-1,-1 2-25,0 0-1,0 1 0,0 1 0,-13 17 0,10-9-164,-21 35 1,29-43 167,-1 0 1,2 0-1,-1 0 1,1 0 0,1 0-1,-3 15 1,5-20 60,-1-1 0,1 0 0,0 0 0,0 0 0,1 1 0,-1-1 0,1 0 0,-1 0 0,1 0 0,0 0 0,0 0 0,1 0 0,-1 0 0,0 0 0,1-1 0,2 4 0,-1-3 8,0 0 0,0 0 0,0 0 0,0 0 1,1-1-1,-1 1 0,1-1 0,0 0 0,0 0 1,6 2-1,4 0 69,1 0 0,-1-1 1,1-1-1,0-1 1,24 0-1,11-1-58,-1-3 1,0-2-1,0-3 1,75-20-1,-112 24-1233,1-1 1,-1 0-1,18-10 1,-1 1-1318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9:25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1311 11 2400,'-9'1'8890,"-2"-1"-4410,-50 5-3205,28-2-702,-86 5 811,-3-5 259,115-2-1554,0-1 0,0 1 0,1 0 0,-1 1 0,1 0 1,-13 4-1,5 2-34,0 0 0,1 1 0,-16 13 0,-22 15 221,-80 26-204,82-41 90,-88 34 253,45-21-206,74-26-196,1 0 0,1 1-1,-27 20 1,41-28-10,-6 4 22,0 2 1,0-1 0,0 1-1,1 0 1,1 0 0,-9 14 0,-28 59 183,30-51-95,2 1 0,-11 44 0,5-13-141,11-42 216,-3 10 199,-25 56 0,20-58-425,-14 40 1,25-59 44,0 1 1,1 0-1,0 1 1,0-1-1,1 0 1,1 1-1,0 20 1,2-6-56,-2 29 0,0 11 173,5 1-117,3 0 0,3-1 1,19 65-1,37 101 156,-22-90 129,-4-19-438,-37-111 168,0-1 0,1 0 0,0 0-1,1 0 1,0 0 0,0-1 0,1 0 0,13 13 0,0-3-40,0-2-1,34 23 0,-33-28-15,0 0 0,1-2-1,1-1 1,29 9 0,11 4 193,107 46 26,-153-61-173,0 0 0,1-1 0,0-1 0,0 0 0,0-1 0,0-1 0,22 0 0,203-18 367,-142 7-352,-1-3-43,7-1 204,-91 10-129,0-1-1,0 0 0,0-2 0,21-8 1,-6 2-27,122-37-34,48-16 0,-182 56 10,0 0 1,0-1-1,0-1 0,-1 0 0,-1-2 1,0 0-1,0-1 0,-2-1 0,1 0 0,-2-1 1,16-21-1,65-100 112,-64 86-63,3 3 0,40-46 0,-45 62 32,60-70-194,-79 87 125,0 0-1,-2 0 0,1-1 1,-2 0-1,0 0 1,5-18-1,24-120 73,-15 58-172,-14 72 130,-2 0-1,-1-1 1,-1 1-1,-1-1 1,-1 0 0,-1 0-1,-2 1 1,-4-32-1,2 36-3,-4-24 94,-3 0 1,-30-81-1,22 79-56,0 1-88,-1 1 0,-38-59 0,56 99 3,-62-86-20,51 74 8,0 1 1,-1 0 0,-24-19 0,-74-52-251,102 78 261,-1 1 0,-13-7 0,-4-1 37,23 11-58,0 1 0,0 0 0,-1 0 0,-7-2 0,7 3 7,0-1 0,0 0 1,-8-5-1,-2-1 37,0 0 0,-1 1-1,-29-9 1,-83-28-75,29 9-51,50 18 81,-36-9 76,69 23-97,0 0-1,0 1 1,0 1-1,0 1 0,-35 3 1,5 0-8,-53-4 1,29 0-249,63 1 33,-25 0-1207,11 0-5044,17 0 4650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7:30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12 810 1824,'-10'3'1142,"10"-3"-1077,0 0-1,0 0 1,0 0 0,0 0-1,0 0 1,0 0-1,0 0 1,0 1-1,0-1 1,0 0-1,0 0 1,0 0-1,0 0 1,0 0-1,0 0 1,0 0-1,0 0 1,0 0-1,0 1 1,0-1 0,0 0-1,-1 1 839,1-1-838,0 0 0,0 0-1,0 0 1,0 0-1,0 0 1,0 0-1,0 0 1,0 0-1,0 0 1,-1 0-1,1 0 1,4 1 157,0 0 1,0 0-1,0-1 1,0 0 0,0 0-1,0 0 1,0 0-1,0-1 1,0 1-1,0-1 1,0 0-1,0 0 1,0 0-1,-1-1 1,1 1 0,0-1-1,-1 0 1,1 0-1,-1-1 1,4-2-1,5-5 21,0-1 0,-1 1 0,0-2 0,9-12 0,-13 14-177,-1 1 0,1-2 1,-2 1-1,10-22 0,9-45 404,-13 37-327,-9 34-912,-4 11 390,-3 15 167,-2 21 197,4-27-14,0 0 0,0 25 0,3-30 60,1-1 1,0 1-1,0-1 0,0 0 0,1 0 0,4 11 0,-5-17 27,0 0 0,0 0 0,0 0 0,0 0 0,0 0 0,1 0 0,-1 0 0,1 0 0,-1-1 0,1 1 0,-1-1 0,4 3 0,-4-4 7,1 1 0,-1-1 0,1 1 0,-1-1 1,1 1-1,-1-1 0,1 0 0,-1 1 1,1-1-1,-1 0 0,1 0 0,0 0 1,-1 0-1,1-1 0,-1 1 0,1 0 1,-1-1-1,1 1 0,-1-1 0,2 0 1,9-6 95,0 0 1,0 0-1,-1-1 1,0-1 0,-1 0-1,11-11 1,-19 17-141,274-305 447,-242 266-334,62-87-67,-82 108-47,-2-1 1,0-1 0,-2 0 0,10-28 0,-15 18 165,-4 30-205,-1 1 1,0-1-1,0 1 1,0-1-1,0 1 0,-1-1 1,1 1-1,-1 0 0,0-1 1,1 1-1,-3-3 1,3 4 5,-1 0 1,1 1-1,-1-1 1,0 0-1,1 1 1,-1-1-1,0 1 1,0-1-1,0 1 1,1 0-1,-1-1 1,0 1-1,0 0 1,0 0-1,0-1 1,1 1-1,-1 0 1,0 0-1,0 0 1,0 0 0,0 0-1,0 0 1,0 0-1,0 0 1,-1 1-1,-1 0-17,0-1-1,0 1 0,0 0 1,0 1-1,0-1 0,-4 3 1,-3 2-17,1 1-1,0 0 1,0 0 0,1 1-1,0 0 1,1 0 0,-1 1 0,1 0-1,1 1 1,0-1 0,0 1-1,1 0 1,1 0 0,-6 17 0,2 1 36,2 0 1,1 1 0,-4 50-1,8-27-3,7 65 0,-4-99 45,1-1 0,0 1 0,2-1 0,0 0 0,11 26-1,-12-34 15,1 0 0,0 0 0,0-1 0,1 1 0,0-1 0,0 0 1,1-1-1,0 1 0,0-1 0,1-1 0,10 8 0,-12-10 53,1-1 0,-1 0 0,1 0 1,0-1-1,0 0 0,0 0 1,0 0-1,0-1 0,0 0 1,9 0-1,-11-1-72,0 0 1,0-1-1,0 1 1,0-1-1,-1 0 0,1 0 1,0 0-1,-1-1 1,1 1-1,-1-1 1,1-1-1,-1 1 0,0 0 1,0-1-1,0 0 1,4-3-1,-4 0-751,0 1 1,-1 0-1,0-1 0,0 1 0,0-1 1,0 0-1,-1 0 0,0 0 0,2-9 1,-1 4-967,2-4-181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7:30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14 205 3136,'-12'-13'1029,"12"13"-991,0-1 0,0 1 0,-1 0 0,1 0-1,0-1 1,0 1 0,0 0 0,0 0 0,0-1 0,0 1-1,0 0 1,0 0 0,0-1 0,0 1 0,0 0 0,0 0-1,0 0 1,0-1 0,0 1 0,0 0 0,0 0 0,0-1-1,0 1 1,0 0 0,0 0 0,1-1 0,-1 1 0,0 0-1,0 0 1,0 0 0,0-1 0,0 1 0,1 0 0,-1 0-1,0 0 1,9-8 1387,-6 7-1321,11-9 86,0 1 0,1 1 1,0 1-1,0 0 0,25-7 0,82-17 493,271-34 529,-323 55-435,-56 8-796,0 0-231,-1 0 1,18-5-1,-26 6-891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7:30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48 2976,'-24'-9'1344,"24"4"-1152,0 1 448,5 4-384,0-3-384,4 3 64,10-6 256,4 3-96,21-9-928,7 6 448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7:32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0 372 2400,'0'0'779,"7"5"3012,4-5-3274,0-1-1,0 0 0,0 0 1,16-5-1,-22 5-411,-1 0-1,1-1 1,-1 0 0,1 0 0,-1-1-1,0 1 1,0-1 0,0 0 0,0 0-1,-1 0 1,1 0 0,-1-1 0,4-4-1,7-10 14,-2 0 0,0-1 0,-2-1 0,0 0 0,-1 0 0,-1-1 0,0 0 0,5-29 0,-7 28 81,-5 18-172,1 1-1,-1 0 0,0-1 1,-1 1-1,1-1 0,0-5 1,-4 56-546,1-25 164,1 1 0,2 24 0,1-31 396,5 33 384,-6-45-387,0 0 0,0 0-1,0-1 1,1 1-1,0 0 1,-1-1 0,1 1-1,1-1 1,3 6-1,-2-5-10,-3-2 57,1 0 0,-1 0 0,1 0 0,0 0 0,0 0 0,0-1 0,0 1 0,0 0 0,0-1 0,1 0 0,-1 1 0,0-1 0,1 0 0,-1 0 0,1-1 0,-1 1 0,1 0 0,-1-1 0,5 1 0,3-1 61,0-1-1,0 0 1,0 0-1,0-1 1,0 0 0,0-1-1,-1 0 1,1-1 0,-1 0-1,0 0 1,0-1-1,-1 0 1,1-1 0,-1 0-1,0 0 1,8-9 0,17-17 180,40-43-346,-51 46 106,-1-2 0,31-60 1,-52 91-86,1-2-38,0 0 1,0 0-1,0 0 1,0 0 0,0 1-1,1-1 1,-1 0-1,3-2 1,-3 4 22,-1 0 1,1 0-1,-1 0 0,0 0 1,1 0-1,-1 0 1,1 0-1,-1-1 0,1 1 1,-1 1-1,1-1 1,-1 0-1,1 0 0,-1 0 1,0 0-1,1 0 1,-1 0-1,1 0 0,-1 1 1,1-1-1,-1 0 0,0 0 1,1 1-1,-1-1 1,0 0-1,1 0 0,-1 1 1,0-1-1,1 0 1,-1 1-1,0-1 0,1 1 1,-1-1-1,0 1 1,5 5-14,-1 1 0,0-1 0,-1 1 1,1 0-1,-1 0 0,-1 1 1,1-1-1,-1 0 0,0 1 0,-1 0 1,1 11-1,-1 1 87,0 1 0,-2 0 0,-3 22 1,-8 25 159,10-62-170,0 0 0,1 0 0,-2 0 0,1 0 0,-1 0 1,0-1-1,0 1 0,-7 8 0,8-12-10,-1 0 0,1 1 0,-1-1-1,0 0 1,0-1 0,0 1 0,-5 1 0,-1 2 87,3-3-48,1 1 0,0-2-1,-1 1 1,0-1 0,1 1-1,-1-1 1,0-1 0,1 1 0,-9-1-1,1-1 109,0 0-1,-25-6 0,28 5-195,1-2-1,0 1 0,-11-6 1,12 4-54,0 2 0,-16-6 0,11 4-119,17 6 72,-3 0-6,0-1 53,0 1 43,0-1-1,0 0 1,0 1 0,0-1-1,0 0 1,0 1 0,0-1-1,0 1 1,0 0-1,1 1 1,9 4 91,54 14-252,-50-16 144,-1 0-1,19 2 1,10 2 159,-15-2-55,1-2-1,35 2 1,-38-5 110,-12 1-90,1-2 0,-1 0 0,1 0 0,-1-2 0,0 0 0,1 0 0,-1-2 0,20-6-1,-7 1 115,-20 7-139,-1 0 1,0 0-1,0 0 1,9-6-1,-7 3-208,0 0-1,0-1 0,0 0 1,-1 0-1,13-15 1,-19 19-252,0 0 1,0 0 0,0 0-1,0 0 1,0 0 0,0 0-1,-1-1 1,1-2 0,0 2-300,3-6-1280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7:33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54 4576,'-34'-33'2048,"31"30"-1760,3-3 192,3 6-320,3-3-224,-1 3 32,4-5 64,10 1 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7:37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6 501 1728,'-1'0'91,"1"0"0,0 0 0,0 0 0,0 0 0,-1 0 0,1 0 0,0 0 0,0 0 0,0 0 0,-1 0 0,1 1 0,0-1 0,0 0 0,0 0 0,-1 0 0,1 0 0,0 0 0,0 1 0,0-1-1,0 0 1,0 0 0,-1 0 0,1 1 0,0-1 0,0 0 0,0 0 0,0 0 0,0 1 0,0-1 0,0 0 0,0 0 0,0 1 0,0-1 0,0 0 0,0 0 0,3 5 3795,-1-13-3250,-2 6-495,0-1 1,1 0-1,-1 0 0,1 1 0,0-1 0,0 1 1,0-1-1,0 1 0,2-4 0,6-13 266,10-50 240,5-14-329,-14 56-319,1 0 1,2 1-1,0 0 1,32-43-1,-35 56-4,1 0 0,1 0 0,0 1 0,1 0 0,0 1 0,0 1 0,1 0 0,1 1 0,21-11 0,-34 20 4,-1-1 1,1 0-1,-1 1 1,1-1-1,0 1 1,-1-1-1,1 1 1,0 0 0,-1-1-1,1 1 1,0 0-1,0 0 1,-1 1-1,1-1 1,0 0-1,-1 0 1,1 1-1,0-1 1,-1 1 0,1 0-1,-1-1 1,1 1-1,-1 0 1,1 0-1,-1 0 1,1 0-1,-1 0 1,0 0-1,1 0 1,-1 0-1,0 1 1,0-1 0,0 1-1,0-1 1,0 0-1,0 1 1,0 2-1,2 3-4,0 0 0,-1-1 0,0 2 0,0-1-1,0 0 1,-1 0 0,0 10 0,0 13 63,-2-1-1,-2 0 1,0 0-1,-12 41 1,14-63-40,-2 6 232,0 0 0,0 1 0,1 16 1,2-30-228,0 0 1,0 0 0,0-1-1,0 1 1,0 0-1,0 0 1,0 0 0,0 0-1,0 0 1,0 0 0,0 0-1,0 0 1,1 0 0,-1 0-1,0-1 1,0 1 0,0 0-1,0 0 1,0 0 0,0 0-1,0 0 1,0 0-1,1 0 1,-1 0 0,0 0-1,0 0 1,0 0 0,0 0-1,0 0 1,0 0 0,0 0-1,1 0 1,-1 0 0,0 0-1,0 0 1,0 0 0,0 0-1,0 0 1,0 0-1,0 0 1,0 0 0,1 1-1,-1-1 1,0 0 0,0 0-1,0 0 1,0 0 0,0 0-1,0 0 1,0 0 0,0 0-1,0 0 1,0 0 0,0 1-1,0-1 1,1 0-1,-1 0 1,0 0 0,0 0-1,0 0 1,0 0 0,0 0-1,0 1 1,0-1 0,0 0-1,8-10 220,-7 8-46,230-262-43,-227 259-221,0 0 0,0 1 0,1-1-1,0 1 1,0 0 0,0 0 0,0 1 0,0-1-1,12-4 1,-16 8 60,0 0-1,0 0 0,0 0 1,0 0-1,0 0 1,-1 0-1,1 0 0,0 0 1,0 0-1,0 0 1,0 0-1,-1 1 0,1-1 1,0 0-1,0 1 1,0-1-1,-1 0 0,1 1 1,0-1-1,-1 1 1,1 0-1,0-1 1,-1 1-1,1-1 0,-1 1 1,1 0-1,-1-1 1,1 1-1,-1 0 0,1 0 1,-1-1-1,0 1 1,1 0-1,-1 0 0,0 1 1,2 2 11,-1 0 1,0 1 0,-1-1 0,1 1-1,0 7 1,-8 93 254,2-47-102,3-46-136,2-8 33,-1-1 0,1 1 0,0-1 0,-1 1 0,2 0 0,-1-1 0,1 8 0,-1-11-34,0 0 0,0 0 0,1 0 0,-1 0 0,0 0 0,0 1 0,0-1 0,0 0-1,0 0 1,0 0 0,0 0 0,0 0 0,0 0 0,0 0 0,0 0 0,0 0 0,0 0 0,0 1 0,1-1 0,-1 0-1,0 0 1,0 0 0,0 0 0,0 0 0,0 0 0,0 0 0,0 0 0,0 0 0,1 0 0,-1 0 0,0 0 0,0 0-1,0 0 1,0 0 0,0 0 0,0 0 0,0 0 0,1 0 0,-1 0 0,0 0 0,0 0 0,0 0 0,5-5 322,4-11-219,-8 14-80,16-32-157,-7 13 83,1 0 0,17-25-1,-25 42 14,0 1 0,1-1-1,-1 1 1,1 0-1,-1 0 1,7-4-1,-10 7 8,1-1 0,0 1-1,-1-1 1,1 1 0,0-1-1,0 1 1,0 0 0,-1-1-1,1 1 1,0 0 0,0 0-1,0-1 1,0 1 0,0 0 0,-1 0-1,1 0 1,0 0 0,0 0-1,0 0 1,0 0 0,0 1-1,0-1 1,-1 0 0,1 0-1,0 1 1,0-1 0,0 0-1,0 1 1,-1-1 0,1 1-1,0-1 1,-1 1 0,1 0-1,0-1 1,-1 1 0,1-1-1,-1 1 1,2 1 0,1 5-12,0-1 0,0 1 0,-1 0 0,0 0 0,0-1 0,-1 1 0,1 11 0,0 52-19,-2-47 129,0-18-75,0 1-1,1 0 1,0-1 0,0 1-1,1 0 1,-1-1 0,1 0-1,4 10 1,-5-13 4,0 0 0,1 0 0,-1 0 0,0 0 0,1 0 0,-1 0 1,1 0-1,0-1 0,-1 1 0,1-1 0,0 1 0,0-1 0,0 1 0,0-1 0,0 0 0,0 0 0,1 0 0,-1 0 0,0-1 1,0 1-1,1 0 0,-1-1 0,4 1 0,7-2 61,0 0 0,0-1 0,0-1 0,0 0 0,0 0 0,-1-2 0,1 1 0,20-12 0,-9 2-21,-2 0 0,0-1 0,29-25 0,-10-2-8,-33 34-132,-8 8 82,0 0 0,0 0 0,0 0 0,0 0-1,0 0 1,0 0 0,0 0 0,0 0 0,-1 0 0,1 0 0,0 0-1,0 0 1,0 0 0,0 0 0,0 0 0,0 0 0,0 0 0,0 0 0,0 0-1,0 0 1,0 0 0,0 0 0,0 0 0,0 0 0,0 0 0,0 0 0,0 0-1,0 0 1,0 0 0,0 0 0,0 0 0,0 0 0,0 0 0,0 0-1,0 0 1,0 0 0,0 0 0,0 0 0,0 0 0,0-1 0,0 1 0,0 0-1,0 0 1,0 0 0,0 0 0,0 0 0,0 0 0,0 0 0,0 0 0,0 0-1,0 0 1,0 0 0,0 0 0,0 0 0,0 0 0,0 0 0,0 0-1,0 0 1,0 0 0,0 0 0,0 0 0,0 0 0,0 0 0,0 0 0,0-1-1,0 1 1,0 0 0,-1 1-17,-1 0 0,1-1-1,0 1 1,-1 0 0,1 0 0,0 0 0,0 0-1,0 0 1,-2 2 0,-7 8-62,0 1 0,-14 24 0,19-28 79,1-1 1,1 1-1,-1 0 0,1 0 0,1 0 0,-4 15 0,6-20-7,0 0 1,0 0-1,1 0 0,-1 0 1,1 0-1,-1 0 0,1 0 1,0-1-1,0 1 0,0 0 1,1 0-1,1 2 0,-1-1 34,1 0 0,-1 0 0,1-1-1,0 1 1,0-1 0,0 0-1,5 4 1,-6-5 10,0-1-1,1 0 0,-1 0 1,0 0-1,0 0 1,1 0-1,-1 0 1,0-1-1,1 1 1,-1-1-1,0 1 0,1-1 1,-1 0-1,1 0 1,-1 0-1,1-1 1,-1 1-1,0 0 1,1-1-1,-1 1 0,0-1 1,1 0-1,-1 0 1,0 0-1,0 0 1,0 0-1,0-1 0,0 1 1,0-1-1,0 1 1,2-3-1,1-1 29,0 0-1,0 0 1,-1-1 0,0 1-1,0-1 1,0 0-1,-1-1 1,1 1 0,2-10-1,-2 5-31,-1 0 1,0 0-1,-1 0 0,2-19 0,-4 27-43,0-1-1,0 0 1,0 0 0,-1 0-1,1 0 1,-1 1-1,0-1 1,0 0-1,-1 1 1,1-1 0,-1 1-1,1-1 1,-1 1-1,0 0 1,0-1-1,-1 1 1,1 0 0,-4-3-1,3 4-7,0 0 1,0 1-1,-1-1 0,1 1 1,0 0-1,0 0 0,-1 0 1,1 0-1,-1 0 0,1 1 0,-1 0 1,-4 0-1,-1 2-5,9-2 26,0 0-1,0 0 1,0 0-1,0 0 0,0 0 1,0-1-1,0 1 0,0 0 1,0 0-1,0 0 1,0 0-1,0 0 0,0 0 1,0 0-1,0 0 0,0 0 1,0-1-1,0 1 0,0 0 1,0 0-1,0 0 1,0 0-1,0 0 0,0 0 1,-1 0-1,1 0 0,0 0 1,0 0-1,0 0 0,0-1 1,0 1-1,0 0 1,0 0-1,0 0 0,0 0 1,0 0-1,0 0 0,0 0 1,-1 0-1,1 0 1,0 0-1,0 0 0,0 0 1,0 0-1,0 0 0,0 0 1,0 0-1,0 0 0,0 0 1,-1 0-1,1 0 1,0 0-1,0 0 0,0 0 1,0 0-1,0 0 0,0 0 1,0 0-1,0 0 1,0 0-1,0 0 0,-1 0 1,1 0-1,0 0 0,0 1 1,0-1-1,8-7-66,0 1 0,1 0 0,-1 1 0,14-6 0,-6 2 23,4-1-27,0 0 1,0 2 0,1 0-1,0 1 1,24-4 0,-31 11 302,10 1-157,-14-2-90,0 2-1,0-1 1,-1 1-1,1 1 1,14 4 0,-20-5-7,0 1 0,0-1 1,0 1-1,0 0 1,-1 1-1,1-1 0,-1 1 1,0-1-1,0 1 1,0 0-1,0 0 1,0 1-1,0-1 0,-1 0 1,3 5-1,-1 0 19,-1 0 0,1 1 0,-1-1 0,-1 1 0,0 0 0,0 0 0,1 17 0,-2 69-62,-2-50 85,1-38-6,0 0-1,1 0 0,0 0 0,0 0 1,1 0-1,0 0 0,3 7 0,-4-11 7,0-1-1,0 0 1,0 1-1,1-1 1,-1 0 0,1 0-1,-1 0 1,1 0-1,0 0 1,-1 0-1,1 0 1,0-1 0,0 1-1,1-1 1,-1 1-1,0-1 1,0 0-1,1 0 1,-1 0-1,0 0 1,1 0 0,2 0-1,12 0 124,0-1 0,-1 0 0,1-1 0,31-6 0,-29 2-31,1-1 0,-1-1 0,-1-1 0,1 0 0,31-20-1,-37 19-88,0 0 0,-1 0 0,0-2-1,-1 1 1,0-1 0,-1-1 0,0 0-1,13-21 1,-8 9 15,-2 0-1,-1-1 1,18-51-1,-30 74-45,3-6 28,-1-1 0,3-14 1,-4 21-31,-1 1 1,0-1-1,0 1 1,0-1-1,0 1 1,0-1-1,0 1 1,0-1-1,-1 1 1,1-1-1,0 1 1,-1-1-1,1 1 1,-1 0 0,0-1-1,1 1 1,-1 0-1,0-1 1,0 1-1,0 0 1,0 0-1,-1-2 1,1 3 2,1 0 0,-1-1 0,1 1 0,-1 0 1,1 0-1,-1 0 0,1 0 0,-1-1 0,1 1 1,-1 0-1,1 0 0,-1 0 0,1 0 0,-1 0 0,1 0 1,-1 0-1,1 1 0,-1-1 0,1 0 0,-1 0 1,0 0-1,-5 2-9,0 1 1,0-1 0,1 1-1,-1 0 1,1 0 0,0 1-1,0-1 1,0 1 0,-7 8-1,-5 6-149,-16 22-1,24-28 94,8-11 64,-15 19-66,-17 30-1,29-44 52,1 0 0,-1 0 0,2 1 0,-1 0 0,1-1 0,0 1 0,0 0 0,1 0 0,-1 14 0,2-17 36,1 0-1,0 0 1,-1 1-1,1-1 1,1 0-1,-1 0 0,1 0 1,-1 0-1,1 0 1,0-1-1,1 1 0,-1 0 1,1-1-1,-1 0 1,1 1-1,0-1 1,0 0-1,0-1 0,1 1 1,6 4-1,-1-1 24,1-1 0,0 0 0,0 0-1,0-1 1,1-1 0,-1 1 0,12 1-1,-9-3 65,1 1 0,-1-2-1,1 0 1,-1-1 0,1 0-1,-1-1 1,16-3 0,8-3 142,43-15 1,-70 18-918,1 0 0,-1-1 0,0 0 0,0 0 0,0-1 0,-1-1 0,1 1 0,9-11 0,1-1-1720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7:44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404 617 2144,'1'-2'195,"0"1"0,-1-1 1,1 1-1,-1-1 0,0 0 1,1 1-1,-1-1 0,0 1 0,0-1 1,0 0-1,0 1 0,0-1 0,0 1 1,-1-1-1,1 0 0,0 1 1,-1-1-1,1 1 0,-1-1 0,0 1 1,1-1-1,-1 1 0,0 0 0,0-1 1,0 1-1,0 0 0,0 0 0,0-1 1,0 1-1,-1 0 0,1 0 1,0 0-1,-1 0 0,1 1 0,-1-1 1,-1-1-1,-1 1-130,0-1 1,0 1-1,0 0 0,0 0 1,0 0-1,0 0 0,0 1 1,0 0-1,-1-1 0,1 2 1,0-1-1,-8 2 0,4 0-22,1 1-1,-1 0 1,-7 4 0,-5 3-70,-7 3 52,1 0-1,0 2 1,1 1-1,-31 26 1,41-26 57,-1 0 0,2 2 0,0-1 0,-17 30-1,27-39-69,2-6 11,1 0-1,0 0 1,0 0-1,0 0 1,0 1-1,0-1 1,1 1 0,-1-1-1,1 0 1,-1 1-1,1-1 1,0 1-1,0-1 1,0 1-1,0-1 1,1 4-1,0-4 25,-1-1 0,1 0 0,-1 1 0,1-1 0,-1 0 0,1 1-1,0-1 1,0 0 0,0 0 0,0 1 0,0-1 0,0 0 0,0 0 0,0 0 0,0 0 0,1 0-1,-1-1 1,0 1 0,1 0 0,-1-1 0,0 1 0,1-1 0,-1 1 0,1-1 0,-1 1-1,1-1 1,2 0 0,6 1 116,1-1-1,-1-1 1,1 0-1,-1 0 1,1-1-1,10-3 0,62-22 306,-79 25-435,14-6 35,0 0 1,0-1-1,-1-1 1,0-1-1,-1 0 1,22-20 0,-20 14 7,-1 0 1,-1-1 0,0-1 0,24-39 0,-13 9-344,-27 47 43,-4 3 19,-4 6 26,-1 12 48,-12 33 0,15-37 116,3-8 44,1 0 1,0 1-1,1-1 1,-1 0-1,1 1 1,1-1 0,-1 0-1,2 1 1,-1-1-1,2 13 1,-1-17-14,0 0 0,-1 0 0,1-1 1,0 1-1,0 0 0,1-1 0,-1 1 0,0 0 0,1-1 1,0 0-1,-1 1 0,1-1 0,0 0 0,0 0 1,1 0-1,-1 0 0,0 0 0,1 0 0,-1-1 0,1 1 1,-1-1-1,1 0 0,0 0 0,-1 0 0,1 0 1,0 0-1,0 0 0,0-1 0,4 1 0,0-1 43,-1-1 0,1 1 0,-1-1 0,0-1 0,1 1 0,-1-1 0,0 0 1,0 0-1,0-1 0,0 0 0,0 0 0,-1 0 0,1-1 0,-1 0 0,0 0 0,5-5 0,12-12 19,-1-1 0,21-30 0,-20 26 28,112-143 224,29-34 28,-89 109-341,-65 81-27,0 0 0,-2-1 0,0 0 0,0 0 0,7-25 0,-13 35-11,0-1-1,0 1 1,-1-1-1,0 0 1,1 0-1,-1 1 1,-1-1-1,1 0 1,-2-4-1,2 7 12,0 1 0,0 0-1,-1 0 1,1 0-1,-1 0 1,1 0 0,-1 0-1,1 0 1,-1 0 0,0 0-1,1 0 1,-1 0 0,0 0-1,0 0 1,0 1-1,0-1 1,0 0 0,0 0-1,0 1 1,0-1 0,0 1-1,0-1 1,0 1-1,0-1 1,0 1 0,0 0-1,0 0 1,0-1 0,-1 1-1,1 0 1,0 0 0,0 0-1,0 0 1,-1 0-1,1 0 1,0 1 0,0-1-1,0 0 1,0 1 0,0-1-1,-2 1 1,-3 2-39,0-1 0,0 1 1,0 0-1,1 0 0,-1 1 1,-7 6-1,-31 32-177,37-35 185,-7 7-6,1 1-1,0 1 1,1 0 0,1 0-1,1 1 1,0 1 0,-10 26-1,5-4 47,1 1-1,3 0 1,1 1-1,2 1 1,2-1-1,-1 55 1,7-85 87,1 0 0,0 0 0,0 0 0,2 0 1,4 18-1,-6-27-61,0 0 0,0 0 0,0 0 0,1 0 0,-1 0 0,1 0 0,0 0 1,-1-1-1,1 1 0,0-1 0,0 1 0,1-1 0,-1 0 0,1 0 0,-1 0 0,1 0 0,-1 0 0,1-1 0,0 1 1,0-1-1,0 0 0,0 0 0,0 0 0,0 0 0,0 0 0,4 0 0,5-1 55,-1-1 1,1 0-1,-1 0 0,0-1 1,1-1-1,-1 0 0,0 0 1,0-1-1,-1-1 0,17-8 1,0-3-40,0-2 1,38-32-1,-26 13-105,-50 83-427,-1-14 392,8-23 76,0 0 0,1 0 0,-4 15 0,7-20 27,0 0 0,-1 0 0,1 0 0,0 0 0,1 0 0,-1 0 0,1 0 0,0 0 1,0 0-1,0-1 0,0 1 0,3 5 0,-2-6 19,0 1 0,0 0 0,1-1 0,-1 1 0,1-1 0,0 0 0,0 0 0,0 0 0,6 4 0,-8-6 6,0 0 0,1 0 0,-1-1-1,0 1 1,1 0 0,-1-1 0,1 1 0,-1-1-1,0 1 1,1-1 0,0 0 0,-1 1 0,1-1-1,-1 0 1,1 0 0,-1 0 0,1 0 0,-1-1-1,1 1 1,-1 0 0,1-1 0,-1 1 0,1-1-1,-1 1 1,1-1 0,-1 1 0,0-1 0,1 0-1,-1 0 1,0 0 0,2-1 0,0-1-4,0 0 0,0-1 0,0 1 0,0-1 0,-1 1 0,1-1 0,-1 0 0,0 0 1,0 0-1,0 0 0,0 0 0,-1-1 0,0 1 0,0 0 0,0-1 0,-1 1 0,1-1 0,-1 1 0,0-1 0,0 1 1,0-1-1,-1 1 0,0 0 0,0-1 0,0 1 0,-2-6 0,1 7-58,0-1-1,0 0 1,0 1-1,-1 0 1,1 0-1,-1 0 1,0 0-1,0 0 1,-5-4-1,6 5 25,0 1-1,-1 0 0,1 0 0,0-1 0,-1 1 1,1 1-1,0-1 0,-1 0 0,1 0 0,-1 1 1,0 0-1,1-1 0,-1 1 0,1 0 0,-1 0 1,-4 1-1,-10 1-91,17-2 98,0 0 1,0 0-1,0 0 0,0 0 0,0 0 0,0 0 1,0 0-1,0 0 0,0 0 0,0 0 0,1 0 0,-1 0 1,0 0-1,0 0 0,0 0 0,0-1 0,0 1 1,0 0-1,0 0 0,0 0 0,-1 0 0,1 0 0,0 0 1,0 0-1,0 0 0,0 0 0,0 0 0,0 0 0,0 0 1,0 0-1,0 0 0,0 0 0,0 0 0,0 0 1,0 0-1,0 0 0,0 0 0,0 0 0,0 0 0,0 0 1,0 0-1,0 0 0,0 0 0,0 0 0,0-1 1,0 1-1,0 0 0,0 0 0,0 0 0,0 0 0,-1 0 1,1 0-1,0 0 0,0 0 0,0 0 0,0 0 1,0 0-1,0 0 0,0 0 0,0 1 0,0-1 0,0 0 1,0 0-1,0 0 0,0 0 0,0 0 0,10-5-102,52-24 263,-35 15-65,31-16-119,-35 17 66,0 1 0,0 1-1,44-13 1,-56 21-78,-3 0-25,1 1-1,0 0 0,0 0 0,18 0 1,-26 2 58,1 0 1,-1 0-1,1 0 1,0 1-1,-1-1 1,1 0-1,-1 1 1,1-1 0,0 1-1,-1 0 1,0-1-1,1 1 1,-1 0-1,1 0 1,-1 0 0,0 0-1,1 0 1,-1 0-1,0 0 1,0 0-1,0 1 1,0-1-1,0 0 1,0 1 0,-1-1-1,1 1 1,0-1-1,0 1 1,-1-1-1,1 1 1,-1-1-1,0 1 1,0-1 0,1 3-1,-1 4 24,0 0-1,0 0 1,0 1 0,-1-1-1,0 0 1,-1 0 0,0 0-1,0 0 1,-6 13 0,-5 5 198,-20 34 0,27-49-113,-5 4 49,9-12-88,-1 1 0,1 0 0,-1 0 0,1 0 0,0 0 0,-2 6 0,11-14 165,-1-1 0,0 0-1,8-8 1,6-5-135,-3 3-66,67-54-136,-68 57-1,0 1-1,1 1 0,30-13 1,-46 23 101,0-1 0,0 1 1,0-1-1,1 1 0,-1-1 0,0 1 1,0 0-1,1 0 0,-1-1 1,0 1-1,0 0 0,1 0 0,-1 0 1,0 0-1,0 1 0,1-1 0,-1 0 1,0 1-1,0-1 0,1 0 1,-1 1-1,0-1 0,0 1 0,0 0 1,0-1-1,0 1 0,0 0 0,0 0 1,0 0-1,0-1 0,0 1 1,0 0-1,0 0 0,-1 0 0,1 1 1,0-1-1,-1 0 0,1 0 1,-1 0-1,1 0 0,-1 1 0,0-1 1,1 0-1,-1 0 0,0 2 0,0 7-1,0 0 0,-1 0 0,0 0 0,-1-1 0,0 1 0,0 0-1,-1-1 1,-5 12 0,-1 7-9,7-24 139,1 1 1,1 0 0,-1 0-1,1 0 1,0 5 0,0-10-122,11-4 96,1-1-1,-1 0 1,0-1 0,0 0-1,15-13 1,89-82-113,-110 95-39,0 1-1,0 1 1,0-1 0,1 1-1,0 0 1,0 0 0,7-3-1,-13 7 49,1-1 0,-1 1 0,0 0 0,0 0 0,0 0 0,0 0 0,0 0 0,1 0 0,-1 0 0,0 0 0,0 0 0,0 0 0,0 0 0,0 1 0,0-1 0,1 0 0,-1 0 0,0 0 0,0 0 0,0 0 0,0 0 0,0 0 0,0 0 0,1 0 0,-1 0 0,0 0 0,0 1 0,0-1 0,0 0 0,0 0 0,0 0 0,0 0 0,0 0 0,0 0 0,0 1 0,0-1 0,0 0 0,0 0 0,0 0 0,1 0 0,-1 10-137,-3 14 81,2-19 51,-7 40 8,-2 18-181,10-57 215,0-1 0,0 1-1,0 0 1,1 0 0,0-1 0,0 1 0,0-1 0,3 9 0,-4-13-14,1 0 1,-1-1-1,0 1 1,1 0-1,-1-1 0,0 1 1,1 0-1,-1-1 1,1 1-1,-1-1 1,1 1-1,0-1 0,-1 1 1,1-1-1,-1 1 1,1-1-1,0 1 1,-1-1-1,1 0 1,0 1-1,-1-1 0,1 0 1,0 0-1,0 1 1,-1-1-1,1 0 1,0 0-1,0 0 1,0 0-1,2-1 20,-1 1 0,0-1 0,1 1 0,-1-1 0,0 0 0,0 0 0,0 0-1,0 0 1,4-3 0,3-3 43,-1 0 0,0-1 0,12-14 0,119-169-175,-136 188 115,6-10-228,-9 13 206,0 0 0,0 0 1,0 0-1,0 0 0,0 0 1,0 0-1,0 0 0,0 0 1,0 0-1,0 0 0,0 0 1,0 0-1,0 0 0,0 0 1,0 0-1,0 0 1,0 0-1,0 0 0,1 0 1,-1 0-1,0 0 0,0 0 1,0 0-1,0 0 0,0 0 1,0 0-1,0 0 0,0 0 1,0 0-1,0 0 0,0 0 1,0 0-1,0 0 0,0 0 1,0 0-1,0 0 0,0 0 1,1 0-1,-1 0 1,0 0-1,0 0 0,0 0 1,0 0-1,0 0 0,0 0 1,0 0-1,0 0 0,0 0 1,0 0-1,0 0 0,0 1 1,0-1-1,0 0 0,0 0 1,0 0-1,0 0 0,0 0 1,0 0-1,0 0 0,0 0 1,0 0-1,-1 11-128,-3 17 3,2-15 104,-6 25 0,5-29-2,0 0 0,1 0 0,1 1 0,0-1 0,0 0 0,0 1 0,2 16 0,0-6 125,-2-18-89,1 0 0,0 0-1,0 0 1,-1 0-1,2 0 1,-1 0-1,0 0 1,0-1-1,0 1 1,1 0-1,-1 0 1,1 0 0,0 0-1,0 0 1,-1-1-1,3 3 1,-2-3 22,1-1 1,0 0 0,0 1-1,-1-1 1,1 0 0,0 0-1,0 0 1,0 0-1,-1 0 1,1 0 0,0-1-1,0 1 1,-1-1 0,4 0-1,-1 0 28,41-10 177,58-22-1,39-25-169,-127 52-63,114-60-50,-73 34 23,-25 15-11,-19 9-29,24-10 0,-33 17 38,-3 1 29,0 0 0,0 0 0,0 0 0,0 0 0,0 0 0,0 0 0,0 0 0,0 0 0,0 0 0,0 0 0,0 0-1,0 0 1,0 0 0,0 1 0,0-1 0,0 0 0,0 0 0,0 0 0,0 0 0,1 0 0,-1 0 0,0 0 0,0 0 0,0 0 0,0 0 0,0 0 0,0 0 0,0 0 0,0 0 0,0 0 0,0 0 0,0 0 0,0 0 0,0 0 0,0 0 0,0 0-1,0 0 1,0 0 0,0 0 0,1 0 0,-1 0 0,0 0 0,0 0 0,0 0 0,-3 10 72,-3 9-200,-1-1-1,-17 34 1,15-34 140,0 0 0,-9 33 0,17-47-13,0-1 0,1 1 0,0 0 0,0 0 0,0 0 0,0-1 0,0 1 0,1 0 1,-1 0-1,1-1 0,0 1 0,1 0 0,-1-1 0,3 7 0,-2-8 19,-1 0-1,0 1 0,1-1 1,0 0-1,-1 0 1,1 0-1,0 0 0,0 0 1,0 0-1,0 0 1,0-1-1,1 1 0,-1-1 1,0 1-1,1-1 1,-1 0-1,1 0 0,-1 0 1,1 0-1,3 0 1,1 0-29,25 0 450,-29-1-472,-1 0 0,0 0-1,1 0 1,-1-1 0,0 1 0,1-1-1,-1 0 1,0 0 0,0 0 0,0 0-1,4-2 1,19-16-5811,-16 15 4310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7:44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4384,'0'0'2016,"14"0"-1760,-5 0-128,5 0-128,5 0 480,9 0-256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7:45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 3904,'5'-6'1760,"32"12"-1536,2-6 1216,3 0-832,43-6 416,4 3-640,21-6 96,-6 6-320,20-10 768,-11 5-512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7:49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15 815 2240,'-12'-3'1077,"12"4"-1058,0-1-1,0 0 1,1 0 0,-1 0 0,0 0 0,0 0 0,0 0-1,0 0 1,0 0 0,0 0 0,0 0 0,0 1 0,0-1-1,0 0 1,0 0 0,0 0 0,0 0 0,0 0 0,0 0-1,0 0 1,0 0 0,0 0 0,0 1 0,0-1 0,0 0-1,0 0 1,0 0 0,0 0 0,-1 0 0,1 0 0,0 0-1,0 0 1,0 0 0,0 0 0,0 0 0,0 1 0,0-1-1,0 0 1,0 0 0,0 0 0,0 0 0,0 0 0,-1 0 0,1 0-1,0 0 1,0 0 0,0 0 0,0 0 0,0 0 0,0 0-1,0 0 1,0 0 0,0 0 0,-1 0 0,1 0 0,0 0-1,0 0 1,0 0 0,0 0 0,0 0 0,0 0 0,0 0-1,0 0 1,0 0 0,-1 0 0,2 0 62,-1 0-15,0 1-1,0-1 1,1 0 0,-1 0-1,0 0 1,0 0 0,0 1-1,0-1 1,1 0 0,-1 0-1,0 0 1,0 0 0,0 0 0,1 0-1,-1 1 1,0-1 0,0 0-1,0 0 1,1 0 0,-1 0-1,0 0 1,0 0 0,1 0-1,-1 0 1,0 0 0,0 0-1,0 0 1,1 0 0,-1 0-1,0 0 1,0 0 0,1 0-1,-1 0 1,0 0 0,0-1 0,0 1-1,1 0 1,-1 0 0,0 0-1,0 0 1,0 0 0,0-1-1,1 1 1,-1 0 0,0 0-1,0 0 1,0 0 0,0-1-1,1 1 1,5-6 510,3-3-137,0-1-1,0 0 1,-1-1-1,13-21 1,21-51 111,-27 51-200,3 2-643,-17 36 147,-1 0 0,0 0 0,-1 0-1,-1 8 1,-53 226 343,31-153 555,-18 137 1,42-188 343,1-17 1029,0-33-1790,1 0 1,1 0 0,0 1-1,6-18 1,0-1-153,1-2-159,1 0 0,2 1 0,24-48 0,63-107-184,22-5 5,-118 188 142,22-32-23,1 1 1,3 2 0,34-33 0,-61 64-16,0 1-1,1-1 1,-1 1 0,1 0 0,-1 0 0,1 0-1,0 1 1,-1-1 0,1 1 0,0 0-1,0 0 1,7-1 0,-9 2 37,0 0 1,0 0-1,0 0 1,0 0-1,0 1 1,0-1-1,0 1 1,0-1-1,0 1 0,0 0 1,0-1-1,-1 1 1,1 0-1,0 0 1,-1 0-1,1 1 1,0-1-1,-1 0 1,1 1-1,-1-1 0,0 1 1,0-1-1,1 1 1,-1-1-1,0 1 1,0 0-1,0 2 1,2 4 35,0 0 0,-1-1 1,0 1-1,0 0 0,-1 1 1,0-1-1,-1 14 1,-1-5 47,0-1 0,-7 32 0,4-33-30,-1 0 0,-1 0 0,0 0 0,-1-1 0,-1 0 0,0 0 0,-1-1 0,0 0 0,-1-1 0,0 0 0,-14 12 0,19-20 26,0 0 0,-1 0 0,0 0 0,0-1-1,0 0 1,0 0 0,-12 4 0,-4-1 161,-23 4 0,5-2-222,-20-1-389,81-1 70,-6-4 368,1-1 1,-1 0-1,1-1 1,-1-1-1,1 0 1,-1-1-1,1-1 1,-1-1-1,0 0 1,0 0-1,-1-2 1,29-14-1,-25 10-1,0-2-1,-1 0 0,0-1 0,-1-1 0,0 0 1,-1-2-1,-1 1 0,25-36 0,-21 25-35,9-15 127,33-37-1,-21 34-180,67-83 137,-89 104-84,-1-1 1,-1 0-1,21-48 0,-23 43 25,-7 19-123,-1-1 0,-1 0 0,0 0 0,0 0 0,-1 0 0,3-21 0,-8 29-350,-2 8 213,-3 10 13,7-15 194,-6 14-69,1 0 0,-3 14 0,-7 20 46,-26 37 35,-2 7 0,13-6 44,-27 133 0,56-215-41,-22 73 29,0 4 576,23-81-581,0 1-1,0-1 1,-1 1 0,1-1-1,0 0 1,0 1 0,0-1 0,0 1-1,0-1 1,0 1 0,0-1-1,0 1 1,0-1 0,0 0-1,0 1 1,1-1 0,-1 1-1,0-1 1,0 1 0,1 0-1,-1-2 12,1 1-1,-1 0 0,1 0 1,-1 0-1,1-1 0,-1 1 1,0 0-1,1 0 0,-1-1 1,1 1-1,-1 0 0,1-1 0,-1 1 1,0-1-1,1 1 0,-1 0 1,0-1-1,0 1 0,1-1 1,-1 1-1,0-2 0,41-64 332,-22 32-419,1 2 0,32-39 0,-22 37-87,0 1 0,52-43 0,-68 69 33,-14 7 101,1 0-1,-1 0 1,0-1-1,0 1 1,1 0-1,-1 0 0,0 0 1,0 0-1,1 0 1,-1 0-1,0 1 1,1-1-1,-1 0 0,0 0 1,0 0-1,1 0 1,-1 0-1,0 0 1,0 0-1,1 0 0,-1 1 1,0-1-1,0 0 1,1 0-1,-1 0 1,0 1-1,0-1 0,0 0 1,0 0-1,1 0 1,-1 1-1,0-1 1,0 0-1,0 0 0,0 1 1,0-1-1,0 0 1,0 1-1,0-1 1,0 0-1,1 0 0,-1 1 1,0-1-1,0 0 1,0 0-1,-1 1 0,1-1 1,0 0-1,0 1 1,-1 9-39,0-1-1,-1 1 1,0-1 0,0 0 0,-8 18 0,-2 8 177,-13 100-240,25-132 109,0 1 14,-1 0 0,1-1 0,0 1 0,0 0 0,1 0 0,-1 0 0,1 0 0,0 0 0,0-1 1,0 1-1,3 5 0,-3-7-4,0-1 0,0 1 1,-1-1-1,2 1 1,-1-1-1,0 1 1,0-1-1,0 0 0,1 0 1,-1 0-1,0 0 1,1 0-1,-1 0 0,1 0 1,-1 0-1,1 0 1,0-1-1,-1 1 1,1-1-1,0 1 0,-1-1 1,1 0-1,0 0 1,-1 1-1,1-1 0,0 0 1,0 0-1,3-1 1,2-1 47,1 0 0,0-1 0,-1 0 0,1 0 0,-1-1 0,0 0 0,0 0 0,-1 0 0,1-1 0,-1 0 0,8-8 0,8-10 3,28-36 0,-49 58-59,90-122-17,-78 102-506,-17 43 271,-1 11 41,-13 104 202,16-113-5,1-17 55,0 1 0,1-1 0,0 1 1,0-1-1,0 1 0,1 0 0,0-1 0,4 15 0,-4-21-34,-1-1 0,0 1-1,0 0 1,1-1 0,-1 1-1,0 0 1,1 0-1,-1-1 1,0 1 0,1-1-1,-1 1 1,1 0-1,-1-1 1,1 1 0,-1-1-1,1 1 1,0-1 0,-1 1-1,1-1 1,0 0-1,-1 1 1,1-1 0,0 0-1,0 1 1,-1-1 0,1 0-1,0 0 1,0 0-1,-1 0 1,1 0 0,0 0-1,0 0 1,-1 0 0,1 0-1,0 0 1,0 0-1,-1 0 1,1 0 0,0-1-1,0 1 1,-1 0-1,1-1 1,0 1 0,3-3 23,0 1 1,-1-1-1,0 1 1,0-1-1,0 0 1,3-4-1,7-10 76,-1 0 0,-1-1 0,13-27 0,-4 7-64,4-5-2,26-46-122,-41 76-3,0 0 0,1 0 0,23-23-1,-25 30-21,-10 13-17,-1 2 65,-19 58-52,-26 74 98,18-67 2,-3-2 0,-3-1-1,-49 70 1,-109 132 912,189-267-852,0 1 0,-1-1 0,0 0 0,0-1 0,-9 7 0,14-11-33,-1 0-1,1 0 0,0 0 1,-1 0-1,1-1 0,-1 1 1,1 0-1,-1-1 0,1 0 0,-1 1 1,1-1-1,-3 0 0,3 0-11,0 0 0,0 0 0,0 0 0,0-1-1,0 1 1,0 0 0,0-1 0,1 1 0,-1-1-1,0 1 1,0-1 0,0 1 0,1-1-1,-1 0 1,0 1 0,1-1 0,-1 0 0,1 0-1,-1 1 1,1-1 0,-1 0 0,1 0 0,-1-2-1,-1-1 7,1 0-1,0 0 1,0 0-1,0-1 1,1 1 0,-1-1-1,1 1 1,0 0-1,1-8 1,1-3-1,6-24 1,-3 24-27,0 1 0,1 0 0,1 0 0,0 0 0,1 1 0,1 0 0,0 0 0,0 1 0,1 0 0,1 1 0,0 0 0,1 1 0,0 0 0,22-14 0,-21 16-31,1 1 0,0 1 0,1 0 0,0 0 0,-1 2 0,1-1 0,19-1 0,-14 2 37,-1-2 0,1 0 0,-1-1 0,0-1 0,21-12 0,84-58 181,-83 50-200,-1 0 54,-1-1-1,-1-2 0,-2-2 1,-1-1-1,56-73 0,-56 57-57,21-28 8,-54 75-7,0 1-1,0 0 1,0-1-1,1 1 1,-1 0-1,1 0 0,0 0 1,4-2-1,-6 4 14,-1 0-1,1-1 0,0 1 0,0 0 1,-1 0-1,1 0 0,0 0 1,0 0-1,-1 0 0,1 0 0,0 0 1,0 0-1,0 0 0,-1 0 0,1 0 1,0 0-1,-1 1 0,1-1 0,0 0 1,0 1-1,-1-1 0,1 0 1,-1 1-1,1-1 0,0 1 0,-1-1 1,1 1-1,-1-1 0,1 1 0,-1-1 1,1 1-1,-1 0 0,1-1 0,-1 1 1,0 0-1,1-1 0,-1 1 0,0 0 1,1 0-1,5 17-18,0 0 0,-1 0 0,-1 0 1,2 24-1,0 75 186,-10-29 31,2-76-130,1-1 0,-2 0 0,0 0-1,0 0 1,-8 16 0,10-25-31,1-1-1,-1 0 1,0 1 0,0-1-1,1 0 1,-1 0-1,0 0 1,0 1 0,-1-1-1,1 0 1,0 0 0,0-1-1,0 1 1,-1 0-1,1 0 1,0 0 0,-1-1-1,1 1 1,0-1 0,-2 1-1,0-1-2,1 0-1,0 0 1,0 0-1,-1 0 1,1 0-1,0 0 1,0-1-1,0 1 1,0-1-1,-1 0 1,1 0-1,-2-1 1,-5-3 14,0-1 1,0 0-1,0 0 0,-10-11 0,16 14-22,-12-11-38,7 6-13,-1 1-1,1 0 0,-2 0 1,-12-7-1,14 12-240,8 6 54,7 8 33,0-6 191,0-1 0,0-1-1,1 1 1,-1-1 0,1 0-1,0-1 1,0 0 0,0 0 0,0 0-1,0-1 1,1-1 0,12 2-1,-14-2 27,0-1-1,0 0 1,0 0-1,0 0 1,0-1 0,0 0-1,0-1 1,0 0-1,0 0 1,0 0-1,-1-1 1,1 1-1,-1-2 1,0 1-1,10-7 1,9-15 19,0 0 0,-1-2 0,30-46-1,-16 23 27,-20 27-53,-1-2 0,0 0 0,16-36 0,-32 58-228,-2 4 93,-8 10 74,-10 19 96,11-11-90,0 1 1,2 1-1,0-1 1,1 1 0,1 0-1,1 1 1,1-1-1,1 0 1,2 40 0,0-57 69,-1 1 1,1-1-1,0 0 1,0 0-1,0 1 1,0-1-1,1 0 1,0 0-1,4 7 1,-5-9-14,0-1 0,0 1 0,1-1 0,-1 1 0,1-1 0,-1 1 1,1-1-1,0 0 0,-1 0 0,1 0 0,0 0 0,0 0 0,0 0 0,0 0 1,0-1-1,0 1 0,0-1 0,0 1 0,0-1 0,0 0 0,0 0 0,0 0 0,0 0 1,2 0-1,14-3 31,0-1 1,-1-1 0,1 0-1,-1-1 1,0 0 0,26-16-1,90-63 105,-133 85-154,31-23-7,-1-2 0,30-33 0,5-4-4,-39 39 67,48-30 0,-62 43-316,-12 11 147,-9 11 166,-35 51-153,20-30 112,1 1 0,-29 58 0,32-56-27,16-29 14,0-1-1,1 1 1,-1-1 0,1 1 0,0 0 0,1 0 0,0 1 0,0-1-1,-2 13 1,4-19 9,0 1-1,0-1 1,0 1 0,1-1-1,-1 0 1,0 1-1,0-1 1,1 0-1,-1 1 1,1-1-1,-1 0 1,1 1-1,0-1 1,-1 0 0,1 0-1,0 1 1,0-1-1,0 0 1,0 0-1,0 0 1,0 0-1,0 0 1,0-1-1,0 1 1,1 0 0,-1 0-1,0-1 1,1 1-1,-1-1 1,0 1-1,1-1 1,-1 1-1,0-1 1,1 0-1,-1 0 1,1 0 0,2 0-1,1 0 23,0 0 0,0-1 0,0 1 0,0-1 0,0-1 0,0 1 0,-1-1 0,1 1 0,6-5 0,13-8-3,-2-2 0,35-31 0,-17 14 9,75-57-66,49-40 332,-133 106-330,53-30 0,-45 29-28,-30 15-73,-7 8-78,-4 11 74,-1 9 55,-8 20 0,2-10 90,-8 26 31,-3-1-1,-42 81 1,58-126-29,0-1-1,0 0 1,-1-1 0,0 1-1,0-1 1,0 0-1,-1 0 1,-8 6 0,12-10 1,0-1 0,-1 1 1,1-1-1,-1 1 1,1-1-1,-1 0 0,0 0 1,1 0-1,-1-1 1,0 1-1,0-1 0,0 1 1,1-1-1,-1 0 0,0 0 1,0 0-1,0-1 1,0 1-1,1-1 0,-1 1 1,0-1-1,0 0 0,1 0 1,-1 0-1,-4-3 1,0 0 23,0-1 0,0 0 0,1-1 1,0 1-1,0-1 0,-8-10 1,-28-44 2,27 37-130,-16-23-589,37 50 654,173 107-16,7-17 426,-179-91-350,-1-1 1,0-1-1,10 2 0,-14-2-250,0-1-1,0 1 0,0-1 1,0 0-1,-1 0 0,1 0 1,0 0-1,0-1 0,0 1 0,0 0 1,0-1-1,0 0 0,0 1 1,3-2-1,-5 1 22,1 0-1,-1 0 1,1 0 0,0 1 0,-1-1-1,0 0 1,1 0 0,-1 0-1,1 0 1,-1 0 0,0 0-1,0 0 1,0 0 0,1 0-1,-1 0 1,0 0 0,0 0 0,0 0-1,0 0 1,-1 0 0,1-2-1,-8-22-3200,7 22 2820,-1-2-173,0 0 0,-1 0 0,1 0 0,-1 0 0,0 0 1,-6-5-1,5 5 100,-15-22-1620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9:29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10 5472,'-12'-3'1625,"11"3"-1205,0 0-1,1 0 1,-1 0-1,0-1 1,0 1-1,0 0 1,0 0-1,0-1 1,0 1-1,1-1 1,-1 1-1,0-1 1,-1 0-1,2 1-336,0 0-1,0 0 1,-1-1-1,1 1 1,0 0-1,-1 0 1,1 0 0,0 0-1,-1 0 1,1 0-1,-1 0 1,1 0-1,0 0 1,-1 0-1,1 0 1,0 0-1,-1 0 1,1 0-1,0 0 1,-1 0 0,1 0-1,0 0 1,-1 1-1,1-1 1,0 0-1,-1 0 1,-6 2-1500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7:49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239 58 4640,'-72'-33'2112,"6"24"-1824,43 6 1024,4 3-768,-6-5 192,11 1-416,0 1-64,9 3-160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7:53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1105 1568,'5'-2'578,"0"1"-1,0-1 1,0-1 0,0 1 0,0-1 0,-1 1-1,0-1 1,6-5 0,4-7 7,1-1 1,-2 0 0,18-27 0,28-60 233,-34 59-515,1 0-139,27-54 124,-31 52-193,1-3-3,29-89 0,-51 133-134,0 0 1,0 0-1,0 0 0,0-1 0,-1 1 0,0 0 0,0 0 0,-2-8 0,2 13 27,0-1 0,0 1 0,0 0 0,0 0-1,0 0 1,0-1 0,0 1 0,0 0-1,0 0 1,0-1 0,0 1 0,0 0 0,0 0-1,0 0 1,-1 0 0,1-1 0,0 1 0,0 0-1,0 0 1,0 0 0,0 0 0,-1-1 0,1 1-1,0 0 1,0 0 0,0 0 0,0 0 0,-1 0-1,1 0 1,0 0 0,0 0 0,0 0-1,-1-1 1,1 1 0,0 0 0,0 0 0,-1 0-1,1 0 1,0 0 0,0 0 0,0 0 0,-1 0-1,1 1 1,0-1 0,0 0 0,0 0 0,-1 0-1,1 0 1,0 0 0,0 0 0,-9 10-398,-6 14 180,1 0 0,1 1-1,1 1 1,-14 43 0,22-53 328,0-1 0,1 0 1,1 1-1,0 0 1,1-1-1,1 1 0,0 0 1,1-1-1,1 1 1,4 15-1,-5-26 16,0 0 1,1 0-1,0 0 1,0 0-1,0 0 0,0-1 1,1 1-1,0-1 0,4 6 1,-5-8-55,-1-1 1,1 0 0,-1 1 0,1-1-1,0 0 1,0 0 0,0 0 0,-1 0-1,1 0 1,0 0 0,0 0-1,0-1 1,0 1 0,0-1 0,1 0-1,-1 1 1,0-1 0,0 0 0,0 0-1,0 0 1,0 0 0,0-1-1,0 1 1,0-1 0,0 1 0,4-2-1,10-6 137,0 0-1,-1-1 1,0-1 0,16-13-1,-7 5-57,132-86 327,-147 98-432,86-68 170,-78 59-183,-1-1 0,0 0-1,18-27 1,-15 15 21,-2 0-1,-1-2 1,18-42 0,-17 25 35,20-80 0,-32 105-181,8-41-27,-12 56 70,0-1 1,-1 0-1,0 0 1,0 0-1,-1 1 0,-1-9 1,2 15 50,0 1 0,0 0 0,0-1 0,0 1 0,0 0 1,0-1-1,0 1 0,0 0 0,-1-1 0,1 1 0,0 0 0,0 0 0,0-1 0,0 1 0,0 0 1,-1-1-1,1 1 0,0 0 0,0 0 0,-1 0 0,1-1 0,0 1 0,0 0 0,-1 0 0,1 0 1,0-1-1,0 1 0,-1 0 0,1 0 0,0 0 0,-1 0 0,1 0 0,0 0 0,-1 0 1,1 0-1,0 0 0,-1 0 0,1 0 0,-1 0-4,-1 1 1,1-1-1,0 1 1,0-1-1,0 1 1,0 0-1,0 0 1,0-1-1,0 1 1,-1 2-1,-1 1 11,-1 0-1,1 1 1,0-1 0,-3 7 0,-5 21-23,1 1 1,-6 40-1,-2 7 228,4-33-72,-1-1 0,-32 68 0,17-52-111,-85 185 457,88-167-195,-6 15 1538,54-142-914,42-70 1,-51 101-961,0-1-1,1 2 1,1 0-1,0 1 0,1 0 1,0 1-1,1 1 1,1 0-1,32-17 0,-48 29 46,0 0-1,0-1 1,-1 1 0,1 0-1,0-1 1,0 1-1,0 0 1,-1 0-1,1 0 1,0 0-1,0-1 1,0 1-1,0 0 1,-1 1-1,1-1 1,0 0-1,0 0 1,0 0-1,0 0 1,-1 1-1,1-1 1,0 0-1,0 1 1,-1-1-1,1 1 1,0-1-1,0 1 1,-1-1-1,1 1 1,-1-1-1,1 1 1,0 0-1,-1-1 1,1 1-1,-1 0 1,0-1-1,1 1 1,-1 0-1,1 0 1,-1-1-1,0 1 1,0 0-1,1 0 1,-1 1-1,2 5-14,-1 1 0,0 0 0,0 0-1,-1 8 1,1-2-5,2 19 98,2 1-1,16 59 1,-19-89-39,-1 0 0,1 0 1,0 0-1,0 0 0,0-1 0,0 1 0,5 4 0,-6-7-12,0 1 0,0-1-1,0 0 1,1 0 0,-1 0-1,0 0 1,1 0 0,-1-1-1,1 1 1,-1 0 0,1-1-1,-1 1 1,1-1 0,0 1-1,-1-1 1,1 0 0,-1 1-1,1-1 1,0 0 0,-1 0-1,1 0 1,3-1 0,0-1 49,1-1-1,-1 0 1,1 0 0,-1 0 0,0 0 0,0-1-1,-1 0 1,9-8 0,-1 2-30,20-18-6,142-118 301,-170 144-322,21-20 45,-24 21-45,0 0-1,0 0 0,1-1 1,-1 1-1,0-1 0,0 1 0,-1-1 1,1 0-1,0 1 0,0-1 1,-1 0-1,1 1 0,-1-1 1,0 0-1,1-1 0,-1 2-6,0 1 0,0-1 0,0 0-1,0 1 1,0-1 0,0 1 0,0-1 0,-1 1-1,1-1 1,0 1 0,0-1 0,0 1 0,-1 0 0,1-1-1,0 1 1,0-1 0,-1 1 0,1-1 0,0 1-1,-1 0 1,1-1 0,-1 1 0,1 0 0,0-1-1,-1 1 1,1 0 0,-1 0 0,1-1 0,-1 1 0,1 0-1,-1 0 1,1 0 0,-1 0 0,1 0 0,-1 0-1,1-1 1,-1 1 0,1 0 0,-1 1 0,1-1 0,-1 0-1,1 0 1,-2 0 0,-24 8-109,25-7 103,-14 5-104,0 1 0,0 1-1,0 0 1,-16 14-1,22-15 98,1 1 0,-1 0 0,2 0 0,-1 1 0,1 0 0,0 1 0,-6 11 0,2-1-14,1 0 0,-8 25 0,14-34 24,0 0 1,2 1 0,-1 0-1,2-1 1,-2 22-1,3-32 53,0 1 0,1-1 0,-1 1-1,0-1 1,0 1 0,1-1-1,-1 1 1,1-1 0,-1 0-1,1 1 1,-1-1 0,1 0-1,0 1 1,1 1 0,-1-3-40,-1 0 1,0 1-1,1-1 1,-1 0 0,1 1-1,-1-1 1,1 0-1,0 0 1,-1 1-1,1-1 1,-1 0 0,1 0-1,-1 0 1,1 0-1,0 0 1,-1 0-1,1 0 1,-1 0 0,1 0-1,0 0 1,-1 0-1,1 0 1,-1 0-1,1-1 1,-1 1 0,1 0-1,-1 0 1,1-1-1,-1 1 1,1 0-1,-1 0 1,1-1-1,-1 1 1,1-1 0,-1 1-1,1 0 1,-1-1-1,0 1 1,1-1-1,87-93 623,-44 45-643,1 3 0,66-52 0,-103 91-74,5-3-253,-8 11 186,-3 10 83,-8 64-126,3-56 269,2 1 0,0-1 0,2 27 1,-1-34-10,1 6 1,-1-18-64,0 0 1,0 1-1,0-1 0,0 0 0,0 1 0,1-1 1,-1 0-1,0 1 0,0-1 0,0 0 0,0 0 1,0 1-1,1-1 0,-1 0 0,0 0 0,0 1 1,1-1-1,-1 0 0,0 0 0,0 1 0,1-1 1,-1 0-1,0 0 0,0 0 0,1 0 0,-1 0 1,0 1-1,1-1 0,-1 0 0,0 0 0,1 0 1,-1 0-1,0 0 0,1 0 0,-1 0 0,0 0 1,0 0-1,1 0 0,0-1 0,3 0 60,1 0 0,-1-1 1,1 0-1,-1 0 0,0 0 0,0-1 0,0 1 1,4-4-1,29-28-197,-8 6 280,144-105-34,-172 132-108,15-8-36,-8 7-97,-7 2 121,-1 0 1,0 0-1,0 0 1,0 0-1,1 0 0,-1 0 1,0 0-1,0 0 1,0 0-1,0 1 1,1-1-1,-1 0 1,0 0-1,0 0 1,0 0-1,0 0 1,0 1-1,0-1 1,0 0-1,1 0 1,-1 0-1,0 0 0,0 1 1,0-1-1,0 0 1,0 0-1,0 0 1,0 1-1,0-1 1,0 0-1,0 0 1,0 0-1,0 1 1,0-1-1,-1 19-67,-2 1-1,0-1 1,-10 33-1,6-25 182,-4 27-1,9-43 9,1-9-82,1 0 1,-1-1 0,1 1-1,-1 0 1,1 0-1,0-1 1,0 1 0,0 0-1,0 0 1,0-1 0,0 1-1,0 0 1,1-1-1,0 3 1,-1-3-18,1-1 0,-1 0-1,1-1 1,-1 1 0,1 0 0,-1 0-1,1 0 1,-1 0 0,0 0 0,1 0 0,-1-1-1,1 1 1,-1 0 0,0 0 0,1 0-1,-1-1 1,1 1 0,-1 0 0,0-1 0,1 1-1,-1 0 1,0-1 0,0 1 0,1 0-1,-1-1 1,0 1 0,1-1 0,11-16 142,10-13-79,-6 6-147,2 1 1,38-41-1,-35 42 116,-16 17-111,-1 0 0,1 0 0,10-8 1,-15 13 59,1 0 0,-1 0 1,0 0-1,0 0 0,0 0 0,0 0 1,0 0-1,1 0 0,-1 0 0,0 0 1,0 0-1,0 0 0,0 0 0,1 0 1,-1 0-1,0 0 0,0 0 0,0 0 1,0 0-1,0 1 0,1-1 1,-1 0-1,0 0 0,0 0 0,0 0 1,0 0-1,0 0 0,0 0 0,1 1 1,-1-1-1,0 0 0,0 0 0,0 0 1,0 0-1,0 0 0,0 1 0,0-1 1,0 0-1,0 0 0,0 0 1,0 0-1,0 0 0,0 1 0,0-1 1,0 0-1,0 0 0,0 0 0,0 0 1,0 1-1,0-1 0,0 0 0,0 0 1,0 0-1,0 0 0,0 0 1,0 1-1,-1 11-71,-6 42 37,-1 75 1,8-111 30,1 0-1,1 0 1,7 27 0,-6-35 48,0 0 1,0 0 0,1 0-1,0 0 1,1-1 0,0 0-1,9 13 1,-10-19-14,0 1 1,0 0-1,0-1 1,0 0-1,1 0 0,-1 0 1,1-1-1,0 1 1,0-1-1,0 0 0,0-1 1,0 1-1,0-1 1,0 0-1,1 0 0,-1-1 1,10 1-1,-2-1 59,0-1-1,0 0 0,0-1 1,0 0-1,25-8 0,-31 8-296,-1-1-1,1 0 0,-1 0 0,1 0 0,-1-1 0,0 0 0,0 0 1,-1-1-1,1 1 0,-1-1 0,0 0 0,0-1 0,-1 1 1,5-7-1,5-10-1250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7:54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39 147 3136,'-39'-12'1632,"53"9"352,6 3-1120,37-9 352,10 0-704,41-8 96,0 4-352,48-8 128,-4 9-224,18-5 832,-13 5-544,18-1-3360,-25 5 1568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28:11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7 980 2080,'0'0'667,"-7"-2"4640,13-10-4017,-5 5-1177,1 1 0,0 0 1,1 0-1,-1 1 0,1-1 1,0 0-1,0 1 0,1 0 1,0-1-1,0 1 0,5-4 1,19-20 183,-1-1-1,34-49 1,-47 62-286,0 0 0,2 1-1,-1 1 1,2 1 0,34-24-1,-48 35-21,0 1 0,1 0 0,-1 1 0,0-1 0,1 0-1,-1 1 1,1 0 0,-1 0 0,1 0 0,5-1 0,-8 4 10,0 0 1,1 0 0,-1 1 0,0-1 0,-1 0 0,1 0 0,0 1-1,-1-1 1,1 5 0,-1-7 2,3 27 120,-1 0 1,-1 1-1,-2-1 1,-7 48 0,7-63-54,1 31 1510,5-49-539,0 4-1011,0-1 0,0 0 0,0 0 0,0 0 0,-1-1 0,0 1 0,7-8 0,7-5 6,232-175 354,-197 142-154,-40 36-169,-12 11-79,0 1-1,0-1 0,0 1 0,0 0 1,0 0-1,0-1 0,1 1 0,-1 0 1,0 0-1,1 0 0,-1 1 0,4-3 1,-8 21-57,0-1 44,-8 24 1,6-23-30,-5 26 1,7-26 157,2-11-107,-1-1 1,2 1-1,-1 0 1,1 0-1,0 0 1,0 0-1,1 0 1,-1 0-1,2 0 1,2 11-1,-2-12 18,0-1-1,0 0 0,1-1 1,-1 1-1,1 0 0,0-1 1,0 1-1,6 5 1,-6-7 22,0-1 0,0 0 0,0 0-1,0 0 1,0 0 0,0 0 0,0-1 0,1 0 0,-1 1 0,0-1 0,1 0 0,0-1 0,5 2 0,5-1 247,0 0 1,-1-1-1,22-3 0,-28 2-231,0 0 1,0-1-1,0 0 1,0 0-1,0 0 1,0-1-1,-1 0 1,10-6-1,-2 0 23,-5 3-51,0 0 1,-1 0-1,1-1 1,-1 0-1,0 0 0,6-9 1,3-6 25,-2 0 0,-1-1 0,-1 0 0,14-35 0,-20 40-142,-7 17 79,0 1 0,0-1 1,1 1-1,-1-1 0,0 1 0,0-1 0,0 1 1,0-1-1,0 1 0,0-1 0,0 1 1,0-1-1,0 0 0,0 1 0,0-1 1,0 1-1,0-1 0,0 1 0,-1-1 1,1 1-1,-1-2 0,1 2 9,0 0 0,0 1 0,0-1 0,-1 0 0,1 0 0,0 0 0,0 0 0,-1 0 0,1 0 0,0 0 0,0 0 0,0 0 0,0 0 0,-1 0 0,1 1-1,0-1 1,0 0 0,0 0 0,-1 0 0,1 0 0,0 1 0,0-1 0,0 0 0,0 0 0,0 0 0,0 0 0,0 1 0,-1-1 0,1 0 0,0 0 0,0 1 0,0-1 0,-8 34-201,2 1 1,-3 36 0,2-14 289,7-48-38,-1 0 0,2 17 0,0-4-130,-1-21 101,0 0 0,0 0 0,0 0 0,1 1 0,-1-1 0,0 0 0,0 0 0,1 0-1,-1 0 1,0 0 0,1 0 0,0 0 0,-1 0 0,1 0 0,-1 0 0,1 0 0,0 0-1,0 0 1,-1 0 0,1 0 0,0-1 0,0 1 0,0 0 0,0-1 0,0 1 0,0 0 0,0-1-1,0 1 1,0-1 0,0 0 0,1 1 0,0-1 0,1 1 37,0-1 0,-1 0 0,1 0 0,0 0 0,-1 0 0,1 0 1,0-1-1,-1 1 0,1-1 0,0 0 0,-1 0 0,5-2 0,45-26 190,51-37 1,-85 50-270,0 1 1,25-29 0,-26 26-25,-8 8 11,2-1 76,0 0 0,13-20 0,-24 31-43,0 0 0,-1 0 0,1 0 0,0 0-1,0 0 1,0 0 0,0 0 0,0 0 0,0 0-1,-1 0 1,1 0 0,0 0 0,0 0 0,0 0 0,0 0-1,0 0 1,0 0 0,0-1 0,0 1 0,-1 0-1,1 0 1,0 0 0,0 0 0,0 0 0,0 0-1,0 0 1,0 0 0,0 0 0,0-1 0,0 1-1,0 0 1,0 0 0,0 0 0,0 0 0,0 0-1,0 0 1,0-1 0,0 1 0,0 0 0,0 0-1,0 0 1,0 0 0,0 0 0,0 0 0,0 0-1,0-1 1,0 1 0,0 0 0,0 0 0,-11 7-309,-2 10 259,0 0 1,-11 21 0,14-22-120,-13 32 1,21-42 183,0-1 1,0 1-1,1 0 1,0 0 0,0 0-1,0 0 1,1 0-1,-1 0 1,2 12-1,0-17-10,-1 1-1,0-1 0,1 0 0,-1 1 0,1-1 0,-1 0 0,1 0 0,0 1 0,0-1 1,-1 0-1,1 0 0,0 0 0,0 0 0,0 0 0,0 0 0,0 0 0,0 0 0,3 1 1,-1 0 49,0-1 1,0 0 0,0 0 0,0 0 0,0 0 0,0 0 0,0-1-1,4 1 1,4-1 61,0 0 0,0 0-1,21-5 1,78-24 230,-89 23-284,-6 0-65,0 0 0,-1-1 0,1 0 0,-1-1 0,-1-1-1,0 0 1,0-1 0,22-22 0,-27 24-28,0 0 1,0 0-1,1 1 0,0 0 1,0 1-1,1 0 0,14-7 0,-19 11 30,0 0 0,0 1-1,0-1 1,1 1 0,-1 0 0,0 0-1,1 1 1,-1-1 0,1 1-1,-1 1 1,1-1 0,-1 1-1,1 0 1,-1 0 0,0 0-1,10 4 1,-12-3-20,12 4 96,-1 0-1,15 10 1,-28-15 41,-4-2-94,1 1 1,-1-1 0,1 0 0,-1 1-1,1-1 1,-1 0 0,1-1 0,-4-1-1,-11-5 91,0 0 3,11 6-114,0-1 0,0 1 0,0 0 1,0 0-1,-8 0 0,12 1 5,-1 1 0,0-1 1,0 1-1,-1-1 1,1 1-1,0 0 1,0 1-1,-1-1 1,1 0-1,0 1 1,-1 0 0,1 0-1,0 0 1,0 0-1,0 0 1,-6 4-1,4-1-85,-1 0-1,1 0 0,-1 0 1,1 1-1,1 0 1,-1 0-1,-4 8 1,0 0 14,0 2 0,-6 15 0,14-27 64,0 1 0,0-1 1,0 1-1,1-1 0,-1 0 0,1 1 0,0-1 0,0 1 1,0-1-1,0 1 0,0-1 0,1 1 0,0-1 0,0 1 1,0-1-1,2 5 0,-2-5 19,0 0 0,0-1 0,1 1 0,-1 0 0,1-1 0,0 1 0,0-1 0,0 1 0,0-1 0,0 0 0,1 0 0,-1 0 0,0 0 0,1-1 0,0 1 0,-1 0 0,1-1 0,0 0 0,3 1 0,2 0 39,0-1 1,0 0-1,0-1 1,0 1-1,0-2 0,0 1 1,9-2-1,57-16 220,-35 8-210,162-45 91,-182 47-130,0-1 0,-1 0 0,0-1 0,-1-1 0,0 0 0,-1-2 0,0 0 0,14-15 0,-4 0-37,-1-1 0,-1-2-1,26-45 1,157-222 209,-200 289-159,55-73-47,-54 71-9,-2 0 0,0-1 1,0 1-1,-1-1 0,0 0 0,3-13 0,-8 22 20,1 0-1,-1 0 1,0 0 0,0 0 0,0 0-1,0 0 1,0 0 0,-1 0 0,1 0-1,-1 0 1,-1-3 0,2 4-18,-1 1 1,1 0 0,-1 0-1,1 0 1,-1 0-1,0 0 1,0-1 0,1 1-1,-1 0 1,0 1 0,0-1-1,0 0 1,0 0-1,0 0 1,0 0 0,0 1-1,0-1 1,-1 0-1,1 1 1,0-1 0,0 1-1,0 0 1,-1-1 0,1 1-1,0 0 1,-3 0-1,-2 0-29,1 1 0,-1 0 0,1 0 0,-1 0 0,1 1 0,0 0-1,0 0 1,0 1 0,0-1 0,0 1 0,-5 4 0,-9 6 26,-21 22 1,30-26-6,-3 3-13,1 1 0,0 1 0,1 0 0,0 1 0,1 0 0,1 1 0,0-1 0,2 2 0,-1-1 0,2 1 0,-7 30 0,1 10-2,2 2 0,-2 69 0,10-103 77,1 6-60,4 36 0,0-2 215,-4-59-182,1-1 0,1 0 0,-1 1 0,1-1 0,0 1 0,0-1 0,0 0 0,1 1 0,0-1 0,0 0 0,0 0 0,1 0 0,-1 0 0,1-1 0,5 7 0,-6-9 7,-1-1-1,1 0 0,-1 1 0,1-1 0,0 0 0,-1 0 0,1 0 1,0 0-1,0 0 0,0 0 0,0-1 0,0 1 0,0 0 0,0-1 1,0 0-1,0 1 0,0-1 0,0 0 0,0 0 0,0 0 1,0-1-1,0 1 0,0 0 0,0-1 0,0 1 0,0-1 0,3-1 1,6-2-10,0-1 0,0-1 1,15-10-1,-22 14-47,25-16 117,-1-2 0,-1 0 0,0-2 0,36-39-1,-57 53-59,1-1 0,-2 0 0,1 0 0,-1 0 0,0-1 0,-1 0 0,0 0 0,-1 0 0,0 0-1,0 0 1,-1-1 0,0 1 0,-1-12 0,-1 19-28,0 1 1,0-1-1,0 0 1,-1 1-1,1-1 1,-1 0-1,0 1 0,1-1 1,-1 1-1,0-1 1,-1 1-1,1-1 1,0 1-1,-1 0 1,0-1-1,1 1 0,-1 0 1,0 0-1,0 0 1,0 1-1,0-1 1,0 0-1,-1 1 0,1-1 1,0 1-1,-1 0 1,1 0-1,-1 0 1,1 0-1,-1 0 0,0 1 1,1-1-1,-6 0 1,1 0-3,0 1 0,-1 0 0,1 0 0,0 0 0,0 1 0,0 0 0,0 1 1,0 0-1,1 0 0,-1 0 0,0 0 0,-6 5 0,2 0-21,-1 0-1,2 1 1,-1 0-1,1 1 1,0 0-1,1 1 1,0 0 0,0 0-1,-12 21 1,18-25 28,-1 0 1,1 1 0,0 0-1,0-1 1,1 1 0,0 0-1,0 0 1,1 0 0,-1 1-1,2-1 1,-1 0 0,1 1-1,0-1 1,0 0-1,1 0 1,0 1 0,1-1-1,-1 0 1,6 12 0,-6-16 5,1 1 0,0 0 0,0-1 0,0 1 0,0-1 0,1 0 0,-1 0 0,1 0 1,0 0-1,0 0 0,0-1 0,0 1 0,0-1 0,5 2 0,-3-1 23,0-1 0,0 0 0,0-1 0,1 1 0,-1-1 1,1 0-1,-1 0 0,1-1 0,6 0 0,6-1 60,0-1 0,0-1 1,0-1-1,-1 0 0,19-8 0,-24 8-24,0 1-51,-1-1 1,0 0-1,0-1 1,11-7-1,2-4 90,33-28-1,-26 17-105,-16 16-83,25-28 1,-21 17-29,1 2 1,39-30 0,-57 49 114,0-1 1,0 1 0,1-1 0,-1 1-1,1 0 1,-1 0 0,1 0 0,-1 0-1,1 0 1,-1 1 0,1-1 0,0 1-1,-1 0 1,1 0 0,0 0-1,-1 0 1,5 0 0,-5 1-1,-1-1 0,1 1 1,0 0-1,-1-1 0,1 1 1,-1 0-1,1 0 0,-1 0 0,1 0 1,-1 0-1,0 0 0,0 1 0,1-1 1,-1 0-1,0 1 0,0-1 0,0 1 1,0-1-1,-1 1 0,1-1 1,0 1-1,0-1 0,-1 1 0,1 0 1,-1-1-1,0 1 0,1 2 0,-1-4 3,0 4 2,0-1-1,1 0 0,0 0 0,-1 0 0,1 0 1,0 0-1,1 0 0,2 6 0,-4-9 3,0 0 0,0 0 0,1 0 0,-1 1 1,0-1-1,0 0 0,0 0 0,0 0 0,0 1 0,0-1 0,0 0 0,1 0 0,-1 0 0,0 1 0,0-1 1,0 0-1,0 0 0,0 1 0,0-1 0,0 0 0,0 0 0,0 0 0,0 1 0,0-1 0,0 0 0,0 0 0,0 1 1,0-1-1,-1 0 0,-5-1 156,-13-10 24,16 10-230,2 0 51,-5-3-3,-1 1 0,0 0 0,0 0 0,0 0 0,0 1 0,-1 0 0,1 0 0,0 0 0,-1 1 0,-14 0 0,5 2-29,0 1 0,0 0 0,1 1 0,-1 1 0,1 0-1,0 1 1,0 1 0,1 1 0,0 0 0,0 1 0,-22 15 0,30-18 2,0 0 0,0 1 0,1 0-1,0 0 1,0 0 0,-9 14 0,14-18 33,0 1-1,-1-1 0,1 0 1,0 0-1,0 1 1,0-1-1,1 1 1,-1-1-1,1 1 0,-1-1 1,1 1-1,0-1 1,0 1-1,0 0 0,0-1 1,0 1-1,1-1 1,-1 1-1,1-1 0,0 1 1,-1-1-1,1 1 1,0-1-1,0 0 0,1 1 1,-1-1-1,3 3 1,0 0 18,1-1-1,-1 1 1,1-1 0,0-1 0,0 1 0,0-1-1,9 5 1,-2-2 0,-1-1-1,20 5 0,-25-8 5,0-1-1,0-1 0,0 1 1,0-1-1,0 0 0,0 0 0,0-1 1,0 1-1,0-1 0,0-1 1,10-3-1,-7 2 20,1-1 0,0-1 0,-1 0 0,0 0 0,14-12 0,-15 10-50,0-1 0,0 0 0,-1 0 0,0 0 0,0-1-1,-1 0 1,6-12 0,-2-1 77,0 0 0,7-26-1,-6 8-48,-11 37-47,1-1 1,-1 1-1,0 0 0,0 0 0,0 0 1,0-1-1,0 1 0,0 0 0,-2-4 1,1 8-10,0 0 0,0 0-1,0 0 1,0 0 0,0 0 0,0 0 0,0 0 0,0 1 0,0 1 0,1-3 21,-6 11-43,1 1 1,1 0-1,0 0 0,0 0 1,1 0-1,1 0 0,-2 21 1,3-20 69,1 0 0,0 0 0,1 0 0,5 23 1,-5-31 12,0 1 0,1-1 0,-1 0 0,1 0 0,0 0 0,1 0 0,-1 0 0,1 0 0,0 0 0,0-1 0,1 0 0,-1 1 0,7 5 0,-8-9-21,-1 0-1,1-1 1,-1 1 0,0 0 0,1-1 0,-1 1-1,1-1 1,-1 1 0,1-1 0,0 0 0,-1 1 0,1-1-1,-1 0 1,1 0 0,0 0 0,-1-1 0,1 1 0,-1 0-1,3-1 1,3-1 29,-1-1-1,0 1 0,8-6 1,-3 2-9,23-11 46,0-1 1,-2-2-1,41-31 0,-25 7-39,66-77-1,-51 58-416,-63 63 378,0 0 0,0 0 0,0 0-1,0 0 1,1 0 0,-1 0 0,0 0-1,0 0 1,0 0 0,0 0 0,0 0-1,0 0 1,0 0 0,0 0 0,1 0-1,-1 0 1,0 0 0,0 0 0,0 0-1,0 0 1,0 0 0,0 0 0,0 0-1,0 0 1,0 1 0,1-1 0,-1 0-1,0 0 1,0 0 0,0 0 0,0 0-1,0 0 1,0 0 0,0 0 0,0 1-1,0-1 1,0 0 0,0 0 0,0 0-1,0 0 1,0 0 0,0 0 0,0 0-1,0 1 1,0-1 0,0 0 0,0 0-1,0 0 1,0 0 0,0 0 0,0 0-1,0 0 1,0 1 0,0-1 0,0 10 0,0-8-10,0 60-50,10 65 0,-9-117 87,0 0 0,1 1 0,0-1 1,1 0-1,0 0 0,0 0 0,1-1 0,1 1 1,0-1-1,0 0 0,9 13 0,-10-17 29,0 0 1,1-1-1,-1 1 0,1-1 0,0 0 0,0 0 0,0 0 0,1-1 0,-1 1 0,1-1 1,0-1-1,0 1 0,0-1 0,0 0 0,0 0 0,0-1 0,1 0 0,-1 0 0,0-1 1,1 1-1,-1-1 0,1-1 0,7 0 0,12-3 23,0-1 0,0-1 0,0-2-1,44-18 1,29-22-714,-34 13-2786,-17 9 1112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2:04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229 286 1728,'0'0'82,"0"-1"1,0 1-1,0-1 0,0 1 0,0-1 1,0 1-1,0-1 0,0 1 1,1-1-1,-1 1 0,0-1 0,0 1 1,0-1-1,1 1 0,-1-1 1,1 0-1,1-2 1394,-2-8-127,0 8-775,0 9-924,-1-2 301,-1 1 0,0-1-1,0 0 1,-4 8 0,4-8 44,-3 3 118,1 0 1,-2-1-1,1 0 0,-10 9 1,2-1 92,4-7-61,1 0 0,-2 0-1,1-1 1,-1-1 0,1 1-1,-2-1 1,-11 4 0,19-8-72,-1 0-1,1 0 1,0 0 0,-1 0 0,1-1-1,0 1 1,-1-1 0,1 0 0,0 0 0,-1 0-1,-5-1 1,7 0-43,0 0 0,0 1 0,1-1 0,-1 0 0,0 0 0,1 0 0,-1 0 0,1 0 0,-1-1 0,1 1 0,0 0 0,-1-1 0,1 1 0,0-1 0,0 1 0,0-1 0,0 0 0,0 1-1,0-1 1,1 0 0,-1 0 0,0-3 0,-2-5-58,2 0 0,0 0 0,0 0-1,0 0 1,1 0 0,1-1 0,0 1-1,0 0 1,6-19 0,2 0-77,1 0 0,16-31 0,-18 42 69,1 1 1,14-19-1,-18 28-42,0 2 1,1-1 0,0 1 0,0 0-1,0 0 1,1 0 0,11-7 0,-16 12 58,-1 0 0,1 0 0,0 0 0,0 0 0,0 0 0,0 0 1,-1 1-1,1-1 0,0 1 0,0-1 0,0 1 0,0 0 0,1-1 0,-1 1 0,0 0 1,0 1-1,0-1 0,0 0 0,0 0 0,0 1 0,0-1 0,0 1 0,0 0 0,-1 0 1,1 0-1,0 0 0,0 0 0,0 0 0,-1 0 0,1 0 0,-1 1 0,1-1 0,-1 0 1,1 1-1,1 3 0,3 3 38,-1 1-1,-1 0 1,0 0 0,0 0 0,4 17-1,-7-25-10,3 17 48,0 0 0,-1 0 0,0 0-1,-2 0 1,0 0 0,-1 0 0,-1 1 0,-5 28 0,-6 11 130,-26 73 0,15-53 181,-41 144 1308,64-220-1581,-1 0 0,1 0 0,-1-1 0,0 1 0,0 0 1,0 0-1,1 0 0,-2 0 0,1-1 0,0 1 0,0 0 0,0-1 0,-3 2 0,4-4-31,0 1 0,-1-1 0,1 0 0,-1 1 0,1-1 0,0 0-1,0 0 1,-1 1 0,1-1 0,0 0 0,0 0 0,0 1 0,0-1-1,0 0 1,0 0 0,0 0 0,0 1 0,0-1 0,1-1 0,1-27 178,3 8-222,1 1 1,1 0-1,1 1 0,14-26 1,48-73-154,-20 44-416,79-89 1,-120 152 441,-5 5 27,1 1 0,-1-1 0,1 1 0,0 0 0,1 0 0,-1 1 0,1-1 0,0 1 1,10-5-1,-15 9 64,0-1 1,0 1 0,0 0 0,0 0-1,0 0 1,0 0 0,0 0 0,-1 0-1,1 0 1,0 1 0,0-1-1,0 0 1,0 0 0,-1 1 0,1-1-1,0 0 1,0 1 0,0-1 0,-1 1-1,1-1 1,0 1 0,-1 0 0,1-1-1,0 1 1,-1-1 0,1 1 0,-1 0-1,1 0 1,-1-1 0,1 1-1,0 1 1,11 27-135,-8-13 137,-1-1 1,-1 0 0,2 32-1,-6 48 38,2-86-21,-4 38 197,-14 72 0,14-97 294,1 0 0,-1 28 1,8-60 1179,31-109-722,-12 51-832,93-302-898,-92 304 10,-24 65 717,0 0 1,1 1-1,-1-1 1,0 0 0,1 0-1,-1 0 1,1 0-1,0 0 1,-1 0 0,1 1-1,-1-1 1,1 0 0,0 0-1,0 1 1,1-2-1,-2 2 35,1 0-1,-1 1 0,0-1 0,1 0 0,-1 0 1,0 1-1,0-1 0,1 0 0,-1 0 0,0 1 1,0-1-1,0 0 0,1 1 0,-1-1 1,0 0-1,0 1 0,0-1 0,0 1 0,0-1 1,0 0-1,0 1 0,1-1 0,-1 0 0,0 1 1,0-1-1,-1 1 0,1 37-254,-4 27 148,-20 172 187,-6-14 32,28-191 69,2-1 1,1 1-1,1-1 1,2 1-1,9 35 0,-12-64-110,0 1-1,0-1 1,0 0-1,1 1 0,-1-1 1,3 3-1,-3-5-32,-1 0 0,1 0-1,0 0 1,0 0 0,0 0-1,-1-1 1,1 1 0,0 0-1,0 0 1,0-1 0,0 1-1,0-1 1,0 1 0,0-1-1,1 1 1,-1-1 0,0 0-1,0 1 1,0-1 0,0 0-1,1 0 1,-1 0 0,0 0-1,2 0 1,0-1 46,1 0 0,0 0-1,-1-1 1,1 1 0,-1-1 0,1 1 0,-1-1 0,0 0-1,0-1 1,5-3 0,26-29 359,-32 32-400,111-135 373,-61 77-348,-27 29-245,2 2-1,49-45 1,-79 79 57,1 0 0,0 0 0,0 0 1,1 0-1,-3 8 0,-9 31 185,13-42-67,-5 17-20,2-1 0,0 1 0,0 0 0,2 0 0,1 36 0,1-43 45,0-1 0,1 1 0,0-1 0,1 0 0,0 1 0,0-1 0,1 0 0,1-1 0,0 1 0,0-1 0,10 13 0,-11-17 42,-1-1 0,1 0 0,0 0 0,1 0-1,-1-1 1,1 0 0,-1 0 0,7 4 0,-9-6-12,0 0 0,0 0-1,0-1 1,1 1 0,-1 0 0,0-1 0,0 0-1,0 1 1,0-1 0,1 0 0,-1 0 0,0 0-1,0 0 1,1-1 0,-1 1 0,0-1 0,0 1-1,0-1 1,0 0 0,0 1 0,0-1-1,0 0 1,0 0 0,2-2 0,0-1 15,1-1 0,-1 1 0,0-1 0,0 0 0,-1 0 0,1 0 0,-1 0 0,0-1 0,-1 1 0,1-1 0,-1 0 0,0 0 0,-1 0 0,1 0 0,0-10 0,0-8 99,0 1 0,-4-44 0,2 56-180,-1 1 35,1 1 0,-4-18-1,3 25-24,1 0 0,-1 0-1,1 0 1,-1 0 0,0 0-1,0 0 1,0 0 0,0 0-1,0 0 1,-1 0 0,1 0 0,-1 0-1,1 1 1,-1-1 0,1 1-1,-1-1 1,0 1 0,-2-2 0,-1 0-25,3 2 1,1 0 0,-1 0 1,1 0-1,-1 0 1,1 1-1,-1-1 0,0 0 1,0 1-1,1-1 1,-1 1-1,0 0 1,0-1-1,0 1 0,1 0 1,-4 0-1,4 0-10,-9 1-24,10-1 79,0-1 1,0 1-1,0 0 0,0 0 0,0 0 0,0 0 0,0 0 0,0 0 0,0 0 0,0 0 1,0 0-1,1 0 0,-1 0 0,0-1 0,0 1 0,0 0 0,0 0 0,0 0 0,0 0 1,0 0-1,0 0 0,0 0 0,0 0 0,0-1 0,0 1 0,0 0 0,0 0 0,0 0 1,0 0-1,0 0 0,0 0 0,0 0 0,0 0 0,0-1 0,0 1 0,-1 0 0,1 0 1,0 0-1,0 0 0,0 0 0,0 0 0,0 0 0,0 0 0,0 0 0,0 0 1,0 0-1,0-1 0,0 1 0,-1 0 0,1 0 0,0 0 0,0 0 0,0 0 0,0 0 1,0 0-1,0 0 0,0 0 0,0 0 0,-1 0 0,1 0 0,0 0 0,0 0 0,0 0 1,8-5-20,-1 0 0,2 1 1,-1 0-1,0 0 0,11-3 1,16-7 84,-1 0-38,-20 9-77,19-11 0,-31 15 22,0 0 1,0 0-1,0 0 1,0 1-1,0-1 1,0 0 0,0 1-1,0 0 1,0-1-1,1 1 1,-1 0-1,0 0 1,2 1 0,7-1-162,-10 0 175,-1 1-1,1-1 1,0 1 0,0-1 0,0 1 0,0-1 0,-1 1 0,1-1 0,0 1 0,-1 0 0,1-1 0,0 1 0,-1 0 0,1 0 0,-1 0 0,1-1 0,-1 1 0,0 0 0,1 0 0,-1 0 0,1 2 0,7 23 23,-7-22-21,13 73 68,-12-61-55,0 0 0,1 0 0,1-1 0,0 1 0,2-1-1,-1 0 1,12 21 0,-13-30 8,0 1 0,1-1 0,0 0-1,6 7 1,-8-11 3,-1 0 1,1 0-1,-1 0 0,1 0 0,-1-1 0,1 1 1,0-1-1,0 0 0,0 0 0,0 0 1,0 0-1,0 0 0,4 0 0,3-1 53,0 0-1,-1-1 0,1 0 0,0 0 1,-1-1-1,0 0 0,1 0 1,-1-1-1,0-1 0,0 0 1,0 0-1,15-10 0,3-4 63,-2-1 0,35-34-1,-37 32-14,-1-1-1,-2-1 1,23-32 0,-20 17-37,-21 34-90,0 1 0,-1-1-1,1 0 1,-1 1 0,0-1 0,0 0-1,0 0 1,-1-5 0,0 9 4,0-1 1,0 0-1,0 0 1,0 1-1,0-1 1,0 0-1,0 0 1,-1 0 0,1 1-1,0-1 1,-1 0-1,1 1 1,0-1-1,-1 0 1,1 1-1,-1-1 1,1 0-1,-1 1 1,1-1-1,-1 1 1,0-1-1,0 0 1,-1 0-19,1 1 1,-1-1-1,0 0 1,1 1-1,-1-1 0,0 1 1,0-1-1,1 1 1,-4 0-1,-2 0-70,-1 0 1,1 1-1,-14 3 0,12-2 72,1 0-1,-1 1 1,1 0-1,0 1 1,0 0-1,1 0 1,-1 1-1,1-1 1,0 2-1,0-1 1,0 1-1,1 0 1,0 1 0,-10 12-1,12-14 28,1 1-1,0-1 1,0 1-1,0 0 1,0 0-1,1 1 1,0-1-1,0 0 1,1 1-1,0-1 1,0 1-1,0-1 1,1 1-1,0-1 1,0 1-1,1 0 1,0-1-1,0 1 1,0-1-1,4 10 1,0-5 13,0-1 0,0 0 1,1 0-1,0 0 0,1-1 1,0 0-1,1 0 1,0 0-1,0-1 0,0-1 1,11 8-1,-9-8 48,0 0-1,1-1 1,-1 0-1,1-1 1,0 0 0,1 0-1,-1-1 1,1-1-1,0 0 1,17 1-1,-24-3-20,0-1-1,0 0 0,0-1 0,0 1 1,0-1-1,0 0 0,0 0 0,-1 0 1,1-1-1,0 0 0,-1 0 1,8-4-1,1-3-241,-2 1 1,22-21 0,-22 18-1833,1 0 0,19-12 0,-9 12-406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2:09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299 739 2656,'0'-5'654,"-1"0"858,-2 5-184,-11 2-390,14-2-929,-7-1 118,1 1 1,0 1-1,-1-1 1,1 1-1,0 0 1,-13 4-1,4 1-95,0-1 13,0 1 0,0 0 0,0 1-1,-15 11 1,21-11-45,0 0 0,0 1 0,0 0 0,1 1 0,1 0 0,-1 0 0,1 0 0,1 1 0,0 0 0,0 1 0,1-1 0,-5 17 0,6-17 40,0 0 0,1 0 1,1 0-1,-1 0 0,2 1 0,-1-1 0,2 1 0,-1-1 0,1 1 0,1-1 1,0 1-1,0-1 0,1 1 0,1-1 0,-1 0 0,2 0 0,-1 0 1,8 13-1,-10-21 43,1 1-1,-1-1 1,1 0 0,0 0 0,0 0-1,-1 0 1,1 0 0,1 0 0,-1 0 0,2 1-1,-3-2-51,0-1-1,0 0 0,0 1 0,0-1 0,0 0 1,0 1-1,0-1 0,0 0 0,0 0 1,0 0-1,0 0 0,0 0 0,0 0 0,0 0 1,0 0-1,0 0 0,0 0 0,-1 0 0,1-1 1,0 1-1,0 0 0,0-1 0,0 1 0,0-1 1,0 1-1,0-1 0,-1 1 0,1-1 0,0 0 1,0 1-1,0-2 0,8-10 227,0-1 0,-1 0 0,-1-1 0,0 1 0,7-22 0,-7 19-140,-7 16-116,34-90 429,-31 79-375,0 0 1,0 0 0,-2-1 0,1 1-1,-1-1 1,-1-18 0,0 26-95,-3-20-188,3 23 166,-1 0-1,1 0 1,0 0-1,0 0 1,-1 0-1,1 0 0,-1 0 1,1 0-1,-1 0 1,1 0-1,-1 0 1,0 0-1,1 1 1,-1-1-1,0 0 1,-1-1-1,1 2 35,0 0-1,1 0 1,-1 0-1,1 0 1,-1 0 0,0 0-1,1 0 1,-1 0-1,1 0 1,-1 0 0,0 1-1,1-1 1,-1 0-1,1 0 1,-1 1 0,1-1-1,-1 0 1,1 1-1,-1-1 1,1 1 0,-1-1-1,1 0 1,-1 1-1,1-1 1,0 1 0,-1-1-1,1 1 1,0-1-1,-1 1 1,1 0 0,0-1-1,0 1 1,0-1-1,-1 1 1,1 1 0,-1 1-48,0 0 0,0 0 0,0 1 1,0-1-1,0 6 0,2 1 119,0 0-1,1 0 0,0 0 0,0-1 1,1 1-1,0-1 0,1 1 0,0-1 1,1-1-1,-1 1 0,2 0 0,-1-1 1,1 0-1,1 0 0,-1-1 0,1 0 1,10 8-1,-13-12 36,1 0 0,-1 0 0,1-1 0,0 0 0,0 0-1,0 0 1,0 0 0,0-1 0,1 1 0,-1-1 0,0-1 0,1 1 0,-1-1 0,7 0 0,-4-1 36,1 0 1,-1 0-1,0-1 1,0 0 0,0-1-1,0 0 1,0 0-1,10-6 1,176-111 404,-86 50-661,-96 62 19,1 1 1,0 1 0,20-7 0,-25 10 96,-1 1 1,1 0 0,0 1 0,0 0 0,0 0 0,0 0 0,12 2 0,30 0 29,-28-2 124,-21 1 281,-21-4 812,13 3-1275,0 1 1,0 0-1,0 0 1,0 0-1,0 1 1,0 0-1,0 1 1,1-1 0,-1 1-1,0 0 1,-5 4-1,4-2 33,0 0-1,1 1 0,0 0 0,0 0 1,1 0-1,-1 1 0,1 0 0,1 0 1,-1 1-1,1 0 0,0 0 1,0 0-1,1 1 0,0-1 0,0 1 1,1 0-1,0 0 0,1 0 1,-1 0-1,1 1 0,1-1 0,0 1 1,0-1-1,1 1 0,0 12 1,1-13 62,1-1 1,-1 0 0,1 1-1,1-1 1,0 0 0,0 0-1,0 0 1,0 0 0,1-1-1,0 0 1,1 1 0,-1-1-1,1-1 1,9 9 0,-12-13-21,0 1 1,0-1-1,1 0 1,-1 1-1,1-1 1,-1 0-1,1-1 1,-1 1 0,1 0-1,-1-1 1,1 1-1,-1-1 1,1 0-1,0 0 1,-1 0-1,1 0 1,0 0 0,-1-1-1,1 1 1,-1-1-1,4-1 1,5-2 44,0 0 0,-1-1 0,16-10 1,-19 11-65,51-30 121,131-74 92,-144 86-231,1 2-1,64-20 0,-92 35-66,33-6 1,-44 10 48,-1 1 1,0 0 0,0 0 0,1 0 0,-1 1-1,0 0 1,0 0 0,0 0 0,7 3 0,-12-3 40,4 1 342,-7-1 121,-7 1-410,-1 0-73,-1-1 1,1 1-1,-12-1 0,15-1-16,0 0 0,1 0 0,-1 1 0,1 0 0,-1 0 0,1 0 0,-1 1 0,1 0 0,0 0 0,0 1 0,0 0 0,-6 3 1,6-1 12,1-1 1,-1 1 0,1 0 0,0 0 0,0 0 0,0 1 0,1 0 0,0 0 0,0 0 0,0 0-1,1 0 1,0 1 0,0 0 0,1 0 0,0 0 0,0 0 0,1 0 0,-1 0 0,2 0 0,-1 0 0,1 0-1,0 1 1,0-1 0,1 0 0,0 0 0,0 0 0,3 8 0,-1-8 32,-1 0 1,1 0-1,1-1 0,-1 1 0,1-1 1,0 0-1,1 0 0,0 0 1,-1-1-1,2 1 0,-1-1 1,1 0-1,11 7 0,-12-9 12,0 0-1,-1 0 0,1-1 1,1 0-1,-1 0 0,0 0 1,0-1-1,1 1 0,-1-1 0,1-1 1,-1 1-1,1-1 0,-1 0 1,1 0-1,0-1 0,-1 1 1,1-1-1,-1 0 0,6-3 1,0 0 6,-1-1 1,0 0 0,0-1 0,0 0 0,9-9 0,45-41 158,-36 30-137,186-144 306,-164 132-371,-22 18-2,-10 7-181,27-24 0,-46 43 48,0 0-1,-1-1 0,-3 12 1,0-5 126,1 1 0,1 0 0,0 0 0,1 0 0,0 0 0,1 26 0,2-27-1,0-1 1,0 1 0,1-1 0,8 22 0,-10-31 17,2 3 22,-1-1 0,1 1 0,0-1 0,0 1 0,1-1 1,0 0-1,3 5 0,-5-8-7,-1 0-1,1 0 1,0 0 0,0 0-1,0-1 1,0 1 0,0 0 0,0 0-1,0-1 1,0 1 0,0 0-1,0-1 1,1 1 0,-1-1 0,0 1-1,0-1 1,1 0 0,-1 0-1,0 1 1,0-1 0,1 0 0,-1 0-1,0 0 1,0 0 0,1-1-1,-1 1 1,0 0 0,0 0 0,1-1-1,-1 1 1,0-1 0,2 0 0,6-6 66,-1 0 0,0 0 0,-1 0 0,0-1 1,0 0-1,-1-1 0,0 1 0,6-11 0,6-8 32,32-50 83,-34 54-179,-10 15-127,-1 0 1,0-1 0,6-13-1,-8 14-237,-4 12-4,-5 17 102,5 3 199,1 32 0,1-19 99,-1-26-1,1-1 1,0 1-1,1-1 0,1 0 0,-1 0 0,1 1 0,1-2 1,8 18-1,-12-26-40,1-1 0,-1 1 0,1 0 1,-1 0-1,0 0 0,1-1 0,-1 1 1,1 0-1,0-1 0,-1 1 0,1 0 0,0-1 1,-1 1-1,1-1 0,0 1 0,-1-1 1,1 1-1,0-1 0,0 1 0,0-1 0,0 0 1,-1 0-1,1 1 0,0-1 0,0 0 1,0 0-1,0 0 0,0 0 0,0 0 0,-1 0 1,1 0-1,0 0 0,0 0 0,0-1 1,0 1-1,0 0 0,-1 0 0,1-1 0,0 1 1,0-1-1,0 1 0,-1-1 0,1 1 1,0-1-1,-1 1 0,2-2 0,4-4 71,0 1-1,-1-2 0,1 1 1,4-9-1,-3 6-3,40-47 22,2 2-1,74-62 0,-116 110-143,12-12-269,-18 20 285,0 1 1,0-1-1,0 0 0,0 1 0,0-1 0,1 0 0,-1 1 1,1-1-1,2 3 0,4 8-24,-4-5-15,0 1-1,-1 0 1,0 0 0,0 1-1,1 12 1,1 0 128,1 6-78,10 40-46,-13-59 111,0 0 0,1-1 0,0 0 0,0 0 0,8 12 0,-11-19-21,1 1 0,-1 0 0,1 0 0,-1 0 0,1-1 0,0 1 0,0-1 0,0 1 0,0-1 0,0 0 0,0 0 0,0 0 0,1 0 0,-1 0 0,0-1 0,4 2 0,-2-2 0,-1 0-1,1 0 1,0 0-1,-1 0 1,1 0-1,-1-1 1,1 0-1,-1 0 1,8-2-1,0-2 2,-1-1 0,1 0 0,-1-1 0,0 1 0,14-15 0,112-108 220,-109 104-254,-20 19 23,1-1 1,-1-1-1,8-8 0,-12 8-30,-8 8-92,-8 8-102,-6 20-159,12-20 362,1 0 0,-1 1 0,1-1 0,1 1 0,-1 0 0,2 0 0,-1 1 0,1 0 0,1 0 0,-1 0-1,2 0 1,-1 0 0,0 17 0,3-27 6,-1 4 16,0 1 0,1-1 0,0 0 0,0 0 0,0 0 0,0 0 0,1 0 0,0 1 0,0-1 0,0 0 0,0 0 0,0 0 0,1-1 0,0 1 0,4 7 0,-6-11-4,0 0-1,0 1 1,1-1-1,-1 0 1,0 0 0,0 1-1,1-1 1,-1 0-1,0 0 1,0 0-1,1 1 1,-1-1 0,0 0-1,0 0 1,1 0-1,-1 0 1,0 0-1,1 0 1,-1 0 0,0 0-1,1 0 1,-1 0-1,0 0 1,1 0-1,-1 0 1,0 0-1,1 0 1,-1 0 0,0 0-1,1 0 1,-1 0-1,0 0 1,0 0-1,1-1 1,-1 1 0,12-13 275,6-23-128,-17 35-163,19-49 61,34-67-98,-53 113-563,-4 14 296,3-3 291,0 1 1,1-1-1,0 1 1,0-1-1,1 0 1,0 1-1,0-1 1,1 0-1,6 12 1,-8-17 33,1 1 1,0 0-1,0-1 0,0 1 1,0-1-1,0 0 1,0 1-1,1-1 1,-1 0-1,1 0 0,0-1 1,-1 1-1,1 0 1,0-1-1,0 0 1,0 0-1,0 0 0,0 0 1,0 0-1,0 0 1,0-1-1,1 0 1,-1 1-1,0-1 0,6-1 1,5-2 26,1-1-1,-1 0 1,0-1 0,0-1 0,0 0-1,17-11 1,-14 8-14,109-68 263,-113 69-257,0-1 0,-1 0 1,-1-1-1,1 0 0,-2-1 0,1 0 0,-2-1 0,14-20 0,-4 1 33,-3-2 0,0 0 0,20-64 0,19-115-130,-48 181 97,2-7-62,2 0-71,-3-1-1,-1 0 1,2-45-1,-13 62-310,4 22 398,0-1 1,0 1 0,0 0-1,-1-1 1,1 1 0,0 0-1,0-1 1,0 1 0,0 0-1,-1-1 1,1 1 0,0 0-1,0 0 1,-1-1 0,1 1 0,0 0-1,-1 0 1,1 0 0,0-1-1,0 1 1,-1 0 0,1 0-1,0 0 1,-1 0 0,1 0-1,0-1 1,-1 1 0,1 0-1,-1 0 1,1 0 0,0 0-1,-1 0 1,1 0 0,0 0-1,-1 0 1,1 1 0,0-1-1,-1 0 1,1 0 0,0 0-1,-1 0 1,1 0 0,0 1-1,-1-1 1,1 0 0,0 0-1,-1 0 1,1 1 0,0-1-1,0 0 1,-1 0 0,1 1-1,0-1 1,-9 8-81,2 0 0,-1 1 0,1 0 0,0 0 0,1 0-1,-9 17 1,8-10 77,1-1 0,0 1 0,-6 32 0,-9 58 40,6 0 0,-5 172-1,22-252 30,1 1 0,1-1-1,1 0 1,1 0 0,2 0-1,20 47 1,-26-68-27,1 1 0,0-1 0,0 0 1,0 0-1,0 0 0,1 0 0,0-1 0,0 1 1,1-1-1,-1 0 0,1 0 0,-1-1 0,1 1 1,1-1-1,-1 0 0,0 0 0,1-1 0,10 4 0,-12-5-24,-2 0 2,0 0 1,0 0 0,0-1 0,0 1-1,0-1 1,0 1 0,0-1 0,0 0 0,0 0-1,0 0 1,0 0 0,0 0 0,1 0-1,-1 0 1,0-1 0,0 1 0,3-2-1,6-3 82,0-1 0,0 0 0,0 0-1,13-11 1,40-37 165,-36 28-210,-21 20-2,0 0 1,0-1 0,-1 0-1,0 0 1,5-8 0,-8 11-57,-1-1 0,0 1 0,0-1 0,0 0 1,-1 1-1,1-1 0,-1 0 0,0 0 1,-1 0-1,1 0 0,-1-5 0,0 16-148,-1 0-1,1 0 0,0 0 1,1 0-1,1 7 0,0-4 156,1-1-1,0 1 0,1-1 0,0 0 1,0 0-1,1-1 0,0 1 0,0-1 1,0 0-1,12 10 0,-13-13 46,0 0 1,1 0-1,0-1 0,0 0 1,0 0-1,0 0 0,0 0 0,0-1 1,1 0-1,0 0 0,-1 0 1,1-1-1,0 0 0,-1 0 0,1-1 1,0 1-1,0-1 0,0 0 1,0-1-1,-1 0 0,1 0 0,0 0 1,-1 0-1,1-1 0,0 0 1,-1 0-1,9-5 0,59-40 154,-72 47-177,0-1 0,0 0 0,0 1-1,0-1 1,0 0 0,0 0 0,0 0 0,0 0 0,-1 0 0,1 0-1,0 0 1,-1 0 0,1-1 0,0-1-14,0 0-1,0 0 1,-1-1 0,1 1 0,-1 0 0,0-5-1,0 5-27,0 4-79,0 0 47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2:10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0 176 3808,'0'0'1712,"16"0"346,-1-1-1619,1-1-1,-1-1 0,0 0 0,0-1 0,0-1 1,0 0-1,-1-1 0,0 0 0,0-1 1,0-1-1,17-13 0,-27 18-361,1 0 0,-1-1 0,1 1 0,-1-1 1,0 0-1,-1-1 0,1 1 0,-1-1 0,1 1 0,-1-1 0,-1 0 0,5-9 1,-7 12-87,1 1 1,-1 0 0,0 0-1,0 0 1,1 0 0,-1 0-1,0 0 1,0-1 0,0 1-1,0 0 1,0 0 0,0 0-1,0 0 1,-1-1 0,1 1-1,0 0 1,-1 0 0,1 0-1,-1 0 1,1 0 0,-1 0-1,1 0 1,-1 0 0,0 0-1,1 0 1,-1 0 0,0 0-1,0 1 1,0-1 0,0 0-1,0 0 1,0 1 0,0-1-1,0 1 1,0-1 0,0 1 0,0-1-1,0 1 1,0 0 0,0-1-1,-2 1 1,-1-1-106,-1 0 0,1 0 0,-1 1 1,1 0-1,-1 0 0,1 0 0,-1 0 0,0 1 0,-7 1 1,0 3 30,0 0 1,0 0 0,0 1 0,-11 8-1,8-4 84,8-6 43,1 0 0,0 0 0,0 1 1,1 0-1,-1 0 0,1 1 0,-5 6 0,9-11-12,0 0-1,0 1 1,0-1 0,0 1-1,0-1 1,0 1 0,1-1 0,-1 1-1,0 0 1,1-1 0,-1 1-1,1 0 1,0-1 0,-1 1-1,1 0 1,0 0 0,0-1-1,0 1 1,1 0 0,-1 0-1,0-1 1,0 1 0,1 0-1,-1-1 1,1 1 0,0 0-1,-1-1 1,1 1 0,0-1-1,0 1 1,0-1 0,0 0 0,0 1-1,1-1 1,-1 0 0,2 2-1,-1-2-47,0 1-1,0-1 0,0 0 1,0 0-1,0 0 0,0-1 1,2 2-1,19 3-132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2:10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65 147 3552,'-50'16'1632,"36"-7"-1440,14-4 1184,3-1-800,25-4 544,16 0-640,31-9 1216,11 5-960,41-22 96,1 2-512,19-10 0,-11 8-192,8-7 416,-33 9-288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2:13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1177 2400,'-1'2'184,"-7"7"992,11-11-515,0-1 0,1 0-1,-1-1 1,0 1 0,-1 0 0,4-5 0,27-37 259,-15 18-397,138-187 197,-5-10-235,-15 4 321,-125 202-766,-1 0 0,-1 0 0,13-36 0,-20 42-402,-3 12 351,1-1 0,0 1-1,0 0 1,0 0 0,0 0-1,0 0 1,0 0 0,0 0 0,0-1-1,0 1 1,-1 0 0,1 0-1,0 0 1,0 0 0,0 0 0,0 0-1,0 0 1,0 0 0,-1 0-1,1-1 1,0 1 0,0 0 0,0 0-1,0 0 1,-1 0 0,1 0-1,0 0 1,0 0 0,0 0 0,0 0-1,-1 0 1,1 0 0,0 0-1,0 0 1,0 0 0,0 1 0,-1-1-1,-1 1-58,0 0 1,0 0-1,0 1 0,0-1 0,0 1 0,0-1 1,0 1-1,-2 3 0,0-1-17,-3 3-37,1 1-1,-1 0 1,2 1-1,-8 12 1,-1 7 18,2 1 0,-14 49 1,-9 68-58,14-27 283,19-100 38,1 0 1,1 0-1,0-1 0,4 26 1,-2-38-43,-1 0 0,1 0 1,0 0-1,0-1 0,0 1 1,1 0-1,0-1 0,0 1 1,1-1-1,-1 0 0,8 8 1,-9-11-34,0 0-1,0 0 1,1-1 0,-1 1 0,0 0 0,1-1-1,-1 1 1,1-1 0,-1 0 0,1 0 0,0 0-1,0 0 1,-1 0 0,1-1 0,0 1 0,0-1 0,0 0-1,0 0 1,0 0 0,0 0 0,-1 0 0,1-1-1,0 1 1,0-1 0,0 0 0,4-2 0,0 0 11,0-1 1,-1 0-1,0 0 1,0 0 0,0-1-1,0 0 1,9-11-1,-1-2 123,16-24-1,4-15-56,39-89 1,-28 53-119,-27 57-25,63-135 248,-58 117-307,-2-1-1,-3 0 0,-3-2 1,12-79-1,-25 128 12,-2 7 15,0 0-1,0 1 1,1-1 0,-1 0-1,0 0 1,0 1 0,0-1 0,0 0-1,0 0 1,0 0 0,0 1-1,0-1 1,0 0 0,0 0 0,-1 1-1,1-1 1,0 0 0,0 1-1,-1-1 1,1 0 0,-1 0 0,1 0 10,0 1 1,-1 0 0,1 0 0,0 0 0,0 0 0,0 0 0,0 0 0,0 0 0,0 0 0,-1 0 0,1 0 0,0 0-1,0 0 1,0 0 0,0 0 0,-1 0 0,1 0 0,0 0 0,0 0 0,0 0 0,0 0 0,0 0 0,-1 0 0,1 0-1,0 0 1,0 0 0,0 0 0,0 0 0,0 0 0,0 0 0,-1 0 0,1 0 0,0 0 0,0 1 0,0-1-1,0 0 1,0 0 0,0 0 0,0 0 0,-1 0 0,1 0 0,0 1 0,-4 3-60,1 0 1,-1 0-1,1 1 1,0-1-1,0 1 1,-4 8-1,-13 38-41,10-25 61,-53 137 35,44-108 10,-21 104 0,6 58 0,28-180 0,-4 74 615,0-9 258,10-94-443,1-9 68,3-13 348,0 1-743,19-50 89,11-24-491,-24 64 209,-6 13 68,0 0 0,1 0-1,0 0 1,1 1-1,7-10 1,-13 19 12,1-1 0,-1 1 0,1-1 0,-1 1 0,0 0 0,1-1 0,-1 1 0,1-1 0,-1 1 0,1 0 0,-1-1 0,1 1 0,0 0 0,-1 0 0,1 0 0,-1-1 0,1 1 0,1 0 0,-2 0 1,0 0 0,1 0 0,-1 1 0,0-1 0,1 0 0,-1 0 0,0 0 0,1 1 0,-1-1 0,0 0 0,1 0 0,-1 1 0,0-1 0,0 0 0,1 1 0,-1-1 0,0 0 0,0 1 0,0-1 0,1 0 0,-1 1 0,5 26-250,-5-24 250,2 78-73,-3-63 21,1 0 0,0 1 0,2-1 0,0 0 0,5 19 0,-5-32 104,0 0 0,0-1 0,0 0-1,0 1 1,1-1 0,0 0 0,0 0 0,0 0 0,0-1-1,1 1 1,-1-1 0,1 0 0,0 0 0,0 0 0,0 0-1,0-1 1,1 1 0,-1-1 0,0 0 0,1-1 0,0 1-1,0-1 1,-1 0 0,1 0 0,0 0 0,0-1 0,0 0-1,0 0 1,0 0 0,-1 0 0,10-3 0,9-1 22,-1-2 0,0-1 0,0 0 0,-1-2 1,0 0-1,0-2 0,-1 0 0,-1-1 0,0-1 0,-1-1 0,0-1 0,-1 0 1,26-30-1,-39 40-64,0-1 0,1 1 0,-2-1 1,1 0-1,-1-1 0,0 1 0,0-1 0,2-8 0,-4 15-5,-1 0 0,0-1 0,0 1 0,0 0 0,0 0 0,0 0 0,0 0 0,0-1 0,0 1 0,0 0 0,0 0 0,1 0 0,-1-1 0,0 1 0,0 0 0,0 0 0,0 0 0,0-1 0,-1 1 0,1 0 0,0 0 0,0 0 0,0 0 0,0-1 0,0 1 0,0 0 0,0 0 0,0 0 0,0 0 0,0-1 0,0 1 0,-1 0 0,1 0 0,0 0 0,0 0 0,0 0 0,0-1 0,0 1 0,-1 0 0,-7 4-186,-10 13 44,-102 115-339,114-125 495,1 0-1,-1 0 1,2 0 0,-1 0-1,1 1 1,0 0-1,0 0 1,1 0 0,-3 9-1,6-17 12,0 1 0,0 0-1,-1 0 1,1 0 0,0 0-1,0 0 1,0 0 0,0 0 0,0 0-1,0 0 1,0 0 0,1 0-1,-1 0 1,0 0 0,1 0-1,-1 0 1,0 0 0,1 0 0,-1-1-1,1 1 1,-1 0 0,1 0-1,-1 0 1,1-1 0,0 1 0,0 0-1,-1-1 1,1 1 0,0 0-1,0-1 1,-1 1 0,1-1 0,0 1-1,0-1 1,0 0 0,0 1-1,0-1 1,2 0 0,0 1 20,1-1 0,-1 1 1,0-1-1,1 0 1,-1 0-1,1-1 0,-1 1 1,1-1-1,3-1 0,-1 0 2,0 0 0,-1-1 0,1 0 0,-1 0 0,0 0 0,0 0 0,9-8 0,-1-2 51,15-19 1,-8 9-73,-13 14-49,0 0 1,-1 0-1,7-14 0,-2 3-495,-11 20 515,0 0 1,0 0-1,0 0 1,0 0-1,0 0 1,0 0-1,1 0 1,-1 0-1,0 0 1,0 0-1,0 0 1,0 0 0,0 0-1,0 0 1,1 0-1,-1 0 1,0 0-1,0 0 1,0 0-1,0 0 1,0 0-1,0 0 1,0 0-1,1 0 1,-1 0-1,0 1 1,0-1-1,0 0 1,0 0-1,0 0 1,0 0-1,0 0 1,0 0-1,0 0 1,0 0-1,0 0 1,1 1 0,-1-1-1,0 0 1,0 0-1,0 0 1,0 0-1,0 0 1,0 0-1,0 0 1,0 1-1,0-1 1,0 0-1,0 0 1,0 0-1,0 0 1,0 0-1,0 0 1,0 1-1,0-1 1,-1 0-1,5 13-104,-3-9 42,28 116-139,-28-116 247,1 0 0,-1 0 0,1-1 0,0 1 0,4 4 0,-6-7-17,1 0 1,-1 0-1,0 0 1,1-1 0,0 1-1,-1 0 1,1-1-1,-1 1 1,1-1-1,0 1 1,-1-1 0,1 1-1,0-1 1,0 1-1,0-1 1,-1 1-1,1-1 1,0 0 0,0 0-1,0 1 1,0-1-1,-1 0 1,1 0-1,0 0 1,0 0 0,1 0-1,13-7 120,0-1 0,0 0 1,-1-2-1,-1 1 0,1-1 0,17-19 0,12-8-102,-21 19-32,-11 9-48,1 0 0,-1 0 0,1 1 0,19-9 0,-30 16 10,1 0 1,0 0-1,0 1 0,0-1 1,0 1-1,-1-1 0,1 1 1,0 0-1,0-1 1,0 1-1,0 0 0,0 0 1,0 1-1,2-1 1,-3 1 16,0-1 0,0 1 0,0-1 1,0 1-1,0-1 0,0 1 0,0 0 1,0-1-1,-1 1 0,1 0 0,0-1 1,-1 1-1,1 0 0,0 0 0,-1 0 1,1 0-1,-1 0 0,1 0 0,0 1 1,-1 2 10,1 0 1,0-1 0,-1 1 0,0 0 0,0 0-1,0 0 1,0 0 0,0 0 0,-1-1 0,0 1-1,0 0 1,-2 5 0,-8 37 48,8-34 48,1 0-1,-6 13 1,48-40 737,138-79-827,-176 93-34,0 0 0,0 0 0,0 0 0,0 0 0,1 1 0,-1-1 0,0 1 0,0-1 0,0 1 0,1 0 0,-1-1 0,0 1 0,0 1 1,1-1-1,-1 0 0,0 0 0,0 1 0,4 0 0,-4 0 9,-1 0 1,1 0-1,0 1 1,0-1 0,-1 0-1,1 1 1,-1-1-1,1 1 1,-1-1 0,0 1-1,1 0 1,-1 0-1,0-1 1,0 1-1,0 0 1,0 0 0,-1 0-1,1 0 1,0 3-1,4 14-15,0-1 0,1 0 0,1 0 0,12 23-1,-17-38 71,-1-1 0,1 1 0,0 0 0,0-1 0,-1 0 0,2 1 0,-1-1 0,0 0 0,4 3 0,-4-4-3,-1 0 1,1-1 0,0 1-1,-1-1 1,1 1 0,0-1 0,0 0-1,-1 0 1,1 0 0,0 0-1,0 0 1,-1 0 0,1 0 0,0 0-1,0-1 1,-1 1 0,1-1-1,2 0 1,1-1-287,0-1 0,0 1-1,0-1 1,0 0 0,-1-1-1,1 1 1,-1-1 0,0 0 0,0 0-1,0 0 1,-1 0 0,1-1-1,-1 0 1,3-5 0,5-8-2416,-2-2 0,9-23 0,-4 9 260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2:13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66 102 2720,'-14'5'757,"-23"13"1,36-17-689,0-1 0,0 1 1,0 0-1,0-1 1,0 1-1,0 0 0,1 0 1,-1 0-1,0 0 1,0 0-1,1 0 0,-1 0 1,1 0-1,-1 0 1,1 0-1,-1 0 0,1 0 1,0 0-1,-1 0 1,1 0-1,0 2 0,0-2-27,0-1 0,0 1 0,1 0 0,-1-1 0,0 1 0,1 0-1,-1-1 1,0 1 0,1 0 0,-1-1 0,1 1 0,-1-1 0,1 1-1,-1-1 1,1 1 0,0-1 0,-1 1 0,1-1 0,-1 0 0,1 1-1,0-1 1,0 0 0,-1 0 0,1 1 0,0-1 0,-1 0 0,1 0-1,0 0 1,0 0 0,-1 0 0,1 0 0,0 0 0,0 0 0,1 0-1,75-6 2231,106-22-691,-107 14-1364,381-71 1212,-375 69-3754,-4 6 565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9:30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1 4480,'-21'5'2016,"16"-10"-1728,0 5 736,5 5-608,-4-5 448,-1 0-1568</inkml:trace>
  <inkml:trace contextRef="#ctx0" brushRef="#br0" timeOffset="1">59 189 6816,'-32'-12'3072,"24"9"-2656,3-2-448,10 1-64,-10-4 448,5 5-160,-3-6-704,-2 9 256,0-3-1760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2:23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419 817 1728,'5'-2'1859,"-5"2"-1771,0 0 1,0 0-1,0 0 1,0 1-1,-1-1 1,1 0-1,0 0 1,0 0-1,0 0 0,0 0 1,0 0-1,0 0 1,0 1-1,-1-1 1,1 0-1,0 0 1,0 0-1,0 0 1,0 0-1,0 0 1,-1 0-1,1 0 1,0 0-1,0 0 0,0 0 1,0 0-1,0 0 1,-1 0-1,1 0 1,0 0-1,0 0 1,0 0-1,0 0 1,0 0-1,-1 0 1,1 0-1,0 0 1,0 0-1,0 0 0,0 0 1,0-1-1,-1 1 1,1 0-1,0 0 1,-5-5 43,-1 1 0,0-1 0,0 1-1,-1 1 1,1-1 0,-1 1 0,1 0 0,-1 1 0,0-1 0,-13-1 0,1 0-74,-1 1 1,-39 0-1,47 4-99,0-1 0,0 2 0,-1 0 0,1 0 0,0 1-1,0 0 1,1 1 0,-1 1 0,1 0 0,-15 8-1,19-8 26,0-1 0,1 1 0,-1 0 0,1 1 0,0-1 0,0 1 0,1 1 0,0-1 0,0 1 0,0 0 0,1 0 0,0 0 0,0 0 0,1 1 0,0-1 0,-3 13 0,5-17 62,1 0 0,-1 0 1,1 0-1,0 1 0,0-1 0,0 0 0,0 0 1,0 1-1,1-1 0,-1 0 0,1 0 0,0 0 1,0 0-1,0 0 0,1 0 0,-1 0 0,1 0 1,2 4-1,0-3 38,-1 0-1,1-1 1,0 1 0,0-1-1,0 0 1,0 0 0,1 0 0,-1 0-1,1-1 1,-1 0 0,7 2 0,17 5 170,1-1-1,0-1 1,0-2 0,1-1 0,0-1 0,-1-2 0,1-1 0,0-1-1,44-8 1,-59 6-185,-1 0-1,0-2 1,0 1-1,21-12 1,51-33 168,-3 1-75,-51 32-202,123-55-222,-135 63 161,0 2-1,0 1 0,1 0 0,-1 1 1,1 2-1,24-1 0,-12 5 54,-1 1 0,54 12 0,-57-10 580,-22-4 406,-20-3-264,-5-3-525,10 3-165,1 1 0,-1-1 0,0 1 0,-10 0 1,-4 1-87,1 2 0,0 0 0,-1 1 1,1 1-1,1 1 0,-1 1 0,1 0 1,0 2-1,0 0 0,1 2 0,0 0 1,-26 19-1,39-24 100,-1 0-1,1 0 1,0 1-1,1 0 1,-1 0-1,1 1 1,0 0 0,1 0-1,0 0 1,-7 15-1,11-21 29,-1 0-1,1 1 1,0-1-1,-1 0 1,1 1-1,0-1 1,0 0-1,0 1 1,0-1-1,0 1 1,0-1-1,0 0 1,0 1-1,1-1 1,-1 0-1,1 1 1,-1-1-1,1 0 1,-1 1-1,1-1 1,0 0-1,-1 0 1,1 0-1,0 0 1,0 1-1,0-1 1,0 0-1,0-1 1,0 1-1,0 0 1,0 0-1,1 0 1,-1-1-1,0 1 1,0 0-1,1-1 1,-1 1-1,0-1 1,1 0-1,1 1 1,2 0 127,1 0 1,-1-1-1,1 1 1,-1-1-1,1 0 1,-1 0-1,1-1 0,9-2 1,-5 0-43,1-1 1,-1 0 0,0 0-1,-1-1 1,1-1-1,-1 1 1,0-2 0,-1 1-1,14-13 1,-8 4-87,-1 0 0,0-1 1,-1 0-1,12-22 0,-20 32-241,0 0 0,0 0 1,7-7-1,-10 23-259,-1-1 385,-1-1 37,1 0 0,0 0 1,1 0-1,0 0 0,0 0 0,1 0 1,3 8-1,-1-6 89,0 0 0,1-1 0,1 0 1,-1 0-1,1 0 0,9 9 0,-12-15 8,0 0-1,-1-1 1,1 1-1,0-1 1,0 0-1,1 0 1,-1 0-1,0 0 1,1 0-1,-1-1 1,1 0-1,-1 1 1,1-1-1,0-1 1,-1 1-1,1 0 1,0-1-1,0 0 1,-1 0-1,1 0 1,4-1 0,0-1 10,0-1 1,0 0 0,0-1 0,0 0 0,0 0 0,-1 0 0,0-1 0,0-1 0,7-6 0,4-4 41,32-35-1,-40 40-68,39-50 124,-3-2-1,43-75 1,-80 124-101,0 0-13,83-143 248,-71 117-250,-2 0 0,14-46-1,2-40 79,-32 113-263,-1 0 1,-1-1 0,0 1-1,0 0 1,-1-1 0,-1 1-1,-5-26 1,6 39 126,0-1 0,0 0-1,0 1 1,0-1 0,-1 0 0,1 1 0,0-1 0,-1 1-1,1-1 1,0 0 0,-1 1 0,1-1 0,-1 1 0,1-1 0,-1 1-1,1-1 1,-1 1 0,1 0 0,-1-1 0,1 1 0,-1-1 0,0 1-1,1 0 1,-1 0 0,0-1 0,1 1 0,-1 0 0,0 0-1,1 0 1,-1 0 0,0 0 0,1 0 0,-1 0 0,0 0 0,1 0-1,-1 0 1,0 0 0,1 0 0,-1 0 0,0 1 0,1-1 0,-1 0-1,0 0 1,1 1 0,-1-1 0,0 1 0,-3 1-33,0 1 0,0 0 0,0-1 0,0 1 0,-6 7 0,1 1 4,0 1-1,1-1 1,0 2 0,-7 15 0,-22 57-128,31-71 173,-2 7 6,1 1 0,1 0 0,1 0 1,1 0-1,1 0 0,1 1 0,1 29 0,4 9 2,15 85 0,-14-123 27,1 0 0,0 1 1,2-2-1,1 1 1,1-1-1,1 0 1,0-1-1,16 22 1,-23-37 37,1 0 1,0 0 0,1-1 0,-1 1 0,1-1 0,0 0 0,7 4 0,-11-8-32,1 1 1,0-1 0,0 0-1,0-1 1,0 1 0,0 0-1,0-1 1,1 1 0,-1-1 0,0 1-1,0-1 1,0 0 0,1 0-1,-1 0 1,0 0 0,0 0-1,0-1 1,0 1 0,1-1-1,-1 1 1,0-1 0,0 0-1,0 0 1,0 0 0,0 0-1,2-2 1,3-1 44,-1-1 0,0 1 0,0-2-1,0 1 1,0-1 0,6-8 0,0-3 22,11-21 1,-14 22-51,-5 9-117,3-4-24,0-1 0,16-18 0,-21 28 64,0-1 1,0 1 0,1 0 0,-1 0 0,1 0-1,0 0 1,-1 0 0,1 0 0,0 1 0,0-1-1,0 1 1,0 0 0,0 0 0,0 0 0,0 0 0,1 1-1,3-1 1,-2 2 10,0 0 1,-1 0-1,1 0 0,-1 1 0,1 0 1,-1 0-1,0 0 0,6 4 0,7 3 58,-11-6-32,23 8 125,-20-8-199,2-1 275,-11-2-203,0 0 1,0 0-1,1-1 1,-1 1-1,0 0 1,1 0-1,-1 0 1,0 0-1,0-1 1,1 1-1,-1 0 1,0 0-1,0-1 0,0 1 1,1 0-1,-1-1 1,0 1-1,0 0 1,0 0-1,0-1 1,0 1-1,0 0 1,0-1-1,1 1 1,-1 0-1,0-1 1,0 1-1,0 0 1,0-1-1,0 1 1,-1 0-1,1-1 0,0-4 12,-1 1-1,0 0 0,0-1 0,0 1 0,-1 0 0,0 0 1,1 0-1,-1 0 0,-1 0 0,1 0 0,-1 0 1,-4-4-1,6 6-41,0 0 1,-1 0-1,1 1 1,-1-1 0,1 0-1,-1 1 1,0 0-1,0-1 1,0 1-1,0 0 1,0 0 0,0 0-1,0 0 1,0 0-1,0 1 1,0-1 0,0 1-1,-1-1 1,1 1-1,0 0 1,0 0-1,0 0 1,-1 0 0,1 0-1,0 0 1,0 1-1,-1-1 1,-1 2-1,-3 1-1,0 1 0,1 1 0,0-1 0,0 1 0,0 0 0,1 0 0,0 1 0,0-1 0,0 1 0,0 1 0,1-1 0,0 0 0,1 1 0,-4 7 0,-1 4-25,1 1 1,1-1-1,0 1 0,-3 27 0,8-38 48,0 0 0,1 0 0,0 0 0,0 0 0,1 0 0,0 0 0,0 0 0,1-1-1,0 1 1,0 0 0,1-1 0,5 11 0,-6-14 38,0 0 0,1 0 0,-1 0-1,1-1 1,0 1 0,0-1 0,0 0 0,0 0 0,1 0 0,-1 0-1,1 0 1,-1-1 0,1 0 0,0 0 0,0 0 0,0 0 0,1 0 0,-1-1-1,0 0 1,0 0 0,1 0 0,-1 0 0,8-1 0,-1-1 54,0-1-1,-1 0 1,1-1 0,-1 0 0,1-1 0,-1 0-1,16-9 1,-9 4-76,14-6 28,-1-2 0,0-1-1,-2-1 1,0-2 0,-1-1 0,-1 0 0,-2-2 0,0-1 0,26-36-1,6-11-354,-55 71 283,-1 0 1,1 0-1,0 0 0,0 0 0,-1 0 0,1 0 1,0 1-1,0-1 0,0 0 0,0 1 1,0-1-1,0 1 0,2-2 0,-3 3 15,0-1-1,0 0 1,1 0-1,-1 0 1,0 0-1,0 0 1,1 0 0,-1 0-1,0 0 1,0 1-1,1-1 1,-1 0-1,0 0 1,0 0-1,0 1 1,0-1-1,1 0 1,-1 0-1,0 0 1,0 1-1,0-1 1,0 0-1,0 0 1,0 1-1,0-1 1,1 0 0,-1 0-1,0 1 1,0-1-1,0 0 1,0 0-1,0 1 1,0-1-1,0 1 1,0 5-85,-1 0 0,1 1 0,-3 8 0,3-12 127,-9 44-95,3-18-19,-3 31 1,8-51 104,1-1 0,0 0 0,0 1 0,1-1 0,0 1 0,1-1 0,0 0 0,4 12-1,-5-18 7,0 1 0,0-1 0,0 0 0,1 1-1,-1-1 1,1 0 0,-1 0 0,1 0-1,0 0 1,0 0 0,0-1 0,3 3 0,-4-3 3,1 0 1,-1-1-1,1 1 1,0 0-1,-1-1 1,1 1 0,-1-1-1,1 0 1,0 1-1,-1-1 1,1 0 0,0 0-1,-1 0 1,1 0-1,-1-1 1,1 1-1,0 0 1,-1-1 0,1 1-1,-1-1 1,4-1-1,-1 0 25,1-1-1,0 0 1,-1-1-1,0 1 1,0-1-1,0 0 1,0 0-1,5-8 1,25-41 213,-32 50-259,45-96 165,-9 16-574,-32 75 105,-4 13-11,-4 18-148,1-18 406,-2 21-20,2 1-1,0 0 0,1 0 0,2-1 0,1 1 1,7 30-1,-9-54 99,0-1 0,-1 1 0,1-1-1,0 0 1,0 1 0,1-1 0,-1 0 0,0 0 0,1 0 0,0 0 0,-1 0 0,1 0 0,0 0-1,0-1 1,0 1 0,0-1 0,0 1 0,0-1 0,0 0 0,1 0 0,-1 0 0,0 0 0,1 0 0,-1 0-1,1-1 1,-1 1 0,1-1 0,-1 0 0,1 1 0,-1-1 0,1 0 0,-1-1 0,1 1 0,-1 0-1,1-1 1,-1 1 0,1-1 0,3-2 0,6-2 18,0-2 0,0 1 0,-1-1 1,1-1-1,14-14 0,46-49 120,-41 36-90,-3-1-1,42-67 1,31-84-48,-75 130 73,23-71 0,-36 88-219,-2-1-1,-2 1 1,-2-2 0,4-78 0,-14 103-202,3 17 305,0-1-1,0 1 1,0 0 0,-1-1 0,1 1-1,0 0 1,0 0 0,0-1-1,-1 1 1,1 0 0,0 0 0,-1-1-1,1 1 1,0 0 0,0 0-1,-1 0 1,1 0 0,0-1-1,-1 1 1,1 0 0,0 0 0,-1 0-1,1 0 1,-1 0 0,1 0-1,-1 0 1,0 1-12,-1-1 1,1 1-1,-1 0 1,1-1-1,-1 1 0,1 0 1,0 0-1,-1 0 0,1 0 1,0 0-1,0 1 0,0-1 1,0 0-1,0 1 0,0-1 1,-1 3-1,-117 207-456,108-186 469,1 1 0,1 1 1,-9 39-1,-2 84-111,18-123 140,2-1 0,0 1 0,2-1 0,1 1 0,1-1 0,1 0 0,12 37 0,-15-58 2,0 1 0,1-1 0,0 0 0,0 1 0,0-1 0,0 0 1,1-1-1,0 1 0,9 7 0,-10-9 35,0-1 0,0 1 1,0-1-1,0 0 0,1 0 1,-1 0-1,1-1 0,-1 1 1,1-1-1,-1 0 0,1 0 1,0 0-1,0 0 0,0-1 0,0 0 1,4 1-1,1-3-24,0 1 0,0-1-1,0 0 1,0-1 0,0 0 0,0 0-1,-1-1 1,1 0 0,-1-1 0,0 0-1,12-10 1,4-5-20,-2-1 0,24-29 0,-23 25-61,-12 9 115,-11 14-164,-8 12-96,-16 27 133,2 1-1,1 1 1,2 1 0,2 0 0,-15 53-1,32-91 102,-1 0 0,1 0 0,0 1 0,0-1-1,-1 0 1,2 0 0,-1 0 0,0 4-1,0-6-16,1 1-1,-1-1 0,0 1 0,0-1 0,0 1 0,0-1 0,1 1 1,-1-1-1,0 1 0,0-1 0,1 0 0,-1 1 0,0-1 0,1 1 0,-1-1 1,0 0-1,1 1 0,-1-1 0,1 0 0,-1 1 0,1-1 0,-1 0 1,1 0-1,-1 0 0,1 1 0,-1-1 0,1 0 0,-1 0 0,1 0 1,-1 0-1,1 0 0,-1 0 0,1 0 0,-1 0 0,1 0 0,-1 0 0,1 0 1,0 0-1,3-2 28,0 1 1,0-1 0,0 1 0,-1-1-1,1-1 1,0 1 0,-1 0-1,0-1 1,1 0 0,-1 1-1,0-1 1,-1-1 0,1 1 0,0 0-1,-1-1 1,3-4 0,4-9-54,0 0 1,8-23-1,-10 22 12,5-14-10,-6 16-177,0 1 0,10-18 1,-15 53-478,-1 1 549,-1-9 128,1 1 0,3 21 0,-3-31-15,1 1 1,0-1-1,-1 0 0,1 0 1,1 0-1,-1 0 1,0 0-1,1-1 0,-1 1 1,1 0-1,0-1 1,0 1-1,0-1 1,0 1-1,5 3 0,-4-4 22,0 0 0,1 0 0,-1 0 0,1 0 0,-1-1 0,1 1 0,0-1 0,-1 0 0,1 0 0,0 0 0,0-1 0,0 1 0,-1-1 0,1 0 0,6 0 0,-2-2 34,0 1 1,0-1 0,0-1-1,-1 1 1,1-1-1,8-5 1,6-4-26,-1 0 0,-1-2-1,0 0 1,-1-2 0,0 0 0,-2-1 0,0 0 0,23-31 0,-1-8 135,58-107 1,-74 118-156,-2-1 0,-3-1 0,-1-1 0,18-86 0,-31 118-71,-2 1-1,0-1 1,0 0-1,-2 1 1,0-1-1,0 0 1,-2 0-1,-3-20 1,4 35 34,1 0 0,0 0 0,0 1 1,-1-1-1,1 0 0,0 0 0,-1 0 0,1 0 1,-1 0-1,1 0 0,-1 0 0,1 1 0,-1-1 1,0 0-1,1 0 0,-1 1 0,0-1 0,0 1 1,1-1-1,-3 0 0,2 0 5,0 1 1,0 0-1,0 1 0,0-1 1,0 0-1,0 0 0,0 0 1,0 1-1,0-1 0,0 0 1,0 1-1,1-1 0,-1 1 1,0-1-1,0 1 0,0-1 0,0 1 1,1 0-1,-1-1 0,0 1 1,1 0-1,-1-1 0,0 2 1,-8 9-54,1-1 0,0 2 0,-10 20 0,-16 40 62,22-41 2,1 1 0,2 0 0,1 0 0,-3 34 0,4-3-111,2 73 0,5-104 170,2 0 1,1 0-1,1 0 1,11 40-1,-14-69-55,2 5 39,-1 0-1,1 0 0,5 9 1,-8-16-13,1 1 0,0-1 1,-1 0-1,1 1 0,0-1 1,0 0-1,0 0 0,0 0 0,0 0 1,0 0-1,0 0 0,0 0 1,1 0-1,-1 0 0,0-1 0,0 1 1,1 0-1,-1-1 0,1 1 1,-1-1-1,0 1 0,1-1 1,-1 0-1,1 0 0,2 0 0,-2 0 15,1-1-1,0 0 1,-1 0-1,1 0 1,0 0-1,-1 0 1,0-1-1,1 1 1,-1-1 0,0 0-1,3-2 1,21-23 41,-24 25-85,9-13 1,0 0 0,-1-1 1,-1 0-1,13-31 0,-12 25-76,21-35-1,-30 56 51,0-1 1,1 0-1,-1 1 0,0-1 0,0 1 0,1-1 0,-1 1 0,1-1 0,-1 1 0,1 0 0,2-1 0,-4 1 20,0 1 0,1 0 0,-1 0-1,0 0 1,0 0 0,1 0 0,-1 0-1,0 0 1,0 0 0,1 0 0,-1 0-1,0 0 1,0 1 0,1-1-1,-1 0 1,0 0 0,0 0 0,1 0-1,-1 0 1,0 0 0,0 0 0,0 1-1,1-1 1,-1 0 0,0 0 0,0 0-1,0 1 1,0-1 0,0 0 0,1 0-1,3 16-130,-4 8 50,-2 34 1,0-31 72,2 33-1,0-52 28,1 0-1,1 0 0,-1 0 0,1 0 1,0 0-1,1-1 0,0 1 0,6 10 0,-7-15 9,-1 0 0,1-1 0,1 1 0,-1-1 0,0 0 0,1 1-1,-1-1 1,1 0 0,-1 0 0,1-1 0,0 1 0,0-1 0,0 1-1,0-1 1,0 0 0,0 0 0,0 0 0,0 0 0,1-1 0,-1 1 0,0-1-1,0 0 1,1 0 0,4-1 0,5 0 61,-1-1-1,0-1 1,0 0-1,0 0 1,13-7 0,-9 3-25,0-1 0,0 0 0,-1-1 0,0-1 1,25-22-1,-21 15-41,-1-2 1,0 0-1,19-29 1,-35 45-54,0-1-1,0 1 1,-1 0 0,1-1-1,1-6 1,-3 10 32,0 0 1,0 0 0,0-1-1,1 1 1,-1 0-1,0-1 1,0 1 0,0 0-1,0 0 1,0-1-1,0 1 1,0 0 0,0 0-1,0-1 1,0 1-1,0 0 1,0 0 0,-1-1-1,1 1 1,0 0 0,0 0-1,0-1 1,0 1-1,0 0 1,0 0 0,-1-1-1,1 1 1,0 0-1,0 0 1,0 0 0,-1-1-1,0 1-8,0 0-1,0 1 1,0-1-1,0 0 1,0 0 0,1 1-1,-1-1 1,0 0-1,0 1 1,0-1-1,0 1 1,0-1-1,1 1 1,-1-1-1,-1 2 1,-19 15-59,0 1 1,0 1-1,2 1 1,-26 35-1,41-50 78,1 0 0,0 0-1,0 0 1,0 0 0,1 1 0,0-1 0,0 1-1,0-1 1,1 1 0,0 0 0,0 0 0,0 9-1,1-12 3,0 0-1,1 0 1,-1 0-1,1 0 1,0 0-1,0 0 1,0 0-1,0 0 1,0 0-1,1-1 1,-1 1-1,1 0 1,0-1-1,0 1 1,0-1-1,0 0 1,0 0-1,1 0 1,-1 0-1,0 0 1,1 0-1,0 0 1,-1-1-1,6 3 1,3 0 48,-1 0 0,1 0 0,1-1 0,-1-1 0,0 0 0,1 0 0,-1-1 0,1-1 0,16 0 0,-22-1-27,0 1-1,0-1 1,-1 0-1,1 0 1,0-1 0,-1 1-1,0-1 1,1 0-1,-1-1 1,0 1 0,0-1-1,0 0 1,0-1-1,-1 1 1,1-1-1,-1 0 1,0 0 0,0 0-1,0 0 1,5-9-1,-4 4 3,-1-1-1,1 1 0,-2-1 0,1 0 1,-1 0-1,-1 0 0,0 0 0,1-15 1,-3 22-42,0-1 1,0 1-1,0 0 1,0-1-1,-1 1 1,1 0-1,-1 0 1,0 0-1,0-1 1,0 1-1,0 0 1,-1 0-1,1 0 1,-1 0-1,0 1 1,0-1-1,0 0 1,0 1-1,0-1 1,0 1-1,-1 0 1,1 0-1,-1 0 1,0 0-1,0 0 1,0 1-1,0-1 1,0 1-1,0-1 1,-5 0-1,-2-1-33,0 1 0,0 0 0,0 1 0,-1 0 0,1 1 0,0 0 0,-1 1-1,-13 2 1,-8 3-32,-40 14-1,12-3 139,44-12-86,15-4 30,4-1 10,29-4 123,-17 2-26,9-2 48,-1-1 1,0-2-1,34-13 0,-19 6-391,3 0 70,112-34 132,-151 48 15,-1-1-1,1 1 1,0 0-1,0 0 0,-1 0 1,1 0-1,0 0 1,0 0-1,-1 1 1,1-1-1,0 0 0,-1 1 1,1 0-1,0-1 1,-1 1-1,1 0 1,-1 0-1,1 0 0,-1-1 1,1 2-1,-1-1 1,2 2-1,-1-1 10,0 0-1,-1 0 1,1 0-1,-1 1 1,0-1 0,1 1-1,-1-1 1,0 1-1,0-1 1,-1 1 0,1 0-1,0-1 1,-1 5-1,2 15 38,0 1-1,-2-1 0,-1 0 0,-1 1 0,-8 34 1,10-56-24,0-1 0,0 0 1,0 0-1,0 0 0,0 0 0,0 0 1,0 0-1,0 0 0,-1 1 1,1-1-1,0 0 0,0 0 0,0 0 1,0 0-1,0 0 0,0 1 1,0-1-1,0 0 0,0 0 0,0 0 1,0 0-1,0 0 0,0 1 1,0-1-1,0 0 0,0 0 0,0 0 1,0 0-1,0 0 0,0 1 1,0-1-1,0 0 0,0 0 0,1 0 1,-1 0-1,0 0 0,0 0 1,0 0-1,0 1 0,0-1 0,0 0 1,0 0-1,0 0 0,1 0 1,-1 0-1,0 0 0,0 0 0,0 0 1,0 0-1,0 0 0,1 0 1,-1 0-1,0 1 0,0-1 0,0 0 1,0 0-1,1 0 0,10-7 380,13-15-108,43-61-163,-6 6 2,-59 75-154,-1 1-1,0-1 1,1 1-1,-1 0 1,1-1 0,0 1-1,-1 0 1,1 0-1,0 0 1,3-1-1,-4 2 27,0 0 1,0 0-1,-1 0 0,1 0 1,0 0-1,0 0 0,0 0 1,0 0-1,0 1 0,0-1 1,0 0-1,-1 0 0,1 1 1,0-1-1,0 1 0,0-1 1,-1 1-1,1-1 0,0 1 1,0-1-1,-1 1 0,1 0 1,0-1-1,-1 1 0,1 0 1,-1 0-1,1 0 0,7 11-14,-1 0 1,9 23-1,6 10 69,-17-37-50,3 6 43,-1-1 0,2-1 1,0 1-1,19 19 0,-22-24-322,0-1-1107,-14-25-11365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2:24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5408,'-4'0'2432,"13"5"-2112,0-5 256,5 3-384,10-3 256,1 4-224,-3-4-640,3 0 224,-8 0-3744,-1 5 2176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2:24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 6048,'0'-9'2752,"61"9"-2400,-14 0 1792,1 0-1248,23-5 0,4 5-544,30-4-192,-7 1-96,16-6 160,-9 9-128,-6-9-736,-18 9 352,-6 0-4928,-14 9 2880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2:25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285 605 1728,'6'-4'246,"-2"2"441,0 0 0,-1 0-1,1 0 1,-1-1 0,6-4 0,-9 6-599,0 1 1,1-1 0,-1 0 0,1 1 0,-1-1 0,0 1-1,1-1 1,-1 0 0,0 1 0,0-1 0,1 0 0,-1 1-1,0-1 1,0 0 0,0 1 0,0-1 0,0 0 0,0 1-1,0-1 1,0 0 0,0 1 0,0-1 0,-1 0 0,1 0-1,0 1 1,0-1 0,-1 1 0,1-1 0,0 0 0,-1 1-1,1-1 1,-1 1 0,1-1 0,0 1 0,-1-1 0,1 1-1,-1-1 1,0 1 0,1-1 0,-1 1 0,1 0 0,-2-1-1,-1-1 23,1 1-1,-1 0 0,1-1 0,-1 1 0,0 0 1,0 1-1,0-1 0,0 0 0,-3 1 0,-32-2 353,35 2-444,-8 1 12,-1 0-1,1 0 0,0 1 1,-1 1-1,1 0 0,0 0 1,-20 10-1,17-6-3,1 0 0,1 1 0,-1 1 0,1-1 1,-19 19-1,26-21 86,1-1-1,-1 1 1,1 0 0,0 0 0,-4 8 0,7-12-63,1-1 1,-1 1-1,0 0 1,1 0 0,-1 0-1,1 0 1,0 0-1,-1 0 1,1 0-1,0 3 1,0-4-34,1 0 1,-1 0 0,0 0-1,0 0 1,1-1 0,-1 1-1,1 0 1,-1 0 0,1 0-1,-1-1 1,1 1 0,-1 0-1,1-1 1,0 1 0,-1 0-1,1-1 1,0 1 0,-1-1-1,1 1 1,0-1 0,0 1-1,0-1 1,0 0 0,1 1-1,0 0 83,1-1 0,-1 1-1,1-1 1,-1 1-1,1-1 1,0 0 0,-1 0-1,1 0 1,-1-1 0,1 1-1,3-1 1,29-12 670,-24 8-592,-2 2-100,0-2 0,0 1 0,-1-1 0,1-1 0,-1 1 0,0-1 0,10-11 0,-11 10-10,0-1-1,0 0 0,-1-1 1,0 1-1,9-19 1,-13 23-105,0 0 1,-1 0 0,1 0-1,-1 0 1,0 0 0,0-1-1,0 1 1,-1 0 0,0 0-1,1-1 1,-2 1 0,1 0-1,0 0 1,-1-1 0,0 1-1,-2-8 1,3 11 24,-1-1-1,1 1 1,-1 0 0,0 0-1,1 0 1,-1 0 0,0-1-1,0 1 1,1 0 0,-1 1 0,0-1-1,0 0 1,0 0 0,0 0-1,0 0 1,0 1 0,-1-1 0,1 0-1,0 1 1,0-1 0,0 1-1,-1 0 1,1-1 0,0 1-1,-1 0 1,1 0 0,0-1 0,0 1-1,-1 0 1,1 0 0,0 1-1,-3-1 1,-1 2-37,0-1 1,0 1-1,1 0 0,-1 0 1,1 0-1,-8 6 0,9-8-2,8-2 268,0 0-146,1 0 1,-1 0 0,0 0 0,0 0 0,0-1 0,0 0 0,8-6-1,2-3 103,14-15 0,5-11 42,-2-1 0,44-71 0,-19 26 27,36-53-531,-86 124 322,3-4-419,-10 16 379,0 1 1,0 0 0,0 0 0,0 0-1,0 0 1,0 0 0,1 0-1,-1 0 1,0 0 0,0 0 0,0 0-1,0 0 1,0 0 0,0 0-1,0 0 1,1 0 0,-1 0 0,0 0-1,0 0 1,0 0 0,0 0-1,0 0 1,0 0 0,0 0 0,1 0-1,-1 0 1,0 0 0,0 0-1,0 0 1,0 1 0,0-1 0,0 0-1,0 0 1,0 0 0,0 0 0,0 0-1,0 0 1,1 0 0,-1 0-1,0 0 1,0 0 0,0 1 0,0-1-1,0 0 1,0 0 0,0 0-1,3 14-194,-2 4 99,-3 35-1,0-23 150,-3 56-135,-5 0 1,-27 115-1,-65 160 134,15-131 502,81-216-447,-1 0 0,-18 26 1,23-38-48,0 1 0,0-1 0,0 1 0,0-1 0,0 0 1,0 0-1,0 0 0,-1 0 0,1 0 0,-1 0 0,1-1 1,-1 1-1,0-1 0,0 0 0,0 0 0,1 0 0,-1 0 0,0 0 1,0-1-1,0 1 0,-6-1 0,6-1-22,1 1-1,-1-1 1,1 0-1,0 0 1,-1 0 0,1-1-1,0 1 1,0-1-1,0 1 1,0-1-1,0 1 1,0-1 0,1 0-1,-1 0 1,1 0-1,-1 0 1,1 0-1,0-1 1,-1 1 0,1 0-1,0 0 1,-1-5-1,-1-3 4,0-1-1,0 0 0,-2-18 1,4 19-35,0 1 1,1-1-1,0 0 1,0 1-1,1-1 1,1 0-1,-1 1 1,2 0-1,-1-1 0,1 1 1,0 0-1,1 0 1,0 1-1,1-1 1,0 1-1,0 0 1,1 0-1,0 0 1,0 1-1,0 0 1,1 0-1,0 1 1,1 0-1,0 0 1,0 0-1,0 1 0,0 0 1,15-5-1,5 0 12,0 1-1,0 1 0,1 2 0,0 1 0,0 1 1,45 1-1,-2 6 164,-34-3-3611,-16 0 1361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2:26.6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312 46 4576,'-10'-9'1941,"0"0"0,0 1 1,-14-9-1,23 17-1928,1 0-1,-1-1 1,1 1 0,-1 0-1,1 0 1,0 0 0,-1-1 0,1 1-1,-1 0 1,1 0 0,-1 0-1,1 0 1,-1 0 0,1 0-1,-1 0 1,1 0 0,-1 0 0,1 0-1,-1 0 1,1 0 0,-1 0-1,1 1 1,-1-1 0,1 0-1,0 0 1,-1 1 0,1-1 0,-1 0-1,1 0 1,0 1 0,-1 0-1,-1 0-2,1 1 0,0 0 0,0-1-1,0 1 1,0 0 0,0 0 0,0 0-1,0 3 1,-1 4 13,0-1 0,1 1 0,-1 17 1,3-7 162,6 31 0,0 1 226,7 143 1156,-14 242-1,-1-419-1449,-1 0-1,-1-1 0,0 1 1,-1-1-1,-7 18 0,10-32-71,1-1 0,-1 0 0,1 0 0,-1 0 0,0 0 0,0 0 0,1 0-1,-1 0 1,0 0 0,0 0 0,0 0 0,0 0 0,0 0 0,0 0 0,0-1-1,0 1 1,0 0 0,0-1 0,-1 1 0,1-1 0,0 1 0,0-1 0,0 0-1,-1 1 1,1-1 0,0 0 0,-1 0 0,1 0 0,0 0 0,-1 0 0,1 0-1,0 0 1,0-1 0,-2 0 0,-2 0 46,1 0 0,-1-1 0,1 0 0,-1 0 0,1-1 0,0 1 0,-6-6 0,-4-3 52,2-1 0,0 0 0,-12-14 1,18 18-93,-7-8 96,1 0-1,1 0 1,1-1-1,1 0 1,-14-34-1,21 45-143,1 0-1,0 0 0,0 0 1,1 0-1,0-1 0,0 1 1,0 0-1,1 0 0,0 0 0,0 0 1,0 0-1,1 0 0,0 0 1,0 0-1,1 1 0,-1-1 1,7-8-1,3-5-12,2 0 1,1 0-1,18-17 0,-33 35 11,201-189 492,-190 180-439,33-26 36,1 2 0,1 2-1,2 3 1,91-43 0,-50 39-55,-36 16-190,-32 11-739,-6 4-2531,-14 1 2915,0 1 377,-1 0 1,0 0-1,0 0 1,1 0-1,-1 0 1,0 0-1,0 0 1,1 0-1,-1 0 1,0 0-1,0 0 1,1 0-1,-1 0 1,0 0-1,0 0 1,1 0-1,-1 0 1,0 0-1,0 0 1,0 0-1,1 0 1,-1 1-1,0-1 1,0 0-1,1 0 0,-1 0 1,0 0-1,0 0 1,0 1-1,0-1 1,1 0-1,-1 0 1,0 1-1,-1 8-5187,0-8 4881,-4 14-3882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2:27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81 6048,'-19'0'2752,"24"0"-2400,0 0 2432,4 4-1600,5-8 928,11 4-1216,-3-5 191,8 2-639,-7-6 0,5 5-256,-4-10-32,4 6-96,-3-5-64,3 5 32,-9-5-4191,4 10 2271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2:30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338 637 4736,'0'-1'91,"0"1"1,0-1 0,0 0-1,0 1 1,0-1-1,0 1 1,0-1 0,0 1-1,-1-1 1,1 1-1,0-1 1,0 1 0,-1-1-1,1 1 1,0-1-1,0 1 1,-1-1 0,1 1-1,-1 0 1,1-1-1,0 1 1,-1-1 0,1 1-1,-1 0 1,1 0-1,-1-1 1,0 1 0,0-1 40,-1 1 1,0-1 0,1 1-1,-1 0 1,0 0-1,1 0 1,-1 0 0,0 0-1,-2 0 1,-4 2 67,1-1 1,-1 2 0,-8 2-1,-4 3-102,0 2 0,0 0-1,1 1 1,-29 22 0,20-10 145,-51 53 1,74-71-195,1 0 0,0 0-1,0 0 1,0 1 0,1 0 0,0 0 0,-4 8-1,7-13-3,-1 1-1,1-1 0,-1 1 1,1 0-1,-1 0 0,1-1 0,0 1 1,0 0-1,0-1 0,0 1 1,0 0-1,0 0 0,1-1 1,-1 1-1,0 0 0,1 0 0,0-1 1,-1 1-1,1-1 0,0 1 1,0-1-1,0 1 0,0-1 1,0 1-1,0-1 0,0 0 0,0 1 1,0-1-1,1 0 0,-1 0 1,3 2-1,-1-2 52,1 1 0,-1-1 0,0 0 0,1 0 0,0 0 0,-1 0 0,1-1 1,-1 1-1,1-1 0,0 0 0,-1 0 0,1 0 0,0-1 0,-1 1 0,1-1 0,-1 0 0,6-2 0,3-1 94,-1 0-1,0-1 1,0-1 0,14-9-1,1-2 75,47-40 0,-17 0 72,75-101 0,13-45-216,-111 151-54,-4-1 1,25-59 0,-27 40-119,-24 61-117,0 0 1,-1 1-1,0-1 0,1-18 0,-3 28 120,0 0 0,0 0 0,0 0-1,0-1 1,0 1 0,-1 0 0,1 0 0,0 0 0,0 0-1,-1 0 1,1 0 0,-1 0 0,1 0 0,-1 0-1,1 0 1,-2-2 0,2 3 15,-1 0-1,1-1 0,-1 1 1,1 0-1,-1 0 1,1-1-1,-1 1 1,1 0-1,-1 0 1,1 0-1,-1 0 1,0 0-1,1 0 1,-1 0-1,1 0 1,-1 0-1,1 0 0,-1 0 1,1 0-1,-1 1 1,1-1-1,-1 0 1,1 0-1,-1 1 1,-4 1-55,1 1 1,-1 0 0,1 0 0,0 1-1,-6 5 1,-16 17 1,0 2 1,2 0-1,-36 55 0,53-72 103,-8 13-28,1 1 0,0 0 0,-8 27 0,-23 101-97,40-128 170,1-1-1,1 0 0,1 1 0,2 34 0,2-38 62,5 27-1,-5-40-80,0 0 0,1 0-1,-1 0 1,1 0 0,1-1 0,4 8-1,-4-10 24,-1 0 0,2 0 0,-1-1 1,0 0-1,1 0 0,0 0 0,0-1 0,0 1 0,0-1 0,1 0 0,-1-1 0,1 1 0,0-1 0,8 2 0,-2-1 108,1 0-1,0-1 0,0-1 1,0 0-1,21-1 1,-23-1-99,0 0 1,0-1 0,0 0-1,-1-1 1,1 0 0,-1-1 0,1 0-1,-1-1 1,0 0 0,-1 0-1,1-1 1,-1 0 0,11-9-1,-10 5-46,0 0 0,-1-1 0,0 0 0,0-1 0,-1 1 0,-1-1 0,0-1 0,-1 0 0,0 0 0,4-14-1,-2 4-26,-2 0-1,-1-1 0,-1 0 0,-1 0 0,0-25 0,-3 46-21,0 1 1,0 0-1,0 0 0,-1-1 1,1 1-1,-1 0 0,1 0 1,-1 0-1,0 0 0,0 0 0,0-1 1,-2-2-1,3 5 12,-1-1 1,1 1-1,-1-1 1,1 1-1,0 0 0,-1-1 1,1 1-1,-1 0 0,1 0 1,-1-1-1,1 1 1,-1 0-1,1 0 0,-1-1 1,0 1-1,1 0 1,-1 0-1,1 0 0,-1 0 1,0 0-1,0 0-3,0 1 0,0-1 0,0 0 1,0 1-1,0-1 0,0 1 0,0-1 0,0 1 0,0-1 0,0 1 0,0 0 0,0 0 1,0-1-1,0 2 0,-20 24-132,2 0-1,1 2 1,-15 30 0,20-32 79,-16 42 0,24-56 76,1 1-1,1 0 0,0 0 1,1 0-1,-1 22 1,4-29 31,-1-1 1,1 1-1,0-1 0,0 1 1,1-1-1,-1 1 0,1-1 1,0 0-1,1 0 1,-1 0-1,1 0 0,0-1 1,0 1-1,1-1 0,-1 1 1,1-1-1,0 0 1,0-1-1,0 1 0,1-1 1,-1 1-1,1-1 0,0-1 1,0 1-1,0-1 1,0 0-1,0 0 0,0 0 1,1-1-1,-1 1 0,1-2 1,6 2-1,0-3 85,1-1 1,-1 1-1,0-2 0,0 0 1,0 0-1,16-8 0,0 0-39,41-14-1,-2-4 1,-1-3 0,94-60-1,-158 91-118,0 0-1,-1 0 0,1 0 0,0 1 0,0-1 0,0 0 0,-1 1 0,1-1 0,0 1 0,0-1 0,0 1 0,0 0 0,0 0 0,0 0 1,0 0-1,0 0 0,0 0 0,0 1 0,0-1 0,0 1 0,-1-1 0,1 1 0,3 1 0,1 2-47,0 0 0,-1 0 0,1 1 0,-1-1 0,6 7 0,3 3 188,-10-10-67,1 0 1,-1 1 0,0-1-1,4 8 1,-8-12-28,0 0 0,0 0 0,0 1 0,0-1 0,0 0 0,0 0 0,0 0 0,0 0 0,0 0 0,0 0 0,1 0 0,-1 0 0,0 1 0,0-1 0,0 0 0,0 0 0,0 0 0,0 0 0,0 0 0,0 0 0,1 0 0,-1 0 0,0 0 0,0 0 0,0 0 0,0 0 0,0 0 0,0 0 0,0 0 0,1 0 0,-1 0 0,0 0 0,0 0 0,0 0 0,0 0 0,0 0 0,0 0 0,1 0 0,-1 0 0,0 0 0,0 0 0,3-6 468,-1-11-230,-3 11-246,-1 1 0,0-1 0,1 1 0,-2 0-1,1-1 1,0 1 0,-6-8 0,6 11-27,0-1 0,0 1 1,0 0-1,0 0 0,0 0 1,0 0-1,0 1 0,-1-1 1,1 1-1,-1-1 0,1 1 1,-1 0-1,1 0 0,-1 0 0,0 0 1,0 0-1,0 0 0,-3 1 1,-4-1-51,0 2-1,0-1 1,1 1 0,-1 1 0,0 0 0,-16 6 0,1 1-32,-29 14 0,39-15 79,0 0 0,1 1 1,0 0-1,1 1 0,0 1 1,0 0-1,1 1 0,-15 19 0,25-28 20,-1 0-1,1 0 1,0 0-1,1 0 1,-1 1-1,1-1 1,-1 1-1,1-1 1,0 1-1,-1 6 1,2-8 13,0 0 1,0 0-1,0 0 1,0 0 0,1 0-1,-1 0 1,0 0-1,1 0 1,0 0-1,-1-1 1,1 1 0,0 0-1,0 0 1,0-1-1,0 1 1,0-1 0,0 1-1,1-1 1,-1 1-1,0-1 1,1 0 0,2 2-1,2 2 81,1-1 1,0-1-1,0 0 0,1 0 1,-1 0-1,0-1 0,1 0 1,0 0-1,15 1 0,5-1 254,38-3 0,-57 1-276,18-2 27,0-1 0,-1-1 1,1-1-1,46-16 0,-38 8-70,-1-2-1,60-35 0,9-7 115,-36 21-171,-10 7-54,23-14 230,-72 36-171,-13 6-137,-19 9-66,10-1 163,-24 11-83,1 2 0,-36 27 0,55-34 145,1 1 1,0 0 0,1 2 0,-16 20-1,27-31-5,-1 2 29,0 1 0,0 0 0,-7 15 0,12-21-4,0 0 0,1-1 0,-1 1 0,0 0 0,1 0 0,-1-1 1,1 1-1,0 0 0,-1 0 0,1 0 0,0 0 0,0 0 0,0 0 0,0 0 1,1-1-1,-1 1 0,0 0 0,1 0 0,0 0 0,-1-1 0,1 1 1,0 0-1,0 0 0,0-1 0,2 4 0,-2-5 9,0 1 0,0 0 0,0-1 0,0 1 0,0-1 0,0 1-1,0-1 1,0 1 0,0-1 0,0 0 0,0 0 0,0 1 0,1-1 0,-1 0 0,0 0 0,0 0 0,2 0-1,22-4 324,-23 3-340,22-6 66,-1-1-1,1-2 1,-2 0-1,30-18 1,-24 11-33,-1-2 0,0-1 1,-1-1-1,-2-1 1,0-1-1,41-51 0,-59 65-47,0 0-1,-1-1 0,0 0 0,0 0 0,3-13 0,-4 13-30,-1 3 23,-3 7-4,1-1-1,-1 0 1,1 0 0,-1 0-1,0 0 1,1 0 0,-1 0 0,0 0-1,0-1 1,0 1 0,0 0-1,0 0 1,0 0 0,0 0-1,0 0 1,0 0 0,-1-1-1,1 1 12,0 1-1,0 0 0,0 0 1,0 0-1,0-1 0,0 1 1,0 0-1,-1 0 0,1 0 1,0 0-1,0 0 0,0-1 1,0 1-1,0 0 0,0 0 1,-1 0-1,1 0 0,0 0 1,0 0-1,0-1 0,0 1 1,-1 0-1,1 0 0,0 0 1,0 0-1,0 0 1,-1 0-1,1 0 0,0 0 1,0 0-1,0 0 0,-1 0 1,1 0-1,0 0 0,0 0 1,0 0-1,0 0 0,-1 0 1,1 0-1,0 0 0,0 0 1,0 1-1,-1-1 0,1 0 1,0 0-1,0 0 0,0 0 1,0 0-1,0 0 0,-1 1 1,1-1-1,0 0 0,-10 11-134,7-8 95,-6 6 37,1 0 0,1 0 0,0 1 0,0 0 0,1 1 0,0-1 0,1 1 0,1 0 0,-1 1 0,1-1 0,1 1 0,0-1 0,1 1 0,1 0 0,-1 16 0,2-24 34,0 1 0,1-1 0,0 1 0,0-1-1,1 1 1,-1-1 0,1 0 0,0 0 0,0 1 0,0-1 0,1-1 0,-1 1 0,1 0 0,0-1 0,0 1 0,0-1 0,1 0 0,-1 0 0,1 0 0,-1 0 0,1-1 0,0 1 0,0-1 0,0 0-1,1 0 1,-1-1 0,0 1 0,1-1 0,-1 0 0,1 0 0,-1-1 0,9 1 0,-4-1 7,-1-1 1,1 0-1,-1 0 0,1-1 1,-1 0-1,0-1 0,0 0 1,0 0-1,0-1 0,0 1 1,0-2-1,-1 1 0,0-1 0,0 0 1,-1-1-1,1 0 0,-1 0 1,6-7-1,55-76 134,-55 72-211,-9 12-33,12-13-394,-15 18 467,0 0 0,1 0 1,-1 0-1,0 0 0,0 0 1,0 0-1,1 0 0,-1 0 1,0 0-1,0 0 0,0 0 1,0 0-1,1 0 0,-1 0 1,0 0-1,0 0 0,0 0 1,1 0-1,-1 0 0,0 0 1,0 0-1,0 1 0,0-1 1,0 0-1,1 0 0,-1 0 1,0 0-1,0 0 0,0 1 1,0-1-1,0 0 0,0 0 1,0 0-1,1 0 0,-1 1 1,0-1-1,0 0 0,0 0 1,0 0-1,0 1 0,0-1 1,0 0-1,0 1 0,1 7-70,-1 1-1,1 0 0,-2-1 0,1 1 0,-3 14 1,0 1 63,2 48 14,2-31 11,-1-36 21,0 0 0,1 1 0,-1-1 0,1 0 0,0 1 0,1-1 0,-1 0 0,4 7 0,-5-11-9,0-1 0,1 1-1,-1 0 1,0-1 0,1 1 0,-1-1 0,1 1-1,-1-1 1,1 1 0,-1-1 0,1 1 0,0-1-1,-1 1 1,1-1 0,-1 0 0,1 1 0,0-1-1,-1 0 1,1 1 0,0-1 0,-1 0 0,1 0 0,0 0-1,0 0 1,-1 0 0,1 0 0,0 0 0,0 0-1,-1 0 1,1 0 0,1 0 0,24-10 436,-21 8-416,34-19 126,-1-1 0,64-49 0,-74 51-159,-27 20-11,30-23-38,47-26-1,-77 48 23,0 1 0,1-1 0,-1 0-1,0 1 1,0 0 0,1-1 0,-1 1 0,0 0-1,1-1 1,-1 1 0,1 0 0,-1 0-1,0 0 1,1 0 0,-1 0 0,1 1-1,-1-1 1,2 1 0,-3-1 7,1 1 1,0-1-1,-1 1 0,1-1 1,-1 1-1,1-1 0,-1 1 1,1 0-1,-1-1 0,1 1 1,-1 0-1,0-1 0,1 1 1,-1 0-1,0 0 0,0-1 1,1 1-1,-1 0 0,0 0 1,0 0-1,0-1 0,0 1 1,0 0-1,0 0 0,0 0 1,0-1-1,-1 1 0,1 0 1,0 0-1,0-1 0,-1 1 1,1 0-1,-1 0 0,-16 44-73,-31 59-1,6-18 65,-4 27-77,-56 117 373,85-197-234,-31 53 58,39-73-26,0 0 1,-1 0 0,-1 0 0,-11 10 0,18-20-38,1 0 0,0 0 1,-1-1-1,1 1 0,-1-1 0,0 0 1,0 0-1,0 0 0,0-1 1,0 1-1,0-1 0,0 0 0,0 0 1,-1 0-1,1-1 0,0 0 1,-1 0-1,1 0 0,-6-1 1,6 0-16,0 0 0,-1 0 0,1-1 0,0 1 0,0-1 0,0 0 0,0-1 1,0 1-1,0-1 0,1 0 0,-1 1 0,1-2 0,0 1 0,0 0 0,0-1 1,0 1-1,0-1 0,-1-4 0,-1 0-17,2 0 0,-1 0 0,1 0 0,0 0 0,1-1 0,0 1 0,1-1 0,-1 0 0,2 1 0,-1-1 0,1 0 0,0 0 0,1 0 0,0 1 0,1-1 0,-1 0 0,2 1 0,-1 0 0,1-1 0,0 1 0,5-8 0,-2 4 71,1 1 0,-1 0 0,2 0 0,0 1 0,0 0 0,1 0 0,0 1 0,1 0 0,0 0 0,0 1 1,1 0-1,0 1 0,16-8 0,12-1 195,70-20 0,44 0 380,-47 12-462,-92 21-248,-3 0-392,1 1 0,0-1 0,-1-1 0,0 0 0,0-1 0,0 0 0,11-8 0,-8 4-1812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2:33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11 885 1728,'0'0'52,"-1"0"0,1 0 0,-1 0 0,1 0 0,-1 0 0,1 0 0,0 0 0,-1 0 0,1 0 0,-1 0 0,1 0 0,0 0 0,-1 1 0,1-1 0,0 0 0,-1 0 0,1 0 0,0 1 0,-1-1 1,1 0-1,0 0 0,-1 1 0,1-1 0,0 0 0,0 1 0,-1-1 0,1 0 0,0 1 0,0-1 0,0 1 0,-1-1 0,1 0 0,0 1 0,1 16 1276,0-3-105,2 1 812,-3-15-1939,0 0-1,0 1 1,0-1 0,1 0-1,-1 1 1,0-1 0,0 0-1,1 1 1,-1-1 0,0 0 0,1 0-1,-1 1 1,0-1 0,1 0-1,-1 0 1,0 0 0,1 1-1,-1-1 1,1 0 0,0 0-1,1 0 146,0 0-1,0-1 1,0 1-1,0 0 0,0-1 1,0 0-1,0 1 0,0-1 1,3-1-1,-4 1-214,12-5 218,0-1 0,-1 0 0,0-1 0,-1 0 0,0-1 0,0-1 0,0 1 0,-2-2 0,1 1 0,8-14 0,1-3 19,-1-2 1,-1 0 0,14-36 0,-24 50-179,-2 0 1,0 0-1,0-1 0,-2 1 0,0-1 1,0 0-1,-1-31 0,2 34-117,-3 10 22,1-6-82,-3 7 36,1 1 7,1 1 38,5-2-15,1 1 0,-1-1 0,0 1 0,1 1 0,-1-1 0,11 1 0,0 0 10,1 1-1,-1 0 0,1 2 1,-1 0-1,0 0 0,0 2 1,-1 0-1,18 8 0,-28-10-12,0-1-1,-1 2 1,1-1-1,-1 1 1,0-1-1,0 1 1,0 1-1,-1-1 1,1 1-1,-1-1 1,0 1-1,-1 1 1,1-1-1,-1 0 1,0 1-1,0 0 1,-1 0-1,1-1 1,-1 1-1,-1 1 1,1-1-1,-1 0 1,0 0-1,0 1 1,-1 7-1,0-2 24,-1-1-1,-1 1 1,0-1 0,0 1-1,-1-1 1,-7 16-1,-32 62 233,38-81-188,2-5-15,0 1 1,0 0-1,0 0 1,1 0-1,0 0 0,-2 8 1,3-11 1,0 0 0,0 1 0,0-1 1,0 0-1,0 0 0,1 1 0,-1-1 0,1 0 1,-1 0-1,0 0 0,1 1 0,0-1 0,-1 0 1,1 0-1,0 0 0,0 0 0,-1 0 0,1 0 0,0 0 1,0 0-1,0-1 0,0 1 0,0 0 0,0 0 1,0-1-1,1 1 0,1 0 0,2 1 60,0 0 0,0 0 0,1-1 0,-1 0 0,1 0 0,-1 0 0,1-1-1,-1 0 1,1 0 0,7-1 0,11-2 211,25-7-1,-34 7-193,4-2-32,1-1 1,-1 0 0,0-2-1,19-10 1,66-44-144,-36 19 43,-28 18 180,53-46-1,-77 61-67,-13 8-82,0 1 0,-1-1-1,1 0 1,0 0 0,-1 0 0,1 0 0,-1 0 0,0-1-1,0 1 1,3-4 0,-3-1-64,-3 5 9,-9 8-22,-5 3 44,-26 14-57,2 2 1,-51 43-1,89-67 92,-106 87-2,91-75 62,3-4-76,1 2 0,-18 18 0,27-26 25,1-1 0,0 1-1,0-1 1,0 1 0,1 0-1,-1 0 1,1 0 0,-1 0 0,1 0-1,0 0 1,0 0 0,0 0 0,1 0-1,-1 0 1,1 1 0,0-1 0,-1 0-1,2 7 1,-1-9 13,1 0 0,-1 0-1,0 0 1,1 0 0,-1 0-1,1 0 1,-1 1 0,1-1 0,-1 0-1,1-1 1,0 1 0,0 0-1,-1 0 1,1 0 0,0 0 0,0-1-1,0 1 1,0 0 0,2 1-1,-1-2 27,0 1 0,1 0 0,-1 0 0,0-1 0,1 0-1,-1 1 1,0-1 0,1 0 0,2 0 0,2-1 23,0 0 1,0 0-1,0-1 1,0 1-1,10-6 0,-6 2-26,-1-1 0,1-1-1,-2 0 1,1 0 0,9-10 0,39-44 184,-41 39-165,-1-1 0,17-33 0,-20 34-141,-3-2-181,-12 33 115,0 0-1,1 0 1,0 0-1,0 0 1,1 1 0,1 12-1,0-18 147,-1 0 0,1-1 0,0 1 0,0-1 0,0 1 0,0-1 0,0 1 0,1-1 0,0 0 0,0 0 0,0 0 0,0 0 0,0 0 0,0 0 0,1 0 0,0-1 0,-1 1 0,1-1 0,0 0 0,0 0 0,0 0 0,7 3 0,-2-2 52,1 0 0,0 0 0,0-1 0,0-1 0,0 1 0,0-2 0,16 1 0,-5-3 13,0 0 1,27-7-1,-29 5-36,-1 0-1,1-2 1,-1 0-1,0-1 1,-1-1-1,0 0 1,0-2-1,0 1 1,-1-2-1,-1 0 1,0-1-1,-1 0 1,17-19-1,83-116-15,5-6 98,-64 94-97,34-40-91,-72 79 81,-1 0 0,-1-2 1,12-25-1,-21 40-19,-2-1 0,1 0 0,-1-1 0,0 1 0,-1-1 0,0 1 0,0-1 0,-1 0 0,0 0 0,-1 1 0,0-1 0,0 0 0,-1 0 0,-2-11 0,3 19-7,0 0 0,-1-1 1,1 1-1,-1 0 0,1 0 0,-1 0 0,1 0 0,-1 0 0,1 0 0,-1 0 0,0 0 0,1 0 0,-1 0 0,0 1 0,0-1 0,0 0 0,0 0 0,0 1 0,0-1 0,0 0 0,0 1 0,0-1 1,0 1-1,0 0 0,0-1 0,0 1 0,-1 0 0,1 0 0,0-1 0,0 1 0,0 0 0,0 0 0,-1 0 0,1 0 0,0 1 0,0-1 0,0 0 0,0 0 0,0 1 0,-1-1 0,0 1 0,-3 1-5,0 0 0,0 0 0,1 1 0,-1 0-1,0 0 1,1 0 0,0 0 0,-5 5-1,-8 10-40,2 0-1,0 1 0,1 1 0,1 0 0,1 1 0,1 0 0,1 1 0,1 0 0,-7 23 0,3 3 39,2 0-1,2 0 1,-4 70-1,11-3-18,3-98 49,1 0 1,0 0 0,1 0-1,10 30 1,-10-41 22,-1 0-1,1-1 1,1 1 0,-1-1 0,1 0-1,0 0 1,0 0 0,0-1-1,1 1 1,-1-1 0,1 0-1,0 0 1,1-1 0,-1 1-1,1-1 1,-1 0 0,1-1 0,0 1-1,0-1 1,0 0 0,0-1-1,0 0 1,0 0 0,1 0-1,6 0 1,5 0 3,1-1 1,0-1-1,-1-1 1,1 0-1,-1-2 0,0 0 1,0 0-1,0-2 0,0 0 1,-1-2-1,0 0 1,-1 0-1,1-1 0,-2-2 1,1 1-1,14-15 0,-12 9 14,-1 0 0,-1-2 1,18-24-1,-29 35-28,0 0 1,-1 0 0,1-1-1,-2 0 1,1 0 0,-1 0 0,0-1-1,-1 1 1,0 0 0,0-1 0,-1 0-1,1-8 1,-2 15-46,-1-1 0,1 1 0,0 0 0,-1 0 0,1 0-1,-1 0 1,1-1 0,-1 1 0,0 0 0,-2-3 0,3 5 17,-1-1-1,1 0 1,-1 1 0,1-1-1,-1 0 1,0 1 0,1-1 0,-1 1-1,0-1 1,1 1 0,-1-1-1,0 1 1,0 0 0,0-1-1,1 1 1,-1 0 0,0-1 0,0 1-1,0 0 1,0 0 0,0 0-1,1 0 1,-1 0 0,0 0-1,0 0 1,0 0 0,0 0 0,0 1-1,1-1 1,-1 0 0,0 0-1,0 1 1,0 0 0,-6 2-27,0 1 1,0 0-1,1 0 1,0 1 0,0 0-1,0 0 1,-6 7-1,-37 47-129,35-40 84,5-8 86,-1 2-1,1 0 0,1 0 1,1 0-1,-11 26 0,16-34 6,1-1 1,-1 1-1,1 0 0,1 0 0,-1-1 0,1 1 1,-1 0-1,2 0 0,-1 0 0,0 0 0,1 0 1,0-1-1,0 1 0,0 0 0,1-1 1,-1 1-1,1 0 0,0-1 0,1 0 0,-1 0 1,1 1-1,3 3 0,-2-3 10,0-1 1,0 0-1,0 1 0,1-1 0,-1-1 0,1 1 1,0-1-1,0 0 0,0 0 0,1 0 1,-1-1-1,1 1 0,-1-1 0,1-1 1,0 1-1,0-1 0,0 0 0,8 0 0,-6-1 16,0 0 0,0-1-1,-1 0 1,1-1-1,0 1 1,0-2-1,-1 1 1,1-1-1,-1 0 1,0 0-1,0-1 1,0 0 0,7-6-1,26-22 123,-2-2 0,57-65-1,-3 2-137,-2 4-727,-88 98 649,-1-1-1,1 1 1,-1-1-1,0 1 1,0 7-1,1 33 88,-3-1 0,-8 58-1,7-88-39,-1 0 0,-1-1 1,-1 1-1,1-1 0,-2 1 0,-12 21 0,16-31 47,-1 0 0,1-1 0,-1 1 0,1-1 0,-1 0 0,0 0 0,0 0 0,-1 0 0,1 0 0,0-1 0,-1 1 0,0-1 0,1 0 0,-1 0 0,0 0 0,0-1 0,0 1 0,-1-1 0,1 0 0,0 0 0,0-1 0,0 1 0,-8-1 0,-2-1 13,0 0 0,0-1 1,0 0-1,0-1 0,1-1 0,-18-7 0,22 8-95,-1 1 0,1 0 0,-1 0 0,1 1 0,-18 0 0,26 1 46,1 0 0,0 0 0,0-1 0,0 1 0,0 0 0,0 0 0,0 0 0,0 0-1,0 0 1,0 0 0,0 0 0,0 0 0,0 0 0,0 0 0,0 0 0,0 1 0,0-1 0,0 0-1,0 0 1,0 0 0,-1 0 0,1 0 0,0 0 0,0 0 0,0 0 0,0 0 0,0 0 0,0 0-1,0 0 1,0 0 0,0 0 0,0 0 0,0 0 0,0 0 0,0 0 0,0 0 0,0 0 0,0 0-1,0 0 1,0 0 0,0 0 0,0 0 0,0 1 0,0-1 0,0 0 0,0 0 0,0 0-1,0 0 1,0 0 0,0 0 0,0 0 0,0 0 0,0 0 0,0 0 0,0 0 0,0 0 0,0 0-1,0 0 1,0 0 0,0 0 0,0 0 0,0 0 0,0 0 0,0 0 0,0 1 0,0-1 0,0 0 0,6 4-21,14 6 103,4-6-74,1 0 1,43 0-1,52-8 389,-56 1-356,-23 1 111,0-2-1,0-2 0,54-15 1,-88 19-481,0-1 0,1 0 1,-1 0-1,12-6 0,-19 8 309,0 1-40,0 0 0,-1 0-1,1 0 1,0 0 0,0 0 0,0 0-1,0 0 1,0 0 0,0 0-1,0 0 1,0 0 0,-1 0-1,1 0 1,0 0 0,0 0 0,0-1-1,0 1 1,0 0 0,0 0-1,0 0 1,0 0 0,0 0 0,0 0-1,0 0 1,0 0 0,0-1-1,0 1 1,-1 0 0,1 0 0,0 0-1,0 0 1,0 0 0,0 0-1,0-1 1,0 1 0,1 0-1,-1 0 1,0 0 0,0 0 0,0 0-1,0 0 1,0 0 0,0-1-1,0 1 1,0 0 0,0 0 0,0 0-1,0 0 1,0 0 0,0 0-1,0 0 1,0 0 0,1-1-1,-1 1 1,0 0 0,0 0 0,0 0-1,0 0 1,0 0 0,0 0-1,0 0 1,1 0 0,-7-1-1687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2:33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40 4160,'-31'-4'2341,"28"3"-2024,1 1 0,-1 0 0,1 0 1,-1 0-1,1 0 0,0 1 0,-1-1 0,1 0 0,-1 1 0,-3 1 0,1 0 1354,11 2-1278,-4-3-299,0 0 0,1 0 0,-1 0 1,0 0-1,1-1 0,-1 1 0,1 0 0,-1-1 0,0 0 0,5 0 1,6 2 165,228 11 2567,5-20-1455,-107 2-718,571-48 594,-706 53-1338,1-1 0,0 1 0,0 0 0,-1 0 1,1 0-1,4 1 0,-8 10-5303,-17 5 669,1 4 1684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5:34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1 1824,'3'0'3657,"-9"0"-2405,-8 1-551,-11 15-596,-18 10 331,0 2 0,-48 43 1,70-51-353,0 1 1,2 1-1,0 0 1,2 2 0,1 0-1,-23 43 1,-6 39-1,40-92-83,0 0 0,2 1 0,0-1 0,0 1 0,0 24 0,3-35 15,0-1-1,1 1 1,-1-1-1,1 1 1,-1-1-1,1 1 1,0-1-1,0 1 1,1-1 0,-1 1-1,1-1 1,0 0-1,0 0 1,0 0-1,0 0 1,0 0-1,1-1 1,4 5-1,-2-3 53,0-1 0,0 0 0,0 0 0,0-1 0,0 1-1,1-1 1,-1 0 0,1-1 0,-1 1 0,1-1 0,7 0 0,-6 0 0,0 0 0,0-1 0,1 0 0,-1-1 1,0 0-1,0 0 0,1 0 0,-1-1 0,0 0 0,-1 0 1,12-6-1,-9 3-4,-2 0 0,1 0 0,-1 0 0,1-1 0,-2-1 0,1 1 0,-1-1 0,7-8 0,-1-2 55,-1 0 0,17-36 1,10-40 43,-20 48-148,62-203 275,-74 226-196,-5 18-78,0 0 0,0-1 0,0 1 0,0 0 0,-1 0 0,1-1 0,-1 1 0,-1 0 0,1-1 0,0 1 0,-2-6 0,1 3 41,-2-7-240,2 14 176,1-1-1,0 1 0,0 0 1,-1 0-1,1 0 1,0 0-1,0-1 1,-1 1-1,1 0 1,0 0-1,-1 0 0,1 0 1,0 0-1,0 0 1,-1 0-1,1 0 1,0 0-1,-1 0 1,1 0-1,0 0 0,-1 0 1,1 0-1,0 0 1,-1 0-1,1 0 1,0 0-1,0 0 1,-1 0-1,1 0 0,0 0 1,-1 1-1,1-1 1,0 0-1,0 0 1,-1 0-1,1 1 1,0-1-1,0 0 0,0 0 1,-1 0-1,1 1 1,0-1-1,0 1 1,-5 4-87,1 1 1,0-1 0,1 1-1,-1 0 1,1 0 0,-4 11-1,6-13 49,-7 17-43,1 1 0,1 0 0,1 0 0,-4 36 1,3 92-23,6-117 109,2 0 0,1-1 0,1 1 0,2-1 0,11 34 0,-14-56 69,1-1 0,0 1-1,0-1 1,11 17 0,-13-24-13,0 1 1,0-1-1,0 1 1,0-1-1,0 0 1,1 0-1,-1 0 1,1 0-1,-1-1 1,1 1-1,0-1 1,-1 1-1,1-1 1,0 0-1,0 0 1,0 0-1,0 0 1,0-1-1,0 1 1,5-1-1,-1-1 59,0 1-1,0-2 0,-1 1 1,1-1-1,0 0 0,0 0 1,-1-1-1,1 0 0,-1 0 1,0 0-1,0-1 0,0 0 1,-1 0-1,1-1 0,-1 1 1,6-7-1,2-3-60,-1-1 0,0 0 0,-1-1 0,15-28 0,45-105-116,-26 52-28,-41 86 27,1 1 0,0 1 0,1-1 0,0 1 0,1 0 0,0 0 0,9-8 0,-15 16 36,0 0 0,0 0 1,0 0-1,1 1 1,-1-1-1,0 1 0,0-1 1,1 1-1,-1-1 0,0 1 1,0 0-1,1-1 1,-1 1-1,0 0 0,1 0 1,-1 0-1,0 0 1,1 0-1,-1 0 0,3 1 1,-2 0 6,0 0 1,0 0 0,0 0 0,-1 0-1,1 0 1,0 1 0,0-1 0,-1 1-1,1-1 1,0 1 0,1 2 0,2 3 27,0 1 0,-1-1 1,0 1-1,0 0 1,3 10-1,0 6 58,-1 0-1,-1 0 1,3 46 0,-5-21 80,-5 49 0,1-78-94,0-4 97,0 0 0,-4 24 0,4-37-78,0 0-1,1 0 1,-1-1 0,0 1-1,0 0 1,0 0 0,-1-1-1,1 1 1,-1 0 0,0-1-1,1 1 1,-1-1 0,0 0-1,0 0 1,-1 0 0,1 0-1,0 0 1,-1 0 0,-3 2-1,4-4-2,0 1 0,0-1 0,0 1 0,0-1 0,0 0 0,0 0 0,0 0 0,0 0 0,-1 0 0,1 0-1,0 0 1,-3-2 0,-23-7 246,24 7-264,-9-4-30,1-1 0,0 0-1,1-1 1,-12-9 0,-13-9-390,28 22-196,11 8-357,11 8 234,8 0 563,1 0 0,1-2 1,47 15-1,-66-23 172,-1-1 1,1 0 0,0-1-1,-1 1 1,1-1-1,-1 0 1,1 0-1,0 0 1,-1-1 0,1 0-1,-1 1 1,1-2-1,-1 1 1,1 0-1,-1-1 1,0 0-1,0 0 1,1 0 0,-2-1-1,1 1 1,0-1-1,0 0 1,-1 0-1,6-6 1,4-6 8,-1-1 0,0 0-1,-1-1 1,12-22 0,-20 33-91,10-20 79,17-52 1,-2 6-139,-18 44 88,-7 21 17,-1-1 0,1 1-1,0 0 1,1 0 0,0 0 0,7-9-1,-2 4-127,-7 9 69,0 0 0,0 1 0,1-1 0,-1 1 0,6-5-1,-7 6 45,0 1-1,0-1 0,0 1 0,0-1 0,0 1 0,0 0 0,1-1 0,-1 1 0,0 0 0,0 0 0,0 0 0,1 0 0,-1 0 0,0 0 0,0 0 1,1 0-1,-1 0 0,0 1 0,0-1 0,2 1 0,2 1-6,-1 0 0,0 1 0,0-1 0,-1 1 0,1-1 0,-1 1 0,1 1 0,-1-1 0,0 0 0,0 1 0,0-1 0,0 1 0,-1 0 0,0 0 0,4 7 0,0 4 45,-1-1 0,0 0 0,4 24 0,-6-22 34,0 0-1,-1-1 1,-1 1 0,0 0 0,-1 0 0,-1 0-1,0 0 1,-1 0 0,-1 0 0,-1-1-1,-7 23 1,9-34-21,0 0 0,1-1 0,-1 0 0,-1 1 1,1-1-1,-1 0 0,1 0 0,-1 0 0,0 0 0,0 0 0,0-1 0,0 1 0,0-1 0,-1 0 0,1 0 0,-1 0 1,0-1-1,1 1 0,-1-1 0,0 0 0,0 0 0,0 0 0,0 0 0,0-1 0,0 0 0,0 1 0,0-2 0,0 1 0,0 0 1,0-1-1,0 0 0,0 1 0,1-2 0,-1 1 0,0 0 0,0-1 0,1 0 0,-1 0 0,1 0 0,-1 0 0,-4-4 0,-36-29-679,41 33 191,3 3 114,5 8-60,7 11 227,-7-16 167,-1 0 0,1 0 1,-1 0-1,1-1 0,0 0 0,1 0 0,-1 0 0,1 0 0,-1-1 0,1 0 0,0 0 1,-1-1-1,1 0 0,0 1 0,0-2 0,0 1 0,0-1 0,0 0 0,0 0 0,10-2 1,-2-1 45,0 0 0,-1 0 0,1-2 1,-1 0-1,0 0 0,0-1 0,20-13 1,-19 10-21,-1 0 1,-1-2 0,0 1 0,20-24 0,33-53 32,-45 58 32,16-21-192,-36 50 92,0 0 0,0 0-1,0 0 1,0 0 0,0 0-1,0 0 1,0 0-1,0 0 1,0 0 0,0 0-1,0 0 1,0 0-1,0 0 1,-1 0 0,1 0-1,0 0 1,0 0-1,0 0 1,0 0 0,0 0-1,0 0 1,0 0-1,0 0 1,0 0 0,0 0-1,0 0 1,0 0 0,0 0-1,0 0 1,0 0-1,0 0 1,0 0 0,0 0-1,0 0 1,0 0-1,0 0 1,0 0 0,0-1-1,0 1 1,0 0-1,0 0 1,-5 5-67,2 1 49,1 1 0,0-1 0,0 1 1,-1 11-1,-1 1 29,-12 79-39,14-82 30,0 1-1,1-1 0,0 1 1,1-1-1,5 31 0,-5-44 18,1-1 1,-1 0-1,1 0 0,-1 0 0,1 0 0,0 0 1,0 0-1,0 0 0,0 0 0,0 0 0,1 0 1,-1-1-1,0 1 0,1 0 0,-1-1 0,1 1 1,0-1-1,0 0 0,-1 1 0,1-1 0,0 0 1,0 0-1,0 0 0,0 0 0,0-1 1,0 1-1,0 0 0,1-1 0,-1 0 0,0 1 1,0-1-1,0 0 0,1 0 0,-1 0 0,0 0 1,0-1-1,0 1 0,0-1 0,0 1 0,1-1 1,-1 0-1,0 0 0,0 1 0,0-1 0,-1-1 1,4-1-1,1-1 7,0-1 0,0 0 0,-1 0 0,0-1 0,0 1 0,0-1 0,-1-1 0,1 1 0,3-9 0,5-10 21,9-29 0,-19 48-13,40-122-121,-43 111-30,-2 15 30,0 10 20,-5 106-249,6-109 308,-1 16 76,1 24-1,2-39-64,-1-1 1,1 1 0,-1 0 0,2-1 0,-1 1-1,1-1 1,-1 1 0,2-1 0,2 7 0,-5-12 5,1 1 0,-1-1 0,1 1 1,-1 0-1,1-1 0,-1 1 1,1-1-1,-1 0 0,1 1 0,0-1 1,-1 1-1,1-1 0,0 0 0,-1 1 1,1-1-1,0 0 0,-1 0 1,1 0-1,0 1 0,0-1 0,-1 0 1,1 0-1,0 0 0,-1 0 1,1 0-1,0 0 0,0-1 0,-1 1 1,1 0-1,0 0 0,0-1 1,21-10 292,-20 10-264,16-12 16,-1-1 1,-1 0 0,21-24 0,-14 14-121,40-36 6,-63 60 58,1-1-1,0 0 1,-1 1 0,1-1 0,0 0-1,0 1 1,0-1 0,-1 1-1,1-1 1,0 1 0,0 0-1,0-1 1,0 1 0,0 0-1,0 0 1,-1 0 0,1-1-1,0 1 1,0 0 0,0 0-1,0 0 1,0 0 0,0 1-1,0-1 1,0 0 0,0 0-1,0 1 1,0-1 0,-1 0-1,1 1 1,0-1 0,0 1-1,0-1 1,0 1 0,-1-1-1,1 1 1,0-1 0,-1 1-1,1 0 1,0 0 0,-1-1-1,1 1 1,-1 0 0,1 0-1,-1 0 1,1 1 0,3 5 26,-1 1 1,0 0 0,0 0-1,2 10 1,-3-10-3,1 6-62,1 0 0,-2 0 0,2 25 0,1-4 177,-5-33-31,7-3 274,-7 2-366,1-1 1,-1 0 0,0 0-1,1 0 1,-1 0-1,1 0 1,-1 0-1,0 0 1,1 0 0,-1 0-1,1 0 1,-1-1-1,0 1 1,1 0 0,-1 0-1,1 0 1,-1 0-1,0-1 1,1 1-1,-1 0 1,0 0 0,1-1-1,-1 1 1,0 0-1,1 0 1,-1-1 0,0 1-1,0 0 1,1-1-1,-1 1 1,0-1-1,24-22 341,-8 9-291,-15 13-62,125-129-423,-124 127 390,1 1-1,0-1 0,0 1 1,0 0-1,1 0 0,-1 0 0,0 0 1,7-2-1,-9 4 35,0-1 1,0 1-1,0 0 1,-1-1-1,1 1 1,0 0-1,0 0 1,0 0-1,0 0 1,0 0-1,0 0 1,0 0-1,0 0 1,0 0 0,0 0-1,0 0 1,0 1-1,0-1 1,0 0-1,0 1 1,0-1-1,-1 0 1,1 1-1,0-1 1,0 1-1,0 0 1,-1-1-1,1 1 1,0 0-1,-1-1 1,1 1-1,0 0 1,-1 0-1,1 0 1,-1-1-1,1 1 1,-1 0-1,0 0 1,1 1-1,1 10 19,-1-1 0,0 0-1,-1 0 1,-1 1 0,-1 14 0,-3 5-126,3-19 327,-2 25 0,4-37-209,0 0-1,0 1 1,0-1-1,-1 0 1,1 1-1,0-1 0,0 1 1,0-1-1,0 0 1,0 1-1,0-1 1,0 0-1,1 1 0,-1-1 1,0 0-1,0 1 1,0-1-1,0 0 1,0 1-1,0-1 0,1 0 1,-1 1-1,0-1 1,0 0-1,0 1 1,1-1-1,-1 0 0,0 0 1,1 0-1,-1 1 1,0-1-1,0 0 0,1 0 1,-1 1-1,1-2 7,0 1 0,0 0 0,0-1 0,-1 1 0,1-1 0,0 1 0,-1-1 0,1 1 0,0-1 0,-1 1 0,1-1 0,0 0 0,0 0 0,18-27 145,11-28-103,19-29-276,-49 85 211,0-1 1,0 1-1,0 0 0,0 0 0,0 0 0,0-1 1,0 1-1,1 0 0,-1 0 0,0-1 1,0 1-1,0 0 0,0 0 0,1 0 1,-1 0-1,0-1 0,0 1 0,1 0 0,-1 0 1,0 0-1,0 0 0,0 0 0,1 0 1,-1 0-1,0 0 0,0-1 0,1 1 1,-1 0-1,0 0 0,0 0 0,1 0 0,-1 0 1,0 0-1,0 0 0,1 1 0,4 9-110,0 24 103,-5-24 37,1 44 132,-1-54-152,0 0 1,0 0-1,0 0 0,0 0 1,0 0-1,0 1 1,0-1-1,0 0 1,0 0-1,0 0 0,0 0 1,0 0-1,0 0 1,0 0-1,0 1 1,0-1-1,0 0 0,0 0 1,0 0-1,0 0 1,0 0-1,0 0 1,0 0-1,0 1 0,0-1 1,0 0-1,0 0 1,0 0-1,0 0 1,0 0-1,1 0 0,-1 0 1,0 0-1,0 0 1,0 0-1,0 1 1,0-1-1,0 0 0,0 0 1,0 0-1,0 0 1,1 0-1,-1 0 1,0 0-1,0 0 0,0 0 1,0 0-1,0 0 1,0 0-1,0 0 1,1 0-1,-1 0 0,0 0 1,0 0-1,0 0 1,0 0-1,0 0 1,0 0-1,0 0 0,1 0 1,-1 0-1,0 0 1,0 0-1,0-1 1,0 1-1,5-5 40,-4 5-19,7-8 61,0-1 1,12-17-1,-15 19-142,0-1 1,1 1 0,0 0-1,1 1 1,-1-1 0,11-7-1,-16 14 52,-1 0-1,1 0 1,-1-1 0,0 1-1,1 0 1,-1 0-1,1 0 1,-1 0-1,1-1 1,-1 1-1,1 0 1,-1 0-1,1 0 1,-1 0-1,1 0 1,-1 0-1,0 0 1,1 0-1,-1 0 1,1 1-1,-1-1 1,1 0-1,-1 0 1,1 0-1,-1 0 1,0 1 0,1-1-1,-1 0 1,1 0-1,-1 1 1,0-1-1,1 0 1,-1 1-1,0-1 1,1 0-1,-1 1 1,0-1-1,0 1 1,1-1-1,-1 0 1,0 1-1,0-1 1,0 1-1,1-1 1,-1 1-1,0-1 1,0 1-1,0-1 1,0 1-1,4 31-44,-3-22-42,1 13 12,0-7 68,5 27 1,-5-38 13,-1 0 1,1 0 0,0 0 0,0 0 0,1 0 0,-1-1 0,1 1 0,0-1 0,5 6 0,-5-6 1,1-1 1,0 1-1,0-1 1,0 0-1,1 0 1,-1 0-1,1 0 1,0-1-1,-1 0 1,1 0-1,0 0 1,0-1-1,9 3 1,-6-4 27,-1 1 0,1-1 0,-1 0 0,0 0 0,1-1 1,-1 0-1,0-1 0,1 0 0,7-2 0,-4 0 16,-1-1 1,1 0-1,-1-1 1,1 0-1,-1 0 0,-1-1 1,0 0-1,0-1 1,0 0-1,-1-1 0,0 1 1,9-14-1,-9 10-6,-1-1 1,0 0-1,10-27 0,-14 32-22,-1 0 0,0 0-1,-1 0 1,0 0 0,0-1 0,-1 1-1,0 0 1,-1-10 0,1 17-26,0-1 0,0 1 0,0-1 0,-1 0 1,1 1-1,-1-1 0,1 1 0,-1-1 0,0 1 0,1 0 0,-1-1 1,0 1-1,-1-2 0,1 3-13,0-1 0,1 1 0,-1-1 1,0 1-1,1-1 0,-1 1 0,0-1 0,0 1 0,0 0 0,1-1 1,-1 1-1,0 0 0,0 0 0,0 0 0,0 0 0,0-1 0,-1 2 1,-1-1-29,-1 1 1,1 0 0,0 0 0,0 0-1,0 0 1,0 0 0,0 1 0,1 0-1,-1-1 1,0 1 0,-3 4 0,-1 0 41,0 0 0,1 1-1,0-1 1,0 2 0,1-1 0,0 1 0,0-1 0,1 1 0,-4 9 0,6-13-11,1 0 0,-1 0 1,1 0-1,0 0 0,0 0 1,1 0-1,-1 0 1,1 0-1,0 1 0,0-1 1,0 0-1,0 0 0,1 0 1,0 0-1,0 0 0,0 0 1,0 0-1,1 0 1,-1 0-1,1 0 0,0 0 1,3 3-1,1 1 40,1-2-1,-1 1 1,1-1 0,1 0-1,-1 0 1,1-1-1,0 0 1,0 0 0,15 5-1,-9-4 100,1-1-1,0 0 0,1-1 1,29 3-1,-35-6-95,0-1-1,0-1 1,0 1-1,0-1 1,-1-1-1,1 0 1,0 0 0,-1-1-1,14-6 1,-7 2-1515,-1-1 0,-1 0 0,0-1 1,21-17-1,-4 1-1797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9:30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1 4064,'-32'11'1824,"9"-2"-1568,9-4 224,9-2-320,-8 0-288,5 6 64</inkml:trace>
  <inkml:trace contextRef="#ctx0" brushRef="#br0" timeOffset="1">32 257 6400,'-22'8'2880,"17"0"-2496,0-8 288,10 0-256,-5 3-320,0 2-1408,0-1 704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5:37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1200 1568,'-3'3'2271,"9"-3"-812,10-5 245,-8 1-1355,-1-2-1,1 1 0,-1-1 0,0 0 0,0 0 0,9-12 1,-1-2 69,15-24 1,3-11 120,31-72-1,30-65-74,-29 60-128,-52 102-217,-2-1 1,11-47-1,-11 33 52,-6 24-70,0 1 0,-1-1 0,3-36 1,-7 57-107,0 0 1,0 0-1,0-1 1,0 1 0,0 0-1,0 0 1,0 0 0,0-1-1,0 1 1,0 0 0,0 0-1,0 0 1,0 0-1,0-1 1,0 1 0,0 0-1,0 0 1,0 0 0,0-1-1,0 1 1,0 0-1,0 0 1,0 0 0,-1 0-1,1-1 1,0 1 0,0 0-1,0 0 1,0 0-1,0 0 1,0 0 0,-1-1-1,1 1 1,0 0 0,0 0-1,0 0 1,0 0 0,-1 0-1,1 0 1,0 0-1,0 0 1,-6 7-367,-1 11 238,2 0 1,0 1-1,0-1 0,-1 23 0,-1 3 24,-11 58 29,5 0 0,0 103 0,12-201 80,0 39 106,1-1 1,9 64 0,-2-80 259,-7-25-338,0-1-1,0 1 1,0 0 0,1-1 0,-1 1 0,0 0-1,0-1 1,1 1 0,-1 0 0,0-1 0,1 1 0,-1-1-1,0 1 1,1-1 0,-1 1 0,1-1 0,-1 1-1,1-1 1,-1 1 0,1-1 0,0 1 0,-1-1 0,1 0-1,0 1 1,-1-1 0,1 0 0,0 0 0,-1 0-1,1 1 1,0-1 0,-1 0 0,1 0 0,1 0 0,2-3 121,-1 0 0,1 0 1,0 0-1,-1-1 0,0 1 1,0-1-1,5-7 0,47-81 481,-19 29-486,51-61 15,-40 62-78,-6 2 31,46-88 0,53-184 34,-139 330-143,6-15 73,0-1 1,-2 0-1,0 0 1,0 0-1,2-37 1,-7 55-85,0-1 0,0 0 1,0 0-1,0 1 1,0-1-1,0 0 0,0 0 1,0 0-1,0 1 1,0-1-1,-1 0 0,1 1 1,0-1-1,0 0 1,-1 1-1,1-1 0,-1 0 1,1 1-1,0-1 0,-1 0 1,0 0-1,0 1 0,1 0 0,-1 0 0,1 0-1,-1 0 1,1 0 0,-1 0 0,1 0 0,-1 0-1,1 0 1,-1 0 0,1 0 0,-1 0-1,1 0 1,-1 0 0,1 1 0,-1-1 0,1 0-1,-1 0 1,1 1 0,0-1 0,-1 0-1,0 1 1,-2 1-25,1 1-1,-1-1 0,1 1 1,-1-1-1,1 1 0,-4 6 1,-1 7-17,1 0 0,1 1 0,1 0 0,0 0 0,-1 21 0,-1-6 104,-15 95-20,-30 142-14,-27 42 683,56-225-585,20-77-110,0-2 165,0 0 0,0 0-1,0 0 1,-1 0 0,-6 12 0,9-19-163,0 0-1,0 0 0,0 0 1,0 1-1,0-1 1,-1 0-1,1 0 0,0 0 1,0 0-1,0 0 1,0 0-1,0 0 0,0 0 1,0 0-1,0 0 1,-1 0-1,1 0 0,0 0 1,0 0-1,0 0 1,0 0-1,0 0 0,0 0 1,0 0-1,-1 0 1,1 0-1,0 0 0,0 0 1,0 0-1,0 0 1,0 0-1,0 0 0,0 0 1,0 0-1,-1 0 1,1 0-1,0 0 0,0 0 1,0 0-1,0 0 1,0 0-1,0 0 0,0-1 1,0 1-1,0 0 1,0 0-1,0 0 0,-1 0 1,1 0-1,0 0 1,0 0-1,-4-10 144,0-14-32,5 11-132,1 0 0,0-1 1,1 1-1,7-20 0,-6 22 7,0 0-1,1 1 0,1-1 1,0 1-1,7-10 0,40-43-313,-46 56 277,0 0 1,0 0 0,1 1-1,0 0 1,0 1 0,12-7-1,-18 11 27,1 0-1,-1 0 1,1 0 0,0 0-1,-1 1 1,1-1-1,0 1 1,-1-1-1,1 1 1,0 0-1,0 0 1,3 1-1,-4-1 10,0 1 0,0 0 0,-1 0 0,1-1 0,0 1 0,0 0 0,-1 0 0,1 1 0,-1-1 0,1 0 0,-1 0 0,1 1 0,-1-1 0,0 1 0,1-1 0,-1 1 0,0 0 0,0-1 0,1 4 0,42 99 128,-27-60-245,-15-41 147,0 1 1,0 0-1,0-1 1,1 1-1,-1-1 1,1 0 0,0 0-1,0 0 1,3 3-1,-5-6-7,0 1 0,0 0 1,0-1-1,0 1 0,0-1 0,0 1 0,0-1 0,0 0 0,0 1 1,0-1-1,0 0 0,1 0 0,-1 0 0,0 0 0,0 0 0,0 0 1,0 0-1,0 0 0,1 0 0,-1-1 0,2 1 0,-1-2 15,0 1-1,0 0 0,0 0 0,0-1 0,-1 1 1,1-1-1,0 1 0,-1-1 0,1 0 0,1-2 0,3-5 91,-1 0-1,0 0 0,7-17 1,-1-2-46,0-1 0,-2-1 1,10-60-1,-19 87-60,1-1 0,-1 0 0,0 0 0,0 0-1,-1-6 1,1 10-20,0-1 0,0 1-1,0-1 1,-1 1 0,1-1 0,0 1-1,0-1 1,-1 1 0,1 0 0,0-1-1,0 1 1,-1-1 0,1 1 0,0-1-1,-1 1 1,1 0 0,-1-1 0,1 1-1,-1 0 1,1 0 0,-1-1-1,1 1 1,-1 0 0,1 0 0,-1 0-1,1-1 1,-1 1 0,1 0 0,-1 0-1,1 0 1,-1 0 0,1 0 0,-1 0-1,1 0 1,-1 0 0,1 0 0,-1 0-1,1 1 1,-1-1 0,1 0 0,-1 0-1,1 0 1,-1 1 0,1-1-1,-1 0 1,1 0 0,-1 1 0,0 0-1,-2 1-13,-1 0 0,0 1 0,1-1 0,-1 1-1,1 0 1,0 0 0,0 0 0,0 0 0,1 1-1,-5 6 1,3-3-31,0 0 0,1 1-1,0-1 1,0 1 0,-2 12-1,3-11 41,1 1 0,0 0-1,0-1 1,1 1 0,0 0-1,0-1 1,1 1 0,1-1-1,-1 1 1,5 11 0,-4-16 33,0 0 0,0-1 0,0 1 0,1-1 0,0 0 1,0 0-1,0 0 0,0 0 0,0 0 0,1-1 0,0 1 0,-1-1 1,1 0-1,1 0 0,-1-1 0,0 1 0,1-1 0,-1 0 0,1 0 1,0 0-1,-1-1 0,1 0 0,0 0 0,0 0 0,0 0 0,0-1 1,9 0-1,-3-1 10,0 0-1,-1-1 1,1 0 0,-1-1 0,0 0 0,0-1 0,0 0 0,0 0-1,0-1 1,11-9 0,-4 2-1003,-1-1-1,0 0 1,-1-2 0,18-22-1,-30 34 390,0 0 0,-1-1 0,1 1 0,-1-1 0,0 1 0,0-1 0,0 0 0,0 0 0,0 0 0,-1 0 0,0 0 0,0-1 0,1-7 0,-2-5-1709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5:37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9 154 3392,'-8'0'1536,"26"0"-1312,-5 0 928,3 8-672,20-8 1280,9 0-992,22-8 192,-2 3-576,29-14 256,0 4-352,7-13 704,-12 3-576,-4-9-2016,-14 6 832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5:41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1176 2400,'-22'-4'4522,"21"2"-4313,1 1-1,0-1 0,0 1 1,0-1-1,0 1 0,1-1 0,-1 0 1,0 1-1,1-1 0,-1 1 1,1-2-1,10-27 796,21-38 41,42-66 0,-55 105-818,1 1 1,1 1-1,1 0 0,43-38 1,42-19-15,-107 83-210,1 1-1,-1 0 1,1-1-1,-1 1 0,1-1 1,0 1-1,-1-1 1,1 1-1,-1 0 1,1 0-1,0-1 0,-1 1 1,1 0-1,0 0 1,-1 0-1,1 0 0,0 0 1,-1-1-1,1 1 1,0 0-1,-1 1 1,1-1-1,0 0 0,-1 0 1,1 0-1,0 0 1,-1 0-1,1 1 1,0-1-1,-1 0 0,1 1 1,-1-1-1,1 0 1,0 1-1,-1-1 1,1 1-1,-1-1 0,1 1 1,-1-1-1,0 1 1,1-1-1,-1 1 1,1-1-1,-1 1 0,0 0 1,0-1-1,1 1 1,-1 0-1,0-1 1,0 1-1,1 0 0,0 4 13,-1-1-1,1 0 0,0 0 0,-1 1 1,0-1-1,0 0 0,-1 5 0,-7 34 227,4-26-103,-2 22 1,2 4-115,1-21 19,1-1 1,1 1-1,3 39 0,-1-44 14,0-1 391,1-15-160,4-8-9,21-40 194,-13 22-470,0 0 0,2 1 0,19-23 0,-16 29-34,-1 0 1,2 1-1,0 1 1,1 1-1,1 0 0,0 2 1,41-18-1,-62 31 36,0-1 0,0 1 0,0-1 0,0 1 0,0 0 0,0-1 0,0 1 0,0 0 0,0 0 0,0 0 0,0 0 0,0 0 0,1 0 0,1 0 0,-3 1-2,0-1 0,1 0 0,-1 0 0,0 1 0,0-1 0,1 0 0,-1 0 0,0 1 0,1-1 0,-1 0 0,0 1 0,0-1 0,0 0 0,1 1 0,-1-1 0,0 1 0,0-1 0,0 0 0,0 1 0,0-1 0,0 0 0,0 1 0,0-1 0,0 1-1,0-1 1,0 1 0,-1 5 16,0-1-1,0 0 1,-1 1-1,-3 8 0,0-1-36,-7 29-30,-10 61 0,20-88 76,0-1 0,1 1 0,0 16-1,2-25 4,-1-1 0,1 1 0,0-1-1,0 0 1,1 1 0,-1-1-1,1 0 1,0 0 0,1 0 0,-1 0-1,6 7 1,-8-11-16,1 0-1,0 0 1,0 0 0,0 0-1,0 0 1,0-1 0,0 1-1,0 0 1,0-1 0,0 1-1,0-1 1,0 1 0,0-1-1,0 1 1,0-1-1,1 0 1,-1 0 0,0 1-1,0-1 1,0 0 0,1 0-1,-1 0 1,0 0 0,0-1-1,0 1 1,1 0 0,-1 0-1,0-1 1,0 1 0,0-1-1,0 1 1,0-1-1,0 1 1,0-1 0,2 0-1,3-4 76,-1 1-1,1-1 0,-1 1 1,8-9-1,-13 12-82,85-99 314,-2 1-322,-75 90-8,52-51-312,-59 60 315,-1-1 1,0 1 0,1-1-1,-1 1 1,1-1 0,-1 1-1,1-1 1,-1 1 0,1 0 0,-1-1-1,1 1 1,-1-1 0,1 1-1,0 0 1,-1 0 0,1-1-1,-1 1 1,1 0 0,0 0-1,-1 0 1,1 0 0,0 0-1,-1 0 1,2 0 0,-2 1 3,0 0 0,1 0 0,-1 1 1,0-1-1,0 0 0,0 0 0,0 1 0,0-1 1,-1 0-1,1 3 0,-2 7 32,-15 101-211,16-98 183,-2 46-105,3-53 155,0 1-1,1-1 1,0 1-1,0-1 0,3 11 1,-4-17-40,0-1 0,0 0 0,0 1 0,0-1 1,1 0-1,-1 1 0,0-1 0,0 0 0,0 1 1,0-1-1,0 0 0,0 1 0,0-1 0,1 0 0,-1 1 1,0-1-1,0 0 0,0 0 0,1 1 0,-1-1 0,0 0 1,0 0-1,1 1 0,-1-1 0,0 0 0,1 0 0,-1 0 1,0 0-1,0 0 0,1 1 0,-1-1 0,0 0 0,1 0 1,-1 0-1,0 0 0,1 0 0,-1 0 0,1 0 0,-1 0 1,0 0-1,1 0 0,-1 0 0,0 0 0,1 0 0,-1 0 1,0-1-1,1 1 0,-1 0 0,10-12 219,-9 11-184,47-89 328,-12 19-451,-27 56 22,-4 4 50,2 1 0,-1 1 0,11-14 1,-16 22-9,0 1 0,-1-1 0,1 0 0,-1 0 0,1 1 0,0-1 0,0 0 0,-1 1 0,1-1 0,0 1 0,0-1 0,0 1 0,1-1 0,0 10-165,-2 4 143,18 155-30,-17-165 60,-1 0 0,1 1-1,-1-1 1,1 0 0,0 0 0,0 0 0,3 5-1,-4-7 25,1 0-1,-1 0 0,1-1 0,-1 1 1,1 0-1,0 0 0,-1-1 1,1 1-1,0 0 0,-1-1 0,1 1 1,0-1-1,0 1 0,-1-1 1,1 1-1,0-1 0,0 0 0,0 1 1,0-1-1,0 0 0,0 0 1,0 1-1,0-1 0,-1 0 0,1 0 1,0 0-1,0 0 0,0 0 1,0 0-1,0-1 0,0 1 0,1 0 1,8-5 8,-1 1 0,1-2 0,-1 1 1,0-1-1,-1 0 0,1-1 0,7-8 1,27-19 27,42-18 24,163-74 0,-165 86-192,-90 48 150,0 1-1,-12 11 0,9-12-37,0 1-1,1 1 0,0-1 0,1 2 0,-13 19 0,18-26-3,1 0-1,0-1 1,1 1-1,-1 0 1,1 0 0,-1 0-1,1 0 1,0 0-1,1 0 1,-1 1 0,1-1-1,0 0 1,0 0-1,0 0 1,0 1 0,1-1-1,0 0 1,0 0-1,0 0 1,0 0 0,1 0-1,2 6 1,-3-8 17,0 0 0,0-1 1,0 1-1,0-1 0,0 1 0,1-1 1,-1 0-1,0 0 0,1 1 0,-1-1 1,1 0-1,-1 0 0,1 0 0,0 0 1,-1-1-1,1 1 0,0 0 0,-1-1 1,1 1-1,0-1 0,0 0 0,0 1 1,0-1-1,-1 0 0,1 0 0,0 0 1,0 0-1,0-1 0,0 1 0,-1 0 1,1-1-1,0 1 0,0-1 1,-1 0-1,4-1 0,4-3 24,-1 0 0,1 0 0,-1-1 0,0 0 0,10-10-1,21-17 8,2 2 0,1 1 0,59-30 0,-73 43-11,0-2-1,-1-1 1,-1 0-1,-1-2 1,-1-1-1,0-1 0,-2-2 1,-1 0-1,-2 0 1,0-2-1,22-45 1,-20 29-129,21-71 0,-38 102 74,-2 9 32,0-1 0,-1 0-1,1 0 1,0-10-1,-2 13-2,0 0-1,0 0 1,1 0-1,-1 0 1,1 0-1,-1 0 0,1 0 1,0 0-1,-1 0 1,1 0-1,0 0 0,0 0 1,1 1-1,-1-1 1,2-2-1,-1 1 13,0 1-1,0-1 1,0 1-1,-1-1 1,1 0-1,-1 1 1,2-4-1,11-31 67,-11 31-99,0 0 1,-1 0-1,0 0 1,0-1-1,0 1 1,0 0-1,-1-1 1,0 1-1,-1-1 1,1 1-1,-1-1 1,-1-8-1,0 14 6,1 1-1,0 0 0,0 0 0,0-1 0,0 1 0,0 0 0,0 0 0,0-1 0,0 1 1,-1 0-1,1 0 0,0 0 0,0-1 0,0 1 0,0 0 0,-1 0 0,1 0 1,0 0-1,0-1 0,0 1 0,-1 0 0,1 0 0,0 0 0,0 0 0,0 0 1,-1 0-1,1 0 0,0 0 0,0 0 0,-1 0 0,1 0 0,0 0 0,0 0 1,-1 0-1,1 0 0,0 0 0,0 0 0,-1 0 0,1 0 0,0 0 0,0 0 0,-1 0 1,1 0-1,0 0 0,0 1 0,0-1 0,-1 0 0,1 0 0,0 0 0,0 0 1,0 1-1,-1-1 0,1 0 0,0 0 0,0 0 0,0 1 0,-17 15-100,10-8 42,-2-1-19,3-2 16,0-1-1,1 2 0,-10 10 1,-16 27 12,1 2 0,3 0 0,2 2 1,1 1-1,-24 75 0,38-96 20,2 0 0,1 1-1,1 0 1,1 0 0,-1 48 0,7-66 28,0 1 0,0-1 0,1 1 0,1-1 0,0 0 0,0 1 1,1-2-1,0 1 0,9 15 0,4 2 6,37 47 0,-43-62 85,1 0 1,0 0-1,20 15 0,-29-26-53,-1 1-1,1-1 1,0 0-1,-1 1 0,1-1 1,0-1-1,0 1 1,0 0-1,-1-1 0,1 1 1,0-1-1,0 0 1,0 0-1,0 0 0,0-1 1,0 1-1,0 0 1,0-1-1,0 0 0,-1 0 1,1 0-1,4-2 1,-1 0-2,1 0 0,-1-1 0,0 1 0,0-2 0,0 1-1,0-1 1,-1 1 0,7-9 0,7-8 214,-11 13-195,-1 0 1,0 0-1,9-13 1,-11 12-41,0 0 0,0 0 1,0 0-1,-1 0 0,-1-1 1,0 0-1,0 0 0,-1 0 1,0 0-1,1-12 0,-3 21-7,0 0-1,0 0 1,0 0 0,0-1-1,0 1 1,0 0-1,0 0 1,-1 0-1,1-1 1,0 1-1,-1 0 1,1 0-1,-1 0 1,1 0 0,-1 0-1,0 0 1,1 0-1,-1 0 1,0 0-1,0 0 1,1 0-1,-3-1 1,2 2-7,0-1 0,-1 1 0,1-1 0,0 1 0,-1 0 0,1 0 0,0 0 0,-1 0 0,1 0 0,0 0-1,-1 0 1,1 0 0,0 0 0,-1 0 0,1 1 0,-3 0 0,0 1-9,0 0 0,0 0 0,0 0-1,0 0 1,0 1 0,0 0 0,1-1-1,-1 1 1,1 1 0,-4 4 0,4-4-12,0 0 1,0 0-1,1 0 1,0 0-1,0 1 1,0-1 0,0 1-1,1 0 1,-1-1-1,1 1 1,0 0-1,1 0 1,-1 0-1,1 0 1,0 0 0,0 0-1,1-1 1,0 1-1,-1 0 1,1 0-1,1 0 1,3 8-1,1 4 89,-1-4-36,0-1 0,1 0-1,7 11 1,-12-21-19,0 1 0,1-1 0,-1 0-1,1 0 1,0 0 0,0 0 0,0-1 0,0 1 0,0 0 0,0-1 0,0 1-1,0-1 1,1 0 0,-1 0 0,0 0 0,1 0 0,-1 0 0,1 0-1,-1-1 1,1 1 0,2-1 0,5 0 39,-1-1 0,1 0 0,-1-1 1,0 0-1,0-1 0,0 0 0,11-5 0,58-33 234,-72 37-254,202-115 329,-166 89-424,-8 6 64,-24 13-45,-8 8-27,-5 9-59,-5 12 43,-7 25-1,10-27 29,2-7 73,1-1 0,0 1 0,1-1 0,-1 1 0,2 0 0,-1 0 0,1 0 0,1-1 0,-1 1 0,1 0 0,1-1 0,0 1 0,0 0 0,7 15 0,-9-23 10,1 0 1,-1 0 0,1 0-1,-1-1 1,0 1 0,1 0-1,0 0 1,-1-1 0,1 1-1,0 0 1,-1-1 0,1 1-1,0 0 1,-1-1 0,1 1-1,0-1 1,0 0 0,0 1-1,0-1 1,-1 1 0,1-1-1,0 0 1,0 0 0,0 0-1,0 1 1,0-1 0,0 0-1,0 0 1,0 0 0,0-1-1,0 1 1,0 0 0,-1 0-1,1 0 1,0-1 0,0 1-1,0 0 1,0-1 0,0 1-1,0-1 1,-1 1 0,1-1-1,0 1 1,0-1 0,0 0-1,5-4 33,0 0 0,0 0 0,-1-1 0,6-6 0,-11 12-48,53-70 140,14-15-456,-60 76 291,-2 5-141,-4 18 95,-1-4 68,0 16-141,0-1-1,2 0 1,6 30-1,-6-46 170,-2-6-5,0 0 1,1-1 0,-1 1-1,1 0 1,0-1-1,-1 1 1,1-1 0,0 1-1,1-1 1,-1 0-1,0 1 1,1-1 0,-1 0-1,1 0 1,0 0-1,0 0 1,0 0-1,2 2 1,-3-4-12,0 0 0,0 1-1,0-1 1,0 0 0,0 0 0,0 1-1,0-1 1,0 0 0,0 0 0,0 0-1,0 0 1,0 0 0,0-1 0,0 1-1,0 0 1,0 0 0,0-1 0,0 1-1,0 0 1,0-1 0,-1 1 0,1-1-1,0 1 1,0-1 0,0 0 0,0 0-1,25-24 254,-20 18-179,162-173 563,-119 122-733,17-16-104,-64 72 158,0 0 0,0 1 0,0-1 0,0 0-1,0 1 1,1-1 0,-1 1 0,0 0 0,1 0-1,-1 0 1,5-2 0,-5 3 20,-1 0 0,1 0 0,-1 0 0,0 0 0,1 0 0,-1 1 0,0-1 0,1 0 0,-1 1 0,0-1 0,1 1 0,-1-1 0,0 1 0,0-1 0,1 1 0,-1 0 0,0 0 0,0 0 0,0 0 0,0-1 0,0 1 0,0 1 0,0-1 0,-1 0 0,3 2 0,2 7 5,0 0 0,0 0 0,-1 0 1,0 1-1,0 0 0,-1 0 0,-1 0 0,0 0 0,-1 0 0,0 0 0,0 0 0,-2 13 0,0 2 68,-2 0 0,-1 0 0,-1 0 1,-9 28-1,13-51-26,0 0 0,0 0 1,0-1-1,0 1 0,-1 0 1,0-1-1,1 1 0,-1-1 1,0 1-1,0-1 0,-4 4 1,4-5-16,0 0-1,1 0 1,-1 0 0,0 0 0,1 0 0,-1-1 0,0 1-1,0 0 1,0-1 0,0 0 0,1 1 0,-1-1 0,0 0 0,0 0-1,0 0 1,0 0 0,0 0 0,0-1 0,0 1 0,0-1-1,-1 0 1,-6-2 25,0-2 0,1 1-1,0-1 1,0 0-1,1 0 1,-1-1 0,-8-9-1,8 7-100,0 1 0,-1 1 0,1-1 0,-16-7 0,18 12-508,18 7 351,21 10 60,37 10 141,120 50 730,-181-70-586,1-1 0,-1-1 0,0 0 0,20 4 0,-26-6-104,0-1 0,0 1 0,0-1 0,0 0 0,0 0 0,0 0 0,0-1 0,-1 1 0,1-1 0,0 0 0,0 1 0,0-1 0,0 0 0,0-1 0,-1 1-1,1-1 1,0 1 0,-1-1 0,0 0 0,4-3 0,37-47-6149,-27 35 3493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5:44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55 385 2144,'-1'0'97,"1"0"0,0 1 1,0-1-1,0 0 0,-1 0 0,1 0 1,0 0-1,0 0 0,0 1 0,0-1 1,-1 0-1,1 0 0,0 0 0,0 0 0,0 1 1,0-1-1,0 0 0,-1 0 0,1 0 1,0 1-1,0-1 0,0 0 0,0 0 1,0 1-1,0-1 0,0 0 0,0 0 1,0 1-1,0-1 0,0 0 0,0 0 1,0 1-1,8-2 1249,15-11 67,-10-1-909,-1-1 0,-1 1 0,20-32 0,4-4-51,44-57 568,-66 86-634,-1 0 1,-1 0-1,14-36 1,-19 33-255,-7 24-214,0 0 1,0-1-1,0 1 1,0 0 0,-1 0-1,1 0 1,0 0-1,1 0 1,-1 0-1,-1 2 1,-20 31 213,1 0 0,-29 68 1,-39 164 389,71-204-364,-42 114 290,20-63 238,23-72 199,16-38-232,2-4-177,2-9 61,-1 5-470,1-1 0,-1 1 0,6-9 0,12-12-133,8-12-49,2 1 1,60-58-1,-77 83 58,-8 7-1,1-1 0,0 1-1,0 0 1,12-7-1,-17 12 53,0-1-1,0 0 1,1 1-1,-1-1 1,0 1-1,1-1 1,-1 1 0,1 0-1,-1-1 1,1 1-1,-1 0 1,0 0-1,1 0 1,-1 0 0,1 0-1,-1 1 1,1-1-1,-1 0 1,1 1-1,-1-1 1,0 1 0,1-1-1,-1 1 1,0-1-1,0 1 1,1 0-1,-1 0 1,0 0-1,0 0 1,0 0 0,1 1-1,0 0 18,-1 0-1,0 1 0,0-1 1,0 0-1,0 1 0,0-1 1,0 1-1,-1-1 1,1 1-1,-1 0 0,0-1 1,1 1-1,-2 4 0,2 5 59,1 23-37,-1-22-94,0 1 0,0-1-1,1 1 1,6 18 0,-7-28 90,0-1 0,1 0-1,-1 1 1,1-1 0,0 0-1,0 0 1,0 0 0,0-1-1,0 1 1,1 0 0,-1-1-1,1 1 1,0-1 0,0 0-1,0 0 1,0 0-1,0 0 1,0-1 0,0 1-1,0-1 1,7 2 0,-7-3 24,0 1 0,1-1 0,-1 1 0,0-1 0,1 0 0,-1-1 0,0 1 0,0 0 0,1-1 0,-1 0 0,0 0 0,6-2 1,1-2-41,0 0 0,12-8 1,-17 10-24,23-17 60,38-35 1,-9 7 8,138-117-87,-164 138 221,-84 77-129,42-37-143,-47 49-47,-52 72 0,83-90 42,24-40 136,1 0 0,0 0 0,1 1 0,-1-1 0,1 1 0,-1-1 0,1 1 0,0 7 0,1-12-41,0 0 0,0 1-1,0-1 1,0 0-1,0 1 1,0-1-1,0 0 1,0 0-1,0 1 1,0-1 0,0 0-1,1 0 1,-1 1-1,0-1 1,0 0-1,0 0 1,1 0-1,-1 1 1,0-1-1,0 0 1,0 0 0,1 0-1,-1 1 1,0-1-1,0 0 1,1 0-1,-1 0 1,0 0-1,0 0 1,1 0 0,-1 0-1,0 0 1,1 0-1,-1 0 1,0 0-1,0 0 1,1 0-1,-1 0 1,0 0-1,0 0 1,1 0 0,-1 0-1,0 0 1,1 0-1,-1 0 1,0 0-1,0 0 1,1-1-1,-1 1 1,0 0 0,20-10 335,-15 7-297,31-17 14,-1-2 0,-1-2 1,-2-1-1,0-1 0,-2-2 1,-1 0-1,38-50 0,-46 51-70,-9 12-58,0-1 0,19-16 0,-31 32 61,0 0-1,0 0 1,1 0 0,-1 0 0,0 0-1,0 0 1,0 0 0,0-1 0,0 1-1,1 0 1,-1 0 0,0 0 0,0 0-1,0 0 1,0 0 0,1 0 0,-1 0-1,0 0 1,0 0 0,0 0 0,0 0 0,1 0-1,-1 1 1,0-1 0,0 0 0,0 0-1,0 0 1,0 0 0,1 0 0,-1 0-1,0 0 1,0 0 0,0 0 0,0 0-1,0 1 1,0-1 0,1 0 0,-1 0 0,0 0-1,0 0 1,0 0 0,0 1 0,0-1-1,0 0 1,0 0 0,0 0 0,0 0-1,0 0 1,0 1 0,0-1 0,0 0-1,0 0 1,0 0 0,0 0 0,0 1 0,0-1-1,0 0 1,0 0 0,0 0 0,0 0-1,0 1 1,0-1 0,0 0 0,0 0-1,-1 14-103,-7 28 131,3-13-84,0 1 0,1 30 0,4-53 53,0 1 1,1 0-1,0-1 0,0 1 1,1 0-1,0-1 1,0 1-1,1-1 0,3 7 1,-5-11 36,0-1-1,1 1 1,0-1 0,-1 0 0,1 0 0,0 1 0,0-1 0,0 0 0,0-1 0,0 1-1,1 0 1,-1 0 0,0-1 0,1 0 0,-1 1 0,1-1 0,0 0 0,-1 0 0,1-1-1,0 1 1,0 0 0,0-1 0,-1 0 0,1 1 0,0-1 0,5-1 0,-3 0 2,0 0 1,0 0 0,0-1 0,0 1-1,0-1 1,-1 0 0,1-1-1,0 1 1,-1-1 0,0 0 0,0 0-1,0-1 1,7-6 0,-2 0-37,0-1 1,0 0 0,12-21-1,-9 7 57,0 1-1,11-39 1,2-3-105,-14 41 36,0 0 0,2 1 0,1 0 0,1 1 0,18-22 0,-32 43-8,1 0 0,0 0-1,-1 1 1,1-1-1,0 1 1,0-1 0,0 1-1,0 0 1,0 0 0,3-2-1,-4 3 22,0 0 1,0 0-1,-1 0 0,1 0 1,0 0-1,0 0 0,-1 0 0,1 0 1,0 0-1,-1 1 0,1-1 0,0 0 1,0 0-1,-1 1 0,1-1 0,0 0 1,-1 1-1,1-1 0,-1 1 0,1-1 1,0 1-1,-1-1 0,1 1 0,-1-1 1,1 1-1,-1 0 0,0-1 1,1 1-1,-1 0 0,0-1 0,1 1 1,-1 0-1,0-1 0,0 1 0,1 0 1,-1 0-1,0 0 0,2 8-34,0 0 1,0 0-1,-1 0 0,0 0 1,0 11-1,-6 49 187,4-52-131,-1 13 40,-2-1-1,-1 0 0,-1-1 1,-1 1-1,-2-1 0,0 0 1,-17 31-1,23-53 14,0-2-1,0 1 1,-1 0-1,1-1 1,-1 1-1,0-1 1,-7 6-1,10-9-56,0-1-1,0 1 0,0 0 1,0 0-1,0-1 0,0 1 0,-1-1 1,1 1-1,0-1 0,0 1 1,-1-1-1,1 0 0,0 0 0,-1 1 1,1-1-1,0 0 0,0 0 1,-1 0-1,1-1 0,0 1 1,-1 0-1,1 0 0,0-1 0,0 1 1,-1-1-1,1 1 0,0-1 1,0 1-1,0-1 0,0 0 0,0 0 1,0 1-1,0-1 0,0 0 1,0 0-1,0 0 0,0 0 0,-1-1 1,-7-15 3,-1 0-280,53 30-345,7-3 747,0-2-1,71 1 0,-105-8-115,8 1 220,0-2 1,1 0-1,-1-1 1,0-2-1,33-7 1,-25-2-969,-30 11 473,-1 0 0,1 0 0,0 0 0,-1 0 0,1-1 0,0 1 0,-1 0 0,0-1 0,1 1 0,-1-1 0,0 0 0,0 1 0,0-1 0,0 0 0,1-3 0,1-20-5663,1-3 1777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5:46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22 1824,'1'-1'185,"-1"0"-1,1 1 1,0-1 0,-1 1 0,1-1-1,-1 0 1,0 0 0,1 1-1,-1-1 1,1 0 0,-1 0-1,0 1 1,0-1 0,1 0 0,-1 0-1,0-1 1,-1 1 41,0 1 0,0-1 0,1 0 0,-1 1 0,0-1 0,0 1 0,0-1 0,0 1 0,0 0-1,0-1 1,0 1 0,0 0 0,0 0 0,-1-1 0,1 1 0,-2 0 0,-3 0-100,0-1 1,-1 1-1,1 1 0,-1-1 1,1 1-1,-1 0 0,1 0 1,0 1-1,0 0 0,-1 0 1,1 1-1,1-1 0,-1 1 1,0 0-1,1 1 0,-1 0 1,1 0-1,-5 5 0,-5 5-49,1 1 0,0 0-1,1 1 1,-16 27 0,20-29-82,1 2-1,1-1 1,0 1 0,2 0-1,-1 0 1,-3 24 0,8-36 47,1-1 0,0 1 1,0-1-1,0 1 0,0-1 1,0 1-1,1-1 0,-1 1 1,1-1-1,0 0 0,0 1 1,0-1-1,1 0 1,-1 0-1,1 0 0,2 4 1,-3-6 6,-1 0 1,1 0 0,0 0-1,0 0 1,0 0 0,1 0-1,-1-1 1,0 1 0,0 0 0,0 0-1,1-1 1,-1 1 0,0-1-1,0 1 1,1-1 0,-1 0-1,3 1 1,-2-1 16,0 0 0,0-1 0,0 1 0,0 0 1,0-1-1,0 0 0,0 1 0,0-1 0,0 0 0,0 0 0,-1 0 0,1 0 0,0 0 0,0 0 0,1-2 1,5-5 49,0 0 0,0 0 0,-1-1 0,0 0 0,-1 0 1,0 0-1,0-1 0,-1 0 0,0-1 0,6-18 1,-3 3 35,-1 0 1,-2-1-1,4-37 1,-8 58-141,0-22 57,0 27-83,-1 0 1,-1 0 0,1 0 0,0 0 0,0 0 0,0 0 0,0 1 0,-1-1 0,1 0 0,0 0 0,-1 0 0,1 0 0,0 1 0,-1-1 0,1 0 0,-1 1 0,1-1 0,-1 0 0,0 1-1,1-1 1,-1 0 0,0 1 0,1-1 0,-2 0 0,1 1 2,1 0 0,-1 0 0,0 0-1,1 0 1,-1 0 0,0 0 0,1 0 0,-1 0-1,0 1 1,1-1 0,-1 0 0,0 0-1,1 0 1,-1 1 0,1-1 0,-1 0 0,0 1-1,1-1 1,-1 0 0,1 1 0,-1-1 0,1 1-1,-1-1 1,1 1 0,0-1 0,-1 1 0,1-1-1,0 1 1,-1 0 0,1-1 0,-1 2-1,-8 21-58,9-21 57,-4 11-33,1-1 1,1 1-1,0 0 1,1-1-1,0 21 1,3-6 256,8 42 0,-9-64-135,0-1-1,0 0 1,0 0 0,1 0-1,0 0 1,3 6 0,-5-9-55,1 1 0,0-1 0,0 1 0,1-1 0,-1 0 0,0 0 0,0 1 0,1-1 0,-1 0-1,0 0 1,1 0 0,-1 0 0,1-1 0,-1 1 0,1 0 0,0-1 0,-1 1 0,1-1 0,1 1 0,3-1 60,-1 0-1,1 0 0,-1 0 1,1-1-1,-1 0 0,1 0 1,-1-1-1,0 1 0,0-1 1,9-4-1,3-4-22,27-18 0,-27 16 9,23-17-62,53-51 1,-9 7 9,-84 72-18,5-3-17,0 1 0,0-1 0,0 1 0,0 0 1,9-4-1,-13 6 19,0 1-1,1 0 1,-1-1 0,0 1-1,0 0 1,0 0 0,0 0 0,0 0-1,0 0 1,0 0 0,0 0 0,1 0-1,-1 0 1,0 1 0,0-1 0,0 0-1,0 1 1,0-1 0,0 1 0,0-1-1,0 1 1,0-1 0,0 1-1,-1 0 1,1-1 0,0 1 0,0 0-1,0 0 1,-1 0 0,1 0 0,0 0-1,-1 0 1,1 0 0,-1 0 0,1 0-1,-1 0 1,1 2 0,0 4 37,0 0 1,0 0 0,0 0 0,-1 0-1,0 0 1,-1 0 0,0 0-1,-2 10 1,1-5 1,-29 141 250,31-151-256,-1 0 0,1 1 0,0-1 0,-1 0 1,1 1-1,0-1 0,1 5 0,0 7 505,13-34 173,45-91-629,2-2-370,-58 107 280,1 0 0,0 0 0,0 0-1,0 0 1,1 1 0,0 0 0,0 0 0,0 0 0,9-5 0,-14 10 5,1 0 0,-1-1 0,0 1 0,1 0-1,-1 0 1,0 0 0,1 0 0,-1 0 0,0 0 0,1 0 0,-1 0 0,0 0-1,1 0 1,-1 0 0,0 0 0,1 0 0,-1 0 0,0 0 0,1 0 0,-1 0-1,0 1 1,0-1 0,1 0 0,-1 0 0,0 0 0,1 0 0,-1 1-1,0-1 1,0 0 0,1 1 0,4 11-72,-3 18-7,-2-28 71,-9 207 220,8-200-194,0-1-1,1 1 1,1-1-1,-1 1 1,3 11-1,-2-15 54,1-1-1,-1 1 0,1-1 1,0 0-1,0 0 0,0 0 1,0 0-1,1 0 0,0 0 1,6 6-1,-8-9-29,3 0 54,-1 1-54,-2-2 278,8-6-32,1 5-2181,3-3-3591,-1-1 2807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5:49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16 921 2656,'-1'0'76,"0"0"1,0 0-1,0 0 1,0 0-1,1 0 1,-1 1-1,0-1 1,0 0-1,1 1 1,-1-1 0,0 0-1,0 1 1,1-1-1,-1 1 1,0-1-1,1 1 1,-1-1-1,1 1 1,-2 1-1,3-1 25,-1 0 0,0 0 0,0-1-1,1 1 1,-1 0 0,0 0 0,1 0 0,-1 0-1,1-1 1,-1 1 0,1 0 0,-1 0 0,1-1 0,-1 1-1,1 0 1,0-1 0,0 1 0,-1-1 0,2 1-1,3 3 149,0-1 0,0 1 0,1-2 0,-1 1-1,1 0 1,-1-1 0,1 0 0,0-1 0,0 1-1,0-1 1,0 0 0,0 0 0,0-1-1,0 0 1,0 0 0,0 0 0,0-1 0,10-2-1,-7 1-11,0 0 0,1-1 0,-1 0-1,0-1 1,0 1 0,-1-2 0,1 1-1,-1-1 1,0-1 0,0 1 0,8-9-1,-11 9-147,-1-1-1,1 0 1,-1 0 0,0 0-1,-1 0 1,1-1-1,-1 0 1,-1 1 0,1-1-1,-1 0 1,0 0-1,0-10 1,0 8-78,-1-1 1,-1 0-1,0 0 0,0 0 0,-1 1 1,0-1-1,-1 0 0,-4-15 1,5 23-36,0 0 0,1 0 0,-1 0 0,0 0 0,0 0 0,0 0 0,0 0 0,-1 1 0,1-1 0,0 0 0,-1 1 0,1-1 0,-1 1 1,-3-3-1,4 4 1,-1-1 0,1 1 1,-1-1-1,1 1 1,-1-1-1,1 1 1,-1 0-1,1 0 0,-1 0 1,0 0-1,1 0 1,-1 0-1,1 0 0,-1 0 1,0 1-1,1-1 1,-1 1-1,1-1 0,-3 2 1,-4 2-25,0 0 0,0 1 0,0 0 0,0 0 0,1 1 0,0 0 0,-7 7 0,0 3-37,-24 33 0,31-38 22,0-1-1,1 2 1,1-1-1,-7 17 1,11-23 62,-1 1-1,1-1 1,-1 0 0,2 1 0,-1-1 0,0 1-1,1-1 1,0 1 0,0-1 0,1 0 0,0 1-1,2 10 1,-1-13 35,0 1 1,0-1-1,0 0 0,0 1 0,0-1 1,1 0-1,-1 0 0,1-1 0,0 1 1,0 0-1,0-1 0,0 0 0,1 1 1,-1-1-1,1-1 0,-1 1 0,5 1 0,4 1 113,-1 0-1,0-1 0,1-1 1,18 2-1,-17-2-18,1-2 0,0 0 0,0 0 0,0-1 0,0-1 0,0 0 0,0-1 0,-1-1 0,22-8 1,-18 3-57,1 0 1,-1-2-1,-1 0 1,0-1 0,0 0-1,14-17 1,78-90 8,118-148 488,-201 239-529,-2 0 0,-1-2-1,-1-1 1,17-34-1,-16 16-125,24-75-1,-40 103 54,3-28 1,-6 32 30,-1 7-16,0 5 45,-1 1 0,-1-1 0,1 1 1,-1-1-1,1 1 0,-1-1 1,-1 0-1,1 1 0,0-1 1,-3-7-1,3 11-42,-1 0 1,1 1 0,0-1-1,0 1 1,-1-1-1,1 1 1,0-1 0,-1 1-1,1 0 1,0-1-1,-1 1 1,1-1 0,-1 1-1,1 0 1,-1-1-1,1 1 1,-1 0 0,1-1-1,-1 1 1,1 0-1,-1 0 1,1 0 0,-1-1-1,1 1 1,-1 0-1,0 0 1,1 0 0,-1 0-1,1 0 1,-1 0-1,1 0 1,-1 0 0,0 0-1,1 0 1,-1 1-1,1-1 1,-1 0 0,1 0-1,-1 0 1,1 1-1,-1-1 1,1 0 0,-1 1-1,1-1 1,-1 0-1,0 2 1,-5 1-47,1 2 0,-1-1 1,-5 6-1,9-7 33,-24 25-76,2 2 1,1 0 0,2 2-1,-22 40 1,25-41 102,3-8-22,2 1-1,1 0 0,-14 39 0,18-36 0,1-1 0,2 1 1,0 0-1,2 1 0,1-1 0,1 36 0,2-49 24,1 22 33,12 67 0,-11-92-9,0 0 0,0 0 0,1 0-1,1-1 1,0 1 0,0-1 0,1 0-1,0-1 1,0 1 0,11 10 0,-14-18 13,0 1 1,0-1-1,0 0 1,0 0 0,1 0-1,-1-1 1,1 1-1,-1-1 1,1 1 0,0-1-1,-1 0 1,7 0-1,5 1 34,26 0 0,-29-3-31,-1 1 1,1-2-1,-1 1 0,0-2 1,0 1-1,0-1 1,17-8-1,-20 8-5,-1-1-1,0 0 1,1-1-1,-1 0 1,-1 0-1,1 0 1,-1-1-1,0 0 1,0 0-1,-1 0 1,5-8-1,3-5 50,-2-1 1,-1 0-1,0-1 0,-1 0 1,-2 0-1,0-1 0,6-37 1,-12 57-109,-1 0 1,0-1 0,0 1 0,0 0-1,0-1 1,-1 1 0,1 0-1,-1-1 1,1 1 0,-3-4 0,3 5 10,0 1 0,0-1 1,0 1-1,-1 0 1,1-1-1,0 1 0,0 0 1,-1-1-1,1 1 1,0 0-1,-1-1 0,1 1 1,-1 0-1,1 0 1,0-1-1,-1 1 0,1 0 1,-1 0-1,1 0 1,0 0-1,-1-1 0,1 1 1,-1 0-1,0 0-3,0 1-1,0-1 1,0 0 0,0 0 0,0 1-1,0-1 1,1 1 0,-1-1-1,0 1 1,0-1 0,1 1-1,-1-1 1,0 1 0,1 0-1,-1-1 1,0 2 0,-6 6-34,0 1 1,1 0-1,0 0 1,1 1-1,0 0 1,1-1-1,-6 19 1,0 5-84,-5 39 1,13-60 127,1 0-1,0 0 1,1 1-1,0-1 1,1 0-1,2 16 1,-2-23 8,0 0 1,1 1-1,0-1 0,0 0 1,0 0-1,0 0 0,5 6 0,-5-9 11,0 1 0,0-1 0,0 1 0,0-1 0,1 0 0,-1 0 0,1 0 0,-1 0 0,1 0 0,0-1 0,0 1 0,0-1 0,4 2 0,-4-3 20,0 1 0,0-1 0,0 1 0,0-1 0,0 0 0,0 0-1,0 0 1,0-1 0,0 1 0,0-1 0,0 0 0,5-1 0,3-3 53,20-11 1,-18 9-80,89-49 23,97-57 128,-23 6-405,-173 105 271,0 1-1,0 0 1,0 0-1,0 0 1,0 0 0,0 0-1,0 1 1,1-1-1,-1 1 1,0 0-1,6 0 1,-8 0 419,-7 1-439,0-1-1,1 0 1,-1 1 0,0 0 0,0 1-1,0-1 1,1 1 0,-1 0-1,1 0 1,0 1 0,-1 0-1,1 0 1,0 0 0,-6 6-1,-19 12-16,5-3-103,-38 34-1,40-31-44,12-12 136,0 1-1,1 0 0,0 1 0,1 0 1,0 0-1,-13 24 0,21-33 23,0 0-1,0 0 1,0 0 0,1 0-1,-1 0 1,1 0 0,-1 0-1,1 0 1,0 1 0,-1-1-1,1 0 1,0 0 0,1 0-1,-1 1 1,0-1 0,1 0-1,-1 0 1,1 0 0,-1 0-1,3 4 1,-1-4 19,0 1 0,-1-1 0,2 0-1,-1 0 1,0 1 0,0-2 0,1 1 0,-1 0 0,1 0 0,-1-1 0,1 1-1,0-1 1,4 2 0,1-1 30,1 1 1,0-1-1,0-1 0,0 1 0,0-1 0,1-1 1,-1 0-1,0 0 0,11-2 0,-7-1 19,0 0 0,-1 0 1,1-2-1,-1 1 0,1-1 0,-1-1 0,-1-1 1,1 1-1,14-13 0,-7 2-22,-1-1 1,0 0-1,22-32 0,37-67 91,12-17-37,-23 52 4,63-84-106,-100 124-7,-2 0 0,24-53-1,-6-12-181,-45 107 194,2-9-140,-10 16-115,-10 16 90,-22 39 0,13-19 73,26-41 88,-105 175-277,95-155 261,1 1-1,1-1 1,2 1-1,0 1 1,1-1-1,-4 39 0,7-29-14,2 0 0,4 51 0,-2-72 55,1-1 0,0 1 0,1-1 0,0 0 1,1 0-1,0 0 0,0 0 0,1 0 0,1-1 0,11 16 0,-14-22 4,1-1 0,-1 0 0,1 1 0,-1-2 0,1 1 0,0 0 0,0-1-1,1 0 1,-1 0 0,0 0 0,1 0 0,-1-1 0,1 0 0,-1 0 0,1 0 0,0 0-1,-1-1 1,1 0 0,0 0 0,0 0 0,-1-1 0,7 0 0,1-1 17,1-1 0,0 0 0,-1-1 0,0-1-1,0 1 1,23-14 0,-25 11-16,1 0-1,-1 0 0,0-1 1,-1 0-1,0-1 0,0 0 1,10-13-1,-13 14-6,-1 0 0,0-1 0,-1 1 0,0-1 0,0 0 0,-1-1 0,0 1 0,0 0 0,1-18 0,-2 19-13,-1 0-1,-1-1 1,0 1-1,0 0 1,0-1-1,-1 1 1,0 0-1,-5-15 1,6 11-164,1 1-118,-1 11 274,0-1 0,0 1 0,0 0 0,0 0 1,0-1-1,1 1 0,-1 0 0,0 0 0,0-1 1,0 1-1,0 0 0,0 0 0,0-1 0,1 1 0,-1 0 1,0 0-1,0 0 0,0-1 0,1 1 0,-1 0 0,0 0 1,0 0-1,0 0 0,1 0 0,-1-1 0,0 1 0,0 0 1,1 0-1,-1 0 0,0 0 0,1 0 0,12 0-151,12 7-123,-23-6 282,0 0 0,-1 0-1,1 0 1,0 0-1,-1 0 1,0 1-1,1-1 1,-1 1-1,0-1 1,1 1-1,-1 0 1,0-1-1,0 1 1,0 0 0,-1 0-1,1 0 1,0 0-1,0 2 1,1 5-99,-1 0-1,2 17 1,-2-11 132,1 38 1,-1-35-1,0 1 0,4 22-1,-3-31-72,-1-2 65,0 0 0,1-1 0,0 1 0,7 13 0,-9-20-25,1 0 0,-1 1 0,1-1 0,0 0-1,0 0 1,-1 0 0,1 0 0,0 0 0,0 0 0,0-1 0,0 1 0,0 0 0,0 0 0,0-1 0,0 1 0,0 0-1,0-1 1,1 1 0,-1-1 0,0 0 0,0 1 0,1-1 0,-1 0 0,0 0 0,0 0 0,1 1 0,-1-1 0,0-1-1,0 1 1,1 0 0,-1 0 0,0 0 0,0-1 0,1 1 0,-1-1 0,0 1 0,2-2 0,7-4 92,0 0 1,0-1-1,15-14 1,-1 2-8,117-101 51,-52 42 66,5 7-257,-78 56-14,-13 10 23,-9 12-57,-5 5 78,1 2 1,1-1-1,0 1 1,-9 18-1,14-22 6,0-1-1,0 1 1,1 0 0,0 0-1,0 0 1,1 0 0,-1 21-1,3-27 12,0 0 0,1 0 0,-1-1 0,1 1 0,0 0 0,2 7 0,-3-10 27,1 1 0,0-1 0,0 0 0,-1 1 0,1-1 0,0 0 0,0 0 0,0 1 0,0-1 0,0 0 0,1 0 0,-1 0 0,0 0 0,0-1 0,1 1 0,-1 0 0,0 0 0,1-1 0,-1 1 0,3 0 0,1 0-2,0-1 1,0 0-1,0 0 1,-1 0-1,1 0 1,0-1-1,0 1 0,0-1 1,-1-1-1,1 1 1,0-1-1,-1 0 0,6-3 1,8-4-12,31-24 0,-33 22 14,109-72 58,-83 58-42,2 1-1,77-30 1,-118 53 108,-5 1-72,-12 5-67,-20 7-57,20-5 13,0 1 0,1 1 0,0 0 0,1 1 0,-15 14 0,19-16 19,2 1 0,-1-1-1,1 1 1,0 0 0,1 1-1,0-1 1,1 1 0,0 0-1,0 0 1,1 0 0,-3 20-1,4-23 41,1 1 0,1-1 0,-1 0-1,1 0 1,1 0 0,-1 1-1,1-1 1,2 10 0,-2-15-4,0 1 1,0 0-1,0-1 1,1 1-1,-1-1 0,1 0 1,-1 1-1,1-1 1,0 0-1,0 0 1,0 0-1,0 0 1,0 0-1,1 0 1,-1-1-1,0 1 0,1-1 1,-1 0-1,1 1 1,-1-1-1,1 0 1,0-1-1,0 1 1,2 0-1,4 0 37,0 0 0,1 0 0,-1-1 0,0 0 0,0-1 0,0 0 0,0-1 0,0 1 0,10-5 0,21-10-2169,-33 12 1340,-1 0 1,1-1-1,-1 1 1,0-1 0,0-1-1,-1 1 1,0-1-1,0 0 1,0 0 0,0-1-1,4-8 1,4-7-1488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5:50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56 5824,'-16'-20'2624,"24"20"-2272,-3 0 928,-2 0-768,7-5-480,3 2-64,-5-5 448,5 5-224,-3-6-1536,3 9 704,-4-8-3904,0 8 2528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5:50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14 135 4640,'-13'-17'2112,"31"17"-1824,-5-3 1504,8 0-1024,37-10 480,14 1-736,38-2 256,1 5-448,27-7-32,-18 8-160,13-4 480,-13 4-352,-4 0-928,-19 5 320,-12-6-5216,-14 9 3040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5:53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293 893 2976,'0'-1'159,"-1"1"1,1-1-1,0 0 1,0 0-1,0 0 1,-1 0-1,1 0 0,0 0 1,0 0-1,0 0 1,1 0-1,-1 0 1,0-1-1,1-3 1134,-1 5-1174,-1-1-1,1 1 0,-1-1 1,1 1-1,-1-1 1,1 1-1,-1-1 0,0 1 1,1-1-1,-1 1 0,1 0 1,-1-1-1,0 1 1,1 0-1,-1 0 0,0 0 1,1-1-1,-1 1 1,-1 0-1,-4 1 73,0-1-1,0 1 0,1 1 1,-1-1-1,0 1 1,1 0-1,-1 0 1,-7 5-1,-42 27 331,45-28-404,-2 2-32,-13 8 33,-35 30 0,54-41-155,1 0 0,-1 1-1,1-1 1,1 1-1,-1 0 1,1 0-1,0 1 1,0-1-1,1 1 1,0 0-1,-4 10 1,6-14 54,1-1 1,-1 1-1,1-1 1,0 0-1,0 1 0,0-1 1,0 1-1,0-1 1,0 1-1,1-1 0,-1 1 1,1-1-1,0 1 1,-1-1-1,1 0 0,0 0 1,2 4-1,-1-4 34,0 1 0,0-1 0,1 1 0,-1-1 1,1 0-1,-1 0 0,1 0 0,0 0 0,0 0 0,0 0 0,5 1 0,-2 0 74,1-1 1,-1 0-1,1-1 1,0 1-1,-1-1 1,1-1-1,0 1 1,0-1-1,0-1 1,0 1-1,12-3 1,-12 1-21,0-1 1,-1 0-1,1 0 0,-1 0 1,0-1-1,0 1 0,-1-2 1,1 1-1,-1 0 1,0-1-1,0 0 0,9-11 1,-2-1-13,-1-1 1,-1 0-1,9-20 1,80-183 537,-65 143-478,-15 35-60,23-85 1,-36 107-40,-2-1 1,0 0 0,-2-1 0,-1 1 0,0 0 0,-3-26-1,1 42-77,0 1 0,0-1 0,0 1 0,0-1 0,-1 1 0,0 0 0,0 0 0,-4-8 0,5 12 5,1 0 1,-1 1 0,1-1 0,-1 0 0,0 0 0,1 0 0,-1 1-1,0-1 1,0 0 0,1 1 0,-1-1 0,0 1 0,0-1 0,0 1-1,0-1 1,0 1 0,1-1 0,-1 1 0,0 0 0,0 0 0,0-1 0,0 1-1,0 0 1,0 0 0,0 0 0,0 0 0,0 0 0,0 0 0,0 0-1,0 1 1,0-1 0,0 0 0,0 0 0,0 1 0,0-1 0,0 1-1,-1 0 1,-1 1-9,0 0 0,0 0 0,0 1 0,0-1 0,1 1 0,-1 0 0,1 0 0,-4 5 0,-4 9-66,2 0-1,0 1 1,-7 21 0,-13 58-199,24-81 279,-6 29 64,2 1 0,2-1 0,1 1-1,3 0 1,2 1 0,9 72 0,-8-107 57,1 0 1,1 0 0,7 22-1,-9-32-56,0 1 1,0-1-1,0 1 0,1-1 0,-1 0 0,1 1 1,-1-1-1,1 0 0,0 0 0,3 3 0,-3-4-17,-1-1-1,0 1 1,1 0-1,-1-1 0,0 1 1,1-1-1,-1 0 1,0 1-1,1-1 1,-1 0-1,1 0 0,-1 1 1,1-1-1,-1-1 1,0 1-1,1 0 0,-1 0 1,1 0-1,-1-1 1,0 1-1,3-1 0,8-5 35,-1 1 0,0-1 0,0-1 0,0 0 0,13-12 0,45-46 190,-68 65-257,98-110 602,-48 52-613,-40 44-15,-11 13 4,1-1 0,0 1-1,0 0 1,0-1-1,0 1 1,0 0 0,0 0-1,1 0 1,-1 0-1,0 0 1,3-2-1,-4 3 14,0 0 0,0 0 0,0 0 0,0 0 0,1 0 0,-1 0 0,0 0 0,0 0 0,0 0 0,0 0 0,0 0 0,0 0 0,1 0 0,-1 0 0,0 0-1,0 0 1,0 0 0,0 0 0,0 0 0,0 0 0,1 0 0,-1 0 0,0 0 0,0 0 0,0 0 0,0 0 0,0 0 0,0 0 0,0 0 0,1 0 0,-1 0 0,0 1-1,0-1 1,0 0 0,0 0 0,0 0 0,0 0 0,0 0 0,0 0 0,0 0 0,0 0 0,1 1 0,-1-1 0,0 0 0,0 0 0,0 0 0,0 0 0,0 0-1,0 0 1,0 1 0,0-1 0,0 0 0,0 0 0,0 0 0,0 0 0,0 0 0,0 0 0,0 1 0,-3 7-43,3-7 18,-7 18 27,1 0 0,1 1 0,1 0 0,1 0-1,0 0 1,2 0 0,0 0 0,4 38 0,-1-47-11,0-1 0,0 1 0,1-1 0,7 17 0,-8-23 60,-1 0 0,2 0 1,-1 0-1,0 0 1,1 0-1,0 0 0,0-1 1,0 0-1,0 1 0,0-1 1,1 0-1,-1 0 0,6 3 1,-6-5-5,-1 0-1,1 0 1,-1 0 0,1-1 0,0 1 0,0-1 0,-1 1-1,1-1 1,0 0 0,0 0 0,-1 0 0,1 0 0,0 0-1,3-2 1,-1 1 0,-1-1 0,1 1 0,0-1 0,0-1 0,-1 1 0,1-1 0,3-3 1,4-3 41,-1-1 1,0-1 0,-1 1 0,11-15 0,32-54-106,-17 24-79,-35 63-7,-3 10 136,-7 27-53,-2 1 0,-24 62 0,-43 64-20,1-4-112,-2 57 421,58-159 352,19-60 29,4-12-352,8-15-37,41-99-164,-9 22-50,11-12 4,40-93-23,-93 202-26,89-209-181,-72 179 150,2 0 0,0 0 0,27-29 0,-31 41-1,2 2 0,0 0 0,0 1 0,2 0 0,34-21 0,-48 34 22,0 0 1,0 1 0,0 0 0,0 0-1,0 0 1,0 0 0,1 1 0,-1 0-1,10-1 1,-13 2 5,0 0 0,-1 1 0,1-1 0,0 0 0,0 0 0,0 1 0,0-1 0,0 1 0,0 0 0,-1-1 0,1 1-1,0 0 1,-1 0 0,1 0 0,0 0 0,-1 0 0,0 1 0,1-1 0,-1 0 0,0 1 0,1-1 0,-1 1 0,0-1 0,0 1 0,0 0 0,0-1 0,-1 1 0,1 0 0,0 0-1,0 3 1,0 0 11,0-1 0,0 1 0,-1-1-1,0 1 1,0-1 0,0 1 0,0-1-1,-2 8 1,-12 37 10,8-31-3,-4 12 62,-1 0-1,-2-1 1,-1-1 0,-1 0-1,-1-1 1,-2-1 0,-30 37-1,42-56 5,-1-1 0,0 0 0,0 0 0,0 0 0,-1-1 0,-10 6-1,14-9-55,0 0 0,0 0 0,0-1 1,0 1-1,0-1 0,0 0 0,0-1 0,-1 1 0,1-1 0,0 1 0,0-1 0,-1-1 0,1 1 0,0-1 0,-5 0 0,8 1-26,1 0 0,-1 0 0,0-1 0,0 1-1,1 0 1,-1 0 0,0 0 0,1-1 0,-1 1 0,0 0 0,1-1 0,-1 1 0,1-1-1,-1 1 1,0-1 0,1 1 0,-1-1 0,1 1 0,-1-1 0,1 1 0,-1-2 0,1 1 1,0 1 1,1-1-1,-1 0 1,0 0 0,0 1-1,0-1 1,1 0 0,-1 1-1,0-1 1,1 0 0,-1 1-1,1-1 1,-1 0 0,1 1-1,-1-1 1,1 1 0,-1-1-1,2 0 1,4-4-18,0 0 0,1 1-1,-1 0 1,1 0 0,0 0 0,1 1-1,-1 0 1,0 1 0,10-3 0,10-4-44,-2 0-43,140-52 116,-116 40 156,63-36 1,-32 6-234,11-7 53,-81 55-118,-10 3 130,0 0 1,0 0-1,0 0 1,1 0-1,-1 0 1,0 0-1,0 1 1,0-1 0,0 0-1,0 0 1,0 0-1,0 0 1,1 0-1,-1 0 1,0 1-1,0-1 1,0 0 0,0 0-1,0 0 1,0 0-1,0 1 1,0-1-1,0 0 1,0 0-1,0 0 1,0 0 0,0 1-1,0-1 1,0 0-1,0 0 1,0 0-1,0 0 1,0 1-1,-9 21-122,4-11 152,-17 42 115,-11 33-333,29-73 179,1 0-1,0 1 1,1-1 0,-2 26-1,4-36 30,0-1 0,0 0 1,0 0-1,1 0 0,-1 1 0,0-1 0,1 0 0,-1 0 0,1 0 0,0 0 0,0 0 0,0 0 0,0 0 0,0 0 0,0 0 0,0 0 0,1-1 0,2 4 1,-3-5-7,0 1 0,1 0 1,-1-1-1,1 1 1,-1-1-1,1 1 0,0-1 1,-1 0-1,1 1 1,0-1-1,-1 0 1,1 0-1,-1 0 0,1 0 1,0-1-1,-1 1 1,1 0-1,-1-1 0,1 1 1,0-1-1,-1 1 1,1-1-1,-1 0 1,0 0-1,3-1 0,1-1 34,-1 0 0,1-1 1,-1 1-1,0-1 0,0 0 0,0 0 0,-1 0 0,1-1 0,4-6 0,0-5 61,12-27 0,-12 23-57,3-4-43,-1-1 1,-2 0-1,7-30 0,-15 52-10,1-1-1,0 1 1,-1 0-1,0-1 1,0 1-1,0-1 1,0 1-1,-1-1 1,1 1 0,-1 0-1,0-1 1,0 1-1,0 0 1,0-1-1,-3-3 1,2 4-1,0 0 0,-1 0 0,1 0 0,-1 0 0,0 1 0,0-1 0,0 1 0,0 0 0,-1 0 0,1 0 0,0 0 1,-1 1-1,-4-2 0,5 2-7,-1 1 0,0-1-1,0 1 1,0 0 0,-4 0 0,7 0-11,0 0 0,0 0-1,0 0 1,0 0 0,1 0 0,-1 0-1,0 0 1,0 1 0,0-1-1,0 0 1,0 0 0,0 1 0,0-1-1,0 1 1,1-1 0,-1 0-1,0 1 1,0 0 0,0-1 0,1 1-1,-1-1 1,0 1 0,0 1-1,1-1 24,1-1 0,-1 1 0,1 0 0,0-1 0,-1 1 0,1 0 0,0-1-1,-1 1 1,1-1 0,0 1 0,-1-1 0,1 0 0,0 1 0,0-1 0,0 0 0,0 1 0,-1-1-1,1 0 1,0 0 0,0 0 0,0 0 0,0 0 0,1 0 0,24 2 102,-8-4-37,0 0 0,1-1 0,-1-2 0,0 1 0,27-13 0,-12 6-32,-2 0 3,72-25 47,-84 28-69,-1-1 1,0 0-1,23-17 1,-27 15-13,1 0-1,-2-1 1,0-1 0,0 0 0,-1-1 0,-1 0 0,0-1 0,-1 0 0,-1-1 0,0 0-1,7-18 1,96-282 26,-94 247-11,-17 66-4,0 0-44,0-1 0,-1 1 0,1 0 0,-1 0-1,1-1 1,-1 1 0,0-1 0,-1-5 0,1 8 23,0 1 0,0 0 0,0-1 1,0 1-1,0-1 0,0 1 0,0 0 1,0-1-1,0 1 0,0-1 0,0 1 0,-1 0 1,1-1-1,0 1 0,0 0 0,0-1 1,-1 1-1,1 0 0,0-1 0,0 1 1,-1 0-1,1 0 0,0-1 0,-1 1 0,1 0 1,0 0-1,-1-1 0,1 1 0,0 0 1,-1 0-1,1 0 0,-1 0 0,1 0 1,0 0-1,-1 0 0,0 0 0,0 0-5,0 0-1,0 1 0,0-1 1,0 1-1,0-1 0,0 1 1,0 0-1,0-1 1,0 1-1,0 0 0,1 0 1,-1 0-1,0 0 0,0 1 1,-7 8-66,1 1 0,1 0 0,0 0 0,-10 24 0,-12 54-48,27-87 122,-29 112-231,-27 181 0,54-261 315,2 1 0,1-1 0,1 0 1,2 0-1,11 49 0,-13-78-52,1 0-1,0 0 1,0 0-1,0 0 1,0-1-1,4 6 1,-5-8-9,0-1 0,1 1 0,-1 0 0,1 0 0,-1-1 1,1 1-1,0-1 0,0 1 0,0-1 0,-1 1 1,1-1-1,0 0 0,1 0 0,-1 0 0,4 1 0,-3-2 5,0 0-1,0 0 0,0 0 0,1 0 0,-1 0 1,0-1-1,0 1 0,0-1 0,0 0 1,5-2-1,30-17 177,-27 13-128,29-16 36,44-34 1,-56 37-105,34-28 67,-56 42-18,1 0 0,-1 0-1,0-1 1,-1 0 0,0 0 0,7-13 0,-11 18-48,0 1 0,0-1 0,0 1 1,-1-1-1,1 0 0,0 1 0,-1-1 1,1 0-1,-1 0 0,0 1 0,0-1 1,0 0-1,1 0 0,-2 0 0,1 0 1,0 1-1,0-1 0,-1 0 0,1 0 1,0 1-1,-1-1 0,0 0 0,1 1 1,-1-1-1,-2-2 0,1 2-16,0 0 0,0 1 0,0-1 0,-1 0-1,1 1 1,0 0 0,-1-1 0,1 1 0,-1 0 0,0 1 0,1-1 0,-1 0-1,0 1 1,0-1 0,1 1 0,-6 0 0,-3 0-31,0 1-1,0 0 1,1 0-1,-1 1 1,0 1-1,0 0 1,1 0 0,0 1-1,0 0 1,0 1-1,0 0 1,1 1-1,-10 7 1,12-9-1,2 1-1,-1 0 1,1 1 0,-1-1 0,2 1 0,-1 0-1,0 0 1,-6 14 0,9-15 43,0 0 1,0 0-1,0 1 1,1-1-1,0 0 1,0 1-1,0-1 1,1 1-1,0-1 1,0 1-1,0-1 0,1 1 1,1 7-1,0-6 37,0 0 0,0 0 0,1 0 0,0 0 0,0-1 0,0 1 0,1-1 0,0 0 0,1 0 0,6 7 0,-4-6 13,1 0 0,0 0-1,0-1 1,1 0 0,-1 0-1,19 8 1,-13-8-45,0-1 1,0-1-1,0 0 1,1 0 0,0-1-1,0-1 1,0-1-1,0 0 1,0-1-1,20-2 1,-22 0-656,-1 0 0,0-1 0,0 0 0,0-1 0,-1 0 0,20-10 0,-24 10-499,0-1-1,0 0 1,0 0-1,-1 0 1,1-1-1,6-9 1,5-5-1798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5:53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36 5568,'-36'-36'2528,"18"36"-1696,23 0-672,0 0-64,8 0-64,8 0-1792,10 8 960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9:30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4736,'-13'23'1760,"13"-15"-1376,-5 1 288,10-1-544,-5-1-224,0 1-4704</inkml:trace>
  <inkml:trace contextRef="#ctx0" brushRef="#br0" timeOffset="1">9 248 5216,'-8'12'1952,"8"-4"-1536,3 1 544,7-6-736,-5 5-160,3-5-64,0 2-512,2-1-1376,-5 4-1344,-1 0 2176,-4 4-224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5:57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37 963 2240,'-8'0'684,"6"1"-295,1-1 1,-1 0 0,0 0-1,1 0 1,-1 0-1,0 0 1,0 0 0,1 0-1,-1-1 1,1 1-1,-1-1 1,0 1 0,1-1-1,-3-1 1,4 2-352,0-1 0,-1 1 0,1 0 0,0-1 0,0 1 0,0 0 0,0-1 0,0 1 0,0 0 0,0-1 1,0 1-1,0 0 0,0-1 0,0 1 0,0 0 0,0-1 0,0 1 0,0-1 0,0 1 0,1 0 0,-1 0 0,0-1 0,0 1 0,0 0 1,1-1-1,-1 1 0,0 0 0,0-1 0,0 1 0,1 0 0,-1 0 0,0 0 0,1-1 0,-1 1 0,0 0 0,1 0 0,-1 0 0,0 0 1,0-1-1,1 1 0,3-2 209,73-93 1738,-52 63-1666,55-75 489,-34 43 31,98-104-1,-127 152-710,-3 2-23,0 0 0,1 1 0,0 1-1,0 0 1,23-12 0,-37 24-105,-1 0 0,0 0 1,0-1-1,1 1 0,-1 0 0,0 0 0,1 0 0,-1-1 0,0 1 0,1 0 1,-1 0-1,0 0 0,1 0 0,-1 0 0,0 0 0,1 0 0,-1 0 0,0 0 1,1 0-1,-1 0 0,0 0 0,1 0 0,-1 0 0,0 0 0,1 0 1,-1 0-1,1 0 0,-1 0 0,0 0 0,0 0 0,1 1 0,-1-1 0,0 0 1,1 0-1,-1 0 0,0 1 0,0-1 0,1 0 0,-1 1 0,0-1 0,0 0 1,1 0-1,-1 1 0,0-1 0,0 0 0,0 1 0,0-1 0,0 0 0,1 1 1,-1-1-1,0 0 0,0 1 0,0-1 0,0 1 0,-3 23 31,2-17-5,-38 217 402,24-151-429,15-70 34,0 0 0,-1 0 0,1-1 0,0 1 0,0 0 0,1 4 0,0 5 685,-1-14-632,0-1-1,1 0 1,0 0 0,-1 1-1,1-1 1,0 0 0,0 1-1,1-1 1,-1 1 0,0-1-1,3-2 1,1-3 11,10-17-87,2 0 0,1 1 0,1 1-1,0 1 1,2 1 0,1 1-1,0 0 1,2 2 0,0 1-1,30-17 1,-20 15 34,3-3 108,1 1 1,58-22-1,-93 42-162,-1 0 0,1 0 0,-1 1-1,1-1 1,-1 1 0,1 0 0,-1 0 0,1-1-1,0 2 1,-1-1 0,1 0 0,-1 0-1,1 1 1,3 1 0,-4-1 13,-1-1 0,1 1 1,-1 0-1,0 0 0,1 0 1,-1 0-1,0 0 0,0 1 0,1-1 1,-1 0-1,0 1 0,0-1 1,-1 0-1,1 1 0,0-1 0,0 1 1,-1-1-1,1 1 0,-1 0 1,1-1-1,-1 1 0,0-1 0,1 3 1,-1 2-2,0 0-1,0-1 1,0 1 0,-1 0 0,0-1 0,0 1 0,-2 6 0,-18 42 96,9-22-57,1-3-51,-56 141 639,62-152-326,5-18-297,0 0-1,0 0 1,0 0 0,0 0 0,0 0 0,-1 0 0,1 0 0,0 0 0,0 1-1,0-1 1,0 0 0,0 0 0,0 0 0,0 0 0,0 0 0,0 0 0,1 0-1,-1 0 1,0 0 0,0 1 0,0-1 0,0 0 0,0 0 0,0 0 0,0 0-1,0 0 1,0 0 0,0 0 0,0 0 0,0 0 0,0 0 0,0 0-1,0 0 1,0 0 0,0 1 0,1-1 0,-1 0 0,0 0 0,0 0 0,0 0-1,0 0 1,0 0 0,0 0 0,0 0 0,0 0 0,0 0 0,0 0 0,1 0-1,-1 0 1,0 0 0,8-8 229,40-58-152,-29 37 3,43-48 1,16 4-68,-65 61-43,-8 8-27,0-1 0,0 1 0,1-1 0,0 2 0,-1-1 0,2 1 0,-1-1 0,11-2 0,-17 5 47,1 1-1,0 0 0,-1 0 1,1 0-1,0 0 1,-1 0-1,1 0 0,0 0 1,-1 0-1,1 0 0,-1 0 1,1 0-1,0 0 1,-1 0-1,1 0 0,0 1 1,-1-1-1,1 0 0,-1 0 1,1 1-1,0-1 0,-1 0 1,1 1-1,-1-1 1,1 1-1,-1-1 0,1 1 1,0 1 3,-1-1 0,1 0 0,-1 0 0,1 1 0,-1-1 0,1 0 0,-1 1 0,0-1 0,0 0 0,0 1 0,1-1 0,-1 1 0,-1-1 0,1 2 0,-8 50 76,-17 64 0,-2 4-91,21-90 11,3-15 83,0 1 0,-1 25 0,4-40-60,0-1-1,0 0 1,0 0 0,0 0 0,0 1-1,0-1 1,0 0 0,1 0-1,-1 0 1,0 0 0,1 0-1,-1 1 1,1-1 0,0 0 0,-1 0-1,1 0 1,1 1 0,-1-1 0,0-1 0,-1 1 1,1-1-1,0 1 1,0-1-1,0 0 0,0 1 1,0-1-1,0 0 0,0 0 1,-1 0-1,1 1 1,0-1-1,0 0 0,0 0 1,0 0-1,1-1 1,4 0 20,0-1 0,-1 1 1,1-1-1,-1-1 1,8-3-1,-12 5-50,256-164 162,-144 87-132,10-12 24,-106 77-107,9-3-160,-27 19 207,1 0 0,-1 0 0,1-1 0,-1 1 0,0 0 0,0-1 0,-2 6 0,-2 4 14,-4 16-36,2 0-1,0 1 0,2 0 1,1-1-1,1 2 1,1 29-1,3-52 61,0 0-1,0 0 1,0 0-1,1 0 1,3 9-1,-4-14-3,-1-1 1,1 1-1,0-1 0,-1 1 0,1 0 0,0-1 1,0 1-1,0-1 0,0 0 0,0 1 0,0-1 1,1 0-1,-1 0 0,0 0 0,1 0 1,-1 0-1,1 0 0,-1 0 0,1 0 0,-1 0 1,1-1-1,0 1 0,-1-1 0,1 1 0,2 0 1,-1-2 1,-1 1 1,0-1 0,0 1 0,0-1 0,0 0-1,0 1 1,0-1 0,0 0 0,0-1 0,0 1-1,0 0 1,0 0 0,-1-1 0,1 1 0,0-1-1,2-2 1,1-3 12,0 1 0,-1-1 0,5-8 0,-1-1 16,-1-1-1,-1-1 1,0 1 0,3-21 0,-5 22-47,-1 4 1,0 0 0,-1 0 1,-1 0-1,1 0 1,-2-1-1,0 1 0,0 0 1,-5-24-1,5 35-7,-1-1 0,1 0 1,-1 0-1,0 0 0,0 0 0,0 0 0,0 1 1,0-1-1,0 0 0,-1 1 0,1-1 0,0 1 0,-1 0 1,1-1-1,-1 1 0,0 0 0,1 0 0,-1 0 1,0 0-1,0 0 0,1 0 0,-1 0 0,0 1 1,0-1-1,0 1 0,-2-1 0,-7 0-3,1 0-1,0 0 0,-1 1 0,-10 2 1,-2-1-70,-9-1 238,35-1-172,0 1-1,0-1 1,0 0-1,-1 0 1,1 0-1,4-3 1,5-1-77,40-12-3,0 3-1,0 2 1,1 2 0,1 3-1,72-1 1,-122 8 76,1 0 1,0 0 0,0 1-1,-1-1 1,1 1 0,-1 0-1,1 0 1,-1 1 0,1 0-1,6 3 1,-9-4 20,0 0 0,-1 1 0,1-1 0,-1 1 0,1-1 0,-1 1 0,1-1 0,-1 1 1,0 0-1,0 0 0,0 0 0,0 0 0,0-1 0,-1 1 0,1 0 0,0 0 0,-1 1 0,0-1 0,1 0 0,-1 0 0,0 0 0,0 0 0,0 0 0,0 0 0,-1 3 0,-1 7 0,-1 1-1,0-1 0,-1 0 1,-1-1-1,-6 14 0,5-11 38,0 0-1,1 0 1,-5 17-1,10-31-33,0 1 0,0-1-1,0 0 1,0 1 0,0-1 0,0 0-1,-1 1 1,1-1 0,0 0-1,0 0 1,0 1 0,0-1-1,0 0 1,0 1 0,0-1-1,0 0 1,1 1 0,-1-1 0,0 0-1,0 1 1,0-1 0,0 0-1,0 0 1,0 1 0,1-1-1,-1 0 1,0 1 0,0-1 0,0 0-1,1 0 1,-1 1 0,0-1-1,0 0 1,1 0 0,-1 0-1,0 0 1,0 1 0,1-1-1,0 0 17,0 0-1,0 0 1,0-1-1,0 1 0,0 0 1,0-1-1,0 1 0,0 0 1,0-1-1,-1 1 1,1-1-1,0 1 0,0-1 1,0 0-1,58-47 338,-26 19-395,65-42 0,-72 55 118,-9 5-186,0 0 0,1 1 0,0 2 0,23-9 0,-40 16 99,0 1 1,0 0 0,-1-1 0,1 1 0,0 0-1,0 0 1,0 0 0,0-1 0,0 1 0,-1 0-1,1 0 1,0 0 0,0 1 0,0-1 0,0 0-1,-1 0 1,1 0 0,0 1 0,0-1 0,0 0 0,-1 1-1,1-1 1,0 0 0,0 1 0,-1-1 0,1 1-1,0 0 1,-1-1 0,1 1 0,-1-1 0,1 1-1,-1 0 1,1 0 0,-1-1 0,1 1 0,-1 0-1,0 0 1,1-1 0,-1 1 0,0 0 0,0 0-1,1 0 1,-1-1 0,0 1 0,0 1 0,0 5 10,0 0 0,0-1 1,-1 1-1,-2 11 1,2-10 7,-29 125-3,10-52 406,20-81-403,0 0 1,0 0-1,0 0 1,0 0-1,0 0 1,0 0-1,0 0 1,0 0-1,0 0 1,0 0-1,0 0 0,1 0 1,-1 0-1,0 0 1,0 0-1,0 0 1,0 0-1,0 0 1,0 0-1,0 0 0,0 0 1,0 0-1,0 0 1,0 0-1,0 0 1,0 0-1,0 0 1,0 0-1,0 0 1,1 0-1,-1 0 0,0 0 1,0 0-1,0 0 1,0 1-1,0-1 1,0 0-1,0 0 1,8-13 313,13-25-251,-15 27-138,7-11 45,1 1-1,1 0 1,0 0-1,19-17 1,-22 26-29,0 0 0,1 2 0,0 0 0,1 0 0,0 1 0,0 0 0,19-7 0,-32 16 21,1-1 1,-1 0-1,1 0 0,-1 1 1,1-1-1,0 1 1,-1 0-1,1-1 0,0 1 1,-1 0-1,1 0 0,0 0 1,-1 0-1,1 0 1,0 1-1,-1-1 0,4 1 1,-4 0 5,0 0 1,0 0-1,0 0 0,0 0 1,0 0-1,0 0 1,-1 0-1,1 1 1,0-1-1,-1 0 1,1 0-1,-1 1 1,1-1-1,-1 0 1,0 1-1,1-1 1,-1 0-1,0 1 0,0-1 1,0 0-1,0 1 1,0 1-1,-2 45 79,1 26 61,2-52-108,-1-3-4,2 0 0,0-1 0,10 38 1,-11-52-1,0 0 0,1 0 0,-1 0 0,1 0 1,0 0-1,0-1 0,1 1 0,-1 0 0,1-1 1,-1 0-1,1 0 0,0 0 0,1 0 0,-1 0 1,0 0-1,1-1 0,-1 0 0,1 1 0,0-1 1,0-1-1,0 1 0,0-1 0,5 2 0,-1-2 12,0 0-1,0 0 1,0-1 0,0-1-1,0 1 1,0-1-1,0 0 1,0-1-1,0 0 1,-1 0 0,1-1-1,-1 0 1,1 0-1,-1-1 1,0 1 0,0-2-1,6-4 1,2-3 15,-1 0 0,0 0 0,0-1 0,-2-1 1,0-1-1,14-20 0,-10 12-19,-2-1-1,0-1 1,-2 0-1,-1 0 1,10-33-1,-21 56-20,1 1 0,-1 0 0,1-1 0,-1 1 0,0-1 0,0 1 0,0-1 0,0 1-1,0-1 1,0 1 0,0-1 0,0 1 0,0-1 0,-1 1 0,1 0 0,-1-1 0,1 1 0,-1-1 0,1 1 0,-1 0-1,0 0 1,-1-2 0,1 2-15,-1 0 0,1 0-1,0 0 1,-1 1 0,1-1-1,-1 0 1,1 1 0,-1-1-1,1 1 1,-1 0 0,0 0-1,1-1 1,-1 1 0,1 0-1,-1 0 1,0 0 0,1 1-1,-1-1 1,1 0 0,-4 1-1,-2 1-4,1 1 0,-1-1 0,0 1 0,1 0-1,0 0 1,0 1 0,0 0 0,0 0 0,0 1 0,1-1-1,0 1 1,0 0 0,0 1 0,0-1 0,1 1 0,0 0 0,0 0-1,1 0 1,0 1 0,-4 10 0,3-8 23,2-1 1,-1 1 0,1-1-1,1 1 1,0 0 0,0 0-1,0 0 1,1 0-1,1 0 1,-1-1 0,1 1-1,1 0 1,0 0-1,0-1 1,1 1 0,4 10-1,-5-14 26,1 0 0,-1 0 0,1 0-1,0-1 1,6 7 0,-8-10-20,0 0 0,0 0 0,0 0-1,0 0 1,1 0 0,-1-1 0,0 1 0,1 0 0,-1-1-1,0 1 1,1-1 0,-1 1 0,1-1 0,-1 0 0,1 1-1,-1-1 1,1 0 0,-1 0 0,1 0 0,-1 0 0,1 0-1,0-1 1,-1 1 0,3-1 0,6-3 28,-1-1-1,1 0 1,-1 0 0,0-1 0,0 0-1,-1 0 1,9-10 0,8-4-66,15-12-17,1 3 1,1 1-1,70-35 0,-109 62 33,-1 0 0,0 0 0,0 0 0,1 1-1,-1-1 1,1 1 0,-1-1 0,0 1 0,1 0-1,-1-1 1,1 1 0,-1 1 0,1-1 0,2 1-1,-4-1 12,-1 0 0,1 0 0,0 1 0,-1-1-1,1 1 1,-1-1 0,1 0 0,-1 1 0,1-1-1,-1 1 1,1-1 0,-1 1 0,1-1 0,-1 1-1,1 0 1,-1-1 0,0 1 0,0-1-1,1 1 1,-1 1 0,1 0 9,-1 0 0,0-1 0,0 1 0,0 0 0,0 0 1,0 0-1,0 0 0,-1 0 0,1 0 0,-2 3 0,-33 90 32,2-8-241,26-69 161,5-13 97,0-1 0,0 1 0,1 0 0,0-1 0,0 1 0,0 0 0,0 0 0,1 9 0,0-14-47,0 1 1,0-1-1,0 1 1,0-1-1,0 1 1,0 0-1,0-1 0,1 1 1,-1-1-1,0 0 1,1 1-1,-1-1 1,0 1-1,0-1 0,1 1 1,-1-1-1,1 0 1,-1 1-1,0-1 1,1 0-1,-1 1 1,1-1-1,-1 0 0,1 1 1,-1-1-1,1 0 1,-1 0-1,1 0 1,-1 0-1,1 0 0,-1 1 1,1-1-1,0 0 1,-1 0-1,1 0 1,-1 0-1,2-1 1,19-6 153,-17 5-106,12-5-2,-1 0 0,1-2 1,24-18-1,40-38 18,-9 6-137,-60 50 52,-5 4-19,1 0-1,-1 1 0,1 0 1,-1 0-1,9-3 1,-14 7 20,-1-1 1,1 1 0,0 0-1,-1 0 1,1 0 0,0 0 0,-1 0-1,1 0 1,0 1 0,-1-1-1,1 0 1,0 0 0,-1 0 0,1 1-1,0-1 1,-1 0 0,1 0-1,-1 1 1,1-1 0,-1 1 0,1-1-1,0 1 1,-1-1 0,0 1-1,1-1 1,-1 1 0,1-1 0,-1 1-1,0-1 1,1 1 0,-1 0-1,0-1 1,1 1 0,-1-1-1,0 1 1,0 0 0,0-1 0,0 1-1,0 1 1,5 26-92,-3-6 80,-1 10 40,2-1-1,13 60 1,-15-85-3,1-1 0,0 1 0,1-1 0,-1 0 0,1 0 0,4 7 0,-6-11-4,0 0 1,0 1-1,0-1 1,0 0 0,0 0-1,0 0 1,0 0-1,1 0 1,-1 0 0,0-1-1,1 1 1,-1 0-1,0-1 1,1 1 0,-1-1-1,1 1 1,-1-1-1,1 0 1,-1 1 0,1-1-1,-1 0 1,1 0-1,-1 0 1,1 0 0,-1 0-1,1-1 1,-1 1-1,1 0 1,2-2 0,8-3 19,1-1 0,-1 0 1,-1-1-1,14-9 0,46-42 16,-63 52-30,179-160 181,-166 147-227,16-13 63,-2-1 0,33-40 1,-37 31-15,-1-2 0,-2-1 0,-2-1 0,-2-2 0,-2 0 0,17-56 0,-30 63-219,-8 34 96,-1 6 93,0 1-1,0 0 1,1-1 0,-1 1-1,0-1 1,0 1 0,0-1-1,0 1 1,0-1 0,0 1 0,0-1-1,0 1 1,0-1 0,0 1-1,0-1 1,0 1 0,0 0-1,-1-1 1,1 1 0,0-1 0,0 1-1,0-1 1,-1 1 0,1 0-1,-1-1 1,1 1-8,-1 1 1,0-1-1,0 1 1,1 0-1,-1 0 0,0-1 1,1 1-1,-1 0 0,1 0 1,-1 0-1,1-1 0,-1 1 1,1 0-1,-1 0 1,1 1-1,-113 288-536,103-251 624,2 1-1,-5 77 1,13-108-125,-3 28 50,2 0 1,2 1 0,1-1-1,2 0 1,9 39 0,-11-68 59,0-1 0,1 1 0,-1-1 0,1 0 0,1 1 0,-1-1 0,8 10 0,-9-14-22,1-1 1,-1 1-1,0-1 0,1 0 0,-1 0 1,1 0-1,0 0 0,0 0 0,-1-1 1,1 1-1,0-1 0,1 1 0,-1-1 0,0 0 1,0-1-1,0 1 0,1 0 0,-1-1 1,6 0-1,-2 0-103,-1 0 1,1-1-1,-1 0 0,1-1 1,-1 1-1,0-1 0,1 0 1,-1-1-1,0 1 0,7-5 1,-2-1-1553,0 1 0,0-2 0,18-17 0,-28 25 1308,0 0 1,0-1 0,1 1-1,-1 0 1,0 0 0,-1 0-1,1-1 1,0 1 0,0 0-1,-1-1 1,1 1 0,0-1-1,-1 1 1,0-1 0,1 1-1,-1-3 1,5-9-1867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5:57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 7296,'-9'-3'3328,"40"3"-2912,-5 0 1984,10 0-1408,27 0 1215,-1 8-1279,8-4 704,1 1-928,14-5-160,-9 0-352,8 0 160,-4 0-224,-5 0 320,-7 3-256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6:09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74 992,'0'-2'272,"0"0"0,0 0 0,1 0 0,-1 0 0,0 0 0,1 1 0,-1-1 0,1 0 0,0 0 0,0 0 0,0 0 0,0 1 0,0-1 0,0 1 0,2-4 0,-19 26 3045,5 5-2761,6-16-270,1 0 0,-4 12-1,-57 181 1171,-8 17-538,64-196-332,-1 0 1,-15 23 0,25-47-567,0 0 1,0 0 0,0 0 0,0 0 0,0 0 0,0 0 0,0 1 0,0-1-1,0 0 1,-1 0 0,1 0 0,0 0 0,0 0 0,0 0 0,0 0 0,0 0-1,0 0 1,0 0 0,0 1 0,0-1 0,-1 0 0,1 0 0,0 0 0,0 0-1,0 0 1,0 0 0,0 0 0,0 0 0,0 0 0,-1 0 0,1 0-1,0 0 1,0 0 0,0 0 0,0 0 0,0 0 0,0 0 0,0 0 0,-1 0-1,1 0 1,0 0 0,0 0 0,0-1 0,0 1 0,-4-6 318,1-8-247,5-13-89,1 0-1,1 0 1,12-37-1,-7 25-60,0-2-30,1 1-1,3 0 1,1 1-1,33-65 1,33-30 8,-79 132 64,1-1 1,0 1 0,-1 0 0,1-1 0,0 1-1,0 0 1,0 0 0,1 0 0,1-1 0,-3 2 9,0 1 1,0 0-1,0-1 1,0 1-1,1 0 1,-1 0-1,0-1 1,0 1 0,0 0-1,0 0 1,0 0-1,0 0 1,0 0-1,0 1 1,1-1 0,-1 0-1,0 0 1,0 1-1,0-1 1,0 1-1,0-1 1,0 1-1,0-1 1,1 2 0,2 1 15,0 1 1,1-1 0,-1 1-1,-1 0 1,1 0 0,-1 0-1,1 1 1,-1-1 0,-1 1-1,5 7 1,1 7 76,8 29-1,-12-34-67,39 163 388,-29-111-227,-13-61-69,1 0 0,-1 0 0,1-1 0,0 1 0,4 8 0,-5-13-64,0-1 0,0 0 0,0 0 0,-1 0 0,1 0 0,0 0 0,-1 0 0,1 0 0,-1-1 0,1 1 0,-1 0 0,0 0 0,1 0 0,-1 0 0,0-2 0,4-6 38,24-96 184,-7 22-180,58-127-415,-79 209 319,1 0 0,-1 0 0,1 0-1,-1 0 1,0 1 0,1-1-1,-1 0 1,1 0 0,0 0-1,-1 1 1,1-1 0,0 0-1,-1 1 1,1-1 0,0 0-1,0 1 1,0-1 0,0 1-1,1-1 1,-1 1 3,0 0 0,-1 0 0,1 1 0,0-1 0,-1 0 1,1 1-1,0-1 0,-1 0 0,1 1 0,-1-1 0,1 1 0,-1-1 0,1 1 0,-1-1 0,1 1 0,-1 0 1,1-1-1,-1 1 0,1-1 0,-1 1 0,0 0 0,0-1 0,1 1 0,-1 0 0,0-1 0,0 1 0,0 1 0,70 262 67,-60-217-99,25 117 569,-33-156-484,0-2 75,-1-1 0,1 1 0,-1 0 0,0 0 0,-1-1 0,1 1 0,-1 0 0,0 0 0,-1 0 0,1 0 0,-3 7-1,3-13-195,0 0-1,0 1 1,0-1-1,0 0 0,0 0 1,0 0-1,0 1 1,0-1-1,-1 0 0,1 0 1,0 0-1,0 1 0,0-1 1,0 0-1,0 0 1,0 0-1,-1 0 0,1 1 1,0-1-1,0 0 1,0 0-1,-1 0 0,1 0 1,0 0-1,0 0 0,0 0 1,-1 0-1,1 0 1,0 0-1,0 1 0,0-1 1,-1 0-1,1 0 1,0 0-1,0 0 0,-1 0 1,1 0-1,0-1 1,0 1-1,0 0 0,-1 0 1,1 0-1,0 0 0,0 0 1,0 0-1,-1 0 1,1 0-1,0 0 0,0-1 1,0 1-1,0 0 1,-1 0-1,1 0 0,-9-10-4960,3 1 2228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6:16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74 109 1984,'0'-1'70,"0"1"1,0 0-1,-1-1 0,1 1 1,0 0-1,-1-1 0,1 1 1,-1 0-1,1 0 0,0-1 1,-1 1-1,1 0 0,-1 0 1,1 0-1,-1 0 0,1 0 1,-1 0-1,1-1 0,-1 1 0,1 0 1,0 0-1,-1 0 0,1 0 1,-1 1-1,1-1 0,-1 0 1,0 0-1,0 0 969,-9 0 23,8 0-948,0 0-1,-1 0 1,1-1-1,-1 2 1,1-1-1,-1 0 0,1 0 1,-1 1-1,1 0 1,0-1-1,-1 1 1,1 0-1,-4 2 0,-1 3-167,6-6 86,1 0 0,0 0 1,-1 0-1,1 0 0,0 0 0,0 1 1,-1-1-1,1 0 0,0 0 0,-1 1 0,1-1 1,0 0-1,0 0 0,-1 1 0,1-1 1,0 0-1,0 0 0,0 1 0,0-1 0,-1 0 1,1 1-1,0-1 0,0 0 0,0 1 1,17 3 570,14-2-404,32-3 0,-20 0-96,113-6 504,58 2 104,6 7-434,-118-3 315,-44 4 1995,-58-3-2558,0-1 1,0 0-1,0 1 1,0-1 0,0 0-1,0 1 1,0-1-1,-1 1 1,1-1 0,0 0-1,0 1 1,0-1-1,-1 1 1,1-1 0,0 1-1,-1-1 1,1 1-1,0-1 1,-1 0 0,0 1-23,1-1 0,-1 1 0,1 0 1,-1-1-1,1 1 0,-1-1 0,1 1 1,-1-1-1,1 1 0,-1-1 0,1 1 1,0-1-1,0 0 0,-1 1 0,1-1 1,0 1-1,0-1 0,-1 0 0,1 1 1,0-1-1,0 0 0,0 1 0,0-1 1,0 0-1,0 1 0,0-1 0,0 0 1,0 1-1,1-1 0,-1 1 0,0-1 1,1-1-1,1-19-92,-2 21 87,0-1 0,-1 1-1,1 0 1,0-1 0,0 1-1,0 0 1,0-1 0,0 1 0,0 0-1,0 0 1,-1-1 0,1 1-1,0 0 1,0-1 0,0 1-1,-1 0 1,1 0 0,0 0 0,0-1-1,-1 1 1,1 0 0,0 0-1,-1 0 1,1-1 0,0 1-1,0 0 1,-1 0 0,1 0 0,0 0-1,-1 0 1,1 0 0,0 0-1,-1 0 1,1 0 0,0 0-1,-1 0 1,1 0 0,0 0 0,-1 0-1,1 0 1,0 0 0,-1 0-1,1 0 1,0 0 0,-1 1 0,1-1-1,0-1 27,-3-2-103,-14-7-139,10 5 255,-1 2 0,0-1 0,0 1 0,0 1 0,0-1 0,-17-2 0,15 3-131,-30-5 118,-48-4 0,70 10-255,-1 0 0,0 2 0,1 0 0,-1 1 0,-18 5 0,36-7 212,1 0 1,0 0 0,0 0 0,-1 0 0,1 0 0,0 0 0,0 0 0,0 0-1,-1 0 1,1 0 0,0 0 0,0 0 0,0 0 0,-1 1 0,1-1-1,0 0 1,0 0 0,0 0 0,-1 0 0,1 0 0,0 1 0,0-1 0,0 0-1,0 0 1,0 0 0,0 1 0,-1-1 0,1 0 0,0 0 0,0 0 0,0 1-1,0-1 1,0 0 0,5 6-258,12 3 182,10 1-2,46 10 0,-36-11 121,30 6 147,-36-9 29,44 16 1,-65-19-251,-7-2 66,0 0 0,0 0 0,0 0 0,0 0 1,0 1-1,2 1 0,-4-2 10,0 0-1,-1-1 1,1 1 0,0 0 0,-1-1-1,1 1 1,-1 0 0,1 0 0,-1-1-1,0 1 1,1 0 0,-1 0 0,0 0-1,1 0 1,-1 0 0,0-1 0,0 1-1,0 0 1,0 0 0,0 0 0,0 0-1,0 0 1,0 0 0,0 0 0,0-1-1,-1 3 1,-1 3 63,-1 0 0,1 0 0,-1-1-1,0 1 1,0 0 0,-1-1 0,0 0-1,0 0 1,0 0 0,0 0 0,-1-1-1,-9 7 1,-19 22-54,22-15 57,9-8-2096,8-1-4163,1-6 2909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6:36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31 2720,'0'-1'75,"1"1"1,-1 0-1,0-1 1,0 1-1,0-1 0,0 1 1,1-1-1,-1 1 1,0 0-1,0-1 0,0 1 1,1 0-1,-1-1 1,0 1-1,1 0 0,-1-1 1,0 1-1,1 0 1,-1-1-1,1 1 0,-1 0 1,0 0-1,8 0 6137,5-6-4409,1-3-1307,-9 4-521,-1 3-207,-4 9 78,-6 18 200,-1-1-1,-2 0 0,0 0 1,-1-1-1,-16 25 0,-44 63 13,2-4 7,25-16 527,43-91-587,-4 19 257,4-18-244,0-1-1,0 1 0,0 0 0,0-1 0,0 1 0,0-1 0,0 1 0,0 0 0,0-1 1,0 1-1,0-1 0,1 1 0,-1 0 0,0-1 0,0 1 0,1-1 0,-1 1 0,0-1 1,1 1-1,-1-1 0,1 1 0,-1-1 0,1 1 0,-1-1 0,1 0 0,-1 1 0,1-1 1,9 4 115,1-1 0,0 0 1,-1 0-1,1-2 0,20 2 1,41-4 386,82-14 0,-140 13-499,0 0 0,1 1 1,-1 1-1,1 0 0,-1 1 1,16 2-1,-15-2 541,-14-4-666,-8 0-1682,6 2 1375,0 1-1,0-1 1,0 1 0,0-1 0,0 1-1,0-1 1,0 0 0,1 1-1,-1-1 1,0 0 0,0 0 0,1 0-1,-1 0 1,0 0 0,1 0 0,-1 0-1,1 0 1,-1 0 0,1 0-1,0 0 1,-1 0 0,1 0 0,0 0-1,0 0 1,0-2 0,3-2-2149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6:36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34 2080,'0'0'21,"0"0"0,-1 0-1,1 0 1,0 0 0,0 0 0,0 0 0,0 0 0,-1 0-1,1 0 1,0 0 0,0 0 0,0 0 0,0 0 0,0 0-1,-1 0 1,1 0 0,0 0 0,0-1 0,0 1 0,0 0-1,0 0 1,0 0 0,0 0 0,-1 0 0,1 0 0,0-1-1,0 1 1,0 0 0,0 0 0,0 0 0,0 0 0,0 0-1,0-1 1,0 1 0,0 0 0,0 0 0,0 0 0,0 0-1,0-1 1,0 1 0,0 0 0,0 0 0,0 0 0,0 0-1,0-1 1,0 1 0,0 0 0,0 0 0,0 0 0,0 0-1,1 0 1,-1-1 0,0 1 0,0 0 0,0 0 0,0 0 0,8-2 4055,104-8 382,41 2-2767,-93 6-1375,-41 2-301,31-4 1,-49 4 6,19-1-72,-19 1 64,-1 0-1,1 0 1,-1 0-1,1 0 1,-1 0-1,0 0 1,1 0-1,-1 0 1,1 1-1,-1-1 1,1 0-1,-1 0 1,0 0-1,1 1 1,-1-1-1,1 0 1,-1 1-1,0-1 1,1 0-1,-1 0 1,0 1-1,0-1 1,1 1-1,-1-1 1,0 0-1,0 1 1,1-1-1,-1 1 1,0-1-1,0 0 1,0 1-1,0-1 1,0 1-1,0-1 1,0 1-1,-9 2-4588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6:38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87 1888,'14'-14'745,"-12"11"-398,1 0 0,-1 0 0,1 1 0,0-1 0,6-3 0,-4 2 832,2-1 570,-5 6-1200,-3 5-448,-38 140 2245,-19 58-1087,-54 143 347,102-309-1531,-11 45 655,20-72-123,0-7-147,1-6-73,8-39 410,-2 25-782,0 1 0,1-1 1,0 2-1,2-1 1,-1 1-1,2 0 0,12-14 1,-5 10-13,0 1 0,1 0 0,0 2 0,27-18 0,-39 29-47,1 0 0,-1 0 0,1 1 0,0 0 0,0 0-1,0 0 1,0 1 0,1 0 0,-1 0 0,12 0 0,-18 2 40,0 0 1,0 0 0,0 0-1,0 0 1,0 0 0,0 1-1,0-1 1,-1 0 0,1 1-1,0-1 1,0 0 0,0 1-1,0-1 1,-1 1-1,1-1 1,0 1 0,0 0-1,-1-1 1,1 1 0,0 0-1,-1-1 1,1 1 0,-1 0-1,1 0 1,-1 0 0,0-1-1,1 1 1,-1 0-1,0 0 1,1 0 0,-1 0-1,0 0 1,0 0 0,0 0-1,0 0 1,0 0 0,0-1-1,0 1 1,0 0-1,0 1 1,-1 6 45,0 0 0,0-1 0,-5 14 0,3-13 19,-6 22 138,5-19-165,1 0 1,0 0 0,0 0 0,1 0-1,1 0 1,0 1 0,0-1 0,2 15-1,-1-25-21,0 0 0,0 0 0,0 0 0,0 0-1,0 0 1,1 0 0,-1 0 0,0 0 0,1 0-1,-1-1 1,0 1 0,1 0 0,-1 0 0,1 0-1,0-1 1,-1 1 0,1 0 0,0 0 0,-1-1-1,1 1 1,0-1 0,0 1 0,-1 0 0,1-1 0,0 0-1,0 1 1,0-1 0,0 1 0,0-1 0,0 0-1,0 0 1,-1 1 0,1-1 0,0 0 0,0 0-1,0 0 1,0 0 0,0 0 0,2-1-1,6-2 48,1-1 0,-1 0 0,-1 0 0,14-9 0,4-2 3,54-28 177,100-69 0,-166 101-199,-10 8-78,0 0 0,0 0 0,0 0 0,1 0 0,5-2 0,-52 45-411,32-30 416,-5 6 99,0 0 1,-17 26-1,27-34-21,0 0-1,0 0 0,1 1 1,0-1-1,1 1 0,-1 0 1,-2 18-1,5-26-30,1 0 0,0 0 0,0 0 1,0 0-1,0 0 0,0 0 0,0 0 0,0 0 0,1 0 0,-1 0 0,0 0 0,1 0 0,-1 0 1,0 0-1,1 0 0,-1 0 0,1-1 0,-1 1 0,1 0 0,0 0 0,0 0 0,0 0 3,-1-1 0,1 0-1,-1 1 1,1-1-1,0 0 1,-1 1 0,1-1-1,0 0 1,-1 0 0,1 0-1,0 0 1,-1 0-1,1 0 1,0 0 0,0 0-1,-1 0 1,1 0-1,0 0 1,-1 0 0,1 0-1,0-1 1,-1 1 0,1 0-1,-1 0 1,1-1-1,0 1 1,-1 0 0,1-1-1,-1 1 1,1-1 0,0 0-1,11-10 95,0-2 1,-1 1-1,0-1 0,-1-1 0,0 0 1,10-22-1,-7 15-308,29-39 1,-42 60 168,1 0 0,-1 0 0,0 1 0,1-1 0,-1 1 0,0-1 1,0 0-1,1 1 0,-1-1 0,0 1 0,0-1 0,0 1 0,1-1 0,-1 0 1,0 1-1,0-1 0,0 1 0,0-1 0,0 1 0,0-1 0,0 1 0,0-1 1,0 1-1,3 25-116,-1-12 72,-2-10 88,1-1 0,0 0 1,0 0-1,0 0 0,0 0 0,0 0 0,1 0 1,0-1-1,-1 1 0,1 0 0,0-1 0,0 1 0,0-1 1,0 0-1,4 3 0,-5-4 7,1 0 0,0 0 0,0 0 0,0 0 0,0 0 0,0 0 0,0-1 0,0 1 0,0 0 0,0-1 0,0 0 0,0 0 0,0 1 0,1-1 0,-1 0 0,0-1 0,0 1 0,0 0 0,0-1 0,0 1 0,0-1 0,4-1 0,17-9 99,0-2 1,-1-1 0,-1 0 0,36-32-1,-38 30-91,-1-2-1,0-1 0,-1 0 1,-1-1-1,-1-1 0,-1 0 1,14-29-1,-4-2-57,27-90 0,4-62-45,-51 191 10,-3 11 24,0 1-1,0-1 1,-1 0-1,1-1 1,-1 1-1,1 0 1,-1 0-1,0 0 1,0 0-1,0 0 1,0 0-1,0 0 1,0-1-1,0 1 1,-2-3-1,2 5 32,0 0-1,0 0 1,0 0-1,0 0 1,0 0 0,0 0-1,0 0 1,0 0-1,-1 0 1,1 0-1,0-1 1,0 1-1,0 0 1,0 0 0,0 0-1,0 0 1,0 0-1,0 0 1,-1 0-1,1 0 1,0 0 0,0 0-1,0 0 1,0 0-1,0 0 1,0 0-1,0 0 1,0 0 0,-1 1-1,1-1 1,0 0-1,0 0 1,0 0-1,0 0 1,0 0 0,0 0-1,0 0 1,0 0-1,0 0 1,-1 0-1,1 0 1,0 0 0,0 0-1,0 1 1,0-1-1,0 0 1,0 0-1,0 0 1,0 0 0,0 0-1,0 0 1,0 0-1,0 0 1,0 1-1,0-1 1,0 0 0,0 0-1,0 0 1,-4 10-122,4-9 107,-20 65-139,3 1-1,-8 72 1,0 142 316,24-173 457,1-83-437,13-50-5082,-9 13 3130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6:38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28 4480,'-28'0'2304,"33"0"-768,0 4-896,3-4 512,10 4-672,13-4 640,5 4-640,12-4 64,1 0-352,5-4 448,-6 4-352,1-8 0,-5 3-160,-8-6-3456,1-1 1792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6:41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14 373 2496,'-13'0'4992,"13"-1"-4779,0 0-1,0 0 1,0-1 0,0 1 0,0 0 0,0 0 0,1-1-1,-1 1 1,1 0 0,-1 0 0,1 0 0,0-2 0,-1 2-159,21-41 1328,35-53 1,-49 82-1268,-3 7-47,-2 2-111,0 0 1,1 0-1,0 0 1,-1 0-1,2 1 1,-1-1-1,5-3 1,-8 7 37,1 0 0,-1 0 0,0 0-1,0 0 1,1 0 0,-1 0 0,0 0 0,0 0 0,1 0 0,-1 0 0,0 0-1,1 0 1,-1 0 0,0 0 0,0 0 0,1 1 0,-1-1 0,0 0 0,0 0 0,0 0-1,1 0 1,-1 1 0,0-1 0,0 0 0,0 0 0,1 1 0,-1-1 0,0 0-1,0 0 1,0 1 0,0-1 0,0 0 0,0 0 0,0 1 0,0-1 0,0 0-1,0 1 1,0-1 0,0 0 0,0 0 0,0 1 0,0-1 0,0 0 0,0 1 0,2 19 42,-1-16-31,1 121 326,-3-88 51,2 0 1,5 38 0,-5-69-249,0-1 0,0 1 0,1-1 0,-1 1 0,1-1 1,0 1-1,1-1 0,3 7 0,-5-12-102,-1 1-1,0-1 1,1 1 0,-1-1 0,1 1-1,-1-1 1,1 0 0,0 1 0,-1-1-1,1 0 1,-1 1 0,1-1-1,0 0 1,-1 1 0,1-1 0,0 0-1,-1 0 1,1 0 0,0 0 0,-1 0-1,1 0 1,0 0 0,-1 0 0,1 0-1,0 0 1,0 0 0,-1 0 0,1 0-1,0-1 1,-1 1 0,1 0 0,-1-1-1,1 1 1,0 0 0,-1-1 0,1 1-1,0-1 1,4-3 128,-1 1 0,1-1-1,5-6 1,-5 5-107,20-20-36,0-2 0,-2-1 0,-1 0 0,-1-2 0,-2 0 0,-1-1 0,18-42 0,-22 30-279,-11 43 213,0 0 0,0 0 0,0 1 0,0 0 1,0-1-1,0 1 0,0 0 0,-1 0 0,5 3 0,10 2 41,6 0 42,1-1-1,-1-1 1,1-1-1,0-1 1,0-1-1,0-1 0,0-1 1,0-1-1,0-2 1,43-11-1,-48 11-42,-15 4 48,-1-1 0,1 0 0,0 0 0,0 0 0,0 0 0,-1-1 0,1 1 0,6-5 0,-46 61 381,23-38-536,-25 23-1,16-18 43,-25 18 67,-1 2-45,43-37 61,0 0 0,0 1-1,0-1 1,1 1 0,0 1-1,-4 6 1,8-12 24,-1 0 1,0 0-1,1 0 0,0 0 1,-1 0-1,1 0 0,0 0 1,0 0-1,-1 0 0,1 0 1,0 1-1,0-1 0,0 0 1,0 0-1,0 0 0,1 0 1,-1 0-1,0 2 0,1-3-10,-1 1 0,1 0-1,-1-1 1,1 1 0,-1-1-1,1 1 1,-1-1 0,1 1-1,-1-1 1,1 0 0,0 1-1,-1-1 1,1 1 0,0-1-1,-1 0 1,1 0 0,0 0-1,0 1 1,-1-1-1,2 0 1,1 0 17,0 0 1,0 0-1,0 0 1,0-1-1,0 1 0,0-1 1,-1 1-1,1-1 0,0 0 1,0 0-1,-1-1 0,1 1 1,2-2-1,7-7 40,-1 1 0,-1-1 0,0-1 0,0 0 0,-1 0 0,-1-1 0,0 0 0,11-21 0,-4 0-166,-1 0 1,14-48-1,-24 71-331,-3 19 139,-4 25 87,3-32 198,-3 24-6,1 44-1,3-62 23,0 0 1,0 0-1,0-1 0,1 1 0,0 0 1,0-1-1,1 1 0,0-1 0,8 13 0,-10-19-1,0 0 0,0 1 0,0-1-1,0 0 1,0 0 0,0 0 0,0-1 0,1 1-1,-1 0 1,0 0 0,1-1 0,-1 1-1,0 0 1,1-1 0,-1 0 0,1 1-1,-1-1 1,1 0 0,-1 0 0,1 0 0,1 0-1,4 0 86,0-1 1,0 1-1,8-4 0,-11 3-60,11-3 46,-1 0 0,0-1 0,0-1 0,-1 0 0,14-9 0,58-43-2,-65 42-105,-1-1 0,-1 0 0,0-1 1,23-32-1,-41 49 1,0 0 1,1 1 0,-1-1-1,1 1 1,-1-1-1,1 1 1,-1-1 0,1 1-1,-1-1 1,1 1 0,-1-1-1,1 1 1,-1 0-1,1-1 1,0 1 0,-1 0-1,1-1 1,0 1 0,0 0-1,12 6-271,-1 1 212,-6-4 62,-1-1-1,-1 1 1,1 1-1,0-1 1,-1 1 0,1-1-1,-1 1 1,0 1-1,-1-1 1,1 0-1,-1 1 1,0 0-1,0 0 1,0 0-1,0 0 1,-1 0-1,2 8 1,0 0 17,-1-1 1,2 1 0,0-1-1,0 0 1,1 0 0,0-1-1,14 19 1,-19-28 16,1-1 0,-1 1 0,1 0 0,0 0 0,-1-1 0,1 1 0,0-1 0,0 0 0,0 1 0,0-1 0,0 0 0,0 0 1,0 0-1,0-1 0,0 1 0,1 0 0,-1-1 0,4 1 0,-3-1 3,1 0 1,-1-1 0,0 1-1,0-1 1,0 0-1,0 0 1,0 0 0,0 0-1,-1 0 1,1-1 0,0 1-1,3-3 1,5-5 60,0-1 0,-1 1 0,0-2 0,15-18 0,-23 25-75,38-43 70,25-37-211,-60 77 61,-5 5 45,1 1 1,-1 0 0,1-1 0,0 1 0,-1 0-1,1-1 1,0 1 0,0 0 0,0 0 0,0 0-1,0 0 1,0 0 0,0 0 0,1 0 0,-1 0-1,0 0 1,0 1 0,1-1 0,-1 0 0,3 0-1,-3 2 2,-1-1 0,0 1 0,0-1-1,1 1 1,-1-1 0,0 1 0,0 0 0,0-1-1,0 1 1,0-1 0,0 1 0,0 0 0,0-1-1,0 1 1,0-1 0,0 1 0,0 0-1,0-1 1,0 1 0,-1 0 0,-3 22-42,3-17 77,-7 27 25,5-23-46,0 1 0,1 0-1,0 0 1,0-1 0,1 18 0,1-26 27,1 1 1,-1-1-1,1 1 1,-1-1-1,1 1 0,0-1 1,0 1-1,0-1 1,0 0-1,0 0 1,0 1-1,1-1 1,-1 0-1,1 0 0,-1 0 1,1 0-1,0-1 1,0 1-1,0 0 1,0-1-1,0 0 0,0 1 1,0-1-1,0 0 1,1 0-1,-1 0 1,1 0-1,-1 0 1,3 0-1,3 0 47,1 1 1,-1-2-1,0 1 1,0-1-1,0 0 0,0-1 1,0 0-1,0 0 1,12-4-1,-1 0 14,-1-2 1,33-15-1,-40 16-56,-1 0-1,0 0 1,0-1 0,-1-1-1,0 1 1,0-1 0,-1-1-1,0 0 1,0 0 0,-1 0-1,0-1 1,-1 0 0,11-22-1,-9 14 29,21-54-123,-25 63 66,-1-1-1,-1 0 1,0 0 0,0 0 0,0-15 0,-2 25-14,0 0 0,0-1 0,0 1 0,0 0 0,0 0 0,0 0 0,0-1 0,0 1 0,0 0 0,0 0 1,0-1-1,0 1 0,0 0 0,0 0 0,0-1 0,0 1 0,0 0 0,0 0 0,-1 0 0,1-1 0,0 1 1,0 0-1,0 0 0,0 0 0,0-1 0,-1 1 0,1 0 0,0 0 0,0 0 0,0 0 0,0 0 0,-1-1 0,-5 6-223,-6 13 65,3 2 117,0 0 0,2 1 0,0 0 0,-4 27 0,6-25 75,4-17 13,0 0-1,0 0 0,0 0 1,1 0-1,0 0 0,0 0 0,0 1 1,1-1-1,0 0 0,0 0 1,1 0-1,-1 0 0,1-1 1,1 1-1,-1 0 0,1-1 0,0 1 1,0-1-1,1 0 0,-1 0 1,8 7-1,-10-11-20,0 0 0,0 0 1,0 0-1,0 0 0,0-1 0,1 1 0,-1 0 0,0-1 1,0 1-1,1-1 0,-1 1 0,0-1 0,1 1 1,-1-1-1,1 0 0,-1 0 0,0 0 0,1 0 0,1 0 1,0 0 12,-1-1 0,1 0 0,0 0 0,0 0-1,-1 0 1,1 0 0,-1 0 0,1 0 0,2-3 0,2-1 22,0-1-1,-1 0 0,1 0 0,-1 0 0,7-10 1,4-11-58,-1 0 1,-2-1 0,21-57-1,-19 44-31,24-42-1,-34 69-30,1 2-215,-6 13 119,-2 8 14,-6 40 74,-27 90 0,-31 43 265,62-175-157,-8 25-37,10-30 38,1 0-1,-1 0 1,1-1-1,0 1 1,-1 1-1,1-1 1,0 0 0,0 0-1,0 0 1,1 0-1,-1 3 1,1-4-15,0 0 1,0 0 0,0 1-1,0-1 1,1 0 0,-1 0 0,0-1-1,0 1 1,1 0 0,-1 0-1,0 0 1,1-1 0,-1 1 0,0-1-1,1 1 1,-1-1 0,1 0-1,-1 0 1,1 1 0,-1-1-1,1 0 1,-1 0 0,3-1 0,8 1 2,22-4 1,-24 3-5,157-29 373,-129 21-694,0-2 0,47-21 0,-80 29-125,1 1-1,-1-1 0,1-1 0,-1 1 0,7-8 1,-9 9-167,-1 0 0,1-1 0,-1 0 0,0 1 0,0-1 0,0 0 0,-1 0 0,1 0 0,-1-1 0,3-5 0,0-4-1631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6:41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41 6400,'-84'-33'2880,"66"33"-2496,14 0 512,13-3-960,4 3 0,19-5-992,7 5 608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9:31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4160,'-5'20'1536,"10"-12"-1216,3 4-64,-3-9 128,-2 6-256,7-4 0,-1-2-928,1 0 448</inkml:trace>
  <inkml:trace contextRef="#ctx0" brushRef="#br0" timeOffset="1">54 299 5056,'-8'13'1888,"13"-13"-1472,-2 4-128,2-1-64,5-3 32,-2 5-1056,0-5 416,2 0-2880,-10 8 1824,0 4 64</inkml:trace>
  <inkml:trace contextRef="#ctx0" brushRef="#br0" timeOffset="2">99 492 3072,'5'11'1120,"-5"-2"-864,5 2-64,3-7 512,2 1-416,-2-2 32,2 2-192,-1-2-224,-1 1 32,2 1-1152,-2-2 640,-3 5-1728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6:42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33 315 3552,'-25'8'1887,"18"-4"254,18-5 2369,0-2-4008,-1-1 1,1 0-1,-1-1 0,1 0 0,-1 0 0,13-11 0,-16 12-326,3-3-24,-1 0 0,0-1 1,0 0-1,-1 0 0,0-1 0,-1 0 1,10-14-1,37-73 517,-45 78-572,-3 5 116,7-25-1,-2 7-429,-13 54-82,-3-5 258,1 1 0,1 0 0,1 0 1,0 0-1,2 20 0,1-26 82,-1 1 80,1 0-1,4 17 1,-4-27-58,0 0 0,0 0 0,1 0-1,0 0 1,-1 0 0,1-1 0,0 1 0,1 0 0,-1-1-1,1 0 1,5 6 0,-7-8-19,1 1-1,0-1 1,-1 0-1,1-1 1,0 1-1,0 0 1,0 0 0,0-1-1,0 1 1,0-1-1,0 0 1,-1 1-1,1-1 1,0 0-1,0 0 1,0 0 0,0 0-1,0-1 1,0 1-1,0 0 1,0-1-1,3-1 1,3-1 50,0 0 0,-1-1 0,0 1 0,10-8 0,74-63 487,-45 34-677,97-94-160,-124 120 125,-19 14 125,1 0-1,-1-1 0,1 1 0,-1 0 1,1 0-1,-1-1 0,1 1 0,-1 0 0,1 0 1,-1 0-1,1 0 0,-1 0 0,1 0 1,0 0-1,-1 0 0,1 0 0,-1 0 1,1 0-1,-1 0 0,1 0 0,-1 0 0,1 0 1,0 1-1,-1-1 0,1 0 0,-1 0 1,1 1-1,-1-1 0,1 0 0,-1 1 0,0-1 1,1 0-1,-1 1 0,1 0 0,1 2 3,-1-1 0,0 1 1,-1 0-1,1 0 0,0 0 0,-1 0 0,0 0 0,1 0 0,-1 0 0,0 0 0,-1 0 0,1 0 0,0 0 0,-1 0 0,0 0 0,-1 4 0,-3 6-19,0 1 0,-8 14 0,7-17 74,-52 96 882,59-106-505,4-3-187,7-4-78,36-27-138,-1-2 0,51-51 0,-93 82-59,-1 0 0,1 1-1,-1-1 1,1 1 0,0 0 0,7-3 0,-11 5 23,1 0 1,-1 1-1,0 0 1,1-1-1,-1 1 1,0 0-1,1-1 1,-1 1-1,1 0 1,-1 0-1,1 0 1,-1 1-1,0-1 1,1 0-1,-1 0 0,1 1 1,-1-1-1,0 1 1,1-1-1,-1 1 1,0 0-1,0-1 1,1 1-1,-1 0 1,0 0-1,0 0 1,0 0-1,0 0 1,2 2-1,-1 1 2,1 0-1,0 0 0,-1 0 0,1 0 1,-1 1-1,-1-1 0,1 1 0,1 5 1,5 40 58,-8-42-35,1 0 0,0 0 0,0 1 0,1-1 0,0-1 0,0 1 0,1 0 0,0 0 0,7 11 0,-5-13 193,-1 0 0,2 0 1,7 8-1,-12-13-212,0 0-1,0 0 1,1 0-1,-1 0 1,0-1 0,1 1-1,-1 0 1,1-1-1,-1 1 1,3 0-1,-4-1-79,1 0-1,-1 0 0,1 0 0,-1 0 0,1 0 0,-1 0 0,1 0 0,-1 0 1,1 0-1,-1-1 0,1 1 0,-1 0 0,1 0 0,-1 0 0,0-1 0,1 1 0,-1 0 1,1-1-1,-1 1 0,0 0 0,1-1 0,-1 1 0,0 0 0,1-1 0,-1 1 0,0-1 1,0 1-1,1-1 0,-1 1 0,0 0 0,0-1 0,4-5-1717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6:43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63 5216,'-31'-19'2368,"34"7"-2048,2 4 256,0 8-384,8-12-352,8 1 64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6:45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14 827 2816,'-2'4'357,"2"-4"-315,0 1-1,0-1 1,-1 1 0,1-1 0,0 1-1,0-1 1,-1 1 0,1-1 0,0 0-1,0 1 1,-1-1 0,1 0 0,-1 1-1,1-1 1,0 1 0,-1-1 0,1 0 0,-1 0-1,1 1 1,0-1 0,-1 0 0,1 0-1,-1 0 1,1 1 0,-1-1 0,1 0-1,-1 0 1,0 0 0,5-1 481,0 0 0,1 0 1,-1 0-1,0 0 0,0-1 1,0 0-1,0 0 0,0 0 0,0 0 1,-1-1-1,1 1 0,3-4 0,45-43 595,-21 16-598,43-63 0,18-45-88,-24 35-235,-32 54-120,-10 17 124,-2-2-1,-2-1 1,21-45 0,-31 54-40,12-28 27,-21 50-204,-1 0 1,0 0-1,0 0 1,-1-1-1,1-10 1,-2 17 14,0 1 1,0 0-1,0 0 1,0 0-1,0 0 1,0 0-1,0 0 1,0-1-1,0 1 1,0 0-1,0 0 1,0 0-1,0 0 1,-1 0-1,1 0 1,0-1-1,0 1 1,0 0-1,0 0 1,0 0-1,0 0 1,0 0-1,0 0 1,0 0-1,-1 0 1,1 0-1,0 0 1,0-1-1,0 1 1,0 0-1,0 0 1,0 0 0,-1 0-1,1 0 1,0 0-1,0 0 1,0 0-1,0 0 1,0 0-1,-1 0 1,1 0-1,0 0 1,-3 3-23,1-1 0,0 1 0,-1 0 0,1-1 0,0 1 0,0 0 0,0 0 0,1 1 0,-3 5 0,2-6-3,-95 226 292,83-185-132,2 0-1,1 0 0,-7 64 1,17-92 14,0 0 1,1 0 0,0 0-1,1 0 1,5 26 0,-4-37-69,-1 0 0,1 1 0,-1-1 0,1 0 0,1 0-1,-1 0 1,1 0 0,0-1 0,0 1 0,0-1 0,1 1 0,0-1 0,-1 0 0,2-1 0,-1 1-1,0-1 1,1 1 0,-1-1 0,9 4 0,-10-6-21,-1 0-1,1-1 1,-1 1 0,1 0-1,0-1 1,-1 1-1,1-1 1,0 0 0,0 0-1,-1 0 1,1 0-1,0-1 1,-1 1 0,5-2-1,-2 1-5,-1-1 0,1 0 0,-1 0 1,0-1-1,0 1 0,1-1 0,4-5 0,1-1-3,0-1-1,-1-1 1,0 0-1,11-19 1,-6 7-38,-2-1 0,13-36 0,-12 29-11,-7 15-68,1-1-1,6-29 1,-11 85-360,-6 5 492,1-16-119,1-1 1,3 41-1,-1-49 179,0-13-45,0 0 0,1 0 0,2 10 0,-3-14-46,0-1 0,1 0 0,-1 1-1,1-1 1,-1 0 0,1 0 0,0 1 0,0-1 0,-1 0-1,1 0 1,0 0 0,0 0 0,0 0 0,0 0 0,0 0-1,0 0 1,0-1 0,1 1 0,-1 0 0,0-1 0,2 2-1,-2-2-10,0 0 1,0 0-1,0 1 0,0-1 0,0 0 0,0 0 0,0 0 0,0 0 0,0 0 0,0 0 0,0-1 0,0 1 0,-1 0 0,1 0 0,0-1 0,0 1 1,0 0-1,1-2 0,18-13 242,-10 6-153,100-93 230,-76 67-410,2 1 1,79-56-1,-113 90 60,-1-1 0,0 0 0,0 0-1,0 0 1,1 1 0,-1-1 0,0 1 0,0-1 0,1 1 0,-1-1-1,1 1 1,-1 0 0,0 0 0,1 0 0,-1 0 0,1 0 0,-1 0-1,0 0 1,1 0 0,-1 0 0,1 0 0,-1 1 0,0-1 0,1 1-1,-1-1 1,0 1 0,2 1 0,-1-1 6,-1 1 0,0-1 0,0 1 0,1-1 0,-1 1 0,-1 0 0,1 0 1,0-1-1,0 1 0,-1 0 0,1 0 0,-1 0 0,1 0 0,-1 0 0,0 0 0,0 0 0,0 0 0,0 0 0,0 3 0,-3 12 25,-1 1-1,0-1 0,-1 0 0,-12 27 0,4-10 107,6-15-49,3-7 116,0 0-1,-8 14 1,69-100 65,-31 35-294,2 0-1,50-54 0,-78 92 27,1 0 0,0 0 0,-1 1-1,1-1 1,0 0 0,0 1 0,-1-1 0,1 1 0,0-1 0,0 1 0,0-1-1,0 1 1,0-1 0,0 1 0,0 0 0,-1 0 0,1-1 0,0 1-1,0 0 1,0 0 0,0 0 0,2 0 0,-2 1-2,0-1 0,0 1-1,0 0 1,-1-1 0,1 1 0,0 0 0,-1 0 0,1 0-1,-1-1 1,1 1 0,-1 0 0,1 0 0,-1 0 0,1 0-1,-1 0 1,0 0 0,0 0 0,0 0 0,1 0 0,-1 0-1,0 0 1,0 0 0,0 1 0,0 22 34,0 0 1,-1 0-1,-7 37 0,8-49 149,0-12-166,1 0 1,-1 0 0,0 0 0,1 0-1,-1 0 1,0 0 0,0 0-1,1-1 1,-1 1 0,0 0-1,0 0 1,1 0 0,-1 0-1,0 0 1,0 0 0,0 0-1,1-1 1,-1 1 0,0 0 0,0 0-1,0 0 1,1-1 0,-1 1-1,0 0 1,0 0 0,0-1-1,18-25 315,-14 20-344,33-58 129,-27 45-143,1-1 0,1 1 0,19-24 0,-30 42 25,-1 1 1,1-1-1,0 0 1,0 0-1,-1 1 1,1-1-1,0 0 1,0 1 0,0-1-1,0 1 1,0-1-1,0 1 1,0-1-1,0 1 1,0 0-1,0-1 1,0 1 0,1 0-1,-1 0-2,-1 0-1,1 0 1,0 0 0,-1 1-1,1-1 1,0 0 0,-1 1-1,1-1 1,-1 0 0,1 1-1,0-1 1,-1 0 0,1 1-1,-1-1 1,0 1 0,1-1-1,-1 1 1,1 0-1,-1-1 1,1 2 0,1 3-33,0-1 0,-1 1 1,1 0-1,-1-1 0,0 1 0,0 7 1,0 58-5,-2-53 83,1 1-1,1 0 1,4 23-1,-5-38-7,1-1-1,0 1 1,-1-1 0,1 1 0,0-1-1,1 1 1,-1-1 0,3 4 0,-4-6-21,1 1 1,0 0 0,0 0 0,-1 0 0,1-1 0,0 1 0,0 0 0,0-1 0,0 1 0,0-1 0,0 1-1,0-1 1,0 0 0,0 1 0,0-1 0,0 0 0,0 0 0,0 1 0,0-1 0,0 0 0,1 0 0,-1 0-1,1-1 1,5 0 32,1-1-1,-1-1 0,0 1 1,-1-1-1,1-1 0,0 1 1,-1-1-1,0 0 0,0 0 0,0-1 1,7-7-1,8-9 34,27-36-1,-34 40-61,5-7 10,6-5 14,37-60 0,-59 84-41,3-5 68,9-21 0,-14 29-68,0-1 0,-1 1 0,1-1-1,0 1 1,-1-1 0,1 1 0,-1-1 0,0 0-1,0 1 1,0-1 0,0 0 0,-1 1 0,1-1 0,-1-2-1,0 5-3,1-1 0,0 0 0,0 1 0,-1-1 0,1 1 0,0-1 0,-1 1 0,1-1 0,0 1 0,-1 0 0,1-1 0,-1 1 0,1-1-1,-1 1 1,1 0 0,-1-1 0,1 1 0,-1 0 0,1-1 0,-1 1 0,1 0 0,-1 0 0,0 0 0,1 0 0,-1-1 0,-1 1-11,0 0 1,0 0-1,1 1 1,-1-1-1,0 0 1,1 0 0,-1 1-1,-3 1 1,0 0 3,-1 1-1,0 0 1,-8 6 0,7-3 16,-1 1 1,1-1-1,1 1 0,0 1 0,0-1 0,0 1 0,1 0 0,0 0 0,0 1 0,1 0 0,0 0 0,1 0 0,0 0 1,0 0-1,1 0 0,0 1 0,1-1 0,0 1 0,0 0 0,1-1 0,2 15 0,-1-17 14,0-1 0,1 1-1,0-1 1,0 0 0,0 0-1,1 0 1,0 0 0,0 0-1,1-1 1,-1 1 0,1-1-1,0 0 1,1 0 0,-1-1-1,1 1 1,6 4 0,-4-4 27,0 0 1,0-1 0,0 0-1,1 0 1,-1 0 0,1-1-1,0 0 1,0 0 0,1-1-1,-1 0 1,16 1 0,-18-3-74,1 1 1,-1-2 0,0 1 0,1-1-1,-1 1 1,0-2 0,0 1-1,0-1 1,0 0 0,0 0 0,0-1-1,0 1 1,7-6 0,-5 0-925,-1 0 1,0-1 0,0 0 0,-1 0 0,0-1-1,0 0 1,-1 0 0,4-11 0,6-16-1463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6:45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20 4320,'-3'-7'1952,"29"-1"-1696,-13 3-224,5 5-64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6:45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49 150 5408,'-44'-20'2432,"39"17"-2112,10-2 960,8 2-768,31-9-224,11-1-160,36-7 128,8 9-128,26-9 32,-6 9-96,14-1 288,-8 4-160,-5 0-1440,-23 4 672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6:47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370 595 2144,'-1'0'81,"1"0"1,0 1-1,0-1 0,0 0 0,-1 0 1,1 0-1,0 0 0,0 1 1,0-1-1,0 0 0,-1 0 1,1 0-1,0 1 0,0-1 1,0 0-1,0 0 0,0 1 0,0-1 1,0 0-1,0 0 0,0 1 1,0-1-1,0 0 0,0 0 1,0 1-1,0-1 0,0 0 1,0 0-1,0 1 0,0-1 0,0 0 1,0 0-1,0 1 0,0-1 1,0 0-1,0 0 0,1 0 1,-1 1-1,0-1 0,0 0 1,0 0-1,0 0 0,1 1 1,-1-1-1,0 0 0,0 0 0,0 0 1,1 0-1,-1 0 0,0 1 1,0-1-1,0 0 0,1 0 1,-1 0-1,0 0 0,0 0 1,1 0-1,-1 0 0,0 0 0,0 0 1,1 0-1,-1 0 0,0 0 1,0 0-1,1 0 0,-19 14 2478,-56 18-42,4-1-1311,42-16-968,1 1 0,0 2 0,2 0 0,0 2 1,-30 30-1,38-28-61,16-21-145,0 0 0,0 1 1,1-1-1,-1 0 0,0 0 0,1 1 1,-1-1-1,1 0 0,0 1 0,-1-1 1,1 1-1,0-1 0,0 0 0,0 1 1,0-1-1,0 2 0,0-2-5,1 0 0,-1-1-1,0 1 1,1-1 0,-1 1 0,0-1-1,1 0 1,-1 1 0,0-1 0,1 1-1,-1-1 1,1 0 0,-1 1 0,1-1-1,-1 0 1,1 1 0,-1-1 0,1 0-1,-1 0 1,1 0 0,0 1 0,-1-1-1,1 0 1,-1 0 0,1 0 0,-1 0-1,1 0 1,0 0 0,-1 0 0,1 0-1,-1 0 1,2-1 0,19-4 257,-18 4-198,7-3-9,0 0-1,0-1 0,-1 0 1,0-1-1,15-10 0,36-38 224,-33 26-280,-2 0 0,-2-2 1,0-1-1,22-41 0,-36 60-185,-9 12 157,0 0 0,0 0 0,0 0 0,0 0 1,0 0-1,1 0 0,-1-1 0,0 1 0,0 0 0,0 0 1,0 0-1,1 0 0,-1 0 0,0 0 0,0 0 1,0 0-1,0 0 0,1 0 0,-1 0 0,0 0 0,0 0 1,0 0-1,0 0 0,1 0 0,-1 0 0,0 0 0,0 0 1,0 0-1,0 0 0,0 1 0,1-1 0,-1 0 1,0 0-1,0 0 0,0 0 0,0 0 0,1 2-15,0 0-1,0 1 1,0-1-1,0 0 1,-1 0-1,1 0 1,-1 1-1,1 3 0,0 6 15,1 0 0,0-1-1,1 1 1,1-1 0,7 18-1,-10-25 67,1-1-1,0 0 1,0 0 0,0 0-1,0 0 1,0 0-1,1 0 1,-1 0-1,1-1 1,0 0 0,0 1-1,0-1 1,0 0-1,0 0 1,0 0-1,0-1 1,1 1-1,-1-1 1,1 0 0,-1 0-1,1 0 1,0 0-1,3 0 1,-3-1-5,0 0 1,0 0-1,0 0 1,-1-1-1,1 0 1,0 1-1,0-1 0,0-1 1,-1 1-1,1 0 1,0-1-1,-1 0 1,0 0-1,1 0 1,2-3-1,4-3 55,-1 0 0,0-1 0,10-14 0,-7 9-84,46-65 159,-9 11-38,27-22 79,13-18-77,-69 82-141,-1-1 0,18-37 0,-27 45-81,25-53-61,-31 62 167,0-1 0,0 0-1,-1 0 1,3-18 0,-6 27-33,0 1 1,0 0 0,1-1-1,-1 1 1,0 0 0,0-1-1,0 1 1,0 0 0,0-1-1,-1 1 1,1 0-1,0-1 1,-1 1 0,1 0-1,-1-1 1,1 1 0,-1 0-1,-1-2 1,2 3-7,-1 0 0,0-1 0,1 1 0,-1 0 0,1 0 0,-1 0 0,0 0 0,1 0 0,-1-1 0,0 1 0,1 1-1,-1-1 1,0 0 0,1 0 0,-1 0 0,0 0 0,1 0 0,-1 1 0,0-1 0,1 0 0,-1 0 0,1 1 0,-1-1 0,1 0 0,-2 1 0,-4 4-39,0 0 1,0 1-1,0-1 1,-7 9-1,-1 4 51,0 1-1,1 0 1,1 0 0,1 1-1,0 1 1,2 0-1,0 0 1,1 1-1,2 0 1,0 0-1,1 0 1,2 1-1,0 0 1,1 0-1,1 0 1,2 0 0,0 0-1,1 0 1,1 0-1,10 33 1,-6-31 50,1 0 0,1-1 1,1 0-1,1 0 0,1-1 1,19 27-1,-31-49-236,1 0 1,0 0-1,-1 0 0,1 0 1,0-1-1,-1 1 0,1 0 0,0 0 1,0 0-1,0-1 0,0 1 1,0 0-1,0-1 0,0 1 0,0-1 1,0 1-1,0-1 0,0 1 1,0-1-1,0 0 0,0 1 1,0-1-1,1 0 0,-1 0 0,0 0 1,0 0-1,0 0 0,0 0 1,0 0-1,3-1 0,4 0-1763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6:47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6656,'0'0'3008,"13"-3"-2624,-5 0 1056,10 3-864,22-9 960,9 5-864,26-8-192,6 4-320,12-4 160,-9 9-192,-9-5 96,-12 8-128,-11-8 0,-7 4-32,-4-4-3648,-2 3 1952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6:48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234 178 2720,'-11'-5'1770,"9"5"-887,0-1 0,0 1-1,0 0 1,0 0 0,0 0-1,0 0 1,0 1 0,0-1-1,0 1 1,-3 0-1,-5 2-1449,5-1 780,0 0 0,0 0 1,1 1-1,-1-1 1,0 1-1,1 0 1,-7 6-1,0 1 179,-16 19-1,17-16-243,0 1-1,1 0 0,0 0 1,1 1-1,-7 19 0,-22 81 724,37-113-852,-2 4 106,0 1 1,1-1-1,0 0 1,-1 12 0,2-17-97,0 0 0,0 0 0,0 1 0,0-1 1,1 0-1,-1 0 0,0 0 0,0 0 1,0 0-1,1 0 0,-1 0 0,1 0 0,-1 0 1,1 0-1,-1 0 0,1-1 0,0 1 1,-1 0-1,1 0 0,0 0 0,-1-1 1,1 1-1,0 0 0,0-1 0,0 1 0,0 0 1,0-1-1,0 1 0,0-1 0,0 0 1,0 1-1,0-1 0,0 0 0,0 0 0,0 1 1,0-1-1,0 0 0,2 0 0,1-1 49,0 1-1,0-1 0,0 0 1,0 0-1,0 0 0,0 0 1,-1-1-1,5-1 0,29-19 84,-30 18-143,17-13 117,0-1 0,-1-1 0,25-26 1,55-69-107,-74 80-76,38-46-151,-56 70-79,-12 20-58,0 3 254,-4 31 12,3-26 92,0 1-1,1 0 0,1-1 0,3 31 1,-1-39 15,0 0 0,1 0 0,0-1 0,1 1 0,0-1 0,0 0 0,9 12 1,-10-15 48,1-1 0,0 0 1,1 0-1,-1 0 0,1-1 0,0 1 1,0-1-1,0 0 0,1-1 1,-1 1-1,1-1 0,8 3 1,-12-5-32,1 0-1,0 0 1,0-1 0,0 1 0,-1-1 0,1 0 0,0 0-1,0 0 1,0 0 0,0 0 0,-1-1 0,1 1 0,0-1 0,0 1-1,3-3 1,-1 1 0,-1 0 0,1-1 1,0 0-1,-1 0 0,0 0 0,0 0 0,6-7 0,2-3 24,-2 0 1,0-1-1,16-29 1,-10 13 31,-2 0 0,0 0 0,-2-1 0,11-45 0,-21 66-143,0-1 0,-1 0 0,0 1-1,0-1 1,-1 0 0,0 0 0,-1 0 0,-1 1 0,0-1 0,-5-16 0,6 23 46,-1 0-1,0 0 1,0 0 0,-1 0-1,1 1 1,-1-1-1,1 1 1,-1 0 0,-6-5-1,7 6-229,1 1 0,-1 0 0,1 0 0,-1 0 0,0 0 0,1 0 0,-1 0 0,0 0 0,0 1 0,0-1 0,0 0 0,0 1 0,0 0 0,0-1 0,0 1 0,0 0 0,0 0 0,0 0 0,0 0 0,0 1-1,1-1 1,-4 1 0,4 0-129,0-1 0,0 1 0,1-1 0,-1 1-1,0-1 1,0 1 0,1-1 0,-1 1 0,0 0-1,1 0 1,-1-1 0,1 1 0,-1 0-1,1 0 1,-1 0 0,1-1 0,0 1 0,-1 0-1,1 0 1,0 0 0,0 0 0,0 0 0,0 1-1,3 12-3089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7:07.914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7 617 416,'-6'5'3382,"6"-5"-3277,1 0 1,0 0-1,0 0 0,-1 0 0,1 0 1,0 0-1,-1 0 0,1 0 1,0-1-1,-1 1 0,1 0 0,0-1 1,-1 1-1,1 0 0,0-1 0,6-3 3,5-5-1,2 1-1,-1 1 1,1 0-1,19-6 0,10-4 128,-32 12-249,1 0-1,13-4 0,26-9 219,-39 12-65,-1 0 1,17-13-1,-27 17-137,27-21 93,-22 17-118,0 1 0,1 0-1,-1 0 1,9-5 0,-5 4 99,0-1 0,0-1-1,13-13 1,-14 12-75,5-4 49,0 1 0,1 0 1,22-13-1,12-4-97,21-11 85,-53 31-53,-1 0 0,18-14 0,2 5 278,-24 11 303,-20 7-566,0 1 1,0 0-1,0 1 0,0 0 0,1 0 1,-1 1-1,1 0 0,-12 5 0,16-6 8,-14 6-90,5-2 111,-25 8 0,-33 9 68,48-19-91,22-3 11,-1-1-1,0 0 1,0 0 0,0 0 0,1 0 0,-1 0-1,0 0 1,0 0 0,1 0 0,-1 0 0,0 0-1,0 0 1,1-1 0,-1 1 0,0 0 0,0 0 0,1-1-1,-1 1 1,0-1 0,1 1 0,-1 0 0,-1-2-1,2 1-15,0 0-1,0 0 1,0 0-1,0 0 0,0 0 1,0 0-1,0-1 0,1 1 1,-1 0-1,0 0 1,1 0-1,-1 0 0,0 0 1,1 0-1,-1 0 0,1 0 1,0 1-1,-1-1 1,1 0-1,1-1 0,3-6-18,8-11-30,0 0-1,0 2 0,2-1 0,27-24 0,78-54 187,-115 93-28,-4 2-81,0 1-1,0-1 0,0 1 0,0-1 0,0 0 1,0 1-1,0-1 0,0 0 0,-1 0 1,1 1-1,0-1 0,0 0 0,-1 0 1,2-1-1,-16 6 58,-27 20-180,0 1-1,1 3 1,-50 44 0,53-41 7,13-5 146,22-22-26,-1-1 1,1 0 0,-1 0-1,0 0 1,0 0 0,0 0-1,0-1 1,-7 5 0,12-13 43,0 0 0,0 1 0,4-10 0,3-1-60,1 1-1,0-1 1,20-21 0,42-38 0,-66 69-26,-1 0-36,-8 11-17,-14 13-44,12-12 94,2-3 13,-20 22-54,0 1 1,1 1 0,-27 47-1,27-38-27,16-26 51,-1 0 1,-7 19-1,-13 30 30,18-53 241,5-5-32,9-4-25,3-2-52,1-2-1,-1 1 1,-1-1-1,1 0 0,10-15 1,8-5 29,88-75-156,-100 93-81,0 0 1,1 1-1,0 0 1,0 1-1,27-8 1,-31 12 39,0 1 1,1 0 0,-1 1 0,0 0-1,1 0 1,-1 1 0,0 1 0,17 2-1,-9 1 162,1 1-1,-1 0 0,-1 2 1,19 8-1,-30-12-510,0 0-1,0-1 1,9 2 0,5 1-639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7:08.398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47 1728,'1'1'136,"-1"-1"-1,0 1 1,1 0 0,-1 0 0,1-1-1,-1 1 1,0 0 0,1-1-1,0 1 1,-1 0 0,1-1 0,-1 1-1,1-1 1,0 1 0,-1-1 0,1 1-1,0-1 1,-1 0 0,1 1-1,0-1 1,0 0 0,-1 1 0,1-1-1,0 0 1,0 0 0,0 0-1,0 0 1,-1 0 0,1 0 0,1 0-1,35 0 331,-27 0-41,61-3 524,22 1-559,-41 2-277,-1-1 0,0-2 0,0-3 0,58-14 0,-99 17-1206,0 0 0,16-7 0,-4 2-678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9:31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4224,'8'12'1568,"6"-4"-1216,9 7-96,-10-1 416,1-3-416,4 1 256,-2 0-288,3 1-416,-1-7 96,-5 3-1600</inkml:trace>
  <inkml:trace contextRef="#ctx0" brushRef="#br0" timeOffset="1">472 140 5632,'0'0'2112,"3"0"-1664,7 0-96,4 0 352,-6 0-352,2-3-1408,-2 3 576,2 0-3072,-7-5 1984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7:08.834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0 2400,'6'2'314,"0"-1"0,0 1 0,0 0 0,0 0 0,-1 1 0,1-1 0,-1 1-1,10 8 1,6 3-89,21 20-1,-30-23-183,10 9 409,46 32 1,-60-47-394,0 0 1,1 0 0,-1-1 0,1-1 0,0 1 0,0-2 0,1 1 0,-1-1 0,19 2-1,3-6-2046,-4 2 496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7:09.299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27 2080,'0'-1'110,"0"0"1,0 0-1,0-1 0,1 1 1,-1 0-1,0 0 0,1 0 1,-1 0-1,1 0 0,0 0 1,-1 0-1,1 0 0,0 0 1,-1 0-1,1 0 0,0 0 1,0 0-1,0 0 0,0 0 1,0 1-1,0-1 0,0 0 0,0 1 1,0-1-1,0 1 0,0-1 1,0 1-1,1 0 0,-1-1 1,0 1-1,0 0 0,0 0 1,1 0-1,-1 0 0,0 0 1,2 0-1,1 0 6,0 0 0,0 0 0,1 1 0,-1-1 0,0 1 0,0 0 0,0 1 0,0-1 0,7 3 0,21 15 582,-8-4-399,33 14 0,-27-18-121,53 12 0,-40-12-27,97 22 335,-80-19-209,-46-11-533,0 0 0,0 1 0,-1 1 0,1 0 0,-1 1 0,17 10 0,-12-3-1056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7:09.829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15 7 2080,'-4'-2'206,"-6"-2"315,10 5-130,5 5 155,31 22 476,1-2-1,64 36 1,4 2-237,-88-53-592,139 100 830,-137-99-777,-1 0-86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7:10.372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1 2400,'18'16'1088,"17"10"-960,-17-13 576,0 2-416,8 5 448,0-1-416,2 1 64,4 5-256,-6-6 64,0 1-96,-3-5 96,-7 5-128,-1-7 320,2-2-192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7:10.982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353 64 1888,'-1'-1'208,"-1"0"1,1 0-1,-1 0 0,1 1 1,-1-1-1,0 0 1,1 1-1,-1-1 0,0 1 1,0 0-1,1-1 0,-1 1 1,-2 0-1,-72 0 942,1 3 1,-81 13-1,154-16-1146,0 1 0,0-1 1,1 0-1,-1-1 0,0 1 0,0 0 1,1 0-1,-1-1 0,-3 0 0,5 1-8,0 0 0,0-1-1,0 1 1,0 0 0,0 0-1,0 0 1,0 0 0,0-1-1,0 1 1,0 0 0,0 0-1,0 0 1,1 0 0,-1 0-1,0-1 1,0 1-1,0 0 1,0 0 0,0 0-1,0 0 1,0 0 0,0-1-1,0 1 1,1 0 0,-1 0-1,0 0 1,0 0 0,0 0-1,0 0 1,0 0 0,1 0-1,-1 0 1,0-1-1,0 1 1,0 0 0,0 0-1,1 0 1,83-16-135,-80 15 135,50-12 105,64-6 0,-108 18-254,28-4 547,-36 5-711,1-1 0,-1 1-1,1-1 1,-1 0 0,1 0 0,-1 0 0,0 0-1,1 0 1,-1 0 0,3-3 0,-1 3-1075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7:12.478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1099 122 1824,'-57'-41'3350,"35"24"-2471,10 9-703,0 1 0,0 0 0,0 0 0,-1 1-1,0 1 1,-1 0 0,1 0 0,-1 2 0,1 0 0,-24-3 0,11 5-116,1 1 0,0 1 0,-1 1 0,-47 10 0,-60 19 132,106-23-608,27-8 410,0 0 1,0 0 0,0 0 0,0 0-1,0 0 1,0 0 0,0 0-1,0 0 1,0 0 0,0 0 0,0 0-1,0 0 1,0 0 0,0 0-1,0 0 1,0 0 0,0 0-1,0 1 1,0-1 0,0 0 0,0 0-1,0 0 1,0 0 0,0 0-1,0 0 1,0 0 0,0 0 0,0 0-1,0 0 1,0 0 0,0 0-1,0 0 1,0 0 0,0 0-1,0 0 1,0 0 0,0 0 0,0 0-1,0 1 1,0-1 0,0 0-1,0 0 1,0 0 0,0 0-1,0 0 1,0 0 0,0 0 0,0 0-1,0 0 1,0 0 0,0 0-1,0 0 1,0 0 0,0 0 0,0 0-1,0 0 1,0 0 0,-1 0-1,10 1-71,14-1 155,-20 0-92,84 0 19,5-2 390,105 13 0,-196-11-376,-1 0 0,1 0 0,-1 0 0,1 0 0,-1 0 0,1 0 0,-1 0 0,1 0 1,-1 0-1,0 1 0,1-1 0,-1 0 0,1 0 0,-1 0 0,1 1 0,-1-1 0,0 0 0,1 0 0,-1 1 0,1 0 0,-7 3 416,-21 4 22,25-8-485,-197 47 204,87-23-76,-103 27-3,206-48-104,6-2-6,-1 1 1,1-1 0,0 0-1,0 0 1,-1-1 0,1 1 0,0 0-1,-1-1 1,1 0 0,-1 0-1,1 0 1,-1-1 0,1 1 0,-5-2-1,8 2-3,0 0-1,0-1 0,0 1 1,0-1-1,0 1 1,0 0-1,0-1 0,0 1 1,0 0-1,1-1 0,-1 1 1,0 0-1,0-1 0,0 1 1,1 0-1,-1-1 0,0 1 1,0 0-1,1 0 1,-1-1-1,0 1 0,0 0 1,1 0-1,0-1 0,47-28-201,-35 21 316,1 1 1,0 0 0,17-6-1,-18 8 55,1-1 0,17-10 0,-33 15-136,-1 1-1,1-1 1,0 1 0,0 0-1,0 0 1,-1 0 0,-2 0-1,-7 4-80,-1 0 0,1 1 0,-1 0 0,-14 10-1,-44 32-81,46-30-48,4-1 9,1 1 0,-23 24 0,39-37 180,-2 2 696,22-19 79,-5 5-733,0 1-1,-1-2 1,-1 0-1,10-10 0,35-46-7,-28 32 32,22-26 153,-49 57-303,-2 4 31,-4 3-46,-2 4 86,-76 78-186,66-69 214,-1-2 0,-41 26 0,-92 36 145,134-70-126,-18 9 107,48-18 214,9-3-119,5-5-181,-1-1 0,0-1 0,0-1-1,-1-1 1,0-1 0,-1-1 0,-1 0 0,30-31-1,18-21 229,-83 84-1064,8-8 664,-1-1 0,-9 9 0,-137 109 4,143-121 136,5-3 95,6-1 114,0-1-3,-1-1-232,1 0 1,0 0 0,-1 0 0,1 0 0,0 0-1,0 0 1,-1 0 0,1 0 0,0 0 0,0 1-1,0-1 1,0 0 0,0 1 0,1-1 0,-1 0-1,0 1 1,2-1 0,2-2-215,12-8-1853,1 0 0,29-27 1,-11 6 202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7:13.008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226 2 2816,'-54'0'3993,"12"-1"-2713,-52 5 1,88-3-1207,0-1 0,0 1-1,0 1 1,-6 1-1,82 45 610,-69-47-641,1 0 0,-1-1 0,1 1 0,-1-1 0,1 1-1,-1-1 1,1 0 0,-1 0 0,1 0 0,-1 1 0,1-1 0,0-1 0,-1 1 0,1 0 0,-1 0-1,1-1 1,2 0 0,26-12-2063,-18 6 291,10-1-158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7:20.785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26 62 1248,'-5'-4'4256,"1"-2"-3532,8 12-1304,-1-3 511,1 0 0,-1-1 0,0 1 0,7 2 0,8 7-7,8 9 241,0 1 0,-2 2 0,0 0 1,-2 2-1,0 0 0,33 56 1,-15-9 970,-39-72-619,-6-12 1147,-57-72-1050,42 55-648,-1 0 0,-28-28 0,31 35-101,12 14 100,0 0 0,-1 1 0,0-1 1,-9-6-1,4 5-289,33 19-1662,0 3 2106,0 1-1,33 31 0,71 65 1379,-168-173 1505,21 33-3067,-1 0 0,-51-48 0,46 58-544,28 19 579,0 0 1,0 0-1,0 0 0,0 1 1,0-1-1,0 0 0,0 0 1,0 0-1,0 0 0,0 0 1,0 0-1,0 1 0,0-1 1,0 0-1,0 0 1,0 0-1,0 0 0,0 0 1,0 0-1,-1 0 0,1 1 1,0-1-1,0 0 0,0 0 1,0 0-1,0 0 0,0 0 1,0 0-1,0 0 0,0 0 1,0 0-1,0 0 0,-1 0 1,1 1-1,0-1 0,0 0 1,0 0-1,0 0 0,0 0 1,0 0-1,0 0 0,-1 0 1,1 0-1,0 0 1,0 0-1,0 0 0,0 0 1,0 0-1,0 0 0,0 0 1,-1 0-1,1 0 0,0 0 1,0 0-1,0 0 0,0 0 1,0 0-1,0-1 0,0 1 1,-1 0-1,1 0 0,0 0 1,0 0-1,0 0 0,0 0 1,0 0-1,0 0 0,0 0 1,0-1-1,1 10-466,9 11 85,5 16 254,-6-10 207,24 47-1,0-1 1497,-33-70-651,0-5-213,-7-17-249,1 0-1,-2 1 1,-20-36-1,-42-52-663,59 92 120,-1 2-1,-23-20 1,-4-6-338,35 33-266,16 12-988,68 63 1211,-40-36 582,61 66 0,-33-29 520,-34-37 191,-34-33-783,0 0 0,0 0 0,0 0-1,1 0 1,-1 0 0,0 0 0,0 1 0,0-1-1,0 0 1,0 0 0,0 0 0,0 0-1,0 0 1,0 0 0,0 0 0,0 0-1,0 0 1,0 0 0,0 0 0,0 0 0,0 0-1,0 0 1,0 1 0,0-1 0,1 0-1,-1 0 1,0 0 0,0 0 0,0 0 0,0 0-1,0 0 1,0 0 0,0 0 0,0 0-1,0 0 1,0 0 0,0 0 0,1 0-1,-1 0 1,0 0 0,0 0 0,0 0 0,0 0-1,0 0 1,0 0 0,0 0 0,0 0-1,0-1 1,0 1 0,0 0 0,1 0 0,-1 0-1,0 0 1,0 0 0,0 0 0,0 0-1,0 0 1,0 0 0,-1-7 783,-7-13-152,1 7-557,0 0 0,-1 1 0,0 0 0,-1 1-1,-1-1 1,0 2 0,-20-17 0,0 3-296,-57-33-1,87 57 204,-16-10-388,0 1 1,-18-7 0,33 16 361,1 0 1,0 0 0,0-1 0,0 1-1,0 0 1,-1 0 0,1 0 0,0 0-1,0 0 1,0 0 0,-1 0-1,1 0 1,0-1 0,0 1 0,0 0-1,-1 0 1,1 0 0,0 0 0,0 0-1,-1 0 1,1 0 0,0 0 0,0 0-1,0 0 1,-1 1 0,1-1 0,0 0-1,0 0 1,0 0 0,-1 0-1,1 0 1,0 0 0,0 0 0,0 0-1,-1 1 1,1-1 0,0 0 0,0 0-1,0 0 1,0 0 0,0 1 0,0-1-1,-1 0 1,1 0 0,0 0 0,0 1-1,0-1 1,0 0 0,0 0-1,0 1 1,4 15-625,17 19 178,68 91-29,-58-87 805,1-2 0,43 37 0,-60-62-87,0 0 0,1-1 1,30 15-1,-44-25-169,0 0 1,0 0-1,0 0 1,0 0-1,0-1 1,1 1-1,-1-1 1,0 0-1,1 1 1,-1-1-1,0 0 1,0-1-1,1 1 1,-1 0-1,0 0 1,1-1-1,-1 0 1,0 1-1,0-1 1,0 0-1,0 0 1,0 0-1,0 0 1,0-1-1,0 1 1,0 0-1,0-1 1,-1 1-1,1-1 1,-1 0-1,3-2 1,-2 2-67,-1 0 0,1 0 1,0 0-1,1 0 0,-1 1 0,0-1 0,0 1 1,1-1-1,-1 1 0,1 0 0,3-2 1,-5 3 37,1 0 0,-1-1 0,0 1 0,0-1 0,1 0 0,-1 0 1,0 1-1,0-1 0,0 0 0,0 0 0,0 0 0,0 0 1,0 0-1,0 0 0,0 0 0,-1 0 0,1-1 0,0 1 0,-1 0 1,1 0-1,-1-1 0,1 1 0,-1 0 0,0-1 0,1 1 0,-1-3 1,-1 3 31,0-1 1,0 1 0,-1-1-1,1 1 1,-1 0 0,1 0-1,-1-1 1,1 1 0,-1 0-1,1 0 1,-1 0 0,-3-1 0,-32-16-9,36 18-43,-12-7-131,-1 1 0,0 1-1,0 0 1,0 1 0,-1 1 0,-27-4-1,26 8-87,11 1-41,8 1-554,11 2 768,0 0 1,0-1 0,0 0-1,0-1 1,0-1 0,1 0-1,15-1 1,104-7 369,-117 4-306,82-12 241,-39 4 29,-53 9-222,-4 1 14,0 0 0,-1 0-1,1-1 1,0 1-1,0-1 1,-1 0-1,1 0 1,0 0 0,-1 0-1,1 0 1,-1-1-1,4-1 1,-6 3-67,0-1-1,0 1 1,0 0 0,0 0-1,0-1 1,-1 1 0,1 0-1,0 0 1,0-1 0,0 1-1,0 0 1,0 0 0,0 0-1,-1-1 1,1 1 0,0 0-1,0 0 1,0 0 0,-1 0-1,1-1 1,0 1 0,0 0-1,0 0 1,-1 0 0,1 0-1,0 0 1,0 0 0,-1 0-1,1 0 1,0 0 0,0 0-1,-1 0 1,1 0 0,-19-7 58,14 5-17,-33-8 155,-43-6 1,27 6-232,10 1-272,-62-4-1,29 14-1018,81-1 1243,0 1 0,0-1-1,0 1 1,-1 0 0,1 1-1,0-1 1,0 1-1,-1-1 1,5 4 0,20 8 74,0-6 4,0-1-1,50 4 1,56-6 58,40 4 38,-148-5-124,0 2 1,-1 0 0,0 2 0,43 17 0,-63-22 74,0 0 1,0 0-1,0 0 0,0-1 1,0 0-1,1 0 0,-1-1 1,0 1-1,1-1 0,-1 0 0,0 0 1,1-1-1,-1 0 0,0 0 1,1 0-1,-1 0 0,0-1 1,0 0-1,0 0 0,0-1 1,-1 1-1,1-1 0,-1 0 1,8-6-1,-4 2 58,-6 6-78,0-1 1,0 1-1,0-1 1,0 0 0,0 0-1,-1 0 1,1 0-1,2-4 1,0 0 338,-18 7-174,5-1-1028,76-38 774,-49 28 79,14-7 198,43-16 0,-39 17-196,-23 10-1306,26-10 0,-32 13 375,0 0 0,0 0 0,-1-1 0,1 0-1,9-8 1,7-4-2536,-6 7 1807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7:24.165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1547 3 1728,'-4'0'188,"4"0"-173,0 0 1,0 0-1,0 0 1,0 0-1,0 0 0,0 0 1,0 0-1,0 0 0,0 0 1,0 0-1,0-1 1,0 1-1,0 0 0,0 0 1,0 0-1,0 0 1,0 0-1,0 0 0,0 0 1,0 0-1,0 0 0,0-1 1,0 1-1,0 0 1,0 0-1,0 0 0,0 0 1,0 0-1,0 0 0,0 0 1,0 0-1,0 0 1,0 0-1,0 0 0,0 0 1,-1-1-1,1 1 0,0 0 1,0 0-1,0 0 1,0 0-1,0 0 0,0 0 1,0 0-1,0 0 1,0 0-1,0 0 0,-1 0 1,1 0-1,0 0 0,0 0 1,0 0-1,0 0 1,-12 32 2949,-10 17-1924,-35 67 344,51-108-1291,1 0-1,-1 0 0,0-1 1,-1 0-1,0-1 0,0 1 0,0-1 1,-1 0-1,-10 6 0,-12 4 136,-40 17 1,43-22-96,-137 67 916,44-16-244,75-36-625,-69 29-229,59-25-71,34-18 147,-27 12-1,11-7 107,20-8 24,-1-2 0,-21 8 0,11-12-40,22-3-148,0 0 0,0 1 0,1 0 0,-8 2 0,-38 9 339,51-12-307,0 0-1,0 0 0,-1 0 1,1 0-1,0 1 1,0-1-1,0 0 0,0 0 1,-1 0-1,1 0 0,0 0 1,0 0-1,0 0 1,0 0-1,-1 0 0,1 0 1,0 0-1,0 0 1,0 0-1,-1 0 0,1 0 1,0 0-1,0 0 0,0 0 1,-1 0-1,1 0 1,0 0-1,0 0 0,0 0 1,0 0-1,-1 0 1,1 0-1,0 0 0,0 0 1,0-1-1,0 1 0,-1 0 1,1 0-1,0 0 1,0 0-1,0 0 0,0-1 1,0 1-1,0-1-1,0 1-1,1-1 1,-1 0-1,1 1 1,0-1-1,-1 1 1,1-1-1,-1 1 1,1-1-1,0 1 1,-1-1-1,1 1 1,0 0-1,1-1 1,55-23-58,22-11 4,127-79 318,-9 6-16,-156 85-248,42-19 58,70-17 620,-145 56-585,0-1 1,0 0 0,-1-1-1,1 0 1,-1 0 0,9-8 0,-15 10-161,-6 2-76,-11 3-168,10-1 250,-13 2-70,0 1 0,1 2 0,-20 7-1,-2 0 161,-1 0-11,1 1-1,1 1 0,-48 27 1,-38 21-18,74-38 117,-1-2 0,-80 24 1,131-47-111,-38 9 297,35-8-246,1-1 0,0 1 0,-1-1 0,1 0 0,0 0 0,-1-1-1,1 1 1,0-1 0,-4 0 0,6 0-66,0 1 0,0 0 1,0-1-1,0 1 0,0 0 0,0-1 0,0 1 0,0-1 0,0 0 0,1 1 0,-1-1 1,0 0-1,0 1 0,1-1 0,-1 0 0,0 0 0,1 1 0,-1-1 0,1 0 1,-1 0-1,1 0 0,-1 0 0,1 0 0,0 0 0,-1 0 0,1 0 0,0 0 0,0 0 1,0 0-1,0 0 0,0 0 0,0 0 0,0 0 0,0 0 0,0 0 0,1-2 0,0 1-30,0-1-1,0 1 0,0 0 0,0 0 1,0 0-1,1 0 0,-1 0 0,1 0 1,-1 1-1,1-1 0,0 0 0,0 1 1,0-1-1,0 1 0,2-2 0,17-6-81,0 1-1,1 1 1,31-7 0,-20 6 207,66-19 36,104-26 68,-126 37-179,-30 8 333,-1-3 0,0-1 0,50-22 0,-70 22-278,37-23 0,-60 32-81,1 1 1,-1-1-1,1 0 1,-1-1-1,3-3 0,11-10 85,10-11-44,-25 25-13,0 1 1,0-1 0,0 1 0,0-1 0,-1 0 0,1 0 0,-1 0 0,1 0-1,1-5 1,7-15 45,-9 18-395,-1 11-552,-1 1 872,0 0-1,0 0 1,0 0-1,-1 0 1,0 0-1,0 0 1,-1-1-1,0 1 1,0-1-1,0 0 1,-1 1-1,-6 6 1,-3 5-16,-2-2 0,-26 25 1,14-20 105,-1 0 1,-45 25 0,25-17-122,-39 17 287,35-20 46,-10 4-168,-32 20-24,30-12-122,46-26-74,7-4 7,-20 16 1,-36 27 24,16-16-59,84-38-96,-23 1 271,1-1 1,0-1 0,-1 0 0,0 0 0,0-1 0,0-1 0,11-8 0,6-6 119,26-26 0,-4 2-132,-18 18 44,16-13 15,51-33-1,63-24 458,-131 79-462,-8 4-113,-1 0 0,0-1 0,-1-1 0,0-1 0,18-21 0,-30 30 78,-6 6-41,-1 0 0,0 0 0,0 0 0,0 0 0,0 0 0,0 0 0,0 0 1,0-1-1,0 1 0,0 0 0,0-1 0,0-1 0,4-4 108,-5 7-114,1 0 0,-1-1 0,1 1 0,-1 0 1,0-1-1,1 1 0,-1 0 0,0-1 0,1 1 0,-1-1 0,0 1 0,0-1 1,1 1-1,-1-1 0,0 1 0,0-1 0,0 1 0,0-2 0,-1 5-114,0-1-1,0 0 1,0 0 0,0 0-1,0 0 1,-1 0-1,1-1 1,-4 4 0,-22 23 46,16-16-37,-11 9 120,-1-1 0,-1-2 0,0 0 0,-2-1 0,0-1 0,-38 16 1,44-21-84,-28 19 1,3 0 79,23-16-59,1 2-1,-36 34 0,41-34 112,-1-1 0,0 0 0,-1-2 0,-1 0 0,-22 12 0,-29 4 60,-95 26 0,14-5-126,43-15 81,94-32-46,0 0 0,0-1 0,0 0-1,0-1 1,-23-2 0,32 0 15,0 0 0,0 0 0,1 0 0,-1 0 0,0-1 0,0 0 0,1 0 0,-1 0 0,1-1 0,-5-3 0,-3-3-60,0-1-1,-10-11 0,-12-11 15,11 14-51,-52-32-1,51 38-557,19 12-97,15 7 138,-6-4 559,0-1-1,0 0 1,0 0 0,0-1-1,1 1 1,-1-1-1,0 0 1,1 0-1,-1 0 1,1-1 0,0 1-1,7-1 1,5-2 52,1 0 0,17-5 0,-18 4-11,111-34 86,-40 9-3,48-5-2369,0 10-5094,-92 19 5094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7:26.269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584 421 1056,'-11'-1'427,"3"2"202,8-3-417,0 0 1,0 0-1,0 1 0,-1-1 1,1 0-1,-1 0 1,0 1-1,1-1 0,-1 1 1,0-1-1,0 0 1,0 1-1,0 0 0,0-1 1,0 1-1,-2-2 0,-2-1-106,1 1-1,0 0 0,-1 0 1,1 1-1,-1-1 0,0 1 1,0 0-1,-10-2 0,-47-7 496,38 8-278,-22-5 688,-69-21 0,109 27-965,0-1 1,1 1-1,-1-1 1,1 0-1,0-1 1,0 1-1,0-1 1,1 0-1,-1 0 1,1-1-1,0 1 1,-4-7-1,-3-4 244,1-2 0,-11-22 0,19 35-207,-20-31 476,-2-6-627,11 11 144,6 15-64,0 0 0,-9-14 0,12 21-53,-3 2-127,-4-1 62,11 7 89,0 0 1,0 0-1,-1 0 0,1 0 0,0 0 1,0-1-1,0 1 0,0 0 0,-1 0 1,1 0-1,0 0 0,0 0 1,0 0-1,0 0 0,-1 0 0,1 0 1,0 0-1,0 0 0,0 0 1,-1 0-1,1 0 0,0 0 0,0 0 1,0 0-1,-1 0 0,1 0 1,0 0-1,0 0 0,0 0 0,-1 0 1,1 0-1,0 0 0,0 0 0,0 0 1,-1 1-1,1 7-405,7 13-63,6 1 395,0 0 1,1-1-1,29 32 1,-37-46 20,19 22 140,33 26 0,-8-8 166,49 46 1411,-97-92-1163,-4-5-298,1 1 1,-1-1-1,1 0 1,-1 1-1,0 0 1,-1-1-1,1 1 1,0 0-1,-4-4 1,2 4 6,-11-14-128,-1 1 0,0 0-1,-2 2 1,-26-18 0,21 15-124,-40-35 1,-19-34-765,82 86 785,-1 0 0,1-1 0,0 1 0,-1 0 0,1-1-1,-1 1 1,1 0 0,-1-1 0,1 1 0,0 0 0,-1 0 0,1-1-1,-1 1 1,1 0 0,-1 0 0,1 0 0,-1 0 0,0 0 0,-4 5-665,4-4 612,1 1 1,0 0-1,-1-1 1,1 1-1,0 0 1,0-1-1,0 1 1,1 3-1,0 1 42,1 0 0,0 0 0,1 0 0,0 0 1,0 0-1,5 8 0,28 32 23,-14-19 113,9 12 765,-62-63 2018,23 17-2654,-1 0-244,1 0 0,0-1 0,0 0 0,0 0 0,1 0 0,0-1 0,1-1 0,0 1 0,0-1 0,1 0 0,0 0 0,1 0 0,0-1 0,-4-17 0,4 12-442,2 7-476,6 17 348,5 11 524,0 0-1,2 0 0,0-1 0,2 0 0,16 18 1,-16-21 93,44 49-67,-29-36 236,36 32 91,-55-52-107,1-1-1,0 0 0,0 0 1,0-1-1,14 5 1,-24-11-149,0 0-1,0 0 1,1 0-1,-1 0 1,0 1 0,0-1-1,1 0 1,-1 0 0,0 0-1,0 0 1,1 0 0,-1 0-1,0 0 1,0 0 0,1 0-1,-1 0 1,0 0 0,0 0-1,1 0 1,-1 0-1,0-1 1,0 1 0,1 0-1,-1 0 1,0 0 0,0 0-1,0 0 1,1 0 0,-1-1-1,0 1 1,0 0 0,1 0-1,0-10 644,-8-14-61,-1 8-468,0 1 1,-1 1-1,-1-1 0,0 1 1,-17-16-1,4 2-88,-8-5-61,-15-20-300,42 48 226,0-1-1,0 0 0,1-1 0,-1 1 1,1-1-1,1 1 0,-4-13 0,3 10-145,0 0-654,3 9 858,0 0 1,0 0-1,1 0 1,-1 0-1,0 0 0,0-1 1,1 1-1,-1 0 0,0 0 1,1 0-1,-1 0 1,0 0-1,0 0 0,1 0 1,-1 0-1,0 1 0,1-1 1,-1 0-1,0 0 1,0 0-1,1 0 0,-1 0 1,0 0-1,0 0 0,0 1 1,1-1-1,-1 0 1,0 0-1,0 0 0,1 1 1,-1-1-1,0 0 1,0 0-1,0 1 0,171 104-5,-68-37-6,-64-41-4,-4 1 177,-29-22-109,1-1 0,-1 0-1,1 0 1,0 0 0,0-1 0,0 0 0,14 6 0,-16-9-18,1 2 18,1-1 1,-1 0 0,0 0 0,0-1 0,1 0 0,-1 0 0,1-1 0,-1 1 0,1-1-1,-1-1 1,8 0 0,-12 0-15,0 0 0,0 1-1,0 0 1,0-1-1,0 1 1,0 0 0,0 0-1,0 0 1,0 1 0,2-1-1,-2 1-549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9:31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3808,'9'0'1408,"-1"0"-1088,10 7-96,-8-7 1088,4 0-768,-1 0-64,5 0-320,4 0-320,1-3 64,-1-1-1504,-4 4 864,0-5-2432</inkml:trace>
  <inkml:trace contextRef="#ctx0" brushRef="#br0" timeOffset="1">490 29 5216,'14'0'1952,"-14"-5"-1536,18-4-96,-10 9 544,-3-3-544,4 0-480,-4-2 64,-2 1-1760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7:26.789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103 7 1824,'-1'-1'113,"-1"0"-1,1 1 1,0-1-1,-1 0 1,1 1-1,-1-1 1,1 1 0,-1-1-1,0 1 1,1 0-1,-1-1 1,1 1 0,-1 0-1,0 0 1,1 0-1,-1 0 1,0 1 0,1-1-1,-1 0 1,1 1-1,-1-1 1,1 1-1,-1-1 1,1 1 0,-1 0-1,-1 1 1,0-1-36,1 1 0,-1 0 0,1-1 0,-1 1 0,1 0 0,0 0 0,0 0 0,0 1 0,0-1 0,0 0 0,0 1 0,1-1 0,-1 1 0,1 0 0,-2 4 0,-21 61 1683,24-68-1742,0 0 1,0 1-1,-1-1 1,1 1-1,0-1 1,0 0-1,0 1 1,0-1-1,0 1 1,0-1-1,-1 1 1,1-1-1,0 0 1,0 1-1,0-1 1,0 1-1,1-1 1,-1 1-1,0-1 1,0 1-1,0-1 1,0 0-1,0 1 1,1-1-1,-1 1 1,0-1-1,0 0 0,0 1 1,1-1-1,-1 0 1,0 1-1,1-1 1,-1 0-1,0 1 1,1-1-1,0 1 1,4 4 38,87 92 1708,-33-45-1125,-54-48-552,0 0 0,0 0 0,0 0 0,0-1 0,1 0 0,-1 0 0,1 0-1,0-1 1,0 0 0,0 0 0,0 0 0,0-1 0,8 2 0,-6-3-776,1 1 1,-1-1-1,10-2 0,12-1-1146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7:27.510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0 209 1472,'0'0'475,"5"1"426,7 3-474,0-1 1,1 0 0,-1-1-1,1 0 1,22 0-1,-29-2-7,-2 0-223,1 0 0,0 0-1,-1 0 1,1 0-1,-1-1 1,1 0 0,-1 0-1,1 0 1,-1 0-1,1-1 1,-1 1-1,7-5 1,45-25 48,-42 22-364,21-17 1,-16 11 46,-13 11 51,8-6 53,0-1 0,-1 0 0,-1 0 0,0-1 0,15-19 0,-5 3-704,-14 16 208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7:29.485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2 312 1248,'2'-21'865,"-1"17"-608,-1 0 0,0 0 0,0 0 0,0-1 0,0 1 0,0 0 0,-1 0 0,-1-6 1,1 2-99,1 1 0,0-1 1,0 0-1,1 0 1,0 0-1,0 1 1,3-9-1,-1 1-64,4-29 172,-4 20-401,10-34 1,0 21-128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7:31.951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11 1728,'0'-8'978,"0"6"-909,0 3 580,0 1-713,1 9 167,0 0 0,4 16-1,1 11 187,1 38 113,17 142 823,-20-185-953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7:37.891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259 1 992,'-10'3'448,"-3"10"-384,-1-6 160,6 1-128,-15 8 256,5 7-224,-13 2 448,10 3-320,-15-2 96,9 2-224,-9-3 160,15-2-192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7:38.519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224 1 1984,'-18'8'896,"-5"4"-768,10-4 480,5 8-352,-15 7 320,1 8-320,-6 5-64,7 4-128,-2-1 96,7 1-96,-2-9 256,8-7-192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7:39.678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5 0 1408,'-5'0'512,"10"0"-384,-5 5-64,3-5 352,2 0-256,0 0 416,8 7-320,0 1-64,5 4-96,1 4-160,-3 0 32,2 4 224,5 3-96,-5 2 96,3-2-96,-3 0 96,4 1-128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7:40.275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6 0 1312,'-5'5'608,"15"-1"-544,-5-1 768,8 5-480,3 4 416,12 4-448,-2-4-32,1 4-160,-1 0-160,2-1 0,-7-3 96,5 4-32,-3 0 128,-5-1-96,-4 2-1568,4 2 800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8:15.158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599 287 1312,'1'0'26,"-1"0"0,0 0 0,0 0-1,1 0 1,-1 0 0,0 0 0,0 0 0,1 0 0,-1 0 0,0 1 0,0-1 0,0 0-1,1 0 1,-1 0 0,0 0 0,0 1 0,0-1 0,1 0 0,-1 0 0,0 0-1,0 1 1,0-1 0,0 0 0,0 0 0,0 1 0,1-1 0,-1 0 0,0 0 0,0 1-1,0-1 1,0 0 0,0 0 0,0 1 0,0-1 0,-1 15 1018,-9 12-45,5-17-637,0-1 0,-12 14 0,11-16-268,0 0-1,1 1 0,0 0 0,-7 15 0,0 4 48,7-17-89,0 0-1,-5 19 0,9-26-53,1 1 0,-1-1-1,1 1 1,0-1-1,0 1 1,0-1-1,0 0 1,0 1 0,1-1-1,0 1 1,-1-1-1,1 0 1,2 4-1,-1-5 30,-1-1 0,1 0 0,0 1 0,-1-1 0,1 0-1,0 0 1,0 0 0,0 0 0,0 0 0,0-1 0,0 1-1,0-1 1,0 1 0,3-1 0,-4 1-19,4-1 60,0 1 0,0-1-1,0 1 1,0-1 0,0-1 0,0 1-1,0-1 1,0 0 0,0 0 0,-1 0-1,1-1 1,0 1 0,0-1 0,-1 0 0,0-1-1,8-4 1,-6 3 6,-1-1 1,0 0-1,0 0 0,0 0 0,-1 0 0,0-1 1,0 1-1,0-1 0,0-1 0,-1 1 1,4-12-1,-4 11-11,0 0 1,-1 0 0,0-1-1,0 1 1,-1-1 0,0 1-1,0-1 1,-1 1 0,0-1-1,0 0 1,-1 1 0,0-1-1,-1 1 1,1-1 0,-4-9-1,1 8-78,0 0-1,0 0 1,-1 0-1,0 1 1,-1-1-1,1 1 1,-2 1-1,1-1 1,-1 1-1,-9-7 1,15 13-14,0 0 1,0 0-1,0 0 0,-1 0 1,1 1-1,0-1 1,-1 1-1,1-1 1,-1 1-1,1-1 1,-1 1-1,1 0 0,0 0 1,-1 0-1,1 0 1,-1 0-1,1 0 1,-1 0-1,1 0 1,-1 1-1,1-1 0,-1 0 1,1 1-1,0-1 1,-1 1-1,1 0 1,0-1-1,-1 1 1,1 0-1,0 0 0,0 0 1,0 0-1,0 0 1,-2 2-1,-3 4-100,1 0-1,-1 0 1,2 0-1,-7 14 1,6-13 48,-4 9 39,2 0 0,0 0 0,1 0 0,0 1 0,2-1 0,0 1 0,-2 27 0,5-35 72,1 0 0,0 0 1,0 0-1,1 0 1,4 13-1,-5-20 14,1 0 0,0 0 0,0 0 0,0 0 0,0-1 0,0 1 1,1 0-1,-1-1 0,1 1 0,0-1 0,0 1 0,0-1 0,0 0 0,0 0 0,0 0 0,0 0 0,1 0 0,-1 0 0,1-1 1,-1 1-1,6 1 0,-6-2 13,0-1 1,0 0 0,0 1-1,0-1 1,0 0-1,0 0 1,0-1 0,0 1-1,0 0 1,0-1 0,0 1-1,0-1 1,0 1-1,0-1 1,0 0 0,0 0-1,-1 0 1,4-2-1,0-1 57,-1 1 0,1-1-1,-1 0 1,-1 0-1,8-10 1,-3 2-43,-1-1 0,0 0 0,0 0 0,-2-1 0,0 0 0,0 0 0,-1 0 1,3-28-1,-7 35-65,0 1 1,-1 0 0,0-1-1,0 1 1,0 0 0,-1 0-1,0 0 1,0 0 0,-1 0-1,0 0 1,0 0 0,0 1-1,-1-1 1,1 1 0,-6-5-1,9 10-25,-1-1 0,0 0 1,0 1-1,1-1 0,-1 1 0,0-1 0,0 1 0,0-1 0,0 1 0,0-1 0,0 1 0,0 0 0,0 0 0,0-1 0,0 1 0,0 0 0,0 0 0,0 0 1,0 0-1,0 0 0,0 0 0,0 1 0,0-1 0,0 0 0,0 0 0,0 1 0,0-1 0,-1 1 0,-2 2-71,0-1-1,0 1 0,1 0 1,-7 5-1,6-4 59,-22 21-157,1 2 1,1 1 0,-21 33 0,39-53 189,-5 8-45,-13 23 0,20-32 57,1 0 0,0 0 1,0 1-1,1-1 0,0 1 1,-2 10-1,4-16 13,-1 0 0,1 0 0,0 0-1,0 0 1,0 0 0,0 0 0,0 0 0,1 0 0,-1 0 0,1 0-1,-1 0 1,1 0 0,0 0 0,-1 0 0,1 0 0,0 0-1,0-1 1,0 1 0,1 0 0,-1-1 0,0 1 0,1-1 0,-1 0-1,1 1 1,-1-1 0,1 0 0,1 1 0,1 0 39,-1-1-1,0 0 1,0 0 0,1 0 0,-1 0 0,1-1 0,-1 1-1,1-1 1,-1 0 0,1 0 0,-1 0 0,1-1-1,-1 1 1,6-3 0,1 0 24,0-1 1,0 0-1,-1-1 1,0 0-1,1 0 1,-2-1-1,1 0 1,-1-1-1,0 0 1,0 0-1,-1 0 1,0-1-1,0-1 1,5-8-1,-6 8-23,0 0 0,-1 0-1,0-1 1,-1 1 0,1-1-1,-2 0 1,0-1-1,0 1 1,-1 0 0,0-1-1,0 0 1,-2 1 0,1-18-1,-2 24-74,1 1-1,-1 0 0,0-1 0,1 1 1,-1 0-1,-1 0 0,1-1 0,0 1 1,-1 0-1,0 0 0,1 0 1,-4-2-1,4 4-16,0 0-1,0 0 1,0 0 0,0 0 0,0 0-1,0 1 1,0-1 0,-1 1 0,1-1-1,0 1 1,0-1 0,-1 1 0,1 0-1,0-1 1,-1 1 0,1 0 0,0 0-1,-1 0 1,1 0 0,0 0 0,-1 0 0,1 0-1,0 1 1,0-1 0,-1 1 0,1-1-1,0 0 1,0 1 0,-1 0 0,1-1-1,0 1 1,0 0 0,-1 1 0,-15 9-314,1 2 0,-21 22 0,5-5 170,18-18 140,-8 7 34,0 1-1,2 1 1,-28 36-1,46-55-2,1 0 0,0 0 0,0 0 0,0 0 0,0 0 0,1-1 0,-1 2-1,1-1 1,-1 0 0,1 0 0,0 0 0,-1 3 0,1-5 21,0 1 0,1 0 1,-1 0-1,0-1 0,0 1 0,0 0 1,1 0-1,-1-1 0,0 1 0,1 0 1,-1-1-1,1 1 0,-1 0 0,0-1 1,1 1-1,0-1 0,-1 1 0,1-1 1,-1 1-1,1-1 0,0 1 0,-1-1 1,1 0-1,0 1 0,-1-1 0,1 0 1,0 1-1,0-1 0,-1 0 0,1 0 1,0 0-1,0 0 0,1 0 0,3 1 73,0-1 0,1 0 0,-1-1 0,0 1-1,1-1 1,-1 0 0,0 0 0,0-1-1,1 1 1,7-5 0,-5 2-28,0-1-1,-1 0 1,1 0-1,-1 0 1,0-1-1,6-7 1,-4 3 16,0 0 1,-1-1 0,0 0-1,-1-1 1,0 1 0,0-1-1,-2-1 1,7-17 0,-12 30-80,6-20 135,4-21 0,-10 36-154,1 1-1,0-1 1,-1 1-1,0-1 1,0 1-1,0-1 0,-1 1 1,1-1-1,-1 1 1,0-1-1,-2-4 1,2 8-2,1 0 1,-1 0 0,1 0-1,-1 1 1,1-1 0,-1 0-1,1 0 1,-1 1 0,0-1 0,1 1-1,-1-1 1,0 1 0,0-1-1,0 1 1,1-1 0,-1 1 0,0-1-1,0 1 1,0 0 0,0 0-1,0-1 1,0 1 0,1 0-1,-1 0 1,0 0 0,0 0 0,0 0-1,0 0 1,0 0 0,0 0-1,0 1 1,0-1 0,-1 1-1,-2 0-53,-1 1 0,1 0 0,0 0 0,-7 4 0,10-5 63,-131 97-1091,77-55 921,37-29 182,1 0 1,-28 30-1,44-43 6,1 0 1,-1-1-1,1 1 1,-1 0-1,1 0 1,0-1-1,-1 1 1,1 0-1,0 0 1,0 0-1,-1-1 1,1 1-1,0 0 1,0 0-1,0 1 0,0-1 6,0-1 0,0 0 0,0 1 0,0-1 0,1 0 0,-1 0 0,0 1 0,0-1 0,0 0 0,0 0 0,0 1 0,1-1 0,-1 0 0,0 0 0,0 1 0,0-1 0,1 0 0,-1 0 0,0 0 0,0 1 0,1-1 0,-1 0 0,0 0 0,0 0 0,1 0 0,-1 0 0,0 0 0,1 0 0,-1 1 0,0-1 0,0 0 0,1 0 0,-1 0 0,0 0 0,1 0 0,-1 0 0,0 0 0,1-1 0,-1 1 0,1 0 0,4-1 66,1 0 0,-1 0-1,1 0 1,-1-1 0,1 0 0,-1-1 0,0 1 0,0-1 0,0 0-1,0 0 1,-1 0 0,1-1 0,-1 1 0,7-7 0,-5 1 29,1-1 0,-1 1 0,-1-1 0,0 0 1,5-13-1,-8 18-136,0-1-1,0 0 1,-1 0 0,0 0 0,0 0 0,0 0 0,-1 0 0,0 0 0,0-1 0,0 1 0,-3-8 0,3 13 7,0 1 1,0-1 0,0 1 0,0 0 0,0-1-1,-1 1 1,1-1 0,0 1 0,0 0 0,0-1-1,-1 1 1,1 0 0,0-1 0,0 1 0,-1 0 0,1 0-1,0-1 1,-1 1 0,1 0 0,0 0 0,-1-1-1,1 1 1,-1 0 0,1 0 0,0 0 0,-1 0-1,0 0 1,-13 2-310,-12 14-100,-9 9 245,14-11 3,-37 34-1,31-16 531,21-24-398,5-6 67,0-1 1,0 1-1,0-1 1,0 1-1,0-1 1,-1 1-1,1-1 1,0 0-1,-1 1 1,1-1-1,-1 0 1,0 0-1,1 0 1,-1 0-1,0-1 1,0 1-1,-3 1 1,33-42 1434,-13 25-1442,0 0 1,29-20 0,11-9 42,-17 8-43,51-50-86,-64 59 68,1 2 1,1 1 0,1 1 0,40-25 0,-63 44-20,1 1 1,1 0-1,-1 1 1,0 0-1,0 0 1,1 0-1,8-1 1,3 1 224,25 1 0,-29 1 272,-15 0-386,-1-1 0,1 0 0,-1 0 0,1 0 0,-1-1 0,1 1 0,0 0 0,-1 0 0,0-3 0,-3-1-141,-1 1 52,0 1-1,0 0 1,-1 0 0,1 0 0,-1 1-1,1 0 1,-1 0 0,0 1 0,1 0-1,-10-1 1,12 2-32,-1 0 0,0 1 0,0-1 0,1 1-1,-1 0 1,1 0 0,-1 1 0,1-1 0,-1 1 0,1 0 0,0 0-1,0 1 1,0-1 0,0 1 0,-5 4 0,-10 11-167,0 1-1,2 0 1,-20 30 0,-38 70 250,18-27-168,44-73 190,7-9-39,0-1 1,0 1-1,-1-2 1,-14 15 0,15-17-101,4-5 101,1 1 0,-1 0 0,0-1 0,0 1 0,1-1 0,-1 0 0,0 0 1,0 1-1,0-1 0,0 0 0,0-1 0,0 1 0,-3 0 0,5-3 473,7-5-266,12-11-147,-12 12-56,31-30-31,-1-2-1,-2-1 1,45-66 0,-79 104-3,0-1-1,0 1 1,0-1 0,-1 1 0,1-1-1,-1 1 1,1-1 0,-1 1 0,1-3-1,-4-1-35,-6 7 38,1 3-144,0 0 0,-15 11 0,5-3 56,-78 55-126,-22 17-15,39-26 232,49-35-169,48-36 608,0 2-240,25-21 0,-21 13-209,3-1-52,30-32 1,-34 29 16,6-6 112,41-56 1,-66 81-56,-2 3-29,0-1 0,1 1 0,-1 0 1,0-1-1,1 1 0,-1 0 0,0-1 0,0 1 0,0-1 0,1 1 0,-1 0 0,0-1 0,0 1 1,0-1-1,0 1 0,0 0 0,0-1 0,0 1 0,0-1 0,0 1 0,0-1 0,0 1 0,0 0 1,0-1-1,0 1 0,-1-1 0,-2 0-147,-5 3 133,1 1 1,-1 0-1,1 1 0,0 0 1,0 0-1,0 0 0,1 1 1,0 0-1,-7 6 0,-5 3-6,-197 170-239,203-171 253,0 0 0,2 1 0,-1 0-1,1 1 1,-10 23 0,16-30 9,4-7 5,0-1 0,0 0 0,1 0 0,-1 1 0,0-1 0,0 0 0,0 1 0,0-1 0,0 0 0,0 0 0,0 1 0,1-1 0,-1 0 0,0 0 0,0 0 0,0 1 0,0-1 0,1 0 0,-1 0 0,0 0 0,0 1 0,1-1 0,-1 0 0,0 0 0,6 2 51,0-1 0,0 0 0,0 0 0,0 0 0,0-1 0,7 0 0,-9-1 12,0 0 1,1-1-1,-1 1 0,0-1 1,0 0-1,0-1 0,7-4 1,-8 5-27,0-1 0,-1 1 0,1-1 1,0 0-1,-1 0 0,1 0 1,-1 0-1,0 0 0,0-1 1,0 1-1,0 0 0,-1-1 0,1 0 1,-1 1-1,1-5 0,0-7-90,0 0 0,-1 0 0,-1-18-1,0 33 39,1-1 0,-1 0 0,0 0 0,0 1 0,0-1 0,1 0 0,-1 1 0,0-1 0,1 0 0,-1 1-1,1-1 1,-1 0 0,1 1 0,-1-1 0,1 1 0,-1-1 0,1 1 0,-1-1 0,1 1 0,0-1-1,-1 1 1,1 0 0,1-1 0,21-8 39,-9 4-53,19-11 32,0-2 0,-1-1 0,-1-1 0,43-38 1,-50 38 5,-1 0 0,-1-1 1,35-45-1,-43 51-25,-12 13 32,0 0 0,0 0 0,-1 0 0,1 0 0,0 0 0,-1 0 0,0 0 0,1 0 0,-1 0 0,0-1 0,0 1 0,1-5 0,-2 7-16,0-1 1,0 1-1,0 0 0,0 0 1,0 0-1,0 0 1,0 0-1,0 0 0,0-1 1,0 1-1,0 0 1,0 0-1,0 0 0,0 0 1,0 0-1,0 0 0,-1 0 1,1-1-1,0 1 1,0 0-1,0 0 0,0 0 1,0 0-1,0 0 1,0 0-1,-1 0 0,1 0 1,0 0-1,0 0 1,0 0-1,0 0 0,0 0 1,0-1-1,-1 1 1,1 0-1,0 0 0,0 0 1,0 0-1,0 0 1,-1 0-1,-7 3-78,-7 5-63,15-8 141,-15 9-122,1 1 1,0 1-1,-23 24 0,-36 46 121,61-66 20,-61 68-149,-20 23 47,86-97 29,1-1 0,0 2 1,-9 14-1,14-20 58,-1-1 0,1 0 0,0 1 0,0-1 0,0 1 0,0-1-1,1 1 1,-1-1 0,1 1 0,0 0 0,0-1 0,0 1 0,2 6 0,0 10-133,-2-18 129,0 1-1,1-1 1,-1 1-1,0-1 1,1 1-1,0-1 1,-1 1-1,1-1 1,2 4-1,4 6-1,2 0 0,-1 0 1,1-1-1,1 0 0,12 12 0,60 42-24,-57-47 29,-1 0 78,0-1-1,1-1 0,1-1 1,35 14-1,-50-25 54,1-1-1,-1-1 0,1 0 1,0 0-1,0-2 0,21 0 0,-33 0-126,1 0-1,-1 0 0,0 0 0,0 0 0,0 0 0,0 0 1,0 0-1,1 0 0,-1 0 0,0 0 0,0 0 0,0 0 0,0 0 1,0 0-1,0 0 0,0 0 0,1 0 0,-1-1 0,0 1 1,0 0-1,0 0 0,0 0 0,0 0 0,0 0 0,0 0 0,0 0 1,0-1-1,0 1 0,0 0 0,0 0 0,1 0 0,-1 0 1,0 0-1,0 0 0,0-1 0,0 1 0,0 0 0,0 0 0,0 0 1,0 0-1,0 0 0,-1-1 0,1 1 0,0 0 0,0 0 0,0 0 1,0 0-1,0 0 0,0-1 0,-6-10 205,-7-8-36,2 8-65,0 1 0,-1 0 0,0 1-1,-22-14 1,16 11-83,-62-36 80,51 32-92,-68-29-107,24 12-146,65 29 227,-19-10-548,26 14 551,1 0 1,0 0-1,-1-1 0,1 1 0,-1 0 1,1 0-1,0 0 0,-1 0 0,1 0 1,-1 0-1,1 0 0,0 0 0,-1 0 1,1 0-1,-1 0 0,1 0 0,0 0 1,-1 0-1,1 0 0,-1 0 0,1 0 0,-1 0 1,1 0-1,0 1 0,-1-1 0,1 0 1,0 0-1,-1 0 0,1 1 0,0-1 1,-1 0-1,1 1 0,0-1 0,-1 0 1,1 0-1,0 1 0,0-1 0,0 1 1,-1-1-1,1 0 0,0 1 0,0-1 1,0 0-1,0 1 0,0-1 0,-1 1 1,1-1-1,0 1 0,0-1 0,0 1 0,1 2-35,-1 0 0,0 1-1,1-1 1,0 0-1,-1 0 1,1 0-1,1 0 1,-1 0-1,0-1 1,1 1 0,-1 0-1,4 4 1,2 2 55,1 0-1,10 8 1,3 5-10,141 154-317,-146-161 354,1 0 0,27 19 1,-35-28-7,0-1 0,1 1 1,0-2-1,0 1 1,0-1-1,21 5 1,-30-9-13,0 0 0,0 1 0,1-1 0,-1 0 0,0 0 0,0 0 0,0 0 0,0 0 0,1 0 0,-1 0 0,0 0 0,0-1 1,0 1-1,0 0 0,0-1 0,0 1 0,0-1 0,1 1 0,-1-1 0,0 1 0,-1-1 0,1 0 0,0 0 0,0 1 0,1-2 0,-1 0 18,0 0 1,0 1-1,-1-1 0,1 0 1,0 0-1,-1 0 0,0 0 1,1 0-1,-1 0 0,0 0 1,0 0-1,0 0 0,0-3 1,-1-3 38,-1-1 1,0 1 0,0 0 0,-1 1-1,1-1 1,-2 0 0,-4-8 0,-1 4-77,0 0-1,-1 1 1,0 0 0,-1 1 0,0 0-1,-18-11 1,21 15 23,-10-7-9,0 1-1,-1 2 1,-1-1-1,0 2 1,-35-11-1,-104-20-695,145 37 624,-27-2 0,23 8-381,18-3 362,1 0 52,0 0-1,0 0 1,0 0-1,0 1 0,0-1 1,-1 0-1,1 0 1,0 1-1,0-1 0,0 0 1,0 1-1,0-1 0,1 1 1,209 176-190,-183-153 154,-1 1 0,-1 2 1,35 47-1,-26-34-147,-31-36 310,-1-1 1,1 1-1,0-1 0,0 0 1,1 0-1,-1-1 1,9 5-1,-13-7-90,0 0 0,0 0-1,0 0 1,0 0 0,0 0-1,1 0 1,-1 0 0,0 0-1,0 0 1,0 0 0,0 0-1,0 0 1,0 0 0,0 0-1,0 0 1,1 0 0,-1 0-1,0 0 1,0 0 0,0 0-1,0 0 1,0 0 0,0 0 0,0 0-1,0-1 1,0 1 0,1 0-1,-1 0 1,0 0 0,0 0-1,0 0 1,0 0 0,0 0-1,0 0 1,0 0 0,0 0-1,0 0 1,0-1 0,0 1-1,0 0 1,0 0 0,0 0-1,0 0 1,0 0 0,0 0-1,0 0 1,0 0 0,0-1 0,-1-8 342,-8-16-110,6 18-170,-5-9 32,0 0-1,-16-21 0,13 19-66,1 3-24,0 1-1,-1 0 1,-1 1-1,0 0 0,-1 0 1,-16-11-1,5 7-129,-1 1 0,-48-24 0,41 25-13,-37-19 44,37 16-435,50 30 290,-2 1 1,28 26-1,-16-12 224,60 62-309,-20-19 64,20 15 509,-70-66-200,-15-15-24,0-1 0,0 0-1,1 1 1,-1-1 0,1 0-1,-1-1 1,1 1 0,0-1-1,0 1 1,6 1-1,13 10-148,-21-13 118,0 0 0,0 0 0,0 1 0,1-1 0,-1 1 0,-1-1 0,1 1 0,0 0-1,2 3 1,-2-3 3,-1 0 0,0-1 0,1 1-1,-1-1 1,1 1 0,0-1 0,0 0-1,-1 0 1,1 0 0,0 1 0,0-2-1,0 1 1,3 1 0,-3-1 22,1-1 0,0 1 1,0-1-1,0 0 0,0 0 0,0 0 1,0 0-1,0 0 0,0 0 1,0-1-1,0 0 0,0 0 0,5-2 1,-7 3 2,1-1 0,-1 0 0,0 0 0,0 0 0,0 1 1,0-1-1,0 0 0,0 0 0,0-1 0,0 1 0,-1 0 0,1 0 1,0 0-1,-1 0 0,1-1 0,-1 1 0,1 0 0,-1-1 1,1 1-1,-1 0 0,0-1 0,0 1 0,0 0 0,0-1 0,0 1 1,0-1-1,0 1 0,0 0 0,0-1 0,-1 1 0,0-3 0,-4-12 80,-1 0 0,-14-24 0,7 13-50,3 6-63,-1 0 0,-1 1 0,-1 0 0,-1 0 0,-28-30 1,29 37-39,-1 0 1,-1 1 0,0 1 0,-1 0 0,0 1-1,0 1 1,-32-13 0,0 5 10,-66-13-1,34 10-432,75 19 428,1 0 0,0 1 0,-1-1 0,1 1 0,-6-1-1,41 41-789,-1-5 725,104 132 165,-120-148-82,1-2 0,0 1-1,1-2 1,1 0 0,1-1-1,0-1 1,21 13 0,80 43 151,-116-68-133,0 0-1,1 0 0,0 0 1,-1-1-1,1 1 0,0-1 0,0 0 1,0 0-1,8 1 0,37 3 60,-23-6-21,42-6-1,-51 5 21,32 1 0,-30 2-46,28-4 0,65-13-113,-84 12 129,1-2 0,-1 0 0,32-13-1,-28 8 99,-7 6-76,-22 5-60,0-1 1,0 1-1,0-1 0,0 1 0,0-1 0,0 0 0,0-1 1,0 1-1,0 0 0,0-1 0,-1 1 0,1-1 0,0 0 1,-1 0-1,0 0 0,3-3 0,35-35 288,22-23-225,32-53 134,-87 109-157,0-1-1,11-8 0,4-5-121,-12 13 84,-1 0 0,1 0 0,0 1-1,1 0 1,0 1 0,22-10 0,24-13 68,-14 4 67,-27 17-113,-1 0 0,0-2 0,25-20 0,-34 24 13,1 0 0,-1 0 0,0-1 0,0 0 0,-1 0 0,0-1 0,0 1 0,-1-1 0,0 0 0,0 0 0,4-15 0,4-17 100,-8 31-149,-2-1 0,1 1 0,2-14 0,0-12-80,-2 15 90,3-38-1,-2 3 3,5-4-81,-8 49 104,0 7-13,0 0 0,0-1 1,-1 1-1,1 0 0,-1-1 0,0 1 0,0 0 0,0-4 0,0 2-21,-1 5 2,1 0-1,-1 0 1,1 0-1,0 0 0,-1 1 1,1-1-1,0 0 1,-1 0-1,1 0 0,0 0 1,-1 0-1,1 1 1,0-1-1,-1 0 1,1 0-1,0 0 0,0 1 1,-1-1-1,1 0 1,0 1-1,0-1 0,0 0 1,-1 0-1,1 1 1,0-1-1,0 0 0,0 1 1,0-1-1,0 0 1,-1 1-1,1-1 0,0 1 1,0-1-1,0 0 1,0 1-1,0-1 0,0 1 1,-1 20-87,-2 1 0,-1-1 0,0 0 0,-11 29 0,0 3 158,0-5-122,-2 0 1,-26 47-1,37-81 56,-7 15-1,4-7 47,-23 39 0,10-26-85,-14 20 304,5-4-85,13-30-133,0 0 0,-1-2 0,-1 0 1,-1-2-1,-23 17 0,-18 13 130,42-30-104,1-2 1,-2 0-1,0-2 1,-43 21 0,51-28-69,0 1 0,-16 10 1,17-10-52,0 0 0,-20 9 0,21-12 62,6-3-34,0 0 0,0 1 0,0 0 0,0 1 0,0-1 1,1 1-1,-1-1 0,1 2 0,-6 3 0,52-6-101,-28-1 165,1-1-1,0-1 1,-1 0-1,1 0 1,21-8-1,-23 5 25,-1-1 1,-1 0-1,1-1 0,16-12 1,40-39 120,-37 30-250,4-4 193,35-45-1,-25 26-106,36-50 147,-69 84-81,-3 4-171,1 0 1,21-22-1,-14 18 215,5-4-256,-27 32-195,5-9 324,-1 0 0,0 0 0,0 0 0,0 0 0,0 0 0,0 0 1,-1 2-1,-7 6-108,6-6 125,-1 0 0,0 0-1,0 0 1,0 0 0,-8 5 0,-117 77 35,-118 103 0,226-171 10,-1-2-1,-45 26 0,38-28-78,0-1 0,-32 9 0,11-9 117,0-1 1,-66 6-1,66-12 0,37-6-162,10-2-13,8-4-15,13-3 31,0 0 0,0 1 0,0 1 0,26-6-1,-17 4 29,28-11-1,-32 8 42,-1 0-1,0-2 1,-1 0-1,22-19 1,71-73 214,-12 9-119,-101 97-105,126-100 84,-87 74-115,0-2-1,62-57 1,-94 77 78,-1 0 1,0-1-1,-1-1 0,1 1 0,-2-1 0,1 0 1,-1 0-1,-1-1 0,0 1 0,0-1 1,2-14-1,-3 7-43,-1-1 0,0 1-1,-1-1 1,-1 0 0,-5-36 0,3 46-14,0 1-1,0-1 1,-1 0 0,-1 1-1,1-1 1,-1 1-1,-1 0 1,0 0 0,0 0-1,0 1 1,-1 0-1,0 0 1,0 0 0,-1 1-1,0 0 1,0 0 0,-1 1-1,1 0 1,-1 0-1,0 1 1,0-1 0,-1 2-1,1-1 1,-15-2-1,-9-1-24,-1 2 0,0 1 0,0 2 0,0 1 0,0 1 0,0 2 0,-52 10 0,78-10 23,-114 24-234,59-9 198,-153 37 169,170-49 52,35-5-184,0 1 0,0 0 0,-17 5-1,21-5 2,0 1 0,0 0 0,0 1 0,0 0 0,1 0 0,-9 6-1,10-7 3,2 0-7,0 0 0,0-1 1,0 1-1,0-1 1,-1 0-1,1 0 0,0 0 1,-1 0-1,-4 1 0,7-2 16,0 0-1,0 0 0,0 0 0,-1 0 0,1 0 1,0 0-1,0 0 0,0 0 0,0 0 0,0 0 1,-1-1-1,1 1 0,0 0 0,0 0 0,0 0 0,0 0 1,0 0-1,0 0 0,0 0 0,-1-1 0,1 1 1,0 0-1,0 0 0,0 0 0,0 0 0,0 0 1,0-1-1,0 1 0,0 0 0,0 0 0,0 0 0,0 0 1,0-1-1,0 1 0,0 0 0,0 0 0,0 0 1,0 0-1,0 0 0,0-1 0,3-11 9,10-12 27,-5 13-61,0 0 0,1 0-1,0 1 1,1 0 0,0 0-1,1 1 1,12-8-1,-6 6-5,-1 2 0,2 0 0,-1 0 0,30-8 0,-12 7-13,0 2-1,1 1 0,0 2 0,1 2 0,37 1 0,-4 4-84,-63-1 143,0 0-1,0 0 0,1 1 0,-1 0 0,0 0 0,-1 1 0,1 0 0,8 4 0,9 4-87,-24-11 89,0 1 0,0-1 0,0 0 0,0 0 0,1 1-1,-1-1 1,0 0 0,0 0 0,0 1 0,0-1 0,0 0 0,0 1 0,0-1 0,0 0 0,0 0 0,0 1 0,0-1 0,0 0 0,0 1 0,0-1 0,0 0 0,0 0 0,0 1 0,0-1 0,0 0-1,-1 0 1,1 1 0,0-1 0,0 0 0,0 0 0,0 1 0,-1-1 0,1 0 0,0 0 0,0 0 0,0 1 0,-1-1 0,1 0 0,0 0 0,0 0 0,-1 0 0,1 0 0,0 0 0,-1 1 0,-15 10-36,-25 5-199,19-8 222,-23 12 0,34-14 24,-17 8-77,0 1 0,-50 38 0,39-20-58,-52 56-1,71-66 73,2 0-1,0 0 1,1 2-1,-14 29 0,28-48 29,0 0 0,0 1 0,1-1 1,0 1-1,0-1 0,1 1 0,0-1 0,-1 13 0,2-17 12,0 0 0,0 0 1,1-1-1,-1 1 1,0 0-1,1 0 1,0-1-1,-1 1 0,1 0 1,0-1-1,0 1 1,-1-1-1,1 1 0,1-1 1,1 3-1,-2-3-7,1 1 0,0-1-1,0 0 1,0 0 0,0 0 0,0 0-1,0 0 1,0 0 0,0-1 0,1 1-1,-1-1 1,0 0 0,0 1 0,1-1-1,3 0 1,11-1 43,0-1 0,0-1-1,0 0 1,0-1 0,0-1 0,-1-1-1,0 0 1,0-1 0,24-14 0,-1-3-25,-1-2 0,51-45 0,-57 43-26,-14 11 29,1 1 0,41-27-1,-56 40-61,0 1 0,0 1 1,1-1-1,-1 1 0,7-2 0,-10 3 32,0 0 1,0 0 0,0 0 0,0 0-1,0 0 1,0 0 0,0 0 0,0 0 0,0 0-1,0 0 1,0 1 0,0-1 0,1 1-1,-1 0 8,-1-1 0,1 0 0,-1 1 0,0-1 0,1 1 0,-1-1 0,0 1-1,1-1 1,-1 1 0,0-1 0,1 1 0,-1-1 0,0 1 0,0 0 0,0-1 0,0 1-1,0-1 1,0 1 0,0 0 0,0-1 0,0 1 0,0-1 0,0 1 0,0 0 0,0 0-1,-2 6 31,0 0-1,0 0 0,-1-1 0,1 1 0,-1-1 0,-7 10 0,1-2-12,-22 25 1,16-23-35,0-2 0,-1 0-1,-34 23 1,-63 30 87,78-48-47,-162 99 125,155-90-252,1 2-1,-59 57 1,99-87 104,0 1-1,1-1 1,-1 1 0,0 0-1,1-1 1,-1 1 0,1-1 0,-1 1-1,1 0 1,-1 0 0,1-1 0,-1 1-1,1 0 1,0 0 0,-1-1 0,1 2-1,2-2 15,-1 0 1,1 0-1,-1-1 0,0 1 0,1-1 0,-1 1 0,1-1 0,-1 1 0,1-1 0,-1 0 0,0 0 0,2-1 0,323-163 160,-299 152-206,18-10 132,0-2 0,-2-2 0,47-38 0,-87 63-68,-1-1 3,-15 7-85,-37 20-69,29-13 90,-151 82-68,121-62 110,-62 49-1,82-56 21,-31 27-149,60-48 45,8-4 74,13-8 51,109-57 118,211-117-235,-113 56 131,-217 122-49,-7 4 55,-8 3-24,-3 2-60,-18 9-98,-1 2 0,-31 22 0,-90 57 406,113-70-328,-97 69-210,203-138 382,-9 6-14,-15 9-84,61-43-31,-88 59 43,0-2 0,-1 0-1,18-22 1,-35 37-44,-1 0 1,1 1-1,0-1 0,-1 0 1,1 0-1,-1 0 1,1 0-1,-1 0 1,1 0-1,-1 1 0,0-1 1,0 0-1,1 0 1,-1-2-1,0 3-7,0-1 0,0 1 0,0 0 0,0-1 0,0 1 0,-1-1 0,1 1 0,0 0 0,0-1 0,0 1 0,-1 0 0,1-1 0,0 1 0,0 0 0,-1-1 0,1 1 0,0 0 0,-1-1 0,1 1 0,0 0 0,-1 0 1,1-1-1,-1 1 0,-2-1-14,1 0 1,-1 1-1,0-1 1,1 1-1,-1 0 1,0-1 0,1 1-1,-1 0 1,-5 1-1,-5 2-35,1 1 0,0 0 0,0 1 0,0 0 1,0 1-1,-19 12 0,-10 5-17,-141 62 97,168-75-85,14-10 50,0 0 1,0 0-1,0 0 0,0 0 1,0 0-1,-1 0 0,1 0 1,0 0-1,0 1 0,0-1 1,0 0-1,0 0 0,0 0 0,0 0 1,0 0-1,0 0 0,0 0 1,0 0-1,0 0 0,0 0 1,0 1-1,0-1 0,0 0 1,0 0-1,0 0 0,0 0 1,0 0-1,0 0 0,0 0 0,1 0 1,-1 0-1,0 0 0,0 1 1,0-1-1,0 0 0,0 0 1,0 0-1,0 0 0,0 0 1,0 0-1,0 0 0,0 0 1,0 0-1,0 0 0,1 0 0,-1 0 1,0 0-1,0 0 0,0 0 1,0 0-1,0 0 0,0 0 1,0 0-1,0 0 0,0 0 1,0 0-1,1 0 0,-1 0 1,0 0-1,0 0 0,0 0 0,0 0 1,0 0-1,0 0 0,0 0 1,8 0-8,9-6 7,0 0 0,0-1 0,0-1 0,-1 0 0,22-16-1,-1 1-9,273-148 83,-288 157 98,-18 9-87,-14 4-5,2 3-106,-1 0 0,1 0 0,-1 1 0,1 0-1,0 0 1,0 1 0,-14 10 0,-6 1-38,-164 91-34,64-35 108,-147 93-204,267-158 182,5-4 4,-1 0-1,0 1 1,1 0 0,0 0-1,0 0 1,-1 0-1,2 0 1,-4 5-1,4-1-29,7-5 10,12-7-18,-16 5 46,93-30 231,47-17-191,-110 35 152,-1-1 0,41-26 0,-70 39-152,9-9 113,-10 9-153,0-1 0,0 1 0,0-1 0,0 1 1,0-1-1,0 1 0,0-1 0,0 1 0,0-1 1,0 1-1,-1-1 0,1 1 0,0 0 0,0-1 0,0 1 1,-1-1-1,1 1 0,0 0 0,-1-1 0,1 1 1,0-1-1,-1 1 0,1 0 0,0-1 0,-1 1 0,1 0 1,-1 0-1,1-1 0,0 1 0,-1 0 0,1 0 1,-1 0-1,-3-2-16,1 1 1,0-1-1,0 1 1,-1 0-1,1 0 1,-1 0-1,1 1 1,-1-1 0,1 1-1,-1 0 1,1 0-1,-5 1 1,-7 1-55,-26 6 1,3 2 11,0 1 1,0 2 0,2 2-1,0 2 1,0 1 0,2 1-1,-41 31 1,35-22 40,36-24-15,13-8 35,6-2 11,308-103 6,-309 105 18,42-13 95,-49 14-88,-1 1 1,1-1-1,-1 0 0,0-1 1,9-6-1,-15 7 44,-7 0-15,-17-1 25,-236-1-153,9 7-342,250-2 382,0 0 0,-1 0 1,1 0-1,-1 0 0,1 0 1,0 0-1,-1 1 1,1-1-1,0 0 0,-1 1 1,1-1-1,0 1 0,-1 0 1,1-1-1,0 1 0,0 0 1,0 0-1,0 0 0,0-1 1,0 1-1,0 0 0,0 0 1,0 1-1,0-1 0,0 0 1,0 0-1,1 0 0,-1 1 1,1-1-1,-2 2 0,1 2-13,0 1-1,1-1 0,-1 1 0,1 0 0,0-1 1,1 8-1,0 5-4,0-3 17,-1 0-1,2 0 0,0 0 0,0-1 0,2 1 0,0-1 0,11 28 0,-11-33 26,1-1 0,-1 0 0,1 0 0,1-1 0,-1 1 0,2-1 0,-1 0 0,0-1 0,1 0 1,1 0-1,-1 0 0,1-1 0,14 8 0,-5-6-3,1 0 0,0-1 1,0-1-1,0 0 0,1-2 1,-1 0-1,1-1 0,0-1 0,0-1 1,-1 0-1,1-2 0,27-4 0,-35 3 56,1-1 0,-1 0-1,0 0 1,0-1-1,-1-1 1,0 0-1,1 0 1,-2-1-1,1 0 1,8-9-1,12-13 54,39-50 0,-53 60-126,-14 17 31,0 0 0,-1 0 0,1-1 0,-1 1 0,0 0 0,0 0 0,2-5 0,-3 7-14,0 0-1,0-1 0,0 1 0,0 0 0,0-1 0,0 1 0,0-1 0,0 1 0,0 0 0,0-1 1,0 1-1,0-1 0,0 1 0,0 0 0,-1-1 0,1 1 0,0 0 0,0-1 0,0 1 1,-1 0-1,1-1 0,0 1 0,0 0 0,-1 0 0,1-1 0,0 1 0,0 0 0,-1 0 1,1-1-1,0 1 0,-1 0 0,1 0 0,-1 0 0,1 0 0,0 0 0,-1-1 0,1 1 1,0 0-1,-1 0 0,1 0 0,-1 0 0,1 0 0,0 0 0,-1 0 0,1 0 0,0 0 1,-1 1-1,0-1 0,-14 1-60,0 1 1,0 1 0,-26 8-1,34-9 64,-58 19-82,-81 40 1,112-46 66,9-5-78,1 2 0,1 1 1,-27 18-1,50-30 87,-1-1-1,1 0 0,0 1 1,-1-1-1,1 0 1,0 0-1,-1 1 1,1-1-1,0 1 1,0-1-1,-1 0 1,1 1-1,0-1 0,0 1 1,0-1-1,0 0 1,-1 1-1,1-1 1,0 1-1,0-1 1,0 1-1,0-1 1,0 0-1,1 0 1,-1 1-1,0-1 1,0 0-1,0 0 1,0 0 0,0 1-1,1-1 1,-1 0-1,0 0 1,0 0-1,0 0 1,1 0-1,-1 1 1,0-1-1,0 0 1,0 0-1,1 0 1,-1 0 0,0 0-1,0 0 1,1 0-1,-1 0 1,0 0-1,0 0 1,1 0-1,-1 0 1,0 0-1,0 0 1,1 0-1,14-2 2,0-1-1,-1 0 0,1-1 0,-1 0 0,27-13 0,-39 16 5,339-174-16,-220 108 150,-88 49-61,130-76 76,-136 77-116,-1-2 0,-1-1 0,42-42 0,-60 54-19,-1-1 1,0 1-1,0-1 1,-1 0 0,0-1-1,-1 1 1,0-1-1,0 0 1,-1 0-1,0 0 1,-1 0-1,0 0 1,-1-1 0,0 1-1,0-1 1,-2 1-1,1-1 1,-1 1-1,0 0 1,-1-1-1,0 1 1,-1 0 0,-7-17-1,8 22-38,-2 0 0,1-1 0,0 1 0,-1 0 0,0 1 0,0-1 0,0 1 0,-1 0 0,-5-4 0,0 1 16,1 1 0,-1 0 0,-21-9-1,19 10-17,0 1 0,-1 0-1,1 0 1,-1 2 0,0-1-1,0 2 1,0 0 0,0 0-1,0 1 1,0 1 0,0 0-1,0 0 1,-20 6 0,23-4 0,0 0 0,1 1 0,-1-1-1,1 2 1,0-1 0,0 1 0,1 1 0,-1 0 0,1 0 0,1 0 0,-1 1 0,1 0 0,0 1 0,1 0-1,-1 0 1,2 0 0,-1 0 0,1 1 0,0 0 0,1 0 0,-6 18 0,6-14-12,0 1 0,0 1 1,2-1-1,0 0 0,0 1 1,1-1-1,2 28 0,0-34 40,0-1 0,1 1-1,-1-1 1,1 0-1,1 0 1,-1 0-1,1 0 1,4 6-1,1 3 14,-6-12-19,-1-1 0,1 1 1,0-1-1,0 1 0,0-1 0,0 0 0,0 0 0,1 0 1,0 0-1,-1 0 0,1-1 0,0 1 0,0-1 0,5 4 0,-7-6 16,1 0 0,-1 0 0,0 0 0,0 0 0,0 0-1,0 0 1,0 0 0,0 0 0,0 0 0,0-1 0,0 1-1,0 0 1,0-1 0,0 1 0,0 0 0,0-1 0,0 0-1,0 1 1,0-1 0,0 1 0,0-1 0,-1 0 0,1 0-1,0 1 1,0-1 0,0-2 0,19-27 212,-17 25-134,-1 0-62,0 0-1,0 0 1,0-1 0,0 1-1,-1 0 1,0-1 0,0 1-1,-1-1 1,1 1 0,-1-1-1,-1-7 1,-1-8-107,-8-32 1,6 37 105,2 2-47,-1 5-71,2 0 1,-2-14-1,3 22 77,0 1 0,0-1 0,0 0 0,0 1 0,0-1 0,0 1 0,1-1-1,-1 0 1,0 1 0,0-1 0,1 1 0,-1-1 0,0 1 0,1-1 0,-1 1-1,1-1 1,-1 1 0,0-1 0,1 1 0,-1 0 0,1-1 0,-1 1 0,1-1-1,-1 1 1,1 0 0,0 0 0,-1-1 0,1 1 0,-1 0 0,1 0 0,-1 0 0,1 0-1,0 0 1,-1 0 0,1-1 0,0 1 0,0 1 0,27 2-205,-24-2 204,34 6 67,-11-2-25,42 12 1,-62-14-48,-1-1 0,1 1-1,-1 0 1,1 0 0,-1 1 0,0-1 0,-1 1 0,1 1 0,0-1 0,-1 1 0,5 6 0,-7-7-2,-1 0 0,0-1 0,0 1 0,0 0 0,-1 0 0,1 0 0,0 6 0,-1-9 30,-1 0 0,1 0 0,-1 1 0,0-1 0,0 0 0,1 1 0,-1-1 0,0 0 0,0 1 0,-1-1 0,1 0 0,0 0 0,0 1 0,0-1 0,-1 0 0,1 1 0,-1-1 0,1 0 0,-1 0 0,0 0 0,1 0 0,-1 1 0,-1 0 0,1-2 9,1 0 0,-1 0 0,1 0 0,-1 0-1,1 0 1,-1 0 0,1 0 0,-1 0 0,1 0 0,-1-1 0,1 1 0,0 0-1,-1 0 1,1-1 0,-1 1 0,1 0 0,-1-1 0,1 1 0,0 0-1,-1-1 1,1 1 0,0 0 0,-1-2 0,0 1-16,0 0 0,0 0 0,0 0 0,1 0 0,-1 0 1,0-1-1,1 1 0,-1 0 0,0-1 0,0-1 0,0-8-6,0 5 32,0 0 0,0 0 0,1 0 0,0 0 0,1-9 0,1 2 53,-2 6-130,1 1 1,0 0-1,0 0 0,1 1 0,-1-1 0,5-8 0,-5 13 30,-1 0 0,1 0-1,0 0 1,0 0 0,0 0 0,0 0-1,0 0 1,0 0 0,0 0 0,0 0-1,0 1 1,0-1 0,0 0-1,1 1 1,-1-1 0,0 1 0,1-1-1,-1 1 1,0 0 0,1 0 0,-1-1-1,0 1 1,1 0 0,-1 0-1,0 0 1,1 0 0,-1 1 0,0-1-1,1 0 1,-1 1 0,0-1 0,0 1-1,1-1 1,-1 1 0,1 0-1,35 19 75,-34-19-63,-1 1 0,1 0 0,-1 0 0,1 0 0,-1 0 0,0 1-1,0-1 1,0 1 0,0-1 0,3 6 0,6 7-52,-10-13 51,1 0 1,-1 0-1,0 0 1,0 1 0,0-1-1,0 1 1,0-1-1,0 0 1,-1 1-1,1-1 1,-1 1-1,0 0 1,0-1-1,0 1 1,0 2 0,-1 8 28,-5 22 1,3-22-9,1 0-16,-2-1 0,0 0 0,-10 22 0,3-7-33,9-21 29,0 0 1,0 0 0,-1-1 0,0 1-1,-6 9 1,-7 9 79,13-19-126,0 0 0,-1 0 0,1-1 0,-1 1 0,-7 6 0,-184 171 199,163-147-74,22-24 58,-22 21 1,22-23-112,3-4 85,7-5-107,0 0 0,0 0 1,0 0-1,0 0 0,0 0 1,0 1-1,0-1 0,0 0 0,0 0 1,0 0-1,0 0 0,0 0 1,0 0-1,0 0 0,0 0 1,0 0-1,0 0 0,0 0 0,0 0 1,0 0-1,0 0 0,0 0 1,-1 0-1,1 0 0,0 0 1,0 0-1,0 0 0,0 0 0,0 0 1,0 0-1,0 0 0,0 0 1,0 0-1,0 0 0,0 0 1,0 0-1,0 0 0,0 0 0,0 0 1,0 0-1,0 0 0,0 0 1,0-1-1,0 1 0,-1 0 1,1 0-1,0 0 0,0 0 0,0 0 1,0 0-1,0 0 0,0 0 1,0 0-1,0 0 0,0 0 1,0 0-1,0 0 0,0 0 0,0 0 1,0 0-1,0 0 0,0 0 1,0 0-1,0-1 0,0 1 1,0 0-1,0 0 0,0-1-1,1 1 0,-1-1 0,0 0 0,0 0-1,1 0 1,-1 0 0,0 1 0,1-1 0,-1 0 0,1 0 0,-1 1-1,1-1 1,-1 0 0,1 1 0,0-1 0,-1 1 0,1-1 0,1 0-1,17-11 27,-7 5-12,134-99-2,-81 62 25,70-54 376,-130 93-381,1-1 1,-1 1 0,-1-1-1,1 0 1,-1 0-1,0 0 1,5-11 0,17-51-19,-9 21-34,-14 40-218,0-1 1,-1 1-1,2-15 0,-1 46 41,-2-19 171,-1 0 0,1-1-1,-1 1 1,0 0-1,0 6 1,-2-2 58,0 9-42,-1 0 1,-1-1 0,-12 35-1,1-18 57,6-16-45,1 0-1,-7 28 1,11-35-8,0 1 0,-9 16 0,-5 14 7,15-33 14,-1-1 1,0 1-1,0-1 0,-1 0 1,0 0-1,-8 9 0,-40 39 101,37-41-112,5-8-15,10-6-74,5-3 11,-1 0 62,12-7 75,-1 0 0,0-2 0,0 0 1,-1 0-1,-1-1 0,0-1 0,0 0 1,15-23-1,-7 9 28,-2 3-20,17-29-1,-27 36-208,-6 15-217,-6 12 201,3-7 176,-8 18-178,-15 27 0,2-7 172,-1 11-28,9-20 76,-1 0 0,-24 35 0,32-57-26,-1-2 1,0 1-1,0-1 0,-13 10 1,15-15-31,1 1-1,-1-1 1,0 0 0,-9 3 0,13-5 13,-1 0 1,0 0-1,0 0 0,1 0 0,-1-1 1,0 1-1,0-1 0,0 0 0,0 0 1,0 0-1,-3 0 0,6-1-25,-1 1 0,1-1 0,-1 1 0,1 0 0,0-1 0,-1 1 0,1-1 0,0 1 0,-1-1 0,1 0 0,0 1 0,0-1 0,-1 1 0,1-1 0,0 1 0,0-1 0,0 0 0,0 1 0,0-1 0,0 0 0,0 1 0,0-2 0,-1-3 8,-3-45 173,2 36-236,2 11 16,0 0 0,-1 1 1,1-1-1,-1 0 0,1 1 1,-1-1-1,0 1 0,-2-5 1,3 7 29,0-1 1,0 1-1,-1 0 0,1-1 1,0 1-1,-1 0 1,1-1-1,0 1 0,-1 0 1,1 0-1,0 0 1,-1-1-1,1 1 0,-1 0 1,1 0-1,0 0 0,-1 0 1,1 0-1,-1-1 1,1 1-1,-1 0 0,1 0 1,0 0-1,-1 0 1,1 0-1,-1 1 0,1-1 1,0 0-1,-1 0 1,1 0-1,-1 0 0,1 0 1,0 1-1,-1-1 1,0 0-1,-14 11-44,10-8 62,-50 42-137,14-11-1,9-12 206,-41 23 0,57-34-178,14-9 113,0 0-1,0-1 0,0 1 0,0-1 1,-1 1-1,1-1 0,0 0 0,-1 0 0,1 0 1,-5 0-1,0 2 118,6-3-111,0 1 0,0-1 1,0 0-1,0 1 0,0-1 0,0 0 1,1 1-1,-1-1 0,0 0 0,0 0 1,0 0-1,0 0 0,0 0 0,0 0 1,0 0-1,0 0 0,-2-1 0,5-2-39,0 0-1,0 0 0,1 0 1,-1 0-1,1 1 0,-1-1 1,1 1-1,5-4 0,15-10-27,0 1 0,35-15-1,-25 12-6,0 3 106,-23 10-17,0 1 1,0-1 0,0-1 0,-1 0 0,1 0 0,-2-1 0,1 0 0,8-8-1,-17 14-15,1 0-1,0 0 0,-1 1 0,1-1 0,0 0 0,-1 0 0,1 0 0,-1 0 0,0 0 0,1 0 0,-1 0 0,0 0 0,1 0 0,-1 0 1,0 0-1,0 0 0,0 0 0,0 0 0,0 0 0,0 0 0,0 0 0,0 0 0,0 0 0,-1 0 0,1 0 0,0 0 0,-1-2 0,-1 2-10,1-1-1,0 1 1,0 0-1,-1 0 1,1 0-1,0 0 1,-1 0-1,0 0 1,1 0-1,-1 0 0,1 0 1,-1 1-1,0-1 1,1 1-1,-1-1 1,-3 1-1,-7-3 6,0 2 0,-1 0 0,-17 1 0,6 0 13,-5 2-73,-52 11-1,10 6-107,26-6 104,-56 18 195,-31 8-207,108-34 121,0 0 0,-1-2 0,-35 1 0,34-4 33,0-1 1,-32-6-1,49 5-67,0 0 0,0 0-1,0-1 1,1 0 0,-1-1-1,1 0 1,0 0 0,0-1-1,0 0 1,0 0 0,1-1-1,0 0 1,0 0 0,1-1 0,-1 0-1,2 0 1,-1 0 0,1-1-1,0 0 1,0 0 0,-6-17-1,-8-21-41,-17-71 0,24 68-226,-7-54-1,18 91 160,-2-1 1,0 1-1,-8-23 0,11 35 71,0-1 0,0 1 0,-1-1 0,1 1 0,0-1 0,0 1 0,-1-1 0,1 1 0,0 0 0,-1-1 0,1 1 0,-1 0-1,1-1 1,0 1 0,-1 0 0,1-1 0,-1 1 0,1 0 0,-1 0 0,1-1 0,-1 1 0,1 0 0,-1 0 0,1 0-1,-1 0 1,1 0 0,-2 0 0,1 0-11,0 0 1,-1 0-1,1 1 0,-1-1 0,1 1 0,0-1 0,-1 1 1,1-1-1,0 1 0,-2 1 0,-22 19-123,19-15 128,-1 0 0,1-1 1,-2 0-1,-13 8 1,-8 4 25,-57 35 117,74-46-12,0 0 0,-14 5-1,20-9-76,-1 0 0,0-1 0,0 1 0,0-1 0,0-1 0,0 1 0,-13-2 0,-1 1-433,20 0 393,1 0 0,-1 0 0,0 0 1,1 0-1,-1 0 0,1 0 0,-1 0 0,1 0 0,-1 1 0,1-1 0,-1 0 0,1 0 0,-1 1 0,1-1 1,-1 0-1,1 0 0,-1 1 0,1-1 0,0 1 0,-1-1 0,1 0 0,-1 1 0,1-1 0,0 1 0,0-1 1,-1 1-1,1 0 0,-1 1-13,1 0 0,-1 0 0,1-1 0,0 1 0,0 0 0,0 0 0,0 0-1,0 3 1,2 5-2,-1-1 0,6 15 0,-2-9 13,1 1 0,0-1 0,1 0-1,1-1 1,14 22 0,58 66-82,-73-94 105,2 0 0,-1-1 0,1 0 1,0 0-1,0-1 0,1 0 0,-1-1 0,1 0 0,1 0 1,-1-1-1,18 4 0,-18-5 35,0-1 1,0-1-1,0 0 0,0 0 1,0-1-1,0 0 0,0 0 1,0-1-1,0-1 0,0 1 1,-1-2-1,1 1 0,12-6 1,-16 4-29,1-1 1,-1 1-1,0-1 1,0-1-1,0 1 1,-1-1-1,1 0 1,-1 0-1,-1 0 1,6-11 0,17-18 83,-27 34-110,3-2 32,1-1 0,-1 0 0,0 0 0,0 0 1,-1 0-1,4-7 0,-6 9-2,1 1 0,-1-1 0,0 1 1,1-1-1,-1 0 0,0 1 0,0-1 0,0 0 1,-1 1-1,1-1 0,0 1 0,-1-1 0,1 0 1,-1 1-1,1-1 0,-1 1 0,0-1 0,1 1 1,-1 0-1,0-1 0,0 1 0,0 0 0,-2-3 0,-5-2 53,1 0 0,-1 0 0,0 1 0,-9-6 0,7 5-80,-29-15-3,-1 1 1,-1 2 0,-52-15-1,34 9-507,91 39 243,-1 2 0,-1 1 0,-1 1 0,39 34 0,-27-14 331,29 25-106,-58-55 46,-1-1 0,1 0 1,0 0-1,22 8 0,-20-10 17,1-1-1,0-1 1,0 0 0,0-1-1,0-1 1,0 0 0,1-1-1,27-2 1,-9-1 35,-1 0-9,47-7-1,-21 1 16,-39 6-18,37-9-1,-16-8 103,-16 4 107,-19 11-162,-8 9-199,-7 10 80,4-7 4,-2 4 117,5-11 38,5-7-51,55-79-207,-36 51 166,1 2 0,2 0 0,42-41 0,-50 55 52,0-1-1,21-29 1,-36 45-79,-1 1 0,1-1 1,-1 1-1,0-1 0,0 0 1,0 0-1,0 1 0,-1-1 1,1 0-1,-1 0 0,0 0 1,1 0-1,-1 0 1,-1 1-1,1-1 0,0 0 1,-1 0-1,1 0 0,-1 0 1,0 1-1,0-1 0,-1-3 0,-4-21 27,6 25-27,0-1 1,0 1-1,0-1 0,-1 1 1,1 0-1,-1-1 0,0 1 1,1 0-1,-1-1 1,0 1-1,0 0 0,-1 0 1,1 0-1,0 0 0,-3-2 1,0 0 2,1 1 1,0-1-1,-1 0 1,1 0-1,1 0 1,-1 0-1,1 0 1,-1 0 0,1-1-1,0 0 1,-2-6-1,4 4-19,-1 0-1,1 1 1,0-1 0,0 0-1,1 1 1,1-8-1,1-15 128,0 5-108,3-79-256,-6 96 292,-1 0 0,0-1-1,-2-8 1,1 6 27,1 9-80,1 0 0,-1 0 0,1 0 0,-1 0 0,1 0 0,-1 0 1,1 0-1,-1 0 0,0 0 0,0 0 0,1 1 0,-1-1 0,0 0 0,0 0 0,0 1 0,0-1 1,0 1-1,0-1 0,0 1 0,0-1 0,0 1 0,0 0 0,0-1 0,0 1 0,0 0 0,-1 0 1,1 0-1,0 0 0,-2 0 0,-1 0-12,0 0 1,0 0-1,0 0 1,0 1-1,-1 0 1,-6 2-1,1 1 18,0 0 0,-1-1 0,1 0 0,-1-1 0,1 0 0,-17 0 0,27-2 1,-1 0 0,1 0 0,0 0 0,-1 1 0,1-1 0,-1 0 0,1 0 0,0-1 1,-1 1-1,1 0 0,0 0 0,-1 0 0,1 0 0,0 0 0,-1 0 0,1 0 0,0-1 0,-1 1 0,1 0 0,0 0 0,-1 0 1,1-1-1,0 1 0,0 0 0,-1 0 0,1-1 0,0 1 0,0 0 0,-1-1 0,1 1 0,0 0 0,0-1 0,0 1 0,0 0 0,0-1 1,-1 1-1,1 0 0,0-1 0,0 1 0,0 0 0,0-1 0,0 1 0,0 0 0,0-1 0,0 1 0,0-1 0,0 1 0,1 0 1,-1-1-1,0 1 0,0-1 0,10-16 43,-9 15-78,1-2 41,0 1-1,0 0 1,0-1 0,0 1 0,1 0-1,-1 0 1,1 0 0,5-4-1,-7 6-21,1 0 0,-1 0 0,1 0 0,0 0 0,0 0-1,-1 1 1,1-1 0,0 0 0,0 1 0,0 0 0,0-1-1,0 1 1,0 0 0,0 0 0,0 0 0,-1 0 0,4 0 0,15 3-3,-14-3-29,-1 1 0,0 0-1,1 0 1,7 2 0,9 2 106,2 0-1585,-23-4 1117,1 0 1,0 0-1,-1-1 0,1 1 0,-1 0 0,1 1 0,-1-1 0,1 0 1,-1 0-1,0 0 0,0 1 0,2 1 0,10 15-2185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6:02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1187 28 1824,'-11'3'4352,"9"-1"-4178,0-1 0,0 0 0,0 1 1,0-1-1,-1 0 0,1 0 0,0-1 1,-1 1-1,1 0 0,0-1 0,-3 1 0,-14-1 522,1-1-1,-20-4 0,16-3-292,19 7-322,0 0 1,1 0-1,-1 0 1,0 0-1,0 0 0,0 1 1,0 0-1,-3-1 1,-8 0-31,-12-1 106,-13 5 22,26-2-17,-1 0 0,1 1-1,-17 4 1,-4 4 112,-44 19 0,65-23-229,1 1 0,-1 0 0,1 1 1,1 0-1,-1 1 0,-13 13 0,14-10-45,-1-1 28,0 1 0,1 1 0,-13 19 0,-9 17 218,-2 0-1,-51 54 0,57-74-8,-55 41-1,52-44-53,-4 1-196,22-18 65,0 2 1,-16 14-1,14-8-35,1 0 0,1 2 0,1-1 0,0 1 1,1 1-1,1 0 0,1 1 0,1 0 0,-8 28 0,-23 122 170,33-137-75,-1 11-37,2 0 0,-2 55 1,8-76-74,1 1 0,2-1 1,0 0-1,1 1 0,14 41 1,-10-41 41,2-1 1,0 0-1,2 0 1,1-1 0,0-1-1,2 0 1,1-1-1,0-1 1,1 0 0,38 31-1,-19-21 131,2-3-1,1-1 1,56 27 0,-46-27-75,62 30 276,-94-49-331,-1-1 0,1-1 0,0-1 0,0 0 0,20 2 0,26-4 170,83-7-1,-58 1-93,-62 3-61,25 0 45,0-2 0,0-2 0,59-14 0,-58 5 89,0-3-1,-2-1 1,86-45 0,-110 49-154,-1-2-1,-1-1 1,0 0-1,-1-2 1,-1-1-1,-1 0 0,-1-2 1,27-37-1,-23 25 95,-2-2-1,31-64 0,5-53 77,-46 117-195,-2 0 1,7-52-1,-16 78-8,14-131 210,-14 109-170,0-158-78,-3 162 131,-7-44 0,6 57-63,-1 1 0,-1-1-1,0 1 1,-13-27 0,-28-30 22,31 51-66,-2 2 0,0 0 0,-1 1 0,-27-19 0,-83-49 21,53 44-53,28 16 51,-128-72 95,25 11-358,140 80-122,-1 1-1,-16-7 1,25 12 26,-8-2-2054,7 8-1191,7 12-2281,4 1 3020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1:45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0 5056,'0'1'136,"0"-1"0,1 1 1,-1-1-1,1 1 0,-1-1 0,0 1 0,0-1 1,1 1-1,-1-1 0,0 1 0,0-1 1,0 1-1,0-1 0,1 1 0,-1 0 1,0-1-1,0 1 0,0-1 0,0 1 1,0-1-1,0 1 0,-1 0 0,1-1 1,0 1-1,0-1 0,-1 2 0,-3 19 1007,0-11-651,0 0 0,-1 0-1,-1 0 1,1 0 0,-1-1 0,-1 0 0,-8 9-1,-57 55 1376,60-62-1759,11-10-106,-17 16 529,-35 26 0,48-40-460,-1 1-1,1-1 1,-1 0 0,0 0 0,0-1 0,0 0 0,0 0 0,0 0 0,0-1 0,-1 0 0,-9 1 0,14-2-312,-1 0 0,1 0 1,0 0-1,0-1 1,0 1-1,0 0 0,0-1 1,-1 0-1,1 1 0,0-1 1,0 0-1,1 0 0,-1 0 1,0 0-1,-3-3 0,-2-4-2025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9:32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1 400 4992,'0'-4'1824,"9"4"-1408,5 0-128,-1-4 288,0 1-384,1-2-512,-1-3 160,0-4-1984</inkml:trace>
  <inkml:trace contextRef="#ctx0" brushRef="#br0" timeOffset="1">451 153 6304,'13'-33'2336,"-3"13"-1824,7-3-128,-7 11-64,-2-5-256,2-3-1280,-2 4 640,0 4-2592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6:05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3006 1888,'0'0'5386,"0"-6"-3658,4-28 246,-1 14-1577,0-24 0,9-214 919,-5 164-920,2 18-23,-2 30-250,8-132 80,3-44 14,-3 69-130,-5 36-66,0 18-112,8-94 486,-12-111-352,1 113 69,-4 131-32,6-155 213,-7 175-375,7-42-1,-1 21 14,-1 6 179,-2 24 30,0-43-1,-2-33-134,7-26-250,-9 122 301,0 0 1,0 1-1,1-1 1,6-18 0,-8 28-56,1-5-16,-2-9 2,3 11-100,-4 12-270,-23 20 756,12-4-579,-4 6 167,-22 29 391,27-40-292,-12 23 0,-2 3 33,-8 1-28,24-34 0,0 1 1,-13 23 0,17-27-37,5-6-5,2-3 72,12-6-66,-8 4-12,6-6 76,0 1 1,-1-1 0,0-1-1,16-19 1,-10 12-30,121-150 117,-108 120-79,-23 35-113,1 0 0,0 1 0,0 0 0,17-17 0,-20 23-11,-2 3 19,0-1 1,-1 1 0,1-1-1,-1 0 1,1 0 0,-1 0-1,2-3 1,-3 5 2,0 0-1,0 0 0,0-1 1,0 1-1,0 0 1,0 0-1,0 0 1,1 0-1,-1 0 1,0 0-1,0 0 1,0 0-1,0-1 0,0 1 1,0 0-1,0 0 1,0 0-1,1 0 1,-1 0-1,0 0 1,0 0-1,0 0 0,0 0 1,0 0-1,0 0 1,1 0-1,-1 0 1,0 0-1,0 0 1,0 0-1,0 0 0,0 0 1,0 0-1,1 0 1,-1 0-1,0 0 1,0 0-1,0 0 1,0 0-1,0 0 0,0 0 1,0 0-1,1 1 1,-1-1-1,0 0 1,0 0-1,5 8-29,3 14 122,-4-5-64,13 44-26,-12-48-27,4 26-1,-1-1-27,6 4 236,-9-30-48,-1 1-1,0-1 1,-1 1-1,-1 0 1,3 25-1,-5-34 1043,0-9-1572,0-13-3319,0 17 3208,0-12-1692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6:22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0 736,'-1'0'20,"0"0"0,1 0 0,-1 0 0,0 0 0,0 0 0,1 1 0,-1-1 1,0 0-1,0 0 0,1 0 0,-1 1 0,0-1 0,1 0 0,-1 1 0,0-1 0,1 1 0,-2 0 0,-1 2 56,3-3-63,0 0-1,-1 0 1,1 0-1,0 0 0,0 0 1,0 0-1,-1 0 1,1 0-1,0 0 1,0 1-1,0-1 0,-1 0 1,1 0-1,0 0 1,0 0-1,0 1 1,0-1-1,-1 0 0,1 0 1,0 0-1,0 1 1,0-1-1,0 0 0,0 0 1,0 0-1,0 1 1,0-1-1,0 0 1,0 0-1,0 1 0,0-1 1,0 0-1,0 0 1,0 0-1,0 1 1,0-1-1,0 0-5,0 1 0,0-1 0,0 0 0,0 0 0,0 0 0,0 0 0,0 1 0,0-1 0,0 0 0,0 0 0,0 0 0,0 0 0,0 1 0,0-1 1,0 0-1,0 0 0,0 0 0,-1 0 0,1 1 0,0-1 0,0 0 0,0 0 0,0 0 0,0 0 0,0 0 0,0 0 0,0 1 0,-1-1 0,1 0 0,0 0 0,0 0 0,0 0 0,0 0 0,0 0 0,-1 0 0,1 0 0,-2 2 29,1-1-4,0-1 1,0 1-1,-1 0 1,1 0-1,0-1 1,0 1-1,-1-1 1,1 1-1,0-1 1,-1 0-1,1 1 1,-1-1-1,-2 0 1,3 0-82,3 0 119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6:22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0 576,'-13'8'256,"8"-1"-224,2-7 352,3 5-224,-5-5-64,0 3-64,-3-3 96,8 5-64,-5-5 192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6:22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0 896,'-13'25'416,"8"-14"-352,0-8 96,10 2-96,-5-1 32,0 1 64,0-2-128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6:23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0 576,'-10'5'256,"15"-1"-224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6:23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1152,'5'3'512,"-5"6"-384,0-1-64,0 0 192,5-1-160,-5-2 32,3-2-64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6:24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1664,'3'6'736,"10"2"-640,-13-3 320,5-1-256,0-1 0,0 2-96,-5-2 288,3 2-160,2-2 96,0 2-160,-5-2-192,4 6 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6:24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1248,'0'6'544,"8"7"-480,-3-9 192,0 4-160,-2 0 32,7 3-64,-7-2 160,7 2-128,-5-3 256,-2 4-224,2-4 32,3 4-96</inkml:trace>
  <inkml:trace contextRef="#ctx0" brushRef="#br0" timeOffset="1">111 166 2816,'0'4'1280,"4"4"-1120,1-8 896,0 3-608,-1 2 544,1-2-576,3 2-32,2 2-224,-7 1 128,7 0-192,-5-5 192,-2 2-192,2-1 608,3 1-416,2-5-864,3 3 256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6:24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2304,'0'-9'1056,"0"18"-512,8-3-448,-8-1 192,5-2-192</inkml:trace>
  <inkml:trace contextRef="#ctx0" brushRef="#br0" timeOffset="1">152 56 2496,'5'12'1120,"-5"-4"-992,0-13 32,0 2-128,0-5 128,3 8-96,2-4 384,3 8-224,-3-8 32,0-1-160,3-6-1120,5 6 576,-3 2-1408,3 3 1056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6:25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1824,'3'0'832,"2"23"-128,0-18-448,-2-5 32,2 3 288,0-3 0,3 0-320,2-3-320,3 3 0</inkml:trace>
  <inkml:trace contextRef="#ctx0" brushRef="#br0" timeOffset="1">217 5 2656,'-5'-5'1184,"10"10"-64,5 3-960,-7-4 0,7-1-96,-6-3 512,5 5-320,0-10-1088,4 5 448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9:32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9 640 4896,'-9'0'1824,"14"0"-1440,-1-13-96,1 6-64,-5-6-192,5 1-224,-2 1 96,-3-1-1728,5-4 1024,-10-8-1888</inkml:trace>
  <inkml:trace contextRef="#ctx0" brushRef="#br0" timeOffset="1">63 351 2720,'4'-43'1024,"11"23"-800,-2-12-64,-5 16-1568,6-4 736,4 0-480</inkml:trace>
  <inkml:trace contextRef="#ctx0" brushRef="#br0" timeOffset="2">98 89 3712,'-3'-14'1408,"16"3"-1120,6-9-64,-11 8-96,5-4-128,0 1-2464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6:25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3072,'13'6'1376,"-18"-6"-480,15 0-608,-7 0 256,7 5-320,-2-10 64,2 5-160,-7-3 352,7 6-256,-2-6 96,2 3-192,-2-3-2112,6-2 1088,-1-3-1920,0 8 1600</inkml:trace>
  <inkml:trace contextRef="#ctx0" brushRef="#br0" timeOffset="1">236 40 1824,'9'-4'832,"-5"8"-736,1-8 320,-1 4-256,5-5 128,1 5-160,-2-6 64,5 1-96,5-6 160,-5 2-160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6:25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0 169 2912,'5'-3'1312,"0"0"-1152,-5-2 0,5 5-128,-1-9-96,9 6 32</inkml:trace>
  <inkml:trace contextRef="#ctx0" brushRef="#br0" timeOffset="1">166 23 3136,'0'-3'1440,"0"0"-1248,0-2 672,0 10-512,0-10 0,3 5-224,-3-9-160,0 6 0,5 3 32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6:26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11 408 3488,'-5'-8'1568,"0"-1"-1344,5 6 128,5 3-224,-5-3-32,0 6-64,0-6-32,5-2 0,-5-3-224,0 4 128,0-7-2720,3 6 1568</inkml:trace>
  <inkml:trace contextRef="#ctx0" brushRef="#br0" timeOffset="1">24 73 2144,'3'-25'992,"-6"11"-864,-2 5 64,10 5-128,-5-8 128,3 4-128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6:26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53 273 1728,'-5'-13'800,"5"2"-704,0 7 32,0 8-96</inkml:trace>
  <inkml:trace contextRef="#ctx0" brushRef="#br0" timeOffset="1">14 130 2144,'0'-8'992,"-10"0"-864,7 2 768,6 1-512,-3-7-96,0 1-160,0-6-32,0 6-64,0-6-96,5 6 32,-5-6-1792,5 11 960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6:26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217 166 1568,'0'-16'704,"-5"8"-608,1-1 160,0 3-192,-1-2 0,1 8-32</inkml:trace>
  <inkml:trace contextRef="#ctx0" brushRef="#br0" timeOffset="1">57 32 3712,'-18'-9'1696,"5"6"-1472,8-2 800,0 2-832,2-2-128,-7 2 320,7-1-256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6:27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25 3648,'-21'0'1664,"3"-5"-1472,10 2 480,3 6-416,-13-3-32,13 0-128,-8 0-96,8 0 32,-8 0-128,9 0 64</inkml:trace>
  <inkml:trace contextRef="#ctx0" brushRef="#br0" timeOffset="1">68 1 3072,'-10'11'1376,"-3"-14"-1184,4 0 736,9 6-544,-8-3-160,3 0-128,-5 0 96,2-3 64,3 3-160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6:27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1 2080,'-18'0'928,"-8"0"-800,8 0 1184,10 0-736,-18 0 544,8 0-640,-5 0-192,9 0-192,-4 0 192,10 0-160,-5 0-192,3 0 32</inkml:trace>
  <inkml:trace contextRef="#ctx0" brushRef="#br0" timeOffset="1">142 1 2304,'-32'5'1056,"6"1"-896,13-6 672,3 5-480,-6-2-64,6 2-192,-3-5 128,5 4-128,-2-4-1152,7 0 544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6:27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1 2656,'-31'0'1184,"13"8"-1024,9-8 128,5 3-192,-5-3 96,9 3-96,-5-3-192</inkml:trace>
  <inkml:trace contextRef="#ctx0" brushRef="#br0" timeOffset="1">157 107 2400,'-31'15'1088,"-6"10"-960,19-14 384,10 1-320,-10-1 0,10 2-128,-5-6 224,3 1-160,2-3-736,3-2 320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6:28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 1728,'-23'19'800,"10"1"-704,5-12 224,3 4-192,-4-4 96,5 3-128,-5 1 160,9 1-160</inkml:trace>
  <inkml:trace contextRef="#ctx0" brushRef="#br0" timeOffset="1">50 273 1824,'-23'23'832,"15"-10"-736,3-10 320,5 6-256,-3-1 0,-2 3-96,0-3-192,10 4 64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8:20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1664,'0'0'528,"-7"0"645,11 8 523,-5 6-1369,-1 0 0,0 0-1,-5 18 1,-3 16 57,2 8 264,0-5-228,-2 71 0,11-110 28,4 22 0,-5-34-508,0 1 1,0-1-1,0 0 1,0 0-1,0 1 1,0-1-1,0 0 1,0 0-1,0 1 1,0-1-1,0 0 1,0 0-1,0 1 1,0-1-1,0 0 1,1 0-1,-1 1 1,0-1-1,0 0 1,0 0-1,0 0 1,1 1-1,-1-1 1,0 0-1,0 0 0,0 0 1,1 0-1,-1 1 1,0-1-1,0 0 1,0 0-1,1 0 1,-1 0-1,0 0 1,0 0-1,1 0 1,-1 0-1,0 0 1,0 0-1,1 0 1,-1 0-1,0 0 1,0 0-1,1 0 1,-1 0-1,0 0 1,1 0-1,-1 0 1,0 0-1,0 0 1,0 0-1,1 0 1,-1 0-1,0-1 1,0 1-1,1 0 1,1-1-885,9-2-1360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9:32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132 649 992,'-10'0'448</inkml:trace>
  <inkml:trace contextRef="#ctx0" brushRef="#br0" timeOffset="1">127 300 3328,'-19'-3'1504,"6"-17"-1312</inkml:trace>
  <inkml:trace contextRef="#ctx0" brushRef="#br0" timeOffset="2">60 12 5728,'-18'-3'2592,"0"6"-2240,9-3-416,-1-8-1504,5 5 928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8:20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2976,'0'-5'1344,"0"10"384,8-2-1504,2 1 352,8 4-320,-2-3 32,7 3-192,8-8 160,0 3-160,4-3 544,6 0-384,3-3-928,-4-2 320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8:21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1472,'-2'4'141,"0"0"0,0 0-1,1 0 1,0 0 0,0 0 0,0 1 0,0-1-1,1 0 1,-1 0 0,1 1 0,0-1-1,1 5 1,1 9 673,8 29-1,-3-16-254,2 11-111,6 34 426,-12-59-591,1 17-288,-4-26-459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8: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2912,'10'3'1312,"-10"6"-288,3-6-672,2 2 640,8-2-576,6-3-128,-1 5-192,0-5 192,3 3-160,5 1 160,5 0-160,1-8 160,4 4-192,0-12-4672,-7 4 2464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8:23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2400,'8'-3'4212,"7"5"-3356,11 6-863,-2 4 70,-20-10-50,-1 0-1,1 0 0,-1 0 1,1 0-1,0-1 0,0 0 1,0 1-1,0-2 1,0 1-1,0 0 0,0-1 1,0 1-1,0-1 1,0 0-1,7-2 0,11-1-470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38:24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3552,'0'-4'1632,"0"8"640,3 4-1984,2 0 544,0 7-448,0-2 0,8-2-224,5-2 128,-1-3-192,6-6 384,3 0-256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0:58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1312,'3'0'7748,"-7"0"-6003,4 1-1762,-1-1 0,1 0 0,-1 1 0,1-1 0,-1 0 0,1 1 0,-1-1 0,1 1 0,-1-1 0,1 1 0,0-1 0,-1 1 0,1-1-1,0 1 1,-1-1 0,1 1 0,0 0 0,0-1 0,-1 1 0,1-1 0,0 1 0,0 0 0,0-1 0,0 1 0,0 0 0,0 0 0,-3 31 83,1-5 8,-3-1 31,-40 288 542,28-154-106,8-83-250,-6 6-30,10-64-183,1 1 0,1-1 1,1 1-1,1 0 0,1 20 1,0-34 32,1 0 0,-1 0 0,-1 0 1,1 0-1,-1 0 0,-2 9 0,3-8 498,1-15 436,0-10-788,5-26 0,1-9-142,-4 18-11,10-43-1,-4 25-134,14-132 4,0-25-58,-7 62 26,-15 95-236,-1 32-2,0 21 286,0-1 0,0 0 0,0 1-1,0-1 1,0 1 0,1-1 0,-1 0-1,0 1 1,-1-1 0,1 1 0,0-1 0,0 1-1,0-1 1,0 0 0,0 1 0,-1-1-1,1 1 1,0-1 0,0 1 0,-1-1-1,1 1 1,0-1 0,-1 1 0,1-1 0,0 1-1,-1 0 1,0-1 0,0 0-91,27 50-1226,-16-29 1340,-1 0 1,-1 1-1,-1 0 0,6 32 0,0 0 82,16 53-95,22 67 167,-41-148 184,1 0 1,25 40-1,-35-64 61,7-8 810,-6 6-1182,1-1 1,-1 0 0,0-1-1,0 1 1,-1 0 0,1-1-1,0 1 1,-1-1 0,1 1-1,1-5 1,9-32 65,-6 17-124,61-163-13,-43 125 25,2 1 0,51-85 0,-63 126-123,-12 15 52,1 1 1,-1-1-1,0 0 0,0 0 0,-1 0 1,1 0-1,1-5 0,1 1-226,-4 7 301,0 0 1,0 0-1,0 0 1,0 0-1,0 0 1,0 0-1,0 0 1,0 0-1,0 0 1,0 0-1,0 0 0,0 0 1,0 0-1,1 0 1,-1 0-1,0 0 1,0 0-1,0 0 1,0 0-1,0 0 1,0 0-1,0 0 1,0 0-1,0 0 0,0 0 1,0 0-1,0 0 1,0 0-1,0 0 1,0 0-1,0 0 1,0 0-1,1 0 1,-1 0-1,0 0 1,0 0-1,0 0 0,0 0 1,0 0-1,0 0 1,0 1-1,0-1 1,0 0-1,0 0 1,0 0-1,0 0 1,0 0-1,0 0 1,0 0-1,0 0 0,0 0 1,0 0-1,0 0 1,0 0-1,0 0 1,0 0-1,0 0 1,0 0-1,0 0 1,0 0-1,0 1 0,0-1 1,0 0-1,0 0 1,7 9-37,0-1 41,-3-1-30,-1 0 1,0 0 0,0 0-1,0 0 1,2 11 0,6 42 74,-9-46-21,43 289-101,-37-252 155,28 89 0,-31-123-25,-2-1-1,4 25 1,-5-23 196,7 24 1,-9-41-261,1-1-1,-1 0 1,0 0 0,0 0-1,0 0 1,0 1 0,0-1-1,0 0 1,1 0 0,-1 0 0,0 1-1,0-1 1,0 0 0,0 0-1,0 0 1,0 1 0,0-1-1,0 0 1,0 0 0,0 0 0,0 1-1,0-1 1,0 0 0,0 0-1,0 1 1,0-1 0,0 0-1,0 0 1,0 0 0,-1 1 0,1-1-1,0 0 1,0 0 0,0 0-1,0 0 1,0 1 0,0-1-1,-1 0 1,1 0 0,0 0 0,0 0-1,0 0 1,-1 1 0,1-1-1,0 0 1,-1 0-158,1 0 0,0-1 0,-1 1 0,1 0 0,0 0 0,-1-1 0,1 1 0,0 0 0,0 0 0,-1-1 0,1 1 0,0 0 0,0-1 0,-1 1 0,1 0 0,0-1 1,0 1-1,0-1 0,0 1 0,0 0 0,-1-1 0,1-8-1801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1:00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7 152 3072,'-4'-8'1604,"4"8"-1562,0 0-1,-1 0 1,1 0-1,0 0 0,0 0 1,0 0-1,0-1 1,0 1-1,0 0 0,0 0 1,-1 0-1,1 0 1,0 0-1,0-1 0,0 1 1,0 0-1,0 0 1,0 0-1,0 0 0,0-1 1,0 1-1,0 0 1,0 0-1,0 0 0,0 0 1,0-1-1,0 1 0,0 0 1,0 0-1,0 0 1,0 0-1,0-1 0,5 10 5509,-1-4-5480,1 1 0,-1-1-1,1 0 1,10 8 0,-10-10-24,0-1 1,0 1-1,0-1 0,0 0 0,1-1 1,-1 1-1,7 0 0,41 1 412,-31-2-219,249 4 230,-228-8-286,0-2-1,0-2 1,54-16 0,-83 20-188,-1-1 53,27-5-1,2 9 58,-16 1 174,-26-1-276,0 0-2,0 0 0,0 0 0,0 0 0,1 0 0,-1-1 0,0 1 0,0 0-1,0 0 1,1 0 0,-1 0 0,0 0 0,0 0 0,0 0 0,1 0 0,-1 0-1,0 1 1,0-1 0,0 0 0,0 0 0,1 0 0,-1 0 0,0 0 0,0 0-1,0 0 1,1 0 0,-1 0 0,0 1 0,0-1 0,0 0 0,0 0 0,0 0-1,1 0 1,-1 1 0,0-1 0,0 0 0,0 0 0,0 0 0,0 0 0,0 1-1,0-1 1,0 0 0,0 0 0,0 0 0,0 1 0,1 0 495,-11-15 240,8 12-702,0 0 0,0 0 1,0 0-1,0 1 0,0-1 0,-1 0 1,-4-1-1,-10-9 135,-57-53-57,73 65-113,-41-38-190,31 24-1,15 15 158,0-1 1,0 0-1,0 0 1,1 0 0,3-1-1,3 1 16,0-1-1,13 2 1,-16 2 10,0-1 0,-1 1 0,0 0 0,1 0 0,-1 1 0,0 0 0,-1 1 0,1-1 0,-1 1 0,0 0 0,6 7 0,-10-10 20,-1 0 1,1 0-1,-1 0 1,0 0 0,0 1-1,0-1 1,0 1 0,0-1-1,-1 1 1,1-1 0,0 1-1,-1-1 1,0 1 0,0-1-1,0 1 1,0-1 0,0 1-1,-1 4 1,-2 5 75,0 0 1,-8 20-1,4-12 57,-9 10-28,14-26-97,-1 0-1,1-1 0,0 1 0,0 0 0,0 0 1,1 0-1,0 1 0,-1-1 0,0 8 0,3-11-345,0 0 0,0 0 0,0 0 0,-1 0-1,1 0 1,1 0 0,-1 0 0,0 0 0,0 0-1,0 0 1,0-1 0,0 1 0,1 0 0,-1-1-1,0 1 1,1-1 0,1 1 0,19 4-4832,4-2 1628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1:01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24 1728,'-8'-1'13784,"30"14"-15355,-6-7 1746,0-1-1,0-1 1,29 4 0,-28-8-13,0 0 0,0-1 0,0-1 1,0-1-1,-1 0 0,27-10 0,4 1 89,-39 10-219,0 0 0,1 0 0,-1 1 0,1 1 0,0-1 0,-1 1 0,1 1 0,-1 0 0,1 0 0,-1 0 0,1 1 0,-1 1 0,11 4 0,-19-7-88,1 0 0,-1 0 0,1 1 0,-1-1-1,0 0 1,1 0 0,-1 1 0,0-1 0,1 0 0,-1 0-1,1 0 1,-1 0 0,1 1 0,-1-1 0,1 0 0,-1 0-1,0 0 1,1 0 0,-1 0 0,1 0 0,-1 0 0,1 0-1,-1-1 1,1 1 0,-1 0 0,0 0 0,1 0 0,-1 0-1,1 0 1,-1-1 0,0 1 0,1 0 0,-1 0 0,0-1-1,1 1 1,-1 0 0,0-1 0,1 1 0,-1 0 0,0-1-1,1 1 1,-1-1 0,0 1 0,0-1 0,1-18-6314,-1 14 4745,0 1-871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1:01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59 2304,'6'-8'4224,"-18"4"304,11 1-3816,0 3-702,1 0 0,0 0 0,0 0 0,0 0 0,0 0 0,0 0 0,0 0 0,0 0 0,0 0 0,0 0 0,0 0 0,0 1 1,0-1-1,0 0 0,0 0 0,0 0 0,0 0 0,0 0 0,0 0 0,0 0 0,-1 0 0,1 0 0,0 0 0,0 0 0,0 0 0,0 0 0,0 0 0,0 0 0,0 0 0,0 0 0,0 0 0,0 0 0,0 0 0,0 0 0,-1 0 0,1 0 0,0 0 0,0 0 0,0 0 0,0 0 0,0 0 0,0 0 0,0-1 0,0 1 0,0 0 0,0 0 0,0 0 0,0 0 0,0 0 1,0 0-1,0 0 0,0 0 0,0 0 0,0 0 0,45 8 800,-28-5-661,2 0-44,1 0-1,0-1 1,1-1 0,24-1-1,-24-3-220,-2 2 127,0-1 1,-1-1-1,1-1 0,-1-1 1,24-8-1,6-10-4192,-17 13 2128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1:03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1824,'-2'0'253,"-1"0"1,1 0-1,0 1 1,0-1-1,0 1 1,0 0-1,0-1 1,0 1-1,0 0 1,-2 1-1,2 0 67,0-1 0,-1 0 0,1 0 0,0 0 0,-1 0 1,1-1-1,0 1 0,-1-1 0,1 1 0,-4-1 0,-11 3 4795,23-2-4982,9 4 42,0-1 1,0 0-1,1-1 1,27 1-1,68-4 352,-52-1-486,171 1 685,-229 0-316,-4 6-378,1-2-13,1-1-1,-1 1 1,0 0-1,0-1 1,-4 7-1,-6 9-81,2 4-1,-59 114 75,48-93 72,17-33-70,-1-1-1,0 0 1,-7 10-1,-9 7-20,-2-2 0,0 0 0,-44 36 0,27-30 46,33-25 111,7-6-151,0 0 1,0 0-1,0 0 0,0 0 0,0 0 1,0 0-1,0 0 0,0 0 0,1 0 0,-1 0 1,0 0-1,0 0 0,0 0 0,0 0 0,0 0 1,0 0-1,0 0 0,0 0 0,0 1 1,0-1-1,0 0 0,0 0 0,0 0 0,0 0 1,0 0-1,0 0 0,0 0 0,0 0 1,0 0-1,0 0 0,0 0 0,0 0 0,0 1 1,0-1-1,0 0 0,0 0 0,0 0 0,0 0 1,0 0-1,0 0 0,0 0 0,0 0 1,0 0-1,0 0 0,0 0 0,0 0 0,0 0 1,0 0-1,-1 1 0,1-1 0,0 0 0,0 0 1,0 0-1,0 0 0,0 0 0,0 0 1,0 0-1,0 0 0,0 0 0,0 0 0,0 0 1,0 0-1,0 0 0,-1 0 0,1 0 1,1 0 310,7 0-80,179-11 289,-143 8-401,-33 2-89,-5 0-71,0 0 0,1 1 0,11 1 0,6 0 11,-20-1 130,-1 0-1,1 0 0,0 0 0,0 0 1,0 1-1,0 0 0,4 1 0,-2-2-227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9:33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810 507 6816,'-69'0'3072,"35"-12"-2656,15 1-224,9 6-192,-6-15-1216,1 0 672</inkml:trace>
  <inkml:trace contextRef="#ctx0" brushRef="#br0" timeOffset="1">486 63 7712,'-11'2'956,"-17"0"1576,22-2-2472,0 0 250,0 0 0,-1 0-1,1 0 1,0-1 0,0 0 0,0-1-1,-12-3 1,8 1 48,-52-21-791,-4 3-3801,57 20 3441,-1 0 0,0 1 0,0 0 0,0 1 0,0 0 0,0 0 0,0 1 0,-18 5 0,10-2 910,0 1 1,1 1 0,-31 15 0,15 2 575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1:04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 2144,'-23'0'2635,"21"0"-1515,3-1-362,-5-3 638,91 39 3169,-70-30-4236,0-1-1,-1-1 0,27 3 0,-16-3-105,104 16 460,-130-19-746,-1 0 1,1 0-1,-1 1 0,1-1 0,0 0 1,-1 0-1,1 0 0,0-1 1,-1 1-1,1 0 0,-1 0 1,1 0-1,0 0 0,-1-1 1,1 1-1,-1 0 0,2-1 1,0-4-4394,-2 1 2211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1:04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0 336 2816,'0'0'7530,"13"-7"-5439,-11 6-1939,0 0-1,-1 0 1,1-1-1,-1 1 1,1 0-1,-1-1 1,0 1 0,0-1-1,1 1 1,-1-1-1,1-2 1,11-22 300,-8 16-227,22-34 119,-18 29-315,0-1 1,8-18-1,-5 4-2,-4 7 5,2 0 0,24-41 0,-27 50-145,-7 13 95,1 0 1,-1 1-1,0-1 0,0 0 1,1 1-1,-1-1 1,0 1-1,1-1 0,-1 1 1,0-1-1,1 1 1,-1-1-1,1 1 0,-1-1 1,1 1-1,0-1 0,0 1 8,-1 1 0,1-1 0,0 0 0,-1 1 0,1-1 0,0 1 0,-1-1 0,1 1 0,-1-1 0,1 1 0,-1-1 0,1 1 0,-1 0 0,1-1 0,-1 1 0,1 0 0,-1-1 0,1 2 0,6 13-21,-1 0-1,0 0 1,-1 1-1,6 30 1,-7-27 23,2 9 23,-3-14 1,0 0 0,0-1 0,11 25 1,-7-23-55,5 22 0,-7-23 56,0 0 0,10 20 0,-4-9 236,9 11 266,-20-35-751,1-1 0,-1 1 0,1-1 1,0 1-1,-1-1 0,1 1 1,0-1-1,-1 1 0,1-1 0,0 0 1,0 1-1,-1-1 0,1 0 0,0 0 1,0 1-1,0-1 0,0 0 1,-1 0-1,1 0 0,0 0 0,0 0 1,1 0-1,11 0-2430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1:14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4 908 2976,'-2'-2'1399,"2"2"-1387,0 0 0,-1 0 1,1 0-1,0 0 0,0 0 0,0 0 1,0 0-1,0 0 0,0 0 0,0 0 1,0 0-1,0 0 0,0 0 0,0 0 1,0 0-1,0 0 0,0-1 0,0 1 1,0 0-1,0 0 0,0 0 0,0 0 1,0 0-1,0 0 0,0 0 0,0 0 0,0 0 1,-1 0-1,1 0 0,1 0 0,-1 0 1,0-1-1,0 1 0,0 0 0,0 0 1,0 0-1,0 0 0,0 0 0,0 0 1,0 0-1,0 0 0,0 0 0,0 0 1,0 0-1,0 0 0,0 0 0,0 0 1,0-1-1,0 1 0,0 0 0,0 0 0,0 0 1,0 0-1,0 0 0,0 0 0,1 0 1,-1 0-1,0 0 0,0 0 0,0 0 1,0 0-1,0 0 0,0 0 0,0 0 1,0 0-1,0 0 0,0 0 0,0 0 1,2 2 1573,-2-2-1507,0 0 0,0 0-1,0 0 1,0 0 0,0 0-1,0 0 1,0 0 0,1 0 0,-1 0-1,0 0 1,0 0 0,0 0 0,0 0-1,0 0 1,0 0 0,0 0-1,0 0 1,1 0 0,-1 0 0,0 0-1,0 0 1,0 0 0,0 0-1,0 0 1,0 0 0,0 0 78,1 0-78,4-8 1116,5-14-343,24-130 1468,-15 39-1794,-9 42-348,42-198 451,-42 199-442,-8 45-232,9-32-1,-11 44 13,0 11 40,0 0 0,0 0 1,0 1-1,0-1 0,0 0 0,1 1 0,-1-1 1,0 0-1,1 1 0,0-1 0,0-1 0,21-47-60,-21 42-30,-1 7 84,0 1 1,0-1-1,0 1 0,1-1 1,-1 1-1,0-1 0,0 1 1,0-1-1,0 1 0,1-1 1,-1 1-1,0-1 0,0 1 1,1-1-1,-1 1 1,0 0-1,1-1 0,1-1 16,-2 2-17,1 0 1,-1-1-1,1 1 0,-1-1 0,1 1 0,-1-1 1,1 1-1,-1-1 0,0 1 0,1-1 0,-1 1 1,0-1-1,1 1 0,-1-1 0,0 0 0,0 1 0,0-1 1,0 0-1,1 1 0,-1-1 0,0 0 0,0 0 1,2 3-140,0 0 1,0 0 0,0 0 0,0 1 0,0-1 0,-1 1 0,1-1 0,1 4 0,29 70 257,-20-51-57,6 17-116,27 51 2,13 11 804,-42-83 64,-15-19-379,17-3 651,-16 0-1068,-1 0-1,1 0 1,0 0 0,0 0 0,-1-1 0,1 1 0,0-1-1,-1 1 1,0-1 0,1 0 0,-1 1 0,2-4 0,12-27 217,-9 17-50,11-22 102,-10 20-259,0 1-1,1 0 1,1 0 0,14-19 0,17-21-190,-26 32 37,-13 21 149,1-1 0,0 1 0,-1 0 0,1-1 0,1 1 0,-1 0 0,3-3 0,8-8-335,-13 14 302,1 0 1,-1 0 0,0 0 0,0 0-1,0-1 1,0 1 0,0 0-1,0 0 1,1 0 0,-1 0-1,0 0 1,0 0 0,0-1-1,0 1 1,0 0 0,0 0-1,0 0 1,0 0 0,0 0-1,0-1 1,0 1 0,0 0-1,0 0 1,0 0 0,0 0-1,0-1 1,0 1 0,0 0-1,0 0 1,0 0 0,0 0-1,0-1 1,0 1-31,0 0 35,0-1 0,0 1 0,0 0-1,0 0 1,0 0 0,0 0-1,0 0 1,0 0 0,0 0-1,0 0 1,0 0 0,0 0 0,0 0-1,0 0 1,0 0 0,0-1-1,0 1 1,0 0 0,0 0-1,0 0 1,0 0 0,1 0 0,-1 0-1,0 0 1,0 0 0,0 0-1,0 0 1,0 0 0,0 0-1,0 0 1,0 0 0,0 0-1,0 0 1,0 0 0,0 0 0,1 0-1,-1 0 1,0 0 0,0 0-1,0 0 1,0 0 0,0 0-1,0 0 1,0 0 0,0 0 0,0 0-1,0 0 1,0 0 0,0 0-1,0 0 1,1 0 0,-1 0-1,0 1 1,0-1 0,0 0 0,0 0-1,0 0 1,0 0 0,0 0-1,0 6-146,-1 0 106,7 34 62,-1-6-97,2 122-176,2 15 332,15 66-147,-2-63 254,-6-68-82,-11-82 34,-4-19-13,0 1 1,0-1-1,1 10 0,-2-14 63,1-9 282,16-23-2484,-9 11 671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1:16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1 2240,'0'0'4933,"-1"0"-4849,0 0-1,1 0 1,-1 0 0,1 0-1,-1 0 1,0 0 0,1 0-1,-1 0 1,1 0 0,-1 0-1,0 0 1,1 0 0,-1 1-1,1-1 1,-2 0 0,-34 28 974,22-19-826,-22 17 404,19-16-452,1 1 0,0 1-1,1 0 1,0 2 0,-21 24 0,2 12 58,2 0 1,2 2-1,3 2 0,2 0 0,2 2 1,-20 77-1,4 25 308,32-121-415,2 0 0,0 51 0,7-29 117,2 0 0,3 0 0,16 66 0,-18-107-139,0-1 0,1 0 1,1-1-1,0 1 0,1-1 1,1-1-1,1 1 0,0-2 1,1 1-1,0-1 0,23 21 0,90 76 927,-122-109-973,1 0-1,-1 1 1,1-1-1,-1-1 0,1 1 1,0 0-1,0-1 1,0 1-1,0-1 0,3 1 1,-4-1-67,0-1 0,0 0 0,0 0 0,0 0 0,0-1 0,0 1 0,-1 0 0,1-1 0,0 1 0,0-1 0,0 1 0,0-1 0,-1 0 0,1 0 0,0 0 0,-1 0 0,1 0 0,-1 0 0,3-2 0,15-18-3461,-10 16 1648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1:19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72 148 2080,'-2'-3'6108,"-6"2"-4873,3 2-440,50 13 1769,-13-4-2541,-2 1 120,-19-7 45,-1 0 1,1 0-1,20 2 0,-25-5-162,10 1 431,30-1 1,-40-1-355,-1 0 1,1-1-1,0 0 1,-1 0-1,1-1 0,-1 0 1,0 0-1,11-5 1,-13 5-59,1 1 1,-1-1-1,1 0 0,-1 0 1,0 0-1,0-1 0,0 1 1,0-1-1,-1 0 0,1 0 1,-1 0-1,1 0 0,-1 0 1,0 0-1,0-1 0,0 1 1,-1-1-1,0 1 0,2-5 0,-2 5-19,0 0 0,-1 1-1,1-1 1,-1 0 0,1 1-1,-1-1 1,0 0 0,0 0-1,-1 1 1,1-1 0,0 0-1,-1 1 1,0-1 0,1 0-1,-1 1 1,0-1 0,0 1-1,-1-1 1,1 1-1,-3-4 1,-4-4-26,5 6-15,0 1 0,0-1-1,0 0 1,0 1-1,0 0 1,-1 0-1,0 0 1,-7-4-1,-4 1-35,8 3 16,0 0-1,0 0 1,-1 1 0,1 0-1,0 1 1,-1-1-1,0 1 1,1 1 0,-14 0-1,-3 0-239,19-1 265,1 1 0,0 0-1,-1 0 1,1 1 0,0-1 0,-5 2 0,-6 3-40,1 1 1,-1 0 0,1 1 0,-20 14 0,27-16 42,0 1 1,1-1-1,0 1 0,0 0 0,1 1 0,0-1 0,0 1 1,0 0-1,1 0 0,-5 11 0,2-1 6,1 1 0,1-1-1,-5 32 1,7-24-11,0 0-1,3 28 1,0-52 7,0 10 73,0 0 0,1 0 1,1-1-1,0 1 1,0 0-1,5 11 1,-5-16-20,1 0 0,-1-1 1,1 1-1,1-1 0,-1 0 0,1 1 1,-1-2-1,2 1 0,-1 0 1,0-1-1,1 0 0,6 5 0,0-2 46,1-1-1,0 0 0,1 0 1,-1-1-1,1-1 0,0 0 1,0-1-1,0-1 0,15 2 1,21-1 276,58-2 1,-50-2-149,55 9 358,-112-7-627,0-1 0,1 0 1,-1 0-1,0 0 0,1 0 0,-1 0 0,0 0 0,1 0 0,-1 0 1,0 0-1,0 0 0,1 0 0,-1 0 0,0 0 0,1-1 0,-1 1 1,0 0-1,1 0 0,-1 0 0,0 0 0,0 0 0,1-1 1,-1 1-1,0 0 0,0 0 0,1 0 0,-1-1 0,0 1 0,0 0 1,0 0-1,1-1 0,-1 1 0,0 0 0,0-1 0,0 1 0,0 0 1,0 0-1,0-1 0,1 1 0,-1 0 0,0-1 0,0 0 1,-7-14-7329,4 9 5413,-3-8-1463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1:35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1408,'1'-2'4739,"0"0"-4414,0 0 0,-1 0 0,1 0 0,-1-1 0,1 1 0,-1 0-1,0-3 1,10 1 2449,-9 5-2758,0 0 0,0 0 1,1-1-1,-1 1 1,0-1-1,0 1 1,1-1-1,-1 1 0,0-1 1,1 0-1,-1 0 1,1 1-1,2-1 1,12 3 174,-11-2-126,-1 1 0,1 0 0,0-1 1,0 0-1,0 0 0,0-1 0,0 1 0,8-1 0,39-7 320,-34 4-375,18-6 60,-31 7-5,1 0-1,-1 1 1,1 0-1,0 0 1,0 0-1,0 1 1,0-1-1,7 2 1,16 0-137,-23-1 138,1 0 0,-1 0 0,12 2 0,-18-1-33,0-1 0,1 0 0,-1 0 0,0 0-1,0 0 1,1 0 0,-1 0 0,0 0 0,0 1 0,1-1 0,-1 0 0,0 0 0,0 0 0,1 0 0,-1 0-1,0 0 1,0 0 0,1 0 0,-1 0 0,0 0 0,0-1 0,1 1 0,-1 0 0,0 0 0,0 0 0,1 0-1,-1 0 1,0 0 0,0 0 0,0-1 0,1 1 0,-1 0 0,0 0 0,0 0 0,0-1 0,1 1 0,-1 0-1,0 0 1,0 0 0,0-1 0,0 0 277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1:36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2400,'0'0'7648,"-1"8"-7782,-8 29 646,7-27-368,0 0 0,0-1 0,-7 17 0,-1-4 155,2 0 0,1 1-1,-5 24 1,10-39-215,1-5-47,0 0-1,0 0 0,1 0 1,-1 1-1,1-1 1,0 0-1,0 0 0,0 1 1,0-1-1,0 0 1,1 0-1,0 1 0,-1-1 1,1 0-1,2 3 1,-2-4 13,-1 0 0,1 0 0,0 0 0,0-1 1,0 1-1,0 0 0,1-1 0,-1 1 0,0-1 0,1 1 1,-1-1-1,1 1 0,0-1 0,-1 0 0,1 0 0,0 0 1,0 0-1,-1 0 0,1 0 0,0-1 0,3 2 1,51 15 487,-55-16-489,1-1 0,0 0 0,-1 0 0,1 0 0,0-1 0,-1 1 0,1 0 0,0-1 0,-1 1 0,1-1 0,1 0 0,1-1-2162,0-14-2404,0 7 2613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1:37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25 3808,'0'-3'940,"0"0"1,1 1-1,0-1 1,-1 0-1,3-5 0,-3 7 187,-11 3 866,3 3-861,5-2-315,5-4-360,-1-7 365,-1 5-832,0 6 46,0-2 262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1:38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82 2144,'0'-1'64,"0"1"0,0-1 1,0 1-1,0-1 0,0 1 1,0 0-1,0-1 0,0 1 0,0-1 1,0 1-1,0-1 0,0 1 0,1-1 1,-1 1-1,0 0 0,0-1 0,0 1 1,1-1-1,-1 1 0,0 0 1,0-1-1,1 1 0,-1 0 0,0-1 1,1 1-1,0 0 0,-1-1 47,0 1 0,1 0 0,-1-1 0,0 1 0,1 0 0,-1 0 0,0-1 0,0 1 0,1-1 0,-1 1-1,0 0 1,0-1 0,0 1 0,1-1 0,-1 1 0,0 0 0,0-1 0,0 1 0,0-1 0,0 1 0,0-1 0,0 1 0,0 0 0,0-1 0,0 1 0,0-1-1,0-32 2178,-1 31-2201,1 1 0,-1-1-1,0 0 1,1 0-1,-1 1 1,0-1-1,0 0 1,0 1-1,-1-1 1,1 1 0,0-1-1,-3-1 1,1 2-27,1 1 0,-1-1 0,0 0 0,0 1 1,0 0-1,-3 0 0,3 1-103,-1 1-1,1 0 1,0 0 0,0 0-1,-5 5 1,-4 2 196,3-3-119,2 1 0,-1 0 0,1 0 0,0 1-1,0 0 1,1 0 0,0 0 0,-8 17 0,-1 6 141,-14 41-1,22-53-22,2-4-90,0 0 1,-4 24 0,8-32-1,0-1 0,1 0 0,-1 1 0,1-1 0,1 0 0,-1 1 0,1-1 0,3 12 0,-3-16-11,0 1 0,0-1 0,0 0-1,0 0 1,1 0 0,-1 0 0,1 0 0,-1 0-1,1 0 1,0 0 0,-1-1 0,1 1-1,0-1 1,0 1 0,0-1 0,1 0 0,-1 0-1,0 0 1,0 0 0,1 0 0,-1 0 0,0-1-1,1 1 1,-1-1 0,1 1 0,-1-1-1,1 0 1,-1 0 0,0 0 0,5-1 0,4-1 86,0 0 1,0-1-1,0 0 1,-1 0 0,14-7-1,11-8-27,57-37-1,-63 36-365,-29 19 244,1-1 0,0 1 1,-1 0-1,1-1 0,0 1 0,-1-1 1,1 1-1,0 0 0,-1 0 1,1-1-1,0 1 0,0 0 0,-1 0 1,1 0-1,0 0 0,0 0 0,-1 0 1,1 0-1,0 0 0,0 0 0,-1 0 1,1 1-1,0-1 0,0 0 1,-1 0-1,1 1 0,0-1 0,-1 0 1,1 1-1,0-1 0,-1 1 0,1-1 1,-1 1-1,1-1 0,-1 1 1,1-1-1,-1 1 0,1-1 0,-1 1 1,1 0-1,-1-1 0,0 1 0,1 0 1,-1 0-1,3 6 1,-1-1 1,0 1-1,-1 0 1,2 8-1,0 1-59,-1-9 96,0 0-1,0 0 0,1 0 0,0 0 1,1 0-1,0-1 0,0 0 0,8 11 1,-10-15 26,-1-1 0,0 1 0,1-1 0,-1 0 0,1 0 0,-1 0 0,1 0 0,0 0 0,-1 0 0,1 0 0,0 0 0,0-1 0,0 1 0,-1-1 0,1 1 0,0-1 0,0 0 0,0 1 0,0-1 0,0 0 0,0 0 0,0-1 0,-1 1 0,1 0 0,0-1 0,0 1 0,0-1 0,0 1 0,0-1 0,-1 0 0,1 0 0,0 0 0,-1 0 0,1 0 0,-1 0 0,1 0 0,-1-1 0,2-1 0,3-2-17,-1 1 0,-1-1-1,1-1 1,-1 1 0,0-1-1,0 1 1,0-1 0,-1 0-1,0 0 1,0-1-1,-1 1 1,1-1 0,-1 1-1,-1-1 1,2-8 0,-2-3 83,1-1-89,0 0-1,-2-1 1,0 0 0,-4-21-1,3 28-63,1 11 35,-1 0 0,1 0 0,0 0 1,0 0-1,-1 1 0,0-1 1,1 0-1,-1 0 0,0 0 0,0 1 1,1-1-1,-3-2 0,0 0 69,3 3-81,-1-1 0,0 1 1,1-1-1,-1 1 0,0 0 1,0-1-1,0 1 0,0 0 1,-1 0-1,1 0 0,0 0 0,0 0 1,-1 0-1,1 0 0,-1 0 1,1 1-1,0-1 0,-1 0 1,-2 0-1,4 1-7,0 0 1,0 0-1,0 0 1,0 0-1,0 0 1,0 0-1,0 0 1,0 0 0,0-1-1,0 1 1,0 0-1,0 0 1,0 0-1,0 0 1,0 0-1,0 0 1,0 0-1,0 0 1,0 0-1,0 0 1,0 0-1,0 0 1,0 0-1,0 0 1,0-1-1,0 1 1,0 0-1,0 0 1,0 0-1,0 0 1,0 0 0,0 0-1,0 0 1,0 0-1,0 0 1,0 0-1,0 0 1,0 0-1,0 0 1,0 0-1,0 0 1,0 0-1,0-1 1,0 1-1,0 0 1,0 0-1,0 0 1,-1 0-1,1 0 1,0 0-1,0 0 1,0 0-1,0 0 1,0 0 0,0 0-1,0 0 1,0 0-1,0 0 1,0 0-1,0 0 1,2-4-2562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1:39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10 2400,'2'-10'1304,"2"12"260,4 2 0,0 13 649,-6-13-1865,1 1-1,-1-1 1,0 0 0,2 6-1,-4-8-289,0 0 0,1-1 0,-1 1-1,0-1 1,0 1 0,0 0 0,0-1 0,0 1-1,0-1 1,0 1 0,-1 0 0,1-1 0,0 1-1,-1-1 1,0 1 0,1-1 0,-2 3 0,-28 43 555,-14 21-111,29-47-331,1 1-1,1 1 0,-11 24 1,12-13-70,1 0 0,-9 62 1,16-79-49,2-4 67,1 0 0,0 0 0,1 1 0,0-1 0,1 0 0,0 1 0,6 23 0,-5-34-88,-1 0-1,0 0 1,1 1 0,0-1-1,0 0 1,0-1-1,0 1 1,0 0-1,0-1 1,1 1 0,-1-1-1,1 0 1,0 1-1,0-1 1,0-1-1,0 1 1,0 0 0,0-1-1,0 1 1,5 0-1,4 2 104,0-1 1,1 0-1,-1 0 0,17 0 0,77 3 13,-88-6 42,1-1-1,-1-1 1,32-7-1,-45 8-239,0-1-1,-1 0 1,1 0-1,-1 0 1,0 0-1,1-1 1,5-4-1,-9 6-343,1 0-1,0-1 1,-1 1-1,1-1 1,-1 1-1,0-1 1,1 0 0,-1 1-1,0-1 1,0 0-1,0 0 1,0 0 0,-1 0-1,1 0 1,0 0-1,-1 0 1,1 0-1,-1-3 1,0-3-1787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9:40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 89 1728,'0'0'13365,"-13"5"-11259,12-5-1946,-4 5 299,-5 4-54,-1 0 1,1-1-1,-17 10 0,-18 17-74,12-9-267,23-17 3,-19 12-1,25-19-17,0 1-5,0-1 0,0 1 1,0-1-1,0 0 0,-1 0 0,1-1 1,-1 1-1,0-1 0,1 0 1,-1 0-1,0 0 0,-6-1 0,-150 0 399,160 0-470,-26-2 379,15 1-260,-2 1-24,14 0-66,0 0-1,-1-1 1,1 1 0,0 0-1,0 0 1,0 0-1,0-1 1,0 1 0,0 0-1,0 0 1,0-1-1,-1 1 1,1 0-1,0 0 1,0-1 0,0 1-1,0 0 1,0 0-1,0-1 1,0 1-1,1 0 1,-1 0 0,0-1-1,0 1 1,0 0-1,0 0 1,0 0-1,0-1 1,0 1 0,0 0-1,1 0 1,-1 0-1,0-1 1,0 1-1,0 0 1,0 0 0,1 0-1,-1 0 1,0-1-1,0 1 1,0 0-1,1 0 1,-1 0 0,0 0-1,0 0 1,1 0-1,9-7-283,41-16 221,2 3 0,59-15-1,-14 5 54,10-1 206,-99 29-172,1 1 1,-1 0-1,0 0 1,13 1-1,-9 0-286,2-5 478,-11 2 780,-34-14-579,21 13-294,1-1 0,-13-8 0,3 4-28,15 8-107,1 0 1,0 0-1,0 0 1,0 0-1,0 0 1,0 0-1,0 0 0,-3-3 1,3 3 7,0-1 1,0 1-1,0-1 1,0 1-1,0 0 1,-1 0-1,-4-1 1,5 1-3,0 0 0,0 1 0,0-1 1,0 0-1,0 0 0,0 0 0,-2-2 0,4 3-1,0-1 0,0 1 0,0 0 0,0 0 0,0 0 0,0 0 0,0 0 0,-1 0 0,1 0 0,0 0 0,0 0 0,0 0 0,0 0 0,0 0 0,0 0 0,0 0 0,0 0 0,0-1 0,0 1 0,0 0 0,0 0 0,0 0 0,0 0 0,0 0 0,0 0 0,0 0 0,0 0 0,0 0 0,1 0 0,-1 0 0,0 0 0,0 0 0,0 0 0,0 0 0,0-1 0,0 1 0,0 0 0,0 0 0,0 0 0,0 0 0,0 0 0,0 0 0,0 0 0,0 0 0,0 0 0,0 0 0,0 0 0,0 0 0,1 0 0,-1 0 0,0 0 0,0 0 0,0 0 0,0 0 0,0 0 0,0 0 0,0 0 0,8-1-171,12 0 148,-18 1 74,155 0 56,-156 0-98,0 0 0,-1 0 0,1 0 1,0 0-1,0 0 0,0 0 0,-1 0 0,1 0 1,0 0-1,0 0 0,0 0 0,-1 1 1,1-1-1,0 0 0,0 1 0,-1-1 0,1 0 1,0 1-1,-1-1 0,1 1 0,0-1 0,-1 1 1,1-1-1,-1 1 0,1-1 0,-1 1 1,1 0-1,-1-1 0,1 1 0,-1 0 0,0 0 1,1-1-1,-1 1 0,0 0 0,0 0 1,1-1-1,-1 1 0,0 0 0,0 0 0,0-1 1,0 1-1,0 0 0,0 0 0,0 0 1,0-1-1,0 1 0,-1 0 0,1 0 0,-1 1 1,-1 5 80,-1 0 0,0-1 0,0 1 0,-6 8 0,4-6-23,-61 92 351,34-55-303,23-30 119,2-3-542,0-6-3400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1:40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13 4224,'0'0'1365,"-9"0"427,29 1 2000,-9 1-3321,1 0 1,-1-1-1,1 0 0,20-2 0,-8 0-171,306 1 1396,-267-2-1192,69-12 0,-113 13-430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1:42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16 2304,'0'0'71,"0"0"1,0 0 0,-1 0-1,1 0 1,0 0-1,0 0 1,0 0-1,-1 0 1,1 0 0,0-1-1,0 1 1,-1 0-1,1 0 1,0 0-1,0 0 1,0 0-1,-1 0 1,1-1 0,0 1-1,0 0 1,0 0-1,0 0 1,-1 0-1,1-1 1,0 1-1,0 0 1,0 0 0,0-1-1,0 1 1,0 0-1,-1 0 1,1 0-1,0-1 1,0 1-1,1-5 3883,-1 2-2165,0 0-1130,0 6-376,0-2 474,0-2-725,-13 65 1216,3-14-1169,6-34 52,-3 23 1,1 86 428,1-45-215,3-53-298,0 0-1,3 32 1,1 33 839,-3-55-604,1-35 443,0-2-715,-1 0-1,1 0 1,0 0-1,0 0 1,-1 0-1,1-1 1,0 1-1,-1 0 1,1 0 0,0 0-1,0 0 1,-1 0-1,1 0 1,0-1-1,0 1 1,-1 0-1,1 0 1,0 0-1,0-1 1,-1 1 0,1 0-1,0 0 1,0 0-1,0-1 1,0 1-1,0 0 1,-1-1-1,1 1 1,0 0-1,0 0 1,0-1 0,0 1-1,0 0 1,0-1-1,0 1 1,1-11-1356,1-20-3678,3 6 165,3 3 1526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1:42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38 2656,'-5'-4'6560,"10"7"-6143,0-1-1,1-1 1,-1 1 0,1-1 0,-1 0 0,1 0 0,-1 0 0,9-1 0,48-5 1306,-24 1-926,118-12 648,-96 10-1082,-5-1-137,87 3 1,-30 5 295,-97-4-1746,-8 2-1813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1:44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132 123 2144,'-1'-8'3065,"-3"7"-1597,-2 2-161,8 1-879,-1 0 1,1 0-1,0 0 0,-1 0 1,1 0-1,0 0 1,0 0-1,0 0 1,1-1-1,-1 1 0,3 1 1,3-2-151,1 1 0,0-1 0,-1-1 0,1 0 0,0 0 0,-1 0 0,1-1 0,-1 0 0,18-6 0,-16 4-151,0 0 0,0-2 0,0 1 0,0-1 1,-1-1-1,0 0 0,14-10 0,-22 14-123,1 1 0,-1 0 0,0 0 0,0 0 0,0-1 0,0 1 0,0 0 0,0-1 0,0 1 0,0-1 0,-1 1 0,1-1 1,-1 1-1,1-1 0,-1 0 0,1 1 0,-1-1 0,0 0 0,0 1 0,0-1 0,0 0 0,0 1 0,0-1 0,0 0 0,-1 1 0,1-1 0,0 0 0,-1 1 0,0-1 0,1 1 0,-1-1 0,0 1 0,0-1 0,0 1 0,0-1 0,0 1 0,0 0 0,0 0 0,0-1 0,0 1 0,-1 0 0,1 0 0,0 0 0,-1 0 0,1 1 0,-1-1 0,1 0 0,-4 0 0,-3-3 24,3 1-33,-1 1 1,0 0 0,1 0-1,-9-1 1,-38 2-126,27 1 36,22 0 84,-1 1 1,1-1-1,0 1 0,0 0 1,0 0-1,0 0 0,0 0 1,0 1-1,1-1 0,-1 1 1,-3 2-1,-30 25-156,25-19 170,-88 79 108,97-87-114,0 0 0,0 0 0,0 0 0,0 0 0,1 0 0,-1 1-1,1-1 1,0 0 0,0 1 0,0-1 0,0 1 0,0 0-1,0-1 1,0 1 0,1 0 0,0-1 0,-1 5 0,1 0 36,1 1 0,-1-1 0,2 0 0,-1 0 0,4 11 0,-3-13 11,1 0-1,0 0 1,0 0 0,0-1-1,1 1 1,0-1 0,0 0 0,0 0-1,0 0 1,5 3 0,5 4 311,-8-6-259,0 0 0,0-1-1,0 0 1,1 0 0,-1 0 0,1-1 0,0 0 0,0-1 0,1 1 0,-1-2 0,0 1-1,1-1 1,-1 0 0,1 0 0,11-1 0,10-1-7,-1-2 0,50-11 0,-42 6 26,12 0-110,64-15-48,-94 18-1663,0 0-1,-1-2 0,34-16 0,-26 10-880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1:45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3 2560,'-3'-3'9430,"-8"6"-7635,-4 2-1879,2 4 305,9-6-131,1-1 0,-1 1 1,1-1-1,0 1 1,-1 1-1,-3 4 0,-14 20 99,14-18-147,0-1 0,0 1 1,1 1-1,-7 14 0,7-9-21,0 1 0,1 0 0,1 0 1,1 1-1,-2 18 0,5-27 47,0 0 1,0 1-1,1-1 1,0 0 0,0 0-1,1 0 1,1 0-1,-1 0 1,1 0-1,1 0 1,7 13 0,-8-17 84,1 1 1,0 0-1,0-1 1,0 0 0,0 0-1,1 0 1,8 6-1,-12-10-206,0 0 0,1-1-1,-1 1 1,0 0 0,1 0-1,-1-1 1,1 1 0,-1-1-1,1 1 1,-1-1-1,1 0 1,-1 0 0,1 0-1,-1 1 1,1-2 0,-1 1-1,1 0 1,-1 0 0,1 0-1,1-1 1,-2 0-303,1 0-1,0 1 1,-1-1 0,1-1 0,0 1 0,-1 0-1,0 0 1,1 0 0,-1-1 0,0 1-1,0-1 1,2-2 0,3-10-3207,-1 0 1185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1:45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69 6560,'-8'-17'2976,"11"-8"-2592,-3 16 224,5 6-416,-5-6-288,6 9 32,-6-5-416,3 5 256,-3 5-224,11 4 256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1:46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11 2560,'-2'-8'6248,"2"8"-6221,0-1 0,0 1 0,-1 0 1,1 0-1,0 0 0,-1 0 0,1-1 0,0 1 0,-1 0 0,1 0 0,0 0 0,-1 0 1,1 0-1,-1 0 0,1 0 0,0 0 0,-1 0 0,1 0 0,0 0 0,-1 0 0,1 0 1,0 0-1,-1 1 0,-10 0 599,8-1-586,-1 1 0,1 0 0,0 0 0,-1 0 0,1 0 0,0 1 1,0-1-1,-6 4 0,-27 21 394,22-15-284,1 1 0,1 1 0,-12 15-1,18-21-92,0 1-13,1 0 1,0 0 0,0 1 0,1-1 0,0 1 0,-3 11-1,-1 3 42,-4 30 0,11-47 14,0 1 0,1-1 0,0 1 0,0-1 0,0 1 0,1-1 0,2 13 0,-3-18-53,1 1 1,-1-1-1,0 1 1,1-1 0,-1 1-1,1-1 1,0 1-1,-1-1 1,1 1-1,0-1 1,0 0 0,0 0-1,0 1 1,0-1-1,0 0 1,1 0 0,-1 0-1,0 0 1,0 0-1,1-1 1,-1 1 0,0 0-1,1 0 1,-1-1-1,1 1 1,-1-1-1,1 1 1,-1-1 0,1 0-1,0 0 1,-1 0-1,1 0 1,-1 0 0,1 0-1,-1 0 1,1 0-1,1-1 1,4-1 51,0 0 0,0-1 0,0 0 0,0-1 0,-1 1 0,0-1 0,1 0 0,-2-1 0,1 1 0,0-1 0,7-10 0,6-6 98,25-41 0,-40 56-184,13-28 60,-6 9-637,-11 25 556,0 0 0,0 0 0,0 0 0,0 0 0,0 0 0,0 0 1,0 0-1,0 0 0,0 1 0,0-1 0,0 0 0,0 0 0,0 0 0,0 0 0,0 0 1,0 0-1,0 0 0,0 0 0,0 0 0,0 0 0,0 0 0,0 0 0,0 0 0,0 0 1,1 0-1,-1 0 0,0 0 0,0 1 0,0-1 0,0 0 0,0 0 0,0 0 0,0 0 1,0 0-1,0 0 0,0 0 0,0 0 0,0 0 0,0 0 0,0 0 0,0 0 0,0 0 0,0 0 1,0 0-1,0 0 0,1 0 0,-1 0 0,0 0 0,0 0 0,0 0 0,0 0 0,0 0 1,0 0-1,0 0 0,0 0 0,0 0 0,0 0 0,0 0 0,0 0 0,0 0 0,0 0 1,0 0-1,0 0 0,0 0 0,1 0 0,-1 0 0,0-1 0,0 1 0,1 10-238,0 7 162,-1 1 84,1 1 0,1-1 1,5 21-1,-5-29 38,1-1 1,0 0-1,0 1 1,1-1 0,0 0-1,1-1 1,9 14 0,-13-21 10,0 1 0,0-1 1,0 0-1,0 1 1,0-1-1,0 0 1,1 0-1,-1 0 1,0 0-1,1 0 0,-1 0 1,1 0-1,-1-1 1,1 1-1,-1-1 1,1 1-1,-1-1 0,1 1 1,2-1-1,-2 0 17,0 0 0,-1 0 0,1-1 0,0 1 0,-1-1 0,1 1 0,-1-1-1,1 0 1,-1 0 0,1 0 0,-1 1 0,1-1 0,-1-1 0,0 1 0,0 0 0,2-1-1,2-5 129,1-1 0,-1 1 0,0-1 0,-1 1 0,0-1 0,4-12 0,12-36 294,16-75 0,-29 86-323,-7 43-268,0-1 0,0 1 1,0-1-1,0 1 0,0 0 0,0-1 0,0 1 0,-1-1 0,0 1 0,1 0 0,-1 0 1,0-1-1,0 1 0,0 0 0,0 0 0,-2-3 0,2 5-116,1 0 0,-1-1 0,1 1 0,-1 0 0,1 0 0,-1 0 0,0-1 0,1 1 0,-1 0 0,1 0 0,-1 0 0,0 0 0,1 0-1,-1 0 1,0 0 0,1 0 0,-1 1 0,1-1 0,-1 0 0,1 0 0,-1 0 0,0 1 0,1-1 0,-1 0 0,1 1 0,-1-1 0,1 0 0,-1 1 0,1-1 0,0 1 0,-1-1 0,1 1 0,-1 0 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1:47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7 1312,'-3'-7'10197,"2"22"-8941,1-5-1147,-4 6-46,-1-1 0,0-1-1,-1 1 1,-1-1 0,0 0 0,-11 15-1,6-8 38,-49 69 554,-6 10 15,58-83-562,1 0 1,0 0 0,-9 32 0,15-42-23,1 0 0,-1 0 0,1 0 0,1 0 0,-1 0 0,1 1 0,0-1 0,1 0 0,0 0 0,0 0 0,0 1 0,5 11 0,-4-15-2,0-1 0,1 1 0,-1-1 0,1 0 1,-1 0-1,1 0 0,0 0 0,1 0 0,-1 0 1,0-1-1,1 0 0,-1 1 0,1-1 0,0-1 1,0 1-1,0 0 0,-1-1 0,2 0 0,-1 0 1,4 1-1,11 1 143,1-1 1,36 0-1,-42-2-212,-1-1 1,1-1-1,-1 0 1,0-1-1,0 0 0,0-1 1,0-1-1,-1 0 0,0 0 1,0-1-1,0-1 0,19-13 1,-30 19-343,1-1 0,-1 1 0,0 0 0,0-1 1,0 1-1,0 0 0,0-1 0,0 1 0,0-1 0,0 0 1,0 1-1,-1-1 0,1 0 0,0-2 0,-1 3-70,0 0-1,0 0 0,0 0 0,0 0 1,0-1-1,0 1 0,0 0 1,0 0-1,-1 0 0,1 0 0,0 0 1,-1 0-1,1 0 0,-1 0 1,1 0-1,-2-1 0,-1-3-1926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1:47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34 5312,'-9'0'1419,"6"0"-533,6 0-263,22 5 2913,140-13 421,51-4-2768,-82-2-1285,-102 10-810,-18 4 250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1:49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7 2144,'-6'-4'827,"6"4"-762,-1 0-1,1-1 1,0 1-1,0 0 1,-1 0-1,1-1 1,0 1-1,-1 0 1,1 0-1,0 0 1,-1 0 0,1-1-1,0 1 1,-1 0-1,1 0 1,-1 0-1,1 0 1,0 0-1,-1 0 1,1 0-1,-1 0 1,-5 0 1384,4 1-1227,0-1 1,0 0 0,0 0-1,0 1 1,0-1-1,0 1 1,0 0 0,0 0-1,0 0 1,0 0 0,0 0-1,-2 1 1,4-1-135,-1-1 1,0 1-1,0-1 1,1 1-1,-1-1 1,0 1-1,1 0 1,-1 0-1,1-1 1,-1 1 0,1 0-1,-1 0 1,1-1-1,0 1 1,-1 0-1,1 0 1,0 0-1,0 0 1,0 0-1,-1-1 1,1 1-1,0 0 1,0 0-1,0 0 1,0 0-1,0 0 1,1 0-1,-1 1 1,5 40 1591,-4-40-1637,45 116 1563,-38-101-1412,1 0 0,1 0 0,0 0 0,20 22 0,0-6 243,-6-6-69,34 47 0,-42-50-202,20 42 1,-30-51-109,-1 0 0,0 0 0,0 0 1,3 27-1,-1 30 251,-3-1 0,-3 1 1,-16 137-1,1-115 275,-43 141 0,40-178-388,-3 0-1,-35 68 1,40-100-52,0 0-1,-2-2 1,-1 0 0,-23 22 0,-30 38-261,58-67-1366,-2-5-4239,14-8 3616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9:41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118 185 2912,'-2'0'150,"1"1"0,-1-1 0,1 0 0,-1 1 0,0-1 0,1 1 0,-1 0 0,1-1 0,-1 1 0,1 0 0,0 0 0,-1 0 0,-1 2 0,1-2-12,1 1-1,-1-1 1,1 0 0,-1 0-1,1 0 1,-1 0 0,0 0-1,1-1 1,-1 1 0,0 0-1,1-1 1,-1 0 0,0 1-1,-2-1 1,-19 0 2859,14-11 1515,6 9-2486,6-2-1220,10-6-897,-7 6 262,12-11 159,1 1 0,1 1 0,24-13 0,34-23 425,-55 30-652,-15 13-126,-1-1 0,1 1 0,13-7-1,-9 4 56,-20 18 379,-6 6-314,0 0 1,-23 16-1,10-7-37,-135 110 649,148-119-784,-4 5 120,17-19-25,0 0 1,0 0-1,0 0 0,0 0 0,0-1 0,0 1 0,0 0 0,0-1 1,0 1-1,-1-1 0,1 1 0,0-1 0,0 1 0,-2-1 0,2 0 172,3 2-211,1-1 16,-1 1 0,1-1-1,-1 0 1,1 0 0,-1 0 0,1 0-1,-1-1 1,6 2 0,8 2 14,87 35 21,-93-35-19,-2 0 0,1 1 0,16 10-1,8 5 236,-23-13-166,-6-5 718,-5-16-205,-2-8-311,-13-41-1,1 6-269,10 31-17,-1-1-144,1 1 1,-2-55 0,7 80 44,-1 1 0,1 0 0,0-1 0,0 1 0,1-1 0,-1 1 0,0-1 0,0 1-1,0 0 1,0-1 0,0 1 0,0-1 0,0 1 0,1 0 0,-1-1 0,0 1 0,0-1 0,1 1 0,-1 0 0,0-1 0,0 1 0,1 0 0,-1 0 0,0-1 0,1 1 0,-1 0 0,1 0 0,-1-1 0,0 1 0,1 0 0,-1 0 0,1 0 0,-1 0 0,0 0 0,1-1 0,1 1-452,-1 0 0,1 1 0,0-1 0,-1 0 0,1 0 1,-1 1-1,0-1 0,1 1 0,-1-1 0,1 1 0,1 1 0,18 12-2859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4:15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695 114 1664,'-8'-1'7334,"0"-6"-5180,-15-13-1792,23 19-355,-1 0 0,1 1 1,-1-1-1,0 1 0,1-1 0,-1 1 0,0-1 0,1 1 0,-1-1 0,0 1 0,0-1 0,0 1 0,1 0 1,-1 0-1,0-1 0,0 1 0,0 0 0,0 0 0,-1 0 0,-6-2 139,4 1-134,0-1-1,0 1 0,0 0 0,0 0 1,0 0-1,0 0 0,0 1 0,-7-1 1,-19-2 26,24 2-30,0 0 1,0 1 0,0-1-1,0 1 1,0 1-1,0-1 1,-8 2-1,-3 3-70,0 1-1,-26 12 1,20-7 15,0 0 44,0 1 1,1 2 0,1 0 0,-33 28-1,-72 82 265,105-100-140,-33 47 0,44-56-67,1 1 0,0 0-1,2 0 1,-11 32 0,17-44-30,-1 0 1,2 0 0,-1 0 0,0 0-1,1 0 1,0 0 0,0 0-1,0 0 1,0 0 0,1 0 0,0 0-1,0 0 1,0 0 0,0 0 0,0-1-1,3 5 1,-2-4 16,0-1 1,1 1-1,0-1 0,-1 0 1,1 0-1,1 0 0,-1 0 1,0 0-1,1-1 0,-1 1 1,1-1-1,0 0 0,0 0 1,0 0-1,5 1 0,9 3 82,1-2 1,-1 0-1,1-1 0,0 0 0,0-2 0,0 0 1,1-1-1,-1-1 0,0-1 0,0-1 0,0 0 0,-1-2 1,22-7-1,0-10 68,-35 19-176,-7 0-93,-11 4-107,-7 8-60,2 1 0,-23 13 0,0 2 240,38-23 0,-16 7-68,1 1 0,1 1 0,0 1 1,-22 19-1,35-27 49,0 1 0,0-1 1,1 0-1,0 1 1,-1 0-1,2 0 0,-1 0 1,-4 11-1,6-12 17,0 0-1,0 0 1,1 0 0,-1 1-1,1-1 1,0 0-1,0 0 1,1 0 0,-1 1-1,1-1 1,0 0-1,0 0 1,2 7 0,2-2 22,-1 0 0,1 0 1,0-1-1,1 1 0,0-1 1,0-1-1,14 14 0,-1-4 138,41 29-1,-53-41-101,0 0 1,1-1-1,0 0 0,-1 0 1,1-1-1,1 0 1,-1 0-1,0-1 0,1 0 1,-1 0-1,1-1 0,-1 0 1,1-1-1,0 0 1,-1 0-1,1-1 0,0 0 1,-1 0-1,1-1 0,-1 0 1,0-1-1,0 0 1,0 0-1,0-1 0,0 0 1,0 0-1,7-6 1,57-43 407,102-66-217,-136 97-170,112-70-39,-131 78 8,-1-1 0,0 0 0,-1-2 0,-1 0 0,-1-1 0,0 0 0,13-24 0,-5 0 15,-3-2 0,-1 0 0,19-70 0,-32 95-18,27-97-66,-28 94 4,-1-1 1,-1 1-1,0-27 0,-3 45-44,0 0 0,-1 0 0,1 0 0,0 0 0,-1 0 0,0 0 0,0 0 0,0 0 0,-1 0 0,1 0 1,-1 1-1,0-1 0,0 1 0,0-1 0,-3-2 0,5 5 43,-1 1 0,1 0 0,0 0 1,-1 0-1,1-1 0,0 1 1,-1 0-1,1 0 0,0 0 1,-1 0-1,1 0 0,0 0 1,-1 0-1,1 0 0,-1 0 1,1 0-1,0 0 0,-1 0 0,1 0 1,0 0-1,-1 0 0,1 0 1,0 0-1,-1 0 0,1 1 1,0-1-1,-1 0 0,1 0 1,-1 1-1,-13 10-321,-12 22 62,23-28 187,-7 11 8,1 1 0,0 0 1,1 0-1,-6 21 0,12-34 74,-76 228-8,70-211 38,-30 97-86,34-103 66,1-1 0,1 0 1,0 1-1,1 0 0,1-1 1,1 20-1,0-28 21,0-1 0,0 0 0,1 1 0,-1-1-1,1 0 1,0 0 0,1 0 0,-1 0 0,1-1-1,0 1 1,0-1 0,7 8 0,25 36 32,-23-30 113,18 21 0,-27-35-141,1 0 29,-1 0 0,1 0 0,0 0 0,0-1-1,6 4 1,14 13 46,-21-17-69,0 0 0,0 0-1,0-1 1,0 1 0,1-1-1,-1 0 1,1 0 0,0 0-1,0 0 1,-1 0 0,1-1-1,5 2 1,-4-3 31,1 1 0,-1 0 0,0-1 0,1 0 0,-1 0 0,0-1 0,1 1 0,-1-1 0,0-1 0,0 1 0,0 0 0,0-1 0,0 0 0,0-1 0,0 1 0,4-4 1,84-57 512,-77 51-396,-1 0-1,0-2 0,21-24 1,-33 34-160,0-1 1,1 0-1,-2 0 0,1 0 1,0 0-1,-1 0 0,0-1 1,2-7-1,-3 9-10,-1 1 0,1-1 0,-1 1 0,0-1 0,0 1 0,0-1 0,-1 0 0,1 1 0,-1-1 0,1 1 0,-1-1 0,0 1 0,-1 0 0,-2-7 0,1 5-73,-1-1-1,1 0 0,-1 1 1,0 0-1,0 0 1,-1 0-1,0 0 1,1 1-1,-2 0 0,1 0 1,0 0-1,-1 0 1,-10-4-1,15 8 40,0 0 0,0-1 1,0 1-1,0 0 0,0 0 0,0 0 0,0 0 0,0 0 0,0 0 0,0 1 0,0-1 1,0 0-1,0 0 0,0 1 0,0-1 0,0 1 0,0-1 0,0 1 0,0-1 1,0 1-1,0-1 0,1 1 0,-2 1 0,-18 21-101,14-15 15,2-3 76,-1 1 0,1 0 0,1 0 0,-1 0 0,1 0 0,-3 9 1,1-1 0,0-2 22,-5 25 0,3 5 96,6-38-40,1 0 0,-1 0 0,1 0 1,0 0-1,0 0 0,1 0 0,-1 0 0,2 5 0,12 36 156,-4-13-49,-4-16-55,0 0-1,1-1 0,1 1 1,10 13-1,-6-8-111,-9-16 61,0 0 0,0-1-1,0 1 1,1-1 0,6 7-1,-8-10-1,-1 0 0,1 1 1,0-1-1,-1 0 0,1 0 0,0 0 0,0 0 0,0 0 0,0-1 0,0 1 0,0-1 0,0 1 1,0-1-1,0 1 0,0-1 0,0 0 0,0 0 0,4-1 0,0 0 16,1-1 0,0-1-1,-1 1 1,0-1 0,1 0-1,-1-1 1,10-7 0,39-35 53,-39 31 7,40-38-123,20-17 128,-63 59 20,6-5-242,24-14 0,-36 26 74,0 0-1,-1 0 0,2 1 1,-1 0-1,0 1 0,1 0 1,13-3-1,-16 4 44,3 0-84,0 0 0,0 1 0,0-1 0,0 1-1,14 2 1,12 0 27,-21-3 665,-23-5-137,8 6-523,-1-1 1,0 0-1,0-1 1,1 1-1,-1-1 1,-3-1-1,6 2 15,-1 0 0,0 0-1,0 0 1,0 1 0,-1-1 0,1 0-1,0 1 1,0-1 0,0 1 0,0-1-1,-1 1 1,1 0 0,0-1 0,-1 1-1,1 0 1,0 0 0,0 0 0,-1 0-1,1 0 1,0 0 0,-1 0-1,1 0 1,0 0 0,0 1 0,-1-1-1,1 1 1,0-1 0,0 1 0,0-1-1,-1 1 1,1 0 0,0-1 0,0 1-1,-2 2 1,-10 6-136,10-7 109,0 0 1,1 0 0,-1 0 0,1 0-1,-5 4 1,1 1-38,4-5 90,1-1 0,-1 1 1,1 0-1,-1-1 0,1 1 1,0 0-1,0 0 0,0 0 1,0 0-1,0 0 0,0 0 1,0 0-1,1 0 0,-1 3 1,4 35-75,-2-34 78,0-1 0,0 0 0,0 0 0,1 0-1,-1 0 1,5 7 0,1 4 12,18 32 209,-23-46-174,0-1 0,1 1 0,-1-1 0,1 0 0,-1 0 0,1 0 0,-1 0 0,1 0 0,0-1 0,-1 1 0,1-1 0,4 1 0,-3-1-36,0 0 0,0 0 0,0-1 0,0 1 0,-1-1 0,1 0 0,0 0 0,0 0 0,0-1 0,-1 1 0,1-1 0,-1 0 0,1 0 0,-1 0 0,0 0 0,1-1-1,3-4 1,12-12 209,24-32-1,14-14-170,-39 47 6,-1-1 0,-1 0 0,0-1 0,15-27 0,-16 20-28,-2-2-1,0 0 1,15-54 0,13-99 80,-18 72-129,-12 63-91,16-64 23,-26 107 53,0 0-1,0 0 0,0 0 0,-1 0 0,1-1 1,-2-7-1,1-8-668,-3 27 495,0 1 1,0-1-1,0-1 1,-6 8 0,-10 22 152,0 16-9,3 0-1,-15 89 0,19-84-22,-8 26 225,-9 49 74,26-116-233,2 0 0,0 0-1,1 0 1,1-1-1,0 1 1,4 22-1,-3-33 26,-1 0-1,0 0 1,1 0-1,0 0 0,0 0 1,0 0-1,1-1 0,0 1 1,0-1-1,0 1 0,0-1 1,1 0-1,-1 0 0,1-1 1,0 1-1,0-1 1,1 0-1,-1 0 0,1 0 1,-1 0-1,1-1 0,0 0 1,0 0-1,0 0 0,0-1 1,0 0-1,1 1 0,-1-2 1,8 1-1,4-1 86,-1-1 0,1-1-1,-1-1 1,0 0 0,0-1-1,0-1 1,0-1 0,-1 0 0,0-1-1,0 0 1,0-1 0,-1-1-1,13-10 1,-23 15-91,0 1 0,-1-1 0,1 0 1,-1 0-1,0 0 0,0-1 0,0 1 0,0-1 0,-1 0 0,0 0 1,0 0-1,0 0 0,-1 0 0,1 0 0,-1 0 0,0-8 0,-4-3-106,2 16 97,1-1 0,0 1 0,0-1 0,0 1 1,-1 0-1,1-1 0,0 1 0,0 0 0,0-1 0,0 1 0,0-1 1,0 1-1,0 0 0,0-1 0,0 1 0,0-1 0,0 1 0,0-1 0,0 1 1,0 0-1,0-1 0,0 1 0,0-1 0,1 1 0,-1-1 0,1-7-260,22 17 207,-15-4 41,-1-1-1,1 1 1,-1 0-1,-1 0 1,1 1 0,-1 0-1,0 0 1,6 8-1,-9-9 30,1 0-1,-1 0 0,-1 0 0,1 1 1,-1-1-1,0 1 0,0-1 1,0 1-1,-1 0 0,0 0 1,0 0-1,0 10 0,-1-2-35,3 27-1,-2-35 69,0-1 0,1 0 0,-1 0 0,1 0 0,0 0 0,1-1 0,-1 1 0,5 6 0,-6-10-26,0 0 0,0-1 0,0 1 0,0 0 0,1-1 0,-1 1-1,0-1 1,0 1 0,0-1 0,1 1 0,-1-1 0,0 0 0,0 0 0,1 1 0,-1-1 0,0 0-1,0 0 1,1-1 0,-1 1 0,0 0 0,0 0 0,1 0 0,-1-1 0,0 1 0,0-1 0,3 0-1,6-4 112,0 1 0,11-7-1,-16 8-113,76-46 445,-16 8-427,-8 7-37,-47 27-44,-10 6 36,0 1-1,0-1 1,1 1-1,-1 0 1,0-1-1,0 1 1,1 0 0,-1-1-1,1 1 1,-1 0-1,0 0 1,1-1 0,-1 1-1,1 0 1,-1 0-1,0 0 1,1 0-1,-1-1 1,1 1 0,-1 0-1,1 0 1,0 0-1,-14 21-172,9-17 193,0 1 0,0 0 1,1 1-1,0-1 0,0 1 0,1-1 1,-1 1-1,1 0 0,0 0 0,-1 12 1,2-13-22,0 0 1,0 0-1,1 0 1,0 0-1,0 1 1,1-1-1,0 7 1,0-10 21,-1 0 1,1 0-1,0-1 1,0 1-1,-1 0 1,1 0-1,0-1 1,0 1-1,0-1 1,1 1-1,-1-1 1,0 1-1,1-1 1,-1 0-1,1 1 1,-1-1-1,1 0 1,-1 0-1,1 0 1,0 0-1,0-1 1,-1 1-1,5 1 1,0-1 41,1 0-1,-1 0 1,1 0 0,0-1 0,-1 0 0,1 0 0,0-1-1,11-2 1,3-3-24,27-10-1,-9 2 52,31-12-85,78-40 0,-128 56-55,-10 5 32,0-1 0,1 2 0,13-5 0,-13 7 3,-8 1 38,1 1 1,-1-1 0,1 0 0,-1 0 0,0 0 0,0 0 0,6-4 0,-23 15-104,5-4 21,0 1 0,-13 12-1,14-11 94,1 0 1,0 1-1,0 0 0,-8 15 0,13-20-19,0-1 0,1 1 0,0 0 0,-1 0 0,1 0-1,1 0 1,-1 0 0,1 0 0,0 0 0,-1 0 0,2 0 0,-1 0 0,0 0 0,1 0 0,0 0 0,2 5 0,-1-2-4,0-1-1,1-1 1,0 1-1,0 0 1,8 10-1,-10-14 7,1 0-1,0 1 1,0-1 0,0 0-1,0 0 1,0-1-1,1 1 1,-1 0 0,0-1-1,1 1 1,-1-1-1,1 0 1,0 0 0,-1 0-1,5 1 1,-3-2-3,0 0 1,0 0-1,-1 0 0,1 0 1,0 0-1,0-1 1,-1 0-1,1 0 0,-1 0 1,1 0-1,-1-1 1,5-1-1,0-2-981,1-1-1,-2 1 0,12-10 1,-5 5-721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4:15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17 5984,'-25'-17'2688,"22"17"-2336,-3 0 448,12 0-480,-3 0-576,8 5 160,3-1 256,5 1-96,0-5 224,-1 3-192,-4-6-4032,5 3 2112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4:15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5 3328,'-50'8'1867,"44"-6"-260,10 2-626,11 0-92,4-3-466,0 0 1,0-2 0,37-4-1,-18 0-261,410-9 328,-225 16 241,-129-3-3254,-50 1 913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4:21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1131 1472,'0'0'100,"-1"-1"-1,0 1 1,1-1 0,-1 1-1,0-1 1,1 1 0,-1 0-1,0-1 1,0 1 0,1 0-1,-1 0 1,0 0 0,0-1-1,1 1 1,-1 0 0,0 0-1,0 0 1,0 0 0,0 0-1,1 0 1,-1 0 0,0 1-1,0-1 1,1 0 0,-1 0-1,0 1 1,0-1 0,1 0-1,-1 1 1,0-1 0,1 1-1,-1-1 1,0 1 0,0 0-1,-4 3 621,4-4-648,1 0-1,-1 0 1,1 0 0,-1 0 0,1 1-1,-1-1 1,1 0 0,0 0 0,-1 1-1,1-1 1,0 0 0,-1 0 0,1 1-1,0-1 1,-1 0 0,1 1 0,0-1 0,-1 1-1,1-1 1,0 0 0,0 1 0,0-1-1,-1 1 1,1 0 0,11-1 2487,24-10-256,-21 4-2007,-1-1 0,1 0 0,-1-1 0,-1 0 0,1-1 0,-1 0 0,-1-1 0,0-1 0,11-13 0,-20 21-318,7-7 185,-9 9-182,0 1 1,0 0-1,1 0 1,-1-1-1,0 1 1,1 0-1,-1 0 1,0-1-1,0 1 1,1 0-1,-1 0 1,1 0-1,-1-1 1,0 1-1,1 0 1,-1 0 0,0 0-1,1 0 1,-1 0-1,0 0 1,1 0-1,-1 0 1,1 0-1,-1 0 1,0 0-1,1 0 1,-1 0-1,1 0 1,-1 1-17,1 0 1,-1-1-1,0 1 0,0 0 1,0-1-1,1 1 1,-1 0-1,0 0 0,0-1 1,0 1-1,0 0 0,0-1 1,-1 1-1,1 0 1,0 0-1,0-1 0,0 1 1,0 0-1,-1-1 0,1 1 1,-1 1-1,-9 19-71,10-20 94,-11 17-27,-24 34 0,20-31 59,-16 29 1,-34 74 587,-69 184 0,110-246-425,11-32 416,-13 47 0,24-69 725,3-11-559,6-18-263,-3 7-395,23-77 284,7-22-163,-15 61-196,40-76 0,-47 106-49,1 1-1,1 0 0,1 1 0,1 0 0,35-34 0,204-183-14,-249 231-51,0 0 0,1 0 1,0 0-1,0 1 0,1 0 0,-1 1 0,1-1 0,11-3 0,-17 7 72,-1 1-1,1 0 1,0 0 0,-1 0 0,1-1 0,0 2-1,-1-1 1,1 0 0,-1 0 0,1 0 0,0 1 0,-1-1-1,1 1 1,-1-1 0,1 1 0,-1 0 0,1 0-1,-1-1 1,0 1 0,1 0 0,-1 0 0,0 0 0,0 1-1,0-1 1,1 0 0,0 2 0,1 1-1,0 0 1,-1 0-1,1 0 1,-1 1-1,0-1 1,-1 1-1,1-1 1,1 5-1,-1 0 21,-1-1 0,0 1-1,0-1 1,-1 1-1,0-1 1,0 1-1,-1-1 1,-2 15-1,1-18 30,1 1 0,-1-1 0,0 0 0,-1 0 0,1 0 0,-1 0 0,0 0 0,0 0 0,-1-1 0,1 1 0,-1-1 0,0 0-1,-8 6 1,9-8-26,0 0-1,0-1 1,-1 1-1,1-1 0,0 0 1,-1 0-1,1 0 1,-1 0-1,1-1 1,-7 1-1,-42-1-149,28-1-31,101 21-151,-52-18 347,0 0-1,46-3 1,50-14 235,-67 8-241,88-18 138,-118 20-105,48-12 165,-69 16-145,-4 0-81,-12 2-142,8 0 135,-1 0-1,1 0 0,0 0 1,-8 3-1,-2 3 54,8-5-51,0 1 0,-1 1 0,2-1 0,-9 6 1,14-8 5,0-1 0,0 1 1,1 0-1,-1-1 1,0 1-1,0 0 1,0 0-1,0 0 1,1 0-1,-1-1 1,0 1-1,1 0 1,-1 0-1,1 1 1,-1-1-1,1 0 1,0 0-1,-1 0 1,1 0-1,0 0 1,0 0-1,0 0 1,0 1-1,0-1 1,0 0-1,0 0 1,0 0-1,0 0 1,0 0-1,1 1 1,-1-1-1,1 0 1,-1 0-1,1 1 1,1 2 6,1-1 0,0 1 1,-1-1-1,1 0 1,1 1-1,-1-2 0,0 1 1,1 0-1,-1-1 0,1 1 1,0-1-1,0 0 1,5 2-1,8 2-24,33 9 0,-45-14 39,3 1 76,0-1 0,1 0 0,-1 0-1,1 0 1,-1-1 0,17-2 0,-21 2-54,0-1 1,0 0-1,-1 0 0,1 0 1,0-1-1,-1 1 1,1-1-1,-1 0 0,0 0 1,1 0-1,-1 0 0,0-1 1,0 1-1,0-1 0,-1 0 1,1 0-1,3-4 0,-5 5-23,1-1 0,-1 1 0,0-1 1,0 1-1,0-1 0,0 0 0,0 1 0,-1-1 0,1 0 0,-1 0 0,1 0 0,-1 1 0,0-1 0,0 0 0,-1 0 0,1 0 0,-1 1 0,1-1 0,-1 0 0,0 0 0,0 1 0,0-1 0,0 0 0,0 1 0,-3-5 0,1 4-34,1-1 0,-1 1 0,0 0-1,0-1 1,-1 1 0,1 1 0,0-1-1,-1 0 1,0 1 0,1 0 0,-1 0 0,0 0-1,0 0 1,0 1 0,-1-1 0,-4 0-1,-13 0-92,14-2 96,2 2-243,16 4 209,3-2 65,-1-1 0,0-1 0,0 0 0,0 0 0,0-1 0,0-1 0,-1 0 0,1 0 0,-1-1 0,0-1 0,-1 0 0,1 0 0,-1-1 0,0-1 0,-1 1 0,10-11 0,10-13 65,-1-2-1,-1-2 1,27-46-1,7-9-65,4 4 55,82-114 32,-128 170-57,-1-1 0,-1-1 0,18-47 0,24-115-206,-56 185 170,0-1-64,-1 1 0,0-1 0,-1 0 0,0 0 0,0 1 0,-1-1 0,-1-10 0,1 20 49,0 0 1,0 0 0,0 0 0,0 0 0,0 1-1,0-1 1,0 0 0,0 0 0,0 0 0,0 0-1,0 0 1,0 0 0,0 0 0,0 0-1,0 1 1,0-1 0,0 0 0,0 0 0,0 0-1,-1 0 1,1 0 0,0 0 0,0 0 0,0 0-1,0 0 1,0 0 0,0 0 0,0 0-1,0 0 1,-1 0 0,1 0 0,0 1 0,0-1-1,0 0 1,0 0 0,0 0 0,0 0-1,0 0 1,-1 0 0,1-1 0,0 1 0,0 0-1,0 0 1,0 0 0,0 0 0,0 0 0,0 0-1,-1 0 1,1 0 0,0 0 0,0 0-1,0 0 1,0 0 0,0 0 0,0 0 0,0 0-1,0-1 1,0 1 0,0 0 0,-1 0-1,1 0 1,0 0 0,0 0 0,0 0 0,0 0-1,0-1 1,0 1 0,0 0 0,-9 16-225,-7 22 5,-13 67 236,-37 127-164,48-172 167,-18 112-1,12 66-154,23-223 159,1 1 0,0 0-1,1 0 1,1 0 0,0-1 0,8 26-1,-8-34-2,0-1 0,1 0 0,0 1 0,0-1 0,0 0 0,1 0 0,0-1 0,0 1 0,1-1 0,-1 0 0,1 0-1,0 0 1,0-1 0,1 0 0,-1 0 0,1 0 0,12 5 0,0-1 2,0-1 0,0-1 0,0-1 0,1-1 0,26 3 0,-41-6-16,10 0 40,-1 1 1,1-2-1,0 0 1,-1 0-1,1-1 0,23-6 1,-29 5 7,1 0 0,-1-1 1,-1-1-1,1 1 1,0-1-1,-1 0 0,0-1 1,0 0-1,0 0 1,-1-1-1,0 1 0,0-1 1,9-12-1,-9 10-29,-1 0-1,0-1 0,-1 1 1,1-1-1,-2-1 1,1 1-1,-1 0 1,-1-1-1,0 0 1,0 1-1,-1-1 1,0-10-1,0 3-54,-1 0-1,-1 1 0,-1-1 1,-1 1-1,0-1 1,-7-20-1,9 34 23,0 1 0,0-1 0,0 1-1,0 0 1,0-1 0,-1 1 0,1 0 0,-1 0 0,1 0-1,-1 0 1,-3-2 0,5 3 1,-1 0-1,0 1 1,0 0-1,0-1 1,0 1-1,0-1 1,0 1-1,0 0 0,0 0 1,0 0-1,0-1 1,0 1-1,0 0 1,0 0-1,0 0 1,0 1-1,0-1 1,0 0-1,0 0 1,0 0-1,0 1 1,1-1-1,-1 1 1,0-1-1,0 0 1,0 1-1,0 0 0,0-1 1,1 1-1,-1-1 1,-1 3-1,-2 1-11,-1 0 0,2 0 1,-1 1-1,0-1 0,1 1 0,0 0 0,0 0 0,1 1 0,-1-1 0,1 0 0,0 1 0,-2 9 0,1 5 17,0 0-1,0 27 1,1-25-59,1-2 91,3 36 0,-1-47-31,1 1 1,0-1 0,0 0 0,0 0 0,8 16 0,-9-23 22,0-1 0,0 0 0,0 0 0,0 0-1,0 0 1,0 0 0,0 0 0,0-1 0,1 1 0,-1 0 0,0 0 0,0-1-1,1 1 1,-1-1 0,0 1 0,1-1 0,-1 0 0,0 1 0,1-1 0,-1 0-1,1 0 1,-1 0 0,1 0 0,-1 0 0,0 0 0,1-1 0,1 1 0,4-2 32,-1 1 1,1-1 0,13-5 0,23-18-17,96-51 251,0 0-470,-134 73 159,0 1 1,1-1-1,0 1 1,-1 0-1,1 1 0,0-1 1,0 1-1,0 0 0,9 0 1,-13 2 23,1-1 1,-1 0-1,0 1 0,0-1 1,1 1-1,-1 0 1,0 0-1,0 0 0,0 0 1,0 0-1,0 0 1,0 0-1,0 1 0,0-1 1,0 1-1,-1-1 1,1 1-1,-1 0 0,1-1 1,-1 1-1,0 0 1,1 0-1,-1 0 1,0 0-1,0 1 0,1 3 1,0 1 15,0 0 0,-1 1 0,1-1 1,-1 0-1,-1 1 0,0-1 1,0 12-1,-2 0-16,-9 34 0,9-47-29,1 2 305,2-8-249,-1 0 1,1 0-1,-1 1 0,1-1 1,0 0-1,-1-1 1,1 1-1,-1 0 0,1 0 1,-1 0-1,1 0 0,-1 0 1,1 0-1,-1-1 1,1 1-1,-1 0 0,1 0 1,0-1-1,3-2 7,1-1-1,-1 1 1,0-1 0,-1 1-1,1-1 1,-1 0 0,1-1-1,-1 1 1,4-8-1,-1 2-48,21-29-45,-9 14-93,17-31 0,-21 37-142,-13 25 232,0 0 1,0-1-1,0 1 1,4 9-1,2 9-43,11 48 366,-15-63-251,1 0 1,0 0-1,0-1 1,0 1-1,10 13 0,-10-17-16,-3-3 27,0-1 0,1 1-1,-1 0 1,0 0 0,1-1 0,-1 1 0,1 0-1,-1-1 1,1 0 0,0 1 0,0-1 0,0 0-1,-1 0 1,1 0 0,0 0 0,0 0 0,1-1-1,-1 1 1,0-1 0,0 1 0,0-1 0,3 1-1,3-2 58,0 0 0,0 0 0,-1-1 0,1 1 0,0-2 0,-1 1 0,8-5-1,4-2 149,26-16-1,-26 12-215,-1-1 1,0-1-1,-1-1 0,-1 0 0,0-1 0,-1 0 0,17-27 0,73-142-79,-95 168 54,0-2 1,15-28-1,18-53 0,34-181-28,-76 277 6,0 0 0,-1 0 0,0 0-1,0 0 1,0 0 0,-2-9 0,1 2-393,-13 67 19,0 34 340,-3 23 82,16-96 3,-9 312-124,10-257 255,-1-52-148,1 0 1,1-1 0,0 1-1,1 0 1,5 19 0,-3-19 75,-4-15-45,0-1 1,1 1-1,0 0 1,0-1-1,0 1 1,0 0-1,4 6 1,-4-9-7,12 16 153,-12-17-160,0 1-1,0-1 0,-1 1 1,1-1-1,0 1 0,0-1 1,0 0-1,0 1 0,-1-1 1,1 0-1,0 0 0,0 0 1,0 1-1,0-1 1,0 0-1,0 0 0,0 0 1,0-1-1,0 1 0,1 0 1,2-1 23,1-1 0,-1 1 0,0-1 0,0 0 0,0 0 0,0 0 1,0-1-1,0 1 0,-1-1 0,1 0 0,-1 0 0,1 0 0,-1 0 0,0-1 1,-1 1-1,1-1 0,0 0 0,3-7 0,40-88 100,-44 92-133,1 0-1,-2-1 0,1 1 1,-1 0-1,0-1 0,-1 1 1,0-14-1,2 13-90,1-5 17,-2 9-94,0 8-11,1 14 131,-3-3 39,-1 1-1,-4 19 1,-2 17-107,7-44 91,0 0 40,0-1-1,1 1 1,0-1-1,1 8 1,0 17 40,-1-28-78,0 1 0,0-1-1,0 0 1,0 0 0,1 0 0,0 0-1,1 6 1,-1-9 30,-1 0 0,1 1 0,0-1 0,0 0 0,0 0 0,-1 0 0,1 0 0,0 0 0,0 0 0,1-1 0,-1 1 0,0 0 0,0 0 0,0-1 0,0 1-1,1-1 1,-1 1 0,0-1 0,1 1 0,-1-1 0,0 0 0,1 0 0,-1 0 0,0 0 0,1 0 0,-1 0 0,2 0 0,17-1 56,-1-2-1,1 0 1,-1-1 0,26-9-1,7-1-23,86-32-34,-100 32-5,0-1 0,0-2 0,55-34 0,-84 41 2,-9 10-3,0 0 1,0 0 0,0-1-1,1 1 1,-1 0-1,0 0 1,0 0 0,0 0-1,0-1 1,0 1-1,1 0 1,-1 0-1,0-1 1,0 1 0,0 0-1,0 0 1,0 0-1,0-1 1,0 1 0,0 0-1,0 0 1,0-1-1,0 1 1,0 0 0,0 0-1,0-1 1,0 1-1,0 0 1,0 0 0,0-1-1,0 1 1,0 0-1,0 0 1,0-1 0,-1 1-1,1 0 1,0 0-1,0 0 1,0-1 0,0 1-1,0 0 1,-1 0-1,-2 0-4,1 1 0,-1-1 0,0 1 0,1 0 0,-1 0-1,1 0 1,0 1 0,-1-1 0,1 1 0,0-1 0,-4 4-1,4-3 15,-100 75-302,90-67 287,-19 19 0,28-27 9,0 1-1,1 0 1,0-1-1,-1 1 1,1 0-1,0 0 1,1 0 0,-1 1-1,1-1 1,-1 0-1,1 1 1,0-1-1,0 0 1,0 5-1,1-7 6,0 0-1,0 0 1,0-1 0,0 1-1,0 0 1,1 0-1,-1 0 1,0 0-1,1 0 1,-1 0-1,1-1 1,-1 1-1,1 0 1,-1 0 0,1-1-1,-1 1 1,1 0-1,0-1 1,-1 1-1,1 0 1,0-1-1,0 1 1,-1-1 0,1 1-1,0-1 1,0 0-1,0 1 1,0-1-1,0 0 1,-1 0-1,1 1 1,0-1-1,0 0 1,0 0 0,0 0-1,0 0 1,2-1-1,2 1 72,0 0-1,-1-1 0,1 1 1,0-1-1,9-4 1,-7 2-55,0-1 0,1 0 0,-1 0 0,-1-1 0,1 0 0,-1 0 0,0-1 0,7-8 0,-5 6-22,1-2-11,0 0 0,-2 0 0,1-1 0,-1 0 0,11-22 0,-6 5-121,11-41 0,-23 63-13,-3 8 104,3-1 7,-4 13-105,-3 5 18,5-13 92,-1 0 0,1 0 0,0-1 0,1 1 0,-1 0 0,1 1 0,0-1 0,0 7 0,1 6 28,3 27 1,-3-43 9,0 0-1,1 0 0,0 0 0,0 1 0,-1-1 0,2 0 1,-1 0-1,0 0 0,1-1 0,-1 1 0,1 0 0,0 0 1,0-1-1,0 1 0,0-1 0,0 0 0,1 0 0,3 3 1,-5-4 6,1 0-1,0 0 1,0 0 0,0 0 0,0-1 0,0 1 0,0-1 0,0 1 0,0-1 0,0 0 0,0 1 0,0-1-1,1 0 1,-1-1 0,0 1 0,0 0 0,0 0 0,0-1 0,0 0 0,0 1 0,0-1 0,0 0-1,0 0 1,0 0 0,-1 0 0,1 0 0,2-2 0,6-5 15,0-1 0,-1 0 0,-1-1 0,1 1 0,7-15 1,31-54 35,33-80 7,-45 90 0,68-129 37,-85 166-156,18-37 68,-33 61-51,0-1-1,-1 1 0,0-1 1,0 1-1,0-1 1,-1 0-1,0-10 1,-4 0-185,3 18 197,0-1 0,0 1 0,-1 0 0,1-1 0,0 1 0,-1-1 0,1 1 0,0 0 0,-1-1 0,1 1 0,-1 0 0,1-1 0,0 1 0,-1 0 0,1 0 0,-1-1-1,1 1 1,-1 0 0,0 0 0,-1 0-15,0 0 0,0 0 0,0 0 0,0 0-1,-1 1 1,1-1 0,0 1 0,0-1 0,0 1-1,0 0 1,-2 1 0,-9 5 12,2-1 0,-1 1-1,1 1 1,0 0 0,0 1 0,1 0-1,0 0 1,1 1 0,0 1 0,1-1-1,0 1 1,0 1 0,1-1 0,1 1-1,0 1 1,0-1 0,1 1 0,-4 18-1,-2 13 6,2 1 0,3-1-1,1 1 1,2 0 0,4 72-1,1-102 70,0 0 0,1 0 0,5 15 0,-6-23-49,1 0-1,0-1 1,0 1-1,0-1 1,1 0-1,0 0 1,0 0 0,8 8-1,-9-11-75,0-1 0,0 1 0,0-1 0,0 0 0,0 0 0,1-1 0,-1 1 0,0-1 0,1 0 0,-1 1-1,1-2 1,0 1 0,-1 0 0,1-1 0,0 1 0,0-1 0,7-1 0,-4 0-710,1 0 0,0 0-1,-1-1 1,1 0 0,-1-1-1,0 0 1,13-7 0,4-2-1178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4:22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33 5568,'-6'-12'2528,"12"0"-2208,-6 8 1248,0 8-928,0-8-192,8 4-288,-3-5-416,4 10 128,-4-5-96,6 13 128,-2-5 128,5-1 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4:23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 2496,'-3'0'230,"1"0"1,0 0-1,-1 0 1,1 1-1,0-1 1,-1 1-1,1-1 1,0 1-1,0 0 1,-4 2-1,-3 1 1661,3-2 1467,18 1-2241,0 1-748,0-1 0,0 0 0,1 0 0,22 1 0,-11-1-102,71 13 736,-48-8-775,0-1 0,1-2 0,55-2 0,-38-7-2831,-36-1 918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4:25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18 1984,'0'0'70,"-1"0"0,0 0 1,0 0-1,0 0 0,1 0 0,-1 0 1,-8-5 6882,22 4-5033,32-5 1452,-23 4-3071,30 3-1,205 1 1115,-136-3-1267,-59 1-368,97-1-224,-53-3-7137,-63 4 3997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4:28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91 354 1984,'0'-3'193,"0"3"-157,-1-1 0,1 1 0,0 0 0,0 0 0,0-1 0,0 1 0,0 0 0,0-1 0,0 1 0,0 0 0,0 0 0,0-1 0,0 1 0,0 0 0,0 0 0,0-1 0,0 1 0,0 0 0,1 0 0,-1-1 0,0 1 0,0 0 0,0 0 0,0-1-1,0 1 1,1 0 0,-1 0 0,0-1 0,0 1 0,0 0 0,1 0 0,-1 0 0,0 0 0,0-1 0,0 1 0,1 0 0,-1 0 0,0 0 0,1 0 0,-1 0 0,0 0 0,0 0 0,1 0 0,0-8 3356,1 7-3266,-2 1 4,1-1 0,0 1 0,0 0-1,-1-1 1,1 1 0,-1-1 0,1 1 0,0-1 0,-1 1-1,1-1 1,-1 1 0,1-1 0,-1 0 0,1 1 0,-1-1-1,0 0 1,1 1 0,-1-1 0,0 0 0,1 0 0,-1 1-1,0-1 1,0 0 0,0 0 0,0 0 0,0 1 0,0-1-1,0 0 1,0-1 0,-8-5 1118,8 4-849,-4 4-399,-4 3-143,2 2 207,0-1-1,0 1 1,-7 8-1,10-11-66,-3 4-26,0 1 1,0-1 0,1 1-1,1 0 1,-1 1 0,1-1-1,1 1 1,0-1 0,0 1-1,-2 12 1,3-10 11,0 1 0,1 0 0,0-1 0,1 1 0,1 0 0,0-1 0,4 20 0,-4-25 100,1-1-1,0 1 1,0-1 0,0 0 0,1 1 0,0-1 0,0 0 0,0-1 0,1 1 0,-1-1 0,1 1 0,0-1 0,6 5 0,-8-8-18,0 1 0,0-1 0,0 0 0,0 0 0,0 0 0,0 0 0,0 0 0,0 0 0,0-1 0,0 1 1,0-1-1,1 1 0,-1-1 0,0 0 0,0 0 0,1 0 0,-1 0 0,0 0 0,1 0 0,-1-1 0,0 1 0,0-1 0,0 0 1,0 1-1,1-1 0,-1 0 0,0 0 0,0-1 0,-1 1 0,1 0 0,0-1 0,0 1 0,-1-1 0,1 1 0,1-3 1,2-1-23,-1 0 1,0-1 0,-1 1 0,1-1 0,-1 0-1,0 0 1,-1 0 0,0-1 0,0 1 0,0 0-1,0-1 1,-1 1 0,0-1 0,-1 0 0,1 1-1,-1-1 1,-1 0 0,1 1 0,-1-1 0,0 1-1,0-1 1,-1 1 0,0-1 0,0 1 0,-1 0 0,0 0-1,-5-10 1,3 8 15,3 5-108,1 1-1,-1-1 1,1 1 0,-1 0-1,0 0 1,0 0 0,0 0-1,0 0 1,0 0 0,0 0-1,-1 1 1,1-1 0,0 1-1,-1-1 1,-4-1-1,7 3 43,0 0-1,-1 0 0,1-1 1,0 1-1,0 0 0,0 0 0,-1 0 1,1 0-1,0-1 0,0 1 0,-1 0 1,1 0-1,0 0 0,-1 0 0,1 0 1,0 0-1,0 0 0,-1 0 0,1 0 1,0 0-1,-1 0 0,1 0 1,0 0-1,0 0 0,-1 0 0,1 0 1,0 0-1,-1 0 0,1 0 0,0 0 1,0 0-1,-1 1 0,1-1 0,0 0 1,0 0-1,-1 0 0,1 1 0,-5 3-193,4-3 22,5-4 129,8-9 145,-7 5-61,-1 0-1,1 1 1,1-1-1,-1 1 0,9-6 1,9-12 43,1-3 66,46-47 119,-23 36-36,68-42 0,2-1 703,-89 64-1553,-29 17 623,0 1 0,0 0 1,1 0-1,-1-1 0,0 1 0,1 0 0,-1 0 1,0 0-1,1 0 0,-1 0 0,1 0 0,-1 2 0,-4 6 1,-7 12-56,2 1 0,0 0 0,1 0 0,-12 48 0,5-15 0,-19 49 96,-63 133 0,18-56-3,30-67 124,7-7 17,19-46 6,23-58-115,0 0-1,0 0 0,-1 0 1,1 0-1,-1 0 0,0 0 1,0 0-1,0-1 0,-1 1 1,1-1-1,0 1 0,-1-1 1,0 0-1,1 0 0,-4 2 1,5-4-60,0 0 1,1 0 0,-1 0-1,0 0 1,1 0-1,-1 0 1,0 0 0,1 0-1,-1 0 1,0 0 0,1 0-1,-1-1 1,0 1-1,1 0 1,-1 0 0,1-1-1,-1 1 1,0 0 0,1-1-1,-1 1 1,1-1-1,-1 1 1,1 0 0,-1-1-1,1 1 1,0-1-1,-1 0 1,1 1 0,-1-1-1,1 0 1,-10-20 76,9 17-97,0 0 0,0 0-1,0-1 1,1 1 0,0 0 0,0 0 0,0 0 0,1 0 0,-1-1 0,1 1-1,0 0 1,1-4 0,0 1-20,-1-1 25,1 1 0,0 0-1,1-1 1,-1 1 0,1 0 0,1 0 0,-1 0 0,1 1 0,0-1 0,1 1 0,-1 0 0,1 0 0,7-6-1,4-1 8,1 1 0,0 1 0,1 0-1,0 1 1,0 1 0,1 1 0,0 0-1,37-8 1,-26 9-22,0 2-1,0 1 0,0 1 1,1 2-1,42 3 1,-44-1-625,-4-1 182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4:31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281 62 1728,'0'-8'898,"0"5"-456,0 5 639,0-9 711,0 5-1051,2-3-392,-2 5-313,0 0 0,0 0 0,0 0 0,0 1 0,0-1 0,0 0 0,0 0 0,0 0 0,0 0 0,0 0 0,0 0 0,0 0 0,0 0 1,0 0-1,0 0 0,0 0 0,0 0 0,0 0 0,1 0 0,-1 0 0,0 1 0,0-1 0,0 0 0,0 0 0,0 0 0,0 0 0,0 0 0,0 0 0,0 0 0,0 0 0,0 0 0,0 0 0,0 0 0,0 0 0,0 0 0,0 0 0,1 0 0,-1 0 0,0 0 0,0 0 0,0 0 0,0 0 0,0 0 0,0 0 0,0 0 0,0 0 0,0 0 0,0 0 0,0 0 0,0 0 0,0 0 0,0 0 0,0 0 0,1 0 0,-1 0 0,0 0 0,0 0 0,0 0 0,0-1 0,0 1 0,0 0 0,0 0 15,0-1 0,0 1 1,0 0-1,0-1 0,0 1 1,0-1-1,0 1 0,0-1 1,0 1-1,0 0 0,-1-1 1,1 1-1,0-1 1,0 1-1,0 0 0,-1-1 1,1 1-1,0 0 0,0-1 1,-1 1-1,1 0 0,0-1 1,-1 1-1,1 0 0,0 0 1,-1-1-1,1 1 0,-1 0 1,1-1-27,-1 1 1,1 0-1,-1 0 1,1 0-1,0-1 1,-1 1-1,1 0 1,0 0-1,0-1 1,-1 1-1,1 0 1,0-1 0,0 1-1,-1 0 1,1-1-1,0 1 1,0-1-1,0 1 1,0 0-1,-1-1 1,1 1-1,0-1 1,0 1-1,0 0 1,0-1-1,0 1 1,0-1-1,0 0 1,-6-6 609,6 7-590,0 0-41,0-1 0,0 1 0,0-1 0,0 1-1,0 0 1,-1-1 0,1 1 0,0 0 0,0-1-1,-1 1 1,1 0 0,0-1 0,0 1 0,-1 0-1,1 0 1,0-1 0,-1 1 0,1 0 0,0 0 0,-1-1-1,1 1 1,0 0 0,-1 0 0,1 0 0,-1 0-1,1 0 1,0 0 0,-1 0 0,0-1 0,0 3-4,1-1 0,-6 0 0,5-1 6,1 0 0,-1 0 0,0 0 0,1 0 0,-1 0 0,1 0 0,-1 0 0,0 0 0,1 0 0,-1 0 0,1 0 0,-1-1 0,0 1 0,1 0 0,-1 0 0,1-1 0,-1 1 0,1 0 0,-1-1 0,2-3 218,-3 4-106,1 1-111,-1 0 18,0-1 1,1 0 0,-1 1-1,0-1 1,0 0-1,0 0 1,1 0-1,-1 0 1,-2-1-1,-12 2 381,11 1-375,1 0 0,-1 1 0,1 0-1,-1 0 1,1 0 0,0 0 0,0 1-1,0 0 1,1 0 0,-1 0 0,1 0-1,-4 6 1,-12 25 74,9-17 32,-9 22 0,1-7 168,2-6-125,-22 61 140,32-74-265,0 0 0,2 0-1,-6 23 1,10-14 169,1-9 53,-1-12-252,0-1 0,0 0 0,1 0 0,-1 0-1,0 0 1,1 1 0,-1-1 0,0 0 0,1 0 0,0 0 0,-1 0-1,1 0 1,-1 0 0,1 0 0,0 0 0,0 0 0,0-1 0,0 1-1,0 0 1,-1 0 0,1-1 0,0 1 0,1-1 0,-1 1 0,0 0-1,0-1 1,0 0 0,0 1 0,0-1 0,0 0 0,2 1 0,1-1 85,0 1 1,1-1 0,-1 0-1,0 0 1,0 0 0,0 0 0,1-1-1,4 0 1,-5-1-41,0 0-1,1-1 1,-1 1-1,0-1 1,0 0-1,-1 0 1,1 0-1,-1 0 1,6-6-1,3-3 52,-7 7-94,-1-1 1,1 0-1,-1 1 1,0-1-1,0-1 0,-1 1 1,0 0-1,3-8 1,-2 3 18,0 0 1,-1-1 0,-1 1-1,2-15 1,1-49-42,-4 68 1,0 0 0,0-1-1,-2-10 1,0-26-311,0 48 190,0-1 0,0 1 0,0 0 0,0 0 0,1 0 0,-1 7-1,2-3 125,-1-1 0,0 1 0,0 0 0,-3 10 0,2-11 6,0 1 1,1-1 0,0 0-1,1 11 1,1 3 31,0-7-144,1 1-1,4 16 1,-6-28 108,0 0 1,-1 0-1,1 0 0,0 0 1,1 0-1,-1 0 0,1 0 1,-1 0-1,1-1 0,0 1 1,0-1-1,0 1 1,0-1-1,0 0 0,1 0 1,-1 0-1,1 0 0,-1 0 1,1 0-1,0-1 0,0 1 1,5 1-1,19 5 103,0-2-1,1 0 0,0-2 1,44 2-1,-34-4 81,61 12 0,-78-13-13,-26-5-3141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4:41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612 74 2912,'0'-2'158,"0"2"-128,0 0-1,0 0 0,0-1 0,0 1 1,0 0-1,0 0 0,0 0 0,0-1 1,0 1-1,0 0 0,0 0 0,0 0 1,0-1-1,0 1 0,0 0 0,-3-6 5417,5-7-2840,-1-16-415,-2 27-2120,0 1 1,0 0-1,0 0 0,-1 0 1,1 0-1,0 0 0,0 0 1,-1 0-1,1 0 0,0 1 0,-1-1 1,1 1-1,-1-1 0,1 1 1,-2-1-1,-1-1 185,-2 1-53,0 0-1,0 0 0,0 0 1,0 0-1,0 1 0,0 0 1,-8 2-1,-10-1-216,21-1 18,0 0-1,0 0 0,0 1 0,0 0 1,0 0-1,0 0 0,0 0 0,0 0 1,0 0-1,1 1 0,-1-1 0,0 1 1,1 0-1,-1 0 0,1 0 0,-2 2 0,-5 5-1,1 1-1,-12 18 0,7-9 58,-40 64 153,5-6-56,23-42-10,-1-1 0,-2-1 0,-1-2 0,-59 50 0,66-63-50,-28 30 0,46-43-92,0-1 0,1 1 0,-1-1-1,1 1 1,0 0 0,0 1-1,0-1 1,1 0 0,0 1 0,-3 7-1,5-9 13,-1 0 0,1 0 0,0 0-1,-1 0 1,2 0 0,-1-1 0,0 1 0,1 0-1,0 0 1,0 0 0,0 0 0,0 0 0,1-1-1,-1 1 1,1-1 0,3 6 0,3 3 63,1-1 1,0 0-1,21 19 1,36 25 157,-33-29-216,-10-7 123,34 20 1,-47-33-121,0-1 0,1 0 0,-1 0 1,1-1-1,0-1 0,15 4 0,-18-6 7,0-1 0,0 1-1,0-2 1,0 1-1,0-1 1,0 0-1,0-1 1,10-2 0,58-26 366,-67 26-398,90-43 348,136-90 0,-216 125-272,-1-1 0,0-1 0,-1 0 0,28-31 0,-38 36-71,0 0 0,-1 0 0,1 0 0,-2-1-1,1 1 1,-2-1 0,1-1 0,-1 1 0,-1-1-1,0 1 1,3-20 0,-4 12 24,-1-1 0,0 0 0,-1 0-1,-2 0 1,0 1 0,-1-1 0,0 1 0,-13-37 0,13 47-38,-1 0 0,0 0 0,0 0 0,-1 0 0,0 1 0,0 0 0,-1 0 0,0 0 0,0 0 0,-1 1 0,0 0 0,0 1 1,0-1-1,-1 1 0,1 1 0,-1-1 0,0 1 0,-1 1 0,1 0 0,-1 0 0,-12-3 0,-8 1 33,-2 1 1,1 2-1,0 1 1,-50 4-1,74-2-527,0-1 0,1 0 0,-1 0 0,0-1 0,-8-1 0,14 2 434,0 0 0,0 0 0,0 0 0,0 0 0,0 0 1,0-1-1,-1 1 0,1 0 0,0 0 0,0 0 0,0 0 0,0 0 0,0 0 0,0 0 0,0 0 0,0 0 0,-1 0 0,1-1 0,0 1 0,0 0 0,0 0 0,0 0 0,0 0 0,0 0 0,0 0 0,0-1 0,0 1 0,0 0 0,0 0 0,0 0 0,0 0 0,0 0 0,0-1 0,0 1 0,0 0 0,0 0 0,0 0 0,0 0 0,0 0 0,0 0 0,0-1 0,0 1 0,0 0 0,0 0 0,0 0 0,1 0 0,-1 0 0,0 0 0,0 0 0,0 0 0,0-1 0,0 1 0,0 0 0,7-6-2230,11-4-276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9:42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10 3968,'-11'-1'1947,"9"0"-963,7 0 2005,3-6 1309,-7 10-4186,-1 0 0,1 0 0,0 0-1,0 0 1,1 0 0,-1 0 0,4 5 0,4 10 359,-3 3-141,-1 1 1,-1-1-1,-1 0 1,0 34 0,1-3 133,-2-16-223,-1-20 252,0-14 1290,-8-94-595,1-1-1347,5 86 161,1 0 0,-1 0 0,-3-7-1,0-20-1026,4 34 968,0 0 1,0 0 0,0 0-1,0-1 1,0 1 0,0 0-1,0 0 1,0 0-1,0 0 1,0 0 0,0 0-1,0 0 1,0 0 0,0-1-1,0 1 1,0 0-1,0 0 1,0 0 0,0 0-1,0 0 1,-1 0 0,1 0-1,0 0 1,0 0-1,0-1 1,0 1 0,0 0-1,0 0 1,0 0 0,0 0-1,0 0 1,0 0 0,0 0-1,0 0 1,-1 0-1,1 0 1,0 0 0,0 0-1,0 0 1,0 0 0,0 0-1,0 0 1,0 0-1,0 0 1,-1 0 0,1 0-1,0 0 1,0 0 0,0 0-1,0 0 1,0 0 0,0 0-1,8 3-5568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4:42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307 45 2976,'0'-1'104,"0"0"0,0-1 0,0 1 1,1 0-1,-1 0 0,0 0 0,0-1 0,1 1 1,-1 0-1,0 0 0,1 0 0,-1 0 0,2-2 1,14-9 2324,-8 5-1617,-1 1-15,-7 6-779,0 0 1,0 0-1,0 0 0,0 0 1,0 0-1,0 0 0,0 0 0,0 0 1,0-1-1,0 1 0,0 0 1,0 0-1,0 0 0,0 0 1,0 0-1,1 0 0,-1 0 0,0 0 1,0 0-1,0 0 0,0 0 1,0 0-1,0 0 0,0 0 0,0 0 1,0 0-1,0 0 0,0 0 1,0 0-1,0 0 0,0 0 1,1 0-1,-1 0 0,0 0 0,0 0 1,0 0-1,0 0 0,0 0 1,0 0-1,0 0 0,0 0 0,0 0 1,0 0-1,0 0 0,0 0 1,0 0-1,0 0 0,1 0 1,-1 0-1,0 0 0,0 0 0,0 0 1,0 1-1,0-1 0,0 0 1,0 0-1,0 0 0,0 0 0,0 0 1,0 0-1,3 33 693,-1-27-616,-1 1 0,-1-1 0,1 1 0,-1-1 0,0 0 0,-2 8 0,-6 24 637,-1-1 1,-23 59-1,12-36-255,-24 117 0,29-105-369,-71 282 980,17-22 359,20-79-1087,45-232-221,-1 22-1,-3 16 177,8-56-166,-2 2-1176,8-21-6281,4-1 4247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4:43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29 2144,'-4'-1'699,"0"0"1,-1 1-1,1-1 0,0 1 1,0-1-1,-6 2 1,3-1 372,6 0-982,1 0 0,0 0 1,-1 0-1,1 0 0,-1 0 1,1 0-1,-1 0 0,1 0 1,-1 0-1,1 0 0,0 0 1,-1 0-1,1-1 0,-1 1 1,1 0-1,0 0 0,-1 0 0,1-1 1,0 1-1,-1 0 0,1 0 1,-2-7 5506,30 2-5065,1 1 0,44 0 0,-41 3-449,212-2-77,-185 12 146,-43-6 22,0-1-1,21 1 0,-36-3 93,3-14-9913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4:44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3 3392,'-1'-1'314,"0"1"0,1 0 0,-1-1 0,1 1 0,-1 0 0,0 0 0,1 0 0,-1 0 0,0 0 0,1-1 0,-1 1 1,0 0-1,0 0 0,1 1 0,-1-1 0,0 0 0,1 0 0,-1 0 0,0 0 0,1 0 0,-1 1 0,0-1 0,-25 10 119,7-3 839,11-4-1133,4-2-37,-1 0 0,1 0 0,0 0 0,0-1 0,-7 1 1,10-1-99,0 1 0,0-1 0,0 0 1,0 1-1,-1-1 0,1 1 0,0 0 0,0-1 1,0 1-1,0 0 0,0-1 0,-1 3 1,1-2 91,0 0 0,0-1 0,0 1 1,0 0-1,0 0 0,0-1 1,0 1-1,0-1 0,0 1 0,-1-1 1,1 1-1,-2 0 0,87 2 3120,25-3-2863,90 0 811,-65 0-6617,-125 2 547,4 5 1562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4:45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223 1 1472,'-57'3'4186,"24"1"-1700,2 1-97,25-5-2166,0 0 0,0 0-1,0 0 1,1 1 0,-1 0 0,0 0 0,1 0-1,-8 3 1,11-3-124,-1 1 101,0 0-1,-1-1 1,1 0 0,-1 1 0,1-1-1,-1 0 1,0 0 0,1-1-1,-6 1 1,99-7 2265,-19 0-2482,122 1 988,-91 11-178,-68-2-2235,58-2 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4:49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120 139 3328,'-5'-12'8528,"15"28"-6918,-7-10-1301,-1-4-241,-1 0 0,0 0 1,0 0-1,0 0 0,0 0 0,0 1 1,0-1-1,0 0 0,-1 1 0,1-1 0,-1 0 1,0 1-1,0 4 1344,0-20-1348,0 1-224,-11 12-96,10 2 238,0-1 0,0 1 0,0 0 0,0 0 0,1 0 0,-1 0 0,0 0 0,1 0 0,-1 0 0,1 0 0,0 0 0,0 3 0,-7 48 188,5-33-154,-7 62 34,-11 71 791,15-133-644,-2 0 0,0 0 0,-15 30 0,20-47-185,-3 9 60,1 0 0,-5 20-1,-1 5 119,9-26-106,1-10-84,0 0 1,0 0 0,0-1 0,0 1-1,0 0 1,0 0 0,-1 0 0,1-1-1,0 1 1,0 0 0,-1 0-1,1-1 1,0 1 0,-1 0 0,1-1-1,-1 2 1,-4 2 890,7-7-743,-1-1 1,1 1-1,-1-1 1,1 1-1,-1-1 1,1-7-1,4-10 2,20-52-65,-3-1 1,16-94-1,7-89 75,-43 238-221,1-30-1,0 34-137,-1 12 153,-2 5-34,5 27 91,4 28-137,3 20 220,43 342-244,-55-415 220,-1 0-1,1 0 0,0-1 1,0 1-1,0-1 0,3 7 1,17-22 570,-13 7-600,-1 0 1,0 0 0,0-1 0,0 0-1,8-10 1,29-37 127,-30 36-175,14-22-32,-1-1 1,30-60-1,33-92 79,-49 98-33,-34 72-256,1-1 82,-8 23 160,0 0-1,0 0 1,0 0 0,0-1 0,0 1 0,0 0-1,0 0 1,0 0 0,0 0 0,1 0 0,-1 0 0,0 0-1,0 0 1,0 0 0,0 0 0,0 0 0,0 0 0,0 0-1,0 0 1,0 0 0,0 0 0,0 0 0,0 0-1,0 0 1,0 0 0,1 0 0,-1 0 0,0 0 0,0 0-1,0 0 1,0 0 0,0 0 0,0 0 0,0 0 0,0 0-1,0 0 1,0 0 0,0 0 0,0 1 0,0-1 0,0 0-1,0 0 1,0 0 0,0 0 0,0 0 0,0 0-1,1 0 1,-1 0 0,0 0 0,0 0 0,0 0 0,0 0-1,0 0 1,0 0 0,0 0 0,0 0 0,0 1 0,0-1-1,0 0 1,0 0 0,0 0 0,0 0 0,0 0-1,0 0 1,0 0 0,0 0 0,-1 0 0,3 11-68,0 15 142,6 117-126,-1-50-25,3 0 1,34 141-1,-25-129 219,-13-64 18,-5-10 55,-10-57-4383,9 10 2399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4:50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1824,'0'0'587,"1"-6"565,0 6-802,-1-1 1,1 1 0,0-1-1,-1 1 1,1-1-1,0 1 1,-1-1 0,1 1-1,-1-1 1,1 0 0,-1 1-1,1-1 1,-1 0 0,1 1-1,-1-2 1,0 1-157,0 1 0,0 0-1,0-1 1,0 1 0,0 0 0,0-1-1,0 1 1,0 0 0,0-1 0,0 1-1,0 0 1,1-1 0,-1 1 0,0 0-1,0-1 1,0 1 0,0 0 0,0-1-1,1 1 1,-1 0 0,0-1 0,1 1-1,10-1 3386,8 2-3812,4 0 298,23 4-1,9 1 117,279 15 1504,-270-17-1344,53 1 305,-106-8-682,-8-1-3059,-3 7 1213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4:51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62 2976,'-1'0'92,"1"-1"0,-1 1 1,1 0-1,0-1 0,-1 1 0,1-1 1,-1 1-1,1-1 0,0 1 0,-1-1 1,1 1-1,0-1 0,0 0 0,-1 1 0,1-1 1,0 1-1,0-1 0,6-11 10082,-11 5-9854,-1 9-152,-1 1-1,1 0 1,0 1-1,-10 7 1,11-7-162,1-1 1,-1 1-1,1 1 1,0-1-1,1 1 1,-1-1-1,1 1 1,-4 7-1,7-10 10,-1-1-1,0 0 1,1 0-1,-1 0 1,1 1-1,0-1 1,-1 0-1,1 1 1,0-1-1,0 0 1,0 1-1,0-1 1,0 0-1,0 1 1,0-1-1,0 0 1,0 1-1,1-1 1,-1 0-1,1 1 1,-1-1-1,1 0 1,-1 0-1,1 0 1,0 1-1,-1-1 1,1 0-1,0 0 1,0 0-1,0 0 0,0 0 1,0 0-1,0-1 1,0 1-1,0 0 1,0 0-1,0-1 1,1 1-1,-1-1 1,0 1-1,2 0 1,0-1 55,0 1 0,0-1 1,-1 0-1,1 1 0,0-1 0,0-1 1,0 1-1,-1 0 0,1-1 1,0 1-1,0-1 0,-1 0 0,1 0 1,-1 0-1,1 0 0,-1-1 0,1 1 1,-1-1-1,1 1 0,-1-1 1,0 0-1,0 0 0,0 0 0,0 0 1,0 0-1,-1 0 0,1-1 0,-1 1 1,1 0-1,-1-1 0,0 1 1,2-6-1,-2 1-97,0 1 0,-1-1 0,0 0 1,0 1-1,-2-11 0,2 16 17,0 1 0,0-1 1,0 1-1,0 0 0,0-1 0,0 1 0,0 0 1,0-1-1,-1 1 0,1 0 0,0-1 0,0 1 1,0-1-1,0 1 0,-1 0 0,1 0 0,0-1 1,0 1-1,-1 0 0,1-1 0,0 1 0,0 0 1,-1 0-1,1 0 0,0-1 0,-1 1 0,1 0 1,0 0-1,-1 0 0,1 0 0,0-1 0,-1 1 1,1 0-1,-1 0 0,1 0 0,0 0 0,-1 0 1,1 0-1,0 0 0,-1 0 0,1 0 0,-1 0 1,1 0-1,0 1 0,-1-1 0,1 0 0,0 0 0,-1 0 1,1 0-1,0 1 0,-1-1 0,1 0 0,0 0 1,-1 0-1,1 1 0,0-1 0,-1 1 0,-1 0-51,0 1 0,0 0-1,0 0 1,0 0 0,1 0-1,-3 4 1,2-2 103,0 0 1,0 1 0,0 0-1,1-1 1,0 1-1,0 0 1,0 0 0,0-1-1,1 1 1,0 0-1,0 0 1,0 0 0,1 0-1,-1 0 1,1 0-1,3 8 1,-4-13-20,0 0 0,0 1 0,0-1 1,1 1-1,-1-1 0,0 1 0,0-1 0,1 0 0,-1 1 0,0-1 0,0 0 0,1 1 1,-1-1-1,1 0 0,-1 1 0,0-1 0,1 0 0,-1 0 0,0 1 0,1-1 1,-1 0-1,1 0 0,-1 0 0,1 0 0,-1 0 0,1 0 0,-1 1 0,1-1 0,-1 0 1,0 0-1,1 0 0,-1-1 0,1 1 0,-1 0 0,1 0 0,-1 0 0,1 0 1,-1 0-1,1 0 0,-1-1 0,0 1 0,1 0 0,-1 0 0,1-1 0,-1 1 0,0 0 1,1 0-1,-1-1 0,1 0 0,1-1 54,0 1-1,1-2 1,-1 1-1,0 0 1,0 0 0,2-4-1,-2 1-44,0 0 0,0 0 0,0 1 0,-1-1-1,0 0 1,0 0 0,-1 0 0,1-7 0,-1 1-4,0-1 1,-3-18-1,3 28-47,0-1-1,-1 1 0,1 0 0,-1-1 0,0 1 0,1 0 0,-1 0 1,0 0-1,0-1 0,-1 1 0,1 0 0,0 0 0,-1 1 1,-2-5-1,3 6-3,0 0 0,0 0 0,0 1 1,0-1-1,0 0 0,0 0 0,0 1 0,0-1 1,0 0-1,0 1 0,0-1 0,0 1 1,0-1-1,0 1 0,0-1 0,1 1 0,-1 0 1,0 0-1,0-1 0,0 2 0,-1 0-11,-2 2 10,0 0 1,1 0-1,-1 1 0,1-1 1,0 1-1,0 0 0,-3 8 1,5-11-229,0 0 1,0 0-1,0 0 1,0 0 0,0 1-1,1-1 1,-1 0-1,1 1 1,0-1 0,0 0-1,0 1 1,0-1-1,0 0 1,0 1-1,1-1 1,-1 0 0,1 0-1,-1 1 1,1-1-1,0 0 1,1 3 0,-1-4-167,0 0 0,0 0 0,1 0 0,-1 0 0,0 0 1,1 0-1,-1 0 0,0 0 0,1-1 0,-1 1 0,1-1 1,-1 1-1,1-1 0,-1 1 0,1-1 0,-1 0 0,1 1 1,1-1-1,15 4-3007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4:53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80 3552,'-3'-4'4747,"2"3"-4497,1 1 0,0 0-1,0-1 1,0 1 0,0-1-111,0 1 0,0 0 0,0-1 0,1 1 0,-1 0 0,0 0 0,0-1-1,0 1 1,0 0 0,0 0 0,1 0 0,-1-1 0,0 1 0,0 0 0,0 0 0,1 0 0,-1-1 0,0 1 0,0 0-1,0 0 1,1 0 0,-1 0 0,0 0 0,0-1 0,1 1 0,-1 0 0,0 0 0,1 0 0,-1 0 0,0 0 0,0 0-1,1 0 1,-1 0 0,1 0 0,6 12 769,1 1-600,48 210 748,11 67-560,-60-268-494,-3-9 125,5 24 0,-9-34-92,1-1 0,0 1-1,0 0 1,0-1 0,0 1 0,1 0 0,2 3-1,-3-4-7,0 0-1,1 0 0,-1 0 0,0 1 0,0-1 0,0 0 0,0 0 1,-1 1-1,1-1 0,-1 1 0,1 2 0,5 27 310,-2-27 976,-2-17-1051,5 6-189,7-7 75,10-20 27,-2-1 0,18-40 1,35-62 97,-69 126-246,30-47 36,2 0-1,2 3 0,58-61 1,-84 101-71,1 1 1,17-12-1,15-13-243,-36 29 305,0 1 0,15-8-1,-13 7-92,-12 9 45,-1 0 1,1-1 0,0 1 0,-1-1-1,1 1 1,-1-1 0,1 1 0,0-1-1,-1 1 1,0-1 0,1 0-1,-1 1 1,1-1 0,-1 0 0,0 1-1,1-1 1,-1 0 0,0 1 0,0-1-1,0 0 1,1 0 0,-1 1-1,0-1 1,0 0 0,0 0 0,0 0-1,-5-2-34,0 1 0,-1 0 0,1 0 1,0 0-1,-1 1 0,-8-2 0,-53-2-57,-133 8 0,62 2 338,-112-5-466,183 4 26,-5 1-6301,67-5 3739,23 0-4958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4:54.4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15 1664,'0'-1'58,"0"1"0,0 0 0,-1-1 0,1 1 0,0-1 0,0 1-1,0-1 1,-1 1 0,1-1 0,0 1 0,0-1 0,0 1 0,0-1 0,0 1 0,0-1 0,0 1 0,0-1 0,0 1 0,0-1 0,0 1-1,0-1 1,1 1 0,-1-1 0,0 1 0,0-1 0,0 1 0,1-1 0,-1 1 555,-19 0 3642,9 0-2391,8 0-227,5 0 1348,-3 0-2943,0 0-1,0 1 1,0-1 0,0 0 0,0 0 0,0 1 0,0-1 0,0 0 0,0 0 0,0 0 0,0 1 0,0-1 0,0 0 0,0 0 0,0 1 0,1-1 0,-1 0 0,0 0-1,0 0 1,0 1 0,0-1 0,0 0 0,0 0 0,1 0 0,-1 1 0,0-1 0,0 0 0,0 0 0,0 0 0,1 0 0,-1 0 0,0 1 0,7 6 291,1-1-161,0 0 1,1-1-1,0 0 0,1 0 1,-1-1-1,1 0 1,0-1-1,0 0 0,0-1 1,12 2-1,15 0 148,58 0 1,-1-1-208,221 22 1407,-244-24-1490,-44-1-65,-25 0-738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4:55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52 3392,'-10'-23'3509,"10"22"-3333,-1 0-1,1-1 0,0 1 1,0 0-1,0-1 1,0 1-1,0 0 0,0-1 1,0 1-1,0 0 1,0-1-1,1 0 1,-1 1-102,1 1 1,-1 0 0,0-1 0,0 1-1,0-1 1,0 1 0,0 0 0,0-1-1,0 1 1,1 0 0,-1-1 0,0 1-1,0-1 1,0 1 0,-1 0 0,1-1-1,0 1 1,0 0 0,0-1 0,0 1-1,0 0 1,0-1 0,0 1 0,-1-1-1,-5 1 513,4 0-184,6 0 1722,-5 5-1967,0 0 0,1 0 0,0-1 0,0 1 1,1 5-1,0 7 61,-16 280 816,10-197 127,4-78-957,1-18-137,0 0 0,0 1 0,-1-1-1,-1 8 1,1-5 2,1-7-63,0 0-1,0 0 0,0 1 1,0-1-1,0 0 0,-1 0 0,1 1 1,0-1-1,0 0 0,0 0 1,0 1-1,0-1 0,0 0 0,0 0 1,-1 1-1,1-1 0,0 0 1,0 0-1,0 0 0,0 1 0,-1-1 1,1 0-1,0 0 0,0 0 1,-1 0-1,1 1 0,0 1 34,-5 6 229,-8 9-2242,12-14 939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9:43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9 2912,'-5'-8'8688,"5"16"-7387,-1 4-894,0 0 1,-1-1-1,0 1 1,-1-1-1,-6 14 1,5-11-137,0 0 0,-4 22 1,5-24-108,2-11-104,1 0 1,-1 1-1,1-1 0,0 1 1,-1-1-1,1 1 0,0-1 1,0 1-1,0 2 0,14-21 399,-10 13-384,-3 2-136,0 0 0,1 0 1,-1 1-1,1-1 0,-1 0 0,1 0 0,0 1 0,0-1 1,3-1-1,-5 14 503,-1-2 118,2-8-79,-1-3 185,7-21-555,1 0-1,16-35 1,-10 27-107,-10 13 244,-4 18-241,0 0 0,0 0 0,0 0-1,0 0 1,0 0 0,0 0 0,0 0 0,0 0 0,0-1 0,0 1 0,0 0 0,0 0 0,0 0 0,0 0 0,0 0 0,0 0 0,0 0 0,0 0 0,0 0 0,0 0 0,0 0 0,0 0 0,0 0-1,0 0 1,0-1 0,0 1 0,0 0 0,0 0 0,-1 0 0,1 0 0,0 0 0,0 0 0,0 0 0,0 0 0,0 0 0,0 0 0,0 0 0,0 0 0,0 0 0,0 0 0,0 0 0,0 0 0,-1 0-1,1 0 1,0 0 0,0 0 0,0 0 0,0 0 0,0 0 0,0 0 0,0 0 0,0 0 0,0 0 0,0 0 0,0 0 0,-8 9 252,5-4-199,-3 4-23,0 0 0,0 0 0,1 1 0,-7 19 0,12-29-82,0 0-1,0 0 0,0 1 0,0-1 0,-1 0 0,1 0 0,0 1 1,0-1-1,0 0 0,0 1 0,0-1 0,0 0 0,0 0 1,0 1-1,1-1 0,-1 0 0,0 1 0,0-1 0,0 0 0,0 0 1,0 1-1,0-1 0,0 0 0,1 0 0,-1 0 0,0 1 1,0-1-1,0 0 0,1 0 0,-1 0 0,0 1 0,1-1 0,11 3-3384,12-3 470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4:56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37 4640,'-1'-1'165,"1"1"-1,-1-1 1,1 1 0,-1-1 0,1 1-1,0-1 1,-1 1 0,1-1-1,0 0 1,-1 1 0,1-1 0,0 1-1,0-1 1,0 0 0,0 1 0,0-1-1,-1 0 1,1 1 0,0-1 0,0 1-1,1-1 1,-1 0 0,0 1 0,0-1-1,0 0 1,0 1 0,0-1-1,1 1 1,-1-1 0,0 0 0,1 1-1,-1-1 1,0 1 0,1-1 0,0 0-1,42-1 4732,29-6-3808,134 3 0,-85 8-585,-40-2 14,148 20-1,-175-5-354,-39-11-91,29 6 0,-35-9 12,-8-2-79,-1 0 0,1 0 0,0 1 0,-1-1 1,1 0-1,0 0 0,-1 0 0,1 0 0,-1 0 0,1 0 0,0 0 0,-1 0 0,1 0 1,0 0-1,-1 0 0,2-1 0,-2 0-172,0 1 1,0-1-1,0 0 1,1 0-1,-1 1 0,0-1 1,0 0-1,0 0 1,0 0-1,-1 1 0,1-1 1,0 0-1,0 0 1,0 1-1,0-1 0,-1 0 1,0-1-1,-3-8-2925,-1 0 960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4:57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46 5216,'0'0'68,"0"0"0,-1 0 0,1 0 0,0-1 0,0 1 0,0 0 0,0 0 0,-1 0 0,1-1 0,0 1 0,0 0 0,0 0 0,0-1 0,0 1 0,0 0 0,0 0 0,0-1 0,0 1 0,0 0 0,0-1 0,0 1 0,0 0 0,0 0-1,0-1 1,0 1 0,0 0 0,0 0 0,0-1 0,0 1 0,0 0 0,1 0 0,-1-1 0,0 1 0,0 0 0,0 0 0,0 0 0,1-1 0,11-7 2646,-10 7-2395,0 1-1,0-1 1,0 0-1,0 1 1,0-1-1,0 1 1,0 0-1,0-1 1,0 1 0,0 0-1,2 1 1,-2 0-228,1 0 0,-1 1 1,0-1-1,0 1 1,0-1-1,0 1 0,0 0 1,0 0-1,-1 0 0,1 0 1,0 0-1,-1 1 1,0-1-1,0 0 0,1 1 1,-1-1-1,-1 1 1,1-1-1,0 1 0,-1-1 1,1 6-1,36 322 2384,-31-249-1825,-4-66-39,3-22 433,-4 2-846,1 0 1,-1 0-1,2-11 0,5-111 28,-2 61-110,7-27-176,-1 13 61,-11 71 24,0-1 0,1 1 1,1 0-1,-1 0 0,1 0 0,5-9 1,-6 14-27,-1 2-5,-1 1-1,1 0 1,-1 0 0,1 0-1,0 0 1,-1 0 0,1 0 0,0 0-1,0 0 1,0 0 0,0 0-1,0 0 1,0 1 0,0-1-1,0 0 1,0 1 0,0-1-1,0 1 1,3-2 0,-2 2 0,1 0 0,-1-1 1,1 1-1,-1 0 0,1 0 1,-1 0-1,1 1 0,-1-1 1,5 2-1,0 0-1,0 1 1,-1 0 0,0 0-1,0 0 1,1 1-1,-2-1 1,7 7-1,-7-6-33,0 1-1,0 0 1,0 0-1,7 11 1,-6-5-1256,3-3 362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5:03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52 2080,'0'-1'240,"0"-1"1,1 1-1,-1-1 0,1 1 1,0 0-1,-1-1 1,1 1-1,0 0 0,0 0 1,0-1-1,0 1 1,0 0-1,0 0 0,0 0 1,0 0-1,0 0 0,1 0 1,-1 0-1,2 0 1,5-5 977,-1-1-318,10-7 1950,-7 13 424,18 2-2666,-9-1-266,185 10 836,-157-8-834,-27-1-39,27 3 1,-32-2-40,26 0 1,-34-2-458,-10 0-414,-9 0-1409,6 0 862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5:05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89 3072,'0'-12'1691,"-1"11"-1430,1 0 1,0 0 0,0 0 0,-1 1 0,1-1 0,0 0 0,-1 0 0,1 1 0,-1-1-1,1 0 1,-1 1 0,1-1 0,-1 1 0,0-1 0,1 0 0,-1 1 0,0-1-1,0 1 1,0-3 63,1 3-297,0 0 0,-7-8 6640,21-2-5994,-4 9-530,1-1 0,-1 0 0,0 0 1,0-1-1,17-8 0,7-2 457,-26 11-565,0 0 0,0 0 0,0 1-1,0 0 1,0 1 0,0 0 0,1 0-1,-1 0 1,13 3 0,-1 2 60,-1 1 0,34 14 0,-42-16-34,44 21 96,-51-22-139,0-1 0,1 1 0,-1 0 0,0 0 0,-1 0 0,1 0 0,-1 1 0,1 0 0,4 5 0,-7-6 177,-1-4-555,0 1 288,0 0-1,-1 0 0,1 0 0,0 0 0,0 0 1,0 0-1,0 0 0,0 0 0,0 0 1,0 0-1,-7 3-4687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5:55.181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44 1852 416,'-12'4'336,"9"-5"1029,-2-21 1131,5 22-2478,0 0 0,0-1-1,0 1 1,0 0 0,0-1 0,0 1-1,0 0 1,-1-1 0,1 1-1,0 0 1,0 0 0,0-1 0,0 1-1,0 0 1,-1-1 0,1 1-1,0 0 1,0 0 0,-1-1 0,1 1-1,0 0 1,0 0 0,-1 0-1,1 0 1,0-1 0,-1 1 0,1 0-1,0 0 1,0 0 0,-1 0-1,1 0 1,0 0 0,-1 0 0,1 0-1,0 0 1,-1 0 0,1 0 0,0 0-1,-1 0 1,0 0 0,-3 0 348,-1 1 1558,1-3-552,5-3-931,-1 4-222,0 5 1031,9-13-850,-5 7-317,-1 0 1,0-1 0,0 1 0,0-1-1,0 1 1,0-1 0,-1 0 0,1 0-1,1-4 1,16-15 188,-7 8-112,-11 12-125,-1 0 0,1 0 0,0 0 0,0 0 0,0 0 0,4-3 0,18-12 329,-19 13-255,1 0 0,-1 0 0,11-5 0,2 1 140,-8 4-116,0 0 0,0-1 0,-1 0-1,1-1 1,-1 0 0,9-9 0,-5 3 177,74-64 512,-71 64-762,-1 1 1,2 0-1,-1 2 1,19-8 0,-1 2-2,126-47 249,-128 51-149,0-1 0,0-2 0,40-23 0,-52 24-100,-1 0 1,0-1-1,-1-1 1,0 0-1,27-33 0,-42 44-10,108-140 718,-80 100-676,47-51 0,-54 71-59,1 2 0,0 1 0,2 1 0,56-33 0,0 11 122,15-9 44,-81 40-255,9-5 52,-1 0 1,0-2 0,27-27-1,8-20 84,53-77 0,-10 11 115,-60 84-146,50-42 0,-71 70 5,33-20 0,-24 17-186,-20 15 98,-1 1-1,1 1 1,0 0-1,16-6 0,-16 7 102,8 0-690,-20 4 628,1 0 0,0 0 0,-1 0-1,1 0 1,0 0 0,-1 0-1,1 0 1,0 1 0,-1-1 0,1 0-1,0 0 1,0 0 0,-1 0-1,1 1 1,0-1 0,0 0 0,-1 0-1,1 1 1,0-1 0,0 0-1,0 0 1,-1 1 0,1-1 0,0 0-1,0 1 1,0-1 0,0 0-1,0 1 1,-1-1 0,1 1-5,0 0 0,0 0 0,-1 0-1,1-1 1,-1 1 0,1 0 0,-1 0 0,1-1 0,-1 1 0,1 0 0,-1-1 0,0 1 0,1-1 0,-1 1 0,0-1-1,0 1 1,1-1 0,-1 1 0,0-1 0,0 0 0,0 1 0,1-1 0,-2 0 0,-76 27 155,-36 7-292,12-1 367,95-31-266,-11 3 70,1-1 0,-1 0 0,0-2 0,-22 2 0,25 1-177,28-7 136,-1 0 0,1 0 0,23-8-1,5-2 245,71-22-186,-16 3 44,-55 19-97,23-5-48,-50 11-29,-8 9-43,-5-3 118,-1 0 1,0 0-1,1 0 0,-1 0 0,0 0 1,1 0-1,-1 0 0,0 0 0,0 0 0,1 1 1,-1-1-1,0 0 0,0 0 0,1 0 0,-1 1 1,0-1-1,0 0 0,0 0 0,1 1 1,-1-1-1,0 0 0,0 0 0,0 1 0,0-1 1,1 0-1,-1 0 0,0 1 0,0-1 1,0 1-1,0 3-9,1 1 1,-1-1 0,0 1-1,-1-1 1,1 1 0,-1-1-1,0 1 1,0-1-1,-2 7 1,0 2 99,-11 45-17,-9 110 0,13-96 351,8-61-285,3 1-50,-1 0-3648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5:56.791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11 40 3648,'-10'-8'9674,"21"26"-8895,2 5-512,-1 1 0,0 1 0,-2 0 0,9 33 0,13 35 275,-21-62-303,-9-22-124,1-1 0,0 1 0,6 11 0,-8-19 754,-7-161 966,5 140-1979,1-22 0,1 3 5,0 32 147,-1 1-1,1 0 1,-1-1-1,2 1 1,-1-1 0,1 1-1,0 0 1,5-11-1,-6 15-7,1-1 0,-1 0-1,1 1 1,0-1-1,0 1 1,0 0-1,0-1 1,0 1-1,0 0 1,1 0-1,-1 0 1,1 1-1,0-1 1,-1 1 0,1-1-1,0 1 1,0 0-1,0 0 1,0 0-1,3 0 1,8-2-21,-8 2 60,0 0 1,0 0-1,0 0 0,0 1 0,0 0 1,0 0-1,9 2 0,-4 0 37,1 0 2,0 1 0,0 0 0,0 0 0,-1 1 0,21 11 0,-31-15-9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5:58.980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1 1568,'0'0'7978,"9"5"-7935,-2-1 165,0 0 1,1 0-1,-1 0 1,1-1-1,0 0 1,0-1-1,14 3 1,-7-1-42,150 46 478,-65-16 118,-73-24-629,-1 2 0,-1 1 0,0 1 0,-1 1 1,28 22-1,-28-17-35,57 53 394,-70-62-433,6 6 170,0 0 0,-1 1 0,-1 1 1,18 28-1,-6-1-65,-26-44-42,-1-7-1995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6:00.010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98 19 1984,'0'-2'513,"0"-12"-59,-1 11 964,-1 10 2293,-1 4-3368,0-1 1,-9 18 0,7-15 4,-7 22 1,-30 111 797,37-124-924,0-1 0,2 1-1,0 0 1,2 0 0,0 0 0,5 45-1,-3-63-153,0 1 0,0 0-1,0-1 1,0 1 0,1-1-1,0 1 1,0-1-1,0 0 1,0 0 0,1 0-1,0 0 1,0 0 0,0 0-1,0-1 1,0 1 0,1-1-1,-1 0 1,9 5 0,-8-6 9,0 0 1,0 0-1,0 0 1,0-1-1,0 1 1,1-1-1,-1 0 1,0 0 0,1-1-1,-1 1 1,9-1-1,6-1 293,25-3-1,-17-1-203,0-1 1,0 0-1,-1-3 0,42-18 1,-58 23-90,0-2 0,0 1 0,-1-2 0,0 1 0,10-10 0,-14 11-53,0 0 0,0 0 1,-1 0-1,1-1 0,-1 0 0,-1 0 0,1 0 0,-1 0 1,4-11-1,-4 6-9,0 0 0,0-1 0,-1 1 0,-1 0 0,0-1 0,0 1 0,-1-1 0,-1 1 0,-2-12 0,2 14-8,-1 1 1,0 0 0,-1-1 0,0 1-1,0 0 1,-1 1 0,0-1 0,0 1-1,-1-1 1,0 1 0,0 1 0,-11-12-1,9 12-37,0 1-1,0-1 1,0 1-1,0 0 0,-1 0 1,0 1-1,0 0 0,0 1 1,-1 0-1,1 0 0,-15-2 1,17 4-7,1 0 0,-1 1 0,0-1-1,0 1 1,0 1 0,0-1 0,0 1 0,0 0 0,1 1 0,-1-1 0,0 1 0,1 0 0,-1 0 0,1 1 0,0 0 0,0 0 0,0 0 0,-8 7 0,0 3-2001,4 3 540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6:00.494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26 1 2144,'-1'0'12,"-17"1"1068,12 1-270,6-2-783,0 0 0,0 0 0,0 1 0,0-1 0,0 0 0,0 0 0,0 0 0,0 0 0,0 0 0,-1 0 0,1 1 0,0-1 0,0 0 0,0 0 0,0 0 0,0 0 0,0 0 0,0 0 0,0 1 0,1-1 0,-1 0 0,0 0 0,0 0 0,0 0 0,0 0 0,0 0-1,0 1 1,0-1 0,0 0 0,0 0 0,0 0 0,0 0 0,0 0 0,0 0 0,1 0 0,-1 0 0,0 0 0,0 1 0,0-1 0,1 0 511,0 1-1,-1-1 1,1 1 0,0-1-1,0 1 1,0-1-1,0 1 1,0-1 0,0 0-1,0 0 1,0 1 0,2-1-1,24-1 308,-18 0-210,314-7 736,-275 8-1296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6:03.367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8 138 896,'0'0'16,"0"0"1,0 0-1,0 0 1,0-1-1,0 1 1,0 0-1,0 0 1,0-1-1,0 1 1,0 0-1,-1 0 1,1 0-1,0-1 1,0 1-1,0 0 1,0 0-1,0 0 1,0 0-1,0-1 1,-1 1-1,1 0 1,0 0-1,0 0 1,0 0-1,0 0 1,-1 0-1,1-1 1,0 1-1,0 0 1,0 0-1,0 0 1,-1 0-1,1 0 1,0 0-1,0 0 1,-1 0-1,1 0 1,0 0-1,0 0 1,0 0-1,-1 0 1,1 0-1,0 0 0,0 0 1,0 0-1,-1 0 1,1 0-1,0 0 1,0 1-1,0-2 373,1 1-365,6-20 1134,-5 12-508,0-1 1,-1 1-1,0-1 1,0 1 0,-1-1-1,0 0 1,-2-11 0,1-4 1834,1 16-1373,0 10-923,0-1-98,0 3-48,13 214 837,-4-113-507,-7 78 691,-3-117-379,-4-75-5149,5 5 2406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9:48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596 177 1984,'-6'-3'12133,"2"-2"-13242,1 1 1355,0 0 0,0 0 0,-1 0 0,0 1 0,0 0 0,0 0 0,0 0 1,0 0-1,0 1 0,-9-4 0,-1 0 233,-1 0 0,-18-3-1,12 3 12,-1 1 0,-36-2 0,50 6-472,-1 1 0,1 0 1,0 1-1,0 0 0,0 0 0,-1 1 0,1 0 0,0 0 0,1 1 1,-13 5-1,-12 8-15,23-13 38,0 1 1,1 0-1,0 1 1,0 0-1,0 0 1,-13 13-1,14-11-2,-62 70 350,58-63-384,1 0 0,0 1 0,-14 31 0,16-29-36,1 1-1,1 0 1,1 0-1,-4 20 1,8-30 61,0 1 1,0-1-1,1 0 1,0 1-1,1-1 0,0 0 1,0 0-1,0 1 1,1-1-1,0 0 1,7 14-1,-3-10-16,1 0 0,0-1 1,1 0-1,0 0 0,0 0 0,1-1 0,1-1 1,19 16-1,-14-14 70,1-1 1,0 0-1,0-2 1,1 0-1,34 12 1,-41-18-14,0 0-1,0 0 1,0-1 0,0 0 0,1-1 0,10 0 0,1-4 66,-1 0 0,0-1 1,0-1-1,30-13 0,77-42 67,-121 57-169,-1 0-1,0 0 1,0 0 0,0-1-1,-1 1 1,1-1-1,-1-1 1,6-6-1,-9 8-24,0 1 0,0 0-1,0-1 1,0 1 0,0-1-1,-1 1 1,1-1 0,-1 0 0,0 1-1,0-1 1,-1 0 0,1 0-1,-1 0 1,0 0 0,0 0-1,0 0 1,-1-5 0,1 9-18,0-1-1,0 0 1,0 1 0,0-1 0,0 1 0,-1-1 0,1 1 0,0-1 0,0 1 0,0 0 0,-1-1-1,1 1 1,0-1 0,0 1 0,-1-1 0,1 1 0,0 0 0,-1-1 0,1 1 0,0-1 0,-1 1 0,1 0-1,-1 0 1,1-1 0,-1 1 0,1 0 0,-1 0 0,1-1 0,-1 1 0,1 0 0,-1 0 0,1 0-1,-1 0 1,1 0 0,-1 0 0,1 0 0,-1 0 0,1 0 0,-1 0 0,1 0 0,-1 0 0,1 0-1,-1 0 1,1 1 0,-1-1 0,1 0 0,-1 0 0,1 0 0,0 1 0,-1-1 0,1 0 0,-1 1-1,0-1 1,-4 4-77,1 0-1,-1 0 1,-7 7-1,6-5 18,2-2 62,1 0 1,-1 0-1,0 0 0,1 0 1,0 1-1,0 0 1,1-1-1,-1 1 1,1 0-1,0 0 0,0 1 1,1-1-1,-1 0 1,1 1-1,0 9 1,0-12 2,1 0 0,0 1 1,0-1-1,1 1 0,-1-1 1,1 0-1,0 1 1,0-1-1,0 0 0,0 0 1,0 1-1,1-1 0,-1 0 1,1 0-1,0-1 1,0 1-1,0 0 0,0 0 1,1-1-1,-1 0 0,1 1 1,-1-1-1,1 0 1,0 0-1,0 0 0,3 1 1,3 1 89,0 0 0,1-1 1,-1 0-1,0 0 0,1-1 1,14 2-1,-17-4-24,0 0-1,0 0 1,0-1-1,0 0 1,0 0 0,0 0-1,0-1 1,-1 0-1,14-6 1,-18 7-39,1 0-1,0-1 1,-1 0 0,1 0 0,-1 1-1,0-1 1,1-1 0,-1 1-1,0 0 1,0-1 0,-1 1-1,1-1 1,0 1 0,-1-1 0,0 0-1,1 1 1,-1-1 0,0 0-1,0 0 1,-1 0 0,1 0 0,-1 0-1,1 0 1,-1 0 0,0 0-1,0 0 1,-1-5 0,0 2-15,0 0 1,0 1-1,0-1 0,-1 0 1,0 1-1,0 0 0,-1-1 1,1 1-1,-1 0 0,0 0 1,-1 1-1,1-1 0,-8-7 1,8 8-50,-1 1 1,-1-1-1,1 1 1,0-1 0,-1 2-1,0-1 1,0 0-1,0 1 1,0 0 0,0 0-1,0 0 1,0 1-1,-1-1 1,1 1 0,0 1-1,-1-1 1,-7 1-1,6 0-29,-24 1-74,30-1 128,0 0-1,-1 0 1,1 1-1,0-1 1,0 0-1,-1 1 0,1-1 1,0 1-1,0-1 1,0 1-1,0 0 1,0-1-1,0 1 1,0 0-1,0 0 0,0 0 1,0 0-1,0 0 1,0 0-1,-1 1 1,3 6-44,1-6 54,0 1-1,0-1 1,1 0 0,-1 0-1,1 0 1,-1 0 0,1-1-1,-1 1 1,1-1 0,0 1-1,4 0 1,2 2-4,0-1 0,15 2 0,-12-4 50,-1 0 0,1 0 1,0-1-1,0-1 0,0 0 0,-1-1 0,16-4 0,4-3-16,44-19 0,-51 17 35,-1-2-1,23-16 1,0 0-20,25-20 269,-70 49-307,-1 0-1,0 0 1,0 0 0,0 0-1,0 0 1,0 0 0,0 0-1,0-1 1,0 1 0,1 0-1,-1 0 1,0 0 0,0 0-1,0 0 1,0 0 0,0 0-1,1 0 1,-1 0 0,0 0-1,0 0 1,0 0 0,0 0 0,0 0-1,0 0 1,1 0 0,-1 0-1,0 1 1,0-1 0,0 0-1,0 0 1,0 0 0,0 0-1,0 0 1,1 0 0,-1 0-1,0 0 1,0 0 0,0 0-1,0 1 1,0-1 0,0 0-1,0 0 1,0 0 0,0 0-1,0 0 1,0 0 0,0 0-1,0 1 1,0-1 0,0 0-1,0 0 1,0 0 0,0 0-1,0 0 1,0 0 0,0 1-1,0-1 1,0 0 0,0 0 0,0 0-1,0 0 1,-2 16-96,-9 17-92,-25 62 363,23-59-87,10-28-4,1-3-65,0 0 0,0 0 0,1 1 1,0-1-1,-1 9 0,10-15 240,-4-1-185,0 0-1,-1 0 1,1 0 0,-1-1-1,1 0 1,3-4-1,6-4 31,5-5-198,31-34-1,-31 29 95,25-21 0,-35 34 96,-5 5-107,0 0 1,0 1-1,1-1 0,5-3 1,-8 5 3,-1 1 0,1 0 0,-1-1 0,1 1 0,-1 0 0,1 0 0,0 0 0,-1 0 0,1-1 0,-1 1 0,1 0 0,-1 0 0,1 0 0,0 0 0,-1 0 0,1 0 0,-1 1 0,1-1 0,0 0 0,-1 0 0,1 0 0,-1 0 0,1 1 0,-1-1 1,1 0-1,-1 1 0,1-1 0,-1 0 0,1 1 0,-1-1 0,1 1 0,-1-1 0,0 0 0,1 1 0,-1-1 0,0 1 0,1-1 0,-1 2 0,2 2-21,0 0-1,-1 1 1,1-1 0,-1 1 0,0 0-1,-1-1 1,1 8 0,3 15-89,-3-20 113,1 0 1,0-1 0,0 1-1,1-1 1,0 1 0,0-1-1,8 11 1,-9-13 4,0-1 0,0 0 0,1-1 0,-1 1 0,1 0 0,0-1 0,-1 1 0,1-1 0,0 0 0,1 0 0,-1 0 0,0 0 0,0-1 0,1 1 0,-1-1 0,1 0 0,0 0 0,-1 0 0,1 0 0,0-1 0,-1 1 0,6-1 0,-2 0 19,0-1 0,0 0-1,0 0 1,0 0 0,0-1-1,-1 0 1,1 0 0,-1-1-1,1 1 1,-1-2 0,0 1 0,0-1-1,0 1 1,-1-2 0,1 1-1,-1-1 1,0 1 0,0-1-1,0-1 1,4-6 0,2-5 17,0-1 1,-1 0 0,-1 0-1,-1-1 1,9-31 0,16-41-38,7-24-58,-27 71 59,-5 24 55,-2-1 0,-1 0 0,0 0 1,-2 0-1,2-23 0,-8 23-361,3 20 289,0 1 0,0-1 0,0 1 0,0 0 0,0-1 0,-1 1 0,1-1 0,0 1 0,0 0 0,0-1 0,-1 1 0,1 0 0,0-1 0,0 1 0,-1 0 0,1 0 0,0-1 0,-1 1 0,1 0 0,0 0 0,-1-1 0,1 1 0,0 0 0,-1 0 0,1 0 0,-1 0 0,1 0 0,0 0 0,-1 0 0,1-1 0,-1 1 0,1 0 0,0 0 0,-1 0 0,1 1 0,-1-1 0,1 0 0,0 0 0,-1 0 0,1 0 0,-1 0 0,1 0 1,0 1-1,-1-1 0,1 0 0,0 0 0,-1 0 0,1 1 0,-1-1 0,-2 4-15,0-1 1,0 1-1,0 0 1,0-1 0,1 1-1,0 0 1,-1 1-1,2-1 1,-1 0 0,-2 8-1,-4 8-32,-5 14 58,0 2 0,3-1 0,1 2 0,1-1 0,2 1 1,2 0-1,1 0 0,4 64 0,-1-88-9,1 1 1,1-1-1,6 24 1,-7-34 21,0 1 1,1-1-1,-1 0 1,1 1-1,0-1 1,-1 0-1,2 0 1,2 4-1,-3-6 10,-1 1 0,1-1 0,-1 0 0,1 0 0,0 0 0,-1 0 0,1 0 0,0 0 0,0 0 1,0 0-1,-1-1 0,1 1 0,0-1 0,0 0 0,0 1 0,4-1 0,-3 0 17,1-1 0,-1 0 0,1 1 0,-1-1 0,0 0 0,1 0 0,-1-1 0,0 1 0,0-1 0,0 0 0,4-2 0,30-28 58,41-34-40,19-19-73,-100 89-25,0-1 1,1 1-1,0 0 1,-1 0-1,-1 6 1,-6 9 62,-27 37-96,23-36 73,0 0 1,1 1 0,-12 28 0,24-45-25,0 0 0,0 0 0,0 0 0,1 0 0,-1 0 0,1 0 0,1 7 0,-1-2-34,1-8 84,0-1 0,0 0 0,0 0 0,0 1 0,-1-1 0,1 0 0,0 0 0,0 0 0,0 0 0,0 0 0,0 0 0,2-1 0,-3 1-2,6-1 10,0 0 0,0-1 0,0 0 0,0 0 0,0 0 0,-1-1 0,1 0 0,-1 0 1,1 0-1,7-7 0,4-5 8,25-27 1,-28 25 5,0 0 1,-2 0-1,0-2 1,-1 1-1,14-35 1,30-108 44,-50 144-85,0-1 0,2-34 1,-6 44-33,-1 0 0,0-1 1,0 1-1,-1 0 0,0 0 1,-1-1-1,0 1 0,-5-13 1,7 20 10,0 0 1,-1 1-1,1-1 1,0 0-1,-1 0 1,1 1-1,0-1 1,-1 1-1,1-1 1,-1 0-1,1 1 1,-1-1-1,1 1 1,-1-1-1,0 1 1,1-1-1,-1 1 1,0 0-1,1-1 1,-1 1-1,0 0 1,1 0-1,-1-1 1,0 1-1,1 0 1,-1 0-1,0 0 1,0 0-1,1 0 1,-1 0 0,0 0-1,0 0 1,0 0-1,-1 1-1,1-1-1,-1 1 1,1-1-1,0 1 1,-1 0 0,1 0-1,0 0 1,0-1-1,-1 1 1,1 0-1,0 1 1,0-1 0,0 0-1,0 0 1,-1 3-1,-1 2 44,0 0-1,1 1 0,0 0 1,0-1-1,0 1 0,1 0 0,-1 10 1,1 3 17,1 28-1,4-17-87,0 0-1,14 45 0,-16-68 55,1 4 32,1 0-1,0-1 0,1 1 1,0-1-1,1 0 0,0-1 1,0 1-1,1-1 0,15 16 1,-15-19-597,1 1 1,0-2 0,0 1 0,17 8 0,-16-10-1182,1 0 0,0-1 1,0 0-1,20 4 1,9-1-1992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6:03.761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15 300 3648,'-12'-17'1173,"10"10"-703,1-9 904,2 0 0,0 0 1,7-29-1,-6 38-1216,0-1 0,1 1-1,0-1 1,0 1 0,1 0-1,0 0 1,0 1-1,1-1 1,0 1 0,8-8-1,-2 3-75,1 2 0,0 0 0,0 0-1,1 1 1,0 1 0,0 0 0,1 1-1,0 0 1,0 1 0,0 1 0,18-4-1,-14 5-1,1 0 0,0 1 0,0 1 0,0 1 0,-1 0 0,1 2 1,0 0-1,30 8 0,-42-8-36,0 0-1,0 1 1,0 0 0,0 0 0,0 1 0,0 0 0,-1 0 0,0 1 0,9 7 0,-12-9 16,0 1-1,1 0 1,-1-1-1,-1 1 1,1 0-1,-1 1 1,1-1-1,-1 0 0,0 1 1,-1-1-1,1 1 1,-1 0-1,0-1 1,0 1-1,0 0 1,-1 8-1,0 0 92,-2 0 0,0 1-1,0-1 1,-1 0 0,-1 0 0,0 0-1,-1-1 1,-1 1 0,1-1 0,-2-1-1,0 1 1,0-1 0,-1 0 0,-9 10-1,7-10-100,0 0-1,-1-1 0,0-1 0,0 1 0,-1-2 0,0 0 0,0 0 1,-1-1-1,0 0 0,0-1 0,-1-1 0,0 0 0,-14 2 0,-13-1-917,14-4-3746,15-2 1841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6:04.839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55 39 2656,'5'-13'12117,"-16"13"-11632,11 1-491,0-1 1,0 1-1,-1 0 0,1-1 0,0 1 0,0-1 0,0 1 1,0-1-1,0 1 0,0-1 0,0 1 0,1-1 1,-1 1-1,0-1 0,0 1 0,0-1 0,0 1 0,1-1 1,-1 1-1,0-1 0,0 1 0,1-1 0,0 1 0,7 15 24,-8-15 675,2-5-80,4 1-405,-3 0 138,-6-10-132,2 9-194,1 3-25,0 0-1,-1-1 0,1 1 1,0 0-1,-1-1 1,1 1-1,-1 0 1,0 0-1,1 0 1,-1-1-1,0 1 0,0 0 1,1 0-1,-1 0 1,0 0-1,0 0 1,-2 0-1,0-2-31,2 3 24,1-1 0,-1 1 0,0 0-1,0-1 1,1 1 0,-1-1 0,0 1 0,0 0 0,1 0 0,-1-1 0,0 1 0,0 0 0,0 0 0,1 0-1,-1 0 1,0 0 0,0 0 0,0 0 0,1 0 0,-1 0 0,0 0 0,0 0 0,0 1 0,1-1 0,-1 0-1,0 1 1,0-1 0,1 0 0,-1 1 0,0-1 0,1 1 0,-2 0 0,0 1-16,0-1 0,0 1-1,0 0 1,0 0 0,0 0 0,0 0 0,1 0 0,-1 0 0,1 0 0,0 1 0,-2 2-1,3-4 48,-1 1-1,1-1 0,-1 1 0,1 0 0,0-1 1,0 1-1,0-1 0,0 1 0,0 0 0,0-1 1,0 1-1,1 0 0,-1-1 0,0 1 0,1 0 1,-1-1-1,1 1 0,0-1 0,1 3 0,-1-3 27,-1-1-1,1 1 0,-1-1 1,1 1-1,0-1 0,-1 1 1,1-1-1,0 0 0,-1 1 1,1-1-1,0 0 0,0 0 1,-1 1-1,1-1 0,0 0 1,0 0-1,0 0 0,-1 0 1,1 0-1,0 0 0,0 0 1,0 0-1,17-5 688,-16 3-667,0 1 0,1-1 0,-1 0 0,0 0-1,0 0 1,-1 0 0,3-4 0,-3 5-54,0 0 1,-1 1-1,1-1 1,-1 0-1,1 0 1,-1 0-1,0 0 1,1 0-1,-1 0 1,0 1-1,0-1 1,1 0-1,-1 0 1,0 0-1,0 0 1,0 0-1,0 0 1,0 0-1,0 0 1,-1 0-1,1-1 1,-1 0 31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6:06.86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76 1056,'5'-38'2613,"-1"0"1371,-1 91-3205,10 58 0,0-10 15,-8-55-423,7 98 1301,-9-101-1148,0 12 80,-4 55 1,-6-44 189,4-40-484,0 1-1,2 0 1,1 29-1,2-28 215,-2 29 1,-1-22-252,1-34-258,0 0 0,0-1 0,0 1-1,0 0 1,0-1 0,0 1-1,0 0 1,0 0 0,0-1-1,0 1 1,0 0 0,0-1 0,1 1-1,-1 0 1,0-1 0,1 1-1,-1 0 1,0-1 0,1 1-1,-1 0 1,1-1 0,-1 1-1,1-1 1,-1 1 0,1-1 0,-1 1-1,1-1 1,-1 0 0,1 1-1,0-1 1,-1 1 0,1-1-1,0 0 1,-1 0 0,1 0-1,0 1 1,-1-1 0,1 0 0,0 0-1,1 0 1,1 0-168,-1-1 1,1 0-1,0 1 1,-1-1-1,1 0 1,0 0-1,-1-1 1,1 1-1,3-3 1,14-10-957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4:35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265 560 2144,'0'-2'503,"0"1"1,-1-1-1,1 1 1,0 0-1,0-1 1,-1 1-1,1-1 1,-1 1-1,1 0 1,-1-1-1,1 1 1,-1 0-1,0-1 1,0 1-1,-1-1 1,1 0-346,0 1-1,0 0 1,-1 0 0,1 0 0,-1 0 0,1 0 0,-1 0 0,1 1 0,-1-1 0,0 0 0,-2 0 0,1 0-150,0 1 1,-1-1 0,1 1-1,-1 0 1,1 0 0,-1 0 0,1 1-1,0-1 1,-1 1 0,1-1-1,0 1 1,-5 2 0,-10 5 150,-28 17 1,39-20-213,0 0 0,0 0-1,1 1 1,0-1 0,0 2 0,-8 9-1,4-3 70,1 1-1,0 0 0,1 1 1,1 0-1,0 0 0,0 0 1,-5 25-1,11-37 34,1-1 0,0 1 1,-1 0-1,1-1 0,0 1 1,0 0-1,1-1 0,-1 1 0,0 0 1,1-1-1,0 1 0,-1-1 0,1 1 1,0-1-1,0 1 0,1-1 1,2 5-1,-2-4 55,1 0-1,0-1 1,-1 1 0,1 0-1,0-1 1,1 0 0,-1 0-1,0 0 1,1 0 0,-1 0-1,6 1 1,-3-1 28,0 0 0,0-1 0,0 0 0,0 0 0,0 0-1,0-1 1,0 0 0,0 0 0,0 0 0,0-1 0,0 0 0,0 0 0,-1-1-1,1 1 1,0-1 0,7-4 0,-5 1-84,0-1 0,0 0 0,0 0 0,10-12 0,29-38-41,-40 47 2,105-158 402,12-57-249,-45 81-180,-75 135 57,0-1 0,0 1-1,-1-1 1,0 0 0,0 0 0,1-14 0,-2 14-96,1-18-139,-3 26 177,-1 0 1,1 0 0,0 0-1,0 0 1,0 0 0,0 0 0,-1 0-1,1 0 1,0 1 0,-1-1-1,1 0 1,-1 0 0,1 0-1,-1 0 1,1 0 0,-1 1-1,0-1 1,1 0 0,-1 0-1,0 1 1,0-2 0,-2 2-37,1-1-1,0 0 1,0 1 0,0 0-1,0-1 1,0 1 0,-1 0 0,1 0-1,0 0 1,0 0 0,0 0-1,-1 1 1,-2 0 0,-26 9-312,18-4 225,1 1 0,-13 10 0,8-6 178,10-6-36,0 0 0,0 1 0,0 0-1,1 0 1,0 0 0,0 1 0,1 0 0,0 0 0,0 0-1,0 1 1,-4 11 0,-1 5-22,1 1 0,-7 38 0,11-44 42,-6 38-23,-6 107 1,12-105 18,4-45 40,1 0-1,0 0 1,4 26 0,-3-34 25,0-1-1,0 1 1,0-1 0,1 0 0,0 0 0,0 0 0,1 0-1,-1 0 1,1-1 0,0 1 0,0-1 0,1 1 0,3 3-1,-5-7-23,0 0-1,0 1 0,0-1 0,0 0 0,0 0 0,0 0 0,0 0 0,1-1 0,-1 1 1,0-1-1,0 1 0,1-1 0,-1 0 0,0 0 0,1 0 0,-1 0 0,0 0 0,1 0 1,3-2-1,0 1 1,-1-1 1,0 1 0,0-1 0,0-1-1,0 1 1,-1-1 0,7-4-1,28-21 94,65-54-35,-82 62-286,-19 16 52,1 0-1,0 0 1,0 1 0,0-1-1,6-3 1,-10 17 77,-1-1 0,0 0 0,0 1 0,-1-1 0,0 0 0,-1 0 0,0 0 0,-1 0 0,-7 13-1,9-17 59,0-1-1,1 1 0,-1-1 0,1 1 0,0 0 0,1-1 0,-1 1 0,1 0 1,0 0-1,0 0 0,1 5 0,0 12-60,-1-21 64,0 1 0,0-1 0,0 0 0,1 0 0,-1 0 0,0 0 0,1 0 0,-1 0 0,0 0 0,1 0 0,0 0 0,-1 0 0,1 0 0,0 0 0,-1 0 0,1-1 0,0 1 1,0 0-1,0 0 0,-1-1 0,1 1 0,0-1 0,0 1 0,0 0 0,0-1 0,0 0 0,0 1 0,0-1 0,1 0 0,-1 1 0,2-1 0,4 1 214,0 0 0,1 0 0,12-2 0,-11 1 18,-1 0-180,1-1 1,-1 0-1,0-1 0,1 0 1,-1 0-1,0-1 0,0 0 1,0 0-1,-1-1 0,10-5 1,4-5-88,0-1 1,20-18-1,-38 30 21,4-2-18,-1-1 0,0 0-1,7-9 1,-12 10-45,-1 12-115,-1 5 144,-1 0-1,0 0 0,-1 0 1,0-1-1,0 1 1,-1-1-1,-7 12 1,3-3 59,-8 27 1,-20 74-59,-2 57 80,33-150-47,-8 43 420,13-71-417,-2 21 236,3-15 12,3-14 299,22-83-194,-9 23-105,3 5-251,3 2 0,2 0 1,3 2-1,36-59 1,-38 72-58,6-9 171,-24 44-123,47-64 57,-46 64-78,1 0 0,0 1 0,0 0 0,16-10 0,-24 19 15,0-1 1,-1 1-1,1 0 0,0 0 1,0 0-1,0 1 1,0-1-1,0 0 0,0 1 1,0-1-1,1 1 1,-1 0-1,0 0 1,0 0-1,0 0 0,0 0 1,0 0-1,1 0 1,-1 1-1,0-1 0,0 1 1,0 0-1,0-1 1,0 1-1,0 0 1,0 0-1,0 0 0,-1 1 1,1-1-1,3 3 1,1 2-2,-1 0 1,1 0 0,-1 0 0,0 1-1,0 0 1,6 13 0,-8-13 7,-1 0 0,0-1 0,0 1-1,-1 0 1,0 0 0,0 1 0,0-1 0,-1 0 0,0 0 0,0 0 0,-1 0-1,0 0 1,0 0 0,-1 0 0,0 0 0,0 0 0,-1 0 0,0-1-1,0 1 1,0-1 0,-1 0 0,0 0 0,0 0 0,-6 6 0,3-5 4,0-1 0,-1 0 1,0 0-1,0-1 0,-15 8 1,18-11 45,-1 1 0,0-1 0,0-1 0,0 1 1,0-1-1,-1 0 0,1-1 0,0 0 0,0 0 0,-9 0 1,6-1 24,-16-2 32,24 3-103,0 0 0,0 0 0,0-1 0,0 1 0,0-1 0,0 1 0,0 0 0,0-1 0,0 0 0,0 1 0,0-1 0,1 0 0,-1 1 0,0-1 0,0 0 0,1 0 0,-1 1 0,0-1 0,0-2 0,-1 0-15,-3-11-9,4 14 12,1 0 0,0-1 0,0 1 0,0 0 1,0-1-1,0 1 0,0 0 0,0-1 0,0 1 0,0 0 1,0-1-1,0 1 0,0-1 0,0 1 0,0 0 0,0-1 1,0 1-1,1 0 0,-1-1 0,0 1 0,0 0 1,0-1-1,0 1 0,1 0 0,-1 0 0,0-1 0,0 1 1,1 0-1,-1 0 0,0-1 0,0 1 0,1 0 0,-1 0 1,0 0-1,1-1 0,3 0-28,0 1-1,-1-1 1,1 0 0,0 1-1,0 0 1,-1 0-1,1 0 1,6 2 0,35 8 124,-33-6-56,0-1-1,15 1 0,7-1-16,0-2-1,0-1 1,1-2-1,-1-1 1,56-13-1,-79 12-8,1 0 0,-1-1 0,16-10 0,9-3 215,-17 6-273,-18 11 45,0 1-1,0-1 1,0 0-1,0 1 1,-1-1 0,1 0-1,0 0 1,0 0-1,-1 0 1,1 0 0,-1 0-1,1 0 1,-1 0-1,1 0 1,-1 0 0,1-1-1,-1 1-96,-5 11-108,1-6 215,1 0 0,0 1 0,1-1 0,-1 1 0,1 0 0,0 0 1,0 0-1,-2 10 0,3-13-13,1 1 1,-1 0 0,1-1 0,0 1 0,-1 0 0,1-1 0,1 1 0,-1 0-1,0-1 1,1 1 0,-1 0 0,1-1 0,0 1 0,0-1 0,0 1 0,0-1-1,0 1 1,0-1 0,3 4 0,17 13-95,-19-18 138,-1-1 0,0 1 0,0 0 0,0-1 0,1 1 0,-1 0 0,0-1 0,1 1 0,-1-1 0,0 0 0,1 1 0,-1-1 0,1 0 0,-1 0 0,0 0-1,1 0 1,1-1 0,0 1-9,-1-1 0,0 1-1,0-1 1,1 0 0,-1 0-1,0 0 1,0 0 0,0-1-1,0 1 1,-1 0 0,1-1-1,0 1 1,0-1 0,-1 0-1,1 1 1,-1-1 0,0 0-1,1 0 1,-1 0 0,0 0-1,0 0 1,0 0 0,1-5-1,-1 3-25,0 1 0,-1-1 0,1 0 0,-1 0-1,0 0 1,0 0 0,0 1 0,-1-1 0,1 0-1,-1 0 1,0 0 0,0 1 0,0-1 0,0 0-1,-1 1 1,0-1 0,0 1 0,1 0 0,-2-1-1,1 1 1,0 0 0,-1 0 0,1 1 0,-7-6-1,7 7-17,0 1-1,0-1 0,-1 1 1,1-1-1,0 1 1,-1 0-1,1 0 0,0 0 1,-1 0-1,1 0 0,0 0 1,0 1-1,-1-1 1,1 1-1,0-1 0,0 1 1,-4 2-1,5-3 19,1 0-1,0 0 1,0 1 0,0-1-1,0 0 1,0 0 0,0 0-1,0 0 1,0 1 0,-1-1-1,1 0 1,0 0-1,0 0 1,0 0 0,0 1-1,0-1 1,0 0 0,0 0-1,0 0 1,0 1 0,0-1-1,0 0 1,0 0 0,0 0-1,0 1 1,0-1 0,0 0-1,1 0 1,-1 0 0,0 0-1,0 1 1,0-1 0,0 0-1,0 0 1,0 0-1,0 0 1,1 0 0,-1 1-1,0-1 1,0 0 0,0 0-1,1 0 1,11 6-4,17 0 158,-23-6-150,-1-1 0,1 0-1,-1 0 1,0 0 0,1-1 0,-1 1 0,0-1 0,7-4-1,37-24-44,-38 23 81,39-28 108,-1-3 0,58-58 0,74-99-25,-160 171-162,-1-1 1,-1 0 0,26-49-1,-38 58 105,-1 0 0,-1 0 0,0-1 0,4-29 0,-8 45-83,-1-1 1,0 0-1,0 0 1,0 1-1,0-1 1,0 0-1,0 0 0,0 1 1,-1-1-1,1 0 1,-1 0-1,1 1 0,-1-1 1,0 0-1,-1-1 1,2 3 2,0-1 1,0 1 0,-1 0 0,1-1 0,0 1-1,-1 0 1,1 0 0,0-1 0,-1 1 0,1 0-1,0 0 1,-1-1 0,1 1 0,-1 0 0,1 0-1,0 0 1,-1 0 0,1 0 0,-1 0 0,1 0-1,-1 0 1,1 0 0,-1 0 0,0 0 2,0 0 1,0 1-1,0-1 0,0 1 1,0-1-1,1 1 0,-1-1 1,0 1-1,0-1 0,0 1 1,1 0-1,-1-1 1,0 1-1,0 1 0,-28 33-55,-26 35-137,48-58 194,0-1 0,0 1 0,1 1-1,-8 23 1,1 15 66,3-1-1,-6 62 0,15-86-57,1-1-1,1 1 1,2-1-1,6 31 0,-5-30 55,-2-15-37,1-1 1,0 1-1,1-1 1,0 0-1,0 0 1,1-1-1,0 1 1,1-1-1,0 0 1,1-1-1,0 1 1,0-1-1,0-1 0,1 1 1,0-1-1,1-1 1,0 1-1,0-2 1,0 1-1,16 6 1,-20-10 24,1 0 1,0 0-1,-1 0 1,1-1 0,0 0-1,0 0 1,0-1-1,-1 1 1,13-2-1,-14 0-16,1 1 0,-1-1-1,0 0 1,0 0-1,0 0 1,0-1-1,0 0 1,0 0 0,0 0-1,0 0 1,-1 0-1,1-1 1,-1 1-1,5-5 1,0-2 10,0 0 0,0 0 0,0-1 0,-1 0 0,-1 0 0,0-1 0,0 0 0,-1 0 0,0 0 0,-1-1 0,4-19 0,-6 19-24,0 0 1,-1 0-1,-1 0 0,0 0 0,-1 0 1,0 0-1,-1 0 0,-4-16 1,6 26-16,0 1 0,-1 0 0,1 0-1,-1 0 1,1 0 0,-1 0 0,0-1 0,1 1 0,-1 0 0,0 0 0,0 0 0,0 1 0,0-1 0,0 0 0,0 0 0,0 0 0,0 1 0,0-1 0,0 0 0,0 1 0,0-1 0,0 1 0,-1 0 0,1-1 0,0 1 0,0 0-1,0 0 1,-1-1 0,1 1 0,0 0 0,0 0 0,-1 0 0,1 1 0,0-1 0,0 0 0,-1 0 0,1 1 0,0-1 0,0 1 0,0-1 0,-2 1 0,-2 2-17,1-1 0,-1 1 0,1 0 0,-1 0 0,1 1 0,0-1 0,0 1 0,-6 8 0,4-5 14,1 1 0,-1-1 0,2 1 0,-1 1 0,1-1 1,1 0-1,-5 17 0,7-21 20,0 1 0,0-1 0,1 1 0,0-1 0,0 1 0,0-1 0,0 1 0,1-1 0,0 1 0,0-1 0,0 1 0,1-1 0,-1 0 0,1 0 0,0 0 0,0 0 0,5 8 0,-1-5 40,0 1-1,1-1 1,-1 0 0,1-1 0,1 0-1,-1 0 1,1 0 0,0-1 0,0 0-1,1-1 1,-1 0 0,1 0 0,0-1-1,0 0 1,11 2 0,5-1-146,0-1-1,0 0 1,0-2 0,39-4 0,-57 3-483,0-1 0,-1 1 1,1-1-1,0-1 0,10-3 1,2-4-1236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4:36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85 7712,'0'-39'3520,"3"18"-3072,-3 12 1088,5 6-928,-5-6 192,0 6-1312,6 3-416,8 7 608,8 1-4960,8 10 2880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4:38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30 6464,'-19'-17'2944,"23"10"-2560,-4 1-352,0 12-96,5-6-320,5 3 224,4-3-288,4 9 256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6:19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367 435 2144,'5'-8'4853,"-5"7"-4654,0 0 0,0-1 0,0 1 0,0 0 0,-1 0 1,1 0-1,0 0 0,-1 0 0,1 0 0,-1 0 0,0 0 0,1 0 0,-1 1 0,1-1 0,-1 0 0,0 0 0,0 0 0,0 1 1,1-1-1,-1 0 0,0 1 0,0-1 0,0 1 0,-2-2 0,2 2-107,-1-1-1,1 0 1,-1 1 0,0-1 0,0 1-1,1 0 1,-1-1 0,0 1 0,0 0-1,0 0 1,1 0 0,-1 0 0,-3 1-1,-1 1 83,1-2-1,0 1 0,-1-1 1,1 1-1,0-1 1,-6-1-1,4 0-69,0 1 0,0 0 0,0 0 0,-13 3 0,10 1-66,0 0 0,1 0 0,0 1 0,-1 0 1,1 0-1,1 1 0,-1 1 0,1-1 1,1 1-1,-1 1 0,-12 15 0,3 0 72,1 1-1,1 1 0,1 0 1,1 1-1,1 1 0,1 0 1,-9 35-1,20-59-66,-1 1 0,0 0 0,1 0-1,-1 0 1,1 0 0,0 0 0,1 0 0,-1 0 0,1 0 0,0 0 0,0 0 0,0 0 0,3 7 0,-3-10 3,0 1 0,-1-1 0,1 1 1,0-1-1,1 1 0,-1-1 0,0 1 1,0-1-1,1 0 0,-1 0 1,0 0-1,1 0 0,-1 0 0,1 0 1,0 0-1,-1 0 0,1 0 1,0-1-1,-1 1 0,1-1 0,0 1 1,0-1-1,-1 0 0,1 0 1,0 1-1,0-1 0,0-1 0,-1 1 1,1 0-1,0 0 0,0-1 0,1 0 1,9-2 11,-1-2 1,1 1-1,-1-1 0,-1-1 1,1 0-1,-1-1 1,0 0-1,0 0 0,-1-1 1,0 0-1,-1-1 1,1 0-1,-2 0 0,1-1 1,-1 0-1,-1 0 1,0-1-1,0 0 0,7-20 1,-10 20-120,0-1 0,0 1 0,-1-1 0,-1 0 0,0 0 0,0-14 0,-3 22-139,-1 8 139,-5 10 77,6-11-48,-6 11-63,1 1 0,-9 25 0,13-33 129,1 0-1,1 0 0,-1 0 1,1 1-1,0-1 1,1 0-1,0 1 0,0 8 1,1-13-22,-1 0 0,0 0 0,1 0-1,0 0 1,0 0 0,0-1 0,0 1 0,0 0 0,0 0 0,1-1 0,-1 1 0,1-1 0,0 1 0,0-1 0,0 0 0,0 0 0,0 1 0,0-2-1,1 1 1,-1 0 0,1 0 0,-1-1 0,1 1 0,0-1 0,0 0 0,-1 0 0,1 0 0,0 0 0,4 0 0,-1 0 56,0-1 0,0 1 0,1-2 0,-1 1 0,0-1 1,1 0-1,-1 0 0,0 0 0,0-1 0,0 0 0,0 0 0,0-1 1,6-3-1,7-7-21,0 0 1,0-1-1,-1 0 1,-1-2-1,-1 0 1,0-1-1,-1-1 1,22-34-1,3-14 66,39-87 0,-76 147-100,61-146-17,-58 136 24,0-1-44,-1 0 0,-1 1 0,-1-1 0,0-1 0,-1 1 0,-1 0 0,-1-24 0,1 40 22,-1 1-1,0-1 1,0 0-1,0 0 1,0 0-1,0 0 1,0 0-1,0 0 1,0 0-1,-1 0 1,1 0-1,0 0 1,-1 0-1,1 0 1,0 0-1,-1 0 0,1 1 1,-1-1-1,1 0 1,-2-1-1,1 2-10,1 0 0,-1 0 0,0 0 0,1 0 0,-1 0 0,1 0 0,-1 0 0,0 0 0,1 1 0,-1-1 0,1 0 0,-1 0 0,1 1 0,-1-1 0,1 0 0,-1 1 0,1-1 0,-1 0 0,1 1 0,-1-1 0,1 1 0,-1-1 0,1 1 0,-5 5-54,1 0-1,-1 0 1,-4 10 0,-4 13 29,-12 41 0,13-34-14,5-14 51,1 0 0,1 1 0,-2 31 1,0 73 55,6-95-33,-1-8-19,2 0 0,1 0 1,1-1-1,1 1 0,1-1 0,8 29 0,-8-40 18,-1 1 42,2 0 0,0 0 0,0 0 0,2-1 1,12 21-1,-19-32-66,1-1-1,-1 1 1,1-1 0,-1 1 0,0 0 0,1-1 0,-1 1 0,1-1-1,0 1 1,-1-1 0,1 0 0,-1 1 0,1-1 0,0 0 0,-1 1-1,1-1 1,0 0 0,-1 0 0,1 1 0,0-1 0,0 0 0,-1 0-1,1 0 1,0 0 0,1 0 0,-2 0-207,1-1 0,0 1 0,0-1 0,0 1 0,-1-1 1,1 0-1,0 1 0,0-1 0,-1 0 0,1 1 0,-1-1 0,1 0 0,-1 0 0,1 0 0,-1 0 0,1-1 0,1-4-1260,1 0 0,-2 0-1,1 0 1,0-7-1,2-4-571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6:19.6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47 4384,'-3'0'117,"-1"0"291,-1-1 0,1 0 0,-1 1 0,1-2 0,-9-2 0,14 4-357,-1 0 0,0 0 1,0 0-1,0 0 0,0 0 0,0 0 0,0 0 0,0 0 1,1 0-1,-1 0 0,0 0 0,0 0 0,0 0 0,0 0 0,0 0 1,0-1-1,0 1 0,0 0 0,1 0 0,-1 0 0,0 0 1,0 0-1,0 0 0,0 0 0,0 0 0,0 0 0,0 0 0,0-1 1,0 1-1,0 0 0,0 0 0,0 0 0,0 0 0,0 0 1,0 0-1,0 0 0,0-1 0,0 1 0,0 0 0,0 0 0,0 0 1,0 0-1,0 0 0,0 0 0,0 0 0,0-1 0,0 1 1,0 0-1,0 0 0,0 0 0,0 0 0,0 0 0,0 0 1,0 0-1,0 0 0,-1 0 0,1-1 0,0 1 0,0 0 0,0 0 1,0 0-1,0 0 0,0 0 0,0 0 0,0 0 0,-1 0 1,1 0-1,0 0 0,13-3 1805,-7 2-1477,12-3 617,15-4 316,2 2 1,39-3-1,-29 7-1227,0 2-1,0 2 0,0 2 1,58 13-1,-74-9-234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6:22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234 704 1568,'-2'0'122,"1"1"1,0-1-1,0 0 1,-1 1-1,1-1 0,0 1 1,0 0-1,-1-1 0,1 1 1,0 0-1,0 0 1,0 0-1,0-1 0,-1 2 1,-16 18 2124,12-12-1706,-3 3 136,-6 6 1403,15-3 2875,1-18-4709,0 0 0,-1 1 0,1-1 0,1 1 1,-1-1-1,0 1 0,1 0 0,2-5 0,8-17 168,18-76 751,-14 51-784,-13 39-328,0 1-68,0 1 0,0 0 0,0 0 0,1 0 0,7-10 0,-13 24-51,1 1 0,0 1 0,0-1 0,1 12 0,-3 13-63,-17 79-124,9-56 266,-2 16 35,-4 0 0,-35 92 0,14-65-84,-59 159 1230,88-234-514,6-17 31,6-14-310,25-89 249,106-234-610,-47 122-330,-15 41 247,-63 152 6,0-1 1,1 1-1,0 1 0,2 0 0,0 1 1,0 0-1,2 0 0,16-13 0,-29 27 19,1-1 0,0 1 0,-1 0 0,1 0 0,0-1 0,0 1 0,0 1 0,0-1-1,0 0 1,0 0 0,0 1 0,0-1 0,0 1 0,0-1 0,0 1 0,0 0 0,0 0 0,0 0-1,0 0 1,0 1 0,1-1 0,-1 0 0,0 1 0,0-1 0,0 1 0,0 0 0,0 0 0,-1 0-1,1 0 1,0 0 0,0 0 0,3 3 0,-1-1-11,0 1 0,0 0 0,-1 0 1,1 1-1,-1-1 0,0 1 0,0-1 0,0 1 0,-1 0 0,1 0 0,1 6 0,0 5 49,-1-1 0,0 0-1,-1 1 1,-1-1-1,0 1 1,-1 0-1,0-1 1,-5 22-1,4-27-1,-1-1-1,0 0 0,-1 0 0,0 1 0,0-2 0,-1 1 0,0 0 0,-1-1 0,0 0 0,0 0 0,-1 0 0,0 0 0,0-1 0,-12 10 0,12-12 7,1-1 0,-1 0 0,0-1 0,0 1 0,-1-1 0,1-1 0,-1 1-1,1-1 1,-1 0 0,0-1 0,0 1 0,0-1 0,0-1 0,0 1-1,0-1 1,0-1 0,0 1 0,0-1 0,0 0 0,-8-3 0,2-5-44,12 9 12,1 0 0,0-1 0,-1 1 0,1-1-1,0 1 1,-1 0 0,1-1 0,0 1 0,-1 0-1,1 0 1,-1-1 0,1 1 0,-1 0 0,1 0-1,-1 0 1,1-1 0,0 1 0,-1 0 0,1 0-1,-1 0 1,1 0 0,-2 0 0,12 0 45,56-10-239,211-43 452,-214 33-314,68-34 0,-120 51-18,-7 7-45,-6 12 37,0-12 149,-1 6-56,-2 1 0,1-2 1,-7 12-1,6-14-5,1 1-1,0-1 1,1 1 0,-1 0 0,2 0-1,-1 0 1,-1 9 0,4-13 32,0-1 1,0 1-1,0 0 0,0 0 1,1 0-1,-1 0 1,1 0-1,0-1 0,0 1 1,1 0-1,-1-1 1,4 7-1,-4-9-14,0 1 0,0-1 0,0 1 0,0-1 0,0 1 0,0-1 0,1 0 0,-1 0 0,0 0 0,1 1 0,-1-1 0,1-1 0,-1 1 0,1 0 0,0 0 0,-1-1 0,1 1 0,0 0 0,-1-1 0,1 0 0,0 1-1,0-1 1,0 0 0,-1 0 0,1 0 0,0 0 0,0 0 0,2-1 0,1 0 58,-1 0 0,0-1-1,1 1 1,7-4-1,-11 4-57,1 0 0,-1 0-1,1-1 1,-1 1 0,1 0-1,-1 0 1,0-1 0,0 1-1,1-1 1,-1 1 0,0-1-1,0 0 1,-1 1 0,1-1-1,1-3 1,0-8 45,0-1 1,-1 0-1,0 1 1,-1-1-1,-3-21 1,2 19-79,0 1-16,-1 1-1,0-1 1,-1 1 0,-1 0-1,0 0 1,-1 0 0,-9-18-1,11 29 6,1-1 0,0 1 0,-1 0 0,0-1 0,0 2 0,0-1 0,0 0 0,0 0 0,-1 1 0,1 0 0,-1 0 0,0 0 0,0 0 0,1 0 0,-1 1 0,0 0 0,0-1 0,0 2 0,0-1 0,-1 0 0,1 1 0,0 0 0,-5 0 0,8 0-46,11 9 47,-7-5 31,1 0 0,0 0 0,0-1 1,0 1-1,0-1 0,0 0 0,1 0 0,0 0 0,-1-1 0,8 3 0,-9-3 2,1-1 0,-1 0 0,1-1 0,-1 1-1,1 0 1,0-1 0,-1 0 0,1 0 0,-1 0-1,1 0 1,0-1 0,-1 1 0,1-1 0,-1 0-1,1 0 1,4-3 0,3-1 91,0-2 0,-1 1 0,0-1 0,0-1 0,14-13 0,-4 0-39,21-30 1,-33 42-1,-1-1 1,1 1 0,1 1-1,12-10 1,-24 24-80,0 0 1,1 0-1,-4 13 1,1-1-15,-4 7 83,2 0 1,1 0-1,1 0 1,2 1 0,0 0-1,1 0 1,2 0-1,3 31 1,-2-53 14,0 1 1,0 0-1,0-1 0,4 9 1,-5-12-42,0 0 0,0 0 0,1-1 0,-1 1 0,1 0 0,-1-1 0,1 1 0,-1 0 0,1-1 0,-1 1 0,1 0 0,-1-1 0,1 1 0,0-1 0,-1 1 0,1-1 0,0 0 0,-1 1 0,1-1 0,0 0 0,0 1 0,-1-1 0,1 0 0,0 0 0,0 0 0,0 1 0,0-1 0,-1 0 0,1 0 0,0 0 0,0-1 0,0 1 0,-1 0 0,1 0 0,1-1 0,3-1 31,0-1 0,0 0 0,-1 0 0,1 0 0,-1-1-1,0 0 1,6-7 0,5-3-17,67-63-85,47-40 93,-120 110-136,0 0 0,17-9 0,-21 14 64,-1-1-1,1 1 0,0 1 1,0-1-1,0 1 0,0-1 1,0 1-1,8 0 0,-12 1 27,0 0 0,1 1 0,-1-1-1,0 0 1,0 1 0,0-1 0,0 1-1,0-1 1,1 1 0,-1 0 0,0-1-1,0 1 1,0 0 0,-1 0 0,1-1-1,0 1 1,0 0 0,0 0 0,-1 0-1,1 0 1,0 0 0,-1 0 0,1 1-1,-1-1 1,1 0 0,-1 0 0,0 0 0,1 0-1,-1 1 1,0 1 0,1 2 3,0 0-1,-1 0 1,0 1 0,0-1 0,0 0 0,-1 8-1,-3 5 89,0-1 0,-1 1 0,-1-1 0,0 0 0,-14 25 0,85-132 188,-55 76-313,-1 0-1,2 1 1,0 0 0,15-13 0,-26 26 33,0 0 0,0-1 0,1 1 0,-1 0 0,0 0 0,0 0 0,0 0 0,1 0 0,-1 0 0,0-1 0,0 1 0,1 0 0,-1 0 0,0 0 0,1 0 0,-1 0 0,0 0 0,0 0 0,1 0 0,-1 0 0,0 0 0,0 0 0,1 0 0,-1 0 0,0 0 0,0 1 0,1-1 0,-1 0 0,0 0 0,0 0 0,1 0 0,-1 0 0,0 1 0,0-1 0,0 0 0,1 0 0,-1 0 1,0 0-1,0 1 0,0-1 0,0 0 0,1 0 0,-1 1 0,0-1 0,0 0 0,0 0 0,0 1 0,0-1 0,0 0 0,0 0 0,0 1 0,4 16-83,-3-14 81,0 12-53,0 0-1,-1-1 1,-2 18 0,0 9-55,1-12 70,0-18 89,1 0-1,0 1 1,1-1 0,2 12 0,-3-22-35,0 0-1,0 0 1,0 0-1,0 0 1,1-1-1,-1 1 1,0 0-1,1 0 1,-1 0-1,0 0 1,1-1-1,-1 1 1,1 0-1,-1 0 0,1-1 1,0 1-1,-1 0 1,1-1-1,0 1 1,0-1-1,-1 1 1,1-1-1,0 1 1,0-1-1,0 1 1,-1-1-1,1 0 1,0 0-1,0 1 1,0-1-1,0 0 1,0 0-1,0 0 1,0 0-1,0 0 1,-1 0-1,1 0 1,0 0-1,0 0 0,0-1 1,0 1-1,1-1 1,2 0 32,-1 0 1,0-1-1,1 0 1,-1 0-1,0 0 1,0 0-1,0 0 1,0-1-1,4-5 1,4-7-32,0-1 0,14-28 0,4-7 5,-13 25-15,92-132 23,4 30-185,-96 108 201,-1-1 0,-1 0 1,18-39-1,-28 54-36,5-13-35,-1 0 0,8-26 0,-13 36 4,-1-1 0,0 1 0,0-1 0,-1 1 0,0-1 0,-1 1 0,-1-11 0,1 18 6,0 1-1,0-1 1,0 1 0,-1-1 0,1 1 0,-1-1 0,1 1 0,-1-1 0,1 1 0,-1-1 0,0 1 0,0 0 0,1 0 0,-3-2 0,3 2 1,-1 1 0,0 0 0,1 0 0,-1 0 0,0-1 1,1 1-1,-1 0 0,1 0 0,-1 0 0,0 0 0,1 0 1,-1 0-1,0 0 0,1 1 0,-1-1 0,1 0 0,-1 0 1,0 0-1,1 1 0,-1-1 0,1 0 0,-1 0 0,1 1 1,-1-1-1,0 1 0,1-1 0,0 0 0,-1 1 0,1-1 0,-1 1 1,1-1-1,-1 2 0,-10 11 8,1 0-1,1 1 1,0 0 0,-9 20-1,14-27-11,-62 127-206,59-116 265,1 0 0,0 1 0,1 0 1,-4 33-1,8-37-39,0 1 1,1 0-1,1 0 0,1 0 1,0 0-1,1-1 0,1 1 1,0-1-1,9 21 0,-10-28 27,1-1 0,0 0 0,0 0 0,1-1 0,0 1 0,0-1 0,0 0 0,1 0 0,0 0 0,0-1 0,0 0 0,1 0 0,0-1 0,0 0 0,0 0 0,0 0 0,1-1 0,-1 0 0,16 3 0,-21-5-266,0-1-1,1 1 1,-1-1-1,1 0 1,-1 1-1,1-1 1,-1 0-1,1-1 1,-1 1-1,4-1 0,-5 1-24,0-1-1,0 1 1,-1-1-1,1 1 1,0-1-1,-1 1 1,1-1-1,0 1 1,-1-1-1,1 0 1,-1 1-1,1-1 0,-1 0 1,1 1-1,-1-1 1,1 0-1,-1 0 1,0 0-1,1 1 1,-1-1-1,0 0 1,0 0-1,0 0 1,1 0-1,-1 1 1,0-1-1,0 0 0,-1-1 1,-2-36-5802,-2 17 3509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6:23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17 6816,'0'0'83,"0"-1"-1,0 1 1,0 0 0,-1 0 0,1-1 0,0 1-1,0 0 1,0 0 0,0-1 0,0 1 0,0 0-1,-1-1 1,1 1 0,0 0 0,0 0 0,0-1 0,0 1-1,0 0 1,0-1 0,0 1 0,0 0 0,0-1-1,0 1 1,1 0 0,-1 0 0,0-1 0,0 1-1,0 0 1,0-1 0,0 1 0,1 0 0,7-4 816,-3 3-859,-2 0 198,1 0 0,0 1 1,0 0-1,0-1 0,0 1 0,0 0 0,7 2 0,5-1 385,379-1 2193,-227 9-4304,-165-9 1053,-2 0 265,-1 0 0,1 0 0,-1 0-1,1 0 1,0 0 0,-1 0 0,1 0-1,-1 0 1,1 0 0,-1 0-1,1-1 1,-1 1 0,1 0 0,-1 0-1,1 0 1,-1-1 0,1 1 0,-1 0-1,1-1 1,2 0-1547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9:51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1083 2720,'1'4'4972,"12"-3"-3235,-7-2-1367,-1 1 0,1-1 0,-1 0 0,0-1 0,0 1 0,1-1 0,-1 0 0,0 0 0,8-6 0,6-4 453,17-15 0,-35 26-798,24-19 395,-2-1 1,31-37 0,38-57 247,-41 49-375,-15 20-41,-3-1-1,-1-1 0,-3-2 1,-1-1-1,-3-2 0,-3 0 1,17-58-1,-26 71 64,-26 84-762,-10 43 462,2 2 166,-11 64-202,23-37 562,5-52-314,4-58-151,-1-1 1,1 1 0,0-1-1,0 1 1,1-1-1,-1 1 1,1-1 0,1 1-1,-1-1 1,4 8-1,-5-12-60,0-1-1,0 0 1,1 1-1,-1-1 0,0 0 1,0 1-1,1-1 1,-1 0-1,0 1 0,0-1 1,1 0-1,-1 1 1,0-1-1,1 0 0,-1 0 1,1 1-1,-1-1 1,0 0-1,1 0 0,-1 0 1,1 0-1,-1 0 1,0 0-1,1 1 0,-1-1 1,1 0-1,-1 0 1,1 0-1,-1 0 0,0 0 1,1-1-1,-1 1 1,1 0-1,-1 0 1,1 0-1,-1 0 0,0 0 1,1-1-1,-1 1 1,1 0-1,-1 0 0,0 0 1,1-1-1,-1 0 1,14-15 336,26-60 117,2-5-176,64-59-383,-6 10 260,93-219-159,-188 340-7,-2 3-33,1 0-1,-1 0 1,-1-1-1,1 1 1,-1-1-1,0 1 1,-1-1-1,2-8 1,-4 9-93,-2 7 26,-4 8 26,-14 33 118,-26 70 1,-8 18-18,-38 30 235,59-107-181,2 2 1,-36 86-1,24-26 539,40-110-197,3-13-195,3-16-59,1 13-163,0 0-1,1-1 1,0 1-1,0 1 1,1-1-1,1 1 0,0 0 1,10-13-1,-11 16-50,1 0-1,0 0 0,0 1 0,0 0 1,1 0-1,0 1 0,0-1 0,1 2 1,-1-1-1,1 1 0,15-6 0,-22 10 31,1 0-1,-1-1 0,0 1 0,1 0 1,-1 0-1,0 1 0,1-1 0,-1 0 1,1 0-1,-1 1 0,0-1 1,0 0-1,1 1 0,-1 0 0,0-1 1,0 1-1,1 0 0,-1-1 1,0 1-1,0 0 0,0 0 0,0 0 1,1 2-1,2 1 4,-1 0 0,1 1 1,-1-1-1,4 10 0,-1-1-23,-2-1-1,5 17 1,5 16 72,-9-31-21,3 7-25,1 0 0,0-1 0,23 35 0,-30-52 21,0 0 0,0-1 0,0 1 1,1 0-1,-1-1 0,1 0 0,0 1 0,-1-1 0,1 0 0,0-1 1,0 1-1,0 0 0,0-1 0,1 0 0,-1 0 0,0 0 0,1 0 1,-1 0-1,1 0 0,-1-1 0,0 0 0,1 0 0,-1 0 0,1 0 1,-1 0-1,1-1 0,-1 0 0,1 1 0,-1-1 0,0 0 0,0-1 1,1 1-1,-1-1 0,0 1 0,0-1 0,4-3 0,2-3 12,0 1-1,-1-1 1,0 0-1,0-1 1,-1 0-1,12-19 1,29-66 126,-24 44 43,-16 35-113,10-22 57,-17 34-162,0 0 1,0 0 0,0 0-1,0 1 1,-1-1-1,0 0 1,1 0-1,-1 0 1,0 0 0,-1-6-1,1 9 12,0-1-1,0 0 1,0 1-1,0-1 0,0 1 1,0-1-1,0 1 1,-1 0-1,1-1 1,0 1-1,0-1 0,0 1 1,-1-1-1,1 1 1,0-1-1,0 1 1,-1 0-1,1-1 0,0 1 1,-1-1-1,1 1 1,-1 0-1,1-1 1,0 1-1,-1 0 0,1 0 1,-1-1-1,1 1 1,-1 0-1,1 0 1,-1 0-1,1 0 1,-1 0-1,1-1 0,-1 1 1,0 0-1,0 1-3,-1 0 0,1-1 0,-1 1 0,1 0 0,-1 0 1,1-1-1,0 1 0,-1 0 0,1 1 0,0-1 0,-2 2 0,-2 3 0,-1 1 1,2 0-1,-9 14 0,9-11 22,0 0 0,2 1 0,-1-1 0,1 1 0,0-1 0,1 1 0,0 17 0,2-10 52,0-1-1,1 1 1,8 30 0,-7-37-42,0-1-1,1 0 1,0 0-1,0 0 1,8 12 0,-11-20-13,1 0 0,-1 1 0,1-1 0,0 0 0,0 0 0,-1 0 0,2 0 1,-1 0-1,0-1 0,0 1 0,0-1 0,1 1 0,-1-1 0,1 0 1,-1 0-1,1 0 0,-1 0 0,1 0 0,0-1 0,-1 1 0,1-1 1,0 0-1,0 0 0,-1 0 0,1 0 0,3 0 0,8-5-605,0 1 0,0-2 0,0 0 0,0 0-1,-1-1 1,17-13 0,-12 9-289,16-10-3905,-2-1 0,60-52 1,-72 53 1741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6:23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86 5152,'-39'-26'2336,"34"8"-2048,5 11 992,5 2-768,0-7-416,4 8-96,5-5-256,0 4 128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6:24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51 103 1568,'0'-3'258,"-1"0"0,1 0 0,0-1-1,0 1 1,0 0 0,0 0 0,0-1 0,1 1 0,-1 0 0,1 0-1,0 0 1,0 0 0,0-1 0,2-2 0,-1 2 317,0-1 0,-1 1-1,0-1 1,1 0 0,-1-7 0,-1-1 1365,0 10-609,0 6 395,-7 9-1192,2-1-192,1-1 0,0 1 0,1 0 1,0 1-1,-3 16 0,-1 9-70,6-30-262,0-1 1,1 1 0,0 0-1,1 12 1,0 22-27,-1-39 23,-3 21 28,1-1 0,2 35 0,1-23 8,-5 55 0,0-12 175,-6 185 833,8-229-886,2 52 416,0-85-597,-3-8-1877,3 3 779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6:25.4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9 320 4576,'-7'-15'1450,"6"15"-1426,1 0-1,0-1 0,0 1 0,0 0 1,0 0-1,0-1 0,0 1 1,0 0-1,0-1 0,0 1 0,-1 0 1,1-1-1,0 1 0,0 0 0,1 0 1,-1-1-1,0 1 0,0 0 0,0-1 1,0 1-1,0 0 0,0-1 0,0 1 1,1 0-1,0-6 23,1-1 344,0 1-1,0 0 1,1 0 0,0 0-1,6-10 1,99-133 4159,-99 137-4209,1 1 1,0 0 0,1 1-1,1 0 1,-1 1-1,20-12 1,-25 19-317,0 0-1,0 0 1,0 1 0,0-1 0,0 1-1,0 1 1,0-1 0,1 1 0,-1 0-1,0 0 1,0 1 0,1 0 0,-1 0-1,10 4 1,-1-1 18,0 1 0,-1 1 0,1 0-1,22 15 1,-23-12 31,-1 1 0,0 1 0,0 0 0,-1 0 0,-1 1-1,0 1 1,0 0 0,-2 0 0,1 1 0,-2 1 0,9 17 0,-15-27 3,1 0 1,-1 1-1,0-1 1,-1 1 0,1 0-1,-1-1 1,0 1-1,-1 0 1,1 0-1,-1 0 1,0 0-1,-1-1 1,1 1-1,-1 0 1,-1 0 0,-1 8-1,-2-5 50,0 0-1,0-1 0,-1 1 1,0-1-1,-1 0 1,0 0-1,0-1 0,0 0 1,-1 0-1,-9 6 1,-1-1-2,-1 0 1,0-1-1,-38 15 0,39-20-41,0 0 1,0-2-1,-35 5 0,-60-3-4874,85-5 631,9 7 1323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6:33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49 275 2240,'-2'-2'879,"5"-3"-309,9-5 1501,-10 10-1915,-1-1 0,1 0 0,-1 0 0,0 0 0,0 0 0,1 0 0,-1 0 0,0 0 0,0 0 0,1-2 0,7-7 917,-9 10-961,1-1-1,-1 1 1,0-1-1,1 0 1,-1 1-1,0-1 1,0 1-1,0-1 1,0 0-1,0 1 1,0-1-1,0 0 1,0 1-1,0-1 1,0-1 0,0 1-35,0 0 1,0 0-1,0 0 0,0 1 1,0-1-1,0 0 1,0 0-1,0 0 1,1 0-1,-1 0 1,0 0-1,1 0 1,0-1-1,6-8 682,-2 4 348,-4 19-530,2 11-393,-2-19-155,0 0 0,-1 0 0,0 0 0,0 0-1,0 5 1,-17 91 758,-6 57-283,15-65-240,-30 137 0,34-210 40,0 0 0,-2 38 0,0-51 775,6-7-1071,0 0 0,0-1 0,0 1 0,0 0 0,0 0 0,0 0 0,0 0 0,0 0 0,0 0 0,0 0 0,0 0 0,0 0 0,0-1 1,0 1-1,0 0 0,0 0 0,0 0 0,0 0 0,0 0 0,0 0 0,0 0 0,0 0 0,-1 0 0,1-1 0,0 1 0,0 0 0,0 0 0,0 0 0,0 0 0,0 0 0,0 0 0,0 0 0,0 0 0,0 0 0,0 0 0,0 0 0,-1 0 0,1 0 0,0 0 0,0 0 0,0 0 0,0 0 0,0-1 0,0 1 0,0 0 0,-1 0 0,3-27 317,26-91 30,-4 21-17,-17 65-374,93-399-328,-70 291-244,-28 129 715,1-5-502,-2 18 110,2 10 122,26 163 254,-17-84 82,-6-44 92,13 50 1,-19-96-243,0 0 0,0-1-1,0 1 1,0-1 0,0 1 0,0 0 0,0-1-1,0 1 1,1-1 0,-1 1 0,0-1-1,0 1 1,1-1 0,-1 1 0,0-1 0,1 1-1,-1-1 1,1 1 0,-1-1 0,1 1-1,-1-1 1,0 0 0,1 1 0,0-1 0,-1 0-1,1 1 1,-1-1 0,1 0 0,0 1-1,0-2 16,0 1-1,0-1 0,0 1 1,0-1-1,0 0 0,0 1 1,-1-1-1,1 0 0,0 1 0,-1-1 1,1 0-1,0 0 0,-1 0 1,1 1-1,-1-1 0,1 0 0,0-2 1,63-115 422,57-115-483,-65 106-393,-52 116 330,2-2-216,-4 13 98,1 7-20,37 235-65,-24-135 258,4 43 197,22 114 260,-7-130-319,-29-98 404,-5-21-8654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6:37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306 154 1568,'0'0'501,"0"-7"5184,0 7-5205,0-14 1675,-3 8-1918,1 0 1,-1 1-1,0-1 0,-1 1 1,1-1-1,-1 1 0,0 0 0,-10-8 1,6 3 31,4 7-208,0-1-1,0 0 1,0 1-1,0 0 1,0 0-1,-1 0 1,0 0-1,1 1 1,-1 0-1,0 0 0,0 0 1,0 1-1,-8-2 1,9 2-25,0 1 1,-1 0 0,1 0-1,0 0 1,0 0-1,0 1 1,0-1-1,0 1 1,0 0 0,0 1-1,0-1 1,0 1-1,0-1 1,1 1-1,-1 0 1,0 1-1,1-1 1,-3 3 0,3-3-37,-14 13 24,-23 24-1,34-32-16,1 0 0,0 0-1,0 0 1,1 1 0,0-1 0,0 1-1,-3 10 1,4-6 76,1 0 0,0 0 1,0 0-1,2 0 0,-1 0 1,1 0-1,1 0 0,0 0 0,1 0 1,1 0-1,-1 0 0,8 18 1,-8-27-18,-1 1 1,1 0 0,0 0-1,0-1 1,0 1 0,1-1 0,-1 0-1,1 0 1,0 0 0,0 0-1,0 0 1,4 2 0,-5-3-25,1 0 0,0-1 0,-1 1 0,1-1 1,0 1-1,0-1 0,0 0 0,0-1 0,0 1 0,0 0 1,0-1-1,0 1 0,0-1 0,0 0 0,0 0 0,7-1 0,15-7 185,1 0-1,-1-1 0,33-18 0,23-9-32,160-60-503,-230 91 85,-9 4-190,-4 4 93,-3 4 346,2-3-45,0 1 0,0 0 0,1 0 0,-1 0 0,1 0 0,0 0 0,-1 8 0,2-11 18,1 1 0,0-1 1,0 1-1,0-1 1,0 1-1,0-1 0,1 1 1,-1-1-1,1 0 0,-1 1 1,1-1-1,0 1 0,0-1 1,0 0-1,0 0 0,0 1 1,1-1-1,2 3 0,0 0 43,-1-1-1,1 0 1,0 0-1,0 0 1,1-1-1,-1 0 0,1 1 1,0-1-1,0-1 1,0 1-1,0-1 0,0 0 1,1 0-1,-1 0 1,0-1-1,1 0 0,0 0 1,-1 0-1,1-1 1,-1 0-1,1 0 0,0 0 1,-1-1-1,1 0 1,9-2-1,-10 1 33,-1 0-1,1 1 1,-1-2-1,0 1 1,0 0-1,0-1 1,0 0-1,0 0 1,-1 0-1,5-5 1,-6 6-54,-1 0 1,0 0 0,0 0-1,0 0 1,0 0-1,0-1 1,0 1-1,0 0 1,-1-1 0,1 1-1,-1-1 1,0 1-1,0-1 1,1 1-1,-2 0 1,1-1 0,0 1-1,0-1 1,-1 1-1,1 0 1,-1-1-1,-1-3 1,0 3-34,1-1 0,-1 1-1,0-1 1,0 1 0,0 0 0,-1 0-1,1 0 1,-1 0 0,1 0 0,-1 0 0,0 1-1,0-1 1,0 1 0,0 0 0,-1 0-1,1 0 1,-1 1 0,1-1 0,-1 1-1,1-1 1,-1 1 0,0 0 0,-5 0-1,-7-1-23,0 1-1,-1 1 0,1 0 0,-19 3 0,32-3 42,-6 2-29,1-1 0,0 1 1,-10 4-1,14-5 27,33 20 346,-18-17-252,0 0-1,0-1 1,1 0-1,0-1 1,-1 0-1,24 1 1,-19-3 126,0-1 1,-1 0 0,1-1 0,27-7 0,-33 6-154,-1-1 0,0 0 0,0 0 0,-1 0 0,0-1 0,1-1 0,-1 1 0,-1-1 0,1-1 0,-1 1 0,-1-1 0,1-1 0,6-9 0,0-2 9,-1-1-1,-1-1 0,0 0 0,9-30 0,-17 45-115,-1 0-1,1 0 1,0 0-1,6-8 1,-8 14 23,-1-1 1,0 1-1,0-1 1,1 1-1,-1 0 1,0-1-1,1 1 1,-1-1-1,1 1 1,-1 0-1,0-1 1,1 1-1,-1 0 1,1-1-1,-1 1 1,1 0-1,-1 0 1,1-1-1,0 1 1,8 6-171,-3 0 154,7 7 20,0 0 0,-1 0 0,0 2 1,13 21-1,-23-34 6,28 54-93,-27-50 102,-1 0-1,1 0 0,-2 0 1,1 0-1,-1 0 1,0 1-1,1 10 1,-2-11 33,-1 1 0,1-1 0,-1 0 0,-3 12 0,3-16-22,1-1 0,-1 1-1,1-1 1,-1 0 0,1 1 0,-1-1 0,0 1 0,0-1 0,0 0 0,1 0 0,-1 1 0,0-1 0,-1 0 0,1 0 0,0 0-1,0 0 1,0 0 0,-1 0 0,1-1 0,0 1 0,-1 0 0,1-1 0,-1 1 0,-2 0 0,-5-1 43,-1-1 0,0 0 1,1 0-1,-1-1 0,1-1 1,-1 1-1,-11-6 0,-7-1-78,23 7 25,-1 1 1,1-1 0,0 0-1,0 0 1,0 0-1,-7-5 1,-7-5-272,29 12-33,50 4 291,125 21 174,-146-22-160,-34-4 20,1 1 1,-1 0 0,1 0 0,0 1-1,-1 0 1,1 0 0,-1 0-1,0 1 1,11 4 0,-16-6-27,9 4 184,-8-4-181,-1 0 0,0 1 0,0-1 0,0 0-1,0 0 1,1 0 0,-1 0 0,0 0 0,0 0-1,0 0 1,0 0 0,1 0 0,-1 0-1,0 0 1,0 0 0,0 0 0,1 0 0,-1-1-1,0 1 1,0 0 0,0 0 0,0 0-1,0 0 1,1 0 0,-1 0 0,0 0 0,0 0-1,0 0 1,0-1 0,0 1 0,1 0 0,-1 0-1,0 0 1,0 0 0,0-1 0,0 1-1,0 0 1,0 0 0,0 0 0,0 0 0,0-1-1,0 1 1,0 0 0,0 0 0,0 0-1,0 0 1,0-1 0,0 1 0,0 0 0,-6-10-6343,3 2 2266,2 4 1382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6:38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55 1728,'9'-28'1008,"11"7"2378,-18 20-3198,9-4 3786,-16 10-376,-1 1-3361,0 0-1,1 0 1,0 0-1,0 1 1,0 0-1,0 0 1,1 0 0,-4 12-1,-23 69 571,21-56-559,-13 42 274,-51 166 1041,69-224-1367,-3 25 0,8-36-144,-1 1 0,1 0 0,0-1 0,0 1 0,0-1 0,1 1-1,0-1 1,2 8 0,-1-10 0,-1 0 1,1-1-1,0 1 0,0 0 1,0 0-1,0-1 0,1 0 1,-1 1-1,0-1 0,1 0 0,5 3 1,-4-2 18,0-1 0,0 0 1,0 0-1,0 0 0,1 0 0,-1-1 1,0 1-1,7 0 0,-6-2-37,1 0 0,-1 0 0,1-1 0,-1 0 0,1 0 0,-1 0 0,1 0 0,-1-1 0,0 0 0,0 0 1,0-1-1,6-3 0,7-5 154,30-25 1,-43 31-182,10-7 4,0-2 0,-1 1 0,0-2 1,12-16-1,-20 22 7,0-1 0,0 0 0,-1 1 0,0-2 0,-1 1 0,0 0 0,-1-1 1,4-20-1,-5 5 35,-1 0 0,-1 0 1,-6-36-1,3 38-95,-1 0 1,-2 1-1,0 0 1,-16-38-1,19 56 14,1-1 0,-1 1-1,0 0 1,-1 0 0,1 1 0,-1-1 0,0 1 0,0 0-1,-1 0 1,-9-7 0,11 9 2,0 0 1,0 0-1,0 1 0,-1-1 0,1 1 1,0 0-1,-1-1 0,1 2 0,-1-1 1,0 0-1,1 1 0,-1 0 0,1-1 1,-1 1-1,0 1 0,1-1 0,-7 2 1,8-1-58,1-1 1,-1 1-1,1 0 1,0 0 0,-1 0-1,1 0 1,0 0-1,0 0 1,0 0 0,0 1-1,0-1 1,0 0-1,-1 2 1,-1 1-215,-1 2-739,0 0 0,0 0 0,-6 13 0,3 7-942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6:38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9 105 4160,'0'-21'12853,"-9"21"-11136,17-7-872,-1 2-1,16-10 0,3 5-512,-6 2 161,39-10 0,-30 11-392,-15 3-96,-1 1 1,18-2 0,-27 4 5,1 1 0,-1 0 0,1 0 0,-1 1 0,1-1 0,-1 1 0,0 0 0,1 0 0,-1 0 0,0 1 0,6 2 0,-1 0-134,9 5 363,-17-9-351,-1 0 1,0 0-1,1 1 1,-1-1-1,1 0 1,-1 0-1,0 1 1,1-1-1,-1 0 1,0 1-1,0-1 1,1 0-1,-1 1 1,0-1-1,0 1 1,1-1-1,-1 0 1,0 1-1,0-1 1,0 1-1,0-1 0,0 1 1,0-1-1,0 0 1,0 1-1,0-1 1,0 1-1,0-1 1,0 1-1,0-1 1,0 0-1,0 1 1,-10 20-7005,2-4 4081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6:40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21 2144,'-3'7'10091,"3"-7"-9713,3 1 1809,6 16-449,17 5-205,-24-20-1433,0-1 0,0 0-1,0 1 1,0-1 0,1 0 0,-1 0 0,0-1-1,1 1 1,-1 0 0,1-1 0,4 1 0,19 4 488,-22-4-541,-1 0 0,1 0 1,-1-1-1,1 1 1,-1-1-1,1 0 0,-1 1 1,1-2-1,-1 1 1,6-1-1,-3-1-4,1 1-1,-1 0 1,1 1-1,0-1 1,7 2-1,-3-1 50,55-6 366,-50 5-342,-1 0-1,25-6 1,6-2-25,177-14 202,56-3 310,-156 23-545,-9 2 7,-53 2 9,118-6 6,-150 3-81,1 1 0,-1 2 0,0 1 0,0 1 1,30 8-1,20 1 267,-33-11 81,-29-2-999,-13 2-667,-10 4-4323,4-4 4800,0-1-1,1 1 1,-1 0 0,-3 0 0,-2 2-2384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6:42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6 143 3232,'0'-1'60,"-1"1"0,1 0 0,0-1 0,-1 1 0,1 0 0,0-1 0,-1 1 0,1 0 0,0-1 0,-1 1 0,1-1 0,0 1 1,-1 0-1,1-1 0,0 1 0,0-1 0,0 1 0,0-1 0,0 1 0,-1-1 0,1 1 0,0-1 0,0 1 0,0-1 0,0 1 0,0-1 0,0 1 0,1-1 0,-1 0 185,1 0-1,-1 0 0,1 0 0,0 0 1,-1 0-1,1 0 0,0 0 1,0 1-1,0-1 0,-1 0 1,1 0-1,2 0 0,5-10 2046,-1 2-895,-7 9-1364,0 0-1,0 0 0,0-1 1,0 1-1,0 0 0,0 0 1,0 0-1,0 0 0,0 0 1,0 0-1,1 0 0,-1 0 1,0 0-1,0-1 0,0 1 1,0 0-1,0 0 0,0 0 1,0 0-1,1 0 1,-1 0-1,0 0 0,0 0 1,0 0-1,0 0 0,0 0 1,0 0-1,1 0 0,-1 0 1,0 0-1,0 0 0,0 0 1,0 0-1,0 0 0,1 0 1,-1 0-1,0 0 0,0 0 1,0 1-1,0-1 0,0 0 1,0 0-1,0 0 0,1 0 1,27 39 2006,-14-12-1514,-1 0 1,11 31-1,14 60 541,-27-81-707,-5-14 14,11 25 0,-14-37-197,1 0 0,-1 0 0,1 12 1,-1-8 141,-3-14-291,0-1 0,0 0 0,0 0 0,0 1 0,-1-1 0,1 0 0,0 1 0,1-1 0,-1 0 0,0 1 0,0-1 0,0 0 0,0 0 0,0 1 0,0-1 0,0 0 0,0 1 0,0-1 0,1 0 0,-1 0-1,0 1 1,0-1 0,0 0 0,1 0 0,-1 0 0,0 1 0,0-1 0,1 0 0,-1 0 0,0 0 0,0 0 0,1 1 0,-1-1 0,0 0 0,0 0 0,1 0 0,-1 0 0,0 0 0,1 0 0,-1 0 0,0 0 0,1 0 0,-1 0-1,0 0 1,0 0 0,1 0 0,-1 0 0,0 0 0,1 0 0,-1 0 0,0 0 0,0 0 0,1-1 0,-1 1 0,0 0 0,1 0 0,-1 0 0,0 0 0,0-1 0,0 1 0,1 0 0,-1 0 0,0-1 0,0 1 0,2-2-11,-1 1 0,0-1 1,1 0-1,-1 0 1,0 0-1,0 1 1,-1-1-1,1 0 1,0 0-1,0-3 1,5-42 164,-3 0 1,-2-63 0,-1 58-303,1 33 105,6-33 0,-1 7-10,1 0 28,11-43 0,-18 86 3,0 1 0,1-1 0,-1 1 0,1 0 0,-1-1 1,1 1-1,0 0 0,-1 0 0,1-1 0,0 1 0,0 0 1,0 0-1,0 0 0,0 0 0,2-2 0,-3 3-16,1 0 0,0 0 0,-1-1 0,1 1 0,0 0 0,0 0 0,-1 0 0,1 0 0,0 0 0,-1 0 0,1 0 0,0 0 0,-1 1 0,1-1 0,0 0 0,-1 0 0,1 0 0,0 1 0,-1-1 0,1 0 1,0 1-1,-1-1 0,1 1 0,-1-1 0,1 0 0,-1 1 0,1-1 0,-1 1 0,1 0 0,0 0 0,19 21 47,48 59 75,-61-70-54,1 0-1,-2 1 0,1 0 0,-2 0 1,9 24-1,-10-28-1436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6:43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44 2560,'-22'1'4048,"19"1"-2351,-11 1 1278,-14 0 1185,53-15 131,17-8-3665,-22 15-564,1 0-1,-1 1 1,1 1 0,34-1 0,-41 4-121,0 1 1,0 0-1,-1 1 0,21 5 1,-34-7 66,1 1 1,-1 0 0,0 0-1,1 0 1,-1 0 0,0 0-1,0 0 1,0 0 0,0 0 0,0 0-1,0 0 1,0 0 0,0 0-1,0 2 1,-1-1 21,1 3-18,-1 0 0,0 0 0,0 0 0,0 0 0,-1 0 0,1 0 0,-1-1 0,0 1 0,-1-1-1,1 1 1,-6 6 0,1-2 3,-1 1 0,0-2 0,-15 15-1,-22 21-2,7-6 67,3 1-28,29-31-81,-1 0-1,0 0 1,-1-1-1,-9 8 1,89-39 2163,-51 17-1994,1 1 0,39-5 0,-51 10-127,0 0 0,0 1 1,0 0-1,0 1 0,0 0 1,0 0-1,0 1 1,13 4-1,3 3 12,-18-7-46,0 1 0,0 0 0,12 6 0,-18-8 113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1:46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29 3552,'0'-7'6913,"-8"15"-5944,-10 10-388,1 1 0,0 0 0,2 1-1,-23 37 1,9-12-151,10-16-136,-23 45 1,36-61-217,0 0 0,1 0 0,0 1 0,2 0 0,-1 0 0,-1 18 1,5-29-3,0 1 1,0-1-1,0 0 1,0 0-1,0 1 1,1-1 0,-1 0-1,1 0 1,0 0-1,0 1 1,0-1 0,1 0-1,2 4 1,-3-5-18,0 0 0,1-1-1,-1 1 1,1-1 0,0 1 0,-1-1 0,1 0 0,0 1 0,0-1 0,0 0 0,0 0-1,0-1 1,0 1 0,0 0 0,0-1 0,0 1 0,0-1 0,1 1 0,-1-1 0,0 0 0,2 0-1,4-1 23,-1 1 0,0-2-1,0 1 1,0-1 0,-1 0-1,1 0 1,0 0 0,-1-1-1,1 0 1,-1-1 0,0 1-1,0-1 1,10-9 0,0-2-29,0-1 0,-1 0 1,14-20-1,91-149-69,-109 167-126,0 3-108,-4 10-348,-5 9 235,-3 10-7,0-12 292,-2 24-83,-7 57 19,9-70 244,1 0-1,0 0 1,1 1-1,3 13 0,-4-25-60,0 0-1,1-1 0,-1 1 0,1 0 1,-1-1-1,1 1 0,0-1 0,0 1 1,0-1-1,-1 1 0,1-1 0,1 1 0,-1-1 1,0 0-1,0 0 0,0 1 0,1-1 1,2 1-1,-3-1-11,1-1 0,-1 1 0,1-1 0,-1 0 0,1 0 0,-1 1 1,1-1-1,-1 0 0,1-1 0,-1 1 0,1 0 0,-1 0 0,1-1 0,-1 1 0,1-1 1,-1 1-1,1-1 0,-1 1 0,0-1 0,1 0 0,-1 0 0,3-2 0,19-16 342,32-33 1,-35 32-333,141-148 68,-149 155-127,0 0 48,-9 9-126,1-1 0,0 1 1,0-1-1,0 1 1,1 0-1,0 1 0,9-7 1,-13 10 76,-1 0 0,0 0-1,1 0 1,-1 0 0,1 0 0,-1 0 0,0 0 0,1 0 0,-1 0 0,1 0 0,-1 0 0,0 0-1,1 1 1,-1-1 0,0 0 0,1 0 0,-1 0 0,1 1 0,-1-1 0,0 0 0,0 0 0,1 1 0,-1-1-1,0 0 1,1 0 0,-1 1 0,0-1 0,0 0 0,0 1 0,1-1 0,-1 0 0,0 2 0,6 14 4,-4-11-35,2 4 60,0-1-1,0 0 1,1 0 0,1 0 0,-1 0-1,1-1 1,0 1 0,1-2 0,8 8-1,-11-10 28,0-1 1,0 0-1,1-1 0,-1 1 0,1-1 0,0 0 0,-1 0 0,1 0 0,0-1 0,0 1 0,0-1 0,0 0 0,0-1 0,0 1 0,1-1 0,-1 0 0,0-1 0,9-1 0,-5 0 41,0-1-1,1 0 1,-1-1-1,-1 0 1,1 0-1,0-1 1,11-8-1,-7 2 80,0 0 0,0 0-1,16-21 1,-25 28-148,-1-1 0,1 0 1,-1 0-1,0 0 0,-1 0 0,1 0 1,-1-1-1,0 1 0,0-1 0,-1 0 0,1-7 1,-1 12-25,-1 0 0,0 0 1,0 1-1,0-1 1,-1 0-1,1 1 0,0-1 1,0 0-1,0 1 0,0-1 1,-1 1-1,1-1 0,0 0 1,-1 1-1,1-1 0,0 1 1,-1-1-1,1 1 1,-1-1-1,1 1 0,-1-1 1,1 1-1,-1-1 0,1 1 1,-1-1-1,1 1 0,-1 0 1,1-1-1,-1 1 1,0 0-1,1 0 0,-1 0 1,0-1-1,1 1 0,-1 0 1,0 0-1,1 0 0,-1 0 1,0 0-1,1 0 1,-1 0-1,0 0 0,1 0 1,-1 1-1,0-1 0,1 0 1,-1 0-1,0 1 0,0-1 1,-3 2-66,-1-1-1,1 1 1,0 0 0,0 0 0,-7 5-1,4 0 76,-1-1 0,1 1-1,0 1 1,0 0 0,1 0-1,0 0 1,1 1 0,-1-1-1,2 1 1,-1 0-1,1 1 1,-4 14 0,3-6 117,2 1 1,0-1 0,0 0-1,2 1 1,1 34 0,1-42-26,0 0 1,1-1 0,0 1 0,0-1-1,1 0 1,1 1 0,0-1 0,6 11-1,-8-17-17,1 1 0,-1-1 0,1 0 0,1 0-1,-1 0 1,1 0 0,-1 0 0,1-1 0,0 1-1,0-1 1,0 0 0,1-1 0,-1 1 0,1-1-1,0 0 1,-1 0 0,1 0 0,10 2 0,-1-2 44,0-1 1,0-1 0,0 0 0,23-3-1,59-14-2102,-66 11-523,-3 2 392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9:51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145 216 6880,'-95'-25'2560,"72"29"-1984,1-4-160,17 0 960,5-4-832,13-4 704,19 0-736,18-4 96,21-3-352,16-2-96,2-2-96,19-1 224,32 0-160,-1-5-2368,-9 1 1216,-4 1-5888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6:44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335 14 2144,'10'-4'587,"-8"3"-286,1 0 0,0-1 0,-1 1 0,1 0 0,-1 0 0,1 1-1,0-1 1,0 1 0,-1-1 0,1 1 0,0 0 0,0 0 0,5 1 3152,-9 12-2125,-1-9-1188,1-1 0,-1 1 0,0 0 0,-1 0 0,1-1 0,-1 1 0,1-1 0,-4 3 0,-8 10 168,0 0 52,-31 29 1,-4 4-16,22-18-15,1 1-1,1 1 0,-38 71 1,49-71-156,2 1 0,-9 43 1,15-56-42,-9 55 187,2 0-1,-2 91 1,12-130-60,1 0 0,3-1 0,6 55 0,2-41 140,2 0 0,28 77 0,67 113 470,-101-230-844,-5-9-25,1 1-1,-1-1 0,1 1 1,0-1-1,0 1 0,0-1 1,-1 0-1,1 1 1,0-1-1,1 0 0,-1 0 1,0 0-1,0 0 0,3 2 1,-1 1-39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6:45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53 250 3552,'-38'0'5008,"56"12"306,22 23-3348,-36-31-1796,1 0 0,0 0 1,0-1-1,0 0 1,0 0-1,0 0 1,1-1-1,-1 1 1,1-1-1,10 2 1,-12-4-87,0 1 1,0-1-1,0 1 1,0-1-1,0 0 1,0-1-1,0 1 1,0-1 0,0 0-1,0 0 1,-1 0-1,1 0 1,0-1-1,0 1 1,-1-1 0,1 0-1,3-3 1,-3 2-19,0-1 0,1 0 1,-1 0-1,-1 0 1,1 0-1,-1 0 0,1-1 1,-1 0-1,4-9 0,-3 6-22,-1 0 0,-1-1 1,0 1-1,0-1 0,1-16 0,-2 5-75,0 1 0,-2-1-1,-1 1 1,0 0 0,-7-28 0,8 44 10,0-1 0,0 1-1,-1 0 1,1 0 0,-1-1 0,1 1 0,-1 0-1,0 0 1,0 1 0,-1-1 0,1 0 0,0 1-1,-1-1 1,0 1 0,-2-2 0,3 3 8,0 0 0,0 0 0,0 0 0,0 1 0,0-1 0,-1 1 0,1-1 0,0 1 0,0 0 0,0 0 0,0 0 0,0 0 0,-1 0 0,1 1 0,0-1 0,0 1 0,0-1 0,0 1 0,0 0 0,0-1 0,0 1 0,0 0 0,0 1 0,1-1 0,-3 2 0,-5 4 0,0 0 0,1 1-1,0 0 1,0 0 0,1 1 0,0 0 0,-8 14 0,-35 74 59,46-90-83,-6 16 130,1 0 0,1 0 1,-8 38-1,15-54-57,0-1 0,1 1 0,0 0 0,1 0 0,-1-1 0,1 1-1,1 0 1,-1-1 0,1 1 0,0-1 0,1 1 0,-1-1 0,1 0 0,5 8 0,-3-8 54,0 0 1,1 0 0,-1 0-1,1-1 1,0 0 0,0 0 0,1 0-1,10 4 1,-5 0 37,-5-5-34,0-1 0,0 1 0,0-1 1,0 0-1,1-1 0,-1 0 0,1 0 0,-1-1 1,1 1-1,11-1 0,8-1 62,46-6 0,0 1-166,-71 5 46,1 0-1,-1 0 0,1-1 1,-1 1-1,1-1 1,-1 1-1,4-2 0,-3 0-1368,0 0-1,1 0 0,-1 0 0,0 0 1,0 0-1,2-3 0,2-1-2103,6-3 120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6:46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10 1984,'-1'0'98,"1"-1"0,-1 1 0,0-1 0,1 1 0,-1-1 0,1 0 0,-1 1 0,0-1 0,1 0 0,-1 0 0,1 1 0,0-1 0,-2 0 799,2 2-348,0-2-454,0 1 0,-1 0 0,1 0 1,0 0-1,-1 0 0,1 0 0,-1 0 0,1 0 1,0 0-1,-1 0 0,1 0 0,-1 0 0,1 0 0,0 0 1,-1 0-1,1 0 0,0 0 0,-1 0 0,1 1 1,-1-1-1,1 0 0,0 0 0,-1 0 0,1 1 1,-1-1-1,-3 2 1782,-2-1 2088,17 0 0,8 2-3320,20 5 128,62 6 0,-29-6-223,41 7-150,-84-14-277,-29-1-208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6:47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10 3328,'0'0'93,"0"-1"0,0 1 0,0 0 1,0-1-1,0 1 0,0 0 0,0-1 0,0 1 0,0 0 1,0-1-1,0 1 0,0 0 0,0-1 0,1 1 0,-1 0 0,0-1 1,0 1-1,0 0 0,0-1 0,1 1 0,-1 0 0,0 0 1,0-1-1,1 1 0,-1 0 0,0 0 0,1 0 0,-1-1 1,12 1 2632,-4 0 3424,-12 2-5270,-3 6-657,1 1 1,-1-1-1,-1 0 0,0-1 1,0 0-1,-11 8 0,5-4 196,-19 19-1,27-24-321,1 0 0,0 1 0,0-1-1,1 1 1,-6 10 0,9-15-68,0 0 1,0 0-1,0 1 0,1-1 0,-1 0 0,1 1 1,-1-1-1,1 1 0,0-1 0,0 1 1,0-1-1,0 1 0,0-1 0,0 0 1,1 1-1,-1-1 0,1 1 0,0-1 0,0 0 1,0 0-1,0 1 0,1 1 0,2 1 21,0 0 0,0-1 0,1 0 0,-1 0-1,1 0 1,0 0 0,0-1 0,0 0 0,0 0 0,1 0-1,-1-1 1,7 2 0,-5-1-259,0-1-1,1 0 1,0 0-1,-1-1 1,1 0-1,0 0 1,-1-1 0,16-1-1,-20 0-569,0 0 1,0 1-1,0-1 1,0-1-1,0 1 0,0 0 1,3-3-1,5-2-2218,7-1 421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6:47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18 6816,'-14'-9'3072,"14"6"-2656,0-3-224,0 12-192,5-3-640,4 6 352,5 3-1792,0 6 1152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6:48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25 2912,'3'-18'3521,"-3"11"-306,0 10-2696,-1-1 0,0 0 1,0 0-1,0 0 0,0 0 1,-1 0-1,1 0 0,0 0 1,-3 1-1,-22 28 510,6-8-329,13-15-559,2 0 0,-1 1-1,1-1 1,-4 10 0,7-14-90,0 0-1,1 0 1,0 0 0,0 0 0,0 1 0,1-1 0,-1 0 0,1 0 0,0 1 0,0-1 0,0 0 0,2 5-1,-2-7-8,0-1 0,0 0 0,1 1 0,-1-1 0,1 0 0,-1 1 0,1-1 0,-1 0 0,1 0-1,0 0 1,0 0 0,-1 1 0,3 0 0,-3-2-17,1 1 0,-1-1 1,1 0-1,-1 1 0,1-1 0,0 0 1,-1 0-1,1 0 0,-1 1 0,1-1 0,0 0 1,-1 0-1,1 0 0,0 0 0,-1 0 1,1 0-1,-1 0 0,1 0 0,0-1 0,0 1 1,3-2 64,0 0 0,0 0 0,0-1 0,0 1 0,-1-1 0,6-5 0,3-2-98,57-47 3,-68 57-25,-1-1 1,1 1 0,-1-1 0,1 0-1,0 1 1,-1-1 0,1 1-1,0-1 1,-1 1 0,1 0 0,0-1-1,0 1 1,-1 0 0,1 0 0,0-1-1,0 1 1,1 0 0,-2 1 14,1 0 1,-1 0 0,0 0 0,1 0 0,-1 0 0,0 0 0,0 0-1,0 0 1,0 0 0,0 0 0,0 1 0,0-1 0,0 1-1,0 0 5,-1 7 1,2 0 0,-1-1 0,1 1 0,3 12 0,-3-18 35,0 0-1,0 0 1,0 0 0,1 0 0,0 0 0,-1 0-1,1-1 1,0 1 0,0-1 0,0 1 0,1-1 0,-1 0-1,1 0 1,-1 0 0,5 3 0,-3-3 63,0 0 1,0 0-1,0 0 1,0-1-1,0 1 1,0-1-1,0 0 1,1 0 0,-1 0-1,0-1 1,1 0-1,-1 1 1,1-2-1,-1 1 1,0 0-1,5-2 1,-1 0 50,-1 0 0,0-1 0,0 0 1,1 0-1,-2 0 0,1-1 0,0 0 0,9-8 1,-12 9-116,6-5 20,-1 1-1,1-1 1,-2-1 0,1 0-1,12-17 1,-17 21-26,-1 0 1,0 0 0,-1-1-1,1 1 1,2-8-1,-5 12-31,0-1-1,1 1 0,-1 0 1,0 0-1,0 0 1,0 0-1,0-1 1,0 1-1,0 0 1,0 0-1,0 0 1,0 0-1,-1 0 1,1-1-1,0 1 1,-1 0-1,1 0 0,-1 0 1,1 0-1,-1 0 1,0 0-1,1 0 1,-1 0-1,0 0 1,0 1-1,0-1 1,1 0-1,-1 0 1,0 1-1,0-1 1,0 0-1,0 1 0,0-1 1,0 1-1,-1-1 1,0 1-1,-4-2-523,-1 0 0,1 1-1,-1 0 1,1 0 0,-1 1 0,1 0-1,-1 0 1,-6 1 0,-2 3-1245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6:49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0 2496,'4'4'7047,"-4"-4"-6839,-1 11 2898,-9 17-2900,3-11 731,-19 97-27,20-80-679,-43 212 1097,43-222-1042,2 1 0,1-1 0,1 1 1,1 0-1,4 42 0,-3-64-231,1-1-1,-1 0 0,1 1 1,0-1-1,0 1 1,-1-1-1,2 0 0,-1 0 1,0 1-1,0-1 1,1 0-1,-1 0 0,1 0 1,-1-1-1,1 1 1,0 0-1,0-1 0,0 1 1,0-1-1,4 3 1,-1-2-13,-1-1 1,1 1-1,-1-1 1,1 0-1,0 0 1,0 0 0,-1-1-1,1 0 1,0 0-1,6-1 1,13-1 41,0-2 0,41-12 0,-18 1-2966,-46 14 2568,0 1 0,0-1-1,0 1 1,1-1-1,-1 1 1,0-1 0,0 0-1,0 0 1,0 0-1,0 0 1,0 1-1,0-1 1,-1-1 0,1 1-1,0 0 1,0 0-1,-1 0 1,1 0-1,-1 0 1,1-1 0,-1 1-1,1-2 1,4-2-1782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6:49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17 5568,'-13'-2'1102,"-2"0"3662,77 5 820,103-17-3003,-138 13-2573,54 2 1,-19 2-1290,-32-1-1725,2 1-3609,-13-3 3661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6:51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69 1984,'-4'-1'409,"1"0"0,0 0 0,-1 0 1,0 1-1,1-1 0,-1 1 0,1 0 0,-1 0 0,0 0 1,1 1-1,-1-1 0,-4 2 0,-13 0 1397,-21-2 3986,46 0-5571,-1-1 0,1 1 0,0-1 1,-1 0-1,0 0 0,6-3 0,18-4 247,-9 6-267,2-1 149,27-6 0,-15 3 1,0 0-1,34 0 1,4-1-11,83-4-228,-111 10-108,-23 0 55,30 2 1,-1 0-99,-29-1-4354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6:51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59 2976,'0'-2'272,"-1"0"0,0 0 0,1 0 0,-1 0 0,1 0 0,-1 0 0,1 0 0,0-1 0,0 1 0,0 0 0,0 0 0,0 0 0,1 0 0,-1 0 0,1 0 0,-1 0 0,1 0 0,0 0 0,0 0 0,0 0 0,0 0 0,0 1 0,0-1 0,0 0 0,1 0 0,-1 1 0,0-1 0,1 1 0,1-2 0,0 3 389,-2 5-178,-1 8 79,-28 314 3679,26-294-3858,1 13 150,-2 22 59,3-14-303,1-26-594,10-38-6276,1 5 3835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9:56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1219 3136,'-3'0'170,"-7"2"715,16-1-57,-4-1 457,-2 0-1203,0 0 0,1 0 0,-1 0 0,0 0 0,0-1 0,1 1 0,-1 0 0,0 0 0,0 0 0,1 0 0,-1 0-1,0 0 1,0-1 0,0 1 0,0 0 0,1 0 0,-1 0 0,0-1 0,0 1 0,0 0 0,0 0 0,0 0 0,1-1 0,-1 1 0,0 0 0,0 0 0,0-1 0,0 1 0,0 0 0,0 0 0,0-1 0,0 1 0,0 0 0,0 0 0,0-1 0,0 1 0,0 0 0,0 0 0,0-1 0,0-14 1281,0 14-1072,1-13 353,1-1-1,0 1 1,1 0-1,6-16 1,1-7 74,32-95 1021,-40 125-1665,4-7 24,0-1 0,2 1-1,-1 1 1,1-1 0,1 1 0,1 1 0,0-1-1,0 2 1,1 0 0,1 0 0,-1 1-1,2 0 1,0 1 0,0 0 0,0 1 0,1 1-1,28-11 1,-40 17-82,4-2-8,1 1 1,-1 0 0,1 0-1,9-1 1,-16 3 8,1 1 0,-1-1 1,1 0-1,-1 0 0,0 1 0,1-1 1,-1 0-1,1 1 0,-1-1 0,0 0 1,1 1-1,-1-1 0,0 1 0,1-1 1,-1 0-1,0 1 0,0-1 0,1 1 1,-1-1-1,0 1 0,0-1 0,0 1 1,0-1-1,1 1 0,-1 0 0,2 14 260,-3-8-235,-1 1 1,0-1-1,0 1 0,0-1 0,-1 1 0,0-1 1,0 0-1,0 0 0,-1-1 0,-6 9 1,-14 27-55,-6 15 642,30-57-625,0 0 1,-1 0 0,1 0-1,0 0 1,0 1-1,0-1 1,0 0 0,0 0-1,0 0 1,0 0-1,0 0 1,0 0 0,0 1-1,0-1 1,0 0-1,0 0 1,0 0 0,0 0-1,0 0 1,0 0-1,0 0 1,0 1 0,0-1-1,0 0 1,0 0 0,0 0-1,0 0 1,0 0-1,1 0 1,-1 0 0,0 1-1,0-1 1,0 0-1,0 0 1,0 0 0,0 0-1,0 0 1,0 0-1,0 0 1,1 0 0,-1 0-1,0 0 1,0 0 0,0 0-1,0 0 1,0 0-1,0 0 1,0 0 0,1 1-1,-1-1 1,0 0-1,0 0 1,0-1 0,0 1-1,0 0 1,0 0-1,1 0 1,-1 0 0,0 0-1,0 0 1,0 0-1,0 0 1,0 0 0,0 0-1,0 0 1,1 0 0,-1 0-1,9-4 40,49-35 25,-27 22 8,207-107 137,-225 115-323,-12 8 73,1 0 1,-1-1 0,1 1-1,-1 0 1,1 0 0,-1 0 0,1 1-1,0-1 1,0 0 0,2 0 0,-4 2 61,1 1 1,0 0 0,-1-1-1,0 1 1,1 0 0,-1 0-1,0-1 1,0 1-1,0 0 1,0 2 0,-1 19 299,-6 34-1,3-33-68,-1 34-1,6-58-242,-1 0 1,0 0 0,0 0-1,0 1 1,0-1 0,1 0-1,-1 0 1,0 0-1,0 0 1,0 0 0,1 0-1,-1 1 1,0-1 0,0 0-1,0 0 1,1 0 0,-1 0-1,0 0 1,0 0 0,1 0-1,-1 0 1,0 0 0,0 0-1,1 0 1,-1 0-1,0 0 1,0 0 0,0-1-1,1 1 1,-1 0 0,0 0-1,0 0 1,0 0 0,1 0-1,-1-1 1,9-3 146,6-12-113,-1 0 0,0-1 0,-2-1 0,16-27-1,-17 27-73,-2 2 2,0 2 26,14-20 1,-10 12 124,-9 13-315,-3 8 43,-1 4-37,-3 52 20,1-34 195,1 1 0,3 28 0,-2-46-36,1 2 22,-1 0-1,1 0 0,0 0 0,1 0 1,4 11-1,-6-16-4,1 0 1,-1 0 0,1-1 0,0 1-1,-1 0 1,1 0 0,0 0 0,-1-1-1,1 1 1,0 0 0,0-1 0,0 1-1,0 0 1,0-1 0,0 1 0,1 0-1,0-1 17,-1 0 0,1 0 0,-1 0 0,1 0 0,-1 0-1,0 0 1,1 0 0,-1 0 0,1-1 0,-1 1 0,1-1-1,-1 1 1,0-1 0,1 1 0,1-2 0,5-3 35,-1 0 0,1 0 0,11-12 0,1-1-58,31-21-129,81-46 0,-101 65 104,-30 21 3,-1-1 0,1 1 0,-1-1 0,1 1 0,-1 0 0,1-1 0,-1 1 0,0 0 0,1-1 0,-1 1 0,0 0 0,0 0 0,1-1 0,-1 1 0,0 1 0,1 5-26,-1 0 1,0 15-1,-1-17 37,1-1 0,0 1 0,0 0 0,0-1 1,0 1-1,1-1 0,0 1 0,0-1 0,0 1 0,0-1 0,3 5 0,-1-4 12,0-1 0,0 1 0,0-1 0,0 0 0,0 0 0,1-1 0,4 4 0,-6-5 9,1 0 0,-1-1 1,1 1-1,0-1 0,0 0 0,0 0 0,-1 0 0,1 0 0,0 0 0,0 0 0,0-1 0,0 0 0,5 1 0,5-2 10,1 0 0,-1-1 0,1 0 1,-1-1-1,0-1 0,0 0 0,0-1 0,12-6 0,15-9-98,41-29-1,3-2-26,23-6 496,-165 105-736,45-39 356,1 1 1,0 1 0,1 0 0,0 0-1,0 1 1,2 1 0,-1 0 0,-8 17-1,17-29-23,0 1-1,0 0 1,1 0-1,-1 1 1,1-1-1,-1 0 1,1 0-1,0 0 1,0 0-1,0 4 0,0-2-42,0-4 51,1 0-1,-1 1 1,0-1 0,0 0 0,0 1-1,1-1 1,-1 0 0,0 1-1,0-1 1,1 0 0,-1 0-1,0 1 1,0-1 0,1 0 0,-1 0-1,0 1 1,1-1 0,-1 0-1,0 0 1,1 0 0,-1 0 0,1 0-1,-1 1 1,0-1 0,1 0-1,-1 0 1,0 0 0,1 0 0,-1 0-1,1 0 1,12-1 100,11-4-45,0-1 0,38-16-1,-9 3-20,-21 9-61,-1-2 0,47-26 0,-61 29 14,-1-1 1,-1-1 0,0 0 0,-1-1-1,0-1 1,16-19 0,-9 6 43,-1-2 0,22-42 0,26-65 121,-30 54-203,21-51-42,-53 115 112,0 0 0,-2-1 1,0 0-1,-1 0 1,1-34-1,-4 51-48,0 0 0,0 0 0,0 0 0,0 0 0,0 0 0,0 0 0,0 0 0,-1 0 0,1 0 0,0 0 0,-1 0 0,1 0 1,-1 0-1,1 0 0,-2-1 0,2 1 14,0 1 0,-1 0 0,1 0 0,0-1 0,-1 1 1,1 0-1,0 0 0,-1 0 0,1 0 0,-1 0 1,1 0-1,0-1 0,-1 1 0,1 0 0,-1 0 0,1 0 1,-1 0-1,1 1 0,0-1 0,-1 0 0,1 0 0,-1 0 1,1 0-1,0 0 0,-1 0 0,0 1 0,-1 0-4,-1 1-1,1 0 1,-1 0-1,1 0 0,0 0 1,0 0-1,0 1 1,0-1-1,-2 3 1,-7 14-17,0 1 0,1 0 1,1 0-1,1 1 1,-11 42-1,-11 111 201,25-134-188,-2 19 57,2-1 0,4 72 0,2-123-28,-1 0 0,1-1 1,0 1-1,1-1 0,0 1 0,0-1 1,0 0-1,1 1 0,0-1 0,0 0 0,4 6 1,-5-10-1,-1 0 1,1 0 0,0 0 0,0 0-1,0 0 1,1 0 0,-1-1-1,0 1 1,0-1 0,1 1 0,-1-1-1,1 0 1,0 0 0,-1 0-1,1 0 1,0-1 0,-1 1 0,1-1-1,0 0 1,0 1 0,0-1 0,-1 0-1,1-1 1,0 1 0,0 0-1,-1-1 1,1 0 0,4-1 0,9-3 65,1-2-1,-2 0 1,1-1 0,23-15 0,-33 19-71,1-1 0,-1 1-1,0-2 1,0 1 0,-1-1-1,1 1 1,-2-1 0,1-1-1,0 1 1,-1-1 0,0 0 0,4-10-1,-7 13-5,0 1 1,0-1-1,-1 1 0,1-1 0,-1 0 1,0 1-1,0-1 0,0 0 0,0 1 1,-1-1-1,-1-5 0,2 8-3,0 0-1,-1 0 0,1 0 0,-1 0 1,1 0-1,-1 0 0,1 0 1,-1 0-1,0 1 0,1-1 0,-1 0 1,0 0-1,0 0 0,0 1 1,1-1-1,-1 0 0,0 1 0,0-1 1,0 1-1,0-1 0,0 1 0,0-1 1,0 1-1,0 0 0,-1 0 1,1-1-1,0 1 0,0 0 0,0 0 1,0 0-1,0 0 0,0 0 1,0 0-1,0 1 0,-1-1 0,1 0 1,0 1-1,0-1 0,0 0 1,-1 2-1,-6 1-13,0 1-1,1 0 1,0 1 0,0 0 0,0 0-1,1 0 1,-1 1 0,1 0-1,1 0 1,-1 0 0,1 1 0,0 0-1,0 0 1,1 0 0,0 1 0,1-1-1,-1 1 1,1 0 0,1 0 0,-4 14-1,5-17 9,1 0 0,-1 0 0,1 0 0,-1 0 0,2 0 0,-1 0 0,0 0 0,1 0 1,0 0-1,2 7 0,-2-9 8,0 0 0,1-1 0,-1 0 0,0 1 0,1-1 1,-1 0-1,1 1 0,0-1 0,0 0 0,-1 0 0,2-1 0,-1 1 1,0 0-1,0-1 0,0 1 0,1-1 0,-1 1 0,1-1 0,-1 0 1,1 0-1,3 0 0,5 1 44,-1 0 1,1-1 0,0-1-1,0 1 1,0-2-1,14-1 1,65-16 275,-67 12-307,1-1-1,-1 0 1,0-2-1,0-1 1,-1 0 0,-1-2-1,0-1 1,-1 0 0,0-1-1,23-22 1,-37 30-16,12-10 84,-1-1-1,-2-1 1,23-31 0,-38 73-603,-23 47 587,18-48 10,-8 34-87,12-51-4,1-1 0,-1 1 0,1 0 0,0 0 0,1 0 0,-1-1 0,3 10 0,5 13 209,-8-28-182,1 0-1,-1 0 0,1 0 1,-1 0-1,1 0 1,-1 0-1,1-1 0,-1 1 1,1 0-1,-1 0 0,1 0 1,-1 0-1,1-1 1,-1 1-1,0 0 0,1-1 1,-1 1-1,1-1 1,0 1 19,4-4 29,0 1-1,0-1 1,0 0 0,-1-1-1,6-6 1,15-14 28,4-3-212,-23 21 81,1 0 0,0 0 0,0 1-1,9-6 1,-16 12 43,0-1 1,1 1-1,-1 0 0,0 0 0,1-1 0,-1 1 1,0 0-1,1 0 0,-1 0 0,1-1 0,-1 1 0,0 0 1,1 0-1,-1 0 0,1 0 0,-1 0 0,0 0 1,1 0-1,-1 0 0,1 0 0,-1 0 0,1 0 0,-1 0 1,0 0-1,1 0 0,-1 0 0,1 0 0,-1 1 1,0-1-1,1 0 0,-1 0 0,1 0 0,-1 1 0,0-1 1,1 0-1,-1 0 0,0 1 0,0-1 0,1 0 1,-1 1-1,0-1 0,0 0 0,1 1 0,-1-1 1,0 1-1,0 0 0,13 21 15,-11-19-15,-1 0 0,1 0 0,-1 0 0,1 0 0,0 0 0,0-1 0,0 1 0,5 4 0,-3-4 35,0 0 0,0-1 1,0 1-1,1-1 1,-1 0-1,1 0 1,-1 0-1,1-1 1,0 1-1,0-1 1,0 0-1,0-1 0,0 1 1,0-1-1,0 0 1,0 0-1,-1-1 1,1 1-1,0-1 1,0 0-1,8-3 1,6-2-9,-1 0 0,0-1 0,-1-1 1,0 0-1,0-2 0,0 0 0,-1-1 0,-1 0 1,0-1-1,-1-1 0,0 0 0,-1-1 1,0-1-1,20-30 0,-27 34-50,4-4-123,9-23 1,-18 66-194,-1-10 319,0-1-1,-1 1 1,-1-1 0,-1 1 0,-9 32 0,11-47 9,-3 10 106,-1 0 0,0 0 0,-1 0 0,0-1-1,-1 0 1,0 0 0,-14 17 0,19-27-70,0-1 0,0 1 1,0-1-1,0 1 0,0-1 0,-1 0 0,1 0 0,0 0 0,-1 0 1,1-1-1,0 1 0,-1-1 0,1 1 0,-1-1 0,1 0 0,-1 0 1,1 0-1,-1 0 0,1 0 0,-1-1 0,1 1 0,-4-2 0,3 2-23,0-1 0,0 0 0,0 0-1,0 0 1,1-1 0,-1 1 0,0-1 0,1 1-1,-1-1 1,1 0 0,0 0 0,-1 0 0,1 0-1,0 0 1,0-1 0,1 1 0,-1-1-1,-1-2 1,2 4-6,0 0 0,1 0 0,-1-1 0,1 1 0,0 0 0,-1 0 0,1 0 0,0-1 0,0 1 0,-1 0 0,1 0 0,0 0 0,0-1 0,0 1 0,1 0 0,-1-3 0,1 3 1,0 1 0,0-1 0,0 0 0,0 0 0,0 1 0,0-1 0,0 1 0,0-1 0,0 1 0,0-1 0,0 1 0,0-1 0,0 1 0,0 0 0,0 0 0,0-1 0,1 1 0,-1 0 0,1 0 0,29-1 45,-1 1 0,0 1 0,1 2 1,34 7-1,36 4 89,-74-13-1498,46-4-1,-3-1-6637,-28 6 4210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6:52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109 206 2560,'0'-1'49,"-1"1"0,1 0 0,-1 0 0,1-1 0,-1 1 0,0 0 0,1 0 0,-1 0 0,1 0 0,-1 0 0,0 0 0,1 0 0,-1 0 0,0 0 0,1 0 0,-1 0 0,1 0 0,-1 1 0,1-1 0,-1 0 0,0 0 0,1 0 0,-1 1 0,1-1 0,-1 0 0,1 1 0,-1-1 0,1 1 0,-1-1 0,1 1 0,-1 0 0,-19 3 5545,20-4-5503,-1 0-1,1 0 1,-1 0-1,1 0 1,0 0 0,-1 0-1,1 1 1,0-1-1,0 0 1,-1 0-1,1 0 1,0 1-1,-1-1 1,1 0-1,0 0 1,0 1-1,-1-1 1,1 0-1,0 0 1,0 1-1,0-1 1,0 0-1,-1 1 1,1-1 0,0 0-1,0 1 1,0-1-1,0 1 1,0-1-1,0 1 1,6 10 1489,14 8-207,-17-18-1213,-1 1-1,1-1 1,0 0-1,0 0 0,0 0 1,0 0-1,0-1 1,0 1-1,0-1 1,0 1-1,6-1 1,34-5 612,-41 4-717,7-1 46,0 0-1,0 0 1,-1-1 0,1 0-1,-1-1 1,0 0-1,0 0 1,-1-1-1,1 0 1,-1-1-1,0 1 1,0-1-1,9-11 1,-12 13-101,-1 0 0,0 0 1,0 0-1,-1 0 0,1-1 0,-1 1 0,0-1 1,0 0-1,0 0 0,-1 0 0,1 1 1,-1-1-1,-1-1 0,1 1 0,-1 0 0,1 0 1,-2 0-1,1 0 0,0 0 0,-1 0 1,0 0-1,0 0 0,-1 0 0,1 0 0,-3-5 1,2 6-43,0 0 0,0 0 0,-1 1 0,1-1 0,-1 1-1,1 0 1,-1 0 0,0 0 0,0 0 0,-1 0 0,1 1 0,0-1 0,-1 1 0,0 0 0,1 0 0,-1 0 0,0 0 0,0 1 0,-8-2 0,6 2 9,1 0 0,0 1 1,-1 0-1,1 0 0,-1 0 0,1 1 0,-1 0 1,1 0-1,0 0 0,0 0 0,-1 1 1,1 0-1,0 0 0,0 1 0,-6 3 0,0 2-32,0 0 0,0 1 0,1 0 0,0 1 0,0 0 0,1 1 0,-8 12 0,6-6 97,0 1-1,2 0 1,0 0-1,-8 25 1,15-37 28,0 1 0,0-1 0,1 1 0,0-1 0,0 1 1,1 0-1,0 0 0,1 12 0,0-15 40,0 0 0,0 0 0,0 0 0,0 0 0,1 0 0,-1-1-1,1 1 1,0 0 0,0-1 0,0 0 0,1 1 0,-1-1 0,1 0 0,0 0 0,-1 0 0,6 3 0,-1-2 31,0 1 1,0-1 0,1 0-1,0 0 1,0-1 0,0 0-1,10 2 1,8 0 180,27 1 0,3 2-80,-11 0-628,48 8 686,-30-8-6168,-45-7 2758,1-1-2698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6:53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14 2080,'1'-12'7977,"-1"12"-7863,-1-1 0,1 1 0,-1 0 0,1 0 0,0 0 0,-1 0 0,1 0-1,-1 0 1,1 0 0,-1 0 0,1 0 0,-1 0 0,1 0 0,-1 0 0,1 0 0,-1 0 0,1 0-1,-1 0 1,1 0 0,-1 1 0,1-1 0,-1 0 0,-3 3 223,-1-1-1,1 1 1,0-1 0,0 1 0,0 1-1,-5 5 1,-42 50 1019,45-50-1242,0-1-1,0 1 1,1 0-1,1 1 1,-7 15-1,9-17-12,-1 1-1,1-1 0,1 1 0,-1-1 0,1 10 0,1-14-73,0 0-1,0 0 0,1 0 1,0 0-1,0 0 1,0 0-1,0-1 1,1 1-1,-1 0 0,1-1 1,0 0-1,0 1 1,5 5-1,-5-6-62,1 0-1,0 0 1,0 0-1,0 0 1,0-1-1,5 4 1,-7-5-285,0 0 0,0-1 0,0 1 0,0-1 1,1 1-1,-1-1 0,0 0 0,0 1 0,0-1 0,1 0 0,-1 0 0,0 0 1,0 0-1,1 0 0,-1 0 0,0 0 0,0 0 0,1-1 0,-1 1 0,0 0 1,0-1-1,1 1 0,-1-1 0,2 0 0,6-6-2148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6:53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26 6304,'-3'-12'2336,"3"7"-1824,0-4 192,-6 9-640,12 9-736,-3 5-224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6:54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18 3648,'-5'-6'957,"5"5"-809,0 1 1,-1-1-1,1 1 0,-1-1 1,1 1-1,0-1 0,0 1 0,-1-1 1,1 1-1,0-1 0,-1-5 4821,-13 18-3015,8-6-1577,-53 35 892,41-30-971,1 0-1,0 2 1,1 0-1,-26 27 1,40-39-261,1 0 1,0 1 0,0-1-1,0 1 1,0-1 0,0 1-1,0 0 1,0-1 0,0 1-1,1 0 1,-1 0 0,1-1-1,-1 1 1,1 3 0,0-4-21,0-1 1,0 1 0,0 0 0,0-1 0,0 1 0,1-1-1,-1 1 1,0-1 0,0 0 0,1 1 0,-1-1 0,0 1 0,1-1-1,-1 1 1,1-1 0,-1 0 0,0 1 0,1-1 0,0 1 0,16 3 526,-10-3-402,1-1-1,-1 0 1,1-1-1,-1 0 1,1 0-1,8-3 1,44-17 271,-46 16-345,90-36-345,-82 36-592,-21 7 808,-1-1 1,1 0-1,-1 0 1,0 0 0,0 1-1,0-1 1,0 0-1,0 0 1,0 1-1,0-1 1,-1 2-1,1 0 62,0 0-1,-1-1 1,1 1-1,0 0 1,0 0-1,1 0 0,-1 0 1,1 0-1,-1 0 1,1 0-1,0 0 1,2 3-1,0-1 137,0 0 0,0 0 0,0 0-1,1 0 1,4 4 0,-6-8-76,-1 0 0,0 1-1,0-1 1,1 0 0,-1 0-1,1 0 1,-1-1 0,1 1 0,-1 0-1,1 0 1,-1-1 0,1 1-1,0-1 1,-1 1 0,1-1 0,0 0-1,2 0 1,-1 0 34,0 0 1,0-1-1,0 1 0,0-1 1,0 0-1,0 1 0,0-2 1,0 1-1,3-2 0,-1 1 0,0-2 0,0 1 1,0 0-1,-1-1 0,0 0 0,1 0 0,-1 0 0,0-1 0,5-7 0,-5 5-114,-1-1-1,1-1 0,-1 1 0,-1 0 1,3-11-1,-3 10-123,-2 9 86,0-1-1,1 0 1,-1 0-1,0 0 1,0 0-1,-1 0 1,1 0 0,0 0-1,0 0 1,0 0-1,-1 0 1,1 0-1,0 0 1,-1 0 0,1 0-1,-1 0 1,1 0-1,-1 0 1,1 1-1,-1-1 1,0 0-1,1 0 1,-1 1 0,0-1-1,0 1 1,0-1-1,1 0 1,-2 0-1,0 0-779,-1 0-1,1 0 0,0 0 1,-1 0-1,1 0 0,0 0 1,-1 1-1,1-1 0,-5 1 1,1 0-3835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6:54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22 1984,'0'-1'53,"1"0"1,-1 0-1,1 0 0,-1 0 1,1 0-1,-1 0 1,1 0-1,0 0 0,0 0 1,-1 0-1,1 1 0,0-1 1,0 0-1,1 0 0,6-6 5328,-17 23-2618,-1-4-2220,2 0 0,-1 1 1,2-1-1,0 2 0,0-1 1,1 1-1,-6 23 0,-1 16 37,-1 1-44,3 2-1,-6 73 1,16-121-439,1 0 0,0-1 1,1 1-1,0 0 0,0-1 0,1 1 1,-1 0-1,2-1 0,-1 0 0,4 8 1,-3-10-21,0 0 0,1 0 0,-1 0 0,1-1 0,0 0 0,0 1 0,0-1 0,0-1 1,1 1-1,0-1 0,0 0 0,0 0 0,9 5 0,-5-5-8,1 0 0,-1 0 1,1-1-1,-1 0 0,1-1 0,10 1 0,2-1 44,36-5-1,-47 3-129,1-1-1,12-4 0,-20 5-413,-1 0 0,1 0-1,-1-1 1,1 0 0,-1 1 0,4-4-1,-6 4-95,0-1-1,-1 1 0,1 0 1,0-1-1,-1 1 0,1-1 0,-1 0 1,1 1-1,-1-1 0,1 1 0,-1-1 1,0 1-1,0-1 0,0 0 0,0 1 1,0-1-1,0 0 0,-1 1 0,1-1 1,-1 1-1,0-3 0,-8-9-2709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6:55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67 7232,'-5'-5'4752,"15"6"-2827,69-7 2668,3 0-3890,176 6-1530,-257 0 767,12 0-1641,0-1 0,15-2 0,-25 3 1216,1-1 0,-1 1 0,0-1 0,0 0 0,-1-1 0,1 1 0,0 0 0,0-1 1,0 1-1,-1-1 0,1 0 0,-1 0 0,0 0 0,4-4 0,9-17-2960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6:56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3904,'0'2'7850,"0"6"-4725,0-4-2887,0 1 1,0-1-1,1 1 0,-1-1 1,2 7-1,32 52 1276,13 14-500,-19-21-601,-4-5 50,2-2 0,57 83 0,-55-97-357,-7-10 9,20 33 0,-40-56-114,7 9 67,-2 0 0,1 0 0,-1 1 0,-1 0 0,0 0 0,-1 0-1,4 20 1,-5-8 18,-2-1 0,0 1-1,-2 0 1,-7 46-1,-29 93 399,26-122-333,-3 0 1,-35 76-1,-62 124 190,27-45-272,38-90-82,25-64-2795,14-30 832,0-36-12042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49:57.8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470 14 1984,'0'0'21,"0"0"0,0-1 0,0 1 0,0 0 0,0 0 0,0 0 0,0 0 0,0 0 0,0 0 0,0 0 0,0 0 0,-1 0 0,1 0 0,0-1 0,0 1 0,0 0 0,0 0 0,0 0 0,0 0 0,0 0 0,0 0 0,1 0 0,-1 0 0,0-1 0,0 1 0,0 0 0,0 0 0,0 0 0,0 0 0,0 0 1,0 0-1,0 0 0,0 0 0,0 0 0,0 0 0,0-1 0,0 1 0,0 0 0,0 0 0,0 0 0,1 0 0,-1 0 0,0 0 0,0 0 0,0 0 0,0 0 0,0 0 0,0 0 0,0 0 0,0 0 0,1 0 0,-3-1 1,0-1 592,2 2-596,0 0 1,0 0-1,0 0 1,0 0-1,0 0 1,1 0 0,-1 0-1,0 0 1,0 0-1,0 0 1,0 0-1,0 0 1,0 0 0,0 0-1,0 0 1,0 0-1,0 0 1,0 0-1,0 0 1,0 0 0,1 0-1,-1 0 1,0 0-1,0 0 1,0 0-1,0 0 1,0 0 0,0 0-1,0 0 1,0-1-1,0 1 1,0 0-1,0 0 1,0 0-1,0 0 1,0 0 0,0 0-1,0 0 1,0 0-1,0 0 1,0 0-1,0 0 1,0 0 0,0 0-1,0 0 1,0-1-1,0 1 1,0 0-1,0 0 1,0 0 0,0 0-1,0 0 1,0 0-1,0 0 1,0 0-1,0 0 1,0 0 0,0 0-1,0 0 1,0 0-1,0-1 1,-8 0 4178,6 0-4098,0 1-1,0-1 0,0 1 1,0 0-1,0-1 0,0 1 1,0 0-1,-3 1 0,-21 7 185,9-4 90,1 2-189,0 1-1,0 0 0,-25 17 1,-44 35 245,67-45-424,1 0-1,1 2 1,0 0-1,1 0 1,1 2-1,0 0 1,1 0 0,1 1-1,1 1 1,1 0-1,1 1 1,0-1-1,-9 38 1,-8 68 74,23-102 11,1 0-1,2 0 1,1 30-1,0-47-15,0 0-1,0-1 1,1 1-1,3 9 0,-5-14-50,1 0 1,0 0-1,0 0 0,0 0 0,0-1 0,0 1 0,0 0 0,1-1 0,-1 1 0,0-1 0,1 0 0,0 1 0,-1-1 0,1 0 0,-1 0 0,1 0 0,0 0 1,3 1-1,-3-1-5,-1-1 1,1 0-1,0 0 1,0 0-1,-1 0 1,1-1-1,0 1 1,-1 0-1,1-1 1,0 1-1,-1-1 1,1 1-1,-1-1 1,1 0-1,-1 0 1,1 0-1,-1 0 1,0 0-1,1 0 1,-1 0-1,0 0 1,2-2-1,4-5 143,0 0 0,7-12 0,-12 17-109,81-130 327,-26 37-193,-33 59-146,-3-1 1,30-71 0,-43 86-6,0-1 0,-2 0 0,-1 0 0,0 0 1,-2 0-1,0-34 0,-7 31 10,4 27-51,0 0 1,0-1-1,0 1 1,0 0-1,0-1 0,0 1 1,0 0-1,-1-1 0,1 1 1,0 0-1,0-1 1,0 1-1,0 0 0,-1-1 1,1 1-1,0 0 0,0-1 1,0 1-1,-1 0 1,1 0-1,0 0 0,-1-1 1,1 1-1,0 0 0,0 0 1,-1 0-1,1-1 1,0 1-1,-1 0 0,1 0 1,0 0-1,-1 0 1,1 0-1,0 0 0,-1 0 1,1 0-1,0 0 0,-1 0 1,1 0-1,-1 0 1,1 0-1,0 0 0,-1 0 1,1 0-1,0 0 0,-1 0 1,1 1-1,0-1 1,0 0-1,-1 0 0,1 0 1,0 1-1,-1-1 0,1 0 1,0 0-1,0 1 1,-1-1-1,1 0 0,0 0 1,0 1-1,0-1 0,-1 0 1,1 1-1,-5 7-38,1-1-1,0 1 0,0 0 1,1 0-1,-5 15 0,2-5 20,-6 20 141,1 1 1,2 0-1,1 0 0,3 1 1,1 0-1,2 1 0,1-1 1,2 0-1,3 0 1,12 62-1,-13-87 15,1 0 0,1 0 0,0-1 0,1 1 0,0-2 0,17 26 0,-22-37-97,0 0-1,1 0 1,0 0-1,-1 0 0,1 0 1,0 0-1,0-1 1,0 1-1,0-1 1,0 0-1,0 1 1,0-1-1,0 0 1,1 0-1,-1 0 0,0 0 1,1-1-1,-1 1 1,1-1-1,-1 1 1,1-1-1,-1 0 1,1 0-1,-1 0 1,1 0-1,-1-1 1,1 1-1,-1-1 0,1 1 1,4-3-1,-1 0 24,-1 0 0,1 0 0,0 0 0,-1-1 0,0 0 0,0 0 0,0-1 0,0 0 0,-1 1 0,5-8 0,9-16 68,-1-1 0,-1 0 0,20-56-1,-20 46-154,-5 11-54,29-75-541,-39 126 201,-2 30 0,-18 169 552,18-198 291,5-17 278,-4-8-670,1 1-1,-1 0 0,0 0 1,1 0-1,-1-1 0,1 1 0,-1 0 1,1-1-1,-1 1 0,0 0 1,1-1-1,-1 1 0,0 0 1,1-1-1,-1 1 0,0-1 0,1 1 1,-1-1-1,3-5-14,-1 1 0,0 0-1,0 0 1,0-1 0,1-6-1,2-9-12,50-112 37,-44 109-86,2 1 0,1 0-1,21-27 1,-33 47-13,10-9-182,-9 13 169,-1 9 12,-11 195 437,9-189-293,4 24 0,-4-34-54,1-1-1,0 0 1,1-1-1,-1 1 1,1 0 0,0 0-1,0 0 1,0-1 0,4 6-1,-4-8 11,0 0 0,0 0 0,0 0 0,1-1 0,-1 1-1,0 0 1,1-1 0,-1 0 0,1 0 0,0 1-1,-1-1 1,1-1 0,0 1 0,0 0 0,-1-1 0,1 1-1,0-1 1,0 0 0,0 0 0,5-1 0,-1 0 5,1 0 0,-1 0 1,0-1-1,0 0 0,1-1 0,-1 1 1,7-5-1,56-32-3609,-46 29 1494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50:22.0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141 738 1984,'-9'9'10314,"10"-9"-10244,0 0-1,0 0 1,0-1 0,0 1-1,-1 0 1,1 0-1,0-1 1,0 1-1,0-1 1,-1 1 0,1-1-1,0 1 1,0-1-1,-1 0 1,1 1-1,-1-1 1,1 0 0,0 1-1,-1-1 1,1-1-1,10-19 130,-9 15-24,32-77 511,17-35-316,-20 57-269,51-76 1,-21 37-126,-42 65-76,28-39 0,-45 72 30,0 0 1,-1 0 0,1 0-1,-1-1 1,0 1 0,0 0-1,1-1 1,-2 1 0,1-1-1,1-4 1,-3 10-8,0 0 1,0-1-1,0 1 0,0-1 1,0 1-1,-1-1 0,-3 4 1,-1 4 1,-44 81-101,-37 76 197,-25 64 132,87-188-14,-2 0 0,-1-2 0,-39 43 1,38-54 95,17-18 205,0 1 0,1 0-1,-11 15 1,32-27 403,-6-2-811,0 0 0,0 0 1,0-1-1,0 1 0,0-1 1,-1 0-1,1 0 0,3-3 0,11-7 30,17-7-115,-2-2 1,0-2-1,-2-1 1,0-1 0,38-42-1,-46 46 61,0 0 0,2 1 0,0 1 0,1 2 0,1 0 0,0 2 0,37-15 0,35-13 24,-80 39 411,-18 4-486,0 0 42,0 0 1,-1 0-1,1 0 0,0 0 1,0 0-1,0-1 0,0 1 0,0 0 1,0 0-1,0-1 0,-1 1 1,1 0-1,0-1 0,1 0 0,2-2 31,-1 0 1,1 1-1,0 0 0,0-1 0,0 2 0,7-4 0,12-6 21,4-3-21,-19 10 34,-1 0-1,1-1 1,-1 0-1,0 0 1,0 0-1,11-12 0,-17 16-51,-1 0-1,1 1 0,0-1 0,-1 0 0,1 0 0,-1 0 0,1 0 0,-1 0 0,1 0 0,-1 0 0,0 0 0,0 0 0,1 0 0,-1 0 0,0-1 1,0 1-1,0 0 0,0 0 0,0 0 0,0 0 0,-1 0 0,1 0 0,0 0 0,0 0 0,-1 0 0,1 0 0,-1-1 0,0 0-32,0 1 0,0 0 0,0 0 0,0 0 0,0 0 0,0 0 0,-1 0 0,1 0-1,0 0 1,-1 0 0,1 1 0,0-1 0,-1 0 0,1 1 0,-1 0 0,1-1 0,-1 1 0,1 0 0,-2-1-1,-8 0-60,-1 1 1,1 1-1,-1-1 0,1 2 0,0-1 0,0 2 0,0-1 0,0 2 0,0-1 0,0 1 0,-12 8 0,14-8 68,1 1 0,-1 1 0,1-1 0,1 1 0,-1 1 0,1-1 0,0 1 0,1 1 1,-1-1-1,1 1 0,1 0 0,0 0 0,-7 15 0,7-12-10,1 1 0,0 0 0,0 0 0,-2 17-1,6-25 25,-1 0 0,1 1 0,0-1 0,0 0 0,1 1 0,-1-1 0,1 0-1,0 0 1,0 0 0,0 1 0,1-1 0,-1 0 0,1-1 0,0 1-1,0 0 1,4 5 0,1-2 42,0 1 0,0-2 0,1 1-1,0-1 1,0 0 0,0 0 0,1-1 0,0 0-1,0-1 1,0 0 0,15 4 0,-9-4 28,-1 0 0,1-1 0,-1-1 0,1-1 0,0 0 0,0 0 0,19-3-1,-19-1-2,-1 0 0,1-1-1,0-1 1,-1 0 0,0-1-1,0 0 1,0-1 0,-1-1-1,0 0 1,-1 0 0,0-2-1,0 1 1,18-21 0,-16 11-29,-1 0 0,10-20 1,-12 19 54,-8 14-77,0-1 1,-1 0-1,0 0 0,0 0 1,0 0-1,-1 0 1,0-1-1,-1 1 0,1 0 1,-1-1-1,-1 1 1,-1-8-1,2 13-33,0 1 0,0 0 0,0-1 0,0 1 0,-1-1 0,1 1 0,0 0 0,-1-1 0,1 1 0,-1 0 0,1-1 0,-1 1 0,0 0 0,0 0 0,1 0 0,-1 0 0,0 0 0,0-1 0,0 2 0,0-1 0,0 0 0,-1 0 0,1 0 0,0 0 0,0 1 0,0-1 0,-1 0 0,1 1 0,0-1 0,-1 1 0,1 0 0,-1-1 0,1 1 0,0 0 0,-1 0 0,1 0 0,-1 0 0,1 0 0,0 0 0,-2 1 0,-1-1-6,1 1 0,0 0 0,0 0 0,0 0 0,0 1 0,0-1 0,0 1 0,1 0 0,-1-1 0,0 1 0,1 0 0,-1 1 0,1-1 0,0 0 0,0 1 0,-3 4 0,-3 7-1,1 1 1,1 0-1,0 0 0,1 0 1,1 1-1,0 0 0,1-1 0,-1 19 1,4-25 52,0 0 1,1 0 0,0 0-1,0 0 1,1 0 0,0 0-1,1 0 1,0-1-1,0 1 1,1-1 0,0 0-1,0 0 1,1 0 0,0 0-1,0-1 1,1 0-1,10 10 1,-16-17-18,0 1 0,1-1-1,-1 0 1,1 1 0,-1-1 0,1 0-1,-1 1 1,1-1 0,-1 0-1,1 1 1,-1-1 0,1 0 0,-1 0-1,1 0 1,0 1 0,-1-1 0,1 0-1,-1 0 1,1 0 0,0 0 0,0 0-1,21 2 291,-19-2-277,0 1 1,1-1-1,-1 0 1,0 0-1,0-1 0,1 1 1,-1-1-1,0 1 1,0-1-1,1 0 0,-1 0 1,0-1-1,0 1 0,0-1 1,-1 1-1,1-1 1,0 0-1,3-3 0,4-4 39,0-1-1,-1 0 0,10-14 1,-7 8-101,61-81 262,-44 55-170,64-69 1,-59 77-31,44-57-1,-68 76-7,0 0 1,0-1-1,-2 1 0,0-2 0,-1 1 0,0-1 0,5-22 0,-8 17-217,-2 1 0,1-1 0,-2-27 0,-1 49 189,0 0 0,0-1 0,0 1 1,0 0-1,0-1 0,0 1 0,0 0 0,0-1 0,0 1 0,0 0 0,0-1 0,0 1 0,0 0 0,0-1 0,0 1 0,0 0 0,0-1 0,-1 1 0,1 0 0,0-1 0,0 1 0,0 0 0,0-1 0,-1 1 0,1 0 0,0 0 0,0-1 0,-1 1 0,1 0 0,0 0 0,0 0 0,-1-1 0,1 1 0,0 0 0,-1 0 0,1 0 0,0 0 0,-1 0 0,1 0 0,0-1 0,-1 1 0,1 0 0,-1 0 0,0 1 1,1-1 0,-1 1 0,0-1 0,0 1 0,0-1-1,0 1 1,1-1 0,-1 1 0,0 0 0,1 0-1,-1-1 1,0 1 0,1 0 0,-1 0 0,1 0 0,-1 1-1,-82 135-345,-13 23 216,89-143 178,1 0 0,0 1 0,2-1 0,0 1-1,0 0 1,2 0 0,0 0 0,2 1-1,0-1 1,0 0 0,6 30 0,-5-42-56,1 1 1,0-1 0,0 0-1,0 0 1,0 0 0,1 0-1,6 9 1,-7-13 47,0 1 0,0 0 0,0-1 0,1 1 0,-1-1 0,1 0 0,0 0 0,0 0 0,0 0 0,0 0 0,0-1 0,0 1 0,0-1 0,1 0 0,5 2 0,-5-3-1,0 0-1,0 0 1,0 0 0,0 0-1,0-1 1,0 0-1,-1 0 1,1 0 0,0 0-1,0 0 1,-1-1 0,1 1-1,-1-1 1,1 0-1,5-5 1,5-3 19,0-1 1,13-15-1,71-83 249,-27 26-104,-64 75-205,0 0-1,9-14 1,-15 16-378,-1 13 215,0 8 147,-1-1 0,0 0 0,-1 1 0,0-1 0,-1 0 0,-1 0 0,-8 20 0,4-13-25,6-16 76,0 1 0,0 0 0,-1 0 0,0-1 0,0 1 0,0-1 0,-1 0 0,-8 9 0,12-13-9,-1-1 0,1 0-1,-1 1 1,1-1-1,-1 0 1,1 1-1,-1-1 1,1 0-1,-1 0 1,1 1-1,-1-1 1,0 0 0,1 0-1,-1 0 1,1 0-1,-1 0 1,0 0-1,1 0 1,-1 0-1,0 0 1,1 0-1,-1 0 1,1 0 0,-1 0-1,1-1 1,-1 1-1,0 0 1,1 0-1,-2-1 1,-13-14 171,5 3-195,9 12 5,1-1 0,0 1 0,-1-1 0,1 1 0,0-1 1,-1 1-1,1-1 0,0 0 0,0 1 0,0-1 0,-1 0 1,1 1-1,0-1 0,0 1 0,0-1 0,0 0 0,0-1 1,0 3-48,-1 2 57,-2 8-57,3-9 50,0 0-1,-1 0 1,1 0-1,-1 0 1,1 0 0,-1 0-1,0 0 1,0 0-1,0 0 1,0-1 0,0 1-1,0 0 1,-1-1 0,1 1-1,-2 1 1,2-2 5,0-1 0,1 1 1,-1 0-1,1 0 0,-1 0 0,1 0 1,-1 0-1,1 0 0,0 0 0,-1 0 1,1 0-1,0 0 0,0 0 0,0 0 1,-1 0-1,1 0 0,0 0 1,0 0-1,1 0 0,-1 0 0,0 0 1,0 0-1,0 0 0,1 0 0,-1 0 1,0 0-1,1-1 0,-1 1 0,1 0 1,-1 0-1,2 2 0,1 1 5,0 0-1,0 0 1,0 0-1,1 0 1,4 4-1,3 1 82,1 1 0,0-2 0,0 1 0,0-2-1,24 11 1,3-1 34,-31-12-90,1-1-1,0-1 1,0 1 0,0-1 0,0-1 0,13 2-1,-1-3-219,-6-1-2789,-4 0-2900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50:24.7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1068 2976,'-1'-3'3576,"1"3"-3506,5-14 3503,-3 10-3518,2-9 533,44-106 2201,-37 97-2569,1 0 0,0 0-1,19-23 1,11-4 188,67-61 0,-64 68-96,70-85 0,-88 90-120,-2 0 0,-2-2 0,30-66 0,-45 85-490,-8 20 287,0 0 1,0 0 0,0 0 0,0 0 0,0-1 0,0 1 0,1 0 0,-1 0 0,0 0 0,0 0 0,0 0 0,0 0 0,0-1 0,0 1 0,0 0 0,0 0 0,0 0 0,0 0 0,0 0 0,0-1 0,0 1-1,0 0 1,0 0 0,0 0 0,0 0 0,0-1 0,0 1 0,0 0 0,0 0 0,0 0 0,0 0 0,0 0 0,0-1 0,0 1 0,0 0 0,-1 0 0,1 0 0,0 0 0,0 0 0,0 0 0,0-1 0,0 1 0,0 0-1,-1 0 1,-5 6-341,-10 15-8,-101 157-505,86-136 778,-33 58 0,56-84 169,0 0 0,1 0 0,1 0-1,0 1 1,1-1 0,1 1 0,-3 30 0,6-41-20,1-1 1,0 0-1,0 1 1,1-1-1,0 0 1,0 1 0,2 7-1,-2-11-9,0 0 0,0 0-1,0 0 1,0 0 0,0 0-1,0-1 1,0 1 0,0 0 0,1-1-1,-1 1 1,1-1 0,-1 0-1,1 1 1,0-1 0,-1 0 0,1 0-1,0 0 1,0 0 0,0 0-1,0 0 1,0-1 0,4 2-1,-2-2 17,0 1-1,0-1 0,1 0 1,-1-1-1,0 1 0,1-1 1,-1 0-1,0 0 0,0 0 1,5-2-1,39-20 404,-40 19-423,32-18 151,-1-1 0,-1-2 1,51-45-1,-69 52-174,-2 0-1,0-1 1,-1-1 0,-1-1-1,-1 0 1,-1-1 0,17-36-1,-5-1 73,19-73-1,6-65-124,-49 188-93,0-1 1,-1 1-1,0-19 0,-1 28 108,0 0-1,1 0 0,-1-1 0,0 1 1,0 0-1,0-1 0,0 1 1,0 0-1,0-1 0,0 1 0,0 0 1,0 0-1,-1-1 0,1 1 0,0 0 1,0-1-1,0 1 0,0 0 0,0 0 1,0-1-1,-1 1 0,1 0 0,0 0 1,0-1-1,0 1 0,0 0 0,-1 0 1,1 0-1,0-1 0,0 1 0,-1 0 1,-6 5-215,-8 17 11,6-1 194,0 0-1,2 1 1,0 0-1,-5 36 1,0-2 102,-20 58 36,-54 129 0,69-200 93,2 0 0,-13 63 0,26-90 298,4-14-12,3-7-242,15-28 113,-7 13-341,0 1-1,1 0 1,22-23 0,-19 21-25,-15 18-8,1 0-1,-1 0 1,1 0-1,-1 0 1,1 1-1,0-1 1,5-3-1,2 2-447,-9 11 39,-2 2 380,-4 64-140,5-45 398,6 52-1,-6-78-197,1 0-1,-1-1 1,0 1 0,1-1-1,-1 1 1,1-1 0,0 1-1,-1-1 1,1 1 0,0-1-1,0 0 1,0 1 0,0-1-1,0 0 1,2 2 0,-2-2 2,0-1-1,0 0 1,-1 1 0,1-1 0,0 0 0,0 0 0,0 0 0,0 1 0,0-1 0,0 0 0,0 0 0,0 0-1,0 0 1,0-1 0,0 1 0,0 0 0,0 0 0,0-1 0,0 1 0,0 0 0,0-1 0,-1 1 0,1-1-1,0 1 1,0-1 0,0 1 0,0-2 0,36-27 479,48-48-1,0-1-361,-85 77-153,0 1 0,0 0-1,0 0 1,0 0 0,0 0 0,0-1 0,0 1-1,1 0 1,-1 0 0,0 0 0,0 0 0,0-1-1,0 1 1,0 0 0,1 0 0,-1 0 0,0 0-1,0 0 1,0 0 0,0 0 0,1 0-1,-1 0 1,0-1 0,0 1 0,0 0 0,1 0-1,-1 0 1,0 0 0,0 0 0,0 0 0,0 0-1,1 0 1,-1 0 0,0 0 0,0 0 0,0 1-1,1-1 1,-1 0 0,0 0 0,0 0 0,0 0-1,1 0 1,-3 12-370,1-9 442,-5 50 192,2-13-466,1-13 283,1 41-1,2-54 8,1-10-66,-1-1 1,0 1-1,1-1 1,0 1-1,0-1 1,0 1-1,0-1 1,3 5-1,-3-6 180,5-2-138,0 0 1,0 0-1,-1-1 1,1 0-1,0 0 1,0 0-1,0-1 1,-1 1-1,1-1 1,-1-1-1,11-5 1,1-2-12,1-2 1,15-13-1,74-72 368,-85 77-362,-17 16-64,0-1-1,0 1 1,-1-1-1,1 0 0,-1 0 1,0-1-1,0 1 1,5-11-1,-5 2-250,-5 12 17,-1 9 204,-9 34 10,-1-1 1,-3-1-1,-33 66 0,44-98 71,1 0-1,-1-1 0,-1 1 1,1-1-1,-1 0 0,0 0 1,-12 9-1,17-14-26,-1-1 0,1 0 0,0 0 0,-1 1 0,1-1 0,0 0 0,-1 0 0,1 1 0,-1-1 0,1 0 0,-1 0 0,1 0 0,0 0 0,-1 0 0,1 0 0,-1 0 0,1 0 0,-1 0 0,1 0 0,0 0 0,-1 0 0,1 0 0,-1 0 0,1 0 0,-1 0 0,1 0 0,0 0 0,-1-1 0,1 1 0,-1 0 0,1 0 0,0-1 0,-1 1 0,0-1-3,0 0 0,1-1-1,-1 1 1,1 0 0,-1 0 0,1 0 0,0 0-1,0-1 1,-1 1 0,1 0 0,0 0-1,0-2 1,0-2-8,0 0 0,0 0 0,1 0-1,0 0 1,2-7 0,-3 10 6,1 0 0,0 0 0,-1 0 1,1 0-1,0 0 0,0 0 0,0 1 0,1-1 1,-1 0-1,0 1 0,1-1 0,-1 1 0,1-1 0,-1 1 1,1 0-1,0 0 0,-1-1 0,1 1 0,0 0 0,0 1 1,0-1-1,3-1 0,1 0-20,0 1 0,1 0 0,-1 0 0,1 0 0,-1 0 0,1 1 0,-1 0 0,1 1 0,-1-1 0,1 1 0,-1 1 0,0-1 0,1 1 0,-1 0 0,0 0 0,0 1 0,0 0 0,7 4 0,11 7-990,-8-10-2889,-16-4 3729,1 0 0,-1 0 0,0 0 0,1 0 0,-1 0 0,0-1 0,1 1 0,-1 0 0,0 0 0,0 0 0,1 0 0,-1 0 0,0-1 0,0 1 0,1 0 0,-1 0 0,0-1 0,0 1 1,1 0-1,-1 0 0,0-1 0,0 1 0,0 0 0,0 0 0,1-1 0,-1 1 0,0 0 0,0-1 0,0 1 0,0 0 0,0-1 0,0 1 0,0 0 0,0-1 0,0 1 0,0 0 0,0-1 0,0 1 0,0 0 0,0 0 0,0-1 0,-1 0 0,-3-13-3517,-2 0-83,-6-3 1755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0:02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258 794 2976,'5'-20'4608,"-5"19"-4418,0 0-1,0-1 1,0 1 0,0 0 0,0 0 0,-1-1-1,1 1 1,-1 0 0,1 0 0,-1 0 0,1 0-1,-1-1 1,1 1 0,-1 0 0,0 0-1,0 0 1,0 0 0,1 0 0,-3-1 0,1 1 29,0 0-1,0 0 1,0-1 0,0 1 0,0 0 0,-1 1 0,1-1 0,0 0 0,-5 0 0,0 0 77,0 1 0,-1 0 0,1 0 1,0 1-1,-1 0 0,-7 1 0,3 2-155,-1-1 0,1 2 0,0 0-1,0 0 1,1 1 0,-1 1 0,1-1 0,-10 10-1,16-12-97,0 1-1,0-1 1,1 1-1,0 0 1,0 0-1,0 0 1,1 1 0,-4 6-1,5-8-18,1 0-1,-1 0 1,1 0-1,0 0 0,0 0 1,1 0-1,-1 0 1,1 0-1,0 0 1,0 1-1,0-1 1,1 0-1,1 6 1,-2-8 3,1 0 0,0 0 0,-1 0 0,1 0 0,0 0 0,0 0 0,0 0 0,0-1 0,0 1 1,1 0-1,-1-1 0,1 1 0,-1-1 0,1 1 0,-1-1 0,3 1 0,-1 0 36,0 0 0,1-1 0,-1 1 0,1-1 0,-1 0 0,1 0 0,-1 0 0,6 0 0,2 0 72,-1-1 1,1 0-1,-1-1 1,1 0-1,16-5 1,-16 3-72,0 0 0,-1-1 0,1-1 0,-1 1 0,0-2 0,0 1 0,16-14 0,-20 14-15,0 0-1,0-1 0,-1 0 1,1 0-1,-1 0 1,-1 0-1,1-1 0,-1 0 1,0 0-1,-1 0 1,5-14-1,-3 5 5,-2 1-1,4-24 1,-7 34-55,1-1 1,-1 0 0,0 0 0,-1 1-1,1-1 1,-1 0 0,0 1 0,-1-1 0,1 1-1,-4-8 1,4 11-21,0 0 1,0 1-1,0-1 0,0 1 0,0 0 1,0-1-1,0 1 0,0 0 0,-1 0 1,1 0-1,-1 0 0,1 0 0,0 0 1,-1 0-1,-2-1 0,3 2 0,0-1 0,0 1 1,0 0-1,0 0 0,0 0 0,0 0 0,0 0 0,0 0 1,0 0-1,0 0 0,0 0 0,0 1 0,0-1 0,0 0 1,0 1-1,0-1 0,0 0 0,0 1 0,0-1 0,0 1 0,1 0 1,-1-1-1,0 1 0,0 0 0,1-1 0,-1 1 0,0 0 1,0 1-1,-2 2 12,1 0 0,-1 1 0,1-1 0,0 1 0,0 0 1,1 0-1,0 0 0,-1 0 0,2 0 0,-1 0 0,0 0 0,1 0 1,0 0-1,0 0 0,1 0 0,0 0 0,-1 0 0,1 0 0,1 0 1,-1 0-1,1 0 0,0-1 0,0 1 0,0 0 0,1-1 0,0 0 1,0 0-1,0 0 0,0 0 0,0 0 0,1 0 0,7 5 0,-8-7 53,0 0-1,1 0 0,-1 0 1,1-1-1,0 1 0,0-1 1,-1 0-1,1 0 0,0 0 1,0-1-1,0 1 0,0-1 1,0 0-1,0 0 1,0 0-1,7-2 0,-7 1 2,1-1 0,-1 1-1,0-1 1,0-1 0,0 1 0,0 0-1,0-1 1,0 0 0,-1 0 0,1 0-1,-1 0 1,0 0 0,0-1 0,4-5-1,1-3 45,0-2-1,-1 1 0,11-27 1,10-46 108,-22 65-160,31-110-255,-36 125 192,4-8-366,-3 14 249,0 9 196,6 289 257,-8-236 171,-2-53-115,-2-13-25,-4-14 23,8 16-364,-16-53 238,12 39-304,-1 0 1,-9-23-1,11 30 7,3 8 20,0 0 0,0 0 0,0 0 0,-1 0 0,1 0 0,-1 0-1,1 0 1,-1 0 0,1 0 0,-1 0 0,1 0 0,-1 0 0,0 0 0,0-1 0,0 2 32,1 0 1,0 0-1,0 0 0,0 0 1,0 0-1,0 0 0,-1 0 1,1 0-1,0 0 0,0 0 1,0 0-1,0 0 0,-1 0 1,1 0-1,0 0 0,0 0 1,0 0-1,0 0 0,-1 0 1,1 0-1,0 0 0,0 0 1,0 0-1,0 0 0,0 0 1,0 1-1,-1-1 0,1 0 1,0 0-1,0 0 0,0 0 1,0 0-1,0 0 1,0 1-1,0-1 0,0 0 1,0 0-1,-1 0 0,1 0 1,0 0-1,0 1 0,0-1 1,0 0-1,0 0 0,0 0 1,0 0-1,0 0 0,0 1 1,0-1-1,0 0 0,0 0 1,0 0-1,0 0 0,0 1 1,0-1-1,0 0 0,1 0 1,-1 0-1,0 0 0,0 0 1,0 1-1,0-1 0,0 0 1,0 0-1,4 13-124,-3-12 111,4 14-56,0-1 0,13 24 0,-15-35 94,-1 1 0,0-1 0,1 1 0,-1-1 0,1 0 1,0 0-1,0 0 0,0 0 0,1-1 0,-1 1 0,0-1 0,1 0 1,0 0-1,0 0 0,3 1 0,2-1 33,-1 0 0,1-1 0,-1 0 0,1 0 0,-1-1 0,1 0 0,9-1 0,59-14 146,-47 8-179,11-2-4,0-2 0,-1-1-1,-1-3 1,0-1 0,-1-2-1,-1-1 1,46-33 0,-65 40 99,-10 8-98,0-1 1,-1 0-1,1-1 1,-1 0-1,0 0 1,11-14-1,-27 23-32,-4 7-177,-36 61 286,39-56-54,0 2-41,0-1 1,2 1-1,-1 1 0,-6 24 1,12-36 12,1 1 0,1-1 0,0 0 1,-1 1-1,2-1 0,-1 1 0,1-1 0,0 1 1,0-1-1,1 1 0,0-1 0,0 1 0,1-1 1,-1 0-1,2 0 0,3 9 0,-5-14 10,0 1-1,0 0 1,0-1 0,0 0-1,0 1 1,1-1-1,-1 0 1,1 0 0,-1 0-1,1 0 1,-1 0-1,1 0 1,0 0-1,-1 0 1,1-1 0,0 1-1,-1-1 1,1 1-1,0-1 1,0 0-1,0 1 1,0-1 0,-1 0-1,1 0 1,0 0-1,0-1 1,0 1-1,3-1 1,4-2 33,-1 1 0,1-1 0,-1-1 0,11-5 1,-19 9-53,27-17 87,0-1 0,-1-1 0,-1-2 0,26-26 0,-10 9-148,71-54-217,-85 72 476,-27 20-197,0 0 1,0 0-1,0 0 0,0 0 1,0 1-1,0-1 1,0 0-1,0 0 1,0 0-1,0 0 1,0 0-1,0 0 1,0 0-1,0 0 1,0 0-1,0 0 1,0 0-1,0 0 1,0 1-1,0-1 0,0 0 1,0 0-1,0 0 1,0 0-1,0 0 1,0 0-1,0 0 1,0 0-1,1 0 1,-1 0-1,0 0 1,0 0-1,0 0 1,0 0-1,0 0 0,0 0 1,0 0-1,0 0 1,0 0-1,0 0 1,0 0-1,1 0 1,-1 0-1,0 0 1,0 0-1,0 0 1,0 0-1,0 0 1,0 0-1,0 0 1,0 0-1,0 0 0,0 0 1,0 0-1,0 0 1,1 0-1,-1 0 1,0 0-1,0 0 1,0 0-1,0-1 1,-3 8-29,3-6 27,-7 16-41,1 0 1,0 0-1,2 1 0,0 0 1,1 0-1,0 0 1,2 0-1,0 1 1,2 19-1,-1-34 57,1 0-1,-1 0 0,1 0 0,0 0 1,1 0-1,-1 0 0,1 0 1,0 0-1,0-1 0,0 1 0,0 0 1,1-1-1,-1 0 0,1 0 0,0 0 1,0 0-1,0 0 0,0 0 1,1-1-1,-1 1 0,1-1 0,-1 0 1,1 0-1,0 0 0,0-1 1,0 1-1,0-1 0,0 0 0,0 0 1,0-1-1,0 1 0,0-1 1,1 0-1,-1 0 0,0 0 0,4-1 1,4-1 26,-1 0 0,0-1 1,1 0-1,-1-1 0,-1 0 0,1 0 1,-1-2-1,0 1 0,0-1 1,11-9-1,-6 3-42,-1 0 0,-1-1-1,-1 0 1,1-1 0,15-26 0,-26 37 18,0-1 1,0 0 0,0 1 0,1-8 0,4-8-140,-1-6 313,-5 23-192,0 0 0,0-1 0,-1 1 0,1-1 0,-1 1 0,0-1 0,1-4 0,-1 4-8,0 1 0,0-1 0,0 0 0,1 1 0,0-1 0,-1 0 0,2-2 0,25-63 40,-17 41 93,20-37 1,-8 20-107,-2-1 1,18-61-1,-37 103-36,0-1 0,1 0 1,-2 0-1,1 0 0,0 0 0,-1 0 0,0 0 0,0 0 0,0 0 0,0 0 0,-1-4 1,0 8 11,1 0 0,0 0 0,0 0 0,0 0 0,0 0 0,0-1 0,0 1 0,0 0 0,-1 0 0,1 0 0,0 0 0,0 0 0,0 0 1,0 0-1,0 0 0,-1 0 0,1 0 0,0 0 0,0 0 0,0 0 0,0 0 0,0 0 0,-1 0 0,1 0 0,0 0 0,0 0 0,0 0 0,0 0 0,0 0 1,-1 0-1,1 0 0,0 1 0,0-1 0,0 0 0,0 0 0,0 0 0,0 0 0,-1 0 0,1 0 0,0 0 0,0 0 0,0 1 0,0-1 0,0 0 1,0 0-1,0 0 0,-7 8-153,6-6 116,-13 18 2,0 1 0,2 1 0,0 1 0,2-1 0,0 2 1,-7 26-1,-27 150-33,34-146 16,3 0 0,0 57 0,7-101 121,1 0-1,0 0 1,3 12 0,-4-20-43,0 1 1,1-1-1,0 0 0,0 1 1,-1-1-1,1 0 1,0 0-1,1 0 0,-1 0 1,0 0-1,1 0 1,-1 0-1,1 0 0,-1 0 1,1-1-1,0 1 0,0 0 1,3 1-1,-4-3-7,1 1-1,-1-1 0,1 0 1,-1 0-1,1 0 0,-1 0 1,1 0-1,-1 0 0,0 0 1,1 0-1,-1 0 0,1-1 1,-1 1-1,1-1 0,-1 1 1,0-1-1,3-1 0,23-15 134,-23 13-139,12-9 8,0-2 0,-1 0 1,-1-1-1,0 0 0,17-28 0,-10 15-12,152-191 258,-136 176-296,39-64 1,-59 81 26,-2-1-1,-1-1 1,19-54 0,-26 64-14,13-53 56,-18 63-27,0 0 0,-1 0 1,0 0-1,-1-1 0,0-13 1,0 23-12,0-1 0,0 0 0,0 0 0,0 0 0,0 1 0,0-1 0,-1 0 0,1 0 0,0 1 0,0-1 0,0 0 0,-1 0 1,1 1-1,-1-1 0,1 0 0,0 1 0,-1-1 0,1 1 0,-1-1 0,1 0 0,-1 1 0,0-1 0,1 1 0,-1-1 0,1 1 0,-1 0 0,0-1 1,1 1-1,-1 0 0,0-1 0,0 1 0,1 0 0,-1 0 0,0 0 0,0-1 0,1 1 0,-1 0 0,0 0 0,0 0 0,0 0 0,1 1 1,-1-1-1,0 0 0,0 0 0,1 0 0,-1 0 0,0 1 0,0-1 0,1 0 0,-1 1 0,0-1 0,0 1 0,-6 3-45,0 0 1,0 1-1,-11 10 0,-22 23-20,-62 78 0,61-68 49,26-30 18,1 0 0,0 0 0,2 1 0,0 1 0,1 0 0,1 1 0,1 0 1,1 0-1,1 1 0,-6 28 0,8-22 8,0 0 1,2 1-1,2 0 1,0-1 0,2 1-1,8 52 1,-8-77 12,0 1 0,0-1 0,0 1 0,1-1 0,-1 0 0,1 0 0,0 1 0,0-1 0,1 0 0,-1-1 0,1 1-1,0 0 1,0-1 0,0 1 0,0-1 0,1 0 0,0 0 0,-1 0 0,1-1 0,0 0 0,0 1 0,0-1 0,0 0 0,1-1 0,-1 1 0,1-1 0,-1 0 0,1 0 0,-1 0 0,1-1 0,-1 1 0,1-1 0,0 0 0,7-2 0,2 0-16,0-1 0,-1-1 0,1 0 0,0-1 0,-1-1 0,0 0 0,-1 0 0,1-2 0,-1 1 0,15-14 0,12-12 14,54-60 1,-67 65 12,105-99-127,-111 108 171,-16 13 6,-14 11-3,0 1-40,1 1 0,1 0 1,-1 1-1,1 0 0,1 0 0,-1 0 0,-11 20 0,-35 72 224,47-85-221,0-2-3,-14 28 114,-27 81 0,47-120-143,1 0 0,-1 0 0,1 0 0,0 0 0,0 0 0,0 0 0,0 0 0,0 0 0,0 0 0,1 0-1,-1 0 1,1 0 0,-1 0 0,2 3 0,-2-4 1,1-1 0,-1 1 0,1 0-1,-1 0 1,1-1 0,0 1 0,-1 0-1,1-1 1,0 1 0,0 0 0,-1-1-1,1 1 1,0-1 0,0 0-1,0 1 1,-1-1 0,1 0 0,0 1-1,0-1 1,0 0 0,0 0 0,0 0-1,0 1 1,0-1 0,0 0 0,0-1-1,0 1 1,0 0 0,-1 0-1,1 0 1,0 0 0,0-1 0,0 1-1,0 0 1,1-1 0,2-1 5,-1 0-1,1 0 1,-1 0-1,1 0 1,-1-1 0,0 0-1,1 1 1,-2-1 0,1 0-1,0-1 1,0 1 0,-1 0-1,0-1 1,3-4 0,2-6 0,0-2 0,6-18 0,-9 21-8,4-11 22,34-85-426,-42 109 394,0 0 0,0 0 1,0 0-1,0 0 0,0 0 1,0 0-1,0 0 0,0 0 0,0 0 1,0 0-1,0 0 0,0 0 1,0 0-1,0 0 0,0 0 1,0 0-1,0 0 0,0 0 0,0 0 1,0 0-1,0 0 0,0 0 1,0 0-1,0 0 0,0 0 0,1 0 1,-1 0-1,0 0 0,0 0 1,0 0-1,0 0 0,0 0 0,0 0 1,0 0-1,0 0 0,0 0 1,0 0-1,0 0 0,0 0 0,0 0 1,0 0-1,0 0 0,0 0 1,0 0-1,0 0 0,0 0 1,0 0-1,0 0 0,0 0 0,0 0 1,1 0-1,-1 0 0,0 0 1,0 0-1,0-1 0,0 1 0,0 0 1,0 0-1,1 9-31,0 22 136,0-4-117,0-24 12,0 15-70,9 35 0,-9-49 85,0 0 0,1 0 1,-1 0-1,1 0 1,0 0-1,0 0 1,0-1-1,0 1 1,1-1-1,-1 1 1,1-1-1,0 0 1,0 0-1,5 4 1,-5-6-5,0 0 0,-1 1 0,1-1 0,0 0 0,0-1 0,0 1 0,0-1 0,0 1 0,0-1 0,0 0 0,0 0 0,0 0 0,0 0 0,5-2 0,3 0-20,-1-1 1,19-8-1,-8 1 16,-1 0 1,0-2-1,0 0 0,-2-1 1,0-1-1,0-1 0,17-19 1,12-17 52,41-60 0,-67 82-37,-1-1 1,-1-1-1,-1-1 0,-2-1 1,-1 0-1,-2-1 0,-1-1 0,-2 0 1,12-71-1,-18 74-19,-1 16-10,-1-1 1,-1 0-1,0 1 0,-3-30 0,2 46 4,0 0 0,0 0 0,1 0 0,-1-1 0,0 1 0,0 0 0,0 0 0,0 0 0,0 0 0,0-1 0,0 1 0,-1 0 0,1 0 0,0 0 0,0 0 0,0-1 0,0 1 0,0 0 0,0 0 0,0 0 0,0 0 0,0 0 0,0 0 0,0-1 0,0 1 0,-1 0 0,1 0 0,0 0 0,0 0 0,0 0 0,0 0 0,0 0 0,-1 0 0,1-1 0,0 1 0,0 0 0,0 0 0,0 0 0,0 0 0,-1 0 0,1 0 0,0 0 0,0 0 0,0 0 0,0 0 0,-1 0 0,1 0 0,0 0 0,0 0 0,0 0 0,-1 0 0,-6 10-122,-7 17 2,-40 107 29,-9 11 160,51-115 55,2 1 0,0 0-1,3 1 1,-8 53 0,5 132-30,11-209-70,-1 0 1,1 0-1,0 0 0,0 0 1,1 0-1,0-1 0,4 9 1,-6-15-44,0-1 1,0 1 0,1-1 0,-1 1 0,0-1 0,0 1-1,0-1 1,1 0 0,-1 1 0,0-1 0,0 0 0,1 1-1,-1-1 1,0 1 0,1-1 0,-1 0 0,0 0 0,1 1-1,-1-1 1,1 0 0,-1 0 0,0 1 0,1-1 0,-1 0 0,1 0-1,-1 0 1,1 0 0,-1 0 0,1 0 0,-1 1 0,1-1-1,0-1 1,0 1-210,0 0 0,0-1 0,0 0 0,0 1 0,0-1-1,0 0 1,0 1 0,0-1 0,0 0 0,0 0 0,0 0 0,0-1 0,3-3-857,0-1 1,-1 0-1,0 1 1,3-7-1,-3 3 30,0 0 1,0 0-1,-1 0 0,0 0 0,-1 0 0,0 0 1,0 0-1,-1 0 0,0-1 0,-1 1 1,0 0-1,0 0 0,-3-10 0,-9-16-929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50:25.0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6048,'4'0'2240,"1"5"-1728,0-2-128,4 3-448,5-3 160,-3 1-32,2 1-736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50:25.4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22 7040,'14'-7'2624,"5"1"-2048,14 3-128,-5 3 576,19-5-640,15 5-224,4 5-128,6 4-32,-6 3 0,-5 0-288,-5 0 160,2-3-4032,8 3 2272,1 2-1536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50:29.5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30 703 2976,'-11'-1'4670,"12"1"-4449,1 0-1,-1 0 1,0 0-1,0 0 1,0 0-1,0 0 1,0 0-1,0 0 1,0-1 0,0 1-1,0-1 1,0 1-1,0 0 1,1-2-1,19-10 492,0-2-1,28-23 1,36-39 1532,-63 56-2089,0 4-337,-22 24-292,-14 29 126,1-4 269,-28 115-132,-17 50 726,37-146-48,-47 88-1,29-65 691,38-73 73,3-2-473,8-10-235,13-15-460,-10 7-58,-1 1 0,-1-2 1,13-28-1,20-63 47,4-10-34,-37 98-38,2-1 0,0 2 0,2-1 0,0 2-1,1 0 1,27-26 0,-20 26 54,1 0 0,1 2 0,1 1 0,54-28-1,-44 26 77,-23 11-146,1 1 0,-1 1 1,1 0-1,25-7 1,-38 13 33,0 0 1,-1 0-1,1-1 1,-1 1 0,1 0-1,0 0 1,-1 0-1,1 0 1,0 0 0,-1 0-1,1 0 1,0 0-1,-1 0 1,1 0-1,-1 0 1,1 0 0,0 1-1,-1-1 1,1 0-1,0 0 1,-1 1 0,1-1-1,-1 0 1,1 1-1,-1-1 1,1 0 0,-1 1-1,1-1 1,-1 1-1,1-1 1,-1 1-1,0-1 1,1 1 0,-1-1-1,0 1 1,1 0-1,-1-1 1,0 2 0,0-1-7,1 0 0,-1 1 1,0-1-1,-1 0 1,1 1-1,0-1 1,0 1-1,0-1 0,-1 0 1,1 1-1,-1-1 1,1 0-1,-1 0 0,0 1 1,1-1-1,-2 2 1,-12 12 44,-1 0 0,0-1 1,-1 0-1,-20 13 0,5-3-41,-22 17 271,-84 52 1,134-92-257,1 1 5,1-1 0,-1 0 0,0 0 0,0 0 0,0 0-1,0 0 1,0 0 0,-1-1 0,1 1 0,0-1 0,0 1 0,0-1 0,-5 0 0,7 0-11,0 0 1,0-1 0,0 1 0,0 0-1,-1 0 1,1 0 0,0-1-1,0 1 1,0 0 0,0 0-1,0 0 1,0-1 0,0 1 0,0 0-1,0 0 1,0-1 0,0 1-1,0 0 1,0 0 0,0 0-1,1-1 1,-1 1 0,0 0 0,0 0-1,0-1 1,0 1 0,0 0-1,0 0 1,0 0 0,1 0-1,-1-1 1,0 1 0,0 0 0,0 0-1,0 0 1,1 0 0,-1 0-1,0-1 1,0 1 0,0 0-1,1 0 1,-1 0 0,0 0 0,12-8 22,0 1-21,0 1 0,1 0 0,0 1 0,22-6 0,60-9-89,31-1 4,169-29 46,-228 38 102,-67 12-72,0 0 0,1 0 0,-1-1 0,0 1 0,0 0 0,1 0 0,-1 0 0,0 0-1,0 0 1,1 0 0,-1 0 0,0 0 0,0 0 0,0 0 0,1 0 0,-1 0 0,0 0-1,0 0 1,1 0 0,-1 0 0,0 0 0,0 0 0,1 1 0,-1-1 0,0 0 0,0 0-1,0 0 1,1 0 0,-1 0 0,0 1 0,0-1 0,0 0 0,0 0 0,1 0 0,-1 0 0,0 1-1,0-1 1,0 0 0,0 0 0,0 1 0,0-1 0,0 0 0,1 0 0,-1 0 0,0 1-1,0-1 1,0 0 0,0 0 0,0 1 0,0-1 0,0 0 0,0 0 0,0 1 0,0-1-1,-1 0 1,1 0 0,0 1 0,0-1 0,0 0 0,0 0 0,0 0 0,0 1 0,0-1 0,-1 0-1,1 0 1,-10 19 14,8-17-9,-24 38 89,-31 54 101,42-69-172,11-19-8,1 0 0,-1-1 1,1 2-1,0-1 0,1 0 0,0 0 1,0 1-1,0 0 0,0-1 0,0 11 1,2-16-1,0 0 0,0 0 0,0 0 0,0 0 1,0-1-1,0 1 0,0 0 0,0 0 0,0 0 0,1-1 1,-1 1-1,0 0 0,1 0 0,-1 0 0,0-1 0,1 1 0,-1 0 1,1-1-1,-1 1 0,1 0 0,-1-1 0,1 1 0,0-1 1,-1 1-1,2 0 0,-1-1 14,1 1 0,-1-1 0,0 0 0,0 0 1,1 0-1,-1 0 0,0 0 0,0 0 0,1 0 0,-1 0 0,0 0 0,0-1 0,1 1 1,-1-1-1,2 0 0,1-1 17,0 0 0,0 0-1,0 0 1,-1-1 0,1 0 0,-1 0 0,1 0 0,-1 0-1,4-4 1,-2-2 14,0 0 0,-1 0-1,1-1 1,-2 1 0,4-12-1,-2-2 33,4-25 0,-4 20-28,-3 17-70,0 0-1,-1 0 1,0 0-1,-1 0 0,0 0 1,-2-12-1,-4 5-72,5 17 61,0-1 0,0 0 0,0 0 0,1 0-1,-1 1 1,0-1 0,1 0 0,0 0 0,-1-3 0,1-1-286,-1 6 303,1 0 0,0 0 0,0 0 0,0 0 0,0 0 0,0 0 0,0 0 0,0 0 0,0 0 0,0-1 0,0 1 0,0 0 0,0 0 0,0 0 0,0 0 0,0 0 0,0 0 0,0 0 0,0 0 0,1 0 0,-1 0 0,0 0 0,0-1 0,0 1 0,0 0 0,0 0 0,0 0 0,0 0 0,0 0 0,0 0 0,0 0 0,0 0 0,0 0 0,0 0 0,0 0 0,0 0 0,0 0 0,1 0 0,-1 0 0,0 0 0,0 0 0,0 0 0,0 0-1,0 0 1,0 0 0,0 0 0,0 0 0,0 0 0,0 0 0,1 0 0,-1 0 0,0 0 0,0 0 0,0 0 0,0 0 0,0 0 0,0 0 0,0 0 0,0 0 0,0 0 0,0 0 0,0 0 0,0 0 0,0 0 0,1 0 0,-1 0 0,0 0 0,6 1 99,30-1-11,0-1 0,0-1 0,60-13 0,-20 0 101,-52 11-107,0 0 1,0-2-1,0 0 1,-1-2-1,26-12 1,-35 12-64,0 0 0,-1 0 1,-1-2-1,19-15 0,-24 18 1,-1-1 1,0 1-1,0-1 1,0 0-1,-1 0 0,0-1 1,-1 1-1,5-15 1,7-30-14,17-102 0,-25 110-57,-6 34 27,0 0 0,0 0 1,-1 0-1,-1 0 0,0 0 1,-2-21-1,2 32 18,0 0 1,0-1-1,0 1 0,0 0 1,0-1-1,0 1 0,0 0 1,-1-1-1,1 1 0,0 0 1,0-1-1,0 1 0,0 0 0,0-1 1,0 1-1,-1 0 0,1 0 1,0-1-1,0 1 0,0 0 1,-1 0-1,1-1 0,0 1 1,0 0-1,-1 0 0,1 0 1,0 0-1,-1-1 0,1 1 1,0 0-1,-1 0 0,1 0 1,0 0-1,-1 0 0,1 0 1,0 0-1,0 0 0,-1 0 0,1 0 1,0 0-1,-1 0 0,1 0 1,0 0-1,-1 0 0,1 0 1,0 0-1,-1 0 0,1 0 1,0 0-1,-1 1 0,1-1 1,0 0-1,0 0 0,-1 0 1,1 1-1,0-1 0,0 0 1,-1 0-1,1 1 0,0-1 1,0 0-1,0 0 0,-1 1 1,1-1-1,0 1 0,-15 22-122,-4 23 30,-24 84 0,8-19 116,17-61-21,-17 78 0,31-107 18,1-1-1,0 1 1,2 1 0,1-1-1,1 0 1,5 37 0,-3-39 33,1 0 0,1 0 1,1-1-1,1 1 0,0-1 1,1-1-1,12 20 0,-18-34-27,-1-1 0,1 0 0,-1 0 0,1 0 0,0 0 0,0 0 0,0 0 0,0 0 0,0 0 0,0-1 0,1 1 0,-1-1-1,0 0 1,1 1 0,-1-1 0,1 0 0,-1-1 0,1 1 0,0 0 0,-1-1 0,1 1 0,0-1 0,-1 0 0,1 0 0,0 0 0,0 0 0,-1-1-1,5 0 1,-2-1-9,1 0-1,-1-1 1,1 1-1,-1-1 0,0 0 1,0-1-1,0 1 1,0-1-1,0 0 0,-1 0 1,0 0-1,4-6 1,15-18 86,-2-2 0,-1-1-1,-2 0 1,16-35 0,-31 59-116,-1 1-1,0-1 0,0 1 1,-1-1-1,0 0 1,1-9-1,-2 13 20,0 1 0,0 0 0,0 0 0,0 0 0,0 0 1,0 0-1,-1 0 0,1 0 0,-1-1 0,1 1 0,-1 0 0,0 0 0,0 0 0,0 1 0,0-1 0,0 0 0,0 0 0,0 0 1,-1 1-1,1-1 0,-1 1 0,1-1 0,-4-2 0,3 4-16,1-1-1,-1 1 1,1-1 0,-1 1-1,1-1 1,-1 1-1,1 0 1,-1 0 0,0 0-1,1 0 1,-1 0 0,0 0-1,1 1 1,-1-1 0,1 0-1,-1 1 1,1-1-1,-1 1 1,1-1 0,-1 1-1,1 0 1,-1 0 0,1 0-1,0 0 1,0 0 0,-1 0-1,1 0 1,0 0 0,0 0-1,0 0 1,0 1-1,-1 1 1,-3 4 20,0 1 0,1 0 0,-1 0 0,-2 10 0,6-17 2,-1 5-51,0 1 1,1 0-1,-1 0 1,1 0-1,0 8 0,0-1 23,1-5 48,1-1-1,0 1 1,1 0 0,0 0 0,0 0-1,0-1 1,1 1 0,6 10 0,-8-17-25,-1 0 6,1 0 0,0-1 0,-1 1 0,1-1 0,0 1 0,0-1 0,0 1 0,0-1 0,0 0 0,0 0-1,0 1 1,1-1 0,-1 0 0,0 0 0,1 0 0,-1 0 0,3 1 0,-3-2 10,1 0 0,0 1 0,0-1 0,0 0 1,0 0-1,0 0 0,0 0 0,0 0 0,0-1 0,0 1 0,0 0 0,0-1 1,0 0-1,0 1 0,2-2 0,46-25 160,-16 9-142,20-12-29,23-11 29,-10 12-1,-67 29-33,0 0 0,0 0-1,0 0 1,0 0-1,1 0 1,-1-1 0,0 1-1,0 0 1,0 0 0,0 0-1,0 0 1,1 0 0,-1 0-1,0 0 1,0 0-1,0 0 1,0 0 0,0 0-1,1 0 1,-1 0 0,0 0-1,0 0 1,0 1-1,0-1 1,0 0 0,0 0-1,1 0 1,-1 0 0,0 0-1,0 0 1,0 0 0,0 0-1,0 0 1,0 0-1,0 1 1,0-1 0,1 0-1,-1 0 1,0 1 0,0 1-1,0-1 1,0 0 0,0 0-1,0 0 1,0 1 0,0-1-1,0 0 1,0 0 0,-1 0 0,1 1-1,-1-1 1,0 2 0,-10 20-68,5-11 1,-77 158-145,74-152 281,7-15-17,0 1-1,0 0 1,0-1-1,0 1 1,1 0-1,0 0 1,0 0-1,-1 7 1,2-11-49,0 0-1,0 0 1,0 0 0,0 0 0,0 0 0,0 0 0,0 0 0,0 0-1,0 0 1,0 0 0,0 0 0,0 0 0,0 0 0,0 0 0,0 0 0,0 0-1,1 0 1,-1 0 0,0 0 0,0 0 0,0-1 0,0 1 0,0 0-1,0 0 1,0 0 0,0 0 0,0 0 0,0 0 0,0 0 0,0 0 0,0 0-1,0 0 1,0 0 0,0 0 0,0 0 0,0 0 0,1 0 0,-1 0-1,0 1 1,0-1 0,0 0 0,0 0 0,0 0 0,0 0 0,0 0 0,0 0-1,0 0 1,0 0 0,0 0 0,0 0 0,0 0 0,0 0 0,0 0-1,0 0 1,0 0 0,0 0 0,0 0 0,0 0 0,0 0 0,18-13 106,0 0 1,-2-2-1,20-20 1,5-6 22,111-92-206,-111 104-165,-40 28 107,-8 94 15,0-2 65,7-83 54,0 5 18,0 0 0,5 25-1,-5-35-14,0 0 1,1-1-1,0 1 0,-1-1 0,1 1 0,0-1 1,0 1-1,1-1 0,-1 0 0,0 0 0,1 1 1,-1-1-1,1 0 0,0 0 0,0-1 0,0 1 1,0 0-1,0 0 0,0-1 0,0 0 0,4 3 1,-4-4 5,-1 0 1,0 0-1,0 0 0,1 0 1,-1 0-1,0 0 1,1 0-1,-1 0 1,0 0-1,1-1 1,-1 1-1,0 0 1,0-1-1,1 1 0,-1-1 1,0 0-1,0 1 1,0-1-1,0 0 1,0 0-1,0 0 1,0 0-1,0 1 1,0-1-1,0 0 0,0-2 1,5-4 45,0-1 1,6-14-1,-7 14-27,13-23 117,63-100-202,25 0 302,-99 122-225,8-8 4,0-2 1,-2 0-1,18-32 0,-26 40-45,0 1 0,-1-2 0,0 1 0,-1 0-1,0-1 1,-1 1 0,0-1 0,0-22 0,-4 24-352,2 10 364,-1 0-1,1 0 1,0 0-1,0 0 1,0 0 0,-1 0-1,1 0 1,0 0 0,0 0-1,-1 0 1,1 0-1,0 0 1,0 0 0,0 0-1,-1 0 1,1 0 0,0 0-1,0 0 1,0 0-1,-1 0 1,1 0 0,0 0-1,0 1 1,0-1-1,-1 0 1,1 0 0,0 0-1,0 1 1,-17 17-231,8-7 160,-6 4 50,1 1 0,0 1 1,1 0-1,1 1 0,0 0 1,2 1-1,-16 38 0,19-33 45,-6 35 0,6-21 0,3-16 13,2 1-1,0-1 1,3 39-1,0-18 88,-1-42-107,0 0 1,-1 0-1,1-1 1,0 1 0,1 0-1,-1 0 1,0-1 0,0 1-1,0 0 1,0 0-1,1-1 1,-1 1 0,0 0-1,1-1 1,-1 1 0,0 0-1,1-1 1,0 2-1,-1-2-1,1 0 0,-1 0-1,1 1 1,-1-1-1,0 0 1,1 0-1,-1 0 1,1 0 0,-1 0-1,1 0 1,-1 0-1,1 0 1,-1 0 0,0 0-1,1 0 1,-1 0-1,1-1 1,-1 1-1,0 0 1,1 0 0,-1 0-1,1 0 1,-1-1-1,5-2 37,-1 0-1,0-1 1,0 1-1,4-5 1,-4 4-45,104-92 117,-38 37-40,-59 49-67,-5 5-43,1-1-1,-2 1 1,9-11 0,-7 7-116,-8 13 6,-10 18 14,7-13 229,-1 3-109,0 0 1,1 0 0,1 1-1,0-1 1,1 1 0,-2 14 0,4-22 20,-1 0 0,1 0 0,0 0 0,1 0 0,-1 0 0,1-1 0,0 1 0,0 0 0,0 0 0,1-1 0,0 1 0,0 0 0,0-1 0,0 0 0,1 1 0,-1-1 0,1 0 0,6 6 0,-6-8-1,-1 0 0,1-1 0,0 1 0,0-1 0,0 1 1,0-1-1,0 0 0,0 0 0,0-1 0,0 1 0,1-1 0,-1 1 1,0-1-1,4 0 0,2 0 5,-1-1 0,1 0 1,16-4-1,-7-1 36,0-1 0,0 0 0,0-1 0,-1-1 0,24-16 1,-15 6-44,0-2 0,32-31 0,-57 50-8,2 0 7,0 0 0,-1 0-1,1-1 1,-1 1-1,0-1 1,0 0-1,0 1 1,0-1-1,0 0 1,-1 0-1,1 0 1,-1 0-1,0-1 1,0 1 0,0 0-1,1-6 1,-2 9-13,0 0 1,0 0-1,0 0 1,0 0 0,0 0-1,0-1 1,0 1 0,-1 0-1,1 0 1,0 0 0,0 0-1,0 0 1,0 0-1,0-1 1,0 1 0,0 0-1,0 0 1,0 0 0,0 0-1,0 0 1,0 0-1,0 0 1,-1-1 0,1 1-1,0 0 1,0 0 0,0 0-1,0 0 1,0 0 0,0 0-1,-1 0 1,1 0-1,0 0 1,0 0 0,0 0-1,0 0 1,0 0 0,0 0-1,-1 0 1,1 0-1,0 0 1,0 0 0,0 0-1,0 0 1,0 0 0,-1 0-1,1 0 1,0 0 0,0 0-1,0 0 1,0 0-1,0 0 1,0 0 0,0 1-1,-1-1 1,1 0 0,0 0-1,0 0 1,0 0-1,0 0 1,0 0 0,0 0-1,0 1 1,0-1 0,-8 7-73,-56 76-139,59-75 199,-5 8 28,1 0 0,-8 20 0,9-20-2,7-15-10,1 0 0,-1 1 0,1-1 0,-1 0 0,1 0 0,0 1 1,-1-1-1,1 0 0,0 1 0,0-1 0,0 1 0,0-1 0,0 0 0,0 1 1,0-1-1,1 0 0,-1 1 0,0-1 0,1 2 0,0-3 25,-1 0 0,1 0 0,0 0 0,-1 0 0,1 0 0,-1 0 0,1-1 0,-1 1 0,1 0 0,-1 0 0,1 0-1,-1 0 1,1-1 0,-1 1 0,1 0 0,-1 0 0,1-1 0,-1 1 0,1-1 0,5-5 5,-1 0-1,0-1 1,0 1 0,0-1 0,-1 0-1,0-1 1,0 1 0,3-12 0,10-16-97,28-44-21,-43 76-16,-3 3-51,-3 7-66,3 6 142,-1 25 0,2-9 89,-1-15 0,0 1 0,1-1 1,1 1-1,1-1 1,0 0-1,7 25 0,-6-30 52,-2-6-25,0 0 0,0 0 0,0 0 0,0-1 0,1 1 0,-1 0 0,1 0 1,2 3-1,-3-6-29,0 1 1,0-1 0,0 1-1,0-1 1,0 1 0,0-1 0,0 1-1,0-1 1,0 0 0,0 0-1,0 1 1,0-1 0,1 0-1,-1 0 1,0 0 0,0 0-1,0 0 1,0 0 0,0-1-1,0 1 1,0 0 0,0-1-1,0 1 1,0 0 0,0-1 0,0 1-1,0-1 1,0 0 0,1 0-1,6-4 0,-1-1-1,0 1 1,0-1-1,0-1 1,9-11-1,-2 2 5,40-41 57,103-102 101,-120 127-103,10-9-100,45-50-1,-80 74-212,-12 17 244,0 0 0,0 0 1,0 0-1,0 0 0,0 0 1,0 0-1,0 0 0,0 0 0,0 0 1,0 0-1,0-1 0,0 1 1,0 0-1,0 0 0,0 0 0,0 0 1,0 0-1,0 0 0,0 0 1,0 0-1,0 0 0,0 0 0,0 0 1,0 0-1,0 0 0,0 0 1,-1 0-1,1 0 0,0 0 0,0-1 1,0 1-1,0 0 0,0 0 1,0 0-1,0 0 0,0 0 0,0 0 1,0 0-1,0 0 0,0 0 1,0 0-1,0 0 0,0 0 0,0 0 1,-1 0-1,1 0 0,0 0 1,0 0-1,0 0 0,0 0 0,0 0 1,0 0-1,0 0 0,0 0 1,0 0-1,0 0 0,0 0 0,0 0 1,0 0-1,0 1 0,-11 3-187,-9 8 91,1 0 0,-33 26 0,45-31 95,-1 0 1,1 0 0,1 1 0,0 0 0,0 0 0,0 0 0,1 1 0,0 0-1,-4 10 1,3-1-18,0 1-1,1 0 0,1 0 0,1 0 0,0 0 1,2 1-1,1 35 0,1-40-1191,1 0-1,1-1 1,5 21-1,-2-11-4422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50:30.1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0 3136,'-10'0'1184,"6"0"1696,13 0-736,5 4-1248,14-4 1184,10 0-1184,4 5 544,5-1-864,6-1-288,8 2-192,16-1-32,17 1-32,6-1-1152,-2 1 608,-7-2-5216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50:30.6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22 2816,'-11'-13'1056,"8"13"-832,-3-3 1632,1 3 1152,16-5-2016,3 5 768,8 0-1024,8 5 448,2-5-672,1 3-352,19-3-128,9 0 32,25 0-32,3 0-2752,2 0 1472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50:42.8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362 364 992,'0'1'250,"0"1"1,0 0-1,-1-1 1,1 1-1,0-1 0,-1 1 1,1-1-1,-1 1 1,1-1-1,-1 0 0,0 1 1,1-1-1,-1 0 1,0 1-1,0-1 0,0 0 1,0 0-1,0 0 1,0 0-1,-2 2 0,-17 9 847,17-9-961,-1-1-1,0 1 0,0-1 0,0 0 0,-1 0 0,-4 1 0,-5 3 190,-1 0 0,1 0 0,0 1-1,-17 12 1,6-1-81,-29 25 0,40-29-156,1 0 0,0 0 0,1 2 0,0-1 0,1 1 0,1 1 0,1 0 0,0 0 0,-12 36 0,21-51-64,-1 0-1,1 0 1,-1 0 0,1 0 0,-1 0-1,1 0 1,0 0 0,0 0-1,0 0 1,0 0 0,1 0 0,-1 0-1,0 0 1,1 0 0,-1 0-1,1 0 1,0-1 0,0 1 0,0 0-1,0 0 1,0-1 0,0 1-1,0 0 1,0-1 0,1 1 0,-1-1-1,3 3 1,-2-3 8,0 0 1,0 0-1,0 0 0,1 0 1,-1-1-1,0 1 0,0-1 1,0 1-1,1-1 0,-1 0 1,0 0-1,0 0 0,1 0 1,-1 0-1,0 0 0,0-1 1,1 1-1,-1-1 0,0 0 1,0 1-1,0-1 0,0 0 1,4-2-1,3-3 27,0-1 1,-1 0-1,1 0 1,-2-1-1,12-12 1,-8 6 31,1-1-1,12-24 1,-16 22-57,0-2 1,-2 1-1,0-1 0,0 1 0,-2-2 0,0 1 0,-2 0 0,0-1 0,-1-28 1,-1 36-102,-1 0 1,-3-17 0,3 25 46,1 4 18,0-1 0,0 0 0,0 1 0,0-1 0,-1 1 0,1-1 0,0 0 0,0 1 0,-1-1 0,1 1 0,0-1 0,-1 0 0,1 1 0,0-1 0,-1 0 0,0 1-1,1 0 0,0 0 0,0 0 0,-1 0 0,1 0 0,0 0 0,0 0 0,-1 0 0,1 0 0,0 0 0,0 0 0,0 0 0,-1 0 0,1 0 0,0 0 0,0 0 0,-1 0 0,1 0 0,0 0 0,0 0 0,-1 0 0,1 0 0,0 0 0,0 1 0,0-1 0,0 0 0,-1 0 0,0 2-9,0-1 0,-1 0 1,1 1-1,0-1 0,0 1 0,0-1 0,0 1 0,1-1 0,-2 4 0,-1 11 112,0-1 0,1 1 0,1 0 0,0-1 0,1 1 0,1 0 0,4 25 0,-2-28-16,0 0-1,0 0 0,1 0 1,1-1-1,0 1 1,0-1-1,2 0 0,-1-1 1,1 0-1,11 13 1,-16-22-25,1 1 1,-1-1 0,1 0-1,0 0 1,-1-1 0,1 1-1,0 0 1,6 1 0,-7-2-22,-1 0 0,1-1 0,0 1 1,0-1-1,0 0 0,0 0 1,0 1-1,0-1 0,0-1 1,0 1-1,0 0 0,0 0 1,0-1-1,0 1 0,0-1 1,0 1-1,1-2 0,6-4 16,0-1-1,0 0 0,-1 0 1,-1-1-1,1 0 0,-1-1 1,8-11-1,8-9-112,61-82-85,-83 109 134,0 1 0,1-1 0,-1 1 0,1 0-1,0-1 1,-1 1 0,1 0 0,3-2 0,-4 3 19,-1 0 0,1 0 0,0-1 0,-1 1 0,1 0 0,-1 0-1,1 0 1,-1 0 0,1 1 0,-1-1 0,1 0 0,-1 0 0,1 0 0,-1 0 0,1 0 0,-1 1 0,1-1 0,-1 0 0,1 1 0,-1-1 0,1 0 0,-1 1 0,1-1 0,-1 0 0,0 1 0,1-1-1,-1 1 1,0-1 0,1 1 0,-1-1 0,0 1 0,0-1 0,1 1 0,-1-1 0,0 1 0,0-1 0,0 1 0,0-1 0,1 2 0,1 10 65,0 0 0,0 1 0,-1-1 0,-1 1 0,0-1 0,-3 21 0,2-11-16,1 52 55,0-36 366,12-53 427,47-75-807,-11 13-571,-47 76 445,0 0 0,-1 0 0,1-1 0,0 1 0,0 0 0,0 1 0,0-1 1,0 0-1,0 0 0,0 0 0,0 0 0,0 1 0,2-2 0,-2 2 19,-1 0 1,1 0-1,-1 0 1,0 0-1,1 0 0,-1 0 1,0 0-1,1 1 1,-1-1-1,0 0 0,1 0 1,-1 0-1,0 0 1,0 0-1,1 1 1,-1-1-1,0 0 0,1 0 1,-1 1-1,0-1 1,0 0-1,0 0 1,1 1-1,-1-1 0,0 0 1,0 1-1,0-1 1,0 0-1,1 1 0,-1-1 1,0 1-1,1 4 12,0-1 0,0 1 0,0 0-1,-1 0 1,0 7 0,0 116 534,0-125-530,0 0 0,0-1-1,1 1 1,-1 0-1,1-1 1,-1 1 0,3 4-1,-3-6-4,0-1-1,1 1 1,-1 0 0,1-1-1,-1 1 1,0 0-1,1-1 1,0 1 0,-1-1-1,1 1 1,-1-1-1,1 1 1,0-1 0,-1 1-1,1-1 1,0 0-1,-1 1 1,1-1 0,0 0-1,-1 1 1,1-1-1,0 0 1,0 0 0,0 0-1,-1 0 1,1 0-1,0 0 1,0 0 0,1 0-1,6-3 45,1 1 0,0-2 0,-1 1 0,0-1 0,1-1-1,-2 1 1,1-1 0,8-7 0,-4 3-10,42-28 155,85-79 0,-127 104-192,20-25 0,-38 45-1,-1 0 1,0 0-1,-1 0 0,-10 8 1,-2 2 3,-131 140 45,151-158-48,-7 6 13,1 0-1,0 0 0,0 1 1,0-1-1,1 1 1,0 0-1,0 1 0,-7 15 1,12-23-13,0 0 0,0 0 0,0 1 1,0-1-1,0 0 0,0 0 0,-1 1 1,1-1-1,0 0 0,0 0 0,0 1 0,0-1 1,0 0-1,0 1 0,0-1 0,0 0 1,0 0-1,0 1 0,0-1 0,0 0 0,1 0 1,-1 1-1,0-1 0,0 0 0,0 0 1,0 1-1,0-1 0,0 0 0,1 0 0,-1 1 1,0-1-1,0 0 0,0 0 0,1 0 1,-1 1-1,0-1 0,0 0 0,1 0 0,-1 0 1,0 0-1,0 0 0,1 0 0,-1 1 1,0-1-1,0 0 0,1 0 0,-1 0 1,0 0-1,1 0 0,-1 0 0,15-4 159,15-9-70,0-2-1,-1 0 1,0-2 0,45-37-1,-50 33-50,-1-1 1,-1-2-1,-1 0 0,28-44 0,-24 29 108,-2-1 0,29-72 0,-45 94-138,-1-1 0,0 0 0,-2 0 1,0-1-1,-1 1 0,1-27 0,-4 36-36,0 0 0,-1-1 1,0 1-1,-1 0 0,0 0 1,0 0-1,-1 0 1,0 0-1,-1 0 0,0 1 1,-1 0-1,0 0 0,-11-16 1,16 24 8,-1 0 0,0 0 1,0-1-1,0 1 0,0 0 1,0 0-1,0 0 0,0 0 1,-1 1-1,1-1 0,0 0 1,0 0-1,-1 1 0,1-1 0,-1 1 1,1-1-1,0 1 0,-1-1 1,1 1-1,-1 0 0,1 0 1,-1 0-1,1 0 0,-1 0 1,1 0-1,-1 0 0,1 0 1,0 1-1,-1-1 0,1 0 1,-1 1-1,1-1 0,0 1 1,-1 0-1,1-1 0,0 1 0,0 0 1,-1 0-1,-1 2 0,0 0-21,-1 1-1,1-1 0,0 1 0,0 0 0,0 0 0,0 0 1,1 1-1,0-1 0,0 1 0,0-1 0,-1 7 0,0 0 11,2 0 0,-1 0 0,1 0 0,1 1 0,0-1-1,1 0 1,0 0 0,5 21 0,4 4 95,18 45-1,-22-66-28,6 17-252,41 107 929,-14-48-4773,-19-51 1682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50:08.0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313 634 2816,'1'-8'7237,"-6"4"-7226,1 3 184,1 0 1,-1 0-1,1 0 1,-1 0 0,0 1-1,0-1 1,1 1-1,-1 0 1,0 0 0,1 0-1,-1 1 1,0-1-1,-6 3 1,-3 0-1,0 1-1,-20 7 1,23-6-131,1 1 0,-1-1-1,1 2 1,0-1-1,-9 10 1,-37 41 157,47-47-225,0 1 1,0 1-1,1-1 0,1 1 0,0 1 1,0-1-1,1 1 0,1 0 1,0 0-1,1 0 0,0 1 1,-1 23-1,4-31 57,1 1 0,-1-1 0,1 0-1,1 0 1,-1 0 0,1 0 0,0 0 0,0 0 0,1 0 0,0 0 0,0-1 0,0 0 0,1 1-1,-1-1 1,6 5 0,-6-7 12,0 0-1,0 0 1,0-1-1,1 1 1,-1-1-1,1 0 1,-1 0-1,1 0 1,0-1-1,-1 1 1,1-1-1,0 0 1,0 0-1,0 0 1,0 0-1,0-1 1,0 1-1,0-1 1,0 0-1,0-1 1,1 1-1,-1-1 1,0 1-1,5-3 1,-2 0-10,0-1 0,0 0 1,0 0-1,0-1 0,-1 0 1,0 0-1,0 0 1,-1-1-1,1 1 0,-1-2 1,0 1-1,7-13 0,-6 8-33,-1 0-1,0-1 0,-1 0 0,0 0 0,-1 0 0,0 0 0,-1 0 0,1-16 0,0 8-29,-1 0-192,0-23 0,-8 56-451,4 1 627,0 1 0,1 0-1,2 24 1,-1-31 16,1 1 0,1-1-1,0 0 1,0 0 0,0 0 0,1-1 0,0 1 0,5 8 0,-1-3-39,7 12 110,-14-24-43,1 0-1,0 0 1,0 0 0,0 0 0,0 0-1,0 0 1,0 0 0,0 0 0,0 0-1,0-1 1,0 1 0,0 0 0,1-1-1,-1 1 1,0-1 0,2 1-1,0 0 30,1-1-1,-1 0 0,0-1 0,0 1 0,1-1 0,-1 1 0,0-1 0,0 0 0,0 0 0,1 0 0,-1-1 0,-1 1 0,1-1 0,0 1 0,0-1 0,0 0 0,-1 0 0,1 0 1,-1-1-1,0 1 0,3-4 0,5-6 26,-1-1 1,0-1-1,8-16 0,-6 11 38,39-87 223,-16 32-211,84-183 206,-113 240-316,0-1-1,-1 1 0,0-1 0,-2 0 0,0 0 1,-1 0-1,-1-1 0,-4-32 0,-3 4-77,-2 1-1,-17-50 1,22 82-409,-10-22 1,13 35 419,1 0 41,0 1 0,0 0 0,0 0 0,0 0-1,0 0 1,0 0 0,0-1 0,0 1 0,0 0-1,0 0 1,0 0 0,0 0 0,0 0 0,-1 0-1,1 0 1,0-1 0,0 1 0,0 0 0,0 0-1,0 0 1,0 0 0,-1 0 0,1 0 0,0 0-1,0 0 1,0 0 0,0 0 0,0 0 0,-1 0-1,1 0 1,0 0 0,0 0 0,0 0 0,0 0-1,0 0 1,-1 0 0,1 0 0,0 0-1,-6 5-178,-2 11 26,-4 29 13,3 2-1,-6 65 0,11-74 89,-2 9 60,-2 14 4,3 1-1,2 70 1,5-87 12,-1-7-15,10 62-1,-9-90 46,1 1 0,0-1-1,0 0 1,1 0 0,0 0-1,1 0 1,0 0 0,0-1-1,1 0 1,11 13-1,-15-19-17,1-1 0,-1 1 0,1-1 0,0 1 0,0-1 0,0 0 0,0 0 0,0-1 0,0 1-1,1 0 1,-1-1 0,1 0 0,-1 0 0,1 0 0,-1 0 0,1-1 0,-1 1 0,1-1 0,0 0-1,-1 0 1,1 0 0,0 0 0,-1-1 0,1 0 0,-1 0 0,7-2 0,4-1 55,-1-2 1,0 1-1,0-2 1,-1 0-1,0 0 0,22-18 1,-10 5 132,42-48 1,-42 43-121,-14 15-94,0 0 0,-1-1 1,13-19-1,-21 25-172,-2 5-75,-6 5-58,-1 8 241,1-1 1,1 1-1,0 0 1,-7 23-1,-9 57-97,21-86 184,1-1 0,-1 0 0,1 1 0,1-1 0,-1 1-1,1-1 1,0 0 0,0 1 0,1-1 0,0 0 0,0 0 0,6 11 0,-7-15 9,0 0 0,0 0 1,1 1-1,-1-1 1,1 0-1,-1 0 0,1 0 1,0-1-1,0 1 0,0 0 1,0-1-1,0 1 1,0-1-1,0 0 0,0 1 1,1-1-1,-1 0 1,1-1-1,-1 1 0,0 0 1,1-1-1,-1 1 0,1-1 1,0 0-1,-1 0 1,1 0-1,-1 0 0,1 0 1,-1 0-1,1-1 1,-1 1-1,1-1 0,-1 0 1,1 0-1,2-1 0,-3 1 7,1-1 0,0 1 0,0-1 0,0 0 0,-1 0 0,1 0 0,-1 0-1,0 0 1,1 0 0,-1-1 0,0 1 0,0-1 0,2-4 0,-2 2-7,1 0-1,-1 0 1,0-1 0,-1 1 0,1-1 0,-1 0 0,0-5 0,0-10 43,0 1 1,-2 0-1,-4-27 1,4 42-46,0-1-38,0 0 0,0 1 0,-1-1 0,0 1 1,0-1-1,0 1 0,0-1 0,-1 1 0,0 0 0,0 0 0,-1 1 1,-5-8-1,1 5-65,4 3 24,1 0 0,-1 0-1,1 0 1,-5-6 0,8 10 49,0 0 1,0 0-1,0 0 1,-1 0-1,1-1 0,0 1 1,0 0-1,0 0 1,0 0-1,0-1 0,-1 1 1,1 0-1,0 0 1,0 0-1,0-1 1,0 1-1,0 0 0,0 0 1,0 0-1,0-1 1,0 1-1,0 0 0,0 0 1,0-1-1,0 1 1,0 0-1,0 0 0,0-1 1,0 1-1,0 0 1,0 0-1,0 0 0,0-1 1,1 1-1,-1 0 1,0 0-1,0 0 0,0-1 1,0 1-1,0 0 1,1 0-1,-1 0 0,0 0 1,0 0-1,0-1 1,0 1-1,1 0 0,3-4-60,1 1 58,-1-1 0,1 1 0,0 0 0,0 1-1,0-1 1,1 1 0,-1 0 0,8-2-1,3-1-101,6-3 189,-12 3-42,1 1-1,0 0 1,0 1 0,0 0 0,0 1 0,16-1-1,-27 3-42,1 0-1,-1 0 0,1 0 0,-1 0 0,1 1 0,0-1 0,-1 0 0,1 1 0,-1-1 1,1 0-1,-1 1 0,0-1 0,1 0 0,-1 1 0,1-1 0,-1 1 0,0-1 0,1 1 1,-1-1-1,0 1 0,1-1 0,-1 1 0,0-1 0,0 1 0,0-1 0,0 1 0,1 0 1,2 20 14,-2-16-2,1 20 64,-2 1 0,0-1 1,-2 1-1,-6 36 0,-2 13 72,1-24 67,14-56-65,-1 0-1,0 0 0,0-1 0,6-10 0,29-68 125,-35 77-270,14-29 36,2 0 1,36-46 0,-56 82-49,0-1 1,0 1 0,0 0-1,1-1 1,-1 1-1,0 0 1,0-1 0,1 1-1,-1 0 1,0-1 0,1 1-1,-1 0 1,0 0 0,0 0-1,1-1 1,-1 1-1,1 0 1,-1 0 0,0 0-1,1 0 1,-1-1 0,0 1-1,1 0 1,0 0-1,3 9-120,-2-2 153,2 9-58,0 1-1,-2-1 0,0 1 1,-1 0-1,0 0 0,-3 20 1,1 4 263,0-29-170,1-9-57,0 0 1,-1 0-1,1 0 0,0 0 1,1 0-1,-1 0 1,0-1-1,1 1 0,0 0 1,0 0-1,1 3 1,-2-6 12,1 0 0,0 1 0,-1-1 0,1 0 0,0 0 0,-1 1 0,1-1 0,0 0 0,0 0 0,-1 0 1,1 0-1,0 0 0,0 0 0,-1 0 0,1 0 0,0 0 0,0 0 0,-1-1 0,1 1 0,0 0 0,0 0 0,-1-1 1,1 1-1,1-1 0,2-2 31,0-1 0,0 0 0,0 0 0,-1 0 1,1 0-1,-1 0 0,5-9 0,6-6 63,-7 9-85,36-43-16,75-74 0,-70 85-231,-46 39 111,0 1-72,-1 8-18,-4 38 84,2-29 141,0 0 0,1 19 0,2 14 57,-2-34-45,1 1-1,0 0 1,4 20-1,0-15-19,7 27 1,-10-42-6,-1-1-1,1 1 0,0-1 1,1 1-1,-1-1 0,1 0 1,4 6-1,-6-9 16,0 0 1,-1-1-1,1 1 0,0 0 0,0 0 1,0 0-1,0-1 0,0 1 0,0 0 1,0-1-1,0 1 0,0-1 0,0 1 1,1-1-1,-1 0 0,0 0 0,0 1 1,0-1-1,0 0 0,1 0 0,-1 0 1,0 0-1,2 0 0,-1-1 6,0 0-1,-1 1 0,1-1 0,0 0 0,0 0 1,-1 0-1,1-1 0,-1 1 0,1 0 1,-1-1-1,1 1 0,1-3 0,3-5 4,0 0 0,-1 0-1,0-1 1,4-9-1,13-30-65,11-29 18,-21 52-61,-9 22 48,-1 0 1,0-1-1,0 0 0,0 1 0,0-1 0,-1 0 0,2-8 1,-12 55-299,24 125 257,-14-161 110,0 0 0,0 0 0,0-1 0,3 7 0,-4-12-32,0 1 1,1 0-1,-1-1 1,0 1-1,0-1 0,0 1 1,1-1-1,-1 1 1,0-1-1,1 1 1,-1-1-1,0 0 1,1 1-1,-1-1 1,1 1-1,-1-1 1,0 0-1,1 1 1,-1-1-1,1 0 0,-1 0 1,1 1-1,-1-1 1,1 0-1,-1 0 1,1 0-1,0 1 1,-1-1-1,1 0 1,-1 0-1,1 0 1,-1 0-1,1 0 1,-1 0-1,1 0 0,0-1 1,-1 1-1,1 0 1,-1 0-1,1 0 1,-1 0-1,1-1 1,-1 1-1,1 0 1,-1-1-1,1 1 1,-1 0-1,1-1 1,-1 1-1,0 0 0,1-1 1,-1 1-1,0-1 1,1 0-1,6-7 78,0 0 1,10-17-1,0 0-194,12-13 105,-15 18 6,1 1 0,1 0 0,0 2 0,1-1-1,28-20 1,26-12-153,-71 50 146,0-1 1,0 1-1,1 0 0,-1 0 0,0-1 1,0 1-1,1 0 0,-1 0 0,0 0 1,0 0-1,1 0 0,-1-1 1,0 1-1,1 0 0,-1 0 0,0 0 1,1 0-1,-1 0 0,0 0 0,1 0 1,-1 0-1,0 0 0,0 0 1,1 0-1,-1 0 0,0 0 0,1 1 1,-1-1-1,0 8-66,-11 15 46,3-11 25,-5 8-4,-13 26 0,23-40 5,0 1-1,1 0 1,-1 0 0,1 0-1,1 0 1,-1 1-1,1-1 1,0 9 0,2-12 11,-1 0 0,1 0 1,0 0-1,0 0 0,0 0 1,1 0-1,-1-1 0,1 1 0,0 0 1,0-1-1,0 0 0,1 1 1,-1-1-1,1 0 0,0 0 1,0 0-1,0-1 0,4 4 1,-1-1-17,1-1 1,0 1 0,0-1 0,0-1 0,0 1 0,1-1-1,-1 0 1,10 2 0,-10-4-34,0 0 0,0-1 0,0 0 0,-1 0 0,1 0 0,0 0 0,0-1 0,0-1-1,0 1 1,-1-1 0,1 0 0,-1 0 0,1-1 0,-1 0 0,0 0 0,9-7 0,-7 5-687,0-2 1,0 1-1,-1-1 0,10-10 1,-10 8-1118,0 0 1,-1-1 0,8-15 0,-3 2-2962,2 1 1579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50:08.3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6240,'0'0'2816,"3"0"-2464,8 0-576,-2 0-64,1 0 160,-6 0-2240,6 0 1280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50:08.7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 10 2560,'-1'0'130,"1"-1"-1,0 0 1,0 1-1,-1-1 1,1 1 0,-1-1-1,1 1 1,0-1 0,-1 1-1,1-1 1,-1 1 0,1 0-1,-1-1 1,0 1 0,1-1-1,-1 1 1,1 0 0,-1 0-1,1-1 1,-1 1-1,0 0 1,1 0 0,-1 0-1,0 0 1,1 0 0,-1 0-1,0 0 1,1 0 0,-1 0-1,0 0 1,1 0 0,-2 0-1,-3 0 670,5 0-725,0 0 0,-1 0 0,1 0 0,-1 0 0,1 0 0,0 0 0,-1 0 0,1 0-1,-1 0 1,1 1 0,-1-1 0,1 0 0,0 0 0,-1 0 0,1 0 0,0 0 0,-1 1 0,1-1 0,0 0 0,-1 0 0,1 1 0,-1-1 0,4 8 1434,0-6-1311,0 1 1,0 0 0,0-1 0,8 4-1,0 0-78,1-1 0,0-1 0,0 0 0,20 4 0,54 5 205,-72-11-272,52 4 131,2-2 0,90-6 0,-110-2-1916,50-12 0,-32 3-443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50:12.8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62 744 2496,'-1'0'165,"-1"0"0,0 0 0,1 0 0,-1 1 0,0-1 0,1 1 0,-1-1 0,0 1 0,1 0 0,-1-1 1,1 1-1,-1 0 0,1 0 0,-1 0 0,1 0 0,0 0 0,0 1 0,-1-1 0,1 0 0,-1 3 0,-14 10 1782,16-13-1861,0-1 0,0 1-1,1-1 1,-1 1 0,0-1 0,0 1 0,0-1-1,0 1 1,0-1 0,1 0 0,-1 1 0,0-1-1,0 1 1,1-1 0,-1 1 0,0-1 0,1 0-1,-1 1 1,0-1 0,1 0 0,-1 1 0,1-1-1,-1 0 1,0 0 0,1 1 0,-1-1 0,1 0-1,-1 0 1,1 0 0,2 2 40,-1-1 1,0 1-1,1-1 0,-1 0 0,1 0 1,0 0-1,3 0 0,0-1 3,0 0 0,-1 0 1,1 0-1,0-1 0,0 0 0,-1 0 1,1-1-1,-1 0 0,1 0 0,-1 0 1,0 0-1,1-1 0,-1 0 0,-1 0 1,1-1-1,0 1 0,-1-1 0,1 0 1,-1 0-1,0 0 0,-1-1 0,7-9 1,-7 10-93,0 0 1,-1 0-1,0-1 1,1 1-1,-2-1 0,1 0 1,0 1-1,-1-1 1,0 0-1,0 0 1,0 0-1,-1 0 1,1 0-1,-1 0 0,-1 0 1,1 0-1,-1 0 1,0 0-1,0 0 1,0 0-1,0 0 1,-1 1-1,0-1 1,0 0-1,0 1 0,-6-8 1,6 9-72,0 1 0,0 0 0,0 0 0,0 0 0,0 0 0,0 1 0,0-1 0,-1 1 0,1-1 0,-1 1 0,1 0 0,-1 0 0,0 0 0,1 0 0,-1 0 0,0 0 0,0 1 0,0 0 0,1-1 0,-1 1 0,0 0 0,0 0 0,0 1 0,0-1 0,1 1 0,-6 1 0,3-1-20,1 1-1,-1 0 1,0 0 0,0 0-1,1 1 1,0 0-1,-1 0 1,1 0-1,0 0 1,1 1-1,-1-1 1,0 1-1,-4 7 1,3-4 73,1 0 1,0 0-1,1 0 0,0 0 1,0 1-1,0-1 0,1 1 1,0-1-1,1 1 0,0 0 1,0 0-1,0 0 1,1 0-1,0 0 0,1 0 1,0 0-1,0 0 0,1-1 1,-1 1-1,2 0 0,-1-1 1,1 1-1,0-1 0,1 0 1,0 0-1,9 13 1,-5-10 170,0 0 0,19 17 0,-22-23-135,0 0 0,0 0 0,0-1 0,0 0 0,0 0 0,1-1 0,-1 1 0,1-1 0,5 1 0,-3-1 15,-1-1 1,1 0-1,0 0 1,-1-1-1,1 0 1,0-1-1,-1 1 1,1-2-1,-1 1 1,1-1 0,-1 0-1,1 0 1,-1-1-1,0 0 1,0 0-1,-1-1 1,1 0-1,-1 0 1,1 0-1,-1-1 1,10-10-1,13-18 190,48-72-1,-46 59-127,102-148 439,-119 173-561,-2 0-1,0-1 1,-1 0 0,-2-1 0,0 0 0,-1 0 0,-2-1 0,0 0-1,-2-1 1,0 1 0,-2-1 0,-1-36 0,-1 48-40,-1 0 0,-1 1 0,0-1 0,-8-21 0,9 30-20,0 1 0,0 0 0,-1-1-1,1 1 1,-1 0 0,0-1-1,0 1 1,0 0 0,0 0 0,-1 1-1,1-1 1,-1 0 0,0 1-1,1 0 1,-1-1 0,0 1 0,-1 0-1,1 1 1,0-1 0,-5-1-1,6 2 25,0 1-1,0 0 0,0 0 0,0 0 1,0 0-1,0 1 0,0-1 0,0 1 0,0-1 1,0 1-1,1-1 0,-1 1 0,0 0 1,0 0-1,0 0 0,1 0 0,-1 0 0,1 1 1,-1-1-1,1 0 0,-1 1 0,1-1 1,0 1-1,-2 1 0,-2 4-77,1-1 0,-1 1 0,1 0 0,-5 11 0,-3 17-106,2 1-1,-11 62 1,17-75 164,-24 180 19,27-164 339,5 66-1,-2-73-102,-1-20-141,1-1 0,0 1 0,0-1 0,1 0 0,0 0-1,1 0 1,1 0 0,0-1 0,0 1 0,14 18 0,-16-25-31,1 0-1,0-1 1,0 1 0,0-1 0,0 0-1,1 0 1,-1-1 0,1 1 0,0-1-1,-1 0 1,1 0 0,0-1-1,1 1 1,-1-1 0,0 0 0,0 0-1,6-1 1,5 1 38,0-1-1,0-1 1,-1-1 0,23-5-1,-19 3-13,0-2-1,-1 0 0,0-2 1,-1 0-1,0 0 0,0-2 0,0 0 1,-1-1-1,15-14 0,-20 15 8,0-1 0,-1 0-1,0-1 1,0 0 0,-2-1-1,1 0 1,-2 0 0,0 0 0,9-24-1,-15 33-42,1 0-1,-1-1 0,-1 1 0,1 0 0,0 0 0,-1-1 0,0 1 0,0 0 1,0-1-1,-2-7 0,1 10-55,1 0 0,-1 1 0,1-1 0,-1 0 0,0 1 0,1-1 0,-1 0 0,0 1 0,0-1 0,0 1 0,0-1 0,0 1 0,-1 0 0,1 0 0,0-1 0,-1 1 0,1 0 0,-1 0 0,1 0 0,-1 0 0,1 1 0,-1-1 0,0 0 0,1 1 0,-1-1 0,0 1 0,-3-1 0,-2 1-2,0 0 0,-1 0 0,1 1 0,0 0 1,0 0-1,-1 1 0,1 0 0,0 0 0,1 1 1,-1 0-1,0 0 0,1 1 0,0 0 0,0 0 0,-9 7 1,3-2 21,1 2-1,0 0 1,1 0 0,0 1 0,0 0 0,-10 19 0,14-20 41,1 0 0,0 0 0,1 0 0,0 0 1,1 1-1,0 0 0,-2 18 0,4-23-22,1 1-1,0 0 1,0 0 0,0-1 0,1 1-1,0 0 1,1 0 0,-1-1-1,1 1 1,1-1 0,0 0 0,5 12-1,-3-12 81,0 1 0,1-1 0,0 0-1,0 0 1,0 0 0,1-1-1,11 9 1,-13-12-43,0 0 0,0 0 0,0-1 1,0 1-1,0-1 0,0-1 0,1 1 0,-1-1 0,1 1 0,-1-2 0,1 1 0,0-1 1,7 0-1,-2-1-15,-1 0 0,0-1 0,0 0 1,0-1-1,0-1 0,-1 1 0,1-1 0,-1-1 1,0 0-1,0 0 0,0-1 0,11-9 1,6-9-36,-1 0 0,29-39 1,-7 9 35,-25 30-255,-9 9 373,24-23 1,-37 38-152,1 0 0,-1 0 0,0 0 0,0 0 0,1 0 1,-1 0-1,0-1 0,0 1 0,0 0 0,1 0 0,-1 0 0,0 0 0,0-1 0,0 1 0,0 0 0,1 0 0,-1-1 0,0 1 1,0 0-1,0 0 0,0 0 0,0-1 0,0 1 0,0 0 0,0 0 0,0-1 0,0 1 0,0 0 0,0-1 0,0 1 0,0 0 1,0 0-1,0-1 0,0 1 0,0 0 0,0-1 2,-1 1 0,1 0 1,-1 0-1,1 0 0,-1 1 0,1-1 0,0 0 1,-1 0-1,1 0 0,-1 0 0,1 0 0,-1 0 1,1 1-1,0-1 0,-1 0 0,1 0 1,0 1-1,-1-1 0,1 0 0,0 1 0,-1-1 1,1 0-1,-1 1 0,-7 9-45,0 1 1,1 0-1,0 0 1,1 1-1,0 0 1,-7 19-1,9-20 48,-2 3-25,1 0 1,0 0 0,1 1-1,1 0 1,1-1 0,0 1-1,0 0 1,2 1 0,1 15-1,-1-28 37,0-1-1,1 1 0,0 0 0,-1 0 1,1 0-1,0-1 0,0 1 0,1 0 0,-1-1 1,0 1-1,1-1 0,0 1 0,-1-1 1,1 0-1,0 0 0,4 4 0,-4-5-1,0 0-1,0 0 1,0 1-1,1-1 0,-1-1 1,0 1-1,1 0 1,-1 0-1,0-1 1,1 1-1,-1-1 1,1 0-1,-1 0 0,1 0 1,-1 0-1,1 0 1,-1-1-1,1 1 1,3-2-1,7-2 28,-1-1 1,1-1-1,-1 1 1,0-2-1,-1 0 0,0 0 1,19-17-1,64-70 53,-84 82-81,93-105 124,-83 91-73,-2 0-1,29-54 1,-17 17-34,-3-1 1,-3-1-1,22-99 0,-38 118-562,4-85 0,-13 149 417,-5 31-1,-1-2 51,-3 21-22,-25 93-1,1-13 98,28-112 10,1-1-1,1 45 1,3-38 32,-1-22-14,2-1 0,0 1-1,2-1 1,3 21 0,-5-39-29,0-1 0,0 1 1,1-1-1,-1 1 0,0-1 0,0 1 1,0-1-1,1 1 0,-1-1 1,0 1-1,1-1 0,-1 0 1,0 1-1,1-1 0,-1 1 0,0-1 1,1 0-1,-1 1 0,1-1 1,-1 0-1,0 0 0,1 1 0,-1-1 1,1 0-1,-1 0 0,1 0 1,0 0-1,0 1 7,1-1 1,-1-1-1,0 1 1,1 0 0,-1 0-1,0 0 1,1-1-1,-1 1 1,0-1-1,2 0 1,3-2 42,1-1 1,10-8 0,-16 12-57,6-6 23,-1 0 1,0 0-1,0 0 1,-1 0-1,9-13 1,20-41 87,-23 39-70,33-51-43,-41 61-28,-3 10 27,0 0 1,0 1 0,0-1 0,0 0 0,0 0-1,1 0 1,-1 0 0,0 0 0,1 1 0,-1-1-1,1 0 1,-1 0 0,1 1 0,-1-1 0,2-1-1,5-7 54,-7 8-62,1-1 0,0 1 1,0 0-1,0 0 0,0-1 1,0 1-1,0 0 0,0 0 1,0 0-1,1 0 0,-1 0 0,0 0 1,3-1-1,10 0 0,-14 1 7,1 1 0,0 0-1,0 0 1,0 0 0,0 0 0,0-1 0,-1 1 0,1 0 0,0 1 0,0-1 0,0 0 0,0 0 0,0 0 0,-1 0-1,3 1 1,1 8 57,-3-5-63,1-1 1,-1 0 0,0 1 0,0-1 0,0 0-1,0 1 1,-1 0 0,1 4 0,-2 45 3,0-24 24,1-1-1,1 1 1,5 28-1,-4-44-33,-1-7 2,0 1 0,1 0-1,2 7 1,-3-12 35,0 0-1,-1-1 1,1 1-1,0-1 1,0 1-1,0-1 1,0 0-1,0 1 1,0-1-1,0 0 0,1 0 1,-1 1-1,0-1 1,1 0-1,-1-1 1,1 1-1,2 1 1,-2-1-15,0-1 1,-1 0 0,1 0 0,0 1 0,0-1-1,-1-1 1,1 1 0,0 0 0,0 0 0,-1-1-1,1 1 1,0-1 0,-1 1 0,1-1-1,0 0 1,-1 1 0,1-1 0,1-1 0,25-21 37,30-29 216,77-75-124,-79 73-191,-60 61 2,0 0 1,0 0-1,0 0 0,1 0 1,1 0-1,-1 1 1,1 0-1,-2 10 1,2-8 34,0 0 1,1 0 0,0-1 0,0 1 0,1 0-1,1 0 1,-1 0 0,3 10 0,-1-16 25,-1 0 1,0 0-1,1 0 1,0 0 0,0 0-1,0-1 1,0 1-1,1-1 1,-1 1 0,1-1-1,0 0 1,4 4-1,-5-6 4,-1 0 0,1 0 0,-1 0-1,1-1 1,-1 1 0,1 0 0,0-1-1,-1 1 1,1-1 0,0 0 0,-1 1 0,1-1-1,0 0 1,0 0 0,-1 0 0,1 0-1,0 0 1,0-1 0,-1 1 0,1-1-1,0 1 1,-1-1 0,1 1 0,-1-1 0,1 0-1,-1 0 1,1 0 0,-1 0 0,1 0-1,-1 0 1,0 0 0,2-2 0,4-3 9,0-1 1,0 0-1,-1-1 1,0 0-1,0 0 1,-1 0-1,0 0 1,4-11-1,-7 14-14,0-1 1,0 0-1,0 0 0,0 0 0,-1 0 1,0 0-1,-1 0 0,1-1 1,-1 1-1,0 0 0,-1 0 0,1 0 1,-4-11-1,4 15-21,-1-1 0,0 1 0,0 0 0,0 0-1,0 0 1,0 0 0,0 0 0,-1 0 0,1 1 0,-1-1 0,1 0 0,-1 1 0,1-1 0,-1 1-1,0-1 1,0 1 0,0 0 0,0 0 0,0 0 0,0 0 0,0 0 0,0 0 0,-1 0-1,1 1 1,0-1 0,0 1 0,-1 0 0,1 0 0,0-1 0,0 1 0,-1 1 0,-3 0 0,-2 0-15,1 0 0,0 1 0,-1 0 1,1 0-1,0 1 0,0 0 0,1 1 1,-13 7-1,18-10 12,-1 0 0,0 0 1,1 1-1,0-1 0,-1 1 0,1-1 0,0 1 0,-1 0 0,1-1 1,0 1-1,-1 3 0,2-5 18,0 1 1,0-1-1,0 1 1,0-1-1,-1 1 1,1-1-1,0 1 1,0 0-1,0-1 0,1 1 1,-1-1-1,0 1 1,0-1-1,0 1 1,0-1-1,0 1 1,1-1-1,-1 1 0,0-1 1,0 1-1,1-1 1,-1 1-1,0-1 1,1 0-1,-1 1 1,0-1-1,1 0 1,-1 1-1,1-1 0,-1 0 1,1 1-1,-1-1 1,1 0-1,-1 0 1,1 1-1,-1-1 1,1 0-1,-1 0 0,1 0 1,-1 0-1,1 0 1,-1 0-1,1 0 1,-1 0-1,1 0 1,0 0-1,10 1 38,1 0-1,-1-1 1,0-1-1,1 0 1,13-3-1,55-17 319,-41 9-278,-36 11-21,2 0-29,1-1 1,0 1-1,0 0 0,-1 0 1,9 0-1,-13 1-36,0 0 0,-1 0 1,1 0-1,0 0 0,0 1 0,0-1 0,0 0 0,0 1 0,0-1 0,0 0 1,0 1-1,0-1 0,-1 1 0,1-1 0,0 1 0,0-1 0,-1 1 1,1 0-1,0-1 0,-1 1 0,1 0 0,0 0 0,-1 0 0,1-1 0,-1 1 1,0 0-1,1 0 0,-1 0 0,1 0 0,-1 0 0,0 0 0,0 0 1,0 0-1,0 0 0,0 0 0,0 0 0,0 0 0,0 1 0,3 48 27,-1-31 108,-1 28 1,-7 50-19,1-56-21,5-39-38,1-3-19,0 0 1,1 0-1,-1 0 0,0 0 1,0-1-1,0 1 1,0 0-1,0 0 0,-1-1 1,2-1-1,0 0 25,35-61 97,-17 27-221,3-7 130,10-16 51,-31 57-98,0 0 0,-1 0 0,1 0 0,-1-1 0,1-3 0,3-7 45,-5 14-65,1 0 0,-1 0 0,0 0 0,0 0 0,0 0 0,0 1 0,0-1 0,0 0 0,0 0 0,0 0 0,0 0 0,0 0 0,1 0 0,-1 1 0,0-1 0,0 0 0,0 0 0,0 0 0,0 0-1,0 0 1,1 0 0,-1 0 0,0 0 0,0 0 0,0 0 0,0 0 0,1 0 0,-1 0 0,0 0 0,0 0 0,0 0 0,0 0 0,1 0 0,-1 0 0,0 0 0,0 0 0,0 0 0,0 0 0,0 0 0,1 0 0,-1 0 0,0 0 0,0 0 0,0 0 0,0 0 0,0 0 0,1-1 0,-1 1 0,0 0 0,0 0 0,0 0 0,0 0 0,0 0 0,0 0 0,0-1 0,0 1 0,1 0 0,2 16-148,-1 13 113,1 4 32,11 48 0,-12-72 28,0 0-1,1 0 0,0-1 0,1 0 0,0 1 1,0-1-1,1 0 0,0-1 0,0 1 0,9 8 1,-10-12-11,1 0 0,0-1 0,0 0 0,0 0 0,0 0 1,0-1-1,1 0 0,-1 0 0,1 0 0,-1-1 0,1 1 1,0-1-1,-1-1 0,1 1 0,0-1 0,0 0 0,0 0 1,0-1-1,7-1 0,-2 0-532,0 0 0,0-1 0,0-1 0,0 1 0,0-2 0,-1 1 0,0-2-1,18-11 1,-21 11-408,0 0-1,0 0 0,-1-1 0,0 0 0,9-12 0,5-14-3817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0:02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15 6304,'-8'-3'792,"-1"0"1,1 1-1,-1 0 0,0 0 1,1 1-1,-15-1 0,10 2 5704,19 0-3667,29 0-2227,-20 0 383,143 9 1041,-79-3-2057,-47-5-140,25 2-1574,-50-2 293,-1 1 0,1-1 1,9 5-1,-14-5 864,0 0-1,0 0 1,0 0-1,0 1 1,0-1 0,0 0-1,0 1 1,-1-1-1,1 1 1,-1 0-1,1 0 1,-1-1 0,0 1-1,2 2 1,6 20-4068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50:13.3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27 2496,'-9'-3'413,"5"1"-82,0 1-1,0-1 0,0 1 0,0 0 1,0 0-1,-7 0 0,11 1-261,-1 0-1,1 0 1,0 0 0,0 0-1,-1 0 1,1-1-1,0 1 1,0 0-1,-1 0 1,1 0 0,0 0-1,0 0 1,-1-1-1,1 1 1,0 0 0,0 0-1,0 0 1,0-1-1,-1 1 1,1 0 0,0 0-1,0-1 1,0 1-1,2-5 4126,75 0-1111,-1 5-1855,170 5-280,-146 2-1544,-5-1-4750,-43-1 2456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50:15.5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436 401 1568,'0'0'50,"0"-1"0,-1 1-1,1 0 1,0-1 0,0 1 0,-1 0 0,1 0 0,0-1 0,0 1-1,-1 0 1,1 0 0,0 0 0,-1-1 0,1 1 0,-1 0 0,1 0-1,0 0 1,-1 0 0,1 0 0,0 0 0,-1 0 0,1 0-1,-1 0 1,1 0 0,0 0 0,-1 0 0,1 0 0,0 0 0,-1 0-1,1 0 1,-1 0 0,1 0 0,0 0 0,-1 1 0,1-1 0,0 0-1,-1 0 1,1 0 0,0 1 0,-1-1 0,1 1 0,-10 3 6405,9-2-5412,1-2-958,0 0 0,0 1 0,0-1-1,0 0 1,0 1 0,0-1 0,0 0-1,0 1 1,0-1 0,0 0 0,0 1 0,0-1-1,-1 0 1,1 0 0,0 1 0,0-1-1,0 0 1,-1 1 0,1-1 0,0 0 0,0 0-1,-1 0 1,1 1 0,-1-1 0,-7 1 153,0-1 0,0 1 0,-1 1 0,1 0 1,0 0-1,1 0 0,-1 1 0,-14 7 0,-3 4-60,-29 23 0,16-10 85,-15 12 16,23-14-152,14-12-87,0 1 0,-14 17 0,6-6-81,21-22 67,-1 1-1,1-1 1,0 1-1,1 0 1,-1 0-1,1 0 0,0 0 1,0 0-1,0 0 1,0 0-1,1 1 0,-1-1 1,1 1-1,0-1 1,1 1-1,-1 6 0,1-10-5,0 0-1,0 0 0,0 0 0,0 0 0,1 1 0,-1-1 0,0 0 0,1 0 0,-1 0 0,1 0 1,-1 0-1,1 0 0,0 0 0,-1 0 0,1 0 0,0 0 0,0 0 0,1 1 0,0-1 4,0 1 0,1-1-1,-1 1 1,0-1 0,1 0-1,0 0 1,4 2 0,0-2 105,0 1 0,0-1 0,0-1 0,1 1-1,12-2 1,-4-1 13,0 0 0,0-2 0,0 0 0,0-1-1,16-7 1,-21 7-113,-1 0 0,0 0-1,0-1 1,-1-1-1,0 1 1,0-2 0,-1 1-1,11-12 1,-6 3-14,0 0 1,-1 0 0,-1-2-1,-1 1 1,-1-1 0,0 0-1,8-26 1,-17 40-113,-1 5 4,-2 7-71,0 5 38,0-4 50,1 0 0,0 0 0,1 0 0,-1 13 0,2-11 101,0 0-1,1-1 1,0 1 0,1-1 0,4 14 0,-6-22-8,1 0-1,-1 0 1,1 0 0,0 0-1,0 0 1,0 0 0,0 0-1,0 0 1,1 0 0,-1-1 0,0 1-1,1 0 1,0-1 0,-1 1-1,1-1 1,0 0 0,-1 1 0,1-1-1,0 0 1,0 0 0,0 0-1,0 0 1,0-1 0,1 1-1,-1-1 1,0 1 0,0-1 0,0 1-1,0-1 1,1 0 0,-1 0-1,3-1 1,-1 0 27,0 0 0,0 0-1,0 0 1,0-1 0,0 1 0,-1-1-1,1 0 1,-1 0 0,1-1 0,-1 1 0,0-1-1,0 1 1,0-1 0,0 0 0,3-4-1,3-6 40,0 1-1,13-25 0,43-110 437,-12 23-647,-27 72 111,-8 18 44,-1 0 0,-2-1 0,13-44 0,-27 70-57,1 1 0,-2-1 1,1 1-1,-1 0 0,-2-14 1,1-6-128,1 27 150,0 1-1,0-1 1,0 1-1,0-1 1,0 1-1,0 0 1,0-1 0,0 1-1,0-1 1,0 1-1,0-1 1,0 1-1,0 0 1,-1-1-1,1 1 1,0 0-1,0-1 1,0 1-1,-1-1 1,1 1-1,0 0 1,-1 0-1,1-1 1,-8 3-187,-5 13 1,0 17 77,0 0-1,-14 64 0,0 72 98,23-129 82,1 0 0,3 1 0,1-1 0,10 67-1,-9-98 7,0 1 0,0-1 0,1 1 0,0-1 0,1 0 0,0 0 0,7 12 0,-9-18-56,0 1 0,1 0 0,-1 0 0,0-1 1,1 1-1,0-1 0,-1 0 0,1 1 1,0-1-1,0-1 0,0 1 0,1 0 1,-1-1-1,0 0 0,1 1 0,-1-1 0,0-1 1,1 1-1,-1 0 0,6-1 0,-2 0-128,-1 0 0,0-1 0,0 1-1,9-3 1,-13 2-348,0 0 0,0 1 0,0-1 0,0 0 0,0 0 0,0 0 0,0 0 0,0-1 0,0 1 0,0 0 0,-1-1 0,1 1 0,-1-1 0,1 0 0,1-2 0,2-5-3882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50:15.9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30 3552,'0'-2'171,"0"0"-1,0 0 1,0 0 0,0 0 0,0 1 0,1-1-1,-1 0 1,1 0 0,0-2 0,5-5 4825,6 9-1732,90 9 1034,2-10-3433,117 2-610,-203 0-525,1 1 0,20 4 1,-31-4-742,1 1 0,0 0 0,12 5 0,-19-6 548,0-1 0,0 0 1,0 0-1,0 1 0,0-1 1,0 1-1,0 0 0,-1-1 0,1 1 1,-1 0-1,1 0 0,-1 0 0,0 0 1,0 0-1,0 1 0,2 2 0,-2 12-3163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50:17.4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138 3 1824,'-1'-1'778,"-1"1"-530,0 0 0,0-1 1,0 1-1,1 0 0,-1 0 1,0 0-1,0 0 0,0 0 1,0 0-1,-2 1 0,-1 1 916,0-1-1,0 0 1,0 0-1,0-1 1,-9 1 810,14 2-1715,0-1 1,-1 1 0,1-1-1,-1 1 1,0-1-1,0 1 1,0-1-1,-2 4 1,2-3-231,-1-1 0,1 0 0,0 1 0,0 0 0,0-1 0,1 1 0,-1-1 0,0 6 0,-12 180 1098,2-57-579,11-117-466,-6 151 444,6-153-544,1 2 124,-1 0 0,-1 1 0,-1-1 0,-4 21 0,6-35-108,0 0-1,1 0 1,-1 0 0,0 1 0,0-1 0,-1 0 0,1 0 0,0 1 0,0-1-1,0 0 1,0 0 0,0 0 0,0 1 0,0-1 0,0 0 0,0 0-1,0 0 1,0 1 0,-1-1 0,1 0 0,0 0 0,0 0 0,0 0-1,0 0 1,-1 1 0,1-1 0,0 0 0,0 0 0,0 0 0,0 0-1,-1 0 1,1 0 0,0 0 0,-1 0 0,-4-10-2558,3 6 1869,1 1 0,0-1-1,1 0 1,-1 1 0,0-7 0,1 2-415,-5-23-1043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50:17.8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10 120 5312,'0'0'89,"-1"0"-1,1 0 1,-1 0 0,1 0-1,-1 0 1,1-1 0,-1 1-1,1 0 1,0 0 0,-1-1 0,1 1-1,-1 0 1,1-1 0,0 1-1,-1 0 1,1-1 0,0 1 0,-1-1-1,1 1 1,0-1 0,0 1-1,-1 0 1,1-1 0,0 1-1,0-1 1,0 1 0,0-1 0,0 1-1,0-1 1,0 0 0,0-1 156,0 1 0,0-1 1,1 1-1,-1 0 1,1-1-1,0 1 0,-1-1 1,1 1-1,0 0 0,1-2 1,3-3 335,-1 1 1,1 0 0,0 0-1,8-5 1,2 1-219,1 1 0,0 1 1,1 0-1,-1 1 0,20-5 0,-34 11-350,12-4 55,0 1 1,0 1 0,1 0-1,-1 1 1,22 1-1,72 11 177,-96-9-158,-1 1 0,0-1 0,0 2-1,0-1 1,-1 2 0,1-1 0,-1 1 0,0 1 0,0 0 0,-1 0 0,0 1 0,0 1 0,0-1-1,-1 1 1,0 0 0,8 13 0,-15-20-49,0 0 0,0 0-1,0 1 1,0-1 0,-1 1 0,1-1 0,0 0-1,-1 1 1,1-1 0,-1 1 0,0-1-1,1 1 1,-1 0 0,0-1 0,0 1 0,0-1-1,0 1 1,0-1 0,0 1 0,-1-1-1,1 1 1,0 0 0,-2 2 0,1-2 46,-1 1 1,0-1-1,1 1 1,-1-1-1,0 0 0,0 0 1,-1 0-1,1 0 1,0 0-1,-1 0 1,-4 2-1,-11 6 34,0-1-1,0-1 0,-27 7 1,-59 11 95,2-1-2709,95-23 2193,-21 8-3292,27-10 3295,0 1 0,0-1 0,0 1 1,0-1-1,0 1 0,0 0 0,0-1 1,0 1-1,0 0 0,0 0 0,1 0 1,-1 0-1,0 0 0,0-1 0,1 1 1,-1 0-1,1 1 0,-1-1 0,0 2 1,4 9-4293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50:48.3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185 100 1472,'0'0'135,"1"0"1,0 0-1,-1 0 1,1 0-1,0 0 1,-1 0-1,1 0 1,0 0-1,-1-1 1,1 1-1,-1 0 1,1 0-1,0-1 1,-1 1-1,1-1 1,0 1-1,-1-1-39,0 1 0,0 0 0,1-1-1,-1 1 1,0 0 0,0-1-1,0 1 1,0 0 0,0-1-1,0 1 1,0-1 0,0 1 0,0 0-1,0-1 1,0 1 0,0 0-1,0-1 1,0 1 0,-1 0 0,1-1-1,0 1 1,0 0 0,0-1-1,0 1 1,-1 0 0,1 0-1,0-1 1,0 1 0,-1 0 0,1 0-1,0-1 1,0 1 0,-1 0-1,1 0 1,-1-1-40,1 1-1,-1 0 1,0 0-1,1 0 1,-1-1-1,1 1 1,-1 0-1,0 0 1,1 0 0,-1 0-1,0 0 1,1 0-1,-1 0 1,1 0-1,-1 1 1,0-1-1,1 0 1,-1 0-1,1 0 1,-2 1-1,-11 6 736,6-1-572,0-1-1,1 2 0,-1-1 0,1 1 0,1 0 0,0 0 0,-6 10 0,-9 11-32,5-8 0,0 0-1,2 1 1,0 0-1,-19 44 1,32-63-170,-1 0 0,0 1 0,1-1 0,-1 0 1,1 0-1,0 1 0,0-1 0,0 0 0,0 1 0,0-1 0,0 0 0,0 1 1,1-1-1,-1 0 0,1 0 0,0 1 0,0-1 0,0 0 0,0 0 0,2 3 0,-1-2 12,0-1-1,0 0 1,0 0-1,0 0 1,0-1-1,1 1 1,-1 0-1,1-1 1,-1 1-1,1-1 1,-1 0-1,1 0 0,0 0 1,0 0-1,0-1 1,5 2-1,-4-2 12,1 0 1,-1 0-1,0 0 0,0 0 0,1-1 0,-1 0 0,0 0 0,0 0 1,0 0-1,0-1 0,0 1 0,0-1 0,0 0 0,0 0 1,0 0-1,-1-1 0,0 0 0,1 1 0,-1-1 0,0 0 0,5-7 1,-3 4 28,-1-1 0,1 1 0,-1-1 0,-1 0 0,1-1 0,-1 1 0,-1 0 1,1-1-1,-1 0 0,1-14 0,-1 0-14,0 0 0,-2 0 1,-1 0-1,-1 0 0,-6-29 0,8 33-307,1 8 106,-1 10 148,0 0-1,0 0 0,0 0 1,0 1-1,0-1 1,0 0-1,0 0 0,0 0 1,0 0-1,0 0 0,0 0 1,0 0-1,0 0 1,0 0-1,0 0 0,0 1 1,0-1-1,0 0 0,0 0 1,0 0-1,0 0 1,0 0-1,0 0 0,0 0 1,0 0-1,-1 0 0,1 0 1,0 0-1,0 0 1,0 0-1,0 0 0,0 0 1,0 0-1,0 0 1,0 0-1,0 0 0,0 0 1,-1 0-1,1 0 0,0 0 1,0 0-1,0 0 1,0 0-1,0 0 0,0 0 1,0 0-1,0 0 0,0 0 1,0 0-1,-1 0 1,1 0-1,0 0 0,0 0 1,0 0-1,0 0 0,0 0 1,0 0-1,0 0 1,0 0-1,0 0 0,0 0 1,0 0-1,0 0 1,0-1-1,0 1 0,0 0 1,-1 0-1,-3 7 257,1 6-75,0 0 1,1 1-1,0-1 1,1 0-1,0 1 1,1-1-1,1 1 1,4 25 0,4 4 19,-7-28-160,1-1 1,0 0 0,1 0 0,0 0-1,1-1 1,1 0 0,11 21-1,-16-33-31,0 0-1,0 0 1,-1 0-1,1 0 0,0 0 1,0 0-1,0-1 0,0 1 1,0 0-1,0-1 0,1 1 1,-1 0-1,0-1 0,0 0 1,0 1-1,1-1 1,-1 1-1,0-1 0,0 0 1,3 0-1,-1 0 8,0 0 1,0-1-1,1 1 0,-1-1 1,0 0-1,0 1 0,0-2 1,4 0-1,1-2 53,1-1 1,-1 0-1,0 0 0,-1 0 1,9-9-1,12-13-21,26-24 96,-47 45-151,0 1 0,0 0 0,1 0 0,0 0 0,15-5-1,-18 8-38,0 1 0,0 0 0,0 1 0,0-1 0,0 1 0,0 0 0,0 0-1,0 1 1,0-1 0,5 2 0,23 2 12,-32-4 293,2-7 628,-2 6-882,-1 1 1,1-1 0,-1 0-1,0 1 1,1-1-1,-1 0 1,0 1-1,0-1 1,1 0-1,-1 1 1,0-1 0,0 0-1,0 0 1,0 1-1,0-1 1,0 0-1,0 0 1,0 1-1,0-1 1,0 0 0,0 0-1,-1 1 1,1-1-1,-1-1 1,-2-4 51,-1 0 1,0 0-1,0 1 0,-1-1 1,1 1-1,-1 0 1,0 0-1,-10-6 0,12 9-92,1 0 0,-1 1-1,0-1 1,1 1-1,-1 0 1,0 0-1,0 0 1,0 0-1,0 0 1,0 1-1,0-1 1,0 1 0,0 0-1,0 0 1,0 0-1,0 0 1,0 1-1,0-1 1,1 1-1,-1 0 1,0-1 0,-4 3-1,0 1 6,1-1 0,0 1-1,0 1 1,0-1 0,0 1 0,1 0 0,0 0-1,0 1 1,0 0 0,0 0 0,1 0-1,0 0 1,1 1 0,-1-1 0,1 1 0,0 0-1,1 0 1,0 0 0,0 0 0,0 0-1,1 1 1,0-1 0,0 13 0,2-16 28,-1 0-1,1 0 1,0 0 0,0 0 0,0 0 0,1-1-1,-1 1 1,1 0 0,0-1 0,0 1 0,0-1-1,0 1 1,1-1 0,-1 0 0,1 0 0,0 0-1,0 0 1,0-1 0,0 1 0,7 3 0,-5-3 22,0 0 1,0 0 0,1-1 0,-1 1-1,1-1 1,-1-1 0,1 1 0,0-1 0,0 0-1,0 0 1,0 0 0,0-1 0,10-1-1,5-2 61,0-1-1,0-1 0,-1-1 0,35-15 0,-11 1-26,-12 7 1,43-27 1,-45 23-23,-20 12-8,0-1-1,-1 1 0,0-2 0,0 1 0,12-14 0,93-119-64,-108 131 93,10-13-50,25-26-1,-38 44 6,-1 2-6,-1 0-1,0-1 0,0 1 0,0 0 1,0-1-1,0 1 0,0 0 0,0-1 1,0 1-1,0-1 0,-1 0 0,1 1 1,-1-1-1,1-3 0,0 1-1,1-2 50,-7 9-8,-8 6-121,4-2 115,0 0 1,0 0-1,1 1 0,0 0 0,0 0 0,-9 14 0,-36 61-308,33-50 199,10-15 44,0 0 0,1 0 1,1 1-1,1 0 0,1 1 1,-8 37-1,13-52 7,1-1-1,0 0 0,0 0 1,0 0-1,0 1 1,1-1-1,1 5 1,-2-8 26,0 0 1,0-1 0,0 1 0,1 0-1,-1 0 1,0-1 0,0 1-1,1 0 1,-1 0 0,1-1 0,-1 1-1,0 0 1,1-1 0,-1 1-1,1 0 1,0-1 0,-1 1-1,1-1 1,-1 1 0,1-1 0,0 1-1,-1-1 1,1 0 0,0 1-1,0-1 1,-1 0 0,1 0 0,0 1-1,0-1 1,0 0 0,-1 0-1,1 0 1,0 0 0,0 0-1,0 0 1,-1 0 0,1 0 0,0 0-1,0 0 1,0-1 0,1 1-1,6-4 17,0-1 0,0 1 0,-1-1 0,0-1 0,1 0 0,-2 1 0,1-2 0,-1 1 0,0-1 0,0 0 0,-1-1 0,0 1 0,0-1 0,4-9 0,5-13 104,-1 0 0,14-49 0,7-18-181,-24 66-147,-9 30 184,-1-1 1,1 1-1,-1-1 1,0 0-1,0 1 1,0-1 0,0 0-1,0 1 1,0-1-1,0 0 1,0 1-1,-1-1 1,0-2-1,1 4 14,0 0 0,0 0-1,0 0 1,-1-1 0,1 1-1,0 0 1,0 0-1,0 0 1,0 0 0,0 0-1,0 0 1,0 0 0,-1 0-1,1 0 1,0 0-1,0 0 1,0 1 0,0-1-1,0 0 1,0 0 0,0 0-1,-1 0 1,1 0-1,0 0 1,0 0 0,0 0-1,0 0 1,0 0 0,0 0-1,0 0 1,0 0-1,0 1 1,0-1 0,-1 0-1,1 0 1,0 0 0,0 0-1,0 0 1,0 0 0,0 0-1,0 0 1,0 1-1,0-1 1,0 0 0,0 0-1,0 0 1,0 0 0,0 0-1,0 0 1,0 1-1,-3 7-31,2-6 24,-33 61 171,-6 37-246,-7 17 177,19-60-13,-2-1 1,-48 65-1,69-106 37,-5 7 71,14-21-178,-1 0 0,1 0 0,-1-1 0,0 1 1,1 0-1,-1 0 0,0-1 0,0 1 0,1-1 0,-1 1 1,0 0-1,0-1 0,0 0 0,0 1 0,1-1 0,-1 1 1,-2-1-1,3 0-9,0 0 1,0 0-1,1 0 1,-1 0-1,0 0 1,0 0 0,0 0-1,0 0 1,0 0-1,0 0 1,0 0-1,0 0 1,0-1-1,0 1 1,0 0-1,0 0 1,0 0 0,0 0-1,0 0 1,0 0-1,0 0 1,0 0-1,0 0 1,0 0-1,0 0 1,0 0-1,0-1 1,0 1 0,0 0-1,0 0 1,0 0-1,0 0 1,0 0-1,0 0 1,0 0-1,0 0 1,0 0-1,0 0 1,0 0 0,0-1-1,0 1 1,0 0-1,0 0 1,0 0-1,0 0 1,0 0-1,0 0 1,0 0-1,0 0 1,-1 0 0,1 0-1,0 0 1,0 0-1,0 0 1,0 0-1,0 0 1,0 0-1,0 0 1,0 0-1,0 0 1,0 0 0,0 0-1,0 0 1,-1 0-1,1 0 1,10-8-14,15-7 10,49-33-327,-53 33 399,0-1 0,-1-1-1,33-36 1,-20 19-62,109-126-80,-44 47 122,-82 95-30,15-15-212,-27 32 23,-3 7 86,-4 11 101,2-13 32,0 8-19,-1 0-1,-1-1 1,0 1 0,-9 21 0,-12 27 44,-13 26-18,6-18 31,28-59-73,0 0 1,0 1-1,1-1 0,1 0 0,-2 18 0,3-27-1,0 1 0,0-1-1,0 1 1,0 0 0,0-1 0,0 1-1,0-1 1,0 1 0,0-1 0,1 1-1,-1 0 1,0-1 0,0 1-1,1-1 1,-1 1 0,0-1 0,1 1-1,-1-1 1,0 0 0,1 1 0,-1-1-1,1 1 1,-1-1 0,1 0 0,-1 1-1,1-1 1,-1 0 0,1 0 0,-1 1-1,1-1 1,-1 0 0,1 0 0,-1 0-1,1 0 1,0 1 0,-1-1 0,1 0-1,-1 0 1,1 0 0,1-1 0,2 1 17,0-1 1,0 0 0,0 1-1,6-4 1,-4 2-9,7-3 30,0 0 1,-1-1-1,1-1 1,18-13-1,0 0-74,-11 7 19,1-1-1,-2-1 0,0-1 0,0-1 0,-2 0 0,0-1 0,-1-1 0,-1-1 0,-1 0 1,-1-1-1,20-40 0,0 2 133,-44 112-251,2-18 160,2-1 1,-6 70-1,5-13-112,8-87 98,0-1 0,1 1 0,-1-1 0,1 1-1,0-1 1,2 7 0,-3-10-11,0 1 0,1 0 1,-1-1-1,0 1 0,0-1 0,1 1 1,-1 0-1,0-1 0,1 1 0,-1-1 1,1 1-1,-1-1 0,1 1 0,-1-1 0,1 1 1,-1-1-1,1 0 0,-1 1 0,1-1 1,-1 0-1,1 1 0,0-1 0,-1 0 1,1 0-1,0 1 0,-1-1 0,1 0 1,0 0-1,-1 0 0,1 0 0,0 0 1,-1 0-1,1 0 0,0 0 0,-1 0 1,1 0-1,0-1 0,-1 1 0,1 0 0,1-1 1,3-2 24,1 0-1,0 0 1,-1-1 0,1 1 0,-1-1 0,0-1 0,0 1-1,-1-1 1,0 0 0,5-6 0,1-4-42,0-1-1,9-22 1,-10 16 50,38-100 134,-46 117-262,-1 4 69,0 1 1,0-1-1,0 1 1,0-1-1,0 1 1,0 0-1,1-1 1,-1 1-1,0-1 1,0 1-1,0 0 1,0-1-1,1 1 1,-1-1-1,0 1 1,0 0-1,1-1 1,-1 1-1,0 0 1,0-1-1,1 1 1,-1 0 0,0-1-1,1 1 1,-1 0-1,1 0 1,-1 0-1,0-1 1,1 1-1,0 0 1,0 16 173,-4 24-98,1-28-54,1 0-1,1 16 1,2 9 114,-2-25-118,0 0 1,1 0-1,0 0 0,1-1 0,1 1 0,0-1 1,0 1-1,7 13 0,-10-25 10,0 1 0,1 0 0,-1-1 0,1 1 0,-1-1 0,0 1 1,1-1-1,-1 1 0,1-1 0,0 1 0,-1-1 0,1 1 0,-1-1 0,1 0 0,0 1 0,-1-1 0,1 0 0,0 0 1,-1 1-1,1-1 0,0 0 0,-1 0 0,1 0 0,0 0 0,-1 0 0,1 0 0,0 0 0,0 0 0,-1 0 0,1 0 0,0-1 1,-1 1-1,1 0 0,0 0 0,-1-1 0,1 1 0,-1 0 0,1-1 0,0 1 0,0-1 0,5-3 55,-1 0 0,1 0-1,6-7 1,-5 4-41,10-8 17,-1-2-1,-1 0 1,0 0 0,15-26 0,42-80-78,-19 29-57,-49 87 70,1 0-1,-1-1 1,-1 1-1,1-1 0,-2 1 1,5-17-1,-2 14-32,-5 10 53,0 0-1,0 0 1,0 0-1,0 0 1,0 0-1,0 0 0,0 0 1,0 0-1,0 0 1,0 0-1,0 1 1,0-1-1,0 0 1,0 0-1,0 0 1,0 0-1,1 0 1,-1 0-1,0 0 0,0 0 1,0 0-1,0 0 1,0 0-1,0 0 1,0 0-1,0 0 1,0 0-1,0 0 1,0 0-1,0 0 1,1 0-1,-1 0 1,0 0-1,0 0 0,0 0 1,0 0-1,0 0 1,0 0-1,0 0 1,0 0-1,0 0 1,0 0-1,0 0 1,1 0-1,-1 0 1,0 0-1,0 0 0,0 0 1,0 0-1,0 0 1,0 0-1,0 0 1,0 0-1,0 0 1,0 0-1,0-1 1,0 1-1,0 0 1,0 0-1,1 2-3,-1 0-1,0 0 1,1-1 0,0 1 0,-1 0-1,1-1 1,0 1 0,0 0 0,-1-1-1,1 1 1,1-1 0,-1 1 0,0-1-1,2 2 1,26 29-151,-26-29 168,-1 0 0,1 0 0,-1 0 0,1 1-1,-1-1 1,0 0 0,0 1 0,0 0 0,-1-1-1,1 1 1,-1 0 0,0 0 0,0 0 0,1 4-1,0 9-10,-1 0-1,0 17 0,-1-27 6,-4 43 74,3-35-100,0 0 0,0 0 0,3 19 0,1-1 135,-3-27-97,1 1-1,-1 0 0,1-1 1,3 10-1,-3-12-103,-1-3 90,1 0 0,-1 0 0,0 0 0,0 0 1,1 0-1,-1 0 0,1 0 0,-1 0 0,1 0 0,-1 0 0,1 0 0,0 0 1,-1 0-1,1 0 0,0-1 0,0 1 0,0 0 0,-1-1 0,1 1 1,0 0-1,0-1 0,0 1 0,0-1 0,0 1 0,2-1 0,2 1 16,0 0 0,0-1 0,0 0 0,1 0 0,-1 0 0,0 0 0,0-1-1,0 0 1,0 0 0,0-1 0,6-2 0,-1 0 6,-1 0-1,0-1 1,-1-1 0,1 1 0,-1-1-1,0-1 1,0 1 0,-1-1 0,0-1-1,0 1 1,-1-1 0,0 0 0,0-1-1,5-9 1,-1-3 16,0 0 1,-1-1-1,-1 0 1,-1 0-1,4-25 0,-9 35-41,0 1-1,-1 0 0,0-15 1,-1 26-4,0 0 1,0 0 0,0 0 0,0-1-1,0 1 1,0 0 0,0 0 0,0 0-1,0 0 1,0 0 0,0 0 0,0 0-1,-1 0 1,1 0 0,0 0 0,0 0-1,0 0 1,0 0 0,0 0 0,0 0-1,0 0 1,0 0 0,0 0 0,0-1-1,0 1 1,0 0 0,0 0 0,0 0-1,0 0 1,0 0 0,0 0 0,0 0-1,0 0 1,0 0 0,0 0 0,0 0-1,-1 0 1,1 0 0,0 0 0,0 0-1,0 0 1,0 0 0,0 0 0,0 0-1,0 0 1,0 0 0,0 0 0,0 0-1,0 0 1,0 0 0,0 0 0,0 0-1,0 0 1,0 0 0,0 0 0,-1 0-1,1 0 1,0 0 0,0 1 0,0-1-1,0 0 1,0 0 0,0 0 0,0 0-1,0 0 1,0 0 0,0 0 0,0 0-1,-6 6-80,-4 10-117,4-2 134,1 0 1,1 1 0,0-1-1,1 1 1,0 0 0,0 29-1,3-34 59,0 0-1,1-1 1,0 1-1,1 0 1,0-1-1,1 0 1,0 1 0,0-1-1,1 0 1,0 0-1,10 16 1,-12-22 26,1 0 0,-1 0 0,1 0-1,0-1 1,0 1 0,0-1 0,0 1 0,0-1 0,0 0 0,1 0 0,3 1 0,-4-2 8,-1 0-1,0 0 1,1 0 0,0-1-1,-1 1 1,1-1-1,-1 0 1,1 1-1,-1-1 1,1-1 0,0 1-1,-1 0 1,1-1-1,-1 1 1,1-1-1,-1 1 1,5-3 0,1-3 9,0 0 1,0 0-1,-1-1 1,0 0-1,0-1 1,-1 1-1,8-12 1,-13 17-34,20-30 16,0 0 1,-3-2-1,-1 0 0,-1-1 1,17-59-1,-31 89-27,-1 0-1,0 1 0,-1-1 0,1 0 1,-1 0-1,0 0 0,0 1 1,-1-6-1,0 10-6,0 0 0,0 0 0,1 1 0,-1-1 0,0 0 0,1 1 0,-1-1 0,0 1 0,1-1 0,-1 1 0,1-1 0,-1 1 0,1-1 0,-1 1 0,0 0 0,-4 9-31,0 0 0,-8 21 0,1-3 4,-12 30 20,2 0-1,-17 72 1,25-77-4,12-48 94,1-1 1,-1 1 0,0 0 0,0-1 0,-1 0 0,1 1-1,-5 5 1,4-9 31,3-6-121,1 4 9,0-1-1,-1 1 0,1 0 0,0-1 1,0 1-1,0 0 0,0 0 0,0 0 1,0 0-1,2-2 0,4-1 2,0 0 0,0 0-1,1 0 1,-1 1 0,1 0-1,0 1 1,0 0 0,14-3-1,74-3 49,-72 6 7,94 1 140,-65 1-5320,-76-21-11344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50:48.6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51 7136,'-19'-33'3232,"13"24"-2816,6 4 64,6 5-352,-3-4-448,13 4 128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50:50.7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461 83 1312,'0'-1'90,"-1"1"1,0-1-1,1 0 0,-1 0 1,1 0-1,0 0 0,-1 0 1,1 0-1,0 0 0,0 0 1,-1 0-1,1 0 0,0 0 1,0 0-1,0 0 0,0 0 1,0 0-1,1 0 0,-1 0 1,0 0-1,0 0 0,1-1 1,0-1 273,-1 1 1,0-1 0,1 1-1,-1-1 1,0 1 0,-1-1-1,1 1 1,-1-4 0,1 5-279,-1 1 0,1-1 0,-1 1 0,1-1 0,-1 1 1,1-1-1,-1 1 0,0 0 0,1-1 0,-1 1 0,0 0 0,1-1 0,-1 1 1,0 0-1,1 0 0,-1-1 0,0 1 0,0 0 0,1 0 0,-1 0 0,-1 0 1,-12 1 988,-10 6 128,17-5-1019,0 0 0,0 1 0,1-1 0,-8 5 0,-44 28 544,2 2 0,1 2 0,-60 58 0,106-88-651,0-1-1,1 1 1,0 1 0,1 0 0,0 0 0,0 0-1,1 1 1,1-1 0,-5 14 0,9-23-65,1 1-1,-1-1 1,1 1 0,-1-1-1,1 1 1,0-1 0,0 0 0,-1 1-1,1-1 1,0 1 0,1-1-1,-1 1 1,0-1 0,0 1 0,1-1-1,-1 1 1,0-1 0,1 1-1,0-1 1,-1 0 0,2 2-1,-1-2 36,0 0-1,1 1 0,-1-1 0,1 0 0,0 0 0,-1 0 0,1 0 1,-1-1-1,1 1 0,0 0 0,0-1 0,0 1 0,-1-1 0,1 1 0,0-1 1,0 0-1,2 0 0,7 0 12,1 0 0,0-1 0,-1 0 0,1-1 0,-1 0-1,1-1 1,-1-1 0,0 1 0,0-2 0,0 0 0,-1 0 0,0 0 0,0-2 0,0 1 0,-1-1 0,0 0 0,0-1 0,-1 0 0,0-1 0,0 0 0,9-14-1,-3 2-2,-2 0 0,0-1-1,-2 0 1,10-29-1,22-98-156,-39 140 82,-1 10-75,-2 18 26,0-15 146,0 13 22,1 0 0,0 0-1,7 31 1,-4-33 21,0-1 0,1 1-1,1-1 1,11 21 0,-14-30-92,1 1 1,0-1-1,0 0 1,1 0-1,-1-1 1,1 1-1,0-1 1,0 0-1,1 0 1,-1-1-1,1 1 0,0-1 1,6 2-1,-3-1-165,0-2 0,0 1 0,0-1-1,18 2 1,-7-3-2304,24-2 1,11 0-792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50:57.1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1 566 3136,'0'-1'28,"0"1"-1,0 0 1,0 0 0,0 0-1,0 0 1,0 0 0,0 0 0,0-1-1,0 1 1,0 0 0,0 0 0,0 0-1,0 0 1,0 0 0,0 0-1,0-1 1,0 1 0,0 0 0,0 0-1,0 0 1,0 0 0,0 0-1,0 0 1,0 0 0,1-1 0,-1 1-1,0 0 1,0 0 0,0 0-1,0 0 1,0 0 0,0 0 0,0 0-1,1 0 1,-1 0 0,0 0-1,0 0 1,0 0 0,0 0 0,0 0-1,0 0 1,1 0 0,-1 0-1,0 0 1,0 0 0,0 0 0,0 0-1,0 0 1,0 0 0,1 0-1,-1 0 1,0 0 0,0 0 0,0 0-1,0 0 1,0 0 0,0 0 0,1 0-1,-1 0 1,0 1 0,0-1-1,0 0 1,0-2-9,9-3 1118,-1 0 1,0-1-1,14-12 0,-9 1-967,-2 0 0,0-1 0,-1-1 0,-1 0 0,-1 0 0,0-1 0,7-32 0,-1-36 929,-12 74-672,-3 10-310,0 8-298,-2 13 222,-3 30 1,1 5 88,0-20-67,-36 162 909,25-145-364,-30 61 0,45-108-581,0 0 1,0 0 0,0 0 0,0-1 0,-1 1 0,1 0 0,-3 1 0,-4 6 271,8-8-286,0-1 0,0 0 0,0 0 0,-1 0-1,1 0 1,0 0 0,0 0 0,0 0 0,-1 0 0,1 0 0,0 0-1,0 0 1,-1 0 0,1 0 0,0 0 0,0 0 0,0 0-1,-1 0 1,1 0 0,0 0 0,0 0 0,-1 0 0,1 0 0,0 0-1,0 0 1,0-1 0,0 1 0,-1 0 0,1 0 0,0 0-1,0 0 1,0 0 0,0-1 0,-1 1 0,1 0 0,0 0 0,0 0-1,0-1 1,0 1 0,0 0 0,0 0 0,0 0 0,0-1 0,0-3 22,2 0 0,-1 1 0,0-1 0,1 0 0,0 1 0,0-1 0,0 1 0,0-1 0,3-2 0,3-5-49,4-12-61,0 0 0,15-47 1,20-47 127,-22 57-42,-10 25-14,3 0 0,0 1 1,43-58-1,-55 84 43,1 1 0,-1-1 0,1 1 0,0 0 0,11-8 1,-14 12-13,1 0 0,-1 1 0,0-1 1,1 1-1,-1 0 0,1 1 0,0-1 1,-1 1-1,1 0 0,0 0 0,0 0 1,7 0-1,-8 1-10,0 1 0,0 0 0,0-1 0,1 1 0,-1 1 0,0-1 0,-1 1 0,1-1 0,0 1 0,0 0 0,-1 0 1,1 1-1,-1-1 0,0 1 0,1 0 0,-1 0 0,0 0 0,-1 0 0,5 5 0,-3-1 15,0-1-1,0 0 1,-1 1-1,0-1 1,0 1 0,0 0-1,-1 0 1,0 0 0,0 0-1,0 9 1,-1-7 18,-1-1 1,-1 1 0,1 0-1,-1-1 1,-1 1 0,1 0-1,-1-1 1,-1 0 0,0 1-1,0-1 1,-1 0-1,0 0 1,0-1 0,0 1-1,-1-1 1,-1 0 0,1 0-1,-1-1 1,0 0 0,0 0-1,-10 7 1,-56 35 256,48-33-227,17-11-85,0-1 1,-1 1-1,1-1 0,-1 0 1,0-1-1,0 0 0,0 0 1,0-1-1,-1 0 0,1 0 0,0-1 1,-9 0-1,73-1-695,3-8 715,65-16 0,-78 14-58,-15 4 103,-1-2 0,0-1 1,54-27-1,5-6 446,-89 43-492,1 0 0,-1-1 0,1 1 0,-1 0 0,1 0 0,-1-1 0,1 1 0,-1 0 1,1 0-1,-1 0 0,1 0 0,-1-1 0,1 1 0,-1 0 0,1 0 0,0 0 0,-1 0 0,1 0 0,-1 1 1,2-1-1,-2 0-14,0 1 0,0-1 1,0 0-1,0 1 0,0-1 0,0 0 1,0 1-1,0-1 0,0 1 1,0-1-1,0 0 0,0 1 1,0-1-1,0 0 0,0 1 1,0-1-1,0 0 0,-1 1 1,1-1-1,0 0 0,0 1 0,-1-1 1,-15 25-183,14-22 191,-4 5-19,-8 10 48,1 0 0,1 1 0,0 1 0,-16 39 0,27-55-45,0-1-1,1 1 0,-1 0 1,1 0-1,0-1 0,0 1 1,0 0-1,0 0 0,1 0 1,0-1-1,-1 1 1,3 6-1,-2-9 21,-1 1 0,1-1 0,0 1 1,-1-1-1,1 0 0,0 1 0,0-1 1,-1 0-1,1 1 0,0-1 0,0 0 0,1 0 1,-1 0-1,0 0 0,0 0 0,0 0 0,1 0 1,-1-1-1,0 1 0,1 0 0,-1-1 0,1 1 1,-1-1-1,1 1 0,-1-1 0,1 0 0,-1 0 1,1 1-1,-1-1 0,1 0 0,3-1 0,-3 0 18,1 1 0,0-1 0,-1-1 0,1 1 0,-1 0 0,1 0 0,-1-1 0,0 0 1,1 1-1,-1-1 0,0 0 0,0 0 0,0 0 0,0 0 0,-1 0 0,1-1 0,-1 1 0,1-1 0,-1 1 0,0-1 0,0 1 0,0-1 0,0 0 0,1-4 0,0-5 25,1 1 1,-2-1-1,0 0 1,0-15-1,-2 6-58,-1 0 0,-1 0 0,-1 1 0,-13-40 0,5 28-986,13 34 971,0 1-1,-1-1 1,1 0-1,0 1 1,0-1-1,1 0 1,-1 0-1,0 1 1,1-1-1,-1 0 1,1 0-1,0 0 1,0-1-1,-1 1 1,5 2-1,-2 0 30,0-1 0,0 0 0,1 0 0,0 0 0,-1-1 0,1 0 0,7 3 0,-9-5 0,0 1 0,0-1 0,0 0 0,1 0 0,-1-1 0,0 1 0,0 0 0,0-1 0,0 0 0,0 0 0,0 0 0,0 0 0,0 0 0,0-1 0,0 1-1,0-1 1,-1 0 0,1 0 0,3-3 0,1-1 1,1-2-1,-1 1 0,0-1 0,10-14 1,161-234 471,-160 233-453,-12 18-31,-1-1 0,-1 0 0,1-1 0,5-10 0,-10 16-11,1 0 0,-1 0-1,1 0 1,-1 0 0,0 0-1,1 0 1,-1 0 0,0 0-1,0 0 1,0 0-1,0 0 1,0 0 0,0 0-1,0 0 1,0-1 0,0 1 2,-1 1 1,1 0-1,0 0 0,0 0 1,-1 0-1,1 0 1,0 0-1,-1 0 1,1 0-1,0 0 1,-1-1-1,1 1 0,0 1 1,-1-1-1,1 0 1,0 0-1,-1 0 1,1 0-1,0 0 0,-1 0 1,1 0-1,0 0 1,-1 0-1,1 1 1,0-1-1,0 0 1,-1 0-1,1 0 0,-1 1 1,-4 3 12,0 0-1,-1 0 1,-6 9 0,4-4-43,1 1 0,0 0 0,0 1 0,1-1 1,1 1-1,0 0 0,-7 22 0,-16 88 127,24-99-24,-38 238-177,41-251 116,1 1 0,0 0 0,0-1 1,1 1-1,0-1 0,0 1 0,4 9 0,-4-15 8,0 0-1,1-1 1,0 1-1,0 0 1,0 0-1,0-1 0,1 1 1,-1-1-1,1 0 1,0 1-1,0-1 0,0-1 1,0 1-1,1 0 1,-1-1-1,1 0 1,0 1-1,4 1 0,2-1 23,0 1 0,0-1 0,0-1 0,0 0 0,1 0 0,-1-1 0,1 0 0,-1-1 0,1 0 0,14-3 0,-6 1 12,0 0 1,0-2 0,0-1-1,0 0 1,-1-1-1,22-10 1,-33 12-20,-1 1 0,0-1 0,1 0 0,-1 0-1,-1-1 1,1 0 0,-1 0 0,0 0 0,0 0 0,0-1 0,-1 0 0,1 0 0,-2 0-1,1-1 1,-1 1 0,0-1 0,0 0 0,0 0 0,1-11 0,-2 10-10,-1 1 0,0-1 0,-1 0 0,0 1 0,0-1 0,-2-12 0,2 18-27,-1 0 1,1 0 0,0 0 0,-1 0-1,0 0 1,0 1 0,1-1 0,-1 0-1,0 0 1,0 0 0,-1 1 0,1-1-1,0 1 1,0-1 0,-1 1 0,1-1-1,-1 1 1,1 0 0,-1-1 0,0 1-1,0 0 1,1 0 0,-1 0 0,0 1-1,0-1 1,0 0 0,0 1 0,-3-1-1,2 1-16,1 0 0,-1 0 0,1 0 0,-1 1 0,1-1 0,-1 1 0,1-1 0,0 1 0,-1 0 0,1 0 0,0 0 0,0 1 0,0-1 0,0 0 0,0 1 0,0-1 0,-2 3 0,-3 2-24,2 0 1,-1 1-1,-7 11 1,8-10 20,0 1 0,0-1 0,1 1 0,1 0 0,0 0 0,-4 18 0,6-22 17,0 0 0,0 1 0,1-1 0,-1 0 0,1 0 0,1 0-1,-1 1 1,1-1 0,0 0 0,0 0 0,0 0 0,1 0 0,0 0 0,2 5 0,-2-7 30,0-1 1,0 0-1,0 0 1,0 0-1,0 0 1,0 0-1,0 0 1,0-1-1,1 1 1,-1-1-1,1 1 1,-1-1-1,1 0 1,-1 0-1,1 0 1,0-1-1,0 1 1,-1 0-1,1-1 1,0 0-1,0 0 1,0 0-1,-1 0 1,1 0-1,5-1 1,1-1 15,0 0 0,0 0 0,0-1 0,0 0 0,0 0 1,10-7-1,42-30-104,-48 31 53,1-1-1,22-22 0,-22 19-121,-14 12 137,1 0 0,0 1 0,-1-1-1,1 0 1,0 1 0,0-1-1,-1 1 1,1-1 0,0 1-1,0-1 1,0 1 0,0 0 0,-1-1-1,1 1 1,0 0 0,0 0-1,0-1 1,0 1 0,0 0 0,0 0-1,0 0 1,0 0 0,0 0-1,0 0 1,1 1 0,-1 0 3,0-1 0,0 1 0,0 0-1,-1 0 1,1 0 0,0 0 0,0 0 0,0 0 0,-1 0 0,1 0-1,0 0 1,-1 0 0,1 0 0,-1 0 0,1 0 0,-1 2 0,2 5 30,0 0 0,-1 0 1,0 0-1,0 12 0,-1-1 81,-1 0 0,-4 21 0,5-40-108,1 0-1,-1 0 0,0 0 1,0 0-1,0 0 0,0 0 1,0 0-1,0 0 0,0 0 0,0 0 1,1 0-1,-1 0 0,0 0 1,0 0-1,0 0 0,0 0 1,0 0-1,0 0 0,1 0 1,-1 0-1,0 0 0,0 0 1,0 0-1,0 0 0,0 0 0,0 0 1,0 0-1,1 0 0,-1 0 1,0 0-1,0 0 0,0 0 1,0 0-1,0 0 0,0 1 1,0-1-1,0 0 0,0 0 0,0 0 1,0 0-1,0 0 0,1 0 1,-1 0-1,0 1 0,0-1 1,0 0-1,0 0 0,0 0 1,0 0-1,0 0 0,0 0 1,0 0-1,0 1 0,0-1 0,0 0 1,0 0-1,0 0 0,13-13 329,-1 2-189,1-3-181,0 1-1,-1-2 1,14-20 0,6-7-86,-11 14 44,-13 17 100,1 0-1,18-18 0,-27 28-24,1 0 0,0 1 0,-1-1 0,1 1 0,0 0 0,-1-1 0,1 1 0,0 0 0,0-1 0,-1 1 0,1 0 0,0 0 0,0-1 0,-1 1 0,1 0 0,0 0-1,0 0 1,1 0 0,-1 3-1,-1-1 1,0 0-1,1 0 0,-1 1 0,0-1 0,0 0 0,-1 0 0,1 1 1,0-1-1,-2 3 0,2 1-10,-9 32-146,6-26 140,0 0 1,1 0-1,0 1 1,0 18-1,2-28 20,0-1-1,0 1 1,0 0-1,1-1 1,-1 1 0,1 0-1,0-1 1,0 1-1,0-1 1,0 1-1,0-1 1,1 0-1,-1 1 1,1-1 0,-1 0-1,1 0 1,0 0-1,0 0 1,0 0-1,0-1 1,0 1 0,0 0-1,0-1 1,1 0-1,-1 1 1,3 0-1,-1-1 41,-1 0-1,1 0 1,0 0-1,0 0 1,-1-1-1,1 0 1,0 1-1,0-1 1,0-1-1,-1 1 1,7-2-1,2-1 85,-1 0 0,15-7 0,-19 7-102,0-1 0,0 0 0,-1 0 0,1-1 0,-1 1-1,0-1 1,8-9 0,0-2 18,17-26 0,-11 12-4,-2 0-1,-1-2 1,-2 0-1,0-1 1,-3 0-1,14-55 1,-10 33-47,-10 34 58,0-1 0,6-41 0,-10 54-157,-2 7 73,1-1 0,-1 1 0,0-1 0,0 1 0,0-1 1,0 1-1,0-1 0,0 1 0,-1-4 0,1 6 35,0 0 0,0 0 0,0 0-1,0 0 1,0-1 0,-1 1 0,1 0 0,0 0 0,0 0-1,0 0 1,0 0 0,0 0 0,0 0 0,0 0 0,0-1-1,0 1 1,0 0 0,0 0 0,-1 0 0,1 0 0,0 0-1,0 0 1,0 0 0,0 0 0,0 0 0,0 0 0,0 0 0,-1 0-1,1 0 1,0 0 0,0 0 0,0 0 0,0 0 0,0 0-1,0 0 1,-1 0 0,1 0 0,0 0 0,0 0 0,0 0-1,0 0 1,0 0 0,0 0 0,-1 0 0,-4 6-108,-2 12 134,-7 49-118,3 0 1,-3 98 0,12-129 183,0-8-130,3 34-1,0-51 64,0-1-1,0 1 1,2-1-1,-1 0 1,1 0-1,6 14 1,-3-11 138,-6-11-111,1 0 1,0 0-1,-1 0 0,1 0 0,0-1 0,0 1 0,0 0 1,3 2-1,-3-3-32,0-1 1,-1 1-1,1-1 1,0 1-1,0-1 0,0 0 1,0 1-1,0-1 1,0 0-1,0 0 1,0 1-1,0-1 0,0 0 1,0 0-1,0 0 1,0-1-1,0 1 1,0 0-1,0 0 0,0 0 1,0-1-1,1 1 1,3-3 11,-1 0 0,1 1 0,-1-1 0,0-1 0,0 1 0,0-1 0,0 1 0,5-8 0,-1 1-14,0 1-42,0 0-1,-1-1 1,-1-1 0,0 1-1,7-17 1,-13 27 25,0 0 1,0 0-1,1-1 1,-1 1-1,0 0 1,0 0-1,0 0 0,0 0 1,0 0-1,0 0 1,0 0-1,0-1 1,0 1-1,0 0 1,1 0-1,-1 0 1,0 0-1,0 0 1,0 0-1,0 0 1,0 0-1,0 0 1,1 0-1,-1 0 1,0 0-1,0 0 0,0 0 1,0-1-1,0 1 1,1 0-1,-1 0 1,0 0-1,0 1 1,0-1-1,0 0 1,0 0-1,1 0 1,-1 0-1,1 1 0,0 0 0,-1 0 1,1-1-1,-1 1 0,1 0 0,-1 0 1,0 0-1,1 0 0,-1 0 1,0 0-1,1 0 0,-1 0 0,0 0 1,0-1-1,0 1 0,0 0 0,0 2 1,-1 24 23,1-16 15,0 1-20,-1-7-13,1 1-1,1 0 1,-1-1-1,1 1 0,2 10 1,-2-14 0,-1 0 0,1 0 0,0-1 0,0 1 0,0 0 0,0-1 0,1 1 0,-1-1 0,0 1-1,1-1 1,-1 0 0,0 0 0,1 0 0,0 1 0,-1-1 0,1-1 0,0 1 0,-1 0 0,1 0 0,0-1 0,4 2 0,-1-1 20,0 0 0,1-1-1,-1 1 1,1-1 0,-1 0 0,1-1-1,6-1 1,40-10 111,-31 7-98,10-4 20,-1-1-1,1-2 1,-1-1 0,-1-1 0,-1-1 0,0-2-1,-1-1 1,-1-1 0,0-1 0,28-30-1,-51 47-31,1-1 1,-1 0-1,0-1 0,-1 1 0,5-9 0,1-1-67,-15 22 80,0-1 1,0 0 0,-11 8 0,-22 19-24,10-4 42,-35 36-5,57-57-48,0 1 1,1 0-1,0 1 1,0-1-1,-6 16 1,13-26 2,0 1 0,0-1 1,-1 0-1,1 1 0,0-1 0,0 1 0,-1-1 1,1 1-1,0-1 0,0 1 0,0-1 1,0 0-1,0 1 0,0-1 0,0 1 0,0-1 1,0 1-1,0-1 0,0 1 0,0-1 1,0 1-1,0-1 0,0 1 0,1-1 0,-1 0 1,0 1-1,0-1 0,0 1 0,1-1 1,-1 0-1,0 1 0,1-1 0,-1 1 0,0-1 1,1 0-1,-1 0 0,0 1 0,1-1 0,-1 0 1,1 1-1,-1-1 0,0 0 0,1 0 1,-1 0-1,1 0 0,-1 0 0,1 1 0,-1-1 1,1 0-1,-1 0 0,1 0 0,-1 0 1,0 0-1,2 0 0,3-1 106,1 1 0,-1-1 0,11-2 0,-11 1-118,0 1 25,1-1 0,-1 0 0,0-1 0,0 1 0,0-1 0,0 0 0,0 0 0,0 0 0,4-5 1,5-6 21,16-18 0,-26 27-53,66-83-25,-63 80-11,-4 5-38,-4 7 4,0 7 47,-1-2 32,0 4-43,1 1 0,0 23 0,1-33 38,1 0 0,-1 0 0,1 0-1,0 0 1,0-1 0,0 1 0,1 0 0,-1 0-1,1-1 1,0 1 0,0 0 0,0-1-1,5 6 1,-3-5 18,-1 0 0,1-1 0,0 1-1,0-1 1,1 0 0,-1 0 0,1 0-1,-1-1 1,1 0 0,6 3 0,-8-5 11,0 1 1,0 0-1,0-1 1,-1 0-1,1 0 1,0 0 0,0 0-1,0 0 1,0 0-1,0-1 1,0 0-1,0 1 1,0-1 0,-1 0-1,1 0 1,0-1-1,-1 1 1,1 0-1,4-4 1,-2 0-26,0 1 1,0-1-1,0 0 0,-1 0 1,0-1-1,8-10 1,14-38 60,87-269 230,-88 239-275,-15 50-34,8-46 1,-17 74 37,0 5-22,-1 0 1,0 1-1,0-1 0,0 0 1,1 0-1,-1 0 0,0 0 1,0 1-1,-1-1 1,1 0-1,0 0 0,0 0 1,0 0-1,0 1 0,-1-1 1,0-1-1,1 2-3,-1-1-1,1 1 1,0 0 0,-1 0 0,1 0-1,-1 0 1,1 0 0,-1 0 0,1 0-1,-1 0 1,1 1 0,-1-1 0,1 0-1,-1 0 1,1 0 0,-1 0 0,1 1-1,-1-1 1,1 0 0,0 0 0,-1 1-1,0-1 1,1 1-2,-3 1-7,0 1 1,0 0-1,0 0 1,0 0 0,0 0-1,1 0 1,0 1-1,-4 6 1,-14 32-92,19-38 108,-5 12-15,1 1 1,1-1-1,0 1 0,1 0 0,1 0 0,0 24 1,2-7-14,2 0 0,7 41 0,-5-59-42,0-1-1,1 1 1,0-1 0,12 22 0,3 6-2426,-10-23-3506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50:57.5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0 6560,'-9'0'2976,"23"0"-2592,-10 0 224,6 0-416,4 0-96,9 0-32,7 0-224,-2 4 96,-5-4-3360,1 8 1888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0:03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9 150 8128,'-1'0'198,"0"1"1,1 0-1,-1 0 0,0-1 1,1 1-1,-1 0 0,1 0 1,-1 0-1,1 0 1,-1 0-1,1 0 0,0 0 1,-1 0-1,1 0 0,0 0 1,0 0-1,0 0 1,0 0-1,0 0 0,0 0 1,0 1-1,0-1 1,0 0-1,0 0 0,1 0 1,-1 0-1,0 0 0,1 0 1,-1 0-1,1 0 1,-1 0-1,1-1 0,-1 1 1,1 0-1,0 0 0,-1 0 1,2 0-1,-1 1-62,0-1 1,0 0-1,1 0 0,-1 0 0,0 1 1,1-1-1,-1-1 0,0 1 0,1 0 0,-1 0 1,1 0-1,0-1 0,-1 1 0,1-1 0,-1 1 1,1-1-1,0 0 0,-1 0 0,1 0 0,0 1 1,-1-2-1,1 1 0,0 0 0,3-1 0,2-2 72,-1 0 0,1-1 0,-1 0 0,1 0 0,-1-1 0,0 0 0,5-6 0,4-4 144,16-22 0,-25 29-219,0 0 1,-1 0-1,6-16 0,-9 22-101,-1 0 1,0 0 0,-1-1-1,1 1 1,0-1-1,0 1 1,-1 0-1,0-1 1,1 1 0,-1-1-1,0 1 1,0-1-1,0 1 1,-1-1-1,1 1 1,-1-1 0,1 1-1,-1-1 1,-1-3-1,1 6-25,1-1 0,-1 0 0,1 1 1,-1-1-1,1 1 0,-1-1 0,0 1 0,1-1 0,-1 1 0,0-1 0,1 1 0,-1-1 0,0 1 0,1 0 0,-1-1 0,0 1 0,0 0 0,0 0 0,1 0 0,-1-1 1,0 1-1,-1 0 0,0 1 18,0-1 0,0 0 1,0 1-1,0-1 0,0 1 1,1 0-1,-1-1 0,0 1 1,-2 2-1,0 0 97,0 0 0,0 0 0,0 0 0,0 1 0,1-1 0,-6 8 0,3-2 67,1 1 0,0 0 0,1 0 0,0 0 0,-5 21 1,5-8 263,-4 41 1,7-57-400,1 1 0,0-1 0,1 1 0,0-1 0,0 1 0,0-1 0,1 1 0,0-1 0,0 0 0,1 0 0,0 0 0,7 11 0,-6-12-44,0-1 0,0 1 0,1-1 1,-1 0-1,1-1 0,0 1 0,1-1 0,-1 0 0,1 0 0,0-1 0,0 0 0,0 0 0,0 0 0,10 2 1,-2-1-384,0-1 0,0-1 0,0 0 0,0-1 1,14-1-1,74-8-5834,-71 5 3360,-28 3 2398,2-1-722,0 1 0,-1-1 0,1 0 0,7-2-1,-11 2 943,0 1 0,0-1 0,1 1 0,-1-1 0,0 0 0,0 1 0,0-1 0,-1 0 0,1 0 0,0 0 0,0 0 0,0 1 0,-1-1 0,1 0-1,0-1 1,-1 1 0,1 0 0,-1 0 0,1 0 0,-1 0 0,1 0 0,-1 0 0,0-2 0,1-1-215,-1 1 0,0-1 1,-1 0-1,1 1 0,-2-6 0,2 9 435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50:57.9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75 7136,'19'9'3232,"61"-14"-2816,-29 1 704,2 1-704,18-6 64,-1 0-320,7-3 128,-7 3-192,2-3-736,-11 3 352,-9 1-3232,-4 4 1952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50:58.2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20 223 3072,'-16'-10'976,"16"10"-965,-1 0 1,1 0-1,0 0 1,0 0-1,0 0 1,0 0-1,-1 0 0,1 0 1,0-1-1,0 1 1,0 0-1,0 0 1,0 0-1,-1 0 1,1 0-1,0-1 1,0 1-1,0 0 0,0 0 1,0 0-1,0 0 1,0-1-1,0 1 1,0 0-1,0 0 1,0 0-1,-1 0 0,1-1 1,0 1-1,0 0 1,0 0-1,0 0 1,1-1-1,-1-2 140,0 0 0,0 0 0,1-1 0,-1 1 0,1 0 0,0 0 0,0 0 0,0 0 0,0 0 0,1 0 0,-1 0 0,1 0 0,0 1 0,0-1 0,3-3 0,12-10 846,0 1 1,1 0-1,0 2 0,25-14 1,-27 17-686,1 2 0,0 0 1,0 1-1,1 1 0,-1 0 1,36-5-1,0 4-203,62-1 1,28 11-510,-48 4-3568,-13 4 1131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51:01.9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3 353 2720,'4'-4'1104,"-8"7"-291,2 0 393,9-6 1079,3 0-1520,0-1 0,0 1 0,15-3 0,15-4-476,-21 4-186,4-1 255,1-2-1,43-22 0,-60 27-293,0 0 0,-1-1 0,0 1 0,0-1 0,0-1 0,-1 1-1,0-1 1,0 0 0,0 0 0,-1 0 0,0-1 0,0 0-1,6-13 1,-9 16-43,0-1-1,0 1 0,0-1 0,0 1 1,0-1-1,-1 1 0,0 0 0,0-1 1,0 1-1,-1-1 0,0 1 0,0-1 1,0 1-1,0 0 0,0-1 1,-1 1-1,0 0 0,-4-7 0,4 8-23,1 0 0,-1 0 0,-1 1 0,1-1-1,0 1 1,0 0 0,-1 0 0,0 0 0,1 0-1,-1 0 1,0 0 0,0 1 0,0-1 0,0 1-1,0 0 1,0 0 0,0 0 0,0 0 0,-1 1-1,1-1 1,0 1 0,0 0 0,-1 0 0,1 0-1,0 0 1,-4 1 0,0 1 27,1 0-1,0 0 1,0 0-1,0 1 1,0 0 0,0 1-1,1-1 1,-1 1 0,1 0-1,0 0 1,0 1-1,0-1 1,1 1 0,0 0-1,0 0 1,0 1 0,-4 7-1,-2 4 157,1 1-1,1 0 1,1 0-1,-8 27 1,10-27 101,1 0 1,-4 36 0,8-48-229,0-1 0,0 1-1,0 0 1,0-1 0,1 1 0,0-1-1,0 1 1,1-1 0,-1 1 0,1-1 0,0 0-1,1 0 1,-1 0 0,4 5 0,-4-8-37,-1 0 1,1 0 0,0-1-1,0 1 1,-1 0 0,1-1-1,0 0 1,0 1 0,0-1-1,1 0 1,-1 0 0,0 0-1,0 0 1,1-1 0,-1 1-1,0-1 1,1 1 0,-1-1-1,1 0 1,-1 0 0,0 0-1,4 0 1,3-1 70,-1-1 0,1 0-1,-1-1 1,13-5 0,-20 8-83,38-17 108,0-1 0,-1-3 0,-1 0 0,-1-3 0,-1-1 0,57-54 0,-65 53-177,0-1 186,1 2 0,39-28 1,-66 52-115,0 0 1,0 1-1,0-1 0,0 0 1,0 1-1,0-1 0,1 0 1,-1 1-1,0 0 1,0-1-1,1 1 0,-1 0 1,0 0-1,1-1 1,-1 1-1,0 0 0,1 0 1,-1 0-1,2 1 1,-2 0 4,1-1 1,-1 1 0,0 0 0,0 0 0,0 0 0,0 0 0,0 0 0,-1 0-1,1 0 1,0 0 0,0 0 0,-1 0 0,1 0 0,0 0 0,-1 1 0,1-1-1,-1 0 1,0 1 0,1 0 0,0 5 13,0 0 0,0-1 0,0 1 1,-1 0-1,0 0 0,-1 8 0,-8 43 75,7-46-54,-33 132 502,32-133-397,3-8 102,4-7-62,0-1-171,23-29-28,-1-1 0,37-66 0,14-20-154,-59 96 153,-9 11-50,1 0 1,24-25-1,-34 40 56,0-1 1,0 0-1,-1 0 0,1 0 0,0 1 0,0-1 1,0 0-1,0 0 0,0 0 0,0 1 1,1-1-1,-1 0 0,0 0 0,0 1 0,0-1 1,0 0-1,0 0 0,0 0 0,0 0 1,0 1-1,0-1 0,1 0 0,-1 0 1,0 0-1,0 0 0,0 1 0,0-1 0,0 0 1,1 0-1,-1 0 0,0 0 0,0 0 1,0 0-1,1 0 0,-1 1 0,0-1 1,0 0-1,0 0 0,1 0 0,-1 0 0,0 0 1,0 0-1,0 0 0,1 0 0,-1 0 1,0 0-1,0 0 0,1 0 0,-1 0 0,0-1 1,0 1-1,0 0 0,1 0 0,-1 0 1,0 0-1,0 0 0,0 0 0,0 0 1,1 0-1,-1-1 0,0 1 0,0 0 0,0 0 1,0 0-1,0 0 0,1-1 0,-4 20 77,3-18-68,-25 90 120,8-31-116,13-45-4,-19 88-23,22-92 30,-1 0 1,2 0-1,-1 0 1,2 0 0,-1 1-1,2-1 1,2 11-1,-4-19 9,1 0-1,0 0 1,0 0 0,1 1-1,-1-2 1,0 1-1,1 0 1,0 0 0,4 5-1,-5-7-8,0 0-1,0 0 1,0-1-1,1 1 1,-1 0-1,0 0 1,1-1-1,-1 1 0,0-1 1,1 1-1,-1-1 1,1 0-1,-1 1 1,1-1-1,-1 0 1,1 0-1,-1 0 1,0 0-1,1 0 1,-1-1-1,1 1 0,-1 0 1,3-1-1,68-15 33,26-8 20,-83 20-74,28-9 105,-2-1 0,63-31 0,-97 40-78,1 1 0,-1-2 0,0 1-1,-1 0 1,1-1 0,-1-1 0,7-8 0,-10 12-7,0-1-1,-1 1 1,0-1 0,1 0 0,-2 0 0,1 0 0,0 0-1,-1 0 1,1 0 0,-1-1 0,0 1 0,-1 0 0,1-1-1,-1 1 1,0-1 0,0-6 0,-2 2 15,0 1 0,0-1-1,0 1 1,-5-9 0,6 14-40,0 0 1,-1 1-1,1-1 0,-1 0 0,1 1 1,-1-1-1,0 1 0,0 0 1,0 0-1,-1 0 0,1 0 1,0 0-1,-1 0 0,1 0 0,-6-2 1,6 4 5,1 0 1,-1 0-1,1 0 1,-1 0-1,1 0 1,-1 0-1,1 0 1,-1 0-1,1 0 1,-1 1-1,1-1 1,0 1-1,-1-1 1,1 1-1,-1 0 1,1-1-1,0 1 1,-2 1-1,-21 18-131,16-10 101,0 0 1,0 1-1,1 0 0,0 0 0,1 1 0,1-1 0,0 2 0,0-1 0,1 0 0,1 1 0,0 0 0,-3 26 0,6-34 25,-1 0 0,1 0 0,0 0-1,0 0 1,1 0 0,-1 0 0,1 0-1,0 0 1,1 0 0,-1-1 0,1 1 0,0 0-1,0-1 1,0 1 0,1-1 0,5 7-1,3 2-62,-8-10 91,-1 0 0,1 0-1,-1 0 1,1 0 0,0-1-1,0 1 1,0-1 0,0 0-1,1 0 1,-1 0 0,1 0 0,-1 0-1,1-1 1,-1 0 0,6 2-1,-4-3 18,0 0-1,1 0 0,-1-1 0,0 1 0,0-1 0,1 0 0,-1-1 1,0 1-1,8-5 0,-4 2 21,-1-1 0,1 0 0,-1 0-1,13-12 1,0-4-38,-1-1-1,26-35 1,62-88-79,-104 140 24,9-9-190,-13 13 228,0 1 0,1 0 0,-1 0 0,1 0 0,-1 0 0,0 0 0,1 0-1,-1 0 1,0 0 0,1 0 0,-1 0 0,1 0 0,-1 0 0,0 0 0,1 0 0,-1 0 0,1 0 0,-1 0 0,0 0 0,1 0 0,-1 1 0,0-1 0,1 0 0,-1 0 0,0 0 0,1 1 0,-1-1 0,0 0 0,0 0 0,1 1 0,-1-1 0,0 0 0,0 1 0,1-1 0,-1 0 0,0 1 0,0-1-1,0 0 1,0 1 0,0-1 0,1 1 0,-1-1 0,24 59-74,-17-42 124,0 1 1,1-1-1,13 19 1,-15-27-26,0 0-1,1-1 1,15 15 0,-19-20-8,1 0-1,-1-1 1,1 1 0,0-1 0,-1 0-1,1 0 1,0 0 0,1-1-1,-1 1 1,0-1 0,0 0 0,8 1-1,-2-2 12,0 0-1,0 0 0,0-1 0,0-1 1,0 0-1,0 0 0,-1 0 0,11-5 1,2-3 17,0 0 0,24-16 1,-24 11-44,-1-1 0,-1-2 0,0 0 0,-1-1 0,17-23 0,-9 11-16,-8 8 140,29-46 1,-28 39-92,-12 14-16,-8 15 13,-5 10-39,-57 120-338,35-82 505,13-25-233,1 1-1,1 1 1,1 0 0,-13 46-1,23-69 85,1 1-1,0 0 0,0 0 0,0-1 0,0 1 1,0 0-1,1 0 0,-1 0 0,0-1 0,1 1 1,-1 0-1,1-1 0,0 1 0,0 0 0,-1-1 1,1 1-1,0-1 0,0 1 0,0-1 0,1 1 1,-1-1-1,0 0 0,0 0 0,1 0 0,-1 1 1,1-1-1,-1-1 0,1 1 0,-1 0 0,1 0 1,0 0-1,-1-1 0,1 1 0,0-1 1,0 0-1,-1 1 0,1-1 0,0 0 0,0 0 1,0 0-1,-1 0 0,1 0 0,0 0 0,0-1 1,0 1-1,-1-1 0,1 1 0,0-1 0,-1 0 1,1 1-1,2-3 0,1-1 20,-1 0 1,1 0-1,-1 0 0,0-1 1,-1 0-1,1 0 0,-1 0 1,0 0-1,0 0 1,-1 0-1,4-10 0,0-6 34,8-39 0,5-81-89,-13 87-197,-7 49 163,-1 6 64,-2 8 34,-8 40-90,2 0-1,-5 65 1,-2 12 122,-17 67 273,28-175-255,6-18-72,0 0 0,0 1 1,-1-1-1,1 0 1,0 0-1,0 1 0,0-1 1,-1 0-1,1 0 0,0 1 1,0-1-1,-1 0 0,1 0 1,0 0-1,-1 0 0,1 1 1,0-1-1,-1 0 1,1 0-1,0 0 0,-1 0 1,1 0-1,0 0 0,-1 0 1,1 0-1,-1 0 0,0-1 5,-1 1-1,1-1 0,-1 0 1,1-1-1,0 1 0,-1 0 1,1 0-1,0 0 0,0-1 0,0 1 1,0-1-1,0 1 0,0-1 1,0 1-1,0-3 0,-3-3-41,1 1 0,0-1 0,0 0-1,1 0 1,-3-13 0,4 16 11,1 1-1,-1-1 1,1 0-1,0 0 1,0 1-1,0-1 1,0 0 0,1 1-1,-1-1 1,1 0-1,0 1 1,0-1-1,0 0 1,1 1 0,-1 0-1,1-1 1,0 1-1,0 0 1,0 0-1,4-5 1,1-1-85,-6 7 80,0 0 0,1 1-1,-1-1 1,0 0 0,1 1-1,-1-1 1,1 1 0,-1-1-1,1 1 1,0 0 0,-1 0-1,1 0 1,0 0 0,0 0 0,0 0-1,0 0 1,3 0 0,-2 0 17,2 1-19,0-1-1,-1 1 1,1-1-1,0 1 1,0 0-1,5 1 1,5 1 46,0-1 0,1-1 0,-1-1 0,0 0 0,0-1 0,1 0 0,14-6 0,-8 3 21,-1-2 0,0 0 1,0-2-1,-1 0 0,0-1 1,0-1-1,-1-1 0,-1-1 1,0 0-1,-1-1 0,17-18 1,40-55 42,-36 42 184,-35 44-386,-4 7 104,-5 11 36,-33 91-137,34-90 53,1 1-1,1-1 1,1 1 0,-1 20 0,3-37 73,0 0 1,0-1-1,0 1 1,0 0-1,1-1 1,-1 1-1,0-1 1,1 1-1,-1 0 1,1-1-1,-1 1 0,1-1 1,0 1-1,0-1 1,0 0-1,0 1 1,0-1-1,0 0 1,0 0-1,0 0 1,0 1-1,0-1 1,1 0-1,-1 0 1,0-1-1,1 1 1,-1 0-1,1 0 1,-1-1-1,1 1 1,0-1-1,2 1 1,0 0 17,0-1 1,0 0-1,1 0 1,-1 0-1,0 0 1,0-1-1,0 0 1,0 0-1,0 0 1,0 0-1,0 0 1,4-3-1,3-2 8,-1 0 0,-1-1 0,1 0 1,-1-1-1,-1 0 0,1 0 0,-1-1 0,-1 0 0,13-18 0,1-8-55,25-56 1,-34 65 25,5-11-15,-11 21-30,1 1 0,11-19 1,-18 34 27,0 0 0,0 0 1,0-1-1,0 1 0,0 0 0,0 0 1,1 0-1,-1-1 0,0 1 0,0 0 1,0 0-1,0 0 0,0 0 1,0-1-1,0 1 0,1 0 0,-1 0 1,0 0-1,0 0 0,0 0 0,0-1 1,1 1-1,-1 0 0,0 0 0,0 0 1,0 0-1,0 0 0,1 0 0,-1 0 1,0 0-1,0 0 0,0 0 0,1 0 1,-1 0-1,0 0 0,0 0 0,0 0 1,1 0-1,-1 0 0,0 0 0,0 0 1,0 0-1,1 0 0,-1 0 1,0 0-1,0 0 0,0 0 0,1 0 1,-1 1-1,0-1 0,0 0 0,0 0 1,0 0-1,0 0 0,1 0 0,-1 1 1,3 15-1,-5 34 21,-2-1 0,-2 1 0,-2-1-1,-2 0 1,-3 0 0,-30 76 0,31-99 90,-19 29 1,26-47-44,3-5-42,0 1 0,0-1 1,0 0-1,-1 0 0,0 1 1,1-2-1,-1 1 0,0 0 0,-1-1 1,1 1-1,0-1 0,-1 0 0,1 0 1,-5 1-1,6-2-18,-1 0 0,1-1 0,-1 1 0,1-1 0,-1 0 0,1 0 1,-1 0-1,1 0 0,-1-1 0,1 1 0,-1 0 0,1-1 0,-1 0 0,1 0 0,-1 0 0,1 0 1,0 0-1,0 0 0,-1 0 0,1-1 0,0 1 0,0-1 0,-2-2 0,1 2-23,1-1-1,-1 0 1,0-1-1,1 1 1,0 0-1,0-1 1,0 1-1,0-1 1,0 0-1,1 1 1,0-1-1,-2-8 1,2 10 11,1-1 0,0 1 0,0 0 0,0-1 0,0 1-1,0 0 1,0 0 0,0-1 0,1 1 0,-1 0 0,1-1 0,0 1 0,-1 0 0,1 0 0,0 0 0,1 0 0,-1 0-1,0 0 1,0 0 0,1 0 0,-1 0 0,1 1 0,0-1 0,2-2 0,0 2-5,0 0 0,0 0 0,0 0 0,0 0 1,1 1-1,-1-1 0,0 1 0,8-1 0,39-1 77,-30 2-66,-12 0-3,10 0 147,33 1 0,-9 1-953,-14-2-3230,0 4-4092,-6 4 4045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51:13.0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13 1472,'12'-7'-261,"-10"6"1078,1 0 0,-1 0 0,1 0 0,0 1 0,-1-1 0,1 1 0,-1 0 0,1-1 0,4 2 0,-7-1-796,1 0-1,-1 0 1,0 1 0,1-1 0,-1 1-1,0-1 1,1 0 0,-1 1-1,0-1 1,0 1 0,1-1-1,-1 0 1,0 1 0,0-1 0,0 1-1,0-1 1,1 1 0,-1-1-1,0 1 1,0-1 0,0 1-1,0-1 1,0 2 0,0 11 2885,-4-14-1957,4 1-930,0 0 0,0 0 0,0 0 0,1 0 0,-1 0 0,0 0 0,0 0 0,0 0 0,0-1 0,0 1 1,1 0-1,-1 0 0,0 0 0,0 0 0,0 0 0,0-1 0,0 1 0,0 0 0,0 0 0,0 0 0,0-1 0,0 1 0,1 0 0,-1 0 0,0 0 0,0 0 0,0-1 1,0 1-1,0 0 0,0 0 0,0 0 0,-1-1 0,6 2 726,4 2-1746,21 8-6001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51:03.5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29 252 3712,'0'-8'1118,"5"-8"10968,-5 16-11984,48 37 3050,-42-32-3050,0-1 0,1-1 0,0 1-1,0-1 1,0 0 0,0-1 0,0 1 0,1-2-1,-1 1 1,13 1 0,15-5 461,52-10-1,-81 11-531,-1 0 1,1-1-1,0 1 0,-1-1 0,0 0 0,1-1 0,-1 0 1,0 1-1,0-2 0,0 1 0,-1 0 0,1-1 0,-1 0 1,0 0-1,0-1 0,0 1 0,0-1 0,-1 1 0,0-1 1,0 0-1,0-1 0,0 1 0,-1 0 0,0-1 0,0 1 1,-1-1-1,0 0 0,0 1 0,0-1 0,0 0 0,-1-6 1,0 1 7,0 1 0,-1-1-1,0 1 1,-3-11 0,3 17-35,-1 0-1,1-1 0,-1 1 1,0 0-1,0 0 0,0 1 1,-1-1-1,1 0 0,-1 1 1,0-1-1,-6-5 0,4 5-15,1 1 0,0-1 0,-1 1 0,0 1 0,0-1 0,0 0 0,0 1 0,0 0 0,0 0 0,-1 1 0,1-1 0,-1 1 0,1 1 0,-1-1 0,1 1 0,-1 0 0,1 0 0,-1 0 0,1 1 0,-1-1 0,1 2 0,-1-1 0,1 0 0,0 1 0,-1 0 0,1 1 0,-5 2 0,-7 6-18,1 1 1,0 1-1,1 0 0,-25 29 0,24-22 30,0 2 0,2-1 0,1 2 0,-18 39 0,28-54 13,-1 1-1,-2 13 1,2-6 72,2-11-46,1 1 1,0-1-1,0 1 1,0 6-1,1-10-28,0 0 1,0 0-1,0 1 1,0-1-1,1 0 0,-1 0 1,1 0-1,-1 0 0,1 0 1,0 0-1,-1 0 1,1 0-1,0 0 0,2 2 1,8 11 231,-9-12-233,0 0 0,0-1 0,0 1 0,0-1 0,0 1 0,0-1 0,0 0 0,1 0-1,-1 0 1,1 0 0,4 2 0,6 1 86,0-2-1,0 0 1,0 0-1,0-1 1,0-1-1,1 0 1,21-2-1,19 2 187,155 3 595,-186-4-922,0-4-2361,-13 3 838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51:05.1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165 29 3072,'-11'-3'1996,"10"3"-1366,4 0 909,-16 9 2216,1 1-3198,0 1 0,1 0 1,1 1-1,0 0 0,-16 27 1,14-17-158,1 1 1,-9 28 0,15-38-218,2 0 0,-1 1-1,2 0 1,0-1 0,-1 21-1,4-29-151,-1 0-1,0 0 1,1 0-1,0 0 0,0-1 1,1 1-1,-1 0 1,1-1-1,0 1 1,0-1-1,1 0 1,-1 0-1,1 1 1,0-2-1,0 1 0,0 0 1,0-1-1,1 1 1,0-1-1,-1 0 1,1 0-1,0 0 1,1-1-1,-1 1 1,8 2-1,3 1 87,0-1 0,0-1 0,0 0 0,0-1 0,1 0 0,27 0 0,-18-3-27,1 0 1,27-4 0,-41 2 6,-1 0 1,0-1-1,0 0 0,0-1 0,0 0 1,-1 0-1,12-8 0,-13 7-23,-1 0 0,0-1 0,0 0 0,-1 0 0,1-1-1,-2 0 1,1 0 0,-1-1 0,0 0 0,0 0 0,-1 0 0,5-11-1,-5 7-43,-1 0 0,0 0-1,-1-1 1,0 1 0,-1-1-1,0 1 1,-1-1 0,-1 0-1,0 0 1,-2-18-1,0 21-36,1 1 0,-1 0 0,-1 0 0,1 0 0,-2 0 0,1 0-1,-1 1 1,-1-1 0,1 1 0,-1 0 0,-1 1 0,0-1-1,0 1 1,-13-12 0,14 15-25,0 1 1,0 0-1,0 0 1,0 1-1,0-1 0,-1 1 1,1 0-1,-1 1 0,0-1 1,0 1-1,1 0 0,-1 1 1,0 0-1,0 0 1,0 0-1,0 0 0,-10 3 1,10-2-153,-1 0 0,1 1 0,0 0 1,0 0-1,0 0 0,0 1 0,0 0 1,1 0-1,-1 1 0,1 0 1,0-1-1,0 2 0,0-1 0,0 1 1,-7 9-1,11-11-169,-1-1 0,1 0 1,0 1-1,0-1 0,0 1 1,0-1-1,0 1 0,1 0 1,-1-1-1,1 1 0,0 0 0,0-1 1,0 1-1,0 3 0,3 15-1945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51:05.5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469 9 3488,'0'0'156,"-1"0"0,1-1 0,-1 1 0,1-1 0,0 1 0,-1-1 0,1 1 0,0-1 0,-1 0-1,1 1 1,-1-3 2518,-13 21 723,-4 4-2182,1 1-1,1 0 1,-18 37-1,7-13-312,-86 117 989,-14-8-1462,72-85-420,39-47-66,-10 11-18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51:24.8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250 0 992,'0'0'158,"0"0"0,-1 0 0,1 1 0,0-1-1,0 0 1,-1 0 0,1 0 0,0 0 0,-1 0 0,1 0 0,0 1 0,0-1 0,-1 0-1,1 0 1,0 0 0,0 1 0,-1-1 0,1 0 0,0 0 0,0 1 0,0-1 0,-1 0-1,1 1 1,0-1 0,0 0 0,0 0 0,0 1 0,0-1 0,0 1 0,0-1-119,-1 1-1,1-1 1,0 1 0,0-1 0,0 1 0,-1-1 0,1 1 0,0-1 0,-1 1 0,1-1-1,0 0 1,-1 1 0,1-1 0,0 1 0,-1-1 0,1 0 0,-1 0 0,1 1 0,-2-1-1,-22 7 898,-1-2-1,1-1 0,-27 1 1,43-5-699,-51 1 331,34-1-341,25 0-238,-1 0 1,0 0 0,1 0 0,-1 0-1,0 0 1,1 0 0,-1 0 0,0 0-1,1 0 1,-1 0 0,0 0 0,1 0-1,-1 1 1,0-1 0,1 0 0,-1 0-1,1 1 1,-1-1 0,0 0 0,1 1-1,-1-1 1,1 1 0,-1-1 0,1 1-1,-1-1 1,1 1 0,0-1-1,-1 1 1,1-1 0,0 1 0,-1 0-1,1-1 1,0 1 0,0 0 0,-1-1-1,1 1 1,0-1 0,0 2 0,-1 14-246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53:50.2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20 272 1056,'0'-1'1145,"0"-3"-519,0 1 0,0-1 0,0 1 1,1-1-1,-1 1 0,1 0 0,1-5 0,-1 6-587,-1 1 0,0 0 0,1-1-1,-1 1 1,0 0 0,0 0-1,0-1 1,0 1 0,0 0-1,0-1 1,0 1 0,-1-2 0,2-10 108,3 6 147,1 0 1,0 0-1,1 1 1,5-7-1,-10 13 197,5 10 109,-5-9-559,0 1-1,0-1 1,0 1-1,0-1 0,-1 1 1,1 0-1,0 0 0,-1-1 1,0 1-1,1 0 0,-1 0 1,0 3-1,0 53 867,-14 101-1,12-142-775,-2 0 0,0 0-1,0-1 1,-2 1 0,-12 25-1,14-34-139,1 0 1,-4 14-1,2-9 190,5-7 631,5-9 236,0 0-1233,57-44 494,-55 42-321,0 1 0,1-1-1,-1 1 1,1 1 0,-1 0 0,1 0 0,0 0 0,1 1 0,-1 0 0,9 0 0,262 8-122,-132-1-170,-91-2 375,30 3-56,49 2-185,-30-3 297,109 15 305,-194-18-309,30-2 0,-8-1 100,-40 1 92,1-10-262,0-3 8,-1-1 1,-1 1-1,0-1 0,-1-24 0,0-9-52,22-171 116,-12 140-101,-9 67-40,0 0 0,1 0 0,1 1 0,-1-1 0,2 1 0,-1-1 0,2 1 0,7-15 0,-11 25-46,-1-1 0,0 0 1,1 1-1,-1-1 0,0 0 0,1 1 0,-1-1 0,1 1 0,-1-1 1,1 0-1,-1 1 0,1-1 0,0 1 0,-1 0 0,1-1 0,0 1 1,-1-1-1,1 1 0,0 0 0,-1 0 0,1-1 0,0 1 0,0 0 1,-1 0-1,1 0 0,0 0 0,0 0 0,-1 0 0,1 0 0,0 0 1,0 0-1,0 0 0,2 2-547,0 0-1,-1-1 1,1 1 0,-1 0 0,0 0-1,0 0 1,3 4 0,-3-4 367,28 29-4995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53:51.5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 15 1664,'6'-15'6469,"-7"22"-6074,-7 40 15,4-7 88,-3 37 60,-4 84 298,0 0-112,10-139-650,0-13-21,1-1 0,0 1 0,0 0 0,1-1 0,0 1 0,1-1 0,4 16 0,-2-13-53,-3-10-11,-1 0 0,0 0 0,0 0 0,1 0 0,-1 0 0,1 0 0,-1 0 0,1 0 0,-1 0 0,1 0 0,-1 0 0,1 0 0,0 0 0,0-1 0,-1 1 0,1 0 0,0-1 0,0 1 0,0 0 0,0-1 0,0 1 0,0-1 0,0 1 0,0-1-1,0 0 1,0 1 0,0-1 0,0 0 0,0 0 0,2 0 0,6 1 24,0-1-1,0 0 0,0-1 0,1 0 0,-1-1 1,14-3-1,8-2 30,15-2 27,-27 5 6,0 1 0,34-2 0,-32 4-110,-16 0 44,0 1-1,1 0 1,-1 0-1,9 1 1,-13 0-9,0-1 1,0 0 0,0 0 0,0 1 0,1-1 0,-1 0-1,0 0 1,0 0 0,0 0 0,0 0 0,0-1-1,0 1 1,0 0 0,0 0 0,0-1 0,0 1 0,0-1-1,0 1 1,0-1 0,1 0 0,-1 0 230,-15 1-1953,1-3-4751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0:03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95 9888,'-40'-19'3648,"40"7"-2816,10 0-256,4 4-576,2-4-128,7 1-672,9-3 480,8 8-2560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53:52.5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171 98 1248,'-2'-1'342,"0"0"-1,0 0 1,0 0 0,0 0-1,0 0 1,1-1-1,-1 1 1,-2-3 1149,4 4-1432,-1-1 1,1 1-1,-1 0 0,1 0 1,-1-1-1,1 1 1,-1 0-1,0 0 0,1-1 1,-1 1-1,1 0 0,-1 0 1,0 0-1,1 0 1,-1 0-1,1 0 0,-1 0 1,0 0-1,1 0 1,-1 0-1,0 1 0,1-1 1,-1 0-1,1 0 0,-1 1 1,1-1-1,-1 0 1,1 0-1,-1 1 0,1-1 1,-1 1-1,1-1 1,-1 0-1,1 1 0,-1-1 1,0 2-1,-13 15 1258,1 1 0,-18 29-1,6-7-578,14-21-415,-15 39 1,25-56-315,1-2-9,-9 23 147,9-23-143,0 0 0,0 0 0,0 1 0,0-1 0,0 0 0,0 0 0,0 0 0,0 0 0,0 0 0,0 0 0,0 0 0,0 0 0,0 0 0,0 0 0,0 0 0,0 0 0,0 0 0,0 0 0,0 1 0,0-1 0,0 0 0,0 0 1,0 0-1,0 0 0,0 0 0,0 0 0,0 0 0,0 0 0,0 0 0,0 0 0,0 0 0,0 0 0,1 0 0,-1 0 0,0 0 0,0 0 0,0 0 0,0 0 0,0 0 0,0 1 0,0-1 0,0 0 0,0 0 0,0 0 0,0 0 0,0 0 0,0 0 0,0 0 0,1 0 0,-1 0 0,0 0 0,0 0 1,0 0-1,0 0 0,0 0 0,0 0 0,0 0 0,0-1 0,0 1 0,0 0 0,0 0 0,0 0 0,0 0 0,0 0 0,0 0 0,1 0 0,-1 0 0,10-9 402,-4 0-303,1-1 1,-1 1 0,-1-1 0,6-13 0,2-4-85,9-11 40,31-43 0,-42 66 163,0 0 1,-2 0 0,16-34-1,-24 45-78,-1 4-139,0 0 1,0 1-1,0-1 1,0 0-1,0 1 1,0-1 0,0 1-1,0-1 1,0 0-1,1 1 1,-1-1-1,0 0 1,0 1 0,0-1-1,0 0 1,1 1-1,-1-1 1,0 0-1,0 1 1,1-1-1,-1 0 1,0 0 0,1 1-1,-1-1 1,1 0-1,0 1 5,0 0 0,0 0 1,0 0-1,0 0 0,0 0 0,0 0 0,-1 1 0,1-1 0,0 0 0,0 0 0,-1 1 1,1-1-1,-1 0 0,1 3 0,3 24 208,-1-4-76,-1-14-89,0 1 1,0-1-1,-1 20 0,2 6 166,-3-35-216,2 15 104,0 0-1,-1 1 0,-1-1 0,-1 0 0,-4 32 0,4-46-52,1 0 0,-1 0 0,0 0 0,0 1 0,0-1 0,0 0 0,0-1 0,-1 1 0,1 0 0,0 0-1,-1 0 1,-2 1 0,3-2-34,0 0 0,0-1 0,0 1 0,0-1 0,0 1 0,0-1 0,0 1 0,0-1 0,0 0 0,0 0 0,0 1 0,0-1 0,0 0 0,0 0 0,0 0 0,0 0 0,0 0 0,0 0 0,0-1 0,-1 1-1,1 0 1,0 0 0,0-1 0,0 1 0,0-1 0,0 1 0,0-1 0,-1 0 0,-21-16 120,1-1 0,0-1-1,-28-32 1,18 18-630,31 33 279,0-1-1,1 1 1,-1-1-1,1 1 0,-1-1 1,0 0-1,1 1 0,-1-1 1,1 0-1,0 1 0,-1-1 1,1 0-1,0 1 1,-1-1-1,1 0 0,0 0 1,0 1-1,-1-1 0,1 0 1,0 0-1,0 0 0,0 1 1,0-1-1,0 0 0,0 0 1,0-1-1,1 2-49,0-1 0,0 1 0,0-1 0,0 1 0,0-1 0,0 1 0,0 0 0,-1-1 0,1 1 0,0 0 0,0 0 0,0-1 0,0 1 0,0 0 0,0 0 0,1 0 0,-1 0 0,0 1 0,0-1 0,0 0 0,-1 0 0,1 1 0,2 0 0,31 9-3456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53:55.6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203 646 1312,'0'-5'328,"-2"5"-138,1 0-183,1 0 0,0 0 0,0 0 1,0 0-1,0 0 0,-1 0 0,1 0 0,0 0 1,0 0-1,0 0 0,-1 0 0,1 0 0,0 0 1,0 0-1,0 0 0,0 0 0,-1 0 0,1 0 1,0 0-1,0-1 0,0 1 0,0 0 0,0 0 1,-1 0-1,1 0 0,0 0 0,0 0 0,0 0 1,0-1-1,0 1 0,0 0 0,-1 0 0,1 0 1,-16-5 1826,13 3-1612,1-1 0,-2 0 1,1 1-1,0 0 0,0 0 0,-1 0 0,1 0 0,-1 1 0,1-1 0,-1 1 0,0 0 1,0 0-1,1 0 0,-1 1 0,0-1 0,-6 1 0,9 0-211,-1 0 27,-1-1 1,1 1-1,-1 0 1,1 0-1,0 1 0,-1-1 1,1 0-1,-1 1 1,1 0-1,0-1 1,-1 1-1,1 0 1,0 0-1,0 0 1,-1 1-1,1-1 1,0 0-1,-2 3 0,-5 3 84,1 1 0,0 1-1,1-1 1,-9 12 0,13-15-98,1 0 1,0 0-1,-1 0 0,2 0 1,-1 0-1,0 0 1,1 0-1,0 0 0,0 1 1,1-1-1,0 8 1,0 0 167,0 1 0,4 20 0,-4-30-152,1 0 0,0 0 0,0-1-1,1 1 1,-1-1 0,1 1 0,0-1 0,-1 0-1,2 0 1,-1 1 0,0-1 0,0-1-1,1 1 1,3 3 0,-4-5-9,0 1 0,0-1-1,0 0 1,0 0 0,0 1 0,1-1 0,-1-1-1,0 1 1,1 0 0,-1 0 0,1-1 0,-1 0-1,1 1 1,-1-1 0,1 0 0,-1 0 0,1 0-1,-1-1 1,1 1 0,2-1 0,-1 0-10,-1-1 1,1 1 0,-1-1-1,0 1 1,1-1-1,-1 0 1,0 0 0,0 0-1,0-1 1,-1 1-1,1-1 1,0 0 0,2-3-1,13-15 54,-14 18-29,-1 0 0,0-1 0,0 1-1,-1-1 1,1 1 0,-1-1 0,1 0 0,-1 0 0,2-7 0,-2 6-20,0 1 0,-1-1 1,0 0-1,0 0 0,-1 0 1,1 0-1,-1 0 0,0 0 1,0 0-1,-1 0 0,1 0 1,-1 0-1,0 0 0,0 0 1,-3-5-1,2 6-31,0-1 1,0 1-1,0 0 0,-1-1 1,0 1-1,0 0 0,-4-4 1,6 6-42,-1 1 0,0-1 0,1 0 0,-1 1 1,0 0-1,0-1 0,0 1 0,0 0 0,0 0 1,-1 0-1,1 0 0,0 0 0,0 0 0,-1 1 1,1-1-1,-3 1 0,4 0-2,0 0 36,0 0 1,0 0-1,1 1 1,-1-1-1,0 0 1,0 1-1,0-1 1,0 0-1,0 1 1,1-1-1,-1 1 1,0 0-1,0-1 1,1 1 0,-1-1-1,0 1 1,1 0-1,-1 0 1,1-1-1,-1 1 1,0 0-1,1 0 1,0 0-1,-1-1 1,1 2 319,1-1-206,2 1-69,0-1 1,0 0-1,0-1 1,0 1 0,0 0-1,0-1 1,0 0-1,0 1 1,0-1 0,0 0-1,0-1 1,0 1-1,4-1 1,4-2 88,1-1 0,12-5 0,-13 5-100,21-6 0,-29 9-22,18-3 7,0 0 0,37-1 0,-35 4 89,1 2 0,-1 0 0,0 1 0,0 2 0,28 7 0,-5-3 128,-45-8 517,-20 3-426,-16-12 25,28 6-371,0 1 0,0 0 0,0 1 0,0-1 0,-13 1 1,11 1-20,3-1 41,1 1 0,0 0-1,0 1 1,-1-1 0,1 1-1,0 0 1,0 0 0,-10 4-1,8-2-80,0 1 0,0 0 0,1 0 0,-1 0 0,-9 10 0,14-12 82,0 0 0,1 0 1,-1 0-1,1 0 0,-1 0 1,1 1-1,0-1 0,0 0 1,0 1-1,0-1 0,1 1 1,-1-1-1,1 1 0,-1-1 1,1 1-1,0 0 0,0-1 1,0 1-1,0-1 0,0 1 1,2 3-1,-2-1 24,1 0 0,1 0 0,-1 0 0,1 0 0,-1-1 0,1 1 0,1-1 0,-1 1 0,0-1 0,1 0 0,0 0 0,0 0 0,1 0 0,-1-1 0,1 1 0,-1-1 0,1 0 0,0 0 0,0 0 0,6 2 0,-5-3 21,0 0 0,0-1 0,0 0 0,1 0 0,-1 0 0,0-1-1,1 0 1,-1 0 0,0 0 0,0 0 0,1-1 0,-1 0 0,0 0 0,0-1 0,0 1 0,0-1 0,0 0 0,0-1 0,0 1 0,6-5 0,-2 0 29,1 0 1,-1 0 0,0-1-1,0 0 1,-1-1 0,0 0-1,-1 0 1,8-14 0,-10 14-34,0 0 0,-1 0-1,-1 0 1,1 0 0,-1-1 0,-1 1 0,3-20-1,-3-3 75,-1-37-1,-1 3-218,8-232 261,-8 297-166,-1-26-178,1 27 178,0-1-1,0 0 1,0 0 0,-1 1 0,1-1 0,0 0 0,0 1 0,0-1-1,0 0 1,-1 0 0,1 1 0,0-1 0,-1 0 0,1 1 0,-1-1-1,1 1 1,0-1 0,-1 1 0,0-1 0,1 0 0,-1 1 0,1 0-1,-1-1 1,1 1 0,-1-1 0,0 1 0,1 0 0,-2-1 0,1 1-7,0 1 1,1-1 0,-1 1 0,1-1-1,-1 1 1,0 0 0,1-1 0,-1 1 0,1 0-1,0-1 1,-1 1 0,1 0 0,0-1-1,-1 1 1,1 0 0,0 0 0,0-1 0,0 1-1,-1 0 1,1 1 0,0 0-44,-10 39-274,-8 65-1,3-14 374,8-56-1,-13 75-128,17-88 128,1 1 0,2 41 0,0-60-19,0-1 0,1 0 1,0 0-1,0 0 0,0 0 0,0 1 0,0-1 0,1-1 1,0 1-1,0 0 0,0 0 0,0-1 0,1 1 1,4 5-1,-3-6 25,-1 0 0,1 0 1,1 0-1,-1-1 0,0 1 0,1-1 0,-1 0 1,1 0-1,0-1 0,-1 1 0,1-1 0,6 1 1,5-1 62,0 0 0,0-1 0,0 0 0,1-1 0,-1-1 0,0-1 0,22-6 0,-28 6-110,0-1 1,12-6 0,7-2-11,-18 7 47,-1 0 0,1-1 0,-1 0 1,0-1-1,-1 0 0,0-1 0,0 1 1,15-19-1,-19 15 136,-5 11-155,0-1 0,1 0 0,-1 1 0,0-1 1,0 0-1,0 1 0,1-1 0,-1 1 0,0-1 0,0 1 0,1-1 1,-1 0-1,1 1 0,-1-1 0,1 0 0,3-4 27,-6 3-159,1 2 106,1 0 1,-1 0-1,1 0 0,-1 0 0,0 0 1,1 0-1,-1 0 0,0 1 0,1-1 0,-1 0 1,1 0-1,-1 1 0,0-1 0,1 0 1,-1 1-1,1-1 0,-1 0 0,0 1 1,-77 80-326,53-52 200,17-21 114,1 1-1,0 0 0,0 0 1,1 1-1,1 0 1,0 0-1,0 0 1,1 0-1,0 1 0,-4 18 1,8-27 39,-1 0 1,1 1-1,0-1 1,0 0-1,0 1 1,1-1 0,-1 1-1,1-1 1,-1 0-1,1 0 1,0 1-1,-1-1 1,1 0-1,0 0 1,2 3-1,-2-4 2,0 0-1,0 0 1,-1 0-1,1-1 1,0 1-1,0 0 1,0-1 0,0 1-1,0-1 1,0 1-1,0-1 1,0 1-1,0-1 1,0 1-1,0-1 1,0 0-1,0 0 1,0 0 0,0 0-1,0 1 1,1-1-1,-1-1 1,0 1-1,0 0 1,0 0-1,0 0 1,0 0-1,0-1 1,0 1 0,0-1-1,0 1 1,2-2-1,6-3 61,-1 0 0,1-1 0,-1 0 0,0 0 0,0-1 0,-1 0 0,0-1-1,9-12 1,1-5 109,23-44-1,-32 52-152,-1 0 1,0-1-1,-1 1 0,5-31 0,6-75 154,-12 82-126,7-58 108,1 6-475,0-97-1,-13 189 287,0 1 1,0-1-1,0 0 0,0 0 1,0 0-1,0 1 0,0-1 0,0 0 1,-1 0-1,1 0 0,0 1 0,0-1 1,-1 0-1,1 0 0,-1 1 1,1-1-1,-1-1 0,0 2 12,1 0 0,0 0-1,-1 0 1,1 0 0,0 0-1,-1-1 1,1 1 0,0 0 0,-1 0-1,1 0 1,0 0 0,-1 0-1,1 0 1,-1 0 0,1 0 0,0 1-1,-1-1 1,1 0 0,0 0-1,-1 0 1,1 0 0,0 0 0,-1 0-1,1 1 1,0-1 0,-1 0-1,-1 2-39,-1 0-1,1 0 1,0 1-1,0-1 1,0 0-1,0 1 1,0-1-1,-1 4 1,-5 12-5,1 0 1,1 0 0,1 1-1,1 0 1,-4 35-1,4-32-2,3-11 44,-13 77 133,-4 130 0,18-177 112,2 66 135,-1-87-307,2-1 0,0 1 0,7 25 1,-8-39-73,1 4 116,0 0 0,1 1 1,0-1-1,1 0 0,6 11 0,-9-19-161,0 0 0,-1 0 0,1 1 0,0-1 0,0-1 0,1 1 0,-1 0-1,0 0 1,1-1 0,-1 1 0,1-1 0,-1 0 0,1 0 0,-1 0-1,1 0 1,0 0 0,0 0 0,-1-1 0,1 1 0,0-1 0,0 0-1,0 0 1,0 0 0,-1 0 0,4-1 0,29-8-3439,7-7 993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54:03.2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117 744 992,'0'0'60,"0"0"-1,0 1 1,0-1 0,0 1-1,0-1 1,0 0 0,-1 1-1,1-1 1,0 0 0,0 1-1,0-1 1,-1 0 0,1 0-1,0 1 1,0-1 0,-1 0-1,1 1 1,0-1 0,-1 0-1,1 0 1,0 0 0,0 1-1,-1-1 1,0 0 15,0 1 0,1-1 0,-1 0 1,1 1-1,-1-1 0,1 0 0,-1 1 0,1-1 1,0 1-1,-1-1 0,1 1 0,-1-1 0,1 1 0,0-1 1,0 1-1,-1 0 0,1-1 0,0 1 0,0-1 0,0 1 1,-1 0-1,1-1 0,0 1 0,0-1 0,0 2 1,0 19 1326,0-21-1339,0 0 0,0 0 0,0 1 0,0-1 0,0 0 0,0 1 0,-1-1 0,1 0 0,0 0 0,0 1 0,0-1 0,0 0 0,1 1 0,-1-1 0,0 0 0,0 1 0,0-1 0,0 0 0,0 0 0,0 1 0,0-1 0,0 0 0,1 0 0,-1 1 0,0-1 0,0 0 0,0 0 0,1 1 0,-1-1 0,0 0 0,0 0 0,4 0 11,-1 0 1,0-1-1,0 0 1,0 0-1,0 1 0,0-2 1,0 1-1,0 0 0,-1-1 1,1 1-1,0-1 0,-1 0 1,1 0-1,-1 0 1,3-3-1,6-7 121,19-24-1,-8 7 195,-15 20-220,-3 2-60,-5 11-478,-19 38 524,1 0 0,-12 46-1,-49 145 675,27-85 1,48-128-762,4-17-52,1 0 0,-1 1 0,0-1 0,0 0 0,0 0 1,-1 0-1,1 0 0,-1 0 0,0 0 0,-4 5 710,7-8-696,-1 0 0,1 0 0,0-1 0,-1 1 0,1 0 0,0-1 0,-1 1 0,1-1 0,-1 1 0,1-1 1,-1 1-1,1-1 0,-1 1 0,1-1 0,-1 1 0,0-1 0,1 1 0,-1-1 0,1-1 0,6-14 201,31-87 94,-24 61-143,-7 24-201,5-24 0,-3 3 119,2 0 1,2 1-1,1 1 1,2 0-1,40-67 1,-49 92 24,46-66 357,-46 69-474,1 0-1,0 0 0,1 1 0,-1 0 0,20-13 0,-26 20-11,0 0-1,0 0 1,0 0 0,1 0-1,-1 0 1,0 0 0,1 0-1,-1 1 1,0-1-1,1 1 1,-1-1 0,1 1-1,-1 0 1,1 0 0,-1 1-1,1-1 1,-1 0-1,1 1 1,-1-1 0,0 1-1,1 0 1,-1 0 0,0 0-1,0 0 1,1 0-1,-1 0 1,0 1 0,0-1-1,0 1 1,0-1 0,-1 1-1,1 0 1,0 0-1,-1 0 1,1 0 0,-1 0-1,0 0 1,2 3 0,-2-1 41,1-1 0,-1 1 0,0 0 0,0 0 0,0 0 0,-1 0 0,0 0 0,1 0 1,-1 0-1,-1 0 0,1 0 0,0 0 0,-1 0 0,0 0 0,0 0 0,0 0 0,-1 0 1,1-1-1,-1 1 0,0 0 0,0-1 0,0 0 0,-5 6 0,-3 5 132,0 0-1,-1-1 1,-1 0-1,-25 20 1,29-26-102,6-5-47,-1 0 1,0 1-1,0-1 0,0 0 0,0 0 0,0 0 0,-1-1 0,1 1 0,-1-1 0,1 0 1,-1 0-1,1 0 0,-1 0 0,1-1 0,-7 1 0,10-1-13,-1 0 0,1 0 0,0 0 0,-1 0 0,1 0 0,0 0 0,-1 0 0,1 0 0,0 0 0,-1 0 0,1 0 0,0 0 0,-1-1 0,1 1 0,0 0 0,-1 0 0,1 0 0,0 0 0,0 0 0,-1-1 0,1 1 0,0 0 0,0 0 0,-1-1 0,1 1 0,0 0 0,0 0 0,-1-1 0,1 1 0,0 0 0,0-1 0,0 1 0,0-1 0,0 0 3,0 0 1,0 1-1,0-1 0,0 0 1,0 0-1,0 0 0,1 0 1,-1 0-1,0 0 1,1 0-1,-1 1 0,1-2 1,1-2-15,0 1 1,1 0-1,-1 0 1,1 0 0,5-5-1,1 3-38,1 0 0,0 0 0,0 1 0,0 0 0,1 0 0,-1 1 1,12-1-1,-4-1 132,62-14-2,147-16 0,28 26-227,-227 6 75,-28 3 76,0 0 0,0 0-1,0 0 1,-1 0 0,1-1 0,0 1-1,0 0 1,0 0 0,0 0-1,0 0 1,0 0 0,0 0 0,0 0-1,0-1 1,0 1 0,0 0 0,0 0-1,0 0 1,0 0 0,0 0 0,0 0-1,0-1 1,0 1 0,0 0-1,0 0 1,0 0 0,0 0 0,0 0-1,0 0 1,0-1 0,0 1 0,0 0-1,0 0 1,0 0 0,0 0-1,0 0 1,0 0 0,0 0 0,1-1-1,-1 1 1,0 0 0,0 0 0,0 0-1,0 0 1,0 0 0,0 0 0,0 0-1,1 0 1,-1 0 0,-11 0-47,1 1 0,-1 0 1,0 1-1,1 0 0,0 1 1,-1 0-1,-10 5 0,-3 0-114,17-6 114,1 0-1,-1 0 0,1 1 0,-1-1 0,1 2 0,0-1 0,0 1 0,0-1 0,1 2 0,-7 5 0,8-6 8,1 0-1,-1 0 0,1 0 0,0 1 0,1-1 0,-3 6 0,4-8 29,0 0-1,1 0 1,-1-1 0,0 1 0,1 0-1,0 0 1,0 0 0,-1 0 0,1 0-1,0 0 1,0 0 0,1 0-1,-1-1 1,0 1 0,1 0 0,-1 0-1,1 0 1,0 0 0,1 2-1,-1-1 39,1 0 0,-1 0-1,1 0 1,0-1-1,0 1 1,0-1 0,0 1-1,1-1 1,-1 0-1,1 0 1,3 3-1,-4-5-9,0 1 0,0-1 0,0 1 0,0-1 0,0 0 0,0 1 0,0-1 0,0 0 0,0 0 0,0-1 0,0 1-1,0 0 1,0-1 0,0 1 0,0-1 0,0 0 0,0 0 0,3-1 0,1-1 16,0 0-1,-1-1 1,1 1 0,-1-1 0,0 0-1,8-9 1,25-32 90,-17 20-126,-18 22-18,-1 0 1,1 0 0,-1-1-1,1 1 1,-1-1 0,0 1-1,0-1 1,-1 1 0,1-1-1,-1 0 1,0 0 0,0 0-1,0 0 1,0 0 0,0-5-1,-7 21-624,2 0 623,1-1 0,1 1 1,0 0-1,0 13 0,2-20 14,0 0 0,1 0 0,0 0 0,0 0 0,0 0 0,0 0 0,1 0 0,4 8 0,-6-13 14,0 0-1,1 0 1,-1 1 0,0-1-1,1 0 1,-1 0 0,0 0-1,1 0 1,-1 1 0,0-1-1,1 0 1,-1 0 0,1 0-1,-1 0 1,0 0-1,1 0 1,-1 0 0,1 0-1,-1 0 1,0 0 0,1 0-1,-1 0 1,0 0 0,1 0-1,-1-1 1,1 1 0,10-4 200,5-7-86,0 0-1,0 0 1,20-21 0,-18 16-163,34-25-1,24-13-36,-67 47 145,-8 6-91,0 1-1,0-1 1,0 0-1,0 1 1,0-1-1,0 1 1,0-1-1,0 1 1,0-1-1,0 1 1,0 0-1,0-1 1,0 1-1,0 0 1,0 0-1,0 0 1,3 0-1,13 0-95,-3-1 83,24 4 1,-34-3 18,0 1 0,0 0-1,0 0 1,0 0 0,0 0 0,-1 1 0,1 0 0,0-1 0,-1 1 0,5 4 0,-7-5 4,0-1-1,-1 1 1,1 0 0,0 0 0,-1 0 0,1 0-1,0 0 1,-1 0 0,1 0 0,-1 0 0,0 0-1,1 0 1,-1 0 0,0 0 0,0 0 0,1 0-1,-1 0 1,0 0 0,0 0 0,0 0 0,0 2 0,-7 23 344,3-15-330,4-6-7,-1 1-1,0-1 0,1 0 0,0 0 0,0 0 0,1 10 0,0-14 2,-1 0-1,0 1 1,0-1 0,1 0 0,-1 0-1,1 0 1,-1 1 0,1-1-1,-1 0 1,1 0 0,0 0-1,-1 0 1,1 0 0,0 0-1,0 0 1,0 0 0,0-1-1,0 1 1,0 0 0,0 0-1,0-1 1,0 1 0,0-1-1,0 1 1,1-1 0,-1 1-1,0-1 1,0 0 0,0 1-1,1-1 1,-1 0 0,2 0-1,14-1 72,0 0 0,0-2 0,0 0 0,0 0 0,0-2 0,-1 0 0,0-1 0,0-1 0,0 0 0,-1-1 0,0-1 0,-1 0 0,1-1 0,-2 0 0,17-17 0,-28 25-70,0 0 0,1-1 0,-1 0-1,0 0 1,-1 1 0,1-1 0,0 0-1,-1 0 1,2-5 0,-9 108-836,6-96 826,0 1-1,0-1 1,0 0 0,0 0 0,1 0-1,-1 0 1,1 0 0,0 0 0,1 0 0,-1 0-1,3 4 1,-4-7 19,1-1-1,-1 1 1,0-1-1,1 1 1,-1-1-1,1 0 1,-1 1-1,1-1 1,-1 0-1,1 1 1,0-1-1,-1 0 1,1 0-1,-1 1 1,1-1 0,0 0-1,-1 0 1,1 0-1,-1 0 1,1 0-1,0 0 1,-1 0-1,1 0 1,0 0-1,14-5 208,56-46 138,68-64-1,-109 87-344,-1-1 0,-2-1-1,-1-2 1,34-54 0,74-178 77,-122 240-127,0-4 32,14-45 0,-25 68-19,0 0 1,-1 0 0,1 0 0,-1 0-1,-1-5 1,1-1-205,0 11 215,0 0 1,0 0 0,0-1 0,0 1-1,0 0 1,0 0 0,0 0 0,0 0-1,0-1 1,0 1 0,0 0-1,-1 0 1,1 0 0,0 0 0,0-1-1,0 1 1,0 0 0,0 0 0,0 0-1,0 0 1,0 0 0,-1 0 0,1-1-1,0 1 1,0 0 0,0 0-1,0 0 1,0 0 0,-1 0 0,1 0-1,0 0 1,0 0 0,0 0 0,0 0-1,-1 0 1,1 0 0,0 0-1,0 0 1,0 0 0,0 0 0,-1 0-1,1 0 1,-10 3-206,-9 9 148,2 6 5,0 0 0,0 1 0,2 1 0,1 1 0,0 0 0,2 0 0,-15 35 0,9-11 75,1 1-1,-18 89 1,28-95-22,1 0-1,0 73 1,6-97 38,-1-12-37,1 0 0,0 0 0,0 0-1,0 0 1,1 0 0,-1 0 0,1 0 0,0 0 0,1 4-1,-1-5 20,0-1 0,0 0 0,-1 0-1,1 1 1,-1-1 0,1 0-1,-1 1 1,0 3 0,0-4-44,3 2-95,7 6 580,-9-9-420,1 0-1,0 0 1,-1 0 0,1 0-1,0 0 1,0-1-1,0 1 1,-1-1-1,1 1 1,0-1-1,0 0 1,0 1-1,0-1 1,2 0-1,26-3 94,64-22 64,-81 20-165,0 0 0,-1 0 0,0-2 0,0 1 0,-1-1-1,1-1 1,-2 0 0,1-1 0,-1 0 0,16-18 0,-25 26-31,-1 0-1,1 0 1,0 0 0,0 0 0,-1 0 0,1 1 0,0-1-1,0 0 1,0 0 0,0 1 0,0-1 0,0 1 0,0-1 0,1 1-1,-1-1 1,0 1 0,0 0 0,0-1 0,0 1 0,2 0-1,-2 0-202,3 7-22,-2 0 200,-1 0 0,0-1 1,0 1-1,-1 0 0,0-1 0,0 1 0,-2 12 0,0 12-91,2-30 120,0 0 1,0 0-1,0 0 0,0 0 1,-1 1-1,1-1 0,0 0 0,0-1 1,-1 1-1,1 0 0,-1 0 1,1 0-1,-1 2 0,0-3 15,1 0 0,0 0 0,0 0 0,0 0 1,0 1-1,0-1 0,0 0 0,0 0 0,0 0 0,0 1 0,-1-1 0,1 0 0,0 0 0,0 0 0,0 1 0,0-1 0,0 0 1,0 0-1,0 0 0,1 1 0,-1-1 0,0 0 0,0 0 0,0 0 0,0 1 0,0-1 0,0 0 0,0 0 0,0 0 1,0 0-1,1 1 0,-1-1 0,0 0 0,0 0 0,0 0 0,0 0 0,0 0 0,1 1 0,-1-1 0,0 0 0,0 0 1,0 0-1,1 0 0,-1 0 0,0 0 0,0 0 0,0 0 0,1 0 0,-1 0 0,0 0 0,0 0 0,1 0 0,9 2 283,-10-2-297,3-1 57,0 0-1,-1 0 1,1 0-1,-1 0 1,1 0-1,-1-1 1,1 1-1,-1-1 1,0 1 0,3-4-1,21-22 46,-12 11-126,25-25 41,-25 25-100,1 0 0,0 1 0,1 1 1,23-16-1,-30 26-45,-1 4 159,-7 1-13,0 0 0,0 0 0,-1 0 0,1 0 0,-1 0-1,1 0 1,-1 0 0,1 0 0,-1 0 0,1 0 0,-1 0 0,0 0-1,0 0 1,1 0 0,-1 1 0,0-1 0,0 0 0,0 0-1,0 0 1,0 0 0,-1 2 0,-6 26-189,-3-5 151,-1 0 0,-18 29 0,10-20 24,2 2-1,-17 45 0,-19 78 96,5-11 180,41-128-229,-7 19 148,13-35-157,-1 0 1,0 1-1,1-1 0,-1-1 1,-1 1-1,1 0 1,0 0-1,-5 3 0,6-5-26,1-1 0,-1 1 0,0-1 0,1 1 0,-1-1 0,0 0 0,0 1 0,1-1 0,-1 0 0,0 1 0,0-1 0,0 0 0,1 0 0,-1 0-1,0 0 1,0 0 0,0 0 0,0 0 0,1 0 0,-1 0 0,0 0 0,0 0 0,0-1 0,1 1 0,-1 0 0,0 0 0,0-1 0,1 1 0,-1-1 0,0 1-1,0-1 1,1 1 0,-1-1 0,1 1 0,-1-1 0,0 0 0,1 1 0,-1-1 0,1 0 0,0 1 0,-1-1 0,1 0 0,-1 1 0,1-3 0,-3-3 44,0-1 1,0 0 0,-2-13 0,4 16-66,-1-5-2,1 1-1,1-1 1,-1 0-1,1 0 1,1 0-1,0 0 0,0 0 1,1 0-1,3-11 1,3-14 90,-5 21-96,1 0 1,0 1 0,1-1-1,0 1 1,1 0-1,1 1 1,0-1 0,14-16-1,-14 19 27,1 1-1,0 1 1,0-1-1,1 1 0,0 1 1,1-1-1,-1 2 1,1-1-1,0 1 0,13-4 1,13-3 223,62-13 0,-97 25-225,160-23 468,-22 4-2244,-135 18 936,-1 0 1,1 0 0,-1 0 0,0 0 0,0-1-1,6-3 1,6-3-4225,-3 3 1645,-12 4 3283,0 1 0,0 0 0,0 0 0,0-1 0,1 1 0,-1 0 0,0-1 0,0 1 0,0 0 0,0-1 0,-1 1 0,1 0 0,0-1-1,0 1 1,0 0 0,0 0 0,0-1 0,0 1 0,0 0 0,0-1 0,-1 1 0,1 0 0,0 0 0,0-1 0,-1 1 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54:04.0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87 33 2080,'-1'0'12,"-10"-5"546,0-1 1,0 2-1,-14-5 0,15 6 938,-7-3 5723,27 22-5278,-6-12-1803,0 0 1,1-1-1,-1 1 0,1-1 1,0 0-1,0-1 1,0 1-1,0-1 0,0 0 1,1 0-1,5 1 1,9 1 401,34 4 0,2-5 251,109-9 0,28 1-490,-174 7-187,25 6-1,-4-1-4,-39-7-133,-1 0 0,1 0 1,-1 1-1,1-1 1,-1 0-1,0 0 0,1 0 1,-1 0-1,1 0 0,-1 0 1,0 1-1,1-1 1,-1 0-1,0 0 0,1 1 1,-1-1-1,0 0 0,1 0 1,-1 1-1,0-1 0,1 0 1,-1 1-1,0-1 1,0 1-1,0-1 0,1 0 1,-1 1-1,0-1 0,0 1 1,0-1-1,0 0 1,0 1-1,0-1 0,0 1 1,0-1-124,0 1 0,0-1 0,0 0 0,0 0 0,0 1 1,0-1-1,0 0 0,0 0 0,0 1 0,0-1 0,-1 0 1,1 0-1,0 0 0,0 1 0,0-1 0,0 0 0,-1 0 1,1 0-1,0 1 0,0-1 0,0 0 0,-1 0 1,1 0-1,0 0 0,0 0 0,-1 0 0,1 1 0,0-1 1,0 0-1,-1 0 0,1 0 0,0 0 0,0 0 0,-1 0 1,1 0-1,0 0 0,0 0 0,-1 0 0,1 0 0,0 0 1,0-1-1,-1 1 0,1 0 0,-1 0 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5:54:05.4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109 13 2912,'0'-7'4224,"0"6"-4161,0 1 0,0 0 0,0 0-1,0 0 1,0-1 0,0 1 0,-1 0 0,1 0 0,0 0 0,0-1 0,0 1 0,0 0 0,0 0 0,0 0 0,0-1-1,0 1 1,0 0 0,-1 0 0,1 0 0,0 0 0,0 0 0,0-1 0,0 1 0,0 0 0,-1 0 0,1 0 0,0 0 0,0 0-1,0 0 1,-1 0 0,1-1 0,0 1 0,0 0 0,0 0 0,-1 0 0,1 0 0,0 0 0,0 0 0,0 0 0,-1 0-1,1 0 1,0 0 0,0 0 0,0 0 0,-1 1 0,1-1 0,0 0 0,0 0 0,0 0 0,-1 0 0,1 0 0,0 0 0,0 0-1,0 0 1,0 1 0,-1-1 0,1 0 0,-11 8 1130,10-6-977,-1 1-1,1-1 1,-1 1-1,1-1 1,0 1-1,0 0 0,-1 5 1,2-6-94,-1 0 1,0 0 0,1 1-1,-1-1 1,0 0-1,0 0 1,0 0-1,-1 0 1,-1 2 0,3-3 111,-2 0-274,-7 4 925,7-6-390,5-4-320,-2 3-144,0 0 0,1 0 0,-1 0 0,0 0 0,-1 0 0,1 0 0,0 0 0,-1 0 0,1 0 0,0-4 0,-1 6-28,-1 0 0,1 0 0,0 0 0,0 0 0,0 0 0,0 0 0,0 0 0,0 0 0,0 0 0,0 0 0,-1 0 0,1-1 0,0 1 0,0 0 0,0 0 0,0 0 0,0 0 0,-1 0 0,1 0 0,0 0 0,0 0 0,0 0 0,0 0 0,0 0 0,0 0 0,-1 0 0,1 0 0,0 0 0,0 1 0,0-1 0,0 0 0,0 0 0,0 0 0,0 0 0,-1 0 0,1 0 0,0 0 0,0 0 0,0 0 0,0 0 0,0 0 0,0 1 0,0-1 0,0 0 0,-1 0 0,-4 4-8,-8 10-69,11-11 145,-1 1 1,0-2-1,1 1 0,-1 0 0,0 0 1,0-1-1,-1 0 0,1 1 0,0-1 1,-6 2-1,4-1 926,9-5-704,28-23 166,-31 25-368,13 4-6998,16 4 65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17:40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32 2720,'0'0'64,"0"-1"0,0 1 0,-1 0-1,1 0 1,0-1 0,0 1 0,0 0 0,0-1 0,0 1 0,0 0 0,-1 0-1,1-1 1,0 1 0,0 0 0,0-1 0,0 1 0,0 0 0,0-1 0,0 1 0,0 0-1,0-1 1,0 1 0,0 0 0,1 0 0,-1-1 0,0 1 0,0 0 0,0-1-1,0 1 1,0 0 0,1 0 0,-1-1 0,0 1 0,0 0 0,0 0 0,1-1 0,-1 1-1,0 0 1,1 0 0,3-7 874,1-2 449,-7 5-1815,4 9-387,0 2 885,-1 0 1,0 1-1,-1-1 0,1 0 0,-1 0 1,-1 0-1,-1 10 0,-13 52 94,12-58-90,-11 35 214,-33 73 1,-1 3-130,26-53 26,-16 50 174,29-97 45,0-1 0,-2 0 0,-14 23 0,18-38-153,1 2-123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17:40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96 2304,'-26'10'1301,"10"-6"2582,51-19-3275,0 3 1,68-16-1,-73 21-353,170-33 295,-157 35-346,1 2 0,72 4 0,-92 2-54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17:40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9 1728,'0'-9'4912,"-1"18"-4336,-1-3-517,-1 0 1,1-1 0,1 1 0,-1 0-1,1 1 1,0-1 0,0 8-1,-5 23 56,-10 12 426,-3-1 0,-28 53 0,21-46-155,-22 62-1,-73 210 650,113-306-757,7-17-33,-1 1 0,1-1 1,-1 0-1,0 0 0,0 0 0,0 0 1,-3 3-1,5-6-229,-1-1-1,1 0 1,0 0-1,0 0 1,0 0 0,0 0-1,0 0 1,0 0 0,0 0-1,-1 0 1,1 0-1,0 0 1,0 0 0,0 0-1,0 0 1,0 0 0,0 0-1,-1 0 1,1 0 0,0 0-1,0 0 1,0 0-1,0 0 1,0 0 0,0 0-1,-1 0 1,1 0 0,0 0-1,0 0 1,0 0-1,0 0 1,0 0 0,0 0-1,0 0 1,0 0 0,-1-1-1,1 1 1,0 0 0,0 0-1,0 0 1,0 0-1,0 0 1,0 0 0,0 0-1,0-1 1,0 1 0,0 0-1,0 0 1,0 0-1,0 0 1,0 0 0,0 0-1,0 0 1,0-1 0,0 1-1,0 0 1,0 0-1,-1-9 343,2 4-339,0 0 0,0 0-1,-1 0 1,1 1 0,-2-11 0,1 9-18,0 0-1,0 1 1,0-1 0,1 0-1,1-7 1,5-6-7,1 1 1,1 0-1,1 1 0,0 0 0,17-21 1,-13 19 13,9-11-238,52-53 1,-68 77 142,-1 0 0,1 1 0,0-1 0,9-4 0,-13 8 70,0 1 0,0-1-1,0 1 1,1 0 0,-1-1-1,0 2 1,1-1 0,-1 0-1,1 1 1,-1-1 0,1 1-1,-1 0 1,7 1 0,0 2 17,-9-1 0,-1 0 0,3 2 7,-1 1 1,0 0 0,0 0 0,-1 0 0,1 0 0,-1 0 0,0 0 0,-1 0 0,1 0-1,-1 8 1,-3 55 210,1-43-238,0-7 41,0 0 0,3 35-1,1-17 11,-2-28-28,0 0 1,1 0 0,0 0 0,0 1-1,1-1 1,0 0 0,0-1-1,6 14 1,-6-17 35,0-1 1,0 1-1,0-1 0,1 0 0,-1 1 0,1-1 1,0 0-1,0-1 0,0 1 0,0-1 0,0 1 1,1-1-1,3 2 0,-4-2 13,1-1 1,-1 0-1,0 0 0,1-1 1,-1 1-1,1-1 1,-1 1-1,1-1 0,-1 0 1,0 0-1,1-1 0,-1 1 1,1-1-1,-1 0 0,5-1 1,0-1 5,1 0 0,-1-1-1,0 0 1,0-1 0,0 0 0,-1 0 0,1 0 0,-1-1-1,0 0 1,-1 0 0,11-13 0,-8 5 87,1 0-1,-2 0 1,1-1 0,-2 0 0,9-25-1,-13 31-108,-1-1-1,0 1 0,0-1 0,-1 1 0,-1-1 0,0 0 0,0-11 0,-1 15-40,1 0 0,-1 0 0,0 0-1,-1 0 1,1 0 0,-1 1 0,0-1 0,-1 0 0,1 1-1,-1-1 1,0 1 0,-4-5 0,6 9-36,0 0 1,1 1 0,-1-1-1,0 1 1,0-1 0,0 0-1,1 1 1,-1 0 0,0-1-1,0 1 1,0-1 0,0 1-1,0 0 1,0 0 0,0 0-1,0-1 1,0 1 0,0 0-1,0 0 1,0 0 0,0 0-1,0 1 1,0-1 0,0 0-1,0 0 1,0 1 0,0-1-1,1 0 1,-1 1-1,0-1 1,0 1 0,0-1-1,0 1 1,0-1 0,1 1-1,-2 1 1,-1 0 6,0 1 0,1 0 1,-1 0-1,1 0 0,-1 0 0,1 0 0,0 0 0,-3 7 1,0 5-5,1 0 1,0 1 0,1-1-1,1 1 1,0 0 0,1 17-1,3-1 119,1 0-1,9 37 0,-11-65-70,-1 0 20,1 0 0,0 0 1,0 0-1,0 0 0,1 0 1,-1 0-1,1-1 0,0 1 1,0-1-1,0 1 0,0-1 1,1 0-1,-1 0 0,1 0 1,0 0-1,0 0 0,0-1 1,5 4-1,-6-5 14,1-1 0,-1 1 0,1-1-1,-1 1 1,0-1 0,1 0 0,-1 0 0,1 0 0,-1 0 0,1 0 0,-1-1 0,1 1 0,2-2-1,34-12 217,-17 4-177,-1-1 0,-1 0 0,0-2 0,-1-1 0,0 0-1,18-19 1,-2-2-7,56-73-1,-58 63-164,13-17 178,-46 61-115,1 0 0,0 0 0,-1 0 0,1 0 0,-1 0 0,1 0 0,-1 0 0,0 0 1,0 0-1,1 0 0,-1 0 0,0-1 0,0 1 0,0-1 0,0 31-177,10 59 0,9-3 198,-15-69 15,10 32 33,-11-38-45,-3-9 4,0 0-1,0 0 0,1 0 1,-1 0-1,1 0 0,-1 0 0,1 0 1,-1 0-1,1 0 0,-1 0 1,1 0-1,0 0 0,1 1 0,-2 5 73,0-7-69,-1 1-1,1 0 1,0-1-1,0 1 1,0-1-1,0 1 1,0-1-1,0 1 1,0 0-1,0-1 1,0 1-1,0-1 1,0 1-1,0 0 1,1-1-1,-1 1 1,1 0-1,9 17 20,-9-16-28,0 1 0,0-1 0,1 1 0,-1-1 0,1 0 0,-1 0 0,1 0 0,0 0 0,0 0 0,0 0 0,0 0 0,0 0 0,3 1 0,5 2 20,-2 0 36,1-1 0,16 5-1,-22-8-24,0-1 0,0 1 0,0-1 0,0 1 0,0-1 0,0 0 1,1 0-1,-1-1 0,0 1 0,0-1 0,0 1 0,4-3 0,-2 2-4,-1 0 1,1-1 0,-1 0-1,0 0 1,1 0 0,-1-1-1,0 1 1,0-1-1,-1 0 1,1 0 0,0 0-1,-1-1 1,4-5-1,0-1 49,-1 0 0,0 0 0,-1-1 0,0 0 0,-1 0 0,0-1 0,-1 1 0,0-1 0,1-12 0,-2 4-38,0-2-1,-2 1 0,-2-30 1,2 50-63,0 0 0,-1-1 0,1 1 0,0 0 0,0-1 0,-1 1 1,1 0-1,-1 0 0,1 0 0,-1-1 0,0 1 0,1 0 0,-1 0 0,0 0 1,0 0-1,0 0 0,0 0 0,0 0 0,-1 0 0,1 0 10,0 1 0,1 0 0,-1 0 0,0 0-1,0 0 1,0 0 0,0 0 0,0 0 0,0 0 0,1 1 0,-1-1-1,0 0 1,0 0 0,0 1 0,0-1 0,1 1 0,-1-1 0,0 1-1,0-1 1,1 1 0,-1-1 0,0 1 0,1-1 0,-1 1 0,1 0-1,-1-1 1,1 1 0,-1 0 0,0 1 0,-6 8-35,1 0 0,0 0 0,1 1 1,0-1-1,0 1 0,1 1 0,-4 19 0,3-8 53,1 0-1,2 0 0,0 27 0,2-42 17,0 0 0,1 0 0,0 0 0,0-1 0,1 1 0,0-1 0,0 1 0,1-1 0,4 10 0,-5-14 31,0 1 1,0-1-1,0 0 1,0-1 0,1 1-1,-1 0 1,1-1-1,0 1 1,0-1-1,-1 0 1,2 0-1,-1 0 1,0 0-1,0 0 1,1-1 0,-1 1-1,0-1 1,1 0-1,0 0 1,-1 0-1,8 0 1,-3-1-21,1-1 0,0 0 0,0 0 0,-1-1 0,1 0 0,-1 0 1,1-1-1,-1 0 0,0 0 0,0-1 0,0 0 0,-1-1 0,0 1 0,1-1 0,-1-1 0,-1 0 1,1 0-1,5-7 0,-4 3-846,-1 0 1,6-13-1,11-19-1014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17:40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1259 2976,'-18'4'4215,"17"-3"-4133,1-1 0,0 0-1,-1 0 1,1 0 0,0 0 0,-1 1 0,1-1 0,0 0 0,-1 0 0,1 0 0,0 0 0,-1 0-1,1 0 1,0 0 0,-1 0 0,1 0 0,0 0 0,-1 0 0,1 0 0,0 0 0,-1 0 0,1 0-1,0-1 1,-1 1 0,1 0 0,0 0 0,0 0 0,-1 0 0,1-1 0,-1 0-2,0 1 1,0-1-1,0 0 1,0 0 0,0 1-1,0-1 1,0 0-1,1 0 1,-1 0 0,0 0-1,1 0 1,-1 0-1,0 0 1,1 0-1,-1 0 1,1 0 0,0-1-1,-1 1 1,1 0-1,0 0 1,0 0 0,0-1-1,0 1 1,0 0-1,0 0 1,0 0 0,0-1-1,1 0 1,0-5 33,1 1 0,0-1 0,4-10 0,-5 16-81,10-28 258,-4 9-44,13-24-1,-12 28-80,8-15 63,40-57 0,-42 70-173,-1 0 59,22-22-1,-31 36-135,1-1 0,0 1 0,0 1 0,0-1 0,0 1 0,0 0 0,1 0 0,0 0 0,10-3 0,-15 6 19,0 0 1,1 0 0,-1 0-1,1 0 1,-1 0-1,1 0 1,-1 0 0,1 1-1,-1-1 1,1 0-1,-1 1 1,0-1 0,1 1-1,-1 0 1,0-1-1,1 1 1,-1 0 0,0 0-1,0 0 1,0 0-1,0 0 1,2 1-1,-1 1-11,1 0 0,-1 0 0,1 1-1,-1-1 1,0 0 0,0 1 0,1 3-1,0 3 20,0 1-1,-1-1 1,0 0-1,-1 1 1,0 0-1,-1 12 1,-6 66 363,6-83-361,-7 25 69,5-25 83,1 0 1,0 0 0,-1 11 0,2-13 123,1-6 138,2-11 584,1-2-938,1 0 0,1 1 0,1 0 0,12-23 0,-9 19-51,25-49-15,23-42 46,-46 88-223,2 0 1,31-35-1,-44 54 149,0 1 1,0 0 0,0 0-1,0 0 1,1 0 0,-1 1-1,0-1 1,0 0 0,1 0-1,-1 1 1,1-1-1,1 0 1,-3 1 16,1 0-1,-1 0 0,1 0 1,0 0-1,-1 0 1,1 1-1,0-1 1,-1 0-1,1 0 0,-1 0 1,1 1-1,-1-1 1,1 0-1,-1 1 1,1-1-1,-1 0 1,1 1-1,-1-1 0,1 1 1,-1-1-1,1 1 1,-1-1-1,0 1 1,1-1-1,-1 1 0,0-1 1,1 1-1,-1 0 1,0-1-1,0 1 1,0-1-1,1 2 1,1 7-11,-1-1 0,1 1 1,-1-1-1,0 1 0,-2 15 1,1-13 35,-6 92 7,0 0 424,10-70-165,-4-34-274,0 1 1,0 0-1,0 0 0,0 0 0,0 0 0,0 0 1,0 0-1,0 0 0,0 0 0,0 0 0,0 0 1,0 0-1,0-1 0,0 1 0,0 0 0,0 0 1,0 0-1,0 0 0,0 0 0,0 0 0,0 0 0,0 0 1,0 0-1,0 0 0,1 0 0,-1 0 0,0 0 1,0 0-1,0 0 0,0 0 0,0 0 0,0 0 1,0 0-1,0 0 0,0 0 0,0 0 0,0 0 1,1 0-1,-1 0 0,0 0 0,0 0 0,0 0 1,0 0-1,0 0 0,0 0 0,0 0 0,0 0 1,0 0-1,0 0 0,0 0 0,1 0 0,-1 0 1,0 0-1,0 0 0,0 0 0,0 0 0,0 0 1,0 0-1,0 1 0,0-1 0,0 0 0,0 0 1,0 0-1,0 0 0,0 0 0,9-12 347,11-23-24,3-13-216,-11 21-127,1 1 1,1 0 0,24-32-1,-14 29-63,50-47 1,-65 68-16,-4 3 3,0 0-1,0 1 0,1 0 1,6-5-1,-12 9 82,1 0-1,-1 0 1,0 0 0,1-1 0,-1 1 0,1 0 0,-1 0-1,0 0 1,1 0 0,-1 0 0,1 0 0,-1 0 0,0 0-1,1 0 1,-1 0 0,1 0 0,-1 0 0,1 0 0,-1 0-1,0 0 1,1 0 0,-1 0 0,1 0 0,-1 1 0,0-1-1,1 0 1,-1 0 0,0 1 0,1-1 0,-1 0 0,0 0-1,1 1 1,-1-1 0,0 0 0,0 1 0,1-1-1,-1 0 1,0 1 0,0-1 0,0 0 0,1 1 0,-1-1-1,0 1 1,0-1 0,0 0 0,0 1 0,0-1 0,0 1-1,0 21-95,-19 182 101,18-199 43,0 32 193,1-35-220,0-1 1,0 0-1,0 1 0,0-1 0,0 1 1,0-1-1,1 0 0,-1 0 1,0 1-1,1-1 0,-1 0 1,1 0-1,0 1 0,-1-1 1,1 0-1,0 0 0,0 0 1,-1 0-1,1 0 0,0 0 1,2 1-1,-2-2 3,-1 0 1,1 0-1,0 0 1,0 1-1,0-2 0,0 1 1,-1 0-1,1 0 1,0 0-1,0 0 1,0 0-1,-1-1 0,1 1 1,0 0-1,0-1 1,-1 1-1,1 0 1,0-1-1,-1 1 0,1-1 1,0 1-1,-1-1 1,1 0-1,0 0 1,15-19 262,-13 16-207,50-77 363,-35 52-328,29-37 1,-30 45-170,1 0-217,28-29 0,-46 50 258,1-1-1,-1 1 1,1 0-1,-1-1 0,0 1 1,1 0-1,-1-1 0,1 1 1,-1 0-1,1-1 0,-1 1 1,1 0-1,0 0 1,-1-1-1,1 1 0,-1 0 1,1 0-1,-1 0 0,1 0 1,0 0-1,-1 0 0,1 0 1,-1 0-1,1 0 1,0 0-1,-1 0 0,1 1 1,-1-1-1,1 0 0,-1 0 1,1 0-1,0 1 0,-1-1 1,1 0-1,-1 1 1,0-1-1,1 0 0,-1 1 1,1-1-1,-1 1 0,1-1 1,-1 1-1,0-1 0,1 1 1,-1-1-1,0 1 1,0-1-1,1 1 0,-1 0 1,2 3 2,-1 0 0,1 1 0,-1-1 0,0 0 1,1 7-1,0 40-3,-2-33-9,1 0 0,5 25 0,-4-30 94,1 2-30,1 0 0,8 24 0,-10-35-7,-1 0 0,1-1 0,0 1 0,0-1 0,0 0 0,0 0 0,1 1 1,0-2-1,-1 1 0,1 0 0,0 0 0,0-1 0,0 0 0,1 1 0,5 2 0,-7-5-7,0 1 0,0-1 0,0 1 0,0-1 0,0 0 0,0 0 0,0 0 0,0 0 0,1 0 0,-1 0 0,0 0 0,0-1 0,0 1 0,0-1 1,0 0-1,0 0 0,0 1 0,0-1 0,-1 0 0,1-1 0,0 1 0,3-2 0,3-4 91,0-1 0,-1 1-1,9-11 1,-10 11-78,4-4 50,60-70 45,111-100-1,-178 179-150,12-13 61,-15 15-40,0 0 0,0 0 0,0 0 0,1 0 0,-1 0 1,0 0-1,0 0 0,0 0 0,0 0 0,0 0 0,0 0 0,0 0 0,0 0 0,0 0 0,0-1 0,0 1 0,0 0 0,0 0 0,0 0 0,0 0 0,0 0 0,0 0 0,0 0 0,0 0 0,0 0 1,0-1-1,0 1 0,0 0 0,0 0 0,0 0 0,0 0 0,0 0 0,0 0 0,0 0 0,0 0 0,0 0 0,0 0 0,0-1 0,0 1 0,0 0 0,0 0 0,0 0 0,0 0 0,0 0 0,0 0 0,0 0 1,0 0-1,0 0 0,-1 0 0,1 0 0,0 0 0,-12 2-217,1 3 170,1 0 1,0 1-1,0 0 0,0 0 1,1 1-1,0 0 1,0 1-1,0 0 0,1 1 1,-11 15-1,6-7 27,1 1 0,1 0 0,1 1-1,0 0 1,-7 22 0,9-18-8,1-6-63,-7 30-1,13-42 110,0 0 0,0 0 0,1 0 0,0 0 0,0 0 0,0 0 0,0 0 0,1 0 0,0 0 0,2 9 0,-3-13-8,1 0 0,-1 0-1,1 0 1,-1 0-1,1 1 1,-1-1-1,1 0 1,0 0-1,-1 0 1,1 0-1,0 0 1,0-1-1,0 1 1,0 0 0,0 0-1,0 0 1,0-1-1,0 1 1,0-1-1,0 1 1,0 0-1,0-1 1,0 0-1,0 1 1,1-1-1,-1 0 1,0 0-1,2 1 1,0-2 26,-1 1 0,1 0 1,0-1-1,0 0 0,0 0 0,-1 0 0,1 0 1,0 0-1,-1 0 0,4-3 0,5-4 57,0 0-1,0-1 0,-1 0 1,-1-1-1,0 0 1,0-1-1,13-20 1,-7 6 35,-1-1 1,16-40 0,-21 43-78,0 0 1,-2 0 0,7-39-1,-12 34-47,-2 27-36,0-1-1,0 1 1,0-1 0,0 1 0,-1-1-1,1 1 1,0 0 0,-1-1 0,1 1 0,-1-1-1,0 1 1,1 0 0,-1-1 0,-1-1-1,1 3 11,1 0 0,-1 0-1,1 0 1,-1-1-1,1 1 1,0 0 0,-1 0-1,1 0 1,-1 0-1,1 0 1,-1 0 0,1 0-1,-1 0 1,1 0-1,0 1 1,-1-1 0,1 0-1,-1 0 1,1 0-1,0 0 1,-1 0 0,1 1-1,-1-1 1,1 0-1,0 0 1,-1 1 0,1 0-1,-13 9-265,7-4 256,1 0 0,1 1 0,-1-1 0,1 1 0,0 0 0,0 0 0,-3 12 0,-16 58 58,19-63-31,-49 230 19,33-142-101,9-50 82,4-11 195,-2-1 0,-25 67-1,33-103-126,-1 1 0,0-1 0,0-1-1,0 1 1,-1 0 0,-4 5-1,6-8-36,1 0-1,-1-1 0,1 1 0,-1-1 0,1 1 0,-1-1 1,0 1-1,1-1 0,-1 1 0,0-1 0,0 0 0,1 1 1,-1-1-1,0 0 0,0 0 0,1 1 0,-1-1 0,0 0 1,0 0-1,0 0 0,1 0 0,-1 0 0,0 0 0,-1 0 0,0-1-7,1 0-1,-1 1 1,1-1-1,0 0 0,-1 0 1,1 0-1,0 0 0,0 0 1,-1 0-1,1 0 0,-1-2 1,-3-3-17,1 0 0,1 0 0,-1 0-1,-2-8 1,3 6 6,0 0-1,0 0 0,1 0 0,0 0 1,1-1-1,-1 1 0,1-13 0,1 16-35,1 0 0,-1 0 0,1 1 0,0-1 0,0 0 0,0 0 0,1 1 0,0-1 0,0 1 0,0-1 0,0 1 0,1 0 0,5-8 0,-1 4 0,-1 1-7,0 0 0,0 0 1,0 1-1,15-12 0,80-37-2,2-2 100,-68 34 5,-2-2 0,-2-1 1,48-49-1,72-104 154,-134 156-206,-2 0 0,0-1 0,-2 0 0,12-29 0,-10 14 30,-2 0 1,9-44-1,29-178-60,-47 182-1187,-4 78 971,-5 105 0,-31 181 0,-5-45 296,-1-16-84,16-90 365,16-90 463,10-42-479,1-7-72,3-10-131,9-37 128,35-112-70,-26 104-201,23-57-313,-42 110 260,0 2-1,0-1 1,1 0-1,5-6 1,0 0-197,-9 12 257,0 0 0,0 0 0,0 0 0,0 0 0,0 0 0,0 0 0,0 0 0,0 0 0,0-1 0,0 1 0,0 0 0,0 0 0,0 0 0,0 0 0,0 0-1,0 0 1,0 0 0,0 0 0,0 0 0,1 0 0,-1 0 0,0 0 0,0 0 0,0 0 0,0 0 0,0 0 0,0 0 0,0 0 0,0 0 0,0 0 0,0 0 0,1 0 0,-1 0-1,0 0 1,0 0 0,0 0 0,0 0 0,0 0 0,0 0 0,0 0 0,0 0 0,0 0 0,0 0 0,1 0 0,-1 0 0,0 0 0,0 0 0,0 0 0,0 0 0,0 0 0,0 0-1,0 0 1,0 0 0,0 0 0,0 0 0,0 1 0,0-1 0,0 0 0,0 0 0,0 0 0,0 0 0,2 10-243,-1 17 151,-1-25 78,0 36 88,-1 21-4,3-1 1,16 108-1,-18-165-58,7 20 223,-7-21-210,0 1 1,0 0 0,1-1 0,-1 1-1,0-1 1,0 1 0,1-1 0,-1 1 0,1-1-1,-1 1 1,0-1 0,1 1 0,-1-1-1,1 0 1,-1 1 0,1-1 0,-1 0 0,1 1-1,-1-1 1,1 0 0,-1 0 0,1 1-1,-1-1 1,1 0 0,0 0 0,-1 0 0,1 0-1,-1 0 1,1 0 0,0 0 0,-1 0-1,1 0 1,-1 0 0,2 0 0,0-1 40,1 0-1,-1-1 1,0 1 0,0-1 0,0 1 0,0-1-1,-1 0 1,1 0 0,0 0 0,1-2 0,15-25 224,-12 18-204,28-45 116,126-190 102,-146 227-284,6-7-6,-2 0 0,0-2 0,20-42 0,-8-3-142,39-144-1,-41 130 281,-19 62-248,0-1 0,8-45 0,-16 64 46,-1 7 42,0-1 1,0 1 0,1-1 0,-1 0 0,0 1 0,0-1 0,0 0 0,0 1-1,0-1 1,0 1 0,0-1 0,0 0 0,0 1 0,0-1 0,0 0-1,-1 1 1,1-1 0,0 1 0,0-1 0,-1 1 0,1-2 0,-2 7-186,-13 110-272,6-28 536,4-42-103,2 0 0,1 0 0,6 56 1,5-28 105,36 135 0,-32-160 91,-7-26 61,9 25-1,-15-45-167,1 0 1,-1-1-1,1 1 0,0-1 0,0 1 0,-1-1 0,1 0 0,0 1 0,0-1 0,3 2 0,-4-2-117,1-1-1,0 0 0,-1 0 0,1 0 0,0 0 0,0 1 1,0-1-1,-1 0 0,1 0 0,0 0 0,0 0 1,-1-1-1,1 1 0,0 0 0,0 0 0,0 0 0,-1-1 1,1 1-1,0 0 0,-1-1 0,1 1 0,0-1 1,0 0-1,0 1-127,0-1 0,0 0 0,0 0 0,0 1 0,-1-1 0,1 0 1,0 0-1,-1 0 0,1 0 0,-1 0 0,1 0 0,-1 0 0,1 0 0,-1 0 1,1 0-1,-1 0 0,0 0 0,0 0 0,0 0 0,1-2 0,-2-24-3266,0 20 2874,1 3 16,0 0 0,-1-1-1,0 1 1,0-1 0,0 1-1,-1 0 1,0-1 0,0 1-1,-4-7 1,-8-11-1768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17:40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29 5888,'-4'2'510,"-3"3"1102,7-5-1591,0 0-1,0 0 1,0 0-1,0 0 1,0 0 0,0 1-1,0-1 1,1 0-1,-1 0 1,0 0-1,0 0 1,0 0-1,0 0 1,0 0 0,0 1-1,0-1 1,0 0-1,1 0 1,-1 0-1,0 0 1,0 0 0,0 0-1,0 0 1,0 0-1,0 0 1,1 0-1,-1 0 1,0 0-1,0 0 1,0 0 0,0 0-1,1 0 1,-1 0-1,0 0 1,0 0-1,0 0 1,0 0-1,0 0 1,1 0 0,-1 0-1,0 0 1,0 0-1,0 0 1,0 0-1,0 0 1,0 0-1,1-1 1,15 5 785,-1 0-492,40 1 604,0-3 0,74-5-1,-93 1-742,201-21 748,-230 22-1745,0-1 1,0 0-1,10-4 1,-2-2-4245,-6 4 2106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0:05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355 118 4640,'15'-7'2815,"-14"6"-2578,1 1 0,-1-1 0,0 1-1,0-1 1,0 1 0,1-1 0,-1 0 0,0 1-1,0-1 1,0 0 0,0 0 0,0 0 0,0 0 0,-1 0-1,1 0 1,0 0 0,0 0 0,-1 0 0,1 0 0,-1-1-1,1 1 1,-1 0 0,1 0 0,-1-2 0,4-7 1307,-2 0 1029,-2 10-2511,-1-1-1,1 0 1,-1 1 0,1-1-1,-1 1 1,1-1-1,-1 0 1,0 1 0,1 0-1,-1-1 1,0 1-1,1-1 1,-1 1 0,0 0-1,1-1 1,-1 1 0,-1 0-1,-1-1 38,-1 0-1,1 0 0,-1 1 1,0-1-1,1 1 1,-1 0-1,0 0 1,1 0-1,-1 1 0,1-1 1,-7 3-1,-4 1 125,-21 9 0,34-13-207,-14 7 81,1 1-1,1 0 1,-1 0 0,1 2 0,1-1 0,-23 24-1,15-11 39,0 0 0,-28 46 0,34-47-28,0 1 0,2 0-1,1 1 1,-16 44 0,26-62-63,0-1 0,0 0 1,1 0-1,-1 1 1,1-1-1,0 0 0,0 5 1,0-8-32,1 0 1,-1 0-1,0 0 1,0 0-1,1 0 1,-1 0-1,1 0 1,-1 0-1,1 0 1,-1 0-1,1-1 0,-1 1 1,1 0-1,0 0 1,0-1-1,-1 1 1,1 0-1,0-1 1,0 1-1,0-1 1,0 1-1,0-1 1,-1 1-1,1-1 1,0 1-1,0-1 1,0 0-1,0 0 1,0 0-1,0 1 0,0-1 1,1 0-1,-1 0 1,1-1-1,6 1 35,-1-1-1,1 0 1,0-1-1,-1 0 1,1 0 0,-1 0-1,0-1 1,11-6-1,0 0 1,-1-2-1,18-14 1,-14 8-24,-2 0 0,0-2 0,28-35 0,39-69-83,-66 94 82,-12 19-77,-7 10-54,-3 4-78,-4 8 167,1 1 1,0-1-1,1 1 1,1 1-1,-3 21 1,0-4 49,-10 73 217,15-94-224,0 1 0,1 0 1,1-1-1,0 1 0,0-1 1,1 1-1,6 17 1,-8-25 7,1-1 1,0 0-1,0 0 1,0 0-1,0 0 1,0 0-1,0 0 1,1 0-1,-1 0 1,1 0 0,-1-1-1,1 1 1,0-1-1,0 1 1,0-1-1,-1 0 1,1 1-1,1-1 1,-1 0-1,0 0 1,3 1-1,-3-2 8,1 0 0,0 0 0,-1 0 0,1 0 0,-1 0 0,1-1 0,-1 1 0,1-1 0,0 0 0,-1 1 0,0-1 0,1 0 0,-1 0 0,0-1 0,1 1-1,-1 0 1,0-1 0,0 0 0,2-1 0,5-6-39,0 0-1,0-1 0,-1 0 0,-1 0 1,1-1-1,-2 0 0,1 0 0,-2 0 1,8-19-1,1-14-12,12-59 1,-17 66 74,27-120 6,-34 147-75,0 4-65,0 0 1,-1 1 0,0-1 0,0-8 0,5 67-26,-3 185 111,-3-160 93,0-39 21,-2 0 1,-9 56 0,11-93-166,-4 10 313,4-11-268,0-1 1,0 0-1,-1 0 1,1 0-1,0 0 1,0 1-1,0-1 1,-1 0-1,1 0 1,0 0-1,0 0 1,-1 0-1,1 0 1,0 0-1,0 1 1,-1-1-1,1 0 1,0 0-1,0 0 1,-1 0-1,1 0 1,0 0-1,-1 0 1,1 0-1,0-1 1,0 1-1,-1 0 1,1 0-1,0 0 1,0 0-1,-1 0 1,1 0-1,0 0 1,0-1-1,0 1 1,-1 0-1,1 0 1,0 0-1,0 0 1,0-1-1,-1 1 1,1 0-1,0 0 1,0 0-1,0-1 1,0 1-1,0 0 1,0 0-1,0-1 1,-1 1-1,-5-9 11,0 0 0,1 0 0,0-1 0,0 1 0,1-1 0,0 0 0,-4-19 0,3 1-270,4 22 158,5 8-29,8 10-81,-9-9 179,4 2 17,0 1 0,1-1 1,-1 0-1,1-1 0,0 0 0,0 0 0,0-1 0,1 0 0,-1 0 1,17 3-1,6-2-155,54 1 1,-62-5 44,34 1-698,30 0-2524,-71 0 1264,-1 1 0,0 1 0,23 6 0,-10 1-1547,0-6-1216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17:40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13 5888,'-33'-13'2688,"19"13"-2336,8 0 224,12 0-384,2 0-2464,6 4 1472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17:40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204 640 2304,'1'-2'290,"1"1"0,0-1 0,-1 0-1,1 1 1,0-1 0,4-1 0,-5 2-97,0 1 0,0-1 0,1 0 0,-1 1 0,0-1 0,-1 0 0,1 1 0,0-1-1,0 0 1,0 0 0,0 0 0,-1 0 0,1 0 0,0 0 0,-1 0 0,1 0 0,0 0 0,-1 0 0,1-2 0,-1 3-125,0-1-1,0 1 1,0-1 0,-1 0 0,1 1 0,0-1 0,0 1-1,0-1 1,-1 1 0,1-1 0,0 1 0,0-1 0,-1 1-1,1 0 1,0-1 0,-1 1 0,1-1 0,-1 1-1,1 0 1,-1-1 0,1 1 0,0 0 0,-1-1 0,1 1-1,-1 0 1,1 0 0,-1 0 0,0 0 0,1-1 0,-1 1-1,1 0 1,-1 0 0,1 0 0,-2 0 0,-20 1 176,15 0-274,1 1-1,-1 0 1,1-1-1,-1 2 1,1-1-1,0 1 1,0 0-1,0 0 1,-9 8-1,8-5-6,0 0 0,0 0 0,1 1-1,0 0 1,1 1 0,0-1 0,-6 12 0,-1 5 79,0 1 1,2 0 0,1 1-1,1 1 1,1-1 0,2 1-1,-3 32 1,6-49 91,2-7-64,-1 0-1,1 0 0,0 0 1,-1 1-1,1-1 0,1 0 0,-1 0 1,0 0-1,1 0 0,0 1 0,-1-1 1,1 0-1,1 0 0,-1 0 0,2 3 1,-2-5-37,-1 0 1,0-1-1,1 1 1,-1-1 0,1 1-1,-1-1 1,1 1 0,0-1-1,-1 1 1,1-1-1,-1 1 1,1-1 0,0 0-1,-1 1 1,1-1 0,0 0-1,0 0 1,-1 1-1,1-1 1,0 0 0,0 0-1,-1 0 1,1 0-1,0 0 1,0 0 0,-1 0-1,1 0 1,0 0 0,0-1-1,-1 1 1,1 0-1,0 0 1,-1-1 0,1 1-1,0 0 1,-1-1-1,1 1 1,0 0 0,-1-1-1,1 1 1,-1-1 0,1 0-1,3-3 118,0 1-1,-1-1 0,1 0 1,4-8-1,3-7 66,-1 0 1,0 0-1,-2-1 0,9-31 1,15-85-136,-31 131-86,4-23-11,-5 26-58,0 0-1,0 1 1,0-1 0,0 0-1,0 1 1,0-1 0,-1 0-1,1 1 1,0-1 0,-1 0-1,1 1 1,-1-1 0,-1-1-1,2 3 51,0 0-1,0 0 1,0 0-1,0 0 1,0 0-1,-1 0 1,1 0-1,0 0 1,0 0-1,0 0 1,0 0 0,0 0-1,-1 0 1,1 0-1,0 0 1,0 0-1,0 0 1,0 0-1,0 0 1,-1 0-1,1 0 1,0 0-1,0 0 1,0 0-1,0 0 1,0 0-1,-1 0 1,1 0-1,0 0 1,0 0-1,0 0 1,0 1 0,0-1-1,0 0 1,0 0-1,0 0 1,-1 0-1,1 0 1,0 0-1,0 1 1,0-1-1,0 0 1,0 0-1,0 0 1,0 0-1,0 0 1,0 1-1,0-1 1,0 0-1,0 0 1,0 0-1,0 0 1,-4 11-416,4-9 396,-3 8 37,1 0 1,0 1-1,1-1 1,0 1-1,0 0 1,1-1-1,1 1 0,0 0 1,0-1-1,1 1 1,1-1-1,5 19 1,-6-26 76,-1 1 0,1-1 1,-1 0-1,1 1 0,0-1 0,1 0 1,-1 0-1,0 0 0,1 0 1,-1-1-1,1 1 0,0-1 1,0 1-1,0-1 0,0 0 0,1 0 1,-1 0-1,0-1 0,1 1 1,0-1-1,-1 0 0,1 0 1,-1 0-1,1 0 0,0-1 0,0 0 1,-1 1-1,1-1 0,0-1 1,0 1-1,0 0 0,4-2 1,4-3 56,0 0 1,-1-1 0,0 0 0,0 0-1,0-1 1,16-15 0,-18 15-73,15-12 110,-1-2 1,-2 0-1,28-33 0,-32 33-49,-1 2-24,0 0-1,-2-2 1,0 1 0,-1-1 0,16-37 0,-18 25-44,-1 0 0,-2-1 0,6-50 0,-8 17-219,-4-124 0,-2 184 79,-1 0-1,0 0 1,0 0-1,-1 0 0,0 0 1,0 1-1,-5-12 0,6 17 74,1 0-1,0 1 0,0-1 1,-1 1-1,1-1 0,0 1 1,0-1-1,-1 1 0,1-1 1,-1 1-1,1-1 0,0 1 0,-1 0 1,1-1-1,-1 1 0,1 0 1,-1-1-1,1 1 0,-1 0 1,0 0-1,1-1 0,-1 1 1,1 0-1,-1 0 0,1 0 1,-1 0-1,0 0 0,1 0 1,-1 0-1,1 0 0,-1 0 1,0 0-1,1 0 0,-1 0 1,1 0-1,-1 0 0,1 0 1,-1 1-1,0-1 0,1 0 1,-1 1-1,-1 0-13,1 0 0,-1 1 0,0-1 0,1 1 0,0-1 0,-1 1 0,1-1 0,0 1 0,0 0 0,-2 3 0,-3 9-84,1 1 1,1 0-1,-5 21 0,3-5 24,-4 12 52,2 0 0,2 1 0,2 0 0,2 0 0,2 0 1,2 0-1,2 0 0,10 52 0,-4-51 288,1 0 0,35 84 0,-46-128-255,12 20 436,-11-20-399,-1 0 1,0-1 0,1 1-1,-1 0 1,1-1 0,-1 1-1,1-1 1,-1 1 0,1-1-1,0 1 1,-1-1 0,1 0-1,0 1 1,-1-1 0,1 0-1,0 1 1,-1-1 0,1 0-1,0 0 1,0 0 0,-1 0-1,1 0 1,0 0 0,0 0 0,-1 0-1,1 0 1,0 0 0,1 0-1,2-3 74,-1 0 0,1 0-1,0 0 1,-1 0 0,0-1-1,0 1 1,0-1-1,0 0 1,-1 0 0,1 0-1,1-5 1,47-101 196,-37 76-372,1 0 0,28-44 0,-42 77 48,-1 1 1,0-1-1,1 0 0,-1 1 1,1-1-1,-1 0 0,1 1 1,-1-1-1,1 0 0,0 1 1,-1-1-1,1 1 0,0-1 1,-1 1-1,1 0 0,0-1 1,0 1-1,0 0 0,-1-1 1,1 1-1,0 0 0,0 0 1,0 0-1,-1 0 0,1 0 1,1 0-1,0 0-8,-1 1-1,0-1 1,0 1-1,1-1 1,-1 1-1,0 0 1,0 0 0,0 0-1,0 0 1,0 0-1,0 0 1,0 0-1,0 0 1,1 2-1,1 2 1,0 1-1,0-1 1,0 1-1,-1 0 1,0 0-1,2 8 1,-2-3 30,-1 1 1,-1-1 0,0 1 0,0-1 0,-1 1 0,-3 15 0,-1-2 97,-16 42 1,20-62-73,-15 30 460,16-33-442,-1 0 0,0-1 0,0 0 0,0 1 0,0-1 0,0 1 0,0-1 0,-1 0 0,1 0 0,0 0 0,-1 0 0,1 0 0,0 0 0,-1 0 0,0 0 0,1 0 0,-1-1 0,-2 1 0,3-1-16,0 0 1,-1 0 0,1 0-1,0 0 1,-1 0-1,1-1 1,-1 1-1,1 0 1,0-1 0,0 1-1,-1-1 1,1 0-1,0 1 1,0-1-1,0 0 1,-1 0-1,1 0 1,0 0 0,0 0-1,-1-2 1,-17-24 30,14 19-127,4 7 54,1 0 0,0 0-1,-1 1 1,1-1-1,0 0 1,0 0-1,-1 0 1,1 0-1,0 0 1,0 1 0,0-1-1,0 0 1,0 0-1,0 0 1,0 0-1,1 0 1,-1 0 0,0 1-1,0-1 1,1 0-1,-1 0 1,0 0-1,1 0 1,-1 1-1,1-1 1,-1 0 0,1 1-1,0-1 1,-1 0-1,2 0 1,1-3-31,1 1 1,0 0-1,0 0 0,5-4 1,4 0 45,0 0 0,1 1 1,-1 1-1,16-5 0,64-13-105,-75 20 100,212-42 350,-156 31-473,-67 13 80,31-4-289,-37 6 323,-1-1 0,0 0 0,0 1 0,0-1 0,0 1 0,1-1 0,-1 1 0,0-1 0,0 1 0,0-1 0,0 0 1,0 1-1,0-1 0,0 1 0,0-1 0,0 1 0,0-1 0,0 1 0,-1-1 0,1 1 0,0-1 0,0 0 0,0 1 0,-1-1 0,1 1 0,0-1 0,-1 1 0,-7 18-35,7-18 37,-55 136-2,56-136 11,-3 5-1,1 1-1,0 0 1,1 0 0,-2 10 0,3-16 25,0 1-1,0-1 1,0 0 0,0 1-1,0-1 1,0 1-1,0-1 1,1 1 0,-1-1-1,0 0 1,1 1 0,-1-1-1,1 0 1,0 1-1,-1-1 1,1 0 0,0 0-1,0 0 1,0 0 0,0 0-1,0 1 1,0-2-1,0 1 1,0 0 0,0 0-1,1 0 1,-1 0 0,0-1-1,2 1 1,-2 0 3,0-1 1,1 1-1,-1-1 1,1 0-1,-1 0 1,0 1-1,1-1 1,-1 0-1,1 0 1,-1-1-1,1 1 1,-1 0-1,0 0 1,1-1-1,-1 1 1,0-1 0,3 0-1,-1-1 27,-1 1 0,1-1 0,-1 0 0,1 0 0,-1 0 0,0-1 0,4-3 0,-1-1 73,0-1 0,0 1 0,0-1 1,5-14-1,-7 13-99,1-1 1,-1 1 0,0 0-1,-1-1 1,0 0-1,-1 1 1,0-1 0,0 0-1,-1 0 1,0 0 0,-1 0-1,0 1 1,-5-20-1,5 26-32,-1 0 0,1 0-1,-1 0 1,1 0 0,-1 1 0,0-1-1,0 1 1,0 0 0,0-1-1,-1 1 1,1 0 0,-1 0-1,1 0 1,-1 1 0,-5-4-1,-4-1-233,0 1-1,-17-5 0,27 9 180,16 4 162,1 0-1,0-1 1,0-1-1,-1 0 1,1-1-1,0-1 1,0 0-1,0-1 1,-1 0-1,18-6 0,-18 4-510,0 0 0,0-1-1,21-10 1,-22 9-861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17:40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5 700 3136,'-4'4'6442,"31"-36"-3754,38-84-1734,-44 77-841,20-44 209,-4-2-1,36-125 1,-63 179-2,9-60 0,-20 77-611,1 14 277,0 0 0,0-1 0,0 1 0,-1 0 0,1 0 1,0 0-1,0 0 0,0-1 0,0 1 0,-1 0 0,1 0 0,0 0 0,0 0 0,0 0 0,-1 0 0,1 0 0,0 0 0,0-1 0,0 1 0,-1 0 0,1 0 0,0 0 0,0 0 0,-1 0 0,1 0 0,0 0 0,0 0 0,0 0 0,-1 0 0,1 0 0,0 1 0,-2-1-17,0 1 0,1 0 0,-1 0 0,1 0 0,-1 0 0,1 0 1,0 1-1,-1-1 0,1 0 0,0 1 0,-2 1 0,-3 8 2,0-1 0,1 2 0,0-1 0,0 0 0,-2 14 0,1-8 6,-18 65-55,-15 99 0,9-37 148,-5 99 684,30-200-372,3-32-260,0 5 705,3-13-182,3-8 118,2-7-382,0 0 0,6-19 0,9-20-265,-14 37-114,7-14-6,1 2 0,20-28-1,-26 42-45,-7 9-4,0-1 0,0 1 0,1 0 0,0 0 1,-1 0-1,1 0 0,0 0 0,1 1 0,-1-1 0,0 1 0,1 0 0,-1 0 0,5-2 0,-4 3 6,0 0-1,0 0 1,0 1 0,1-1-1,-1 1 1,0 0-1,0 0 1,0 1 0,1-1-1,-1 1 1,0 0 0,0 0-1,7 3 1,6 3-63,31 18 0,-19-9 55,-10-6 11,-8-4 129,0 0 0,0-1 0,1 0 0,14 3 0,-23-7-31,0-1 0,0 1 0,0-1 0,0 0 0,0 1 0,0-2 0,0 1 0,0 0 0,0 0 0,0-1 0,0 0 0,0 0 0,0 0 1,-1 0-1,1 0 0,0 0 0,0-1 0,-1 1 0,1-1 0,-1 0 0,0 0 0,3-2 0,7-9 20,-1 0 0,0-1 1,-2 0-1,1-1 0,-2 0 0,10-24 0,-17 38-113,-1 0-1,0 0 1,1 0 0,-1 0-1,0 0 1,0 0-1,0 0 1,0 0 0,0 0-1,0 0 1,0 0 0,0 0-1,0 1 1,0-1 0,0 0-1,-1 0 1,1-1-1,-1 1 32,1 1 0,0 0 0,0 0 0,0 0 0,0 0-1,0 0 1,0 0 0,0 0 0,0-1 0,0 1-1,0 0 1,-1 0 0,1 0 0,0 0 0,0 0 0,0 0-1,0 0 1,0 0 0,0 0 0,-1 0 0,1 0-1,0 0 1,0 0 0,0 0 0,0 0 0,0 0 0,-1 0-1,1 0 1,0 0 0,0 0 0,0 0 0,0 0-1,0 0 1,-1 0 0,1 0 0,0 0 0,-6 8-178,5-6 168,1-1 0,-1 0 0,0 0 0,0 0 0,0 0 0,0 0 0,0 0 0,0 0 0,-1 0 0,-1 1 0,-4 3 4,-29 44-65,35-47 125,0-1 0,0 1 0,0 0 0,0-1 0,0 1 0,0-1 0,-1 1 1,1-1-1,0 0 0,-1 0 0,1 1 0,-3 0 0,-1 1-167,5-2 120,-1-1 1,0 1 0,1 0-1,-1 0 1,1-1 0,-1 1-1,1 0 1,0 0-1,-1 0 1,1 0 0,0 0-1,0-1 1,-1 2 0,-3 10-119,3-11 122,0 1 0,0 0 0,1-1 0,-1 1 0,0 0 0,1-1 0,0 1 0,-1 0 0,1 0 0,0-1 0,0 1-1,0 0 1,0 0 0,0 0 0,1 2 0,-1 7-97,1-9 102,0 0 0,0 0-1,0 1 1,0-1 0,0-1-1,0 1 1,1 0 0,2 3-1,3 4-50,-5-5 99,0-1 0,1 0 0,-1 0 0,1 0 0,0-1-1,-1 1 1,2-1 0,-1 1 0,0-1 0,0 0 0,1 0 0,3 1 0,2 1 136,1-1-1,0 0 1,14 2 0,-18-4-88,1 0-1,-1-1 1,0 0 0,0-1-1,1 1 1,-1-1-1,0 0 1,9-4-1,3 0 119,26-14 1,-27 11-258,1 0-648,19-12 1,-36 19 243,1 0 1,-1 0-1,0 0 0,0 0 0,0 0 1,0 0-1,0 0 0,0 0 1,0 0-1,0-1 0,1-1 0,-2 2 69,6-5-2311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17:40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0 2976,'14'4'4928,"-29"-6"-1538,-6 3-2554,-2 0-572,12 0-284,0 0-1,0 1 0,0 0 1,0 1-1,0 0 0,0 0 1,1 1-1,-20 11 0,15-7 4,1 1 0,0 1 0,1 0 0,0 1 0,-17 17 0,27-24 50,0-1 0,0 1-1,1 0 1,-1 0 0,1 0-1,0 1 1,0-1 0,1 0-1,-1 1 1,1 0 0,-1 7-1,1-10 3,1-1 0,0 1-1,0-1 1,0 0 0,0 1-1,0-1 1,1 1 0,-1-1-1,0 0 1,1 1 0,-1-1-1,1 0 1,-1 1 0,1-1-1,-1 0 1,1 0 0,0 1-1,0-1 1,0 0 0,-1 0-1,1 0 1,0 0 0,1 0-1,-1 0 1,0 0 0,0-1-1,0 1 1,0 0 0,1 0-1,-1-1 1,0 1 0,1-1-1,-1 0 1,0 1 0,1-1-1,-1 0 1,0 1 0,1-1-1,-1 0 1,1 0 0,-1 0-1,2-1 1,5 1 121,0-1 1,0-1-1,0 1 1,0-1-1,-1 0 1,1-1 0,-1 0-1,1 0 1,-1-1-1,7-4 1,1-2 132,0 0 1,-1-1-1,18-19 1,-6-2 18,-11 12-302,-13 18-38,0 0-1,-1-1 0,1 1 0,-1 0 0,1 0 1,-1-1-1,0 1 0,0-1 0,0 1 0,0-1 0,-1 1 1,2-4-1,1-4-479,1 10 57,4 17-118,-2-3 646,4-1 47,0 0-1,1-1 0,0 0 0,1-1 1,0 0-1,17 11 0,-23-18-23,0 0-1,1-1 1,0 1-1,0-2 0,0 1 1,14 3-1,-16-5-46,0-1-1,0 1 1,0-1-1,0 0 1,0 0-1,-1-1 1,1 1-1,0-1 1,0 0-1,0-1 1,7-2-1,-2 0-693,-1-1 0,19-12 0,-5 1-619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17:40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1055 2912,'0'0'923,"6"-5"4186,-2-4-4440,-1 1 1,0-1 0,3-14 0,2-7-101,2 3-283,-2 3 14,1-1 0,1 1 0,2 1 0,24-39 0,-20 38-207,2 2 0,0 0 0,2 1-1,25-22 1,-44 42-101,0 0 0,0 1 0,0-1 0,0 0 0,0 1 0,0-1 0,0 0 0,0 1 0,0-1 0,1 1 0,-1 0 0,0-1 0,0 1 0,0 0 0,1 0 0,-1 0 0,0 0 0,0 0 0,1 0 1,-1 0-1,0 0 0,0 0 0,1 0 0,-1 1 0,0-1 0,0 1 0,0-1 0,1 1 0,-1-1 0,0 1 0,0 0 0,2 1 0,-2-1-5,1 1 0,-1 0 0,1 0 1,-1 0-1,0 0 0,0 0 1,0 0-1,0 0 0,0 1 0,0-1 1,0 0-1,-1 0 0,1 1 0,-1-1 1,0 0-1,0 4 0,-1 8 42,0 0 0,-2 0 0,0-1-1,0 0 1,-1 1 0,-6 12 0,4-9 145,0 0 1,-5 30 0,10-30 497,8-26 547,5-7-759,-1 4-367,1 0-1,1 0 1,20-14-1,48-27-117,-25 18-96,-19 9 69,-6 4-13,43-23 1,-73 44 45,0 1-1,1-1 1,-1 1 0,0-1-1,0 0 1,1 1-1,-1 0 1,1-1 0,-1 1-1,0 0 1,1 0-1,-1 0 1,0 0-1,1 0 1,-1 0 0,1 0-1,-1 0 1,0 0-1,1 1 1,1 0 0,-2-1-1,0 1 1,0 0-1,-1 0 1,1 0-1,0 0 1,0 0-1,0-1 1,-1 1-1,1 1 1,0-1-1,-1 0 1,1 0 0,-1 0-1,0 0 1,1 0-1,-1 0 1,0 1-1,1 0 1,-1 6-11,1 0 1,-1 0-1,-1 0 1,1 0-1,-3 10 1,-3 12 29,-3 20 0,4 88 565,5-138-551,0 0 0,0 1 0,0-1 0,0 0 0,0 1 0,0-1 0,0 0 0,0 1 0,0-1 0,0 0 0,0 1 0,0-1-1,0 0 1,0 1 0,0-1 0,0 0 0,0 0 0,1 1 0,-1-1 0,0 0 0,0 1 0,0-1 0,0 0 0,1 0 0,-1 1 0,0-1 0,0 0 0,1 0 0,-1 0 0,0 1 0,0-1 0,1 0 0,-1 0 0,0 0 0,0 0 0,1 1 0,-1-1 0,0 0 0,1 0 0,-1 0 0,0 0 0,1 0 0,-1 0 0,0 0 0,1 0 0,-1 0 0,0 0 0,1 0 0,-1 0 0,0 0 0,1 0-1,-1-1 1,1 1 0,18-12 642,-15 10-525,4-6 25,1 1 1,-1-1-1,7-10 0,2-1-56,11-13-29,39-59 0,3-1-389,-70 92 307,0 0 0,0 0 0,0 0 0,0-1 0,0 1 0,0 0 0,0 0 0,0 0-1,0 0 1,0 0 0,0 0 0,0 0 0,0 0 0,0 0 0,1 0 0,-1 0-1,0 0 1,0 0 0,0 0 0,0 0 0,0 0 0,0 0 0,0 0 0,0 0 0,0 0-1,0 0 1,0 0 0,1 0 0,-1 0 0,0 0 0,0 0 0,0 0 0,0 0 0,0 0-1,0 0 1,0 0 0,0 0 0,0 0 0,0 0 0,0 0 0,1 0 0,-1 0-1,0 0 1,0 1 0,0-1 0,0 0 0,0 0 0,0 0 0,0 0 0,0 0 0,0 0-1,0 0 1,0 0 0,0 0 0,0 0 0,0 0 0,0 1 0,0-1 0,0 0 0,0 0-1,0 0 1,0 0 0,0 0 0,0 0 0,0 0 0,0 0 0,0 0 0,0 1 0,1 11-311,-3 15 76,2-27 226,-2 16-7,1-1 0,2 25 1,-1 5-101,0-39 184,-1 0 0,1 0 1,0 0-1,0 0 0,1 0 0,-1 0 1,1-1-1,1 1 0,-1 0 0,1 0 1,3 7-1,-5-13-25,1 0 0,-1 0 1,1 0-1,-1 1 0,1-1 0,-1 0 1,1 0-1,-1 0 0,0 0 0,1 0 1,-1 0-1,1 0 0,-1 0 0,1 0 1,-1 0-1,1 0 0,-1 0 0,1 0 1,-1 0-1,1-1 0,-1 1 1,1 0-1,-1 0 0,0 0 0,1-1 1,-1 1-1,1 0 0,-1-1 0,0 1 1,1 0-1,-1-1 0,17-12 344,-16 11-312,150-141 464,-132 121-645,-18 20 81,1-1 0,0 1-1,0 0 1,0-1 0,0 1-1,0 0 1,0 1-1,0-1 1,4-2 0,-6 4 15,0 0 1,0 0 0,0 1-1,1-1 1,-1 0 0,0 0 0,0 0-1,0 0 1,1 0 0,-1 0-1,0 1 1,0-1 0,0 0-1,0 0 1,1 0 0,-1 1-1,0-1 1,0 0 0,0 0-1,0 0 1,0 1 0,0-1-1,0 0 1,0 0 0,0 0-1,0 1 1,0-1 0,0 0-1,0 0 1,0 1 0,0-1 0,0 0-1,0 0 1,0 1 0,0-1-1,0 0 1,0 0 0,0 0-1,0 1 1,0-1 0,0 0-1,0 0 1,-1 1 0,-3 17-51,3-12 44,-1 7 25,1-1 0,0 1 0,0-1 1,3 16-1,-2-23 14,1 0 1,1-1-1,-1 1 0,0 0 0,1-1 1,0 1-1,0-1 0,1 0 1,-1 1-1,1-1 0,0 0 1,0-1-1,0 1 0,5 4 1,-5-6 32,-1 0 1,1-1 0,-1 1-1,1-1 1,0 1 0,0-1-1,0 0 1,0 0 0,0-1 0,0 1-1,0-1 1,0 1 0,0-1-1,0 0 1,0 0 0,0 0-1,0 0 1,0-1 0,0 1-1,0-1 1,0 0 0,4-1-1,8-4 76,0 0 0,-1-1 0,14-8 0,-25 13-119,196-109-141,-166 89-96,-29 19 255,-4 5 35,0-1-231,-14 20-112,-34 33 53,42-46 220,1 1-1,0-1 0,0 1 0,1 1 0,-7 17 1,10-21 11,-1 1 1,2-1 0,-1 0 0,0 0 0,1 1-1,0-1 1,1 0 0,-1 0 0,1 1 0,0-1-1,3 6 1,-4-11 18,0 1 1,1-1-1,-1 0 0,1 0 1,0 0-1,-1 1 0,1-1 0,0 0 1,-1 0-1,1 0 0,0 0 1,0 0-1,0 0 0,0-1 0,0 1 1,0 0-1,0 0 0,0-1 1,0 1-1,1-1 0,-1 1 0,0-1 1,0 1-1,1-1 0,-1 0 1,0 1-1,0-1 0,1 0 0,-1 0 1,0 0-1,1 0 0,-1 0 1,2-1-1,0 1 22,1-1 0,-1 0 0,1 0 0,-1 0 0,1-1 1,-1 1-1,0-1 0,0 0 0,0 1 0,0-2 0,4-2 0,6-7 92,89-74 116,-83 73-245,35-27 158,-2-2 0,48-50 0,-61 46-188,-2-2 0,47-81 0,-52 75 62,-2-1 0,32-81 0,-56 118-45,0 0 0,3-20 0,-8 31-26,0-1 0,0 1 0,-1 0 0,0 0 0,0 0 0,-1-1 0,0 1 0,-3-10 0,4 16 23,0 0-1,0 0 0,-1 0 0,1 0 0,0 0 0,-1 0 1,1 0-1,-1 0 0,1 0 0,-1 1 0,1-1 0,-1 0 1,0 0-1,1 1 0,-1-1 0,0 0 0,0 1 0,0-1 1,1 0-1,-1 1 0,0 0 0,0-1 0,0 1 0,0-1 1,0 1-1,0 0 0,0 0 0,0-1 0,0 1 0,0 0 1,0 0-1,0 0 0,0 0 0,0 0 0,0 0 1,0 1-1,0-1 0,0 0 0,1 0 0,-1 1 0,0-1 1,0 0-1,0 1 0,-2 0 0,-26 24-195,16-13 115,0 0 53,1 1 0,1 0 0,0 0 0,0 1 0,1 1 0,-8 16 0,-40 98-75,41-85 112,3 1 1,1 1-1,-8 61 0,19-95 3,1 0-1,1 0 1,0-1-1,0 1 1,1 0-1,1 0 1,0 0-1,0-1 0,1 1 1,1-1-1,5 13 1,-5-17 35,0 0 1,0 0 0,0 0 0,1 0 0,0-1-1,0 0 1,1 0 0,0 0 0,0-1-1,0 0 1,1 0 0,-1-1 0,1 1-1,0-1 1,1-1 0,14 6 0,-16-7 23,1 0 0,-1 0 0,1-1 1,-1 0-1,1 0 0,-1-1 0,1 1 1,0-2-1,-1 1 0,1-1 0,-1 0 1,1 0-1,-1 0 0,1-1 0,-1 0 1,0-1-1,0 1 0,0-1 0,0 0 0,0-1 1,0 0-1,-1 1 0,0-2 0,0 1 1,0 0-1,0-1 0,4-6 0,-2 0-58,0 1-1,0-1 1,-1-1-1,-1 1 1,0-1-1,0 0 0,-1 0 1,-1 0-1,0-1 1,-1 0-1,2-24 1,-4 36-17,0 0 1,0 0 0,0 0 0,0-1 0,0 1-1,0 0 1,0 0 0,-1 0 0,1 0 0,0-1-1,-1 1 1,1 0 0,-1 0 0,1 0 0,-1 0-1,-1-2 1,2 3 5,-1 0 0,1-1 0,-1 1 0,1 0 0,-1 0 0,0-1 0,1 1 0,-1 0 0,1 0-1,-1 0 1,1 0 0,-1 0 0,0 0 0,1 0 0,-1 0 0,1 0 0,-1 0 0,0 0 0,1 0 0,-1 0 0,1 0 0,-1 1 0,0-1-1,-3 2-22,1 0-1,0 0 1,0 0-1,0 0 0,0 1 1,1-1-1,-1 1 1,-4 4-1,-8 15-102,0-1-1,-22 46 1,33-59 120,0 1 0,1 0 1,0 0-1,-1 10 0,3-15 35,1-1 1,-1 0-1,1 0 0,0 1 0,0-1 0,0 0 0,1 1 0,-1-1 0,1 0 0,0 0 0,0 0 0,0 0 1,0 0-1,3 6 0,-2-6 11,0 0 0,0 0 1,0-1-1,0 1 0,1 0 0,-1-1 1,1 0-1,0 1 0,-1-1 1,1 0-1,0 0 0,0-1 0,0 1 1,1-1-1,-1 1 0,0-1 1,1 0-1,-1 0 0,0-1 0,1 1 1,-1-1-1,1 1 0,-1-1 1,1 0-1,-1 0 0,1-1 0,6-1 1,1-1 85,0 0 1,0-2-1,0 1 1,0-1-1,19-13 1,-7 4-159,16-9-27,-21 11 128,36-16 0,-47 24-96,0 1 0,0 1 0,1-1 0,-1 1 0,1 1 0,-1-1-1,1 1 1,0 0 0,0 1 0,-1 0 0,1 0 0,0 1 0,-1 0-1,1 0 1,0 1 0,-1 0 0,1 0 0,-1 1 0,0 0 0,12 7-1,-14-8 113,8 5-210,-10-4 265,-4-2 355,-2-1-412,0-1 0,0 0 1,0 0-1,0 0 0,1 0 0,-1 0 1,-5-3-1,-3-2 33,-22-6-24,20 7-160,0 0-1,-1 1 1,0 1 0,-17-3 0,28 6 36,-1 0 0,0 0 0,0 0 0,1 0 0,-1 0-1,0 1 1,1 0 0,-1 0 0,0 0 0,1 0 0,-1 0 0,1 1 0,0 0 0,-1 0-1,1 0 1,0 0 0,0 0 0,0 0 0,0 1 0,-4 4 0,5-4 24,-1 0-1,1 0 1,0 0 0,0 0 0,0 1 0,0-1 0,1 1-1,-1-1 1,1 1 0,0-1 0,0 1 0,0 0 0,0 6 0,1-7 44,0 0 1,0 0 0,1 0 0,-1-1-1,1 1 1,0 0 0,0 0 0,0 0 0,0-1-1,0 1 1,0-1 0,1 1 0,-1-1-1,1 1 1,0-1 0,0 0 0,0 0 0,2 3-1,-1-3 11,-1 0 0,1-1 0,0 1 0,-1 0 0,1-1 0,0 0 0,0 0 0,0 0 0,0 0 0,0 0 0,0 0 0,0-1 0,0 1-1,0-1 1,0 0 0,0 0 0,0 0 0,0-1 0,0 1 0,0-1 0,0 1 0,0-1 0,0 0 0,0 0 0,0 0 0,3-2 0,4-2 48,-1-1 1,1 1 0,-1-2-1,0 1 1,-1-1 0,10-10 0,-13 11-68,0 0 1,-1-1-1,0 0 1,0 1 0,4-11-1,1-2-5,-7 16-26,11-24 92,-13 26-97,1 0 0,-1 0 1,0 0-1,1 0 0,-1 0 0,0-1 0,0 1 0,0 0 0,0 0 1,0 0-1,0-1 0,0 1 0,0 0 0,0 0 0,0 0 0,-1 0 1,1-1-1,0 1 0,-2-1 0,2 2-34,-1 1 0,0-1-1,0 1 1,0 0 0,1-1 0,-1 1 0,0 0-1,1 0 1,-1-1 0,0 1 0,1 0 0,-1 2 0,0-3 7,-1 5 29,0-1 0,0 0 0,1 1 0,-1 0 0,1-1 0,0 1 0,0 0 0,0-1 0,1 1 0,0 0 0,0 0 0,0 0 0,0-1 0,1 1 0,0 0 0,0 0 0,0-1 0,1 1 0,-1-1 0,1 1 0,0-1 0,0 1 0,5 5 0,-4-5 48,0-1-1,1-1 0,-1 1 0,1 0 0,-1-1 0,1 0 1,0 0-1,1 0 0,-1 0 0,0 0 0,1-1 0,-1 0 1,1 0-1,0 0 0,10 2 0,-9-4 35,0 1 0,0-1-1,1 0 1,-1 0 0,0-1-1,1 0 1,-1 0 0,0 0 0,0-1-1,0 0 1,0 0 0,10-6 0,-4 1-11,-1 0 1,1-1 0,-1 0-1,0-1 1,-1 0 0,0-1-1,12-15 1,54-83-23,-69 97-13,0-3-150,0 1-612,-4 14 404,0 9 178,3 29 135,-4-19 39,2 1 0,0-1 1,13 36-1,-15-51 27,0 0 0,0 0 1,1 0-1,0 0 0,0-1 0,0 1 1,1-1-1,0 0 0,-1 0 0,1 0 1,1 0-1,-1-1 0,0 1 0,1-1 1,0 0-1,0-1 0,0 1 0,0-1 1,6 2-1,2-1 63,-1-1 0,1-1 0,0 0 0,-1-1 1,1 0-1,0-1 0,-1 0 0,1-1 0,-1 0 0,1-1 0,-1-1 0,19-7 0,-26 9-369,-1 0-1,1-1 1,-1 0-1,1 1 1,-1-2-1,0 1 1,7-7-1,-9 8-261,0 0-1,0-1 1,-1 0 0,1 1-1,0-1 1,-1 0 0,0 0-1,2-3 1,1-16-2482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17:40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367 613 1984,'0'0'131,"1"-1"-1,-1 1 1,1-1-1,-1 0 1,0 1-1,1-1 1,-1 1 0,0-1-1,1 0 1,-1 1-1,0-1 1,0 0-1,0 1 1,0-1 0,1 0-1,-1 1 1,0-1-1,0 0 1,0 0 0,-1 1-1,1-1 1,0 0-1,0 1 1,0-1-1,0 0 1,-1 1 0,1-1-1,0 0 1,0 1-1,-1-1 1,1 1-1,-1-1 1,1 0 0,-1 1-1,1-1 1,-1 1-1,1 0 1,-1-1 0,1 1-1,-1-1 1,1 1-1,-1 0 1,0-1-1,1 1 1,-1 0 0,0-1-1,1 1 1,-1 0-1,-1 0 1,-1-1-61,-1 0 0,0 1-1,0-1 1,0 1 0,1 0 0,-1 1 0,-7 0 0,-4 4-99,-1 0 0,1 1 0,1 1 1,-27 15-1,19-9-3,3-3 118,0 1 0,1 0 0,0 2 0,0 0 0,2 1 0,-18 18 0,31-29-12,1 0 0,-1 1 0,1-1 0,0 1 0,0-1 0,1 1 0,-1-1 0,1 1 0,-1 0 0,1 0 0,0 0 0,1 0 0,-1 0 0,1 0 0,0 8 0,0-12-35,0 1-1,1-1 1,-1 1-1,0-1 1,1 1-1,-1-1 1,0 1-1,1-1 1,-1 1-1,1-1 1,-1 0-1,1 1 1,-1-1-1,1 0 1,-1 1-1,1-1 1,-1 0-1,1 0 1,-1 1 0,1-1-1,0 0 1,-1 0-1,1 0 1,-1 0-1,1 0 1,0 0-1,-1 0 1,1 0-1,-1 0 1,1 0-1,0 0 1,-1 0-1,2-1 1,-2 1 22,12-1 255,-1-1 0,0-1 0,1 0 0,20-9 0,41-24 123,-55 26-298,-1 1-65,-1 0 0,0-2 0,0 0 1,-1 0-1,-1-2 0,20-20 0,-26 23-59,-1 0 0,1 0 0,-2-1 0,1 1 0,5-15 0,-12 25-41,1-1 1,-1 0 0,0 1-1,1-1 1,-1 0 0,0 1-1,0-1 1,0 0 0,1 1 0,-1-1-1,0 0 1,0 0 0,0 1-1,0-1 1,0 0 0,0 0-1,0 1 1,-1-1 0,1 0 0,0 0-1,0 1 1,-1-1 0,1 0-1,0 1 1,-1-1 0,1 0-1,0 1 1,-1-1 0,1 0-1,-1 1 1,1-1 0,-1 1 0,1-1-1,-1 1 1,0-1 0,1 1-1,-1 0 1,-1-1 0,1 1-2,0-1 0,0 1 0,0 0 1,0 0-1,-1 0 0,1 0 0,0 0 0,0 0 1,0 0-1,0 0 0,-1 0 0,1 1 0,0-1 1,0 0-1,0 1 0,0-1 0,0 1 0,0-1 1,0 1-1,0 0 0,0-1 0,0 1 0,-1 1 1,-2 3 127,-12 12-90,15-16 12,1-1 0,0 1 0,-1-1 1,0 1-1,1-1 0,-1 1 1,1-1-1,-1 1 0,1-1 0,-1 0 1,0 1-1,1-1 0,-1 0 0,0 1 1,0-1-1,1 0 0,-1 0 1,0 0-1,1 0 0,-1 0 0,-1 0 1,1 9 144,-1-1 1,0 0 0,-4 10-1,-3 0-253,0 0 1,-1 0-1,-15 19 0,-6 11 110,3 8 26,-25 65 0,34-76 28,-45 140 179,15-39 296,33-87 436,27-81 90,17-24 0,-8 15-990,18-28-27,3 1 0,2 3 0,3 1 0,100-90 0,11 12-252,-128 107 221,0-3-1,-2 0 0,40-54 1,-62 75-79,-1 1 1,1-1-1,-1 0 1,-1-1 0,4-7-1,-5 11-165,0 6 37,-1 9-15,-7 27-42,-2 7-14,-10 27 174,15-60 143,0 0 0,0 1-1,1-1 1,0 22-1,2-34-45,0 1 1,0 0-1,0 0 0,0 0 1,0 0-1,0-1 0,0 1 0,1 0 1,-1 0-1,0 0 0,0 0 1,1-1-1,-1 1 0,1 0 0,-1-1 1,1 1-1,-1 0 0,2 1 1,-2-2 1,0 0-1,1 0 1,-1 0 0,1 1 0,-1-1 0,0 0 0,1 0 0,-1 0-1,1 0 1,-1 0 0,1 0 0,-1 0 0,0 0 0,1 0 0,-1 0-1,1 0 1,-1 0 0,0 0 0,1 0 0,-1-1 0,1 1 0,-1 0 0,0 0-1,1 0 1,-1-1 0,0 1 0,1 0 0,-1 0 0,0-1 0,1 1-1,18-19 341,27-32 1,-17 17-309,81-100-59,-75 89-185,-34 45 172,16-18-301,-17 17 301,1 1 1,-1 0 0,0-1-1,1 1 1,-1 0 0,0 0-1,1 0 1,-1-1 0,0 1-1,1 0 1,-1 0 0,1 0-1,-1 0 1,0 0 0,1 0-1,-1 0 1,1 0 0,-1 0-1,0 0 1,1 0 0,-1 0 0,1 0-1,-1 0 1,0 0 0,1 0-1,-1 0 1,0 0 0,1 0-1,-1 1 1,1-1 0,-1 0-1,0 0 1,1 1 0,-1-1-1,0 0 1,0 0 0,1 1-1,-1-1 1,0 0 0,1 1-1,-1-1 1,0 0 0,0 1-1,0-1 1,0 0 0,1 1-1,-1-1 1,0 0 0,0 1-1,0-1 1,0 1 0,0-1-1,0 0 1,0 1 0,0-1-1,0 1 1,1 9-80,0 0-1,-1-1 1,0 1-1,-1 0 1,-3 17-1,-1 21 47,5-40 61,1 0-1,0 0 1,0 0-1,0 0 0,1-1 1,0 1-1,1 0 0,0-1 1,0 0-1,4 8 1,-5-12 19,0 0 1,0 0-1,0-1 1,0 1-1,0 0 1,1-1 0,-1 0-1,1 1 1,0-1-1,-1 0 1,1 0-1,0 0 1,0-1-1,0 1 1,0-1 0,1 0-1,-1 0 1,0 0-1,1 0 1,-1 0-1,0-1 1,1 1-1,-1-1 1,1 0 0,4-1-1,12-2 60,1-1 1,-1 0-1,0-2 1,-1-1-1,0 0 1,0-1-1,0-1 0,19-13 1,-11 4-118,0-2 0,-1-1 0,-1 0 0,29-33 0,-49 47-43,1 1 1,1 0 0,-1 0 0,1 0 0,0 1-1,16-9 1,-23 14 55,1-1 0,-1 1 1,1 0-1,-1 0 0,0 0 0,1-1 1,-1 1-1,1 0 0,-1 0 0,0 0 0,1 0 1,-1 0-1,1 0 0,-1 0 0,1 0 0,-1 0 1,1 0-1,-1 0 0,0 0 0,1 0 0,-1 0 1,1 1-1,-1-1 0,1 0 0,-1 0 1,0 0-1,1 1 0,0-1 0,-1 1-6,0 0 0,1 0 0,-1-1 0,1 1 0,-1 0 0,0 0 0,1 0 0,-1 0-1,0 0 1,0-1 0,0 1 0,0 0 0,0 2 0,0 4-27,-1 1 0,-3 14 0,3-14 139,0-4-97,-1-1 0,1 1 0,0 0 0,-1-1 0,0 1 0,0-1 0,0 0 0,0 1 0,0-1 0,-1 0 1,1 0-1,-1 0 0,0-1 0,0 1 0,-3 2 0,-9 5 105,-30 17 1,43-26-86,-13 7 71,0 0-185,0 0 0,-18 15 0,29-21 67,1 1 1,0 0-1,0 0 1,0 0-1,0 0 0,0 0 1,1 1-1,0-1 1,-1 1-1,1 0 0,1 0 1,-1 0-1,0 0 1,-1 7-1,3-10 49,-1 1-1,1-1 0,0 1 1,0-1-1,0 1 1,0-1-1,0 1 0,0-1 1,0 1-1,0-1 1,0 1-1,1-1 1,-1 1-1,1-1 0,-1 1 1,1-1-1,-1 0 1,1 1-1,0-1 0,0 0 1,0 1-1,0-1 1,0 0-1,0 0 1,0 0-1,0 0 0,0 0 1,0 0-1,1 0 1,-1 0-1,0-1 1,1 1-1,-1 0 0,0-1 1,1 1-1,-1-1 1,1 1-1,-1-1 0,1 0 1,-1 0-1,1 0 1,-1 1-1,1-2 1,-1 1-1,1 0 0,0 0 1,-1 0-1,0-1 1,1 1-1,-1-1 0,1 1 1,-1-1-1,3-1 1,4-2 46,-1 0 0,1-1 0,-1 0 0,0-1 1,0 1-1,0-1 0,-1-1 0,10-12 0,38-60 157,-48 69-320,-1 0 1,1 0 0,-2-1-1,1 1 1,3-17 0,-7 25-521,-1 10 379,-3 13 76,0-11 102,0 0 0,1 0 1,-2 19-1,4-25 72,0 0 0,0 1 0,0-1 0,1 0 0,0 1 0,-1-1 0,1 0 0,1 0 0,-1 0 0,0 0 0,1 0 0,3 6 0,-3-9 5,-1 1 0,0-1 0,1 1 0,-1-1 0,0 0 0,1 0 1,0 1-1,-1-1 0,1 0 0,0 0 0,0-1 0,-1 1 0,1 0 0,0-1 1,0 1-1,0-1 0,0 1 0,0-1 0,0 0 0,0 0 0,3 0 0,5-1 39,0 0-1,0-1 0,11-3 0,-8 2-19,116-36 245,-71 19-189,-16 5-11,0-1-1,67-39 1,-76 37-240,-27 16-175,-20 14 76,-8 2 184,0 0-1,-44 18 1,41-21 20,1 1 0,-36 24-1,51-30 55,2-1 7,1 0-1,-1 0 1,-8 9-1,14-13-7,0 0 0,0 0 0,0 1 0,0-1 0,0 0 0,0 0 0,1 1 0,-1-1 0,0 1 0,1-1 0,-1 0 0,1 1 0,-1-1 0,1 1 0,0 0 0,-1-1 0,1 1 0,0-1 0,0 1 0,0-1 0,1 1 0,-1-1 0,0 1 0,1 2 0,0-3 8,-1 0 1,1 0-1,0 0 0,0 0 0,-1 0 1,1 0-1,0 0 0,0 0 1,0-1-1,0 1 0,0 0 0,0-1 1,0 1-1,0-1 0,0 1 1,0-1-1,0 1 0,0-1 0,1 0 1,-1 0-1,0 1 0,0-1 0,0 0 1,0 0-1,1 0 0,-1 0 1,2-1-1,2 1 54,0-1 0,0 0 0,0 0 0,0-1 0,6-1 0,9-6 26,0 0-1,0-1 1,-1 0-1,-1-2 1,22-17 0,-29 19-71,1-1 1,-1 0 0,-1-1-1,0 0 1,-1-1 0,0 0-1,0 0 1,8-21 0,9-29-79,30-106 0,-1-76 59,-55 239-82,1-1 0,-1 1 0,0 0 0,0-1 0,0 1 0,-1 0 0,-2-9 0,3 15 75,0-1-1,0 1 0,0 0 0,0-1 0,-1 1 0,1 0 0,0-1 1,0 1-1,0 0 0,0 0 0,-1-1 0,1 1 0,0 0 0,0 0 1,0-1-1,-1 1 0,1 0 0,0 0 0,0 0 0,-1-1 0,1 1 1,0 0-1,-1 0 0,1 0 0,0 0 0,-1 0 0,1 0 0,0 0 1,-1-1-1,1 1 0,0 0 0,0 0 0,-1 0 0,1 0 1,0 0-1,-1 1 0,1-1 0,0 0 0,-1 0 0,1 0 0,0 0 1,-1 0-1,1 0 0,0 0 0,-1 1 0,1-1 0,0 0 0,0 0 1,-1 0-1,1 1 0,0-1 0,0 0 0,0 0 0,-1 1 0,-12 14-237,10-9 208,0-1-1,1 1 0,0 0 1,1 0-1,-1 0 1,1 1-1,0-1 1,0 12-1,-1 6-3,-3 29 50,2-1 0,2 1 0,2-1 0,3 1 0,16 80 0,-14-101 23,-3-11-60,8 25 0,-10-41 60,1-1 1,0 1 0,0-1-1,0 0 1,0 1 0,1-1-1,-1 0 1,1 0 0,0-1-1,0 1 1,4 3 0,-6-6-3,1 0-1,-1 0 1,0 0 0,0-1 0,1 1 0,-1 0 0,0-1 0,1 1 0,-1-1 0,0 1 0,1-1-1,-1 0 1,1 0 0,-1 0 0,1 1 0,-1-1 0,1 0 0,-1-1 0,1 1 0,-1 0-1,0 0 1,1-1 0,-1 1 0,1-1 0,-1 1 0,0-1 0,3-1 0,2-2 9,-1 0 1,0 0 0,0 0-1,8-10 1,-4 5 18,-2 1-67,0-1 0,-1 0 0,0 0 1,0-1-1,-1 0 0,7-19 0,-9 23-36,0-7-39,-1 12 35,20-2-15,-7 2 64,6-1-91,-1 0 0,22 2 1,-25 0 127,-15 0-50,0 0-1,1 0 0,-1 0 1,0 0-1,1 1 0,-1-1 1,0 1-1,1-1 0,-1 1 1,0 0-1,0 0 1,0 0-1,0 0 0,4 3 1,-5-3 2,1 1 1,-1-1-1,0 1 1,0 0-1,0-1 1,0 1-1,0 0 1,0 0-1,0-1 1,0 1-1,-1 0 1,1 0-1,-1 0 1,1 2-1,-1 6-22,0-1 0,0 1 0,-1-1 0,-1 1 0,-4 17 1,2-7-6,4-17 52,-1 0 0,1 0 0,0 0 0,0 0 1,0 0-1,0 0 0,0 0 0,1 0 0,-1 0 0,1 0 0,0 0 0,0 0 0,2 3 0,-2-5 15,0-1-1,0 1 1,1-1-1,-1 1 1,0-1-1,0 0 0,0 0 1,1 0-1,-1 0 1,0 0-1,0 0 0,1 0 1,-1 0-1,0 0 1,0-1-1,0 1 1,1 0-1,0-1 0,2 0 99,5-1-63,0 0-1,-1 0 1,1-1 0,-1 0-1,1 0 1,-1-1 0,0 0-1,13-10 1,3-4-88,27-26 1,-46 40-7,14-15 16,18-23 1,-7 7-35,-29 34 16,-1 0 0,0 1 0,1-1 0,0 0 0,-1 1 0,1-1-1,-1 0 1,1 1 0,0-1 0,-1 1 0,1-1 0,0 1 0,0-1 0,0 1-1,-1 0 1,3-1 0,-3 2-17,1 0 0,-1 1 0,0-1 0,0 1 0,1-1 0,-1 1 0,0-1 0,0 0 0,0 1 0,-1 1-1,1-1 70,0 121-319,0-121 335,0 1 0,1-1-1,-1 0 1,0 0 0,1 0 0,-1 0 0,1 0 0,-1 0-1,1 0 1,0 0 0,0 0 0,0 0 0,2 2-1,-2-3-9,-1-1-1,1 0 0,-1 1 0,1-1 0,-1 0 0,1 0 1,0 1-1,-1-1 0,1 0 0,-1 0 0,1 0 0,0 0 1,-1 0-1,1 0 0,0 0 0,-1 0 0,1 0 0,-1 0 1,1 0-1,0 0 0,-1-1 0,1 1 0,-1 0 0,1 0 1,0-1-1,-1 1 0,1 0 0,0-1 0,19-11 307,-12 5-292,-1 0 0,-1 0 0,1-1 0,-1 1 0,-1-1 0,0-1 0,9-16 0,-5 8 8,37-67-544,-48 104-112,-6 26 0,5-28 628,0 1 0,0 0 0,2 0 0,1 0 0,0 0 1,1 0-1,1 0 0,6 26 0,-7-42 9,-1-1 0,1 0 0,0 0 0,0 1 0,0-1 0,0 0 0,2 3 0,-3-4-11,1-1 0,-1 1 0,1 0 0,-1-1 0,1 1 0,0-1 0,-1 1 0,1-1 0,0 0 0,-1 1 0,1-1 0,0 0 0,-1 1 0,1-1 0,0 0 0,0 0 0,0 1 0,-1-1 0,1 0 0,0 0 0,0 0 0,-1 0 0,1 0 0,0 0 0,0 0 0,0-1 0,0 1 0,15-6 224,0 0 1,-1-1-1,20-12 1,-32 18-216,19-13 41,-1 0 0,0-1-1,20-20 1,51-56-29,-74 72-55,34-40-491,-52 59 499,0 0 0,0-1 0,0 1 0,0 0 0,0 0 0,0 0 0,0 0 0,0 0 0,0 0 0,0 0 0,0 0 0,0 0 1,0 0-1,0 0 0,0-1 0,0 1 0,0 0 0,1 0 0,-1 0 0,0 0 0,0 0 0,0 0 0,0 0 0,0 0 0,0 0 0,0 0 0,0 0 0,0 0 0,0 0 0,0 0 0,0 0 0,1 0 0,-1 0 0,0 0 0,0 0 0,0 0 0,0 0 1,0 0-1,0 0 0,0 0 0,0 0 0,0 0 0,0 0 0,1 0 0,-1 0 0,0 0 0,0 0 0,0 0 0,0 0 0,0 0 0,0 0 0,0 0 0,0 0 0,0 0 0,0 0 0,0 0 0,0 0 0,1 0 0,-1 1 0,-1 6-162,-4 11 34,-8 16-92,-24 44-1,-2 3 158,-51 177 146,54-148-59,6-15-12,-24 66 1458,64-209-870,-7 35-550,75-251 251,-63 225-261,1 0 0,2 1 1,1 1-1,41-56 0,80-80-373,-118 148 248,36-30-1,-56 53 63,0 0-1,1 1 1,-1-1-1,1 1 0,-1-1 1,1 1-1,-1 0 1,1 0-1,0 0 0,-1 0 1,6-1-1,-7 2 15,1 0 0,-1 0-1,1 1 1,-1-1 0,1 0-1,-1 0 1,1 1 0,-1-1-1,0 1 1,1-1 0,-1 1 0,1-1-1,-1 1 1,0 0 0,0 0-1,0 0 1,1 0 0,-1 0-1,0 0 1,0 0 0,0 0-1,0 0 1,1 2 0,1 3-18,1 0 0,-1 0 0,1 0 0,-2 1 0,1-1 0,-1 1 0,0-1 0,0 1 0,-1 0 0,1 9 0,-1 4 77,-1 0 1,-4 26 0,4-46-42,0 3 16,-1 1 0,1-1 0,-1 0 0,0 1 1,0-1-1,-1 0 0,1 0 0,-1 0 0,1 0 0,-1 0 1,0 0-1,-3 3 0,4-4 7,0-1 0,-1 0 0,1 1 0,-1-1 0,1 0 0,-1 0 0,1 0 0,-1 0 0,0 0 0,0 0 0,0-1 0,1 1 0,-1 0 0,0-1 0,0 1 0,0-1 0,0 0 0,0 0 0,0 0 1,0 0-1,0 0 0,0 0 0,-2-1 0,3 1-38,-6-1 54,1-1 0,-1 0 0,1 0 0,-10-5 0,102-5-72,-74 10 7,0-1 0,0 0 0,17-7 0,9-2 93,5 0-196,-44 13 82,0 0 0,1-1 0,-1 1 0,1 0 0,-1-1 0,1 1 0,-1 0 0,1 0 0,0 0 0,-1-1-1,1 1 1,0 0 0,0 0 0,0 0 0,0 0 0,-1 0 0,1-1 0,0 1 0,1 0 0,-1 1 0,1 30 245,0-13-284,-1-15 110,1 1 0,0-1 0,0 0 0,0 1 0,0-1 0,1 0 0,-1 0 0,1 0 0,0 0 0,0 0 0,1 0 0,-1 0 0,1-1 0,0 1 0,0-1 0,0 0 0,0 0 0,0 0 0,1 0 1,0-1-1,-1 1 0,1-1 0,0 0 0,0 0 0,8 2 0,-10-3 1,0-1 1,1 0 0,-1 1-1,0-1 1,1 0-1,-1-1 1,0 1 0,1 0-1,-1-1 1,0 1 0,0-1-1,1 1 1,-1-1-1,0 0 1,0 0 0,0 0-1,0-1 1,0 1-1,0 0 1,2-3 0,5-4 62,0 0 0,13-17 1,-12 14-59,-8 8-27,1 0-1,-1 0 1,0 0 0,0-1-1,0 1 1,0 0-1,-1-1 1,0 0 0,1 1-1,-1-1 1,0 0-1,-1 1 1,1-7-1,-1 8-18,0 0-1,0 0 0,0-1 0,0 1 0,-1 0 0,1 0 0,-1 0 0,1 0 1,-1 0-1,0-1 0,0 1 0,0 0 0,0 1 0,0-1 0,-1 0 0,1 0 1,0 0-1,-1 1 0,1-1 0,-1 1 0,0-1 0,0 1 0,1 0 0,-1-1 1,-3 0-1,-1-1-17,-1 1 1,0-1-1,0 1 0,-1 1 1,1-1-1,0 1 1,-1 1-1,1-1 1,0 1-1,-1 1 0,1-1 1,0 1-1,-1 0 1,1 1-1,0 0 1,0 0-1,0 0 1,-12 7-1,19-9 32,-1 0 0,1 0-1,0 0 1,-1 1 0,1-1 0,0 0-1,-1 0 1,1 0 0,0 0 0,0 1-1,-1-1 1,1 0 0,0 0 0,0 0-1,-1 1 1,1-1 0,0 0 0,0 1-1,0-1 1,0 0 0,-1 0 0,1 1-1,0-1 1,0 0 0,0 1 0,0-1-1,0 0 1,0 1 0,7 4 71,20-2 72,-5-4-91,-1-1 0,1 0 0,-1-2 0,41-12 0,-17 0 43,50-25 0,-78 33-72,0-1 1,-1 0-1,0-2 1,-1 1-1,0-2 1,0 0-1,-1-1 1,21-25-1,-16 12-55,0-1 1,15-29-1,29-65 189,-21 38-59,-17 32-214,20-55-1,-44 103 109,0 1-8,0 1 1,0-1-1,-1 0 0,1 1 1,0-1-1,-1 0 0,0 1 1,1-1-1,-1 0 0,0 0 1,0 0-1,0 1 0,0-1 1,0 0-1,0 0 0,-1 0 1,0-3-1,1 5 8,0 0-1,0-1 1,-1 1 0,1 0-1,0 0 1,0-1 0,0 1-1,-1 0 1,1 0 0,0-1-1,-1 1 1,1 0 0,0 0-1,0 0 1,-1-1 0,1 1-1,0 0 1,-1 0 0,1 0-1,0 0 1,-1 0 0,1 0-1,0 0 1,-1 0 0,1-1-1,0 1 1,-1 0 0,1 1-1,0-1 1,-1 0 0,1 0-1,0 0 1,-1 0 0,1 0-1,0 0 1,-1 0 0,1 0-1,0 1 1,-1-1 0,1 0-1,-1 1 1,-12 10-228,7-4 176,0 1 0,0 0 0,0 1 1,1-1-1,1 1 0,-6 13 0,2-1 47,-9 44 0,5-5-41,4 1-1,2 0 1,3 0-1,7 104 1,6-91 223,-8-64-133,1-1 0,-1 1 0,2-1 1,-1 0-1,7 12 0,-8-19-13,-1 0 1,0 0-1,1 0 1,0 0-1,0 0 1,-1 0 0,1 0-1,0-1 1,0 1-1,0-1 1,1 1-1,-1-1 1,0 0-1,1 0 1,2 1-1,0-1 30,-1 0 0,0 0 0,1-1 0,-1 1 0,0-1-1,1 0 1,-1-1 0,7 0 0,1-2 31,0 0 1,0-1-1,-1 0 1,1-1-1,14-8 1,-19 9-63,1-1 1,-1 0 0,0-1 0,0 1 0,-1-1-1,0-1 1,0 1 0,9-14 0,-12 17-28,-1-1 1,0 0-1,0 1 1,0-1-1,0 0 1,0 0-1,-1 0 0,0-1 1,0 1-1,0 0 1,0 0-1,-1-1 1,1 1-1,-1 0 1,0-1-1,-1 1 0,1 0 1,-2-8-1,1 10-9,1 1 0,-1-1 0,0 1 0,1 0 0,-1-1 0,0 1 0,0-1 0,0 1 0,0 0 0,0 0 0,0 0 0,0 0 0,0 0 0,-1 0 0,1 0 0,0 0 1,-1 0-1,1 0 0,-1 1 0,1-1 0,-1 0 0,1 1 0,-1-1 0,1 1 0,-1 0 0,-3-1 0,1 1-28,-1 1 0,1-1 0,-1 0 1,1 1-1,-1 0 0,1 0 0,-1 1 1,-5 2-1,0 1-2,0 1-1,0 0 1,1 1 0,-1 0-1,1 0 1,1 1 0,0 0-1,0 1 1,0 0 0,1 0-1,1 0 1,-1 1 0,1 0-1,1 0 1,-6 15 0,10-22 61,0 0-1,0 1 1,0-1 0,1 0 0,-1 0 0,1 0 0,-1 1-1,1-1 1,0 0 0,1 0 0,-1 0 0,0 1 0,1-1-1,0 0 1,0 0 0,0 0 0,0 0 0,0 0 0,0 0-1,1 0 1,0 0 0,-1-1 0,1 1 0,0 0 0,0-1-1,1 0 1,-1 1 0,0-1 0,4 2 0,2 2 75,0-1 0,1 0 1,0 0-1,0 0 0,0-1 0,1-1 1,18 5-1,-3-3-134,0-1 0,0-1 0,1-2-1,-1 0 1,0-2 0,1 0 0,-1-2 0,0-1 0,0-1-1,44-15 1,-61 17-757,0-1 0,0 1 0,-1-2 0,1 1 0,11-10 0,6-4-1599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17:40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0 664 2496,'17'2'6182,"-15"-2"-5847,1 1 0,0-1 0,-1 0 0,1 0 0,-1 0 0,1 0-1,0-1 1,-1 1 0,1-1 0,2 0 0,10-6-58,-1 0-1,1-1 1,-1-1-1,-1-1 0,0 1 1,13-14-1,0 1 61,49-44 359,129-151 0,-189 196-629,-13 18-66,0 0 0,0 0 0,0 0 0,0 0 0,1 0 0,-1 0 0,1 1 0,0 0 0,-1-1 0,1 1 0,0 0 0,6-3 0,-9 5-8,1 0 0,0 0 0,-1 0 0,1 0 0,-1 0 0,1 0 0,0 0 0,-1 0 0,1 0 0,0 0 0,-1 0 0,1 0 0,-1 1 0,1-1 0,0 0 0,-1 0 0,1 1 0,-1-1-1,1 0 1,-1 1 0,1-1 0,-1 0 0,1 1 0,-1-1 0,1 1 0,-1-1 0,0 1 0,1-1 0,-1 1 0,1-1 0,-1 1 0,0-1 0,0 1 0,1 0 0,-1-1 0,0 1 0,0-1 0,0 1 0,0 0 0,5 29-69,-4-27 76,1 26-5,-1-1-1,-1 1 1,-1 0 0,-8 43-1,4-46 85,2-5 120,-2 0 0,0 0 0,-9 21 0,71-133 1705,-33 41-1967,-18 36 22,0 1 0,1-1 1,0 1-1,1 1 0,1-1 0,0 2 0,10-12 0,-18 23 34,-1-1-1,0 1 0,1-1 0,-1 1 0,1 0 0,-1-1 1,0 1-1,1 0 0,-1-1 0,1 1 0,-1 0 0,1 0 0,-1-1 1,1 1-1,0 0 0,-1 0 0,1 0 0,-1 0 0,1 0 1,-1 0-1,1 0 0,-1 0 0,1 0 0,0 0 0,-1 0 1,1 0-1,0 1 1,0-1 1,-1 1-1,1-1 1,-1 1-1,1-1 1,0 1-1,-1 0 1,1-1 0,-1 1-1,0 0 1,1 0-1,-1-1 1,1 1-1,-1 0 1,0 1-1,2 3-22,-1 0-1,0 0 0,0 0 0,-1 9 0,-1 9 44,-2 0-1,0 0 1,-13 43-1,-1 3-72,15-59 19,2-7 126,-1 1 0,0 0-1,0 0 1,0-1 0,0 1-1,-3 5 1,4-9-63,0 0-1,0 0 1,0 0 0,0 0-1,0 0 1,0 1 408,0-1-409,0 0 1,0 0 0,0 0-1,0 0 1,1 0 0,5-6 240,11-15-72,5-8-153,42-43-1,-35 43-97,-2 0 17,1 3 1,48-37 0,-71 60-24,-1 0 0,1 0 0,1 1 0,-1-1 0,0 1-1,11-2 1,-15 3 45,0 1-1,1 0 1,-1-1 0,0 1-1,1 0 1,-1 0 0,0 0-1,1 0 1,-1 0 0,0 0-1,0 1 1,1-1 0,-1 0-1,0 1 1,1-1-1,-1 1 1,0-1 0,0 1-1,0-1 1,0 1 0,0 0-1,0 0 1,0 0 0,0 0-1,0-1 1,0 1 0,0 0-1,0 1 1,0-1 0,-1 0-1,1 0 1,0 0-1,-1 0 1,1 3 0,1 2 5,-1 0 1,0 0-1,0 0 1,-1 1-1,0-1 1,0 0-1,-1 11 1,-11 43 80,-8 0-160,8-23 67,11-36 46,1 0-1,-1 1 0,1-1 0,-1 0 0,1 1 0,0-1 0,0 1 0,0-1 1,0 0-1,0 1 0,0-1 0,0 1 0,1-1 0,-1 0 0,0 1 0,1-1 0,0 3 1,0-3 4,0-1 0,-1 1 0,1 0 0,0 0 0,0 0 0,0 0 0,0-1 0,0 1 1,0 0-1,0-1 0,0 1 0,0-1 0,0 1 0,0-1 0,0 0 0,3 1 0,1 0 32,0-1-1,0 0 0,0 0 0,0 0 0,0-1 1,0 1-1,0-1 0,5-2 0,7-2-2,-1-1-1,0-1 1,0 0-1,-1-1 1,0-1-1,17-13 1,-5 1-23,0-2 0,24-27-1,-48 46-64,0 1 0,0 0-1,0 0 1,1 0 0,0 0-1,-1 1 1,1-1 0,0 1-1,6-2 1,-10 4 20,0 0 0,0 1 0,1-1 0,-1 0 0,0 1 0,0-1 0,1 1 0,-1-1-1,0 1 1,0-1 0,0 0 0,0 1 0,0-1 0,0 1 0,0-1 0,0 1 0,0-1 0,0 1 0,0-1 0,0 1 0,0-1 0,0 0 0,0 1 0,0-1-1,-1 1 1,1-1 0,0 1 0,0-1 0,-1 1 0,-7 22-259,-9 39-1,6-19 211,10-37 81,0 0 0,0 1 0,0-1 0,0 1 0,1-1 0,0 1 0,1-1 0,1 7 0,-2-11 10,0 0 0,0 0-1,1-1 1,-1 1 0,1 0 0,-1 0 0,1-1 0,0 1 0,-1 0 0,1-1 0,0 1 0,0-1 0,0 1 0,1-1 0,-1 1 0,0-1 0,0 0 0,1 0 0,-1 0 0,1 1 0,-1-1 0,1-1 0,-1 1 0,1 0 0,0 0 0,-1 0 0,1-1 0,0 1 0,0-1 0,-1 0 0,5 1 0,-2-1 20,1-1 0,-1 0 1,1 0-1,-1 0 0,0 0 0,1-1 1,-1 1-1,0-1 0,0 0 1,0 0-1,0-1 0,-1 1 0,1-1 1,-1 0-1,1 0 0,-1 0 1,0 0-1,0-1 0,0 1 0,4-8 1,-2 3-20,0 0-1,-1-1 1,0 1 0,-1-1 0,0 0 0,0 0 0,-1 0 0,3-18 0,-4 21-59,0-1 0,-1 1 0,0 0 0,0-1 1,-1 1-1,1 0 0,-1-1 0,-1 1 0,1 0 1,-1 0-1,0 0 0,-6-11 0,7 16 13,1 0 1,-2-1-1,1 1 1,0 0-1,0 0 1,0 0-1,0 0 0,-1 0 1,1 0-1,0 1 1,-1-1-1,1 0 0,-1 1 1,1-1-1,-1 1 1,1-1-1,-1 1 1,1 0-1,-1-1 0,1 1 1,-1 0-1,0 0 1,1 0-1,-1 0 0,1 1 1,-1-1-1,1 0 1,-1 1-1,1-1 1,-3 2-1,-4 1-17,0 0-1,0 1 1,1 0-1,-9 6 1,13-8 31,-1 1 8,0 0 0,0 1 0,0-1 0,-5 7 0,8-9-7,1-1 0,0 0 1,-1 1-1,1-1 0,0 1 0,0-1 0,-1 1 0,1-1 0,0 0 0,0 1 0,-1-1 0,1 1 0,0-1 0,0 1 0,0-1 0,0 1 0,0-1 0,0 1 0,0-1 0,0 1 0,0-1 0,0 1 0,0 0 0,1-1 13,0 1 0,-1-1 1,1 1-1,0-1 0,-1 0 0,1 1 0,0-1 0,0 0 0,-1 0 0,1 0 0,0 1 0,0-1 1,-1 0-1,1 0 0,0 0 0,0 0 0,-1 0 0,1-1 0,0 1 0,0 0 0,0 0 0,17-4 32,0-1-1,0 0 1,-1-1-1,31-15 0,-2 0-12,49-16-104,125-30 0,-214 65 57,-1 1 1,1 0-1,0 0 1,0 1-1,-1 0 1,1 0 0,0 0-1,6 1 1,-10 0 7,0-1 1,1 1-1,-1 0 1,0 0 0,0 0-1,0 0 1,0 0-1,0 0 1,0 0 0,0 1-1,0-1 1,-1 1-1,1 0 1,0-1 0,-1 1-1,1 0 1,-1 0-1,0 0 1,0 0 0,0 0-1,0 0 1,2 3-1,-2 2 3,1-1-1,-1 1 0,0 0 0,0-1 1,0 1-1,-1 0 0,0 0 0,-1-1 0,0 1 1,0 0-1,0 0 0,-1-1 0,0 1 1,-3 7-1,-3 6 152,-1-1 0,-1-1 0,-16 22 0,19-30 491,18-25-2,73-85-471,-53 62-194,-23 27-31,1 0-1,0 1 1,1 0 0,0 0 0,0 1-1,23-15 1,-33 23 54,1 1 1,0-1-1,0 1 0,0-1 0,-1 1 1,1-1-1,0 1 0,0 0 0,0 0 0,0-1 1,0 1-1,0 0 0,0 0 0,-1 0 1,1 0-1,0 0 0,0 0 0,0 0 1,0 0-1,0 0 0,0 1 0,0-1 1,0 0-1,0 0 0,-1 1 0,1-1 1,0 1-1,0-1 0,0 1 0,-1-1 1,1 1-1,0-1 0,0 1 0,-1 0 1,1-1-1,-1 1 0,1 0 0,0 0 1,-1-1-1,0 1 0,1 0 0,-1 0 1,1 0-1,-1 0 0,0 0 0,0-1 1,1 2-1,0 5-45,1 0 0,-1 1 1,0-1-1,-1 13 0,-1-5 2,0-1 0,-1 1 0,-8 29 0,-18 41 419,26-79-274,1 4 134,1-10-215,0 0 0,0 0 1,0 1-1,0-1 0,0 0 0,0 0 1,0 0-1,0 0 0,0 0 1,0 1-1,0-1 0,0 0 0,0 0 1,0 0-1,0 0 0,0 0 1,0 1-1,0-1 0,0 0 0,0 0 1,0 0-1,0 0 0,0 0 1,0 0-1,0 1 0,0-1 0,1 0 1,-1 0-1,0 0 0,0 0 1,0 0-1,0 0 0,0 0 1,0 0-1,0 1 0,0-1 0,1 0 1,-1 0-1,0 0 0,0 0 1,0 0-1,0 0 0,0 0 0,1 0 1,-1 0-1,0 0 0,0 0 1,0 0-1,0 0 0,0 0 0,0 0 1,1 0-1,-1 0 0,0 0 1,0 0-1,0 0 0,15-26 294,5-7-247,32-41 1,-39 58-143,0 1 0,1 1 0,0 1 0,25-19 1,-35 29 43,0 1 0,0-1 1,0 1-1,9-3 0,-12 4 30,-1 1 0,1 0 0,0-1 0,0 1 0,0 0 0,0 0 0,0 0 0,0 0 0,0 0 0,0 0 0,0 0 0,0 0 0,0 0 0,0 0 0,0 1 0,0-1 0,0 0 0,0 0 0,-1 1 0,1-1 0,0 1 0,0-1 0,0 1 0,0-1 0,-1 1 0,1 0 0,0-1 0,0 2 0,2 4-24,0 0 0,0 1 0,-1-1 0,0 1 0,0-1 0,-1 1 0,0 0 0,0 0-1,0 13 1,0-4 39,0 54-85,-1-43 104,0-25-10,0-1-1,0 1 1,0 0 0,0-1 0,1 1-1,-1 0 1,1-1 0,-1 1 0,1 0 0,-1-1-1,1 1 1,0-1 0,0 1 0,0-1-1,0 1 1,0-1 0,0 0 0,2 3 0,-1-3 16,1 1 1,-1-1 0,0 0 0,1 1 0,-1-1-1,1 0 1,-1 0 0,1-1 0,0 1 0,4 0-1,5 0 55,0 0-1,-1-2 0,1 1 0,15-4 0,-10 2-61,0 0-1,0-1 0,-1-1 1,1-1-1,-1 0 0,25-13 1,-22 8 13,-2-1 1,0-1 0,21-18-1,-30 23-12,-1 0 0,0 0 0,-1-1 1,0 0-1,0 0 0,0-1 0,-1 1 0,0-1 0,3-11 0,1-3-20,-5 15-19,0-1 1,2-12-1,-5 17-20,-1 1-1,1 0 0,-1-1 0,0 1 1,0 0-1,0-1 0,0 1 0,-1 0 1,0-1-1,-1-4 0,2 8 32,0 0 0,0 0 0,0-1 0,0 1 0,0 0 0,0 0 0,0 0 0,-1 0 0,1-1 1,0 1-1,0 0 0,0 0 0,0 0 0,0 0 0,0 0 0,-1 0 0,1-1 0,0 1 0,0 0 0,0 0 0,0 0 0,-1 0 0,1 0 0,0 0 0,0 0 0,0 0 0,-1 0 0,1 0 0,0 0 0,0 0 1,0 0-1,0 0 0,-1 0 0,1 0 0,0 0 0,0 0 0,0 0 0,-1 0 0,1 0 0,0 0 0,0 0 0,-11 8-110,-5 12-79,4 2 105,1 1 1,1 0 0,-10 36-1,17-49 92,1 1 0,0-1 0,0 1 0,1 0 1,1-1-1,0 1 0,0 0 0,1 0 0,1 0 0,4 18 0,-5-25 21,0-1 1,0 0 0,0 1 0,1-1-1,-1 0 1,1 0 0,0 0-1,0 0 1,0-1 0,0 1-1,1 0 1,-1-1 0,1 0 0,-1 1-1,1-1 1,0 0 0,0 0-1,0 0 1,0-1 0,0 1-1,0-1 1,1 0 0,-1 0 0,0 0-1,1 0 1,-1 0 0,1-1-1,-1 0 1,0 1 0,1-1-1,-1-1 1,1 1 0,-1 0 0,1-1-1,-1 0 1,1 1 0,5-4-1,9-4 59,-1-1-1,0 0 0,-1-1 0,20-16 1,18-11-105,-36 25-90,1 1 0,1 1 0,34-13 0,-53 23 103,-1 0 0,0 0 0,1 0 1,-1 0-1,1 0 0,-1 0 0,1 0 0,-1 0 1,0 0-1,1 0 0,-1 0 0,1 0 0,-1 0 1,1 0-1,-1 0 0,0 0 0,1 1 0,-1-1 1,1 0-1,-1 0 0,0 0 0,1 1 0,-1-1 1,0 0-1,1 0 0,-1 1 0,0-1 0,0 0 1,1 1-1,-1-1 0,0 1 0,0-1 0,1 0 0,-1 1 1,3 15-212,-3-11 203,-1-1 1,1 1-1,-1 0 1,0 0-1,-1-1 0,1 1 1,-1-1-1,-2 6 1,-22 34-7,18-32 266,-12 24 0,20-36-236,0 0 0,0 0-1,0 0 1,0 0 0,0 1-1,0-1 1,0 0 0,0 0-1,0 0 1,0 0 0,0 1-1,0-1 1,0 0 0,0 0-1,0 0 1,0 0 0,0 1-1,0-1 1,0 0 0,1 0-1,-1 0 1,0 0-1,0 0 1,0 1 0,0-1-1,0 0 1,0 0 0,0 0-1,0 0 1,1 0 0,-1 0-1,0 0 1,0 0 0,0 1-1,0-1 1,0 0 0,1 0-1,-1 0 1,0 0 0,0 0-1,0 0 1,0 0 0,1 0-1,-1 0 1,0 0 0,0 0-1,0 0 1,0 0 0,1 0-1,-1 0 1,0 0-1,0 0 1,0 0 0,0 0-1,1-1 1,15-1 332,-13 1-320,20-4 87,0-2-1,-1-1 1,0 0 0,29-17-1,79-54-121,-108 63-59,-16 11 21,0 1-1,0-1 1,0 1 0,0 1-1,0-1 1,1 1-1,0 0 1,-1 0 0,11-1-1,-17 4 37,1 0-1,0 0 0,0 0 1,0 0-1,-1 0 1,1 0-1,0 0 0,0 1 1,0-1-1,-1 0 0,1 1 1,0-1-1,0 1 0,-1-1 1,1 0-1,0 1 1,-1 0-1,1-1 0,-1 1 1,1-1-1,-1 1 0,1 0 1,-1-1-1,1 1 0,-1 0 1,1 0-1,-1-1 1,0 1-1,0 0 0,1 0 1,-1 1-1,6 29-135,-6-28 147,3 28 11,-2-14-14,6 28-1,-6-40 42,0 0-1,1 0 1,0 0-1,0-1 1,0 1-1,0 0 1,1-1-1,0 0 1,6 8-1,-8-10-1,1-1 0,-1 0-1,1 0 1,-1 0 0,1 0 0,0 0-1,-1 0 1,1 0 0,0 0 0,0 0 0,0-1-1,-1 1 1,1-1 0,0 0 0,0 1-1,0-1 1,0 0 0,0 0 0,0 0 0,0 0-1,0-1 1,0 1 0,0 0 0,0-1-1,-1 1 1,1-1 0,2-1 0,4-1 49,1-2-1,-1 1 1,0-1 0,10-8 0,28-25 11,-2-1-1,40-47 1,20-35-56,-41 46-34,64-82-73,-100 123 15,21-24-325,-45 52-16,-7 16 48,-15 69 327,2 0-1,4 0 1,-4 144 0,17-206 51,1 0-1,1 0 1,1 0 0,4 17 0,-4-24 88,0 0 1,1-1-1,0 1 1,0-1-1,1 0 1,0 0-1,12 16 1,-14-23-58,0 1 0,-1-1 0,1 1 0,0-1 0,1 0 0,-1 0 0,0 0 0,0-1 0,1 1 0,-1-1 0,1 0 0,0 0 0,-1 0 0,1 0 0,6 0 0,-4-1-90,1 0 0,0 0 0,-1 0-1,1-1 1,-1 0 0,1-1 0,-1 1 0,7-4-1,-10 5-349,-1-1-1,0 0 1,0 0-1,0 0 1,0 0-1,-1 0 1,1-1-1,0 1 1,0-1-1,2-2 1,-3 3-454,-1 0 0,1 0 0,-1 0 0,1 0 0,-1 0 0,1 0 0,-1-1 0,1 1 0,-1 0 0,0 0 1,0 0-1,0-1 0,0 0 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17:40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39 4800,'-5'-3'578,"-14"-8"486,18 10-844,1 1 0,-1 0-1,0-1 1,0 1 0,0-1-1,0 1 1,1 0 0,-1 0-1,0-1 1,0 1 0,0 0-1,0 0 1,0 0 0,0 0-1,-1 0 1,9 2 4308,21 1-3756,-23-3-291,378 1 1720,-310-3-2114,-33 0-350,44-8 0,-33-1-4955,-36 10 2408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17:40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47 655 2144,'1'1'1358,"-1"0"-1132,0-1 1,0 0-1,0 0 1,0 1-1,1-1 0,-1 0 1,0 1-1,0-1 0,0 0 1,0 0-1,0 1 0,0-1 1,0 0-1,0 1 1,0-1-1,-2 4 2943,1-4-2943,-11 24 559,7-16-1051,1 1 0,-6 16 0,5-2 351,1 1 0,1 0 0,1 0 0,1 0-1,2 0 1,0 0 0,1-1 0,2 1 0,11 42-1,-13-60 65,0 0 0,0 0 0,5 7 0,-6-11-85,-1-1 0,1 0-1,0 0 1,0 1 0,0-1 0,-1 0 0,1 0 0,0 0-1,0 0 1,1 0 0,-1 0 0,0 0 0,0-1-1,0 1 1,1 0 0,-1-1 0,0 1 0,1-1 0,-1 1-1,3 0 1,-2-2 43,1 0-1,-1 0 0,0 0 0,1-1 1,-1 1-1,0 0 0,0-1 1,0 0-1,0 1 0,0-1 0,0 0 1,0 0-1,2-4 0,9-17 120,-2-1-1,-1 0 1,0 0 0,8-37-1,5-14 39,6-22-354,-28 79-436,-1 15-13,0 12 329,0-5 160,1 0 0,-1 0 1,1 0-1,0 0 0,1-1 0,-1 1 0,0 0 1,4 5-1,0-1 62,0 0 1,10 11-1,-11-14 30,1 0 0,0 0 1,0 0-1,1-1 0,-1 0 0,1 0 0,0 0 0,0-1 0,1 0 0,-1 0 0,0-1 0,10 3 0,-11-4 16,0 0-1,1 0 0,-1-1 0,1 1 1,-1-1-1,0 0 0,1-1 0,-1 0 0,1 1 1,-1-2-1,0 1 0,0-1 0,0 1 1,0-1-1,0-1 0,7-3 0,7-5 191,-10 6-126,-1 0-1,1 0 0,-1-1 1,-1 0-1,12-12 0,-13 11-72,0 0-1,-1 0 1,5-11 0,-8 16-42,-1-1 0,0 1 0,0-1 0,0 0 0,0 1 0,0-1 0,-1 0 0,1 0 0,-1 0 0,0 1 0,0-1 0,0 0 0,0-4 0,-2-5-50,2 10 23,0 1 0,0-1 0,0 1-1,0 0 1,-1 0 0,1-1 0,0 1 0,-1 0 0,1-1 0,-1 1 0,1 0 0,-1 0 0,0 0 0,1 0 0,-1-1 0,0 1 0,0 0-1,0 0 1,0 0 0,0 1 0,-2-2 0,-11-12-588,67 41 171,-29-18 444,0-1 0,42 9 0,-57-16 50,-1 0 0,1-1 0,0 0 0,0 0 0,0-1 0,0 0-1,-1-1 1,1 0 0,0 0 0,-1-1 0,0 0 0,1 0 0,-1-1 0,12-8-1,12-4-72,-30 12 38,-2-9 154,10-4 122,10-28-85,-1-1 0,21-84 0,-15 47-169,45-114-263,-61 174 229,-4 11-47,0 0 0,-1 0 0,3-15 0,-7 27 20,0-1 0,0 1 0,1-1-1,-1 1 1,0-1 0,0 1 0,0-1 0,0 0 0,0 1 0,0-1 0,0 1 0,0-1 0,0 1-1,0-1 1,-1 1 0,1-1 0,0 1 0,0-1 0,0 1 0,-1-1 0,1 1 4,-1 0 0,1 0 1,-1 0-1,1 0 0,0 0 0,-1 0 1,1 0-1,0 0 0,-1 0 0,1 0 1,0 1-1,-1-1 0,1 0 1,0 0-1,-1 0 0,1 1 0,0-1 1,0 0-1,-1 0 0,1 1 0,0-1 1,-1 1-1,-17 25-252,11-11 215,0 1 0,-8 26 0,-95 420-18,100-414 99,-24 143 113,3-6 800,29-176-384,2-15 31,2-17-180,5-8-389,0 1 0,13-33-1,-14 47-70,1 0 0,1 1 0,0-1 0,1 2 0,15-21 0,-22 33-5,0-1 0,1 1 0,-1 0 0,0-1 0,1 1 0,-1 0 0,1 0 0,0 1 0,0-1 0,4-2 0,-6 4 31,1 0-1,-1-1 1,1 1-1,-1 0 1,1 0-1,-1 0 1,1 0-1,-1 0 1,1 0-1,-1 0 1,1 1-1,-1-1 1,0 1 0,1-1-1,-1 1 1,1-1-1,-1 1 1,0 0-1,1-1 1,-1 1-1,0 0 1,0 0-1,2 1 1,2 4 8,-1-1 0,1 1 0,-1 0 0,0 0 1,0 0-1,-1 1 0,1-1 0,-2 1 0,5 12 0,-3-7 25,12 22 0,-14-30 23,0-1 0,0 1 0,0-1 0,1 0 0,0 0 0,0 0 0,0-1 0,0 1 0,0 0 0,4 1 0,-5-3-4,0 0-1,-1 0 0,1-1 1,0 1-1,0-1 0,0 1 1,0-1-1,0 0 0,0 0 1,0 0-1,0 0 0,0 0 1,0 0-1,-1-1 0,1 1 1,0-1-1,0 1 0,3-2 1,4-2 79,-1 0 0,14-9 0,-14 8-64,166-116 447,-118 74-619,-53 46-355,-5 5 242,-6 11 181,4-7 81,1-2-35,0-1 1,1 1-1,-1 0 0,2 1 1,-1-1-1,1 0 0,0 0 0,0 1 1,0-1-1,1 1 0,0-1 1,0 0-1,1 1 0,0-1 0,0 0 1,1 1-1,-1-1 0,1 0 1,1 0-1,3 7 0,-3-6 85,1 0 1,0-1-1,7 10 0,-10-15-53,0 1-1,1-1 0,-1 1 1,1-1-1,-1 1 0,1-1 1,0 0-1,-1 0 0,1 0 1,0 0-1,0 0 0,-1 0 1,1-1-1,0 1 0,0 0 1,0-1-1,4 1 0,-5-1 14,0-1 0,1 1-1,-1 0 1,0-1-1,1 1 1,-1-1 0,0 1-1,0-1 1,0 0-1,0 0 1,0 1 0,0-1-1,0 0 1,0 0-1,0 0 1,0 0 0,0 0-1,0 0 1,-1 0-1,1 0 1,1-3 0,11-28 545,-13 31-567,3-11 23,-1 0 0,0-1 0,-1 1 1,0-1-1,-1 1 0,0-1 0,-4-22 0,3 33-17,1 0-36,0-1 0,0 1 1,-1 0-1,1 0 0,-1 0 0,1 0 0,-1 0 0,0 0 1,0 0-1,0 0 0,0 1 0,0-1 0,0 0 0,-1 0 1,1 1-1,0-1 0,-1 1 0,1-1 0,-1 1 1,0 0-1,0 0 0,1 0 0,-1-1 0,0 1 0,0 1 1,0-1-1,0 0 0,0 0 0,0 1 0,0 0 0,0-1 1,0 1-1,0 0 0,0 0 0,-1 0 0,1 0 1,0 0-1,0 0 0,0 1 0,0-1 0,-2 1 0,0 0-25,0 1 0,0-1-1,1 1 1,-1 0-1,1 0 1,-1 0-1,-4 3 1,7-4 42,1 0 0,-1-1 0,0 1 0,1 0 0,-1-1 0,0 1 0,1 0 0,-1 0 0,1 0 0,-1-1 0,1 1 0,0 0 0,-1 0 0,1 0 0,0 0 0,-1 0 0,1 0 0,0 0 0,0 0 0,0 0 0,0 0 0,0 0 0,0 0 0,0 0 0,0 0 0,1 0 0,-1 0-1,0-1 1,0 1 0,1 0 0,-1 0 0,1 0 0,-1 0 0,2 1 0,0 2 3,1-1-1,-1 0 1,1 0-1,0 0 1,0 0-1,0 0 1,0-1-1,1 1 0,-1-1 1,1 0-1,0 0 1,-1 0-1,1-1 1,0 1-1,0-1 1,0 0-1,7 1 1,-6-1 39,1-1 0,0 0 0,0 0 1,-1 0-1,1-1 0,0 0 0,-1 0 1,1-1-1,-1 1 0,1-1 0,-1 0 1,7-4-1,-5 2 2,1-1 1,-1 0 0,0-1-1,0 1 1,8-10 0,28-36 269,-43 51-310,11-15 22,-1-1 0,10-21 0,9-15-317,-28 51 285,-1 1 0,0-1 0,0 0-1,1 1 1,-1-1 0,1 0 0,-1 1 0,1-1 0,-1 1-1,1-1 1,-1 1 0,1-1 0,-1 1 0,1-1 0,-1 1-1,1 0 1,0-1 0,-1 1 0,1 0 0,0-1 0,-1 1-1,1 0 1,0 0 0,-1 0 0,1 0 0,0 0 0,0 0-1,-1 0 1,1 0 0,0 0 0,0 0 0,-1 0 0,1 0-1,0 0 1,-1 0 0,1 1 0,0-1 0,-1 0 0,1 1-1,0-1 1,-1 0 0,1 1 0,-1-1 0,1 1 0,0-1-1,-1 1 1,1-1 0,0 2 0,2 2-24,0 0-1,0 1 1,0-1 0,-1 1-1,4 7 1,9 23-151,13 31 16,-25-57 192,0 0 1,-1 0-1,0 0 1,-1 0-1,1 15 1,-2-11 63,0-5-11,1 0-1,-2 0 0,-1 9 1,2-16-53,0 0-1,0 1 1,0-1-1,-1 0 1,1 0 0,0 0-1,-1 0 1,1 0 0,-1 0-1,1 0 1,-1 0-1,0 0 1,1 0 0,-1 0-1,0-1 1,0 1 0,1 0-1,-1 0 1,0-1-1,0 1 1,0 0 0,0-1-1,0 1 1,0-1 0,0 1-1,0-1 1,0 0-1,-1 1 1,-1-1 27,0 0 1,-1 0-1,1 0 0,0 0 1,0-1-1,0 1 1,0-1-1,0 1 0,0-1 1,1 0-1,-1-1 0,-3-1 1,-4-2-45,-19-15 1,6 3 40,-5-3-213,92 46-932,-45-19 1025,27 10 144,60 13 0,-92-26-35,0-2 0,0 0 0,0-1 0,1 0 1,-1-1-1,0-1 0,1 0 0,26-6 0,-33 4 31,0 0-1,0 0 0,0-1 0,0 0 0,10-8 0,34-29 327,-49 39-388,0-1 1,0-1 0,0 1-1,-1 0 1,1-1 0,-1 1 0,0-1-1,0 0 1,0 1 0,-1-1-1,1 0 1,-1 0 0,0 0-1,0 0 1,0-1 0,-1 1-1,0 0 1,1 0 0,-1 0 0,-1-1-1,1 1 1,-1 0 0,1 0-1,-1 0 1,0 0 0,-1 0-1,1 0 1,-1 0 0,-3-7-1,4 10-15,0 0-1,0 0 1,1 0-1,-1 0 1,0 0-1,0 1 1,0-1-1,0 0 1,0 0-1,0 1 1,0-1-1,0 1 1,0-1-1,0 1 0,-1-1 1,1 1-1,0 0 1,0 0-1,-2-1 1,0 1-23,1 0 0,-1 0 0,0 1 0,1-1 0,-1 1 0,1-1 0,-1 1 1,-4 2-1,1 0-28,0 0 1,1 0 0,-1 1 0,1-1 0,0 1 0,-8 8-1,10-10 48,1 1 0,0 0 0,-1-1 0,1 1-1,0 0 1,1 0 0,-1 0 0,0 1 0,1-1-1,0 0 1,-2 6 0,3-5 13,0-1 0,0 0 0,0 0 0,0 0-1,0 0 1,1 1 0,0-1 0,0 0 0,-1 0 0,2 0 0,-1 0 0,0-1 0,3 5-1,0-1 4,0 0-1,1 0 0,0-1 0,0 1 1,0-1-1,1 0 0,-1-1 0,12 8 0,0-2 396,36 16 0,-47-23-293,0-1 0,1 0 0,0-1-1,-1 1 1,1-1 0,0-1 0,-1 1-1,1-1 1,0 0 0,0-1 0,-1 0-1,1 0 1,0 0 0,6-3 0,-4 2-88,-1-2 0,0 1 0,0-1 1,0 0-1,0-1 0,-1 0 1,0 0-1,0 0 0,13-13 0,-8 1-1876,-9 7-1996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17:40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30 951 1824,'-1'0'94,"1"0"-1,-1 0 1,0 0 0,1 0-1,-1 0 1,0 1 0,1-1 0,-1 0-1,0 1 1,1-1 0,-1 0-1,1 1 1,-1-1 0,1 0 0,-1 1-1,1-1 1,-1 1 0,1-1-1,-1 1 1,1 0 0,-1-1 0,1 1-1,0-1 1,-2 4 2702,5-5-2502,0 1 0,0-1 0,-1 0 0,1 1 0,-1-1 0,1-1 0,-1 1 0,1 0 0,-1-1 0,1 1 0,-1-1 0,2-2 0,28-25 322,-28 25-414,15-15 79,-8 9-126,-1 0 0,-1 0 0,13-18 0,13-26 65,25-37-258,-58 88-29,-1 1 1,1 0-1,-1 0 1,1 0 0,0 0-1,0 0 1,0 0-1,0 0 1,0 1-1,4-2 1,-6 2 47,0 1-1,1 0 1,-1 0 0,0 0 0,0 0-1,1 0 1,-1 0 0,0 0-1,1 0 1,-1 0 0,0 0 0,1 1-1,-1-1 1,0 0 0,0 0-1,1 0 1,-1 0 0,0 0-1,0 0 1,1 1 0,-1-1 0,0 0-1,0 0 1,1 0 0,-1 1-1,0-1 1,0 0 0,0 0 0,0 1-1,1-1 1,-1 0 0,1 2-16,-1 0 0,1 0 0,0 0 0,-1 0 1,1 0-1,-1 0 0,0 4 0,1 15-4,-2 0 0,0 1 0,-1-1 0,-1 0 0,-8 25 0,-36 104 597,38-123-509,-31 91 208,-72 193 836,104-291-878,-31 70 2268,30-78-1579,5-10-376,1-10 99,4-10-492,1-1 1,0 1 0,6-21-1,18-53-202,-20 72 125,8-23-67,2 2 0,2 0 0,35-58 0,83-107-55,-96 149 20,65-73-203,-100 125 190,-3 2 8,1 0 0,0 0 0,0 0-1,-1 1 1,2-1 0,-1 1 0,0 0 0,0 0-1,6-2 1,-9 3 28,1 1 0,0 0 0,0 0 0,0-1 1,0 1-1,0 0 0,0 0 0,0 0 0,0 0 0,0 0 0,0 1 0,0-1 0,0 0 0,0 0 0,0 1 0,2 0 0,-2 0 3,0-1 0,1 2 0,-1-1 0,0 0 0,1 0 0,-1 0 0,0 0 0,0 1 0,0-1 0,0 1 0,0-1 0,1 3-1,1 4 12,0 1 0,0-1 0,-1 1-1,0 0 1,0-1 0,-1 1 0,0 0-1,-1 0 1,0 0 0,0 0 0,-1-1-1,-3 17 1,2-15 60,-1 0-1,0 1 1,0-1 0,-1-1 0,0 1-1,-1-1 1,0 1 0,-1-1-1,1-1 1,-12 13 0,12-16 37,1 0 1,-1 0 0,0-1-1,-1 0 1,1 0 0,-1 0-1,1 0 1,-10 3 0,-3-4 0,12-3-66,11-4-93,113-39-138,-24 10 161,-52 18 87,-9 3 14,60-32 1,-88 41-131,-10 11-98,2-3 154,-1 1-1,0-1 1,0 0-1,-7 6 1,6-6-49,0 1 0,-8 11 0,10-12 45,0 0 1,1 1-1,0-1 0,-3 10 1,5-14 24,0 1 1,-1-1 0,1 1-1,0-1 1,0 1-1,0 0 1,0-1-1,0 1 1,1-1 0,-1 3-1,1-4 9,-1 1 1,0-1-1,0 1 0,1 0 0,-1-1 0,1 1 1,-1-1-1,0 1 0,1-1 0,-1 1 0,1-1 1,-1 1-1,1-1 0,0 1 0,-1-1 0,1 0 1,-1 1-1,1-1 0,0 0 0,-1 0 1,1 1-1,0-1 0,1 0 0,2 1 58,1 0 0,0 0 0,0-1 0,0 1 0,0-1 0,1-1 0,-1 1 0,0-1-1,0 1 1,-1-2 0,1 1 0,0 0 0,0-1 0,0 0 0,-1 0 0,1 0 0,5-5 0,-5 3 66,1-1-1,-1 1 1,-1-2 0,1 1-1,5-8 1,-9 11-116,0-1 0,1 1 0,-1 0 0,0-1 0,0 0 0,0 1 0,-1-1 0,1 1 0,-1-1 0,1 0-1,-1 1 1,0-1 0,0 0 0,0 1 0,0-1 0,-1 0 0,0-4 0,-21-44-127,21 49 92,0 0 0,0 1-1,0-1 1,0 1 0,-1-1 0,1 1-1,0 0 1,-1-1 0,1 1-1,-1 0 1,1 0 0,-1 0-1,1 0 1,-1 0 0,0 1 0,0-1-1,1 0 1,-1 1 0,0-1-1,-3 1 1,-10-5-256,15 5 259,-1 0 0,0-1 0,1 1-1,-1 0 1,1 0 0,-1 0-1,0 0 1,1 0 0,-1-1-1,1 1 1,-1 0 0,0 0 0,1 1-1,-1-1 1,0 0 0,1 0-1,-1 0 1,1 0 0,-1 0-1,0 1 1,1-1 0,-1 0 0,1 1-1,-1-1 1,1 0 0,-1 1-1,1-1 1,-1 0 0,1 1 0,-1-1-1,1 1 1,0-1 0,-1 1-1,1-1 1,-1 2 0,1-1 2,0-1 0,0 1 0,0 0 1,0 0-1,0-1 0,0 1 0,1 0 1,-1 0-1,0-1 0,0 1 0,1 0 0,-1-1 1,0 1-1,1 0 0,-1-1 0,0 1 1,1-1-1,-1 1 0,1-1 0,-1 1 0,1-1 1,-1 1-1,1-1 0,0 1 0,-1-1 1,1 1-1,0-1 0,-1 0 0,1 0 0,0 1 1,-1-1-1,1 0 0,0 0 0,-1 0 1,3 1-1,10 1 35,0 0 0,0-1-1,0-1 1,1 0 0,-1 0 0,0-1 0,0-1 0,19-4 0,-18 2 16,0-1 1,0 0-1,0-1 1,0 0-1,-1-1 1,0-1-1,0 0 1,-1-1-1,0 0 1,0 0-1,15-18 1,-1-2 64,-1-1 0,-2-1 0,27-47 0,63-122-75,-95 163 36,-2 0 0,-1-2 0,15-61 0,-30 99-72,4-17-77,0 1 0,1-32 0,-17 66-462,4-1 470,1 0 1,0 0-1,-7 30 0,-10 58-152,16-67 209,-8 48-15,3 1 0,-2 162 0,17-207 228,10 55 1,-11-90-158,0-1-5,0 0 0,1-1 1,-1 1-1,1-1 0,0 1 0,3 4 1,-4-7 50,4-2-10,-1 0-35,1-1-1,-1 1 1,0-1 0,1 0 0,-1 0 0,1-1-1,-1 1 1,0-1 0,0 0 0,0 0 0,0 0-1,0-1 1,-1 1 0,7-6 0,2-4 11,0-1 1,16-22-1,-9 11 62,-15 18-82,0 1 0,0-1 0,-1 0 1,0 0-1,-1-1 0,1 1 0,-1 0 0,0-1 1,-1 0-1,0 1 0,0-1 0,0 0 0,-1 1 0,0-1 1,0 0-1,0 0 0,-1 0 0,0 1 0,-4-13 1,5 18-48,-1-1 1,1 1-1,-1 0 1,1 0-1,-1 0 1,1-1-1,-1 1 1,0 0-1,0 0 0,1 0 1,-1 0-1,0 0 1,0 1-1,-2-2 1,3 1 1,-1 1 0,0 0 0,1-1 0,-1 1 1,0 0-1,1 0 0,-1 0 0,0 0 0,1 0 0,-1 0 1,0 0-1,1 0 0,-1 0 0,0 0 0,1 0 0,-1 0 0,0 0 1,1 1-1,-2-1 0,-1 2-14,1-1 0,0 1-1,0-1 1,-1 1 0,1 0 0,0 0 0,1 0-1,-1 0 1,0 0 0,0 0 0,-1 4 0,-2 4-25,0-1 0,1 1-1,0 0 1,1 0 0,0 0 0,-2 13 0,4-16 17,0-1-1,1 1 1,-1 0-1,1 1 1,1-1-1,0 0 1,0-1-1,0 1 0,0 0 1,5 10-1,-5-14 54,0-1 0,0 1-1,1-1 1,-1 0 0,1 0-1,0 0 1,0 0 0,-1 0-1,1 0 1,0 0 0,1 0-1,-1-1 1,0 1 0,0-1-1,1 0 1,-1 1 0,1-1-1,-1 0 1,1 0 0,-1-1-1,1 1 1,0-1 0,-1 1-1,1-1 1,0 0 0,-1 0-1,1 0 1,0 0 0,4-1-1,4-1 23,-1 0-1,0-1 0,1 0 1,-1-1-1,-1 0 0,16-8 0,8-6 166,60-34-114,-83 46-85,2-2-71,1 0-1,-1 1 0,25-10 0,-35 17 51,-1-1 0,0 1 0,0 0 0,1 0 0,-1-1 0,0 1 0,1 0 0,-1 0 0,0 0 0,1 0 0,-1 0 0,0 1 0,0-1 0,1 0 0,-1 0 0,0 1 0,0-1 0,1 1 0,-1-1 0,2 2 0,-2 0 0,1-1-1,-1 0 1,0 1 0,1 0-1,-1-1 1,0 1-1,0 0 1,0-1-1,0 1 1,-1 0-1,1 0 1,0 2-1,1 6 31,0 0 0,-1 0-1,0 0 1,-1 13 0,0-20 25,0 31 110,0-31 86,1-3-194,0-1 1,0 1 0,0-1-1,0 1 1,0-1 0,0 0-1,0 1 1,-1-1 0,1 0-1,0 0 1,-1 1 0,2-2-1,1-2 31,-1 2-50,11-9 59,-1 0 0,-1-1 0,0-1 0,15-20 0,-21 22-149,2 1 1,0 0-1,0 0 0,1 0 1,16-15-1,-17 17 24,1 1-131,-8 7 167,1 0-1,-1 0 1,0 0-1,1 0 1,-1 0-1,0 0 1,0 0-1,1 0 0,-1 0 1,0 1-1,1-1 1,-1 0-1,0 0 1,0 0-1,1 0 1,-1 0-1,0 1 1,0-1-1,0 0 1,1 0-1,-1 1 1,0-1-1,0 0 1,0 0-1,0 1 1,1-1-1,-1 0 1,0 0-1,0 1 1,0-1-1,0 0 1,0 1-1,0-1 1,0 1-1,3 7-45,0 1 0,-1 0 0,-1 0 0,2 12 0,4 24 111,-5-37-29,8 24-47,-10-31 31,1 1 0,-1 0 1,1-1-1,0 1 0,-1-1 0,1 1 0,0-1 0,0 1 0,0-1 0,0 0 0,1 0 0,-1 1 0,0-1 0,0 0 0,2 1 0,-1-2 14,-1-1-1,0 1 0,0 0 1,1-1-1,-1 1 0,0-1 1,0 1-1,0-1 0,0 1 1,1-1-1,-1 0 0,0 0 1,0 0-1,0 1 0,-1-1 1,1 0-1,0 0 0,0 0 0,1-2 1,19-28 225,25-78-2,-16 36-162,-20 49-38,65-139 136,8 2-150,-64 119-36,24-82-1,-43 122 1,5-15-18,-1 0 1,0-1 0,1-27 0,-5 45 7,0-1 0,0 1 0,0 0 0,0 0 1,0 0-1,0-1 0,0 1 0,0 0 0,0 0 1,0-1-1,0 1 0,0 0 0,0 0 0,0-1 0,0 1 1,0 0-1,0 0 0,0-1 0,0 1 0,0 0 1,0 0-1,-1-1 0,1 1 0,0 0 0,0 0 0,0 0 1,0 0-1,-1-1 0,1 1 0,0 0 0,0 0 1,0 0-1,-1 0 0,1 0 0,0-1 0,0 1 0,-1 0 1,1 0-1,0 0 0,0 0 0,-1 0 0,1 0 1,0 0-1,0 0 0,-1 0 0,1 0 0,-1 0-12,0 1 0,1-1 0,-1 0 0,0 1 0,1-1 0,-1 1 0,0-1 0,1 1 0,-1-1 0,1 1 0,-1-1 0,1 1 0,-1 0 0,0 1 0,-10 20-136,-11 29 0,0 0 51,4-9 95,2 1 1,1 0 0,-15 77-1,20-61 0,3 0-1,0 83 0,8-113 73,1 0-1,9 51 1,-10-77-13,0 1 0,0-1 0,1 0 0,-1 0 0,1 0 0,2 4 0,-4-6-29,0-1 0,1 1 0,-1 0 0,1 0 0,-1-1 0,1 1 0,-1-1 0,1 1 0,0 0 0,-1-1 0,1 1 0,0-1 0,-1 1 0,1-1 0,0 1 0,0-1 0,-1 0-1,1 0 1,0 1 0,0-1 0,0 0 0,0 0 0,-1 0 0,1 0 0,0 0 0,0 0 0,0 0 0,0 0 0,0 0 0,0 0 0,4-2 58,0-1 1,0 0-1,0 0 0,0 0 1,-1-1-1,0 1 0,1-1 1,-1 0-1,4-6 0,30-43-45,-32 44-8,33-55 24,20-28-220,-56 88 138,-2 3 18,-1-1 0,1 1 0,0 0-1,0 0 1,0 0 0,0-1-1,0 1 1,0 0 0,1 0 0,-1 1-1,0-1 1,1 0 0,-1 0 0,0 1-1,1-1 1,1 0 0,-2 1 8,-1 0 1,1 0-1,-1 0 1,0 0-1,1 0 1,-1 0-1,0 0 0,1 0 1,-1 0-1,0 0 1,1 0-1,-1 0 1,0 0-1,1 1 1,-1-1-1,0 0 1,1 0-1,-1 0 1,0 1-1,0-1 1,1 0-1,-1 0 1,0 1-1,0-1 1,0 0-1,1 0 0,-1 1 1,0-1-1,0 0 1,0 1-1,0-1 1,1 0-1,-1 1 1,0-1-1,0 0 1,0 1-1,1 16-69,0-12 36,3 49-164,5 30 249,-8-79-39,0 0-1,1 0 1,0 0 0,-1 0 0,2 0 0,-1 0 0,1-1-1,-1 1 1,1-1 0,0 1 0,1-1 0,-1 0 0,1 0-1,5 3 1,-6-4 17,0-1-1,0 0 1,1 0-1,-1 0 1,1 0-1,-1 0 1,1-1-1,0 0 0,0 0 1,-1 0-1,1 0 1,0 0-1,0-1 1,0 0-1,0 0 1,0 0-1,0 0 1,0 0-1,6-2 1,-1-1-8,-1 0 0,0-1-1,-1 0 1,1 0 0,11-8 0,-6 3 18,0 0-12,0-1 1,-1 0-1,19-22 0,-30 32-16,16-20 59,-1 0 0,-1-1 1,13-25-1,-49 91-273,2 0 1,-17 56-1,35-97 221,-5 13 36,0 0 0,2 0 0,0 1 1,-3 27-1,8-45-30,-1 0 1,0 0-1,1 0 1,-1 0-1,0 0 0,1 1 1,-1-1-1,0 0 0,1 0 1,-1 0-1,0 0 1,1 0-1,-1 0 0,0 0 1,1 0-1,-1 0 1,0 0-1,1 0 0,-1 0 1,0-1-1,1 1 0,-1 0 1,0 0-1,0 0 1,1 0-1,3-3 28,-1 0 1,0 0-1,0 0 0,0 0 1,0 0-1,-1 0 0,1-1 1,-1 1-1,0-1 0,0 0 1,0 0-1,2-6 0,2-4 39,14-26-186,25-78 0,-42 108-53,-3 9 11,0 2-6,-1 18-11,0-4 69,1-4 75,0-1 0,0 1 1,1 0-1,4 17 0,-5-26 20,1 1-1,-1-1 0,1 0 1,0 0-1,0 0 1,0 0-1,0 0 0,0 0 1,1 0-1,-1 0 1,1-1-1,-1 1 0,1 0 1,-1-1-1,1 0 1,0 1-1,0-1 0,0 0 1,0 0-1,0 1 1,0-2-1,0 1 0,0 0 1,0 0-1,0-1 1,0 1-1,1-1 0,2 1 1,2-1 53,0 0 1,0-1-1,0 0 0,-1 0 1,1 0-1,0-1 1,0 0-1,-1-1 1,1 1-1,-1-1 1,11-6-1,-2-1 61,0-1 1,0 0-1,14-14 0,2-8-62,-2-1-1,0-1 0,32-56 0,-42 62-79,-17 26 26,114-185 185,-104 165-206,-1-1 1,-1-1-1,-1 1 1,-1-2-1,-1 1 0,4-32 1,-10 48-31,-1-1 0,1 1 0,-2-14 0,1 22 32,0 0-1,0 1 1,-1-1 0,1 0 0,0 0 0,0 1 0,0-1 0,-1 0 0,1 0 0,0 1-1,0-1 1,-1 0 0,1 1 0,-1-2 0,1 2 10,-1 0 0,1 0 1,0 0-1,0 0 0,0 0 0,-1 0 0,1 0 0,0 0 1,0 0-1,-1 0 0,1 0 0,0 0 0,0 0 0,0 0 0,-1 0 1,1 0-1,0 0 0,0 0 0,0 0 0,-1 0 0,1 1 1,0-1-1,0 0 0,0 0 0,0 0 0,-1 0 0,1 0 1,0 0-1,0 1 0,0-1 0,-1 0 0,-13 23-374,10-15 414,-13 21-50,2 0 0,1 1-1,2 0 1,1 1 0,1 1 0,1-1 0,2 2 0,2-1-1,1 1 1,1-1 0,2 1 0,1 0 0,7 57-1,-6-84 56,13 61 72,-12-59 3,1 0-1,0 0 1,0 0 0,1 0 0,9 14-1,-12-21-98,0 0 0,0 1 0,0-1-1,0 0 1,0 0 0,0 0 0,0-1-1,0 1 1,0 0 0,0 0 0,1-1-1,-1 1 1,0 0 0,0-1 0,1 1-1,1-1 1,-3 0-144,1 0-1,0 0 1,0 0-1,-1 0 0,1 0 1,0 0-1,0-1 1,-1 1-1,1 0 1,0 0-1,-1-1 1,1 1-1,0-1 1,-1 1-1,1 0 1,0-1-1,-1 1 0,1-1 1,-1 0-1,1 1 1,-1-1-1,1 1 1,-1-1-1,0 0 1,1 1-1,-1-1 1,0 0-1,1 1 1,-1-1-1,0 0 1,0 0-1,0-1 0,4-7-1634,-3 6 1152,1 0 0,-1-1 0,0 1 0,0-1 0,-1 1 1,1-5-1,-7-19-4035,2 0 1510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0:06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44 4224,'-1'-1'274,"0"0"0,1 0 0,-1 0 0,0 0 0,1 0 0,-1 0 0,1 0 0,-1 0 0,1-1 0,-1 1 0,1 0 0,0 0 0,0 0 0,0 0 0,-1-1 0,1 1 0,0 0 0,0 0 0,1 0 0,-1-1 0,0 1 0,0 0 0,1-1 0,-1 1-159,1 1 0,-1 0-1,0-1 1,0 1 0,1 0 0,-1 0 0,0-1 0,0 1 0,0-1 0,0 1 0,0 0 0,1-1 0,-1 1 0,0 0 0,0-1 0,0 1 0,0-1 0,0 1 0,0 0-1,0-1 1,0 1 0,0 0 0,0-1 0,0 1 0,0-1 0,-1 1 0,1 0 0,0-1 0,0 1 0,0 0 0,0-1 0,-1 1 0,1 0 0,0-1 0,0 1-1,-1 0 1,1 0 0,0-1 0,0 1 0,-1 0 0,1 0 0,0-1 0,-1 1 0,1 0 0,0 0 0,-1 0 0,1 0 0,-1 0 0,1-1 0,0 1 0,-1 0-1,1 0 1,0 0 0,-1 0 0,1 0 0,-1 0 0,-1 0 78,0 0 0,0 0-1,0 0 1,-1 0 0,1 1 0,0-1-1,0 1 1,0-1 0,0 1 0,-2 1-1,-9 6 74,0 0 0,1 1 0,0 1-1,1 0 1,-1 1 0,2 0-1,-18 25 1,4-1-201,-32 61 0,54-92-84,-6 12-27,-13 33 0,20-46 86,0 1 0,-1-1-1,2 1 1,-1-1 0,0 1 0,1 0 0,0-1-1,-1 1 1,1 0 0,1 0 0,-1-1 0,1 1-1,-1-1 1,1 1 0,0 0 0,2 4 0,-2-6-21,0-1-1,0 0 1,-1 0 0,1 0 0,0 0 0,0 0 0,0 0 0,0 0 0,0 0 0,0-1 0,0 1-1,1 0 1,-1-1 0,0 1 0,0-1 0,1 1 0,-1-1 0,0 1 0,1-1 0,1 0 0,0 1 23,1-1 1,-1-1 0,0 1-1,0 0 1,0-1 0,0 0-1,0 0 1,6-2 0,-3 0 18,1 0 1,0-1 0,-1 0-1,0 0 1,0 0 0,0-1 0,6-6-1,-3 0-23,-2 1 0,1-1 0,-1 0 0,-1-1-1,0 1 1,8-25 0,-5 7-82,10-56-1,-12 56-194,-7 29 236,0 0 0,0 0-1,0 0 1,0 0-1,0 0 1,0 0-1,0 0 1,0 0 0,0 0-1,0 0 1,0 0-1,0 0 1,0 0-1,0 0 1,0 0 0,0 0-1,1 0 1,-1 0-1,0 0 1,0 0-1,0 0 1,0 0-1,0 0 1,0 0 0,0 0-1,0 0 1,0 0-1,0 0 1,0 0-1,0 0 1,0 0 0,0 0-1,0 0 1,0 0-1,1 0 1,-1 0-1,0 0 1,0 0-1,0 0 1,0 0 0,0 0-1,0 0 1,0 0-1,0 0 1,0-1-1,0 1 1,0 0 0,0 0-1,0 0 1,0 0-1,0 0 1,0 0-1,1 17-1,-1-5 98,1 1 1,0-1-1,1 1 0,0-1 1,1 0-1,0 0 1,6 15-1,-6-21-55,-1 0-1,1-1 1,0 0 0,1 0-1,-1 0 1,1 0-1,0 0 1,0-1-1,0 0 1,1 0 0,-1 0-1,1 0 1,0-1-1,0 0 1,1 0-1,-1 0 1,9 3 0,-1-2-1,1-1 0,0 0 1,0-1-1,1 0 1,23-1-1,72-10-1814,-100 8 1356,84-15-4933,-57 8 2917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17:40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 4384,'-10'-9'2016,"10"14"-1760,5-5 1120,0 0-800,0 0-352,9 0-192,0 0-64,6 0 32,-6 0 256,0 0-128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17:40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20 249 4992,'-19'-8'1589,"19"8"-1569,0 0-1,0 0 1,0 0-1,0 0 1,0-1-1,0 1 1,0 0-1,0 0 1,0 0 0,0 0-1,0 0 1,0-1-1,0 1 1,0 0-1,0 0 1,0 0-1,0 0 1,0 0-1,0-1 1,0 1-1,0 0 1,0 0 0,0 0-1,0 0 1,1 0-1,-1 0 1,0 0-1,0-1 1,0 1-1,0 0 1,0 0-1,0 0 1,1 0-1,-1 0 1,0 0 0,0 0-1,0 0 1,0 0-1,0 0 1,0 0-1,1 0 1,-1 0-1,0 0 1,0 0-1,8-4 297,213-88 4041,-152 69-4024,103-20 0,72 1-31,-127 23 111,-28 6-2706,-75 12 992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17:40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3808,'0'0'1728,"25"14"-1504,-6-10 1376,4 4-928,15-8 768,-1 4-800,29-13 0,6 2-384,31-10 320,-3 4-320,10-4 576,-16 8-448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17:40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5 137 2144,'0'0'113,"-1"-1"1,1 1-1,0-1 0,-1 1 0,-2-6 5331,3-4-1993,1 6-3177,0 1 0,-1 0 0,1 0 1,1 0-1,2-6 0,2-6 609,-3 9-780,0 0 0,0-1 0,1 2 0,0-1 0,0 0-1,0 1 1,1 0 0,-1 0 0,9-6 0,-12 10-105,0 0 1,0 0-1,0 0 0,0 0 0,0 0 1,1 1-1,-1-1 0,0 0 0,0 1 1,1-1-1,-1 1 0,0-1 0,1 1 1,-1 0-1,1 0 0,-1 0 0,1 0 0,-1 0 1,0 0-1,1 0 0,-1 0 0,1 0 1,-1 0-1,0 1 0,1-1 0,-1 1 1,0-1-1,1 1 0,-1 0 0,0-1 1,1 1-1,-1 0 0,0 0 0,0 0 1,0 0-1,2 1 0,3 5-8,-1 0-1,1-1 1,-1 2 0,7 12-1,-9-15 43,-2-3-38,4 8 114,1 1 0,1-1 0,0 0-1,0-1 1,13 13 0,-17-20 19,0 0 1,0 1-1,0-2 1,0 1-1,1 0 1,-1 0-1,1-1 1,-1 0-1,1 0 1,-1 0-1,1 0 0,0 0 1,-1-1-1,1 1 1,0-1-1,-1 0 1,1-1-1,0 1 1,0 0-1,-1-1 1,8-2-1,12-4 266,1-2-1,-2-1 1,1-1-1,26-17 1,55-39-143,-101 65-217,-1 1-1,1-1 1,-1 0-1,1 0 1,-1-1-1,0 1 1,2-4-1,-1-2-3860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17:40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3808,'-4'2'8859,"4"-2"-8648,-4 11 1131,-1 15-2250,0 63 997,5-59 69,-5 30 0,-6 9 169,-5 47 738,9-78-661,1 4 877,3-43-491,2 1-583,2-3-132,0-9-1315,-1 0-1699,0 11 2557,0 1 1,0-1 0,0 1 0,0-1-1,14-6-9094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17:40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8 161 3328,'0'0'142,"0"0"0,-1 0 0,1 0 0,0 0 0,-1 0 0,1 0-1,0 0 1,0 0 0,-1 0 0,1 0 0,0 0 0,-1-1 0,1 1 0,0 0 0,-1 0 0,1 0 0,0 0 0,0-1 0,-1 1 0,1 0 0,0 0 0,0 0 0,0-1-1,-1 1 1,1 0 0,0 0 0,0-1 0,0 1 0,0 0 0,0-1 0,-1 1 0,1 0 0,0-1 0,0 1 0,0 0 0,0 0 0,0-1 0,0 1 0,0 0 0,0-1-1,0 1 1,0 0 0,0-1 0,0 1 0,0 0 0,1-1 0,-1 1 0,0 0 0,0 0 0,0-1 0,0 1 0,0 0 0,1-1 0,11-17 2614,-5 10-2361,1 1 1,1 1-1,-1 0 1,13-8-1,-7 6-313,-7 5-31,0 0 0,0 0 0,0 0 0,1 1 0,-1 0 0,15-1 0,-12 1-67,12 0 74,1 0-1,23 2 1,17-1 169,80-16 95,2 0-143,-98 14-131,229-8 683,-138 12-17,-138-1-776,0 0 1,1 0-1,-1 0 0,0 0 0,0 0 0,0 0 0,1 0 0,-1 0 0,0 0 0,0 0 0,0 0 0,1 0 0,-1 0 0,0 0 0,0 0 0,0 0 0,1 0 0,-1 0 0,0 0 0,0 0 1,0 0-1,1 0 0,-1 0 0,0 0 0,0-1 0,0 1 0,0 0 0,0 0 0,1 0 0,-1 0 0,0-1 0,0 1 0,0 0 0,0 0 0,0 0 0,0 0 0,0-1 0,1 1 0,-1 0 1,0 0-1,0 0 0,0-1 0,0 1 0,0 0 0,0 0 0,0 0 0,0-1 0,0 1 0,0 0 0,0 0 0,0 0 0,0-1 0,-1 1 0,1 0 0,0 0 0,0 0 0,0-1 1,0 1-1,0 0 0,0 0 0,0 0 0,0 0 0,-1-1 0,1 1 0,-5-1-1911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17:40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4640,'0'-1'145,"0"0"1,0 0-1,0 0 0,0 0 1,1 1-1,-1-1 0,0 0 1,0 0-1,1 0 0,-1 1 1,1-1-1,-1 0 0,1 1 1,-1-1-1,1 0 1,4-2 3565,-5 3-3662,1 0 1,-1-1-1,0 1 0,0 0 1,1 0-1,-1 0 0,0-1 0,0 1 1,1 0-1,-1 0 0,0 0 1,0 0-1,1 0 0,-1 0 1,0 0-1,1 0 0,-1 0 1,0 0-1,1 0 0,-1 0 0,0 0 1,1 0-1,-1 0 0,0 0 1,0 0-1,1 0 0,-1 0 1,0 0-1,1 1 0,-1-1 1,0 0-1,1 0 0,8 9 419,-4-4-291,0 0-126,-1 0-1,0 0 1,0 1 0,0-1 0,0 1-1,-1 0 1,0 0 0,0 0 0,-1 1-1,4 11 1,0 11 400,5 34-1,-9-42-181,2 4 56,1 3 435,1 45 0,-9-111 2388,1 17-3134,0 1 0,3-31-1,4-38-29,-4 77-29,0 5 17,0 1 1,0-1-1,0 0 1,1 1 0,0-1-1,0 0 1,0 1-1,1 0 1,4-7-1,-4 9 26,-1 0 0,2 0 0,-1 0 0,0 1 0,1-1 0,-1 1 0,1 0 0,0 0 0,0 1 0,0-1 0,1 1 0,-1 0 0,1 0 0,-1 0 0,1 0 0,-1 1 0,1 0 0,0 0 0,0 0 0,0 1 0,0-1 0,-1 1 0,11 1 0,12 1 130,27-3-1,-17 1 216,-36 0 73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17:40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32 2976,'-1'-1'587,"0"-1"-1,0 1 1,1-1 0,-1 1-1,1-1 1,-1 1-1,1-1 1,0 1 0,-1-3-1,-11-8 2913,30 11-2038,-13 1-1418,0 1 0,-1-1 0,1 0-1,-1 0 1,6-1 0,-7 0-32,-1 1 0,1 0 0,0-1 0,0 1-1,-1 0 1,1 0 0,0 0 0,0 1 0,-1-1 0,1 1 0,0-1 0,-1 1 0,1 0 0,0 0 0,-1 0 0,1 1 0,2 1 0,-3-1 12,0 0-1,0 0 1,0 0 0,0 1 0,0-1 0,0 1 0,-1-1 0,1 1 0,-1 0 0,0 0 0,0 0 0,0-1 0,0 1 0,0 0 0,0 0 0,-1 0 0,0 0 0,0 1 0,1-1 0,-2 0 0,1 0 0,-1 4 0,-1 2 83,-1 0 0,0 0 0,0 0 1,-1 0-1,-10 16 0,7-11-13,4-10-64,1 0 0,-1-1-1,0 1 1,-4 3 0,5-4-15,-1-1 1,1 0-1,0 1 1,0-1-1,1 1 1,-1-1-1,0 1 0,1 0 1,-2 3-1,3-6-12,0 1 0,0-1 0,0 1 0,-1-1 0,1 1 0,0 0 0,0-1-1,0 1 1,0-1 0,0 1 0,0-1 0,0 1 0,0-1 0,0 1 0,0-1 0,0 1 0,0 0 0,0-1-1,0 1 1,1-1 0,-1 1 0,0-1 0,0 1 0,1-1 0,-1 1 0,0-1 0,0 0 0,1 1-1,-1-1 1,1 1 0,-1-1 0,0 0 0,1 1 0,-1-1 0,1 0 0,0 1 0,7 7 29,29 21 161,-33-26-170,21 20 15,-25-22-4,1 0 0,0-1 0,-1 1-1,1 0 1,0 0 0,-1 0 0,1 0 0,-1 0 0,0 0 0,1 0 0,-1 0 0,0 0 0,1 0 0,-1 0 0,0 0 0,0 0 0,0 0 0,0 0 0,0 0 0,0 0 0,0 0 0,0 0 0,-1 0 0,1 0 0,0 0 0,-1 2 0,-1 0 104,-1 0 0,1 0-1,-1-1 1,1 1 0,-1-1 0,0 0 0,0 1 0,0-1 0,0 0 0,0-1-1,0 1 1,-1-1 0,1 1 0,-5 0 0,0 1-56,-1-1 0,1-1 0,-1 1 0,-17-1 0,13-1-718,-26-3 0,33 3-249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17:40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289 331 2656,'11'0'4650,"-8"-8"-2975,-10 5-423,-13-3-1192,19 6-58,-7 0-75,0 0 1,0 0 0,0 1 0,0 0 0,0 0-1,0 1 1,-13 4 0,1 2 7,1 1 1,0 1-1,1 1 0,-18 13 1,29-19 50,0 1 0,0 0 0,1 0-1,0 1 1,0 0 0,1 0 0,-1 0 0,2 1 0,-1 0 0,1 0 0,0 0-1,-3 11 1,4-11 126,1 0-1,0-1 0,1 1 0,-1 0 1,1 10-1,1-16-40,0-1-1,0 1 1,0-1 0,0 1-1,0-1 1,1 1 0,-1-1-1,1 1 1,-1-1 0,1 1-1,-1-1 1,1 0 0,0 1-1,-1-1 1,1 0 0,0 1-1,0-1 1,0 0 0,0 0-1,0 0 1,0 0 0,1 0 0,-1 0-1,0 0 1,0 0 0,1-1-1,-1 1 1,1 0 0,-1-1-1,0 1 1,1-1 0,-1 0-1,1 1 1,2-1 0,-1 0 31,0 0 0,0 0 0,1-1 0,-1 1 0,0-1 0,0 0 0,0 0 0,0 0 0,0 0 0,0 0 0,0-1 0,0 1 0,2-3 0,2 0 107,1-1-51,-1-1 0,0 0 0,0 0 1,0-1-1,-1 0 0,0 0 0,0 0 0,-1-1 0,8-14 1,0 1 24,-5 7-271,-1 1 0,0-1-1,-1 0 1,-1-1 0,0 1-1,-1-1 1,0 0 0,2-21 0,-6 41 49,1 0 1,0 1-1,0-1 1,0 0-1,3 6 1,3 15 39,-5-16 60,1 1 0,1-1 0,-1 0 0,1 0 0,1 0 0,0 0-1,0-1 1,1 0 0,0 0 0,1-1 0,13 15 0,-18-22 5,-1 0 1,0 0-1,1 1 0,-1-1 1,1 0-1,0 0 1,-1-1-1,1 1 0,0 0 1,-1 0-1,1-1 1,0 1-1,0-1 0,0 0 1,0 0-1,-1 1 1,1-1-1,0 0 0,0 0 1,0-1-1,0 1 0,-1 0 1,1-1-1,0 1 1,0-1-1,0 1 0,-1-1 1,4-1-1,2-3 145,0 1 0,0-2 0,0 1 0,11-12 0,-3 2-87,26-24-39,-27 25-216,0 1-1,29-21 0,-42 33 107,0 1 0,-1-1-1,1 1 1,0-1-1,0 1 1,-1-1-1,1 1 1,0 0-1,0-1 1,0 1 0,0 0-1,0 0 1,0 0-1,-1 0 1,1 0-1,0 0 1,0 0 0,1 0-1,-1 0 15,0 1 0,-1-1 1,1 0-1,-1 1 0,1-1 0,-1 1 0,0-1 0,1 1 1,-1-1-1,1 0 0,-1 1 0,0 0 0,1-1 0,-1 1 1,0-1-1,1 1 0,-1-1 0,0 1 0,0 0 0,0 0 1,1 5-11,0 0 0,-1 0 0,1 0 0,-2 10 0,0-4-33,1-3 82,0 8-65,-1-17 72,1 1 1,0-1 0,0 0-1,0 0 1,0 0 0,0 0 0,0 1-1,0-1 1,0 0 0,0 0-1,0 0 1,0 0 0,0 1-1,0-1 1,0 0 0,0 0 0,0 0-1,0 1 1,0-1 0,0 0-1,0 0 1,0 0 0,0 0-1,0 1 1,0-1 0,0 0 0,1 0-1,-1 0 1,0 0 0,0 0-1,0 1 1,0-1 0,0 0 0,0 0-1,1 0 1,-1 0 0,0 0-1,0 0 1,1 1 0,26-31 119,-13 14-163,20-17 1,-29 29-30,0 0 0,1 0 0,-1 0 0,1 1 0,-1 0 1,1 0-1,0 1 0,9-3 0,-13 4 12,0 0 0,0 1 0,0 0 0,-1-1 0,1 1 0,0 0 0,0 0 0,0 0 0,0 0 0,-1 1 0,1-1 1,0 0-1,0 1 0,0-1 0,-1 1 0,1 0 0,0 0 0,-1-1 0,1 1 0,0 0 0,-1 0 0,1 0 0,-1 1 0,0-1 0,1 0 0,-1 1 0,0-1 0,0 0 1,0 1-1,2 2 0,1 5-3,-1-1 1,1 1 0,-1 0 0,-1 0 0,2 10-1,5 16 309,-8-32-231,0 0 1,0 0 0,0 0-1,1 0 1,0 0-1,-1-1 1,1 1 0,0-1-1,3 3 1,-4-4-27,-1 0 0,1-1 0,0 1 0,0-1 0,0 1 0,0-1 0,0 0 0,0 1 0,0-1 0,0 0 0,0 0 0,0 1 0,1-1 0,-1 0 0,0 0 0,0 0 0,0-1 0,0 1 0,0 0 0,0 0 0,0-1 0,0 1 0,0 0 0,0-1 0,0 1 0,0-1 0,0 1 0,0-1 0,1 0 0,119-69 248,-37 30-236,11-5-120,-89 41 81,8-3-273,-14 8 258,0-1 1,0 1 0,0 0-1,-1 0 1,1-1 0,0 1 0,-1 0-1,1-1 1,-1 1 0,1 0 0,0-1-1,-1 1 1,1-1 0,-1 1-1,0 0 1,1-1 0,-1 1 0,0 0-1,-23 24 1,-35 43-65,50-56 58,1 1 0,0-1 0,1 1 1,-7 15-1,7-10 28,2-8 49,1-1 1,0 1-1,1 0 1,0 0-1,0 0 1,-1 16-1,4-25-53,0 0 0,0-1 0,0 1 0,0 0 0,0 0 0,0 0 0,1-1-1,-1 1 1,0 0 0,0 0 0,1 0 0,-1-1 0,0 1 0,1 0 0,-1 0 2,1-1 0,-1 0 0,0 0 0,0 0 0,0 0 0,1 1 0,-1-1 0,0 0 1,0 0-1,1 0 0,-1 0 0,0 0 0,1 0 0,-1 0 0,0 0 0,0 0 1,1 0-1,-1 0 0,0 0 0,1 0 0,-1 0 0,0 0 0,0 0 0,1 0 1,-1 0-1,1-1 0,2 0 33,0-1 1,0 0-1,0-1 1,-1 1-1,4-3 1,-2 1 10,13-13 78,0-1 1,-1-1-1,-1 0 0,-1-1 1,-1-1-1,12-25 0,-2-1-20,30-94-1,-45 115-117,-1 0 0,-1 0 0,-2 0-1,0-1 1,0-31 0,-5 42-138,-3-22 0,2 28 10,-2 8-102,-7 18-159,2 2 304,1 0 0,2 0 1,-1 1-1,-2 19 1,-11 84 127,17-88 30,1-1 1,3 42 0,1-59 22,0 0 0,1 0-1,0 0 1,1-1 0,1 1 0,12 25 0,-14-35-27,0-1 0,1 0 0,0 0 0,0 0 0,0 0 0,0 0 0,8 5 0,-10-8-125,0 0 1,0 0 0,1-1-1,-1 0 1,0 1-1,1-1 1,-1 0-1,1 0 1,-1 0-1,1 0 1,0-1-1,-1 1 1,1-1-1,0 1 1,-1-1-1,1 0 1,0 0 0,-1 0-1,1-1 1,5 0-1,10-9-3391,6 1 960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17:40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44 1568,'0'-1'100,"0"1"0,0-1 0,-1 0 1,1 0-1,0 1 0,0-1 0,0 0 0,0 1 0,0-1 1,0 0-1,0 0 0,0 1 0,1-1 0,-1 0 0,0 0 1,0 1-1,0-1 0,1 0 0,0 0 0,7-17 2509,-7 15-2059,-1 3-462,0 0 0,0-1 0,1 1 0,-1-1 0,0 1-1,0 0 1,0-1 0,0 1 0,0 0 0,1-1-1,-1 1 1,0 0 0,0-1 0,1 1 0,-1 0-1,0 0 1,1-1 0,-1 1 0,0 0 0,0 0-1,1-1 1,-1 1 0,1 0 0,-1 0 0,1 9 849,-6 23-406,-28 124 861,-17 7-87,47-153-1228,-80 175 1202,18-46-334,47-101-537,12-25-96,0-1 0,-6 20-1,2-21 212,8-11-320,1 0-170,0 0-1,0 0 1,0 0 0,0 0 0,0 0 0,0 0 0,0 0 0,1-1-1,-1 1 1,0 0 0,0 0 0,0-1 0,0 1 0,0-1-1,0 1 1,1-1 0,-1 1 0,0-1 0,0 0 0,1 1-1,-1-1 1,0 0 0,1 1 0,-1-1 0,0 0 0,1 0-1,-1 0 1,1 1 0,0-1 0,-1 0 0,1 0 0,0 0-1,-1 0 1,1 0 0,0 0 0,0 0 0,0 0 0,0 0 0,0 0-1,0 0 1,0 0 0,1-1 0,-1-3 1,1 0 1,0 1-1,1-1 1,-1 1-1,1-1 1,0 1-1,0-1 1,4-4-1,-1 3-5,0 0-1,1 1 1,0-1-1,0 1 1,0 0 0,1 1-1,9-6 1,-3 2-18,36-20-28,0 2-1,84-30 0,-124 52-40,0 1 0,-1 0 0,1 1 0,15-2 0,-21 3 44,-1 1 0,0 0-1,0 0 1,0 0 0,0 0-1,0 0 1,1 1 0,-1-1 0,0 1-1,0-1 1,0 1 0,0 0-1,0 0 1,0 0 0,0 0 0,-1 0-1,1 0 1,0 0 0,0 1-1,-1-1 1,1 1 0,-1-1 0,1 1-1,-1 0 1,2 2 0,-1 0 22,0 0 0,-1 0 0,1 0 0,-1 0 1,0 0-1,0 0 0,0 0 0,-1 1 0,0-1 0,0 0 1,0 0-1,-1 9 0,-2 3-7,0 0 0,-7 18-1,-2 6 57,5-14 34,4-16-24,0 1 0,1 0 1,0 0-1,0 0 0,1 0 1,1 0-1,1 19 0,-1-30-51,0 1-1,0 0 0,0-1 0,0 1 0,0 0 1,1-1-1,-1 1 0,0-1 0,0 1 0,1-1 0,-1 1 1,0 0-1,1-1 0,-1 1 0,0-1 0,1 1 1,-1-1-1,1 0 0,-1 1 0,1-1 0,-1 1 1,1-1-1,0 0 0,-1 0 0,1 1 0,-1-1 1,1 0-1,0 0 0,-1 1 0,1-1 0,-1 0 0,1 0 1,0 0-1,-1 0 0,1 0 0,0 0 0,-1 0 1,1 0-1,0 0 0,-1-1 0,1 1 0,-1 0 1,1 0-1,0 0 0,-1-1 0,1 1 0,-1 0 0,1-1 1,0 0-1,4-2 25,1 0 0,-1 0 0,0-1 0,5-4 0,46-49 195,-3 3-139,-27 32-188,0 1-1,54-30 1,-78 49 89,1 1 0,0 0 0,-1 0 0,1 0 0,0 1 0,0-1 0,-1 1 0,1-1 0,0 1 0,0 0 0,0 0 0,0 0 0,-1 1 0,1-1 0,0 0 0,3 2 0,6 2-66,-1 0 0,18 10-1,6 2 25,-34-16 813,-4-2-627,0-1 1,0 1 0,0 0-1,-7-3 1,9 4-93,-7-4-75,0 1 0,0-1 1,-1 2-1,1-1 0,-1 1 0,0 0 0,0 1 0,-10-2 1,15 4-4,-1 0 1,1 0-1,-1 0 1,1 0-1,-1 1 1,1-1-1,-1 1 1,1 0-1,-1 1 1,1-1-1,0 1 1,0 0 0,0 0-1,0 0 1,0 0-1,0 1 1,0 0-1,-3 3 1,2-1-23,0-1 0,1 0 0,0 1 0,0 0 0,0 0 0,1 0 0,0 0 0,0 1 1,0-1-1,-3 9 0,1 6 108,0 0 0,-3 36 0,7-45 11,1 0 1,0 0-1,1 0 1,0 0-1,0 0 1,6 19-1,-7-30-60,0 0 0,0 1 0,0-1 0,0 0 0,0 0 0,0 0 0,0 1 0,1-1-1,-1 0 1,0 0 0,0 0 0,0 0 0,0 1 0,0-1 0,0 0 0,1 0 0,-1 0 0,0 0-1,0 1 1,0-1 0,0 0 0,1 0 0,-1 0 0,0 0 0,0 0 0,0 0 0,1 0 0,-1 0-1,0 0 1,0 0 0,0 0 0,1 0 0,-1 0 0,0 0 0,0 0 0,1 0 0,-1 0-1,0 0 1,0 0 0,0 0 0,1 0 0,-1 0 0,0 0 0,0 0 0,0 0 0,1 0 0,-1 0-1,0 0 1,0-1 0,0 1 0,10-10 159,-6 7-70,11-14 50,0-1 0,-1-1 0,-1 0 0,16-30 0,18-28-82,-30 51-59,-13 19-111,1-1-1,0 1 0,0 0 0,0 1 0,8-8 0,-13 14 97,0 0 0,1 0-1,-1 0 1,0 0 0,0 0 0,0 0 0,0 0 0,1 0 0,-1 0 0,0 0 0,0 0 0,0 0 0,0 0 0,1 0-1,-1 0 1,0 0 0,0 0 0,0 0 0,0 1 0,1-1 0,-1 0 0,0 0 0,0 0 0,0 0 0,0 0 0,0 0 0,1 1-1,-1-1 1,0 0 0,0 0 0,0 0 0,0 0 0,0 1 0,0-1 0,0 0 0,0 0 0,0 0 0,0 1 0,6 11-86,-2-3-48,20 31-152,-15-22 326,2-1 1,23 31-1,-30-44 12,0 0 0,0 0 1,0 0-1,1-1 0,-1 1 0,1-1 0,0 0 1,0 0-1,0-1 0,0 1 0,0-1 0,0-1 1,1 1-1,-1-1 0,7 2 0,-8-3 12,0 0 0,0 0 0,0-1 0,0 1 0,0-1 0,0 0 0,0 0-1,0 0 1,0 0 0,0-1 0,0 0 0,4-2 0,5-4 115,23-19 0,-34 26-173,24-23 16,-1 0 0,39-50 0,-18 19 113,-35 41-210,-9 11 26,0 0 0,1 0 0,-1 1 0,1-1 0,3-2 0,-6 4 53,0 1 0,0 0-1,0 0 1,1 0-1,-1 0 1,0 0 0,0 0-1,0 0 1,1-1-1,-1 1 1,0 0 0,0 0-1,1 0 1,-1 0-1,0 0 1,0 0 0,1 0-1,-1 0 1,0 0 0,0 0-1,1 0 1,-1 0-1,0 0 1,0 1 0,0-1-1,1 0 1,-1 0-1,0 0 1,0 0 0,1 0-1,-1 0 1,0 1-1,0-1 1,0 0 0,0 0-1,1 0 1,-1 0-1,0 1 1,0-1 0,0 0-1,0 0 1,0 0 0,0 1-1,1-1 1,-1 0-1,0 0 1,0 1 0,0-1-1,0 0 1,0 0-1,0 1 1,0-1 0,0 0-1,1 17-13,-2-14-12,4 45-266,-1-26 189,-2 27 1,-18 179 219,18-217-29,-1-1-1,-1 1 1,0-1 0,0 1-1,-1-1 1,-1 0 0,-5 14-1,9-24-70,0 0 0,0 1 0,-1-1 0,1 0 1,0 0-1,0 0 0,0 1 0,0-1 0,0 0 0,-1 0 0,1 0 0,0 0 0,0 1 0,0-1 0,0 0 0,-1 0 0,1 0 0,0 0 0,0 0 0,0 0 0,-1 0 0,1 0 0,0 0 0,0 1 0,-1-1 0,1 0 1,0 0-1,0 0 0,-1 0 0,1 0 0,0 0 0,0 0 0,0 0 0,-1-1 0,1 1 0,0 0 0,0 0 0,-1 0 0,1 0 0,-10-10 313,-6-15-145,-47-120-2,40 88-281,18 46 99,2 7-34,1 0 0,0 0-1,1-1 1,-1 1-1,1 0 1,-1-7 0,2 11 26,0 0 0,0 0 0,1 0 0,-1 0 0,0-1 0,1 1 1,-1 0-1,0 0 0,0 0 0,1 0 0,-1 0 0,0 0 0,1 0 1,-1 0-1,0 0 0,1 0 0,-1 0 0,0 0 0,0 0 0,1 0 1,-1 0-1,0 0 0,1 0 0,-1 1 0,0-1 0,0 0 0,1 0 1,-1 0-1,0 0 0,0 1 0,1-1 0,-1 0 0,0 0 0,1 1 1,15 9 32,-13-9-43,20 17 27,1 0 0,24 25 0,-12-10 38,-18-16 47,-10-10 12,0 1 1,0-1 0,1 0-1,0-1 1,0 1 0,1-2-1,0 0 1,13 6 0,-21-11-205,0 1 0,0-1 1,0 1-1,0-1 1,0 0-1,0 0 1,0 0-1,0 0 0,0 0 1,0 0-1,2-1 1,-2 0-917,0 0 0,0 1 0,-1-1 0,1 0 1,0 0-1,-1 0 0,1 0 0,-1 0 0,3-2 1,6-3-2631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0:12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247 684 2304,'1'-2'121,"0"0"-1,0 0 1,0 1 0,1-1 0,-1 0-1,1 1 1,-1-1 0,1 0-1,0 1 1,-1 0 0,1-1 0,0 1-1,0 0 1,0 0 0,0 0-1,0 0 1,0 1 0,2-2 0,0 1 720,-1-1 0,1 1 0,-1-1 0,1 0 0,-1 0 0,9-6 5710,-22 19-4448,-47 44-972,1 3-1,-70 95 1,112-135-969,-15 26-1,26-38-135,0-1-1,1 1 0,-1 0 0,1 0 1,0 0-1,0 0 0,1 0 0,0 0 1,-1 10-1,2-14-6,0 0 1,0 0-1,1 1 1,-1-1-1,0 0 1,1 0-1,-1 0 1,1 0-1,0 0 0,0 0 1,0 0-1,0 0 1,0 0-1,0 0 1,0 0-1,0-1 1,1 1-1,-1 0 0,3 1 1,-1-1 17,0 0 1,0 0 0,0-1-1,0 1 1,1-1-1,-1 0 1,0 0 0,0 0-1,1 0 1,-1-1-1,5 1 1,5-1 58,-1 0-1,1-1 1,-1 0-1,1-1 1,18-6-1,-17 4-67,-2 0-1,1-2 0,0 0 0,-1 0 0,0-1 1,-1 0-1,0-1 0,0-1 0,12-11 0,7-11-125,41-54-1,-43 49-157,-25 34 173,-2 6 33,-3 13 4,1-12 33,-2 22-39,1 0 1,2 49-1,1-66 11,0 2 57,0-1 0,4 14 0,-4-22 21,-1-1-1,1 1 1,0-1 0,0 1 0,0-1 0,1 1 0,-1-1 0,0 0 0,1 1 0,0-1 0,-1 0 0,1 0-1,0 0 1,4 3 0,-5-5-23,0 1 1,0-1-1,0 1 0,0-1 0,0 0 0,0 0 0,0 0 1,1 1-1,-1-1 0,0 0 0,0 0 0,0 0 1,0-1-1,0 1 0,0 0 0,0 0 0,0 0 0,0-1 1,0 1-1,0-1 0,0 1 0,0-1 0,0 1 0,0-1 1,0 1-1,-1-1 0,1 0 0,0 0 0,0 0 0,5-4 38,-1-1 0,0 0 1,5-7-1,-4 4-30,4-4-7,-1-1 1,0 0-1,-1 0 0,10-25 0,-8 11 83,12-47 0,-20 66-159,-1 0 0,1 0 1,-1 0-1,-1 0 0,0 0 0,0 0 0,-1 0 0,0 0 0,0 0 0,-1 0 0,-4-12 1,3 17-174,7 8 57,8 5 157,0-1 0,0 0 0,0-1 1,1 0-1,20 8 0,-24-13 62,-1 1 0,0-1-1,1-1 1,-1 1 0,1-1 0,0-1 0,-1 0 0,1 0 0,0-1-1,13-2 1,-1-2-23,0-2-1,0 0 1,-1-1-1,0-1 1,-1 0-1,0-2 1,26-18-1,9-13 11,49-50-1,-77 69 87,-9 5-76,0 0 0,-2-1 0,0 0 0,-1-1 0,0-1 0,16-37 0,-4 0-13,23-81 1,-41 115-54,2-7 27,-1-1 0,9-53 0,-19 65-169,-3 13 20,3 7 139,1 0 0,0 0-1,-1 0 1,1 0 0,-1 0 0,1 0 0,-1 0 0,1 1 0,0-1 0,-1 0 0,1 0 0,-1 0 0,1 0 0,0 1 0,-1-1 0,1 0-1,0 1 1,-1-1 0,1 0 0,0 0 0,-1 1 0,1-1 0,0 1 0,-6 7-34,0 0-1,1 0 1,0 1-1,1-1 1,-6 16 0,9-21 38,-107 271 509,21 8 199,28-74-91,10-38-192,39-133 2,8-32-105,4-11-133,8-19 49,9-36-116,-9 25-225,2 1 0,1 0 0,31-57 0,-43 90 105,1-1-18,0-1-1,0 1 1,1 0 0,4-5 0,-7 8 18,1-1 0,-1 1 0,0 0 0,1-1 0,-1 1 0,0 0 0,1-1 0,-1 1 0,1 0 0,-1 0 0,1 0 0,-1 0-1,1-1 1,-1 1 0,0 0 0,1 0 0,-1 0 0,1 0 0,-1 0 0,1 0 0,-1 0 0,1 0 0,-1 0 0,1 0 0,-1 0 0,1 0 0,-1 1-1,1-1 1,-1 0 0,0 0 0,1 0 0,-1 1 0,1-1 0,-1 0 0,0 1 0,1-1 0,-1 0 0,0 0 0,1 1 0,-1-1 0,0 1 0,1-1-1,-1 0 1,0 1 0,0-1 0,0 1 0,1 0 0,3 6-31,-1 1 0,0 0 1,0 0-1,-1 0 0,0 0 0,2 9 0,3 57 20,-4-33 61,-3-40-45,1 10 23,1 0 1,0 0 0,0 0 0,1 0-1,4 11 1,-6-19-11,0 0 0,1 0 0,-1-1 0,1 1-1,0-1 1,0 0 0,0 1 0,0-1 0,0 0 0,0 0 0,0 0 0,1 0-1,-1-1 1,1 1 0,-1-1 0,1 1 0,0-1 0,0 0 0,-1 0-1,1 0 1,0 0 0,0-1 0,0 1 0,4-1 0,6 1 7,0-2 1,0 0-1,0 0 0,0-1 1,-1-1-1,1 0 0,12-5 1,1-2-78,0-1 1,30-18 0,-30 13 110,45-38-1,-42 30-13,2 4-201,-24 18 100,-6 5 33,-3 4 0,2-6 18,-19 52-222,9-25 244,1 1 0,-11 55 0,20-78-10,0-1 0,0 0 0,0 1 0,2 9 0,-2-14 10,0 0 1,0 1-1,1-1 0,-1 0 1,1 0-1,-1 0 1,1 1-1,0-1 1,-1 0-1,1 0 1,0 0-1,1 1 0,-2-2 0,1 1-1,-1-1 0,1 0 0,-1 1 0,1-1 1,0 0-1,-1 0 0,1 0 0,-1 1 0,1-1 1,0 0-1,-1 0 0,1 0 0,0 0 0,-1 0 1,1 0-1,-1 0 0,1 0 0,0 0 0,-1-1 1,1 1-1,0 0 0,-1 0 0,1 0 0,0-1 1,2-1-6,-1 0 1,1 1 0,-1-1 0,0 0 0,0-1 0,1 1 0,-2 0-1,1 0 1,0-1 0,0 0 0,1-3 0,14-32-12,-9 15-20,-1-1 0,-2 1 0,0-1 0,-1-1 0,-2 1 0,0 0 0,-3-38 0,-8 2-194,9 59 216,0 1 1,0-1 0,0 0 0,0 1 0,0-1 0,0 1 0,0-1 0,0 0 0,-1 1 0,1-1 0,0 1 0,0-1 0,-1 1-1,1-1 1,0 1 0,-1-1 0,1 1 0,0-1 0,-1 1 0,1-1 0,-1 1 0,1-1 0,-1 1 0,1 0 0,-1-1-1,1 1 1,-1 0 0,0 0 0,1-1 0,-1 1 0,1 0 0,-1 0 0,0 0 0,0 0-8,0 0 0,0 1 0,0-1 1,0 0-1,1 1 0,-1-1 0,0 1 0,1-1 0,-1 1 0,0-1 1,1 1-1,-1-1 0,0 1 0,1 0 0,-1-1 0,1 1 1,-1 0-1,1 0 0,0-1 0,-1 1 0,1 0 0,-1 1 1,0 4 4,0-1 0,0 1 1,0-1-1,0 1 0,1 0 1,0-1-1,0 1 0,1-1 1,0 1-1,0-1 1,0 1-1,0-1 0,1 1 1,0-1-1,0 0 0,1 0 1,-1 0-1,1 0 0,0 0 1,0 0-1,5 4 1,-7-8 9,0-1 0,0 1 0,-1 0 0,1-1 0,0 1 0,0-1 1,0 1-1,0-1 0,0 0 0,1 1 0,-1-1 0,0 0 0,0 0 0,0 0 1,0 1-1,0-1 0,0-1 0,0 1 0,0 0 0,1 0 0,-1 0 1,0 0-1,0-1 0,0 1 0,0-1 0,0 1 0,0 0 0,0-1 1,1-1-1,2 0 3,0-1 1,-1 0-1,1 0 1,-1 0-1,0-1 1,3-3-1,10-14 23,2-3 34,1 0 0,28-25 0,90-60 26,-11 10-177,-106 81 103,-1-1 0,-1 0-1,0-2 1,15-23 0,2-13-6,-3-2 0,-2-1 0,43-125 0,-72 182-43,0 0 1,0-1-1,0 1 1,0 0 0,-1-1-1,1 1 1,-1-1-1,0 1 1,-1-6 0,1 9 25,0 0 0,0-1 0,0 1 0,0 0 0,0 0 0,0 0 1,0-1-1,0 1 0,0 0 0,0 0 0,0 0 0,0 0 1,0-1-1,-1 1 0,1 0 0,0 0 0,0 0 0,0 0 0,0 0 1,0-1-1,-1 1 0,1 0 0,0 0 0,0 0 0,0 0 1,0 0-1,-1 0 0,1 0 0,0 0 0,0 0 0,0 0 0,-1 0 1,1 0-1,0 0 0,0 0 0,0 0 0,-1 0 0,1 0 1,0 0-1,0 0 0,0 0 0,-1 0 0,1 0 0,0 0 0,0 0 1,0 0-1,-1 0 0,1 0 0,0 0 0,0 1 0,0-1 1,0 0-1,0 0 0,-1 0 0,-9 11-123,-4 8-25,2 1 0,-14 26 0,-4 7 89,-51 67 180,48-74 2,1 1 0,-43 89 0,58-95-79,2 1 0,-17 71 0,27-89-25,1 1-1,1 0 1,2 0 0,0 0-1,1 1 1,5 28 0,-3-43 22,0 0 1,1 0-1,0 0 1,1 0-1,0-1 1,1 1-1,0-1 1,7 11-1,-8-15-18,0-1 0,1 0 0,0 1 0,-1-1 0,2-1 0,-1 1 0,0-1 0,1 0 0,0 0-1,0-1 1,0 0 0,0 0 0,1 0 0,8 2 0,-3-2 11,0-1-1,-1-1 1,1 1-1,0-2 0,0 0 1,0 0-1,0-1 1,-1-1-1,1 0 1,0 0-1,-1-1 1,1-1-1,-1 0 0,0 0 1,0-1-1,-1-1 1,0 0-1,0 0 1,0-1-1,0 0 1,-1 0-1,0-1 0,15-18 1,7-14-44,-2-1 0,-2-1 1,33-68-1,-59 107 0,1-1 0,-1 1 0,0-1-1,0 0 1,0 1 0,0-1 0,-1-5 0,1 8 11,-1 1 0,0-1 0,0 1 0,0-1 0,-1 0 0,1 1 1,0-1-1,0 1 0,0-1 0,0 1 0,-1-1 0,1 1 0,0-1 0,0 1 0,-1-1 1,1 1-1,0-1 0,-1 1 0,1-1 0,0 1 0,-1-1 0,0 1 2,0 0 0,0 0 0,1-1 0,-1 1 0,0 0 0,0 0 0,1 0 0,-1 0-1,0 0 1,0 0 0,1 1 0,-1-1 0,0 0 0,0 0 0,1 0 0,-1 1 0,0-1 0,1 0 0,-1 1 0,-1 0 0,-2 2-12,0 0 0,-1 0 0,1 0 0,0 1 0,1-1 0,-1 1 0,1 0 0,-1 0 0,1 1 0,0-1 1,1 1-1,-1-1 0,-1 7 0,-4 8 34,1 0-1,-3 20 1,9-38-18,-2 11 84,1 0 1,0 1-1,0-1 0,2 0 1,0 21-1,0-29-65,0 0 0,1 0 0,-1-1-1,1 1 1,0 0 0,0-1 0,0 1 0,1-1 0,-1 1-1,1-1 1,0 1 0,0-1 0,0 0 0,0 0 0,1 0 0,-1 0-1,1-1 1,-1 1 0,1-1 0,0 1 0,0-1 0,7 4-1,2-1-8,1-1-1,0-1 1,0 0-1,0 0 1,0-1-1,25 0 1,82-6-492,-102 2 298,131-13-3936,-80 6 55,-46 7 2306,0-2-1,-1-1 0,1-1 1,-1 0-1,-1-2 1,1 0-1,-1-2 0,20-12 1,24-15-835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17:40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18 214 3808,'-18'3'7541,"23"3"-7194,1 0-123,1-1 1,0 0-1,0 0 1,0 0-1,1-1 1,-1 0-1,1-1 1,0 0 0,0 0-1,11 2 1,-7-2 184,0-1 1,0 0 0,0-1 0,0-1 0,1 0-1,20-2 1,-27 1-245,0-1 0,-1 0 0,1 0 0,0 0 0,-1 0 0,1-1 0,-1 0 0,0 0 0,0 0 0,9-9 0,-11 10-134,0-1 1,0 0 0,0 0-1,-1 0 1,1 0-1,-1 0 1,0-1 0,0 1-1,0-1 1,0 0-1,-1 1 1,1-1 0,-1 0-1,0 0 1,0 0-1,0-8 1,-1 10-42,0 0 0,0 0 0,0 0 0,-1 0 0,1 0 0,-1 0 0,1 1 0,-1-1 0,0 0 0,1 0 0,-1 0 0,0 1 0,0-1 0,0 0 0,-1 1-1,1-1 1,0 1 0,-1-1 0,1 1 0,-1 0 0,1-1 0,-1 1 0,1 0 0,-1 0 0,0 0 0,0 0 0,1 1 0,-1-1 0,0 0 0,0 1 0,0-1 0,0 1 0,0 0 0,-2-1 0,-5 0-94,0 1 0,0 0 1,0 0-1,1 1 0,-1 0 0,-10 3 1,10-2 96,0 1 0,0 0 0,0 0 0,1 1 0,0 0 0,0 0 0,0 1 1,0 0-1,0 1 0,1-1 0,0 1 0,1 1 0,-9 9 0,11-11 12,1 0 0,0-1 1,0 1-1,0 1 0,1-1 0,0 0 0,0 0 0,0 1 0,0 0 0,1-1 1,0 1-1,1 0 0,-1-1 0,1 1 0,0 0 0,0 0 0,1-1 0,-1 1 1,1 0-1,1-1 0,-1 1 0,4 7 0,-2-5 59,1 0-1,1 0 0,-1-1 1,1 0-1,0 1 1,1-1-1,0-1 1,0 1-1,0-1 0,1 0 1,0-1-1,0 0 1,0 0-1,9 4 1,-11-6-8,0 0 0,0-1 0,1 1 0,-1-2 0,1 1 0,0 0 1,-1-1-1,1 0 0,0 0 0,0-1 0,-1 0 0,1 0 0,0 0 1,0-1-1,0 0 0,-1 0 0,1 0 0,0-1 0,-1 1 0,1-1 1,8-5-1,-2-1 58,0 0 0,-1-1 0,0-1 0,-1 1 0,0-2 0,11-14 0,47-75 136,-44 63-194,-16 23-73,0-1 1,-2 1 0,10-31-1,-15 43 24,0-3-103,1-3-90,-1 7-55,-1 3-169,0 22 337,2 0 0,7 41 0,-8-58 89,5 20 144,15 47 0,-21-73-138,0 0 1,0-1-1,0 1 0,1 0 1,-1 0-1,0-1 0,1 1 1,-1 0-1,0-1 0,1 1 1,-1 0-1,1-1 1,-1 1-1,1 0 0,-1-1 1,1 1-1,0-1 0,-1 1 1,1-1-1,0 0 0,-1 1 1,1-1-1,0 0 0,-1 1 1,1-1-1,0 0 0,0 0 1,0 1-1,-1-1 0,1 0 1,0 0-1,0 0 0,-1 0 1,1 0-1,0 0 0,0 0 1,0-1-1,-1 1 0,1 0 1,0 0-1,0 0 1,1-1-1,1-1 45,0 0 0,-1 0-1,1-1 1,0 1 0,-1 0 0,1-1 0,-1 0 0,2-2 0,57-94 228,-46 72-333,1 0 0,1 1 0,25-27 1,-37 46 23,-5 7-9,1-1-1,-1 1 0,0-1 1,0 1-1,1-1 0,-1 1 1,0-1-1,1 1 0,-1 0 1,0-1-1,1 1 0,-1-1 1,1 1-1,-1 0 0,1 0 1,-1-1-1,1 1 0,-1 0 1,1 0-1,-1-1 0,1 1 1,-1 0-1,1 0 0,-1 0 1,1 0-1,-1 0 0,1 0 1,0 0-1,-1 0 0,1 0 1,-1 0-1,1 0 0,-1 0 1,1 0-1,-1 0 0,1 1 1,-1-1-1,1 0 0,0 1 1,37 18-6,0-2 0,45 14-1,-71-28 89,0 1-1,0-2 1,1 1-1,-1-2 0,1 0 1,-1 0-1,1-1 0,0-1 1,-1 0-1,1 0 1,18-6-1,-27 5-34,0 1 1,1-1-1,-1 0 1,0-1-1,0 1 0,0-1 1,-1 1-1,1-1 1,-1 0-1,0-1 1,1 1-1,-1 0 0,-1-1 1,1 0-1,0 0 1,1-4-1,0 1-17,-1 0-1,-1 0 1,1 0-1,-1 0 1,-1 0-1,1-1 1,-1 1-1,0-1 0,-1-8 1,0 14-29,0 0 1,0 0-1,0 0 1,0 0-1,0-1 0,-1 1 1,1 0-1,-1 0 1,1 0-1,-2-2 0,1 3 8,1 1-1,-1 0 1,1-1-1,-1 1 0,1-1 1,-1 1-1,1 0 1,-1 0-1,1-1 0,-1 1 1,0 0-1,1 0 1,-1 0-1,0 0 1,1-1-1,-1 1 0,1 0 1,-1 0-1,0 0 1,1 0-1,-1 1 1,0-1-1,1 0 0,-1 0 1,1 0-1,-1 0 1,0 1-1,1-1 0,-1 0 1,1 0-1,-1 1 1,1-1-1,-1 0 1,1 1-1,-2 0 0,-4 4-29,-1 1-1,1 0 0,0 0 0,-8 9 1,4-3 11,-1 0-13,0 0 0,1 2 0,1-1-1,0 1 1,-7 16 0,13-25 54,1 0-1,0 0 1,0 1-1,0-1 1,1 0 0,0 1-1,0-1 1,0 1-1,1-1 1,0 1-1,0 0 1,0-1 0,1 1-1,0-1 1,0 1-1,0-1 1,0 1-1,3 4 1,-2-7-18,13 26 156,-14-28-126,0 0 1,0 0-1,-1 0 0,1 0 1,0 0-1,0 0 0,0 0 0,0 0 1,0-1-1,0 1 0,0 0 1,0-1-1,0 1 0,0-1 0,0 1 1,0-1-1,0 0 0,1 1 1,-1-1-1,0 0 0,0 0 0,2 0 1,2-1 44,0 0 0,0-1 0,0 1 0,0-1 0,-1 0 0,1 0 0,7-6 0,31-24 112,-32 23-160,27-23-37,-24 19-31,1 1 0,0 1 0,24-14 0,-21 15 1,-14 7 16,-1 1 1,1-1 0,0 1-1,1 0 1,-1 0 0,0 1-1,1 0 1,-1-1 0,7 0-1,-10 2 25,-1 0-1,0 0 0,1 0 0,-1 0 0,1 0 1,-1 0-1,0 0 0,1 0 0,-1 1 0,0-1 0,1 0 1,-1 0-1,0 0 0,1 0 0,-1 1 0,0-1 1,1 0-1,-1 0 0,0 1 0,0-1 0,1 0 1,-1 0-1,0 1 0,0-1 0,0 0 0,1 1 1,-1-1-1,0 0 0,0 1 0,0 13-83,-9 15 152,8-27-56,-11 23-14,9-21 91,1 0-1,-1 0 0,1 1 0,0-1 1,1 1-1,-3 7 0,6-12-29,0 0-1,0-1 1,-1 1-1,1-1 1,-1 1 0,1-1-1,0 0 1,-1 0-1,1 0 1,1-1 0,1 0-15,16-10 124,34-26-1,6-4-53,-46 33-125,-8 5-55,-1 0-1,1 1 0,-1 0 0,1 0 0,10-3 1,-15 6 52,0 0 0,1 0 0,-1-1 0,1 1 0,-1 0-1,1 0 1,-1 0 0,1 0 0,-1 1 0,1-1 0,-1 0 0,1 1 0,-1-1 0,1 1 0,-1-1 0,0 1 0,1 0 0,-1-1 0,0 1 0,0 0 0,1 0 0,-1 0 0,0 0 0,0 0 0,0 0 0,0 0 0,0 1 0,1 1 0,18 32-282,-16-26 356,1-1 0,0 1 0,1-1-1,0 0 1,10 11 0,-5-9 82,0 0 0,1-1 0,0 0 0,19 10 0,-25-15-50,1-1 0,0 0 0,0-1 0,0 0 1,0 0-1,0 0 0,0-1 0,0 0 0,1 0 0,14-1 0,-16-1-188,0-1 0,0 0 0,0 0 0,0 0 1,0-1-1,-1 0 0,1 0 0,-1-1 0,1 1 0,-1-1 0,0 0 0,-1 0 0,1-1 1,4-5-1,-8 9-262,0 0 1,0-1-1,0 1 1,-1 0 0,1-1-1,0 1 1,-1-1-1,1 1 1,-1-1-1,1 1 1,-1-1 0,1-1-1,0-2-810,3-5-1575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17:40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29 706 1728,'-26'3'3296,"26"-2"-3176,0-1-1,0 1 1,-1-1 0,1 1 0,0-1 0,0 1-1,0-1 1,0 1 0,0-1 0,0 1 0,0-1-1,0 1 1,0 0 0,0-1 0,0 1 0,0-1-1,0 1 1,0-1 0,1 1 0,-1-1-1,0 1 1,0-1 0,1 1 0,-1-1 0,0 0-1,0 1 1,1-1 0,-1 1 0,0-1 0,1 0-1,-1 1 1,1-1 0,-1 0 0,1 1 0,-1-1-1,1 0 1,-1 0 0,1 1 0,4-2 197,1 1 1,-1-1-1,1 0 1,-1-1-1,0 1 1,1-1 0,-1 0-1,0-1 1,0 1-1,-1-1 1,1 0-1,-1 0 1,1 0-1,4-5 1,3-4-176,0 0 1,-1 0-1,13-19 1,6-10-474,-30 41 322,0 0 0,0 0-1,0 0 1,0 0 0,0 0-1,0 0 1,0 0 0,0 0-1,0 0 1,0 0 0,0-1-1,0 1 1,0 0 0,0 0-1,1 0 1,-1 0 0,0 0-1,0 0 1,0 0 0,0 0-1,0 0 1,0 0 0,0 0-1,0 0 1,0 0 0,0 0-1,0 0 1,0 0 0,0 0-1,1 0 1,-1 0 0,0 0-1,0 0 1,0 0 0,0 0-1,0 0 1,0 0 0,0 0-1,0 0 1,0 0 0,0 0-1,0 0 1,1 0 0,-1 0-1,0 0 1,0 0 0,0 0-1,0 0 1,0 0 0,0 0-1,0 0 1,0 0 0,0 0 0,0 0-1,0 1 1,0-1 0,0 0-1,0 0 1,0 0 0,0 0-1,0 0 1,0 0 0,1 0-1,-1 0 1,0 0 0,0 0-1,0 0 1,0 0 0,0 1-1,0 9-215,-4 13 143,-24 130-231,15-75 408,-82 372 1659,85-412 38,-20 44 0,30-82-1759,0 0-1,0 0 1,0 0-1,0-1 1,0 1 0,0 0-1,0 0 1,0 0-1,0 0 1,0 0-1,0 0 1,0 0 0,0 0-1,0 0 1,0 0-1,0 0 1,0 0-1,0 0 1,-1 0 0,1-1-1,0 1 1,0 0-1,0 0 1,0 0 0,0 0-1,0 0 1,0 0-1,0 0 1,0 0-1,0 0 1,0 0 0,-1 0-1,1 0 1,0 0-1,0 0 1,0 0-1,0 0 1,0 0 0,0 0-1,0 0 1,0 0-1,0 0 1,0 0-1,0 1 1,0-1 0,-1 0-1,1 0 1,0 0-1,1-10 393,7-15-233,-1-1 0,5-35 0,-7 35-176,38-186 358,-30 147-454,30-90 0,-29 115 40,2 1 0,2 1 0,33-53 0,-44 80-60,1-1 0,0 1 1,18-19-1,-24 28 79,1 0 1,-1 0-1,0 0 1,0 1-1,1-1 1,-1 0-1,1 1 1,-1 0-1,1-1 0,0 1 1,-1 0-1,1 0 1,0 1-1,0-1 1,0 1-1,-1-1 0,1 1 1,0 0-1,0 0 1,0 0-1,0 0 1,0 1-1,0-1 0,0 1 1,3 1-1,-1 0-9,0 0 0,0 1-1,-1-1 1,1 1 0,-1 0-1,1 1 1,-1-1 0,0 1-1,-1 0 1,1 0 0,-1 0-1,1 0 1,-1 0 0,3 7-1,-3-5 20,-1 0 0,1 0 0,-1 1 0,-1 0 0,1-1 0,-1 1 0,0 0 0,0 0 0,-1-1 0,-1 13 0,-1 0 62,0 0 0,-1-1 0,-2 1 0,0-1 0,0 0 0,-2 0 0,0-1 0,-15 26 0,20-39-20,0-1-1,-1 0 0,1 1 1,-1-1-1,0 0 1,0 0-1,0-1 1,0 1-1,0 0 1,-1-1-1,-5 3 1,6-4 4,0 0 1,1 0-1,-1 0 1,0 0-1,1-1 1,-1 0-1,0 1 1,0-1-1,0 0 1,1-1-1,-1 1 1,0 0-1,0-1 1,1 1-1,-1-1 1,0 0-1,1 0 1,-5-2-1,1 0 26,1 0 0,0-1 0,0 1 0,0-1 0,0 0 1,1 0-1,-1-1 0,1 1 0,0-1 0,-5-9 0,-2-4-201,-14-36 0,23 50 111,2 4 18,0 0 1,0 0 0,0 0 0,0 0-1,0 0 1,0-1 0,0 1 0,0 0-1,0 0 1,0 0 0,0 0 0,0 0-1,0 0 1,0-1 0,0 1 0,0 0-1,0 0 1,0 0 0,0 0 0,0 0-1,0-1 1,0 1 0,0 0 0,0 0-1,0 0 1,0 0 0,0 0 0,0-1-1,0 1 1,1 0 0,-1 0 0,0 0-1,0 0 1,0 0 0,0 0 0,0 0-1,0 0 1,0 0 0,1-1 0,-1 1-1,0 0 1,0 0 0,0 0 0,0 0-1,12 0-279,21 9 46,-15-4 194,18 2 98,0 0-1,1-3 0,-1 0 0,1-3 0,0-1 0,0-2 1,-1-1-1,1-2 0,-1-1 0,0-3 0,0 0 1,36-16-1,91-53 137,-133 61-189,-1-1 0,-1-2 1,33-29-1,-54 40-13,-7 9 18,0 0 0,-1-1 0,1 1 1,0 0-1,0 0 0,0 0 1,0 0-1,0 0 0,0 0 1,0 0-1,-1-1 0,1 1 0,0 0 1,0 0-1,0 0 0,0 0 1,0 0-1,-1 0 0,1 0 1,0 0-1,0 0 0,0 0 0,0 0 1,0 0-1,-1 0 0,1 0 1,0 0-1,0 0 0,0 0 0,0 0 1,-1 0-1,1 0 0,0 0 1,0 0-1,-20 7-195,-1 4 108,1 2 0,0 0-1,1 1 1,1 1 0,0 1 0,-16 18-1,23-21 100,1 0-1,0 0 1,2 1-1,-1 0 1,1 1-1,1 0 1,1 0-1,0 0 1,-5 23-1,10-35 3,0 3 37,-1 0 0,1 0 1,0 0-1,0 1 0,1-1 0,-1 0 1,1 1-1,1 6 0,-1-13-39,0 0-1,0 0 1,0 0-1,0 1 1,1-1 0,-1 0-1,0 0 1,0 0-1,0 1 1,0-1 0,0 0-1,0 0 1,0 0-1,0 1 1,0-1 0,0 0-1,1 0 1,-1 0-1,0 0 1,0 1 0,0-1-1,0 0 1,0 0-1,1 0 1,-1 0-1,0 0 1,0 0 0,0 0-1,1 1 1,-1-1-1,0 0 1,0 0 0,0 0-1,1 0 1,-1 0-1,0 0 1,0 0 0,0 0-1,1 0 1,-1 0-1,0 0 1,0 0 0,0 0-1,1 0 1,-1 0-1,0-1 1,0 1 0,0 0-1,1 0 1,-1 0-1,0 0 1,0 0 0,0 0-1,0 0 1,1-1-1,-1 1 1,0 0 0,0 0-1,0 0 1,0 0-1,0-1 1,1 1 0,-1 0-1,10-15 48,-8 12 9,36-58 253,4-6-92,44-33-449,0 0 333,-75 87-526,-16 25-122,-3 7 374,3-7 121,1 1 1,0-1-1,1 1 1,1 0-1,0 0 0,0 14 1,2-24 58,0 0-1,0 0 1,0 0 0,0-1 0,1 1 0,-1 0 0,1 0-1,0 0 1,0 0 0,0 0 0,0-1 0,0 1-1,1 0 1,-1-1 0,1 0 0,0 1 0,0-1-1,0 0 1,0 1 0,0-1 0,0 0 0,0-1-1,1 1 1,-1 0 0,1-1 0,-1 1 0,1-1 0,0 0-1,-1 0 1,1 0 0,0 0 0,0 0 0,3 0-1,0 0 43,0-1-1,0 0 1,0 0-1,0 0 1,0-1-1,1 1 1,4-3-1,43-13 209,-47 14-238,17-7-13,-1-1 0,0 0-1,0-2 1,-1-1-1,0 0 1,-1-2 0,-1 0-1,0-2 1,26-28-1,-12-2-86,-34 47 56,0 0 0,1-1 0,-1 1 0,0-1 0,0 1-1,1-1 1,-1 1 0,0 0 0,0-1 0,1 1 0,-1 0 0,0-1 0,1 1 0,-1 0 0,1 0 0,-1-1 0,0 1-1,1 0 1,-1 0 0,1 0 0,-1-1 0,0 1 0,1 0 0,-1 0 0,1 0 0,-1 0 0,2 0 0,5 10-64,3 7 61,8 1-88,-14-15 100,0 0-1,-1 1 1,1-1-1,-1 1 1,0 0-1,-1 0 1,1 0-1,0 0 1,3 8-1,-4-5-27,0-1 1,0 1-1,-1-1 1,0 1-1,0-1 1,0 1-1,-1 0 1,0-1-1,0 1 1,-2 11-1,1-14 66,0-1-1,1 1 1,0 0-1,0-1 1,0 1-1,0 0 1,1 6-1,0-9-23,-1 0 0,0-1 0,0 1 0,1 0 0,-1-1 0,1 1 0,-1 0 0,0-1 0,1 1 0,-1-1 0,1 1 0,-1 0 0,1-1 0,0 1 0,-1-1 0,1 0 0,-1 1 0,1-1 0,0 0 0,-1 1 0,1-1 0,0 0 0,0 0 0,-1 1 0,1-1 0,0 0 0,0 0 0,-1 0 0,1 0 0,0 0 0,0 0 0,-1 0 0,1 0 0,0 0 0,0-1 0,-1 1 0,1 0 0,0 0 0,-1-1 0,1 1 0,1-1 0,7-3 96,-1-1 1,1 0-1,-1 0 0,0-1 0,10-9 0,16-10-199,73-39-147,-94 60 53,-13 4 179,0 0-1,1 0 1,-1 0 0,0 0-1,0 0 1,0 0 0,1 0-1,-1 0 1,0 0 0,0 0-1,0 0 1,1 0 0,-1 0-1,0 0 1,0 1 0,0-1-1,0 0 1,1 0 0,-1 0-1,0 0 1,0 0-1,0 1 1,0-1 0,0 0-1,0 0 1,0 0 0,1 0-1,-1 1 1,0-1 0,0 0-1,0 0 1,0 1 0,0 1-53,0 0 0,0 1 1,-1-1-1,1 0 1,-1 1-1,1-1 0,-2 3 1,-2 8 26,4-8 49,-1 1 0,1 0 0,0 0 0,0 0 0,1 0 0,-1 0 0,1 0 0,1 0 1,-1-1-1,1 1 0,2 6 0,-3-10 0,0 1 0,1-1 1,-1 0-1,0 1 0,1-1 0,-1 0 1,1 0-1,0 0 0,0 0 0,-1 0 1,1-1-1,0 1 0,1 0 0,-1-1 1,0 0-1,0 1 0,1-1 0,-1 0 1,1 0-1,-1 0 0,1-1 0,-1 1 1,1-1-1,-1 1 0,1-1 0,0 0 1,4 0-1,8-2 45,0-1 0,-1-1 0,1 0 0,-1-1 0,0 0 1,0-1-1,-1-1 0,1 0 0,-1-1 0,-1 0 0,0-1 0,0-1 0,-1 0 0,17-18 0,-18 16-22,0-1 0,-1 0 0,-1-1-1,0 0 1,6-16 0,25-76 42,-23 56-141,14-34-13,59-179-39,-86 253 90,4-18-136,-6 27 133,-1-1 1,0 1-1,0 0 1,0-1-1,1 1 1,-1-1 0,-1 1-1,1 0 1,0-1-1,0 1 1,0 0-1,-1-1 1,0-1-1,1 3 16,-1 0 0,1 0 0,0 0 0,-1 0 0,1 0 0,-1 0 1,1 0-1,0 0 0,-1 0 0,1 0 0,0 0 0,-1 0 0,1 0 0,-1 0 0,1 1 0,0-1 0,-1 0 0,1 0 0,0 0 0,-1 1 0,1-1 0,0 0 0,0 0 0,-1 1 0,1-1 0,0 1 8,-5 3-30,0 1 0,1 1-1,0-1 1,0 1 0,1 0 0,0 0 0,-5 11-1,1 3-72,-6 23-1,-42 229-137,47-223 128,8-48 114,-19 128 107,17-105-41,1 0-1,1 0 1,3 31-1,-2-52-40,-1 0 0,1 1 1,0-1-1,0 0 0,0 0 0,0-1 1,2 5-1,-3-7-10,1 1 0,-1 0 0,1 0 1,-1-1-1,1 1 0,-1-1 0,1 1 0,0 0 0,-1-1 1,1 1-1,0-1 0,-1 1 0,1-1 0,0 0 0,0 1 1,-1-1-1,1 0 0,0 0 0,0 1 0,0-1 0,0 0 1,-1 0-1,1 0 0,0 0 0,0 0 0,0 0 0,0 0 1,-1 0-1,1 0 0,0 0 0,0-1 0,1 1 0,10-6 77,1-1 0,-1 0 0,0-1 0,-1 0 0,0-1 0,18-18 0,12-9-45,30-21-537,-71 57 486,0-1 0,0 1-1,1 0 1,-1 0 0,0 0-1,0 0 1,0 0 0,1 0-1,-1 0 1,0 0 0,0 0-1,0 0 1,0 0 0,1 0-1,-1 0 1,0 0 0,0 0-1,0 0 1,1 0 0,-1 0-1,0 0 1,0 0 0,0 1-1,0-1 1,1 0 0,-1 0-1,0 0 1,0 0 0,0 0-1,0 0 1,1 0 0,-1 1-1,0-1 1,0 0 0,0 0-1,0 0 1,0 0 0,0 1-1,0-1 1,0 0 0,0 0-1,0 0 1,1 0 0,-1 1-1,0-1 1,0 0 0,0 0-1,0 1 1,2 10-168,-1-10 181,4 58-212,-4-45 224,0 0 1,0-1-1,2 1 1,4 17-1,-6-29 10,0-1 0,-1 1-1,1-1 1,0 0 0,0 1-1,0-1 1,0 0 0,0 1-1,0-1 1,1 0 0,-1 0-1,0 0 1,1 0-1,-1 0 1,1 0 0,-1-1-1,1 1 1,-1 0 0,1-1-1,-1 1 1,1-1 0,-1 0-1,1 1 1,0-1 0,-1 0-1,1 0 1,0 0 0,2 0-1,5-1 45,0 0 1,0 0-1,16-5 0,-22 5-41,38-11 85,0-3 1,-1 0 0,54-31-1,-67 30-35,-19 11-162,1-1 0,1 1 1,-1 1-1,1-1 1,16-4-1,-26 9 70,1 0 0,-1 0 0,0 0 0,1 0 0,-1 0 0,0 0 0,1 0 0,-1 0-1,0 0 1,1 0 0,-1 0 0,0 0 0,1 1 0,-1-1 0,0 0 0,1 0 0,-1 0 0,0 0 0,1 1 0,-1-1 0,0 0 0,0 0 0,1 0 0,-1 1 0,0-1 0,0 0 0,0 0 0,1 1-1,-1-1 1,0 0 0,0 1 0,0-1 0,0 0 0,0 1 0,1-1 0,-1 0 0,0 1 0,0-1 0,0 0 0,0 1 0,0-1 0,0 0 0,0 1 0,0-1 0,0 0 0,0 1 0,-1-1 0,1 0-1,0 1 1,0-1 0,0 1 0,-7 23-30,5-20 5,-29 79-254,-87 166 219,97-210 131,-2-2 1,-1 0 0,-57 64-1,68-87-46,-10 12 174,-47 41 1,63-61-123,0 0 0,-1-1 0,0 0-1,0 0 1,0-1 0,0 0 0,-1 0 0,1-1-1,-1 0 1,0 0 0,-18 2 0,24-5-48,0 0 0,0 0 0,0 0 0,0 0 0,0-1 0,0 1 0,0-1 0,0 0-1,0 0 1,0 0 0,1 0 0,-1 0 0,0-1 0,1 1 0,-1-1 0,1 1 0,-1-1 0,1 0 0,0 0 0,0 0 0,0-1 0,0 1 0,0 0 0,0-1 0,1 1 0,-3-4 0,-1-7-23,0 1 0,1-1 1,1 1-1,0-1 0,0 0 1,2-1-1,-1 1 1,2 0-1,-1 0 0,4-23 1,-2 28-4,1-1 0,0 0-1,0 0 1,0 1 0,1 0 0,1-1 0,0 1 0,0 0-1,0 1 1,1-1 0,0 1 0,0 0 0,1 0 0,0 0 0,0 1-1,14-11 1,-4 7-22,0 0-1,1 2 0,0 0 1,25-9-1,71-14 39,28 1-23,68-19 90,-159 32-1067,-45 15-313,-1 0 1,1 0-1,-1 0 0,5-4 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17:40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12 128 6400,'-4'-2'559,"-3"0"1106,7 2-1647,0 0 0,0 0 0,0 0 0,0 0-1,0 0 1,1 0 0,-1 0 0,0 0-1,0 0 1,0 0 0,0 0 0,0 0-1,0 0 1,0 0 0,0 0 0,0 0-1,0 0 1,0 0 0,0 0 0,0 0 0,0 0-1,0 0 1,0 0 0,0 1 0,0-1-1,0 0 1,1 0 0,-1 0 0,0 0-1,0 0 1,0 0 0,0 0 0,0 0 0,0 0-1,0 0 1,0 0 0,0 0 0,0 1-1,0-1 1,-1 0 0,1 0 0,0 0-1,0 0 1,0 0 0,0 0 0,0 0 0,0 0-1,0 0 1,0 0 0,0 0 0,0 0-1,0 0 1,0 0 0,0 1 0,0-1-1,0 0 1,0 0 0,0 0 0,0 0-1,0 0 1,-1 0 0,1 0 0,0 0 0,0 0-1,0 0 1,0 0 0,0 0 0,0 0-1,1 0 137,0 0 0,0 1 0,0-1 0,1 0 0,-1 0 0,0 0 1,0 0-1,0 0 0,1 0 0,-1 0 0,0-1 0,0 1 0,0 0 0,0-1 0,0 1 0,2-1 0,2-1 390,43-4 1138,-14 3-504,54-14-1,128-30-327,-121 28-831,40-4-108,-90 17-782,-17 4 296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17:40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51 9568,'-42'-21'4320,"37"12"-3776,5 6 800,5 3-864,-1-6-129,6 3-223,4-6 32,6 9-96,13 0-1567,4 9 799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19:47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315 1 2400,'4'0'6018,"-3"0"-5900,-3 8 1647,-11 17-3043,9-16 1977,-14 31-69,-23 77 0,-2 9 126,-49 70-169,-2-19 1178,82-155-1754,11-18-768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19:47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17 138 5152,'-12'-4'1648,"11"4"-1612,1 0 0,0 0 0,0 0 0,0 0 0,0 0 0,0 0 0,-1-1 0,1 1 0,0 0 0,0 0 1,0 0-1,0 0 0,0 0 0,-1 0 0,1 0 0,0 0 0,0 0 0,0 0 0,0 0 0,0-1 0,0 1 0,0 0 0,0 0 0,-1 0 0,1 0 1,0 0-1,0 0 0,0-1 0,0 1 0,0 0 0,0 0 0,0 0 0,0 0 0,0 0 0,0-1 0,0 1 0,0 0 0,0 0 0,0 0 1,0 0-1,0-1 0,0 1 0,0 0 0,0 0 0,0 0 0,0 0 0,0 0 0,0-1 0,1 1 0,-1 0 0,0 0 0,0 0 0,0 0 0,0 0 1,5-4 1211,12-6-508,0 1-1,1 1 1,18-5 0,-24 9-579,29-9 71,1 3 0,0 1 0,63-5 0,-14 2 66,-90 12-292,132-18 524,-102 16-465,0 0 0,40 4 0,-63-1-26,0 0 1,1 1-1,-1 0 1,9 3-1,-14-4-46,0 0 1,0 1 0,0-1-1,0 1 1,-1-1-1,1 1 1,-1 0-1,1 0 1,-1 0-1,1 1 1,-1-1-1,0 1 1,2 3 0,-2 2-2000,-2 3 540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19:51.1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156 766 2400,'3'-15'1943,"-1"3"2546,-1 4-2665,-1 8-1759,0 0-1,0-1 1,0 1-1,0-1 0,0 1 1,0-1-1,0 1 1,1 0-1,-1-1 1,-1 1-1,1-1 1,0 1-1,0-1 1,0 1-1,0 0 1,0-1-1,0 1 0,0-1 1,-1 1-1,1 0 1,0-1-1,-17 10-250,14-6 191,0 1 0,0-1 0,1 1 0,-1 0 0,1 0 0,0 0 0,0 0 0,-2 8 0,-5 9 56,3-10-11,0 0 0,1 0 0,1 0-1,0 0 1,0 1 0,1 0 0,1 0 0,-2 20-1,4-31-17,0 1-1,0 0 1,0 0-1,0-1 0,0 1 1,1 0-1,-1-1 1,1 1-1,-1 0 1,1-1-1,0 1 0,-1-1 1,1 1-1,0-1 1,0 1-1,0-1 0,0 0 1,0 1-1,1-1 1,-1 0-1,0 0 1,1 0-1,-1 0 0,0 0 1,1 0-1,-1 0 1,1 0-1,0-1 1,-1 1-1,1 0 0,0-1 1,-1 0-1,3 1 1,2 0 121,0-1 0,0 0 1,0 0-1,0 0 0,0 0 0,1-1 1,-1 0-1,7-3 0,29-10 251,-1-2-1,65-36 1,-91 43-332,-1-1 0,-1 0 0,22-21 0,-13 10-104,-19 19 11,16-16 65,-18 17-29,0-1 0,0 1 0,0 0 0,-1 0 1,1-1-1,0 1 0,0 0 0,-1-1 0,1 1 0,-1-1 0,1 1 0,-1-1 0,1-2 0,-11 22-548,1 0 496,-1 0 0,-1 0-1,-15 18 1,-15 24-86,-55 150 176,48-97-26,37-90-34,-49 106 97,43-98 55,-40 58 1,46-75-73,8-9 66,0 0-1,-1 0 0,1-1 0,-1 1 1,0-1-1,-1 0 0,1 0 0,-1-1 1,1 1-1,-8 2 0,12-5-113,-1-1 0,0 0 0,0 0 0,0 1 0,0-1 0,1 0 0,-1 0 0,0 0 0,0 0 0,0 0 0,0 0 0,1 0 0,-1-1 0,0 1 0,0 0 0,0 0 0,1-1 0,-1 1 0,0 0 0,0-1 0,1 1 0,-1-1 0,0 1 0,1-1 0,-1 1 0,0-1 0,1 1 0,-1-1 0,1 0 0,-1 1 0,1-1 0,-1 0 0,1 1 1,0-1-1,-1 0 0,1 0 0,0 0 0,-1 1 0,1-2 0,-1-1-63,0 1 0,0-1 1,0 1-1,1-1 1,-1 1-1,1-1 0,0 0 1,0 1-1,0-1 1,0 0-1,0-3 0,1 3-3,1 0 0,-1 0-1,0 0 1,1 0-1,0 1 1,-1-1 0,1 1-1,0-1 1,0 1 0,1 0-1,-1 0 1,5-4-1,3-1-10,1 1-1,12-5 1,-5 1 150,47-22-278,-35 18 229,0-2 0,0-1 0,-2-1-1,41-33 1,-10-8 62,80-104 0,-111 128-24,67-98 32,-36 47 2,-57 84-131,17-21-217,-18 23 209,-1-1 1,1 1-1,-1-1 1,1 1-1,-1-1 1,1 1-1,-1-1 1,1 1-1,-1 0 1,1-1-1,0 1 1,-1 0-1,1 0 1,0-1 0,-1 1-1,1 0 1,0 0-1,-1 0 1,1 0-1,0 0 1,-1 0-1,1 0 1,0 0-1,-1 0 1,1 0-1,0 0 1,-1 1-1,1-1 1,0 0-1,-1 0 1,1 1-1,-1-1 1,2 1-1,-1 0-5,0 1 0,-1 0-1,1 0 1,0-1-1,-1 1 1,1 0-1,-1 0 1,1 0-1,-1 0 1,0 0-1,0 0 1,0-1-1,0 1 1,0 0-1,0 0 1,-1 0-1,1 0 1,-1 2 0,-1 12-33,-22 170 11,6-64-38,-34 205 680,44-296 1414,9-35-1879,0 0 0,-1 0-1,1 0 1,-1-1 0,0 1 0,-1-6-1,1-4-45,26-149 110,-17 114-152,0 8-75,2-1 0,1 2 1,3 0-1,1 0 0,1 1 0,3 1 0,1 1 1,52-68-1,-60 88 6,-7 7-95,1 1-1,1 1 1,16-16-1,-23 23 99,0 0 0,0 0-1,0 0 1,0 1 0,0-1 0,0 0-1,0 1 1,0-1 0,1 0 0,-1 1 0,0 0-1,0-1 1,1 1 0,-1 0 0,0-1-1,1 1 1,-1 0 0,0 0 0,1 0 0,-1 0-1,0 0 1,1 1 0,-1-1 0,0 0-1,1 1 1,-1-1 0,0 0 0,0 1 0,0 0-1,1-1 1,-1 1 0,0 0 0,0-1-1,0 1 1,0 0 0,0 0 0,0 0-1,0 0 1,0 0 0,-1 0 0,1 0 0,1 2-1,1 2 3,0 1-1,0 0 1,-1 0-1,0 0 1,0 0-1,0 0 1,1 9-1,-2-6-1,0 0 1,-1 0-1,0 0 0,-1 0 1,0 0-1,-2 12 0,-18 50 73,16-56-51,2-5 70,-1-1 0,1 1 0,-2-1-1,1 1 1,-1-1 0,-1-1 0,0 1 0,-10 11 0,15-19-44,0 0 0,0 0 1,0 0-1,0 0 0,-1 0 0,1 0 1,0 0-1,0-1 0,-1 1 0,1 0 0,0-1 1,-1 1-1,1-1 0,-1 1 0,1-1 0,0 0 1,-1 0-1,1 0 0,-1 0 0,1 0 0,-1 0 1,1 0-1,-1 0 0,1 0 0,-1-1 0,1 1 1,0 0-1,-1-1 0,1 0 0,0 1 1,-1-1-1,-1-1 0,-2-2 17,0-1 1,-1 0-1,2 0 0,-1 0 1,-6-10-1,-10-10-171,21 25 103,-1-1 0,0 1 0,0-1 0,1 1-1,-1-1 1,0 0 0,1 0 0,-1 1 0,1-1-1,-1 0 1,1 0 0,-1 0 0,1 1 0,-1-3-1,1 3 17,0 0-1,0-1 0,0 1 1,1 0-1,-1 0 0,0-1 0,0 1 1,0 0-1,0 0 0,1-1 1,-1 1-1,0 0 0,0 0 1,0 0-1,1 0 0,-1-1 0,0 1 1,0 0-1,1 0 0,-1 0 1,0 0-1,0 0 0,1 0 1,-1 0-1,0 0 0,0 0 0,1 0 1,-1 0-1,0 0 0,1 0 1,-1 0-1,35 3-305,-23-1 358,26 0-13,66-5-1,-90 1 20,1 0 1,-1 0-1,0-2 0,0 1 1,0-2-1,0 0 0,23-13 1,-16 5 42,0-2 0,-2 0 0,27-27 0,-37 33-76,0 0 1,-1-1 0,0 0-1,-1-1 1,0 0 0,0 0-1,5-13 1,-9 10-110,-3 11-250,0 10-144,-5 68-10,0 12 450,5-77 101,0-1 0,1 1 0,1-1 1,-1 0-1,2 0 0,5 18 0,-8-26-33,1 0 0,-1 0-1,0 0 1,1-1 0,-1 1 0,1 0 0,-1 0-1,1 0 1,-1 0 0,1-1 0,0 1-1,-1 0 1,1 0 0,0-1 0,-1 1 0,1-1-1,0 1 1,0 0 0,0-1 0,0 0-1,0 1 1,-1-1 0,1 1 0,0-1 0,0 0-1,0 0 1,0 0 0,2 1 0,0-2 16,0 0 0,0 0 1,0 0-1,0 0 0,-1 0 1,1 0-1,5-4 0,30-18 149,110-60 25,-105 61-260,68-24 0,-102 43 6,-1 0 16,1 0-1,0 0 0,0 1 0,0 0 0,0 0 0,0 1 0,0 0 1,12 1-1,12 3 3,-28-5 164,-20-3 13,8 3-192,-1 1 0,1 0 0,-1 1 0,0-1 0,1 1 0,-1 1 0,1-1 0,-1 1 0,1 1 0,-1-1 0,1 1 0,0 0 0,0 1 0,-1 0 0,-11 7 0,16-8 26,0 0 0,1-1-1,-1 1 1,1 0-1,-1 0 1,1 0 0,0 1-1,0-1 1,0 1 0,0-1-1,0 1 1,1-1-1,-1 1 1,1 0 0,-2 3-1,3-3 13,-1-1 0,0 0 0,1 1 0,0-1 0,0 1 0,0-1 0,0 1 0,0-1-1,0 1 1,1-1 0,-1 0 0,1 1 0,-1-1 0,1 1 0,0-1 0,0 0 0,0 0 0,0 0 0,3 4-1,3 3 31,1 0-1,-1 0 0,2-1 0,-1 0 0,1 0 0,1-1 0,-1-1 1,1 1-1,0-1 0,13 4 0,-18-7-3,0-1 0,0-1 1,1 1-1,-1-1 0,0 0 0,1 0 1,0 0-1,-1-1 0,1 0 0,-1 0 0,1-1 1,-1 1-1,1-1 0,-1 0 0,1-1 0,5-1 1,5-4 90,0-1 1,-1 0 0,27-20 0,38-22-108,136-65 0,-202 108-83,0 1-1,1 1 1,-1 0 0,20-3 0,-29 7 52,1 0 0,-1 0 1,1 1-1,0 0 0,-1 0 0,1 0 0,0 1 0,-1 0 0,1 0 1,-1 0-1,1 1 0,-1 0 0,0 0 0,0 0 0,5 3 0,6 5 27,-1 1-1,20 19 1,-34-29 695,-12-10-374,5 3-339,-1 0-1,0 1 1,0 0 0,-1 0 0,-10-5-1,14 9-22,-1-1 0,1 1-1,-1 0 1,1 0 0,-1 0 0,1 0-1,-1 1 1,0 0 0,1 0-1,-1 0 1,0 1 0,-5 0-1,1 2-19,0 0-1,0 0 1,0 0-1,1 1 0,0 0 1,-11 8-1,-1 1-98,-21 20 1,38-31 163,1 1 0,-1-1 0,1 1 0,0 0 0,0 0 0,0-1 0,0 1 0,1 0 0,-1 1 0,1-1 0,0 0 0,0 0 0,0 1 0,0-1 0,0 0 0,1 1 0,-1-1 0,1 1 0,0-1 0,0 1 0,1-1 0,-1 0 0,1 1 0,-1-1 0,1 1 0,0-1 0,0 0 0,1 0 0,-1 1 0,1-1 0,-1 0 0,1 0 0,0-1 0,0 1 0,0 0 0,1-1 0,-1 1 0,0-1 0,1 0 0,0 1 0,0-1 0,0 0 0,4 2 0,-4-3 39,1 0 1,-1-1 0,1 1-1,-1-1 1,0 0 0,1 0-1,-1 0 1,1 0 0,-1 0-1,1-1 1,-1 1 0,0-1-1,1 0 1,-1 0 0,0-1-1,6-2 1,6-3 70,-1-2 1,16-11-1,-24 16-115,13-11 64,34-36-1,-38 37-466,-8 29-8,18 25 0,-23-37 431,0 0 0,0 0 0,1 0 0,-1-1 1,1 1-1,-1-1 0,1 1 0,0-1 0,0 0 0,0 0 0,0 0 0,0-1 0,0 1 1,0-1-1,1 0 0,-1 0 0,0 0 0,1 0 0,-1 0 0,1-1 0,-1 1 0,1-1 1,-1 0-1,1 0 0,0-1 0,-1 1 0,1-1 0,-1 1 0,0-1 0,1 0 0,-1 0 1,0-1-1,1 1 0,-1-1 0,5-3 0,6-4 91,-1-1 0,0 0 1,19-20-1,-15 13-38,29-30 17,-1-2-1,63-91 1,-43 46-59,68-134 1,-111 183-42,-3 0 1,-1-1-1,17-76 0,-31 102-251,3-30-1,-8 40-16,1 10 268,0 0 0,0 0 1,-1 0-1,1 0 0,0 0 0,0 0 0,0 0 0,0 0 0,0 0 0,0 0 0,-1 0 0,1-1 0,0 1 0,0 0 0,0 0 0,0 0 0,0 0 1,0 0-1,-1 0 0,1 0 0,0 0 0,0 0 0,0 0 0,0 0 0,0 1 0,-1-1 0,1 0 0,0 0 0,0 0 0,0 0 0,0 0 0,0 0 1,0 0-1,-1 0 0,1 0 0,-16 17-345,11-12 311,-21 30-54,0 0 1,3 2 0,1 1 0,1 0 0,-15 44-1,20-38 101,1 0 1,3 1-1,2 0 0,2 1 0,2 0 0,-1 74 0,7-97 53,7 46-1,-5-58-33,0 0-1,1 0 0,0 0 1,1-1-1,1 1 1,5 10-1,-9-20-16,7 13-391,0 0 0,1-1-1,20 23 1,-8-18-791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19:51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48 6880,'-68'-36'3136,"55"33"-2720,10-2-224,-7 2-64,10 6-64,10-3-1536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19:57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481 1177 2144,'0'-11'5360,"-1"10"-5149,0 0 0,0 1 0,0-1-1,0 0 1,0 0 0,0 1 0,0-1 0,0 1 0,0-1 0,0 1 0,-2-1 0,2 0-166,-7-2-19,-1 0 0,0 1 1,0 0-1,1 0 0,-1 0 1,0 1-1,0 1 0,-1 0 0,1 0 1,0 1-1,0 0 0,0 0 1,0 1-1,-10 3 0,-5 3-144,0 1-1,1 1 0,-40 24 1,45-22 122,-1 0 0,2 1 1,-27 24-1,38-31 72,1 0 1,-1 0 0,1 0-1,0 1 1,0-1 0,1 1-1,0 0 1,0 1-1,1-1 1,0 1 0,0-1-1,-2 15 1,5-20-10,-1 0 0,1 1 0,0-1 0,0 0 0,1 1 0,-1-1 0,0 1 0,1-1 0,-1 0 0,2 4 1,-1-6-22,-1 1 0,1 0 0,-1 0 0,1 0 0,-1 0 0,1-1 0,-1 1 0,1 0 0,0-1 1,-1 1-1,1 0 0,0-1 0,0 1 0,0-1 0,-1 1 0,1-1 0,0 1 0,0-1 1,0 0-1,0 1 0,0-1 0,0 0 0,0 0 0,0 0 0,0 0 0,0 0 0,-1 0 0,3 0 1,6-2 175,-1 0 0,0-1 0,1 0 0,-1 0 0,0-1 1,0 0-1,8-6 0,12-5 22,37-26 79,-35 21-241,-10 6-74,-1-1-1,0-1 0,23-25 1,-29 28-272,-8 9-48,-4 6-229,-5 10-270,3-9 875,-8 14-148,0 1 0,-24 30 0,4-4 149,-40 87-53,-57 153-1,93-206 126,-24 56 727,53-119 20,4-14-851,0-1 0,0 0 0,0 0 0,0 0 0,0 1 0,0-1 0,0 0 0,0 0 0,0 1 0,0-1 0,0 0 0,0 0 0,0 0 0,0 1 0,0-1 0,0 0 0,0 0 0,1 1 0,-1-1 0,0 0 0,0 0 0,0 0 0,0 0 0,0 1 0,1-1 0,-1 0 1,0 0-1,0 0 0,0 0 0,1 0 0,-1 1 0,2-2 82,0 1 0,0 0 0,0-1 0,0 1 0,0-1 1,0 0-1,0 1 0,0-1 0,0 0 0,0 0 0,2-3 0,3 0 11,13-8 227,29-22 0,155-157-27,-53 22-64,-97 107-178,215-231 140,-264 288-218,20-23 115,-1-2 0,21-33-1,-31 38-349,-12 25-17,-3 5 52,-6 10-33,-22 33 5,4-6 174,1 1-1,2 0 1,-17 50-1,33-74 21,1-7 62,1 0 0,1 0 0,0 0 0,0 1 0,0 15 0,7-13 232,-4-14-243,0-1 0,1 0-1,-1 1 1,0-1 0,0 1 0,0-1 0,1 0 0,-1 1 0,0-1 0,1 0 0,-1 1 0,0-1 0,1 0 0,-1 1 0,0-1 0,1 0 0,-1 0 0,1 0 0,-1 1 0,0-1 0,1 0 0,-1 0 0,1 0 0,-1 0 0,1 0 0,-1 0-1,1 0 1,-1 0 0,0 0 0,1 0 0,-1 0 0,1 0 0,-1 0 0,1 0 0,-1 0 0,1-1 0,8-4 202,-1 0-1,0-1 1,0 0-1,12-13 1,2 0-25,126-114-136,-115 99-82,0-3 0,28-41 0,31-64 79,-26 39-218,-56 91-61,-4 9-3,-6 3 213,0 0 0,0 0 1,0 0-1,0 0 0,0 0 0,1 0 0,-1 0 0,0 0 0,0 0 0,0 1 1,0-1-1,0 0 0,0 0 0,1 0 0,-1 0 0,0 0 0,0 1 1,0-1-1,0 0 0,0 0 0,0 0 0,0 0 0,0 1 0,0-1 0,0 0 1,0 0-1,0 0 0,0 0 0,0 1 0,0-1 0,0 0 0,0 0 0,0 0 1,0 1-1,-1 20-198,-5 24 1,0 12 72,4-25 148,-3 88 115,6-97-113,0 1 0,2 0 0,5 24 0,-8-46-33,1 3 70,0 0-1,1 0 1,-1 0 0,1 0-1,5 8 1,-7-12-33,1 0 1,0 0-1,0 0 0,0 0 1,-1 0-1,1 0 0,0 0 0,0-1 1,0 1-1,0 0 0,0-1 0,1 1 1,-1-1-1,0 1 0,0-1 0,0 1 1,0-1-1,1 0 0,-1 0 0,0 0 1,0 1-1,0-1 0,1 0 1,-1-1-1,0 1 0,0 0 0,1 0 1,-1 0-1,0-1 0,2 0 0,4-2 31,1-1-1,-1 0 0,1 0 1,-1-1-1,0 0 0,8-8 1,-2 3 4,48-37 38,93-53-1,-111 75-165,79-40 19,-106 58-7,1 0 0,0 1 0,0 1 0,1 0 0,25-2 0,-37 6 36,-1 1 0,1 0 0,-1 0 0,0 1 0,1-1 1,-1 1-1,0 1 0,1-1 0,-1 1 0,0 0 0,0 0 0,0 0 1,0 0-1,-1 1 0,1 0 0,-1 0 0,1 1 0,3 3 0,-7-6 33,-1-1 1,0 0-1,0 0 0,1 0 0,-1 1 0,0-1 0,0 0 0,0 0 0,1 1 0,-1-1 0,0 0 1,0 0-1,0 1 0,0-1 0,0 0 0,1 1 0,-1-1 0,0 0 0,0 0 0,0 1 0,0-1 1,0 0-1,0 1 0,0-1 0,0 0 0,0 1 0,0-1 0,0 0 0,-1 1 0,1-1 1,0 1-1,-10 5 223,-19-1-128,25-5-177,-12 3 20,1 0 0,0 1 0,0 1 1,-28 13-1,-53 35-98,80-44 113,-7 5-57,1 1 0,0 0 0,1 2 0,-35 36 0,52-49 104,1 0-1,0 0 1,0 0-1,1 0 1,-1 1-1,1-1 1,0 1-1,0-1 1,0 1-1,1 0 1,0-1-1,-2 8 1,3-8 3,0 0 0,0 0 0,1-1 0,-1 1 0,1 0 0,-1 0 0,1 0 0,0-1 0,1 1 0,-1 0 0,1-1 0,-1 1 0,1-1 0,0 0 0,0 0 0,4 5 0,-4-6 3,0 0 1,0-1-1,0 1 1,0 0-1,0-1 1,0 1 0,0-1-1,0 0 1,1 1-1,-1-1 1,1 0-1,-1 0 1,1-1 0,3 2-1,-1-2 33,0 1-1,1-1 1,-1 0 0,0 0-1,1-1 1,8-1 0,-1-2 110,1 0 1,-1 0-1,-1-2 1,21-10 0,-20 8-121,0-1 0,-1 0 1,0-1-1,0 0 0,-1 0 0,-1-1 1,0-1-1,-1 0 0,0 0 1,10-17-1,12-11-603,-31 40 557,0 0 1,0 0-1,0 0 1,0 0-1,-1 0 1,1 0-1,0 0 0,0 0 1,0 1-1,0-1 1,0 0-1,0 0 1,0 0-1,0 0 1,0 0-1,0 0 1,0 0-1,0 0 1,0 1-1,0-1 1,0 0-1,0 0 1,1 0-1,-1 0 0,0 0 1,0 0-1,0 0 1,0 0-1,0 0 1,0 1-1,0-1 1,0 0-1,0 0 1,0 0-1,0 0 1,0 0-1,0 0 1,1 0-1,-1 0 1,0 0-1,0 0 1,0 0-1,0 0 0,0 0 1,0 0-1,0 0 1,0 0-1,1 0 1,-1 0-1,0 0 1,0 0-1,0 0 1,0 0-1,0 0 1,0 0-1,0 0 1,0 0-1,1 0 1,-1 0-1,0 0 1,0 0-1,0 0 0,0 0 1,0 0-1,0 0 1,0 0-1,0 0 1,1 10-187,-1-9 201,-1 5-20,1 0-1,0 0 1,1 0 0,-1-1-1,1 1 1,0 0 0,1 0-1,-1-1 1,1 1 0,0 0-1,6 8 1,-6-9 21,1-1 0,-1 0 0,1 0 0,1 0 0,-1 0 1,0 0-1,7 4 0,-8-6 16,1-1 0,0 1 1,0 0-1,0-1 0,0 0 1,0 0-1,0 0 0,1 0 1,-1 0-1,0-1 0,0 1 1,1-1-1,2 0 0,22-2 62,0-2 0,0 0 0,48-15 0,-27 6 8,1 1-5,0-3 0,-1-2 1,58-28-1,-92 36-68,0 0 1,17-14-1,8-6 118,-39 29-141,0-1-19,1 1 0,-1-1-1,1 0 1,-1 0 0,1 0 0,-1 0-1,0-1 1,1 1 0,-1 0 0,0 0-1,0-1 1,0 1 0,0-1 0,0 1-1,0-1 1,1-1 0,-3 2 16,1 1 1,0 0 0,0 0-1,0 0 1,0 0-1,0 0 1,0 0-1,0-1 1,0 1-1,0 0 1,0 0-1,0 0 1,0 0-1,-1 0 1,1 0-1,0 0 1,0 0-1,0 0 1,0 0-1,0 0 1,0 0-1,-1 0 1,1 0-1,0-1 1,0 1-1,0 0 1,0 0-1,0 0 1,0 0-1,-1 0 1,1 0-1,0 0 1,0 1-1,0-1 1,0 0-1,0 0 1,0 0-1,-1 0 1,1 0-1,0 0 1,0 0-1,0 0 1,0 0-1,0 0 1,0 0-1,0 0 1,0 0-1,-1 0 1,1 1-1,0-1 1,0 0-1,0 0 1,0 0-1,-8 6-52,6-5 16,-40 29-289,-1-1 193,-61 55 1,100-79 141,-1 0 0,1 0 1,0 0-1,0 0 0,0 1 0,-4 10 0,7-13-2,-1 0 1,1-1-1,0 1 0,1 0 0,-1 0 0,1-1 0,-1 1 0,1 0 1,0 0-1,0 0 0,0 0 0,0 0 0,0-1 0,1 1 0,-1 0 1,1 0-1,0 0 0,2 4 0,-2-5 13,0-1 0,0 0 1,0 1-1,0-1 0,1 0 0,-1 0 1,0 0-1,1 0 0,-1 0 0,1-1 1,-1 1-1,1 0 0,-1-1 0,1 1 1,-1-1-1,1 1 0,0-1 0,-1 0 1,1 1-1,0-1 0,-1 0 0,1 0 1,0 0-1,-1-1 0,1 1 0,2-1 1,4 0 89,0-1 0,-1 0 1,16-6-1,-16 4-67,1 0 1,-1 0-1,0 0 0,0-1 1,-1 0-1,1 0 0,9-11 0,-5 3-8,0-1-1,14-24 0,-10 12 8,-2-1 0,0 0 1,-2-1-1,10-37 0,-6 18-10,69-242-44,-54 170-117,18-142-1,-46 241 31,0 1 0,-1-21 0,-1 38 52,-1 1-1,1-1 1,0 0 0,-1 0-1,1 0 1,-1 1 0,1-1-1,-1 0 1,0 1 0,-1-4 0,1 5 38,1-1 0,0 1 0,0 0 0,-1 0 0,1-1 0,-1 1 0,1 0 1,0 0-1,-1-1 0,1 1 0,-1 0 0,1 0 0,-1 0 0,1 0 1,0 0-1,-1 0 0,1 0 0,-1 0 0,1 0 0,-1 0 0,1 0 0,-1 0 1,1 0-1,0 0 0,-1 0 0,1 0 0,-1 0 0,1 0 0,-1 1 1,1-1-1,0 0 0,-1 0 0,1 0 0,0 1 0,-1-1 0,1 0 0,0 1 1,-1-1-1,1 0 0,0 1 0,-1-1 0,1 0 0,0 2 0,-6 4-49,2 0 0,-1 0 0,1 1-1,0 0 1,-6 14 0,-11 41-115,13-39 98,-5 22 47,1-1-1,-7 65 0,0 93-125,13 34 382,8-215-221,0 0-1,1 0 1,1 0 0,1-1-1,12 30 1,-16-46 7,1 1 0,0-1 0,0 0 0,0 0 0,1 0 0,-1 0 0,1-1 0,5 7 0,-7-9 26,1 0-1,0 0 1,-1 0-1,1 0 1,0 0-1,0 0 1,0 0-1,-1 0 1,1-1-1,0 1 1,0 0-1,0-1 1,0 0-1,0 0 1,0 1-1,0-1 1,0 0-1,0-1 1,0 1-1,0 0 1,0-1-1,2 0 1,23-7 60,-1-1 0,0-1 1,0-2-1,-1 0 1,29-20-1,-7-1-4,64-58 0,-99 81-108,0-2 0,0 1 0,-2-2 0,1 1 0,-1-1 0,12-24 0,-19 31-78,-2 5 67,-1 0 0,1 0 0,-1-1 0,1 1 0,-1 0 0,1 0 0,0 0 0,0 0 0,0 0 0,-1 0 0,3-1 0,-2 2 18,0 0-1,-1-1 1,1 1 0,0 0-1,0 0 1,0 0 0,0 0-1,0 0 1,0 1 0,-1-1-1,1 0 1,0 0 0,0 1-1,0-1 1,0 0-1,-1 1 1,1-1 0,0 0-1,0 1 1,-1-1 0,2 2-1,6 3 109,-5-4-123,1 1-1,0 1 0,-1-1 1,0 0-1,0 1 0,1 0 0,-1-1 1,-1 1-1,1 1 0,0-1 1,2 4-1,-1 5-57,1 1 0,-1 0 1,-1 0-1,0 0 0,1 22 0,-1 90 50,-2-95-24,-1-21 89,0-1 1,3 16-1,-3-22-12,1 1-1,0 0 0,-1-1 1,1 1-1,0-1 1,1 0-1,-1 1 1,0-1-1,1 0 0,-1 1 1,1-1-1,3 3 1,-3-4 8,-1 0 0,1 0 0,0 0 0,-1 0 0,1 0 0,0 0 0,-1-1 0,1 1 0,0-1 0,0 0 0,-1 1 0,1-1 1,0 0-1,0 0 0,0 0 0,0 0 0,-1 0 0,1 0 0,0-1 0,0 1 0,2-2 0,4 0 62,0-1 1,0-1-1,8-4 0,-11 5-45,39-23 57,0-2 0,-2-2-1,54-51 1,-73 60-126,-1-1-1,0-1 1,-2-1-1,20-29 1,-31 40-329,-8 13 175,-2 4 9,-10 24-274,7-19 439,-7 16-116,-20 52-38,28-66 182,0 1-1,1-1 1,0 1 0,0 0 0,1 12-1,1-22-17,0-1-1,0 1 0,0 0 0,0 0 0,0-1 0,1 1 1,-1 0-1,1 0 0,-1-1 0,1 1 0,0 0 1,-1-1-1,1 1 0,0-1 0,0 1 0,0-1 0,1 0 1,-1 1-1,0-1 0,0 0 0,1 0 0,-1 1 1,1-1-1,-1-1 0,3 3 0,0-2 38,-1 0 0,0 0 0,0 0-1,1-1 1,-1 1 0,0-1 0,1 0 0,-1 0 0,0 0-1,1 0 1,-1 0 0,6-2 0,2-2-6,0 1 0,-1-2 0,0 1 0,0-2 0,0 1 0,-1-1 0,0-1 0,0 1 0,0-2 0,-1 1 0,0-1 0,-1 0 0,0-1 0,0 0 0,8-13 0,-7 8-13,-3 5-66,1-1-1,0 1 1,1 0 0,10-11 0,-17 20 25,0 0 0,0 0 0,0 0 0,0 0 0,0 0 1,0-1-1,1 1 0,-1 0 0,0 0 0,0 0 0,0 0 0,0 0 1,0 0-1,0 0 0,0 0 0,0 0 0,1 0 0,-1 0 0,0 0 0,0 0 1,0 0-1,0 0 0,0 0 0,0 0 0,1 0 0,-1 0 0,0 0 1,0 0-1,0 0 0,0 0 0,0 0 0,0 0 0,1 0 0,-1 0 1,0 0-1,0 0 0,0 0 0,0 0 0,0 0 0,0 0 0,2 7-337,-5 16 139,2-12 141,-1 12 31,4 41 0,-1-52 49,1 0 0,0-1 0,1 1 0,0-1-1,6 16 1,-7-24 28,-1 0 0,0 0 0,1 0-1,-1-1 1,1 1 0,0-1-1,0 1 1,0-1 0,0 1 0,1-1-1,-1 0 1,1 0 0,2 2 0,-2-3 2,-1-1 1,0 1 0,0 0 0,0-1 0,1 1 0,-1-1-1,0 0 1,0 0 0,1 0 0,-1 0 0,0 0-1,1 0 1,-1-1 0,0 1 0,0-1 0,0 0 0,1 1-1,-1-1 1,2-1 0,13-7 62,0 0 0,29-22 0,29-30 23,-67 55-103,31-30-36,-1-2-1,51-69 1,-86 103-5,9-8-123,-12 12 134,0 0 0,0 0 0,0 0 0,0 0-1,1-1 1,-1 1 0,0 0 0,0 0 0,0 0-1,0 0 1,1 0 0,-1 0 0,0 0 0,0 0-1,0 0 1,1-1 0,-1 1 0,0 0 0,0 0 0,0 0-1,1 0 1,-1 0 0,0 0 0,0 0 0,0 1-1,1-1 1,-1 0 0,0 0 0,0 0 0,0 0-1,1 0 1,-1 0 0,0 0 0,0 0 0,0 0-1,0 0 1,1 1 0,-1-1 0,0 0 0,0 0 0,1 10-197,-6 13 41,-1 1-1,-1-1 1,-19 41-1,16-39 113,-83 245 12,67-178 90,-74 230-182,87-287 243,-22 66 1233,33-97-871,4-13-123,2-13-4,76-206 424,-48 151-844,66-112 0,60-65-20,-118 192 93,-10 13-106,26-39-117,-47 76 148,0 0 0,1 1 0,0 0 0,20-16 0,-27 24 20,0 1 0,1 0 0,-1-1 0,1 1 0,0 0 0,0 1 0,7-3 0,-9 4 44,-1-1 1,0 1-1,0 0 0,0 0 0,1 0 1,-1 0-1,0 0 0,0 0 1,0 1-1,1-1 0,-1 0 1,0 0-1,0 1 0,0-1 0,0 1 1,0-1-1,1 1 0,-1 0 1,0-1-1,-1 1 0,1 0 1,0 0-1,0 0 0,0 0 0,0-1 1,0 1-1,-1 0 0,1 0 1,0 2-1,2 3-24,0 0 1,-1 0-1,0 1 1,0-1-1,0 1 1,-1 0-1,0-1 1,-1 1-1,1 13 1,-2 6-72,-6 30 1,7-53 92,-4 28 20,-1 0 1,-12 36 0,14-58 61,-1 0-1,1 0 1,-1-1 0,-1 1 0,0-1 0,0 0 0,0-1 0,-1 1 0,0-1 0,-1 0 0,-12 11 0,17-17-25,0 0 0,0-1 0,0 1 0,0 0 0,0 0-1,0-1 1,0 0 0,0 1 0,0-1 0,-2 0 0,3 0-38,0 0 1,1 1 0,-1-1-1,1 0 1,-1 0-1,0 0 1,1 0 0,-1 0-1,0-1 1,1 1-1,-1 0 1,1 0 0,-1 0-1,0 0 1,1-1 0,-1 1-1,1 0 1,-1-1-1,1 1 1,-1 0 0,1-1-1,-1 1 1,1-1-1,-1 1 1,1 0 0,0-1-1,-1 1 1,1-1-1,0 0 1,-1 1 0,1-1-1,0 1 1,0-1 0,-1 1-1,1-1 1,0 0-1,0 0 1,2-1-43,1 1-1,-1-1 1,1 1 0,0-1-1,-1 1 1,1 0 0,5-1-1,64-15-150,-16 5 316,88-24-22,122-35-154,-233 61-174,-60 46-182,19-26 388,3-3-27,0-1 1,0 1 0,1 0-1,-7 12 1,10-16 50,0-1 0,1 0 0,-1 1 0,0-1 0,1 1 1,0-1-1,0 1 0,-1-1 0,2 1 0,-1 0 0,0-1 0,0 1 0,1-1 1,-1 1-1,1-1 0,0 0 0,0 1 0,0-1 0,0 0 0,1 3 0,1-1 28,-1-1 0,1 1-1,-1-1 1,1 0 0,0 1-1,1-1 1,-1 0 0,0-1-1,6 4 1,-7-5-13,-1 0-1,1 0 1,0 0-1,-1-1 1,1 1-1,0 0 1,0-1-1,-1 0 1,1 1-1,0-1 1,0 0-1,0 0 1,0 0-1,-1 0 1,1 0-1,0-1 1,0 1-1,0 0 1,-1-1-1,1 1 1,0-1-1,0 0 1,-1 0-1,1 0 1,0 1-1,1-3 1,2-1 18,-1 0 1,0 0-1,0 0 1,0-1-1,0 0 1,-1 0-1,0 0 0,0 0 1,0 0-1,-1-1 1,4-9-1,-5 12-48,0-1-1,0 1 1,0 0-1,-1-1 1,1 1-1,-1-1 1,0 1 0,0-1-1,0 1 1,-1-1-1,1 1 1,-1-1-1,0 1 1,0 0-1,0-1 1,0 1 0,0 0-1,-1 0 1,0 0-1,1 0 1,-1 0-1,-4-4 1,0 1-16,0 1 0,-1 0 0,0 0 0,0 1 0,0 0 0,-1 0 0,1 1 0,-1 0 0,0 0 0,0 1 0,0 0 0,0 0 0,0 1 0,0 0 0,-13 0 0,4 3-75,10-1 7,8-1-125,3 1 212,0-1 0,0 1 0,0 0 0,0 0 0,0 0 0,5 2-1,16 5 226,-19-7-203,1-1 0,0 0-1,-1 0 1,1 0-1,0 0 1,-1-1 0,1-1-1,-1 1 1,1-1-1,-1 0 1,0 0 0,12-7-1,-2 0 0,-1-1-1,-1-1 1,25-24 0,-18 15 7,244-210 180,-217 196-180,-14 10 51,-1-1-1,43-42 1,-57 46-8,-1-2 0,23-35 0,22-53-58,78-223-282,-120 280 198,-17 42 39,6-24 0,-9 32-7,-1 0-1,1 1 1,-1-1 0,1 0-1,-1 1 1,-1-1-1,1 0 1,0 1-1,-1-1 1,-1-6-1,1 10 30,1 0 1,0-1-1,0 1 0,-1-1 0,1 1 0,0 0 0,-1-1 0,1 1 1,0 0-1,-1-1 0,1 1 0,-1 0 0,1-1 0,0 1 0,-1 0 1,1 0-1,-1 0 0,1-1 0,-1 1 0,1 0 0,-1 0 0,1 0 1,-1 0-1,1 0 0,-1 0 0,1 0 0,-1 0 0,1 0 0,-1 0 1,-16 6-192,13-4 199,0 0 1,1 1 0,-1-1-1,1 1 1,0 0 0,-1 0-1,1 0 1,0 1 0,1-1 0,-1 1-1,-3 6 1,-3 8-113,-11 26 0,12-23 69,-63 168-128,8-17 241,-20 60-257,71-189 215,2 0 1,2 0 0,-4 67 0,11-93 7,1 0 0,1 1 1,1-1-1,0 0 0,1 0 1,1 0-1,1 0 0,8 20 0,-9-30 2,0 1-1,0-1 0,0 0 0,1 0 0,0 0 0,1 0 0,0-1 0,6 7 0,-7-9 32,1-1 0,-1 1 0,0-1 0,1 1 0,0-2 0,0 1 0,0-1 0,0 1 0,0-2 0,0 1 0,12 1 0,-11-3-27,0 0 0,0 0 0,1-1 0,-1 0 0,0 0 0,0 0 1,0-1-1,0 0 0,-1-1 0,1 0 0,0 0 0,11-7 0,-3 0-13,0-1 0,-1 0 1,24-25-1,-24 22 23,-1-1-1,0-1 1,-2 0 0,17-30 0,-22 36-39,-1-1-1,-1 0 1,0-1 0,0 1-1,-1-1 1,0 1 0,-1-1-1,1-23 1,-4 32-24,1-1 0,0 1 0,-1 0-1,1-1 1,-1 1 0,0 0 0,0 0 0,-1-1 0,1 1 0,0 0 0,-1 0-1,0 0 1,0 1 0,0-1 0,0 0 0,-3-2 0,3 3 1,1 1 0,-2-1-1,1 1 1,0-1 0,0 1 0,0-1 0,-1 1 0,1 0 0,-1 0 0,1 0 0,-1 1 0,1-1 0,-1 1-1,1-1 1,-1 1 0,0 0 0,1 0 0,-1 0 0,1 0 0,-1 0 0,0 1 0,-2 0 0,0 1-9,-1 0 0,1 0-1,1 1 1,-1 0 0,0-1 0,1 2 0,-1-1 0,1 0 0,0 1 0,0 0 0,0 0 0,1 0 0,-4 6 0,0-1 35,1 1 0,0 0 0,1 0 0,0 1 0,-5 14 0,6-11 52,0 1 0,1 0 0,0-1 0,1 1 0,1 0 0,1 0 0,0 1 0,2 16 0,-1-23 8,1-1-1,0 1 0,0-1 0,1 0 0,0 0 1,0 0-1,1 0 0,0-1 0,0 1 1,0-1-1,1 0 0,1-1 0,-1 1 0,1-1 1,13 11-1,-6-8 29,0 0-1,1-1 1,0 0-1,1-1 1,-1-1-1,1-1 1,1 0-1,-1-1 1,24 4 0,-16-5-390,1-1 1,-1-1-1,1-1 1,-1-1-1,40-7 1,-13-1-833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0:32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1146 3488,'0'0'263,"1"0"0,-1 1 1,0-1-1,1 0 0,-1 1 0,1-1 1,-1 0-1,1 0 0,-1 1 0,1-1 1,-1 0-1,1 0 0,-1 0 0,1 0 1,-1 0-1,1 0 0,-1 0 0,1 0 1,-1 0-1,1 0 0,0 0 0,15-1 730,-12 0-852,0 0 1,0 0 0,-1-1 0,1 1 0,0-1-1,-1 0 1,1 0 0,-1 0 0,0 0 0,0-1-1,0 1 1,0-1 0,0 0 0,0 0 0,-1 0-1,1 0 1,-1 0 0,3-5 0,2-7-43,0 1-1,0-1 1,4-16 0,-10 29-90,35-118 187,-21 69-136,57-233 260,-68 262-340,0-28 0,-2 27-269,4-27 0,-4 48-888,1 6 454,6 14 231,8 28 452,10 53 482,-3 1 1,14 148 0,-32-160-54,-6-80-232,-1 0 0,0 0 0,0 0 0,0 0 0,-1-1 0,0 1 0,0 0 0,-6 11 0,6-16-61,1 0 0,-1 0 0,0-1 0,0 1 0,0-1 0,0 0 0,0 1 0,0-1 0,-1 0 0,1 0 0,-1 0 0,0 0 0,1-1 0,-1 1 1,0-1-1,0 0 0,-4 2 0,3-3-24,0 1 0,0 0 0,-1-1 1,1 0-1,0 0 0,0 0 1,-1-1-1,1 1 0,0-1 0,0 0 1,-7-3-1,3 1-53,-1-1 0,1 0-1,1-1 1,-1 1 0,0-1 0,1-1 0,0 0-1,1 0 1,-1 0 0,1-1 0,-9-12-1,-11-20-2316,38 49 1964,-2 0 401,0-1-1,1 0 0,0-1 1,0 0-1,1-1 0,0 0 1,22 9-1,-7-10 261,0 0-1,0-2 1,1-1-1,0-1 1,-1-1-1,1-2 1,0 0-1,54-12 1,-73 11-238,-1-1 0,1 0 0,-1 0 0,1-1 0,-1 0 0,0-1 0,0 1 0,-1-2 0,0 1 1,0-1-1,7-7 0,-6 4-67,-1 1 0,0-1 1,0 0-1,-1-1 0,0 1 0,-1-1 1,0 0-1,6-18 0,-5 9-9,-2 8-81,0 1-1,-1-1 0,0 0 0,2-19 0,-14 54-560,3-2 543,2 1 0,1-1-1,1 1 1,0 0 0,3 31 0,0-44 46,-1-1 67,0 0 1,4 15-1,-3-22 25,-1 0 0,1 0-1,-1 0 1,1 0 0,0 0-1,0 0 1,0-1 0,0 1-1,0 0 1,0-1 0,0 1-1,0-1 1,1 1-1,-1-1 1,1 0 0,-1 1-1,1-1 1,1 1 0,-1-2-10,-1 1 0,0-1 1,0 0-1,0 0 0,1 0 1,-1 0-1,0 0 0,0 0 1,1 0-1,-1 0 0,0 0 1,0-1-1,0 1 0,1 0 1,-1-1-1,0 1 0,0-1 0,0 1 1,0-1-1,0 0 0,0 1 1,0-1-1,0 0 0,0 0 1,1-1-1,3-3 121,0 0 0,9-12 0,107-148-232,-104 147-174,-16 17 230,-1 1-1,0-1 0,0 1 0,1 0 0,-1-1 0,1 1 1,-1 0-1,0-1 0,1 1 0,-1 0 0,1-1 0,-1 1 1,1 0-1,-1 0 0,1 0 0,-1-1 0,1 1 0,-1 0 1,1 0-1,-1 0 0,1 0 0,-1 0 0,1 0 0,-1 0 0,1 0 1,-1 0-1,1 0 0,-1 0 0,1 0 0,-1 1 0,1-1 1,-1 0-1,1 0 0,-1 0 0,1 1 0,-1-1 0,1 0 1,-1 1-1,0-1 0,1 0 0,-1 1 0,1 0 0,1 3-15,0 1 0,0 0-1,-1 0 1,1 0 0,-1 0-1,0 0 1,0 1 0,-1-1-1,0 0 1,0 0 0,0 0-1,-1 7 1,-2 4 66,0 0-1,-8 26 0,-152 414 279,157-442-171,0-1 0,-1 0 0,0 0 0,-1 0 0,0-1 0,-15 16 0,23-27-123,-1-1 0,1 1-1,-1 0 1,1-1 0,-1 1-1,1-1 1,-1 1 0,1-1 0,-1 0-1,0 1 1,1-1 0,-1 0-1,1 1 1,-1-1 0,0 0 0,0 0-1,1 1 1,-1-1 0,0 0 0,1 0-1,-1 0 1,0 0 0,0 0-1,1 0 1,-1 0 0,0 0 0,1 0-1,-2-1 1,1 0 3,0 1 0,0-1 0,0 0-1,-1 0 1,1 0 0,0 0 0,1 0 0,-1 0-1,0 0 1,0-1 0,0 1 0,1 0 0,-2-2-1,0-3 11,0 1-1,0-1 1,1 0-1,0 1 0,-1-1 1,1-7-1,2 3-32,0 1 1,3-16-1,0 7-53,0-7 47,2-1-1,1 1 1,0 1 0,2-1-1,1 1 1,1 1 0,1 0-1,1 1 1,1 0 0,1 1-1,1 0 1,1 2 0,0-1-1,34-26 1,115-80-424,-51 42 303,-112 81 113,11-8-45,29-17 0,-39 26 16,0 0-1,1 0 1,-1 0-1,0 1 0,1 0 1,-1-1-1,0 1 1,1 1-1,0-1 0,-1 1 1,1 0-1,7 0 1,-10 1 28,0-1 1,0 1 0,0 0-1,0 0 1,0 0 0,0 0-1,0 0 1,0 0-1,0 1 1,-1-1 0,1 1-1,0-1 1,-1 1 0,1 0-1,-1-1 1,0 1-1,0 0 1,1 0 0,-1 0-1,0 0 1,-1 0 0,2 4-1,1 4 32,0 0 1,-1 0-1,2 14 0,-2 0 53,0 1-1,-1-1 1,-6 47 0,6-41 1038,0-34-996,1 0 1,-1 1-1,1-1 0,0 1 0,4-6 1,-3 4-101,24-40 50,33-52-216,-52 86 83,0 1 0,0 0 0,1 1-1,1 0 1,-1 0 0,17-11 0,-24 19 51,-1 0 0,1 0 0,-1 1 0,0-1-1,1 0 1,-1 1 0,1-1 0,-1 1 0,1-1 0,0 1 0,-1 0 0,1 0 0,-1-1-1,1 1 1,0 0 0,-1 1 0,1-1 0,-1 0 0,1 0 0,0 1 0,1 0 0,-1 0 0,-1 0 1,1 0 0,-1 0 0,1 0 0,-1 1 0,1-1 0,-1 0 0,0 1-1,1 0 1,-1-1 0,0 1 0,0-1 0,0 1 0,0 0 0,-1 0 0,1 0-1,0 3 1,2 6 0,0 0 0,-1 1 0,-1-1 0,0 23 1,-6 48 53,3-63-20,3 2 347,-1-21-347,0 1 0,0 0 1,0-1-1,1 1 0,-1-1 1,0 1-1,1-1 0,-1 0 0,0 1 1,1-1-1,-1 1 0,1-1 1,-1 0-1,0 1 0,1-1 1,-1 0-1,1 1 0,-1-1 1,1 0-1,-1 0 0,1 1 1,0-1-1,-1 0 0,1 0 1,-1 0-1,1 0 0,-1 0 0,1 0 1,-1 0-1,1 0 0,0 0 1,-1 0-1,2 0 0,4-1 74,0 0 0,0-1 0,0 0 0,-1 0 0,1 0 0,0-1 0,-1 0 0,9-6-1,41-33-102,-42 31 33,13-14-96,-20 19-9,0-1 1,1 1 0,-1 1 0,1-1-1,0 1 1,16-8 0,-22 13 69,-1-1 0,1 1 1,0 0-1,0 0 1,0 0-1,-1-1 1,1 1-1,0 0 0,0 0 1,0 0-1,-1 0 1,1 0-1,0 0 0,0 1 1,-1-1-1,1 0 1,0 0-1,0 1 1,-1-1-1,1 0 0,0 1 1,1 0-1,-1 0-6,0 0-1,1 0 0,-1 1 1,0-1-1,0 0 1,0 1-1,0-1 0,0 1 1,1 2-1,1 4-35,-1 0-1,0-1 0,2 13 1,-4-20 55,6 42-7,-5-27 45,1 0 0,1 0 0,0-1 0,9 23-1,-12-35-3,1-1 1,-1 0-1,1 0 0,-1 1 0,1-1 0,0 0 0,-1 0 0,1 0 0,0 0 0,0 0 1,0 0-1,0 0 0,0 0 0,0 0 0,0 0 0,0-1 0,1 1 0,-1 0 0,0-1 1,0 1-1,1-1 0,-1 1 0,0-1 0,3 1 0,-1-1 3,-1 0-1,1-1 1,-1 1-1,0-1 0,1 0 1,-1 1-1,0-1 1,1 0-1,-1 0 1,0-1-1,0 1 1,0 0-1,3-3 1,79-53 258,71-76-192,-112 86-157,-32 35-46,0 0 0,1 0 0,14-11 0,-25 22 82,1 0 0,-1 0 1,0 0-1,0 0 0,1 1 0,-1-1 0,1 0 0,-1 1 0,1-1 0,-1 1 0,1-1 0,-1 1 0,1 0 0,0-1 0,-1 1 0,1 0 1,-1 0-1,1 0 0,-1 1 0,1-1 0,0 0 0,2 1 0,-2 0-2,0 1 0,0-1 0,0 1 0,0-1 0,0 1 0,0-1 0,-1 1 0,1 0 0,0 0 0,-1 0 1,0 0-1,1 0 0,0 3 0,3 5-5,-2-1 0,1 1 0,-1 0-1,0 0 1,2 20 0,2 100 1915,-5-137-1857,-1 0-1,1 0 1,0 0-1,0 1 1,1-1-1,0 0 1,7-10 0,3-10-89,-6 10 28,1 0 0,1 0-1,0 1 1,1 0 0,19-24 0,-28 39 7,0 0 1,-1 0-1,1 0 0,0 0 1,0 0-1,1 0 1,-1 0-1,0 1 1,0-1-1,0 0 1,1 0-1,-1 1 1,0-1-1,0 1 1,1-1-1,-1 1 0,1 0 1,-1 0-1,0-1 1,1 1-1,-1 0 1,1 0-1,-1 0 1,3 1-1,-2 0-1,0 0 0,-1 0 0,1 0 0,0 0 0,-1 0 0,1 0-1,-1 1 1,1-1 0,-1 0 0,0 1 0,1 0 0,-1-1 0,0 1 0,0 0 0,0-1 0,0 1-1,1 3 1,6 20 50,-1 0-1,0 1 0,4 46 1,-6-54 58,1 5 328,10-36 270,1-7-513,-1 0 0,26-44 0,-29 43-265,-1 1 14,-7 11 48,0 0 1,1 0 0,1 1 0,-1-1 0,1 1-1,10-8 1,-17 16 17,0-1 1,1 1-1,-1-1 0,1 1 0,0-1 0,-1 1 0,1-1 0,-1 1 0,1 0 1,0-1-1,-1 1 0,1 0 0,-1 0 0,1-1 0,0 1 0,0 0 0,-1 0 1,1 0-1,0 0 0,-1 0 0,1 0 0,0 0 0,-1 0 0,1 0 1,0 0-1,-1 0 0,1 1 0,0-1 0,-1 0 0,1 0 0,0 1 0,-1-1 1,1 0-1,0 1 0,-1-1 0,1 1 0,-1-1 0,1 1 0,-1-1 0,1 1 1,-1-1-1,0 1 0,1-1 0,-1 1 0,1-1 0,-1 1 0,0 0 1,0-1-1,1 1 0,-1 0 0,0-1 0,0 2 0,3 6-55,-1 0-1,-1 0 1,2 14-1,-2-13-11,1 13 126,0-2-27,1-1 1,1 0-1,6 22 0,-7-35-5,-1 0-1,1 0 1,0 0-1,0-1 1,0 1-1,1-1 1,0 0-1,0 0 1,1 0-1,-1 0 1,1-1 0,0 0-1,9 6 1,-7-5 44,-1-1 1,1-1-1,0 1 0,1-1 1,-1-1-1,1 1 1,-1-1-1,10 1 1,-11-2-22,0-1 1,0 0-1,-1 0 1,1 0 0,0-1-1,-1 0 1,1 0 0,-1-1-1,1 1 1,-1-1 0,1 0-1,4-3 1,3-3 11,0-1 0,0 1 0,-1-2 0,0 0 0,-1 0 0,0-1 0,0-1 0,15-21 0,-19 23-53,-1 0 0,0-1 0,0 1 0,-1-1 0,0 0 0,-1-1 0,0 1 1,-1-1-1,0 0 0,-1 0 0,1-18 0,-3 28-14,0 1 0,0-1 0,0 1 0,0 0 0,0-1 1,-1 1-1,1-1 0,-1 1 0,1 0 0,0-1 1,-1 1-1,0 0 0,1-1 0,-1 1 0,0 0 0,0 0 1,0 0-1,0-1 0,-2 0 0,2 1 3,1 1-1,-1-1 1,0 1-1,0 0 1,0 0-1,0 0 1,0 0-1,0-1 1,0 1-1,0 0 1,0 0-1,0 1 1,0-1-1,0 0 1,1 0-1,-1 0 1,0 1-1,0-1 1,0 0-1,0 1 1,0-1-1,1 1 1,-1-1 0,0 1-1,0-1 1,1 1-1,-1 0 1,0-1-1,1 1 1,-1 0-1,-1 1 1,-5 6-61,1 1 1,-1 0 0,1 0 0,1 1 0,-7 13 0,3 0 24,-10 33 1,16-46 71,1 0 0,0 0 0,1 0 1,0 0-1,0 18 0,1-25-3,0 0-1,1 0 1,-1 1-1,1-1 0,0 0 1,-1 0-1,1 0 1,1 0-1,-1 0 0,0 0 1,1 0-1,0 0 1,-1 0-1,1 0 0,0-1 1,1 1-1,-1-1 1,0 0-1,1 0 1,-1 0-1,6 4 0,-3-5 19,-1 1 1,0-1-1,1 0 0,0 0 0,-1-1 0,1 1 1,-1-1-1,1 0 0,0 0 0,-1-1 0,1 1 1,0-1-1,-1 0 0,1 0 0,-1-1 0,0 0 0,6-2 1,-8 3-34,-1 1 0,0 0 1,0-1-1,0 1 1,0 0-1,0-1 1,1 1-1,-1 0 0,0 0 1,0 0-1,1 0 1,0 1-1,5-1 165,8-6-447,-12 6 324,1-1 0,-1 0 0,1-1 0,-1 1 0,0-1 0,0 1 0,5-4 0,7-3 102,-6 2-120,0 0 1,0-1 0,0 0-1,-1 0 1,0 0 0,10-14 0,-9 11-1,14-18 0,-1-1 0,-2-1 0,20-38 0,-22 38 8,30-54 7,-3-2 0,59-158 0,-81 177-67,3-6-56,27-131-1,-48 181-14,3-17-43,-8 37 92,0-1-1,1 1 0,-1-1 1,-1 1-1,1 0 1,0-1-1,-1 1 0,0-1 1,-1-3-1,2 7 34,0-1 0,-1 0-1,1 0 1,0 1-1,-1-1 1,1 0 0,0 0-1,-1 1 1,1-1 0,-1 1-1,1-1 1,-1 0 0,1 1-1,-1-1 1,0 1-1,1-1 1,-1 1 0,0 0-1,1-1 1,-1 1 0,0-1-1,0 1 1,1 0-1,-1 0 1,0 0 0,0-1-1,1 1 1,-1 0 0,0 0-1,0 0 1,0 0 0,1 0-1,-1 0 1,0 0-1,0 1 1,1-1 0,-1 0-1,0 0 1,0 0 0,1 1-1,-1-1 1,0 1 0,0-1-1,1 0 1,-2 2-1,-1 0-33,-1 1 0,1 0 0,-1 0 0,1 0-1,0 1 1,-4 4 0,-1 5 17,0 1 0,1 0 0,0 0 0,-7 22 0,-13 62 73,17-56-36,-14 59-8,-9 35-107,21-94 168,-9 83 0,16-82 13,3-1 0,1 1 1,2-1-1,9 63 0,-9-100-37,1 0-1,-1 0 1,1 0-1,0 0 1,0 0 0,0-1-1,1 1 1,-1-1-1,1 1 1,0-1-1,7 7 1,-8-9-12,0-1 1,-1 1-1,1-1 0,0 1 1,0-1-1,0 0 1,1 0-1,-1 0 1,0 0-1,0 0 0,0 0 1,1-1-1,-1 1 1,0-1-1,1 1 1,-1-1-1,1 0 0,-1 0 1,0 0-1,1 0 1,-1-1-1,1 1 0,-1-1 1,0 1-1,0-1 1,1 0-1,-1 0 1,2-1-1,11-6 58,-1-1 0,0-1 1,0 0-1,-1 0 0,-1-2 0,22-24 0,-13 11 21,-2-1-1,27-48 1,-32 38-213,-13 31 26,1-1 1,0 0-1,1 1 0,-1-1 0,5-6 1,-4 10 74,-1 0 0,1 0 1,0 0-1,0 0 0,0 0 1,0 1-1,0-1 1,0 1-1,1 0 0,-1 0 1,0 0-1,1 0 0,-1 1 1,0-1-1,1 1 1,-1 0-1,5 0 0,-5 0-10,1 0 0,-1 0 0,0 0 0,1 0 0,-1 1 0,0-1 0,0 1 0,1 0 0,-1 0 0,0 0 0,0 1 0,0-1 0,0 1 0,0-1 0,-1 1 0,1 0 0,0 0 0,-1 0 0,4 5 0,1 6-2,0 0 0,-2 1 1,0 0-1,0 0 0,-1 0 1,-1 1-1,2 18 0,-1-11 92,12 41 0,-13-56-19,-1 0-1,1-1 1,0 1 0,1-1 0,7 12 0,-9-17-34,-1 1 1,0-1-1,0 0 0,1 1 0,-1-1 1,1 0-1,-1 0 0,1 0 1,0 0-1,-1 0 0,1 0 1,0 0-1,-1-1 0,1 1 1,0 0-1,0-1 0,0 0 1,0 1-1,0-1 0,0 0 0,-1 0 1,1 0-1,0 0 0,0 0 1,0-1-1,0 1 0,2-1 1,1-1 28,-1 0 1,0 0 0,0-1 0,1 1 0,-1-1-1,-1 0 1,1 0 0,0 0 0,-1-1 0,0 1 0,6-8-1,3-5-11,14-29-1,-8 14-17,9-15 28,22-33-286,-43 75 40,-4 8-152,-3 13 52,-9 26 90,5-21 212,0 0 0,1-1 1,1 2-1,1-1 0,1 37 1,1-57 23,1 0 0,-1 1 0,0-1 0,1 0 0,0 0 0,-1 1 0,1-1 1,0 0-1,0 0 0,0 0 0,0 0 0,1 0 0,-1 0 0,1 0 0,-1 0 1,3 2-1,-2-3 8,1 1-1,-1-1 1,0 0 0,1 0 0,-1 0 0,1 0-1,0 0 1,-1 0 0,1-1 0,0 1 0,-1-1 0,1 0-1,0 0 1,-1 0 0,4 0 0,8-2 36,0 0 0,0-1 0,-1-1 0,1 0 0,-1 0 1,0-1-1,0-1 0,13-8 0,92-65-357,-43 19 356,16-11-242,-91 71 175,0 0 0,0 0-1,0 0 1,0 0 0,0 0 0,0-1 0,0 1-1,0 0 1,0 0 0,0 0 0,1 0 0,-1 0-1,0 0 1,0 0 0,0 0 0,0 0 0,0 0 0,0 0-1,0 0 1,0 0 0,0 0 0,0 0 0,1 1-1,-1-1 1,0 0 0,0 0 0,0 0 0,0 0-1,0 0 1,0 0 0,0 0 0,0 0 0,0 0-1,0 0 1,0 0 0,0 0 0,0 0 0,0 0-1,0 0 1,1 0 0,-1 1 0,0-1 0,0 0 0,0 0-1,0 0 1,0 0 0,0 0 0,0 0 0,0 0-1,0 0 1,0 0 0,0 0 0,0 1 0,0-1-1,0 0 1,0 9-184,-3 9-60,-18 54 250,15-52 12,0 0 0,1 1 1,0-1-1,-2 43 1,8-59 60,-1 1 0,1 0 0,0-1 0,0 1 0,0-1 0,0 0 0,1 1 0,0-1 0,0 0 0,0 0 0,4 6 0,-4-7-230,0-1 1,-1 0-1,1 0 1,0 0-1,0 0 0,0 0 1,1 0-1,-1 0 0,0-1 1,1 1-1,-1-1 1,1 1-1,-1-1 0,1 0 1,0 0-1,-1 0 1,1-1-1,0 1 0,5 0 1,3-1-1742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0:14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369 633 2080,'5'-5'680,"-1"0"1,1 0-1,0 1 1,0-1-1,1 1 1,9-5-1,-7 3 1293,-7 6-1885,-1 0 1,0 0-1,0 0 1,1 0 0,-1-1-1,0 1 1,1 0-1,-1 0 1,0 0-1,0-1 1,0 1 0,1 0-1,-1 0 1,0-1-1,0 1 1,0 0-1,1 0 1,-1-1 0,0 1-1,0 0 1,0 0-1,0-1 1,0 1-1,0 0 1,0-1 0,0 1-1,1 0 1,-1-1-1,0 1 1,0 0-1,-1-1 1,1 1 0,0 0-1,0-1 1,0 1-1,0 0 1,0 0-1,0-1 1,0 1 0,0 0-1,0-1 1,-1 1-1,1 0 1,0 0-1,0-1 1,0 1 0,-1 0-1,1 0 1,0-1-1,-2 1 62,1-1 0,0 0 0,0 0 0,0 1 1,-1-1-1,1 1 0,0-1 0,-1 1 0,1-1 0,-1 1 0,-1 0 0,-7-1 258,-1 1 0,0 1 0,1 0 0,-1 1 1,1-1-1,0 2 0,-18 6 0,4 0 80,2 1 1,-26 15-1,33-15-359,0 0 0,1 1 0,1 0 0,-1 1-1,2 1 1,0 0 0,-11 14 0,6-3 15,1 1-1,1 0 1,-17 40 0,30-60-64,-1 1 0,1 0 0,1-1 0,-1 1 0,1 0 0,0 0 0,-1 9 0,3-15-44,0 0 0,0 0 0,0 0 0,0 0 0,0-1 0,0 1 0,0 0 0,0-1 1,0 1-1,0 0 0,0-1 0,1 0 0,7-7 35,1 0 1,-1-1-1,-1 1 1,0-2-1,0 1 1,11-19-1,-5 8-54,68-112 158,-39 58-350,-43 74 175,5-7-9,-1 0 0,0-1 0,0 0 1,-1 1-1,3-11 0,-6 18 3,1 0 0,-1 0 0,0 0 0,0 0 1,0-1-1,0 1 0,0 0 0,0 0 0,0 0 0,0-1 0,1 1 1,-1 0-1,0 0 0,0 0 0,0-1 0,0 1 0,0 0 0,0 0 0,0 0 1,0-1-1,0 1 0,0 0 0,-1 0 0,1-1 0,0 1 0,0 0 1,0 0-1,0 0 0,0 0 0,0-1 0,0 1 0,0 0 0,-1 0 0,1 0 1,0 0-1,0-1 0,0 1 0,0 0 0,0 0 0,-1 0 0,1 0 0,-1 0-6,1 0-1,-1 0 0,1 1 0,0-1 0,-1 0 0,1 1 1,-1-1-1,1 1 0,0-1 0,-1 0 0,1 1 0,0-1 0,0 1 1,-1-1-1,1 1 0,0-1 0,0 1 0,0 0 0,-4 10 22,2 0 0,-1 0 0,2 0 0,-1 0 0,2 1 0,-1-1 0,1 0 0,1 1 0,0-1 0,1 0 0,3 11 0,-1-7-10,0 0 0,1-1 1,1 0-1,0 0 0,1 0 0,1-1 0,14 20 1,-15-25 63,0 1 0,0-2 0,0 1 1,1-1-1,1 0 0,-1-1 0,1 0 1,0-1-1,0 1 0,1-2 0,11 5 1,-16-7-26,0-1 1,0 1-1,-1-1 1,1-1-1,0 1 1,0-1-1,0 0 1,0 0-1,0 0 1,0-1-1,0 1 1,0-1-1,0 0 1,0-1-1,0 1 1,-1-1-1,1 0 1,-1 0-1,1-1 1,-1 1-1,0-1 1,0 0-1,0 0 1,0-1-1,5-5 1,4-6 25,0-1-1,-1-1 1,12-22 0,26-59-9,6-10-77,-35 73 117,119-217-62,-109 184 155,-4-1 0,23-84 1,-46 133-8,-4 20-183,0 0 0,0-1 0,0 1 0,0 0 0,0 0-1,0 0 1,0 0 0,0 0 0,0 0 0,0 0 0,0 0 0,0-1-1,0 1 1,0 0 0,0 0 0,0 0 0,0 0 0,0 0 0,0 0 0,0 0-1,0-1 1,0 1 0,0 0 0,0 0 0,0 0 0,0 0 0,0 0 0,0 0-1,0 0 1,0 0 0,-1 0 0,1-1 0,0 1 0,0 0 0,0 0-1,0 0 1,0 0 0,0 0 0,0 0 0,0 0 0,0 0 0,-1 0 0,1 0-1,0 0 1,0 0 0,0 0 0,0 0 0,0 0 0,0 0 0,0 0-1,-1 0 1,1 0 0,0 0 0,0 0 0,0 0 0,0 0 0,0 0 0,0 0-1,0 0 1,0 0 0,-1 0 0,1 0 0,0 0 0,0 0 0,0 1-1,0-1 1,0 0 0,0 0 0,0 0 0,-3 3-11,1 1 0,-1 0 1,1-1-1,0 1 0,1 0 0,-1 0 0,1 0 1,-1 0-1,1 0 0,0 5 0,-2 0 5,-18 76 199,4 1 1,-10 140 0,25-164-176,2 0 0,2 0 0,3 0 0,20 91 1,-19-128 36,10 28 0,-13-46-234,0 0 0,0 0 1,0-1-1,1 0 0,0 1 1,0-1-1,1 0 0,8 8 1,-10-12-263,-1 0 0,1 0 0,0-1 0,0 1 0,0-1 0,0 1 0,0-1 0,0 0 0,1 0 0,-1-1 0,6 2 0,-7-2 85,-1 0 0,1 0 0,0 0 0,0 0 0,0 0-1,0 0 1,-1 0 0,1 0 0,0-1 0,0 1 0,-1-1 0,1 0 0,0 1 0,0-1 0,-1 0 0,1 0 0,-1 0-1,1 0 1,-1 0 0,1 0 0,-1-1 0,3-1 0,-2-1-824,-1 0 0,1 0 1,-1-1-1,3-6 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0:32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5 5984,'-7'-4'2688,"7"8"-2336,4-4-256,3 0-128,5 0-1184,3 0 672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0:32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56 7456,'-43'-14'3392,"59"14"-2944,2 0 256,9 0-480,35-3 1024,3 3-672,22-7 64,-4 3-352,24-6 0,-11 7-160,2-4 64,-10 7-96,-4-7-3648,-12 7 1920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0:34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5 746 1888,'8'-4'696,"0"1"911,-2 3 2964,-4 11-1799,0 8-1762,-14 71 799,3-34-834,0 76 1,8-128-852,1 1 0,0 0 0,1-1 1,-1 1-1,1 0 0,0-1 1,0 1-1,1-1 0,-1 1 1,1-1-1,0 0 0,3 7 0,-4-11-92,-1 1 0,0-1-1,1 1 1,-1-1-1,0 1 1,1-1-1,-1 1 1,1-1 0,-1 1-1,1-1 1,-1 1-1,1-1 1,-1 0 0,1 1-1,0-1 1,-1 0-1,1 1 1,-1-1-1,1 0 1,0 0 0,-1 0-1,1 0 1,0 1-1,-1-1 1,1 0-1,0 0 1,-1 0 0,1 0-1,0-1 1,-1 1-1,1 0 1,0 0 0,-1 0-1,1 0 1,0-1-1,-1 1 1,1 0-1,-1-1 1,1 1 0,0-1-1,3-2 69,-1 0 0,0 0-1,0 0 1,0 0 0,2-4 0,-3 5-79,22-33 89,-2 0-1,30-65 1,-36 68-231,-11 22-64,0 0-1,1 1 1,7-9 0,-13 18 173,0 0 0,0 0 0,1 0 0,-1 0 0,0 0 1,0 0-1,0 0 0,0 0 0,0 0 0,0 1 0,0-1 0,1 0 1,-1 0-1,0 0 0,0 0 0,0 0 0,0 0 0,0 0 0,0 1 1,0-1-1,0 0 0,0 0 0,0 0 0,0 0 0,0 0 0,0 1 1,0-1-1,0 0 0,0 0 0,0 0 0,0 0 0,0 0 0,0 1 1,0-1-1,0 0 0,0 0 0,0 0 0,0 0 0,0 1 0,0-1-31,-1 15-76,3 48-54,-1-56 205,0 0-1,1 0 1,-1 1 0,1-1 0,1 0 0,4 9 0,-4-9-25,1 1 48,0-1-1,9 13 1,-11-17-28,0-1 1,0 0-1,0 0 1,1 0-1,-1-1 1,0 1-1,1 0 1,-1-1-1,1 0 1,0 1-1,-1-1 1,4 1-1,-2-1 20,1 0 0,-1 0 0,1 0 0,-1-1-1,1 1 1,0-1 0,-1 0 0,1 0 0,0-1 0,-1 1 0,1-1 0,-1 0-1,1 0 1,4-2 0,-3 0-21,0-1 1,0 1-1,-1-1 0,1 0 0,-1 0 1,0 0-1,0-1 0,0 0 0,4-6 0,1-3 20,0-1-1,-2 0 1,0-1-1,0 1 1,5-20-1,0 3 13,-7 15-3,0-1 0,3-20 0,-3 12-167,-5 24 83,-1 1 1,1 0-1,-1 0 0,1-1 0,0 1 0,0 0 0,-1 0 0,1 0 0,0 0 0,0 0 0,0 0 1,0 0-1,0 0 0,1 0 0,-1 0 0,0 1 0,0-1 0,0 0 0,1 1 0,-1-1 0,0 1 0,2-1 1,6-1-34,-1 0 0,16 0 0,3-2 70,10-3 219,62-3 1,-62 7-193,-23 2-3,0 0 0,0 1 0,17 3 0,-30-3-28,0 0-1,-1 0 0,1 0 0,-1 0 0,1 1 0,0-1 0,-1 0 1,1 0-1,0 0 0,-1 1 0,1-1 0,-1 0 0,1 1 0,0-1 1,-1 1-1,1-1 0,-1 0 0,0 1 0,1-1 0,-1 1 0,1 0 1,-1-1-1,0 1 0,1-1 0,-1 1 0,0-1 0,1 1 0,-1 0 1,0 1-1,0 0 0,0 1-1,0-1 1,0 1 0,0-1 0,-1 1 0,0 3 0,-1 1-6,-3 12 5,-1-1-1,-1 0 0,-12 21 1,-2 8 51,17-37-44,-6 12 24,2 1 1,0 1-1,2-1 1,-5 29-1,11-50-19,-1 0 0,1 0 0,0 0 0,0 0 0,0-1 0,0 1 0,1 0 0,-1 0 0,0 0 0,1-1 0,-1 1 0,1 0 0,0 0 0,-1-1 0,1 1 0,2 2 0,-2-3 10,0 0 0,0-1 0,0 1 0,0 0 0,0 0 0,1-1 0,-1 1 0,0-1 0,1 1 0,-1-1 0,0 1 0,1-1 0,-1 0 0,0 0 0,1 0 0,-1 1 0,1-1 0,-1-1-1,0 1 1,1 0 0,-1 0 0,3-1 0,3-1 37,-1 0-1,0 0 0,0 0 1,0-1-1,0 0 1,0 0-1,9-6 0,0-3 39,17-17-1,-24 22-63,175-182 241,-142 145-269,169-204 30,33-106 11,-233 338-33,-5 10-53,-1 0 0,-1 0 0,1 0 1,-1-1-1,0 1 0,0-1 0,-1 1 0,2-10 1,-4 15 22,0 1 0,0 0 1,0 0-1,0 0 1,0-1-1,1 1 1,-1 0-1,0 0 0,0-1 1,0 1-1,0 0 1,-1 0-1,1-1 1,0 1-1,0 0 0,0 0 1,0 0-1,0-1 1,0 1-1,0 0 0,0 0 1,0 0-1,0-1 1,-1 1-1,1 0 1,0 0-1,0 0 0,0-1 1,0 1-1,-1 0 1,1 0-1,0 0 1,0 0-1,0 0 0,-1 0 1,1 0-1,0-1 1,0 1-1,-1 0 0,-10 4-236,-10 9 47,21-13 203,-11 9-41,1 0 0,0 0 0,1 1 0,0 0 0,-9 15 0,5-9 11,-159 246-150,135-195 206,2 2-1,4 1 1,3 2 0,2 1 0,-18 91 0,41-150 38,0 1 1,0 0-1,1 0 0,1 0 0,1 0 0,2 22 1,-2-35-36,0 0 1,0-1-1,1 1 0,-1 0 1,1 0-1,0 0 1,0-1-1,-1 1 0,1 0 1,2 2-1,-2-3-11,0-1 0,-1 1 0,1-1 0,0 1 0,-1-1-1,1 1 1,0-1 0,0 0 0,-1 1 0,1-1 0,0 0-1,0 0 1,0 0 0,-1 1 0,1-1 0,0 0 0,0 0-1,0 0 1,-1 0 0,1-1 0,0 1 0,0 0 0,0 0 0,-1 0-1,1-1 1,0 1 0,0 0 0,-1-1 0,1 1 0,0 0-1,0-1 1,-1 1 0,2-2 0,14-10 44,-1-2 1,0 1-1,-1-2 1,22-27-1,-12 13-21,57-59 66,28-33 38,47-97-186,-123 168 36,58-76 110,189-203 0,-226 269-616,-92 100 176,25-28 336,1 1 0,0 1 0,-11 17 0,-116 223 50,133-242-41,-98 205 59,-40 77 157,71-156 186,62-114 165,11-19-256,7-12 53,8-15-230,-1 1-1,18-40 1,-21 40-195,0 0-1,1 0 1,24-30 0,-34 49 4,0 0 0,0 0 0,0 0-1,0 0 1,0 0 0,1 0 0,-1 1 0,3-2 0,-4 3 33,0-1 0,-1 1-1,1 0 1,0 0 0,-1 0 0,1 0 0,0 0 0,0 0 0,-1 0-1,1 0 1,0 0 0,-1 0 0,1 0 0,0 0 0,-1 1-1,1-1 1,0 0 0,-1 0 0,1 1 0,-1-1 0,1 0 0,0 1-1,-1-1 1,1 1 0,-1-1 0,1 1 0,-1-1 0,0 1 0,1-1-1,-1 1 1,1-1 0,-1 1 0,0 0 0,1-1 0,-1 1-1,0 0 1,0-1 0,1 2 0,7 23-185,9 33-1,3 13 325,-18-66-132,8 24 167,15 30 0,-21-51-191,1-1-1,-1 1 1,1-1 0,0 0 0,1 0 0,0 0 0,0-1 0,11 9 0,-16-14-281,0 0 1,0 0-1,1-1 1,-1 1-1,0 0 1,1 0-1,-1-1 1,1 1-1,-1-1 1,0 1-1,1-1 1,1 1-1,-2-1-114,0 0 1,0-1-1,0 1 0,0 0 0,0 0 1,0-1-1,0 1 0,0 0 1,-1-1-1,1 1 0,0-1 0,1 0 1,9-6-2838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0:35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42 6816,'16'-4'3072,"33"4"-2656,-7-3 1248,3 3-992,28-5 0,3 3-416,5-5-32,-10 4-128,-6-4 224,-7 7-192,-9-7-96,-11 7-64,-11-3-3200,-4 3 1728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0:35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10 5216,'-43'-10'2368,"41"10"-2048,4 0-256,7 3-96,13 1-3552,5 6 1920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0:38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1088 4992,'1'-2'210,"-1"0"0,1 1 0,0-1-1,-1 0 1,1 1 0,0-1 0,0 1 0,0 0 0,0-1 0,0 1 0,1 0 0,-1 0 0,0-1-1,1 1 1,-1 0 0,1 0 0,-1 0 0,3-1 0,5-4 404,30-27 910,59-62-1,28-51-284,-57 65-511,-34 36-248,-23 29-375,0 0-1,22-20 1,-23 28-404,-6 8 143,-5 1 154,0 1 0,1-1 0,-1 0-1,0 1 1,0-1 0,0 1-1,-1-1 1,1 0 0,-1 4 0,-1 10 79,-1 28 277,3 1 0,6 61 0,-3-78 69,10 40 1,-11-57-280,1 0 1,1 0 0,-1 0 0,2-1-1,-1 0 1,1 1 0,7 8 0,-9-15-82,0 0 1,1 1 0,-1-1 0,1-1-1,0 1 1,0 0 0,-1-1-1,2 0 1,-1 0 0,0 0 0,0-1-1,1 1 1,-1-1 0,1 0-1,-1 0 1,1 0 0,-1-1 0,1 0-1,-1 0 1,8 0 0,3-2 73,0 0 1,1-1 0,-1 0 0,24-10-1,-20 5-68,0 0-1,-1-1 1,0-2-1,-1 1 0,0-2 1,-1 0-1,0-2 1,23-24-1,-21 18-17,0-1 0,-2-1 1,0-1-1,-1 0 0,21-48 0,-31 60-83,12-33 17,-16 41-23,-1 1 0,1-1 1,-1 0-1,1 0 0,-1 0 0,0 0 0,0 0 1,0 0-1,0 0 0,0 0 0,-1 0 0,-1-3 0,2 5 28,0 1 0,-1-1 0,1 0-1,0 1 1,-1-1 0,1 0 0,-1 1 0,1-1-1,-1 0 1,0 1 0,1-1 0,-1 1-1,0-1 1,1 1 0,-1-1 0,0 1-1,1 0 1,-1-1 0,0 1 0,0 0-1,0 0 1,1-1 0,-1 1 0,0 0 0,0 0-1,0 0 1,1 0 0,-1 0 0,0 0-1,0 0 1,0 0 0,0 1 0,0-1-1,-3 1-31,1 0 0,-1 0-1,1 1 1,-1-1-1,-3 3 1,0 1-7,0 0-1,0 0 1,1 1 0,0-1 0,0 1-1,0 1 1,1-1 0,-6 10 0,-1 2-2,-17 39 1,21-38 48,0 1 0,-9 39 1,15-52 30,1 0 0,0 0 0,0 0 0,1 0 0,0 0 0,0 0 0,0 0 1,1 0-1,0 0 0,1 0 0,-1-1 0,5 11 0,-5-14 34,1 0-1,-1 0 0,1-1 1,0 1-1,0 0 1,0-1-1,0 1 1,0-1-1,1 0 1,-1 0-1,1 0 1,-1 0-1,1 0 1,0 0-1,0-1 1,0 0-1,0 1 1,0-1-1,0 0 1,0 0-1,0-1 1,0 1-1,4 0 0,-2-1-1,-1 0-1,1 0 0,-1-1 0,1 0 0,-1 1 1,1-2-1,-1 1 0,1 0 0,-1-1 0,0 0 1,0 0-1,0 0 0,0 0 0,0-1 0,0 0 0,3-3 1,7-8-1,-1-1 0,-1-1 0,-1 0 0,11-20 0,-2 4-8,105-141 22,-113 158-184,1 0 0,27-23 0,-40 38 101,1-1 0,-1 1 0,0 0 0,0 0 0,0 0 0,0-1 0,1 1 0,-1 0 0,0 0 0,0 0 0,0 0 0,1 0 0,-1 0 0,0-1 0,0 1 0,0 0 0,1 0 1,-1 0-1,0 0 0,0 0 0,1 0 0,-1 0 0,0 0 0,0 0 0,1 0 0,-1 0 0,0 0 0,0 0 0,1 0 0,-1 0 0,0 1 0,1-1 0,0 8-181,-5 14 15,4-20 158,-40 143-67,21-82 40,9-30 236,-2 0 0,-25 51 0,37-83-170,-1 0 0,1 0 0,-1 0 0,0 0-1,1 0 1,-1 0 0,0 0 0,0 0 0,0 0 0,0 0-1,0 0 1,0 0 0,0-1 0,0 1 0,0 0 0,0-1-1,-2 1 1,2-1-11,1 0-1,-1 0 0,0 0 1,0 0-1,0 0 0,1-1 1,-1 1-1,0 0 1,0 0-1,0-1 0,1 1 1,-1 0-1,0-1 0,1 1 1,-1-1-1,0 1 0,1-1 1,-1 0-1,0 1 0,1-1 1,-1 0-1,1 1 1,-1-1-1,1 0 0,0 1 1,-1-1-1,1 0 0,-1-1 1,0-1 17,-11-20-54,12 22 3,-1 1 0,1-1 0,-1 0 0,1 0 0,0 0 0,-1 0 0,1 0 0,0 0 0,0 0 0,0 0 0,0 0 0,0 0-1,0 0 1,0 0 0,0 0 0,0 0 0,0 0 0,0 0 0,1-1 0,0 2 6,-1 1 1,1-1-1,-1 0 1,1 1-1,-1-1 1,1 1-1,-1-1 0,0 1 1,1-1-1,-1 1 1,1-1-1,-1 1 1,0-1-1,1 1 1,-1 0-1,2 2-49,1-1 69,-1 1 0,1-1 0,0 0-1,-1-1 1,1 1 0,0 0 0,0-1-1,0 0 1,0 0 0,1 0 0,-1 0-1,0 0 1,0-1 0,1 1 0,-1-1-1,0 0 1,1 0 0,-1 0 0,5-1-1,7 0 46,0-2-1,25-7 1,-20 4 21,-1-1 0,0-1 0,24-14 0,48-36 166,-13 8-416,-76 48 153,0 0-1,1 1 0,-1 0 0,1 0 1,0 0-1,-1 0 0,1 0 0,0 0 1,-1 1-1,5-1 0,-6 1 23,0 0 0,0 0-1,0 1 1,0-1 0,0 0-1,0 1 1,0-1 0,0 1-1,-1-1 1,1 1 0,0-1-1,0 1 1,0 0 0,0-1-1,-1 1 1,1 0 0,0 0-1,-1 0 1,1-1 0,-1 1 0,1 0-1,-1 0 1,1 0 0,-1 0-1,0 0 1,1 0 0,-1 0-1,0 0 1,0 0 0,1 2-1,1 7-11,-1 1 0,0 0-1,-1 1 1,0-1 0,0 0-1,-4 17 1,-17 67 21,18-83-6,-44 137 83,13-42 86,32-100-144,0 2 289,-1-1 0,-5 13-1,58-117 1056,-27 51-1254,48-113-130,-15 29 46,-39 96-41,36-54 0,-31 55-61,33-34 1,-45 55 6,0 1 0,1 1 1,0-1-1,1 2 1,-1 0-1,20-10 0,-29 17 35,-1 0-1,0 1 0,1-1 0,-1 0 1,1 1-1,-1 0 0,1-1 1,-1 1-1,0 0 0,1 0 1,-1-1-1,1 1 0,0 0 0,2 1 1,-4-1 27,1 0-1,-1 1 1,1-1 0,-1 0 0,1 1 0,-1-1 0,1 1 0,-1-1 0,0 0 0,1 1 0,-1-1-1,0 1 1,1-1 0,-1 1 0,0-1 0,0 1 0,0-1 0,1 1 0,-1-1 0,0 1-1,0-1 1,0 1 0,0-1 0,0 1 0,0 0 0,0 0 0,-1 5 8,0 1 0,0-1 0,0 0 0,-1 1 0,-3 6 0,2-5-59,-47 123-29,38-105 220,-1-1 0,-30 44 0,14-33 90,26-33-193,1-1 1,0 1-1,-1-1 0,0 0 1,1 0-1,-1 0 1,0-1-1,0 1 0,0-1 1,-5 2-1,7-2-20,0-1 1,1 0-1,-1 0 1,0 0-1,0 1 0,1-1 1,-1 0-1,0 0 1,0 0-1,0-1 0,1 1 1,-1 0-1,0 0 1,0 0-1,1 0 0,-1-1 1,0 1-1,0 0 1,1-1-1,-1 1 1,0-1-1,1 1 0,-1-1 1,0 0-1,0 0-15,0 0 0,1 0 0,-1 0 0,1 0 1,-1-1-1,1 1 0,-1 0 0,1 0 0,0 0 0,-1-1 0,1 1 0,0 0 0,0-3 0,0 1-20,0 0-1,1 0 0,-1 0 1,1 0-1,0 0 1,-1 0-1,1 0 1,0 1-1,1-1 0,-1 0 1,0 0-1,3-2 1,-1 2 15,0 1 0,0-1 0,0 1 0,0 0 0,1 0 0,-1 0 0,1 1 0,-1-1 0,6-1 0,37-7-29,-32 7-1,26-4-23,115-29 191,-137 30-121,1-1-1,-2-1 1,1 0-1,-1-1 0,0-1 1,17-13-1,-19 12 67,-1 0-1,0 0 1,-1-2 0,0 0-1,-1 0 1,20-29 0,-30 38-68,0-1 1,0 1 0,0-1 0,0 1 0,0-7 0,-1 9-28,-1 1 1,0 0 0,1-1-1,-1 1 1,0-1-1,0 1 1,0-1 0,0 1-1,0-1 1,-1 1 0,1-1-1,0 1 1,-1-1 0,1 1-1,-1-1 1,1 1 0,-1 0-1,0-1 1,1 1 0,-1 0-1,-1-2 1,1 3 1,0-1 0,0 1 0,1-1-1,-1 1 1,0 0 0,0-1 0,0 1 0,0 0 0,0 0 0,0-1 0,0 1-1,1 0 1,-1 0 0,0 0 0,0 0 0,0 0 0,0 0 0,0 0 0,0 1-1,0-1 1,0 0 0,0 0 0,0 1 0,0-1 0,1 1 0,-1-1 0,0 1-1,-1 0 1,0 1-6,-1 0-1,0 0 0,0 0 0,1 0 1,-1 1-1,-2 3 0,1 0 16,-1 0 0,1 1 0,1-1 0,-1 1 0,1-1 0,1 1 0,-1 0 0,1 0 0,0 1 0,1-1 0,-2 12 0,3-14 27,0 0 0,0 0 0,1 0 0,-1 0 0,1 0 0,0 0 1,1 0-1,-1-1 0,1 1 0,0 0 0,0-1 0,0 0 0,1 1 0,-1-1 0,1 0 0,0 0 0,1 0 0,5 5 0,-4-5 5,0 0 1,0-1-1,1 0 0,-1 0 1,1 0-1,-1-1 0,1 1 1,0-1-1,0-1 0,0 1 1,0-1-1,0 0 0,0-1 1,0 1-1,11-2 0,5 0 32,0-2 1,41-10-1,20-11 3,-2-3 1,0-4 0,89-49-1,-170 80-72,1-1 0,-1 1-1,1 0 1,0-1 0,-1 1 0,1 0-1,-1 0 1,1-1 0,-1 1 0,1 0-1,0 0 1,-1 0 0,1 0 0,-1 0-1,1 0 1,0 0 0,0 0 0,0 0 8,-1 1 0,0-1 1,0 0-1,0 0 1,0 1-1,0-1 0,0 0 1,0 1-1,0-1 0,0 0 1,0 0-1,0 1 1,0-1-1,0 0 0,0 0 1,0 1-1,0-1 1,0 0-1,0 1 0,0-1 1,0 0-1,0 0 0,0 1 1,0-1-1,-1 0 1,1 1-1,-15 23-85,12-20 94,-7 12-8,0 0-1,1 1 1,0-1-1,2 2 1,-7 21-1,12-33 27,0 0-1,1 0 1,0 0-1,0 0 1,0 0 0,1 0-1,0 1 1,0-1-1,1 0 1,0 0 0,0 0-1,0 0 1,0 0-1,1 0 1,0 0 0,1-1-1,-1 1 1,1 0-1,5 7 1,-7-12-13,0 0 0,0 0 0,0 0 0,0 0 0,0-1 0,0 1 0,0 0 0,0-1 0,0 1 0,1-1 0,-1 1 0,0-1 0,0 1 0,1-1 0,-1 0 0,0 0 0,0 0 0,1 0 0,-1 0 0,0 0 0,0 0 0,1 0 0,-1 0 0,0 0 0,0-1 0,1 1 0,-1 0 0,0-1 0,1 0 0,5-2 34,-1 0 0,0 0 1,10-8-1,-14 10-35,160-122 302,-108 78-533,-52 45 228,-1 0 0,1-1-1,-1 1 1,1 0 0,0 0-1,-1 0 1,1 0 0,-1 0 0,1 0-1,3 1 1,-3 0-11,1-1 0,-1 0 0,0 1 0,1-1 0,-1 0 1,1 0-1,-1-1 0,4 0 0,0-2 34,0 0-1,0-1 1,-1 1-1,1-1 1,-1-1 0,7-6-1,31-36 148,-32 34-123,4-4-2,-1-1 1,-1-1 0,-1-1 0,0 0-1,17-42 1,-25 51-54,131-352 147,-118 298-351,-15 58 134,-2 6 55,1 0 0,-1 1 0,0-1 0,1 0 0,-1 1 0,0-1 0,0 0 0,0 1 0,1-1 0,-1 0 0,0 0 0,0 1 0,0-1 0,0 0 0,0 0 0,-1 1 0,1-1 0,0 0 1,0 0-1,0 1 0,-1-1 0,1 0 0,0 1 0,-1-1 0,1 0 0,-1 1 0,1-1 0,-1 0 0,1 1 9,-1-1-1,1 1 1,-1 0-1,1 0 1,-1 0-1,1 0 1,-1-1 0,1 1-1,-1 0 1,1 0-1,-1 0 1,1 0 0,-1 0-1,0 0 1,1 0-1,-1 0 1,1 0 0,-1 1-1,1-1 1,-1 0-1,1 0 1,-1 0 0,1 1-1,0-1 1,-1 0-1,1 0 1,-1 1 0,1-1-1,-1 0 1,1 1-1,0-1 1,-1 1 0,1-1-1,0 0 1,-1 1-1,1-1 1,0 1 0,0-1-1,-1 1 1,-13 23-54,-3 15 61,2 0-1,2 1 1,-9 42 0,10-36-11,-2 10 12,2 1-1,3 0 0,-4 104 1,13-116 24,3 151 265,2-122-2501,1-26-4516,-6-47 6461,2 9-1086,-2-10 1179,0 0 0,0 0 0,0 1 0,0-1 0,0 0 0,0 0 1,0 1-1,0-1 0,0 0 0,0 0 0,1 1 0,-1-1 0,0 0 0,0 0 0,5 3-3518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0:38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1 116 9888,'0'-17'4480,"31"-7"-3904,-4 12 1663,6 5-1343,21-7-128,2 4-512,13-4 32,-4 8-192,8-1-96,-8 7-32,3 0-2016,-6 3 1120,-2-6-7167,-4-1 4479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0:40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2 989 5216,'0'-1'61,"0"1"-1,-1 0 1,1 0 0,0 0-1,0 0 1,0-1 0,0 1 0,0 0-1,0 0 1,0 0 0,0 0 0,0-1-1,0 1 1,0 0 0,0 0-1,0 0 1,0-1 0,0 1 0,0 0-1,0 0 1,0 0 0,0-1 0,0 1-1,0 0 1,0 0 0,0 0-1,0 0 1,0-1 0,0 1 0,0 0-1,1 0 1,-1 0 0,0 0-1,0 0 1,0-1 0,0 1 0,0 0-1,0 0 1,1 0 0,-1 0 0,0 0-1,0 0 1,0 0 0,0-1-1,1 1 1,-1 0 0,0 0 0,0 0-1,15-9 1613,-4 3-113,123-91 3719,57-67-2841,-126 101-2038,75-95 0,44-82 25,-123 158-402,18-29-50,-65 86 101,-13 24-91,-1 0 0,1 1 0,-1-1 0,1 0 0,-1 0 0,0 0 0,1 0 0,-1 0 0,0 0 0,0 0 0,0 0 0,1 0 0,-1 0 0,0 0 0,0 0 0,-1 1-1,1-1 1,0 0 0,0 0 0,0 0 0,-1 0 0,1 0 0,0 0 0,-1-1 0,0 2 5,1 0 0,-1-1 1,1 1-1,0 0 0,-1 0 0,1 0 0,-1 0 0,1 0 1,0 0-1,-1 0 0,1 0 0,-1 0 0,1 0 0,-1 0 1,1 0-1,0 0 0,-1 0 0,1 0 0,-1 0 1,1 0-1,0 0 0,-1 1 0,-6 1-52,0 1 0,0 0 0,1 0 0,-1 1 0,-9 7 0,15-11 63,-14 10-45,0 1 1,1 1-1,0 1 0,-13 13 1,-2 11 11,2 1 1,1 1 0,-32 68-1,-23 85-114,74-171 248,1 0 0,1 1 0,1-1 0,1 1 0,1 0-1,1 0 1,2 28 0,-1-46-21,0 0 1,1 0-1,0 0 0,0 0 0,0 0 0,0 0 1,1 0-1,-1 0 0,1-1 0,0 1 0,0-1 1,1 1-1,4 5 0,-5-7-22,1 0-1,-1 0 1,1 0 0,0 0-1,0-1 1,0 1-1,0-1 1,0 0 0,0 1-1,0-1 1,0-1-1,1 1 1,-1 0 0,0-1-1,0 0 1,1 1-1,5-2 1,8-1 71,1 0-1,-1-1 1,-1-1 0,30-11 0,66-33 201,-82 34-262,52-27 28,-71 34-110,1-1 0,-1 0 1,-1 0-1,18-17 0,-23 17-44,-8 6-179,2 2 212,0 0-1,-1 0 1,1 0 0,0 1-1,-1-1 1,1 1 0,0-1-1,0 1 1,0-1 0,-2 2-1,0 0 35,-3 1 39,1 1-1,0-1 0,0 1 0,-9 9 1,12-11-53,1 0 0,-1 0 0,1 0 0,0 0 0,0 0 0,0 0 0,0 1 0,0-1 0,0 0 0,1 1 0,-1-1 1,1 0-1,0 1 0,-1-1 0,1 1 0,1 4 0,0-1 63,0-1 0,0 1-1,1-1 1,0 1 0,0-1 0,0 0 0,0 0-1,1 0 1,0 0 0,0 0 0,1-1 0,-1 0-1,1 1 1,0-1 0,0 0 0,0-1 0,1 1-1,-1-1 1,9 5 0,-12-8-35,-1 1 0,1 0 0,1-1 0,-1 1 0,0-1 0,0 1 0,0-1 0,0 0 0,0 0-1,0 1 1,0-1 0,1 0 0,-1 0 0,0 0 0,0 0 0,0 0 0,0 0 0,1 0 0,-1-1 0,0 1 0,0 0 0,0-1 0,0 1 0,0-1 0,0 1 0,0-1 0,0 1 0,0-1 0,0 0-1,0 1 1,0-1 0,0 0 0,0 0 0,-1 0 0,1 0 0,0 0 0,-1 0 0,1 0 0,0 0 0,0-1 0,0-1 35,0-1 1,0 1 0,0 0-1,0 0 1,-1-1-1,1 1 1,-1-1-1,0 1 1,0 0-1,0-1 1,0 1-1,-2-7 1,0 5-81,1 1 0,-2-1 0,1 1 0,0 0 0,-1 0 0,0 0 1,0 0-1,0 0 0,0 0 0,-1 1 0,1 0 0,-1 0 0,0 0 0,0 0 0,0 0 0,-6-3 1,-8-2-151,1 0 1,-32-9-1,43 14 131,8 1 116,13 0 86,118 2 64,-76-3-333,178-14-987,-227 15 1010,0 2-928,0-1 1,-1-1-1,1 1 0,-1-1 0,1-1 0,-1 0 0,13-6 0,-19 9 748,0-1 0,-1 1 0,1-1 0,-1 1 0,1-1 0,-1 0 0,0 1 0,1-1 0,-1 1 0,1-1 0,-1 0-1,0 1 1,0-1 0,1 0 0,-1 0 0,0 0 0,1-10-2704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0:40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68 6976,'-18'-17'3168,"43"17"-2752,-5 0 1440,0 0-1088,18-4 416,3 1-704,35-4-96,8 0-224,19-2 128,-7 1-192,6-1-4544,-7 6 2432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0:41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55 116 3072,'-6'-5'130,"-16"-16"2640,21 20-2213,0 0 0,0-1 1,0 1-1,0-1 1,0 1-1,0 0 1,0-1-1,0 0 0,1 1 1,-1-1-1,1 1 1,-1-1-1,0-2 1,10 7 5534,31 3-5006,21-9-221,88-15 0,-78 8-872,149-24 343,-187 29-456,45 0 0,-77 5 116,0 0 0,0 0 0,0 0 0,0 0 0,0 0 0,0 0 1,0 0-1,0 0 0,0 1 0,0-1 0,0 0 0,0 1 0,0-1 1,0 0-1,0 1 0,0 0 0,0-1 0,-1 1 0,1-1 0,0 1 0,0 0 1,-1 0-1,1-1 0,0 1 0,-1 0 0,2 2 0,-2-2-3,1 1-1,-1 0 1,0 0-1,1 0 1,-1 0-1,0 0 0,0 0 1,-1 0-1,1 0 1,0 0-1,-1 0 1,0 4-1,-4 5 9,1 0 0,-2 0 1,-8 15-1,13-25 10,-10 15-17,0-1-1,-1-1 1,-1 0 0,0 0 0,0-1-1,-2-1 1,-20 14 0,-121 67 58,125-77-22,-34 20 54,-132 70 328,180-98-380,4-2 64,0 1 0,0 0 0,1 1 0,-14 11 0,26-19-83,0 0 0,0 0 0,-1 1 0,1-1 0,0 0 0,0 0 0,-1 0 0,1 1 0,0-1 0,0 0 0,0 0 0,-1 1 0,1-1 0,0 0 0,0 0 0,0 1 0,0-1 0,0 0 0,0 0 0,0 1 0,-1-1 0,1 0 0,0 1 0,0-1 0,0 0 0,0 1 0,0-1 0,0 0 0,0 0 0,0 1 0,1-1 0,-1 0 0,0 1 0,0-1 0,11 5 295,20-3 14,-30-2-314,31-2 126,0-1 0,35-9 0,-13 3-82,218-24-21,-154 20 322,-92 11-487,13-2-422,-35 3-738,-1 0-1,0 0 0,0 0 0,0 0 0,4-3 0,-3 3-1275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1:47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0 373 3328,'7'-3'1856,"-6"3"-1732,-1 0 0,0 0 0,0 0 0,0 0 0,1 0 1,-1 0-1,0 1 0,0-1 0,0 0 0,0 0 0,0 0 1,1 1-1,-1-1 0,0 0 0,0 0 0,0 0 0,0 1 1,0-1-1,0 0 0,0 0 0,0 0 0,0 1 1,0-1-1,0 0 0,0 0 0,0 1 0,0-1 0,0 0 1,0 0-1,0 0 0,0 1 0,17-1 2484,-12-1-2395,0 1 0,0-1-1,0 0 1,0-1 0,0 1 0,0-1 0,-1 0 0,1 0-1,-1 0 1,1-1 0,4-3 0,3-3 173,0-1 0,15-14 0,-18 15-244,0-1-1,0-1 1,-1 1 0,-1-1 0,0-1-1,0 1 1,-1-1 0,9-25 0,-13 30-101,0 0 0,0 0 1,-1 0-1,0 0 1,0 0-1,-1 0 1,0-1-1,0 1 0,-1 0 1,0 0-1,0 0 1,-1 0-1,0 0 0,0 0 1,0 0-1,-1 0 1,-5-9-1,5 12-50,0 0 0,0 0 0,-1 1-1,1-1 1,-1 1 0,0 0 0,0 0 0,0 0-1,0 1 1,0-1 0,-5-1 0,-14-6-3086,17 9 1474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0:15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41 8800,'-34'-12'3264,"29"20"1088,13-8-2401,7 0-1119,6 0-96,16-3-448,21-2-192,14 2-64,9-6-192,0 6 96,-9-2-3903,-1 2 2143,6-2-6272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0:41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15 7392,'-4'-7'3360,"4"11"-2944,4-4 2048,8 0-1440,14-4 1215,5 4-1311,30-3 288,4 3-704,11-5-320,-4 10-96,-3-5-32,-9 0-32,2 0 64,-8 0-64,6-5-2496,-6 5 1376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0:42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14 323 3072,'-14'-5'12198,"51"5"-10177,-12 0-1190,100-6 619,126-22 0,-145 14-1150,241-25 516,-317 40-571,-40-14-170,-3-4 11,-15-28 0,26 41-71,-5-7 21,1-1 1,0 0-1,-5-17 1,9 25-31,1 1 1,0 0-1,1-1 0,-1 1 1,1-1-1,-1 1 0,1-1 1,0 1-1,0-1 0,1 1 1,-1-1-1,1 1 0,-1-1 1,1 1-1,0-1 0,0 1 1,1 0-1,1-4 0,-1 5-19,-1 0 1,1 1-1,-1-1 0,1 1 0,0 0 0,-1-1 0,1 1 0,0 0 0,0 0 1,0 0-1,0 0 0,0 1 0,0-1 0,0 0 0,0 1 0,0 0 0,0-1 1,0 1-1,0 0 0,0 0 0,1 0 0,-1 0 0,0 0 0,3 1 1,4 1-5,1 0 0,-1 1 0,18 7 0,-15-4-16,0-1 1,-1 2-1,1 0 1,-1 0-1,16 15 0,-20-16 21,-1 0-1,-1 0 0,1 1 0,-1-1 1,0 1-1,-1 0 0,0 1 0,0-1 0,0 1 1,3 9-1,-6-11 14,0 0-1,0 0 1,-1 0-1,1 0 1,-1 0 0,0 0-1,-1 0 1,0 0 0,0 0-1,0 0 1,-1 0-1,1 0 1,-1 0 0,-1-1-1,1 1 1,-5 6 0,-4 7 63,-2 0 0,0-1 0,-17 18 0,14-15-22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0:43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68 4800,'-7'-4'742,"-9"-6"10638,24 11-9407,4 3-1545,1-1 0,0 0-1,0 0 1,0-2-1,0 1 1,21-2 0,4-2 94,38-6 0,52-21-117,-84 17-429,58-7 0,-85 19-2921,0 6-6131,-6 0 5423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0:43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0 115 6464,'5'-2'13490,"21"-2"-12906,-4 1-269,0-1-1,0-1 1,-1-1-1,31-13 1,27-7-155,47-5-59,-97 26-92,0 0 0,43 1 0,-69 3-16,0 1-1,0 0 0,-1 1 0,1-1 1,0 0-1,0 1 0,0 0 0,0-1 1,4 3-1,-6-2-3,-1-1 0,1 1 0,-1-1 0,1 0 0,-1 1 0,1-1 0,-1 1 0,1-1 0,-1 1 0,0 0 0,1-1 1,-1 1-1,0-1 0,1 1 0,-1 0 0,0-1 0,0 1 0,0 0 0,0 1-11,1-1 0,-2 1 0,1-1 0,0 1 0,0-1 0,0 1 0,-1-1 0,1 1-1,-1-1 1,0 3 0,-4 6-45,0-1-1,0 0 1,-1 0-1,-13 15 1,-35 34 44,39-43 15,-215 213 19,221-220 64,1 1 1,0 0-1,0 0 0,1 0 0,0 1 1,1 0-1,0 1 0,-7 18 0,13-29-40,-1 1 0,1 0 0,0 0 0,0 0-1,0 0 1,0 0 0,-1 0 0,1 0 0,0 0-1,1-1 1,-1 1 0,0 0 0,0 0 0,0 0-1,0 0 1,1 0 0,-1 0 0,1-1 0,-1 1-1,0 0 1,1 0 0,-1 0 0,2 0 0,-1 0-1,0 1 0,1-1 0,-1 0 0,1 0 0,-1 0 0,1 0 0,0 0 0,0-1 0,-1 1 0,4 0 0,2 1-9,0-1 0,0 0-1,0 0 1,13-1 0,171-23-912,-133 14-2760,-6 0-2954,-30 2 675,-7 4 2534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0:44.3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61 7456,'-13'-10'3392,"29"13"-2944,-5-3 2080,5 0-1472,15-3 1215,2 3-1343,25-7 96,3 5-640,10-8-288,3 5-96,-5-2 0,-13 5 0,-7-5-3167,-11 7 1727,-3-7-5696,-5 4 4000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0:55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416 535 2144,'1'0'133,"0"-1"1,-1 1-1,1 0 1,0-1-1,-1 1 1,1 0-1,0 0 1,-1-1-1,1 1 1,0 0-1,0 0 1,-1 0-1,1 0 1,0 0-1,0 0 1,-1 0-1,1 0 1,0 0-1,0 0 1,0 0-1,3 1 1154,3-5 3983,-8 3-5099,1-1-1,-1 1 1,0-1 0,0 1 0,0 0 0,0-1 0,0 1 0,-1 0 0,1 0 0,-2-2 0,-1 1 34,1-1-144,0 0-1,0 1 1,0 0 0,0 0 0,-1 0-1,1 0 1,-1 0 0,0 1-1,1 0 1,-1 0 0,0 0 0,0 0-1,-7-1 1,4 2-44,1 0 1,-1 1-1,1 0 0,-1 0 1,1 0-1,0 1 1,-11 3-1,-3 5-46,-1 0 1,2 1-1,-33 24 1,-48 45 142,87-69-126,1 1 0,1 1 0,0 0 0,1 1 0,-12 19 0,19-29 72,1 1 0,0-1 0,0 1 0,0-1 0,1 1 0,-1-1 0,1 1 0,0 0 0,1 0 0,-1 6 0,1-9-19,1 0 0,-1 1 0,0-1 0,1 0 0,0 0 0,-1 0 0,1 1 0,0-1 0,0 0 0,0 0 0,1 0-1,-1-1 1,0 1 0,1 0 0,-1 0 0,1-1 0,-1 1 0,1-1 0,0 1 0,0-1 0,0 0 0,0 1 0,4 0 0,1 1 68,1 0-1,0 0 1,0-1 0,0 0 0,0-1 0,0 0 0,0 0-1,14-1 1,3-1 297,38-7 1,-47 5-293,0-1 0,-1 0 0,0-1 0,0-1 0,0 0 0,17-11 0,-25 13-89,0 0 1,0-1-1,-1 1 1,0-2-1,0 1 0,0-1 1,-1 0-1,0 0 0,0 0 1,0-1-1,-1 1 0,0-1 1,0-1-1,4-11 0,-3 1-60,-1 0 0,-1 0 0,-1 0 0,1-33-1,-3 50 30,0 0-1,0 0 1,0 0 0,0 0-1,0 0 1,0 0-1,-1 0 1,1 0-1,0 0 1,-1 0-1,1 0 1,-1-1-1,1 2 0,0 0 1,0 0-1,-1-1 0,1 1 0,0 0 0,0 0 1,0 0-1,-1 0 0,1 0 0,0 0 0,0 0 1,0 0-1,-1-1 0,1 1 0,0 0 0,0 0 1,0 0-1,-1 0 0,1 0 0,0 0 1,0 0-1,0 0 0,-1 0 0,1 0 0,0 0 1,0 0-1,0 1 0,-1-1 0,1 0 0,0 0 1,0 0-1,0 0 0,-1 0 0,1 0 0,-1 2-16,-1-1-1,1 0 0,0 0 0,-1 1 0,1-1 0,0 1 1,0-1-1,0 1 0,0 0 0,1-1 0,-2 4 0,-4 13 7,0 1 0,1 0-1,-2 21 1,6-31 22,0 0-1,1 0 1,0 1 0,1-1 0,0 0-1,0 0 1,1 0 0,5 17 0,-5-22 24,-1 0 0,1-1 1,0 1-1,0-1 0,0 1 0,0-1 1,1 0-1,-1 0 0,1 0 0,0 0 1,4 2-1,-5-3 28,0-1 1,-1 0-1,1 0 1,0 0 0,0 0-1,0-1 1,0 1-1,0 0 1,1-1-1,-1 0 1,0 1-1,0-1 1,0 0-1,0 0 1,0 0 0,1 0-1,-1-1 1,0 1-1,0 0 1,0-1-1,0 0 1,3 0-1,8-6 33,1 0-1,-1-1 0,0 0 0,-1-1 1,14-13-1,53-57 106,-38 26-310,-30 36-139,25-26-1,-35 44 214,-1 0 1,1 0-1,0 0 0,-1 0 0,1 0 0,-1 0 1,1 0-1,-1 1 0,0-1 0,1 0 1,-1 0-1,0 0 0,0 2 0,1 13 1,0 0-1,-2-1 1,0 1-1,-5 25 1,4-30 82,-1 0-1,0 0 1,-1-1 0,0 0 0,-6 12-1,10-20 675,5-3-465,5-3-159,-10 4-63,19-10 23,-1-1 1,-1 0-1,0-2 0,21-19 0,54-63-131,-51 50-60,-40 44 113,0 0 1,0-1-1,1 1 1,-1 0-1,0 0 1,0 0-1,1 1 1,-1-1-1,1 0 0,1-1 1,-2 2 18,-1 0 0,1 0-1,-1 0 1,1 1 0,-1-1 0,1 0 0,-1 0 0,0 0 0,1 0-1,-1 0 1,1 0 0,-1 1 0,1-1 0,-1 0 0,0 0 0,1 1-1,-1-1 1,0 0 0,1 0 0,-1 1 0,0-1 0,1 1 0,-1-1-1,0 0 1,0 1 0,1-1 0,-1 0 0,0 1 0,0-1 0,0 1-1,0-1 1,0 1 0,1-1 0,-1 1 0,0-1 0,0 0-1,0 1 1,0-1 0,0 1 0,0-1 0,-1 1 0,3 15-67,-2 0 1,0-1-1,-3 18 1,1-15 41,1 0 0,1 19 0,1 34 43,-1-70 6,0 0 0,0 0-1,0 0 1,0 0 0,0 0 0,0-1-1,0 1 1,1 0 0,-1 0 0,0 0-1,1 0 1,-1 0 0,1-1 0,-1 1-1,0 0 1,1 0 0,0 0 0,-1-1-1,1 1 1,-1 0 0,1-1 0,0 1-1,0-1 1,-1 1 0,1-1 0,0 1-1,0-1 1,0 1 0,0-1 0,-1 0-1,1 1 1,0-1 0,0 0 0,0 0-1,0 0 1,0 0 0,0 0 0,0 0-1,1 0 1,2 0 61,-1 0 0,0-1 0,1 0 0,-1 1 0,0-1 0,1 0 0,-1-1 1,0 1-1,4-3 0,88-62 115,-4 3-207,-72 51-134,1 1-1,40-17 0,-55 27 136,0-1 0,0 1 0,0 0-1,0 0 1,0 1 0,1-1 0,-1 1 0,0 0-1,0 0 1,0 1 0,0 0 0,0-1 0,0 2 0,0-1-1,0 1 1,5 2 0,2-1-183,-11-3 194,0 0-1,0 0 1,0 1 0,0-1-1,0 0 1,0 1-1,0-1 1,0 0 0,0 1-1,0-1 1,0 1-1,0-1 1,1 2 0,-1-1 124,-61 7 140,39-6-290,0 1 1,1 2 0,-1 0-1,1 1 1,0 1 0,1 1-1,-35 19 1,45-22-14,0 0 0,-13 11 0,19-14 32,1 1 1,-1-1 0,1 0-1,0 1 1,0-1 0,0 1-1,0-1 1,0 1 0,1 0-1,-1 0 1,1 0 0,0 0-1,-2 5 1,3-7 6,0 1 0,0-1-1,0 1 1,1-1 0,-1 1 0,0-1 0,0 0 0,1 1-1,-1-1 1,1 1 0,-1-1 0,1 0 0,0 1-1,-1-1 1,1 0 0,0 0 0,0 0 0,0 1-1,0-1 1,0 0 0,0 0 0,0 0 0,0-1 0,1 1-1,-1 0 1,0 0 0,1-1 0,-1 1 0,3 0-1,2 2 61,1-1-1,0 0 0,-1 0 0,1 0 0,8 0 0,-4-2 10,0 0 1,-1 0-1,1-1 0,-1 0 0,1 0 0,-1-1 0,0-1 0,1 0 1,-1 0-1,-1-1 0,1-1 0,9-5 0,-8 4-28,-1-1-1,1 0 1,-2-1-1,1 0 1,-1 0 0,0-1-1,-1-1 1,0 1-1,11-19 1,1-9-16,-1 0 0,23-69 0,9-80-17,-42 146-53,-3 0 0,-1 0 0,-2 0 0,-3-49 0,0 82-51,-2-23-163,1 28 218,1 1-1,0-1 0,-1 0 0,1 0 0,-1 1 1,1-1-1,-1 0 0,0 1 0,0-1 0,0 1 1,0-1-1,-2-2 0,3 4 38,0 0 0,0 0 1,-1 0-1,1 0 0,0-1 0,0 1 0,0 0 0,0 0 1,0 0-1,0 0 0,-1 0 0,1 0 0,0 0 1,0 0-1,0 0 0,0 0 0,-1 0 0,1 0 0,0 0 1,0 0-1,0 0 0,0 0 0,0 0 0,-1 0 1,1 0-1,0 0 0,0 0 0,0 0 0,0 0 0,0 1 1,-1-1-1,1 0 0,0 0 0,0 0 0,0 0 1,0 0-1,0 0 0,0 0 0,0 0 0,-1 1 0,1-1 1,0 0-1,0 0 0,-6 9-84,0 0-1,1 1 1,0-1-1,0 1 1,-3 11 0,3-10 29,-4 15 16,0 0-1,2 1 0,1 0 0,-4 45 0,6-19 44,4 73-1,4-68 21,2-1 1,3 0 0,16 56-1,-22-99 44,2 1-1,0-1 1,1 0-1,0 0 1,13 21-1,-12-26-2123,0 0-1,11 11 1,-2-3-1095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0:56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82 3808,'8'-7'9722,"31"-24"-7700,-26 24-1898,1 0 0,0 1 0,0 0 0,0 1 0,1 1 1,18-3-1,-30 6-134,0 1 1,0 0 0,0-1-1,1 1 1,-1 0-1,0 1 1,0-1-1,0 1 1,0-1 0,0 1-1,0 0 1,0 0-1,0 0 1,0 1-1,0-1 1,4 3 0,-4-1-11,0-1 0,0 1 0,-1 0 0,1 0 1,-1 0-1,0 0 0,0 1 0,0-1 0,0 0 1,0 1-1,-1 0 0,1-1 0,0 6 1,20 89 74,-2-3 493,-16-80-440,1-1-1,0 0 1,2 0-1,10 18 1,-10-19 55,1-1 1,0 0-1,1-1 1,1 0 0,0 0-1,0-1 1,1-1-1,23 17 1,-33-26-426,0 1 0,0-1 0,0 0 0,0 0 0,0 0 0,0 0 1,0 0-1,0 0 0,0 0 0,0 0 0,0 0 0,0 0 0,0 0 0,0-1 0,-1 1 1,1 0-1,0-1 0,2 0 0,4-3-1903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0:56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561 0 5408,'-6'5'883,"-1"1"1,0 0 0,1 0-1,0 0 1,-7 11-1,-14 13 381,-34 32 488,-119 90 0,114-104-1634,-77 60 271,138-103-174,-21 18-1386,25-23 862,1 1-1,-1 0 0,0 0 0,1 0 1,-1 0-1,1-1 0,-1 1 1,1 0-1,-1 0 0,1 0 1,-1 0-1,1 0 0,0 0 1,0 1-1,-1-1 0,1 0 0,0 0 1,0 0-1,0 0 0,0 0 1,0 0-1,1 0 0,-1 0 1,0 0-1,0 0 0,1 1 0,7 8-2388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0:57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20 5408,'-1'-1'117,"1"1"0,0-1 0,0 1 0,0-1-1,1 1 1,-1-1 0,0 1 0,0-1 0,0 1 0,0-1 0,0 1 0,1-1 0,-1 1 0,0-1 0,0 1 0,1-1 0,-1 1-1,0-1 1,1 1 0,-1 0 0,1-1 0,-1 1 0,0 0 0,1-1 0,-1 1 0,1 0 0,-1-1 0,1 1 0,-1 0-1,1 0 1,-1 0 0,1 0 0,-1-1 0,1 1 0,-1 0 0,2 0 0,5-2 2175,-7 1-2143,0 1-1,1 0 1,-1 0-1,0-1 0,1 1 1,-1 0-1,0 0 1,0 0-1,1 0 0,-1-1 1,0 1-1,1 0 1,-1 0-1,0 0 0,1 0 1,-1 0-1,0 0 1,1 0-1,-1 0 1,1 0-1,-1 0 0,0 0 1,1 0-1,-1 0 1,0 0-1,1 0 0,4 17-75,-4-7 22,-1 1-1,1-1 1,-2 1-1,0 0 0,0-1 1,-1 1-1,-5 19 1,-31 72 532,36-97-586,-4 8 148,0 0-1,0-1 1,-2 0 0,1 0-1,-1-1 1,-1 0 0,-11 10-1,19-20-173,1 0-1,-1 0 0,0 0 1,-1 0-1,1 0 0,0 0 0,0-1 1,0 1-1,0-1 0,-1 1 1,1-1-1,0 1 0,0-1 0,-1 1 1,1-1-1,0 0 0,-1 0 0,1 0 1,0 0-1,-1 0 0,1 0 1,0 0-1,-1 0 0,-1-1 0,-1-1-16,0 0-1,0 1 0,0-2 0,0 1 0,-6-5 1,-1-1 8,10 8-6,0-1 1,0 0-1,0 1 0,0-1 0,0 0 0,0 1 1,-1-1-1,1 1 0,0 0 0,0-1 0,0 1 1,-1 0-1,1 0 0,0 0 0,0-1 0,-1 1 1,1 1-1,0-1 0,0 0 0,-1 0 1,1 0-1,-2 1 0,1 1-302,0-1 0,0 1 0,0 0-1,0-1 1,1 1 0,-1 0 0,0 0 0,-1 4 0,-8 8-3773,4-10-1488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0:58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11 5216,'-8'-11'3695,"6"16"-1554,-1 9-1609,-2-1-133,1 0 0,1 1 0,0 0 1,-2 25-1,5-29-113,0 0 1,1-1 0,0 1-1,0-1 1,1 1 0,0-1-1,1 0 1,4 11 0,-6-19-214,-1 0 0,0 1 0,1-1 0,-1 0 0,1 0 0,0 0 0,-1 0 0,1 0 0,0 0 0,0 0 0,-1 0 1,1 0-1,0 0 0,0 0 0,0 0 0,0 0 0,0-1 0,0 1 0,1 0 0,-1-1 0,0 1 0,0-1 1,0 1-1,0-1 0,1 0 0,-1 0 0,0 1 0,1-1 0,-1 0 0,0 0 0,0 0 0,1 0 0,-1 0 1,0-1-1,0 1 0,1 0 0,-1-1 0,0 1 0,0 0 0,1-1 0,-1 1 0,0-1 0,1-1 0,16-8 216,-1-2-1,0 0 0,-1-1 0,16-16 0,-7 6-177,75-74 183,-91 87-273,-3 5-389,-11 17 75,2-7 279,-9 18-84,2 0 0,0 1 0,-8 31 0,-79 318 130,65-220-8,3-13 82,21-110 85,-2 0 1,-18 43-1,22-63-15,1 0 0,-11 14 0,15-23-147,0 1-1,0-1 1,0 0-1,0 1 1,-1-1-1,1 0 0,0 0 1,-1 0-1,-2 2 1,4-3-14,-1 0 0,0 0 0,1 1 0,-1-1 0,0 0 0,0 0 0,0 0 0,1 0 0,-1 0 0,0 0 0,0 0 0,1 0 0,-1 0 0,0-1 0,0 1 0,1 0 0,-1 0 0,0-1 0,1 1 0,-1 0 0,0-1 0,1 1 0,-1-1 0,0 1 0,1-1 0,-1 1 0,1-1 0,-1 0 0,-3-3 30,1 0 0,0-1 0,0 1-1,1-1 1,-1 1 0,1-1 0,0 0-1,0 0 1,-1-10 0,-1-4 30,-3-31 0,5 18-29,1 0 1,3-42 0,-1 62-54,1 0 0,0-1 0,1 1 0,0 0 0,1 0-1,0 0 1,1 1 0,1-1 0,7-12 0,-9 19-6,1 0 0,-1 1 1,1-1-1,0 1 0,0 0 0,0 1 0,0-1 1,1 1-1,-1 0 0,1 0 0,0 1 0,0-1 1,0 1-1,9-1 0,3-1-3,0 1 0,0 0 0,30 1 0,-18 3-7,48 6 0,-63-5-151,-1 1 0,0 1 1,0 0-1,0 1 1,17 9-1,-12-5-509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0:16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37 168 2560,'-9'-7'384,"-10"-11"2868,18 17-2649,0-1 1,0 1 0,0-1 0,0 1 0,0-1 0,1 1 0,-1-1 0,1 0 0,-1 0 0,1 1-1,0-1 1,-1 0 0,1-2 0,10 8 1860,22 16-1209,-1 2-1,-1 0 0,29 29 1,-50-42-1183,0 1 0,0 0 0,-1 1 1,0 0-1,-1 0 0,0 1 1,-1 0-1,0 0 0,-1 0 0,0 1 1,-1 0-1,3 15 0,-4-8-15,-1-1-1,-1 1 0,-1-1 0,0 1 1,-1 0-1,-1-1 0,-1 1 1,-7 22-1,9-39-42,0 1 1,0-1-1,-1 0 0,0 1 1,1-1-1,-1 0 1,0 0-1,0 0 0,-1 0 1,1-1-1,-1 1 0,1 0 1,-1-1-1,0 0 0,0 0 1,0 0-1,0 0 1,-5 2-1,5-3 4,0 0 0,1 0 0,-1-1 0,0 1 0,0-1 1,1 0-1,-1 0 0,0 0 0,0 0 0,0 0 0,1-1 0,-1 1 0,0-1 0,1 1 0,-1-1 0,0 0 1,1 0-1,-1-1 0,1 1 0,-1 0 0,1-1 0,0 0 0,-1 1 0,-2-4 0,-6-7-11,1 0-1,0-1 1,1-1-1,0 1 1,1-1-1,1-1 1,0 0-1,-6-19 1,10 26 25,1 0 0,-1 0-1,1 0 1,1-1 0,0 1 0,0-1 0,0-9-1,1 14-37,1 0 0,0-1 0,0 1-1,0-1 1,0 1 0,0 0 0,1 0-1,0 0 1,0 0 0,0 0 0,1 0 0,-1 0-1,1 1 1,0-1 0,4-4 0,4-1 73,0-1 0,0 1 0,1 1 0,13-7 0,55-26 441,-24 14-231,167-97 343,-84 45-2499,-128 73-416,0 0 0,18-6 0,-10 7-4606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1:00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0 236 3904,'3'-1'8273,"4"0"-4149,52-2-3204,51-1 335,109-8-73,-185 9-938,207-12 556,-196 15-788,0 2 1,-1 1-1,62 14 0,-101-16 48,2 1 32,0-1-1,0 1 1,10-1 0,-16-1-76,-1-1 1,1 1-1,-1 0 1,0-1-1,1 1 1,-1-1-1,0 1 1,1 0-1,-1-1 1,0 1-1,1-1 0,-1 1 1,0-1-1,0 1 1,0-1-1,1 1 1,-1-1-1,0 1 1,0-1-1,0 1 1,0-1-1,0 0 1,0 1-1,0-1 0,0 1 1,0-1-1,0 1 1,-1-1-1,1 1 1,0-1-1,0 0 1,-5-19 11,-21-41 404,20 52-441,0 1 1,-1-1 0,0 1-1,0 0 1,-1 1 0,0 0 0,-1 0-1,-10-7 1,13 10-24,-55-41-27,61 45 53,0 0 0,0 0 1,0 0-1,0 0 0,0 0 0,0 0 0,0-1 0,0 1 0,0 0 0,0 0 0,0 0 0,0 0 0,0 0 0,0 0 0,0 0 0,0 0 0,0-1 1,0 1-1,0 0 0,1 0 0,-1 0 0,0 0 0,0 0 0,0 0 0,0 0 0,0 0 0,0 0 0,0 0 0,0 0 0,0 0 0,0 0 1,1 0-1,-1-1 0,0 1 0,0 0 0,0 0 0,0 0 0,0 0 0,0 0 0,0 0 0,0 0 0,1 0 0,-1 0 0,0 0 0,0 0 0,0 0 1,0 1-1,0-1 0,0 0 0,0 0 0,0 0 0,1 0 0,-1 0 0,0 0 0,0 0 0,0 0 0,0 0 0,0 0 0,8 1-44,18 4-27,0 2 0,-1 1-1,45 20 1,-58-23 41,-1 0 1,1 1-1,14 11 0,-23-15 32,0 0 0,0 1 0,0 0 0,-1 0 0,1 0 0,0 0 0,-1 0 0,0 0 0,0 0-1,0 1 1,0-1 0,-1 1 0,1 0 0,-1-1 0,1 8 0,0-2-16,-1 0 0,-1 1-1,0-1 1,0 0 0,-1 1 0,0-1 0,-1 0-1,0 1 1,-5 16 0,-3-3 109,0 0-1,-20 32 1,18-37 42,-1-1 0,-25 26 0,14-16 116,21-24-394,0 0 0,0-1 1,0 1-1,-6 4 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1:01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98 2304,'0'-22'11829,"0"16"-10138,3-6 714,1 7-2281,1 1 1,1 1-1,-1-1 1,0 1-1,1 0 1,0 0-1,-1 0 1,1 1-1,0 0 1,12-3-1,5 1 32,39-3-1,-28 5 47,196-5 237,-167 7-723,-59 1-2404,-1 1 726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1:01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44 5408,'-8'-4'4282,"18"-2"172,5 0-3871,0 0 1,0 2-1,1 0 1,26-4 0,-6 5-283,36 0-1,-66 3-297,0 0 0,0 1 0,0-1 0,0 1 0,0 1 0,0-1 0,0 1 0,0 0 0,10 5 0,-11-4 13,-1 0 1,1 0-1,-1 1 0,0-1 0,0 1 0,0 0 1,-1 0-1,1 1 0,-1-1 0,0 1 0,2 5 0,9 18 227,-2 1-1,-1 1 1,9 35-1,-4-12-33,18 55 580,-34-108-842,0 0 1,0 1-1,0-1 0,0 0 0,0 1 0,0-1 0,0 0 0,0 0 0,1 1 0,-1-1 0,0 0 1,0 0-1,0 0 0,0 1 0,1-1 0,-1 0 0,0 0 0,0 0 0,1 1 0,-1-1 0,0 0 1,0 0-1,1 0 0,-1 0 0,0 0 0,0 1 0,1-1 0,-1 0 0,0 0 0,1 0 0,-1 0 1,10-5-3459,-8 3 2564,0 0 0,0 0 0,0 0 0,-1 0 1,1 0-1,-1 0 0,3-4 0,2-8-1554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1:02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507 13 5312,'8'-13'2960,"-16"18"1023,-29 20-2724,-234 179 1918,223-165-2989,20-17-407,-48 43 1087,67-56-2123,0 0 1,-14 22 0,17-20-863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1:03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343 49 4384,'1'-1'352,"1"0"0,-1 0 0,1 0 0,-1 0 0,1 1 0,0-1 0,-1 1 0,1-1 0,0 1 0,0-1 0,0 1 0,-1 0 0,1 0 0,0 0 0,0 0 0,0 0 0,2 0 0,-2 1 538,-63 6 465,47-4-852,-1-1 0,0-1 0,0 0 0,1-1 0,-27-4 1,41 4-486,0 1 1,0-1-1,0 0 1,0 0-1,-1 0 1,1 0-1,0 0 1,0 0 0,0-1-1,0 1 1,0 0-1,0 0 1,-1 0-1,1 0 1,0 0 0,0 0-1,0 0 1,0 0-1,0 0 1,0 0-1,0 0 1,-1 0 0,1 0-1,0 0 1,0-1-1,0 1 1,0 0-1,0 0 1,0 0-1,0 0 1,0 0 0,0 0-1,0 0 1,0-1-1,0 1 1,0 0-1,0 0 1,0 0 0,0 0-1,0 0 1,0 0-1,0-1 1,0 1-1,0 0 1,0 0-1,0 0 1,0 0 0,0-1-1,6-5 258,10-3-182,3 2-133,1 0 0,0 2-1,0 0 1,25-2-1,-44 7 35,0-1 0,0 1-1,0 0 1,0 0 0,0 0-1,0 0 1,0 0 0,0 0-1,0 0 1,0 0 0,-1 1-1,1-1 1,0 0 0,0 1-1,0-1 1,0 0 0,1 2-1,-4 3 36,-12 1 9,-9 1 135,0-2-1,-1 0 0,0-1 1,0-1-1,-33-1 0,55-2-161,0 0 0,1-1 0,-1 1-1,1 0 1,-1-1 0,0 1 0,1-1-1,-1 0 1,-2-1 0,1 1-199,3 1 182,0 0 1,0 0-1,0 0 1,0 0-1,0 0 0,0 0 1,0 0-1,0 0 0,0 0 1,0 0-1,0 0 0,0 0 1,0 0-1,0 0 0,0 1 1,0-1-1,0 0 0,-1 0 1,1 0-1,0 0 0,0 0 1,0 0-1,0 0 1,0 0-1,0 0 0,0 0 1,0 0-1,0 0 0,0 0 1,0 0-1,0 0 0,0 0 1,0 0-1,-1 0 0,1 0 1,0 0-1,0 0 0,0 0 1,0 0-1,0 0 1,0 0-1,0 0 0,0 0 1,0 0-1,0 0 0,0 0 1,0 0-1,0 0 0,0-1 1,0 1-1,-1 0 0,1 0 1,0 0-1,0 0 0,0 0 1,0 0-1,0 0 1,0 0-1,0 0 0,0 0 1,0 0-1,5 1 298,0 3-392,10 5 188,22 17 0,-33-22-35,-1-1 1,1 1-1,0 0 1,-1 0 0,0 0-1,0 1 1,0-1-1,0 1 1,3 8-1,-3-3 20,-1 0 0,0 0 0,0 0 0,-1 0 0,0 1 0,-1-1 0,0 0-1,-1 0 1,0 1 0,-1-1 0,0 0 0,-5 15 0,3-12 4,-1-1 1,0 0-1,-1 0 0,0 0 1,-1 0-1,0-1 0,-1 0 1,0-1-1,-13 14 0,6-11 206,0 0 0,-21 14-1,28-23-777,1 1 0,-1-1-1,-1 0 1,1-1 0,-1 1-1,1-2 1,-11 3-1,-6-2-1808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1:04.1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17 2656,'-4'-1'545,"-1"1"0,0-1 1,1 1-1,-1 0 0,0 0 0,0 0 1,1 1-1,-1 0 0,0 0 0,1 0 1,-1 0-1,1 1 0,-1-1 0,1 1 0,0 0 1,-7 5-1,9-6-317,1 0-1,-1 0 1,0 0-1,0-1 1,0 1-1,0 0 1,0-1-1,0 1 1,0-1-1,0 0 1,-4 0 2303,15 0-1171,234-7 1734,-91-3-2310,-130 7-736,81-14-144,-96 14 101,-5 3 64,-6 13-3173,1-10 2003,21 4-13141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1:05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372 9 3552,'0'0'89,"0"0"0,0 0-1,1-1 1,-1 1 0,0 0 0,0-1 0,0 1 0,0 0 0,0-1-1,0 1 1,-1 0 0,1 0 0,0-1 0,0 1 0,0 0-1,0-1 1,0 1 0,0 0 0,0 0 0,-1-1 0,1 1 0,0 0-1,0 0 1,0-1 0,-1 1 0,1 0 0,0 0 0,0 0 0,0-1-1,-1 1 1,1 0 0,0 0 0,-1 0 0,1 0 0,0 0-1,0 0 1,-1-1 0,0 1 0,1 0 125,-1 1-1,1-1 1,-1 0 0,1 0-1,-1 1 1,1-1-1,-1 0 1,1 1 0,-1-1-1,1 1 1,-1-1 0,1 1-1,-1-1 1,1 1 0,0-1-1,-1 1 1,1-1-1,0 1 1,0-1 0,-1 1-1,1 0 1,-12 22 547,9-17-599,0-1 0,0 1 0,0-1 0,1 1 0,-2 6 0,2-5 46,1 0-1,-1 0 0,1 0 1,1 0-1,-1 0 0,1 0 1,0 1-1,1-1 1,0 0-1,0 0 0,0 0 1,1-1-1,0 1 0,0 0 1,1 0-1,3 6 0,-5-12-132,0 1-1,0-1 1,1 1-1,-1-1 1,0 1-1,1-1 0,-1 0 1,1 1-1,-1-1 1,1 0-1,0 0 0,0 0 1,-1 0-1,1-1 1,0 1-1,0 0 0,0-1 1,0 1-1,0-1 1,0 0-1,-1 1 0,1-1 1,0 0-1,0 0 1,0-1-1,0 1 0,0 0 1,0 0-1,0-1 1,0 0-1,2 0 0,7-3 141,-1-1 0,1 0-1,-1 0 1,11-8 0,-15 9-176,131-67 721,-93 51-935,63-39 0,-119 76-113,5-10 256,0 0 0,1 1 0,0 0 0,0 1 0,0-1 0,1 1 0,-5 12 0,-38 101-174,-55 114 60,48-124 206,29-56 65,-50 79 0,66-120-71,-1 0 0,-1 0 1,0-1-1,-1-1 1,0 0-1,-1-1 0,0 0 1,-1-1-1,-24 12 1,34-20-20,-1 0 0,1 0 0,-1-1 0,0 0 0,0 0 1,0-1-1,0 0 0,0 0 0,-1 0 0,1-1 0,0 0 0,0 0 0,0 0 1,-1-1-1,1 0 0,0 0 0,0-1 0,0 0 0,0 0 0,1 0 1,-1-1-1,0 1 0,1-1 0,0-1 0,-1 1 0,1-1 0,1 0 0,-1 0 1,0 0-1,1-1 0,0 1 0,0-1 0,-4-7 0,3 4-7,1 0 1,-1-1-1,2 1 0,-1-1 0,1 0 0,0 0 0,1 0 0,0 0 1,1-1-1,0 1 0,0-14 0,1 17-25,0 0 1,1-1-1,0 1 1,0-1-1,1 1 1,0 0-1,0 0 1,0 0-1,1 0 1,0 0-1,0 0 1,1 1-1,-1-1 0,1 1 1,0 0-1,0 0 1,7-5-1,1 0 62,1 0 0,1 1-1,0 1 1,29-14-1,67-19 332,-96 37-352,34-11 180,1 3 0,60-8 1,102-1 463,-136 14-508,25 0 257,-1 0-4751,-81 9-5723,-8-18 3920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2:59.0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527 148 1728,'0'1'40,"0"-1"-1,0 0 1,0 0-1,0 1 1,0-1 0,0 0-1,0 0 1,0 1-1,0-1 1,0 0-1,-4 4 3408,4-4-3368,-1 0-1,1 0 1,-1 0-1,1 0 1,-1-1-1,1 1 1,-1 0-1,1 0 1,-1-1-1,1 1 1,-1 0-1,1-1 1,0 1-1,-1-1 1,1 1-1,0 0 1,-1-1-1,1 1 0,0-1 1,-1 0-1,-2-5 75,0 0-1,0 0 1,-1 0-1,0 1 1,-9-10-1,-1-3 155,10 11-250,-2 0 0,1 1 1,-1 0-1,1 0 0,-2 0 1,1 1-1,-1 0 0,1 0 0,-1 1 1,-1 0-1,1 0 0,-1 0 1,1 1-1,-1 0 0,0 1 1,0-1-1,0 2 0,-1-1 0,1 1 1,-10 0-1,4 1 24,0 0-1,0 1 1,0 1 0,1 0-1,-1 1 1,0 0 0,1 1-1,0 0 1,0 2 0,-25 12-1,21-8 66,1 2 0,-24 19 0,32-24-34,1 0 0,0 0 0,0 1 0,1 0 0,0 0 0,-8 15 0,13-20-68,-1-1 0,0 2 0,1-1 0,0 0 0,0 0 1,0 0-1,0 0 0,0 1 0,1-1 0,0 0 0,-1 1 0,1-1 1,0 1-1,1-1 0,-1 0 0,0 1 0,1-1 0,0 0 0,0 0 1,0 1-1,0-1 0,1 0 0,-1 0 0,1 0 0,-1 0 0,1-1 1,0 1-1,0 0 0,1-1 0,-1 1 0,0-1 0,1 0 0,0 0 1,-1 0-1,4 2 0,10 5 137,1 0 0,-1-2 0,1 0-1,0-1 1,32 7 0,33 12 158,-65-18-342,0 1 1,0 0-1,0 2 1,-1 0-1,23 18 1,-29-19 19,-2-1 0,1 1 0,-1 1 0,0-1 0,-1 1 0,0 1 0,0-1 0,-1 1 0,6 17 0,-6-15 56,1 6 195,0 1 1,7 30-1,-13-45-168,0 0-1,0 0 1,-1 0 0,1 0 0,-1 1-1,-1-1 1,1 0 0,-1 0 0,0 0 0,0 0-1,0 0 1,-1 0 0,1-1 0,-1 1-1,-4 7 1,4-9-36,-1-1 0,1 1 1,0 0-1,-1-1 0,0 0 0,1 1 0,-1-1 0,0 0 0,0 0 1,0-1-1,0 1 0,0-1 0,-1 1 0,1-1 0,0 0 0,-1 0 0,1-1 1,-1 1-1,-5 0 0,-6-1 69,0 0-1,0-1 1,-21-4 0,12 1-91,-156-28 310,101 15-1616,96 13-9226,8 3 7013,8 0 1210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2:59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23 3328,'-45'42'7296,"37"-34"-6851,2 0 1,-1 1 0,1 0-1,1 0 1,-1 0-1,2 1 1,-1 0 0,-2 11-1,6-19-383,0 0 0,0 0-1,1 0 1,-1 1 0,1-1 0,0 0-1,0 0 1,0 0 0,0 1-1,0-1 1,0 0 0,0 0 0,1 1-1,-1-1 1,1 0 0,0 0-1,0 0 1,-1 0 0,1 0 0,1 0-1,-1 0 1,0 0 0,0-1-1,3 4 1,0-2 19,0 0 1,0 0-1,1 0 0,-1-1 1,0 1-1,1-1 0,0-1 1,-1 1-1,1 0 0,6 0 0,3 1 103,1 0-1,0-1 1,0-1-1,0 0 0,0-1 1,-1 0-1,1-2 1,0 1-1,0-2 0,-1 0 1,1-1-1,20-8 0,-31 10-127,1 0 0,-1-1 0,0 0 0,0 1 0,0-2 0,0 1 0,0 0 0,-1-1 0,1 1 0,-1-1 0,0 0 0,0 0 0,-1-1 0,1 1 1,-1-1-1,0 1 0,0-1 0,0 1 0,-1-1 0,1 0 0,-1 0 0,0-8 0,0 8-57,0-1 0,-1 1 0,0-1 0,0 1 0,-1-1 0,1 1 0,-1-1 0,-1 1 0,1 0 0,-1-1 0,1 1 0,-1 0 0,-1 0 0,1 0 0,-1 0 0,0 1 1,0-1-1,0 1 0,-8-8 0,8 10-18,1 0 0,-1 0 0,0 0 0,0 1 0,0-1 0,0 1 0,0 0 0,-1 0 0,1 0 0,0 0-1,0 0 1,-1 1 0,1 0 0,0-1 0,-1 1 0,-4 1 0,-3 0-9,-1 1 1,1 0-1,-13 5 0,22-6 25,-30 9-689,1 2 0,-1 1 0,2 1-1,-35 23 1,42-22-3585,7 2 1264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3:00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468 27 2976,'0'-5'1715,"-1"-4"2513,1 9-4103,-1-1 0,0 0-1,1 1 1,-1-1 0,0 0 0,0 1 0,0-1 0,1 1-1,-1-1 1,0 1 0,0-1 0,0 1 0,-1-1-1,-4 0 111,0 0-1,0 0 1,1 0-1,-1 1 1,0-1-1,0 1 1,0 1-1,0-1 1,0 1-1,-6 2 1,-65 19 1469,47-12-996,9-3-381,0 0 0,0 2-1,1 0 1,0 1 0,1 1-1,-31 24 1,40-27-259,1 0-1,1 0 1,0 0 0,0 1-1,0 1 1,1-1 0,1 1-1,0 0 1,0 1-1,1-1 1,0 1 0,1 0-1,0 0 1,-3 15-1,6-19-17,0 0-1,0 0 0,1 0 0,0 0 1,0 0-1,1 0 0,0 0 1,0 0-1,0 0 0,1-1 0,0 1 1,3 7-1,-1-6 28,1 0 1,-1-1 0,1 1-1,1-1 1,-1 0 0,1 0-1,0 0 1,12 9-1,-7-8 9,1 1-1,0-2 0,0 1 1,1-2-1,0 0 0,0 0 0,1-1 1,-1-1-1,1 0 0,0-1 1,26 2-1,-12-4 100,1-2 1,0-1-1,-1-1 0,1-2 1,-1-1-1,0-1 0,0-1 1,-1-1-1,0-2 0,-1-1 1,42-25-1,-50 25-106,0 0 1,0-2-1,-2 0 1,1-1-1,14-17 1,-21 19 7,0 1 0,-1-1 0,0-1 0,-1 0 0,-1 0 0,0 0 0,6-23 0,-11 32-80,-1 1 0,0-1 0,0 0 0,0 0-1,-1 0 1,0 0 0,0 0 0,0 0 0,-1 0 0,0 0 0,0 0-1,0 0 1,0 0 0,-1 0 0,1 1 0,-1-1 0,-1 0-1,1 1 1,-1 0 0,1-1 0,-5-3 0,2 2-17,-1 0 0,0 0 0,0 1 0,-1 0 0,1 0 0,-1 1 0,0 0 0,0 0 0,-1 0 0,1 1 0,-1 0 1,-14-3-1,-11 0-79,0 1 0,0 2 0,0 1 0,-1 2 0,-51 6 0,78-5-38,-54 6-1378,22-6-3337,38-1 4617,1 1-79,-1-1 0,0 0 0,1 0-1,-1 0 1,0 0 0,1 0 0,-1 0 0,0 0-1,1 0 1,-1 0 0,0-1 0,1 1-1,-1 0 1,0 0 0,1-1 0,-1 1 0,1 0-1,-1-1 1,0 1 0,0-1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0:17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12 4064,'-44'-10'2830,"25"9"5572,41 9-5080,130 32 278,-115-36-4242,-17-2-2487,1 1-3846,1 4 719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3:01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1 2720,'-16'0'891,"16"0"-880,0 0 1,-1 0-1,1 0 1,0 0-1,0 0 1,0 0-1,-1 0 1,1 0 0,0 0-1,0 0 1,0 0-1,-1 0 1,1 0-1,0 0 1,0 0-1,0 0 1,0 0 0,-1 0-1,1 1 1,0-1-1,0 0 1,0 0-1,0 0 1,-1 0-1,1 0 1,0 0 0,0 1-1,0-1 1,0 0-1,-5 7 619,0 0 0,1 1 0,0-1 1,0 1-1,1 0 0,-4 14 0,-10 53 1903,16-67-2272,-29 204 4468,22-153-3879,-32 402 2792,30-2-1594,10-450-2385,0 0-1,2 0 0,-1 1 0,1-1 0,3 11 1,-5-20 259,0 0-1,1 0 1,-1 0 0,1 1-937,-1-1 937,0 0 0,0 0-1,0 0 1,0 0 0,0 0 0,1 0 0,-1 0 0,0 0 0,0 0 0,0 0-1,0 0 1,0 0 0,0 0 0,0 0 0,1 0 0,-1 0 0,0 0 0,0 0 0,0 0-1,0 0 1,0 0 0,0-1 0,1 0-781,7-5-1994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3:02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449 19 2656,'0'-10'787,"0"1"4879,0 9-5549,-1 0 0,1 0 0,-1 0 0,1 1 1,-1-1-1,1 0 0,0 0 0,-1 0 0,1 0 0,-1 1 0,1-1 0,0 0 0,-1 0 0,1 1 0,-1-1 0,1 0 1,0 0-1,-1 1 0,1-1 0,0 0 0,-1 1 0,-15 16 1669,-21 25 0,13-12-809,-117 118 2127,118-127-2871,1 1-1,1 2 1,2 0 0,0 0-1,1 2 1,2 0 0,-22 45-1,30-51-123,0 1 0,1 0 0,1 0 0,1 0 0,1 1 0,-3 40 0,7-53-47,0 0 0,0 0 0,1 0 0,1 0-1,-1 0 1,1 0 0,1 0 0,0-1 0,0 1 0,0-1 0,1 0-1,1 0 1,-1 0 0,1-1 0,0 1 0,1-1 0,0-1 0,0 1-1,9 7 1,11 5 80,37 22 0,-11-10 150,-50-29-553,12 9 177,-9 2-5709,-2-4 2332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3:04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34 1472,'0'-2'84,"0"1"-46,0 1 0,0-1 0,0 1 0,0-1 0,0 1 0,0-1 0,0 1 0,0-1 0,0 1 1,0-1-1,-1 1 0,1-1 0,0 1 0,0-1 0,0 1 0,-1-1 0,1 1 0,0-1 0,0 1 0,-1 0 0,1-1 0,-1 1 0,1-1 0,-3 0 1693,6-6 3509,0 2-1771,-6 9-2549,2 1-653,-1-1 1,1 1-1,0 0 1,0 0-1,0-1 1,1 1 0,0 0-1,0 0 1,0 0-1,1 7 1,0-1 47,3 73 1304,23 131 0,-24-192-1380,-2-16-20,0-1 1,0 0-1,0 0 1,0 0-1,1 0 1,4 10 0,-3-16 505,-2-6-346,-1-15-154,0 15-168,19-204-76,-12 151-52,-5 47 44,0 0 1,0 1 0,1-1-1,1 1 1,0 0 0,0 0-1,11-19 1,-13 27 21,0 0-1,0 0 1,0 0 0,0 0 0,1 0-1,-1 1 1,1-1 0,0 1 0,-1 0-1,1 0 1,0 0 0,1 0 0,-1 0 0,0 0-1,0 1 1,1 0 0,-1-1 0,1 1-1,-1 1 1,1-1 0,0 0 0,-1 1-1,1 0 1,0 0 0,-1 0 0,1 0-1,0 1 1,-1-1 0,6 2 0,-4 0 24,0-1 1,1 1-1,-1 0 1,0 0-1,0 0 1,0 1 0,-1 0-1,1 0 1,-1 0-1,1 1 1,-1-1-1,0 1 1,0 0-1,3 4 1,-2-3-1181,4-6-6329,-1-2 2845,-1 3 1403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3:05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25 2976,'-15'-11'1309,"-15"-2"11525,42 13-10412,64 7-118,7-3-1318,121 21 0,-104-11-404,-50-6-347,-49-9-409,-1 1-1,0 0 1,1 0-1,-1 0 1,0-1-1,0 1 1,1 0 0,-1 0-1,0 0 1,0-1-1,1 1 1,-1 0 0,0-1-1,0 1 1,0 0-1,1-1 1,-1 1-1,0 0 1,0-1 0,0 1-1,0 0 1,0-1-1,0 1 1,0 0 0,0-1-1,0 1 1,0 0-1,0-1 1,0 1-1,0 0 1,0-1 0,0 1-1,0-1 1,0-5-2802,4-1-80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3:05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4 4576,'-8'-3'5747,"10"4"-4646,31 26 2725,-26-22-3541,0 0-1,0 0 1,-1 1-1,0-1 1,0 1 0,5 8-1,11 19 632,27 55 1,11 43-75,-51-110-653,3 9 41,-1 0-1,-2 1 1,-1 0 0,-1 0-1,-2 0 1,-1 1-1,-1 0 1,-2 0 0,-5 61-1,-2-53-132,-1 0-1,-2 0 0,-1-1 1,-2 0-1,-2-1 0,-2 0 0,-27 48 1,-30 31 252,37-71-4832,32-42 3248,-4 6-542,5-1-5786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3:06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13 3392,'-3'-1'425,"-1"0"0,1 0 0,-1 0 0,1 0 0,-6 0 0,-17 0 6742,36-4-3146,152 9 831,4 0-3827,-153-4-967,46 0-83,-1 2 1,61 10-1,-111-12-849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3:06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23 4160,'-7'-5'333,"7"2"1092,13 2 2899,-3 0-2060,22-2 890,126-6 3211,-137 9-6318,1 2 0,-1 0 1,0 1-1,0 1 0,30 10 1,-3 4-1103,-17-2-4349,-7-3 1938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3:07.5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615 175 3328,'0'-2'368,"-1"-1"0,1 1-1,-1-1 1,0 1 0,0 0 0,0 0 0,0 0-1,0-1 1,0 1 0,-2-3 0,1 4-193,1 1 1,0-1-1,0 0 1,0 0-1,0 0 1,-1 1-1,1-1 1,0 0-1,-1 1 1,1 0-1,0-1 1,-1 1-1,1 0 1,-1-1-1,1 1 1,-1 0-1,-1 0 1,-1 1 31,0-1 0,0 1 0,0 0 0,0 0 1,0 0-1,1 0 0,-1 1 0,1-1 0,-6 4 0,-4 2 261,-18 8 638,1 3 0,-45 33 0,-3 3 130,36-28-731,3-2 248,-68 54 0,96-68-686,0 0-1,1 0 0,0 1 1,1 1-1,0-1 1,1 2-1,0-1 0,1 1 1,1 0-1,-7 17 0,9-17-22,0 0 0,1 0-1,0 1 1,1-1 0,1 1 0,0 0-1,2 23 1,0-28 4,0-1 0,1 1 0,0-1 1,0 0-1,1 1 0,0-1 0,1-1 0,0 1 0,0 0 1,0-1-1,1 0 0,0 0 0,10 10 0,-3-6 31,1 0-1,1 0 0,-1-1 0,2-1 1,-1 0-1,2-1 0,-1 0 1,1-2-1,0 0 0,29 7 0,-21-7 22,0-2-1,1-1 1,0-1-1,0-1 1,-1-1-1,46-5 1,-39-1 29,0 0 0,-1-2 0,0-1 0,0-2 0,-1-1 0,-1-1 0,48-29 0,-54 27-50,-1 0 0,-1-2 0,0 0 1,-2-1-1,1-1 0,-2-1 0,-1 0 0,0-1 0,22-42 1,-28 42-61,-1 0 0,-1-1 1,-1 0-1,-1 0 1,0-1-1,-2 0 1,2-27-1,-5 15-38,0 0-1,-3 1 1,0-1 0,-9-36-1,7 53-18,0 0 0,-11-27 0,12 37-10,-1 0-1,0 0 1,0 1-1,-1 0 1,0 0-1,-11-13 1,11 16 0,0-1-1,-1 1 1,1 1 0,-1-1-1,1 1 1,-1 0-1,0 0 1,-1 1 0,1 0-1,0 0 1,-1 0 0,1 1-1,-1 0 1,-7 0 0,4 0-612,0 1 1,0 0-1,0 1 1,0 0-1,0 1 0,0 0 1,1 0-1,-14 6 1,-9 8-1698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3:07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0 4992,'-4'5'642,"1"1"-1,-1 0 1,2-1 0,-1 1-1,1 0 1,-1 0 0,2 0-1,-1 1 1,0 6 0,-3 6 989,-35 202 3097,35-183-4171,4-28-471,-34 273 1700,-26 430 736,60-707-3360,1 14-134,0-20 831,0 1 0,0-1 1,0 0-1,0 0 0,0 1 0,0-1 1,0 0-1,0 0 0,0 1 1,0-1-1,0 0 0,0 0 0,0 1 1,1-1-1,-1 0 0,0 0 0,0 1 1,0-1-1,0 0 0,1 0 1,-1 0-1,0 0 0,0 1 0,1-1 1,-1 0-1,0 0 0,0 0 0,1 0 1,-1 0-1,0 0 0,0 0 1,1 0-1,-1 0 0,0 1 0,0-1 1,1 0-1,-1 0 0,0 0 0,0 0 1,1-1-1,-1 1 0,0 0 1,0 0-1,1 0 0,-1 0 0,0 0 1,0 0-1,1 0 0,-1 0 0,0-1 1,0 1-1,1 0 0,11-6-3677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3:09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420 8 3552,'0'0'43,"0"0"-1,0-1 1,0 1 0,0 0 0,0 0-1,0-1 1,0 1 0,0 0-1,0 0 1,0-1 0,0 1 0,0 0-1,0 0 1,0-1 0,0 1 0,0 0-1,1 0 1,-1-1 0,0 1-1,0 0 1,0 0 0,0 0 0,1-1-1,-1 1 1,0 0 0,0 0-1,0 0 1,1 0 0,-1 0 0,0-1-1,0 1 1,1 0 0,-1 0 0,0 0-1,0 0 1,1 0 0,-1 0-1,0 0 1,0 0 0,1 0 0,-1 0-1,0 0 1,1 0 0,3 0 3799,-8 4-2140,-74 113 2402,24-36-2550,-42 53 358,-13 20-981,95-131-805,2 0 1,1 1 0,1 0-1,1 0 1,1 1 0,1 0-1,1 1 1,1-1 0,2 1-1,0 0 1,2 38 0,2-51-3,0 0 0,0 0 1,2 0-1,-1 0 0,2 0 0,0-1 1,7 16-1,-7-18-33,2-1-1,-1 0 0,1 0 1,1 0-1,0-1 1,0 0-1,0 0 0,1-1 1,10 8-1,-5-5-131,0-1 1,1 0-1,0-1 0,0-1 0,28 11 0,-40-18-495,-1 1 0,0-1 0,1 0 0,-1 0 0,1 0 0,-1 0 0,0 0 0,1 0 1,-1 0-1,1 0 0,-1 0 0,0-1 0,1 1 0,-1-1 0,0 1 0,1-1 0,-1 1 0,2-2 0,-3 1 111,11-3-2849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0:18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0 512 4480,'9'0'2005,"-6"-1"-1708,0 0 0,-1 0 0,1 0 0,0-1 0,0 1 0,0-1 0,-1 1 0,1-1 0,-1 0 0,1 0 1,-1 0-1,0 0 0,3-4 0,3-5 650,14-20 1,-5 4-79,135-184 3306,-109 149-3144,22-36 34,-53 81-845,-10 13-98,1 0 1,0 0-1,-1 0 1,4-8-1,-5 11 452,0 7-243,0 16-123,1 4-105,0 0-88,0-7 183,6 27 0,-3-16-73,-4-24-109,-1 0 0,1-1-1,0 1 1,1 0-1,-1-1 1,6 11 0,-7-15-16,2 2 30,0 1 0,0-1 0,0 1 1,1-1-1,-1 0 0,5 5 0,-5-7-18,0 0 1,-1 0 0,1-1-1,0 1 1,-1 0-1,1 0 1,0-1-1,0 1 1,0-1-1,0 0 1,-1 0 0,1 1-1,0-1 1,0 0-1,0-1 1,0 1-1,2 0 1,57-10 56,119-36 1,-147 36-37,0-2 1,-1-2 0,0 0 0,-1-3 0,47-32-1,-56 35-78,-16 11 146,-1-1 0,1 0 0,-1 0 0,0 0 0,0 0 0,8-10 0,-26 31 128,-23 22 0,21-26-279,-73 68 258,78-70-167,0 0 0,1 1 1,0 0-1,1 1 0,-13 24 1,20-33-38,-1 0 1,1-1 0,0 1-1,0 0 1,1 0 0,-1 0-1,1 0 1,-1 0 0,2 7-1,-1-10 1,0-1 0,0 1 0,0 0 0,1 0 0,-1 0 0,0 0 0,1-1-1,-1 1 1,0 0 0,1 0 0,-1-1 0,1 1 0,-1 0 0,1-1 0,-1 1 0,1 0-1,0-1 1,-1 1 0,2 0 0,0 0 5,-1-1 0,0 0-1,0 1 1,1-1 0,-1 0 0,0 0-1,1 0 1,-1 0 0,0 0 0,1 0-1,-1 0 1,0-1 0,1 1 0,-1 0-1,0-1 1,0 1 0,2-2 0,7-2 27,0-1 0,0-1 1,0 0-1,-1 0 0,0-1 1,-1 0-1,1-1 0,-1 0 1,-1 0-1,1 0 1,8-14-1,4-11-25,32-69 0,-46 91-10,-5 9-25,0-1 0,-1 1 0,1 0 1,0-1-1,-1 1 0,1-1 0,-1 0 0,0 1 0,0-4 0,-4 10-132,3 2 129,0-1 0,0 0 0,1 1 1,0-1-1,0 0 0,1 7 0,0 8-17,-1-9 123,-1-6-75,1 0 0,0 0 0,0 0 0,1 1 0,-1-1 0,1 0 0,0 0 0,0 0 0,1 0 0,-1 0 0,1-1 0,0 1 0,0 0 0,5 5 0,-6-8 5,0-1 0,0 0 0,0 1 0,0-1-1,0 0 1,1 0 0,-1 1 0,1-1 0,-1 0 0,1-1 0,-1 1 0,1 0 0,-1 0 0,1-1 0,2 2 0,-2-2 13,0 0 1,0 0 0,0-1 0,0 1 0,0 0 0,0-1 0,0 1 0,0-1 0,0 1 0,0-1 0,-1 0-1,1 0 1,0 0 0,1-2 0,17-11 31,0-1 0,-1-1 0,22-25 0,6-5 99,-43 43-214,0-1 0,0 0 0,6-8 0,-30 63-4,16-39 118,-5 26 1,8-34-43,1 0 1,-1 0 0,1 0 0,0 0 0,0 0 0,1 0 0,-1 1 0,1-1-1,0 0 1,1 4 0,-1-7 2,-1 0-1,1 0 0,-1-1 0,1 1 1,-1 0-1,1 0 0,-1-1 1,1 1-1,0 0 0,-1 0 1,1-1-1,0 1 0,0-1 1,0 1-1,-1-1 0,1 1 1,0-1-1,0 0 0,0 1 1,0-1-1,0 0 0,0 1 0,0-1 1,0 0-1,0 0 0,-1 0 1,1 0-1,0 0 0,2 0 1,2-1 13,0 0 1,0 0 0,0-1-1,7-2 1,-1 0 22,-5 2-17,118-43 210,-117 42-222,47-19-3,-49 20-52,0 1 1,1 0 0,-1-1-1,0 1 1,1 1-1,-1-1 1,1 1-1,6 1 1,-10-1 26,-1 0 0,1 1 0,0-1 1,-1 1-1,1 0 0,-1-1 0,1 1 0,-1 0 0,1 0 1,-1 0-1,1 0 0,-1 0 0,0 0 0,0 1 0,0-1 1,1 0-1,-1 1 0,0-1 0,-1 1 0,1-1 1,0 1-1,0-1 0,-1 1 0,1-1 0,-1 1 0,1 0 1,-1-1-1,1 1 0,-1 0 0,0 0 0,0 1 1,0 7-2,0 0 0,-1 0 0,0 0 0,-2 11 0,2-17 41,-14 75 146,-25 75 1,26-112-118,-2-1 0,-2 0 0,-31 54 1,41-83-26,0-1 1,0 0-1,-1-1 1,-1 0 0,1 0-1,-2-1 1,-10 8 0,14-11-3,0-2 0,-1 1 0,0-1 0,1 0 0,-1 0 0,0-1 0,-1 0 1,1-1-1,0 0 0,-1 0 0,1-1 0,-10 1 0,13-2-38,0-1 0,0 1 0,0-1-1,0 0 1,1 0 0,-1-1 0,0 1-1,1-1 1,-1 0 0,1 0 0,-1-1 0,1 1-1,0-1 1,0 0 0,0 0 0,1 0 0,-1-1-1,1 1 1,0-1 0,0 0 0,0 0 0,0 0-1,0 0 1,1 0 0,0-1 0,0 1-1,0-1 1,1 0 0,-1 1 0,1-1 0,0 0-1,1 0 1,-1 0 0,1 0 0,0 0 0,0 1-1,0-1 1,1 0 0,0 0 0,1-6-1,3-3-10,0 1 0,2-1 0,-1 1 0,1 1 0,1-1 0,0 1 0,1 1 0,0-1 0,1 2 0,0-1 0,1 1 0,0 1 0,15-11 0,12-4-122,1 2 1,0 1 0,44-15 0,-55 24-1532,56-15 1,-68 23-459,27-2 0,-30 5-406,0 1 1,22 2-1,18 5-1641,4 6-287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3:09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6 4736,'-21'-5'13259,"19"6"-12572,3 0-374,0 1 0,1-1 0,-1 0 0,1 0 0,-1 0 0,1 1 0,-1-1 0,1-1 0,0 1 0,0 0 0,-1 0 0,5 0 0,69 13 1415,-34-8-1584,48 15 0,-87-21-458,10 3-284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3:10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60 5824,'1'0'3766,"2"13"-1196,-3 7-642,1 0 1,5 27 0,15 113 1374,-19-140-2979,-1-3 92,-1 3 690,0-20-1089,0 0 0,0 0 0,0 0 0,0 0 0,0 0 0,1 0 0,-1 0 0,0 0 0,0 0 0,0 0 0,0 0 0,0 0 0,0 0 0,0 0 0,0 0 0,0 0 0,0 0 0,0 0 0,0 0 0,0 0-1,0 0 1,0 0 0,0 0 0,0 0 0,0 0 0,0 0 0,0 0 0,0 0 0,0 0 0,0 0 0,0 0 0,0 0 0,0 0 0,0 0 0,2-12 485,9-134-151,-6 56-344,5 7-168,-9 78 135,-1 4 33,0-1 0,0 0-1,1 0 1,-1 0 0,1 1 0,-1-1 0,1 0-1,-1 1 1,1-1 0,0 0 0,0 1 0,-1-1-1,1 1 1,1-1 0,-1 1 0,0 0 0,0-1-1,0 1 1,1 0 0,-1 0 0,0 0 0,1 0-1,-1 0 1,1 0 0,0 0 0,-1 1 0,1-1-1,0 0 1,-1 1 0,1-1 0,0 1 0,-1 0-1,1 0 1,0 0 0,0-1 0,0 2 0,-1-1-1,1 0 1,3 1 0,179 23 777,-176-25-1954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3:10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14 6656,'-2'-2'548,"-1"1"1,0 0-1,1 0 1,-1 0 0,0 1-1,-4-1 1,29 0 9449,2-1-6151,-1-1-3447,34 2 0,7 2-45,-41-1-236,-1 1 1,31 4 0,-48-4-1288,0 0-1,-1 0 1,1 1-1,-1 0 1,0 0-1,1 0 1,-1 0-1,0 1 1,7 5-1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3:10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 6816,'1'-1'136,"-1"1"0,0-1 1,0 1-1,0-1 0,0 1 1,1-1-1,-1 1 0,0 0 1,0-1-1,1 1 0,-1 0 1,0-1-1,1 1 0,-1 0 1,0-1-1,1 1 0,-1 0 1,1 0-1,-1-1 0,0 1 1,1 0-1,-1 0 0,1 0 1,-1-1-1,1 1 0,-1 0 1,0 0-1,1 0 0,-1 0 1,1 0-1,-1 0 0,1 0 1,-1 0-1,1 0 0,-1 0 1,1 1-1,17 9 4080,-6-1-3247,12 4-160,-1 1 0,0 2 0,-1 0 0,0 1 0,-2 1 1,32 36-1,-5 5-155,-3 2 0,46 84 0,-76-118-421,-1 1 0,-1 0 0,-1 1 0,-1 0 0,7 39 0,-11-37-39,-2 1 1,-1-1 0,-2 56-1,-2-70-145,-1-1 0,-1 0 0,0 0 0,-1 1 1,0-2-1,-2 1 0,0-1 0,-1 0 0,-9 17 0,2-12-137,0 0 0,-2-1 0,-30 30 1,-64 47-864,72-64 482,0-1-1356,-15 10-5347,13-11 2570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3:16.4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626 79 2144,'15'-19'3254,"-13"17"-2774,0 0 0,-1 0-1,1 0 1,0 0 0,-1-1 0,1 1 0,-1-1 0,2-4 0,-2 6-389,-1 0 0,0 1 1,1-1-1,-1 0 0,0 0 0,0 0 1,0 0-1,0 0 0,0 0 0,0 0 0,0 0 1,0 0-1,0 0 0,0 0 0,0 1 1,-1-1-1,1 0 0,0 0 0,-1 0 0,1 0 1,-1 0-1,1 0 0,-1 1 0,1-1 1,-2-1-1,1 1 25,-1 0 0,1 0-1,-1 0 1,0 0 0,0 0 0,1 0 0,-1 1 0,0-1 0,0 0-1,0 1 1,0 0 0,-2-1 0,-3 1 129,1 0 0,-1 0 1,1 0-1,-1 1 0,1-1 0,-1 2 1,-8 2-1,-23 11 745,2 2 0,-41 25 0,-67 52 520,141-91-1500,-65 50 194,61-47-168,0 1 1,0 0-1,1 1 1,-1-1-1,2 1 1,-9 15-1,13-22-19,0 0 0,1 0 0,-1 1 0,1-1 0,0 0 0,-1 0 0,1 0 1,0 1-1,-1-1 0,1 0 0,0 0 0,0 1 0,0-1 0,0 0 0,1 0 0,-1 1 0,0-1 0,0 0 0,1 0 0,-1 1 0,1-1 0,-1 0 1,1 0-1,-1 0 0,1 0 0,0 0 0,-1 0 0,1 0 0,0 0 0,0 0 0,0 0 0,0 0 0,0 0 0,0-1 0,0 1 0,2 1 0,4 1 80,0 0-1,0 0 0,0-1 0,0 0 0,8 2 0,-5-2-35,23 4 91,0-1 0,0-1 0,53-2 0,-82-2-89,-19 0-104,-7 2 11,0 1 1,0 1 0,-31 9 0,43-10 28,-17 5 13,0 0 0,-40 20 0,53-21-22,0 1 1,0 0-1,1 1 0,1 0 1,-1 1-1,-15 16 0,24-21 0,0 1 0,0-1 0,0 1 0,1-1 1,0 1-1,0 0 0,-3 9 0,5-12 32,0-1 0,0 1 1,0 0-1,1 0 1,0 0-1,-1 0 0,1-1 1,0 1-1,0 0 0,0 0 1,1 0-1,-1 0 1,1-1-1,-1 1 0,1 0 1,0 0-1,0-1 1,0 1-1,3 4 0,-1-5-4,-1 0 0,0 1 0,0-2 0,1 1 0,-1 0 0,1 0-1,-1-1 1,1 1 0,0-1 0,0 0 0,0 0 0,0 0 0,0 0-1,0-1 1,0 1 0,0-1 0,0 0 0,3 1 0,9-1 32,1-1-1,19-3 1,-23 3-11,31-6 16,0-1 0,0-2-1,-1-2 1,0-2 0,-1-2-1,0-1 1,52-32 0,55-49 94,-136 89-138,-4 4-13,-1 0 0,0-1-1,0 0 1,0 0-1,-1 0 1,10-14 0,-21 25-116,-1 1 29,0 0 0,-9 11 1,11-11 76,0 1 1,1 0 0,0 0 0,1 0 0,-1 1 0,1-1-1,-1 10 1,1 2-21,-1 34-1,3-47 58,0-1-1,0 1 1,1-1 0,0 0-1,0 1 1,1-1 0,2 7-1,-4-10-8,1-1 0,0 0 0,-1 0 0,1 0 0,0 1-1,-1-1 1,1 0 0,0 0 0,0 0 0,0 0 0,0 0 0,0-1-1,0 1 1,0 0 0,0 0 0,0-1 0,0 1 0,1 0 0,-1-1-1,0 1 1,0-1 0,1 0 0,-1 1 0,0-1 0,1 0-1,-1 0 1,0 0 0,1 0 0,-1 0 0,0 0 0,1 0 0,-1 0-1,0-1 1,1 1 0,1-1 0,10-5 72,-1-1 0,0 0 0,-1 0 1,1-1-1,-1-1 0,10-10 0,-7 8-60,164-163-76,-170 162-320,-4 12 230,15 26-124,-13-19 269,-1-1 1,1 1-1,1-1 0,-1 0 0,1-1 0,0 0 0,0 0 0,11 5 0,-15-8 18,1-1-1,0 1 1,0-1-1,-1 0 0,1-1 1,0 1-1,0-1 0,0 1 1,0-1-1,0 0 1,0-1-1,0 1 0,-1-1 1,1 1-1,0-1 0,0 0 1,0-1-1,-1 1 0,1-1 1,6-3-1,-4 1 2,0 0-1,-1 0 1,1 0 0,-1 0-1,0-1 1,7-8-1,-12 12-27,1 0 0,0 0-1,0 0 1,0 0 0,-1 0-1,1-1 1,0 1 0,-1 0 0,1 0-1,-1 0 1,1 0 0,-1-1-1,0 1 1,0 0 0,1 0-1,-1-1 1,0 1 0,0 0 0,0-1-1,0 1 1,0 0 0,-1 0-1,1-1 1,0 1 0,-1 0-1,1 0 1,0-1 0,-1 1 0,0 0-1,1 0 1,-1 0 0,0 0-1,1 0 1,-1 0 0,0 0-1,0 0 1,0 0 0,0 0-1,0 0 1,0 1 0,0-1 0,-1 0-1,-1-1-18,1 1 1,-1 0-1,1 1 0,-1-1 0,1 0 1,-1 1-1,1 0 0,-1-1 0,0 1 0,1 0 1,-1 0-1,0 0 0,1 1 0,-1-1 1,1 1-1,-1-1 0,1 1 0,-1 0 0,-4 2 1,-5 3-43,1 0 0,-19 13 0,26-16 11,-1 1 45,1-1 0,-1 2 0,1-1 0,0 0-1,0 1 1,1-1 0,-1 1 0,1 0 0,0 1 0,0-1-1,1 0 1,-1 1 0,1-1 0,0 1 0,1 0 0,-1 0-1,1 0 1,1 0 0,-1 0 0,1 0 0,0 0 0,0 0-1,1-1 1,-1 1 0,1 0 0,1 0 0,-1 0 0,1 0-1,0-1 1,0 1 0,4 6 0,-3-7 4,0 2 41,1-1 0,0 0 0,5 6 0,-8-10-18,1-1-1,-1 0 1,0 1 0,1-1 0,-1 0 0,0 0 0,1 0 0,0 0 0,-1 0 0,1 0-1,-1 0 1,1-1 0,0 1 0,0-1 0,-1 1 0,1-1 0,4 1 0,-2-2 11,1 1 1,0-1 0,-1 0 0,1 0 0,-1 0 0,1-1 0,7-4 0,33-19 112,-31 16-117,127-63-57,-55 32 12,-70 31-91,2 1 0,-1 0-1,24-5 1,-42 15 89,0 1 1,0-1-1,0 1 0,0-1 1,0 1-1,-1-1 1,1 1-1,-3 2 0,2-2-22,-17 28 19,1-4 189,-24 50 1,42-77-162,0 1 1,0-1-1,0 0 1,-1 0-1,1 0 0,0 0 1,0 0-1,0 0 1,0 1-1,0-1 1,0 0-1,0 0 1,0 0-1,0 0 1,0 0-1,0 1 1,0-1-1,0 0 1,0 0-1,-1 0 1,1 1-1,0-1 1,1 0-1,-1 0 1,0 0-1,0 0 1,0 1-1,0-1 1,0 0-1,0 0 0,0 0 1,0 0-1,0 0 1,0 1-1,0-1 1,0 0-1,0 0 1,1 0-1,-1 0 1,0 0-1,0 0 1,0 1-1,0-1 1,0 0-1,0 0 1,1 0-1,-1 0 1,0 0-1,0 0 1,0 0-1,0 0 1,1 0-1,-1 0 1,0 0-1,0 0 0,0 0 1,0 0-1,1 0 1,-1 0-1,0 0 1,0 0-1,0 0 1,0 0-1,1 0 1,-1 0-1,0 0 1,0 0-1,0 0 1,0 0-1,11-5 99,-11 5-101,75-46 223,-41 24-168,42-20 0,-55 29-122,-18 10 29,0 1 1,1 0 0,-1 0-1,1 0 1,-1 1 0,6-2 0,-9 3 29,0-1 0,1 1 1,-1 0-1,1 1 1,-1-1-1,0 0 1,1 0-1,-1 0 1,0 0-1,1 0 1,-1 0-1,0 0 1,0 0-1,1 1 0,-1-1 1,0 0-1,1 0 1,-1 0-1,0 1 1,0-1-1,1 0 1,-1 0-1,0 1 1,0-1-1,1 0 1,-1 1-1,0-1 0,0 0 1,0 1-1,0-1 1,0 0-1,0 0 1,1 1-1,-1-1 1,0 1-1,0-1 1,0 0-1,0 1 0,0-1 1,0 0-1,0 1 1,-1 22 26,1-15-24,0 3 9,-1 6 52,2 0 0,0 0 0,1 0-1,6 28 1,-7-42-9,0 1 0,0-1-1,0 1 1,1-1 0,-1 0 0,1 1 0,0-1-1,0 0 1,0 0 0,0 0 0,1 0 0,-1-1 0,1 1-1,0 0 1,0-1 0,-1 0 0,2 0 0,-1 0 0,0 0-1,0 0 1,1-1 0,-1 1 0,1-1 0,-1 0-1,1 0 1,-1 0 0,8 0 0,1-1-8,1 0-1,-1-1 1,0 0 0,0-1 0,17-5-1,61-22 60,-69 21-57,30-12-1204,23-15-6134,-40 19 169,-3 4 2299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3:20.1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275 725 2912,'-8'1'4530,"20"-3"582,-9 0-4804,0 0-1,0 0 1,0 0-1,-1-1 0,1 1 1,-1-1-1,1 1 1,-1-1-1,3-4 0,12-13 427,68-66 1581,-109 116-1766,-10 29-331,-38 89 0,19-35 93,-61 73 451,34-60 92,63-98-498,4-7 320,11-16-59,3-7 256,7-10-771,2 1-1,10-12 1,-6 8-89,17-23 0,0-13-24,-2-1 0,28-70 0,-35 70-1,3 1 1,1 1-1,35-48 0,-18 42-123,2 2 1,2 2-1,64-54 0,-103 99 109,-1 1-1,2 0 0,-1 0 0,18-8 1,-24 13 0,0 0 0,0 1 0,0-1 0,0 0 0,0 1 0,0-1 0,0 1 0,1 0 0,-1 0 1,0 0-1,0 0 0,0 0 0,1 0 0,-1 0 0,0 1 0,0-1 0,0 1 0,0 0 0,0-1 0,0 1 0,0 0 0,0 0 1,0 1-1,0-1 0,0 0 0,-1 0 0,1 1 0,2 2 0,0 0 28,-1 1-1,-1-1 1,1 0 0,-1 1-1,1-1 1,-1 1 0,-1 0-1,1 0 1,-1-1 0,0 1 0,0 0-1,0 0 1,0 0 0,-1 1-1,0-1 1,0 0 0,-1 0-1,1 0 1,-1 0 0,0 0-1,0 0 1,-3 6 0,-2 4 25,0 0 0,-1 0 1,-1 0-1,0-1 0,-16 21 1,18-27-34,-9 12 198,-33 36 0,42-51-150,1-1 0,-1 1 0,0-1-1,0 0 1,0 0 0,0 0 0,-1-1 0,1 0-1,-1-1 1,0 1 0,-8 1 0,10-4-15,-1 1 1,1-1-1,0 0 1,-1 0-1,1-1 1,-1 1 0,1-1-1,0 0 1,-1-1-1,1 1 1,0-1 0,0 0-1,-6-4 1,5 3-19,-1-1 0,0-1 0,1 1 1,0-1-1,0 0 0,0 0 0,1-1 1,-7-9-1,8 6-352,9 6 191,19 5 158,-11 0 19,45 3-55,-1-3 0,1-2-1,-1-3 1,1-2 0,83-19 0,19-14 53,139-39 82,-285 72-93,-1-1 1,0 0 0,-1 0 0,13-9 0,-25 15-19,0 0 1,0 0 0,0 0 0,0 0 0,0 0 0,0 0 0,0 0-1,0 0 1,0-1 0,0 1 0,-1 0 0,1 0 0,0 0 0,0 0-1,0 0 1,0 0 0,0 0 0,0 0 0,0 0 0,0 0 0,0 0-1,0 0 1,0 0 0,0 0 0,0 0 0,0-1 0,0 1 0,0 0-1,0 0 1,-15 5-26,-27 10-32,37-13 2,-20 7 42,-115 47-153,120-46 219,1 0-1,-1 1 1,2 1 0,-29 24 0,44-34-49,-4 4-30,-1 1 0,1 0 1,0 0-1,1 0 0,-1 1 0,2 0 0,-1 0 1,-7 16-1,12-23 52,1 0 0,-1 0 0,1 0 0,0 0-1,-1 0 1,1 0 0,0 0 0,0 0 0,0 0 0,0 0 0,0 0 0,0 2 0,0-3-13,0 0 1,1 1-1,-1-1 1,0 0-1,0 0 1,0 0 0,0 1-1,0-1 1,1 0-1,-1 0 1,0 0-1,0 0 1,0 0 0,1 1-1,-1-1 1,0 0-1,0 0 1,1 0-1,-1 0 1,0 0 0,0 0-1,1 0 1,-1 0-1,0 0 1,0 0-1,1 0 1,-1 0 0,0 0-1,0 0 1,0 0-1,1 0 1,-1 0-1,5-2 60,-1 0 0,0 1-1,0-2 1,7-3-1,-1 0-48,201-123 370,-198 120-360,83-66-219,-81 63-2,-19 16 113,1 0 1,0 0 0,0 1 0,1-1-1,-1 1 1,1 0 0,0 0 0,0 0 0,1 0-1,-3 8 1,2-4 73,0 1 1,1-1-1,0 0 0,1 0 0,0 1 0,1 9 1,0-13 67,0 0 0,0 0-1,1 0 1,0 0 0,1 0 0,-1-1 0,6 8 0,-8-11-39,2 0 0,-1-1-1,0 1 1,0 0 0,0-1 0,1 1-1,-1-1 1,1 0 0,-1 1 0,1-1-1,0 0 1,-1 0 0,1 0-1,0 0 1,0 0 0,0 0 0,0-1-1,0 1 1,0-1 0,0 1 0,0-1-1,0 0 1,0 0 0,0 1-1,0-2 1,3 1 0,3-2 4,0-1 1,-1 1 0,1-1-1,-1-1 1,1 1-1,-1-2 1,-1 1-1,9-6 1,50-49-89,-38 34 130,-22 20-68,-1 1 0,1-1 0,-1 0 0,-1 0 0,1-1 0,3-6 0,-6 10-2,0 0 1,0 0-1,0 0 0,0 1 0,-1-1 1,1 0-1,-1 0 0,1 0 0,-1 0 1,0 0-1,0 0 0,0 0 0,0 0 1,0-1-1,0 1 0,-1 0 0,1 0 1,-1 1-1,1-1 0,-1 0 0,0 0 1,1 0-1,-3-3 0,3 5-11,-5-9-60,5 9 70,0 0 0,0 0-1,0 0 1,-1 0 0,1 0-1,0-1 1,0 1 0,0 0-1,0 0 1,0 0 0,0 0 0,0 0-1,0-1 1,0 1 0,0 0-1,0 0 1,0 0 0,0 0-1,0-1 1,0 1 0,0 0-1,0 0 1,0 0 0,0 0-1,0-1 1,0 1 0,0 0 0,0 0-1,0 0 1,0 0 0,0-1-1,0 1 1,0 0 0,0 0-1,1 0 1,-1 0 0,0 0-1,0 0 1,0-1 0,0 1-1,0 0 1,0 0 0,1 0-1,-1 0 1,0 0 0,0 0 0,0 0-1,1 0 1,66 6-35,-60-6 22,-1 0 1,0 1-1,1 0 1,-1 1 0,0-1-1,0 1 1,0 0-1,0 1 1,0-1-1,6 5 1,-9-5-1,-1-1 1,1 1-1,-1 0 1,0 0-1,1 0 1,-1 0-1,0 0 1,0 0-1,-1 0 0,1 0 1,0 1-1,-1-1 1,1 1-1,-1 0 1,0-1-1,0 1 0,0 0 1,0 0-1,0-1 1,-1 1-1,0 0 1,1 0-1,-1 0 1,0 3-1,-5 26 65,3-25-21,1 1-1,0 0 1,0 0 0,1 0 0,0 13 0,1-18-18,0-1-1,-1 1 1,1-1 0,0 1-1,0-1 1,0 0 0,0 1 0,1-1-1,-1 0 1,0 0 0,1 0-1,0 0 1,-1 0 0,1 0 0,0 0-1,0-1 1,0 1 0,0-1-1,1 1 1,-1-1 0,4 2 0,-2-1 10,1-1 0,-1 0 0,0 1 0,0-2 0,1 1 1,-1 0-1,1-1 0,-1 0 0,0 0 0,1 0 1,-1-1-1,1 1 0,-1-1 0,5-2 0,7-2 47,0 0 0,20-12 0,-18 9 29,19-11-75,-2-2-1,0-1 0,49-42 1,-82 62-29,18-12-89,-13 10-38,-7 4 130,0 0 0,0 0 1,0 0-1,0 0 0,0 0 0,0 0 1,0 0-1,1 0 0,-1 0 0,0 0 1,0 0-1,0 0 0,0 0 0,0 0 1,0 1-1,0-1 0,0 0 0,0 0 1,0 0-1,0 0 0,0 0 0,0 0 1,0 0-1,0 0 0,1 0 0,-1 0 1,0 0-1,0 0 0,0 0 0,0 0 0,0 0 1,0 0-1,0 1 0,0-1 0,0 0 1,0 0-1,0 0 0,0 0 0,0 0 1,0 0-1,0 0 0,0 0 0,0 0 1,0 0-1,0 0 0,0 0 0,0 1 1,0-1-1,0 0 0,0 0 0,0 0 1,0 0-1,-1 0 0,1 0 0,0 0 1,0 0-1,0 0 0,0 0 0,0 0 1,0 0-1,0 0 0,-23 37-145,20-29 93,-2 4 72,-6 24 1,10-32 3,0-1 0,1 1 0,-1 0 0,1-1 1,0 1-1,0-1 0,0 1 0,1 0 0,-1-1 0,1 1 0,2 6 1,-3-9-9,1 0 0,-1 0 0,1 0 0,0 0 0,0 0 0,-1 0 0,1-1 0,0 1 0,0 0 0,0 0 0,0 0 0,0-1 1,0 1-1,0-1 0,0 1 0,0-1 0,1 1 0,-1-1 0,0 1 0,0-1 0,0 0 0,1 0 0,-1 0 0,0 1 0,0-1 0,0-1 1,1 1-1,0 0 0,6-1 17,0 0 0,0-1 0,9-3 0,-8 3 11,55-19 177,81-39 0,-142 59-203,11-6 13,-1 0 1,0-1-1,-1-1 0,0 0 1,-1 0-1,1-1 0,-2-1 0,1 0 1,9-13-1,10-18 6,33-60 0,-18 27 23,76-100 27,-55 82-523,-62 88 371,14-24 22,-17 27 25,0 1-1,0-1 0,-1 0 1,1 1-1,0-1 0,-1 0 1,1 0-1,-1 1 1,0-1-1,0 0 0,1 0 1,-1 0-1,-1-3 1,1 5 12,0-1 1,0 1 0,-1-1 0,1 1-1,0 0 1,-1-1 0,1 1 0,0 0-1,-1-1 1,1 1 0,0 0 0,-1-1-1,1 1 1,-1 0 0,1-1 0,0 1-1,-1 0 1,1 0 0,-1 0 0,1 0-1,-1-1 1,1 1 0,-1 0 0,1 0-1,-1 0 1,1 0 0,-1 0 0,1 0-1,-1 0 1,1 0 0,-1 0 0,1 0-1,-1 1 1,1-1 0,0 0 0,-1 0-1,1 0 1,-1 1 0,1-1 0,-1 0-1,1 0 1,-1 1 0,-22 12-141,22-12 132,-11 8 10,0 0-1,1 0 0,0 1 1,1 1-1,0 0 0,1 0 1,0 1-1,1 0 0,-14 26 1,9-9-3,1 1 1,2 1 0,-10 46-1,-3 15-72,6-28 173,-15 113-1,31-169-87,1 0 0,0 0 0,1 13 0,0-19 38,-1 1-1,1 0 1,-1-1 0,1 1 0,0-1 0,0 1 0,1-1-1,-1 1 1,0-1 0,1 1 0,-1-1 0,1 0 0,3 4 0,-3-5-14,-1-1 1,1 1 0,-1-1 0,0 1-1,1-1 1,-1 1 0,1-1 0,-1 0-1,1 1 1,-1-1 0,1 0 0,-1 0 0,1 0-1,0 0 1,-1 0 0,1-1 0,-1 1-1,1 0 1,2-2 0,32-12 142,-29 11-137,45-22 89,33-13-173,25 3 9,-104 33-58,12-4-133,-13 9 178,-7 7 26,0-7-17,0 1 0,0-1 1,-1 1-1,1-1 0,-6 6 0,-12 16 72,0 9 37,11-20 13,1 0 0,0 0 0,-10 29 1,18-42-55,-1 0 0,1 0 0,0 0 1,-1 0-1,1 0 0,0 0 0,0 0 1,0 0-1,0 0 0,0 0 0,0 0 0,0 0 1,0 0-1,1 1 0,-1-1-11,0-1-1,1 0 0,-1 0 1,0 1-1,0-1 0,1 0 1,-1 0-1,0 0 0,0 0 1,1 1-1,-1-1 0,0 0 1,1 0-1,-1 0 0,0 0 1,0 0-1,1 0 0,-1 0 1,0 0-1,1 0 0,-1 0 1,0 0-1,1 0 0,-1 0 1,0 0-1,1 0 0,-1 0 1,0 0-1,1 0 1,3-2 54,1 0 1,-1 0 0,0-1 0,6-3 0,-6 3-55,55-32 83,21-15-37,-25 16-119,-13 9-23,-60 68-325,-7 2 437,-2 0 0,-2-2 0,-1-1-1,-3-2 1,-40 40 0,-163 139 166,224-208-93,0-1-1,-1 0 1,-1 0 0,1-1-1,-22 10 1,33-19-85,1 1-1,-1-1 1,1 1 0,-1-1 0,0 1 0,1-1 0,-1 0-1,0 0 1,1 0 0,-1 0 0,1 0 0,-1 0-1,0 0 1,1 0 0,-1-1 0,0 1 0,1-1 0,-1 1-1,1-1 1,-1 1 0,-1-2 0,2 1-11,0 0-1,0 0 1,1 1 0,-1-1 0,0 0-1,0 0 1,1 0 0,-1 0 0,1 0-1,-1-1 1,1 1 0,-1 0 0,1 0-1,0 0 1,-1 0 0,1 0 0,0-1-1,0 1 1,0 0 0,0 0 0,0 0 0,0-1-1,0 1 1,0 0 0,1 0 0,-1 0-1,0-1 1,2-1 0,0-2 16,0 0 0,1 1 0,-1-1 0,1 0 0,1 1 0,-1 0 0,7-7 0,34-28 8,-29 27-137,6-5 95,1 1-1,1 1 1,0 2 0,28-13-1,-6 7 28,65-19 0,-37 15 176,-33 9-146,54-11 0,-82 23 18,14-3-6483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3:20.6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70 81 4064,'-11'-13'996,"-6"-6"1182,7 7 2749,10 11-4722,0 0 0,-1 1 0,1-1 0,0 0 0,0 0 0,0 0 0,0 1-1,0-1 1,0 0 0,0 0 0,0 0 0,0 1 0,0-1 0,0 0 0,0 0 0,1 0 0,-1 1 0,0-1 0,1 0 0,-1 0 0,0 1 0,1-1 0,-1 0 0,1 1-1,-1-1 1,1 1 0,-1-1 0,1 0 0,0 1 0,-1-1 0,1 1 0,0 0 0,1-1 0,-1-1 10,1 1-1,0-1 1,1 1-1,-1 0 1,0 0 0,0 0-1,0 0 1,1 0 0,3-1-1,-11 4 10,0 0-224,0-1 0,0 1 0,0 0 0,0 0 0,0 0 0,-8 6 0,8-5 0,4-3 15,0 1 0,1-1 0,-1 0 0,0 1 0,0-1 0,1 1 0,-1-1 0,0 1 0,1-1 0,-1 1 0,0 0 0,1-1 0,-1 1-1,1 0 1,-1-1 0,1 1 0,-1 0 0,1 0 0,0-1 0,-1 3 0,1-2 30,1 0 1,-1-1-1,1 1 0,-1 0 0,1 0 1,0-1-1,-1 1 0,1 0 0,0-1 1,0 1-1,-1-1 0,1 1 0,0-1 1,0 1-1,0-1 0,0 0 0,-1 1 1,1-1-1,0 0 0,0 0 0,0 1 1,1-1-1,11 2 195,-1 0 0,1 0 0,0-1 1,0-1-1,16-1 0,-8 0-54,319-14 846,-149 6-544,-175 7-677,13 0 610,-27 2-744,-1 0 0,1 0-1,0 0 1,-1 0 0,1 0 0,0 1-1,-1-1 1,1 1 0,-1-1-1,1 1 1,-1 0 0,1 0 0,1 1-1,1 2-2060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3:21.4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69 46 7040,'-1'-3'530,"-6"-12"1271,7 14-1693,0 1 1,0 0 0,0 0-1,0-1 1,0 1-1,0 0 1,-1-1 0,1 1-1,0 0 1,0 0 0,0-1-1,0 1 1,-1 0-1,1 0 1,0 0 0,0-1-1,-1 1 1,1 0-1,0 0 1,0 0 0,-1-1-1,1 1 1,0 0 0,-1 0-1,1 0 1,0 0-1,-1 0 1,1 0 0,0 0-1,0 0 1,-1 0 0,1 0-1,0 0 1,-1 0-1,1 0 1,0 0 0,-1 0-1,-5 4 666,0 1 0,0 0 0,1 0 0,0 0 0,0 0 0,0 1 0,1 0-1,-5 8 1,15-22-164,0 0 0,1 0-1,0 1 1,13-10-1,9-9 18,-24 23-500,-5 8-16,-7 13 60,4-11-116,2-4-38,0-1-153,0 1 0,0 0 0,0 0 0,0 0 0,0-1 0,1 1 1,-1 0-1,1 0 0,0 0 0,0 0 0,0 0 0,0 0 0,1 0 1,0 4-1,6 13-1134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0:45.4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224 0 2912,'0'0'142,"0"0"1,0 0-1,-1 0 1,1 1-1,0-1 1,0 0-1,-1 0 1,1 0-1,0 0 1,0 0-1,-1 0 1,1 1-1,0-1 1,0 0-1,0 0 1,-1 0-1,1 1 1,0-1-1,0 0 1,0 0-1,0 1 1,0-1-1,-1 0 1,1 0-1,0 1 1,0-1-1,0 0 1,0 0-1,0 1 1,0-1-1,0 0 1,0 1-1,0 14 5809,0-1-6956,-7 41 686,-19 116 494,-25 35 276,-34 150 1098,42-121-488,40-220-815,2-14-207,0 1 0,1 0 0,-1-1 1,1 1-1,0 0 0,-1 0 0,1 0 0,0-1 1,0 1-1,0 0 0,0 0 0,1 0 0,-1 1 1,1-1 439,-1 7-20,0-5-422,0-3-47,0-5-2567,2-9-6179,5 3 5284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0:46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1077 4576,'-1'0'143,"1"-1"0,0 0 0,0 0-1,0 1 1,0-1 0,-1 0 0,1 1 0,0-1 0,0 0 0,1 0 0,-1 1 0,0-1 0,0 0-1,0 1 1,0-1 0,1 0 0,-1 1 0,0-1 0,0 0 0,1 1 0,0-2 0,12-12 1519,5-6-410,-9 2-429,8-22 0,-14 33-719,16-39 523,39-90 356,18-12-326,-41 81-476,46-116 0,-7-57-44,-72 235-130,27-118-135,-26 109-298,-2 22-74,-2 27 141,-3 48 317,-6 61 126,-14 1-13,-6 0 0,-80 231 1,68-264 368,-59 109 0,88-197 122,-30 41 1,42-63-459,-1 0 0,1 1 0,-1-1 0,0 0 0,0-1 0,0 1 0,0 0 0,0-1 0,-5 3 0,6-3-72,0-1-1,1 0 1,-1 0-1,0 0 0,0 1 1,0-1-1,0 0 1,0 0-1,0 0 0,1-1 1,-1 1-1,0 0 1,0 0-1,0 0 0,0-1 1,1 1-1,-1 0 1,0-1-1,0 1 1,1 0-1,-1-1 0,0 1 1,0-1-1,1 0 1,-1 1-1,1-1 0,-1 1 1,0-1-1,1 0 1,-1 0-1,1 1 0,0-1 1,-1 0-1,1 0 1,-1 1-1,1-2 0,-2-1-2,1 0 0,0 0 0,0 0 0,0 0 0,0 0 0,1 0 0,-1 0-1,1-1 1,-1 1 0,1 0 0,0 0 0,0-1 0,2-4 0,-1 3-22,0-1 0,1 0 0,0 1 0,0 0 0,1-1 0,0 1 0,3-5 0,3-3 4,2 0 1,-1 0-1,2 1 0,19-16 1,-15 16 69,-1 0 1,2 1 0,0 1-1,0 1 1,1 0-1,29-9 1,-34 13-67,1 1 1,0 1-1,0 0 1,0 1-1,1 1 0,-1 0 1,0 1-1,1 0 1,23 4-1,-25-1-314,0 0 1,0 0-1,-1 1 0,19 9 1,-29-12-279,0 0 1,1 0-1,-1 0 1,0 0-1,1 0 1,-1-1-1,0 1 1,1-1-1,4 1 1,7-1-2240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0:28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1070 2816,'1'0'684,"0"0"1,0 1-1,0-1 1,0 0-1,0 0 1,0 0-1,0 0 1,0 0-1,0 0 1,-1 0-1,1 0 1,0 0-1,0 0 1,0-1-1,0 1 1,1-1-1,-1 1-632,0-1 0,0 1 0,0-1 0,0 1 0,0-1 0,-1 0 1,1 1-1,0-1 0,0 0 0,-1 0 0,2-1 0,21-38 2053,-13 23-1704,0 0-1,16-19 0,57-54 493,22-28-618,8-56-143,-12-13 30,-53 94 62,89-195 1072,-145 310-1292,-105 262 51,79-211-18,-77 123 0,43-89 128,-68 143 1,-44 120 538,163-341-492,-23 30-1,12-17 358,22-35-373,4-8-52,10-14 33,3 0-159,0-1 0,10-21 0,9-16-56,-10 24 15,2 1 1,0 1-1,49-45 1,-29 36 51,82-54 0,31-16-2,28-17 5,-154 103 125,37-34 0,-58 46-159,1 0-124,-8 8 116,-1 0 0,1 1 0,-1-1 0,1 0 0,-1 0 0,1 1 0,-1-1 0,1 0 0,-1 1 0,1-1 0,-1 0 0,0 1 0,1-1 0,-1 1 0,1-1 0,-1 1-1,0-1 1,0 1 0,1-1 0,-1 1 0,0-1 0,0 1 0,0-1 0,1 1 0,-1 0 0,59 118-134,-56-114 160,1 1 0,-1-1 0,1 0 0,0 0 0,1 0 0,-1-1 0,1 0 0,0 1 0,0-2 0,1 1 0,-1 0 0,1-1 0,-1 0 0,1-1 0,0 1 0,0-1 0,0 0 1,1 0-1,10 1 0,-3-2 22,1 0 1,-1-1-1,0 0 1,0-1 0,1 0-1,-1-2 1,25-6-1,-9 0 14,-1 0 0,42-21-1,-62 25-49,0 0-1,-1 0 0,0-1 1,1 0-1,-2 0 0,1-1 0,-1 0 1,0-1-1,0 1 0,-1-1 1,8-14-1,-10 16-3,17-36 17,-20 39-38,0 0 0,0 0 0,0 0 0,0-1 1,0 1-1,-1 0 0,1 0 0,-1-1 0,0 1 0,0 0 0,-1-4 1,2 6-1,-2 1 1,1 0 0,0-1 0,0 1-1,0-1 1,0 1 0,0 0 0,0-1-1,0 1 1,0-1 0,-1 1 0,1 0 0,0-1-1,0 1 1,-1 0 0,1-1 0,0 1-1,0 0 1,-1-1 0,1 1 0,0 0-1,-1 0 1,1-1 0,0 1 0,-1 0-1,1 0 1,-1 0 0,1-1 0,-1 1 0,0 0 0,1 0 1,-1 1 0,0-1-1,0 0 1,1 0 0,-1 1 0,0-1-1,1 0 1,-1 1 0,0-1 0,1 1-1,-1-1 1,0 1 0,0 0-1,-21 26-161,19-22 126,-2 2 55,0 1 1,0-1-1,1 1 1,0 1-1,-5 13 1,8-18 21,0-1 0,0 1 1,1-1-1,-1 1 0,1-1 0,0 1 1,0-1-1,0 1 0,0-1 1,0 1-1,1 0 0,0-1 1,-1 1-1,1-1 0,1 0 1,2 7-1,-1-5 26,0 1 0,1 0 1,0-1-1,5 6 0,-7-9-30,0 0 1,0-1-1,0 1 0,1-1 0,-1 1 1,1-1-1,-1 0 0,1 0 1,-1 0-1,1 0 0,-1 0 0,6 0 1,3 0 46,1-1 0,0 0 1,0 0-1,0-1 0,-1-1 0,13-3 1,-1 1-33,20-4-7,206-39-128,-196 34 257,-1-3 0,82-35 0,-123 46-103,-6 3-25,0 0 1,-1-1-1,1 1 1,-1-1-1,8-5 1,-12 6-220,-6 4 123,-7 3 37,-91 47-253,64-34 247,-67 42-1,96-53 56,0 2 1,0-1-1,1 2 1,0-1-1,0 1 1,1 1-1,0 0 1,1 0-1,-12 23 1,18-32-8,1 1 1,0 0-1,0-1 1,0 1 0,0 0-1,1-1 1,-1 1-1,1 0 1,-1 0 0,1 0-1,0-1 1,1 6-1,-1-6 0,0-1 0,1 0-1,-1 0 1,1 0 0,-1 0 0,1 0-1,-1-1 1,1 1 0,0 0-1,0 0 1,-1 0 0,1 0-1,0-1 1,0 1 0,0 0-1,0-1 1,0 1 0,0 0 0,0-1-1,0 0 1,0 1 0,0-1-1,0 1 1,0-1 0,0 0-1,0 0 1,0 0 0,0 0-1,0 0 1,0 0 0,1 0 0,-1 0-1,2 0 1,4-1 20,0-1 1,0 1-1,1-1 1,-1 0-1,0-1 1,-1 1-1,12-7 1,45-31-25,-39 24-103,-2 1 84,-1-1 0,0 0 0,-1-2 1,21-24-1,-24 25-55,-12 11 12,0 1-1,0-1 0,5-8 1,-19 38-252,-139 223 364,97-170 90,-2-2 0,-4-3 0,-100 99 0,136-149-51,16-15-37,-1 0 1,0-1-1,0 0 1,-1 0-1,-10 7 1,17-13-59,0 0 0,0 0 0,0 0 0,0 0 0,0 1 0,0-1 0,0 0 0,0 0 0,-1 0 0,1 0 1,0 0-1,0 0 0,0 0 0,0 0 0,0 0 0,0 0 0,0 0 0,0 0 0,-1 0 0,1 0 0,0 0 1,0 0-1,0 0 0,0 0 0,0 0 0,0 0 0,0 0 0,-1 0 0,1 0 0,0 0 0,0 0 0,0 0 1,0 0-1,0 0 0,0 0 0,0 0 0,-1 0 0,1 0 0,0 0 0,0 0 0,0 0 0,0-1 0,0 1 1,0 0-1,0 0 0,0 0 0,0 0 0,0 0 0,1-7-120,8-9-142,16-12 38,40-35 1,5-4 158,123-146-39,-9 9 138,-146 167-25,1 1 1,1 2-1,2 1 0,73-42 1,-75 55 248,-44 33-128,-8 12 70,-1 0 0,-16 24-1,14-26-96,2 1 0,-16 36 0,26-52-20,0-1-1,1 0 1,0 1 0,0-1 0,1 1-1,-1 9 1,2-17-78,0 0 0,0 0-1,0 0 1,0 0 0,0 0-1,0 0 1,0 0 0,0 0 0,0 1-1,0-1 1,0 0 0,0 0-1,0 0 1,0 0 0,0 0 0,0 0-1,0 0 1,0 0 0,0 0-1,0 0 1,0 0 0,0 0 0,0 0-1,0 1 1,0-1 0,0 0-1,0 0 1,1 0 0,-1 0 0,0 0-1,0 0 1,0 0 0,0 0-1,0 0 1,0 0 0,0 0 0,0 0-1,0 0 1,0 0 0,0 0-1,0 0 1,0 0 0,1 0 0,-1 0-1,0 0 1,0 0 0,0 0-1,0 0 1,0 0 0,0 0 0,0 0-1,0 0 1,0 0 0,0 0-1,0 0 1,1 0 0,2 0 27,0-1 0,1 1 0,-1-1 0,1 0 0,-1 0 0,0 0 0,0 0 0,6-4 0,27-17 54,-14 7-65,79-41 14,-55 31-40,-1-1-1,50-38 1,-77 50-41,2 1 0,39-20 0,-58 33 40,-1 0 0,1-1 0,-1 1-1,1 0 1,-1 0 0,1-1 0,-1 1 0,1 0 0,-1 0 0,1 0 0,0 0 0,-1 0 0,1 0-1,-1 0 1,1 0 0,-1 0 0,1 0 0,0 0 0,-1 0 0,1 0 0,-1 0 0,1 0 0,-1 1-1,1-1 1,-1 0 0,1 0 0,-1 1 0,1-1 0,-1 0 0,1 1 0,-1-1 0,1 1 0,-1-1-1,0 0 1,1 1 0,-1-1 0,0 1 0,1-1 0,-1 1 0,0-1 0,0 1 0,1 0 0,-1-1-1,0 1 1,0-1 0,0 1 0,0-1 0,0 1 0,0-1 0,0 1 0,0 0 0,0 0-1,1 6 1,-1 0 0,-1-1 0,0 11 0,0-13 17,-5 24 113,4-23-106,1 0 0,0 0 0,0 0 0,0 9 0,1-8-8,-1 3 41,1-1 0,1 1 0,0-1-1,0 0 1,4 16 0,-5-23-39,1 1 0,0-1 0,-1 0 0,1 1 0,0-1 0,0 0 0,0 1 0,-1-1 0,1 0 0,1 0-1,-1 0 1,0 0 0,0 0 0,0 0 0,0 0 0,2 0 0,-1 0-5,0-1-1,0 1 1,0-1-1,0 1 1,0-1 0,0 0-1,0 0 1,0 0 0,0 0-1,0-1 1,0 1 0,0 0-1,0-1 1,0 1 0,3-2-1,16-8 7,36-20-1,13-6 55,167-55 52,-222 82-156,-13 7 26,0 1 1,0 0-1,0-1 1,0 1-1,0 0 1,1 0 0,3-1-1,-4 2-10,0-1 0,0 0 0,0 0 0,0 0 0,0 0 0,0 0 0,-1 0 0,1-1 0,0 1-1,-1-1 1,1 1 0,-1-1 0,1 1 0,-1-1 0,0 0 0,0 0 0,0 0 0,0 1 0,0-1 0,0 0 0,0 0 0,-1 0-1,1-1 1,0-2 0,-1 3-8,0 1-1,1-1 1,-1 1-1,0-1 1,0 1-1,0-1 0,0 1 1,-1-1-1,1 1 1,0-1-1,-1 1 1,1-1-1,-1 1 1,1-1-1,-1 1 0,1 0 1,-1-1-1,0 1 1,0 0-1,0 0 1,0-1-1,0 1 1,0 0-1,0 0 0,0 0 1,0 0-1,-1 0 1,1 1-1,0-1 1,-1 0-1,1 1 1,0-1-1,-1 0 0,1 1 1,-1 0-1,1-1 1,-3 1-1,-1-1-41,-1 1-1,1 0 1,-1 1-1,1-1 0,0 1 1,-1 0-1,1 1 1,-7 1-1,-42 19-248,48-19 304,-7 3 54,0 1 0,1 0 0,0 0 0,1 1 0,0 1 0,0 0 0,1 0 0,0 1 1,0 1-1,1-1 0,0 1 0,-8 16 0,15-24-19,1 0 0,-1 0 0,1 0 0,0 0 0,0 0 0,1 0 1,-1 1-1,0-1 0,1 0 0,0 0 0,0 1 0,0-1 0,0 0 0,1 0 0,-1 1 0,1-1 1,0 0-1,-1 0 0,2 0 0,-1 0 0,0 0 0,1 0 0,-1 0 0,1 0 0,0 0 0,0-1 0,0 1 1,0-1-1,0 1 0,0-1 0,1 0 0,0 0 0,-1 0 0,1 0 0,0-1 0,0 1 0,0-1 0,4 2 1,5 0 55,1 0-1,-1-2 1,1 0 0,-1 0 0,1-1 0,0 0 0,15-3 0,86-20 122,-84 15-126,0-1-1,-1-1 1,0-1-1,-1-2 0,43-27 1,19-16-320,-68 45 86,-21 22-192,-2 0 424,0 0 0,-1-1 1,0 1-1,0 0 0,-8 18 1,1-5 104,8-20-158,0 0 1,0 0 0,-1 0-1,0 0 1,1 0 0,-1-1-1,-5 7 1,20-18 268,8-11-783,34-24 0,-47 38 467,-1 0-1,1 1 1,0-1-1,0 2 1,0-1-1,1 1 0,-1 0 1,17-2-1,-24 5 25,0-1 0,0 1 0,0 0 0,0 0 0,-1 0-1,1 0 1,0 0 0,0 0 0,0 0 0,0 0 0,0 0-1,0 1 1,0-1 0,0 0 0,0 1 0,0-1 0,-1 0 0,1 1-1,0-1 1,0 1 0,0-1 0,-1 1 0,1 0 0,0-1 0,-1 1-1,1 0 1,0-1 0,-1 1 0,1 0 0,0 1 0,0 1 40,-1 1 0,1-1 1,-1 0-1,1 1 0,-1-1 1,0 0-1,-1 5 0,0-5 2,1 0 0,0 0 0,0 0 0,0 0 0,0 0 0,0 0 0,1 0 0,-1 0 0,1 0 0,0-1 0,2 6 0,-2-6-11,1 0-1,0-1 1,-1 1 0,1-1 0,0 1-1,0-1 1,0 1 0,0-1 0,0 0-1,0 0 1,1 0 0,-1 0 0,0-1-1,0 1 1,1-1 0,-1 1 0,0-1-1,1 0 1,4 0 0,5 0 36,0 0 0,20-5 0,-18 3-27,44-7-167,0-2 0,-1-3 0,85-32 0,1-6 136,-89 37 160,-54 15-157,0 0 0,1-1 0,-1 1 0,0 0-1,1 0 1,-1 0 0,0 0 0,0 0 0,1-1 0,-1 1 0,0 0 0,0 0 0,1 0 0,-1-1 0,0 1-1,0 0 1,1 0 0,-1-1 0,0 1 0,0 0 0,0-1 0,0 1 0,1 0 0,-1-1 0,-5-3-6,-14 1-227,7 6 277,-1-1 0,1 1-1,-22 10 1,28-11 0,0 1-1,1 0 0,-1 0 1,1 1-1,0 0 0,0 0 1,0 0-1,0 0 0,-5 8 1,2-2-53,1 0 0,-12 21 0,17-26-2,0 0 0,1-1 0,-1 1 0,1 0-1,0 0 1,0 0 0,1 0 0,-1 0 0,1 0 0,1 7 0,-1-7 11,1 0 1,0 0 0,0 0-1,0 0 1,1 0 0,3 8-1,-4-11 28,1 0 1,-1 0-1,0 0 0,0-1 0,1 1 1,-1 0-1,1 0 0,-1-1 0,1 1 0,0-1 1,-1 0-1,1 1 0,0-1 0,0 0 1,0 0-1,0 0 0,0 0 0,4 0 1,0 0-6,-1 0 1,1-1-1,-1 0 1,0 0-1,1-1 1,-1 1 0,7-2-1,42-14-25,-23 7-49,95-21-141,-68 18 62,0-3-1,69-28 1,-95 30 38,49-23 290,-54 21-62,-27 14-203,0 8-110,-1-1 97,0 0 0,0 1-1,-1-1 1,-3 10-1,2-9 125,1 1 0,0-1 0,-2 11 0,3-6-12,0-1 0,1 0 0,1 15 1,-1-24-14,1 1 0,-1-1 0,1 1 1,-1-1-1,1 1 0,0-1 0,0 1 1,0-1-1,0 0 0,0 1 0,0-1 0,1 0 1,-1 0-1,1 0 0,0 0 0,0 0 1,-1 0-1,1-1 0,0 1 0,3 1 1,-3-2-18,0 0 1,-1-1 0,1 1 0,0-1 0,0 1-1,0-1 1,0 0 0,0 0 0,-1 0 0,1 0-1,0 0 1,0 0 0,0 0 0,0-1 0,2 0-1,29-13 145,-26 11-131,46-19-52,91-24 0,-91 32-134,100-44 0,-140 52 151,0-1 0,13-10 0,-23 16-2,0-1 1,-1 0 0,1-1-1,-1 1 1,1 0 0,-1-1-1,0 1 1,0-1 0,0 0-1,-1 0 1,1 1 0,-1-1-1,1 0 1,-1-1 0,1-3 0,-1 6 7,-1 0 1,0 1 0,0-1 0,0 0 0,0 1 0,0-1 0,0 0-1,0 0 1,0 1 0,0-1 0,0 0 0,0 1 0,0-1 0,-1 0-1,1 1 1,0-1 0,0 0 0,-1 1 0,1-1 0,-1 1 0,1-1 0,0 0-1,-1 1 1,1-1 0,-1 1 0,0-1 0,0 0 3,0 1 1,0-1 0,-1 1-1,1 0 1,0-1-1,0 1 1,0 0-1,-1 0 1,1 0 0,0 0-1,0 0 1,0 0-1,-3 1 1,-2 0-13,0 0 1,0 1-1,0 0 0,-9 4 1,6-1 21,0 0 1,0 1-1,0 0 1,1 0-1,0 0 1,-12 14-1,18-19 4,0 1-1,1 0 0,-1 0 1,1 0-1,-1 0 0,1 0 1,0 0-1,0 1 0,0-1 1,0 0-1,0 1 0,0-1 1,1 0-1,-1 1 0,1-1 1,0 1-1,-1-1 0,1 1 1,0-1-1,1 1 0,-1-1 1,0 1-1,1-1 0,-1 0 1,1 1-1,0-1 0,0 0 1,0 1-1,0-1 0,0 0 1,0 0-1,1 0 0,-1 0 1,3 3-1,0-2 49,-1 1-1,1-1 1,0 0 0,0 0-1,1 0 1,-1 0 0,0-1-1,1 1 1,0-1 0,-1-1-1,1 1 1,0 0 0,0-1 0,0 0-1,0-1 1,0 1 0,9-1-1,-4 0-33,-1-1 0,1 0 0,-1 0 0,1-1 0,-1-1 0,0 1 0,0-2 0,16-6 0,-8 1 18,-1 0 1,0-1-1,0-1 1,21-19-1,-30 24 27,12-12-32,-13 14-108,-6 8-89,-76 156 583,13-29-85,62-129-320,-3 12 214,14-14 266,0-3-393,1 0 1,-1-1 0,0 0-1,0-1 1,15-8 0,12-6-12,52-16-1096,100-24-1,-100 33-4271,-84 25 4536,-1 0-237,0-1 0,0 1 0,0 0 0,0-1 1,0 0-1,6-4 0,-10 6 835,0-1 1,1 1-1,-1 0 0,0 0 1,0 0-1,0 0 1,1 0-1,-1 0 0,1-1-707,-1 1 707,0-1 0,0 1 1,0 0-1,0 0 0,0 0 1,0-1-1,0 1 1,0 0-1,0 0 0,0-1 1,0 1-1,0 0 0,0 0 1,0 0-1,0-1 1,0 1-1,0 0 0,0 0 1,0 0-1,0-1 0,0 1 1,0 0-1,0 0 1,0 0-1,0-1 0,0 1 1,-1 0-1,1 0 0,0 0 1,-1-1-426,-12-5-1596,10 5 1586,-30-10-2756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0:54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285 550 1824,'-7'-3'9329,"-12"-1"-8922,13 3 273,1 0-632,-1-1 1,1 1 0,-1 0 0,0 1-1,1-1 1,-1 1 0,0 0-1,1 1 1,-1-1 0,0 1 0,1 0-1,-1 1 1,1-1 0,-1 1 0,1 0-1,0 1 1,0-1 0,0 1-1,0 0 1,0 0 0,-4 4 0,-11 9 66,-34 34 0,48-43-101,0 0 0,1 0 1,-1 1-1,2-1 0,-1 1 0,1 1 0,0-1 0,-5 16 0,7-17 5,1 0 0,-1 0 0,1 0 0,1 0-1,-1 0 1,1 0 0,1 0 0,-1 0 0,3 9 0,-2-11 8,0 0 1,1 0-1,0 1 0,1-1 0,-1 0 1,1-1-1,0 1 0,0 0 1,0-1-1,0 0 0,1 1 1,6 4-1,-1-1 175,0-2 0,0 1 0,0-1-1,1-1 1,0 1 0,16 5 0,-22-9-95,1-1 1,0 1-1,0-1 0,0 0 1,0 0-1,1 0 0,-1-1 1,0 0-1,0 0 0,0 0 0,0-1 1,1 1-1,-1-1 0,0 0 1,0-1-1,6-2 0,-9 3-28,0-1-1,0 1 1,1-1-1,-1 0 0,0 0 1,0 0-1,-1 0 1,1 0-1,0 0 1,-1 0-1,1 0 1,-1-1-1,0 1 1,0-1-1,0 1 1,0-1-1,0 0 0,0 1 1,0-5-1,0 0-38,0 0-1,-1 1 1,0-1-1,0 0 1,-1 0-1,-1-10 0,-2 4-26,0 0-1,0 0 1,-1 0-1,-1 0 1,0 1-1,-10-16 1,-5-2-97,-28-31 0,47 59 42,-6-8-182,8 8 120,6 4 42,-4-2 32,0 1-1,0 0 1,1-1-1,-1 0 0,0 0 1,0 1-1,1-1 0,-1-1 1,4 1-1,8-1-4,23 3 22,-1-2-1,1-2 1,-1-1 0,1-2-1,48-12 1,113-27-35,-179 39 123,0 2-1,0 0 1,23 0 0,-30 5-76,-9 2-63,-4-2 55,0-1-1,0 1 1,0 0-1,0-1 1,0 0 0,0 1-1,0-1 1,-2 2-1,-5 6 96,-42 52 3,18-25-123,3 2 1,-49 80 0,71-105 37,0-1-1,2 1 1,-1 0-1,2 1 1,-4 14-1,8-27 5,-1 0-1,1 0 0,0 0 1,0 0-1,0 0 0,0 0 1,0 0-1,0 0 0,0 1 0,0-1 1,0 0-1,0 0 0,1 0 1,-1 0-1,0 0 0,1 0 1,-1 0-1,1 0 0,-1 0 1,1 0-1,0 0 0,1 1 1,-1-1 9,0-1 1,0 1 0,1 0 0,-1-1-1,0 1 1,1-1 0,-1 1 0,0-1-1,1 0 1,-1 1 0,1-1 0,-1 0-1,0 0 1,3 0 0,4-1 52,0 0 0,0-1 0,-1 0-1,14-5 1,-13 4-19,0-1-1,-1 0 0,1 0 0,-1-1 0,10-8 0,-10 8-9,5-5 24,0-1 0,0 0 0,-1-1 0,-1 0 0,0-1 0,9-14 1,1-8 20,20-43 1,-15 17 24,-1-1 0,-4-1 0,-2-1 0,13-93 0,-27 126-201,-2 0 1,-1-1-1,-1 1 0,-7-46 1,7 73 45,-1-1 1,0 0 0,0 1 0,-1-1-1,1 1 1,-1-1 0,0 1 0,-3-6-1,5 9 29,-1 1-1,1-1 0,0 1 1,-1-1-1,1 0 0,-1 1 1,1-1-1,-1 1 0,1-1 0,-1 1 1,1 0-1,-1-1 0,0 1 1,1-1-1,-1 1 0,1 0 1,-1-1-1,0 1 0,0 0 1,1 0-1,-1 0 0,0 0 0,1 0 1,-2-1-1,1 2-4,0-1 0,0 0 0,0 1 0,0-1 0,0 1 0,0-1 0,0 1 0,0-1 0,0 1 0,0 0 0,0 0 0,0-1 0,0 1 1,0 1-1,-4 4-66,1 0 0,0 0 0,-6 12 1,8-13 58,-11 18 8,2 1 0,1 1 1,1 0-1,1 0 0,1 0 0,2 1 0,0 0 0,1 1 0,2-1 1,1 1-1,1-1 0,1 1 0,2-1 0,6 34 0,-4-37 23,2 0 0,0 0 1,1-1-1,11 22 0,-16-37 14,1-1 0,0 0 0,0 0 0,0 0 0,1 0 0,0-1 1,0 1-1,1-1 0,-1 0 0,1-1 0,0 0 0,0 0 0,0 0 1,1 0-1,0-1 0,-1 0 0,9 2 0,-9-4 10,0 0 1,1 0-1,-1 0 0,0-1 0,0 0 1,0-1-1,1 1 0,-1-1 1,0 0-1,0-1 0,0 1 0,0-1 1,-1-1-1,1 1 0,0-1 0,6-4 1,5-3 36,-2-1 0,1-1 0,-2-1-1,14-14 1,24-36-65,-45 55-22,-2 4-71,-9 17 54,-27 53-127,11-15 166,11-31-39,2 0 1,0 0 0,1 1 0,-6 35-1,11-45 42,-2 31 3,3-40 6,0 0 0,0 0 0,0 0 0,0 0 0,0 0 0,1 0 0,-1 0 0,1 0 0,0 0 0,0 0 0,-1 0 0,1 0 0,0-1 1,0 1-1,1 0 0,0 1 0,-1-2 0,-1-1 0,1 1 0,0-1 0,0 0 0,-1 1 0,1-1 0,0 0 0,-1 1 0,1-1 0,0 0 0,0 0 0,0 0 0,-1 0 0,1 0 0,0 0 0,0 0 0,0 0 0,-1 0 0,1 0 0,0 0 0,0 0 0,-1 0 0,1-1 0,0 1 1,0 0-1,-1-1 0,1 1 0,0 0 0,-1-1 0,1 1 0,0-1 0,0 0 0,3-2 46,-1 0 0,1-1 0,-1 0 0,3-3 0,-2 1 33,1 0-42,0 0-1,-1-1 0,0 0 1,0 0-1,0-1 0,3-11 1,10-47 153,-15 55-156,4-17 17,4-12-54,5-71-1,-9 28 29,-5-1 1,-10-104-1,7 175-131,0 1 0,-1-1 0,0 0 1,-7-15-1,10 27 77,-1 0 0,1 1 0,0-1-1,0 0 1,0 1 0,-1-1 0,1 0 0,0 1 0,-1-1 0,1 0 0,-1 1 0,1-1 0,-1 1 0,1-1 0,-1 0 0,1 1 0,-1 0 0,1-1 0,-1 1 0,0-1-1,1 1 1,-1 0 0,0-1 0,1 1 0,-1 0 0,-1-1 0,1 2 1,0-1-1,1 0 1,-1 1 0,0-1-1,0 0 1,0 1 0,0-1-1,1 1 1,-1 0-1,0-1 1,1 1 0,-1-1-1,0 1 1,1 0 0,-1 0-1,1-1 1,-1 2-1,-3 5-66,0 0 0,1 0 0,-4 11 0,-2 18-48,1 0 1,-3 47-1,9-72 117,-5 64 46,3 0 0,3 1 0,13 107 0,-8-156 59,13 52 0,-14-69-42,1 0-1,0 0 1,0-1-1,0 0 1,1 0 0,1 0-1,0 0 1,8 9-1,-12-16-19,1 1 0,0-1-1,-1 0 1,1 0 0,0-1-1,0 1 1,0-1 0,1 1 0,-1-1-1,0 0 1,0 0 0,1 0 0,-1-1-1,1 1 1,-1-1 0,0 0-1,1 0 1,5-1 0,-4 1-701,-1-1-1,0 0 1,0 0 0,0 0-1,4-2 1,6-1-1738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0:56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51 4160,'-5'-13'2266,"5"8"2268,5 1-4213,1 1 1,0 0 0,0 0 0,0 0 0,0 1-1,0 0 1,0 0 0,8-1 0,-4 2-249,0 0 1,-1 1-1,1 0 1,0 1 0,0 0-1,0 0 1,0 1-1,-1 0 1,16 6 0,1 0 127,-21-7-106,-1 0 0,1 0-1,-1 1 1,0-1-1,1 1 1,3 3 0,-7-5 278,-1 0-358,0 0 0,1-1 0,-1 1 0,1 0 0,-1-1 0,0 1 1,1 0-1,-1-1 0,0 1 0,0 0 0,1-1 0,-1 1 0,0 0 0,0-1 0,1 1 1,-1-1-1,0 1 0,0-1 0,0 1 0,0-1 0,0 1 0,0 0 0,0-1 0,0 1 1,0-1-1,0 1 0,0-2 0,0-17-6509,0 15 3669,0-3-364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0:59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1059 4736,'0'0'1530,"2"-1"-932,7-8 607,1-1 187,-1 0 0,13-16 0,96-143 1456,-105 152-2818,1 0 0,0 1 1,1 0-1,0 1 0,32-22 0,-46 36-38,-1 1 0,0 0 0,0 0 0,1-1 0,-1 1 0,0 0 0,1 0 0,-1 0 0,0 0 0,1-1 0,-1 1 0,0 0 0,1 0 0,-1 0 0,0 0 0,1 0 0,-1 0 0,0 0-1,1 0 1,-1 0 0,0 0 0,1 0 0,-1 0 0,0 0 0,1 0 0,-1 1 0,0-1 0,1 0 0,-1 0 0,0 0 0,1 0 0,-1 1 0,0-1 0,0 0 0,1 0 0,-1 1 0,0-1 0,0 0 0,1 0 0,-1 1 0,0-1 0,0 0 0,0 1-1,0-1 1,1 1 0,0 1 1,-1 0 0,1 1-1,-1-1 1,1 0 0,-1 1-1,0 4 1,-4 54 5,-3 0 1,-18 76-1,17-94 2,-52 181 275,21-92 164,24-78-312,-8 34 546,22-83-590,1-3 20,0 0-1,-1-1 0,1 1 0,-1 0 1,1-1-1,-1 1 0,0-1 1,1 1-1,-1 0 0,0-1 1,0 0-1,-1 3 0,2-5-82,0 1 0,0 0-1,0 0 1,0 0-1,0 0 1,0 0-1,0 0 1,0 0-1,0 0 1,0 0 0,0 0-1,-1 0 1,1-1-1,0 1 1,0 0-1,0 0 1,0 0-1,0 0 1,0 0-1,0 0 1,0 0 0,0 0-1,0 0 1,0 0-1,0 0 1,0 0-1,0 0 1,-1 0-1,1 0 1,0 0 0,0 0-1,0 0 1,0 0-1,0 0 1,0 0-1,0 0 1,0 0-1,0 0 1,0 0-1,-1 0 1,1 0 0,0 0-1,0 0 1,0 0-1,0 0 1,0 0-1,0 0 1,0 0-1,0 0 1,0 0 0,0 0-1,0 0 1,0 0-1,0 0 1,-1 0-1,1 0 1,0 1-1,0-1 1,0 0-1,0 0 1,0 0 0,1-13 635,-1 8-464,2-23 179,-2 13-251,1 0-1,3-16 0,13-26 38,3 0-1,36-75 0,-25 63-215,123-243-164,-108 238 105,-40 66 50,0 0 0,0 1-1,1-1 1,0 1 0,1 0 0,11-7 0,-17 12 48,1 1 1,-1-1-1,0 1 0,1 0 0,-1 0 1,1 0-1,-1 1 0,1-1 0,0 0 0,-1 1 1,1 0-1,0 0 0,-1 0 0,1 0 1,0 0-1,-1 0 0,1 1 0,0-1 1,-1 1-1,1-1 0,-1 1 0,1 0 1,4 3-1,-3-2-10,-1 0 0,0 1-1,0 0 1,0-1 0,0 1 0,0 0 0,0 1 0,-1-1 0,1 0-1,-1 1 1,0-1 0,0 1 0,0 0 0,1 6 0,2 5 11,-2 1 1,0 0 0,0 0-1,-2 0 1,0 0-1,-2 28 1,-3-3 207,-14 58 0,16-90-144,0-1 0,-1 0 0,0 0 0,0 0 0,-1 0-1,-7 13 1,8-17-13,0 0 0,0 0 0,-1 0 0,1-1 0,-1 1 0,0-1 0,0 0 0,0 0-1,-1 0 1,1-1 0,-1 1 0,-7 2 0,7-3-17,-1 0-1,1 0 1,-1-1 0,1 1 0,-1-1-1,1-1 1,-1 1 0,0-1-1,0 0 1,1 0 0,-1 0 0,0-1-1,-7-2 1,8 2-3,-2 0-69,16-4-188,24-2 61,0 0 12,1-4 237,61-30 0,186-110 16,-110 51 70,-142 83-146,7-4-142,-1 2 192,-29 14 198,-9 5-268,-15 10-92,9-1 70,0 1 0,0 0-1,2 1 1,-1-1 0,1 2 0,-7 14 0,-6 10-133,0-1 146,2 1 1,-16 45-1,29-70 41,2 0 1,-1 1 0,1 0-1,1 0 1,0 0-1,1 0 1,0 0-1,1 15 1,0-26-6,0 0 1,1 0-1,-1-1 0,0 1 0,1 0 0,-1 0 1,0 0-1,1 0 0,-1 0 0,1 0 0,0 0 1,-1-1-1,1 1 0,-1 0 0,1 0 1,0-1-1,0 1 0,0 0 0,-1-1 0,1 1 1,0-1-1,0 1 0,0-1 0,0 0 1,0 1-1,0-1 0,0 0 0,0 1 0,0-1 1,0 0-1,0 0 0,0 0 0,1 0 1,0 0 15,0 0 1,-1-1-1,1 1 1,0 0-1,-1-1 1,1 1-1,0-1 1,-1 1-1,1-1 1,-1 0 0,1 0-1,-1 0 1,1 0-1,-1 0 1,0 0-1,1 0 1,-1 0-1,0 0 1,0-1 0,1-1-1,9-17 109,-2-1 1,8-28-1,-14 42-129,8-34 3,-1 0 0,-3-1 1,4-51-1,-4 28 34,-5 30-549,-3 31 79,1 23 152,1 13 220,1-1 0,1 0 0,2 0 0,1-1 0,2 1 0,1-1 0,18 42 0,-25-69 88,-1 0 0,1 1-1,0-1 1,0 0 0,1 0-1,4 5 1,-6-7-16,0 0-1,0-1 1,0 1-1,0 0 1,0 0-1,0-1 1,0 1 0,0 0-1,0-1 1,1 1-1,-1-1 1,0 0-1,0 1 1,0-1 0,1 0-1,-1 0 1,0 0-1,0 0 1,1 0-1,-1 0 1,0 0-1,2-1 1,0 0 22,0 0-1,-1 0 1,1-1 0,-1 1 0,0-1-1,0 1 1,1-1 0,-1 0-1,0 0 1,0 0 0,3-5-1,18-31 111,-15 25-99,46-100 183,-19 37-137,-18 44-106,-9 18-77,10-24 0,-15 29 86,-2 7-7,0-1-1,0 1 1,0-1 0,0 1-1,-1-1 1,1 0-1,-1-2 1,0 4-3,0 1 0,0 0 0,0 0 0,0 0 0,0 0 0,0 0-1,0-1 1,0 1 0,0 0 0,0 0 0,0 0 0,0 0 0,0-1 0,1 1 0,-1 0 0,0 0 0,0 0 0,0 0 0,0 0-1,0 0 1,0-1 0,0 1 0,0 0 0,0 0 0,1 0 0,-1 0 0,0 0 0,0 0 0,0 0 0,0 0 0,0 0 0,1-1-1,-1 1 1,0 0 0,0 0 0,0 0 0,0 0 0,0 0 0,1 0 0,-1 0 0,0 0 0,0 0 0,0 0 0,0 0 0,1 0-1,-1 0 1,0 0 0,0 1 0,12 5-225,-9-4 212,1 1 1,-1 0-1,1 0 0,4 7 0,-3-2-9,0 0 0,0 1 0,-1-1 0,-1 1 0,1 0 0,3 15 0,-2-1 60,1 1 0,1-2 0,17 38 0,-21-55-14,0 1-1,0-1 1,1 0 0,0 0-1,0 0 1,0 0-1,0-1 1,1 1-1,-1-1 1,1-1-1,0 1 1,1-1 0,-1 1-1,1-1 1,10 4-1,-11-6 7,0 1 0,0-1 0,0-1 0,0 1-1,0 0 1,0-1 0,0 0 0,0 0 0,0-1-1,0 0 1,-1 1 0,1-1 0,0-1 0,0 1 0,0-1-1,-1 0 1,1 0 0,-1 0 0,9-6 0,3-5 40,-1 1 1,0-2-1,17-20 1,35-49 224,-18 20-290,-21 22-432,-25 41 215,-2 5 142,-1 9 68,0-13 1,-8 100-182,2-39 162,4-39 65,1 0 1,1 0 0,1 0-1,1 0 1,6 25 0,-8-47-26,0 0 1,1 0 0,-1 0-1,0 0 1,0-1 0,0 1-1,1 0 1,-1 0 0,0 0 0,1-1-1,-1 1 1,1 0 0,-1 0-1,1-1 1,-1 1 0,1 0-1,0-1 1,-1 1 0,1-1-1,0 1 1,-1-1 0,1 1-1,0-1 1,1 1 0,-1-1-3,0 0 0,0 0 0,0 0-1,0 0 1,0-1 0,0 1 0,0 0 0,0-1 0,-1 1 0,1-1 0,0 1 0,0-1 0,0 1 0,0-1 0,-1 1 0,1-1 0,1-1 0,3-4 58,0 0 1,0-1-1,7-13 1,46-100 425,13-23-347,0 39-109,-46 70 79,-1-1 1,31-63-1,30-125-87,-61 152-48,-3 8-174,18-79 0,-39 140 162,1 1-1,-1 0 1,0-1-1,0 1 1,0 0-1,0-1 1,0 1 0,0 0-1,0-1 1,0 1-1,-1 0 1,1-1-1,0 1 1,-1 0-1,1 0 1,-1-1-1,0 0 1,-10 15-394,7-5 369,0 1 0,0 0-1,1 0 1,-3 11 0,1 0 146,-39 147-196,23-79 46,-10 16-129,15-52 188,-12 58-1,21-70 27,2-1 1,1 1-1,2 0 0,2 0 0,6 46 0,-6-82-6,1 0 1,0 0-1,-1 0 0,2 0 1,-1 0-1,0 0 0,4 5 1,-5-8-4,1 0 1,-1-1 0,1 1 0,0 0 0,-1 0 0,1-1 0,0 1 0,0 0 0,0-1 0,-1 1 0,1-1-1,0 1 1,0-1 0,0 1 0,0-1 0,0 0 0,0 1 0,0-1 0,0 0 0,0 0 0,0 0-1,0 0 1,0 0 0,0 0 0,0 0 0,0 0 0,0 0 0,0 0 0,0-1 0,0 1 0,0 0 0,0-1-1,1 0 1,8-4 37,0 0-1,-1-1 0,1-1 0,-1 0 0,0 0 0,-1-1 1,0 0-1,9-11 0,12-11-48,-7 8 21,-10 9-91,0 2-1,1-1 1,22-14 0,-34 25 59,-1 1 0,1-1 0,-1 1 0,1-1 0,0 1 0,0-1 1,-1 1-1,1 0 0,0-1 0,0 1 0,-1 0 0,1 0 0,0 0 0,0 0 0,-1 0 0,1-1 0,0 1 0,0 0 0,0 1 0,0-1 1,-1 0-1,1 0 0,0 0 0,0 0 0,-1 1 0,1-1 0,0 0 0,0 1 0,-1-1 0,1 0 0,0 1 0,-1-1 0,1 1 0,0-1 1,-1 1-1,1 0 0,-1-1 0,1 1 0,-1-1 0,1 1 0,-1 0 0,0 0 0,1-1 0,-1 1 0,0 0 0,1 0 0,-1 0 1,2 6-8,-1-1 0,1 1 0,-1-1 0,0 12 1,-1-13-12,2 29-59,10 45-1,-10-53 81,-1-20 42,-1 0-1,1 0 0,0 0 0,3 11 0,-4-17-29,0 0 1,0 0-1,0 0 0,1 0 0,-1 1 0,0-1 0,0 0 0,0 0 0,0 0 1,0 0-1,0 0 0,0 0 0,1 0 0,-1 0 0,0 0 0,0 0 0,0 0 1,0 1-1,0-1 0,1 0 0,-1 0 0,0 0 0,0 0 0,0 0 0,0 0 0,1 0 1,-1 0-1,0 0 0,0 0 0,0 0 0,0 0 0,0-1 0,1 1 0,-1 0 1,0 0-1,0 0 0,0 0 0,0 0 0,0 0 0,0 0 0,1 0 0,-1 0 1,9-8 225,6-10 22,-8 6-192,0 0-1,0-1 1,-1 0-1,5-15 1,7-15-189,-15 32 110,-2 10-13,-1-1 1,1 0-1,0 0 1,-1 0-1,1 0 1,0 1 0,0-1-1,2-2 1,-2 14-394,-2 32 390,-2-1-1,-2 1 0,-2-1 0,-1 0 1,-3 0-1,-26 68 0,31-93 76,-2-1 0,0 0 0,0-1 0,-2 1-1,0-2 1,0 1 0,-15 13 0,19-21 14,0 0 0,-1-1 1,0 1-1,0-1 0,0-1 0,0 1 1,-1-1-1,0-1 0,0 0 0,0 0 1,0 0-1,0-1 0,-1 0 0,1 0 0,-17 0 1,-6-9 208,31 7-262,-1 0 0,1 0 0,0 0 0,0-1 0,0 1-1,0 0 1,0 0 0,-1 0 0,1-1 0,0 1 0,0 0 0,0 0-1,0-1 1,0 1 0,0 0 0,0 0 0,0-1 0,0 1 0,0 0-1,0 0 1,0-1 0,0 1 0,0 0 0,0 0 0,0-1 0,0 1-1,0 0 1,0 0 0,0 0 0,1-1 0,-1 1 0,0 0 0,0 0-1,0 0 1,0-1 0,1 1 0,-1 0 3,2-2 4,0 0 1,0 1-1,0-1 1,0 1-1,1-1 1,-1 1-1,0 0 1,1 0-1,4-1 0,27-6-80,-25 6 18,79-20-167,-6-1 314,-20 6-171,-60 16-48,0 1-1,1-1 1,-1 1 0,0-1 0,0 0-1,0 0 1,0 0 0,0 0 0,0-1-1,0 1 1,0 0 0,3-4 0,-4 3-453,0 1 0,0 0 1,-1-1-1,1 1 1,0-1-1,-1 1 0,1-1 1,-1 1-1,0-1 0,0 1 1,1-1-1,-1 0 0,0 1 1,0-1-1,-1 1 1,1-1-1,0 0 0,0 1 1,-1-1-1,1 1 0,-2-3 1,-3-10-1649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0:59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5152,'65'0'5726,"4"1"-3887,86 1-1260,94 6-227,-230-7-1360,-4-1 272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1:00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12 5216,'-28'-8'2368,"23"8"-2048,1 0 256,8 0-384,1-4-224,9 4 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1:03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332 892 2240,'1'-3'-183,"0"2"393,0 1 1,-1-1 0,1 0-1,-1 0 1,1 0-1,0 0 1,-1 0 0,0 0-1,1 0 1,-1 0 0,1 0-1,-1 0 1,0 0 0,0 0-1,0 0 1,0 0-1,1 0 1,-1 0 0,-1 0-1,1 0 1,0 0 0,0 0-1,0 0 1,0 0 0,-1 0-1,1 0 1,-1 0-1,1 0 1,0 0 0,-2-1-1,-6-1 618,-1 2 0,-13-2-1,16 2-568,-5 0-217,0 0 1,-1 0 0,1 1-1,-1 1 1,1-1 0,0 2-1,-1 0 1,1 0 0,0 1-1,0 1 1,0-1 0,1 2-1,-1 0 1,1 0 0,0 1-1,1 0 1,-1 0 0,1 1-1,0 0 1,-10 12 0,13-12-43,1 0 0,0 0 0,1 1 0,0-1 0,0 1 0,0 0 0,1 0 0,-4 14 0,2-1 80,1 1 0,-2 25 0,5-39 16,1 1 0,0 0 0,0-1 0,1 1 0,2 11 0,-2-18-18,-1 1-1,1-1 1,0 1 0,0-1 0,0 1 0,0-1 0,0 0 0,0 1 0,1-1 0,-1 0 0,1 0 0,-1 0-1,1 0 1,0 0 0,0-1 0,0 1 0,0 0 0,0-1 0,0 0 0,0 1 0,1-1 0,2 1 0,-2-1-2,0-1 0,1 1 1,-1-1-1,0 0 1,0 0-1,1 0 1,-1 0-1,0-1 1,0 1-1,0-1 1,1 0-1,-1 0 0,5-3 1,1 0 107,-1 0 1,0-1-1,12-9 0,51-47 480,113-124 0,-169 169-618,-1 0 0,-1-1-1,-1 0 1,0-2-1,-1 1 1,-1-1-1,-1 0 1,-1-1 0,0 0-1,8-40 1,-7 14-93,-2-1 0,-1 0 1,-3-86-1,-4 105-4,1 21 51,0-1 1,-1 0-1,1 0 1,-2 1-1,1-1 1,-5-13-1,5 17-23,0 2-37,0-1 0,0 1 0,0-1-1,0 1 1,0-1 0,-1 1 0,1-1 0,-1 1 0,-3-4 0,5 6 41,-1 0 0,1 1 0,-1-1 0,1 0 0,-1 0 0,1 1 0,-1-1 1,1 0-1,-1 1 0,1-1 0,-1 1 0,1-1 0,-1 0 0,1 1 0,0-1 0,-1 1 0,1-1 0,0 1 0,0-1 0,-1 1 0,1 0 0,0-1 4,-6 14-29,0 1 0,1-1 1,1 1-1,0 0 0,2 0 0,-1 0 0,0 23 0,0-3 6,2-25 45,-10 117 68,11-102-100,0 1 1,2-1-1,4 27 1,-1-23 72,1 1 0,2-1 0,1-1 0,19 44 0,-21-58 18,-5-8 11,1 1 0,1-1 0,-1 0 0,9 10 0,-12-15-46,1 0 0,0 0 0,0-1 0,0 1 0,-1 0 0,1 0 0,0-1 0,0 1 0,0-1 0,0 1 0,0-1 0,0 1 0,0-1 0,0 0 0,1 1 0,-1-1 0,0 0 0,0 0 0,0 0 0,0 0 0,0 0 1,0 0-1,0 0 0,1 0 0,-1 0 0,0-1 0,0 1 0,0 0 0,0-1 0,0 1 0,0-1 0,0 1 0,0-1 0,0 1 0,1-2 0,4-3 72,0 0 1,0 0-1,-1-1 1,1 0-1,-1 0 1,0 0-1,5-10 1,25-52 30,-28 54-104,-5 8-9,0 3-88,-1 0 1,1 0 0,-1-1-1,0 1 1,0 0 0,0-1-1,0 1 1,0-5 0,2 25-249,1 0 0,11 34 1,-9-35 311,-1-1 48,13 25 0,-16-36-14,0 0-1,0 0 0,1-1 1,0 1-1,-1-1 0,1 1 1,1-1-1,-1 0 0,0 0 1,8 4-1,-9-6-6,0 0 0,0-1 0,0 1-1,0-1 1,0 1 0,0-1 0,-1 0 0,1 1-1,1-1 1,-1 0 0,0 0 0,0-1 0,0 1 0,-1 0-1,1-1 1,0 1 0,0-1 0,0 0 0,3-1-1,5-3 174,-1 0 0,15-12 0,-13 10-43,97-82 263,-42 34-434,-63 51-40,1 1-1,1 0 0,-1 0 1,0 1-1,1-1 0,-1 1 1,1 0-1,0 0 0,-1 0 0,10-1 1,-14 3 49,1 0 0,-1 0 0,1 0 0,-1 0 1,0 0-1,1 0 0,-1 0 0,0 1 0,1-1 1,-1 0-1,0 0 0,1 0 0,-1 0 0,0 1 0,1-1 1,-1 0-1,0 0 0,0 1 0,1-1 0,-1 0 0,0 1 1,0-1-1,1 0 0,-1 1 0,0-1 0,0 0 1,0 1-1,0-1 0,0 0 0,0 1 0,0-1 0,1 1 1,-1 0-1,0 17-109,-1-14 121,-39 267-113,35-247 138,-4 23-56,-3-1 1,-1-1-1,-23 51 0,-12 11 699,47-106-606,0 1-1,1 0 0,-1-1 0,0 1 1,0-1-1,-1 1 0,1-1 1,0 0-1,0 1 0,-2 0 0,2-2-50,1 0 0,0 1-1,0-1 1,-1 0 0,1 0-1,0 0 1,0 0 0,-1 0-1,1 0 1,0 0 0,0 0-1,-1 0 1,1 0-1,0 0 1,0 0 0,-1 0-1,1 0 1,0 0 0,0 0-1,-1 0 1,1 0 0,0 0-1,0 0 1,-1 0 0,1 0-1,0-1 1,-1 1 0,1-1 9,-1 1 1,1-1 0,-1 0 0,1 0 0,-1 0-1,1 1 1,0-1 0,-1 0 0,1 0 0,0 0-1,-1 0 1,1-1 0,-1-8 44,0 1 0,0-1 0,1 1 0,1-1 0,-1 1 0,4-14 0,17-59-44,-17 67 11,13-40-23,45-101 1,-37 110-101,1 1-1,54-70 1,-66 98 42,21-22-1,-28 32-6,0 1 0,0 0 1,0 0-1,1 1 0,0 0 1,9-4-1,-16 8 37,0 1 1,0-1-1,0 1 1,1-1-1,-1 1 1,0 0-1,0-1 1,0 1-1,1 0 1,-1 0-1,0 0 0,0 0 1,1 0-1,-1 0 1,0 0-1,0 0 1,0 0-1,1 1 1,-1-1-1,0 0 1,0 1-1,0-1 0,0 1 1,0-1-1,0 1 1,0 0-1,0 0 1,0-1-1,0 1 1,0 0-1,0 0 1,0 0-1,0 0 0,-1 0 1,1 0-1,0 0 1,-1 0-1,1 0 1,0 2-1,0 1 9,0 0 1,0 0-1,0 0 0,0 0 1,-1 0-1,1 0 0,-1 0 0,0 0 1,-1 0-1,1 0 0,-1 5 0,-5 9 30,-1 0 0,0-1 0,-14 25 0,6-13 62,10-20-39,0 1 1,-1-2-1,0 1 1,-10 10-1,-6 8 78,22-27-125,0 0-1,0 0 0,-1 0 0,1 0 0,0 1 1,0-1-1,0 0 0,0 0 0,0 0 0,0 0 0,0 1 1,0-1-1,0 0 0,0 0 0,0 0 0,0 0 1,0 1-1,0-1 0,0 0 0,0 0 0,0 0 1,0 1-1,0-1 0,0 0 0,0 0 0,0 0 1,0 0-1,0 1 0,0-1 0,0 0 0,1 0 0,-1 0 1,2 0-1,-1 1 1,1-1 0,-1-1-1,1 1 1,0 0-1,-1 0 1,1-1 0,-1 1-1,1 0 1,-1-1 0,1 0-1,2-1 1,0 1-1,32-13 54,0-2-1,-1-1 0,-1-1 0,37-28 1,-4 3-331,-69 50 204,-1 0-1,0 0 0,-8 13 1,7-12 71,-1 0 0,1 1 1,1-1-1,-5 19 1,7-24 6,0 0-1,1 0 1,-1 0 0,1 0 0,0 0 0,0 0 0,0 0-1,0 0 1,1 0 0,-1-1 0,1 1 0,-1 0 0,1 0 0,0 0-1,0 0 1,1 0 0,-1-1 0,1 1 0,1 2 0,-2-3 4,1-1 0,0 1 0,-1-1 1,1 0-1,0 1 0,0-1 0,0 0 1,-1 0-1,1 0 0,1 0 0,-1 0 1,0-1-1,0 1 0,0 0 0,0-1 1,0 0-1,1 0 0,-1 1 0,0-1 0,0-1 1,0 1-1,1 0 0,-1 0 0,0-1 1,0 1-1,0-1 0,0 0 0,0 0 1,3-1-1,2-1 43,0-1 0,-1 1 0,1-2 0,-1 1 0,0-1 0,0 0 1,5-6-1,1-1 31,-1 0 1,-1-1-1,0-1 1,16-28-1,-23 36-72,-1 0-1,1 0 0,-1 0 0,0-1 0,0 1 1,-1-1-1,1 0 0,-2 1 0,1-1 0,-1 0 1,0 1-1,0-1 0,-1 0 0,0 1 0,-2-10 1,2 14-28,0 0 1,0-1 0,0 1 0,0 0 0,-1 0-1,1 0 1,-1 0 0,1 0 0,-1 0 0,0 0-1,0 1 1,0-1 0,0 1 0,0-1-1,0 1 1,-4-2 0,2 1-23,0 0-1,0 1 1,-1-1 0,1 1-1,-1 0 1,1 0-1,-1 1 1,-6-1 0,-13 4-414,24-3 451,0 0 0,0 0-1,0 1 1,0-1-1,0 0 1,0 0-1,0 0 1,0 0-1,0 0 1,0 0 0,0 0-1,0 0 1,0 0-1,0 0 1,0 0-1,0 1 1,0-1 0,0 0-1,0 0 1,0 0-1,0 0 1,0 0-1,0 0 1,0 0 0,0 0-1,0 0 1,0 1-1,0-1 1,0 0-1,0 0 1,0 0 0,0 0-1,0 0 1,0 0-1,0 0 1,0 0-1,0 0 1,0 0-1,0 0 1,0 1 0,0-1-1,1 0 1,-1 0-1,0 0 1,0 0-1,0 0 1,0 0 0,0 0-1,0 0 1,0 0-1,0 0 1,0 0-1,0 0 1,1 0 0,-1 0-1,0 0 1,0 0-1,0 0 1,0 0-1,0 0 1,0 0-1,0 0 1,7 4 97,-1-1-99,0 0 0,0-1 0,0 0 0,0 0 0,1 0 0,-1-1 1,8 1-1,47 1 54,-42-3 29,0-1-1,0-1 0,31-6 0,-40 5-30,-1 0-1,0 0 1,0-1-1,0 0 0,0 0 1,0-1-1,-1 0 1,0-1-1,8-6 1,-3 0-41,-2 0 0,1 0-1,-2-2 1,1 1 0,-2-1 0,0 0 0,-1-1 0,9-20 0,55-144 122,-61 145-100,60-199 8,-65 210-103,-1-1 1,-2 1-1,2-32 0,-5 52 42,0 1 0,0-1 0,-1 1 1,1-1-1,-1 1 0,0 0 0,0-1 0,1 1 0,-1 0 0,-3-4 0,4 5 14,-1 1 1,1-1-1,0 1 1,-1-1-1,1 1 1,-1-1-1,1 1 1,-1-1-1,1 1 1,-1-1-1,1 1 1,-1 0-1,1-1 1,-1 1-1,1 0 1,-1 0 0,0-1-1,1 1 1,-1 0-1,0 0 1,1 0-1,-1 0 1,0 0-1,1 0 1,-1 0-1,1 0 1,-1 0-1,0 0 1,1 0-1,-1 0 1,0 1-1,1-1 1,-1 0-1,1 0 1,-1 1-1,0-1 1,1 0-1,-1 1 1,1-1-1,-1 0 1,1 1-1,-1-1 1,0 1-1,-5 7-45,0 0 0,0 0 0,0 0 0,1 1 0,0-1-1,1 1 1,0 0 0,-5 18 0,5-14 17,-9 26-36,2 0 0,1 1-1,-7 75 1,8 128 88,9-214 5,1 1 1,6 29-1,-5-48-5,0 0-1,1 0 1,1-1 0,-1 1 0,2-1 0,-1 0 0,2 0 0,9 15 0,-12-21 14,0-1 0,1 1 0,-1-1-1,1 0 1,-1 0 0,1 0 0,0-1 0,0 1-1,1-1 1,-1 0 0,0 0 0,1-1 0,-1 1 0,1-1-1,-1 0 1,1 0 0,0 0 0,-1-1 0,1 0-1,0 0 1,5 0 0,5-2 80,1 0 0,-1-1 0,0 0 0,0-1 0,19-8 0,-20 7-34,0-1 0,-1-1 0,0 0 0,0-1 0,-1 0 0,0-1 0,0 0 1,-1-1-1,11-12 0,-17 17-67,-1-1 0,1 0 0,-1 0 0,0 0 0,0-1 0,-1 0 1,0 1-1,0-1 0,-1-1 0,1 1 0,-2 0 0,1 0 0,-1-1 1,0 1-1,0-1 0,-1 1 0,0-1 0,-1 1 0,-2-14 0,3 20-24,0-1-1,0 1 1,-1-1 0,1 1-1,-1-1 1,1 1-1,-1-1 1,0 1-1,0 0 1,1-1 0,-1 1-1,0 0 1,0 0-1,0-1 1,0 1-1,0 0 1,-1 0 0,1 0-1,0 0 1,0 1-1,-1-1 1,1 0-1,-1 0 1,1 1-1,-1-1 1,1 1 0,-1-1-1,1 1 1,-1 0-1,1 0 1,-1 0-1,1-1 1,-1 1 0,1 1-1,-1-1 1,1 0-1,-1 0 1,1 0-1,-1 1 1,1-1-1,-1 1 1,1-1 0,-1 1-1,1 0 1,-3 1-1,-2 2-9,0 1-1,0-1 1,0 1-1,1 0 0,0 0 1,0 1-1,0 0 1,0 0-1,1 0 1,-6 12-1,7-14 23,1 1-1,-1 0 1,1 1 0,0-1-1,1 0 1,-1 0 0,1 1-1,0-1 1,1 1 0,-1-1-1,1 1 1,0 0-1,0-1 1,1 1 0,1 7-1,0-9 21,0 1-1,0-1 1,1 0-1,0 1 1,-1-1-1,1 0 0,1-1 1,-1 1-1,0-1 1,1 1-1,0-1 1,0 0-1,8 5 0,3 1 71,1-1-1,25 9 0,-40-16-89,96 32 464,-87-30-412,1 0 0,-1-1 1,1-1-1,0 1 0,-1-2 0,1 0 0,14-1 0,-22 0-391,-1 1 0,0-1-1,1 1 1,-1-1 0,0 0 0,1 0 0,-1 0-1,0 0 1,2-2 0,-3 3 130,-1 0 1,0-1 0,1 1-1,-1-1 1,1 1-1,-1 0 1,1-1-1,-1 1 1,0-1-1,1 1 1,-1-1-1,0 1 1,0-1-1,1 0 1,-1 1-1,0-1 1,0 1-1,0-1 1,0 1 0,0-1-1,1 0 1,-1 1-1,0-1 1,0 1-1,-1-1 1,1 0-1,0 1 1,0-1-1,0 1 1,0-1-1,0 1 1,-1-1-1,1 1 1,0-1-1,-1 0 1,-4-4-2975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1:03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25 6048,'-42'-16'2752,"14"8"-2400,17 8 96,8 3-320,-13-3-448,12 0 128,8 9-352,15-4-32,6 2 320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1:09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1119 2912,'0'-5'9808,"12"4"-8960,-7 0-667,-1 0 0,1 0 1,-1-1-1,0 0 0,0 1 1,0-1-1,0-1 0,0 1 1,0 0-1,0-1 0,-1 0 1,1 0-1,-1 0 0,6-7 1,58-71 873,4-14-522,-53 69-463,-12 19-53,-1-1 0,0 0 1,0-1-1,-1 1 0,0-1 0,0 0 0,-1 0 0,0 0 0,-1-1 1,0 1-1,0-1 0,-1 1 0,0-17 0,-1 23-56,0 1 0,0 0 1,0 0-1,0 0 1,0 0-1,0 0 1,0 1-1,-1-1 1,1 0-1,-1 0 1,1 0-1,-2-2 1,1 4 26,1 0 1,0-1 0,0 1-1,-1 0 1,1 0-1,0 0 1,0 0 0,-1 0-1,1 0 1,0 0 0,0 0-1,-1 0 1,1 0-1,0 0 1,-1 0 0,1 0-1,0 0 1,0 0 0,-1 0-1,1 1 1,0-1-1,0 0 1,-1 0 0,1 0-1,0 0 1,0 0-1,0 1 1,-1-1 0,1 0-1,0 0 1,0 0 0,0 1-1,0-1 1,-1 0-1,1 0 1,0 1 0,-7 7-139,2 1 75,1-1-1,-1 1 1,2 0-1,-1 0 1,-2 14 0,-8 49 106,12-49-24,1 0 1,1 1-1,1-1 1,6 29-1,-6-40-3,2-1-1,6 21 1,-9-29 37,1-1 0,-1 0 0,1 0 1,0 0-1,0 0 0,0 0 1,0 0-1,0-1 0,1 1 0,-1 0 1,0-1-1,1 1 0,-1 0 1,1-1-1,0 0 0,-1 1 0,1-1 1,0 0-1,0 0 0,0 0 1,0 0-1,3 1 0,-3-2 17,0 0 1,0-1-1,1 1 0,-1-1 0,0 1 1,0-1-1,0 0 0,0 0 0,0 0 1,0 0-1,-1 0 0,1 0 0,0 0 1,0 0-1,-1-1 0,1 1 0,-1-1 1,3-2-1,3-4 58,-1 0 1,8-13-1,7-13-26,34-53 12,-44 71-145,2 1 1,-1 0-1,18-15 0,-27 27 8,-1 2 0,0-1 0,1 0 0,-1 0 0,1 1 0,0-1-1,-1 1 1,1 0 0,6-2 0,-9 3 26,1 0 1,0 0-1,0 0 0,0 0 0,0 0 1,0 0-1,0 0 0,0 0 0,0 0 0,0 1 1,0-1-1,-1 0 0,1 1 0,0-1 1,0 0-1,0 1 0,0-1 0,-1 1 1,1-1-1,0 1 0,0 0 0,-1-1 1,1 1-1,-1 0 0,1-1 0,0 1 1,-1 0-1,1 0 0,-1-1 0,0 1 1,1 0-1,-1 0 0,0 0 0,1 0 1,-1 1-1,3 13 5,-1 0 0,0 0-1,-1 0 1,-1-1 0,-1 19 0,-1 5 66,2 17 461,2-50-294,1-7-62,6-13 30,-8 12-177,16-23 117,0 1 1,24-27-1,-31 41-112,-2 0-58,2 0-1,-1 1 1,1 1-1,0-1 1,1 2-1,14-10 1,-23 17-10,0 0 1,-1 0 0,1 0-1,0 1 1,0-1 0,0 0-1,-1 1 1,1-1-1,0 1 1,0 0 0,0 0-1,3 0 1,-4 0 26,1 0-1,-1 1 1,0-1-1,0 1 1,0-1-1,1 1 1,-1 0-1,0-1 1,0 1-1,0 0 1,0 0-1,0 0 1,0 0 0,0 0-1,0 0 1,-1 0-1,1 0 1,0 0-1,1 2 1,3 8 17,-1 0 0,1 0 0,-2 1 0,0-1 0,4 24 0,-6-24-12,1-1 0,0 0-1,0 0 1,1 0-1,1 0 1,0 0 0,0-1-1,9 15 1,-13-23 28,1 0 1,0 0 0,0 0 0,-1 0-1,1 0 1,0 0 0,0-1 0,0 1-1,0 0 1,0 0 0,0-1 0,0 1-1,0-1 1,0 1 0,0-1-1,0 1 1,0-1 0,1 1 0,-1-1-1,0 0 1,0 0 0,0 0 0,1 0-1,-1 0 1,0 0 0,0 0 0,0 0-1,1 0 1,-1 0 0,0-1 0,0 1-1,0 0 1,2-1 0,1-2 50,1 0 0,-1 0 0,1 0 0,-1-1 1,7-7-1,-10 10-67,27-29 219,27-41-1,-34 44-114,-3 0-85,-1 0 0,-1-1-1,-2 0 1,-1-1 0,-1-1 0,10-38 0,33-136-119,-19 66 102,11-68-89,-44 188 89,-2 8-58,1 0 1,-1-1-1,0 1 0,-1 0 1,-2-15-1,2 24 41,0 1 1,0-1-1,0 1 0,0 0 0,0-1 0,0 1 1,0 0-1,0-1 0,0 1 0,0 0 1,0-1-1,-1 1 0,1 0 0,0-1 0,0 1 1,0 0-1,-1-1 0,1 1 0,0 0 1,0 0-1,-1-1 0,1 1 0,0 0 1,0 0-1,-1-1 0,1 1 0,0 0 0,-1 0 1,1 0-1,0 0 0,-1-1 0,1 1 1,0 0-1,-1 0 0,0 0 0,0 0-18,0 1 0,0-1 0,0 1 0,0-1 0,1 1 0,-1-1-1,0 1 1,0 0 0,0-1 0,1 1 0,-1 0 0,-1 1 0,-18 27-324,9-6 356,1 0-1,1 1 1,1 0 0,1 1 0,-5 31 0,-8 128-241,17-153 173,-2 44 143,6 110 0,0-174-42,0 0 0,1-1-1,0 1 1,1-1 0,0 0 0,1 0 0,0 0 0,0 0 0,1-1 0,1 1 0,7 10-1,-11-18-4,0 0 0,0 1 0,0-1-1,0 0 1,1 0 0,-1 0 0,0 0-1,1-1 1,0 1 0,-1-1-1,1 1 1,0-1 0,0 0 0,0 0-1,0 0 1,0-1 0,0 1 0,0-1-1,0 1 1,0-1 0,0 0 0,0 0-1,1-1 1,-1 1 0,5-2 0,6-1 106,-1-2 1,0 0-1,1 0 1,15-10-1,-18 10-82,-2 0-33,0 1 1,-1-2-1,0 1 1,0-1-1,7-7 0,-12 11-7,0-1-1,-1 0 1,1 0-1,-1 0 1,0-1-1,0 1 0,0 0 1,0-1-1,0 1 1,-1-1-1,0 0 0,0 1 1,0-1-1,1-7 1,-1-26 48,-2 34-80,1 1-1,0 0 0,-1-1 1,1 1-1,-1-1 1,0 1-1,0 0 0,0 0 1,0-1-1,0 1 1,-2-3-1,3 5 7,-1-1-1,1 1 1,-1-1 0,1 1-1,-1-1 1,0 1-1,1-1 1,-1 1 0,1 0-1,-1-1 1,0 1 0,1 0-1,-1-1 1,0 1 0,1 0-1,-1 0 1,0 0-1,1 0 1,-1 0 0,0 0-1,0 0 1,1 0 0,-1 0-1,0 0 1,1 0-1,-1 0 1,0 0 0,1 0-1,-1 1 1,0-1 0,1 0-1,-1 0 1,0 1-1,1-1 1,-1 1 0,1-1-1,-1 1 1,0-1 0,1 0-1,-1 1 1,0 1 0,-1 0-50,-1 1 0,1 0 0,-1 0 0,1 0 0,-3 7 0,2-4 55,0 1 0,0-1 0,1 1 0,0 0 1,1 0-1,-2 9 0,3-12 1,0 0 1,0 0-1,0 0 1,0 0-1,1 0 1,0 0-1,0-1 1,0 1-1,0 0 1,0 0-1,1-1 1,3 8-1,1-3 28,1 0 0,-1 0 0,1 0 0,1-1 0,-1 1 0,1-2 0,0 1 0,1-1 0,0-1 0,0 0 0,0 0 0,14 6 0,-16-9 33,0 1 0,0-1 0,0 0 0,0-1 0,0 1 1,0-2-1,1 1 0,-1-1 0,0 0 0,0 0 0,1-1 1,-1 0-1,0 0 0,0-1 0,0 1 0,0-2 0,0 1 1,9-5-1,-3-1 53,0-1 0,0 0 0,0-1 0,11-11 1,-17 14-104,-1 0 0,0-1 0,0 1 1,-1-1-1,0 0 0,-1-1 0,1 1 0,2-11 1,2-14-63,-8 26-25,1-1 1,0 1-1,0 0 0,0 0 0,1 0 0,5-8 0,-7 14 86,-1 0-1,1 1 0,0-1 0,0 0 0,0 1 0,0-1 0,0 0 1,0 1-1,0-1 0,0 1 0,0 0 0,0-1 0,0 1 0,0 0 1,0-1-1,0 1 0,0 0 0,0 0 0,0 0 0,0 0 0,0 0 1,1 0-1,1 1 0,26 8 46,-23-7-68,-3-1-6,0 0 1,-1 1 0,1-1 0,-1 1-1,0-1 1,0 1 0,1 0-1,-1 0 1,0 0 0,-1 0-1,1 0 1,3 5 0,15 32 39,-14-24-26,-4-9 19,0 0 1,0 0-1,0 1 0,-1-1 0,0 0 0,0 11 0,2 17 53,-2-30-43,0 1 1,1-1 0,-1 0-1,1 0 1,0 0-1,0 0 1,0 0 0,0 0-1,1 0 1,-1-1 0,5 5-1,-5-6 8,0 0 0,0-1 0,-1 1-1,1-1 1,0 0 0,0 0 0,1 1 0,-1-2-1,0 1 1,0 0 0,0 0 0,1-1-1,-1 1 1,0-1 0,1 1 0,-1-1 0,0 0-1,1 0 1,-1 0 0,0 0 0,1-1 0,3 0-1,40-13 221,46-23 0,-38 15-124,77-37-259,-76 32 204,-22 9-407,-35 20 134,0 1 210,0-1-1,0 1 1,0-1 0,0 1 0,0-1 0,0 0 0,-1 0 0,-4 3-1,-13 5-42,-37 13-1,42-18 22,0 0 0,0 2 1,0 0-1,1 0 0,-17 13 0,27-17 17,0 1 1,0-1 0,1 1 0,0 0-1,0 0 1,-5 8 0,7-10 12,0-1 0,0 1 0,0 0 0,0-1-1,1 1 1,-1 0 0,1-1 0,-1 1 0,1 0 0,0 0 0,0 0 0,0-1 0,0 1-1,0 0 1,0 0 0,0 0 0,0-1 0,1 1 0,-1 0 0,2 3 0,-1-4 2,0 0-1,-1-1 1,1 1 0,0 0 0,0 0 0,0-1 0,0 1-1,0-1 1,0 1 0,0-1 0,0 1 0,1-1 0,-1 0 0,0 1-1,0-1 1,0 0 0,0 0 0,0 0 0,1 0 0,-1 0-1,0 0 1,0 0 0,0 0 0,0 0 0,1-1 0,-1 1 0,2-1-1,2 0 74,7-2-19,0 0 1,0-1 0,-1 0-1,1 0 1,-1-1 0,0-1-1,-1 0 1,1-1 0,12-9-1,21-22-148,-15 12 95,-21 17-210,-1 1-288,-6 8 476,-1 0 1,1 0-1,-1 0 0,1 0 1,-1 0-1,0 1 1,1-1-1,-1 0 1,1 0-1,-1 1 0,0-1 1,1 0-1,-1 0 1,0 1-1,1-1 0,-1 0 1,0 1-1,1-1 1,-1 0-1,0 1 0,0-1 1,0 1-1,1-1 1,-1 1-1,0-1 1,0 0-1,0 2 0,2 1 20,0 1 0,1 0 0,-1-1 0,1 1 0,-1-1 0,1 0 0,0 0-1,0 0 1,1 0 0,-1 0 0,0-1 0,1 1 0,0-1 0,-1 0 0,1 0 0,4 1-1,-3-1 13,1-1-1,-1 0 0,0 0 1,0-1-1,0 1 0,1-1 0,-1 0 1,0 0-1,0-1 0,1 0 0,-1 0 1,9-3-1,52-20 28,-41 14-72,45-13-1,-23 10 125,-42 10-218,-5 4 23,0 4 72,-1-1-17,-1-1 0,0 0 0,1 0 0,-1 1 0,-1-1 0,1-1 0,0 1 0,-1 0 0,-3 3-1,1-1 47,-1 2-19,-1 0 1,1 1-1,1 0 0,-1 1 0,1-1 1,1 1-1,0 0 0,-5 14 0,8-20 31,0 1-1,0-1 1,1 1-1,-1-1 1,1 1-1,-1-1 0,1 1 1,1-1-1,-1 1 1,0-1-1,1 1 1,0-1-1,-1 0 1,1 1-1,1-1 1,-1 0-1,0 1 0,1-1 1,0 0-1,-1 0 1,1 0-1,1 0 1,-1-1-1,0 1 1,1-1-1,-1 1 1,5 2-1,-4-3-3,0 0-1,1-1 1,-1 1 0,0-1 0,1 0-1,-1 0 1,1 0 0,0-1 0,-1 1-1,1-1 1,0 0 0,-1 0-1,1 0 1,0-1 0,-1 1 0,1-1-1,-1 0 1,1 0 0,5-2 0,8-3 74,0-1 0,24-15-1,-40 22-86,48-30 191,66-52 1,-104 74-183,-1-1-1,0 0 1,-1 0 0,0-1-1,9-14 1,-6 6 7,-2-1 1,15-33-1,71-208 98,5-34-181,-74 208-160,-24 79 189,-3 7 18,1-1 0,-1 1 0,0-1 0,1 1 0,-1-1 0,0 0 0,0 1 0,1-1 0,-1 0 0,0 1 0,0-1 0,0 0 0,0 1 0,0-1 0,0 0 1,0 1-1,0-1 0,0 0 0,0 0 0,0 1 0,0-1 0,-1 0 0,1 1 0,0-1 0,0 1 0,-1-1 0,1 0 0,0 1 0,-1-2 0,-2 4-42,2 0 0,-1 0 0,0-1-1,0 1 1,0 0 0,1 0 0,-1 1-1,-1 3 1,-10 25-71,1 0 1,1 2-1,-6 32 1,-13 105 41,17-85 182,-32 209-153,38-222 174,7-61-79,0 0 0,0 1-1,1-1 1,4 14 0,-5-24-10,0 1 0,0-1 1,1 0-1,-1 1 0,1-1 1,-1 1-1,1-1 0,0 0 0,-1 0 1,1 1-1,0-1 0,0 0 1,0 0-1,0 0 0,0 0 1,0 0-1,0 0 0,0 0 0,0 0 1,1 0-1,0 0 0,0-1-3,0 1-1,-1-1 0,1 0 0,0 0 1,-1 0-1,1 0 0,0 0 0,0 0 1,-1 0-1,1-1 0,0 1 0,-1-1 1,1 1-1,-1-1 0,3-1 0,6-4 11,0 0 0,-1 0 0,0-1 0,11-11 0,-16 14-50,5-4-94,-1-1 65,1 1 0,1 0 0,0 1 0,0 0 0,0 0 0,1 1-1,16-7 1,-27 13 38,0 0 0,0 0 1,0 0-1,1 0 0,-1 0 0,0 0 0,0 0 0,0 0 0,1 0 0,-1 0 0,0 0 0,0 0 0,0 0 0,0 0 0,1 0 0,-1 1 0,0-1 0,0 0 1,0 0-1,0 0 0,1 0 0,-1 0 0,0 0 0,0 1 0,0-1 0,0 0 0,0 0 0,0 0 0,0 0 0,0 1 0,1-1 0,-1 0 0,0 0 0,0 0 1,0 1-1,0-1 0,0 0 0,0 0 0,0 0 0,0 1 0,0-1 0,0 0 0,0 14-76,0-5-19,1-4 107,0-1-1,-1 1 1,2-1-1,-1 1 0,0-1 1,1 0-1,0 1 1,0-1-1,5 7 0,-3-6 3,0 0 0,1 0 0,-1-1 0,1 0-1,0 0 1,10 6 0,-9-6 35,0-1 0,0-1 0,0 1 0,0-1 0,0 0 0,0-1 0,1 0 0,-1 0 0,1 0 0,-1 0 0,1-1 0,0 0 0,10-2 0,7-2 18,0-1 0,30-10 0,-41 11-95,149-55-156,-165 61 143,-1 0 1,1 1-1,0-1 0,-1 1 1,1 0-1,1 0 1,-1 0-1,0 0 1,1 0-1,0 1 1,-4 6-1,5-9 54,0 1 1,0-1-1,1 1 0,-1-1 0,0 1 0,1-1 1,-1 1-1,1 0 0,-1-1 0,1 1 1,0 0-1,0 0 0,0-1 0,0 1 0,0 0 1,0-1-1,0 1 0,1 0 0,-1-1 1,1 1-1,-1 0 0,1-1 0,-1 1 0,1-1 1,0 1-1,0-1 0,0 1 0,0-1 0,0 1 1,0-1-1,0 0 0,0 0 0,1 0 1,-1 1-1,2 0 0,-1-2 16,0 1 0,-1 0 0,1-1 0,0 1 0,0-1 0,0 0 0,0 0 0,-1 1 0,1-1 0,0 0 0,0-1 0,0 1 0,0 0 0,0-1 0,0 1 0,-1-1 0,1 1 0,0-1 0,0 0 0,-1 0 0,1 1 0,0-1 0,-1 0 0,1-1 0,-1 1 0,1 0 1,-1 0-1,0-1 0,0 1 0,1-1 0,-1 1 0,0-1 0,1-2 0,0 0-16,2-3 9,1-1-1,-2 1 1,1-1 0,-1 0 0,0 0-1,2-16 1,-5 21-22,0 1 1,-1-1-1,1 1 1,-1 0-1,0-1 1,1 1-1,-1 0 0,0-1 1,-1 1-1,1 0 1,0 0-1,-1 0 1,1 0-1,-1 0 1,0 0-1,1 0 0,-1 0 1,0 1-1,0-1 1,0 1-1,0-1 1,-4-1-1,-1 0 14,0-1 0,0 1 0,-1 1 0,1-1-1,-14-2 1,-7 6-128,66-9 4,-13 5 143,-1 0-48,40-9 0,-47 8 5,0 0 0,1 1 0,-1 0-1,22 1 1,-38 2 11,0 0-1,1-1 1,-1 1 0,0 0-1,0 1 1,1-1-1,-1 0 1,0 0-1,0 0 1,0 1 0,0-1-1,1 1 1,-1-1-1,0 1 1,0-1-1,0 1 1,0 0 0,0-1-1,0 1 1,1 1-1,-2-1 4,1 1 0,-1-1 1,1 0-1,-1 1 0,0-1 0,1 1 0,-1-1 0,0 1 0,0-1 0,0 1 0,0-1 0,-1 1 0,1-1 0,0 1 1,-1 1-1,0-1 41,0 0 0,0 0 0,0 0 0,0 0 0,0 0 0,0 0 0,-1 0 0,1 0 0,-1 0 1,1-1-1,-1 1 0,0-1 0,0 1 0,-3 1 0,-6 6 20,4 2-162,0 0-1,1 1 1,-5 12 0,4-16 176,7-8-64,0 0 0,0 0 0,0 0-1,0 0 1,0 0 0,0 0-1,0 0 1,0 0 0,0 0 0,0 0-1,0 0 1,0 0 0,0 0-1,0 0 1,0 0 0,0 0 0,0 0-1,0 0 1,0 0 0,0 0-1,0 0 1,0 0 0,0 0-1,0 0 1,0 0 0,0 1 0,0-1-1,0 0 1,0 0 0,0 0-1,0 0 1,0 0 0,0 0 0,0 0-1,0 0 1,0 0 0,1 0 174,4-9-37,2 0-135,0 1 0,1 0 1,11-10-1,-18 18-9,12-10 62,1 0-1,19-10 1,-7 5-33,-24 13-66,0 1 0,1 0 0,-1 0-1,1 0 1,-1 0 0,1 0 0,0 0 0,-1 1 0,1-1 0,5 1 0,-8 0 22,1 0 0,0 0 1,0 0-1,0 0 0,0 0 0,-1 1 0,1-1 0,0 0 1,0 0-1,-1 1 0,1-1 0,0 0 0,0 1 0,-1-1 0,1 1 1,0-1-1,-1 1 0,1-1 0,-1 1 0,1 0 0,-1-1 0,1 1 1,-1 0-1,1-1 0,-1 1 0,0 0 0,1 0 0,-1-1 1,0 1-1,1 0 0,-1 0 0,0 0 0,0-1 0,0 1 0,0 0 1,0 0-1,0 0 0,0 0 0,0 7-7,0 0-1,1 0 1,0 0 0,1 0 0,4 14-1,-5-18 34,1 1 1,0-1-1,0 0 0,0 0 0,1-1 0,-1 1 0,1 0 0,0-1 0,0 1 0,0-1 0,0 0 1,5 3-1,-4-3 19,0 0 0,1-1 0,-1 1 0,0-1 0,1 0 0,0 0 0,0-1 0,-1 1 0,1-1 0,0 0 0,0-1 0,0 1 0,6-1 0,-6 0-646,0-1 0,0 1-1,0-1 1,7-2-1,2-2-1191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1:09.4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 5824,'0'0'2624,"14"4"-2272,-6-8-128,3 4-192,6-3-96,13-3 32,-2-2-480,0 8 288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1:09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67 4640,'-9'0'2112,"28"12"-1824,4-12 1248,7 5-896,36-10 352,4 2-576,21-10-160,-2 5-160,-3-10 128,-16 6-128,-4-4 32,-13 7-64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0:28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57 11232,'-21'-23'4128,"26"18"-3200,11-3-257,3 5-2206,7-6 703,19 6-1120,23-2 1088,13 10-2496,9 7 1888,-5 11-2496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1:10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90 5056,'-15'3'1642,"15"-3"-1624,0 0 0,0 0 0,0 0 0,0 0 0,0 0 0,0 0 0,0 1 0,0-1 0,-1 0 0,1 0 0,0 0 0,0 0 0,0 0 0,0 0 0,0 0 0,0 0 0,0 1 0,0-1 0,0 0 0,0 0 0,0 0-1,0 0 1,0 0 0,0 0 0,0 1 0,0-1 0,0 0 0,0 0 0,0 0 0,0 0 0,0 0 0,0 0 0,0 0 0,0 1 0,0-1 0,1 0 0,-1 0 0,0 0 0,0 0 0,0 0 0,0 0 0,0 0 0,0 0-1,0 0 1,0 0 0,0 1 0,1-1 0,-1 0 0,0 0 0,0 0 0,0 0 0,0 0 0,0 0 0,0 0 0,0 0 0,1 0 0,-1 0 0,0 0 0,0 0 0,11 2 655,1 1 0,-1-2 0,1 0-1,22 0 1,-34-1-667,28-2 404,1-1-1,-1-2 1,50-14 0,0 0-246,176-20 367,-152 25-3190,-89 11-232,-3 2 881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1:10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15 4576,'-29'-14'2048,"15"23"-1760,5-4-256,4 4-64,-4-6 32,9 1 0,-5-4 0,5 5 0,5-5-2048,4 3 1120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1:12.4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11 280 2400,'-10'3'6794,"26"-6"-4415,-12 2-2219,0 0-1,-1-1 1,1 0 0,-1 0 0,1 0-1,-1 0 1,0 0 0,0-1 0,4-2-1,6-6 191,82-65 1077,-84 65-1367,1-1 1,-2 0 0,1 0 0,-2-1 0,13-21 0,10-29-179,-32 63 94,1-1 0,-1 1 0,0-1 0,1 1 0,-1-1 0,0 1 0,0-1 0,1 0 0,-1 1 0,0-1 0,0 1 0,0-1 0,0 0 0,0 1-1,0-1 1,0 1 0,0-1 0,0 0 0,0 1 0,0-1 0,0 1 0,-1-1 0,-1 0-479,0 7 178,-3 42-72,3-36 400,1 1 1,0 0-1,0 14 0,3-1 247,7 31 0,-8-48-89,2-1 0,-1 1-1,1-1 1,0 0 0,1 0 0,0 0 0,7 10 0,-10-17-114,-1 1 1,1-1-1,0 0 1,0 0-1,0 0 1,0 0-1,0 0 1,0 0-1,0 0 1,0-1-1,1 1 1,-1 0-1,0 0 1,0-1-1,1 1 1,-1-1-1,1 1 1,-1-1-1,0 0 1,1 0-1,-1 1 1,1-1-1,-1 0 1,0 0-1,1 0 1,-1 0-1,1-1 1,-1 1-1,0 0 1,1-1-1,-1 1 1,0-1-1,1 1 1,-1-1-1,0 1 1,2-2-1,4-3 66,-1 1 0,0-1 0,0-1 0,-1 1 0,7-8-1,-8 8-67,44-56 243,-37 45-318,17-31-1,-1-1-110,-26 47 117,-1 1 0,0-1-1,0 1 1,1-1 0,-1 0 0,0 1 0,1-1 0,-1 1 0,1-1 0,-1 1 0,1-1 0,-1 1-1,1-1 1,-1 1 0,1 0 0,0-1 0,-1 1 0,1 0 0,-1-1 0,1 1 0,0 0 0,-1 0-1,1-1 1,0 1 0,-1 0 0,2 0 0,-1 1 4,0-1 0,-1 1 0,1-1 0,-1 1 0,1-1 0,0 1-1,-1 0 1,1-1 0,-1 1 0,0 0 0,1 0 0,-1-1 0,0 1 0,1 0 0,-1 0 0,0 0-1,1 1 1,0 7-28,0 0 0,1 16-1,-4 0 85,-1 0 0,0-1 0,-2 0 0,-1 0 0,-1 0 0,-1 0 0,-12 23 0,19-44-27,0-1 22,1 0-1,-1 0 1,0 0-1,0 0 1,0 0-1,-1 0 1,1 0-1,0 0 1,-1 0-1,1 0 1,-1-1-1,-2 3 1,4-4-17,-1 0 1,1 1 0,-1-1-1,1 0 1,-1 1-1,0-1 1,1 0 0,-1 0-1,1 0 1,-1 0 0,1 1-1,-1-1 1,0 0-1,1 0 1,-1 0 0,0 0-1,1 0 1,-1 0-1,1-1 1,-1 1 0,0 0-1,1 0 1,-1 0 0,1-1-1,-1 1 1,1 0-1,-2-1 1,0 0 20,1-1 1,-1 1-1,0-1 0,1 0 0,-1 0 1,1 1-1,0-1 0,-2-2 1,-1-3 18,1 0 0,0-1 0,-4-13 1,6 20-75,1 0 0,0 1 0,0-1 1,0 0-1,-1 0 0,1 0 0,0 0 0,0 0 1,1 0-1,-1 0 0,0 0 0,0 0 1,0 1-1,1-1 0,-1 0 0,0 0 0,1 0 1,-1 0-1,0 0 0,1 1 0,-1-1 0,1 0 1,0 0-1,-1 1 0,1-1 0,0 0 0,-1 1 1,1-1-1,0 1 0,0-1 0,-1 1 1,1-1-1,0 1 0,0 0 0,0-1 0,0 1 1,0 0-1,4-1 15,0 0 1,-1 0-1,1 1 0,-1-1 1,1 1-1,0 1 1,0-1-1,6 2 1,6-1 61,83 10-119,-64-6-493,0-2-1,42-1 1,-74-2 469,58-5-3849,-37 1 2079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1:12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0 2816,'-19'0'1280,"14"4"-1120,5-1-160,10 2-32,4 4-960,4-2 544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1:14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1019 3136,'-8'5'1029,"7"-4"-629,10-14 3488,6-16-2169,-1 0-985,4 1-425,1 1-1,2 1 1,1 0-1,0 2 1,27-22-1,-17 17-281,-1-2-1,-1-1 1,-2-1 0,-2-2-1,-1 0 1,24-45 0,-32 49 25,74-147 141,-48 85-289,-41 89-698,-4 9 442,-8 19 21,-36 147-421,19-60 762,17-74 103,-17 68 223,24-89-99,1 0 0,0 0-1,1 0 1,2 26-1,0-38-108,-1-1-1,1 0 1,-1 1-1,1-1 1,0 0-1,1 1 0,-1-1 1,0 0-1,1 0 1,2 4-1,-3-6-61,0 0-1,0 0 1,0 0-1,0 0 0,0 0 1,0-1-1,0 1 1,0 0-1,1 0 1,-1-1-1,0 1 1,1-1-1,-1 1 0,0-1 1,1 0-1,-1 1 1,0-1-1,1 0 1,-1 0-1,0 0 1,1 0-1,-1 0 0,1 0 1,-1 0-1,0-1 1,1 1-1,-1 0 1,0-1-1,3 0 1,3-2 28,1-1 0,-1 0 0,0 0 1,0-1-1,0 1 0,-1-2 0,0 1 1,0-1-1,7-8 0,6-8-67,18-32 0,-30 44 48,120-190 197,94-147-410,-209 330 228,-6 7 15,1 1 1,6-14-1,-12 20-98,0 0 0,0 1 0,0-1 0,0 0-1,0 0 1,-1 0 0,1 0 0,-1 0-1,0 0 1,0 0 0,0 0 0,0 0-1,-1-5 1,0 8-18,1-1-1,0 1 1,0-1 0,0 1-1,0-1 1,-1 1 0,1-1-1,0 1 1,-1-1-1,1 1 1,0-1 0,-1 1-1,1 0 1,0-1 0,-1 1-1,1-1 1,-1 1-1,1 0 1,-1 0 0,1-1-1,-1 1 1,1 0 0,-1 0-1,1-1 1,-1 1 0,1 0-1,-1 0 1,1 0-1,-1 0 1,-1 0-21,0 0 1,0 0-1,0 1 0,0-1 1,0 0-1,0 1 1,0-1-1,-3 3 0,-1-1-4,0 2 0,1-1 1,-1 0-1,-8 8 0,-1 6 35,1 0 0,1 1 0,1 1 0,0 0 0,-16 37 0,-3 16-43,4 2-1,-23 94 0,37-121 62,-5 23 29,-22 69 308,3-4 723,32-127-474,3-9-351,4-2-13,0-20 214,0 14-472,2 1 0,-1-1 0,1 1 0,0-1 0,1 1 0,0 1 0,0-1 0,1 1 0,0 0 0,0 0 0,1 0 1,-1 1-1,1 0 0,1 1 0,-1-1 0,1 1 0,11-4 0,-18 8-2,1 0-1,0 0 1,0 1 0,0 0 0,0-1-1,0 1 1,0 0 0,0 0 0,0 0-1,-1 0 1,1 0 0,0 0 0,0 0-1,0 1 1,0-1 0,0 1 0,0-1 0,2 2-1,0 1-4,0 0-1,0 0 0,0 0 0,0 0 0,4 6 1,16 13 35,-14-15 46,1 0 0,0 0 0,1-1 0,0-1 1,15 6-1,-18-8-15,0-1 0,-1-1 1,1 1-1,0-1 0,0-1 0,0 0 1,0 0-1,12-2 0,-6 0 80,-1-1-1,0 0 1,1-1-1,-2 0 0,18-9 1,-24 10-85,-1-1 1,0 1-1,0-1 1,0-1 0,-1 1-1,1-1 1,-1 0-1,0 0 1,0-1-1,-1 1 1,0-1-1,6-10 1,-6 9-48,-1-1 0,1 0 1,2-12-1,-5 17-15,0-1-1,0 1 1,-1-1 0,1 1 0,-1-1-1,0 1 1,0-1 0,-1 1 0,1-1 0,-2-5-1,2 8 16,-1 0 0,1 1-1,0-1 1,-1 0 0,1 0-1,0 1 1,-1-1 0,1 0-1,-1 1 1,0-1 0,1 0-1,-1 1 1,1-1 0,-1 1-1,0-1 1,1 1 0,-1-1 0,0 1-1,0-1 1,1 1 0,-1 0-1,0 0 1,0-1 0,0 1-1,1 0 1,-1 0 0,0 0-1,0 0 1,0 0 0,0 0-1,-1 0 1,0 0-24,0 0-1,0 1 1,0-1 0,0 1 0,0 0-1,0 0 1,0-1 0,0 1-1,-4 3 1,1 0 3,1 0 0,-1 0 0,1 0 0,-1 1 0,2 0 1,-1-1-1,0 2 0,1-1 0,0 0 0,0 1 0,0-1 0,1 1 0,0 0 0,0 0 0,-2 10 0,4-11 49,-1 1 0,1-1-1,0 0 1,0 0 0,1 1-1,-1-1 1,1 0 0,0 0-1,1 0 1,-1 0 0,1 0-1,0 0 1,0 0 0,0-1-1,1 1 1,0-1-1,0 1 1,6 6 0,0-2 8,0 0 0,0 0 1,1-1-1,0-1 0,18 11 1,-23-15 22,1-1 1,-1 1-1,1-1 1,0 0-1,-1-1 1,1 1-1,0-1 1,0 0-1,0 0 1,0-1-1,0 0 0,1 0 1,8-2-1,-13 2-187,1-1-1,-1 1 1,1-1-1,-1 0 1,1 0-1,-1 0 1,1-1-1,-1 1 1,0 0-1,0-1 1,3-2 0,-2 1-670,0 0 1,0-1 0,-1 1 0,0 0 0,0-1 0,3-6 0,5-4-1377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1:15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21 3392,'-16'-3'1088,"9"3"-148,9 4 295,10 4 590,9-2-817,0-2 0,1 0 0,42 2 0,-46-5-646,28 3 25,161 7 400,-161-11-492,0-2 0,68-11 0,-94 9-1751,0-2 0,39-14 0,-11-1-1269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1:18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21 826 2400,'-1'0'100,"1"0"0,0-1 1,-1 1-1,1 0 0,0-1 0,-1 1 0,1 0 1,0-1-1,-1 1 0,1 0 0,-1 0 1,1 0-1,-1-1 0,1 1 0,0 0 0,-1 0 1,1 0-1,-1 0 0,1 0 0,-1 0 1,1 0-1,-1 0 0,1 0 0,-1 0 0,1 0 1,-4 1 2898,-2-1-2460,9 0 1797,5-1-928,-4-1-1165,0 0 1,0 0 0,0-1-1,0 0 1,-1 1 0,1-1-1,-1 0 1,4-5 0,24-31 358,-18 22-208,5-7-189,-1-2 0,19-40 1,-17 31-145,71-140-71,-43 82 79,-7 12-109,58-86 0,-90 156-8,-6 8 13,1-1 0,-1 1 1,1 0-1,-1-1 0,0 0 1,0 0-1,-1 1 0,1-1 1,-1 0-1,0 0 0,0 0 1,0 0-1,0-7 1,-2 11 1,1 1 1,-1 0-1,0-1 1,0 1-1,0-1 1,0 1 0,0-1-1,0 1 1,0-1-1,0 0 1,0 1 0,-1-1-1,1 0 1,0 0-1,-2 0 1,0 1 25,-1-1 1,1 1-1,0 0 0,-1 0 1,1 0-1,-5 3 0,-2 4-16,-1 2 0,1-1 0,1 1 0,0 0 0,0 1 0,1 0 0,0 1 0,1-1 0,0 2-1,-8 20 1,0 11 44,-19 82 0,26-91-6,-23 133-139,17-79 221,13-74 100,0 0 1,3 25-1,-1-5 86,-1-35-198,6 18 49,7 15 372,-11-31-460,0 1 0,0-1 1,0 0-1,1 1 0,-1-1 0,1 0 0,0-1 0,-1 1 1,1 0-1,0-1 0,0 0 0,0 0 0,0 0 0,0 0 0,1 0 1,-1 0-1,0-1 0,0 1 0,0-1 0,1 0 0,-1 0 1,0 0-1,0-1 0,1 1 0,5-2 0,3-2 110,1 0 1,-1 0-1,0-1 0,0-1 0,0 0 0,13-10 0,34-18-66,-42 25 8,0-1 0,21-16 0,-14 8-97,-14 10-74,0 1 0,15-16 0,-14 11-27,-11 15-44,-18 24-186,11-16 205,4-8 112,1 1 1,0 0-1,0-1 0,0 1 1,0 0-1,1 0 0,-1 0 1,1 1-1,0-1 0,0 0 0,1 0 1,-1 0-1,1 1 0,0-1 1,0 0-1,1 1 0,-1-1 1,1 0-1,0 0 0,1 5 0,1 0-45,-2-5 99,0 1 1,1-1 0,-1 0 0,1 1 0,0-1 0,0 0 0,1 0-1,-1 0 1,1-1 0,0 1 0,0-1 0,6 7 0,-6-10 42,0 1 1,-1-1 0,1 0 0,0 0-1,-1 0 1,1 0 0,0 0-1,-1 0 1,1-1 0,0 0-1,-1 1 1,4-3 0,-6 3-82,8-3 90,-1 0 1,0-1 0,-1 0-1,1-1 1,9-8 0,-1 2-38,36-31 100,-34 26-178,35-24 0,-49 38 22,1 0-39,0 0 0,0-1 1,0 0-1,-1 0 0,1 0 0,3-5 0,-5 11 30,-1-1 0,0 1-1,1 0 1,-1-1 0,-1 1-1,1 0 1,0 4 0,1-1 12,-2 1 0,1 0-1,-1 0 1,0 0 0,0 0 0,-1 0 0,0 0 0,0 0 0,-1 0 0,-2 7 0,4-14 12,0 0 0,-1 0 1,1 0-1,0 0 0,0 0 0,0 0 1,0 1-1,0-1 0,0 0 1,0 0-1,0 0 0,0 0 1,0 0-1,0 0 0,0 1 0,0-1 1,0 0-1,0 0 0,0 0 1,0 0-1,0 0 0,0 1 0,0-1 1,0 0-1,0 0 0,0 0 1,0 0-1,0 0 0,0 0 0,1 1 1,-1-1-1,0 0 0,0 0 1,0 0-1,0 0 0,0 0 0,0 0 1,0 0-1,0 0 0,1 0 1,-1 0-1,0 1 0,0-1 1,0 0-1,0 0 0,0 0 0,1 0 1,-1 0-1,0 0 0,0 0 1,0 0-1,0 0 0,0 0 0,0 0 1,1 0-1,-1 0 0,0 0 1,0 0-1,13-6 365,15-15-174,-19 13-284,0 1 0,1 1 0,0-1 0,0 2 0,1-1 0,-1 1 0,15-4 0,-25 9 64,1-1 0,-1 1 0,1 0 0,0-1 1,-1 1-1,1 0 0,0 0 0,-1 0 0,1 0 1,0 0-1,-1 0 0,1 0 0,0 0 0,0 0 1,-1 0-1,1 0 0,0 0 0,-1 0 0,1 0 1,0 1-1,-1-1 0,1 0 0,0 0 0,-1 1 0,1-1 1,-1 1-1,2 0 0,-2-1 1,1 1 1,-1 0-1,1 1 1,-1-1-1,1 0 0,-1 0 1,0 0-1,0 0 0,1 0 1,-1 0-1,0 0 0,0 0 1,0 1-1,0-1 0,0 1 1,-1 2 28,1 1 0,-1-1 1,0 0-1,0 0 0,-1 0 0,1 0 1,-1 0-1,-3 5 0,0 2 124,4-9-48,3-2 49,6-6-53,0 1-1,0 0 0,1 0 0,18-6 1,-11 4-82,-11 5 16,71-29 90,-65 27-224,-1 1 1,1 1 0,0 0 0,0 0 0,15 0 0,-24 2 99,0 0 0,0 1 0,1-1 0,-1 0 0,0 1 1,0 0-1,0-1 0,0 1 0,0 0 0,0 0 0,0 0 0,0 0 0,0 1 1,0-1-1,0 0 0,-1 1 0,1-1 0,0 1 0,-1 0 0,0 0 1,3 2-1,0 5-3,1-1 0,-1 1-1,5 17 1,0-3 6,-6-14 37,1-1-1,0 1 1,1-1-1,0 0 1,10 12-1,-14-18-9,1 0 0,0 0 0,0-1 0,0 1 0,0-1 0,0 1 0,0-1 0,0 0 0,1 0 0,-1 0 0,0 0 0,1 0 0,-1 0 0,0-1 0,1 1 0,-1-1 0,1 0 0,-1 0 0,1 0 0,-1 0 0,1 0 0,-1 0 0,1-1 0,-1 1 0,1-1 0,2 0 0,1-2 33,1 0 0,-1 0 0,1 0 0,-1-1 0,0 0 0,0 0 0,10-10 0,32-38 266,-43 45-290,1 0 1,-2 0-1,1 0 1,-1-1-1,0 0 1,0 0-1,2-8 0,-5 13-45,0-1 0,0 1 0,0 0 0,-1 0 0,1-1 0,-1 1 0,0 0 0,0-1 0,0 1 0,0 0 0,-1-1 0,0 1 0,1 0-1,-1 0 1,0 0 0,0-1 0,-1 1 0,1 0 0,-1 0 0,-2-4 0,4 7 7,0 0 0,-1-1 0,1 1 0,0 0 0,-1-1 0,1 1 0,0 0 0,-1-1 0,1 1 0,0 0 0,-1 0 0,1 0 0,-1-1 0,1 1 0,0 0 0,-1 0 0,1 0 0,-1 0 0,1 0 0,-1 0 0,1 0 0,-1 0 0,1 0 0,0 0 0,-1 0 0,1 0 0,-1 0 0,1 0 0,-1 0 0,1 0 0,0 0 0,-1 1 0,0-1 0,-12 11-166,7-5 104,1-2 43,-1 1 0,1 0-1,0 1 1,0-1 0,1 1 0,0 0-1,0 0 1,0 0 0,-3 9 0,6-13 37,0 1 0,0-1 0,0 1 0,1-1 0,-1 1 1,1-1-1,0 1 0,0-1 0,0 1 0,0-1 0,0 1 1,0 0-1,1-1 0,-1 1 0,1-1 0,0 1 1,-1-1-1,1 0 0,1 1 0,-1-1 0,0 0 0,0 0 1,1 0-1,-1 0 0,1 0 0,0 0 0,-1 0 0,1 0 1,0 0-1,3 1 0,-1 0 7,0 0 0,1 0 0,0-1 0,-1 1 0,1-1 0,0 0 0,0 0 1,1-1-1,-1 0 0,0 1 0,0-2 0,1 1 0,-1-1 0,6 0 0,27-4-3217,-35 3 2770,-1 1 0,0-1 0,0 0 1,0 0-1,0 0 0,0 0 0,0 0 0,-1 0 0,1 0 0,2-3 0,0 1-895,10-2-1168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1:19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33 5152,'-14'-17'2336,"14"8"-2048,5 6 128,-2 6-288,3-6-320,-1 3 96,-2-4 160,3 8-32,-1-4-128,0 0 32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1:19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39 118 1984,'-39'-9'4981,"44"9"-4666,-1-1 1,1 0-1,-1 0 0,1-1 1,-1 1-1,0-1 0,5-2 0,9-4 43,45-8 134,93-14-1,65 6-248,-82 11-1976,-71 8 363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1:27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406 640 2560,'-3'-3'3583,"3"2"-3384,0 1 0,0 0 0,-1 0 0,1 0 0,0 0 0,0 0 0,-1 0 0,1 0 0,0 0 0,0 0 1,-1 0-1,1 0 0,-14 0-260,8 0 431,0 0-258,-9 0 63,1 0-1,-1 2 1,-25 4-1,0 4 51,-50 19 0,76-23-140,1 0 0,0 1 1,0 1-1,0 0 0,1 0 0,0 1 0,-12 12 0,19-16 27,1 0 1,0 0-1,0 0 1,0 0-1,1 1 0,-1-1 1,1 1-1,0 0 0,1 0 1,0 0-1,0 1 1,0-1-1,-1 12 0,3-17-83,-1 0 1,1 0-1,1 0 0,-1 0 0,0 0 0,0 0 0,0 0 0,0 0 0,1 1 0,-1-1 1,1 0-1,-1 0 0,1 0 0,-1 0 0,1-1 0,-1 1 0,1 0 0,0 0 1,-1 0-1,1 0 0,0-1 0,0 1 0,0 0 0,0-1 0,-1 1 0,1 0 0,0-1 1,0 1-1,0-1 0,0 0 0,0 1 0,1-1 0,-1 0 0,0 0 0,0 1 1,0-1-1,0 0 0,0 0 0,2 0 0,4-1 136,0 0 0,0 0 0,0 0 0,13-5 0,37-15 572,60-32 0,-104 47-691,11-5-6,-1-2 0,-1 0 0,0-1 0,-1-1 0,28-25 0,-39 29 6,0 1 0,-1-2 0,-1 1 0,1-2 0,9-18 0,23-69 174,-39 95-215,19-63 39,23-131 0,-42 187-63,1-7-66,0-1 0,0-20-1,-3 33-47,0 0 0,-1 0-1,0 0 1,0 1 0,0-1-1,-1 0 1,0 1 0,0-1-1,-5-8 1,6 14 97,0 0-1,0-1 1,1 1 0,-1 0 0,0 0 0,-1 0-1,1 0 1,0 0 0,0 0 0,0 0 0,-1 0-1,1 1 1,0-1 0,-1 0 0,1 1 0,-1-1-1,1 1 1,0-1 0,-1 1 0,1 0 0,-1 0-1,1-1 1,-1 1 0,1 0 0,-1 1 0,0-1-1,1 0 1,-1 0 0,1 1 0,0-1 0,-1 0-1,-1 2 1,-1-1 8,-1 1 0,1 0-1,0 0 1,0 0 0,0 1 0,0-1-1,0 1 1,1 0 0,-5 4 0,2 1 20,0 0 0,1 0 0,0 1 0,0 0 0,-6 17 0,-4 14-17,-17 82 1,30-113 25,-22 121 100,21-108-38,1 0-1,1 1 1,5 43 0,-2-52 43,1 0 0,0 1 0,1-1 0,1 0 0,0-1 0,1 1 0,0-1 0,10 15 0,-11-22 24,1 0-1,-1 0 1,1 0-1,0-1 1,0 0-1,0 0 0,1 0 1,0-1-1,0 0 1,0 0-1,11 4 1,-13-7-58,-1 1 0,1-1 0,0 0-1,0 0 1,-1 0 0,1-1 0,0 1 0,0-1 0,0 0 0,0-1 0,0 1 0,0-1 0,-1 0 0,1 0 0,0-1-1,0 0 1,-1 1 0,1-1 0,6-5 0,1-1-8,-1-1 0,1-1 0,-2 0 0,1-1 0,-2 0 0,16-21 0,-23 28-78,-1 1 0,1 0 1,-1-1-1,0 1 0,0-1 0,0 0 0,-1 1 1,1-1-1,-1 0 0,0 1 0,0-1 0,0 0 1,0 1-1,-1-1 0,1 0 0,-2-4 0,1 8 0,1-1 0,0 1-1,0 0 1,0-1 0,0 1-1,0 0 1,0 0 0,-1-1-1,1 1 1,0 0 0,0 0-1,0-1 1,-1 1 0,1 0-1,0 0 1,0 0 0,-1 0-1,1-1 1,0 1 0,0 0-1,-1 0 1,1 0 0,0 0-1,0 0 1,-1 0 0,1 0-1,0 0 1,-1 0 0,1-1 0,0 1-1,0 0 1,-1 1 0,1-1-1,0 0 1,-1 0 0,1 0-1,0 0 1,-1 0 0,1 0-1,0 0 1,0 0 0,-1 0-1,1 1 1,0-1 0,0 0-1,-1 0 1,1 1-1,-11 11-225,3 3 156,1 1 0,0 1 0,-6 25 0,13-38 93,-1 0 0,0 0 0,1 0 0,0 0 0,0 0 0,0 0 0,0 0 0,1 0 0,1 6 0,-2-9 13,1 1 0,-1-1 0,1 0 0,-1 1 0,1-1-1,0 0 1,-1 0 0,1 1 0,0-1 0,0 0 0,0 0 0,0 0 0,0 0 0,0 0 0,0 0 0,0-1-1,1 1 1,-1 0 0,0-1 0,0 1 0,1 0 0,-1-1 0,0 0 0,1 1 0,-1-1 0,1 0-1,-1 1 1,0-1 0,3 0 0,10-2 177,-1 1 0,0-2-1,1 0 1,-1 0 0,25-11 0,17-5-219,-48 17-46,-1 1 0,0 0 0,1 0 0,9 0 0,-15 1 51,0 0-1,1 0 0,-1 0 1,0 0-1,0 1 0,1-1 1,-1 0-1,0 0 0,0 1 1,1-1-1,-1 1 0,0-1 1,0 1-1,0-1 0,0 1 1,0 0-1,0 0 0,0-1 1,0 1-1,0 0 0,0 0 1,0 0-1,-1 0 0,1 0 1,0 0-1,-1 0 0,1 0 1,-1 1-1,2 1 0,-2 4-8,1 1 0,-2-1 0,1 0 0,-1 1 0,-2 9 0,2-11 19,-53 226-23,-20 0 416,49-158 52,7-31 371,16-41-99,2-6-168,3-11 50,46-128-141,-14 36-436,-15 57-102,49-88 0,-51 108 13,1 1-1,2 1 1,44-46 0,-35 43 13,2 1 1,1 1-1,42-26 0,-71 51 24,1 2 0,0-1-1,0 0 1,0 1-1,0 0 1,7-2 0,-10 4 21,-1 0 0,0-1 0,1 1 0,-1 0 0,0 0 0,0 0 0,1 1 0,-1-1 0,0 0 0,1 0 0,-1 1 0,0-1 1,0 1-1,1-1 0,-1 1 0,0-1 0,0 1 0,0 0 0,0 0 0,0-1 0,0 1 0,0 0 0,0 0 0,0 0 0,0 0 1,0 0-1,-1 0 0,1 0 0,0 1 0,-1-1 0,2 2 0,0 3-17,1 1-1,-1-1 0,-1 1 1,1 0-1,-1-1 1,0 1-1,-1 0 1,0-1-1,0 1 1,0 0-1,-1 0 1,-2 12-1,2-13 63,-1 0 0,0 0 1,0 0-1,0 0 0,-1-1 0,0 1 0,0-1 1,0 1-1,-1-1 0,0 0 0,0-1 0,0 1 1,-9 7-1,11-11 0,-1 1 1,0-1-1,0 0 0,0 0 1,0 0-1,0 0 1,-1 0-1,1 0 1,0-1-1,0 0 0,0 0 1,-1 0-1,1 0 1,0 0-1,0-1 1,0 1-1,-1-1 0,1 0 1,0 0-1,0 0 1,0 0-1,-3-2 1,-6-3-48,0-1 1,0 1-1,-20-18 1,24 21-76,8 3 86,0 0 0,0 0 1,0 0-1,0 0 0,0 0 0,0 0 0,1 0 1,-1 0-1,0 0 0,0 0 0,0 0 0,0 0 1,0 0-1,0 0 0,0 0 0,0 0 1,0 0-1,0 0 0,0 0 0,0 0 0,0 0 1,0 0-1,0 0 0,0 0 0,0 0 0,1 0 1,-1 1-1,0-1 0,0 0 0,0 0 0,0 0 1,0 0-1,0 0 0,0 0 0,0 0 0,0 0 1,0 0-1,0 0 0,0 0 0,0 0 0,0 0 1,0 0-1,0 0 0,0 0 0,0 0 1,0 0-1,0 0 0,0 1 0,0-1 0,0 0 1,0 0-1,0 0 0,0 0 0,0 0 0,0 0 1,0 0-1,0 0 0,0 0 0,0 0 0,1 0-16,1 1-1,0-1 1,-1 1-1,1-1 0,-1 1 1,1 0-1,-1-1 1,0 1-1,1 0 0,-1 0 1,0 0-1,2 1 1,6 5 3,-6-6 30,17 11 21,0-1 1,0 0-1,26 8 1,-39-17-7,1 0 0,-1 0 0,1-1 0,-1 0-1,1 0 1,0-1 0,-1 0 0,1 0 0,0-1 0,-1 0 0,1 0 0,-1-1-1,12-3 1,13-9-1,44-26 0,-51 27 24,-1-1-4,0-1 1,-1 0-1,-1-2 1,0-1-1,-2 0 1,28-32-1,-44 45-43,0-1-1,-1 1 1,1-1-1,-1 1 1,2-8-1,-4 11-12,-1 1 0,1-1-1,0 1 1,-1 0-1,1-1 1,-1 1-1,0-1 1,0 0 0,1 1-1,-1-1 1,0 1-1,0-1 1,-1 1-1,1-1 1,0 1 0,0-1-1,-1 1 1,1-1-1,-1 1 1,1-1-1,-1 1 1,1 0 0,-1-1-1,-1-1 1,1 3-4,1-1 1,-1 1-1,0 0 1,1-1 0,-1 1-1,0 0 1,0-1-1,1 1 1,-1 0-1,0 0 1,0 0 0,1-1-1,-1 1 1,0 0-1,0 0 1,1 0-1,-1 0 1,0 1 0,0-1-1,1 0 1,-1 0-1,0 0 1,-1 1 0,-17 9-217,17-8 211,-12 7-61,0 1-1,1 0 1,1 1 0,-17 19 0,22-22 85,1-1 1,0 1-1,0 1 1,1-1-1,0 1 0,0 0 1,1 0-1,0 0 1,-2 10-1,5-14-12,0 1-1,0-1 1,1 0-1,-1 0 0,1 0 1,1 7-1,-1-11 15,0 0-1,0 0 0,0 0 0,1 0 0,-1 1 1,0-1-1,1 0 0,-1 0 0,1 0 1,-1 0-1,1 0 0,0 0 0,-1 0 1,1-1-1,0 1 0,0 0 0,-1 0 1,1 0-1,0-1 0,0 1 0,0 0 1,0-1-1,0 1 0,0-1 0,0 1 1,0-1-1,0 0 0,1 1 0,-1-1 1,0 0-1,0 0 0,0 0 0,0 1 0,2-2 1,10 0 71,0-1 1,0-1-1,-1 0 1,1 0 0,18-9-1,-17 7-27,-2 0 27,41-15-118,1 3 0,66-14 0,-115 31-14,-1-1 1,0 1-1,0 0 1,0 0-1,1 0 1,5 1 0,-8 0 39,-1-1 0,0 0 0,0 1 0,1-1 0,-1 1 0,0-1 0,0 1 1,1-1-1,-1 1 0,0 0 0,0 0 0,0-1 0,0 1 0,0 0 0,0 0 1,0 0-1,-1 0 0,1 0 0,0 0 0,0 1 0,-1-1 0,2 2 0,-1 2 24,0 1 0,0-1 0,-1 1 0,0 0 0,0-1 0,0 1 0,0-1 0,-1 1 0,0-1 0,0 1 0,-1-1 0,1 1 0,-4 5 0,1 2 90,3-5 522,6-9-261,9-14-111,-13 13-235,12-11-57,0 1-1,0 0 0,1 1 1,1 0-1,23-13 0,-28 18 79,-7 3-77,1 1 0,-1-1 0,1 1 0,0 0 0,6-2 0,-9 4 25,-1 0-1,1 0 0,0 0 1,-1-1-1,1 1 1,0 0-1,-1 0 0,1 0 1,0 0-1,-1 1 1,1-1-1,0 0 0,-1 0 1,1 0-1,0 0 1,-1 1-1,1-1 0,-1 0 1,1 1-1,0-1 1,-1 0-1,1 1 0,-1-1 1,1 1-1,-1-1 1,1 1-1,-1-1 0,1 1 1,-1-1-1,0 1 1,1-1-1,-1 1 0,0 0 1,1-1-1,-1 1 1,0 0-1,0-1 0,0 1 1,0 0-1,1 1 1,0 3 1,-1 1 0,1-1 0,-1 1 1,-1 9-1,1-12 35,-1 0-1,1 0 1,0 0 0,-1 1 0,2-1 0,-1 0-1,0 0 1,1 0 0,-1 0 0,1 0 0,0 0 0,0 0-1,0 0 1,0-1 0,1 1 0,-1 0 0,4 4-1,-4-6-8,0-1 0,0 1 0,-1-1 0,1 0 0,0 0 0,0 1 0,0-1 0,0 0-1,0 0 1,0 0 0,-1 0 0,1 0 0,0 0 0,0 0 0,0-1 0,0 1 0,0 0 0,-1 0-1,2-1 1,0 0 22,161-53 611,-85 25-509,-51 20-89,0 0-79,-1-1 0,31-15-1,-40 17-8,-14 7 34,0 0-1,0 0 0,1-1 0,-1 1 1,0-1-1,-1 0 0,5-3 0,-7 5 3,0 0 0,0 0-1,0 0 1,0 0 0,0 0-1,0 0 1,0 0 0,0 0-1,1-1 1,-1 1 0,0 0-1,0 0 1,0 0 0,0 0-1,0 0 1,0 0 0,0 0-1,0-1 1,0 1 0,-1 0-1,1 0 1,0 0 0,0 0-1,0 0 1,0 0 0,0 0-1,0 0 1,0-1-1,0 1 1,0 0 0,0 0-1,0 0 1,0 0 0,0 0-1,0 0 1,0 0 0,-1 0-1,1 0 1,0 0 0,0 0-1,0 0 1,0 0 0,0 0-1,0 0 1,0 0 0,0 0-1,-1-1 1,1 1 0,0 0-1,0 0 1,0 0 0,0 0-1,0 0 1,0 1 0,0-1-1,-1 0 1,1 0 0,0 0-1,0 0 1,0 0 0,0 0-1,0 0 1,0 0 0,0 0-1,0 0 1,0 0 0,-1 0-1,-7 1-10,-36 13-55,1 2 0,0 2 0,-47 29 0,88-46 69,0-1 0,0 1 0,0 0 0,0 1 0,1-1-1,-1 0 1,0 0 0,1 1 0,-1-1 0,1 1 0,0 0 0,-1-1-1,1 1 1,0 0 0,0 0 0,0 0 0,0-1 0,0 1-1,0 0 1,1 0 0,-1 3 0,1-4 16,0 0-1,0-1 1,0 1 0,0 0 0,0-1-1,1 1 1,-1 0 0,0-1 0,0 1-1,1-1 1,-1 1 0,0 0-1,1-1 1,-1 1 0,1-1 0,-1 1-1,1-1 1,-1 0 0,1 1-1,-1-1 1,1 1 0,0-1 0,-1 0-1,1 1 1,-1-1 0,1 0 0,0 0-1,-1 0 1,1 1 0,0-1-1,-1 0 1,1 0 0,0 0 0,0 0-1,26-2 135,-10-2-31,-1 0-1,1-2 1,26-12 0,42-28 34,-74 40-138,0 0-1,-1-2 1,0 1 0,0-1-1,-1-1 1,0 0-1,0 0 1,-1 0-1,0-1 1,-1-1-1,8-12 1,3-17 39,-1-1-1,-2 0 1,13-56 0,18-140-107,-45 230 58,1-2-70,0 1 0,-1 0 0,-1-1 0,1 1 0,-1 0 0,-1-1 0,0 1 0,0 0 0,0 0 0,-1-1 0,-4-10 0,6 19 56,0-1 0,0 1 0,-1 0 0,1 0-1,0-1 1,0 1 0,0 0 0,0 0 0,0-1 0,0 1-1,-1 0 1,1 0 0,0 0 0,0-1 0,0 1 0,0 0-1,-1 0 1,1 0 0,0 0 0,0 0 0,-1 0-1,1-1 1,0 1 0,0 0 0,0 0 0,-1 0 0,1 0-1,0 0 1,0 0 0,-1 0 0,1 0 0,0 0 0,0 0-1,-1 0 1,1 0 0,0 0 0,0 0 0,-1 0 0,1 0-1,0 0 1,0 0 0,-1 1 0,1-1 0,-9 8-71,4-1 61,1 0 1,1 0-1,-1 0 1,1 0 0,1 1-1,-4 11 1,-6 49-58,10-56 84,-7 61-7,2 1 0,7 114 0,1-158 10,1 0-1,2 0 1,1-1-1,12 38 1,-16-63 19,0-1 1,1 1-1,-1-1 0,1 0 1,0 1-1,0-1 1,0 0-1,0 0 0,0 0 1,1-1-1,-1 1 1,5 3-1,-5-5 0,0 0-1,0 0 1,0 0 0,0 0 0,0 0-1,1 0 1,-1-1 0,0 1-1,1-1 1,-1 1 0,1-1 0,-1 0-1,1 0 1,-1 0 0,0 0-1,1-1 1,-1 1 0,1 0 0,-1-1-1,3-1 1,2 0-6,-1-1 0,1 0 0,-1-1 0,0 0 1,0 0-1,0 0 0,0 0 0,-1-1 0,0 0 0,6-6 0,0-3 51,1-1 0,15-27 0,-25 39-87,-1 0-1,1-1 1,-1 1-1,0 0 1,0 0 0,0-1-1,0 1 1,1-7-1,-3 10-13,1-1 0,-1 1 0,0 0-1,1 0 1,-1 0 0,0 0 0,1 0 0,-1 0-1,1 0 1,-1 0 0,0 0 0,1 0-1,-1 0 1,1 0 0,-1 1 0,0-1-1,1 0 1,-1 0 0,1 1 0,-1-1 0,1 0-1,-1 1 1,1-1 0,-1 1 0,-6 6-21,2-1 0,-1 2 0,1-1 0,0 0 0,0 1 0,1 0 0,-5 12 0,6-12 79,1-1 0,0 0 0,-1 12 0,2-17-21,1 0 0,0 0 0,0 0-1,0 0 1,0 0 0,0 1 0,0-1-1,1 0 1,-1 0 0,1 0-1,0 0 1,-1-1 0,1 1 0,0 0-1,0 0 1,0 0 0,2 2 0,0-1 15,-1-1 0,1 0 0,0 1 0,0-1 0,0-1 1,0 1-1,1 0 0,-1-1 0,0 1 0,1-1 0,-1 0 0,1 0 1,-1 0-1,1-1 0,-1 1 0,1-1 0,0 0 0,-1 0 0,8-1 1,2-1 57,1-1 1,0 0-1,24-10 1,0-1-46,198-62-296,-235 76 252,-1-1 0,1 1-1,0 0 1,-1 0 0,1 0 0,-1-1 0,1 1-1,0 0 1,-1 0 0,1 0 0,0 0-1,-1 0 1,1 0 0,0 0 0,-1 0 0,1 1-1,0-1 1,-1 0 0,1 0 0,-1 0 0,1 1-1,0-1 1,-1 0 0,1 1 0,-1-1 0,1 1-1,-1-1 1,1 0 0,-1 1 0,1-1 0,-1 1-1,0-1 1,1 1 0,-1-1 0,0 1-1,1 0 1,-1-1 0,0 1 0,0-1 0,1 1-1,-1 0 1,0-1 0,0 1 0,0 0 0,0-1-1,0 1 1,0-1 0,0 1 0,0 0 0,0-1-1,0 1 1,0 0 0,0-1 0,-1 1 0,1 0-1,-1 3-5,0 1 0,-1-1 0,1 0 0,-1 0 0,0 0 0,0-1 0,0 1-1,-3 4 1,-32 40 126,23-39 279,12-8-115,10-5 17,37-21 30,-28 15-430,1 1-1,-1 0 1,32-9 0,-49 18 93,1 0-1,-1 0 1,0 0 0,1 0 0,-1 0 0,0 0 0,1 0 0,-1 0-1,0 0 1,1 0 0,-1 0 0,1 0 0,-1 0 0,0 1 0,0-1-1,1 0 1,-1 0 0,0 0 0,1 1 0,-1-1 0,0 0 0,0 0-1,1 0 1,-1 1 0,0-1 0,1 1 0,5 12-148,1 19 158,-7-28 8,1 1 37,0-1 1,0 1 0,1 0 0,-1 0 0,4 5-1,-5-10-23,0 1-1,1-1 0,0 1 0,-1-1 1,1 1-1,-1-1 0,1 0 1,-1 1-1,1-1 0,0 0 0,-1 1 1,1-1-1,0 0 0,-1 0 1,1 1-1,0-1 0,-1 0 0,1 0 1,0 0-1,0 0 0,-1 0 1,2 0-1,16-3 263,-14 2-248,2-1-11,0 0 1,0 0 0,0-1 0,-1 0 0,1 0 0,6-5-1,14-7 56,-4 4-47,-3 2-45,1 0-1,27-8 1,-14 6-21,-16 6-30,0 0 0,24-4-1,-15 4 6,-20 3 70,1 0-1,0 1 1,10-1 0,-10 4-57,-6-1-27,-12 3-96,-23 11 168,-58 29-79,73-33 11,-18 14 1,32-21 84,0 0 1,1 0-1,-1 0 1,1 1-1,0 0 1,0 0-1,1 0 1,-4 7-1,-3 4 109,9-16-105,1 1 1,-1-1 0,1 0 0,-1 1-1,1-1 1,-1 1 0,0-1-1,1 0 1,-1 0 0,1 1-1,-1-1 1,0 0 0,1 0-1,-1 0 1,1 1 0,-1-1-1,-1 0 1,22-5-35,-13 0 21,-1 0 0,1 0 0,-1-1 0,8-9 0,-4 4-30,15-11 46,-18 16 25,0 0 1,0 0-1,-1-1 1,0 0-1,0 0 1,0 0-1,-1-1 0,0 1 1,7-17-1,0-11-61,14-74 1,-2-44-57,-17 99 49,1-8-93,9-58 70,-15 110-8,0 1 1,-1-1 0,0-19 0,-1 23-91,-1 5-26,-2 3 99,0 5 21,-17 48-116,3 1 1,-16 100-1,-1 1 120,1-14 242,31-132-208,1 1-1,-1 0 1,2 0-1,-1-1 1,3 15-1,0 1 95,-3-24-80,1 0-1,1 0 1,-1 0 0,0 0 0,1 0 0,-1 0 0,1 0 0,0 0 0,0 0 0,0 0-1,2 4 1,-1-4 12,1-1-1,-1 1 1,1-1-1,-1 0 1,1 0-1,0 0 1,-1 0-1,1 0 1,0-1 0,0 1-1,1-1 1,-1 0-1,0 0 1,0 0-1,0 0 1,1 0-1,5 0 1,5 4-57,-12-4 50,0 0 0,0 0 1,0 0-1,0-1 0,0 1 0,0 0 0,0-1 1,4 1-1,11-2 27,-1-1 1,1 0-1,-1-1 1,0-1-1,26-9 1,-31 9-44,10-3 101,-1 0-1,0-1 1,29-17 0,-37 18-68,-1 1 17,18-15 1,-27 19-40,0 1-1,-1-1 0,1 1 1,0-1-1,-1 1 1,0-1-1,1 0 1,-1 1-1,0-1 1,0 0-1,0 0 1,0 0-1,-1 0 0,1 0 1,0 0-1,-1 0 1,1-4-1,-1 5-15,0-1-1,0 0 1,0 1 0,0-1-1,0 0 1,0 0-1,-1 1 1,1-1-1,0 0 1,-1 1 0,0-1-1,1 1 1,-1-1-1,0 1 1,0-1-1,0 1 1,0-1 0,0 1-1,0 0 1,0-1-1,0 1 1,-1 0-1,1 0 1,0 0 0,-1 0-1,1 0 1,-3-1-1,2 2-6,0-1 0,-1 1 0,1-1 0,0 1 0,-1 0 0,1 0 0,-1 0 0,1 0 0,0 1 0,-1-1 0,1 0 0,0 1 0,-1 0 0,1-1 0,0 1 0,0 0 0,-3 2 0,-3 1-8,0 0-1,1 1 0,-1 0 1,-12 12-1,19-16 30,0 0-1,-1 0 1,1 1 0,0-1-1,0 0 1,0 1 0,0-1-1,1 1 1,-1-1-1,0 1 1,0-1 0,1 1-1,-1 0 1,1-1 0,0 1-1,-1 0 1,1-1-1,0 1 1,0 0 0,0 0-1,0-1 1,0 1-1,1 0 1,-1-1 0,0 1-1,1 0 1,-1-1 0,1 1-1,0-1 1,-1 1-1,1-1 1,1 3 0,3 4-85,15 18 185,-18-24-84,-1-1 1,0 0-1,0 0 1,1 0-1,-1 0 1,1 0-1,-1 0 1,1 0-1,-1-1 1,1 1-1,-1 0 1,1-1-1,0 0 1,-1 1-1,1-1 1,2 0-1,35-8 133,-29 6-111,-1 0 0,0-1 0,0 0 0,-1 0 1,1-1-1,15-9 0,-9 4-137,18-7 44,-30 14 19,-3 2 33,1 0-1,-1 0 0,0 0 1,0 0-1,0 0 0,0 0 0,0 0 1,1 0-1,-1 0 0,0 0 0,0-1 1,0 1-1,0 0 0,1 0 1,-1 0-1,0 0 0,0 0 0,0 0 1,1 1-1,-1-1 0,0 0 0,0 0 1,0 0-1,0 0 0,0 0 1,1 0-1,-1 0 0,0 0 0,0 0 1,0 0-1,0 0 0,0 0 0,1 1 1,-1-1-1,0 0 0,0 0 0,0 0 1,0 0-1,0 1 0,1-1-167,-1 14-38,0-5 210,-1 0 1,-1 0 0,0 0 0,-4 15-1,-3 7 22,9-21-45,0-9 20,0 0 0,0 0 0,0 1 0,0-1 0,-1 0 0,1 0 0,0 0 1,0 0-1,-1 0 0,1 0 0,-1 2 0,0-3 3,1 0 1,0 0-1,0 1 0,0-1 1,0 0-1,-1 0 0,1 0 0,0 0 1,0 0-1,0 0 0,0 1 1,0-1-1,0 0 0,0 0 1,-1 0-1,1 0 0,0 1 0,0-1 1,0 0-1,0 0 0,0 0 1,0 0-1,0 1 0,0-1 1,0 0-1,0 0 0,0 0 0,0 1 1,0-1-1,0 0 0,0 0 1,0 0-1,0 1 0,0-1 1,0 0-1,0 0 0,1 0 0,-1 0 1,0 1-1,0-1 0,0 0 1,0 0-1,0 0 0,0 0 1,1 0-1,-1 0 0,0 1 0,0-1 1,0 0-1,1 0 0,-1 1 601,8-18-411,-8 17-194,1 0 0,-1-1 0,0 1 0,0 0 0,0 0 0,1 0 0,-1 0 0,0-1 0,0 1 0,0 0 0,0 0 0,0-1 0,1 1 0,-1 0 0,0 0 0,0-1 0,0 1 0,0 0 0,0 0 0,0-1 0,0 1 0,0 0 0,0-1 0,0 1 0,0 0 0,0 0 0,0-1 0,0 1 0,0 0 0,0 0 0,-1-1 0,1 1 0,0 0 0,0 0 0,0-1 0,0 1 0,0 0 0,-1 0 0,1 0 0,0-1 0,0 1 1,0 0 0,0 0 0,0 0 1,0 0-1,0 0 0,0 0 1,0 0-1,0 0 0,0 0 0,0 0 1,0 0-1,0 0 0,0 0 1,0 0-1,0 0 0,0 0 0,0 0 1,0 0-1,0 0 0,0 0 1,0 0-1,0 0 0,0 0 0,0 0 1,0 0-1,0 0 0,0 0 0,0 0 1,0 0-1,0-1 0,0 1 1,1 0-1,-1 0 0,0 0 0,0 0 1,0 0-1,0 0 0,-1 0 1,1 0-1,0 0 0,0 0 0,0 0 1,0 0-1,0 0 0,0 0 1,0 0-1,0 0 0,0 0 0,0 0 1,0 0-1,0 0 0,0 0 0,0 0 1,0 0-1,0 0 0,0 1-53,0-5-25,0 5 80,0-1 1,0 1-1,1-1 1,-1 1-1,0-1 0,0 1 1,0-1-1,0 1 0,1-1 1,-1 1-1,0-1 1,1 0-1,-1 1 0,0-1 1,1 0-1,-1 1 1,0-1-1,1 0 0,-1 1 1,1-1-1,-1 0 0,1 1 1,-1-1-1,0 0 1,1 0-1,-1 0 0,1 0 1,-1 1-1,1-1 1,-1 0-1,1 0 0,-1 0 1,1 0-1,-1 0 0,1 0 1,-1 0-1,2-1 1,26-2 13,-9 1 120,-18 2-160,1 0 0,0 0 0,-1 0 0,1 0 0,0 0 0,-1 0 0,1-1 0,-1 1 0,1-1 0,0 1 0,-1-1 0,3-1 0,5-1 35,-7 2-1,-1 0-1,1 1 1,0-1-1,-1 0 1,1 0 0,-1 0-1,1-1 1,-1 1 0,2-2-1,10-7 29,0 0 16,22-20 1,-3 1 20,-12 14-21,-1-1 1,-1-1-1,0 0 0,-1-2 1,23-32-1,-13 7-30,-1-2 1,-2-1-1,17-50 1,39-154-11,-77 243-43,-1 0 0,-1 0 1,1-1-1,-1 1 0,-1 0 1,0-1-1,0 1 1,-2-16-1,2 24 15,-1-1-1,1 0 1,0 1 0,0-1-1,-1 1 1,1-1 0,0 1-1,-1 0 1,1-1 0,-1 1 0,1-1-1,-1 1 1,1 0 0,-1-1-1,1 1 1,-1 0 0,1-1-1,-1 1 1,1 0 0,-1 0-1,1 0 1,-1-1 0,1 1-1,-1 0 1,0 0 0,1 0 0,-1 0-1,1 0 1,-1 0 0,0 0-1,1 0 1,-1 0 0,1 1-1,-1-1 1,1 0 0,-1 0-1,0 0 1,1 1 0,-1-1-1,-21 10-205,21-10 218,-2 2-10,0 0 0,0 0 0,0 0 0,0 1 0,0-1 0,1 1 0,-1 0 0,1 0 0,0 0 0,-3 4 0,0 3 8,0 0-1,-4 12 1,5-13-12,-10 30-80,2 0 0,-12 68 1,0 87-89,18-42 177,2-28 219,4-39-347,1-40-1318,1-27-1252,-3-18 2633,1 0 0,0 1 0,0-1 0,0 0 0,0 0 0,0 0 1,0 1-1,0-1 0,0 0 0,0 0 0,0 0 0,0 1 0,1-1 0,-1 0 0,0 0 0,0 0 1,0 1-1,0-1 0,0 0 0,0 0 0,0 0 0,0 0 0,0 1 0,1-1 0,-1 0 0,0 0 0,0 0 1,0 0-1,0 0 0,1 0 0,-1 1 0,0-1 0,0 0 0,0 0 0,0 0 0,1 0 0,-1 0 1,0 0-1,0 0 0,0 0 0,1 0 0,-1 0 0,0 0 0,0 0 0,0 0 0,1 0 0,-1 0 1,0 0-1,0 0 0,0 0 0,1 0 0,-1 0 0,0 0 0,0-1 0,0 1 0,0 0 0,1 0 0,-1 0 1,1-1-124,-1 1 1,0-1 0,1 0-1,-1 1 1,1-1 0,-1 0 0,0 0-1,0 1 1,1-1 0,-1 0-1,0 0 1,0 1 0,0-1 0,0 0-1,0 0 1,0 1 0,0-1-1,0 0 1,0 0 0,0 1 0,0-1-1,0 0 1,-1 0 0,1 1 0,-1-2-1,0-4-1276,0-15-1386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0:29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84 9632,'-23'-18'2374,"-10"-4"345,33 22-2666,0-1 0,0 1 0,0 0 1,0 0-1,0-1 0,-1 1 0,1 0 0,0 0 0,0-1 1,0 1-1,0 0 0,0-1 0,0 1 0,0 0 0,0 0 1,0-1-1,0 1 0,0 0 0,0-1 0,0 1 1,0 0-1,0 0 0,0-1 0,0 1 0,1 0 0,-1-1 1,0 1-1,0 0 0,0 0 0,0-1 0,1 1 0,-1 0 1,0 0-1,0 0 0,0-1 0,1 1 0,-1 0 0,0 0 1,1 0-1,9-9 1100,1 4-580,0 2 0,0-1 0,0 2 0,21-3 0,50 0 754,-81 5-1290,50-1 641,88 10 1,-122-7-574,-1 1 0,0 0-1,0 1 1,0 1 0,0 1 0,-1 0 0,0 1 0,0 1-1,21 15 1,-32-21-77,-1 0 0,0 1-1,0 0 1,0 0 0,0 0 0,0 0-1,-1 0 1,0 0 0,1 1 0,-1-1-1,0 1 1,-1-1 0,1 1 0,-1 0-1,1 0 1,-1 0 0,0 0-1,-1 0 1,1 0 0,-1 0 0,1 0-1,-1 0 1,0 0 0,-2 6 0,1 0 79,-1 0 0,-1 0 1,0-1-1,0 1 0,-1-1 0,0 0 1,0 1-1,-1-2 0,0 1 1,-11 13-1,-4 0 127,-1 0 0,-29 23 1,-9 9 212,55-50-393,0 0-1,0 1 1,0 0-1,1 0 1,-1 0 0,1 0-1,1 0 1,-1 1-1,1 0 1,0-1 0,0 1-1,0 0 1,1 0-1,0 0 1,0 0 0,1 0-1,0 6 1,0-5 8,1 1 1,0-1-1,0 0 1,1 0-1,0 0 1,1 0-1,-1 0 1,1 0-1,1 0 1,-1-1 0,1 0-1,0 1 1,7 7-1,7 6 13,19 18 0,-10-17-2529,-26-20 1608,0 0-1,0-1 1,0 1-1,0 0 1,0 0-1,0 0 1,3 3-2541,-3-3 2541,-1 0-1,2 2 1,-5 7-7182,-5-1 5609,-5 9-1074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1:28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13 5312,'-3'-4'517,"-3"-5"3654,8 10-3982,-1-1 0,0 0 0,1 1 0,-1 0-1,0-1 1,0 1 0,0 0 0,1-1 0,-1 1 0,0 0 0,0 0 0,0 0 0,1 1 0,5 4 51,5 2-150,0 1 1,1-2-1,0 0 1,0-1-1,20 7 1,72 16 40,-85-25-96,211 39-1341,-230-42 1251,7 0-704,0-1 0,0 1 1,0-1-1,0 0 0,12-3 0,0-2-1289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1:37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25 821 3072,'-25'6'2981,"51"-8"3020,-19 1-5833,-1 0 0,1-1 0,-1 1 0,0-1 0,0 0-1,0-1 1,0 0 0,0 0 0,9-6 0,-3-1-30,-1 0 0,0-1 0,-1-1 0,0 0 0,11-18 0,-7 5-67,24-52 1,-23 45-664,-13 40 119,-1 6 338,-1-11 119,-9 223-198,-57 281 860,64-483-500,-1 8 262,3-30-244,-1 0 1,1-1 0,0 1 0,-1 0 0,1 0 0,-1 0 0,0-1 0,1 1 0,-1 0 0,-2 2-1,1-5 473,2-7-277,1-14-118,-1 11-153,2-33-3,12-68-1,-11 92-80,5-28-13,23-83 0,-13 77-123,1 2-1,42-77 1,-58 124 87,0-1 0,1 1 0,0 0 1,0 0-1,0 0 0,1 1 0,-1-1 1,1 1-1,8-5 0,-11 8 29,0 0 1,0-1-1,-1 2 1,1-1-1,0 0 1,0 0-1,0 1 1,0-1-1,0 1 1,0-1-1,0 1 1,0 0-1,0 0 1,1 0-1,-1 0 0,0 0 1,0 0-1,0 1 1,0-1-1,0 1 1,0-1-1,0 1 1,0 0-1,-1 0 1,1 0-1,0 0 1,0 0-1,0 0 1,-1 1-1,1-1 1,-1 0-1,3 3 0,-2-1 28,1-1-1,-1 1 1,0 0-1,0 0 1,0 0-1,0 0 1,0 1-1,-1-1 0,1 0 1,-1 1-1,0-1 1,0 1-1,0 0 1,-1-1-1,1 1 1,-1 0-1,0-1 1,0 1-1,0 0 0,0-1 1,-1 1-1,0-1 1,1 1-1,-1 0 1,0-1-1,-1 1 1,1-1-1,-1 0 0,1 0 1,-1 1-1,0-1 1,0 0-1,-1 0 1,1-1-1,-3 4 0,-9 6 35,0-1-1,0 0 0,-1 0 0,-1-2 1,-23 12-1,19-12-89,20-9 38,0 1-1,0-1 1,0 0 0,-1 0 0,1 0-1,0 1 1,0-1 0,0 0-1,0 0 1,0 1 0,-1-1-1,1 0 1,0 0 0,0 1-1,0-1 1,0 0 0,0 0-1,0 1 1,0-1 0,0 0-1,0 0 1,0 1 0,0-1-1,0 0 1,0 0 0,0 1-1,0-1 1,0 0 0,0 0-1,0 1 1,1-1 0,7 12-163,-6-10 144,0 0 0,1 1 0,-1-1 0,1 0 0,0 0 0,5 2 0,2-1 31,0 0 0,1-1 0,-1-1 0,0 0 1,1 0-1,-1-1 0,1 0 0,-1 0 1,18-5-1,1-1 131,-1-1-1,34-13 1,-13 2-23,77-31 271,-108 40-222,0-1 1,-1 0-1,0-1 0,26-23 0,-41 33-150,0-1 0,-1 1 0,1-1 0,-1 1 0,1-1 0,-1 0 0,0 0 0,0 0 0,1 0 0,-1 0 0,-1 0 0,1 0 0,0 0 0,0-1 0,-1 1 0,1 0 0,-1 0 0,0-1 0,0-2 0,0 3-14,0 0 0,-1 1 0,0-1-1,1 0 1,-1 0 0,0 1 0,0-1 0,0 0 0,0 1 0,0-1 0,0 1 0,0-1 0,0 1 0,-1 0 0,1-1-1,-1 1 1,1 0 0,-1 0 0,1 0 0,-1 0 0,1 0 0,-1 1 0,0-1 0,-3 0 0,-3-2-43,0 0 1,-1 1-1,0 0 1,1 1-1,-1 0 1,0 0 0,0 1-1,0 0 1,-11 2-1,15-2 8,0 1-1,1 0 0,-1 1 1,0-1-1,1 1 1,-1 0-1,1 0 1,0 0-1,0 1 0,0-1 1,0 1-1,0 0 1,0 0-1,1 0 1,-1 1-1,1-1 0,0 1 1,0 0-1,-3 4 1,5-5 27,1-1-1,-1 0 1,0 1 0,1-1 0,-1 0 0,1 1 0,0-1-1,-1 1 1,1-1 0,0 1 0,1-1 0,-1 1 0,0-1-1,1 0 1,-1 1 0,1-1 0,0 1 0,0-1 0,0 0-1,0 0 1,0 0 0,1 1 0,1 1 0,1 2 34,1 0 1,-1 0-1,1-1 1,1 0-1,-1 0 1,11 8-1,-2-4 29,1 0-1,-1-1 1,19 8-1,-27-14 2,-1 0 0,0-1 0,1 1 0,0-1 0,-1 0 0,1 0 1,0-1-1,-1 0 0,1 0 0,0 0 0,-1-1 0,1 0 0,6-1 0,0-2-5,-1-1 0,1 0 0,-1 0 0,0-1 0,0-1 0,0 0 0,10-9 0,-4 1-11,-1 0 0,29-35 0,-39 42-40,-5 6-15,1 0 0,-1 0 1,1 0-1,0 0 0,-1 0 0,1 1 1,0-1-1,0 1 0,0-1 0,0 1 1,0 0-1,1-1 0,-1 1 0,0 0 1,0 1-1,5-2 0,2-1-19,-4 1 30,-1 1 0,1 0 0,-1 0 0,1 0 0,0 1 0,-1-1 0,1 1 0,0 0-1,5 1 1,16 2-268,-22-3 264,-1 0 0,1 0 0,0 1 0,-1-1 0,1 1 0,0 0 0,-1 0 0,1 0 0,-1 1 0,0-1 0,7 5 0,-7-4 2,0 1 0,0-1-1,-1 1 1,1 0 0,-1 0-1,1 0 1,-1 0-1,0 1 1,0-1 0,0 1-1,1 4 1,2 6-7,4 25 0,0-3 62,-6-23 10,0-5-65,-1 0-1,1 1 1,4 7-1,-7-15 26,1 1 1,0-1-1,-1 0 0,1 1 0,0-1 0,0 0 0,0 0 0,0 0 0,0 0 0,0 0 0,0 0 0,0 0 0,1 0 0,-1 0 0,0 0 0,1-1 0,-1 1 0,0 0 0,1-1 1,-1 1-1,1-1 0,-1 0 0,3 1 0,21-7 503,-23 6-535,0-1 1,-1 0-1,1 1 0,0-1 0,0 1 1,0 0-1,-1 0 0,1-1 0,4 2 0,-6-1 61,1-1-48,-1 1 0,1-1-1,0 1 1,-1-1 0,1 0-1,0 1 1,-1-1 0,1 1 0,0-1-1,0 1 1,0 0 0,-1-1-1,3 1 1,5-5 36,6-5 98,0-1-1,18-19 0,3-2 86,-18 17-194,-1-1 0,0 0 0,-1-1 0,-1-1-1,13-23 1,-15 23-6,-1 0-1,-1-1 0,-1 0 1,-1-1-1,-1 0 0,9-38 0,8-43 46,19-172 0,-43 267-73,2-8-54,-2 0-1,1 0 1,-2-1 0,0 1-1,-4-21 1,5 34 51,0 1 1,0 0-1,0 0 0,-1-1 1,1 1-1,0 0 0,0-1 1,0 1-1,-1 0 0,1 0 1,0-1-1,0 1 0,-1 0 0,1 0 1,0 0-1,-1 0 0,1-1 1,0 1-1,0 0 0,-1 0 1,1 0-1,0 0 0,-1 0 1,1 0-1,0 0 0,-1 0 1,1 0-1,0 0 0,-1 0 0,1 0 1,0 0-1,-1 0 0,1 0 1,0 0-1,-1 0 0,1 0 1,0 0-1,-1 1 0,1-1 1,0 0-1,0 0 0,-1 0 1,1 1-1,0-1 0,0 0 0,-1 0 1,1 0-1,0 1 0,0-1 1,-1 1-1,-15 16-203,10-6 196,0 1-1,1 1 0,1-1 0,-1 1 1,2 0-1,-4 21 0,1-6-34,-6 36 6,3 0 0,3 1 0,4 112 0,4-150 61,1 0 0,2-1 0,0 1 0,15 40-1,-19-63 5,0-1 0,1 1 0,-1-1 0,1 0 0,0 1 0,0-1 0,0 0 0,0 0 0,1 0 0,-1 0-1,1-1 1,0 1 0,-1-1 0,1 1 0,5 2 0,-6-4 14,0 0 1,0-1-1,1 1 0,-1 0 0,0-1 0,1 1 1,-1-1-1,0 0 0,1 0 0,-1 0 1,0 0-1,1 0 0,-1 0 0,0-1 1,1 1-1,-1-1 0,0 0 0,0 0 0,1 1 1,-1-1-1,0-1 0,0 1 0,0 0 1,0 0-1,1-2 0,6-5 28,0 0 1,-1-1-1,0 0 0,-1 0 1,10-17-1,0 1-90,-6 9 119,14-30 0,-4 5-397,-20 41 300,-1 0-1,0 0 1,0 0-1,0 0 1,0 0 0,0-1-1,0 1 1,0 0-1,0 0 1,0 0-1,0 0 1,0 0 0,1 0-1,-1 0 1,0 0-1,0 0 1,0 0-1,0 0 1,0 0 0,0 0-1,0 0 1,0 0-1,1 0 1,-1 0-1,0 0 1,0 0 0,0 0-1,0 0 1,0 0-1,0 0 1,0 0-1,0 0 1,0 0 0,1 0-1,-1 0 1,0 0-1,0 1 1,0-1-1,0 0 1,0 0 0,0 0-1,0 0 1,0 0-1,0 0 1,0 0-1,0 0 1,0 0 0,0 0-1,0 0 1,0 1-1,0-1 1,1 0 0,-1 0-1,0 0 1,0 0-1,0 0 1,0 0-1,0 0 1,2 7-187,-3 23-22,5 73 191,-4-101 40,0 1 0,1-1 1,0 1-1,0-1 0,0 1 0,0-1 1,0 0-1,0 0 0,0 1 0,1-1 1,-1 0-1,1 0 0,0 0 1,0-1-1,-1 1 0,1 0 0,0-1 1,0 1-1,5 2 0,-4-3 32,-1 1-1,1-1 1,0 0 0,0 0-1,0 0 1,0-1 0,0 1-1,0-1 1,0 1-1,1-1 1,-1 0 0,0 0-1,0 0 1,0-1-1,0 1 1,4-2 0,3-2 10,1 0 0,-1-1 1,0 0-1,-1-1 1,1 0-1,-1-1 0,14-12 1,-7 3-39,0 0 1,24-34 0,-31 33 114,-9 16-139,0 1-1,1-1 1,-1 0-1,0 1 1,0-1-1,1 1 1,-1-1 0,0 0-1,0 0 1,0 1-1,0-1 1,0 0-1,0 1 1,0-1-1,0 0 1,0 1-1,0-1 1,0 0-1,0 0 1,-1 1-1,1-2 1,-1 3-47,0 0 1,0 0-1,0 0 0,0 1 1,1-1-1,-1 0 1,0 0-1,1 1 1,-1-1-1,1 0 0,-1 3 1,-4 8-126,3-8 163,0 0-1,1 0 1,-1 0-1,1 1 1,0-1-1,0 0 0,0 0 1,0 1-1,1-1 1,0 1-1,0-1 1,0 0-1,1 1 0,-1-1 1,1 0-1,0 1 1,2 4-1,-2-6 39,0 0 1,0-1-1,0 1 0,1-1 0,-1 1 1,1-1-1,-1 1 0,1-1 1,0 0-1,0 0 0,0 0 0,0 0 1,1 0-1,-1 0 0,0-1 0,1 1 1,-1-1-1,1 0 0,0 0 1,-1 0-1,1 0 0,0 0 0,0 0 1,-1-1-1,1 1 0,0-1 0,4 0 1,0 0 37,1-1 0,-1 0 1,0 0-1,0-1 0,0 0 0,0-1 1,0 1-1,0-1 0,0-1 1,6-4-1,-4 3-54,0-1 0,-1 0-1,0-1 1,0 0 0,-1 0 0,11-13 0,-15 15-8,-2 4-3,0 0 1,0-1-1,0 1 0,0 0 1,0-1-1,0 1 0,0-1 1,-1 1-1,1-1 0,-1 0 1,1 1-1,-1-1 1,0 1-1,1-1 0,-1 0 1,0 1-1,0-3 0,2 3-27,0 0 0,0 0-1,1 0 1,-1 1 0,1-1-1,-1 1 1,0-1 0,1 1-1,-1 0 1,1 0-1,-1 0 1,1 1 0,-1-1-1,4 1 1,-4 2 24,1 0 1,0-1-1,-1 1 0,0 0 1,0 1-1,0-1 0,0 0 1,1 4-1,7 11 114,-5-11-154,0 1-1,6 15 0,7 12 78,-17-33-13,1 0-1,-1 0 1,0 0 0,1-1 0,-1 1-1,1 0 1,-1-1 0,1 1 0,0-1-1,0 1 1,0-1 0,0 0-1,0 1 1,0-1 0,0 0 0,0-1-1,1 1 1,-1 0 0,0-1-1,0 1 1,1-1 0,-1 0 0,0 1-1,1-1 1,-1 0 0,0-1-1,1 1 1,-1 0 0,0-1 0,1 1-1,-1-1 1,0 0 0,0 1-1,0-1 1,0 0 0,1 0 0,2-3-1,9-6 57,0 0-1,-1-1 0,0-1 0,-1 0 1,-1 0-1,0-1 0,0-1 1,-2 1-1,1-2 0,10-22 0,64-162-60,-31 24-48,-22 67 111,-31 106-80,10-35-40,-10 34 30,0 1 1,1-1-1,-1 1 0,0-1 1,-1 0-1,1 1 0,0-1 1,-1 1-1,1-1 0,-1 1 1,0-1-1,-1-3 0,2 6 3,-1-1 0,1 1 0,0-1-1,0 0 1,-1 1 0,1-1 0,-1 1-1,1 0 1,0-1 0,-1 1 0,1-1-1,-1 1 1,1-1 0,-1 1 0,1 0-1,-1 0 1,1-1 0,-1 1 0,0 0-1,1 0 1,-1-1 0,1 1 0,-1 0-1,0 0 1,1 0 0,-1 0 0,1 0-1,-1 0 1,0 0 0,1 0 0,-1 0-1,0 0 1,1 0 0,-1 1 0,1-1-1,-1 0 1,1 0 0,-1 1 0,0-1-1,1 0 1,-1 0 0,1 1 0,-1-1-1,1 1 1,0-1 0,-1 1 0,1-1-1,-1 0 1,1 2 0,-3 1-21,0 0 1,0 1-1,1-1 1,-1 1-1,-3 7 0,0 4-12,1 0 0,0 1 1,-4 27-1,-2 50-13,9-67 61,-4 35-44,2 0-1,5 70 0,1-115 60,0 1 0,1 0 0,1 0-1,0-1 1,1 0 0,13 27 0,-16-39 20,1 0 0,-1 0 0,1 0 0,0 0 0,0-1 0,1 0 0,-1 1 0,1-1 1,-1 0-1,1-1 0,0 1 0,0-1 0,0 0 0,0 0 0,7 2 0,-9-3-2,0 0 1,0-1-1,0 0 1,1 1-1,-1-1 0,0 0 1,0 0-1,1 0 0,-1 0 1,0-1-1,0 1 0,1-1 1,-1 1-1,0-1 0,0 0 1,0 0-1,0 0 0,0 0 1,0 0-1,0 0 0,0 0 1,0-1-1,-1 1 0,1-1 1,0 1-1,-1-1 1,1 0-1,-1 0 0,0 1 1,0-1-1,1 0 0,0-4 1,1-3-36,0 0-1,-1 0 1,0 0 0,0 0 0,-1 0 0,-1 0 0,1 0 0,-1 0 0,-2-13-1,1-8-637,2 30 622,0 0 0,0 0 1,-1 0-1,1 0 1,0 0-1,0 1 1,0-1-1,0 0 0,0 0 1,0 1-1,0-1 1,-1 0-1,2 2 0,0-2-16,18 7 19,1-1-1,0-1 1,0 0 0,23 1-1,88-1-15,-85-12 402,-49 8-359,0 0-1,-1 0 1,1 0-1,0 1 1,0-1-1,0 1 0,0-1 1,0 1-1,-2 2 1,-29 29 60,18-16-160,2-5-37,1 1 0,-14 20 0,23-28 124,0-1 0,0 1 0,1 0 0,-1 0 0,1 0 0,0 1 0,1-1 0,-1 0 0,1 1 0,0-1 0,0 9 0,0-13 5,1 0 0,0-1 1,0 1-1,0 0 0,0-1 0,0 1 1,0 0-1,0-1 0,0 1 1,1 0-1,-1-1 0,0 1 0,0-1 1,0 1-1,1 0 0,-1-1 1,0 1-1,1-1 0,-1 1 0,1 0 1,-1-1-1,0 1 0,1-1 1,-1 0-1,1 1 0,-1-1 1,1 1-1,-1-1 0,1 0 0,0 1 1,-1-1-1,1 0 0,0 0 1,-1 1-1,1-1 0,-1 0 0,1 0 1,0 0-1,-1 0 0,1 0 1,1 0-1,0 0 46,0-1 0,0 1 0,0-1 0,0 1 0,-1-1 0,1 0 0,0 0 0,0 0 0,-1 0 0,1 0 0,0 0 0,-1-1 0,3-2 0,7-10 16,-1 0 1,0-1 0,-1-1 0,14-31-1,-7 13-22,-12 24-239,-4 10 179,1 0-1,-1 0 0,0 0 0,0 0 0,0 0 0,0 0 0,0 0 1,0 0-1,0 1 0,0-1 0,0 0 0,0 0 0,0 0 0,0 0 0,1 0 1,-1 0-1,0 0 0,0 0 0,0 0 0,0 0 0,0 0 0,0 0 1,0 0-1,0 0 0,0 0 0,1 0 0,-1 0 0,0 0 0,0 0 0,0 0 1,0 0-1,0 0 0,0 0 0,0 0 0,0 0 0,0 0 0,0-1 1,1 1-1,-1 0 0,0 0 0,0 0 0,0 0 0,0 0 0,0 0 0,0 0 1,0 0-1,8 14-86,-3-8 93,-1 1 1,1-1-1,0-1 0,1 1 0,-1-1 1,1 0-1,0 0 0,1-1 0,-1 0 1,1 0-1,-1 0 0,1-1 0,0 0 1,1 0-1,9 2 0,-6-3 65,0 0 0,0-1 0,1 0 0,-1-1-1,0 0 1,0-1 0,0 0 0,0-1 0,0 0-1,13-4 1,-12 2-26,0 0 1,1-1-1,-1 0 0,-1-1 0,1-1 0,-1 1 0,0-2 0,-1 0 0,0 0 0,0 0 1,15-18-1,-9 4 19,-1 0 0,-1 0 1,0-2-1,-2 1 1,17-48-1,-9 8-7,16-81 1,-30 114-67,20-100 118,-21 95-200,2-59-1,-9 82-30,2 12 121,-1 0 0,1 0 0,0-1 0,0 1-1,0 0 1,0 0 0,0 0 0,0 0 0,-1-1 0,1 1-1,0 0 1,0 0 0,0 0 0,0 0 0,0 0-1,-1 0 1,1 0 0,0-1 0,0 1 0,0 0 0,-1 0-1,1 0 1,0 0 0,0 0 0,0 0 0,-1 0-1,1 0 1,0 0 0,0 0 0,-1 1-16,0-1 0,0 1 1,0-1-1,0 1 0,0 0 0,0-1 0,1 1 1,-1 0-1,0 0 0,0 0 0,1-1 1,-1 1-1,1 0 0,-1 0 0,1 0 0,-1 2 1,-7 15-33,1 1 0,1 1 1,1-1-1,-4 32 0,-2 81 9,8 62-144,4-140 329,14 84 0,-13-127-52,0-1 0,1 0 0,0 0 0,0 0 0,8 15 0,-10-24-61,-1-1 0,0 1 0,1 0 0,-1-1-1,0 1 1,1-1 0,-1 1 0,1-1 0,-1 1 0,1 0-1,-1-1 1,1 0 0,0 1 0,-1-1 0,1 1 0,0-1-1,-1 0 1,1 1 0,0-1 0,-1 0 0,1 0 0,0 0-1,-1 1 1,1-1 0,0 0 0,1 0 0,0-1 2,-1 1 0,1-1 1,-1 1-1,1-1 0,-1 1 1,0-1-1,1 0 0,-1 0 1,0 0-1,1 0 0,1-2 1,3-4 18,0 0 0,0 0 0,6-10 1,-11 15-32,9-17 5,-9 17-39,0-1 0,0 1 0,0-1 0,1 0 0,-1 1 0,1 0 0,0-1 0,-1 1 0,1 0 0,0 0 0,0 0 0,3-1 0,-5 3 17,1-1 0,-1 1-1,0 0 1,0 0 0,1 0 0,-1 0 0,0 0 0,0 0 0,1 0 0,-1 0 0,0 0 0,0 0 0,1 0 0,-1 0 0,0 0-1,0 0 1,1 0 0,-1 1 0,0-1 0,0 0 0,1 0 0,-1 0 0,0 0 0,0 0 0,0 0 0,1 1 0,-1-1 0,0 0-1,0 0 1,0 0 0,0 1 0,1-1 0,-1 0 0,0 0 0,0 1 0,0-1 0,0 0 0,0 0 0,0 1 0,0-1 0,0 0-1,0 0 1,1 1 0,-1-1 0,0 0 0,0 0 0,0 1 0,-1-1 0,1 0 0,0 1 0,1 16-37,-1-16 27,0 4 22,1-1 0,-1 1 0,1-1 0,0 1-1,0-1 1,1 1 0,-1-1 0,1 0 0,0 0 0,0 0 0,1 0 0,-1 0 0,1 0 0,0-1 0,-1 1 0,2-1 0,-1 1 0,0-1 0,1 0 0,-1-1 0,1 1 0,0-1 0,0 1 0,0-1 0,0 0 0,9 2 0,2-2 21,-1 0 0,1-1 0,0-1 0,0-1 0,-1 0 0,1 0 0,0-2 0,14-4 0,-7 1 95,0-1 0,0-1 0,-1-1-1,29-17 1,-45 23-116,0 0 0,0-1 0,-1 1 0,1-1 0,-1 0 0,0 0 0,0 0 0,0-1 0,0 0-1,3-6 1,-4 5-3,-7 0-37,3 6 21,1 0 0,-1 0-1,0 0 1,0 0 0,0 0 0,0 0 0,0 0 0,0 0-1,1 0 1,-1 1 0,0-1 0,0 0 0,0 1-1,1-1 1,-1 1 0,0-1 0,0 1 0,1-1 0,-1 1-1,0-1 1,1 1 0,-1 0 0,1-1 0,-1 1 0,0 1-1,-15 19-218,13-18 227,1 1 0,0 0-1,0 0 1,0 0 0,0 1 0,1-1 0,-1 0-1,0 9 1,2-11 5,-1 0 0,1-1 0,1 1 0,-1 0 0,0-1 0,0 1 0,1-1 0,-1 1 0,1 0-1,-1-1 1,1 1 0,-1-1 0,1 1 0,0-1 0,0 1 0,0-1 0,0 0 0,0 1 0,0-1 0,0 0 0,1 0-1,-1 0 1,0 0 0,1 0 0,-1 0 0,1 0 0,1 0 0,4 2 45,0 0-1,1-1 1,0 0-1,-1-1 1,1 0-1,0 0 1,0-1-1,0 0 1,0 0-1,0 0 1,-1-1-1,1-1 1,15-3-1,-19 3-9,0 0 0,0 0-1,-1 0 1,1 0 0,0 0-1,-1-1 1,1 0 0,-1 0 0,0 0-1,0 0 1,4-5 0,-6 6-26,0 1 1,0 0 0,0-1-1,0 1 1,0-1 0,0 1-1,-1-1 1,1 1 0,-1-1-1,1 0 1,-1 1 0,1-1-1,-1 0 1,0 1-1,0-1 1,0 0 0,0 0-1,0 1 1,0-1 0,0 0-1,0 1 1,-1-1 0,1 0-1,-1 1 1,1-1 0,-1 0-1,0 1 1,0-1 0,0 1-1,-1-3 1,-1 2-21,0-1-1,0 1 1,0 0-1,0 0 1,0 1-1,0-1 1,-1 1-1,1-1 1,0 1 0,-1 0-1,1 0 1,-1 1-1,-5-1 1,-2 0-24,0 0 1,-20 2-1,19 0 26,1 0 0,0 1 0,-18 5 0,120-24-212,125-45 107,-213 61 103,-1 0 0,1 0 0,0 1-1,0-1 1,0 1 0,0 0 0,0 0 0,0 0 0,0 0 0,0 1-1,0-1 1,-1 1 0,5 1 0,-5-1-3,-1-1-1,1 1 1,-1 1-1,1-1 1,-1 0-1,0 0 1,1 0 0,-1 1-1,0-1 1,0 1-1,0-1 1,0 1-1,0-1 1,-1 1 0,1 0-1,0-1 1,-1 1-1,1 0 1,-1-1 0,1 1-1,-1 3 1,2 6 61,-1 1 1,0-1-1,-1 1 0,0 0 1,-4 22-1,0 8 580,20-59-261,-1-1-344,1 0 1,32-28-1,-19 20-189,-24 21 141,0 0 1,0 1-1,1 0 1,-1 0-1,1 0 1,8-3-1,-12 6 14,0 0 1,0 0-1,0 1 0,0-1 1,0 1-1,0 0 0,0-1 1,0 1-1,0 0 0,0 0 1,0 0-1,0 1 0,0-1 1,0 0-1,0 1 0,0-1 1,0 1-1,-1 0 0,1-1 1,0 1-1,0 0 0,0 0 1,-1 0-1,1 1 0,1 0 1,41 40-331,-30-28 435,0 0 0,29 21 0,9 7 1,-52-42-154,0 0 0,0 0 0,0 1-1,0-1 1,0 0 0,0 0 0,1 0 0,-1 0 0,0 1 0,0-1 0,0 0 0,0 0 0,0 0 0,0 0 0,0 1 0,0-1 0,0 0 0,0 0 0,0 0 0,-1 0 0,1 1 0,0-1 0,0 0 0,0 0 0,0 0 0,0 0-1,0 1 1,0-1 0,0 0 0,0 0 0,-1 0 0,1 0 0,0 0 0,0 0 0,0 1 0,0-1 0,0 0 0,0 0 0,-1 0 0,1 0 0,0 0 0,0 0 0,0 0 0,0 0 0,-1 0 0,1 0 0,0 0 0,0 0 0,0 0 0,-1 0-1,1 0 1,0 0 0,0 0 0,0 0 0,-18 5-5206,8-2 2801,-11 9-1036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1:38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88 4992,'6'0'2240,"27"-7"-1952,-10-1 640,1 2-576,13-9 0,1 1-224,-5-7 128,1 5-160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1:38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97 4480,'-23'-7'2016,"32"10"-1728,5-3 1376,10 0-960,34-3 704,-2 3-832,19-9 128,-3 4-416,3-11-96,-4 7-128,-1-3 160,-3 3-128,-6-3 96,-3 7-96,-16-4-4064,-4 6 2144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1:38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17 3808,'-16'-16'2144,"36"27"2045,55 22-2277,-56-27-1576,1-1-1,0-1 1,0-1 0,0 0 0,1-2-1,-1 0 1,31-4 0,140-28 95,-144 21-247,11-3 168,-5 3-90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1:41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0 990 3968,'0'0'1285,"12"-4"459,-7 2-1322,1-1 0,-1 0 0,1 0 0,-1 0 0,0-1 0,0 1 0,6-8 1,2-2 279,12-18 1,-12 14-258,20-26-30,-2-2 0,-2-1 0,29-64 0,53-154-109,-101 239-219,0-3-39,10-53 0,-19 76-93,0 0-1,-1 0 1,0 0 0,0-1-1,-1-4 1,2 9 21,-1 1 0,0-1 0,0 1 0,0-1 0,0 0 0,0 1 0,-1-1-1,1 1 1,0-1 0,0 1 0,0-1 0,0 1 0,-1-1 0,1 1 0,0-1 0,0 1 0,-1-1 0,1 1 0,0 0 0,-1-1 0,1 1 0,0-1 0,-1 1 0,1 0 0,-1-1 0,1 1 0,-1 0 0,1 0 0,0-1 0,-1 1 0,1 0-1,-1 0 1,0 0 0,1-1 0,-1 1 0,1 0 0,-1 0 0,1 0 0,-1 0 0,1 0 0,-1 0 0,1 0 0,-1 0 0,1 0 0,-1 1 0,1-1 0,-1 0 0,1 0 0,-1 0 0,1 1 0,-1-1 0,1 0 0,-1 0 0,1 1 0,-1-1 0,1 0-1,0 1 1,-1-1 0,1 1 0,-1 0 0,-2 1-36,1 0 1,0 0-1,-1 0 0,1 1 0,0-1 0,0 1 1,0 0-1,0-1 0,0 1 0,1 0 0,0 0 1,-1 0-1,0 3 0,-11 32-16,2 0 0,-13 77 0,2 84 261,20-178-155,-2 51 86,4-64-53,0 0 0,1 0 0,0 0 0,0-1 0,1 1 0,4 11 0,-5-17 24,0 0 0,0 0-1,0 0 1,0 0 0,0 0 0,0 0 0,1-1 0,-1 1-1,1 0 1,-1-1 0,1 1 0,0-1 0,-1 0 0,1 0-1,0 1 1,0-1 0,0 0 0,0-1 0,0 1 0,0 0 0,0 0-1,0-1 1,0 1 0,0-1 0,1 0 0,-1 0 0,0 0-1,0 0 1,4 0 0,2-2 105,0 1-1,-1-1 1,1 0 0,-1-1-1,1 1 1,11-8 0,-9 4-130,0 0 1,0-1 0,-1 0 0,0-1 0,-1 0 0,1-1 0,13-17 0,-21 24-55,31-39 97,49-83-1,12-52-8,-77 145-70,64-137 16,-64 129-67,-1-2 1,12-55-1,-25 87-196,-1 10-96,-5 17-51,-70 212 554,38-109 59,-95 274 555,121-370-816,3-7 334,-14 27-1,17-41-104,2-3 41,4-1 394,1-2-594,0 0 1,0-1 0,-1 0-1,1 1 1,-1-1 0,1 0-1,1-4 1,6-5-151,107-119 51,-89 98-246,-1 7 108,-26 24 180,1 1-1,0-1 0,0 1 1,0 0-1,0 0 0,0 0 0,0 0 1,0 0-1,0 0 0,1 0 1,-1 1-1,0-1 0,3 1 0,-4 0-3,0 0-1,0 0 1,0 0-1,0 1 0,0-1 1,0 1-1,0-1 0,0 1 1,0-1-1,0 1 1,0-1-1,0 1 0,-1 0 1,1-1-1,0 1 1,-1 0-1,1 0 0,0 0 1,-1-1-1,1 1 1,-1 0-1,1 0 0,-1 0 1,1 0-1,-1 2 0,8 28-179,-7-27 183,3 19 27,-1 0 0,-1 35 0,-2-52-12,0 1 0,1-1 0,0 0 0,0 1 0,0-1 0,1 0 0,0 0 0,4 11 0,-4-15 14,-1 0 0,0 0-1,0 0 1,1 0 0,0 0 0,-1 0 0,1 0 0,0 0 0,0 0-1,0-1 1,0 1 0,0-1 0,0 0 0,0 1 0,1-1 0,-1 0 0,0 0-1,1-1 1,-1 1 0,1 0 0,-1-1 0,1 1 0,-1-1 0,4 0-1,9-1 13,-1-2 1,0 1-1,1-2 0,-1 0 0,-1-1 0,17-7 0,-21 9-14,135-61 233,-116 49-240,-1 0 0,0-2 0,-1-1 0,40-36 0,-55 44-79,-2 0 77,0 1 0,16-12 0,-61 63-260,-90 83-68,120-119 294,-10 13 17,16-19 8,-1 1 1,1-1-1,-1 1 1,1 0 0,0-1-1,0 1 1,-1 0-1,1-1 1,0 1 0,0 0-1,0-1 1,0 1-1,0 0 1,-1 0 0,1-1-1,1 1 1,-1 0-1,0-1 1,0 1 0,0 0-1,0 0 1,0-1-1,1 1 1,-1 0 0,0-1-1,1 2 1,0-2 31,0 1-1,1-1 1,-1 1 0,0-1 0,0 0 0,0 0 0,1 0-1,-1 1 1,0-1 0,0 0 0,1 0 0,-1-1-1,0 1 1,0 0 0,0 0 0,1-1 0,-1 1 0,1-1-1,2 0 65,4-1-82,-1 1 0,0-2 0,0 1 1,-1-1-1,1 0 0,-1 0 1,1-1-1,-1 0 0,6-5 0,23-13-30,-22 15-42,-2 2-320,-10 5 356,0 0-1,1 1 1,-1-1 0,0 1-1,0-1 1,0 1-1,0 0 1,1-1 0,-1 1-1,0 0 1,1 1-1,40 36-3,-38-35 50,0 0-1,0 0 1,0-1 0,0 0 0,1 1-1,4 0 1,-7-2-24,0-1 0,-1 0 0,1 0 0,0 1 0,0-1-1,0 0 1,-1-1 0,1 1 0,0 0 0,0 0 0,0-1 0,-1 1 0,1-1 0,0 1 0,0-1 0,-1 0-1,1 0 1,-1 0 0,1 0 0,1-1 0,5-6 56,0 1 1,0-2-1,-1 1 1,-1-1-1,1 0 0,-1-1 1,8-17-1,-2 6-13,57-104 43,30-53 74,-62 116-100,31-55-77,-62 102 47,0 0 0,-1 0 1,0-1-1,2-23 0,-6 24-355,-4 12-181,-4 8 266,4 1 190,-1 1 0,1-1 0,0 1 0,0 0-1,0 0 1,1 0 0,0 0 0,0 8 0,-1-5 14,-4 26-10,2 1 1,1 1 0,1-1 0,4 52-1,25 149 604,-20-188-332,-4-36-1256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1:42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85 5632,'5'5'2560,"23"2"-2208,-14-2 1056,5-1-832,15-8 480,4-1-608,18-7 0,2 0-256,8-6-32,-5 6-96,-5-4 384,-8 7-256,-15-5-1760,-3 11 832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1:42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8 116 3648,'-7'-18'1173,"6"10"-703,3-6-211,5-23 2435,-6 34-2424,0 0-1,0 1 1,0-1-1,0 1 0,0-1 1,1 1-1,-1-1 0,1 1 1,-1 0-1,1 0 1,2-3-1,-2 4-168,1 0 0,-1 0 1,0 0-1,0 1 0,1-1 0,-1 1 0,0-1 1,1 1-1,-1 0 0,1 0 0,-1 0 0,0 0 1,1 0-1,-1 1 0,1-1 0,2 1 0,6 1 344,209 7 1963,-73-6-1920,-113-2-253,-1-1-81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1:46.1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199 151 2144,'6'-6'4480,"-19"-7"-1788,6 6-2103,1 0 1,-1 1-1,-8-7 0,13 12-591,0 0-1,0-1 0,0 1 1,-1 0-1,1 0 1,0 0-1,-1 0 0,1 1 1,-1-1-1,1 1 1,-1-1-1,1 1 0,-1 0 1,1 0-1,-5 0 1,2 1-12,1 0 1,0 0 0,0 1 0,0-1 0,0 1-1,0 0 1,1 0 0,-1 0 0,0 1-1,1-1 1,0 1 0,-1 0 0,1 0 0,0 0-1,1 0 1,-1 1 0,0-1 0,-2 6-1,-3 5 47,1 1-1,1-1 0,-8 28 0,12-35 14,-1 1-1,2-1 1,-1 1 0,1 0 0,0-1-1,1 1 1,-1 0 0,2 0-1,-1-1 1,1 1 0,0 0 0,1-1-1,3 13 1,0-9 80,-3-4 66,2 1 0,7 13 1,-9-19-137,-1 0 1,1 0 0,0 0-1,0 0 1,0 0 0,0 0 0,0 0-1,0-1 1,1 1 0,-1-1-1,1 1 1,3 0 0,2 1 131,1-1 0,-1 0 0,1-1-1,-1 0 1,16 0 0,48-4 296,-57 1-404,19-1 51,1-1 0,-1-3 0,0 0 0,0-2 1,-1-2-1,-1-1 0,1-1 0,-2-2 0,45-28 0,-61 31-27,1 0 0,-2-2 0,1 0 0,-2 0 0,0-2 0,-1 1 0,17-28 0,-26 36-4,0 0-1,0 0 0,0 0 1,2-12-1,1-1 204,-5 14-150,-5 10-195,-7 12-191,-77 118-109,73-114 367,-23 37-236,35-53 261,1 1 0,-1 0 0,1 0 0,0 0 1,0 1-1,1-1 0,0 0 0,0 1 0,-1 7 0,2-12-32,0 0 0,0-1 1,0 1-1,0 0 0,0-1 0,1 1 0,-1-1 0,0 1 1,0-1-1,0 1 0,1 0 0,-1-1 0,0 1 0,1-1 1,-1 1-1,0-1 0,1 1 0,-1-1 0,1 1 0,-1-1 1,0 0-1,1 1 0,-1-1 0,1 0 0,0 1 0,-1-1 1,1 0-1,-1 0 0,1 1 0,-1-1 0,1 0 0,0 0 1,-1 0-1,1 0 0,-1 0 0,1 0 0,0 0 0,-1 0 0,1 0 1,-1 0-1,1 0 0,0 0 0,-1 0 0,1 0 0,-1-1 1,2 1-1,1-1 57,1 0 1,-1 0-1,0-1 0,1 1 1,-1-1-1,4-2 0,-1-1-24,0-1 0,0 1 0,-1-1 0,0 0 0,0 0 0,0 0 0,-1-1 0,5-10 0,3-7 19,8-29 0,-9 24-55,18-64-394,-29 93 369,0 0 0,0 0 0,0 0 0,-1 0 0,1-1-1,0 1 1,0 0 0,0 0 0,0 0 0,0 0 0,1-1 0,-1 1 0,0 0 0,0 0-1,0 0 1,0 0 0,0 0 0,0-1 0,0 1 0,0 0 0,0 0 0,0 0 0,0 0-1,0 0 1,1-1 0,-1 1 0,0 0 0,0 0 0,0 0 0,0 0 0,0 0 0,0 0-1,1 0 1,-1 0 0,0 0 0,0 0 0,0-1 0,0 1 0,1 0 0,-1 0 0,0 9-152,-7 21 101,3-16-41,1 0-1,-2 23 1,4-13 55,1 1 1,1-1-1,7 37 0,-8-58 73,1 0-1,0 1 1,0-1-1,1 0 0,-1 0 1,1 0-1,-1 0 1,1 0-1,0 0 0,0-1 1,1 1-1,2 2 1,-4-4 9,0 0 0,0 0 0,0 0 0,1 0 0,-1 0 1,0 0-1,1-1 0,-1 1 0,1-1 0,-1 1 1,1-1-1,-1 1 0,1-1 0,-1 0 0,1 1 0,0-1 1,-1 0-1,1 0 0,-1 0 0,1-1 0,-1 1 1,1 0-1,-1-1 0,1 1 0,-1-1 0,3 0 0,5-4 36,0-1-1,-1 1 1,0-1-1,0-1 1,-1 0-1,12-13 1,36-52 129,-46 58-168,52-76-150,-51 73-196,-10 22-22,0 20 227,-1-7 34,1-1-1,1 0 0,0 1 1,6 22-1,-6-36 105,0 0 1,0 0-1,0 0 0,1 0 1,0-1-1,0 1 1,0 0-1,0-1 0,0 1 1,1-1-1,0 0 1,-1 0-1,1 0 0,0 0 1,1 0-1,-1-1 1,0 0-1,1 1 0,-1-1 1,1 0-1,0-1 1,0 1-1,7 1 0,-8-2 15,1 0-1,0-1 1,-1 0-1,1 1 1,0-1 0,0-1-1,-1 1 1,1-1-1,0 1 1,-1-1-1,1 0 1,0 0-1,-1-1 1,1 1-1,-1-1 1,0 0-1,1 0 1,3-3-1,4-4 111,0 0-1,0-1 1,12-15-1,-15 17-244,0-2 46,0 0-1,6-13 1,3-1-203,-17 24 241,0-1 1,0 1-1,0 0 1,0 0-1,0 0 1,0 0-1,1 0 0,-1 0 1,0 0-1,0 0 1,0-1-1,0 1 1,0 0-1,0 0 1,1 0-1,-1 0 1,0 0-1,0 0 1,0 0-1,0 0 1,0 0-1,1 0 0,-1 0 1,0 0-1,0 0 1,0 0-1,0 0 1,0 0-1,1 0 1,-1 0-1,0 0 1,0 0-1,0 0 1,0 0-1,0 1 1,1-1-1,-1 0 0,0 0 1,0 0-1,0 0 1,6 8-168,2 10-142,-1 8 69,-3-11 209,11 26 0,-13-36 66,0-1 0,0 0 0,1 0 0,-1 0 0,1 0 0,0 0 0,0-1 0,1 1 0,-1-1-1,6 4 1,-7-5 5,0-1-1,0 0 0,1 0 1,-1 0-1,0 0 1,0 0-1,1 0 0,-1 0 1,1-1-1,-1 1 0,0-1 1,1 0-1,-1 0 1,1 0-1,-1 0 0,1 0 1,-1 0-1,1-1 0,-1 1 1,0-1-1,1 0 0,-1 0 1,0 0-1,1 0 1,-1 0-1,0 0 0,0 0 1,4-4-1,3-6 32,0-1 0,0 0 0,-1-1 0,-1 0 0,11-25 0,25-79 9,-24 61-167,-16 46 94,5-11-142,-8 21 125,1-1 1,-1 0-1,1 0 1,-1 0 0,1 1-1,-1-1 1,1 0-1,-1 1 1,1-1 0,0 0-1,0 1 1,-1-1-1,1 1 1,0-1 0,0 1-1,-1-1 1,3 0-1,-3 1 8,1 0-1,-1 0 0,1 0 0,-1 0 0,1 0 1,-1 0-1,1 0 0,-1 0 0,0 0 1,1 0-1,-1 0 0,1 0 0,-1 1 0,1-1 1,-1 0-1,1 0 0,-1 1 0,1-1 1,-1 0-1,0 0 0,1 1 0,-1-1 0,1 0 1,-1 1-1,0-1 0,1 0 0,-1 1 1,0-1-1,0 1 0,1-1 0,-1 1 1,5 15-50,-4-14 36,2 15 25,-1 1 0,0 0 0,-1 0 1,-1-1-1,-1 1 0,0 0 0,-2 0 0,0-1 1,0 1-1,-2-1 0,-6 18 0,9-32 74,1 1-1,0-1 1,-1 0-1,0 1 1,0-1-1,0 0 1,0 0-1,0-1 1,-1 1-1,1 0 1,-1-1-1,-3 4 1,-31 1-284,44 4-262,-2-8 446,0 0-1,0-1 1,1 1-1,0-1 0,-1-1 1,1 1-1,0-1 1,0 0-1,8 0 1,57-1 118,-55-1-113,8 1 93,-1-2 0,1-1 0,-1-1 0,1-1 0,-1-1 0,33-13 0,-47 15-41,1-1 1,-1 0-1,0 0 1,0-1-1,0 0 1,-1-1-1,0 0 0,0 0 1,-1 0-1,0-1 1,0-1-1,-1 1 1,0-1-1,0 0 0,-1 0 1,0 0-1,3-11 1,-4 8-21,0-1 0,-1 0 1,-1 0-1,0 0 0,0 0 1,-1 0-1,-1 0 0,-1 0 1,-2-19-1,3 30-33,0 0 0,-1 0 0,1 1 1,-1-1-1,1 0 0,-1 1 0,0-1 0,1 1 0,-1-1 1,0 0-1,0 1 0,0 0 0,0-1 0,0 1 0,-1 0 0,1-1 1,0 1-1,-1 0 0,1 0 0,-2-1 0,1 2 3,1-1 0,0 1 0,-1 0 0,1-1 0,0 1 0,-1 0 1,1 0-1,0 0 0,-1 0 0,1 1 0,0-1 0,-1 0 0,1 1 0,0-1 0,-1 0 0,1 1 0,0-1 0,0 1 0,-1 0 0,1 0 0,0-1 0,0 1 0,0 0 0,0 0 0,0 0 0,-1 2 0,-5 4-24,1 0-1,1 0 1,-1 1-1,1 0 1,1 0-1,-1 1 1,-3 10-1,1 1-61,-10 45 0,16-60 102,0 1 1,0 0-1,1 0 1,-1 0-1,1-1 1,1 1-1,-1 0 1,1 0-1,0 0 1,1-1-1,-1 1 1,1-1-1,0 1 1,0-1-1,1 1 1,0-1-1,0 0 1,0 0-1,0-1 1,7 8-1,-5-6 54,1 0 0,-1-1 0,1 0 0,0 0 0,1 0 0,-1-1 0,1 0 0,0 0 0,0 0 0,0-1 0,1 0 0,-1-1 0,11 3 0,-14-4-17,0-1 0,0 0 0,0 1 1,0-1-1,0-1 0,0 1 0,0-1 0,0 1 1,-1-1-1,1 0 0,0-1 0,0 1 1,-1 0-1,1-1 0,-1 0 0,1 0 0,-1 0 1,0-1-1,0 1 0,0-1 0,0 1 0,0-1 1,0 0-1,-1 0 0,0 0 0,1 0 1,-1-1-1,3-6 0,7-14 32,-1-2 1,0 0-1,-2 0 0,9-45 0,6-62-340,-21 122-156,-1 16 99,-1 24 94,-11 165 134,6-168 249,-1 0-1,-10 31 1,15-56-128,-1-1 0,1 1 0,0 0 0,0-1 0,-1 1 0,1 0 0,0-1 1,-1 1-1,1-1 0,-1 1 0,1-1 0,-1 1 0,1-1 0,-1 1 0,1-1 0,-1 1 0,1-1 1,-1 1-1,0-1 0,1 0 0,-1 1 0,0-1 0,1 0 0,-1 0 0,0 0 0,1 1 1,-1-1-1,0 0 0,1 0 0,-1 0 0,0 0 0,0 0 0,1 0 0,-1 0 0,0-1 1,1 1-1,-1 0 0,0 0 0,1 0 0,-1-1 0,0 1 0,1 0 0,-1-1 0,1 1 0,-1 0 1,0-2-1,-2 0-41,0 0 0,0 0 0,0 0 1,1 0-1,-1-1 0,1 0 0,-5-5 0,9 6-138,5 4 63,16 5 21,-6-1 43,30 4 90,51 5 1,-86-15-1072,2 0 223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1:48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382 96 2720,'37'-45'4618,"-36"44"-4534,0 1-1,-1-1 0,1 0 1,-1 0-1,1 0 0,-1 0 1,1 0-1,-1 0 0,1 0 0,-1 0 1,0 0-1,0 0 0,1 0 1,-1 0-1,0 0 0,0 0 1,0 0-1,0 0 0,0 0 0,0 0 1,-1 0-1,1 0 0,0 0 1,0 0-1,-1 0 0,1 0 0,-1 0 1,1 0-1,-1 1 0,1-1 1,-1 0-1,1 0 0,-1 0 1,0 0-1,0 1 0,1-1 0,-1 0 1,0 1-1,0-1 0,0 1 1,-1-1-1,-1-2 34,-1 2 1,0-1-1,0 0 0,0 1 1,0 0-1,0 0 0,0 0 1,-4 0-1,1 0-81,0 1-1,1 1 1,-1-1 0,1 1-1,-1 0 1,0 1 0,-8 2-1,-2 3 20,-21 11 0,19-7-6,0 0 0,0 1-1,1 2 1,1-1 0,0 2 0,1 0 0,1 1 0,0 1 0,1 0 0,1 1 0,1 1 0,0 0 0,1 0 0,2 1 0,0 1 0,-9 28 0,17-47 10,1-1 0,0 1 1,-1 0-1,1 0 1,0 0-1,0 0 0,0 0 1,0 0-1,0 0 1,1 0-1,-1-1 0,1 3 1,-1-3-19,1 0 0,-1 0 0,1 0 0,-1 0 0,1-1 0,-1 1 0,1 0 0,0 0 0,-1-1 0,1 1 0,0 0 0,0-1 0,-1 1 0,1-1 0,0 1 0,0-1 0,0 1 0,0-1 0,0 0 0,-1 1 0,1-1 0,0 0 0,0 0 0,2 1 0,3-1 109,-1 0-1,1-1 1,0 1-1,-1-1 1,1 0 0,-1-1-1,1 1 1,-1-1 0,7-3-1,46-26 447,-56 30-582,18-12 19,0-1-1,-2 0 1,1-1-1,-2-1 1,0-1-1,-1-1 1,-1 0-1,-1 0 0,0-2 1,-2 0-1,12-25 1,-17 31-2,-4 6-38,1-1 0,0 1 0,1 1 0,-1-1 0,8-8 0,-11 25-142,-1 7 67,0 25-63,8 70 0,-6-99 216,0 0 0,1 0 0,1 0 0,0-1 1,0 1-1,1-1 0,1 0 0,0 0 0,0-1 0,11 14 0,-16-23-14,0 0 0,0 0 0,0 1 0,0-1 0,0 0 0,1 0-1,-1 0 1,1-1 0,-1 1 0,0 0 0,1 0 0,-1-1-1,1 1 1,0-1 0,-1 1 0,1-1 0,-1 0 0,4 1 0,-2-1 4,-1-1 0,1 1 0,0-1 0,-1 1 0,1-1 1,-1 0-1,1 0 0,-1 0 0,0 0 0,5-3 1,0-1 18,0 0 0,-1-1 0,0 0 0,0 0 1,0 0-1,8-14 0,2-7-49,23-51 0,-28 52-100,1 0 1,30-43-1,-31 56-91,-11 13 155,1 0 0,-1 0-1,0-1 1,0 1 0,0 0 0,1 0-1,-1 0 1,0 0 0,0 0-1,1-1 1,-1 1 0,0 0 0,0 0-1,1 0 1,-1 0 0,0 0 0,1 0-1,-1 0 1,0 0 0,0 0 0,1 0-1,-1 0 1,0 0 0,0 0 0,1 0-1,-1 0 1,0 0 0,0 0 0,1 0-1,-1 1 1,0-1 0,0 0 0,1 0-1,-1 0 1,0 0 0,0 1 0,0-1-1,1 0 1,-1 0 0,0 0 0,0 1-1,0-1 1,0 0 0,1 0-1,-1 0 1,0 1 0,0-1 0,0 0-1,0 0 1,0 1 0,0-1 0,0 0-1,0 1 1,0-1 0,0 0 0,0 0-1,0 1 1,0-1 0,0 0 0,4 24-100,-4-20 98,1 14 59,-1 0-1,0 0 1,-6 30-1,3-25 9,-1 27 0,4-50-43,0 1 1,0-1 0,0 1 0,0-1-1,-1 1 1,1 0 0,0-1-1,0 1 1,0-1 0,0 1 0,0-1-1,1 1 1,-1-1 0,0 1-1,0-1 1,0 1 0,0-1 0,1 1-1,-1-1 1,0 1 0,0-1-1,1 1 1,-1-1 0,1 1 0,6-12 581,1-1-633,30-52 211,-27 44-231,1 1 1,0 0-1,1 0 1,29-29-1,-41 47 41,0-1 0,0 1 0,1 0-1,-1 0 1,1 0 0,-1 0 0,1 0 0,-1 0 0,1 0-1,0 0 1,-1 1 0,1-1 0,0 1 0,0-1 0,-1 1-1,1 0 1,0-1 0,2 1 0,-2 1-2,0-1 1,0 1-1,-1-1 1,1 1-1,0 0 1,-1 0-1,1 0 1,0 0-1,-1 0 0,1 0 1,-1 1-1,0-1 1,1 0-1,-1 1 1,0-1-1,0 1 1,2 2-1,10 19-38,-1 0 0,14 36 0,-16-34 174,2 0-1,17 30 1,-20-42 73,0-1 0,0 1 0,2-2 0,-1 0 0,1 0 0,1-1 0,22 16 0,-34-25-287,1-1 0,-1 0 0,0 0 0,1 1 0,-1-1 0,0 0 0,1 0 0,-1 1 0,1-1 0,-1 0 0,1 0 0,-1 0 0,0 0 0,1 0 0,-1 0 0,1 0 0,-1 0 0,1 0 0,-1 0 0,1 0 0,-1 0 0,0 0 0,1 0 0,-1 0 0,1 0 0,-1 0 0,1 0 0,-1-1 0,0 1 0,1 0 0,-1 0 1,1-1-1,-1 1 0,0 0 0,1 0 0,-1-1 0,0 1 0,1 0 0,-1-1 0,0 1 0,0 0 0,1-1 0,-1 1 0,0-1 0,0 1 0,1-1 0,1-17-6214,-2 0 2355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0:29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15968,'-37'5'5887,"24"2"-4543,13 6-416,8-9-4576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1:50.4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40 335 1984,'-22'-17'2213,"10"8"539,7 2-1523,4 9-690,9 11 8,-4-9-311,0 0-1,0 0 1,1 0 0,-1-1 0,1 0 0,0 0 0,0 0 0,0 0 0,1-1 0,-1 0-1,0 0 1,1 0 0,-1-1 0,1 0 0,0 0 0,0 0 0,-1-1 0,1 0-1,0 0 1,0 0 0,-1-1 0,1 0 0,6-2 0,-5 2-98,0-2 1,0 1-1,0-1 1,0 0-1,0 0 1,-1-1-1,0 0 1,0 0 0,0 0-1,0-1 1,0 0-1,-1 0 1,0-1-1,0 1 1,-1-1-1,1 0 1,5-11-1,-5 6-80,-1 0 1,0 0-1,0-1 0,-1 1 1,0-1-1,1-22 0,-3 25-68,-1-1 0,0 1 1,-1-1-1,0 1 0,0 0 0,-1-1 0,0 1 0,-1 0 0,-5-12 0,7 19-24,0-1 0,0 1-1,-1 0 1,1-1-1,-1 1 1,0 0-1,0 0 1,1 1-1,-1-1 1,0 0-1,-1 1 1,-3-4-1,4 4 12,0 1-1,1-1 0,-1 0 0,0 1 0,0-1 0,0 1 0,0 0 0,1-1 0,-1 1 0,0 0 0,0 0 0,0 0 0,0 1 0,0-1 1,0 0-1,0 1 0,1-1 0,-1 1 0,0-1 0,0 1 0,1 0 0,-1 0 0,-2 1 0,-1 2-12,-1 0-1,1 0 0,0 0 1,-9 10-1,0 3 8,1 0-1,1 0 0,1 2 1,0-1-1,2 1 0,0 1 1,1 0-1,-9 33 1,15-43 42,-1 0 1,2 0-1,-1 0 1,1 0 0,1 0-1,0 0 1,1 1-1,-1-1 1,2 0 0,3 15-1,-3-19 41,0 0 0,0 1-1,1-1 1,0 0-1,0-1 1,0 1 0,0 0-1,1-1 1,0 0-1,0 0 1,1 0 0,0 0-1,-1-1 1,2 0-1,-1 0 1,0 0 0,8 4-1,-5-4 91,-1-1 0,1 0-1,0 0 1,0-1 0,0 0 0,1 0 0,-1-1-1,13 1 1,-15-2-68,0-1-1,0 1 1,0-1-1,0 0 1,0-1 0,-1 1-1,1-1 1,0 0-1,-1-1 1,0 1-1,1-1 1,-1 0-1,6-5 1,0-2-25,1 0 0,-1-1 0,-1-1 0,0 0 0,0 0 0,-2-1-1,1 0 1,-2-1 0,1 0 0,4-15 0,6-15-20,72-158-30,-87 196-58,2-5-118,-3 10 23,-1 8-61,-2 50 94,3 84-111,0-126 247,0 1-1,1-1 0,0 1 0,2-1 1,-1 0-1,14 25 0,-16-35 42,0-1 1,1 0-1,0 0 0,4 5 0,-7-8-35,1-1-1,0 1 1,0 0-1,0 0 0,0 0 1,0-1-1,0 1 1,0 0-1,0-1 0,0 1 1,0-1-1,0 1 1,0-1-1,1 0 0,-1 1 1,0-1-1,0 0 0,0 0 1,1 0-1,-1 0 1,2 0-1,1-1 24,0 0 0,-1 0 1,1-1-1,-1 1 0,1-1 0,-1 0 0,1 0 0,-1 0 0,0 0 1,0 0-1,0-1 0,0 0 0,0 1 0,4-7 0,1-2 29,-1 0-1,11-24 1,-14 26-31,19-35 51,-11 21-36,16-41 0,22-71-619,-50 131 526,1 1-172,3 6-82,28 35 194,-19-21 124,0-1-1,2-1 1,0 0-1,33 25 1,-40-35 32,1 0 1,0 0-1,0 0 0,0-1 1,0-1-1,1 0 0,11 3 1,-16-5-41,-1-1-1,1 0 1,-1 0 0,0 0 0,1 0-1,-1-1 1,1 1 0,-1-1 0,0 0-1,1 0 1,-1-1 0,0 0 0,0 1-1,0-1 1,0 0 0,0-1 0,6-4-1,-4 2 38,1-1 0,-1 1-1,0-1 1,0 0 0,0-1-1,-1 1 1,0-1 0,8-15-1,-7 8 50,-1 1-1,6-23 1,-9 31-108,-1-1-1,0 0 1,0 1 0,-1-1 0,0 0-1,0 0 1,0 1 0,0-1 0,-3-10-1,3 15-14,0-1 0,-1 1 0,1 0 0,0 0 0,-1 0 0,1 0 0,-1 0 0,1 0 0,-1 0 0,0 0 0,1 0 0,-1 0 0,0 0 0,0 0 0,0 0 0,0 0 0,0 0 0,0 1 0,0-1 0,0 0 0,0 1 0,0-1 0,0 1 0,0-1 0,0 1 0,0 0 0,-1-1 0,1 1 0,0 0 0,0 0 0,0 0 0,-1 0 0,1 0 0,0 0 0,0 0 0,-1 0 0,-1 1 0,0 0-21,0 0-1,0 1 1,0-1-1,0 1 1,0 0-1,0 0 1,0 0-1,0 0 1,1 0-1,-1 0 1,-3 6-1,-1 1-2,1 1 0,0-1 0,1 2 0,0-1 0,0 0 0,-3 16 0,-14 68-269,19-78 297,-2 4 64,2 1 0,0-1-1,2 1 1,0 0-1,1 0 1,5 31-1,-4-48-24,-1-1-1,1 0 0,0 0 1,0 0-1,0 0 0,1 0 1,-1 0-1,1 0 0,-1-1 1,1 1-1,0 0 0,3 2 1,-4-4-2,0 0 0,0 0 0,0-1 0,1 1 0,-1 0 0,0-1 0,1 1 0,-1-1 0,0 1 0,1-1 0,-1 1 0,1-1 0,-1 0 0,1 0 0,-1 0 0,1 0 0,-1 0 0,0 0 0,1 0 0,-1-1 0,1 1 0,-1 0 0,1-1 0,-1 1 0,0-1 0,1 0 0,-1 1 0,2-2 0,8-5 45,0 0 1,-1-1-1,0-1 0,0 0 1,9-10-1,4-4-89,-19 19 14,67-60-107,-57 53 70,-1 1 1,2 1-1,22-12 1,-32 19 33,-1 0 0,1 0 0,0 1 0,0-1 0,0 1 0,6-1 0,-9 2-5,-1 0-1,1 0 1,-1 0 0,1 0-1,-1 0 1,1 1-1,-1-1 1,1 0-1,-1 1 1,1-1 0,-1 1-1,1-1 1,-1 1-1,1 0 1,-1 0 0,0 0-1,0-1 1,1 1-1,-1 0 1,0 1 0,0-1-1,0 0 1,2 2-1,-1 2 5,0-1-1,0 0 0,0 1 0,0-1 0,-1 1 0,0-1 1,0 1-1,0 0 0,0 0 0,-1-1 0,0 1 0,0 0 1,0 0-1,-2 7 0,-1 5 175,-1 1-1,-10 25 1,10-30-136,2-8 158,5-9 187,5-8-165,27-46-44,23-8-369,-53 61 175,-1 0 1,1 1-1,0 0 1,0 0-1,11-6 1,-15 9 13,0 0 1,0 1-1,0-1 1,0 1-1,0-1 0,1 1 1,-1 0-1,0-1 1,0 1-1,0 0 1,0 0-1,1 0 1,-1 0-1,0 0 1,0 0-1,1 0 1,-1 0-1,0 0 0,0 1 1,0-1-1,1 0 1,-1 1-1,0-1 1,0 1-1,0-1 1,0 1-1,0 0 1,0 0-1,0-1 1,0 1-1,0 0 0,0 0 1,-1 0-1,1 0 1,0 0-1,0 0 1,-1 0-1,2 2 1,6 15-84,10 28 1,-1-1 118,-12-32 55,0-1-1,1 0 1,1-1-1,0 1 1,0-1 0,11 10-1,-16-18-31,1 0-1,0 0 0,1 0 0,-1-1 1,0 1-1,1-1 0,-1 0 0,1 0 1,0 0-1,-1 0 0,1-1 0,0 0 1,0 0-1,0 0 0,0 0 0,0 0 1,0-1-1,1 0 0,-1 0 0,0 0 1,0 0-1,0 0 0,0-1 0,4-1 1,-3 1-86,-1-1 0,0 0 0,0 1 0,0-1 0,0-1 1,0 1-1,0 0 0,-1-1 0,1 0 0,3-4 0,-5 5-637,1-1-1,-1 1 0,0-1 0,-1 0 0,1 1 0,0-1 0,-1 0 0,3-6 0,-1-4-1950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1:51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3136,'3'0'6755,"5"1"-3355,49 3-2494,38-1 484,20 2-423,-114-5-965,29 3 88,0 1 0,0 1 1,37 13-1,-34-10 358,-33-19-10144,0 5 6699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1:54.4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1 997 3968,'1'0'114,"-1"0"0,1 1 0,0-1 0,0 1-1,0-1 1,0 0 0,0 0 0,-1 0 0,1 1 0,0-1 0,0 0 0,0 0 0,0 0 0,0 0 0,0 0 0,0-1-1,0 1 1,-1 0 0,1 0 0,0-1 0,1 1 0,1-2 275,1 1 1,-1 0-1,0-1 1,1 0-1,3-2 0,18-17 1254,0 0 0,42-48-1,28-55-452,-11 14-897,-67 88-268,-8 10-232,1 0-1,21-19 1,-31 31 192,0 0 1,1 0 0,-1 0 0,0-1-1,0 1 1,1 0 0,-1 0 0,0 0-1,0-1 1,1 1 0,-1 0-1,0 0 1,0 0 0,1 0 0,-1 0-1,0 0 1,1 0 0,-1-1 0,0 1-1,1 0 1,-1 0 0,0 0 0,1 0-1,-1 1 1,0-1 0,1 0 0,-1 0-1,0 0 1,0 0 0,1 0 0,0 1-8,-1 0 0,1-1 1,-1 1-1,0 0 0,0-1 0,1 1 1,-1 0-1,0 0 0,0-1 1,0 1-1,1 0 0,-1 0 0,0-1 1,0 1-1,-1 1 0,1 11-43,-6 25-1,2-20 37,-4 30-70,-29 137 166,-61 125 468,21-73 728,72-217-901,5-17-184,-1 0 1,0 0 0,1 1-1,-1-1 1,0 0 0,-1 0 0,1 0-1,-1 0 1,-2 4 0,4-7-159,0 0-1,0 0 1,0 0 0,0 0 0,0 0-1,0 0 1,0 0 0,0 0 0,-1 0-1,1 0 1,0 0 0,0 0 0,0 0-1,0 0 1,0 0 0,0 0 0,0 0-1,0 0 1,0 0 0,-1 0 0,1 0 0,0 0-1,0 0 1,0 0 0,0 0 0,0 0-1,0 0 1,0 0 0,0 0 0,0 0-1,0 0 1,-1 0 0,1 0 0,0 0-1,0-1 1,0 1 0,0 0 0,0 0-1,0 0 1,0 0 0,0 0 0,0 0-1,0 0 1,0 0 0,0 0 0,0 0-1,0-1 1,0 1 0,0 0 0,0 0 0,0 0-1,0 0 1,0 0 0,0 0 0,0 0-1,0 0 1,0 0 0,0-1 0,0 1-1,0 0 1,0 0 0,0 0 0,0 0-1,0 0 1,0 0 0,0 0 0,0-15 561,3-16-118,5 1-370,2 0 0,0 0 0,28-52 0,4-12-289,29-80 73,-44 105 163,67-124 0,-92 190-39,7-13-21,18-21 0,-24 33-34,0 1 0,0-1 0,0 1 0,1 0 0,0 0 0,-1 0 0,1 1-1,0-1 1,0 1 0,1 0 0,4-2 0,-8 4 43,0 0 0,1-1 0,-1 1 0,1 0 0,-1 0 1,1 0-1,-1 0 0,1 0 0,-1 0 0,1 1 0,-1-1 0,0 1 0,1-1 0,-1 1 0,1-1 0,-1 1 0,0-1 0,0 1 1,1 0-1,-1 0 0,0 0 0,0 0 0,0 0 0,0 0 0,0 0 0,0 0 0,0 0 0,0 0 0,-1 1 0,2 2 1,1 1 5,0 0 1,-1 1 0,0-1 0,0 1 0,0 0-1,1 8 1,0 20 13,-1 0 1,-2 1-1,-5 50 0,2-67 53,0 0-1,0 0 0,-2 0 1,0 0-1,-1-1 0,-1 0 1,-12 22-1,18-37-30,-1 1 0,1 0 0,-1-1 0,0 0 0,0 1-1,0-1 1,-1 0 0,1 0 0,0 0 0,-1 0 0,0 0 0,-4 2 0,4-4-2,0 1 1,0 0 0,0-1-1,0 1 1,-1-1 0,1 0-1,0 0 1,0 0-1,0-1 1,-1 1 0,-4-2-1,6 2-25,-1-1 0,1 1 0,0-1 0,-1 0 0,1 0 0,0 0 0,-1 0 0,1 0 0,0 0-1,0 0 1,0-1 0,0 1 0,0-1 0,-1-2 0,3 4-7,0 0 1,0 0-1,0 0 0,0 0 1,0 1-1,0-1 1,0 0-1,0 0 0,0 0 1,0 0-1,0 0 0,0 0 1,0 0-1,0 0 0,0 0 1,0 0-1,0 0 0,1 0 1,-1 0-1,0-1 1,0 1-1,0 0 0,0 0 1,0 0-1,0 0 0,0 0 1,0 0-1,0 0 0,0 0 1,0 0-1,0 0 0,0 0 1,0 0-1,0 0 1,0 0-1,0 0 0,0 0 1,0 0-1,0 0 0,0 0 1,0 0-1,0 0 0,0 0 1,0 0-1,0 0 0,0-1 1,0 1-1,0 0 1,0 0-1,0 0 0,0 0 1,0 0-1,0 0 0,0 0 1,0 0-1,0 0 0,0 0 1,0 0-1,0 0 0,0 0 1,0 0-1,0 0 1,10 1-186,7 0 14,-2-1 194,-1-2-1,1 0 1,-1 0-1,0-1 1,0-1 0,0-1-1,0 0 1,15-8-1,15-10 51,44-32 0,-58 36-114,41-26 102,277-193 364,-300 201-251,-44 35-215,-12 8-23,-26 20-52,2 8 65,-53 74-1,69-85 15,-106 154-72,105-145 223,16-29-74,0-1 0,0 1 0,0 0 0,0 0 0,1-1 0,-1 1 0,1 0 0,-1 0-1,1 0 1,1 3 0,-1-5-20,0-1-1,0 1 1,0-1-1,0 1 1,0-1-1,0 1 1,0-1-1,0 1 1,0-1-1,0 1 1,1-1-1,-1 0 1,0 1-1,0-1 1,1 1-1,-1-1 1,0 1-1,1-1 1,-1 0-1,0 1 1,1-1-1,-1 0 1,0 1-1,1-1 1,-1 0-1,1 0 1,-1 1-1,1-1 1,-1 0-1,1 0 0,-1 0 1,1 0-1,-1 0 1,1 0-1,-1 1 1,1-1-1,-1 0 1,1-1-1,19-6 254,-15 4-164,6-2-53,0-2 1,-1 0-1,1 0 1,-1-1-1,-1 0 1,0 0-1,0-1 1,-1 0-1,12-17 0,6-12-5,25-49 0,-48 82-38,22-43 20,25-40-23,-45 77-59,0 1 0,4-12 0,9-16-192,-26 132-721,4 34 942,5-111 74,1 1 1,0-1 0,1 1 0,1-1 0,8 22 0,-11-37-37,-1 0-1,1-1 1,0 0 0,-1 1 0,1-1-1,0 1 1,0-1 0,0 0 0,0 0-1,0 1 1,0-1 0,0 0 0,0 0-1,1 0 1,-1 0 0,0 0 0,1-1-1,-1 1 1,1 0 0,-1 0 0,1-1-1,-1 1 1,1-1 0,-1 0 0,1 1-1,-1-1 1,1 0 0,0 0 0,-1 0-1,1 0 1,-1 0 0,1 0 0,0-1-1,-1 1 1,1 0 0,-1-1 0,1 1-1,-1-1 1,1 0 0,-1 1 0,0-1-1,1 0 1,-1 0 0,0 0 0,1 0-1,-1 0 1,0 0 0,0 0 0,0-1-1,1 0 1,15-23 97,-2-1 0,0 0 0,18-49 0,5-29-48,-33 90-32,-2 5-94,0 0 1,-1 0-1,0 0 0,-1-1 0,1 1 1,-2-14-1,3 22 69,1 0-1,-1-1 1,0 1-1,0 0 1,1 0-1,-1 1 1,0-1-1,6 1 1,1-2-61,0 1 24,0-1 0,0 2 0,0-1 0,0 1 1,0 1-1,0 0 0,0 0 0,-1 1 0,18 4 1,-21-3-18,28 14-102,-31-16 144,-1 1 0,0 0 0,1 0 0,-1-1 0,0 2 0,0-1 0,-1 0 0,1 0 0,0 1 0,-1-1 0,2 4 0,-1-1-17,0 1 0,0 0 0,-1-1 0,0 1 0,0 0 0,0 0 0,-1 6 0,-2 45 45,0-37-20,-1 19-40,1-20 53,0 0 0,1 1 0,2-1 0,0 0 0,6 33 0,-7-50 5,1 0 0,0 0 0,0-1 0,0 1 0,0 0 0,0-1 0,0 1 0,1-1 0,-1 1 0,0-1 0,1 0 0,-1 0 0,1 1 0,0-1 0,-1 0 0,1 0 0,0-1 0,-1 1 0,1 0 0,0-1 0,0 1 0,0-1 0,0 1 0,0-1 0,0 0 0,0 0 0,0 0 0,-1 0 0,1 0 0,0 0 0,0 0 0,3-1 0,1-2 3,0 0-1,0 0 0,0 0 0,0-1 0,0 0 1,-1 0-1,1 0 0,-1-1 0,0 0 0,-1 0 1,5-6-1,7-11 46,20-33 0,-31 47-70,26-45 50,65-100-210,-90 146 172,3-5-433,-6 15 162,-2 9 105,-1 159-48,0-160 248,0 0 0,1 0 0,1 0 0,0 0 0,0-1 1,1 1-1,1-1 0,-1 1 0,2-1 0,5 9 0,-10-18-37,1 0 0,-1 0 1,1 0-1,0 0 0,0 0 0,-1 0 0,1-1 0,0 1 1,0 0-1,0-1 0,0 1 0,0-1 0,0 1 0,0-1 1,0 1-1,0-1 0,0 0 0,0 1 0,0-1 0,0 0 1,0 0-1,0 0 0,1 0 0,-1 0 0,0 0 0,0 0 1,0 0-1,0 0 0,0-1 0,0 1 0,0 0 0,0-1 1,0 1-1,0-1 0,0 1 0,0-1 0,0 1 1,0-1-1,1 0 0,4-4 44,1 0 0,-1-1 0,0 0 0,7-8 0,75-101 197,6-8-98,-35 58-63,49-75 0,-92 113-83,-1 0 0,-1 0 1,-1-2-1,14-46 0,-27 75-5,14-48-12,-2 0-1,8-60 1,-19 99-53,0 1 1,0-1-1,-1 1 1,0-1-1,0 1 0,-1-1 1,-1 1-1,-3-16 1,5 24 57,0-1 1,0 1-1,-1 0 1,1-1-1,0 1 1,0-1-1,0 1 1,-1-1-1,1 1 1,0 0-1,-1-1 1,1 1-1,0 0 1,-1-1-1,1 1 1,0 0-1,-1 0 1,1-1-1,-1 1 1,1 0 0,0 0-1,-1-1 1,1 1-1,-1 0 1,1 0-1,-1 0 1,1 0-1,-1 0 1,1 0-1,-1 0 1,1 0-1,-1 0 1,1 0-1,-1 0 1,1 0-1,-1 0 1,1 0-1,0 0 1,-1 1-1,1-1 1,-1 0-1,1 0 1,-1 1-1,1-1 1,0 0-1,-1 0 1,1 1-1,-1 0 1,-2 1-24,1 0 0,0 0 0,-1 1 0,1-1 0,0 1 0,-3 5 0,-6 15-95,1-1 0,-13 49 0,5-16 94,-68 187-81,79-218 131,0-1-1,2 1 1,1 1-1,0-1 0,2 0 1,1 1-1,1 0 1,1-1-1,1 1 1,10 45-1,-9-56 50,-1-3-19,0 0 1,8 19-1,-9-27-37,0-1 0,0 1-1,0-1 1,0 1 0,1-1-1,-1 0 1,1 0 0,0 0-1,0 0 1,0 0 0,0 0 0,0 0-1,0 0 1,0-1 0,0 1-1,1-1 1,3 2 0,-5-3-2,1 1 0,0-1 1,-1 0-1,1 1 1,0-1-1,-1 0 0,1 0 1,0 0-1,-1-1 1,1 1-1,0 0 0,-1-1 1,1 1-1,-1-1 1,4-1-1,23-15 127,-23 13-120,8-6-23,-1-1 0,0 0 1,12-15-1,13-13 151,91-91-267,-125 131-34,-2 5 75,-1 9 19,-8 58-141,2-27 272,2 1 1,2 57-1,3-93-4,-1-8-25,0 0 0,0-1 0,0 1 0,0 0 0,1 0-1,0 0 1,-1 0 0,1 0 0,2 4 0,-2-7-12,0-1 0,-1 1-1,1-1 1,0 1-1,-1-1 1,1 1-1,0-1 1,-1 0 0,1 1-1,-1-1 1,1 0-1,-1 1 1,1-1 0,-1 0-1,1 0 1,-1 0-1,1-1 1,11-22 153,7-27-1,-7 16-187,28-55-1,-28 68-173,24-32-1,-31 50 45,-2 6-50,-3 14-33,-10 66 151,-3-2 0,-31 99-1,-41 44 9,64-179 270,-2 0 0,-53 73 0,71-111-155,0 1-1,0-1 1,-1-1 0,1 1 0,-1-1 0,-12 8 0,15-11-23,0-1 1,0 1-1,0-1 1,0 0-1,0 0 1,0 0-1,0 0 1,0 0-1,0-1 1,0 1-1,-1-1 1,1 0-1,0 0 1,0 0 0,-1 0-1,1-1 1,0 1-1,-4-2 1,3 0-17,1 1 0,-1-1 0,1 0 0,0 0 0,0 0 0,0 0 0,0 0 0,0-1 0,0 0 0,1 1 0,-1-1 0,1 0 0,0 0 0,0 0 0,0-1 0,0 1 0,1 0 0,-1-1 0,1 1 0,-2-5 0,2 4-1,0-1 0,0 1 0,0-1 0,1 1 0,0-1 0,-1 0 0,2 1 0,-1-1 0,0 1 0,1-1 0,0 0-1,0 1 1,0-1 0,1 1 0,2-7 0,1 3-12,0 1-1,1 0 1,0 0-1,0 0 1,0 0-1,1 1 1,0 0-1,0 1 1,12-8-1,11-4-70,39-16 0,-16 8 54,-24 10-149,84-40-563,-107 53-248,-1-1-1,1 0 1,0 0 0,-1 0-1,0-1 1,0 0 0,9-8 0,-5 3-833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1:54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76 4480,'-10'-5'1269,"7"5"-526,6 3-174,-1-2-331,-1-1 0,1 1-1,-1-1 1,1 0 0,0 0 0,-1 0-1,1 0 1,0 0 0,-1 0 0,1 0-1,0 0 1,-1-1 0,3 0 0,5 0 412,8-1-55,172-9 2452,-158 11-2862,204-9 585,-189 6-1042,77-16 0,-106 12-2022,-16 6 2092,-1 1 1,0 0-1,1-1 1,-1 1-1,0 0 1,1-1-1,-1 1 1,0 0-1,1-1 0,-1 1 1,0-1-1,0 1 1,0 0-1,1-1 1,-1 1-1,0-1 1,0 1-1,0-1 1,0 1-1,0-1 1,0 1-1,0 0 1,0-1-1,0 1 1,0-1-1,0 1 1,0-1-1,-1 0 0,1-8-2560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1:55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6 4480,'-24'-6'2016,"24"12"-1312,5-3-224,9 6-256,5-9-2144,4 0 1024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1:59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0 172 3712,'11'-19'6773,"-10"11"-2330,1 5-4391,0 1 0,0-1 0,-1 0 0,1 1 0,0-1 0,-1 0 0,0 0 0,1 0 1,-1 0-1,1-6 0,4-36 109,-5 35-221,0 0-1,0 0 1,1 0-1,4-13 1,-5 93-863,4 74 1003,0 10 459,-5-86-379,3 214 1274,-2-237-1236,3 41 260,-3-44 7,-1-25 190,0-17-655,0 1 1,0-1-1,0 0 0,0 0 0,0 0 0,0 1 1,0-1-1,0 0 0,0 0 0,0 0 0,0 0 1,0 1-1,-1-1 0,1 0 0,0 0 0,0 0 1,0 0-1,0 1 0,0-1 0,0 0 1,0 0-1,-1 0 0,1 0 0,0 0 0,0 0 1,0 0-1,0 1 0,-1-1 0,1 0 0,0 0 1,0 0-1,0 0 0,0 0 0,-1 0 0,1 0 1,0 0-1,0 0 0,0 0 0,-1 0 1,1 0-1,0 0 0,0 0 0,0 0 0,0 0 1,-1 0-1,1 0 0,0 0 0,0 0 0,0-1 1,-1 1-124,0 0 0,1 0 1,-1-1-1,1 1 0,-1-1 1,1 1-1,-1 0 0,1-1 1,-1 1-1,1-1 0,0 1 1,-1-1-1,1 1 0,0-1 1,-1 1-1,1-1 0,0 0 1,0 1-1,-1-2 1,-1-9-1877,1 0 0,0 1 1,2-23-1,3-1-230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1:59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283 42 4320,'36'-30'2336,"-34"29"-2191,0 0 0,0 0 0,0-1 0,0 1 1,0 0-1,0 0 0,0 1 0,1-1 0,-1 0 1,0 1-1,0 0 0,5-1 0,-7 1-113,1 0 0,-1 0-1,1 0 1,-1 0 0,1 0-1,0 1 1,-1-1 0,1 0 0,-1 0-1,0 0 1,1 1 0,-1-1-1,1 0 1,-1 0 0,1 1 0,-1-1-1,0 1 1,1-1 0,-1 0-1,1 1 1,-1-1 0,0 1 0,1 0-2,-1 0 0,0 0 1,1 0-1,-1 1 0,0-1 1,0 0-1,0 0 0,0 0 1,0 0-1,0 0 0,0 0 1,0 1-1,-1-1 0,1 2 1,-4 9 249,-1 1 1,0 0 0,0-1 0,-1 0-1,0 0 1,-1-1 0,-1 0 0,-10 12 0,1-4-12,-1 0 1,-1-2-1,-29 21 1,13-12 180,-2-2-1,-72 36 1,108-60-436,0 1 0,0-1 0,0 1-1,0-1 1,1 1 0,-1 0 0,0-1-1,0 1 1,1 0 0,-1-1 0,0 1 0,1 0-1,-1 0 1,1 0 0,-1 0 0,1 0-1,-1-1 1,1 1 0,0 0 0,-1 0 0,1 0-1,0 0 1,0 0 0,0 0 0,0 0-1,0 0 1,0 0 0,0 0 0,0 0 0,0 0-1,0 0 1,1 0 0,-1 0 0,0 0-1,1 0 1,-1 0 0,0 0 0,1 0 0,-1 0-1,2 1 1,2 4 192,0 0 0,0 1 0,1-1 0,5 5 0,62 78 1131,-48-57-1057,1-1-1,31 30 1,51 45 322,-88-91-160,-9-9-584,-10-6 111,0 0-1,0 0 1,0 0 0,0 0-1,-1-1 1,1 1-1,0 0 1,0 0 0,0 0-1,0 0 1,0 0 0,0 0-1,0 0 1,0 0 0,1 0-1,-1 0 1,0 0 0,0 0-1,0 0 1,0-1 0,0 1-1,0 0 1,0 0 0,0 0-1,0 0 1,0 0 0,0 0-1,0 0 1,0 0 0,0 0-1,0 0 1,0 0 0,0 0-1,0 0 1,0 0-1,0 0 1,0 0 0,1 0-1,-1 0 1,0 0 0,0 0-1,0 0 1,0 0 0,0 0-1,0 0 1,0 0 0,0 0-1,0 0 1,0 0 0,0 0-1,0 0 1,0 0 0,1 0-1,-1 0 1,0 0 0,0 0-1,0 0 1,0 0 0,0 0-1,0 0 1,0 0 0,0 0-1,0 0 1,-3-10-2716,2 1 817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2:01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23 3072,'-11'-4'9408,"26"-2"-7744,15 0-886,-23 4-631,1 1 0,0-1 0,0 1 0,0 0 0,-1 1 0,15 1 1,-10 0 33,0 0 0,12-1 0,-16-1-173,0 1-1,-1 0 1,1 1 0,0 0-1,-1 0 1,13 4 0,-7-4 1117,-7-2-2523,9 5-8734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2:03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1054 2496,'0'0'784,"2"1"-464,1 3-161,-1-3 176,-1 0 1,0 0 0,0 0 0,1 0-1,-1 0 1,0 0 0,1 0-1,-1 0 1,1-1 0,-1 1 0,1 0-1,0-1 1,4 1 4133,2-2-4037,-6 0-263,0 0 0,0 0 1,0-1-1,0 1 0,0-1 1,0 1-1,-1-1 1,1 0-1,0 0 0,-1 0 1,2-3-1,16-29 326,-13 24-308,36-89 992,-20 46-865,18-33-132,26-21-252,-54 93-91,-11 13 135,-1 1 0,1-1 0,-1 1 0,1-1 0,0 1 0,-1-1 0,1 1 0,-1-1 1,1 1-1,0 0 0,-1-1 0,1 1 0,0 0 0,-1 0 0,1 0 0,0-1 0,0 1 1,-1 0-1,1 0 0,0 0 0,0 0 0,1 0 0,-2 1 12,1 0 0,-1-1 0,1 1 0,-1 0 0,1 0 0,-1 0 0,0-1 0,1 1 0,-1 0 0,0 0 0,0 0 0,0 0 0,1 0 0,-1 0 0,0-1 0,0 1 0,0 0 0,0 0 0,-1 0 0,1 0 0,0 1 0,-1 5-3,0 77 154,-3 0 0,-27 139-1,29-211-45,-9 22 0,10-31-41,0 0 1,-1 0-1,1 0 0,-1 0 0,1-1 0,-1 1 1,0 0-1,0-1 0,0 1 0,-1-1 0,-2 3 0,4-5-31,0 1 0,1-1-1,-1 0 1,1 0-1,-1 0 1,0 1-1,0-1 1,1 0-1,-1 0 1,0 0-1,1 0 1,-1 0-1,0 0 1,1 0-1,-1 0 1,0-1 0,1 1-1,-1 0 1,0 0-1,1-1 1,-1 1-1,0 0 1,1 0-1,-1-1 1,1 1-1,-1-1 1,1 1-1,-1-1 1,1 1-1,-1-1 1,-15-19 216,13 15-159,-5-7-73,1 0 0,0-1 0,-8-20 0,5 11-53,9 20 36,0 0 0,0-1 0,1 1 0,-1-1 0,0 1 0,1-6 0,-1 8 2,1-1 1,0 1-1,0-1 0,0 0 0,0 1 0,1-1 0,-1 1 0,0-1 1,0 1-1,0-1 0,0 1 0,0-1 0,1 1 0,-1-1 0,0 1 1,1-1-1,-1 1 0,0-1 0,1 1 0,-1-1 0,0 1 0,1-1 1,-1 1-1,1 0 0,-1-1 0,1 1 0,-1 0 0,1 0 0,-1-1 1,1 1-1,-1 0 0,1 0 0,0-1 0,29-4-249,-15 4 307,0-2 1,-1 0-1,0-1 1,1 0-1,-1-1 1,16-8-1,-6-2 189,1-2 0,24-22 0,8-5 52,94-68 385,-51 33-523,-82 64-144,-1-1 0,-1 0-1,0-2 1,-1 1-1,-1-2 1,17-28-1,-15 17 4,-1 0 0,18-52-1,13-72 37,-19 61-52,-23 82-92,-1-1 0,-1 1-1,0 0 1,1-22 0,-3 33 89,0 1 1,0-1-1,0 0 1,0 0 0,0 0-1,0 0 1,0 0-1,-1 0 1,1 0-1,0 0 1,0 0-1,0 0 1,0 0 0,0 0-1,0 0 1,0 0-1,0 0 1,0 0-1,0 0 1,-1 0 0,1 0-1,0 0 1,0 0-1,0 0 1,0 0-1,0 0 1,0 0-1,0 0 1,0 0 0,0 0-1,-1 0 1,1 0-1,0 0 1,0 0-1,0 0 1,0 0 0,0 0-1,0 0 1,0 0-1,0 0 1,0-1-1,0 1 1,0 0-1,0 0 1,0 0 0,0 0-1,0 0 1,0 0-1,-1 0 1,1 0-1,0 0 1,-5 11-189,-15 54-41,-5 16 88,2 1-31,-66 149 1,-12-51 690,80-146-259,13-20-149,4-7 109,0 0-1,0 0 0,-10 12 1,14-19-198,0 0 0,-1 0 0,1 1-1,0-1 1,0 0 0,0 0 0,0 0 0,0 0 0,-1 1 0,1-1 0,0 0 0,0 0 0,0 0 0,-1 0 0,1 0 0,0 0-1,0 0 1,0 0 0,-1 1 0,1-1 0,0 0 0,0 0 0,0 0 0,-1 0 0,1 0 0,0 0 0,0 0 0,0 0 0,-1 0-1,1 0 1,0-1 0,0 1 0,-1 0 0,1 0 0,0 0 0,0 0 0,0 0 0,-1 0 0,1 0 0,0 0 0,0-1 0,0 1-1,0 0 1,-1 0 0,1 0 0,0 0 0,0-1 0,0 1 0,0 0 0,0 0 0,0 0 0,0-1 0,0 1 0,-1 0 0,1 0-1,0 0 1,0-1 0,0 1 0,0 0 0,0 0 0,0 0 0,0-1 0,0 0 13,0-1 0,0 1 1,0-1-1,0 1 0,0-1 0,0 1 0,0 0 1,0-1-1,1 1 0,0-3 0,1-2-25,1-1-1,1 1 0,-1 0 0,1 0 0,7-9 1,-8 12-39,0 1 1,0-1-1,0 0 1,0 1 0,0 0-1,1 0 1,-1 0 0,1 0-1,-1 0 1,1 1-1,0 0 1,5-2 0,-8 3 15,1 0 1,0 0 0,0 0-1,0 0 1,0 0 0,-1 1-1,1-1 1,0 1 0,0-1-1,0 1 1,-1 0 0,1-1-1,0 1 1,-1 0 0,1 0-1,-1 0 1,1 0 0,-1 1-1,0-1 1,1 0-1,-1 1 1,0-1 0,2 3-1,2 3-38,1 1-1,-1 0 1,5 12-1,14 29 151,32 48 0,-55-95-60,0 0-1,0 0 0,1 0 1,-1 0-1,1-1 1,-1 1-1,1-1 1,0 1-1,-1-1 1,1 1-1,0-1 1,0 0-1,0 0 1,0 0-1,0 0 1,0 0-1,1 0 1,-1-1-1,4 2 0,-3-2 8,-1-1 0,1 1 0,0 0 0,-1-1 0,1 0 0,-1 1 0,1-1 0,-1 0 0,1 0 0,-1 0 0,0-1 0,1 1 0,-1-1 0,3-2 0,4-4 33,0-1 0,-1 0 0,0-1 1,0 0-1,12-21 0,-13 19-59,4-6 59,-1 0-1,-1 0 0,0-1 1,8-27-1,-16 43-64,3-23-57,-4 25 35,0 0-1,0 0 1,0 0-1,0 0 1,0 0-1,0 0 1,0 0-1,0 0 1,0-1-1,-1 1 1,1 0-1,0 0 1,-1 0 0,1 0-1,-1 0 1,1 1-1,-1-1 1,0-1-1,0 1 9,0 1 0,0 0-1,1 0 1,-1 0 0,0 0 0,0 0-1,0 0 1,1 0 0,-1 0 0,0 0-1,0 0 1,0 1 0,1-1 0,-1 0-1,0 0 1,0 1 0,1-1 0,-1 0-1,0 1 1,1-1 0,-1 1 0,0-1-1,1 1 1,-1-1 0,0 1 0,0 0-1,-16 17-201,12-10 165,-1 0 0,1 0 0,0 0 1,1 1-1,0 0 0,1 0 0,0 0 0,0 0 1,1 0-1,-3 19 0,4-12 91,0-1 0,1 1 1,0 0-1,2 0 0,5 30 0,-5-41-4,-1 1 0,1 0 0,0 0 0,0-1 0,5 9 0,-6-13-21,0 0 1,-1 1 0,1-1 0,0 0-1,0 0 1,0 0 0,0 0-1,0 0 1,0 0 0,1 0-1,-1-1 1,0 1 0,0 0 0,1-1-1,-1 1 1,0 0 0,1-1-1,-1 0 1,0 1 0,1-1-1,-1 0 1,1 0 0,-1 0 0,1 0-1,-1 0 1,1 0 0,2 0-1,1-2 41,0 1 0,0-1 0,1 0 0,-1-1 0,0 1 0,-1-1 0,1 0 0,5-4 0,1-1 40,129-100 352,-63 45-300,18-18-50,-78 64-96,-2-1 1,0-1-1,17-27 1,-12 11-45,25-60 0,8-42 128,24-92-388,-76 226 261,0 0 0,0 0-1,0 0 1,0 0 0,-1-1 0,1 1-1,-1 0 1,0 0 0,0 0 0,0 0 0,-1-5-1,-2 6-212,-1 6 168,-3 9 12,-9 29-138,-20 82 0,12-36 147,6-31 45,-41 158-114,55-192 175,0 1 0,2 1 0,0-1 0,2 0 0,0 0 0,9 48 0,-9-68-6,1-1 0,0 0-1,0 1 1,0-1 0,0 0 0,1 1 0,0-1-1,-1 0 1,1 0 0,0 0 0,0-1-1,0 1 1,6 4 0,-7-6-14,0 0 0,0 0 0,0-1 0,0 1 0,0-1 0,1 1 0,-1-1 0,0 1 0,0-1 0,1 0 0,-1 0 0,0 1 0,1-1 0,-1 0 0,2-1 0,0 1-6,-1 0 0,0-1 0,0 0 0,0 0 1,0 1-1,0-1 0,0 0 0,0-1 0,0 1 0,0 0 1,2-3-1,7-6 22,0-1 0,-1-1 0,-1 1 1,12-21-1,28-55 36,-45 80-87,30-62-4,-3-2 0,-3-1 0,-4-1 0,-2-2 0,19-126 0,-39 186 26,3-22-78,-5 35 47,0-1 0,0 1 1,0 0-1,-1-1 0,1 1 0,-1 0 0,1 0 0,-1-1 0,0 1 0,0 0 0,0 0 0,-2-4 0,2 5 5,1 1 0,-1-1 0,0 1 0,1-1 0,-1 1 0,1-1 0,-1 1 0,0-1 0,1 1 0,-1-1 0,0 1 0,0 0 0,1 0 0,-1-1 0,0 1 0,0 0 1,0 0-1,1 0 0,-1 0 0,0 0 0,0 0 0,0 0 0,1 0 0,-1 0 0,0 0 0,0 0 0,0 0 0,1 1 0,-1-1 0,0 0 0,0 1 0,1-1 0,-1 0 0,0 1 0,0 0 0,-3 1-30,1 0 0,0 1-1,0-1 1,1 1 0,-6 5-1,4-1 7,0-1 0,0 1 0,0 0 0,1 0 0,0 0 0,0 1-1,-3 13 1,-1 5-42,-19 56-31,-28 160 1,45-173 201,2 1 0,5 125 1,5-153 201,1 0 0,3 0 0,20 72 0,-26-110-316,0 0 0,0-1 0,1 1 1,0 0-1,-1 0 0,1-1 0,0 1 1,1-1-1,-1 1 0,6 5 0,10 1-280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2:06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4 807 2976,'-3'4'6596,"3"-3"-6446,4 9 1150,10 10-498,-14-19-717,1 0 0,0-1 0,0 1 0,-1 0 0,1 0 0,0-1 1,0 1-1,0-1 0,0 1 0,0-1 0,0 1 0,0-1 0,0 0 0,2 1 0,-2-1 19,1 0 0,-1 0-1,1-1 1,-1 1-1,1-1 1,-1 1-1,1-1 1,-1 1-1,1-1 1,1-1 0,8-4 24,-1-1 1,1 0 0,-1-1 0,-1 0 0,1-1-1,-1 0 1,-1 0 0,0-1 0,0 0 0,-1 0 0,0-1-1,7-15 1,-13 24-114,0-1-1,1 0 0,-1 0 1,0 0-1,0 0 0,-1 0 1,1 0-1,-1 0 0,1-1 1,-1 1-1,0 0 1,0 0-1,-1-4 0,0 5-36,1 0-1,-1 0 0,0 0 0,1 0 1,-1 1-1,0-1 0,0 0 1,0 1-1,-1-1 0,1 0 0,0 1 1,-1 0-1,1-1 0,0 1 1,-1 0-1,0 0 0,1-1 0,-1 1 1,0 1-1,1-1 0,-4-1 1,3 1-17,0 1 0,0 0 0,0 0 0,0 0 0,1 0 0,-1 0 0,0 0 0,0 0 0,0 0 0,0 1 1,1-1-1,-1 1 0,0 0 0,0-1 0,1 1 0,-1 0 0,-1 1 0,-24 17-263,22-15 274,0 1 0,0 0 0,0 1 0,1-1 1,0 1-1,0 0 0,1 0 0,-6 11 0,1 4 8,-7 28-1,14-45 20,-3 13 39,0 0 0,1 1 0,1-1 0,1 1 1,2 29-1,-1-42 56,1 0 0,0 0-1,0 0 1,0 0 0,1 0 0,3 8 0,-4-10-26,0-1 0,1 0 1,-1 0-1,0 0 0,1 0 1,-1 0-1,1 0 0,0 0 1,0-1-1,-1 1 0,1-1 1,0 1-1,0-1 0,1 0 1,-1 1-1,3 0 0,-1-1-4,0 0-1,1-1 0,-1 1 0,1-1 0,-1 0 0,0 0 1,1 0-1,-1-1 0,1 0 0,-1 1 0,0-2 0,6-1 0,8-4 136,27-14-1,-32 14-136,200-113 399,-163 87-302,-2-2 1,49-46-1,-79 63-125,-1-1-1,-1-1 1,-1 0-1,0-1 1,-2-1-1,0 0 1,-2-1-1,14-38 1,2-20-84,18-101 1,-31 123 11,-14 57 37,14-66-82,-13 59-48,0 1-1,-1-1 0,0 0 0,0 0 1,-2-10-1,2 18 116,0 1 0,0-1-1,0 1 1,0-1 0,0 1 0,0-1 0,-1 0 0,1 1-1,0-1 1,0 1 0,0-1 0,-1 1 0,1-1 0,0 1 0,-1 0-1,1-1 1,0 1 0,-1-1 0,1 1 0,-1 0 0,1-1 0,-1 1-1,1 0 1,-1-1 0,1 1 0,-1 0 0,1 0 0,-1-1 0,0 1-1,0 0 6,0 0-1,0 0 1,0 1-1,0-1 1,0 0-1,1 1 1,-1-1-1,0 0 1,0 1-1,0-1 1,1 1-1,-1 0 1,0-1-1,0 1 1,1-1-1,-1 1 1,1 0-1,-1 0 1,0 1-1,-6 8-57,1 1-1,1 0 1,0 0 0,-4 14-1,-88 330-319,88-312 373,2 0 0,-3 63 0,10-74-1,1 0-1,1 0 1,14 62 0,-12-73 135,2 0 0,1 0 0,0 0 1,2-1-1,11 20 0,-19-38-76,0 0 0,1 0 0,-1 0 0,1 0 0,0 0 0,-1 0 0,1 0 0,0 0 0,0-1 1,0 1-1,0-1 0,1 1 0,-1-1 0,0 0 0,0 0 0,6 2 0,-6-3 0,1 0 0,-1 1 0,1-1 0,0-1 0,-1 1 0,1 0 0,-1 0 0,1-1 1,-1 0-1,1 1 0,-1-1 0,0 0 0,1 0 0,2-2 0,6-4 90,-1-1 0,0 0 1,0-1-1,-1 0 0,12-14 0,-13 14-84,23-27 136,46-68 0,-72 96-147,1-1 0,6-17 0,-10 23-55,-1-1 1,0 0-1,0 1 1,0-1-1,0 0 1,-1 0-1,0 0 1,1 0-1,-2-6 1,1 9 3,0 0 1,-1 0-1,1 0 1,0 0 0,-1 0-1,1 0 1,-1 0-1,0 0 1,1 0 0,-1 0-1,1 0 1,-1 1-1,0-1 1,0 0-1,0 0 1,1 1 0,-1-1-1,0 1 1,0-1-1,0 1 1,0-1-1,0 1 1,0-1 0,0 1-1,0 0 1,0 0-1,0-1 1,0 1-1,0 0 1,0 0 0,0 0-1,0 0 1,0 0-1,0 0 1,0 1 0,-2-1-1,-2 1-18,0 0 0,0 0 0,0 0 0,0 1 1,0 0-1,-8 4 0,4-1-20,0 1 0,1 1 0,-1 0 0,1 0 0,1 0 0,-1 1 0,1 0 0,1 1 1,-1-1-1,1 1 0,-6 14 0,5-9 46,0 1 0,2 0-1,0 0 1,0 1 0,2-1 0,0 1 0,-1 17 0,3-27 41,1 0 1,0 0 0,0 1-1,0-1 1,1 0-1,0 0 1,0 0 0,1 0-1,0 0 1,0 0-1,0-1 1,0 1-1,5 6 1,-5-8-3,1-1 0,1 1-1,-1-1 1,0 1 0,1-1 0,-1 0-1,1 0 1,0-1 0,0 1 0,0-1-1,1 0 1,-1 0 0,0 0 0,1-1-1,-1 1 1,1-1 0,9 1 0,-2-1 24,1 0-1,-1-1 1,1 0 0,17-3 0,51-14 144,-48 9-179,-1-2 1,0-1-1,-1-2 0,0 0 1,-1-3-1,-1 0 0,-1-2 0,0-1 1,-1-1-1,37-36 0,-56 48-37,24-24 157,-20 22-171,-9 8-62,-3 3-70,-19 36 14,1 1 0,2 1 1,-20 72-1,32-93 149,2-12 22,0 0 0,1 0-1,0 0 1,0 0-1,0 0 1,1 0-1,0 0 1,0 0-1,0 0 1,3 11-1,-3-15 5,1-1 0,-1 0 0,1 0 0,-1 0 0,1 0 0,-1 0 0,1 0 0,0 0 0,-1 0 0,1 0 0,0 0 0,0 0 0,0 0 0,0 0 0,0 0 0,0-1 0,0 1 0,0 0 0,0-1 0,0 1 0,0-1 0,0 1 0,0-1 0,1 1 0,-1-1 0,0 0 0,0 0 0,0 0 0,1 1 0,-1-1 0,0 0 0,0-1 0,2 1 0,1-1 16,0 0 1,0 0 0,0 0 0,0-1 0,-1 1 0,1-1-1,-1 0 1,5-3 0,15-14 113,-2 0-1,0-1 1,28-36 0,-10 12-21,83-80 13,-61 64-140,-26 25-37,-3-1 1,-1-1-1,31-49 0,-35 41 110,-3-2 0,-2 0-1,18-57 1,-5-14-272,-12 35 63,-17 64 87,8-31 28,-13 46-33,0 0 1,-1 0 0,1 0-1,-1 0 1,0 0-1,0 1 1,-1-1 0,1 0-1,-1 0 1,-1-4-1,2 8 31,0-1-1,0 1 1,-1-1-1,1 1 1,0-1-1,0 0 1,-1 1-1,1-1 1,0 1-1,-1 0 0,1-1 1,-1 1-1,1-1 1,0 1-1,-1 0 1,1-1-1,-1 1 1,1 0-1,-1-1 1,1 1-1,-2-1 1,1 1 6,0 0 0,0 0 0,1 0 0,-1 1 1,0-1-1,0 0 0,0 0 0,1 0 1,-1 1-1,0-1 0,0 0 0,0 1 0,1-1 1,-1 1-1,0-1 0,1 1 0,-1-1 0,-1 2 1,-2 3-42,-1 0 1,1 0 0,0 1-1,1-1 1,-1 1 0,1 0-1,-3 9 1,-82 193-253,3-5 93,73-175 240,0 1-1,3 0 0,-10 45 1,15-54-7,1 1 1,1-1-1,1 1 1,1 0-1,1 0 1,4 22-1,-4-35 25,1 0 0,1 1 0,-1-1 0,2 0-1,-1 0 1,1 0 0,0-1 0,0 1 0,6 6 0,-7-11-23,-1 0-1,1 0 1,-1 0 0,1 0 0,0 0 0,0-1-1,0 0 1,0 1 0,1-1 0,-1 0-1,0-1 1,1 1 0,0-1 0,-1 1 0,1-1-1,0 0 1,0 0 0,-1-1 0,1 1-1,0-1 1,7 0 0,-5-1-4,-1 0 1,1 0-1,-1 0 1,1-1-1,-1 0 1,1 0-1,-1-1 1,0 1-1,0-1 1,0 0-1,-1 0 1,1-1-1,5-5 1,2-4 19,-1 0 0,0-1 0,9-16 0,-15 23-19,3-6-62,0-1-1,9-22 1,-16 34 23,5-13-71,-5 11-21,-5 7-100,3 1 145,0 0-1,0 0 0,1 0 1,-1 0-1,1 0 0,0 5 1,-1 4 7,-1 18 75,3 58 1,0-78 23,1 0 0,0 0 0,0 0 0,1 0 0,0-1 0,1 1 0,0-1 0,10 18 0,-13-26-23,0-1 1,1 1-1,-1-1 0,0 0 1,0 1-1,1-1 0,-1 0 0,1 0 1,-1 0-1,1 0 0,-1 0 1,1 0-1,0-1 0,-1 1 0,1 0 1,0-1-1,0 1 0,-1-1 1,1 0-1,0 1 0,0-1 1,0 0-1,-1 0 0,1 0 0,0-1 1,0 1-1,0 0 0,-1-1 1,4 0-1,4-3 37,0 1 0,0-1 0,0-1-1,10-7 1,-10 7-83,1-1 35,219-145 84,-203 133-95,-20 15-11,-1 0 0,0-1 1,0 1-1,0-1 1,0 0-1,-1-1 1,7-7-1,-10 12 7,-1 0 1,0 0-1,0 0 0,0-1 0,0 1 1,1 0-1,-1 0 0,0 0 0,0 0 1,0-1-1,0 1 0,0 0 0,0 0 1,0 0-1,1 0 0,-1-1 1,0 1-1,0 0 0,0 0 0,0 0 1,0-1-1,0 1 0,0 0 0,0 0 1,0 0-1,0-1 0,0 1 0,0 0 1,0 0-1,0 0 0,0-1 1,0 1-1,-1 0 0,1 0 0,0 0 1,0-1-1,0 1 0,0 0 0,0 0 1,0 0-1,0 0 0,-1-1 1,1 1-1,0 0 0,0 0 0,0 0 1,-1 0-1,1 0-2,-1 0-1,1 0 1,-1 0 0,1 0-1,-1 0 1,1 0-1,-1 0 1,1 0 0,-1 0-1,1 1 1,-1-1 0,1 0-1,-1 0 1,1 1 0,0-1-1,-1 0 1,0 1 0,-1 2-6,0-1 0,-1 1 0,1 0 1,0 0-1,1 0 0,-1 0 0,0 1 1,1-1-1,0 0 0,-1 1 0,2-1 1,-1 1-1,0-1 0,1 1 0,-1 4 0,1 0 10,-1 1 0,2 0-1,-1-1 1,1 1-1,3 11 1,-1-12 20,0 0 0,0 0 0,0 0 0,1 0 0,0 0 0,1-1 0,0 1 0,0-1 0,12 12 0,-14-16 8,0 0 0,0 0 0,0 0 0,1-1 0,-1 1 0,1-1 0,0 0 0,0 0 0,0 0 0,0 0 0,0-1 0,0 1 0,0-1 0,0 0 0,1 0 0,-1-1 0,0 1 0,1-1 0,-1 0 0,0 0 0,8-2 0,-8 1 2,0-1 1,0 1-1,-1-1 1,1 0-1,-1 0 0,1 0 1,-1 0-1,0-1 1,0 1-1,0-1 0,0 0 1,0 0-1,-1 0 1,5-5-1,-2-1-15,0 1 1,-1 0-1,0-1 1,0 0-1,2-9 1,-3 10-19,-1 0 0,0 1 0,-1-1 0,0 0 0,0 0-1,-1-14 1,0 19 3,0-1-1,-1 1 0,0 0 0,0 0 0,0 0 0,0 0 0,0 0 0,0 0 0,-1 0 1,0 0-1,1 0 0,-1 1 0,0-1 0,0 1 0,-1-1 0,1 1 0,0 0 0,-1 0 0,0 0 1,-2-2-1,-2 0-5,-1 1 0,1 0 0,-1 0 0,1 1 1,-1 0-1,0 0 0,0 1 0,0 0 0,0 0 1,0 1-1,0 0 0,-10 1 0,-14 0-24,32-1 33,0 0 0,0 0-1,0 0 1,0 0 0,0 0 0,1 0-1,-1 0 1,0 0 0,0 0 0,0 0-1,0 0 1,0 0 0,0 0 0,0 0-1,0 0 1,0 0 0,0 0-1,0 0 1,0 0 0,0 0 0,0 0-1,0 0 1,0 0 0,1 0 0,-1-1-1,0 1 1,0 0 0,0 0-1,0 0 1,0 0 0,0 0 0,0 0-1,0 0 1,0 0 0,0 0 0,0 0-1,0 0 1,0 0 0,0 0-1,0 0 1,0-1 0,0 1 0,0 0-1,0 0 1,0 0 0,0 0 0,0 0-1,0 0 1,0 0 0,0 0-1,0 0 1,-1 0 0,1 0 0,0 0-1,0 0 1,0 0 0,0 0 0,0 0-1,0-1 1,8-2 14,31-3-30,-3 0 34,1 1-1,0 2 0,44 2 1,-76 2-48,29 4-204,-32-5 222,0 1 0,0-1 0,0 1 0,-1 0 0,1-1 0,0 1 0,-1 0 0,1 0 0,0 0 0,-1 1 0,1-1 0,-1 0 0,0 0 0,3 4 0,-1 0 12,0 1 1,-1 0-1,1 0 0,-1 0 0,0 0 1,-1 0-1,0 0 0,0 1 1,0-1-1,0 0 0,-1 7 0,-1 8 3,-1 0 0,-5 21 0,-1-10 4,6-25 98,0 0 0,0 0 0,1 0 0,-1 11 0,2-20-61,1-1-1,-1 1 1,1-1-1,0 1 1,0 0-1,0-1 0,1 1 1,-1 0-1,0 0 1,4-4-1,3-7 38,-5 9-51,7-12 35,0 0 0,26-29 0,-29 38-86,7-8-24,31-25 1,-40 36 19,1 0 1,-1 1-1,1 0 0,0 0 0,0 0 1,0 1-1,0 0 0,0 0 1,0 0-1,11 0 0,-15 2 17,0 0 0,0 0 0,0 0 0,0 0 0,0 1 0,0-1 0,0 1-1,0 0 1,0-1 0,0 1 0,-1 0 0,1 0 0,0 0 0,0 0 0,-1 1 0,1-1-1,0 0 1,-1 1 0,0-1 0,1 1 0,-1-1 0,0 1 0,0 0 0,0 0 0,0-1-1,0 1 1,1 2 0,3 7-34,-1 0-1,-1 0 0,4 19 1,-5-24 38,57 206 345,-58-211-336,-1-1 0,0 0 1,0 0-1,0 1 0,0-1 1,0 0-1,1 1 1,-1-1-1,0 0 0,0 0 1,0 1-1,0-1 0,0 0 1,0 1-1,0-1 0,0 0 1,0 1-1,0-1 0,0 0 1,0 1-1,0-1 1,-1 0-1,1 0 0,0 1 1,0-1-1,0 0 0,0 1 1,0-1-1,-1 0 0,-7-2-1514,-13-14-3036,-1-3 214,-3-2 1445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0:30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3 339 7296,'-3'-15'2525,"6"31"219,6 57-197,-1 129-1,-20 212 974,11-347-2517,1-54-334,2-18-69,2-24 35,41-317 276,-20 170-1038,26-88 212,-35 193-48,-6 23-10,-5 39 27,2 10 5,-6 1-53,1-1 0,-1 1 0,1 0-1,-1-1 1,0 1 0,0 0 0,1 3 0,14 36 65,19 77-1,9 23 109,-7-59 216,3-2-1,84 125 1,-123-202-306,1-1 0,1 1 0,-1 0 0,0 0 0,1-1 0,-1 0 0,5 4 0,-6-6-65,0 1 0,-1-1 0,1 1 0,0-1 0,0 0-1,0 1 1,-1-1 0,1 0 0,0 0 0,0 0-1,0 0 1,0 0 0,0 0 0,0 0 0,-1 0 0,1 0-1,0 0 1,0 0 0,0 0 0,0-1 0,-1 1-1,1 0 1,0-1 0,0 1 0,0 0 0,-1-1 0,1 1-1,0-1 1,-1 0 0,1 1 0,0-1 0,0-1-1,4-4 62,0 0 0,-1 0-1,0-1 1,0 1 0,0-1-1,-1 0 1,3-8-1,15-59 231,-18 65-299,22-102 147,23-79-166,-11 91-574,4 1-1,59-101 0,-99 197 75,1-1-1,-1 1 1,0 0-1,1-1 1,-1 1-1,1 0 1,0 0-1,0 0 0,2-1 1,-4 3 380,1-1 0,-1 1 0,0 0-1,0 0 1,1 0 0,-1 0 0,0 0 0,0 0 0,1 0 0,-1 0 0,0 0-1,1 0 1,-1 0 0,0 0 0,0 0 0,1 0 0,-1 0 0,0 0 0,0 0 0,1 0-1,-1 0 1,0 0 0,0 0 0,1 1 0,-1-1 0,0 0 0,0 0 0,1 0-1,-1 0 1,0 1 0,1 0-162,0 0 0,0 0 0,-1 1-1,1-1 1,-1 0 0,1 0 0,-1 1 0,1-1 0,-1 0-1,0 2 1,4 22-4685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2:07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 5632,'-14'-4'2560,"14"8"-1056,6 4-1344,-1-2 416,4 1-320,-4-7 224,0 5-256,-1-5-1344,1 3 608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2:07.8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46 3232,'-23'0'1472,"18"5"-1280,5-1 1376,5 1-896,14-5 1120,4 3-992,38-3 832,11 4-928,28-8-64,-6 4-416,34-8 0,-9 4-128,12-8 512,-7 3-352,-7-8-3552,-17 4 1792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2:19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376 13 1568,'17'-13'6666,"-17"15"-6540,0-1-1,0 0 1,0 0 0,0 0-1,0 0 1,0 0-1,-1 0 1,1 1-1,-1-1 1,1 0-1,-1 0 1,0 1-1,-40 38 672,27-28-572,1 1 0,-13 16 0,-1 8 155,2 1 0,2 2 0,-28 63 0,22-43-146,-42 109 359,53-109-300,2 1-1,-9 70 1,20-85 92,1-1-1,3 1 0,8 80 1,-1-86-140,1 0 0,3 0 1,1-1-1,2-1 0,20 42 1,-23-57-13,10 39 0,-18-54-123,3 2 203,0-8-448,-4-3-24,-1 1-1,1-1 1,-1 0-1,1 1 1,-1-1-1,1 0 1,-1 1-1,0-1 0,1 0 1,-1 0-1,0 1 1,1-1-1,-1 0 1,0 0-1,0 1 1,0-1-1,0-2 1,3-11-1825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2:20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189 264 2560,'-1'-1'202,"-16"-1"286,17 1-429,-1 1 0,1 0 1,-1 0-1,1 0 0,0 0 1,-1 0-1,1 0 0,-1 0 1,1 0-1,-1 0 0,1 0 1,-1 0-1,1 0 0,0 0 1,-1 0-1,1 0 0,-5 4 4088,11-4-2035,4-1-1898,-1 0-1,0 0 1,1-1 0,-1-1-1,0 1 1,0-1 0,0-1-1,0 1 1,-1-2 0,1 1-1,-1-1 1,0 0 0,0-1-1,-1 0 1,12-12 0,-5 4-51,5-5 62,29-38 0,-19 7-75,-21 35-319,17-25 1,-40 107-877,-23 51 1052,14-51 275,4 1 0,-16 91 0,22-50 764,0 132-1,14-191 59,-19-63-880,6 5-238,0 0 0,-1 1 0,1 0 0,-25-7 0,28 12-9,0-1-1,-1 1 1,1 0-1,-1 1 0,0 1 1,0 0-1,1 0 1,-1 1-1,0 0 0,1 1 1,-1 0-1,1 0 0,-13 6 1,20-7 13,-1 0 0,1 1 0,0-1 0,0 1 0,-4 3 0,7-5 8,0 0 0,-1 0 1,1 1-1,0-1 0,-1 0 0,1 1 1,0-1-1,0 0 0,0 1 0,-1-1 1,1 0-1,0 1 0,0-1 0,0 0 1,0 1-1,0-1 0,0 1 0,-1-1 1,1 0-1,0 1 0,0 0 1,1 0 0,-1-1 1,0 1 0,1-1 0,-1 1 0,0 0-1,1-1 1,-1 1 0,1 0 0,-1-1 0,1 1 0,-1-1-1,1 1 1,-1-1 0,1 0 0,0 1 0,0 0-1,9 5 199,1-1-1,0 0 0,0-1 0,0 0 1,19 5-1,60 6 409,-84-14-588,187 16 772,-122-13-726,-71-4-110,1 0 0,-1 0 1,0 0-1,1 0 0,-1 0 0,1 0 1,-1 0-1,0 0 0,1 0 0,-1 0 1,1 0-1,-1 0 0,0 0 1,1 0-1,-1 0 0,1-1 0,-1 1 1,0 0-1,1 0 0,-1 0 0,0-1 1,1 1-1,-1 0 0,0 0 1,0-1-1,1 1 0,-1 0 0,0-1 1,0 1-1,1 0 0,-1-1 0,0 1 1,0-1-1,-1-4-1999,1-11-2409,1-19-607,2 18 3419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2:21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241 46 2560,'14'-6'481,"0"0"1,-1 1-1,18-4 0,-1-1 833,-26 8-1008,1 1-1,-1-1 0,0 1 0,1 0 0,-1 0 1,6-1-1,-10 2-294,0 0 1,0 0-1,0 0 1,0 0 0,0 0-1,0 0 1,0 0-1,0 0 1,0 0-1,0 0 1,0 1 0,0-1-1,0 0 1,0 0-1,0 0 1,0 0 0,0 0-1,0 0 1,0 0-1,0 0 1,0 0-1,0 0 1,0 0 0,0 0-1,0 0 1,0 0-1,0 0 1,0 0-1,0 0 1,0 0 0,0 0-1,0 0 1,0 0-1,0 0 1,0 0-1,0 0 1,0 0 0,0 0-1,0 0 1,0 0-1,0 0 1,0 0-1,0 0 1,0 0 0,0 1-1,0-1 1,0 0-1,0 0 1,-6 3 334,-12 4 58,14-5-223,-22 9 394,-87 39 1180,98-42-1581,1 0 1,1 1-1,-1 1 0,1 0 1,-17 18-1,27-25-188,-5 6 173,-1 0-1,2 0 1,-1 1 0,-6 12 0,13-19-101,-1-1 1,1 1 0,0 0-1,0 0 1,0-1 0,0 1-1,0 0 1,1 0-1,-1 0 1,1 0 0,0 0-1,0 0 1,0 0 0,0 1-1,0-1 1,1 0-1,-1-1 1,1 1 0,0 0-1,0 0 1,0 0 0,0 0-1,2 2 1,3 3 19,0 0-1,1 0 1,0-1 0,0 0 0,0 0-1,1-1 1,0 0 0,0 0 0,10 4-1,12 6 268,42 15 0,133 58 444,-203-89-783,26 13 86,-26-12-84,-1 0 1,1 0-1,-1 1 1,1-1-1,-1 0 1,0 0-1,1 1 1,-1-1-1,0 1 0,0-1 1,0 1-1,2 2 1,-3-3-4,0-1 0,0 1 0,0-1 0,0 1 0,0 0 0,0-1 0,0 1 0,0-1 0,0 1 0,0 0 0,0-1 0,0 1 0,0-1 0,0 1 0,0 0 0,-1-1 0,1 1 0,0-1 0,-1 1 0,1-1 0,0 1 0,-1-1 0,1 1 0,0-1 1,-1 1-1,1-1 0,-1 0 0,1 1 0,-1-1 0,1 0 0,-1 1 0,1-1 0,-1 0 0,0 1 0,-22 7 65,21-7-76,-53 11 80,-109 9-1,46-8 174,46-4-1543,26-6-3562,34-3 2901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2:21.8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3904,'4'1'394,"0"1"1,0-1-1,0 1 0,0 0 1,0 1-1,0-1 1,0 1-1,-1-1 0,1 1 1,3 5-1,41 40 548,99 146 1596,-130-169-2388,-2 1 0,-1 0 1,-2 1-1,0 1 0,-2 0 0,-1 1 0,-1 0 0,-1 0 0,-2 0 0,-1 1 0,1 46 0,-6-47-67,0 0-1,-2-1 1,-1 1-1,-1-1 1,-2 0 0,0-1-1,-2 1 1,-1-1-1,-2-1 1,0 0 0,-2-1-1,-20 29 1,-96 120-760,86-119 69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2:24.4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1053 2080,'-1'1'73,"0"-1"0,1 1 0,-1 0 0,0 0 0,1-1 1,-1 1-1,0 0 0,1 0 0,-1 0 0,1 0 0,0 0 0,-1 0 0,1 0 0,0 0 0,-1-1 0,1 3 1,0-1 870,7 6 4677,-2-8-5257,0 0 1,0 0-1,1-1 0,-1 0 1,0 0-1,0 0 1,0-1-1,0 0 1,0 0-1,-1 0 0,1 0 1,-1-1-1,1 0 1,5-4-1,-2 1-207,-1-1 0,0 1 0,0-2 0,-1 1-1,11-16 1,22-44 364,-31 51-516,31-65 48,38-119 0,-32 79-85,24-69 43,-40 104-35,22-115 0,-49 168 19,-5 47-143,0 1 1,-1-1 0,-8 20-1,-7 27 23,0 21 243,-12 116-1,27-150-27,-11 157 241,14-166-123,2 0 0,2 0 0,10 48 0,-12-80-104,1 0 1,0 0-1,0 0 0,1-1 1,3 8-1,-5-12-67,0-1-1,0 1 1,0-1-1,0 1 1,0-1 0,0 0-1,0 1 1,0-1 0,1 0-1,-1 0 1,1 0 0,-1 0-1,1 0 1,-1 0 0,1 0-1,-1-1 1,1 1 0,0 0-1,-1-1 1,1 1 0,0-1-1,-1 0 1,1 0-1,0 1 1,3-2 0,1 0-3,0 0 1,0-1-1,-1 0 0,1 0 1,-1-1-1,1 1 1,-1-1-1,0-1 0,0 1 1,0-1-1,5-4 0,6-6 40,24-30 0,16-34-85,-20 26-293,-36 52 301,0 0-1,0 0 1,0 0-1,0 0 1,0 0 0,0 0-1,0 0 1,0 0-1,0 0 1,0 0 0,0-1-1,0 1 1,0 0 0,0 0-1,0 0 1,0 0-1,1 0 1,-1 0 0,0 0-1,0 0 1,0 0-1,0 0 1,0 0 0,0 0-1,0 0 1,0 0-1,0 0 1,0 0 0,1 0-1,-1 0 1,0 0-1,0 0 1,0 0 0,0 0-1,0 0 1,0 0-1,0 0 1,0 0 0,0 0-1,0 0 1,0 0-1,1 0 1,-1 0 0,0 0-1,0 0 1,0 1-1,0-1 1,0 0 0,2 6-63,1 8 21,-3-12 31,3 26-58,1-1 0,9 38 0,-10-58 121,0 0 0,0 0 0,1 0-1,0 0 1,0-1 0,0 0-1,1 1 1,0-2 0,0 1-1,1 0 1,-1-1 0,12 8 0,-12-9 42,1-1 1,0 1 0,0-1 0,0 0 0,0-1 0,0 1-1,1-1 1,-1 0 0,1-1 0,-1 0 0,1 0 0,0 0-1,0-1 1,11 0 0,-16 0-71,-1-1 0,0 1 0,1 0 0,-1 0 0,0-1 0,1 1-1,-1-1 1,0 1 0,0-1 0,0 0 0,1 1 0,-1-1 0,0 0 0,0 0 0,0 0 0,0 0 0,0 0 0,0 0-1,-1 0 1,2-1 0,-1-1-4,0 1 1,0 0-1,0 0 0,-1-1 0,1 1 1,-1 0-1,0-1 0,1 1 0,-1-1 0,-1-3 1,0-3 3,0-1 1,-1 1-1,-1 0 1,-5-15-1,5 16-30,-1 0 0,0 0 0,-1 1 0,1-1 0,-1 1 0,-1 0 0,0 0 1,0 1-1,-10-9 0,11 11-25,0 0 0,0 0 1,-1 1-1,1-1 1,-1 2-1,1-1 0,-1 0 1,0 1-1,0 0 0,0 1 1,-1-1-1,1 1 1,-10 0-1,14 1 21,0 0-1,0 0 1,0 0 0,1 0-1,-1 1 1,0-1 0,1 1-1,-1-1 1,0 1 0,1 0-1,-1 0 1,1 0 0,-1 0-1,1 0 1,-1 0 0,1 0-1,0 0 1,-1 0 0,1 1-1,0-1 1,-2 3 0,3-3 13,0 0 0,-1-1 1,1 1-1,0 0 1,0 0-1,-1 0 0,1 0 1,0-1-1,0 1 0,0 0 1,0 0-1,0 0 0,0 0 1,0 0-1,1-1 1,-1 1-1,0 0 0,0 0 1,1 0-1,-1 0 0,0-1 1,1 1-1,-1 0 1,1 0-1,-1-1 0,1 1 1,-1 0-1,1-1 0,-1 1 1,1 0-1,0-1 1,-1 1-1,1-1 0,0 1 1,0-1-1,-1 0 0,1 1 1,0-1-1,0 0 1,0 1-1,0-1 0,1 0 1,14 5 48,1-1 1,0-1 0,0-1-1,18 1 1,-25-2-37,16 0 90,0-1-1,0-1 1,47-7 0,-68 7-166,0 0 0,0 0 1,0 0-1,-1-1 1,1 1-1,0-1 1,-1 0-1,1-1 0,-1 1 1,0-1-1,0 1 1,0-1-1,0-1 0,0 1 1,-1 0-1,1-1 1,-1 0-1,4-6 0,0-5-2806,1 5 795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2:24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63 160 2496,'-54'3'1104,"46"-4"1608,17-3-478,26-5 339,-30 8-2412,350-71 5450,-325 66-5559,430-62 455,-426 67-550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2:34.8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1293 2816,'-5'10'1199,"4"-4"3916,15-12-2389,-10 4-2572,-1-1 1,0 0-1,0 0 1,0 0-1,0-1 1,-1 1-1,1-1 1,3-6-1,15-39 404,-18 42-474,110-254 684,-35 121-433,34-66 45,-94 167-295,-1-2 0,-2 0 0,13-52 1,-23 62 12,0 1 1,-2-1 0,-1-34-1,-9-16-7,7 80-93,0 0 0,0-1 1,0 1-1,0 0 0,0 0 1,-1 0-1,1 0 0,-1-1 1,1 1-1,0 0 0,-1 0 1,0 0-1,1 0 0,-1 0 1,0 0-1,1 0 0,-1 0 1,-1 0-1,2 0 0,-1 1 0,1-1-1,-1 1 1,1 0 0,-1-1 0,1 1 0,-1 0 0,0 0 0,1-1-1,-1 1 1,1 0 0,-1 0 0,0 0 0,1 0 0,-1 0 0,1 0 0,-1 0-1,-1 0 1,1 5 8,0-2-8,-18 32-48,11-23-44,2 0 1,-11 25-1,-37 139-41,12-34 211,28-97-67,2 1 0,2 0 1,2 1-1,2 0 0,3 0 0,2 76 0,3-106 97,0-1 1,1 0-1,0 0 0,1 0 1,1 0-1,10 21 0,-12-32-27,0 0 0,0 0 0,0 0 0,1 0 0,-1 0 0,1-1 0,0 1 0,1-1 0,5 4 0,-7-6-44,1 0 0,-1 0-1,1 0 1,-1-1 0,1 1 0,0-1 0,0 0-1,-1 0 1,1 0 0,0-1 0,0 1 0,0-1-1,0 0 1,0 0 0,4-1 0,1 0-3,0-1 0,0 0 1,-1-1-1,1 1 0,-1-2 0,1 1 1,-1-1-1,0-1 0,-1 0 0,14-10 1,-10 6 16,0-1 0,0-1 1,-1 0-1,-1 0 0,14-22 0,58-110 319,-47 58-480,-31 79 52,-1 1 0,1-2-1,-1 1 1,0 0-1,-1 0 1,0-1-1,0 1 1,1-9-1,-2 19 8,0 0 0,1 1-1,-1-1 1,1 0 0,0 0-1,1 0 1,2 7 0,-2-5 54,0 0 0,0 0 1,0 0-1,-1 0 1,0 1-1,0 10 0,3 13 43,9 64 80,-9-58-149,1-1-1,12 41 1,-15-70 61,0 0 0,1 0 0,-1 0 1,6 7-1,-7-11 3,1 0 1,-1 0-1,1 0 1,-1 0-1,1 0 1,0-1-1,-1 1 1,1-1-1,0 1 1,0-1-1,0 0 1,0 0-1,0 0 1,3 1-1,-3-2-16,0 0-1,-1 0 0,1 0 1,0 0-1,-1 0 0,1-1 1,0 1-1,-1-1 1,1 1-1,-1-1 0,1 0 1,-1 0-1,1 1 0,-1-1 1,1 0-1,-1 0 0,3-3 1,23-23 105,-23 24-141,139-142 165,-103 109-156,79-54 0,-90 71-14,-13 10-51,0-2 0,27-23 1,-48 43 197,-10 11-232,-8 7 60,1 1-1,1 1 0,2 1 0,-22 44 1,28-50 45,-12 24 5,23-44 21,1 0 1,-1 0-1,1 1 0,0-1 1,1 0-1,-1 1 1,1-1-1,-1 1 1,2 7-1,-1-12-12,0 1 1,0 0-1,0 0 1,0 0-1,1 0 0,-1-1 1,0 1-1,0 0 0,1 0 1,-1-1-1,1 1 0,-1 0 1,0 0-1,1-1 0,-1 1 1,1 0-1,0-1 0,-1 1 1,1-1-1,0 1 1,-1-1-1,1 1 0,0-1 1,-1 1-1,2-1 0,0 1-4,0-1-1,-1 0 1,1 0-1,0 0 1,-1 0-1,1 0 1,0 0-1,-1 0 1,1 0-1,0-1 1,3 0-1,1-2 24,1 0 0,-1 0 0,0 0 0,1-1 0,5-5 0,-4 2 6,-1 1 0,-1-1 0,1-1 0,-1 1-1,7-13 1,22-43 151,-33 60-181,7-15 30,-1-1 0,0-1 0,-1 1 0,-1-1 0,3-21 0,-7 25-120,0 0 1,-1-17 0,-3 28-200,-2 10 99,-3 12-127,4 14 212,2 0 0,5 57 0,-3-77 111,1 1 1,0 0-1,0-1 1,1 1-1,1-1 0,0 0 1,1 0-1,0 0 1,0-1-1,9 13 1,-12-21 14,-1 1 0,1-1-1,0 0 1,0 0 0,0 0 0,0 0 0,1 0 0,-1-1 0,1 1 0,-1-1 0,4 2 0,-5-2-14,1-1 1,-1 1-1,1-1 1,-1 1 0,1-1-1,-1 0 1,1 0-1,0 0 1,-1 0 0,1 0-1,-1 0 1,1 0-1,0-1 1,-1 1 0,1-1-1,-1 1 1,1-1-1,-1 1 1,0-1 0,1 0-1,-1 0 1,3-1-1,3-5 16,0-1 0,-1 1 0,1-1 0,-2 0 0,1-1 0,-1 1-1,0-1 1,3-10 0,6-8 24,43-69-117,-56 94 44,0 0-1,-1 0 1,1 1 0,1-1-1,-1 0 1,0 1-1,0-1 1,0 1-1,1-1 1,-1 1-1,1 0 1,-1 0-1,3-1 1,-4 1 7,0 1 0,1 0 1,-1 0-1,0 0 0,1 0 0,-1 0 0,0 0 0,0 0 1,1 0-1,-1 0 0,0 1 0,1-1 0,-1 0 0,0 0 1,1 0-1,-1 0 0,0 0 0,1 0 0,-1 1 0,0-1 1,0 0-1,1 0 0,-1 0 0,0 1 0,1-1 0,5 15-100,-2 2 75,-1 0 0,0 1 0,-2 0-1,0-1 1,-3 28 0,1-3 99,1 28 329,0-70-388,0 1 1,0-1-1,0 0 1,0 0-1,0 0 1,0 0-1,0 0 1,0 0-1,0 0 1,0 1-1,0-1 1,0 0-1,0 0 1,0 0-1,0 0 1,0 0-1,0 0 1,0 1 0,0-1-1,0 0 1,0 0-1,0 0 1,0 0-1,0 0 1,0 0-1,0 0 1,0 1-1,0-1 1,0 0-1,0 0 1,0 0-1,0 0 1,1 0-1,-1 0 1,0 0-1,0 0 1,0 0-1,0 0 1,0 1-1,0-1 1,0 0-1,1 0 1,-1 0-1,0 0 1,0 0-1,0 0 1,0 0-1,0 0 1,0 0-1,0 0 1,1 0 0,-1 0-1,0 0 1,0 0-1,0 0 1,0 0-1,0 0 1,0 0-1,1 0 1,-1 0-1,0 0 1,0-1-1,0 1 1,0 0-1,0 0 1,0 0-1,0 0 1,1 0 19,6-38 346,-4 16-410,5-8 47,0 1-1,19-41 0,-19 51-64,1 1-1,1 1 0,0 0 0,22-26 1,-30 40 19,1 0 1,-1 0-1,1 1 1,-1 0-1,1-1 1,0 1-1,0 0 1,0 0-1,0 1 1,1-1-1,-1 1 0,5-2 1,-7 3 25,0 0 0,0 0 0,1 0-1,-1 0 1,0 0 0,1 0 0,-1 0 0,0 0 0,1 1 0,-1-1 0,0 0 0,0 1-1,1-1 1,-1 1 0,0 0 0,0-1 0,0 1 0,0 0 0,0 0 0,0 0-1,0-1 1,0 1 0,0 0 0,0 0 0,0 0 0,-1 1 0,1-1 0,0 0-1,-1 0 1,1 0 0,-1 1 0,1-1 0,-1 0 0,1 2 0,7 23-26,5 33 1,-7-30 13,11 32 1,-14-53 52,0-1 1,0 1 0,1-1-1,0 0 1,0 0 0,0 0-1,1-1 1,11 12-1,-15-17-7,1 1-1,0-1 0,-1 1 0,1-1 0,0 0 1,0 0-1,0 0 0,0 0 0,0 0 1,0 0-1,0 0 0,0-1 0,0 1 0,0-1 1,1 0-1,-1 1 0,0-1 0,4 0 0,-3-1-2,-1 1 0,1-1 0,0 0 0,0 0-1,0 0 1,-1-1 0,1 1 0,-1-1 0,1 1 0,-1-1-1,1 0 1,1-2 0,5-5 92,-1 0-1,0-1 1,-1 0-1,12-22 1,11-22-153,33-84 0,-30 69 82,-18 40-313,-14 29 259,-1-1-1,0 1 1,0-1 0,0 1 0,0-1 0,0 1 0,1 0 0,-1-1 0,0 1-1,0-1 1,0 1 0,1 0 0,-1-1 0,0 1 0,1 0 0,-1-1 0,0 1 0,1 0-1,-1 0 1,1-1 0,-1 1 0,0 0 0,1 0 0,-1-1 0,1 1 0,-1 0-1,0 0 1,1 0 0,-1 0 0,1 0 0,-1 0 0,1 0 0,-1 0 0,1 0-1,-1 0 1,1 0 0,-1 0 0,0 0 0,1 0 0,-1 0 0,1 1 0,-1-1-1,1 0 1,-1 0 0,0 0 0,1 1 0,-1-1 0,0 0 0,1 0 0,-1 1 0,0-1-1,1 0 1,-1 1 0,0-1 0,1 1 0,-1-1 0,2 3-7,-1-1 0,1 0 0,-1 1 0,0-1 0,1 1 0,-1 0 0,1 4 0,2 21 63,2 53 0,-5-43-127,-4 187 222,2-216-73,0 1 16,1-1-1,-1 1 0,-1-1 0,0 1 0,0-1 1,-4 9-1,5-17-67,1-1 1,0 1-1,0-1 1,-1 1-1,1-1 0,0 0 1,-1 1-1,1-1 1,0 0-1,-1 1 1,1-1-1,-1 0 1,1 1-1,-1-1 0,1 0 1,-1 0-1,1 1 1,-1-1-1,1 0 1,-1 0-1,1 0 1,-1 0-1,1 0 1,-1 0-1,1 0 0,-1 0 1,1 0-1,-1 0 1,-2 0 25,1-1 1,0 1-1,0-1 0,1 0 1,-1 1-1,0-1 1,-3-2-1,-4-4 41,0 1-1,-9-10 1,15 13-111,-68-69-444,69 66 397,5 7-182,-2 1 205,1 1 0,-1-1 1,1 0-1,0 0 0,0 0 1,3 3-1,3 3 83,-2-2-10,1 0 0,0 0 0,9 6 0,-2-2-15,-9-6-9,-1-2 1,0 1-1,1 0 0,0-1 1,0 0-1,-1 0 0,1 0 1,0-1-1,1 0 0,-1 0 1,9 1-1,-10-2 23,0 1 1,0-2-1,-1 1 1,1 0-1,0-1 1,0 1-1,-1-1 1,1 0-1,-1 0 1,1-1-1,-1 1 1,1-1-1,-1 0 1,0 0 0,6-4-1,0-3 26,0 0 0,0-1 0,-1 0 0,-1-1 0,12-19 0,24-62 254,-12 21-156,-16 43-163,-7 14-86,-1 0 0,6-16 1,-12 21 46,-1 6-27,0 7-156,-5 39-100,0-11 222,3 2 145,3 53 0,0-70 33,1 1-1,1-1 1,1 0-1,11 32 1,-14-47-33,0 0 1,0 0-1,0-1 0,0 1 0,1 0 1,-1-1-1,0 1 0,1-1 0,-1 1 1,1-1-1,-1 0 0,1 0 0,0 0 1,-1 1-1,1-2 0,0 1 1,0 0-1,0 0 0,0-1 0,0 1 1,0-1-1,0 1 0,0-1 0,0 0 1,0 0-1,0 0 0,0 0 0,0 0 1,0 0-1,0 0 0,0-1 0,-1 1 1,1-1-1,0 0 0,0 1 1,0-1-1,0 0 0,0 0 0,2-2 1,9-7 80,-2 0 0,1 0-1,-1-1 1,13-18 0,34-53 0,-26 34-190,85-141 144,-106 170-54,4-11-10,-1-1 1,-1 0 0,-2-1 0,10-45-1,-12 38 63,3-46 0,2-7-200,-6 54 131,3-53 0,-2 23-94,-1 11 237,-7 44-118,1-1 0,5-17 1,-7 30-30,0 1 1,0-1-1,0 1 1,1-1-1,-1 1 1,0-1-1,0 0 1,0 1-1,0-1 1,0 1 0,0-1-1,0 1 1,0-1-1,-1 1 1,1-1-1,0 1 1,0-1-1,0 1 1,0-1-1,-1 1 1,1-1-1,0 1 1,-1-1-1,1 1 0,-1 0 0,1-1 0,0 1 0,-1 0 0,1 0 0,0 0-1,-1 0 1,1 0 0,0 0 0,-1 0 0,1 0 0,0 0 0,-1 0-1,1 0 1,0 1 0,-1-1 0,1 0 0,0 0 0,-1 0 0,1 0-1,0 0 1,-1 1 0,1-1 0,0 0 0,0 0 0,-1 0 0,1 1-1,0-1 1,0 0 0,-1 0 0,1 1 0,0-1 0,0 0 0,0 1-1,0-1 1,-1 0 0,1 1 0,-3 4-19,1 0 1,0 0-1,0 1 0,0-1 1,0 1-1,1-1 0,0 1 0,-1 8 1,-2 12 11,-71 365-218,64-337 329,-9 59-40,13 9-242,7-95 197,1-1 0,7 40 0,-5-46 21,-2-13 47,0 0 1,0 1-1,1-1 1,-1 0-1,2-1 1,-1 1-1,1 0 1,4 8-1,-6-15-62,-1 1 0,0-1 0,0 0 0,0 1-1,1-1 1,-1 0 0,0 0 0,1 0 0,-1 1-1,0-1 1,0 0 0,1 0 0,-1 0 0,0 0-1,1 1 1,-1-1 0,0 0 0,1 0 0,-1 0-1,0 0 1,1 0 0,-1 0 0,0 0 0,1 0-1,-1 0 1,1 0 0,-1 0 0,0 0 0,1 0-1,-1 0 1,0 0 0,1-1 0,-1 1 0,0 0-1,1 0 1,-1 0 0,0-1 0,0 1 0,1 0-1,-1-1 1,10-11 66,-8 9-36,7-10 15,0-1-1,-1 0 1,0 0 0,9-25 0,-9 20-97,0 0 1,15-22-1,-23 41 33,1-1 1,-1 0-1,0 1 0,1-1 0,-1 1 1,0-1-1,1 1 0,-1-1 1,1 1-1,-1 0 0,1-1 1,-1 1-1,1-1 0,-1 1 0,1 0 1,-1 0-1,1-1 0,-1 1 1,1 0-1,0 0 0,0-1 0,-1 1-4,1 1-1,-1-1 0,0 0 0,1 0 0,-1 1 1,0-1-1,1 0 0,-1 0 0,0 1 0,1-1 1,-1 0-1,0 1 0,1-1 0,-1 0 0,0 1 1,0-1-1,0 0 0,1 1 0,-1-1 0,0 1 1,0-1-1,0 1 0,5 30-341,-5-30 366,2 37-20,-2-15-15,2-1 0,4 23 1,-1-7 14,-4-25 49,5 23 0,-5-33-16,0 1 0,0-1 0,0 0 0,0 0-1,1 0 1,-1 0 0,1-1 0,0 1 0,0 0-1,0 0 1,5 4 0,-6-6-11,0-1 0,1 1-1,-1 0 1,1 0 0,-1-1 0,1 1 0,-1-1 0,1 1-1,-1-1 1,1 0 0,0 1 0,-1-1 0,1 0-1,0 0 1,-1 0 0,1 0 0,-1-1 0,1 1-1,0 0 1,-1-1 0,1 1 0,-1-1 0,1 1 0,-1-1-1,1 0 1,1-1 0,3-2 17,0 1 1,0-2-1,-1 1 0,1-1 1,5-6-1,84-110 328,-66 82-471,-20 27 54,3-3 42,0-1 0,-2 0-1,14-27 1,-35 70-365,2-8 332,2 0-1,-11 38 1,16-45 51,-1 0 1,2 1-1,0-1 1,0 1-1,1-1 1,1 1-1,0-1 1,1 1-1,0-1 1,8 23-1,-9-32 6,1 0 0,0 1 0,0-1 0,0 0 0,0-1 0,1 1-1,-1 0 1,1-1 0,-1 1 0,1-1 0,0 0 0,0 0 0,0 0 0,0 0 0,1-1 0,-1 1 0,0-1 0,6 2 0,-6-3 8,0 1 1,0 0-1,0-1 1,0 1-1,1-1 1,-1 0 0,0 0-1,0 0 1,1 0-1,-1-1 1,0 1-1,0-1 1,0 0 0,0 0-1,0 0 1,0-1-1,0 1 1,0-1-1,0 1 1,5-5 0,-3 1 31,0 0 0,-1 0 0,0-1 0,1 1 0,-2-1 1,1 0-1,-1 0 0,0 0 0,0-1 0,-1 1 0,3-9 1,-2 0-23,0 0 1,-1 0-1,0 0 0,-1-18 1,-2 26-24,1 0-1,-1 0 1,0 0-1,0 0 1,-1 0 0,0 0-1,0 1 1,-1-1 0,1 1-1,-1 0 1,-1 0 0,1 0-1,-6-7 1,7 10-25,-1 0 0,0 0 1,0 1-1,1-1 0,-2 0 1,1 1-1,0 0 0,0 0 1,-1 0-1,1 0 0,-1 0 1,1 1-1,-1-1 0,0 1 1,0 0-1,0 1 0,0-1 1,1 0-1,-1 1 0,0 0 1,0 0-1,0 0 0,0 1 1,-5 0-1,2 0 13,0 1 1,-1 0 0,1 0-1,0 1 1,0 0-1,0 0 1,1 0-1,-9 6 1,14-9 3,1 1 0,-1-1 0,0 1 0,1-1 0,-1 0 0,1 1 1,-1-1-1,0 1 0,1-1 0,-1 1 0,1-1 0,-1 1 0,1 0 1,0-1-1,-1 1 0,1 0 0,0-1 0,-1 1 0,1 0 0,0-1 1,0 1-1,-1 1 0,2-2 13,0 1 1,0-1-1,0 1 0,0-1 0,1 1 1,-1-1-1,0 0 0,0 1 1,0-1-1,0 0 0,0 0 0,0 0 1,1 0-1,-1 0 0,0 0 1,2 0-1,9-1 9,1 0 0,-1-1 0,25-6 0,38-17 6,-36 12-49,64-16-81,-83 24 82,0 2-1,0 0 1,25 0-1,-43 3 27,0 0 0,1 0 0,-1 0 0,0 1 0,0-1-1,1 0 1,-1 1 0,0 0 0,0-1 0,0 1 0,1 0-1,-1 0 1,0 1 0,0-1 0,0 0 0,-1 1 0,1-1-1,3 4 1,-3-3-6,-1 1-1,1-1 0,-1 1 1,0 0-1,1 0 0,-1 0 1,0-1-1,-1 1 1,1 0-1,0 0 0,-1 0 1,0 0-1,0 6 0,0 66 578,1-80-466,1-1 0,-1 0 0,1 1 0,0-1 0,0 1 0,1-1 0,4-6-1,27-44-298,-31 51 165,0 1-1,0 0 1,1 0-1,0 0 1,0 0-1,0 0 1,0 1-1,0 0 1,1 0 0,0 0-1,0 0 1,-1 1-1,1 0 1,0 0-1,1 0 1,-1 0-1,0 1 1,9-1-1,-11 2 26,0 1 0,-1 0 0,1-1 0,-1 1 0,1 0 0,-1 0 0,0 1 0,1-1-1,-1 0 1,0 1 0,0-1 0,0 1 0,0 0 0,0 0 0,0 0 0,-1 0 0,1 0 0,0 0 0,1 4-1,4 6-1,0-1-1,6 19 1,16 43 269,-17-38-183,1-2-1,3 1 1,18 30-1,-30-59-33,-1-1 0,1 0 0,0 0 0,8 7 0,-11-10 39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2:35.2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18 4896,'-34'-17'2208,"31"17"-1920,-2 0 1280,10 0-640,-2 0-1184,8 0 160,-2 0 32,1 0 64,-6 0-2272,1 0 1248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0:31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97 125 9376,'-3'0'440,"0"1"-1,0 0 1,-1 0 0,1 0 0,0 0 0,0 1-1,0-1 1,1 1 0,-1 0 0,0-1 0,0 1-1,1 1 1,-1-1 0,-3 5 0,0-1 19,0 1-1,0 1 1,1-1-1,-6 10 1,9-12-257,-1 0 0,1 0 0,0 0 0,0 0 0,1 1 0,0-1 0,0 1-1,0-1 1,0 1 0,1-1 0,1 12 0,-1-14-131,1 0 0,-1-1-1,1 1 1,0 0 0,0-1-1,0 1 1,0-1 0,0 1-1,1-1 1,-1 0 0,1 1 0,-1-1-1,1 0 1,0 0 0,0 0-1,0 0 1,0 0 0,0-1-1,1 1 1,-1-1 0,0 1 0,1-1-1,-1 0 1,1 0 0,4 1-1,-3-1 10,0 0-1,0 0 0,0-1 1,0 1-1,0-1 0,0 0 1,0 0-1,0-1 1,0 1-1,0-1 0,0 0 1,0 0-1,0 0 0,-1-1 1,1 1-1,0-1 0,-1 0 1,1 0-1,-1 0 1,6-4-1,2-4 133,0 0-1,-1-1 1,0 0 0,10-15 0,-15 19-166,0-1 1,0 0 0,-1 1 0,-1-1 0,1 0 0,-1-1 0,0 1 0,-1-1 0,0 1 0,0-1 0,-1 0 0,0 1 0,-1-1 0,0 0 0,0 0-1,-1 0 1,0 1 0,0-1 0,-5-12 0,6 18-106,-1 0-1,0 0 1,0 0-1,-1 0 1,1 0-1,-1 1 1,1-1 0,-1 0-1,0 1 1,0-1-1,0 1 1,0 0-1,0-1 1,-1 1-1,1 0 1,-1 0-1,-5-2 1,3 1-619,0 1 1,-1 1-1,1-1 1,-1 1-1,0 0 1,0 0-1,1 0 1,-11 1-1,25 2-4003,5 3 2067,-1-1 544,13 2-356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2:35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82 3552,'-60'0'1611,"42"0"-1157,4 0 3801,76-8-1589,282-30-372,-167 18-2066,-55 7-942,-105 10-1147,-3 7 512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2:35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5 5984,'-28'-5'2688,"28"14"-640,6-9-1888,2 0-96,3-4-1280,3 4 640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2:36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94 3232,'-8'-6'1195,"16"12"4527,-3-5-4239,6 2-1342,0-1 1,0-1 0,0 1 0,1-2-1,-1 0 1,0 0 0,21-3 0,-10 1-2,436-49 1668,-343 32-1664,15-3 277,-97 19-529,-1 1-1,36 2 1,-38 0-2638,-2 0 714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2:37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1175 1664,'-14'12'6065,"17"-14"-5520,1 0 0,-1 0 1,0-1-1,1 1 0,-1-1 0,-1 0 0,4-3 0,47-75 1544,-9 11-1586,104-122 25,-100 134-397,60-98 0,-75 98 0,40-98-1,9-75 126,-75 210-290,0-1 0,-2 0-1,-1-1 1,3-35 0,-7 57 20,0 1 0,0-1-1,0 0 1,0 0-1,0 1 1,0-1 0,0 0-1,0 0 1,0 1 0,-1-1-1,1 0 1,0 1 0,0-1-1,-1 0 1,1 1 0,0-1-1,-1 0 1,1 1 0,-1-2-1,0 2 2,1 0 0,-1 0 0,1 0-1,0 0 1,-1 0 0,1 0 0,-1 0-1,1 0 1,0 0 0,-1 0 0,1 0-1,-1 0 1,1 1 0,0-1 0,-1 0-1,1 0 1,0 0 0,-1 1 0,1-1-1,0 0 1,-1 0 0,1 1 0,0-1-1,-1 1 1,-17 24-265,11-12 262,0 0 0,1 1 0,1 0-1,-4 15 1,-10 59 28,8-28 4,-29 178 114,35-190-88,3 0 0,2 0 0,6 50 1,-4-83 116,1 0 0,7 25 1,-9-36-83,1 0 0,-1 1 0,1-1 0,0 0 0,0 0 0,1 0 0,-1-1 0,1 1 1,0 0-1,0-1 0,0 0 0,0 0 0,5 3 0,-6-4-22,0-2-1,0 1 1,0 0 0,0 0 0,0-1 0,0 1-1,0-1 1,1 0 0,-1 1 0,0-1 0,0 0-1,0 0 1,1 0 0,-1-1 0,0 1 0,0-1 0,0 1-1,0-1 1,0 0 0,0 1 0,0-1 0,0 0-1,0 0 1,4-3 0,3-3 58,-1 1 0,0-1 0,12-13 0,-17 17-69,15-16 16,5-3-93,-2-2 1,21-29 0,-53 103-619,7-37 637,1-1-1,1 0 0,0 1 0,0 22 1,2-29 34,0 1 1,1-1-1,0 0 0,0 0 1,0 0-1,1 0 1,0 0-1,0 0 1,0-1-1,1 1 1,-1-1-1,5 7 0,-5-10 17,0 1-1,0-1 0,0 0 1,1 0-1,-1 0 0,0 0 0,1 0 1,-1 0-1,1 0 0,0-1 1,0 1-1,3 0 0,-4-1-7,-1-1 1,1 0-1,0 1 0,-1-1 0,1 0 0,-1 0 0,1 0 0,0 0 1,-1 0-1,1-1 0,-1 1 0,1 0 0,0-1 0,-1 1 0,1-1 1,-1 0-1,1 1 0,-1-1 0,0 0 0,1 0 0,-1 0 0,0 0 1,0 0-1,1 0 0,-1 0 0,1-2 0,1-1 15,0 0 0,0-1 0,0 1-1,0-1 1,-1 1 0,0-1 0,0 0 0,0 0 0,0 0-1,-1 0 1,0-1 0,0 1 0,-1 0 0,1 0 0,-1-1-1,0 1 1,0 0 0,-1 0 0,0-1 0,0 1 0,-3-9-1,2 6-80,-1 0-1,-1 1 0,1-1 1,-1 1-1,-1 0 1,1 1-1,-1-1 0,0 1 1,-1-1-1,1 2 0,-1-1 1,0 1-1,-12-8 0,15 11-23,-12-8-161,15 9 207,0 1 1,-1 0-1,1 0 0,0 0 0,0-1 0,-1 1 0,1 0 0,0 0 0,0 0 0,-1-1 0,1 1 0,0 0 0,-1 0 0,1 0 0,0 0 0,0 0 0,-1 0 0,1 0 0,0 0 0,-1 0 0,1-1 0,0 2 0,-1-1 0,1 0 1,0 0-1,-1 0 0,1 0 0,0 0 0,-1 0 0,1 0 0,0 1 7,0-1 1,1 1-1,-1-1 1,1 0-1,-1 1 1,1-1-1,-1 1 1,1-1 0,-1 0-1,1 0 1,0 1-1,-1-1 1,1 0-1,1 1 1,-2-1-9,13 3 5,-1 0 1,1-1-1,-1 0 1,1-1-1,14-1 1,-6 1 41,159 0 418,-97-2-280,-78 1-308,24-1 625,-27 1-637,-1 0-1,0 0 0,1 0 0,-1-1 0,0 1 0,1-1 0,-1 1 1,0-1-1,0 1 0,1-1 0,-1 1 0,0-1 0,0 0 0,0 0 1,0 0-1,2-1 0,-3 1 53,0 1-1,0 0 1,0-1 0,0 1-1,1 0 1,-1 0 0,0-1 0,0 1-1,0 0 1,0-1 0,0 1-1,0 0 1,0-1 0,0 1 0,0 0-1,0-1 1,-1 1 0,1 0 0,0-1-1,0 1 1,0 0 0,0-1-1,0 1 1,0 0 0,-1 0 0,1-1-1,0 1 1,0 0 0,-1 0-1,1-1 1,0 1 0,0 0 0,-1 0-1,1 0 1,0-1 0,0 1 0,-1 0-1,1 0 1,0 0 0,-1 0-1,1 0 1,0 0 0,-1 0 0,1-1-1,-1 1 1,-1-1-769,-8-4-1462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2:38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49 4640,'-33'-3'2112,"37"11"-1824,1-8 1312,4 0-928,24-5 704,11 5-800,17-7 192,5 7-448,9-5-32,-3 5-192,-2-4 0,-7-1-32,2-2 160,-2 2-128,1-7-1216,-1 8 576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2:40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1175 2144,'1'-5'6191,"2"1"-4639,3-2-997,1-5 121,0 0-1,0 0 0,-2-1 0,8-20 0,6-14-8,4 1-365,2 0 0,36-49 1,48-57 59,143-266 1,-231 379-317,-4 8-264,-2-1 0,20-54 0,-34 73-9,-3 10 31,-4 9 59,-24 50 36,-53 125 37,-3 3 0,77-166 65,-63 130 123,59-117-40,1 0 1,-12 60-1,22-83 70,1-1 0,0 0-1,0 1 1,1 10 0,0-17-111,0-1 0,0 0 1,0 0-1,1 1 0,-1-1 1,0 0-1,1 0 0,-1 0 1,1 0-1,-1 1 0,1-1 0,0 0 1,-1 0-1,1 0 0,0 0 1,1 1-1,-1-2-10,0 1 1,0-1-1,0 1 0,0-1 1,0 0-1,0 0 0,0 1 1,0-1-1,0 0 0,1 0 1,-1 0-1,0 0 1,0 0-1,0 0 0,0 0 1,0-1-1,0 1 0,0 0 1,0-1-1,0 1 0,0-1 1,2 0-1,14-9 238,1 0-1,-1-1 1,18-16 0,-20 15-170,-3 3-52,11-8 13,-1 0 1,-1-2 0,0 0 0,31-39 0,-13-1 6,-3-1 0,30-67 1,103-276-156,-166 396 16,-1 1 0,0-1 0,0 0 0,-1 0-1,1-12 1,-2 19 66,0 0-1,0 0 1,0-1 0,0 1-1,0 0 1,0 0 0,0 0 0,0 0-1,1 0 1,-1 0 0,0 0-1,0-1 1,0 1 0,0 0-1,-1 0 1,1 0 0,0 0-1,0 0 1,0 0 0,0 0-1,0 0 1,0-1 0,0 1-1,0 0 1,0 0 0,0 0-1,0 0 1,0 0 0,0 0-1,0 0 1,0 0 0,0 0 0,0 0-1,-1-1 1,1 1 0,0 0-1,0 0 1,0 0 0,0 0-1,0 0 1,0 0 0,0 0-1,0 0 1,-1 0 0,1 0-1,0 0 1,0 0 0,0 0-1,0 0 1,0 0 0,0 0-1,-1 0 1,-5 6-101,-4 9-20,-3 16 65,1 1 0,1 0-1,-11 62 1,12-47 45,-7 32-53,0 2 110,-30 85 0,-26 48 241,40-124-62,-4 12 673,35-96-827,1-3 28,0 1 0,0 0-1,0-1 1,-1 0 0,1 1 0,-4 4-1,4-8 253,1-4-91,2-11 49,7-21-66,-5 23-225,1 0-1,0 1 1,1-1-1,1 1 1,8-12-1,43-52-182,-57 75 166,8-9-94,19-18-1,-24 25 60,0 0 0,0 0-1,0 0 1,1 0 0,-1 1 0,1 0-1,8-4 1,-11 6 11,0-1-1,0 1 1,0 0-1,0 0 1,0-1-1,0 1 1,0 1-1,0-1 1,0 0-1,0 0 1,0 1-1,0-1 1,-1 1-1,1 0 1,0-1-1,0 1 1,0 0-1,-1 0 1,1 0-1,-1 0 1,1 0-1,0 1 1,-1-1-1,3 3 1,1 3-8,1 1 0,-2-1 0,1 1 1,4 12-1,6 7 85,15 15-67,-27-39 66,-1 0 0,1 1 0,0-2 0,1 1 0,-1 0 0,0-1 1,1 1-1,0-1 0,-1 0 0,5 2 0,-6-4-11,0 1-1,0-1 1,1 1-1,-1-1 1,0 0-1,0 0 1,0 0-1,1 0 1,-1 0-1,0 0 1,0-1-1,0 1 1,1-1-1,-1 0 1,0 1-1,3-3 1,-2 1 15,0 0 1,0 0-1,0 0 1,-1 0-1,1-1 0,-1 1 1,1-1-1,-1 0 1,4-5-1,-3 3-21,-1-1 0,1 1-1,-1-1 1,1 1 0,-2-1-1,1 0 1,-1 0 0,1 1-1,-2-1 1,1 0 0,-1 0-1,0-7 1,0 8-58,-1 1 0,0-1 0,0 0 0,-1 0 0,1 0 0,-1 1 0,0-1 0,-2-4 0,3 8 1,0-1 0,0 1 0,0-1 1,0 1-1,-1 0 0,1 0 1,0-1-1,0 1 0,-1 0 1,1 0-1,-1 1 0,1-1 0,-1 0 1,1 0-1,-1 1 0,1-1 1,-1 0-1,0 1 0,1 0 1,-1-1-1,0 1 0,1 0 0,-1 0 1,0 0-1,1 0 0,-4 1 1,4-1 5,0 0 0,0 0-1,-1 1 1,1-1 0,0 0 0,0 1 0,0-1 0,0 1 0,0-1 0,0 1 0,0 0 0,0-1 0,0 1 0,0 0-1,0 0 1,0 0 0,0 0 0,1 0 0,-1 0 0,0 0 0,1 0 0,-1 0 0,1 0 0,-1 0 0,1 0-1,-1 0 1,1 0 0,0 1 0,-1-1 0,1 0 0,0 0 0,0 0 0,0 1 0,0-1 0,0 0 0,1 2 0,-1 2 10,1-1 1,0 1 0,0-1 0,1 0 0,-1 1 0,1-1 0,0 0 0,4 6 0,1 0 35,1-1 0,1 1 0,-1-2 0,2 1 0,-1-1 0,13 8 0,64 36-67,-61-39-73,-4-1 314,26 10 0,-41-19-351,1-1-1,0 0 1,0 0-1,0 0 0,0-1 1,0 0-1,0-1 0,10 0 1,-14 0-142,0 0 1,1-1 0,-1 0 0,0 1-1,0-1 1,0 0 0,0-1-1,0 1 1,0 0 0,-1-1-1,5-2 1,-6 3-181,1-1 0,-1 1 0,1 0 1,-1-1-1,0 1 0,0-1 0,0 0 0,0 1 0,0-1 0,0 0 1,0 1-1,0-1 0,-1 0 0,1 0 0,-1 0 0,1 0 0,-1 0 1,0 0-1,0-2 0,0-15-3368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2:40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17 128 5408,'-16'0'2432,"16"7"-2112,10-7 960,4 0-768,25-7 992,8-1-864,33-13 192,4 3-512,21-3-32,-10 4-192,-10 1-64,-10 4 0,-8 3-32,-6 9 0,-3-5-224,-11 10 128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2:45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298 792 2496,'0'-1'175,"1"0"1,-1 0-1,0 0 0,0 0 1,0 1-1,1-1 0,-1 0 1,0 0-1,0 0 0,0 0 1,0 0-1,-1 0 0,1 0 1,0 0-1,0 0 1,0 0-1,-1 0 0,1 0 1,-1-1-1,-1-3 1000,1 2-903,-1 0-1,1 0 0,-1 0 0,0 0 1,0 0-1,0 1 0,0-1 1,0 1-1,-1-1 0,1 1 0,-1 0 1,1 0-1,-1 0 0,0 0 0,0 1 1,0-1-1,0 1 0,0 0 0,0 0 1,-4-1-1,-3-1-135,0 0 0,0 1 0,-1 0-1,1 1 1,-12 0 0,12 2-156,0 0 0,0 1 0,0 0 0,1 1 0,-1 0 0,1 0 0,-1 1 0,1 0 0,0 0 0,0 1 0,-11 9 0,16-11 29,1-1-1,0 1 1,0 0 0,0 0-1,0 0 1,0 0-1,1 0 1,-1 1-1,1-1 1,0 1-1,0 0 1,0 0 0,1-1-1,-2 8 1,1-5 0,1 0 0,1 0 1,-1-1-1,1 1 0,0 0 1,1 0-1,-1 0 0,1 0 0,3 9 1,-1-5 48,0-1 1,1 1-1,0-1 0,1 0 1,0 0-1,0 0 1,1-1-1,0 0 1,1 0-1,-1 0 0,16 12 1,-16-15 12,1-1 0,-1 1 0,1-2 0,0 1 0,0-1-1,1 0 1,-1 0 0,1-1 0,-1 0 0,1 0 0,0-1 0,-1 0 0,1 0 0,0-1 0,0 0 0,0 0 0,0-1 0,0 0 0,13-3 0,1-3 134,-1-1 0,42-20 0,40-31-32,-55 31-204,-39 22 18,30-16 142,42-32 0,-78 52-115,17-14-31,-13 7-129,-7 9 138,0 0-1,0 0 0,0-1 1,0 1-1,0 0 0,0 0 0,0 0 1,1 0-1,-1-1 0,0 1 1,0 0-1,0 0 0,0 0 1,0-1-1,0 1 0,0 0 0,0 0 1,0 0-1,0-1 0,-1 1 1,1 0-1,0 0 0,0 0 1,0 0-1,0-1 0,0 1 0,0 0 1,0 0-1,0 0 0,0 0 1,-1-1-1,1 1 0,0 0 1,0 0-1,-1 0-17,0 0 1,1-1-1,-1 1 0,0 0 1,0 0-1,1 0 0,-1 0 1,0 1-1,0-1 0,1 0 1,-1 0-1,0 0 0,0 0 1,1 1-1,-1-1 0,0 0 1,1 1-1,-1-1 0,0 1 1,1-1-1,-1 0 0,1 1 1,-1-1-1,0 2 0,-2 0 12,1 0 16,0-1 0,0 1 0,1-1 0,-1 1 0,0 0 0,1 0 0,0 0-1,-1 0 1,1 0 0,0 0 0,0 0 0,0 0 0,0 1 0,0-1 0,0 0 0,1 1 0,-1-1 0,1 1 0,0-1 0,0 0 0,0 1 0,0-1 0,0 1 0,0-1 0,1 0 0,-1 1-1,1-1 1,1 5 0,0-1 23,0-1 0,1 0-1,0 1 1,0-1-1,0 0 1,0 0 0,1-1-1,0 1 1,0-1 0,0 0-1,5 4 1,-4-4 29,0 0 1,1-1 0,-1 1-1,1-1 1,-1 0-1,1-1 1,0 0-1,11 3 1,-14-4-11,0-1-1,0 0 1,1 1-1,-1-1 1,0-1-1,1 1 1,-1 0-1,0-1 1,1 0-1,-1 0 1,0 0-1,0 0 1,0 0-1,0 0 1,0-1-1,0 0 1,5-3-1,-6 3-14,0 0-1,0-1 1,0 1-1,0-1 0,0 1 1,-1-1-1,1 0 0,-1 0 1,0 0-1,1 1 0,-1-1 1,-1 0-1,1-1 1,0 1-1,-1 0 0,1 0 1,-1 0-1,0 0 0,0 0 1,0 0-1,-1-1 0,1 1 1,-2-4-1,1 3-49,0-1-1,0 1 1,0 0-1,-1 0 1,1 0-1,-1 0 0,0 1 1,0-1-1,-1 0 1,1 1-1,-1-1 1,1 1-1,-1 0 1,0 0-1,-1 0 1,1 0-1,-5-2 1,2 2-17,0 0 0,-1 0 0,1 1 1,-1 0-1,1 1 0,-1-1 0,0 1 1,0 1-1,1-1 0,-1 1 0,-11 1 0,4 0-107,12-1 88,10 0 121,-1 0-47,59 0 377,119-14 0,-181 14-383,4-2-1,1 0-1,-1 1 0,1 0 0,-1 1 1,1 0-1,-1 0 0,10 2 0,-16-1-9,0-1-1,0 1 0,0 0 0,0 0 0,-1 0 0,1 0 0,0 0 0,0 0 0,-1 0 0,1 1 0,-1-1 0,1 0 1,-1 1-1,0-1 0,1 1 0,-1 0 0,0 0 0,0-1 0,0 1 0,0 0 0,0 0 0,-1 0 0,1 0 0,0 2 1,0 4 88,0 0 1,-1 0-1,1 0 1,-2-1-1,0 9 1,0-6 5,-6 21 53,6-28-105,0 1 0,-1 0 0,2 0 0,-1 0 0,0 0 0,1 0 0,0 0 0,-1 0 0,2 0 0,-1 0 0,1 4 0,29-67 1110,-24 48-1173,0 1 0,1 0 0,0 0 1,1 1-1,17-16 0,-21 21-14,1 0-1,-1 1 1,1-1-1,0 1 1,0 0-1,0 0 1,0 1 0,1 0-1,-1 0 1,1 0-1,-1 0 1,1 1 0,0 0-1,8 0 1,-9 1 16,0 0 1,0 1-1,0-1 0,0 1 1,0 1-1,0-1 1,0 1-1,-1 0 0,1 0 1,0 0-1,-1 1 1,0-1-1,5 5 1,4 3-17,-2 1 0,20 22 0,-20-20 105,1 0 0,15 12 0,-23-22-37,-1-1-1,1 0 1,0 1-1,0-2 1,0 1-1,0 0 1,0-1-1,0 0 1,0 0 0,0 0-1,0 0 1,1-1-1,-1 0 1,0 0-1,1 0 1,-1 0-1,0-1 1,0 1-1,1-1 1,-1 0 0,5-2-1,6-3 89,0-1 1,0 0-1,-1-1 0,17-11 1,-16 7-84,-1 0 0,0-1 0,-1 0 0,0-1 0,-1-1 0,15-24 0,-11 15-13,-1-1 0,-1-1 0,10-30 0,25-84 19,-25 69-12,76-240 6,-96 299-118,8-31 29,-12 40 10,1 0-1,-1 0 1,0 0-1,0 0 1,0 0-1,0 0 1,0 0-1,-1 0 1,1 0 0,-2-5-1,1 7 27,1 1-1,-1-1 1,1 1 0,-1-1-1,1 1 1,-1-1 0,1 1 0,-1-1-1,0 1 1,1 0 0,-1-1-1,1 1 1,-1 0 0,0 0-1,1-1 1,-1 1 0,0 0-1,0 0 1,1 0 0,-1 0-1,0 0 1,1 0 0,-1 0-1,0 0 1,1 0 0,-1 0 0,0 0-1,1 1 1,-1-1 0,-1 1-1,1-1-32,-2 1 27,1-1 0,-1 1 0,1 0-1,0 0 1,0 0 0,-1 0 0,1 0-1,0 1 1,0-1 0,0 1 0,0-1 0,1 1-1,-4 3 1,-1 3-38,1-1 0,-7 16 0,-3 9-35,1 2 0,1 0-1,-10 47 1,-16 113 83,38-189 9,-8 50-90,-3 63-1,11-95 169,2 0 1,0-1-1,1 1 0,1-1 0,11 37 0,-13-54-37,0-1 0,1 0 0,-1 1 0,1-1 0,0 0 0,1 0 0,-1-1 0,6 8 0,-6-9-9,0-1 0,0 1 0,0-1-1,0 1 1,0-1 0,1 0-1,-1 0 1,0 0 0,0 0-1,1 0 1,-1 0 0,1-1-1,-1 1 1,1-1 0,-1 0-1,1 0 1,2 0 0,1 0 29,0-1 1,0 0 0,0 0-1,0 0 1,0-1 0,0 0-1,-1 0 1,7-3 0,43-27 323,-45 26-338,15-11 24,-1-1 1,0 0-1,-2-2 0,33-35 1,-36 31-136,-14 17-92,0 0 1,12-12-1,-26 44-621,7-22 764,-5 13-33,1 0-1,0 1 0,-4 24 0,9-36 61,0 0 1,1 1-1,-1-1 1,1 1-1,1-1 1,-1 1-1,1-1 1,0 0-1,0 1 1,1-1-1,-1 0 1,1 0-1,0 0 1,1 0-1,3 6 1,-5-8 16,1-1 0,0 1 0,0-1 0,0 1 0,0-1 0,0 0 0,0 0 0,0 0 0,1 0-1,-1 0 1,1-1 0,-1 1 0,1-1 0,0 1 0,0-1 0,-1 0 0,1 0 0,0 0 0,0 0 0,0-1 0,0 0 0,0 1 0,0-1 0,1 0 0,-1 0 0,0 0 0,0-1 0,0 1 0,4-2 0,5-1 114,1-1 0,-1 0-1,0-1 1,22-12 0,43-32 97,-73 47-223,18-15-86,-18 13 13,-1 1 1,1 0-1,0 0 1,0 0-1,0 1 1,0-1-1,0 1 1,1 0-1,-1 0 1,1 0-1,-1 1 1,1 0-1,0 0 1,4-1-1,-8 2 48,0 0 0,0 0-1,0 0 1,0 0 0,0 1-1,-1-1 1,1 0 0,0 0-1,0 1 1,0-1 0,-1 0-1,1 1 1,0-1 0,0 1-1,-1-1 1,1 1 0,0-1-1,-1 1 1,1 0 0,-1-1-1,1 1 1,0 1 0,0 0 2,0 0 0,0 0 0,0 0 0,-1 0 0,1 0 0,-1 0 0,1 0 0,0 4 0,-1 5 24,0 0 1,-4 21-1,3-25-14,-5 77 529,31-127 432,-18 33-1006,0 0-1,1 1 1,0 0 0,1 0-1,-1 1 1,2 0-1,-1 0 1,1 1-1,0 0 1,1 1 0,0 0-1,13-5 1,-24 11 26,1-1 1,-1 1 0,1 0 0,0 0 0,-1 0-1,1-1 1,0 1 0,-1 0 0,1 0 0,0 0-1,-1 0 1,1 0 0,0 0 0,-1 0-1,1 0 1,0 0 0,-1 1 0,1-1 0,0 0-1,-1 0 1,1 0 0,-1 1 0,1-1 0,0 0-1,0 1 1,0 0 2,-1 0 0,1 0 0,0 0 0,-1 0 1,1 0-1,-1 0 0,0 0 0,1 0 0,-1 1 0,0-1 0,1 0 0,-1 0 0,0 2 0,0 4 33,0 0 0,-1 0 0,0 0 0,-2 7 0,0-1 30,1-7-51,1 0 0,-1 0 1,1 0-1,0 1 0,1-1 0,-1 1 1,1-1-1,1 8 0,3-6 415,4-12-240,-4 0-178,70-48 411,-42 31-375,0-3-1,37-34 1,-62 50-92,-2 4-462,-6 18 147,-5 13 179,4-20 181,1 0 0,-1 1 0,0 14 0,2-14 42,0 0-1,0 0 1,1 0 0,0 0-1,1 0 1,0 0 0,0 0-1,0 0 1,1 0 0,0-1-1,1 0 1,0 1 0,0-1-1,1 0 1,8 9 0,-12-15-5,0 0 0,0 0 0,0 0 0,0 0 0,0 0 0,0-1 0,0 1 0,1-1 0,-1 1 0,0-1 0,1 1 0,-1-1 0,0 0 0,1 1 0,-1-1 0,0 0 0,1 0 0,-1 0 0,0 0 0,1 0 0,-1 0 0,0-1 0,1 1 0,-1 0 0,0-1 0,1 1 0,-1-1 0,0 1 0,0-1 0,2 0 0,3-3 38,1 0 0,-1 0 0,0-1 0,5-5 0,-6 5-29,15-14 3,-1-2-1,-2 0 0,20-30 1,1 0-263,-33 43 181,1 1-288,-5 7 318,-1 1-1,0-1 1,1 1-1,-1-1 1,0 1 0,0-1-1,0 1 1,1-1 0,-1 1-1,0-1 1,0 1-1,0-1 1,0 1 0,0-1-1,0 1 1,0-1 0,0 1-1,0-1 1,0 1-1,-1 0 1,1 15-66,-5 23 0,3-30 119,0 0-1,1-1 1,0 1-1,1 0 0,0 0 1,0 0-1,1-1 1,0 1-1,1 0 1,3 11-1,-5-20-25,0 0 1,0 0-1,0 0 1,0 1-1,1-1 0,-1 0 1,0 0-1,0 0 1,0 0-1,1 0 0,-1 1 1,0-1-1,0 0 1,1 0-1,-1 0 1,0 0-1,0 0 0,0 0 1,1 0-1,-1 0 1,0 0-1,0 0 0,1 0 1,-1 0-1,0 0 1,0 0-1,1 0 0,-1 0 1,0 0-1,0 0 1,1 0-1,-1-1 0,0 1 1,0 0-1,0 0 1,1 0-1,-1 0 1,0-1-1,11-6 208,-1-3-165,0 0-1,-1-1 1,0-1 0,11-17-1,-9 12-5,17-20 0,0 2-105,-26 99-972,0-56 1053,-1-1 0,1 1 0,3 8 0,-4-14 0,0 1-1,0-1 1,0 0 0,0 0-1,0 1 1,0-1 0,1 0-1,-1 0 1,1-1 0,-1 1 0,1 0-1,0 0 1,-1-1 0,4 2-1,-4-2-2,1-1 1,-1 0-1,0 1 0,1-1 0,-1 0 0,1 0 0,-1 0 0,1-1 1,-1 1-1,1 0 0,-1 0 0,0-1 0,1 1 0,-1-1 0,3-1 1,23-12 143,-22 10-160,-1 2 11,30-19-11,0 2 0,1 1 1,51-18-1,-34 20-63,-44 11-83,-2 0 258,-6 4-120,0 1 1,0 0-1,0 0 1,0 0-1,0 0 0,0 0 1,0 0-1,0 0 1,0 0-1,0 0 1,0 0-1,0 0 1,0 0-1,0 0 1,0 0-1,0 0 1,1 0-1,-1 0 1,0 0-1,0 0 1,0 0-1,0 0 1,0 0-1,0 0 0,0 0 1,0 0-1,0 0 1,0 0-1,0 0 1,0 0-1,0 0 1,0 0-1,0 0 1,0 0-1,0 0 1,1 0-1,-1 1 1,0-1-1,0 0 1,0 0-1,0 0 0,0 0 1,0 0-1,0 0 1,0 0-1,0 0 1,0 0-1,0 0 1,0 0-1,0 0 1,0 0-1,0 0 1,0 0-1,0 0 1,0 0-1,0 1 1,0-1-1,0 0 1,0 0-1,0 0 0,0 0 1,0 0-1,0 0 1,0 0-1,0 0 1,0 0-1,0 0 1,3 8-67,-3-6 51,0 1 0,0-1 0,-1 0 0,1 1-1,-1-1 1,1 0 0,-1 1 0,0-1 0,0 0 0,-1 3 0,0 0 48,-6 14-71,4-8 26,0 0 0,1-1 0,-2 15-1,3-15-33,0-2 90,1 0 0,0 0 1,1 0-1,-1 0 1,2 12-1,0-2-42,-1-14 38,0 0 1,0 0-1,0 0 1,2 7-1,-2-10-29,0 0-1,1 0 0,-1-1 0,0 1 1,1 0-1,-1-1 0,0 1 0,1 0 0,-1-1 1,1 1-1,-1-1 0,1 1 0,-1-1 1,1 1-1,-1-1 0,1 1 0,0-1 1,-1 1-1,1-1 0,0 0 0,-1 1 1,1-1-1,0 0 0,-1 0 0,1 1 0,0-1 1,0 0-1,-1 0 0,1 0 0,1 0 1,3-1 31,-1 1 1,1-1-1,0 0 1,-1-1-1,1 1 0,-1-1 1,1 0-1,-1 0 1,0 0-1,0-1 1,0 1-1,0-1 1,4-4-1,7-6 98,22-26 0,48-64-237,-78 96-143,-6 7 238,-1 0 0,0 0 0,0 0 0,0 0 0,0 0-1,0 0 1,0 0 0,1 0 0,-1 0 0,0 0-1,0 0 1,0 0 0,0 0 0,0 0 0,0 0-1,1 0 1,-1 0 0,0 0 0,0 0 0,0 0-1,0 0 1,0 0 0,0 0 0,0 0 0,1 0-1,-1 0 1,0 0 0,0 0 0,0 0 0,0 1-1,0-1 1,0 0 0,0 0 0,0 0 0,0 0-1,0 0 1,1 0 0,1 19-336,-1 2 320,18 63 150,-19-83-120,0-1 0,0 0 0,0 1 0,0-1-1,1 0 1,-1 1 0,0-1 0,0 0 0,0 1 0,0-1-1,0 0 1,0 1 0,1-1 0,-1 0 0,0 1 0,0-1-1,0 0 1,1 0 0,-1 1 0,0-1 0,0 0-1,1 0 1,-1 0 0,0 1 0,0-1 0,1 0 0,-1 0-1,0 0 1,1 0 0,-1 0 0,0 1 0,1-1 0,-1 0-1,0 0 1,1 0 0,-1 0 0,0 0 0,1 0 0,-1 0-1,1 0 1,-1 0 0,0 0 0,1-1 0,-1 1-1,0 0 1,0 0 0,1 0 0,-1 0 0,0 0 0,1-1-1,-1 1 1,0 0 0,1 0 0,-1 0 0,0-1 0,0 1-1,0 0 1,1 0 0,-1-1 0,0 1 0,0-1-1,22-25 659,-12 13-707,12-17 59,13-15-255,-32 42 189,1-1 0,0 0 0,0 1 0,0 0 0,0 0 0,1 0 0,-1 0 0,6-2 0,-9 5 41,-1-1 1,1 1-1,0 0 0,-1-1 1,1 1-1,0 0 1,-1 0-1,1 0 0,0 0 1,-1-1-1,1 1 1,0 0-1,-1 0 0,1 0 1,0 0-1,-1 0 0,1 1 1,0-1-1,-1 0 1,1 0-1,0 0 0,-1 1 1,1-1-1,-1 0 0,1 0 1,0 1-1,-1-1 1,1 1-1,-1-1 0,1 0 1,-1 1-1,1-1 1,-1 1-1,1-1 0,-1 1 1,0 0-1,1-1 0,-1 1 1,0-1-1,1 1 1,-1 0-1,0-1 0,0 1 1,0 0-1,1 0 0,-1 5-1,1 0 0,-1-1 0,0 1 0,-1 9 0,1-2 17,0-6-64,0 3 540,0-10-471,1 1-1,-1-1 1,0 0-1,0 0 1,1 0-1,-1 0 1,0 0 0,0 0-1,1 0 1,-1 0-1,0 0 1,0 1-1,1-1 1,-1 0-1,0 0 1,0 0-1,1 0 1,-1-1-1,0 1 1,0 0-1,1 0 1,-1 0-1,0 0 1,1 0-1,-1 0 1,0 0 0,0 0-1,0 0 1,1-1-1,-1 1 1,0 0-1,0 0 1,0 0-1,1-1 1,-1 1-1,37-26 322,-22 15-601,27-15 0,-41 27 242,-1-1 1,1 0-1,-1 0 1,1 1-1,-1-1 0,0 0 1,1 1-1,-1-1 1,1 0-1,-1 1 1,1-1-1,-1 1 0,0-1 1,1 1-1,-1-1 1,0 1-1,0-1 1,1 1-1,-1-1 0,0 2 1,9 15 193,-7-12-133,-1-3-16,0-1 1,-1 1-1,1 0 1,0-1-1,0 1 1,0-1-1,0 0 1,1 1-1,-1-1 1,0 0-1,0 0 0,1 0 1,2 2-1,-3-3 0,1 1 0,-1-1 0,0 0 0,1 0 0,-1 1 0,1-1 0,-1 0-1,1 0 1,-1-1 0,1 1 0,-1 0 0,0 0 0,1-1 0,-1 1 0,3-2 0,71-30 201,-46 19-248,51-17 0,-73 28 14,0 1-1,1 0 0,-1 0 1,0 1-1,1 0 1,-1 0-1,1 1 0,-1 0 1,1 0-1,-1 1 1,0-1-1,0 2 0,0-1 1,0 1-1,0 0 1,-1 1-1,1-1 0,-1 1 1,0 1-1,0-1 1,8 9-1,-13-13-192,0 1 1,0 0-1,0 0 0,-1 0 1,1-1-1,0 1 1,0 0-1,-1 0 0,1 0 1,-1 0-1,1 0 1,-1 0-1,1 1 0,-1-1 1,0 0-1,1 0 1,-1 0-1,0 0 0,0 0 1,0 1-1,0-1 1,0 0-1,0 0 0,0 0 1,0 1-1,0-1 0,-1 1 1,0 0-535,0 0-1,0 0 1,-1 0 0,1 0-1,0 0 1,-1-1 0,1 1-1,-1 0 1,0-1 0,0 1-1,1-1 1,-1 0 0,-3 2-1,-14 10-2694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2:45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21 3072,'-14'-21'1376,"5"21"-1184,4 0 288,-1 0-544,3 4 32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2:45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67 5888,'-52'5'2688,"43"-1"-2336,12-1 1120,8 3-864,26-3 896,6 6-864,33-13 288,-1 4-544,44-14 160,3 7-320,11-10-64,-9 8-96,4-7 96,-20 8-96,14-5-3680,-13 5 1952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1:52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348 672 3552,'3'-5'542,"0"0"0,0 0 0,0 1 0,7-7 0,-8 9-252,0 0 1,0 0 0,0 0 0,0 0-1,-1 0 1,1-1 0,-1 1 0,1-1 0,-1 1-1,0-1 1,0 1 0,0-1 0,0 0 0,-1 1-1,1-1 1,0-5 0,-1 8-276,0-1 1,0 1-1,0 0 1,0-1-1,-1 1 0,1-1 1,0 1-1,0 0 1,0-1-1,-1 1 0,1 0 1,0-1-1,0 1 1,-1 0-1,1-1 0,0 1 1,0 0-1,-1-1 1,1 1-1,0 0 0,-1 0 1,1-1-1,0 1 1,-1 0-1,1 0 0,-1 0 1,1 0-1,0 0 1,-1-1-1,1 1 0,-1 0 1,1 0-1,-1 0 1,-19 0-57,20 0 43,-7 1 25,-1 1 0,1-1-1,0 1 1,0 0 0,-1 1-1,1 0 1,1 0 0,-14 8-1,-1 3 212,-28 26-1,30-23-76,1 1 0,1 1 0,0 1 1,-21 34-1,-45 95 606,82-147-747,-4 8 164,0 0-1,-4 15 1,8-23-107,1 0 1,-1 0-1,0 1 0,1-1 1,0 0-1,0 0 0,0 1 1,0-1-1,0 0 0,0 1 1,0-1-1,1 0 0,-1 0 1,1 1-1,-1-1 0,1 0 1,2 3-1,-3-4-31,1 0 0,-1-1 1,1 1-1,-1 0 0,1-1 1,-1 1-1,1-1 0,0 1 1,-1-1-1,1 0 0,0 1 0,-1-1 1,1 1-1,0-1 0,0 0 1,-1 0-1,1 1 0,0-1 1,0 0-1,0 0 0,-1 0 1,1 0-1,0 0 0,0 0 0,-1 0 1,2-1-1,20-7 336,-18 6-276,9-5 56,0 0 0,-1-1 0,19-16 0,-24 19-106,29-25 182,49-54-1,21-40 19,-73 85-179,-2-3-1,44-78 0,-57 86-80,-3-1 0,-1 0-1,-1 0 1,-2-2-1,8-51 1,-16 69-101,2-10-405,2-50-1,-7 78 462,0-1 0,0 1 1,0-1-1,0 1 0,-1-1 0,1 1 0,0-1 0,-1 1 0,1-1 0,-1 1 0,1-1 0,-1 1 0,-1-2 0,2 2 28,-1 1 0,1 0 0,0 0 0,0-1 0,-1 1 0,1 0 0,-1 0 0,1 0 0,0-1 0,-1 1 0,1 0 0,0 0 0,-1 0 0,1 0 0,-1 0 0,1 0 0,0 0 0,-1 0 0,1 0 0,-1 0 0,0 0 0,0 0-14,0 1 0,-1-1 0,1 1 1,0-1-1,0 1 0,-1-1 0,1 1 0,0 0 0,0 0 1,-1 0-1,-14 16-207,0 1 0,1 0 0,-17 26 0,24-33 191,-9 13 22,0 1 1,2 0-1,1 1 0,-13 32 0,17-32 81,2-1-1,1 1 1,1 0 0,2 1-1,0-1 1,1 1 0,2 30-1,2-42 38,0-1 1,0 0-1,1 0 0,1 0 0,0 0 0,1-1 0,1 1 1,0-1-1,1 0 0,0 0 0,1-1 0,0 0 1,1 0-1,1 0 0,12 12 0,-16-19 8,0 1 0,1-1 0,-1-1-1,1 1 1,1-1 0,-1 0 0,1 0 0,-1-1-1,1 0 1,0 0 0,0-1 0,0 0 0,0 0-1,1 0 1,-1-1 0,1 0 0,-1-1 0,0 0-1,16-1 1,-13-1-20,0-1-1,0 0 1,0-1 0,-1 0-1,1-1 1,-1 0-1,0 0 1,0-1 0,15-13-1,-6 2 81,0 0 0,31-40 0,-35 38-143,-1-1-1,0 0 0,-2 0 1,0-2-1,14-40 0,-23 58-54,-1 0-1,-1-1 1,1 1-1,-1 0 1,1-1 0,-1 1-1,0 0 1,-2-9-1,2 12 26,0 1 0,0-1 0,-1 0 0,1 0 0,0 0-1,-1 1 1,1-1 0,0 0 0,-1 0 0,1 1 0,-1-1 0,1 0 0,-1 1-1,0-1 1,1 0 0,-1 1 0,0-1 0,1 1 0,-1-1 0,-1 0 0,1 1-4,-1 0 1,1 0-1,0 0 1,-1 0 0,1 0-1,0 0 1,-1 0-1,1 0 1,0 0-1,0 1 1,-1-1 0,1 1-1,0-1 1,0 1-1,-1-1 1,1 1-1,-2 1 1,-2 1-23,1 0-1,0 0 1,0 1-1,0 0 1,1 0-1,-1 0 1,-3 5 0,-20 34-146,19-31 144,-8 16 16,1 1 0,-17 44-1,26-55 60,1-1 0,1 1 0,0 0 1,1 0-1,-1 35 0,4-48 21,0 0 1,1 0 0,-1 1 0,1-1-1,0 0 1,0 0 0,1 0-1,0 0 1,3 6 0,-4-9-23,0 0 1,0-1-1,0 1 1,0 0-1,1-1 1,-1 1-1,1-1 0,-1 1 1,1-1-1,0 0 1,0 0-1,-1 0 1,1 0-1,0 0 1,0 0-1,0 0 1,0 0-1,0-1 0,0 1 1,0-1-1,0 0 1,0 1-1,0-1 1,1 0-1,-1 0 1,4-1-1,8-1 92,0-2 1,0 1-1,0-2 0,0 0 1,-1 0-1,24-14 0,71-51 85,-105 67-193,52-35-14,83-76 0,-129 104-47,30-25-71,-36 33 78,-1 0 0,1 0 1,0 0-1,0 0 0,0 1 0,0-1 0,0 1 1,0 0-1,0 0 0,0 0 0,0 0 0,5 0 1,-8 1 30,1 1 1,-1-1-1,1 0 1,-1 0 0,1 0-1,-1 1 1,1-1-1,-1 0 1,1 1-1,-1-1 1,1 0-1,-1 1 1,1-1 0,-1 0-1,0 1 1,1-1-1,-1 1 1,0-1-1,1 1 1,-1-1-1,0 1 1,0-1 0,1 1-1,-1-1 1,0 1-1,0-1 1,0 1-1,0 0 1,0-1 0,0 1-1,0-1 1,0 1-1,0-1 1,0 1-1,0 0 1,0-1-1,0 2 1,0 3-39,1 9 6,-1 1 0,0-1 1,-1 0-1,-2 16 0,-16 56-33,11-54 184,-7 54-1,14-74-60,0-6 11,0 0-1,1 0 1,0 0-1,0-1 1,0 1 0,1 0-1,0 0 1,0 0 0,3 9-1,-4-15-40,0 1 0,0-1-1,1 0 1,-1 1 0,0-1-1,0 0 1,1 1 0,-1-1-1,0 0 1,0 0 0,1 1-1,-1-1 1,0 0 0,1 0-1,-1 1 1,0-1 0,1 0-1,-1 0 1,1 0 0,-1 0-1,0 0 1,1 0 0,-1 0-1,0 0 1,1 0 0,-1 0-1,1 0 1,-1 0 0,0 0-1,1 0 1,16-6 309,-12 3-267,-1-1 0,1 1 1,-1 0-1,1-1 1,3-5-1,3-6 10,-1 0-1,0 0 1,-1 0 0,10-28 0,21-71-224,-17 45 181,-18 55-43,5-14-116,9-40 0,-15 59-250,0 10 148,7 16 77,-5-7 179,-1-3-13,2 0 1,-1-1-1,1 0 0,0 0 0,0-1 0,0 0 0,1 0 0,0-1 0,0 0 0,0 0 0,0-1 0,0 0 0,1 0 1,0-1-1,0 0 0,14 1 0,-8-2 32,0 0 1,-1-1 0,1-1-1,-1 0 1,1-1-1,-1-1 1,1 0-1,-1-1 1,20-8 0,-18 5 8,-1 0-1,0-1 1,0-1 0,-1 0 0,0-1 0,-1-1 0,0 0 0,0 0 0,-1-2-1,-1 1 1,0-1 0,12-19 0,-23 31-67,1 0 0,-1 0 0,1 0 0,-1 0 1,1 1-1,-1-1 0,1 0 0,-1 0 0,0 0 0,0 0 0,1 0 0,-1 0 1,0 0-1,0 0 0,0 0 0,0 0 0,0 0 0,0 0 0,0 0 0,-1 0 1,1 0-1,0 0 0,-1 0 0,1 0 0,-1-1 0,0 1-2,0 0-1,0 1 1,0-1-1,1 1 1,-1 0-1,0-1 1,0 1-1,0 0 1,0-1-1,0 1 1,0 0-1,0 0 1,0 0-1,0 0 1,0 0-1,0 0 1,-1 0-1,1 0 1,0 0-1,0 1 1,0-1-1,0 0 1,1 1-1,-1-1 1,0 0-1,-2 2 1,-12 5-43,-1 1-1,1 0 1,1 1-1,0 1 1,0 1 0,1 0-1,-12 12 1,6-2 42,1 0 1,1 0-1,-22 38 1,34-51 20,1 0 1,0 0-1,0 1 1,1-1 0,0 1-1,1-1 1,0 1-1,0 0 1,1 0-1,0 0 1,0 12 0,1-17 12,1 1 0,-1-1 0,1 0 0,0 0 0,0 1 0,0-1 0,1 0 0,0 0 0,-1 0 0,1-1 0,0 1 0,1 0 0,-1-1 0,1 1 0,0-1 0,0 0 0,0 0 0,0 0 0,0 0 0,1-1 0,-1 1 0,1-1 0,-1 0 0,1 0 0,7 3 0,-4-3 25,0 0 1,0 0-1,1-1 1,-1 1-1,0-2 1,1 1-1,-1-1 1,1 0-1,-1-1 1,0 1-1,1-2 0,-1 1 1,0-1-1,0 0 1,0 0-1,0-1 1,13-7-1,1-2 40,0-1-1,-1-1 0,-1-1 1,23-23-1,150-148 284,-122 124-307,79-78-32,-114 99-51,-2-1 1,-2-2-1,-2-1 0,40-83 1,-55 99-41,-3 5-92,0 0 0,8-28 0,-17 37-39,-2 15 190,0 0 0,0 0 0,0-1 0,0 1 1,0 0-1,0 0 0,-1 0 0,1 0 0,0 0 0,0-1 0,0 1 1,0 0-1,0 0 0,0 0 0,0 0 0,0 0 0,-1 0 0,1 0 1,0 0-1,0-1 0,0 1 0,0 0 0,0 0 0,-1 0 0,1 0 1,0 0-1,0 0 0,0 0 0,0 0 0,-1 0 0,1 0 0,0 0 1,0 0-1,0 0 0,0 0 0,0 0 0,-1 0 0,1 0 0,0 0 1,0 0-1,0 0 0,-3 2-43,0 0 0,0-1 1,1 1-1,-1 0 0,1 0 1,0 1-1,-3 2 0,-63 69-76,-67 68-66,102-108 166,2 1 0,-38 56 0,53-67 15,1 1 0,2 0-1,0 1 1,2 1 0,-10 34 0,13-34 38,2 1 1,-4 33 0,9-51-5,1 0 0,-1 1 0,2-1-1,-1 0 1,1 0 0,1 0 0,0 0 0,1 0 0,4 13-1,-4-17 11,-1-1 1,1 0-1,1-1 0,-1 1 0,1 0 0,0-1 0,0 0 0,0 0 0,0 0 1,1 0-1,-1-1 0,1 0 0,0 0 0,0 0 0,0 0 0,1-1 0,-1 0 1,1 0-1,-1 0 0,1-1 0,0 0 0,11 1 0,-2-1 25,-1-1-1,1 0 0,0-1 0,0-1 1,-1 0-1,1-1 0,27-9 1,-21 4-11,0-2 0,-1 0 0,0-1 0,-1-1 0,0 0 0,0-2 0,-2 0 0,0-1 0,-1-1 0,22-27 0,-27 32-485,-13 15 71,-14 23 133,15-26 248,-59 112-277,44-80 181,13-28 101,1 0-1,-1 0 0,1 1 1,1-1-1,-1 0 0,1 1 1,0-1-1,0 1 0,0-1 1,1 1-1,0 0 0,0-1 1,1 1-1,-1 0 0,2 5 1,-1-10-5,-1 1 0,1-1 0,-1 1 1,1-1-1,0 0 0,0 1 0,0-1 0,-1 0 1,1 1-1,0-1 0,0 0 0,1 0 0,-1 0 1,0 0-1,0 0 0,0 0 0,1-1 0,-1 1 1,0 0-1,1 0 0,-1-1 0,1 1 1,-1-1-1,1 0 0,-1 1 0,1-1 0,-1 0 1,1 0-1,1 0 0,0 0 18,0 0 0,0 0 1,0 0-1,0-1 0,-1 1 0,1-1 0,0 0 0,0 0 1,0 0-1,-1 0 0,1-1 0,-1 1 0,1-1 0,4-3 1,0-3 2,1 0 1,-1-1-1,0 0 1,-1 0-1,0-1 1,0 0-1,-1 0 1,0 0-1,6-22 1,-6 13-3,0-1 1,-2 1-1,0-1 0,1-36 0,-5 52-100,1-1-1,-1 1 1,1-1-1,-1 1 0,0-1 1,-1 1-1,1 0 1,-5-9-1,5 11 56,0 1-1,0-1 1,0 0-1,0 1 1,0-1-1,0 1 0,-1-1 1,1 1-1,0 0 1,-1-1-1,1 1 1,-1 0-1,0 0 1,1 0-1,-1 0 1,0 0-1,0 1 1,1-1-1,-1 0 1,0 1-1,0-1 1,-3 1-1,-3 0 38,9 0-27,13-1 100,-5 0-96,-1 0 0,0 0 0,1 1 0,-1 0 0,11 2 0,-14-2-24,-1 1-1,0 1 1,0-1-1,0 0 1,0 1-1,0 0 1,0 0-1,-1 0 1,1 0-1,-1 1 1,1 0-1,4 4 1,-2 0-19,0 0-1,-1 1 1,1-1 0,-2 1 0,1 1-1,-1-1 1,0 0 0,-1 1 0,4 15-1,-2-4 33,-1 1 0,-1-1-1,1 28 1,-4-25 37,-2 0 0,0 1 0,-7 33 0,-25 69-257,14-55 251,16-55 15,-52 175 706,49-179-316,7-13-384,-1 1 0,1-1 0,0 0 0,0 0 1,0 0-1,0 0 0,0 0 0,0 1 0,0-1 0,0 0 1,0 0-1,0 0 0,0 0 0,1 1 0,-1-1 0,0 0 1,0 0-1,1-1 0,2-10 38,2-13-6,1 1 1,1 0 0,1 0 0,14-29-1,9-1-56,37-52 1,45-43 80,-53 70-187,-31 40-18,6-8-36,63-66 1,-96 111 115,26-23-117,-26 23 103,0 1-1,1-1 1,-1 1-1,0 0 0,1 0 1,-1 0-1,0 0 0,1 0 1,-1 1-1,1-1 1,5 0-1,-7 1 29,0 1 0,-1-1 0,1 0 0,0 1 1,0-1-1,0 1 0,0-1 0,0 1 0,0-1 0,0 1 0,-1 0 0,1-1 0,0 1 1,0 0-1,-1 0 0,1 0 0,-1-1 0,1 1 0,-1 0 0,1 0 0,-1 0 1,1 0-1,-1 0 0,0 0 0,0 0 0,1 0 0,-1 0 0,0 0 0,0 1 0,1 5-17,0-1-1,-1 0 1,0 12-1,-2 0 48,-1 0-1,0-1 0,-1 1 0,-2-1 0,1 0 1,-2 0-1,0-1 0,-1 0 0,-1 0 0,0-1 1,-1 0-1,-1-1 0,0 0 0,-1-1 0,-1 0 1,0 0-1,0-2 0,-1 0 0,-1 0 1,1-1-1,-22 10 0,29-17 72,-1 1 1,0-1-1,0 0 0,-10 2 1,16-5-61,0 1 0,-1-1 0,1 0 0,-1 0 0,1 0 0,-1 0-1,1 0 1,-1-1 0,1 1 0,0 0 0,-1-1 0,1 0 0,-1 0 0,1 0 0,0 0 0,0 0 0,0 0 0,-3-3 0,3 3-25,1 0 0,0 0-1,1 0 1,-1 0 0,0-1 0,0 1-1,0 0 1,1-1 0,-1 1 0,1-1-1,-1 1 1,1-1 0,0 1 0,-1-1-1,1 1 1,0-1 0,0 1 0,0-1-1,0 1 1,0-1 0,0 1 0,1-1-1,-1 1 1,0-1 0,1 1 0,0-2-1,0 0-12,0 0-1,1 0 1,-1 0 0,1 0-1,-1 1 1,1-1-1,0 1 1,0-1 0,0 1-1,0 0 1,0 0-1,4-3 1,1 1-47,1 0 1,-1 1-1,0 0 1,1 0-1,0 1 0,0 0 1,-1 0-1,12-1 1,9 1 29,31 2 0,18-1 114,-46-3-62,-1-2-1,0 0 1,-1-2 0,35-14 0,-7-2 32,55-32 0,-81 39-3,0-2 0,33-26 0,-54 37-35,0 0 0,-1-1 0,0 0-1,0-1 1,-1 0 0,-1 0 0,0-1-1,0 1 1,7-18 0,-13 26-30,0-1 1,0 1-1,0 0 0,0-1 1,-1 1-1,1-1 0,-1 1 1,0 0-1,0-1 0,1 1 1,-2-1-1,1 1 0,0-1 1,0 1-1,-1-1 0,1 1 1,-1-1-1,0 1 0,0 0 1,0-1-1,-2-3 0,1 4-17,0 0-1,0 0 1,-1 0-1,1 0 0,0 0 1,-1 0-1,0 1 1,1-1-1,-1 1 1,0 0-1,0-1 1,0 1-1,0 1 1,1-1-1,-1 0 1,-1 1-1,1 0 0,-3-1 1,-9 1-34,-1 0-1,1 2 1,-1-1 0,1 2-1,-19 5 1,25-5 49,0 1 1,0 1-1,0-1 0,0 1 1,1 1-1,0 0 0,0 0 1,0 1-1,1-1 0,0 2 0,0-1 1,1 1-1,-10 15 0,11-15 19,0 0-1,1 0 0,0 0 0,0 1 1,1-1-1,0 1 0,1 0 0,0 0 0,0 0 1,1 0-1,0 0 0,0 0 0,1 0 1,0 0-1,3 13 0,-2-19 11,0 1 0,0-1-1,0 1 1,1-1 0,-1 0 0,1 0 0,0 1 0,0-1 0,0 0-1,1-1 1,-1 1 0,1 0 0,-1-1 0,1 1 0,0-1-1,0 0 1,0 0 0,0 0 0,4 2 0,3 0 26,-1 0 1,1-1-1,0 0 0,-1-1 1,20 3-1,-3-3 29,1-2-1,-1 0 1,1-2-1,-1 0 1,0-2-1,0-1 1,0-1-1,31-13 1,13-7-26,108-60 0,-140 68-113,-26 13 62,-1 0 1,0-1-1,0 0 0,17-13 1,-25 12 73,-3 7-68,1 0-1,-1 0 1,0 0 0,0 0-1,0 0 1,0 0-1,0 0 1,0 0 0,0-1-1,0 1 1,0 0 0,0 0-1,0 0 1,0 0 0,0 0-1,0 0 1,0 0 0,0 0-1,0-1 1,0 1-1,0 0 1,0 0 0,0 0-1,0 0 1,-1 0 0,1 0-1,0 0 1,0 0 0,0 0-1,0-1 1,0 1 0,0 0-1,0 0 1,0 0-1,0 0 1,0 0 0,0 0-1,-1 0 1,1 0 0,0 0-1,0 0 1,0 0 0,0 0-1,0 0 1,0 0 0,0 0-1,0 0 1,-1 0 0,1 0-1,0 0 1,0 0-1,0 0 1,0 0 0,0 0-1,0 0 1,0 0 0,-1 0-1,-4 2-72,-1 1 0,0-1 0,1 1 0,-1 0 0,1 1 0,-9 6 0,-30 29-139,40-35 201,-18 18-1,1 2 1,1 0-1,1 1 0,-27 47 1,42-64 9,0-1 0,1 1 0,-5 16 0,7-20 9,0 0 0,1 0 0,-1 0 1,1-1-1,0 1 0,0 0 0,0 0 0,0 0 0,1 0 0,1 6 0,-2-10 2,0 1 1,0 0-1,1 0 1,-1-1-1,0 1 1,1 0-1,-1-1 1,0 1-1,1-1 1,-1 1-1,1 0 1,-1-1-1,1 1 1,-1-1-1,1 1 0,0-1 1,-1 0-1,1 1 1,0-1-1,-1 0 1,1 1-1,0-1 1,-1 0-1,1 0 1,0 1-1,-1-1 1,1 0-1,0 0 1,0 0-1,-1 0 1,1 0-1,0 0 1,0 0-1,-1 0 0,1 0 1,0-1-1,0 1 1,-1 0-1,1 0 1,1-1-1,2-2 73,1 1 0,-1 0-1,0-1 1,7-5 0,-11 7-78,17-13 72,0-2-1,23-28 1,1-2-78,156-159 177,-54 41-108,-118 128-179,0 0-1,35-75 1,-59 110 110,0-2-41,1-1 0,-1 1 0,1-1 0,-1 0-1,1-6 1,-2 9 33,0 1 0,0 0-1,0-1 1,0 1-1,0-1 1,0 1 0,0 0-1,0-1 1,0 1 0,0-1-1,0 1 1,0 0 0,-1-1-1,1 1 1,0 0 0,0-1-1,0 1 1,-1 0 0,1-1-1,0 1 1,0 0-1,-1 0 1,1-1 0,0 1-1,-1 0 1,1 0 0,-1-1-1,0 1-11,0 0-1,0 0 1,-1 0-1,1 0 1,0 0 0,0 0-1,0 0 1,-1 0-1,1 0 1,0 1-1,0-1 1,0 0-1,0 1 1,-2 0-1,-24 13-156,1 0-1,0 2 0,-40 33 1,49-35 183,0 0 1,1 2-1,0 0 1,1 0 0,1 1-1,1 1 1,1 0 0,0 1-1,1 0 1,1 1-1,1 0 1,1 1 0,1 0-1,0 0 1,2 1-1,0-1 1,2 1 0,-2 25-1,5-39-4,0 1 0,0-1 0,0 0 0,1 1 0,0-1-1,1 0 1,0 0 0,0 0 0,1 0 0,0 0 0,0-1-1,1 1 1,0-1 0,0 0 0,1 0 0,0 0 0,0-1-1,6 7 1,-1-5-175,0 0 1,0-1-1,0-1 0,1 0 0,13 6 0,60 21-4392,-81-32 4293,56 19-2692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0:31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156 138 7296,'0'-56'2368,"0"53"-2215,-1 0 0,1-1 0,0 1 1,-1 0-1,0-1 0,0 1 0,0 0 1,0 0-1,0 0 0,-3-4 0,3 5 271,0 1 0,0-1 0,1 0 0,-1 0 0,0 0 0,1 0 0,-1 0 0,1 0 0,-1 0 0,1 0 0,0-3 0,-1-9 4330,0 11-3045,-1 9-1335,-8 44 822,-5 68 1,8-54-779,-6 33 214,-31 114 0,30-157-451,3 1 0,2 1 0,3-1 1,2 107-1,4-155-193,1 1-1,0 0 1,0-1-1,1 1 1,0-1-1,1 0 1,-1 0-1,7 13 1,-7-18-57,-1-1 1,0 1-1,0 0 1,1 0-1,-1-1 1,0 1-1,1-1 0,0 0 1,-1 1-1,1-1 1,0 0-1,0 0 1,-1 0-1,1 0 1,3 1-1,-3-2-83,0 0 1,0 0-1,0 0 0,0 0 1,0 0-1,0 0 0,0 0 1,0-1-1,0 1 0,0-1 1,0 1-1,0-1 1,0 0-1,0 0 0,0 0 1,0 0-1,-1 0 0,4-2 1,3-4-919,0 0 0,0 0 0,0-1 0,-1 0 0,11-15 1,27-50-6750,-27 41 4825,5-4-1059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2:51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227 31 1248,'0'0'3077,"19"-4"-90,13-22 165,-61 70-2336,7-11-593,5-10-112,2 1-1,-16 32 0,-5 21 186,4 2 0,3 2 0,-22 103 0,45-156-97,2 1 0,1 0 0,1-1 0,1 1 0,2 0 0,1 0 0,7 39 0,-6-54-70,1 1 0,0-1 0,1 1-1,0-1 1,1-1 0,1 1 0,0-1 0,1 0 0,1-1-1,0 0 1,0 0 0,1-1 0,1 0 0,0-1 0,21 16-1,-20-17-37,2 0-1,-1-1 0,1-1 0,0 0 0,1-1 0,0 0 0,0-1 1,0-1-1,29 4 0,-33-7-239,0 0 428,0 0 0,12-1 0,-20 0-441,-1-1-1,0 1 0,0 0 1,1-1-1,-1 1 0,0-1 1,0 0-1,0 0 0,0 0 0,0 0 1,0 0-1,0 0 0,0-1 1,0 1-1,3-3 0,-4-4-3042,-1-1 960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2:56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4 850 2400,'-4'1'2311,"10"-2"2103,5-5-3875,-1 0 0,1-1-1,-1 0 1,0 0 0,15-16 0,5-4-17,-16 17-376,-2-1 0,1 0 0,-2-1 0,14-18 0,-3-3-14,-1-2 0,-3 0 0,22-56 0,-37 85-113,-3 6-39,0-1 1,1 1 0,-1-1 0,0 1 0,1-1 0,-1 0 0,0 1 0,0-1 0,0 1 0,0-1 0,1 0 0,-1 1 0,0-1-1,0 0 1,0 1 0,0-1 0,0 1 0,0-1 0,-1 0 0,1 1 0,0-1 0,0 0 0,0 1 0,-1-1 0,-5 22-973,-38 115 762,41-125 222,0 0 0,0 0 0,-1 22 1,4-28 118,0 1 0,0-1 1,0 0-1,0 0 1,1 0-1,0 1 1,0-1-1,1 0 1,-1 0-1,5 8 1,-5-11-57,0-1 1,0 0-1,0 1 0,0-1 1,0 0-1,0 0 0,0 0 1,1 0-1,-1 0 0,0 0 1,1 0-1,-1 0 0,0 0 1,1-1-1,-1 1 0,1-1 1,0 1-1,-1-1 0,1 1 1,-1-1-1,1 0 0,0 0 1,-1 0-1,1 0 0,-1 0 1,1 0-1,0 0 0,-1-1 1,1 1-1,-1 0 0,1-1 1,-1 1-1,3-2 0,5-2 99,0-1 0,0 1 0,0-2-1,9-6 1,-13 8-127,84-55 154,-50 41-366,-37 17 160,0 0 1,1 0 0,-1 0-1,1 1 1,-1-1-1,1 1 1,-1 0-1,1-1 1,-1 1-1,1 0 1,0 1-1,-1-1 1,5 1 0,-6 0 14,-1-1 1,1 1 0,0-1-1,0 1 1,-1-1 0,1 1 0,-1-1-1,1 1 1,-1 0 0,1-1 0,-1 1-1,1 0 1,-1-1 0,1 1-1,-1 0 1,0 0 0,0-1 0,1 1-1,-1 0 1,0 0 0,0 0 0,0-1-1,0 1 1,0 0 0,0 0-1,0 1 1,-5 24-118,2-16 73,2 13 131,1-13 262,1-10-324,0 0 0,-1 0 0,1 0 0,0 1 1,-1-1-1,1 0 0,-1 0 0,1 0 1,0 0-1,-1 0 0,1-1 0,0 1 0,-1 0 1,1 0-1,-1 0 0,1 0 0,0-1 1,-1 1-1,1 0 0,-1-1 0,1 1 1,-1 0-1,1-1 0,5-1 41,69-32 341,-33 14-357,-31 15 11,-7 3-111,0 0 1,0 0 0,1 0-1,-1 1 1,0 0 0,6-1-1,-8 1 35,-1 1 0,0 0 1,1 1-1,-1-1 0,0 0 0,0 0 0,1 0 0,-1 1 0,0-1 0,0 1 1,1-1-1,-1 1 0,0-1 0,0 1 0,0 0 0,0 0 0,0-1 1,0 1-1,0 0 0,0 0 0,0 0 0,-1 0 0,1 0 0,0 0 0,0 0 1,-1 1-1,1 0 0,2 4 3,-1 0 1,0 0 0,2 10-1,4 12 140,-5-17-171,-2-7 81,0-1 0,0 1 1,1-1-1,-1 0 0,0 1 1,1-1-1,3 4 0,-5-6-9,1-1-1,-1 1 0,1-1 0,-1 1 1,1-1-1,0 0 0,-1 1 1,1-1-1,0 0 0,-1 1 0,1-1 1,0 0-1,-1 0 0,1 1 1,0-1-1,-1 0 0,2 0 1,0 0 17,-1 0 1,1-1 0,-1 1 0,0 0 0,1-1-1,-1 1 1,0-1 0,1 0 0,-1 1 0,0-1 0,0 0-1,2-1 1,9-8 14,0 0 1,-1-1-1,-1-1 0,1 0 1,-2 0-1,0-1 0,11-20 1,-5 6-44,-1-1-1,16-48 1,11-61 150,-37 124-137,17-62 53,2-13-226,42-103 1,-59 180 103,-5 9-4,0-1 0,0 1 0,0-1 0,0 1-1,0-1 1,-1 0 0,1 1 0,0-6 0,-1 7 35,0 1 0,0-1-1,0 1 1,0-1 0,0 1 0,0 0 0,0-1 0,0 1 0,-1-1-1,1 1 1,0-1 0,0 1 0,0-1 0,0 1 0,-1 0 0,1-1-1,0 1 1,-1-1 0,1 1 0,0 0 0,0-1 0,-1 1 0,0-1-1,1 1 6,-1 0-1,1 0 0,-1 0 1,1 1-1,0-1 0,-1 0 1,1 0-1,-1 0 0,1 0 0,-1 0 1,1 0-1,0 1 0,-1-1 1,1 0-1,0 0 0,-1 1 0,1-1 1,0 0-1,-1 1 0,1-1 1,0 0-1,-1 1 0,1-1 0,0 0 1,0 1-1,0-1 0,-1 0 1,1 1-1,0-1 0,0 1 1,-9 17-82,2 0 1,0 0 0,1 0-1,-5 26 1,-8 77-102,18-114 187,-16 157 62,15-121 70,5 77 0,-2-111-94,0 0 0,0-1 0,1 1 0,0 0 0,1-1 0,-1 0 0,2 1 0,-1-1 1,1 0-1,0-1 0,1 1 0,0-1 0,0 0 0,1 0 0,0 0 0,7 6 1,-9-10 20,0-1 0,1 1 0,-1-1 0,1 0 0,0 0 0,0 0 0,-1-1 0,1 0 0,0 0 0,0 0 0,1 0 0,-1-1 0,0 0 0,0 0 0,0 0 0,8-2 0,-4 0 24,1 0-1,-1 0 0,0-1 0,1 0 0,-1-1 0,-1 0 1,17-9-1,-9 2 38,-1 0 0,26-24 0,-38 32-100,0 0 1,0 0 0,0 0-1,0-1 1,-1 1 0,0-1-1,1 0 1,-1 0-1,0 0 1,-1 0 0,1 0-1,-1 0 1,0 0 0,0-1-1,0 1 1,-1 0 0,1-1-1,-1-5 1,0 8-33,0 1 0,-1-1 0,1 1 0,0-1 0,-1 1 0,1 0 1,-1-1-1,1 1 0,-1 0 0,0-1 0,1 1 0,-1 0 0,0 0 0,0 0 0,0 0 0,0 0 1,0 0-1,0 0 0,0 0 0,-1 0 0,1 0 0,0 0 0,0 1 0,-1-1 0,1 1 0,0-1 1,-1 1-1,1-1 0,-1 1 0,1 0 0,0-1 0,-1 1 0,1 0 0,-1 0 0,1 0 0,-3 1 1,-1-1-25,0 1 1,1 0 0,-1 0 0,0 0 0,1 1 0,-1 0 0,1-1 0,-1 2-1,1-1 1,-8 6 0,4-2 11,-1 1 1,2 0-1,-1 1 0,1-1 0,0 2 0,-10 13 0,16-19 34,-1-1-1,1 1 0,0-1 0,0 1 0,0 0 0,0-1 0,0 1 0,0 0 0,1 0 0,-1 0 0,1 0 0,0 0 0,0-1 0,0 1 0,0 0 0,1 0 0,-1 0 0,1 0 0,-1 0 0,1-1 0,0 1 0,0 0 0,1-1 0,-1 1 0,0 0 0,1-1 0,0 0 0,-1 1 0,4 2 0,1 1 16,-1-1-1,1 0 0,0-1 1,1 1-1,-1-1 0,11 5 1,44 16 33,-61-25-50,16 5 156,0 0 0,0-1 0,0 0 0,1-1 0,30 0 0,-37-3-50,0 0 1,0-1-1,0 0 1,0-1-1,-1 0 1,1 0-1,0-1 1,-1-1-1,0 1 1,0-2-1,11-5 1,-8 2-59,0-1 1,0 0-1,-1-1 0,12-13 1,-18 18-25,0-1 0,-1 0 0,1 0 0,-1 0 0,-1-1 0,1 1 0,-1-1 0,0 0 0,-1 0 0,3-8 0,-3-10-55,-4 15-12,1 9 40,1 1-1,0 0 1,0 0 0,0 0-1,-1 0 1,1-1 0,0 1 0,0 0-1,0 0 1,-1 0 0,1 0-1,0 0 1,0 0 0,-1 0-1,1 0 1,0 0 0,0 0-1,-1 0 1,1 0 0,0 0-1,0 0 1,-1 0 0,1 0-1,0 0 1,0 0 0,0 0-1,-1 0 1,1 0 0,0 0-1,0 0 1,-1 1 0,1-1-1,0 0 1,0 0 0,0 0-1,-1 1 1,2 47-456,-1-37 446,0 0 1,1 0-1,0 0 0,1 0 0,0 0 0,6 18 0,-4-17 40,-2-6 10,1 1 0,-1-1 0,1 1 0,8 10 0,-10-15-16,0-1-1,1 1 0,-1-1 0,1 1 0,-1-1 0,1 0 0,0 1 0,0-1 0,-1 0 0,1 0 0,0 0 1,0-1-1,0 1 0,0 0 0,0-1 0,0 1 0,0-1 0,0 0 0,0 1 0,4-1 0,-1-1 51,1 0-1,0 0 1,0-1-1,-1 0 1,1 0-1,-1 0 1,0 0-1,1-1 1,-1 0-1,0 0 1,0 0-1,6-7 1,17-9-22,13-7 74,-24 15-149,0 0 1,1 1-1,0 0 0,1 2 0,36-12 0,-53 20 3,0-1 1,0 1-1,0-1 0,1 1 1,-1 0-1,0 0 0,0 0 1,0 0-1,0 0 1,0 1-1,1-1 0,-1 1 1,0-1-1,0 1 1,0 0-1,0 0 0,0 0 1,-1 0-1,1 0 1,2 2-1,-3-2 16,-1 0-1,0-1 1,1 1 0,-1 0 0,0 0-1,0 0 1,0 0 0,1 0-1,-1 0 1,0-1 0,0 1-1,0 0 1,-1 0 0,1 0-1,0 0 1,0 0 0,0 0 0,-1-1-1,1 1 1,0 0 0,-2 1-1,1 4-103,-15 54 484,16-59-365,0-1 0,0 0 0,0 0 0,-1 1 0,1-1 0,0 0 1,0 0-1,0 1 0,0-1 0,0 0 0,0 0 0,0 1 0,0-1 0,0 0 0,0 0 0,0 1 0,0-1 0,0 0 0,0 0 0,0 1 0,0-1 0,1 0 0,-1 0 0,0 1 0,0-1 0,0 0 0,0 0 0,0 0 0,1 1 0,-1-1 0,0 0 0,0 0 0,1 1 0,9-2 252,14-11 97,-21 10-329,42-23 254,59-30-154,-103 55-162,1-1-1,-1 1 0,0-1 0,0 0 1,1 1-1,-1 0 0,0-1 0,0 1 1,1 0-1,-1 0 0,0 0 0,1 0 1,-1 0-1,1 0 0,-1 0 0,0 0 1,1 0-1,-1 1 0,0-1 0,0 0 1,1 1-1,-1-1 0,2 2 1,-2-1 9,0 1 0,0-1 0,0 1-1,0 0 1,0 0 0,0-1 0,0 1 0,0 0 0,0 0 0,-1 0 0,1 0 0,-1 0 0,1 3 0,1 24-219,-2-23 301,1-1 1,-1 1 0,1-1-1,0 1 1,2 7 0,-2-13-50,-1 1 1,0-1 0,1 1 0,-1-1-1,0 0 1,1 1 0,-1-1-1,1 0 1,-1 1 0,1-1 0,-1 0-1,0 0 1,1 1 0,-1-1-1,1 0 1,0 0 0,-1 0 0,1 0-1,-1 1 1,1-1 0,-1 0-1,1 0 1,-1 0 0,1 0 0,-1 0-1,2-1 1,15-2 174,-14 2-143,9-3-4,0-1-1,0 0 1,-1-1-1,0 0 0,11-8 1,17-9-19,78-38 148,-101 52-157,-4 3-383,-22 16 230,-5 4-29,-2 1 118,1 0-1,0 2 1,-21 27-1,32-36 56,1-4 62,1 0-1,0 1 1,0-1 0,0 1 0,1-1 0,0 1 0,-3 8-1,21-22 415,-1-1-350,20-19 1,66-46-596,-101 75 456,0 0 1,1 0-1,-1 0 0,0 0 0,1 0 0,-1 0 0,0 0 0,1 0 0,-1 0 0,0 0 1,1 0-1,-1 0 0,0 0 0,1 0 0,-1 0 0,0 0 0,1 0 0,-1 0 0,0 1 1,1-1-1,-1 0 0,0 0 0,0 0 0,1 1 0,-1-1 0,0 0 0,0 0 0,1 1 0,-1-1 1,10 12-29,-2-3 52,-3-4 10,0-1 0,1-1 0,-1 1 0,1-1-1,0 0 1,0 0 0,0 0 0,0-1 0,0 0-1,0 0 1,1-1 0,-1 0 0,13 1 0,-5-1 34,-1-1 0,0-1-1,0 0 1,0 0 0,0-1 0,0-1 0,-1 0 0,21-8 0,-23 6-38,-1 1 1,0-1-1,0-1 1,0 0-1,0 0 1,-1-1-1,0 0 1,-1 0-1,1 0 0,-1-1 1,10-15-1,-1-5 1,0-1 0,-2 0 1,-1-1-1,12-42 0,15-105 84,-23 95-197,-15 73 75,1-4-69,0-1 1,-1 1 0,0-20-1,-2 33 81,0-1-1,0 1 1,0 0-1,1 0 1,-1-1-1,0 1 1,0 0-1,0 0 1,0 0-1,0-1 1,0 1-1,0 0 0,0 0 1,-1-1-1,1 1 1,0 0-1,0 0 1,0 0-1,0-1 1,0 1-1,0 0 1,0 0-1,0 0 1,0-1-1,-1 1 1,1 0-1,0 0 1,0 0-1,0 0 0,0-1 1,-1 1-1,1 0 1,0 0-1,0 0 1,-1 0-1,-5 5-201,-6 14-19,4-4 172,2-1 0,0 1 0,1 0 0,-4 16 0,-9 65-34,13-65 58,-42 267 380,30-172-3070,17-125 2692,-2 12-1840,0 0 0,-5 19 0,0-6-405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2:56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74 3552,'-6'-2'491,"1"1"1,0-1 0,-1 1-1,0 0 1,-8 0-1,232-4 4753,112-21-4675,9-5 615,-277 27-3402,-43 7 762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2:56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13 2720,'-80'-12'1248,"19"54"-1088,36-27 0,11 6-128,-5 0 64,5 2-64,10-7 416,13 5-256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3:00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232 40 3552,'1'-8'1244,"-1"2"18,-2 7-344,-15 0 404,9 1-1199,0 0 0,1 1-1,-1 0 1,1 0 0,-1 1-1,1-1 1,0 2 0,-8 5-1,-4 5 183,-22 22-1,36-31-214,-4 2-19,0 2 1,1-1-1,1 1 0,-1 1 1,2 0-1,-1-1 0,-6 19 1,11-25 9,1 0 1,0-1 0,0 1 0,1 0 0,-1 0-1,1 0 1,0 0 0,0 0 0,0 0 0,0 0-1,1 0 1,0 0 0,-1 0 0,2 0 0,-1 0-1,0 0 1,3 4 0,-3-6-9,0 0-1,1 1 0,-1-1 1,1 0-1,0 0 1,0 0-1,-1 0 1,1 0-1,1 0 1,-1-1-1,0 1 1,0-1-1,1 1 1,-1-1-1,0 0 1,1 0-1,0 0 1,-1 0-1,1 0 1,-1-1-1,1 1 1,0-1-1,0 0 0,-1 1 1,1-1-1,3-1 1,29-3 436,64-17 0,34-18-22,-130 38-477,37-12 8,52-24 1,-75 27-159,-16 8-78,-10 5-107,-1 2 260,0-1 0,0 2 0,0-1-1,0 1 1,1 1 0,0 0 0,1 0 0,-16 17 0,22-22 74,1 0 0,0 0 0,-1 0 0,1 0 0,0 0 1,0 0-1,0 1 0,1-1 0,-1 0 0,0 1 1,1-1-1,-1 0 0,1 1 0,0-1 0,0 0 1,0 1-1,1 4 0,-1-6 16,1 0 1,-1 1-1,1-1 1,-1 0-1,1 0 1,0 0-1,-1 1 1,1-1-1,0 0 1,0 0-1,0 0 0,0 0 1,0 0-1,0 0 1,0-1-1,1 1 1,-1 0-1,0-1 1,0 1-1,1 0 1,-1-1-1,0 0 1,1 1-1,-1-1 0,0 0 1,1 1-1,-1-1 1,0 0-1,1 0 1,2 0-1,4-1 120,0-1-1,0 1 1,0-1-1,0-1 1,0 1-1,0-1 1,9-6-1,-14 8-121,0 0-8,0-1 1,0 1-1,0-1 0,0 0 1,0 0-1,0 0 0,-1 0 1,1-1-1,-1 1 0,1-1 1,-1 0-1,0 1 0,0-1 1,0 0-1,-1 0 0,1 0 1,1-4-1,-2 4-23,-1-1 0,1 1-1,-1 0 1,1 0 0,-1 0 0,0 0 0,-1-1-1,1 1 1,0 0 0,-1 0 0,0 0 0,0 0-1,0 0 1,0 0 0,0 0 0,0 0-1,-1 0 1,1 0 0,-5-4 0,3 3-24,0 1 1,0 0-1,0 0 0,-1 0 1,0 1-1,1-1 1,-1 1-1,0 0 0,0 0 1,0 0-1,0 1 0,0-1 1,-8-1-1,234 6 651,-200-3-612,0 2 0,40 8 0,-57-8-42,0 0-1,0 0 1,0 0 0,0 0-1,0 1 1,-1-1-1,1 1 1,-1 1 0,0-1-1,5 5 1,-8-5 76,0-1 0,0 1 0,0-1-1,0 1 1,0-1 0,0 1 0,-1 0 0,1-1 0,-1 1 0,0 0 0,0 0 0,0-1 0,-1 5 0,1-1 106,0-6 77,25-21 1178,-22 18-1451,0 1 0,0-1 0,0 1 0,1-1 0,0 1 0,-1 0 0,1 0 0,0 0 0,7-1 0,-9 2 21,-1 1 0,1 0 0,-1 0 0,1 0 0,0 0 0,-1 0 0,1 0 0,0 0 0,-1 1 0,1-1 0,-1 1 0,1-1 0,0 1 0,-1-1 0,0 1 0,1 0 0,-1 0 0,1 0 0,-1 0 0,0 0 0,1 0 0,-1 0 0,0 0 0,0 0 0,0 1 0,0-1 0,1 3 0,14 23-83,-13-21 172,0 0 0,1 1 0,9 9 0,-12-15-25,0 0 1,1 0-1,-1 0 0,1 0 0,-1-1 1,1 1-1,-1-1 0,1 1 0,-1-1 1,1 0-1,0 1 0,-1-1 0,1 0 1,0 0-1,1 0 0,24-3 149,-27 3-177,20-5 98,-1 0-1,0-2 1,0 0-1,-1-1 1,0 0-1,0-2 1,-1 0-1,18-14 1,-13 6-57,-2 0 1,22-25-1,-35 35-107,-4 5 5,0 0 0,0 0 0,0 1 0,7-5 0,-10 7 37,1-1-1,-1 1 1,1 0 0,-1 0-1,1-1 1,-1 1-1,1 0 1,-1 0 0,1-1-1,-1 1 1,1 0 0,-1 0-1,1 0 1,-1 0-1,1 0 1,-1 0 0,1 0-1,0 0 1,-1 0 0,1 0-1,-1 0 1,1 0-1,-1 0 1,1 0 0,-1 1-1,1-1 1,-1 0 0,1 0-1,-1 1 1,1-1-1,-1 0 1,1 1 0,-1-1-1,0 0 1,1 1 0,-1-1-1,1 1 1,-1-1-1,0 1 1,1-1 0,-1 0-1,0 1 1,0-1 0,0 1-1,1 0 1,4 18-51,-1 0 1,3 23 0,4 24 78,0-24 772,-10-42-762,-1 1 0,0-1 0,1 0 0,-1 0 0,1 0 0,-1 1 0,1-1 0,-1 0 0,0 0 0,1 0 0,-1 0 0,1 0 0,-1 0 0,1 0 0,-1 0 0,1 0 0,-1 0 0,1 0 0,-1 0 0,1 0 0,-1 0 0,1-1 0,-1 1 0,0 0 1,1 0-1,-1 0 0,1-1 0,-1 1 0,0 0 0,1-1 0,-1 1 0,1 0 0,-1-1 0,2 0 19,0-1 1,0 1 0,0 0 0,-1-1-1,1 1 1,-1-1 0,4-3 0,0-5-32,1 0 1,-2-1 0,1 1-1,-1-1 1,-1 1 0,0-1-1,0 0 1,-1-1 0,0-17-1,-2 28-37,0 1 1,0-1-1,0 0 0,0 0 0,0 1 0,0-1 0,1 0 0,-1 1 0,0-1 0,0 0 0,0 1 0,1-1 0,-1 0 0,0 1 0,1-1 0,0-1 0,-1 2 15,0 0-1,1 0 1,-1 0-1,0 0 0,1 1 1,-1-1-1,0 0 1,0 0-1,1 0 0,-1 0 1,0 0-1,0 1 0,1-1 1,-1 0-1,0 0 1,0 0-1,0 0 0,1 1 1,-1-1-1,0 0 1,0 0-1,0 1 0,0-1 1,1 0-1,-1 1 1,0-1-1,0 0 0,0 0 1,0 1-1,0-1 0,0 0 1,0 1-1,0-1 1,0 0-1,0 1 0,4 12-167,-4-10 187,0-1 1,1 0 0,-1 0-1,1 0 1,-1 1-1,1-1 1,0 0-1,0 0 1,0 0-1,0 0 1,0 0 0,1-1-1,-1 1 1,0 0-1,1 0 1,0-1-1,-1 1 1,1-1 0,0 0-1,-1 1 1,1-1-1,0 0 1,0 0-1,0 0 1,3 1-1,1 0 24,1-1-1,0 1 1,0-1-1,0 0 1,0-1 0,0 1-1,13-2 1,48-10 209,-67 10-234,46-10 126,-1-3-1,72-32 1,-94 35-127,-1 0 0,-1-2 1,24-17-1,-44 28-4,1 0 1,-1 0-1,0-1 0,1 1 1,-1-1-1,0 0 0,-1 1 1,1-1-1,0 0 0,1-4 1,-3 6-9,1-1 0,-1 1 1,1 0-1,-1-1 0,0 1 1,1 0-1,-1-1 0,0 1 1,0-1-1,0 1 0,0 0 1,0-1-1,0 1 0,-1-1 1,1 1-1,0 0 0,-1-1 1,1 1-1,-1 0 0,1 0 1,-1-1-1,1 1 0,-1 0 1,0 0-1,0 0 0,-1-2 1,0 1-8,0 1 0,0-1 1,0 1-1,0 0 1,0 0-1,0-1 0,0 1 1,-1 1-1,1-1 0,0 0 1,0 1-1,-1-1 1,1 1-1,0-1 0,-1 1 1,1 0-1,-5 1 0,3-1-7,0 1 0,0 0-1,0 0 1,0 1-1,0 0 1,0-1 0,0 1-1,1 0 1,-6 4-1,0 1-32,-1 1-1,1 1 0,0 0 0,1 0 1,0 0-1,-6 12 0,10-16 53,0 1 0,1-1 0,0 1 0,1 0 1,-1 0-1,1 0 0,0 1 0,1-1 0,-1 0 0,0 12 0,2-14 14,0 0 0,1 0 0,-1 0 0,1-1 0,0 1 0,0 0 1,0 0-1,0 0 0,0-1 0,1 1 0,0-1 0,0 1 0,0-1 0,0 0 0,0 0 0,1 0 0,0 0 0,5 5 0,-3-4 30,0-1 0,0 1 0,1-1 0,-1 0 0,1 0 0,0-1 0,0 0 0,0 0 0,0 0 0,0-1 0,1 0 0,-1 0 0,6 0 1,-3-1 13,-1 0 1,1 0 0,-1-1 0,1 0 0,-1-1 0,1 1 0,-1-2 0,0 1-1,9-5 1,-12 4-42,1 0-1,-1-1 0,9-6 0,6-5-49,-13 10 11,-1 0 1,0-1 0,8-9 0,-11 11 6,1 1 0,-1-1 0,1 1 1,-1 0-1,1-1 0,0 2 0,0-1 1,0 0-1,0 1 0,6-3 0,-7 5-5,-1 0-1,1 0 0,0 0 0,-1 0 1,1 1-1,-1-1 0,0 1 0,1-1 1,-1 1-1,1 0 0,-1 0 0,3 1 1,27 16 157,-30-16-163,1 0 1,-1 1-1,0-1 0,0 0 0,0 0 0,0 1 0,0 0 0,2 4 0,8 9-89,5 7 213,-13-18-39,-1 0 1,1 0 0,-1-1 0,1 1 0,6 3 0,-9-6-45,1-1 1,0 0-1,0 0 1,0 0-1,0 0 1,0 0-1,0-1 1,0 1-1,0-1 1,1 1-1,-1-1 1,0 0-1,0 0 1,0 0-1,0 0 1,1 0-1,-1 0 1,2-1-1,16-3 105,0 0 0,0-2 0,-1 0 0,1-1 0,-2-1 0,1 0 0,20-14 0,-26 13-120,8-4-14,0-2-1,0-1 0,35-34 0,-46 40 14,1-4-202,-11 14 197,0 0 0,0 0 1,0 0-1,0 0 1,0 0-1,0 0 0,0-1 1,0 1-1,0 0 1,0 0-1,1 0 0,-1 0 1,0 0-1,0 0 0,0 0 1,0 0-1,0 0 1,0 0-1,0 0 0,0 0 1,0 0-1,1-1 1,-1 1-1,0 0 0,0 0 1,0 0-1,0 0 0,0 0 1,0 0-1,1 0 1,-1 0-1,0 0 0,0 0 1,0 0-1,0 0 1,0 1-1,0-1 0,0 0 1,0 0-1,1 0 0,-1 0 1,0 0-1,0 0 1,0 0-1,0 0 0,0 0 1,0 0-1,0 0 1,0 0-1,0 0 0,1 1 1,-1-1-1,0 0 0,0 0 1,0 0-1,0 0 1,0 0-1,0 0 0,0 0 1,0 0-1,0 1 1,4 7-76,0 5 50,-1 1-1,0 0 1,-1 1 0,-1-1-1,0 0 1,-1 1 0,-2 13-1,2-22 29,-1 2 18,1-1 1,-2 1-1,-2 11 0,3-18-9,1 1 1,-1 0 0,1-1-1,-1 1 1,0 0-1,0-1 1,0 1 0,0-1-1,0 0 1,0 1-1,0-1 1,-1 0 0,1 1-1,0-1 1,-1 0-1,1 0 1,-1 0 0,1 0-1,-1-1 1,-3 2-1,1 0 45,-1-2 1,0 1-1,0 0 0,0-1 0,0 0 0,0 0 0,0 0 0,0-1 0,-8-2 0,-4-2 60,-24-9 0,27 8-84,0 1 0,-20-4 0,-4-2-174,27 7 137,13 2 14,-3 2-3,7 0-76,0 1 0,-1 0-1,1 0 1,5 2-1,9 2 108,19 4 14,0-1 1,80 3-1,-103-11 22,-1-1 0,1 0-1,-1-1 1,1-1 0,-1 0-1,21-8 1,-25 6-56,0 0 0,-1 0 0,1-1 0,-1 0 0,-1-1 0,1 0 0,-1-1 0,-1 0 0,10-10 0,61-70-90,-81 95-62,0-1 0,1 1 0,-1-1-1,1 1 1,0 11 0,-1 7 99,0-17 74,1 0-1,1 0 1,0 0-1,1 11 1,-1-17-15,0 0-1,0 0 1,0-1 0,1 1-1,-1 0 1,1 0 0,0 0-1,-1-1 1,1 1 0,0 0-1,0-1 1,0 1 0,0-1-1,0 1 1,0-1 0,1 0 0,-1 1-1,0-1 1,1 0 0,-1 0-1,1 0 1,-1 0 0,1 0-1,0 0 1,-1 0 0,4 1-1,2-1 62,0 0 0,1 0-1,-1-1 1,0 0 0,0 0-1,0 0 1,13-4 0,52-15 130,-40 9-180,-6 2-44,0-2-1,45-23 0,-67 31-10,20-11-11,0 1 1,36-13-1,-59 25 29,-1 0 0,0 0 0,0 0 0,0 0 0,1-1 0,-1 1 0,0 0-1,0 0 1,0 0 0,1 0 0,-1 0 0,0 0 0,0 0 0,0 0 0,1 0 0,-1 0 0,0 0 0,0 0 0,0 0 0,1 0 0,-1 0-1,0 0 1,0 0 0,1 0 0,-1 0 0,0 0 0,0 0 0,0 1 0,0-1 0,1 0 0,-1 0 0,0 0 0,0 0 0,0 0 0,0 1-1,1-1 1,-1 0 0,0 0 0,0 0 0,0 0 0,0 1 0,0-1 0,0 0 0,1 1 0,-4 9-90,2-6 72,-1 6 35,1-5-16,0 0-1,1 0 1,-1 1 0,1 7-1,1-11-4,-1 0 1,0 0-1,1-1 0,-1 1 1,1 0-1,0 0 0,-1 0 1,1-1-1,0 1 0,0 0 1,0-1-1,1 1 0,-1-1 1,0 1-1,0-1 0,3 2 1,2 3 71,1-1 0,0 0 1,0 0-1,0-1 0,0 0 1,10 3-1,-15-5-28,1-1 0,0-1 0,0 1 0,0 0 0,0-1 0,0 1 0,0-1 0,1 0 0,-1 0 0,0 0 0,0-1 0,0 1 0,0-1 0,0 1 0,0-1 0,0 0 0,0 0 0,-1 0 0,6-4 0,-6 3-23,1 0 0,-1 0 0,0 0 0,0-1 0,0 1 0,0-1 0,0 0 0,0 1 0,-1-1 1,1 0-1,-1 0 0,0 0 0,0 0 0,0 0 0,0 0 0,-1-1 0,1 1 0,0-6 0,-1-3-1,0 1 1,-1-1-1,0 1 0,-3-15 0,4 24-16,0 1-1,0-1 1,-1 1 0,1-1-1,-1 1 1,1-1 0,-1 1 0,0-1-1,1 1 1,-1-1 0,0 1-1,0 0 1,0 0 0,0-1-1,0 1 1,0 0 0,0 0-1,-1 0 1,1 0 0,0 0-1,-1 0 1,1 0 0,0 1 0,-1-1-1,1 0 1,-1 1 0,1-1-1,-1 1 1,-2-1 0,0 1-19,0 0 1,0 1-1,0-1 1,0 1-1,1-1 1,-1 1 0,0 0-1,1 1 1,-1-1-1,1 1 1,-4 1-1,-3 2-33,8-4 68,1-1 1,0 0 0,0 1 0,0 0-1,-1-1 1,1 1 0,0 0 0,0-1-1,0 1 1,0 0 0,0 0 0,0 0-1,0 0 1,0 0 0,1 0 0,-1 0-1,-1 2 1,-3 1 61,6-3-68,6-1 1,7-1 44,-1-1 1,1 0-1,-1-1 0,14-4 0,-14 3-78,1 1-1,-1 0 1,1 1-1,14-1 1,-24 3 19,0 0-1,1 0 1,-1 1 0,0 0 0,0-1-1,0 1 1,0 1 0,0-1 0,0 1-1,-1-1 1,1 1 0,0 0-1,-1 0 1,1 1 0,-1-1 0,0 1-1,0 0 1,0-1 0,0 2-1,0-1 1,-1 0 0,1 0 0,-1 1-1,0-1 1,0 1 0,0 0-1,-1-1 1,1 1 0,-1 0 0,1 5-1,0-1 9,2 6 213,-4-14-191,1 0 0,-1 0 1,0 1-1,1-1 0,-1 0 0,1 0 0,-1 0 1,1 0-1,-1 1 0,0-1 0,1 0 1,-1 0-1,1 0 0,-1 0 0,1 0 1,-1 0-1,1 0 0,-1 0 0,1-1 0,-1 1 1,0 0-1,1 0 0,-1 0 0,1 0 1,-1-1-1,1 1 0,-1 0 0,0 0 0,1-1 1,-1 1-1,0 0 0,1-1 0,62-32 238,-14 8-353,-40 19 64,0 2 0,0-1 0,0 1 0,1 1 0,0-1 0,0 2 0,11-3 0,-16 5 10,1 0 1,0-1-1,0 2 0,-1-1 1,1 1-1,0 0 0,-1 0 0,1 0 1,0 1-1,-1 0 0,0 0 1,1 1-1,-1-1 0,5 5 0,3 1 61,-1 1-1,-1 1 1,1 0 0,-2 1-1,0 0 1,0 1-1,-1 0 1,9 14-1,-17-25 0,0 1 0,0 1 0,0-1 0,0 0 0,0 0 0,0 0-1,0 3 1,-1-4-140,0 0 0,0-1 1,1 1-1,-1 0 0,0-1 0,-1 1 0,1 0 0,0 0 0,0-1 0,0 1 0,0 0 0,0-1 0,-1 1 0,1 0 0,0-1 0,-1 1 0,1 0 0,0-1 0,-1 1 0,1-1 0,-1 1 0,1-1 1,-1 1-1,1-1 0,-1 1 0,0 0 0,-5 3-1549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3:01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16 5472,'-28'-3'2496,"18"-3"-2176,7 3 672,6 6-608,2-3-288,6 0-96,3-3-256,8-1 160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3:01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6400,'51'-7'2058,"-50"6"-2008,0 1 0,0 0 0,0 0 0,0 0 0,0 0 0,0 0 0,0 0 0,0 0 0,0 0 0,0 0 0,0 0 0,0 1 0,0-1 0,0 0 0,2 1 0,32 17 1278,55 38 0,-47-27-549,-1 1 0,61 58-1,-89-73-637,-1 0-1,-1 1 1,0 0-1,-1 1 1,-1 0-1,16 36 1,-13-19 31,-2 0-1,13 68 1,-19-77-99,-2 1-1,-1 0 1,-1 0 0,-1 0-1,-1 0 1,-2-1 0,-10 48-1,-11 15-421,-44 104 0,34-102-339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3:04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1334 2240,'-17'3'1628,"30"-4"2506,18-3-303,-14 0-4480,-6 0 902,0-1 0,0 0 1,-1-1-1,1 0 0,11-9 1,1-5 28,0-1 0,-2-1 0,-1-1 0,0-1 1,21-35-1,71-142 319,-49 83-469,-45 87-106,98-185 43,-95 171-51,-1-1 0,23-87 1,-30 79-409,-13 54 378,0 0 0,0 0 0,0 0 0,0 0 0,0 0 0,0 0 0,0 0 0,0 0 0,0 0-1,0 0 1,0 0 0,-1 0 0,1 0 0,0 0 0,0 0 0,0 0 0,0 0 0,0 0 0,0 0 0,0 0 0,0 0 0,0 0 0,0 0-1,0 0 1,0 0 0,0 0 0,0 0 0,0 0 0,0 0 0,0 0 0,0-1 0,0 1 0,0 0 0,0 0 0,0 0 0,0 0-1,0 0 1,0 0 0,-5 9-181,-5 16 15,-9 37 0,-31 112 132,3 64 111,45-222-72,-9 57-19,-2 128-1,12-195 105,1 1-1,0-1 1,1 0-1,0 1 1,0-1 0,0 0-1,1 0 1,2 6 0,-4-11-52,0 0 1,0-1 0,0 1-1,1 0 1,-1-1 0,0 1 0,1-1-1,-1 1 1,1 0 0,-1-1 0,0 1-1,1-1 1,-1 1 0,1-1-1,0 1 1,-1-1 0,1 1 0,-1-1-1,1 0 1,0 1 0,-1-1-1,1 0 1,0 0 0,-1 1 0,1-1-1,0 0 1,-1 0 0,1 0 0,0 0-1,-1 0 1,1 0 0,0 0-1,0 0 1,-1 0 0,1 0 0,0 0-1,-1-1 1,1 1 0,1-1-1,1 0 23,0-1-1,-1-1 1,1 1-1,0 0 0,-1-1 1,4-3-1,-2 1 38,39-44 301,44-63 1,-34 40-214,-13 21-121,-3-1 1,41-76-1,-39 43-106,35-112-1,-59 155 64,71-245 220,-82 252-337,-4 25-204,-3 25 116,-32 180 55,-36 179 376,5-33 100,41-213-242,5-36 361,8-48 244,11-42-486,2-2-207,-1 0 1,0 0 0,0 0-1,0 1 1,0-1 0,0 0-1,0 0 1,0 0 0,0 0-1,0 0 1,0 0 0,0 1 0,0-1-1,0 0 1,0 0 0,0 0-1,0 0 1,0 0 0,0 0-1,0 1 1,0-1 0,0 0-1,0 0 1,0 0 0,0 0-1,-1 0 1,1 0 0,0 0-1,0 0 1,0 1 0,0-1-1,0 0 1,0 0 0,0 0-1,0 0 1,0 0 0,-1 0-1,1 0 1,0 0 0,0 0 0,0 0-1,0 0 1,0 0 0,0 0-1,0 0 1,-1 0 0,1 0-1,0 0 1,0 0 0,0 0-1,0 0 1,0 0 0,0 0-1,-1 0 1,1 0 0,0-1 19,-1 0 0,1 0 0,0 0 0,0 0 0,0 0 0,0 0 0,0 0 0,0 0 0,0 0 0,0 0 0,0 0 1,1 0-1,-1 0 0,0 0 0,1 0 0,0-2 0,10-27-50,-5 17 74,15-44-110,2 1-1,61-104 1,-80 154 32,0 1 0,0-1 1,1 1-1,-1 0 0,1 0 0,1 1 1,-1-1-1,0 1 0,9-5 0,-13 9 23,0 0-1,0-1 1,0 1-1,-1 0 0,1 0 1,0 0-1,0 0 1,0 0-1,-1 0 0,1 0 1,0 1-1,0-1 1,0 0-1,-1 0 0,1 1 1,0-1-1,0 0 1,-1 1-1,1-1 0,0 1 1,-1-1-1,1 1 1,0-1-1,-1 1 0,1-1 1,-1 1-1,1 0 1,-1-1-1,1 1 0,-1 0 1,1-1-1,-1 1 1,0 0-1,1 0 0,-1-1 1,0 2-1,2 3-2,0 0 0,0 1 0,2 9-1,25 164 31,-27-165 34,2 0 0,0 0-1,9 22 1,-12-33-29,1 0-1,-1 0 0,1 0 0,0 0 0,0-1 1,0 1-1,0-1 0,0 1 0,0-1 0,1 1 1,-1-1-1,1 0 0,-1 0 0,1 0 0,0-1 1,0 1-1,0-1 0,0 1 0,0-1 0,0 0 1,5 1-1,-1-2 33,0 0 0,-1 0 1,1-1-1,0 0 1,0 0-1,-1 0 0,1-1 1,-1 0-1,0 0 1,1-1-1,-1 0 0,0 0 1,0 0-1,-1-1 0,1 0 1,-1 0-1,1 0 1,5-8-1,3-2 13,-1-1 1,0-1-1,-1 0 1,-1 0-1,9-19 0,-10 15-32,0-2 0,-2 1-1,0-1 1,-1 0-1,-2-1 1,5-30 0,-9 45-59,0-1 0,-1 1 1,0-16-1,-1 22 5,1 0-1,0 0 1,-1 0 0,1 0-1,-1 0 1,1 0 0,-1 0-1,0 0 1,0 0 0,0 0 0,0 0-1,0 1 1,-1-1 0,1 0-1,0 1 1,-1-1 0,1 1-1,-4-2 1,4 2-2,0 0 1,0 1-1,0-1 0,-1 1 1,1-1-1,0 1 1,-1-1-1,1 1 0,-1 0 1,1 0-1,0 0 0,-1 0 1,1 0-1,0 0 0,-1 0 1,1 0-1,-1 1 0,1-1 1,0 0-1,-1 1 1,1-1-1,0 1 0,0-1 1,-1 1-1,1 0 0,0 0 1,0-1-1,0 1 0,-1 1 1,-2 2-23,0 0-1,0 0 1,1 0 0,-1 1 0,-4 7-1,-1 7 14,0 1 1,1 0-1,1 1 0,0-1 0,2 1 0,1 0 0,0 1 0,0 27 0,3-40 19,1 0-1,1 0 1,0 0-1,0 0 1,4 14-1,-5-20 46,1 0 0,0 0-1,0-1 1,0 1 0,0 0 0,1 0-1,-1-1 1,1 1 0,0-1 0,-1 1 0,1-1-1,0 0 1,0 0 0,1 1 0,-1-2-1,0 1 1,1 0 0,-1 0 0,6 2-1,-5-4-11,1 1 0,-1-1-1,0 0 1,0 1 0,0-2-1,1 1 1,-1 0 0,0-1-1,0 1 1,0-1-1,0 0 1,0 0 0,0 0-1,5-3 1,6-4 10,21-14 1,-31 19-22,21-16 61,0-2 0,23-25 0,-26 25-52,0 0-1,28-19 0,-48 38-45,0 1 0,0-1 0,1 1 0,-1 0 0,0 0 0,1 0 1,-1 0-1,0 1 0,1-1 0,4 0 0,-6 1 13,1 0-1,-1 0 1,0 0 0,0 1 0,1-1 0,-1 0-1,0 1 1,0-1 0,0 1 0,1-1 0,-1 1 0,0 0-1,0-1 1,0 1 0,0 0 0,0 0 0,0 0-1,0 0 1,-1 0 0,1 0 0,0 0 0,0 0 0,0 2-1,4 5 31,-1 1 0,-1 0 0,0 0 0,0 0 0,-1 0 0,0 0 0,0 1 0,0 16 0,-2 7 50,-4 38 0,2-57-40,2-10-5,-1 25 515,0-29-533,1 0-1,0 0 0,0 1 0,0-1 1,0 0-1,0 0 0,0 0 0,0 0 1,0 0-1,0 0 0,0 1 0,0-1 0,0 0 1,0 0-1,0 0 0,0 0 0,0 0 1,0 1-1,0-1 0,0 0 0,0 0 1,0 0-1,0 0 0,0 0 0,0 0 1,0 0-1,1 1 0,-1-1 0,0 0 0,0 0 1,0 0-1,0 0 0,0 0 0,0 0 1,0 0-1,0 0 0,0 0 0,1 1 1,-1-1-1,0 0 0,0 0 0,0 0 1,0 0-1,0 0 0,6-14 316,32-125-127,-33 123-247,-2 5 5,1 0 0,5-13 0,-8 22 41,0 1 0,0-1 0,0 0 0,0 0 0,0 1 0,0-1 0,1 0 0,-1 1 0,0-1 0,1 1 0,-1 0 0,1 0 0,0-1 0,-1 1 0,1 0 0,0 0 0,0 0 0,3 0 0,-3 0-15,0 1 0,0 0 0,0 0 0,0 0 0,0 1 0,0-1 0,0 0 0,0 1 0,0-1 0,0 1 1,-1 0-1,1 0 0,0-1 0,0 1 0,3 2 0,24 22-98,-20-17 174,7 5-13,0-1-1,1-1 1,0 0-1,1-1 1,34 13-1,-29-13-39,-15-6-144,0 0 1,1-1-1,-1 0 0,1-1 0,-1 1 0,1-2 1,14 2-1,-17-4-1484,-9-4-754,1 3 1633,-4-5-1457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3:04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12 3808,'-16'-7'1227,"13"5"-555,4 0-164,4 2 541,27 6 694,0 0 0,63 2 0,67-11-673,-108 2-745,99-4 83,121-3-2784,-197 7 760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3:06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1039 1664,'-21'6'528,"21"-6"-521,0 0 1,0 0-1,-1 0 1,1 0-1,0 0 1,0 0-1,-1 0 1,1 0-1,0 0 1,0 0-1,0 0 1,-1 0 0,1 1-1,0-1 1,0 0-1,-1 0 1,1 0-1,0 0 1,0 1-1,0-1 1,0 0-1,0 0 1,-1 0-1,1 1 1,0-1-1,0 1 1,-2 1-5,-9 20 1081,9-12 190,2-10-1216,0 1-1,0-1 1,1 0-1,-1 0 1,0 1-1,0-1 1,0 0-1,0 0 1,1 1 0,-1-1-1,0 0 1,0 0-1,0 0 1,1 1-1,-1-1 1,0 0-1,0 0 1,1 0-1,-1 0 1,0 0-1,0 0 1,1 1-1,-1-1 1,0 0-1,1 0 1,-1 0 0,0 0-1,0 0 1,1 0-1,-1 0 1,1 0-1,1-1 314,0 0 0,0 0 0,0 0 1,0-1-1,0 1 0,0 0 0,-1-1 0,1 1 0,0-1 0,-1 0 0,3-3 0,25-36 1661,41-80 0,-37 61-1669,-5 8-168,-2-1 1,30-91 0,-44 110-109,110-282 161,-74 189-109,-22 55-128,-23 65-26,-3 7 2,0 0 1,1-1 0,-1 1 0,0-1-1,0 1 1,1-1 0,-1 1 0,0-1 0,0 1-1,0-1 1,0 1 0,1-1 0,-1 1 0,0-1-1,0 1 1,0-1 0,0 1 0,0-1-1,0 1 1,-1-1 0,1 0 0,0 1 0,0-1-1,0 1 1,0-1 0,-1 1 0,1-1 0,-10 12-351,4-2 311,1 1 0,0-1 0,0 1 0,1 0 0,0 0 0,-4 19 0,1-6 16,-84 333-149,25-88 242,31-139 211,-6-2 1,-79 167-1,103-257-79,12-24 132,-1 1 1,-1-2 0,0 1 0,-12 16-1,16-27 92,6-8-232,6-9-92,36-42-12,-2-2-1,63-118 0,-83 136-93,1 2-1,2 0 1,1 2-1,2 1 1,2 1-1,52-46 1,-15 33 159,-21 16-183,-41 27-48,1 1-1,-1-1 0,1 2 1,14-7-1,-20 11 91,-1-1 0,1 1 0,-1 0 0,0-1 0,1 1 0,-1 0 0,0 0 0,0-1 0,1 1 0,-1 0 0,0 0 0,0-1 1,0 1-1,0 0 0,0 0 0,0 0 0,0-1 0,-1 2 0,-2 23-48,0-15 88,-2 3-68,1-1 0,0 1-1,1 0 1,-1 13-1,3-15 32,-1 7 58,1 0 0,1 25 0,0-38-37,0-1-1,1 0 0,0 1 0,0-1 0,0 0 0,0 0 0,1 0 0,-1 0 1,1 0-1,0 0 0,0 0 0,1 0 0,-1-1 0,1 1 0,5 5 0,-7-8-8,0-1-1,1 1 0,-1 0 0,1-1 1,-1 1-1,0 0 0,1-1 0,-1 0 1,1 1-1,-1-1 0,1 0 0,-1 0 1,1 0-1,0 0 0,-1 0 0,1 0 1,-1 0-1,1 0 0,-1-1 0,1 1 1,-1 0-1,1-1 0,-1 0 1,2 0-1,4-3 61,0 0 1,0 0 0,8-7-1,101-88 333,-1 0-135,-98 85-413,33-30 1,-48 42 111,0 1 0,0-1 1,0 0-1,0 1 0,1-1 1,-1 1-1,1 0 0,-1 0 1,1 0-1,-1 0 0,5-1 1,-6 2 18,0 0 0,0 0 1,0 0-1,-1 0 0,1 0 0,0 0 1,0 0-1,0 0 0,0 0 0,0 0 1,-1 0-1,1 0 0,0 0 1,0 1-1,0-1 0,-1 0 0,1 1 1,0-1-1,0 0 0,-1 1 0,1-1 1,0 1-1,-1 0 0,1-1 0,0 1 1,-1-1-1,1 1 0,-1 0 0,1-1 1,-1 1-1,1 0 0,-1 0 1,0-1-1,1 1 0,-1 0 0,0 0 1,0 0-1,1-1 0,-1 3 0,1 11-7,-1 0-1,-1 0 1,0 0-1,-4 20 1,2-15 200,-2 30 1,7-39 491,3-17-451,1-1-116,15-23 198,-16 23-321,1-1 0,0 2 0,0-1 0,0 1-1,10-9 1,1 1-39,-12 9-7,2 1 1,11-9 0,-17 13 39,1 0 0,-1 0 0,1 0 1,0 0-1,0 1 0,-1-1 0,1 1 1,0-1-1,0 1 0,0-1 0,-1 1 1,1 0-1,0 0 0,0 0 0,0 0 1,0 0-1,2 1 0,-3-1 1,-1 1 0,1-1 0,0 1 0,-1-1 0,1 1 0,-1-1 0,1 1 0,0-1 0,-1 1 0,1-1 0,-1 1 0,0 0 0,1-1 1,-1 1-1,1 0 0,-1 0 0,0-1 0,1 1 0,-1 0 0,0 0 0,0-1 0,0 1 0,0 0 0,0 0 0,0-1 0,0 1 0,0 0 0,0 1 0,-4 28 116,3-21-102,-1 9 34,2 29 0,1-21 60,-2-25-79,1 0 1,0 0-1,0 0 1,0 0-1,0 0 1,0 0-1,0 0 1,0 0-1,1 0 1,-1 0-1,0 0 1,0 0-1,1 0 1,-1 0-1,1 0 1,-1 0-1,1 0 1,-1-1-1,1 1 1,-1 0-1,1 0 1,0 0-1,-1-1 1,1 1-1,0 0 1,0-1-1,0 1 1,-1-1-1,1 1 1,0-1-1,0 1 1,0-1-1,0 0 1,0 1-1,0-1 1,0 0-1,0 0 1,0 0-1,0 1 1,0-1-1,0 0 1,0 0-1,0-1 1,0 1-1,2 0 1,4-2 65,1 0 0,-1-1 0,0 1 1,14-8-1,-14 6-86,160-67 9,-146 63 0,77-36-144,-112 59 43,-16 22 0,21-26 102,0 1 1,1 0-1,1 0 1,0 1-1,0 0 1,-8 24-1,15-37 11,0 1 0,0-1 0,0 0 0,-1 0 0,1 1 0,0-1 0,0 1-1,0-1 1,0 0 0,0 1 0,0-1 0,0 0 0,0 1 0,0-1 0,0 0 0,0 1-1,0-1 1,0 0 0,0 1 0,1-1 0,-1 0 0,0 1 0,0-1 0,0 0-1,0 1 1,1-1 0,-1 0 0,0 1 0,0-1 0,1 0 0,-1 0 0,0 1 0,0-1-1,1 0 1,-1 0 0,0 0 0,1 1 0,-1-1 0,0 0 0,1 0 0,-1 0 0,0 0-1,1 0 1,-1 0 0,0 0 0,1 0 0,-1 0 0,0 0 0,1 0 0,-1 0-1,1 0 1,-1 0 0,0 0 0,1 0 0,-1 0 0,0 0 0,1 0 0,-1 0 0,0-1-1,1 1 1,-1 0 0,0 0 0,0 0 0,1-1 0,-1 1 0,0 0 0,0 0 0,1-1-1,-1 1 1,17-15 188,0-1 0,24-30-1,-25 26-304,1 2-1,21-19 1,-38 37 98,1-1 1,-1 1-1,1-1 0,-1 1 0,1-1 1,-1 1-1,1-1 0,-1 1 0,1 0 1,-1-1-1,1 1 0,-1 0 0,1-1 1,0 1-1,-1 0 0,1 0 0,0 0 1,-1-1-1,1 1 0,0 0 1,-1 0-1,1 0 0,0 0 0,-1 0 1,1 0-1,0 1 0,-1-1 0,1 0 1,0 0-1,0 1-33,0 0 1,0 1-1,-1-1 1,1 0-1,0 0 0,-1 1 1,1-1-1,-1 0 1,0 0-1,1 1 1,-1 1-1,3 9 2,1-1 103,-2-5-51,0 1 1,1 0 0,0-1-1,0 1 1,0-1-1,1 0 1,5 7 0,-8-12-1,0 0 1,0 0-1,0-1 0,-1 1 1,1 0-1,0-1 1,0 1-1,0 0 1,0-1-1,0 1 1,0-1-1,0 0 0,0 1 1,0-1-1,0 0 1,1 1-1,-1-1 1,0 0-1,0 0 1,2 0-1,-1-1-2,1 1 0,0-1 0,-1 1 0,1-1 0,0 0 0,-1 0 0,1 0 0,2-2 0,6-4 56,0 0 0,17-17 0,-22 18 31,37-37 157,-21 20-176,0-2-55,-1-1-1,-1 0 0,-1-2 1,-1 0-1,-2-1 1,24-60-1,-11 14 12,-3-1-1,20-100 1,-30 84-6,-15 82-80,-1 0 0,0 0 0,0 1 0,-1-1 0,0 0 0,-5-17 0,6 25 25,0 1 1,-1 0-1,1 0 1,-1-1-1,1 1 1,-1 0 0,0 0-1,0 0 1,1 0-1,-1 0 1,0-1-1,0 2 1,0-1 0,-2-2-1,2 3 6,0-1 0,1 1 0,-1 0-1,0-1 1,0 1 0,0 0 0,0 0 0,1 0-1,-1 0 1,0 0 0,0 0 0,0 0 0,0 0-1,0 0 1,0 0 0,1 0 0,-3 1 0,0 0-17,0 0 1,0 1 0,1 0 0,-1 0 0,0-1 0,0 1 0,1 1-1,-1-1 1,1 0 0,-3 4 0,-1 2-3,1 0 0,-1 0 0,2 0 0,-1 0 0,-6 18 0,-9 48-82,15-56 100,-41 226-39,41-196 169,1 1-1,3-1 0,6 59 1,-3-96-322,0 1 0,1-1 0,0 1 1,9 20-1,1-8-3080,3-4-3872,-12-16 4434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0:31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49 173 11040,'-48'-11'4096,"48"6"-3168,8 5-289,5 0 1857,14-3-1504,19-6 928,21 1-1120,14-4-416,1-4-256,7-4-416,19 0 160,9 0-2976,-1 8 1696,-11 4-5343,-2-4 3807,-14-4-2272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3:07.2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4 5216,'-70'0'2368,"37"8"-2048,23-4 32,6 1-256,4-10 96,9 5-96,10-7-416,4-2 192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3:11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4 935 2656,'-4'2'5673,"7"1"-3799,8 3-888,-9-5-868,0-1-1,0 0 1,0 1-1,0-1 1,0 0-1,0 0 1,-1-1-1,1 1 1,0 0-1,0-1 1,0 1-1,0-1 1,0 1-1,0-1 1,2-1-1,24-19 1216,-18 14-1031,87-74 776,-86 70-1031,0 0 0,-1 0 0,-1-1 0,0-1 0,0 0 0,8-18 1,64-132 42,-81 162-124,1 0 0,0 0 0,0 0-1,-1 0 1,1 0 0,0 0 0,0 0 0,0 0 0,0 0-1,0 0 1,0 0 0,0 0 0,1 0 0,-1 1 21,-1 0 0,1 0 0,-1 0 0,1-1 0,0 1 1,-1 0-1,1 0 0,-1 0 0,1 0 0,-1 1 0,1-1 1,-1 0-1,1 0 0,-1 0 0,1 0 0,-1 1 0,1-1 0,-1 0 1,1 0-1,-1 1 0,1-1 0,-1 0 0,0 1 0,1-1 1,-1 0-1,1 1 0,-1-1 0,0 1 0,1-1 0,-1 0 1,0 1-1,0-1 0,1 1 0,-1 0 0,9 19-37,0 0 0,-2 1 1,0 0-1,3 22 0,-9-39 33,9 41 18,5 48 1,-13-71 149,0 0 0,-2 0-1,-1 1 1,-4 27 0,5-46-76,-1 1 0,0-1-1,0 0 1,-1 0 0,1 0 0,-1 0 0,-3 6 0,5-9-54,-1 0 0,0 0 0,0-1 0,1 1 0,-1 0 1,0 0-1,0-1 0,0 1 0,0-1 0,1 1 0,-1-1 0,0 1 1,0-1-1,0 1 0,0-1 0,0 0 0,0 0 0,-1 0 0,1 1 1,0-1-1,0 0 0,0 0 0,0 0 0,0-1 0,0 1 1,0 0-1,0 0 0,0 0 0,0-1 0,0 1 0,0-1 0,0 1 1,0-1-1,0 1 0,0-1 0,0 0 0,-18-10 50,2-1-1,0-1 1,-21-20-1,-20-16 11,36 29-153,14 9-134,8 11 200,0 0-1,0 0 1,0 0-1,0 0 1,0-1-1,0 1 1,0 0-1,0 0 1,-1 0-1,1 0 1,0 0-1,0 0 1,0 0-1,0 0 1,0-1-1,0 1 1,0 0-1,0 0 1,0 0-1,0 0 1,0 0-1,0 0 1,0 0-1,0-1 1,0 1-1,0 0 1,0 0-1,0 0 1,0 0-1,0 0 1,0 0-1,0 0 1,0-1-1,1 1 1,-1 0-1,0 0 1,0 0-1,0 0 1,0 0-1,0 0 1,0 0-1,0 0 1,0 0-1,0 0 1,0-1-1,1 1 1,-1 0-1,0 0 1,0 0-1,0 0 0,0 0 1,0 0-1,0 0 1,0 0-1,0 0 1,1 0-1,-1 0 1,0 0-1,75 8-739,-44-7 904,-1-3 0,1 0 0,-1-2 0,0-1 0,0-1 0,-1-2 0,42-16 0,-42 12 76,52-32 0,-72 39-206,15-11 16,0 0 0,-1-2 1,0-1-1,-2 0 0,0-2 1,-2 0-1,0-2 0,-1 0 1,-2 0-1,0-2 0,-1 0 0,14-34 1,31-84 337,-51 116-351,-1 1 0,-1-1 0,6-43 0,-12 52-86,0-1 0,0 0 0,-2 1 0,0-1 0,-5-18 0,6 35 33,0 1 0,0 0 0,0 0 1,0 0-1,-1 0 0,1 0 0,-1-1 1,1 1-1,-1 0 0,1 0 0,-1 0 0,1 0 1,-1 0-1,0 0 0,0 1 0,1-1 1,-1 0-1,0 0 0,0 0 0,0 1 0,-2-2 1,2 2-3,0 0 1,0-1-1,0 1 1,-1 0-1,1 0 1,0 0-1,0 1 1,0-1-1,0 0 1,0 0-1,0 1 1,0-1-1,-1 1 1,1-1-1,0 0 1,0 1 0,0 0-1,0 0 1,-6 4-45,1 0 0,0 0 0,1 1 1,-10 12-1,9-10 49,1 0-1,0 1 1,0 0 0,1 0-1,-4 12 1,3-7 1,-12 32 7,2 0 0,2 1-1,3 1 1,1 0 0,3 0-1,1 1 1,3 63 0,3-92 36,1 0 1,1 0 0,0 0-1,2 0 1,0 0 0,15 34-1,-16-46 27,0 0-1,1 0 1,-1-1 0,2 1-1,-1-1 1,1-1-1,11 12 1,-12-14 20,0-1-1,0 1 1,1-1 0,-1 0 0,1 0 0,-1-1-1,1 1 1,0-1 0,0-1 0,0 1 0,0-1-1,8 1 1,-7-2-37,0 0-1,1 0 1,-1-1 0,0 0 0,1 0-1,-1 0 1,0-1 0,0 0-1,10-5 1,5-4 67,31-19 0,-12 5-72,124-77 114,-157 97-151,-7 4 8,0 1-1,-1 0 1,1 0 0,0-1 0,-1 1 0,1 0 0,-1-1 0,1 1 0,0-1 0,-1 1 0,1-1 0,-1 1 0,1-1 0,-1 1-1,1-1 1,-1 1 0,0-1 0,1 0 0,-1 0 0,0 1 1,0 0 0,-1 0 0,1-1 1,-1 1-1,1 0 0,0 0 0,-1 0 0,1 0 0,-1 0 0,1 0 1,-1 0-1,1 0 0,0 0 0,-1 0 0,1 0 0,-1 0 0,1 0 0,-1 1 1,0-1-1,-11 5-51,0 1 0,0 0 1,1 1-1,-1 0 1,-19 17-1,-45 49 73,68-64-18,-1 0-31,1 1 0,0-1 0,-10 19 0,15-25 67,1 1-1,1-1 1,-1 1 0,1 0 0,-1-1 0,1 1 0,0 0 0,0 0 0,1 0 0,-1 0 0,1 0 0,0 0 0,0 0 0,0 0 0,1 5 0,-1-9-29,0 1 0,1-1-1,-1 0 1,0 1 0,0-1 0,0 0 0,1 1-1,-1-1 1,0 0 0,0 0 0,1 1 0,-1-1-1,0 0 1,1 0 0,-1 1 0,0-1 0,1 0-1,-1 0 1,1 0 0,-1 0 0,0 0 0,1 1-1,-1-1 1,0 0 0,1 0 0,-1 0 0,1 0-1,-1 0 1,0 0 0,1 0 0,-1 0 0,1 0-1,-1-1 1,0 1 0,1 0 0,-1 0 0,1 0-1,-1 0 1,0-1 0,1 1 0,-1 0 0,0 0-1,1 0 1,-1-1 0,0 1 0,1-1 0,20-14 307,-17 12-218,36-28 194,61-61 0,-100 90-322,1 1 0,-1-1 0,1 1 0,0-1 0,-1 1 0,1 0 0,0-1 0,0 1 0,-1 0 0,1 0-1,0 0 1,3 0 0,-4 1 1,1 0-1,-1 0 1,0 0 0,0 0-1,0 0 1,0 0-1,1 1 1,-1-1-1,0 0 1,0 1-1,0-1 1,0 1 0,0 0-1,0-1 1,0 1-1,0 0 1,0-1-1,0 1 1,-1 0 0,1 0-1,0 0 1,0 0-1,0 1 1,2 1 31,0 0-1,1 0 1,-1-1 0,1 1 0,-1-1-1,1 0 1,7 4 0,29 9 22,-29-12 27,0-1 1,1 0-1,-1-1 0,1 0 0,-1-1 0,0 0 0,1-1 0,-1 0 0,1-1 0,-1 0 1,20-7-1,-23 7-29,-1-1 0,0 0 0,0 0 0,-1-1 0,1 0 1,0 0-1,-1 0 0,10-10 0,-7 5-7,0-1 0,0 0 0,-1 0 0,8-14 0,-2 0 96,-2-1-1,-1 1 0,0-2 0,12-52 1,-18 63-105,19-76 0,-4 0 1,13-134 0,-33 218-11,1 1-76,0 0 0,-1 0 0,0 0 0,0 1 0,-1-1 0,1 0 0,-3-7 0,3 13 68,0 0 0,0 0 0,0-1 1,0 1-1,0 0 0,0 0 0,-1 0 0,1 0 1,0-1-1,0 1 0,0 0 0,0 0 1,0 0-1,-1 0 0,1-1 0,0 1 0,0 0 1,0 0-1,0 0 0,-1 0 0,1 0 1,0 0-1,0 0 0,0 0 0,-1 0 0,1 0 1,0-1-1,0 1 0,0 0 0,-1 0 1,1 0-1,0 0 0,0 0 0,0 1 0,-1-1 1,1 0-1,0 0 0,0 0 0,0 0 1,-1 0-1,1 0 0,0 0 0,0 0 0,0 0 1,0 0-1,-1 1 0,1-1 0,0 0 0,0 0 1,0 0-1,0 0 0,-1 0 0,1 1 1,0-1-1,0 0 0,0 0 0,0 0 0,0 1 1,0-1-1,0 0 0,0 0 0,0 0 1,0 1-1,-8 11-230,1 16 120,0 1 0,2 0-1,-4 58 1,8-70 95,-4 78 120,5 0 0,3 0 1,27 155-1,-24-222 15,-4-20 116,0 0 0,0 0 0,0 13 0,-2-21 65,-1-1-307,1 0 0,0-1 0,-1 1 0,1-1 0,-1 1 0,1 0 0,-1-1 0,0 1-1,1 0 1,-1 0 0,0-1 0,0 1 0,-2-1 0,-63-82-3335,31 43 2975,6 5 47,-2 2 1,-1 2-1,-47-38 1,46 41-10,33 29 334,0 0 1,0 0-1,-1 0 1,1 0-1,0 0 1,0 0 0,0 0-1,0 0 1,0 0-1,0 0 1,0 0-1,0 0 1,-1 0-1,1-1 1,0 1-1,0 0 1,0 0-1,0 0 1,0 0-1,0 0 1,0 0 0,0 0-1,0 0 1,0 0-1,0-1 1,0 1-1,0 0 1,0 0-1,0 0 1,0 0-1,0 0 1,0 0-1,0 0 1,0-1-1,0 1 1,0 0-1,0 0 1,0 0 0,0 0-1,0 0 1,0 0-1,0 0 1,0-1-1,0 1 1,0 0-1,0 0 1,0 0-1,0 0 1,0 0-1,0 0 1,0 0-1,1 0 1,-1 0 0,0 0-1,0 0 1,0-1-1,0 1 1,10-1 89,14 4 351,26 5 221,0-3 0,0-1-1,0-3 1,1-2-1,56-9 1,-39 3-552,-43 5 103,-1 0 0,26-7 0,-44 6-1784,-15 6-3248,-35 34-5371,29-17 7808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3:11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0 243 2912,'1'1'131,"-1"1"0,0-1 0,0 0-1,1 0 1,-1 0 0,0 0 0,1 0 0,-1 1 0,1-1 0,0 0 0,-1 0 0,1 0 0,0 0-1,-1-1 1,1 1 0,0 0 0,0 0 0,0 0 0,0-1 0,0 1 0,0 0 0,0-1 0,0 1-1,0-1 1,0 1 0,0-1 0,1 0 0,-1 1 0,0-1 0,2 0 0,6 2 718,-1-1 0,1 0 0,10-1 1,-17 0-812,23 0 1057,0-2 0,0 0 0,33-8 0,-46 7-813,0 0 1,-1-1-1,1 0 1,-1-1-1,0 0 1,-1-1 0,1 0-1,-1-1 1,11-9-1,-18 13-246,1-1-1,-1 1 1,0-1 0,-1 0-1,1 1 1,-1-1 0,1-1-1,-1 1 1,0 0 0,-1 0-1,1-1 1,-1 1 0,0-1-1,0 1 1,0-1-1,-1 0 1,1 1 0,-1-1-1,-1-5 1,1 5-62,-1-1 0,0 0 1,0 0-1,-1 0 0,1 1 0,-1-1 0,-1 1 0,1 0 1,-1-1-1,0 1 0,0 0 0,0 0 0,-1 1 0,-6-8 0,7 10 3,1 0 0,-1-1-1,1 2 1,-1-1 0,0 0-1,0 0 1,0 1-1,0 0 1,0-1 0,0 1-1,0 0 1,0 1-1,-1-1 1,-4 0 0,3 1-4,0 0 1,0 0-1,0 1 1,1 0 0,-1 0-1,0 0 1,0 0 0,1 1-1,-5 2 1,-1 1 0,1 0 0,-1 1 0,1 0 0,1 0 0,-1 1 0,1 0 0,1 1 0,-9 10 0,7-8 39,2 1-1,-1 0 0,1 0 0,1 1 0,0-1 0,1 1 0,-5 17 0,9-25 19,0 1 0,0-1 0,0 1 0,1-1 0,0 1 0,0-1 0,0 1 0,1-1 0,-1 1 0,3 7 0,-2-9-1,0 0 0,1 0 1,-1 0-1,1 0 0,0 0 1,0 0-1,0 0 0,0 0 1,1-1-1,-1 1 0,1-1 1,-1 0-1,1 1 0,0-1 1,4 2-1,3 1 74,-1-1 0,1 0 0,0 0 0,0-1 0,13 2 0,53 6 119,-70-10-195,5 0-207,1 0 0,-1-1 1,1 0-1,0-1 0,-1 0 1,0-1-1,13-3 0,-22 4-104,0 1 0,0-1 0,0 1 0,0-1 0,0 0-1,0 0 1,0 0 0,0 0 0,-1 0 0,1 0-1,0 0 1,-1-1 0,1 1 0,-1-1 0,1 1-1,-1-1 1,0 1 0,0-1 0,1-2 0,7-13-2293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3:11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1 3072,'-65'3'1376,"36"10"-1184,25-8 1152,4 4-768,9-2 256,10 1-480,28 6 544,9-1-480,25-10 224,-1 6-384,25-18 352,-5 0-352,22-6 160,-8-3-256,13-3-6208,-22 9 3296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3:14.2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1074 3648,'9'-18'6079,"7"-11"-4020,3-12-1145,2 2-1,3 1 0,39-53 1,1 2-343,13-18-396,-59 84-148,-15 17-27,1 1 0,0 0 0,0 0 0,0 1 0,1-1 0,9-6 0,-14 10-11,1 1 1,0-1-1,-1 1 0,1 0 1,0-1-1,0 1 0,-1 0 1,1-1-1,0 1 0,0 0 1,-1 0-1,1 0 0,0 0 1,0 0-1,-1 0 1,1 0-1,0 0 0,0 0 1,0 0-1,-1 0 0,1 1 1,0-1-1,0 0 0,0 1 1,0 0-9,0-1 0,0 1 0,1 0 1,-1 1-1,0-1 0,0 0 0,-1 0 0,1 0 1,0 0-1,0 1 0,1 2 0,1 4-37,-1 0 0,1 1-1,1 12 1,-3-16 58,2 15 15,-1 0-1,-1 1 1,-2 25-1,-10 60 244,11-102-234,-3 6 253,1 0 0,-6 11 0,8-19 105,0-4 144,4-5-439,0 1 0,1 0 0,-1 0 0,1 0 0,0 1 0,9-9 0,-3 4-98,12-12-13,1 0 1,1 1 0,1 2-1,45-26 1,-64 41-19,1 0 0,-1 1 0,1-1 0,0 2 0,0-1 0,0 1 0,0 1 1,13-2-1,-18 3 27,0 0 1,0 0 0,0 0 0,0 1 0,-1-1 0,1 1-1,0-1 1,0 1 0,0 0 0,0 0 0,-1 0 0,1 1-1,0-1 1,-1 0 0,1 1 0,-1 0 0,0 0 0,1 0-1,-1 0 1,0 0 0,0 0 0,0 0 0,-1 1 0,1-1-1,0 1 1,1 4 0,-1-1 3,0-1 1,0 1-1,-1 0 0,1 1 1,-2-1-1,1 0 0,-1 0 1,0 9-1,-1 2 37,-6 30 1,6-44-2,-1 7 152,0 0 0,-1 0 0,0-1 0,-5 12 0,15-30 22,0 1-1,1 0 0,0 0 0,0 1 0,19-13 0,21-20-270,-26 19 22,69-63-53,-88 81 69,1 1 0,-1-1 1,0 1-1,0 0 0,1 0 1,0 1-1,-1-1 0,1 1 1,5-2-1,-7 3 12,-1 0-1,1 0 0,-1 0 1,0 0-1,1 0 1,-1 0-1,1 0 1,-1 0-1,0 1 0,1-1 1,-1 1-1,0-1 1,1 1-1,-1-1 0,0 1 1,0 0-1,1 0 1,-1-1-1,0 1 1,0 0-1,0 0 0,0 0 1,0 0-1,0 0 1,0 0-1,-1 1 0,1-1 1,0 0-1,-1 0 1,2 3-1,0 2-8,0 1 0,0 0 0,0-1 0,-1 1 0,0 0 0,-1 0 0,1 0 0,-2 14-1,-2 4 41,-5 28 0,4-36 42,-3 19 180,6-33-181,1-1 0,0 1 0,0 0 0,0-1 0,0 1 0,0 0 0,0-1 0,1 1 0,0 3-1,-1-6-41,0 0-1,0 0 0,0 0 1,0 0-1,0 0 0,0 0 1,0 0-1,0 0 0,0 0 1,1 1-1,-1-1 0,0 0 1,0 0-1,0 0 0,0 0 1,0 0-1,0 0 0,0 0 1,0 0-1,0 0 0,0 0 1,0 0-1,0 0 0,1 0 1,-1 1-1,0-1 0,0 0 1,0 0-1,0 0 0,0 0 1,0 0-1,0 0 0,0 0 1,1 0-1,-1 0 0,0 0 1,0 0-1,0 0 0,0 0 1,0 0-1,0 0 0,0 0 1,0 0-1,0-1 0,1 1 1,-1 0-1,0 0 0,0 0 1,0 0-1,0 0 0,0 0 1,0 0-1,0 0 0,0 0 1,0 0-1,0 0 0,0 0 1,0 0-1,1-1 0,-1 1 1,0 0-1,0 0 0,0 0 1,0 0-1,0 0 0,0 0 31,40-64 509,6-8-511,-34 54-35,-10 13-55,1 1-1,0-1 1,0 1-1,1 0 0,-1-1 1,1 2-1,0-1 1,0 0-1,6-4 0,-10 8 44,0 0 0,0 0 0,1 0 0,-1 0 0,0 0-1,0 0 1,1 0 0,-1-1 0,0 1 0,1 0-1,-1 0 1,0 0 0,0 0 0,1 0 0,-1 1 0,0-1-1,0 0 1,1 0 0,-1 0 0,0 0 0,0 0-1,1 0 1,-1 0 0,0 0 0,0 1 0,1-1 0,-1 0-1,0 0 1,0 0 0,0 0 0,1 1 0,-1-1-1,0 0 1,0 0 0,0 1 0,0-1 0,0 0 0,1 0-1,-1 1 1,0-1 0,0 0 0,0 0 0,0 1 0,0-1-1,0 0 1,0 0 0,0 1 0,0-1 0,0 0-1,0 1 1,0-1 0,0 20-109,-1-14 89,0 30-41,0-20 167,1 0-1,3 31 0,-3-46-71,0 0 0,0 0 1,1 0-1,-1 0 0,0 1 0,0-1 0,1 0 1,-1 0-1,1 0 0,-1 0 0,1 0 1,-1 0-1,1 0 0,0 0 0,-1 0 0,1 0 1,0 0-1,0-1 0,-1 1 0,1 0 0,0 0 1,0-1-1,0 1 0,0-1 0,0 1 0,0-1 1,0 1-1,0-1 0,1 1 0,-1-1 0,0 0 1,0 0-1,0 1 0,0-1 0,0 0 0,1 0 1,-1 0-1,0-1 0,0 1 0,0 0 0,0 0 1,0 0-1,1-1 0,-1 1 0,0-1 0,0 1 1,1-1-1,6-3 83,1-1 0,-1 0 0,-1 0-1,14-11 1,103-82 346,-112 88-546,-10 8 38,1-1 0,0 0 1,0 1-1,0 0 0,1 0 0,-1 0 0,4-2 0,-6 4 44,-1 0 0,1 0 0,-1 0 0,0 0 1,1 0-1,-1 0 0,1 0 0,-1 0 0,0 0 0,1 0 0,-1 1 0,1-1 0,-1 0 0,0 0 1,1 0-1,-1 0 0,0 0 0,1 1 0,-1-1 0,0 0 0,1 0 0,-1 1 0,0-1 1,1 0-1,-1 1 0,0-1 0,0 0 0,1 1 0,-1-1 0,0 0 0,0 1 0,0-1 0,0 0 1,1 1-1,-1-1 0,0 1 0,0-1 0,0 0 0,0 1 0,0-1 0,0 1 0,1 19-101,-2-16 94,1 9-5,1 0 0,0-1 1,5 22-1,-5-28 53,1-1-1,-1 0 1,1-1 0,0 1 0,1 0 0,-1 0 0,1-1-1,0 0 1,0 1 0,0-1 0,7 6 0,-7-8 7,0 0-1,0 0 1,0 0 0,0-1 0,0 1 0,0-1-1,0 0 1,0 0 0,1 0 0,-1 0 0,0-1-1,1 0 1,-1 1 0,1-1 0,-1 0 0,0 0 0,1-1-1,-1 1 1,0-1 0,4 0 0,3-2 73,-1 0 0,1-1 0,-1 1 1,0-2-1,14-7 0,-10 3-44,-1 0 0,0-1 1,0-1-1,-1 1 0,-1-2 0,0 0 0,14-20 1,-9 9-72,-1-2 0,-1 0 0,11-33 1,-23 56-23,0 0-1,-1 0 1,1 0 0,0 0 0,0-1 0,1 1 0,-1 1 0,0-1-1,4-3 1,-5 5 16,0-1-1,0 1 0,0 0 1,0 0-1,0 0 0,1 0 1,-1 0-1,0 0 0,0 0 1,0 0-1,0 0 0,0 0 1,1 0-1,-1 0 0,0 0 1,0 0-1,0 0 0,0 0 1,0 0-1,0 1 0,1-1 1,-1 0-1,0 0 0,0 0 1,0 0-1,0 0 0,0 0 1,0 0-1,1 0 0,-1 0 1,0 1-1,0-1 0,0 0 1,0 0-1,0 0 0,0 0 1,0 0-1,0 0 0,0 1 1,0-1-1,0 0 0,0 0 1,0 0-1,0 0 0,0 0 1,0 1-1,0-1 0,0 0 1,0 0-1,0 0 0,0 0 1,0 0-1,0 1 0,0-1-10,2 23-59,0-1 0,-2 1 1,-5 38-1,2-27 20,0-4 174,-14 48 1,7-31 190,8-41-266,2-4-11,0 0 1,-1-1-1,1 1 0,-1 0 0,1 0 1,-1 0-1,0 0 0,0-1 0,0 1 1,0 0-1,-1 1 0,1-2-16,1-1 0,0 1 0,-1-1 0,1 0 1,-1 1-1,1-1 0,-1 0 0,1 1 0,-1-1 0,1 0 0,-1 0 0,1 0 0,-1 1 0,0-1 0,1 0 0,-1 0 0,1 0 0,-1 0 0,0 0 0,1 0 0,-1 0 0,1 0 0,-1 0 0,1 0 0,-1 0 0,0-1 0,1 1 0,-1 0 0,1 0 0,-1 0 0,1-1 0,-1 1 1,1 0-1,-1-1 0,1 1 0,-1-1 0,1 1 0,0 0 0,-1-1 0,1 1 0,0-1 0,-1 1 0,1-1 0,-1 0 0,-18-28 273,16 23-274,-2-2 21,-11-21 48,16 27-107,-1 1 0,0-1 0,1 0 0,-1 0 0,1 1 0,0-1 0,-1 0 0,1 1 0,0-1 0,0 0 0,0 0 0,0 0 0,0 1 0,1-1 0,0-2 0,-1 4 13,0-1 0,1 1 0,-1-1 0,0 1 0,1 0 0,-1-1 0,0 1 0,1 0 0,-1-1 0,1 1 0,-1 0 0,1 0 0,-1-1 0,1 1 0,-1 0 0,1 0 0,-1 0 0,1 0 0,-1-1 0,1 1 0,-1 0 0,1 0 0,-1 0 0,1 0 0,0 0 0,-1 1 0,1-1 0,-1 0 0,1 0 0,-1 0 0,1 1 0,23 7-82,-15-4 90,0-1 13,-1-1 0,1 0-1,0 0 1,0-1-1,0 0 1,-1-1 0,1 0-1,0 0 1,0-1 0,0 0-1,9-3 1,11-3 109,53-23-1,-57 20-58,-4 3-31,-1-2 0,0 0 0,0-1 0,-1-1 0,0-1 0,16-14 0,-22 14 29,-1-1 1,0 0 0,-1 0-1,16-28 1,-8 8-51,17-38 0,-7 2 48,31-108 0,-23 27-111,-30 115-44,-2-1 1,1-47 0,-7 72-223,-3 15-63,-3 21 68,4-10 264,0 1 0,0 17 0,2-11 39,-8 86 73,6 1 1,4-1-1,20 144 0,-16-224-15,2 24 185,18 61 0,-23-97-1374,-5-15-245,-1-9-1450,0 1 1701,-1 1-1,1-1 1,-1 1 0,0 0-1,-1 1 1,-12-11 0,15 13 736,-26-23-1819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3:14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28 132 4992,'-24'-34'2240,"20"26"-1952,4 2 2240,4 3-1440,6-9 640,10 3-1024,16-9 480,11 10-672,30-8-192,4 7-192,8 0 32,-14 9-96,-3 0-32,-11 6 0,-9-3-2080,-4 1 1120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3:16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66 3648,'0'-2'223,"-1"0"1,1 0-1,0 0 1,0 0-1,0 1 1,0-1 0,0 0-1,0 0 1,0 0-1,1 0 1,-1 0-1,1 0 1,-1 0-1,1 0 1,0 0-1,2-3 1,0 0 612,1 0 1,0 0 0,9-10-1,-12 15-832,-1 0 1,0 0-1,0 0 0,0 0 0,0 0 0,0 0 0,1 0 0,-1 0 0,0 1 0,0-1 0,0 0 0,0 0 0,0 0 0,1 0 1,-1 0-1,0 0 0,0 0 0,0 0 0,0 0 0,0 0 0,0 0 0,0 1 0,0-1 0,0 0 0,1 0 0,-1 0 1,0 0-1,0 0 0,0 0 0,0 1 0,0-1 0,0 0 0,0 0 0,0 0 0,0 0 0,0 0 0,0 1 0,0-1 0,0 0 1,0 0-1,0 0 0,0 0 0,0 0 0,0 0 0,0 1 0,0-1 0,0 0 0,0 0 0,0 0 0,0 0 0,-1 0 1,1 1-1,0 10 89,-24 143 733,-74 380 2897,75-457-2539,22-63-720,2-8 501,2-8-537,3-7-160,-5 8-207,15-28 3,2 0 0,0 1 0,42-45 0,-60 72-74,3-2-60,0 0 0,0 0-1,1 1 1,6-5 0,-10 7 65,1-1-1,-1 1 1,1 0-1,0-1 1,-1 1-1,1 0 1,0 0-1,-1 0 1,1-1-1,0 1 0,0 0 1,-1 0-1,1 0 1,0 0-1,-1 0 1,1 0-1,0 0 1,-1 1-1,1-1 1,0 0-1,-1 0 1,1 0-1,0 1 1,-1-1-1,1 0 1,0 1-1,-1-1 1,1 0-1,-1 1 1,1-1-1,-1 1 1,1-1-1,-1 1 1,1-1-1,-1 1 1,1 0-1,-1-1 1,1 2-1,3 7-60,0 1-1,0-1 0,-1 1 1,-1 0-1,1 1 0,-2-1 1,2 12-1,-2-7 164,2 0 0,5 19 0,-6-28-69,0-1 1,0 0-1,0 0 0,1 0 1,0 0-1,0 0 0,0-1 1,1 1-1,0-1 0,4 4 1,-4-4-4,1-1 0,0 0 1,0 0-1,0 0 0,0-1 0,0 0 1,0 0-1,0 0 0,1-1 0,-1 1 1,9 0-1,5 0 103,-1-1 0,21-2 1,-18 0-67,0-1-1,-1-1 1,1-1 0,-1-1 0,0-1 0,0 0 0,-1-2 0,1 0 0,22-14-1,7-6-1,0-3 0,-2-2 0,72-66 0,-117 97-61,22-23 45,-23 24-50,0 0-1,-1 1 0,1-1 1,0 0-1,-1 0 0,1 0 0,0 0 1,-1 0-1,1 0 0,-1 1 0,0-1 1,1 0-1,-1 0 0,0 0 0,1-1 1,-1 1-1,0 0 0,0 0 0,0 0 1,0 0-1,0 0 0,0-2 0,-5 3-78,0 2 53,-1 0 0,1 1 1,-1 0-1,1 0 0,0 1 0,0-1 0,0 1 1,-5 6-1,-36 38 19,45-46 24,-12 13 52,0 2 1,1-1-1,1 2 1,1-1-1,0 2 1,1-1-1,1 1 0,-6 25 1,13-42-7,0 1 0,1-1 0,0 1 0,0-1 0,0 0 0,0 1 0,0-1 0,1 5-1,-1-7-33,0 1-1,0 0 0,0-1 0,0 1 0,1 0 0,-1-1 0,0 1 1,1 0-1,-1-1 0,0 1 0,1-1 0,-1 1 0,1 0 0,-1-1 1,1 1-1,-1-1 0,1 1 0,-1-1 0,1 0 0,-1 1 0,1-1 1,0 0-1,-1 1 0,1-1 0,-1 0 0,1 1 0,0-1 0,-1 0 1,1 0-1,0 0 0,0 0 0,3-1 28,-1 0 1,0 0-1,0 0 0,0-1 1,0 1-1,0-1 0,-1 0 1,1 0-1,0 0 0,-1 0 1,1-1-1,3-3 1,1-1 14,13-12 26,-1-2-1,0 0 1,-2 0 0,29-46-1,13-36-410,-59 103 315,0-1-1,0 1 0,0 0 1,0 0-1,0 0 1,0 0-1,0 0 0,0-1 1,0 1-1,0 0 0,1 0 1,-1 0-1,0 0 1,0 0-1,0 0 0,0-1 1,0 1-1,0 0 0,0 0 1,0 0-1,0 0 1,0 0-1,1 0 0,-1 0 1,0 0-1,0 0 0,0 0 1,0-1-1,0 1 1,0 0-1,1 0 0,-1 0 1,0 0-1,0 0 1,0 0-1,0 0 0,0 0 1,0 0-1,1 0 0,-1 0 1,0 0-1,0 0 1,0 0-1,0 0 0,0 0 1,1 0-1,-1 0 0,0 0 1,0 1-1,0-1 1,0 0-1,3 10-136,-3 22 27,0-25 56,-1 18-14,0 24 45,1-45 37,0-1 1,1 1 0,-1 0-1,1-1 1,0 1-1,0-1 1,0 1 0,0-1-1,4 7 1,-2-6 36,0 1-1,0-1 1,1 0 0,-1 0 0,8 6-1,-9-9-7,1 1-1,-1-1 0,1 0 0,-1 1 0,1-1 0,0-1 1,-1 1-1,1 0 0,0-1 0,0 1 0,-1-1 0,1 0 0,3 0 1,1 0 3,-1-1 1,1 0 0,-1 0 0,1-1-1,-1 0 1,1 0 0,-1 0-1,0-1 1,0 0 0,0 0 0,-1-1-1,1 0 1,-1 1 0,1-2-1,-1 1 1,5-6 0,8-10 15,-1-1 1,25-38 0,-38 52-55,13-22-20,14-32 1,-9 17-127,-22 42 118,1 1 1,-1 0-1,1 0 1,0 0-1,-1 0 1,1 0-1,0 0 1,-1 0-1,1 0 0,0 1 1,0-1-1,0 0 1,0 0-1,0 1 1,1-2-1,-2 2 18,1 0-1,-1 0 1,1 0-1,-1 0 1,0 1-1,1-1 1,-1 0 0,0 0-1,1 0 1,-1 0-1,0 0 1,1 1-1,-1-1 1,0 0-1,0 0 1,1 1-1,-1-1 1,0 0 0,0 1-1,1-1 1,-1 0-1,0 0 1,0 1-1,0-1 1,0 0-1,0 1 1,1-1-1,-1 0 1,0 1 0,0 0-1,2 6-30,-1-1 0,0 1 0,0 10-1,0-15 37,2 180-151,-4-124 658,1-58-494,0 1 1,0-1-1,0 0 0,0 0 0,0 1 0,0-1 0,0 0 1,0 0-1,0 1 0,0-1 0,0 0 0,0 0 0,0 0 0,0 1 1,1-1-1,-1 0 0,0 0 0,0 1 0,0-1 0,0 0 0,0 0 1,0 0-1,1 1 0,-1-1 0,0 0 0,0 0 0,0 0 1,0 0-1,1 1 0,-1-1 0,0 0 0,0 0 0,0 0 0,1 0 1,-1 0-1,0 0 0,0 0 0,1 0 0,-1 0 0,0 0 0,0 0 1,1 1-1,-1-2 11,1 1 0,0 0 0,-1 0-1,1-1 1,-1 1 0,1 0 0,-1-1 0,1 1 0,-1-1 0,1 1 0,-1 0 0,0-1 0,1 1 0,-1-1 0,1 1 0,-1-1-1,0 1 1,1-2 0,14-30-3,20-61 0,-34 90-51,2-3-548,2 12 185,-3-3 463,14 27 108,-14-25-189,0-1 0,0 1 0,0-1 0,1 1-1,0-1 1,-1 0 0,2 0 0,-1 0 0,0 0 0,1 0 0,0-1-1,4 4 1,-2-4 48,1-1-1,-1 0 1,1 0 0,-1 0-1,1-1 1,-1 0-1,1 0 1,0 0-1,0-1 1,-1 0-1,1-1 1,0 1 0,9-3-1,-4 0 0,0 0 0,0-1-1,0 0 1,-1-1 0,0 0 0,15-10-1,-14 7-3,0-1-1,-1 0 0,0-1 1,0 0-1,-1-1 1,0-1-1,-1 1 0,13-23 1,-11 13 8,0 1-1,-2-1 1,-1-1 0,11-38 0,-17 49-41,0 0 0,-1 0 1,0 0-1,-1 0 0,-1-19 1,1 28-1,0-2-15,-1-1-1,1 1 0,-1 0 0,0-1 0,-2-5 1,3 9 9,-1 0-1,1 1 1,0-1 0,-1 0 0,1 0 0,-1 1 0,1-1 0,-1 0 0,0 1 0,1-1 0,-1 1 0,0-1 0,1 0 0,-1 1 0,0 0 0,0-1 0,1 1 0,-1-1 0,0 1 0,0 0 0,0 0 0,0-1 0,1 1 0,-1 0 0,0 0 0,0 0 0,0 0 0,0 0 0,0 0 0,0 0 0,1 0 0,-1 0 0,-1 1 0,-2 0-39,-1 1 0,1 0 0,0 0 0,0 0 0,0 1 0,0-1 0,1 1 1,-1 0-1,1 0 0,-1 0 0,1 1 0,0-1 0,-5 8 0,-3 6-6,-18 34 1,25-43 49,-7 12-40,2 0-1,0 0 1,-10 37-1,18-52 56,0 0 0,0 0 0,0 1 0,0-1 0,1 0 0,0 0-1,0 1 1,0-1 0,1 0 0,0 0 0,0 0 0,0 1 0,1-1 0,-1 0 0,1 0 0,0-1 0,1 1 0,-1 0 0,1-1-1,0 1 1,6 6 0,1-3 43,0 1 0,0-1 0,1 0 0,0-1 0,0-1 0,1 0 0,0 0 0,0-1 0,24 7 0,-7-5 111,0-1 0,0-2 0,40 2 0,-55-5-538,0-1-1,15-1 1,-24 0-324,-1 0 0,1 0 0,0 0 0,-1-1 0,1 0 0,-1 1 0,1-1 0,-1-1 0,7-4 0,8-5-2220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3:18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99 750 1728,'1'-1'87,"0"1"0,0-1 0,0 0 0,0 1 0,0-1 0,-1 0 0,1 0 0,0 0 0,0 0 0,-1 1 0,1-1 0,0 0 0,-1-1 1,1 1-1,-1 0 0,0 0 0,1 0 0,-1 0 0,0 0 0,1 0 0,-1 0 0,0-2 0,0-30 3420,0 23-2526,0 8-824,0 1 0,0 0 0,0 0 0,0 0 0,-1 0 0,1-1-1,0 1 1,-1 0 0,1 0 0,0 0 0,-1 0 0,0-1 0,1 1-131,-1 1 0,1 0 1,0 0-1,0-1 0,-1 1 1,1 0-1,0 0 0,0 0 1,-1-1-1,1 1 0,0 0 1,-1 0-1,1 0 0,0 0 1,0 0-1,-1 0 0,1 0 1,0 0-1,-1-1 0,1 1 1,0 0-1,-1 0 0,1 1 1,0-1-1,-1 0 0,1 0 1,0 0-1,-1 0 0,1 0 1,0 0-1,0 0 0,-1 0 1,1 1-1,0-1 0,-1 0 1,1 0-1,-1 1 0,-9 7 120,-1 0 0,1 1-1,1 1 1,-12 14 0,16-18-67,1 0 0,0 0 0,0 0 0,1 1 0,0-1 1,0 1-1,0 0 0,1 0 0,-3 13 0,5-17 30,0 0 0,0 0 0,1-1 0,-1 1-1,1 0 1,0 0 0,-1 0 0,1 0 0,1 0 0,-1-1-1,0 1 1,1 0 0,-1-1 0,1 1 0,0-1-1,-1 0 1,1 0 0,0 1 0,1-1 0,-1 0 0,0-1-1,1 1 1,-1 0 0,1-1 0,-1 1 0,1-1 0,0 0-1,-1 0 1,1 0 0,0 0 0,0 0 0,0-1 0,0 1-1,0-1 1,0 0 0,6 0 0,0-2 22,-1 0 0,1 0 0,0-1-1,-1 0 1,0-1 0,0 0 0,0 0 0,0-1 0,0 1 0,-1-2 0,0 1 0,0-1 0,-1 0-1,1-1 1,6-9 0,-9 12-127,-1-1-1,0 1 0,0-1 1,0 0-1,-1 0 0,0 0 1,0 0-1,0 0 0,-1-1 1,1 1-1,-1-1 0,0 1 1,-1-1-1,1 1 0,-1-1 1,0 1-1,-1-1 0,1 1 1,-1-1-1,0 1 0,-1-1 1,1 1-1,-1 0 0,0 0 1,-5-10-1,3 10-30,0 1-1,0 0 1,0 0 0,0 0-1,0 0 1,-1 0-1,0 1 1,0 0 0,0 0-1,0 0 1,0 1 0,0 0-1,-1 0 1,-8-2-1,13 4 14,0-1-1,0 1 0,0 0 1,-1 0-1,1 0 0,0 0 1,0 0-1,0 0 0,0 0 1,0 1-1,0-1 0,0 0 1,0 1-1,0-1 0,0 1 0,0-1 1,0 1-1,0-1 0,0 1 1,0-1-1,0 1 0,1 0 1,-1 0-1,0-1 0,0 1 1,1 0-1,-2 1 0,-2 3 101,39 0 85,1-4-68,0 0-1,72-10 1,-99 8-91,214-37 129,-163 26-229,28-7 34,-44 8 99,0 2-1,45-3 1,-73 10-23,-12 1-19,-1 1 0,1-1-1,0 1 1,0 0-1,0 0 1,0 0-1,0 0 1,0 1 0,6 1-1,-10-2-3,1 1 0,-1-1 0,1 0 0,-1 1 0,1-1 0,-1 0-1,1 1 1,-1-1 0,1 1 0,-1-1 0,0 0 0,1 1 0,-1-1 0,0 1 0,1-1 0,-1 1 0,0-1-1,0 1 1,0 0 0,1-1 0,-1 1 0,0-1 0,0 1 0,0-1 0,0 1 0,0 0 0,0-1-1,0 1 1,0-1 0,0 1 0,0-1 0,0 1 0,-1 0 0,1-1 0,0 1 0,0-1 0,0 1 0,-1 0-1,-14 20 148,13-19-142,-36 42 70,-84 76 1,21-33 90,99-86-142,0 1 0,0 0-1,1 0 1,-1 1-1,0-1 1,1 0-1,0 0 1,-1 1-1,1-1 1,0 1-1,-1 3 1,2-5-11,0 0-1,0-1 1,-1 1-1,1 0 1,0-1-1,0 1 1,0 0 0,0 0-1,0-1 1,0 1-1,1 0 1,-1-1 0,0 1-1,0 0 1,0-1-1,1 1 1,-1 0-1,0-1 1,1 1 0,-1-1-1,0 1 1,1-1-1,-1 1 1,1-1 0,-1 1-1,1-1 1,-1 1-1,1-1 1,-1 1 0,1-1-1,-1 0 1,1 1-1,0-1 1,-1 0-1,1 1 1,0-1 0,-1 0-1,1 0 1,0 0-1,-1 0 1,1 0 0,0 0-1,-1 0 1,1 0-1,0 0 1,0 0-1,0 0 1,4 0 28,0-1 1,0 0-1,0 0 1,-1 0-1,1 0 1,0-1-1,0 1 0,-1-1 1,7-4-1,4-4 78,18-13-1,-32 22-111,21-17 60,-1 0 0,19-23 0,-37 38-61,40-46 79,-2-1 0,-2-2-1,-3-2 1,-2-1 0,-2-2 0,34-85 0,-30 39-50,-31 87-65,-2 0 1,0 0 0,0 0 0,-1-21-1,-1 32-10,-1 0 1,-1 1-1,1-1 0,-1 0 0,0 0 0,0 0 0,0 1 0,-3-7 0,4 10 28,-1 0 0,1 0 0,0 1 0,-1-1 0,1 0-1,-1 1 1,1-1 0,-1 0 0,0 1 0,1-1 0,-1 1 0,0-1-1,1 1 1,-1-1 0,0 1 0,1 0 0,-1-1 0,0 1 0,0 0-1,1 0 1,-1-1 0,0 1 0,0 0 0,0 0 0,0 0 0,1 0-1,-1 0 1,0 0 0,0 0 0,-1 0 0,-2 1-38,0 1-1,0-1 1,0 0 0,-7 4-1,10-4 44,-10 5-27,0 0 0,0 1 0,1 1 0,0 0-1,0 0 1,1 1 0,0 0 0,1 1 0,0-1-1,0 2 1,-10 18 0,3-1 23,1 1 0,1 1 1,-13 48-1,-10 66 59,31-120-67,2 1 0,1-1 0,1 1 0,2 25 0,-1-42 54,1 0 1,1 0 0,-1-1 0,1 1-1,1 0 1,0 0 0,0-1-1,7 13 1,-7-14-18,1-1-1,0-1 1,0 1-1,0-1 1,0 1 0,1-1-1,0 0 1,-1-1-1,1 1 1,1-1 0,-1 0-1,7 3 1,10 1 47,0 0 0,1-2 0,0 0 0,0-2 0,28 1 0,-30-2-20,0-2 0,1 0 0,-1-2 0,0 0 0,31-8 0,-39 7-24,1-2 1,0 1-1,-1-2 1,0 0-1,-1 0 1,1-1-1,-1-1 1,0 0-1,11-11 1,-1 0 24,-11 10-56,0-1-1,0-1 1,15-19 0,-29 39-85,-1-1 0,-8 13 0,0-6 11,-12 14 21,2 1 0,-33 58 0,53-85 78,0 0-1,1 1 1,0-1 0,0 0 0,0 1 0,-1 4 0,2-7-7,0 0 0,0 0 0,0-1 0,0 1-1,0 0 1,0 0 0,0-1 0,1 1 0,-1 0 0,0 0 0,0-1 0,0 1 0,1 0 0,-1 0 0,1-1 0,-1 1 0,0 0 0,1-1 0,-1 1-1,1-1 1,-1 1 0,1 0 0,-1-1 0,1 1 0,0-1 0,-1 0 0,1 1 0,0-1 0,-1 1 0,1-1 0,0 0 0,0 0 0,-1 1-1,1-1 1,1 0 0,1 0 26,-1 0-1,1 0 0,0-1 0,0 1 0,0-1 0,-1 0 1,1 0-1,0 0 0,-1 0 0,1 0 0,-1 0 0,1-1 1,-1 0-1,0 1 0,5-5 0,-3 3 29,1-1 2,0 0-1,-1 0 1,1 0-1,-1-1 1,7-10 0,0 1 68,5-7-85,-1-1 1,-1-1-1,13-29 0,27-75-137,-46 106 104,24-62 64,37-150 0,-54 143-131,-14 81 1,0 0 0,-1 1-1,0-1 1,-1 0 0,1 0 0,-2 0 0,-3-12-1,5 20 42,0 1 0,0-1 0,0 0 1,0 0-1,0 1 0,-1-1 0,1 0 0,0 1 0,-1-1 0,1 0 0,0 1 0,-1-1 0,1 1 0,-1-1 0,1 1 0,-1-1 0,1 1 0,-1-1 0,1 1 0,-1-1 0,0 1 0,1 0 0,-1-1 0,1 1 0,-1 0 0,0-1 1,1 1-1,-1 0 0,0 0 0,0 0 0,1 0 0,-1 0 0,0 0 0,1 0 0,-1 0 0,0 0 0,0 0 0,1 0 0,-1 0 0,0 0 0,1 1 0,-1-1 0,0 0 0,1 0 0,-1 1 0,0-1 0,1 0 0,-1 1 0,1-1 0,-1 1 1,1-1-1,-2 2 0,-2 1-32,1 1 0,-1-1 1,1 1-1,0 0 1,-1 0-1,-2 6 1,0 3 4,0 0-1,1 0 1,1 0 0,0 0 0,-4 26 0,3-4 18,1 40-1,3-41 48,3 1-1,0 0 0,2 0 0,15 57 1,-13-72-12,0 1 1,2-2-1,0 1 0,2-1 1,0 0-1,1-1 1,0 0-1,29 32 0,-27-38-1314,0 0 0,2 0 1,21 13-1,-19-13-1687,11 6-218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3:30.9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12 577 1984,'-11'-5'13104,"11"-7"-14352,0-19 2238,-1 9-417,5-42-1,-3 57-508,0 1-1,0-1 0,1 0 0,0 0 1,1 1-1,0-1 0,0 1 1,0 0-1,1 0 0,4-7 0,9-6-2,1 1-1,1 1 1,0 1-1,25-16 1,28-24 4,-26 9 79,-34 34-149,0 1 0,0 0-1,1 0 1,0 1 0,21-12-1,-33 22 1,1 0-1,0 0 0,-1 1 0,1-1 0,0 0 0,0 1 1,-1-1-1,1 1 0,0-1 0,0 1 0,0 0 0,0 0 1,0 0-1,0 0 0,-1 0 0,1 0 0,0 1 0,0-1 1,3 2-1,-2-1-17,-1 1-1,0-1 1,0 1 0,0 0-1,0 0 1,0 0 0,-1 0 0,1 0-1,0 0 1,-1 0 0,0 0-1,1 1 1,1 4 0,3 7 15,-1 1 0,0 0 0,-1 0 0,-1 0 0,2 19 0,1 82 3,-2-20-172,0-55 222,11 48-1,-11-72-2,1 1-1,1-1 0,0 1 0,1-2 0,12 21 0,-15-31 10,-1-1 0,1 0 0,0 1-1,1-2 1,-1 1 0,1 0-1,0-1 1,0 0 0,0 0-1,1 0 1,9 4 0,-11-6 7,0 0 1,1-1-1,-1 0 0,1 0 1,-1 0-1,1 0 0,-1-1 1,1 0-1,0 0 0,-1 0 1,1 0-1,-1-1 0,1 0 1,-1 1-1,1-2 0,-1 1 1,9-4-1,-1-1 41,0-1 0,0-1 0,-1 0-1,0 0 1,-1-1 0,0 0 0,12-15 0,60-81 209,-69 87-266,116-180 236,-19-22-158,-74 141-368,-34 75 242,0 1 0,0-1 0,0 1 0,0-1 1,0 1-1,1 0 0,4-4 0,-7 6 3,1 1 1,0-1-1,0 0 0,0 1 0,0-1 0,-1 1 1,1 0-1,0-1 0,0 1 0,0 0 0,0-1 1,0 1-1,0 0 0,0 0 0,0 0 1,0 0-1,0 0 0,0 0 0,0 0 0,0 0 1,0 0-1,0 0 0,0 1 0,0-1 0,0 0 1,0 1-1,0-1 0,0 1 0,-1-1 0,1 1 1,0-1-1,1 2 0,12 10-82,0 2-1,-1 0 1,-1 0 0,21 31-1,-5-6 145,1-4-172,21 29 826,-46-57-998,1 0 0,-1 1 0,-1 0 0,1 0 0,-1 0 0,-1 0 0,3 10 0,-5-15 81,0-2 44,1-1 1,-1 1-1,0-1 1,0 1-1,0-1 1,0 1-1,0-1 1,0 1 0,0-1-1,0 1 1,0-1-1,0 1 1,0-1-1,0 1 1,0-1-1,0 1 1,0-1-1,0 1 1,-1-1-1,1 1 1,0-1-1,0 1 1,-1-1-1,1 1 1,0-1-1,-1 0 1,1 1-1,0-1 1,-1 0 0,1 1-1,-1-1 1,1 0-1,-1 1 1,-4 7-2321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3:31.5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53 3648,'4'-22'1173,"-4"21"-1139,0 1 0,0-1 0,1 0 0,-1 0 0,0 1 0,0-1 0,0 0 0,1 0 0,-1 1 0,0-1 0,1 0 0,-1 1 0,1-1 0,-1 1 0,1-1 0,-1 1 0,1-1-1,-1 1 1,2-1 0,0-2 167,8-9 2376,-10 12-2532,0 0 1,1 0-1,-1 0 0,0-1 0,0 1 0,0 0 1,0 0-1,0 0 0,0 0 0,0 0 0,0 0 0,1 0 1,-1-1-1,0 1 0,0 0 0,0 0 0,0 0 1,0 0-1,1 0 0,-1 0 0,0 0 0,0 0 1,0 0-1,0 0 0,0 0 0,1 0 0,-1 0 0,0 0 1,0 0-1,0 0 0,0 0 0,0 0 0,1 0 1,-1 0-1,0 0 0,0 0 0,0 0 0,0 0 0,0 0 1,1 0-1,-1 1 0,0-1 0,0 0 0,8 11 671,-6-10-667,-1 0 1,0 0-1,0 0 1,-1 0-1,1 0 0,0 0 1,0 1-1,-1-1 0,1 0 1,0 3-1,4 16 380,-2 1 1,-1 0-1,0-1 0,-4 42 1,1-18-124,-28 369 1821,26-389-2024,-6 60 177,-24 324 1727,32-372-1890,0 91 486,2-23-859,1-126-6170,5 5 3109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0:34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1311 6720,'-8'0'1320,"7"-2"-234,11-3 529,13-7-170,-11 1-780,-1 0-1,0 0 0,-1-1 1,13-18-1,5-6 105,144-150 1481,-140 154-2081,-2-2-1,-2-2 1,-1 0-1,-1-2 0,-3 0 1,28-61-1,-3-10 8,83-171 75,-114 248-178,60-131 1278,-70 136-822,-7 26-524,0 0 0,1 1-1,-1-1 1,0 1 0,0-1-1,0 0 1,0 1-1,0-1 1,0 1 0,0-1-1,0 0 1,0 1 0,0-1-1,0 0 1,-1 1 0,1-1-1,0 1 1,0-1 0,-1 1-1,1-1 1,0 1-1,-1-1 1,1 0 0,0 1-1,-1 0 1,1-1 0,-1 1-1,1-1 1,-1 1 0,1 0-1,-1-1 1,1 1 0,-1 0-1,1-1 1,-1 1-1,1 0 1,-1 0 0,0-1-1,1 1 1,-2 0 0,0 1-16,0 0 0,0 0 0,0 0 0,0 0 0,0 0 0,1 0 0,-1 1 0,0-1 0,0 1 0,1-1 0,-1 1 0,1 0 0,-1 0 0,0 1 1,-2 2-13,-5 7 63,-1 1 0,2 0-1,0 1 1,1 0 0,-10 24 0,-20 80 249,32-97-246,-18 59 118,-34 129 471,41-142-312,-6 78 1,17-42-81,5-87-147,1 0 0,1 0-1,0 0 1,6 20 0,-7-33-46,0 0 0,0 0 0,1 1 1,-1-1-1,1 0 0,-1 0 0,4 4 0,-4-6-31,0-1-1,-1 1 1,1 0 0,0-1 0,-1 1-1,1-1 1,0 0 0,0 1-1,0-1 1,0 0 0,0 1 0,-1-1-1,1 0 1,0 0 0,0 0-1,0 1 1,0-1 0,0 0 0,0 0-1,0-1 1,0 1 0,0 0-1,-1 0 1,1 0 0,0-1 0,0 1-1,0 0 1,0-1 0,0 1 0,0-1-1,7-4-22,0 0 1,-1-1-1,0 0 0,0 0 0,-1-1 0,0 1 1,0-1-1,5-8 0,18-20-86,-3 10-89,54-41 1,-66 54 69,-6 8 53,-7 9 105,-4 6 127,-1 1-54,1 0 1,1 1-1,1-1 0,-1 0 1,2 1-1,0-1 0,2 24 1,-1-32-102,-1 1 1,1-1 0,0 0-1,0 1 1,1-1 0,-1 0 0,1 0-1,0 0 1,0 0 0,0 0-1,4 6 1,-4-8 0,0 0-1,1 0 1,-1 0-1,0-1 1,0 1-1,1 0 1,-1-1-1,1 1 1,-1-1-1,1 0 1,0 0-1,0 0 1,-1 0-1,1 0 1,0-1-1,0 1 1,0-1-1,5 0 1,3-1 13,-1 0 0,1 0 0,0-1 0,-1-1 0,1 0 0,-1 0 0,17-9 0,5-4-61,30-21-1,-40 23-51,0-1 1,-1-1-1,-1-1 0,0 0 1,-2-2-1,0 0 1,-1-1-1,23-35 1,64-137-245,-43 72 202,32-40 281,17-35-188,-101 178 49,-6 13 27,0-1 1,0 0 0,-1 1-1,0-1 1,0 0-1,0-1 1,0 1 0,-1 0-1,1-7 1,-2 12-45,0 0-1,0 0 1,0 0 0,0 0 0,0-1 0,0 1-1,0 0 1,0 0 0,0 0 0,0 0-1,0-1 1,0 1 0,0 0 0,0 0 0,-1 0-1,1 0 1,0 0 0,0-1 0,0 1-1,0 0 1,0 0 0,0 0 0,0 0 0,0 0-1,-1 0 1,1 0 0,0-1 0,0 1-1,0 0 1,0 0 0,0 0 0,-1 0 0,1 0-1,0 0 1,0 0 0,0 0 0,0 0-1,-1 0 1,1 0 0,0 0 0,0 0 0,0 0-1,0 0 1,0 0 0,-1 0 0,1 0-1,0 0 1,0 0 0,0 0 0,-1 0 0,-3 3 2,0-1 1,0 0-1,0 1 1,0 0 0,0 0-1,1 0 1,-1 0 0,-2 5-1,-2-1-3,-4 7 26,-1 0 0,2 1 1,0 0-1,1 1 0,0 1 0,-12 28 0,-34 111 83,44-117-127,-22 63 6,-59 200 337,77-242-181,-10 49 232,21-85-84,5-22-208,0-3-23,3-13-59,2-3-159,0 0 0,2 0 0,0 0 0,1 1 1,1 0-1,0 1 0,1 0 0,18-21 0,-24 31 125,-1 1 0,1 0-1,0 0 1,1 0 0,-1 0 0,0 1 0,1 0-1,0 0 1,0 0 0,0 0 0,0 1-1,0 0 1,8-2 0,-12 4 12,-1-1 1,1 1-1,-1 0 1,1 0-1,0 0 1,-1 0-1,1 0 1,0 0-1,-1 0 1,1 0-1,0 0 1,-1 0-1,1 0 1,0 0-1,-1 0 1,1 1-1,-1-1 1,1 0-1,0 0 1,-1 1 0,1-1-1,-1 1 1,1-1-1,-1 0 1,1 1-1,0 0 1,-1 0 4,1 0 0,-1 0 1,1 0-1,-1 0 1,0 0-1,0 0 1,0 0-1,1 0 1,-1 1-1,0-1 1,0 0-1,0 0 1,0 0-1,-1 1 0,0 3 29,0-1 1,0 1-1,-1-1 0,1 1 0,-1-1 0,-4 7 0,-41 47 582,31-41-709,19-16 104,-1 0 1,0 0 0,0-1-1,1 1 1,-1-1-1,1 0 1,-1 0-1,0 0 1,5 0-1,35 0-178,51-10 276,118-27 1,-197 33-64,0 1 0,19-9 0,-29 11-21,0-1 0,1 0 1,-1 0-1,0-1 0,-1 1 0,1-1 0,0 0 0,-1 0 0,1 0 0,-1 0 0,5-7 1,-8 10-16,0 0 0,0 0 1,0 0-1,0 0 1,0 0-1,0 0 1,0 0-1,0-1 0,0 1 1,0 0-1,0 0 1,0 0-1,0 0 1,0 0-1,0 0 0,0 0 1,0 0-1,0-1 1,0 1-1,0 0 1,0 0-1,0 0 1,0 0-1,0 0 0,0 0 1,0 0-1,0 0 1,0 0-1,0-1 1,0 1-1,0 0 0,-1 0 1,1 0-1,0 0 1,0 0-1,0 0 1,0 0-1,0 0 0,0 0 1,0 0-1,0 0 1,0 0-1,0 0 1,-1 0-1,1 0 1,-8-2-258,-9 3 14,10 1 223,0 0 1,0 0 0,0 1-1,0-1 1,1 1 0,-9 6-1,11-7 69,0 0 0,1 1-1,-1-1 1,1 1 0,-1 0-1,1 0 1,0 0-1,0 1 1,1-1 0,-1 1-1,-3 5 1,6-7-21,-1 0 1,0-1 0,1 1-1,-1 0 1,1 0-1,0 0 1,-1-1-1,1 1 1,0 0-1,0 0 1,0 0 0,1 0-1,-1 0 1,0-1-1,1 1 1,-1 0-1,1 0 1,-1 0-1,1-1 1,0 1 0,0 0-1,0-1 1,0 1-1,0-1 1,0 1-1,0-1 1,1 0-1,-1 1 1,0-1 0,1 0-1,-1 0 1,1 0-1,-1 0 1,1 0-1,2 1 1,0 0 25,1 0 1,-1 0 0,1 0-1,0-1 1,0 0-1,0 0 1,0 0-1,0 0 1,0-1-1,0 0 1,0 0-1,5-1 1,2-1-8,-1-1 1,0 0-1,0-1 0,0-1 1,18-10-1,50-36-325,-45 27 200,-33 24 86,115-83-268,-96 67 214,-2 0-1,0-2 1,28-35 0,10-26-14,-4-3 0,73-156-1,-108 201 77,-2-1 0,-2-1-1,10-43 1,-19 48 133,-4 33-161,0-1 0,0 0 0,0 0 0,0 0 0,0 0 0,-1 0 0,1 1 0,0-1-1,-1 0 1,0 0 0,1 1 0,-1-1 0,0 0 0,0 1 0,-2-3 0,2 3 9,0 1 0,0-1 1,0 1-1,0-1 0,0 1 1,0 0-1,0-1 0,0 1 1,0 0-1,-1 0 0,1 0 1,0 0-1,0 0 0,0 0 1,0 0-1,0 0 0,0 0 1,-1 0-1,1 1 0,0-1 0,0 0 1,-1 2-1,-25 10 16,26-11-11,-130 80 200,114-69-119,2 1-1,-1 0 1,2 1-1,0 1 1,-20 27-1,16-14 5,2 0 0,1 2 0,2-1 0,1 2 0,-12 41 0,-27 166 201,43-188-16,2 0 0,1 57 0,5-106-250,1 0 0,-1 0 0,0 0 0,0 0-1,0 0 1,0 0 0,1 0 0,-1 0 0,0-1 0,1 1 0,-1 0-1,0 0 1,1 0 0,-1 0 0,1-1 0,0 1 0,-1 0 0,1 0 0,0-1-1,-1 1 1,1-1 0,1 1 0,0 1 16,0-1 0,0 0 0,0-1-1,0 1 1,0 0 0,0-1 0,1 1 0,-1-1 0,3 0 0,2 1 5,0-1 0,-1-1 0,1 1 0,0-1 0,10-3 0,140-48 382,-125 41-348,-1 0-75,45-22 0,-71 30 7,-1 1 0,1 0 0,0 0 0,-1 0 0,1 1 0,0-1 0,0 1 0,7 0 0,-12 14 42,-5 9 10,-12 35 0,0 1 234,16-53-260,0-1 1,0 0-1,1 0 1,0 1 0,0-1-1,0 7 1,0-10-21,0-1 0,0 1 0,1 0 1,-1-1-1,0 1 0,0-1 0,0 1 0,1 0 0,-1-1 1,0 1-1,0-1 0,1 1 0,-1-1 0,1 1 1,-1-1-1,0 1 0,1-1 0,-1 1 0,1-1 0,-1 1 1,1-1-1,-1 0 0,1 1 0,0-1 0,-1 0 1,1 0-1,-1 1 0,1-1 0,0 0 0,-1 0 0,1 0 1,0 0-1,-1 0 0,1 0 0,0 0 0,-1 0 1,1 0-1,-1 0 0,1 0 0,0 0 0,-1 0 0,1 0 1,0-1-1,-1 1 0,1 0 0,-1 0 0,1-1 1,-1 1-1,1 0 0,0-1 0,20-11 109,-1 0-1,0-1 1,22-20 0,-6 5-361,-34 26 196,1 0 0,0 1 0,0-1-1,0 1 1,0 0 0,4-2-1,-7 3 48,1 0-1,-1 0 0,0 0 0,1 1 1,-1-1-1,0 0 0,0 0 0,1 0 0,-1 0 1,0 0-1,0 0 0,1 1 0,-1-1 1,0 0-1,0 0 0,0 0 0,1 0 1,-1 1-1,0-1 0,0 0 0,0 0 0,1 1 1,-1-1-1,0 0 0,0 0 0,0 1 1,0-1-1,0 0 0,0 1 0,0-1 1,0 0-1,0 0 0,0 1 0,0-1 0,0 1 1,0-1-6,1 3 12,-1 0 0,0 0 0,0 0-1,0 0 1,-1 0 0,1 0 0,-1 0 0,0 0-1,-2 6 1,-1 6 1,-8 28 10,-28 68 0,30-89-29,0-2 1,-2 0 0,0 0-1,-1-1 1,-18 20 0,-8 0 58,-1-2 0,-75 53 0,84-67-6,-11 9 128,-2-2-1,-74 39 0,82-55-77,34-13-66,-1-1 0,1 1 0,0-1 0,0 0 0,-1 1-1,1-1 1,0 0 0,0 0 0,-1-1 0,1 1 0,0 0 0,0-1 0,0 0 0,-4 0-1,6 0-11,-1 1 0,0-1-1,0 1 1,1-1 0,-1 0-1,0 1 1,1-1 0,-1 0-1,1 0 1,-1 1 0,1-1-1,-1 0 1,1 0-1,0 0 1,-1 1 0,1-1-1,0 0 1,-1 0 0,1 0-1,0 0 1,0 0 0,0 0-1,0 0 1,0 0 0,0 0-1,0 1 1,0-1-1,0 0 1,1 0 0,-1 0-1,0 0 1,1 0 0,0-1-1,1-4-22,0 1 0,1 0-1,0 0 1,5-6 0,-2 3-10,0 1 1,1 1-1,-1-1 1,2 1-1,-1 0 1,1 1-1,11-7 1,65-29-252,-56 29 109,-16 6-22,156-77-2169,-90 31-2004,-60 38-303,33-34 0,-47 44 3870,-2 3 346,-1-1 0,1 0 1,-1 0-1,1 1 0,-1-1 0,0 0 0,2-4 0,-2 4 21,-1 1-1,0-1 0,0 1 1,0-1-1,0 0 0,0 1 1,-1-1-1,1 1 0,0-1 1,-1 0-1,1 1 1,-2-3-1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3:39.7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245 260 1472,'0'0'4602,"13"-18"-1183,-11 13-3048,-1 0 0,0 0 1,0 0-1,0-11 0,-1-97 1565,0 109-1923,0 0-1,0 1 1,-1-1-1,1 0 1,-1 0-1,0 0 1,0 1 0,-1-1-1,1 0 1,-1 1-1,1-1 1,-1 1-1,0-1 1,-1 1 0,1 0-1,0 0 1,-1 0-1,0 0 1,0 1 0,0-1-1,0 1 1,0-1-1,0 1 1,-1 0-1,1 1 1,0-1 0,-1 0-1,0 1 1,1 0-1,-1 0 1,0 0 0,0 0-1,0 1 1,0-1-1,0 1 1,1 0-1,-1 0 1,-6 1 0,6 0-45,0 1 1,0-1 0,0 1-1,0 0 1,0 0-1,0 0 1,1 0 0,-1 1-1,1-1 1,0 1 0,-1 0-1,1 0 1,1 0 0,-1 0-1,0 1 1,-3 5 0,-3 6 42,1-1 1,1 1 0,-7 18 0,-10 42 175,-7 13 309,30-86-462,1 0-1,-1 0 1,0 0 0,1 0 0,0 1 0,-1-1-1,1 0 1,0 0 0,0 0 0,0 0-1,0 0 1,0 0 0,1 1 0,-1-1 0,1 0-1,-1 0 1,1 0 0,0 0 0,0 0-1,2 3 1,2 4 0,1-1-1,0 0 0,0 0 1,1 0-1,0-1 0,1 0 1,-1 0-1,1-1 0,1 0 1,-1-1-1,14 8 0,-10-6 36,19 17 0,1 0 60,-28-21-69,0 0 1,0 0 0,0 0-1,0 0 1,-1 1-1,1-1 1,-1 1-1,5 8 1,-7-11-34,0 1 1,0 0-1,0 0 0,-1 0 0,1 0 1,0 0-1,-1 0 0,0 0 1,1 0-1,-1 0 0,0 0 0,0 0 1,0 0-1,0 0 0,-1 0 1,1 1-1,-1-1 0,1 0 0,-1 0 1,1-1-1,-1 1 0,0 0 1,-2 3-1,-1 1 51,0 0 0,0 0 0,-1 0 1,0-1-1,0 0 0,0 0 0,-1 0 1,-7 5-1,-59 46 295,64-50-328,0 1 1,0 0-1,0 0 0,1 1 1,-10 11-1,11-10-151,-4 3-2497,8-8 1142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3:40.4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49 1984,'0'-1'75,"-1"1"-1,1-1 1,0 1 0,0-1-1,1 1 1,-1-1 0,0 1-1,0-1 1,0 1 0,0 0 0,0-1-1,0 1 1,1-1 0,-1 1-1,0 0 1,0-1 0,1 1-1,-1-1 1,0 1 0,1-1-1,1-2 3136,-2 0-2680,0 3-425,0 0-1,0 0 1,0 0 0,0 0-1,0 0 1,0 1 0,0-1-1,0 0 1,0 0 0,0 0-1,0 0 1,0 1 0,-1 0 1360,0-1-1361,1 0 1,0 0 0,0 1-1,0-1 1,0 0 0,0 0-1,0 0 1,-1 0 0,1 0-1,0 0 1,0 0 0,0 0-1,0 0 1,0 0 0,-1 0-1,1 0 1,0 0 0,0 0-1,0 0 1,0 0 0,-1 0-1,1 0 1,0 0 0,0 0-1,-1-1 838,1 1-837,0-1-51,0 1 1,-1 0 0,1 0-1,0 0 1,0-1-1,0 1 1,0 0-1,0 0 1,0 0 0,0 0-1,0-1 1,0 1-1,0 0 1,0 0-1,0 0 1,0-1 0,0 1-1,0 0 1,0 0-1,1 0 1,-1-1-1,0 1 1,0 0 0,0 0-1,0 0 1,0 0-1,0 0 1,0-1-1,1 1 1,-1 0 0,0 0-1,0 0 1,0 0-1,0 0 1,0 0-1,1 0 1,-1-1 0,0 1-1,0 0 1,0 0-1,0 0 1,1 0-1,-1 0 1,17-7 712,26-3-549,-3 4 35,1 2 0,68 2-1,82 20 420,-173-17-667,-16-1 422,-21 17-15264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3:42.3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57 10 1728,'-1'0'114,"1"-1"-1,-1 1 1,1 0 0,-1 0-1,1 0 1,-1 0 0,1 0-1,-1 0 1,1 0 0,-1 1-1,1-1 1,-1 0 0,1 0-1,-1 0 1,1 0 0,-1 1-1,1-1 1,-1 0 0,1 1-1,-1-1 1,0 1 0,1-1 79,-1 1 1,0-1-1,1 1 1,-1-1-1,0 0 1,1 1 0,-1-1-1,0 0 1,0 1-1,1-1 1,-1 0-1,0 0 1,0 0-1,0 0 1,1 0-1,-1 0 1,0 0-1,0 0 1,0 0 0,-1 0-1,-26 0 3823,128-9-1724,-64 5-2247,0 1 0,48 2 0,-48 4 92,7 0 138,67 13 1,-90-13-49,-14-2-152,0 0 0,-1 0 0,1 1 0,8 2 0,-12-3-26,0 0 0,0 0 0,1 0 1,-1-1-1,0 1 0,0-1 0,0 0 0,0 0 0,4 0 0,-5 0-35,-1 0-1,1 0 0,-1 0 0,1 0 1,-1 0-1,1 0 0,-1 0 1,1-1-1,-1 1 0,1 0 1,-1 0-1,1 0 0,-1-1 1,1 1-1,-1 0 0,0-1 1,1 1-1,-1-1 0,1 1 1,-1 0-1,0-1 0,0 1 1,1-1-1,-1 1 0,0-1 1,1 1-1,-1-1 0,0 1 1,0-1-1,0 1 0,0-1 1,0 1-1,0-1 0,0 1 1,0-2-1,-10-11-3085,4 10-389,0 3 1061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3:43.0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 22 2976,'-7'-4'862,"7"3"-772,0 1 0,-1 0 0,1-1 0,0 1 0,-1-1 1,1 1-1,-1 0 0,1-1 0,0 1 0,-1 0 0,1 0 1,-1-1-1,1 1 0,-1 0 0,1 0 0,-1 0 0,1 0 0,-1 0 1,1 0-1,-1-1 0,1 1 0,-1 0 0,1 0 0,-1 1 1,1-1-1,-2 0 0,2 0 151,-1 0 1,1 1-1,-1-1 1,0 0-1,1 0 1,-1 0 0,0 0-1,1 1 1,-1-1-1,0 0 1,1 0-1,-1 0 1,0-1-1,1 1 1,-2 0-1,2 0-217,0 0-1,0 0 1,0 0-1,0 0 1,1-1-1,-1 1 1,0 0-1,0 0 1,0 0-1,0 0 1,0 0-1,0 0 1,0 0-1,0-1 1,0 1-1,0 0 1,1 0-1,-1 0 0,0 0 1,0 0-1,0-1 1,0 1-1,0 0 1,0 0-1,0 0 1,0 0-1,0 0 1,0-1-1,0 1 1,0 0-1,0 0 1,-1 0-1,1 0 1,0 0-1,0-1 1,0 1-1,0 0 1,0 0-1,0 0 1,0 0-1,0 0 1,0 0-1,0 0 0,-1-1 1,1 1-1,0 0 1,0 0-1,0 0 1,0 0-1,0 0 1,0 0-1,-1 0 1,1 0-1,0 0 1,0 0-1,0 0 1,0 0-1,0 0 1,-1 0-1,1 0 1,0 0-1,0 0 1,0 0-1,0 0 1,0 0-1,-1 0 1,1 0-1,13-4 4597,36 2-4166,-49 2-446,87-1 189,100 2 972,-150 2-872,1 1 0,68 17-1,-102-19-246,1 0-74,3-1-2850,-14 0-667,0 6 1067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4:33.6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 26 2912,'-5'-8'920,"4"8"-849,1-1 0,0 1-1,-1 0 1,1 0 0,0-1 0,0 1-1,-1 0 1,1-1 0,0 1 0,0 0-1,-1-1 1,1 1 0,0 0 0,0-1-1,0 1 1,0-1 0,-1 1 0,1 0-1,0-1 1,0 1 0,0-1 0,0 1-1,0 0 1,0-1 0,0 1 0,0-1-1,1 0 1,0-4 2071,-1 4-1808,-1 5 1537,1 11-1311,-1 159 932,3 191-355,18-117-154,-10-144-355,-4-49 657,-6-55-843,-1 0-393,1 0 0,-1 0-1,0-1 1,1 1 0,-1 0-1,0 0 1,1-1 0,-1 1-1,1 0 1,-1-1 0,0 1-1,1-1 1,-1 1-1,1-1 1,-1 1 0,1-1-1,0 1 1,-1-1 0,1 1-1,-1-1 1,1 0 0,0 1-1,-1-1 1,1 0 0,0 1-1,0-1 1,0-1-1,-5-22 151,4 17-128,-6-37 44,-3-76 0,9 95-105,1-274 198,1 152-393,-2 93 77,1 27 91,-2 0-1,-1-1 1,-10-42 0,11 63 4,1 7-3,1-1-1,0 1 1,0-1-1,0 1 0,0 0 1,0-1-1,0 1 1,0-1-1,0 1 1,0-1-1,0 1 0,0 0 1,0-1-1,0 1 1,0-1-1,0 1 1,0-1-1,0 1 1,1 0-1,-1-1 0,0 1 1,0 0-1,0-1 1,1 0-1,7 11-159,31 57-123,-31-56 322,25 38 19,-2 1 1,39 85-1,48 161 507,-101-255-486,26 43-1,-14-28 128,-21-42 41,1-1 1,13 19-1,-8-14 29,-6-10-190,11 7 68,-19-15-92,0 1-1,1-1 0,-1 0 0,0 1 0,0-1 1,1 0-1,-1 0 0,0 1 0,1-1 1,-1 0-1,0 0 0,1 0 0,-1 0 0,0 1 1,1-1-1,-1 0 0,0 0 0,1 0 0,-1 0 1,1 0-1,-1 0 0,0 0 0,1 0 0,-1 0 1,0 0-1,1 0 0,-1 0 0,1 0 1,-1 0-1,1-1 0,-1 1-3,1-1 1,0 0-1,-1 1 1,1-1-1,0 0 0,-1 1 1,1-1-1,-1 0 0,1 0 1,-1 0-1,0 1 1,1-3-1,6-28 123,-2-51 262,0 3-294,14-124-176,4 21-87,-9 85 271,-10 65-88,7-46-53,-9 54-174,-2 21 117,0 0 1,0 0-1,1 0 0,-1 0 0,0 1 1,1-1-1,0 0 0,0 0 0,1-3 1,-2 6-28,1 0 0,-1 0 1,0 0-1,0 0 0,0 1 1,1-1-1,-1 0 1,0 0-1,0 0 0,0 0 1,0 0-1,1 0 0,-1 0 1,0 1-1,0-1 0,0 0 1,0 0-1,0 0 0,1 0 1,-1 0-1,0 1 0,0-1 1,0 0-1,0 0 0,0 0 1,0 1-1,0-1 1,0 0-1,0 0 0,0 0 1,0 1-1,0-1 0,0 0 1,0 0-1,0 0 0,0 1 1,0-1-1,0 0 0,2 16-3181,-2 0 1244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4:35.1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224 115 2560,'-1'-8'6422,"-5"-2"-4049,-2-3-1440,7 11-778,0-1-1,-1 1 1,0 0 0,1 0 0,-1-1 0,0 1 0,0 0 0,-3-2 0,-10-12 547,12 13-688,1-1 1,-1 1 0,0 0 0,0 0 0,0 0 0,0 0 0,0 0 0,-1 1 0,0-1 0,1 1 0,-1 0 0,0 0 0,0 0 0,0 1 0,0-1-1,0 1 1,0 0 0,-1 0 0,-5 0 0,7 1-54,1 1 0,-1-1 0,0 1 0,1 0 0,0 0 0,-1 0 0,1 0-1,0 0 1,-1 0 0,1 1 0,0-1 0,-4 4 0,-24 25-213,29-29 255,-2 2-7,0 1 0,0 0 0,0 0 0,0 0 0,1 0 1,0 0-1,-1 0 0,2 1 0,-3 5 0,2-2 140,1 1 0,0-1-1,0 1 1,0 11 0,1-16-83,1 0 1,-1 0 0,0 0-1,1-1 1,0 1 0,0 0-1,0-1 1,0 1-1,0 0 1,1-1 0,0 0-1,0 1 1,0-1-1,0 0 1,0 0 0,1 0-1,-1 0 1,4 3 0,32 33 537,-21-24-384,-1 2 1,26 36 0,-38-48-191,0 1 1,-1 0-1,0 1 1,0-1-1,-1 0 1,1 1-1,-2 0 1,1-1 0,-1 1-1,0 0 1,0 0-1,0 0 1,-1 0-1,-1 8 1,-2 6 210,0 1 0,-1-1 1,-2 1-1,-9 26 0,9-36-146,1 0 0,-2 0-1,1 0 1,-2-1 0,1 0 0,-2 0 0,1 0-1,-14 10 1,10-9-92,4-4 90,0 0 0,-11 6-1,19-14-181,0 0 0,0 0 0,1 0 0,-1 0 0,0 0 0,0-1-1,0 1 1,0 0 0,0 0 0,0 0 0,0 0 0,0 0 0,0-1 0,0 1-1,0 0 1,0 0 0,0 0 0,0 0 0,0 0 0,-1-1 0,1 1-1,0 0 1,0 0 0,0 0 0,0 0 0,-2-1-1839,2 0 1839,0 1 0,-1 0 0,1 0 0,0 0 0,0 1-1,0-1 1,0 0 0,0 0 0,-1 0 0,1 0 0,0 0 0,0 0-1,0 0 1,0 0 0,0 0 0,0 0 0,-1 1-307,3-6-2748,6 2 1056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4:35.7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39 3072,'-18'4'12308,"19"-4"-11998,12 4 1449,-9-3-1671,0 0-1,0-1 1,0 0 0,7 0-1,25-5 571,19-3 60,10-3-233,108-7-1,-110 14-210,-52 3-231,-4 0-52,-1 0 1,1 1-1,0 0 1,7 1-1,-10 0 46,1 0-1,0-1 1,0 0 0,6 0-1,2-1-1659,-13 13-5955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4:46.9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 1728,'2'-5'2805,"1"13"2416,1 131-5050,1-17 320,-4-72 495,16 93 1,-12-93-347,-4-50-620,-1 1 0,0-1 0,0 0 1,1 1-1,-1-1 0,0 1 0,0-1 0,0 1 0,0-1 0,0 0 1,1 1-1,-1-1 0,0 1 0,0-1 0,0 1 0,0-1 1,0 0-1,0 1 0,-1-1 0,1 1 0,0-1 0,0 1 0,0-1 1,0 0-1,0 1 0,-1-1 0,1 1 0,0-1 0,0 0 1,-1 1-1,1-1 0,0 0 0,0 1 0,-1-1 0,1 0 1,-1 1-1,1-1 0,0 0 0,-1 0 0,1 1 0,0-1 0,-1 0 1,1 0-1,-1 0 0,1 0 0,-1 0 0,0 1-363,1-1 0,-1 0-1,1 0 1,-1 0 0,0 1-1,1-1 1,-1 0 0,1 1 0,-1-1-1,1 0 1,-1 1 0,1-1-1,-1 1 1,1-1 0,0 0-1,-1 1 1,1-1 0,0 1 0,-1-1-1,1 1 1,0 0 0,-1-1-1,1 1 1,0-1 0,0 2 0,-1 8-2692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4:47.7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12 2496,'-3'4'6809,"10"-6"-2535,-2-1-5389,-3 1 1188,1 1 0,-1 0 0,0-1 1,1 1-1,-1 1 0,1-1 1,-1 0-1,1 1 0,-1-1 0,1 1 1,0 0-1,-1-1 0,1 1 1,-1 1-1,1-1 0,0 0 0,2 1 1,14 0 57,26 1 340,46 8-1,-46-4-167,49 1 0,222-7 753,-293 1-1004,26 4 0,-27-2-96,26 0 0,-47-3 81,-11 1-698,-26 17-5053,16-7 1897,0 1 1215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4:48.5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27 3136,'-9'-14'1029,"9"13"-997,0 1 0,0 0 0,1-1 0,-1 1 0,0 0 0,0-1 0,0 1 0,0 0 0,1-1 0,-1 1 0,0 0 0,0 0 0,0-1 0,1 1 0,-1 0 0,0 0 0,1-1 0,-1 1 0,0 0 0,1 0 0,-1 0 0,0-1 0,1 1 0,-1 0 0,0 0 0,1 0 0,1-3 1461,-2 11 2257,16 47-2862,-10-34-557,0-1 1,3 26-1,-4 0 67,22 165 1647,-22-195-1128,-3-15 123,-4-12-112,-3-19-483,-1-55 0,3 33-418,-1-111-443,4 159 445,0 0 0,1 0 0,-1 0-1,1 0 1,0 0 0,0 0 0,1 0 0,-1 0-1,1 0 1,0 1 0,2-5 0,-2 6-42,-1 0 1,1-1-1,0 1 1,0 0-1,0 0 1,0 0-1,0 0 1,0 1-1,1-1 1,-1 0 0,1 1-1,-1 0 1,1-1-1,0 1 1,-1 0-1,5-1 1,3 1 104,0-1 0,0 1 1,0 1-1,0 0 0,0 0 0,0 1 1,0 1-1,0-1 0,10 4 0,20 0 128,-33-4-205,0-1-1,0 1 0,0 0 1,1 1-1,-1 0 0,7 2 0,-12-3 242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0:34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35 149 15040,'-35'-45'5567,"44"37"-4319,14-19-352,-6 10-1696,1-6 256,0-5-3584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4:50.2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313 52 2400,'0'0'779,"0"-6"554,6 0 2811,-17-12-1862,10 17-2220,-1-1 0,1 1 0,0-1-1,0 1 1,-1 0 0,1 0 0,-1-1 0,1 1-1,-1 0 1,0 0 0,1 1 0,-1-1-1,0 0 1,0 0 0,1 1 0,-1-1-1,0 1 1,-3-1 0,0 0-59,-1 0 0,1 1 0,0 0 0,-1 0 0,1 0 0,-7 1 0,-21 3-183,24-3 201,-1 0 0,1 1 0,0-1 0,-1 2 1,1 0-1,-9 3 0,2 2-52,0-1-130,-28 17 1,40-21 141,0 0-1,0 0 1,1 0 0,-1 1 0,0 0 0,1-1 0,0 1 0,0 0 0,0 0 0,1 1 0,-3 4 0,3-5 50,1 0 1,0 0 0,0 0 0,1 0-1,-1 0 1,1 0 0,0 1 0,0-1 0,0 0-1,1 0 1,0 0 0,-1 0 0,1 0-1,0 0 1,1 0 0,2 6 0,-1-4 22,-1-1 0,1 0 0,1 0 0,-1 0 1,1 0-1,-1-1 0,1 1 0,1-1 0,-1 0 0,10 7 1,11 7-22,-1 2 1,0 0 0,20 24-1,26 22 270,-60-56-160,0 0-1,0 0 1,10 16 0,-8-10 1,-10-14-78,-1 0 1,0 0 0,1 0 0,-1 0 0,0 0-1,0 0 1,-1 0 0,1 0 0,0 0 0,-1 0 0,1 1-1,-1-1 1,0 0 0,0 0 0,1 1 0,-2 1-1,1-2-24,0-1 0,-1 1 0,1-1 0,-1 1 0,1-1 0,-1 0-1,0 1 1,0-1 0,1 0 0,-1 1 0,0-1 0,0 0-1,0 0 1,0 0 0,0 0 0,-1 0 0,1 0 0,0 0 0,0 0-1,-1 0 1,1-1 0,0 1 0,-1-1 0,1 1 0,-3 0 0,-5 1 21,0 0 1,-1-1-1,1 0 1,0 0-1,-16-2 1,-49-7 183,59 6-124,-15 2-153,-2 0 169,30 0-317,0 0 0,1-1 0,-1 1 0,0-1 0,0 1 0,0-1 0,1 1 0,-1-1 0,0 0 0,1 0 0,-1 0 0,1 0 0,-3-2 0,18-6-9315,-6 8 7402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4:50.6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13 4224,'4'-10'1685,"-3"7"148,0 9 729,5 33-1296,0 70 0,-4-57-913,1 116-810,-3-157-206,1-20-1630,3 0 709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4:50.9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 27 3904,'-16'-9'1760,"7"1"-1536,4 4 1216,1-1-1664,8 10 64,1 2-128,-5 2 224,9 3 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4:51.3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 2912,'17'-6'1535,"-17"6"-1460,1 0-1,-1 0 0,1 0 1,-1 0-1,1 0 0,-1 0 1,1 1-1,-1-1 0,1 0 1,-1 0-1,1 0 1,-1 0-1,1 1 0,-1-1 1,1 0-1,-1 0 0,1 1 1,-1-1-1,0 0 0,1 1 1,-1-1-1,1 1 1,-1-1-1,0 0 0,1 1 1,-1-1-1,0 1 0,0-1 1,1 1-1,-1-1 0,0 1 1,0 0-1,1 3 245,5 15 380,-1 0 0,-1 0 0,1 23 0,2 111 799,-2-45 316,23-165 1188,-6 7-3017,-12 22-120,2 1-1,1 0 0,1 1 1,22-31-1,-33 53 85,0 1 0,-1 0 0,1 0 0,0 1 0,1-1 1,-1 0-1,0 1 0,1 0 0,4-3 0,-6 4 45,0 1-1,0-1 0,0 1 1,0-1-1,0 1 1,0 0-1,0 0 0,-1-1 1,1 1-1,0 1 1,0-1-1,0 0 1,0 0-1,0 1 0,0-1 1,0 1-1,0 0 1,-1-1-1,1 1 1,0 0-1,0 0 0,-1 0 1,2 1-1,4 4 53,-2-1-1,1 1 1,-1 0-1,1 1 1,-2-1-1,1 1 1,5 11-1,-1 0 237,13 37 0,-15-35-80,3 7-17,-2 0 0,9 53 1,-14-64 6,0 12-2779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4:53.0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232 38 1568,'0'-1'91,"0"0"-1,0 1 1,0-1-1,0 0 1,0 0-1,0 1 1,0-1 0,1 0-1,-1 0 1,0 1-1,1-1 1,-1 0-1,1 1 1,-1-1 0,0 0-1,1 1 1,-1-1-1,1 1 1,0-1-1,-1 1 1,1-1 0,-1 1-1,1-1 1,0 1-1,-1-1 1,1 1-1,0 0 1,1-1 0,-1 1 198,1-1 0,-1 0 0,1 0 0,-1 1 1,0-1-1,0 0 0,1 0 0,-1 0 0,0 0 1,1-2-1,5-5 964,-7 8-1232,0 0 0,0 0 0,0 0 0,0 0 0,0 0-1,0 0 1,0 0 0,0 0 0,0 0 0,0 0 0,0 0 0,0 0-1,0 0 1,0 1 0,0-1 0,0 0 0,0 0 0,0 0-1,0 0 1,0 0 0,1 0 0,-1 0 0,0 0 0,0 0-1,0 0 1,0 0 0,0 0 0,0 0 0,0 0 0,0 0 0,0 0-1,0 0 1,0 0 0,0 0 0,1 0 0,-1 0 0,0 0-1,0 0 1,0 0 0,0 0 0,0 0 0,0 0 0,0 0 0,0 0-1,0 0 1,0 0 0,0 0 0,0 0 0,1 0 0,-1-1-1,0 1 1,0 0 0,0 0 0,0 0 0,0 0 0,0 0-1,0 0 1,0 0 0,0 0 0,0 0 0,0 0 0,0 0 0,0 0-1,0 0 1,0-1 0,0 2 384,-1 0-360,0-1 0,0 0 0,0 1 1,0-1-1,0 1 0,0-1 0,0 1 0,0 0 0,0-1 0,1 1 0,-1 0 0,0 0 0,0-1 0,1 1 0,-2 2 0,-12 17 286,10-14-209,-38 56 356,3-6 184,-52 100 0,81-134-484,2 1 1,0 0-1,1 1 0,-5 36 0,-3 100 457,11-96-55,3 1 0,3 0-1,20 124 1,-19-179-424,-1 0 0,2-1 0,0 1-1,0-1 1,0 0 0,1 0-1,0 0 1,11 12 0,-4-6 120,2-1 0,0 0 1,22 17-1,-31-27-233,0 1 0,1-2 0,-1 1 0,1 0 0,0-1 1,0 0-1,0-1 0,1 1 0,-1-1 0,0-1 0,1 1 0,7 0 0,-12-2-134,-1 0 0,1 0 0,-1 0-1,0-1 1,1 1 0,-1-1 0,0 1 0,0-1 0,1 1-1,-1-1 1,0 1 0,2-3 0,-1 2-449,-1 0 0,1 0 0,-1-1 0,0 1 0,0-1 0,0 1 0,0-1 0,0 1 0,0-1 0,1-2 0,3-9-2393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4:54.1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4 2912,'-5'-1'799,"6"-1"-345,3 1 1706,2 23 53,2 213 1985,-8 121-2337,11-203 827,-8-164-1600,3-71-768,2 15-221,8-48 196,-12 96-299,2-14-63,1 1-1,20-52 1,-24 76 37,0 1 0,0-1 0,1 1 0,1 0 0,-1 0 0,1 0 0,0 1 1,0 0-1,1 0 0,0 0 0,0 0 0,1 1 0,-1 0 0,1 1 1,0-1-1,8-2 0,-12 5-10,-1 1 0,1 1 0,0-1 0,0 0 0,-1 1 0,1-1 0,0 1 0,0 0 0,0 0 0,0 0-1,0 0 1,-1 0 0,1 1 0,0-1 0,0 1 0,5 2 0,-7-2 29,0-1 1,1 1-1,-1 0 0,0 0 0,0 0 0,1 0 0,-1 0 0,0 0 0,0 0 0,0 0 0,0 1 1,-1-1-1,1 0 0,0 1 0,0-1 0,-1 0 0,1 1 0,-1-1 0,1 1 0,-1-1 0,0 1 0,1-1 1,-1 1-1,0-1 0,0 1 0,0-1 0,0 1 0,-1-1 0,1 1 0,0-1 0,-1 3 0,-2 6 23,0 1 0,-1 0 0,0-1 0,-1 0 0,0 0 0,-1 0 0,-10 14 0,2-4-49,4-4 111,-2-1 1,-16 19 0,24-30-35,0 0-1,-1-1 1,1 1 0,-1-1 0,1 0 0,-1 0 0,0-1-1,0 1 1,0-1 0,-1 0 0,1-1 0,-6 2-1,-8 0-92,18-3-48,12 12-43,-4-5 16,6 6 193,0 0 0,0-1 1,2 0-1,25 16 0,11 9 137,-13-8-25,-19-14-46,0 1 0,29 29 0,-45-39 95,-2-5-244,-1-1 1,0 0-1,0 0 1,0 0-1,0 0 1,0 0-1,0 0 1,0 0 0,0 0-1,0 0 1,0 0-1,0 1 1,0-1-1,0 0 1,0 0-1,0 0 1,0 0-1,0 0 1,-1 0-1,1 0 1,0 0-1,0 0 1,0 0-1,0 1 1,0-1 0,0 0-1,0 0 1,0 0-1,0 0 1,0 0-1,0 0 1,0 0-1,0 0 1,0 0-1,-1 0 1,1 0-1,0 0 1,0 0-1,0 0 1,0 0-1,0 0 1,0 0-1,0 0 1,0 0 0,0 0-1,0 0 1,-1 0-1,-4 0-521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4:54.9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1 111 3232,'3'-9'6033,"1"20"-4994,-1 5-633,0 1 0,-1-1 0,0 20 1,-1-5-22,2 6 429,13 64-1,-11-83-190,-1 0-1,-1 1 1,0 23 895,-4-64-634,1-35 0,1 24-732,-1-26-95,1-76 272,1 116-256,0 0 1,1 0-1,1 1 0,12-36 0,-15 52-69,0 0 0,0 1 1,0-1-1,0 0 0,0 1 0,0-1 0,0 1 0,0-1 0,0 1 0,1 0 0,-1 0 0,1-1 0,-1 1 0,1 0 0,-1 0 0,1 1 0,0-1 0,0 0 0,-1 0 0,1 1 0,0-1 0,0 1 0,2-1 0,4 1 102,0-1-1,0 1 1,-1 1-1,12 1 1,8 1-32,-12 0-27,-13-3-88,0 1 0,-1-1 0,1 0 0,0 1 0,-1-1 0,1 0 0,0 0 1,-1 0-1,1 0 0,0 0 0,-1 0 0,3-1 0,-4 7-5026,0 2 2369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4:56.6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54 2976,'-6'-5'1391,"3"6"-672,4-7 1971,-1 1 262,-6 2-1387,6 2-1430,0 1 1,0 0-1,0 0 1,0-1-1,0 1 0,0 0 1,0 0-1,1-1 1,-1 1-1,0 0 0,0 0 1,0-1-1,0 1 1,1 0-1,-1 0 0,0-1 1,0 1-1,0 0 1,1 0-1,-1 0 0,0 0 1,0-1-1,1 1 1,-1 0-1,0 0 1,0 0-1,1 0 0,-1 0 1,0 0-1,1 0 1,-1 0-1,0 0 0,1 0 1,22-8 817,28-3-974,59 4 901,-82 5-772,-1 1 1,56 5-1,-67-2-84,1 1 0,-1 1-1,1 1 1,-1 0-1,0 1 1,18 9-1,-16-7 19,-14-7 12,1 1 1,-1 0-1,0 0 1,0 1-1,8 4 0,-11-6 277,-9 0-961,-9-1-4734,-5-5-743,16 4 3654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4:57.1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 0 2912,'-2'2'8982,"-4"11"-6865,-4 24-1883,4 10 178,1 0 0,3 0 0,2 1 1,3-1-1,1 0 0,14 66 0,3-19 484,-18-87-985,-7-13-2067,-1 2 455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4:58.7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228 233 2080,'-1'0'445,"0"-1"0,0 1-1,0 0 1,0-1 0,0 1 0,0-1 0,0 1 0,0-1-1,0 1 1,0-1 0,1 0 0,-1 1 0,0-1 0,-1-1-1,-6-5 478,2 6-645,1 0-1,-1 0 1,1 0-1,-1 1 1,1 0-1,-1 0 1,-8 1-1,-3 0 168,12 0-339,0-1 0,0 0 0,-1 1 1,1 0-1,0 0 0,0 1 0,0 0 0,0 0 0,1 0 0,-1 0 0,0 0 0,1 1 0,-1 0 0,1 0 0,0 0 0,0 1 0,0 0 0,1-1 0,-4 6 1,4-7-66,1 1 0,0 0 0,0 0 0,0 0 0,0 0 0,0 0 0,1 0 0,0 1 0,-1-1 0,1 0 0,0 1 0,1-1 0,-1 1 0,0-1 0,1 5 0,-2 21 93,1 0 0,4 39 1,-2-58-54,0 1 0,1 0 1,0-1-1,0 1 1,1-1-1,1 0 1,0 0-1,0 0 1,1 0-1,0-1 0,8 11 1,-11-18-28,0 0 0,0 1 0,0-2 0,0 1 1,0 0-1,0 0 0,1-1 0,-1 1 0,1-1 0,-1 0 0,1 1 0,-1-1 1,1 0-1,0-1 0,4 2 0,-2-2 34,0 1 0,-1-1 1,1 0-1,0-1 0,-1 1 0,1-1 0,-1 0 0,1 0 1,4-2-1,-2 0 10,0 0 1,0 0-1,0-1 1,0 0-1,-1 0 1,1 0-1,-1-1 1,0 0-1,-1-1 1,11-10-1,-14 12-50,-1 1-1,1 0 1,-1-1-1,1 1 1,-1-1-1,0 1 1,0-1-1,0 0 1,-1 0-1,1 1 1,-1-1-1,0 0 1,0 0-1,0 1 1,-1-1-1,1 0 0,-1 0 1,0 1-1,0-1 1,0 1-1,-1-1 1,1 1-1,-1-1 1,0 1-1,0 0 1,0 0-1,-3-4 1,-100-116 475,98 115-457,0-1 0,1 0 0,1 0 0,-7-12 1,-11-18 307,1 2 61,4 5-335,15 28-74,0-1 0,0 0 1,1 0-1,-1-1 0,1 1 0,0-1 0,0 1 0,1-1 0,-1-6 0,2 10-15,0 0 0,0-1 1,0 1-1,1 0 0,-1 0 0,1 0 1,0 0-1,0 0 0,0 0 0,0 0 0,0 0 1,0 0-1,0 1 0,2-3 0,0 0-1,1 1 0,-1 0 0,1 0-1,0 0 1,-1 0 0,7-2 0,0 0-56,1 0 1,-1 1-1,1 0 1,0 1-1,12-2 1,6 2 58,0 0 1,-1 2-1,1 2 1,0 0-1,-1 2 1,1 1-1,-1 1 1,36 12-1,-58-15 30,-3-2-33,-1 1 1,1 0-1,-1 0 0,1-1 0,-1 2 0,0-1 1,1 0-1,-1 0 0,0 1 0,0-1 0,0 1 1,0 0-1,0 0 0,0 0 0,0 0 1,-1 0-1,2 2 0,-2-4-28,-1 0 1,0 0 0,0 0-1,0 1 1,0-1-1,0 0 1,0 0-1,0 0 1,0 0-1,0 0 1,0 0-1,0 0 1,0 1-1,0-1 1,0 0-1,0 0 1,0 0-1,0 0 1,0 0-1,0 0 1,0 0-1,0 1 1,0-1-1,0 0 1,0 0-1,0 0 1,0 0-1,0 0 1,0 0-1,0 0 1,0 1-1,0-1 1,0 0-1,0 0 1,0 0-1,0 0 1,-1 0-1,1 0 1,0 0-1,0 0 1,0 0-1,0 0 1,0 0-1,0 1 1,0-1-1,0 0 1,-1 0-1,1 0 1,0 0-1,-3 2-1131,0 5-82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0:35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20 18111,'0'5'6720,"-5"-5"-5216,10 3-448,5 2-896,4-1-320,4-1 672,-1-3-256,-4 0-704,-3-3 224,-5-9-3968,-2-13 2304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5:00.3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76 7 3904,'-9'-7'6490,"9"28"-3658,1-7-2575,1-1 0,0 1-1,1-1 1,1 0 0,0 0-1,1 0 1,9 18 0,7 22 127,16 46 58,-16-48 83,21 83 1,-38-111-258,-1-1 0,0 1 0,-2 40-1,-13 68 279,8-96-489,-22 146 656,19-148-568,-2 0-1,-1-1 1,-21 44-1,24-60-47,-25 48 105,27-56-147,0 0 0,-1 0 0,0-1 0,0 0 0,-10 10 0,3-5-110,-21 15-1586,29-24 569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5:33.0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319 127 1472,'1'0'439,"1"0"1,-1 0-1,0 0 1,0 0-1,0 0 0,0-1 1,1 1-1,-1 0 1,0-1-1,0 1 0,0-1 1,0 0-1,0 1 1,0-1-1,0 0 1,1 0-1,-1-1-198,1 1 0,-1-1 0,0 0 0,0 1 0,0-1 0,0 0 0,0 0 0,0 1 0,0-3 0,1-3 140,-1 0 0,0 0 1,0 0-1,0-13 0,-1 18-330,0 0-1,-1 1 1,1-1-1,-1 0 0,1 0 1,-1 1-1,1-1 1,-1 0-1,0 1 1,0-1-1,0 0 0,0 1 1,0-1-1,0 1 1,0 0-1,0-1 1,-1 1-1,1 0 0,0 0 1,-1 0-1,1 0 1,-1 0-1,1 0 1,-1 0-1,0 0 1,-2 0-1,-5-2 186,-1 0 1,1 0-1,-17-1 1,20 3-139,-3 0 28,1 1 1,0 1 0,-1-1-1,1 1 1,-1 1 0,1-1-1,0 1 1,0 1-1,0-1 1,0 2 0,0-1-1,1 1 1,0 0 0,-1 0-1,-9 9 1,6-3 13,0 1 0,1 0 0,0 1 0,1 0 1,0 0-1,1 1 0,1 0 0,0 0 0,0 1 0,2 0 0,-1 0 0,2 0 0,0 1 0,-3 23 0,4-12 87,-7 86 515,10-97-575,1 0 1,0-1-1,1 1 1,0 0-1,8 23 1,-9-32-132,1-1 1,0 0 0,0 1-1,0-1 1,1 0 0,-1 0-1,1 0 1,1-1 0,-1 1-1,1-1 1,-1 1 0,1-1-1,0 0 1,1-1 0,8 7-1,-8-7-13,-4-2 8,0 0 1,1 0 0,-1 0 0,0 0-1,1-1 1,-1 1 0,1 0 0,-1-1-1,1 1 1,-1-1 0,1 1 0,-1-1 0,1 0-1,-1 0 1,1 0 0,0 0 0,-1 0-1,1 0 1,-1 0 0,1 0 0,-1-1-1,1 1 1,0 0 0,-1-1 0,0 0 0,3 0-1,10-7 25,0 0-1,-1-1 1,-1 0 0,0-1-1,14-13 1,50-64 42,2 0-300,-62 71 160,1 1 1,0 0-1,2 1 0,25-16 1,-39 27 25,1 0-1,0 0 1,0 1 0,0 0 0,0 0-1,0 0 1,1 1 0,-1 0-1,0 0 1,1 1 0,-1 0 0,1 0-1,-1 0 1,0 1 0,1 0 0,-1 0-1,0 0 1,0 1 0,0 0 0,10 5-1,9 4 26,-2 2 0,35 24 0,-56-36 140,0-10 430,-2 8-560,1 0 0,-1 0 0,1 0 0,-1 0 0,0 0 0,0 0 0,1 0 0,-1 0 0,0 0 0,0 0 0,0 0 0,0-1 0,0 1 0,-1-1 0,-1-11-62,-1 0 0,-7-18 0,8 25 44,-1 1 1,0 0 0,0 0 0,0 0 0,-1 0 0,0 0 0,0 1 0,-6-7 0,8 10-16,0-1 0,-1 0 0,0 1 0,1-1 0,-1 1 0,0 0 0,0 0 0,0 0 0,1 0 0,-1 0 0,0 1 0,0-1 0,0 1 0,0 0 0,-1 0 0,1 0 0,0 0 0,0 0 0,-5 2 0,1 0-23,-1 0-1,1 0 0,0 1 0,0 0 1,0 0-1,-12 9 0,10-6 32,1 2-1,0-1 0,0 1 1,0 0-1,1 1 0,0 0 1,1 0-1,0 0 0,0 1 1,1 0-1,0 0 0,1 0 1,0 1-1,0 0 0,-2 16 1,5-18 48,-1 0 0,2 0 0,-1 0 0,1-1 0,1 1 0,0 0 0,0 0 0,4 16 0,-3-18 19,1-1-1,0 1 0,0-1 0,0 0 1,0 0-1,1 0 0,0 0 1,1 0-1,-1-1 0,1 0 1,0 0-1,6 5 0,-7-8-19,-1 1-1,1-1 1,0 0-1,0 0 1,0-1-1,0 1 0,0-1 1,0 0-1,0 0 1,1 0-1,5 0 1,-2-1 49,0 0 1,-1 0 0,1 0-1,0-1 1,13-4 0,-18 4-78,0 0 0,0 0 1,0 0-1,0 0 1,0-1-1,0 1 1,-1-1-1,1 0 0,-1 0 1,1 0-1,-1 0 1,1 0-1,3-5 0,-4 2 10,1 1-1,-1 0 1,0-1-1,0 1 1,0-1-1,0 1 0,-1-1 1,1-6-1,1-7-37,-2 0 0,-1-1 0,-2-33 0,1 47-21,-1-19 150,-1 1 1,-11-42-1,12 58-168,0 0-1,0 0 1,-1 1 0,1-1 0,-2 1 0,1 0-1,-1 0 1,0 0 0,0 1 0,0-1 0,-1 1-1,0 0 1,-10-8 0,14 12 51,1 1 1,-1-1-1,0 1 1,0-1-1,1 1 1,-1 0 0,0-1-1,0 1 1,0 0-1,0-1 1,1 1-1,-1 0 1,0 0-1,0 0 1,0 0-1,0 0 1,0 0-1,0 0 1,1 0-1,-1 0 1,0 1-1,0-1 1,-1 1-1,1-1-5,0 1-1,0 0 0,0 0 1,0 0-1,0 0 1,0 0-1,1 0 1,-1 0-1,0 0 0,0 0 1,1 0-1,-1 0 1,1 1-1,-1 0 0,-1 4-13,1 0-1,-1 1 0,1-1 0,1 0 0,-1 9 1,2-9 11,-1 1 1,1-1-1,1 0 1,-1 1 0,1-1-1,0 0 1,1 0 0,-1 0-1,1 0 1,4 6-1,4 4 25,0-1-1,15 16 0,-23-27 10,1 0 0,0 0 0,0 0 0,0-1 0,1 0 0,-1 1 0,1-2 0,0 1 0,0-1 0,0 1 0,0-1 0,0-1-1,1 1 1,5 0 0,-7-1 6,-1-1 0,1 0-1,0 0 1,0 0 0,0 0-1,0-1 1,0 1 0,0-1-1,0 0 1,-1 0-1,1-1 1,0 1 0,-1-1-1,1 0 1,-1 0 0,1 0-1,-1 0 1,0-1 0,6-4-1,2-7-3,-1 0 0,0 0 0,0 0 0,-2-1 0,14-32 0,7-11 156,33-67-42,-54 109-247,-6 13 89,-1-1 1,1 1 0,0-1-1,0 1 1,0 0 0,0 0 0,1 0-1,-1 0 1,1 0 0,5-4-1,-7 7-4,1 0-1,-1 0 1,0 0-1,0-1 1,0 1-1,1 1 1,-1-1-1,0 0 1,0 0-1,0 0 1,0 0-1,1 1 1,-1-1-1,0 1 1,0-1-1,2 2 1,0-1 38,5 2-17,-1 1 0,1 0-1,-1 0 1,0 1 0,0 0-1,-1 0 1,0 1-1,0-1 1,0 2 0,0-1-1,-1 0 1,0 1 0,0 0-1,5 12 1,-2-4-24,-1 1 0,-1 1-1,0-1 1,-1 1 0,-1 0 0,2 18 0,-4-23 57,-1 1 0,0 0 1,-1 0-1,-1 0 1,0 0-1,-1 0 1,0 0-1,-1-1 1,-7 23-1,8-32-8,1-1-1,-1 1 1,1-1-1,-1 1 1,0-1-1,0 0 0,0 0 1,0 0-1,-1 0 1,1 0-1,0 0 1,-1-1-1,1 1 1,-1-1-1,0 1 1,0-1-1,1 0 1,-1 0-1,0-1 1,0 1-1,0 0 0,0-1 1,0 0-1,0 0 1,0 0-1,0 0 1,-3 0-1,-9-2 11,0-1 1,1 0-1,-1 0 0,-14-7 0,22 7-49,-3 0 17,1-1-1,-1 0 1,1 0 0,0-1 0,1-1-1,-14-9 1,20 13-5,1 0-1,-1 0 1,1 1-1,0-1 1,0 0 0,0 0-1,-1-3 1,-7-9 23,8 10-8,4 10-272,-1 2 264,0-1 1,1 1 0,0 0 0,0-1 0,1 0 0,4 7-1,-5-10 29,0-1 0,0 0-1,0 0 1,0 0-1,0 0 1,1-1 0,-1 1-1,1-1 1,-1 0-1,1 0 1,0 0 0,0-1-1,7 3 1,34 8 343,82 13-1,-97-22-166,0-1-1,0-2 0,56-6 0,-76 5-168,0-2 0,0 1-1,0-2 1,17-7 0,-7-3-2862,-17 14 1207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5:34.7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220 21 1888,'0'-1'490,"0"0"0,-1 0 0,1 0-1,0 0 1,-1 0 0,1 0 0,0 0 0,-1 0 0,1 0 0,-1 0 0,0 0 0,1 1-1,-2-2 1,0-1 444,2 3-901,0-1 0,0 1 0,0 0-1,0 0 1,0 0 0,0 0 0,0 0 0,0 0 0,0-1 0,0 1 0,0 0 0,0 0 0,-1 0 0,1 0 0,0 0 0,0 0 0,0 0 0,0-1-1,0 1 1,0 0 0,0 0 0,0 0 0,-1 0 0,1 0 0,0 0 0,0 0 0,0 0 0,0 0 0,0 0 0,0 0 0,-1 0 0,1 0 0,0 0-1,0 0 1,0 0 0,0 0 0,0 0 0,-1 0 0,1 0 0,0 0 0,0 0 0,0 0 0,0 0 0,0 0 0,-1 0 0,1 0 0,0 0 0,0 0-1,0 0 1,0 0 0,0 1 0,0-1 0,-17 1 1699,15 0-1603,0-1 1,-1 1-1,1-1 0,0 1 1,0 0-1,0 0 1,1 0-1,-1 0 0,0 0 1,0 0-1,0 0 1,1 1-1,-1-1 0,-1 3 1,-24 28 807,23-27-695,-10 15 372,2 1 1,1 0 0,0 1-1,2 0 1,-8 24-1,-7 17 259,20-51-662,1 1 1,0 0-1,-3 23 1,0-1 35,3-11-88,0 0 0,2 0 0,1 1 0,3 24 0,0 20 54,-3-66-208,-1 8 64,1 1 1,1-1-1,0 0 0,1 1 1,3 11-1,6 23 283,-8-31-253,1-1 0,0 1 1,1-1-1,0 1 0,11 17 0,-15-29-69,1 0 1,1 0-1,-1 0 1,0 0 0,1-1-1,-1 1 1,1-1-1,0 0 1,0 1 0,0-1-1,0-1 1,0 1-1,0 0 1,0-1-1,1 1 1,-1-1 0,1 0-1,-1 0 1,1-1-1,-1 1 1,1-1-1,-1 1 1,1-1 0,0 0-1,-1-1 1,1 1-1,5-2 1,3 1 86,-5 0-56,1 0 0,-1-1 0,1 0 0,-1 0 0,0 0 0,1-1 0,-1 0 0,11-6 1,-2-4-37,0 0 0,-1 0 1,0-1-1,-1-1 1,-1-1-1,0 0 0,15-24 1,4-16 48,25-60 1,-29 56 85,-23 47-165,0 0 1,-1-1-1,0 0 0,-1 0 1,-1 0-1,0 0 1,-1 0-1,0 0 1,-1 0-1,-1-1 1,0 1-1,-6-26 1,5 34 10,0-1 0,-1 1 0,1 0 0,-2-1 0,1 2 0,0-1 0,-1 0 0,0 1 0,-1-1 0,1 1 0,-8-6 0,0 0-39,-1 1 1,-1 0-1,-22-13 0,27 19 17,-1-1-1,0 2 1,0-1 0,0 1-1,-1 1 1,1 0 0,0 0-1,-1 1 1,1 1-1,-1-1 1,0 2 0,1-1-1,-14 4 1,17-2 21,0 0-1,0 0 1,0 1 0,1 0 0,-1 1 0,1-1-1,0 1 1,-8 6 0,6-3-484,0 0 0,0 0-1,1 1 1,0 0 0,-7 10 0,7-8-2630,6 2 911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5:35.8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82 19 1728,'-10'-10'6853,"9"10"-6684,1 0 0,-1 0 0,1 0 0,0 0 0,-1-1-1,1 1 1,-1 0 0,1 0 0,-1 0 0,1-1 0,-1 1 0,1 0 0,0 0-1,-1-1 1,1 1 0,-1 0 0,1-1 0,-1 0-106,1 1 1,0 0-1,0-1 1,-1 1-1,1 0 1,0-1-1,-1 1 1,1 0-1,-1 0 0,1-1 1,0 1-1,-1 0 1,1 0-1,-1 0 1,1 0-1,0 0 1,-1-1-1,1 1 0,-1 0 1,1 0-1,-1 0 1,1 0-1,0 0 1,-1 0-1,1 0 1,-1 1-1,1-1 0,-1 0 1,-1 0 50,-8 6 1217,8-4-866,-1 0 0,1 0 0,-1-1 0,0 1 0,-4 1-1,-13 12 2491,20-15-2927,0 0 0,0 0-1,0 0 1,1 0 0,-1 0 0,0 0 0,0 0 0,0 0-1,0 0 1,0 0 0,0 0 0,0 0 0,0 0-1,0 0 1,0 0 0,0 0 0,0 0 0,0 0-1,0 0 1,0 0 0,0 0 0,0 0 0,0 1 0,0-1-1,0 0 1,0 0 0,0 0 0,0 0 0,0 0-1,1 0 1,-1 0 0,0 0 0,0 0 0,0 0 0,0 0-1,0 0 1,0 0 0,0 0 0,0 0 0,0 0-1,0 0 1,0 0 0,0 0 0,0 0 0,0 1-1,0-1 1,0 0 0,0 0 0,0 0 0,-1 0 0,1 0-1,10-1 2054,-1 1-2029,-9 0 113,19 0-181,11-2 274,48-8 1,-55 6-195,2 1 0,-1 1 0,32 1 0,43 3 717,-35-3-543,-50-3 546,-10 3-1374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5:46.6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410 4 1408,'0'-1'56,"0"1"-8,0 0-1,0 0 0,0 0 0,0 0 1,0 0-1,0-1 0,0 1 0,0 0 1,0 0-1,0 0 0,0 0 1,0 0-1,0 0 0,0 0 0,0 0 1,-1 0-1,1 0 0,0-1 0,0 1 1,0 0-1,0 0 0,0 0 1,0 0-1,0 0 0,0 0 0,0 0 1,0 0-1,0 0 0,-1 0 0,1 0 1,0 0-1,0 0 0,0 0 0,0 0 1,0 0-1,0 0 0,0 0 1,0 0-1,0 0 0,-1 0 0,1 0 1,0 0-1,0 0 0,0 0 0,0 0 1,0 0-1,0 0 0,0 0 1,0 0-1,0 0 0,-1 0 0,1 0 1,0 0-1,0 0 0,0 1 0,0-1 1,0 0-1,0 0 0,0 0 0,0 0 1,0 0-1,0 0 0,0 0 1,-6 7 694,5-7-576,0 1 0,0-1 0,1 1 0,-1 0 0,0 0 1,1 0-1,-1-1 0,0 1 0,1 0 0,-1 0 0,1 0 0,0 0 0,-1 0 0,1 0 1,0 0-1,-1 0 0,1 0 0,0 0 0,0 0 0,0 0 0,0 0 0,0 0 0,0 0 1,0 0-1,0 0 0,1 2 0,-1 12 85,0-12-194,1 0 0,-1-1 0,1 1 0,-1-1 0,1 1 0,0-1 0,0 0 0,0 1 1,0-1-1,1 0 0,-1 1 0,3 1 0,7 15 198,-5-5 138,0 1 1,-1-1-1,6 25 0,-10-34-206,0 0-1,-1 0 1,0 0-1,0 0 0,0 0 1,-2 9-1,2-11-126,-1-1 0,0 1 0,0-1 0,0 1 0,0-1-1,0 0 1,-1 1 0,1-1 0,-1 0 0,1 0 0,-1 0-1,0 0 1,0 0 0,-2 1 0,-32 25 280,-1-2 1,-2-2-1,0-2 1,-2-1-1,-73 26 0,107-44-337,-1-1-1,1 1 1,-1 0-1,1 0 1,0 1-1,0 0 1,0 0-1,1 1 1,-1 0-1,1 0 1,0 1-1,-5 5 0,-10 15-1287,20-21-1717,6 0 842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5:48.6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84 66 2144,'-1'-2'296,"1"0"0,-1 0 0,1-1 0,0 1 0,-1 0 0,1-1 0,0 1 0,0 0 0,0-1 0,2-3 0,-1-12 1562,-1 2 57,0 14-1025,0 12-260,-4 214 2250,3-41-1872,3-80-747,-14 306 1233,12-329-1167,1-32 12,-1-45-288,0 1-1,0 0 1,-1-1-1,1 1 1,-3 5-1,3-9-28,0 1-1,0-1 0,0 0 0,0 1 0,0-1 0,0 1 0,-1-1 0,1 0 0,0 1 0,0-1 0,0 1 0,-1-1 0,1 0 0,0 0 0,-1 1 0,1-1 0,0 0 0,-1 1 0,1-1 0,0 0 0,-1 0 0,1 0 0,0 1 0,-1-1 0,1 0 0,-1 0 0,1 0 0,-1 0 0,1 0 0,0 0 0,-1 0 0,1 0 0,-1 0 0,1 0 0,-1 0 0,1 0 0,0 0 0,-1 0 0,1 0 0,-1 0 0,1 0 0,0 0 0,-1-1 0,1 1 0,-1 0 0,1 0 0,-1-1 0,0-1-8,-1 1 0,1-1-1,0 0 1,0 0 0,-1 0-1,1 0 1,0 0 0,1 0-1,-1 0 1,-1-3 0,-1-4 156,-3-6-93,0-1 0,1 0 0,0 0-1,-2-20 1,5 15-88,0-1 1,1-27-1,1 25 15,0 1 32,1 0 1,1-1-1,1 1 0,6-24 0,-7 38-20,1 1 0,0-1 0,0 1 0,1 0-1,0 0 1,0 0 0,1 1 0,0 0 0,1-1 0,-1 2 0,1-1-1,1 1 1,11-10 0,-7 9-51,0 0-1,0 1 1,1 0 0,0 1-1,0 0 1,1 1-1,-1 0 1,1 1 0,0 1-1,-1 0 1,1 1-1,0 0 1,0 1 0,0 0-1,0 1 1,22 4-1,-28-3 10,0 0-1,-1 1 1,1 0-1,0 0 0,-1 0 1,0 1-1,0 0 1,9 7-1,-13-9 28,0 0 0,0-1 0,0 1 0,0 0 0,-1 0 0,1 0-1,0 1 1,-1-1 0,0 0 0,0 1 0,1-1 0,-1 1 0,-1-1 0,1 1 0,0-1 0,-1 1 0,1 0-1,-1-1 1,0 1 0,0 0 0,0-1 0,0 1 0,0 0 0,0-1 0,-2 5 0,-1 4 81,-1 0-1,-8 15 1,10-22-59,-1 0 0,1 0 1,-1-1-1,0 1 0,0-1 0,0 1 0,0-1 0,0 0 1,-8 4-1,5-3 35,-1-1 0,0 0 1,0 0-1,0 0 0,0-1 0,0 0 1,0-1-1,-1 1 0,-9-1 0,5 0-27,0-1 0,0-1 0,0 0 0,1-1 0,-16-4 0,23 5-47,0 1 1,0-1 0,0 1 0,0 0 0,0 0-1,-4 0 1,-4 1-366,12-1 380,0 0 1,0 0 0,0 0-1,0 1 1,0-1 0,0 0-1,0 0 1,0 0-1,0 0 1,0 1 0,-1-1-1,1 0 1,0 0 0,0 0-1,0 0 1,0 0-1,1 1 1,-1-1 0,0 0-1,0 0 1,0 0 0,0 0-1,0 1 1,0-1-1,0 0 1,0 0 0,0 0-1,0 0 1,0 0 0,0 1-1,0-1 1,1 0 0,-1 0-1,0 0 1,10 15 234,1-1 0,22 23 1,2 1 175,9 20 159,38 68 0,-46-53-184,-33-71-494,-6-9-3225,2 3 1250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5:49.2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9 134 6048,'0'0'1952,"1"8"0,7 3-1292,-2-4-346,-1 1 0,0-1 0,-1 1 0,1 0 0,3 10 0,21 75 1686,-25-76-1454,-1 0 1,0-1-1,0 30 1,-3-46-526,0 0 1,0 0-1,0 1 1,0-1-1,0 0 0,0 0 1,0 1-1,0-1 0,0 0 1,0 0-1,0 0 0,0 1 1,0-1-1,0 0 0,-1 0 1,1 0-1,0 1 0,0-1 1,0 0-1,0 0 0,0 0 1,0 1-1,-1-1 1,1 0-1,0 0 0,0 0 1,0 0-1,0 0 0,-1 1 1,1-1-1,0 0 0,0 0 1,0 0-1,-1 0 0,1 0 1,0 0-1,0 0 0,0 0 1,-1 0-1,1 0 0,0 0 1,0 0-1,-1 0 0,1 0 1,0 0-1,0 0 1,-1 0-1,-13-8 300,-11-14-184,22 17-60,-1 0 0,1 0-1,0 0 1,0-1 0,1 0 0,0 1 0,-3-12 0,-6-41 122,10 49-181,-3-13 183,2-1 0,0 0 0,1 0 0,1 0 0,1 0 1,5-27-1,-5 46-125,0 0 1,0 0 0,1 0 0,-1 0-1,1 0 1,0 0 0,0 1 0,0-1 0,0 1-1,5-6 1,-5 7-66,0 0 0,1 1 0,-1-1 0,0 1-1,0-1 1,1 1 0,-1 0 0,1 0 0,-1 0 0,1 0 0,0 0 0,-1 0-1,1 1 1,0-1 0,0 1 0,5 0 0,1 0 36,-1 1 0,1 0 0,0 1 0,0-1 0,-1 2 0,1-1 0,9 6 0,2 1 53,31 20 0,-43-24-80,-1 1 0,0-1 0,0 1 0,-1 1 0,0-1 0,0 1 0,10 14 0,-16-20-64,1-1 1,-1 1-1,1 0 1,-1-1-1,0 1 1,1-1-1,-1 1 1,0 0-1,0-1 1,0 1-1,1 0 1,-1-1-1,0 1 0,0 0 1,0-1-1,0 1 1,0 0-1,0-1 1,0 1-1,0 0 1,-11 3-9133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5:50.4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 10 3392,'-20'-9'15327,"21"10"-15124,3 7-49,-3-6-120,0-1 0,0 1 0,0 0 0,0-1 0,0 1 0,0-1 0,0 1 0,0-1-1,0 0 1,1 1 0,-1-1 0,1 0 0,-1 0 0,1 0 0,-1 0 0,4 1 0,118 46 595,-83-33-496,0 1 1,-1 3-1,68 43 0,-98-55-129,0 0-1,14 17 0,6 4 169,-27-27 196,-3-1-371,1 1 0,0-1 0,-1 0 1,1 0-1,-1 0 0,1 0 1,0 1-1,-1-1 0,1 0 0,0 0 1,0 0-1,-1 1 0,1-1 0,0 0 1,0 1-1,-1-1 0,1 0 0,0 0 1,0 1-1,0-1 0,-1 1 1,1-1-1,0 0 0,0 1 0,0-1 1,0 0-1,0 1 0,0-1 0,0 0 1,0 1-1,0-1 0,0 1 0,-4 10-24,-18 6-1,9-7-29,-51 40 37,-131 80 1,128-89 15,32-20-1,20-13-148,1 1 0,-23 17 0,33-20-235,12 2-6023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5:51.2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133 3 1824,'-2'-1'349,"0"1"1,0-1-1,-1 1 1,1 0-1,0 0 1,-1 0-1,1 0 1,0 0-1,-5 1 1,-10 0 4512,-2 3 1159,21-1-5630,1 1 0,0-1 0,0 0 0,0 0-1,1 0 1,3 2 0,98 53 577,98 57-48,-198-111-870,1 0 0,0-1 0,0 0 0,0 0 0,0-1 0,1 1 0,11 1 0,-17-4 297,-16 2-737,12-1 364,-1 1-1,1 0 0,-1 0 0,1 0 0,0 1 0,-1-1 1,-2 4-1,-13 10-41,-5 2 28,1 1 0,1 1 0,-32 36 0,-85 116 258,55-77-338,36-44-624,43-46-2136,4 0 769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5:52.1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55 3328,'0'-1'229,"0"0"1,1 0-1,-1 0 0,0-1 1,0 1-1,0 0 0,1 0 0,-1 0 1,1 0-1,-1 0 0,1 0 1,-1 0-1,1 0 0,0 0 1,1-2-1,5-8 1984,-2-14 5488,0 43-7002,-3 27-116,0-28-445,-2 31 0,-15 301 811,2-44 150,12-210-666,1-54-93,-3-26-367,3-10-53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1:40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603 180 2080,'0'0'667,"13"8"10207,-13-13-10743,-1 1 0,0-1 0,-1 1 0,1 0 0,-1-1 0,0 1 0,0 0 0,0 0 0,-1 0 0,1 1 0,-1-1 0,-4-4 0,-3-6 118,3 5-202,-1 0 1,0 0-1,0 0 1,-1 1-1,1 0 1,-2 1-1,1 0 1,-1 0-1,0 1 1,-1 0-1,0 1 1,0 0-1,0 1 1,0 0-1,0 1 1,-1 0-1,0 1 1,1 0-1,-1 1 1,-12 0-1,15 1-43,1 1 0,-1 0 0,0 1 0,1 0 1,0 0-1,-1 0 0,1 1 0,0 1 0,0 0 0,0 0 0,1 0 0,0 1 0,0 0 0,0 0 0,0 1 0,-11 12 0,8-6-20,1 1-1,0 0 0,0 1 0,2 0 0,0 0 0,-8 23 1,7-14 129,2 0 1,0 0-1,-3 41 0,8-61-69,1 1 0,0 0 0,0 0 0,0 0 0,1-1 0,-1 1 0,1 0 0,0 0 0,0-1 0,0 1 0,1-1 0,-1 1 0,1-1 0,0 1 0,0-1 0,0 0 0,0 0 0,1 0 0,-1 0 0,1 0-1,-1-1 1,7 5 0,-2-3 29,-1 0-1,1 0 1,0-1-1,1 0 1,-1 0-1,0-1 1,1 0-1,-1 0 1,1-1-1,10 1 0,-2 0 89,0-1 0,0 0 0,0-2 0,1 0 0,23-4 0,-40 5-158,0 0 1,1 0 0,-1 0-1,0 0 1,0 0 0,0 0 0,0 0-1,0 0 1,1 0 0,-1 0-1,0 0 1,0 0 0,0 0-1,0 0 1,0-1 0,0 1-1,1 0 1,-1 0 0,0 0 0,0 0-1,0 0 1,0 0 0,0 0-1,0 0 1,0 0 0,1 0-1,-1-1 1,0 1 0,0 0-1,0 0 1,0 0 0,0 0-1,0 0 1,0 0 0,0-1 0,0 1-1,0 0 1,0 0 0,0 0-1,0 0 1,0 0 0,0 0-1,0-1 1,0 1 0,-7-4-36,4 3-4,0 0 0,0 0 0,-1 1 0,1-1 0,0 1 0,-5 0 0,-5 2-3,0 0-1,0 1 1,0 0-1,1 1 1,-1 1-1,1 0 1,0 1-1,0 0 1,-12 9-1,6-3 44,1 0-1,1 2 1,0 0 0,0 1-1,-14 19 1,20-21 27,1 0 0,0 1 0,1 0 0,1 0 0,0 1 0,1 0 0,0 0 0,2 1-1,0 0 1,0-1 0,1 1 0,1 0 0,1 1 0,1 23 0,1-34 2,-1-1-1,1 0 1,1 1 0,-1-1-1,1 0 1,0 0 0,0 0-1,1 0 1,-1 0-1,1 0 1,0-1 0,0 1-1,1-1 1,-1 0 0,1 0-1,0 0 1,7 5 0,-6-6 14,0 1 1,1-1-1,-1 0 1,1 0-1,0 0 1,0-1 0,0 0-1,0 0 1,0 0-1,1-1 1,-1 0 0,0 0-1,1-1 1,7 0-1,8-3 32,0 0-1,0-1 1,-1-2 0,0 0-1,0-1 1,0-2-1,-1 0 1,33-19-1,-9-1 28,-1-2 0,56-51-1,-65 51-132,48-41-138,-80 71 135,0-1-1,0 0 0,0 1 0,0 0 1,1-1-1,-1 1 0,0 0 0,1 0 0,-1 0 1,1 0-1,0 1 0,-1-1 0,1 1 1,-1-1-1,1 1 0,0 0 0,4 1 1,-5-1 16,1 1-1,-1 0 1,1 0 0,-1 0 0,1 1 0,-1-1 0,0 0 0,0 1 0,0 0 0,0-1 0,0 1 0,0 0 0,0 0-1,-1 0 1,1 0 0,-1 0 0,1 1 0,1 2 0,37 84-33,-15-31 110,-19-48-35,-1 1-1,1-1 1,0 0-1,1-1 1,0 0-1,12 12 1,-13-15 40,1-1 0,0 1 0,0-1 0,0-1 1,0 1-1,1-1 0,0-1 0,0 1 0,12 2 1,-15-4-86,1-1 1,-1 0 0,0 0-1,1 0 1,-1-1 0,1 1-1,-1-2 1,1 1 0,-1 0-1,1-1 1,-1 0 0,1 0-1,-1-1 1,0 0 0,7-2-1,-4-1-1482,0 0-1,0-1 0,0 1 1,11-12-1,-1 0-761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5:58.2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484 22 1312,'0'-2'366,"0"1"1,1 0-1,-1-1 1,0 1-1,1-1 1,-1 1-1,1 0 1,-1-1-1,1 1 1,-1 0-1,1 0 1,0-1-1,2-1 1648,-13 12-1187,-19 3 0,4 4-495,7-6-174,1 1 0,0 1 0,1 0 0,0 2 0,-26 27 0,23-14-54,0 0 1,2 1 0,2 1 0,-24 59 0,-31 132 336,47-140-297,0 1 352,-20 126 0,40-180-433,-11 70 554,-3 139 0,17-206-388,1 1 1,2 0-1,1-1 0,2 0 0,1 0 0,1 0 0,1-1 1,25 52-1,-18-49-156,1-1 0,1-1 0,2-1 0,1-1 1,1-1-1,29 27 0,-44-47-94,65 56 352,-62-55-351,1 0 1,0-1-1,1 0 0,-1-1 1,15 6-1,-25-12-115,0 1 1,0-1 0,0 0-1,0 0 1,0 1-1,0-1 1,0 0-1,0 0 1,0 0 0,0 0-1,0 0 1,0 0-1,0 0 1,0 0-1,0 0 1,0-1 0,0 1-1,0 0 1,0-1-1,0 1 1,0-1-1,0 1 1,0-1 0,0 1-1,0-1 1,0 0-1,0 0 1,-1 1 0,1-1-1,0 0 1,-1 0-1,1 0 1,0 0-1,-1 1 1,1-1 0,-1 0-1,0 0 1,1-2-1,1-4-642,0 1-1,-1-1 0,0 1 0,0-1 1,0-8-1,-1-30-3302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6:00.0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33 680 3136,'0'0'37,"0"0"-1,0 0 1,0 0 0,0 0 0,0 0 0,0 0-1,0 0 1,0-1 0,0 1 0,1 0 0,-1 0-1,0 0 1,0 0 0,0 0 0,0 0-1,0 0 259,0 0-258,0 0-1,0 0 1,0 0 0,0 0 0,0 0-1,0 0 1,0 0 0,0 0 0,0 0 0,0 0-1,0-1 1,1 1 0,-1 0 0,0 0 0,0 0-1,0 0 1,0 0 0,0 0 0,0 0-1,0 0 1,0 1 0,0-1 0,0 0 0,0 0-1,0 0 1,0 0 0,0 0 0,0 0-1,0-1 282,0 0 0,0 0 0,0 0 0,0 0 0,0 0-1,0 0 1,1 0 0,-1 0 0,0 0 0,0 0-1,1 0 1,-1 0 0,0 0 0,1 0 0,0-1-1,5-8-70,-1 0 1,0-1-1,-1 1 0,6-19 0,3-10 117,62-153 628,-62 165-860,20-32 0,1-1-44,-17 26-30,20-47 87,-33 70-140,-1 1 1,0-1-1,-1 0 0,0 0 1,0 0-1,-1-12 0,-3 12-251,2 11 237,0 0 0,0 0 0,0 0 0,0 0 0,0 0 0,0 0-1,0 0 1,0 0 0,0 0 0,0 0 0,-1 0 0,1 0 0,0 0 0,0 0 0,0 0-1,0 0 1,0 0 0,0 0 0,0 0 0,0 0 0,-1 0 0,1 0 0,0 0 0,0 0-1,0 0 1,0 0 0,0 0 0,0 0 0,0 0 0,0 0 0,-1 0 0,1 0 0,0 0-1,0 0 1,0 0 0,0 0 0,0 0 0,0 0 0,0 0 0,0 0 0,0 1 0,0-1-1,0 0 1,-1 0 0,-9 16-655,7-10 672,-22 39-104,2 1 0,2 2 0,2 0 0,-21 81 0,36-110 165,-19 75 646,-63 165 0,44-157-128,41-100-483,0 0 1,0 0 0,1 0-1,-1 0 1,0 0 0,1 0-1,-1 4 1,2-6-57,-1 1 0,1-1 1,-1 0-1,1 0 0,-1 0 0,1 0 1,-1 0-1,1 0 0,-1 0 0,1 0 1,-1 0-1,1 0 0,-1 0 0,1 0 1,-1 0-1,1 0 0,-1 0 0,1 0 1,-1 0-1,1-1 0,3-1 18,-1 0 0,0 0 1,0-1-1,0 1 0,0-1 0,-1 1 0,1-1 0,-1 0 0,3-4 1,6-6 119,-2 2-168,-1 0-1,0-1 0,-1 0 1,7-14-1,2-3-45,14-25-9,2 1-1,76-93 1,-1 43-110,-30 32-1178,-77 92 978,0 110 369,0-124 29,2 1 0,-1-1 0,1 0 0,-1 0 1,2 0-1,-1 0 0,1 0 0,0-1 0,1 1 1,-1-1-1,1 0 0,1 0 0,-1 0 0,1-1 1,0 1-1,0-1 0,1 0 0,-1-1 0,8 6 1,-8-8-11,-1 0 1,1-1-1,-1 1 1,1-1 0,0 0-1,0 0 1,-1 0 0,1-1-1,0 0 1,0 0 0,0 0-1,0-1 1,-1 1-1,1-1 1,7-2 0,0-1 40,-1 1-1,-1-2 1,1 1 0,-1-2 0,14-8 0,-9 3-36,-1-1 0,0-1 0,-1 0 1,0-1-1,13-18 0,-21 25-8,-1 0-1,0 0 0,-1 0 1,1-1-1,-1 1 0,-1-1 1,1 1-1,-1-1 0,1-9 1,1-1 4,-3 15-66,-1 0 0,1 1 0,-1-1 0,0 0 0,0 0-1,0 0 1,0 0 0,-1 1 0,1-1 0,-1 0 0,1 0 0,-1 0 0,0 1-1,-2-4 1,3 5 1,-1-1 0,0 1 0,0 0 0,1 0 0,-1 0 0,0 0 0,0 1 0,0-1 1,0 0-1,0 0 0,0 0 0,0 1 0,0-1 0,0 1 0,-1-1 0,1 1 0,0-1 0,0 1 0,0 0 0,-1-1 0,1 1 0,0 0 0,-1 0 0,1 0 0,0 0 0,0 0 0,-1 0 0,1 0 0,0 1 0,0-1 0,-1 0 0,0 1 0,-2 0-13,1 1 0,-1-1 0,1 1-1,0 0 1,0 0 0,0 0 0,0 0-1,0 0 1,0 1 0,1-1 0,-1 1 0,1 0-1,-3 3 1,2-1 8,-1 1 1,1-1-1,1 1 0,-1 0 0,1 0 1,0 0-1,-2 8 0,3-5 38,-1 1-1,1-1 0,0 1 1,1 0-1,0-1 1,1 1-1,0 0 1,1-1-1,4 19 1,-3-20 39,0 0 0,0 0 0,1 0 0,0 0 1,1-1-1,0 0 0,6 9 0,-9-14-31,0 0 1,0 0-1,1 0 1,-1 0-1,0-1 0,1 1 1,-1-1-1,1 1 1,0-1-1,-1 0 0,1 0 1,0 0-1,0 0 1,0-1-1,0 1 0,-1-1 1,1 0-1,0 0 0,0 0 1,0 0-1,0 0 1,0-1-1,0 1 0,5-2 1,-1-1 26,0 0 0,0 0 1,-1 0-1,1-1 0,-1 0 1,0 0-1,0-1 0,11-9 1,40-51 256,-38 43-218,-6 6 11,19-30 0,-28 39-50,0 0 0,0-1 1,-1 1-1,0-1 0,0 0 1,3-16-1,-6 21-79,0 1 1,0-1-1,0 0 0,0 0 0,-1 1 1,1-1-1,-1 0 0,1 0 0,-1 1 1,0-1-1,0 0 0,0 1 0,-2-4 1,2 5 12,1 0 1,-1 1 0,1-1-1,-1 0 1,0 0 0,1 1 0,-1-1-1,0 0 1,1 1 0,-1-1-1,0 0 1,0 1 0,0-1 0,0 1-1,0 0 1,0-1 0,1 1-1,-1 0 1,0-1 0,0 1-1,0 0 1,0 0 0,0 0 0,0 0-1,0 0 1,0 0 0,0 0-1,0 0 1,0 0 0,0 1 0,0-1-1,0 0 1,0 1 0,0-1-1,0 0 1,0 1 0,1-1-1,-2 2 1,-4 2-23,0 1 0,1 0 0,0 0 0,0 0 0,0 1 0,0-1 0,1 1 0,0 0-1,0 1 1,1-1 0,0 1 0,0 0 0,0-1 0,-2 11 0,-1 6 122,2 1-1,-5 48 1,8-64-27,1 0 1,0 0-1,1 0 1,0 0-1,0 0 1,1 0 0,-1 0-1,2 0 1,-1 0-1,1-1 1,0 0-1,1 1 1,5 7-1,-6-11-14,0-1 0,0 0 0,0 0 0,1 0-1,-1 0 1,1 0 0,0 0 0,0-1 0,0 0-1,0 0 1,0 0 0,0 0 0,0-1-1,1 1 1,-1-1 0,9 1 0,-1-1-7,0 0-1,-1-1 1,1 0 0,-1 0-1,19-4 1,-20 1-267,0 1 0,0-1 1,0-1-1,11-5 0,16-13-3443,-8-3 1183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6:03.1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33 736 2912,'-1'0'198,"-1"1"0,0-1 0,0 0 0,1 0-1,-1 1 1,0-1 0,1 1 0,-1 0 0,1-1 0,-1 1 0,1 0 0,-1 0 0,1 0 0,-2 2 0,-5 2 3750,14-6-3766,-1 1 0,1-1 0,-1 0 0,0-1 0,1 0-1,-1 0 1,0 0 0,0 0 0,0-1 0,0 1 0,-1-1 0,10-8 0,2-3 44,28-30-1,-42 41-166,5-4-15,0 0 1,-1 0 0,0 0 0,7-11 0,-12 16-53,0 1 0,0-1 0,0 1-1,-1-1 1,1 1 0,0-1 0,-1 0 0,1 1 0,-1-1 0,0 0 0,1 1-1,-1-1 1,0 0 0,0 0 0,0 1 0,0-1 0,0 0 0,-1 0 0,1 1 0,-1-1-1,1 0 1,-1 1 0,1-1 0,-2-2 0,1 3-16,0 0 0,0 0 1,0 0-1,0 0 0,0 1 0,0-1 1,0 0-1,0 1 0,0-1 0,-1 0 0,1 1 1,0-1-1,0 1 0,0 0 0,-1-1 0,1 1 1,0 0-1,-1 0 0,1 0 0,0 0 1,0 0-1,-1 0 0,1 0 0,0 0 0,-1 1 1,1-1-1,0 0 0,0 1 0,-2 0 1,-4 2-36,0 0 0,0 1 0,-10 6 0,17-10 59,-8 5 21,0 1 0,1 0 0,0 0 0,0 1 0,1 0 0,0 0 1,0 1-1,0-1 0,1 1 0,0 1 0,1-1 0,-6 13 0,8-16 51,0 1 0,1-1-1,-1 1 1,1 0-1,0-1 1,0 1 0,1 0-1,0 0 1,0 0 0,0-1-1,1 1 1,-1 0 0,1 0-1,1-1 1,-1 1-1,1 0 1,0-1 0,1 1-1,-1-1 1,1 0 0,3 5-1,-3-7-5,-1 0-1,1 0 1,-1 0-1,1 0 1,0-1-1,0 1 1,0-1-1,0 0 1,1 0-1,-1 0 1,0-1-1,1 1 1,6 1-1,-4-1-4,0-1 0,0 0-1,0-1 1,0 1 0,0-1-1,0-1 1,11-1 0,3-2 32,-1-1-1,1-1 1,-2-1 0,21-10 0,1-4 36,-2-1 0,0-2 0,-2-1-1,-1-2 1,55-55 0,-67 58-91,-2-1 0,-1 0 0,-1-1-1,-1-1 1,-1-1 0,-2-1 0,12-31-1,-5 5-132,-3-1 0,22-113-1,-40 164 75,0-3-36,1 1 1,-1-1-1,0 0 0,-1 0 1,0 0-1,0 0 0,-1-8 1,1 16 36,0-1 1,0 1 0,0-1-1,0 1 1,-1 0 0,1-1 0,0 1-1,0-1 1,0 1 0,0 0 0,0-1-1,-1 1 1,1 0 0,0-1 0,0 1-1,-1-1 1,1 1 0,0 0 0,-1 0-1,1-1 1,0 1 0,0 0 0,-1 0-1,1-1 1,-1 1 0,1 0 0,0 0-1,-1 0 1,1-1 0,-1 1 0,0 0-15,0 1 0,1-1 1,-1 0-1,0 0 1,0 1-1,1-1 0,-1 0 1,0 1-1,1-1 1,-1 1-1,0-1 0,1 1 1,-1-1-1,0 2 1,-3 1-66,1 1 0,0 0 0,0 0 1,-3 6-1,-7 21-30,2 0 1,0 0-1,-10 60 0,7-30 100,2-14-80,-2 9 17,1 0 0,-8 104 1,20-153 95,1 87 287,1-84-178,0 0 0,0 0 0,1-1 0,1 1 0,0-1 1,0 1-1,6 11 0,-9-20-80,1 0 1,0 0-1,0 0 1,0 1-1,0-1 1,0 0-1,0 0 1,0 0-1,0 0 1,0 0-1,0 0 0,0-1 1,1 1-1,-1 0 1,0-1-1,1 1 1,-1-1-1,1 1 1,-1-1-1,0 0 1,1 1-1,-1-1 1,1 0-1,-1 0 1,1 0-1,-1 0 0,1 0 1,-1 0-1,1-1 1,-1 1-1,0 0 1,1-1-1,-1 1 1,0-1-1,3-1 1,4-1 33,-1-1 0,0-1 1,0 1-1,11-10 0,170-149 552,-184 159-609,1-1 1,-1 1-1,0-1 1,6-10-1,-9 13-22,0 0 0,0 0 0,0-1 0,0 1 0,0 0 0,-1-1 0,1 1 0,-1 0 0,0-1 0,1 1 0,-1-1 0,0 1 0,-1-1 0,1-4 0,-1 7-3,1-1 0,0 1 1,0-1-1,-1 0 0,1 1 1,0-1-1,-1 1 0,1-1 1,0 1-1,-1-1 0,1 1 1,-1-1-1,1 1 0,-1 0 1,1-1-1,-1 1 0,1 0 0,-1-1 1,1 1-1,-1 0 0,0-1 1,0 1-1,-19-3-397,14 3 296,-1 1 1,1 0-1,0 0 0,-8 2 1,6-1 75,1 1 0,-1 0 0,1 1 0,-1-1 0,1 1 1,0 1-1,0 0 0,1 0 0,-12 11 0,16-13 53,-1-1 0,1 1 0,0 0 0,0 1-1,0-1 1,1 0 0,-1 0 0,1 1 0,-1-1 0,1 1 0,0-1 0,1 1-1,-1 0 1,1-1 0,-1 1 0,1 0 0,0-1 0,0 1 0,1 0 0,-1-1-1,1 1 1,0 0 0,0-1 0,0 1 0,2 3 0,-1-2 28,0 0-1,1 0 1,0 0-1,-1 0 1,2-1 0,-1 1-1,0-1 1,1 0 0,0 0-1,0 0 1,0 0 0,1-1-1,-1 0 1,1 1 0,0-2-1,-1 1 1,2-1-1,-1 1 1,0-1 0,0-1-1,0 1 1,1-1 0,-1 0-1,1 0 1,-1 0 0,1-1-1,0 0 1,5-1 0,16-1 87,-1-1 1,1-2 0,49-15-1,73-37-67,-139 53-50,75-34-1,-71 31-2,0-1 0,0-1 1,20-16-1,-25 19-308,-12 11-14,-12 13 128,4-9 210,1 1-1,0 1 1,-11 15 0,16-19-17,1-1-1,-1 1 1,2 0 0,-1 1 0,1-1 0,0 1-1,-3 11 1,3-1 26,0 0 1,0-1-1,1 20 0,2-33-15,0 1 1,1 0-1,-1 0 0,1-1 0,0 1 0,0 0 1,0-1-1,0 1 0,1-1 0,0 0 1,0 1-1,0-1 0,1 0 0,-1 0 0,1 0 1,5 5-1,-7-8-2,1 0 1,-1 0-1,0-1 0,1 1 1,-1-1-1,0 1 0,1-1 1,-1 0-1,1 1 0,-1-1 1,0 0-1,1 0 0,-1 0 1,1 0-1,-1 0 0,1 0 1,-1 0-1,0-1 0,1 1 1,-1-1-1,1 1 0,-1-1 1,0 1-1,1-1 0,-1 0 1,0 1-1,0-1 0,2-1 1,5-4 73,0 0 0,14-14 0,-19 17-72,64-67 507,15-13-175,-38 43-113,122-123 18,-143 137-301,-2 0 0,-1-1 0,-1-1 0,29-57-1,-23 27-150,30-95 0,-53 148 75,-1 0 1,0-1-1,0 1 0,0-7 1,-1 12 113,0 0 0,0 0 0,0 0 0,0 0 1,0 0-1,0 0 0,0-1 0,0 1 0,0 0 0,0 0 1,0 0-1,0 0 0,0 0 0,0 0 0,0 0 1,0 0-1,0 0 0,0 0 0,0 0 0,0 0 0,0 0 1,0 0-1,0 0 0,0-1 0,0 1 0,0 0 0,0 0 1,0 0-1,0 0 0,0 0 0,0 0 0,0 0 0,0 0 1,0 0-1,0 0 0,0 0 0,0 0 0,-1 0 0,1 0 1,0 0-1,0 0 0,0 0 0,0 0 0,0 0 0,0 0 1,0 0-1,0 0 0,0 0 0,0 0 0,0 0 0,0 0 1,0 0-1,0 0 0,0 0 0,0 0 0,-1 0 0,1 0 1,0 0-1,0 0 0,0 0 0,0 0 0,0 0 1,0 0-1,0 0 0,-5 5-192,-4 11 23,-88 178-420,72-148 586,0-2 26,-31 75-1,51-106 17,1 1 0,0 0 0,0 0 0,1 1-1,1-1 1,1 1 0,0-1 0,1 1 0,0-1 0,3 17-1,-3-29-11,1 1 0,-1-1 0,1 0-1,0 1 1,-1-1 0,1 0-1,0 0 1,0 0 0,0 0-1,1 1 1,-1-1 0,1-1 0,-1 1-1,1 0 1,-1 0 0,1-1-1,0 1 1,0-1 0,0 1-1,0-1 1,0 0 0,0 0 0,0 1-1,0-2 1,1 1 0,-1 0-1,0 0 1,1-1 0,-1 1-1,0-1 1,1 0 0,-1 0-1,0 0 1,4 0 0,2-1 30,0 0 0,-1 0 1,1-1-1,-1 0 0,0 0 0,1-1 0,-1 1 1,0-2-1,9-5 0,11-7 35,-1-1 0,-1-2 0,45-42 0,-57 49-275,-6 5-60,-6 6 46,-4 3-71,0 1 259,1-1 0,-1 1 0,1 0 0,0 0 0,0 0 0,0 0-1,0 1 1,1-1 0,-3 6 0,-9 34 37,12-38-29,0 1 17,-1 0 0,1 0 0,1 1 0,-1-1 0,1 0 0,0 0 0,2 12 0,-1-14 37,0 0-1,0-1 1,0 1-1,0-1 1,1 1-1,-1-1 1,1 0-1,0 0 0,0 1 1,1-1-1,-1-1 1,0 1-1,1 0 1,4 3-1,-6-5-29,0-1 0,0 1 0,0-1 0,0 1 0,0-1 1,0 0-1,0 1 0,1-1 0,-1 0 0,0 0 0,0 0 0,0 0 0,0 0 0,0 0 0,1 0 0,-1 0 0,0-1 0,0 1 1,0 0-1,0 0 0,0-1 0,0 1 0,0-1 0,0 1 0,0-1 0,0 0 0,1 0 0,4-4-2,1 1-1,9-12 1,-10 11-14,115-96 81,-96 85-390,-24 15 113,-1 7 124,0 9 34,0-1-1,1 1 0,1-1 1,3 17-1,-4-27 52,1 1-1,-1-1 1,1 0-1,0 0 1,0 1-1,0-2 1,1 1-1,0 0 1,-1 0-1,1-1 1,1 1-1,-1-1 1,0 0-1,1 0 1,0-1-1,-1 1 1,7 2-1,-8-3 10,1-1 1,1 1-1,-1-1 0,0 0 0,0 0 0,0-1 1,1 1-1,-1-1 0,0 1 0,1-1 0,-1 0 1,0 0-1,5-1 0,-3 0 25,1-1-1,-1 1 1,1-1-1,-1 0 1,0-1-1,0 1 1,6-5 0,0 0 2,-1-1 0,0 0 0,-1 0 0,0-1-1,0 0 1,9-15 0,-14 20-49,-1-1-1,1-1 0,-2 1 1,1 0-1,0-1 0,-1 1 0,0-1 1,-1 0-1,1 0 0,-1 0 0,1-7 1,-2 10-17,0 1 0,0-1 0,-1 1-1,1-1 1,0 1 0,-1-1 0,0 1 0,1-1 0,-1 1 0,0-1 0,0 1 0,-1 0 0,1 0 0,0 0 0,-1 0 0,1 0 0,-1 0 0,0 0 0,0 0 0,1 0 0,-1 1 0,0-1 0,-1 1 0,1-1 0,0 1 0,0 0 0,0 0-1,-6-2 1,1 1-4,0 1 0,0-1 0,-1 1-1,1 0 1,0 1 0,-1 0 0,1 0 0,-10 1-1,-14 1 69,29-2-45,1 0-4,0 0-1,1 0 1,-1 0-1,0 0 1,1 0-1,-1 0 1,0 0-1,1 0 0,-1 0 1,0 1-1,1-1 1,-1 0-1,0 0 1,1 1-1,-1-1 1,0 1-1,0-1-1,3 1 143,10 2-31,-1 0-1,1-1 0,0-1 1,-1 0-1,1-1 0,18-1 1,-2 0-57,33 0-95,93 5 234,-152-4-191,0 0-1,0 0 0,-1 0 1,1 1-1,0-1 1,0 0-1,-1 1 0,1-1 1,0 1-1,-1 0 1,1 0-1,-1-1 0,1 1 1,0 0-1,-1 0 1,0 1-1,1-1 0,-1 0 1,0 0-1,0 1 1,1-1-1,-1 0 1,0 1-1,0-1 0,-1 1 1,1-1-1,0 1 1,0 0-1,-1-1 0,1 1 1,-1 0-1,0 0 1,1-1-1,-1 3 0,-1 9 18,0-1 0,-1 0 0,-7 20 0,3-5-37,1-12 134,-1 7 341,6-20-261,6-7 197,-1 0-354,0 0 0,-1 0 0,1-1 0,-1 0 0,5-10 0,-4 7-11,0 0 1,9-9-1,-7 9-27,1 0 0,0 1-1,1 0 1,11-8 0,-19 15-9,0 1-1,0 0 1,0-1 0,0 1-1,0-1 1,0 1-1,0 0 1,0 0 0,0 0-1,1-1 1,-1 1 0,0 0-1,0 0 1,0 1-1,0-1 1,0 0 0,0 0-1,0 0 1,0 1 0,0-1-1,0 1 1,0-1-1,0 0 1,0 1 0,0 0-1,0-1 1,0 1 0,0 0-1,-1-1 1,2 2-1,3 3 30,0 0-1,-1 1 0,7 10 1,-2-3 29,-3-7-88,1 4 12,0-1-1,12 19 1,-6-4 65,-9-16-861,1-1 0,-2 0 0,5 11-1,0 2-4751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6:03.5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4 4320,'-30'4'1952,"36"-8"-1696,2 4 1344,17 0-928,13 0 576,32 0-736,16-3 64,8 3-320,-8 3-96,-11 1-96,-3-4-3232,3 5 1760,-9 4-2624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6:05.8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81 65 2400,'13'-22'1170,"-11"17"-607,1 0 1,-1 1-1,1-1 0,0 1 0,4-5 0,-6 9-511,-1 0 0,0-1-1,0 1 1,1 0 0,-1 0 0,0 0 0,0 0-1,0 0 1,1-1 0,-1 1 0,0 0 0,0 0-1,0-1 1,0 1 0,1 0 0,-1 0-1,0 0 1,0-1 0,0 1 0,0 0 0,0 0-1,0-1 1,0 1 0,0 0 0,0-1-1,0 1 1,0 0 0,0 0 0,0-1 0,0 1-1,0 0 1,0 0 0,0-1 0,0 1 0,0 0-1,0 0 1,0-1 0,0 1 0,0 0-1,-1 0 1,1-1 0,0 1 0,0 0 0,-1 0-25,1-1 1,-1 1-1,1 0 1,-1 0-1,1 0 1,-1 0-1,1 0 1,-1 0-1,1 0 1,-1 0 0,1 0-1,-1 0 1,1 1-1,-1-1 1,1 0-1,-1 0 1,1 0-1,-1 0 1,1 1-1,0-1 1,-1 0-1,0 1 1,-2 2 52,-1 1-1,1-1 1,0 1 0,1 0-1,-4 5 1,-2 2 13,-9 12 149,9-13-157,0 1-1,0 0 1,-8 18 0,12-22 53,1 0 1,0 1-1,0 0 1,-2 12-1,5-18-87,0 0 0,0 0 0,0 0 0,0 0 1,0 0-1,0 0 0,0 0 0,1 0 0,-1 0 0,1 0 0,-1 0 0,1 0 0,0 0 0,0 0 0,0 0 0,0 0 0,0-1 0,0 1 0,0 0 0,1-1 0,-1 1 1,3 1-1,-2-1 18,0 0 0,0 0 0,1-1 0,-1 1 0,0-1 0,1 0 0,-1 0 0,1 1 0,-1-2 0,1 1 0,0 0 0,0 0 1,4 0-1,-4-1 4,1-1 0,0 1 0,-1-1 0,1 1 0,-1-1 0,1 0 0,-1-1 0,1 1 0,-1 0 0,4-3 0,-3 1-102,0 1-1,0-1 1,0 0-1,0 0 1,-1 0 0,1-1-1,-1 1 1,0-1-1,0 0 1,0 0-1,0 0 1,-1 0-1,0 0 1,0-1-1,0 1 1,0-1 0,-1 1-1,0-1 1,0 0-1,0 0 1,0 1-1,0-7 1,-7 77-131,4 14 816,-20 117 0,-2-92-65,6-38-131,18-65-441,0-1 1,0 1 0,-1-1 0,1 1 0,-1-1 0,1 0-1,-1 1 1,1-1 0,-1 1 0,0-1 0,0 0 0,0 1 0,1-1-1,-1 0 1,0 0 0,-1 0 0,0 1 0,1-1 0,1-1 1,0 0-1,0 0 0,-1 0 1,1 0-1,0 0 0,-1 0 1,1 0-1,0 0 1,-1 0-1,1 0 0,0 0 1,-1 0-1,1-1 1,0 1-1,-1 0 0,1 0 1,0 0-1,0 0 0,-1 0 1,1-1-1,0 1 1,-1 0-1,1 0 0,0 0 1,0-1-1,0 1 0,-1 0 1,1 0-1,0-1 1,0 1-1,0 0 0,0-1 1,-1 1-1,1 0 1,0 0-1,0-1 0,0 1 1,0-1-1,-4-14 407,3 6-372,0 0-1,1-1 1,1 1-1,-1 0 1,2 0-1,-1-1 1,1 1-1,0 0 1,6-12-1,2-5-65,27-45 0,-30 60-3,0 0-1,1 1 1,0 0 0,1 0-1,0 1 1,1 0 0,-1 0-1,22-13 1,3 2-38,57-26 0,-28 16-46,42-20-440,-141 64 155,23-10 412,-22 11-1,29-11-26,-26 15-99,30-18 116,0 1 0,0-1 0,0 1 1,0 0-1,0-1 0,1 1 1,-1 0-1,1 0 0,-1 0 0,1 0 1,0 1-1,-2 2 0,3-4-12,0-1-1,0 1 1,0 0 0,0 0-1,0 0 1,0 0-1,0 0 1,1-1 0,-1 1-1,0 0 1,0 0 0,0 0-1,1 0 1,-1-1-1,1 1 1,-1 0 0,0 0-1,1-1 1,-1 1-1,1 0 1,0-1 0,-1 1-1,1-1 1,0 1 0,-1 0-1,1-1 1,0 0-1,-1 1 1,1-1 0,0 1-1,0-1 1,0 0-1,1 1 1,1 0 46,1 0-1,-1 1 0,1-2 1,0 1-1,0 0 1,5 0-1,0-2 16,0 1 0,-1-1 0,1 0 0,0-1 0,0 0 0,-1 0 0,1-1 0,-1 0 0,0-1 0,0 1 0,0-2 0,0 1 0,-1-1 0,1 0 0,8-9 0,-15 13-73,0 1 0,0-1 0,0 0-1,0 0 1,0-1 0,-1 1 0,1 0 0,0 0 0,-1 0-1,1 0 1,-1-1 0,1 1 0,-1 0 0,1-1 0,-1 1-1,0 0 1,0-1 0,1 1 0,-1 0 0,0-1 0,0 1-1,-1 0 1,1-1 0,0 1 0,0 0 0,-1-1 0,0-1 0,0 0-21,-1 1 0,1 0 0,-1 0 0,1 0 0,-1 1 0,0-1 0,1 0 0,-1 1 0,0-1 0,0 1 0,-1-1 0,1 1 0,0 0 0,0 0 0,-3-1 0,-2 0-49,0 0-1,-1 0 1,1 1-1,0 0 1,0 1 0,-12 0-1,21 0 121,-1 0 0,1 0 0,0 1 0,0-1 0,-1 1 0,1 0 0,-1-1 0,3 2 0,13 4-2,68-4 216,-48-3-107,-19 1-108,0-1 0,25-4 0,-37 4-23,0 0 0,0-1 0,-1 0 0,1 0 0,-1 0 0,1-1 0,-1 1 0,0-1 0,0-1 0,9-6-1,-8 4 37,0 1 0,-1-1-1,0 0 1,0-1 0,0 1-1,4-9 1,-8 13-69,0 0 1,0-1 0,0 1-1,0 0 1,-1-1 0,1 1-1,-1-1 1,1 1-1,-1 0 1,0-1 0,0 1-1,0-1 1,0 1 0,-1-1-1,1 1 1,-1-1-1,1 1 1,-1 0 0,0-1-1,0 1 1,0 0 0,0 0-1,0-1 1,-2-1-1,2 3 10,1 0-1,-1 0 0,1 0 0,-1 0 0,0 0 0,1 1 0,-1-1 0,0 0 0,0 0 1,1 1-1,-1-1 0,0 1 0,0-1 0,0 0 0,0 1 0,0 0 0,0-1 1,0 1-1,0 0 0,0-1 0,0 1 0,0 0 0,0 0 0,0 0 0,0 0 1,0 0-1,0 0 0,-2 0 0,1 1-10,0 0-1,0 0 1,0 1 0,0-1 0,0 0-1,0 1 1,1-1 0,-1 1-1,0-1 1,1 1 0,-1 0 0,0 2-1,-2 1-5,1 0-1,0 0 0,0 1 0,0-1 0,1 1 0,-1 0 0,2 0 1,-1-1-1,1 1 0,-1 1 0,1 9 0,1-11 20,0-1-1,0 0 0,0 0 1,1 0-1,0 1 0,0-1 1,0 0-1,1 0 0,-1 0 1,1 0-1,0-1 0,0 1 1,0 0-1,0-1 0,1 1 1,0-1-1,-1 0 0,5 4 1,-2-3 42,0 0 1,0 0-1,0 0 0,0-1 1,0 1-1,1-1 1,0-1-1,0 1 0,-1-1 1,1 0-1,1 0 1,-1-1-1,0 1 1,0-1-1,0-1 0,1 1 1,-1-1-1,0 0 1,1-1-1,10-1 0,-7 0 4,0-1-1,0 1 1,0-1-1,0-1 0,-1 0 1,1-1-1,-1 1 1,0-2-1,8-5 0,7-8 4,36-37 0,-22 20 45,-29 26-82,0 0-515,-13 17 172,-10 14 178,5-6 179,-20 25 0,1-10 19,-1 0-1,-60 46 0,89-76-25,-1 1-1,0 0 0,1-1 0,-1 1 0,0-1 0,0 1 0,1-1 0,-1 0 0,0 1 0,0-1 0,0 0 1,1 0-1,-1 1 0,0-1 0,0 0 0,0 0 0,0 0 0,0 0 0,0 0 0,0 0 0,1 0 0,-1-1 1,0 1-1,0 0 0,0 0 0,0-1 0,-1 0 0,1 1-3,1-1 1,-1 0-1,1 1 1,-1-1-1,1 0 0,-1 0 1,1 1-1,0-1 1,-1 0-1,1 0 1,0 0-1,0 0 0,-1 0 1,1 1-1,0-1 1,0 0-1,0 0 0,0 0 1,0 0-1,0 0 1,1 0-1,-1 1 0,0-1 1,0 0-1,0 0 1,1-1-1,1 0-15,0-1 1,0 1-1,0-1 1,1 1-1,-1 0 1,1 0-1,-1 0 1,1 0-1,0 0 1,0 0-1,5-1 0,5-3 2,1 1 1,0 0-1,0 1 0,28-5 0,-12 6-79,43-1-1,31 13 126,-79-7-1943,-23-1 1158,1-1 0,-1 1 1,1 0-1,-1-1 1,0 1-1,1 0 0,-1 0 1,0 0-1,0 1 1,0-1-1,0 1 0,3 1 1,0 6-4080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6:06.8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24 661 3552,'-4'1'427,"3"-1"-361,0 0 0,0 0 0,0 0 0,0 0 0,0 0 0,1 1 0,-1-1 0,0 0 0,0 0 0,0 1 0,0-1 0,1 1 0,-1-1 0,0 1 0,0-1 0,1 1 0,-1-1 0,0 1 0,1 0 0,-3 3 3435,4-4-3369,-1 0 1,1 0-1,0 0 1,0 0-1,0 0 1,-1 0-1,1 0 1,0 0-1,0 0 1,-1 0-1,1-1 1,0 1-1,0 0 1,-1-1-1,1 1 1,0-1-1,-1 1 0,1 0 1,0-1-1,0 0 1,4-2 231,36-23 404,-2-2-1,0-2 0,52-50 0,84-117-470,-123 126-74,57-102 1,-109 173-223,4-7 14,-1 4-14,-1-1 0,1 0 0,-1 0 0,0 0 0,-1 0 1,1 0-1,-1 0 0,1-1 0,0-7 0,-2 12-7,0 0-1,0 0 1,0 0 0,0 0-1,0 0 1,0-1 0,0 1-1,0 0 1,0 0 0,0 0-1,0 0 1,0 0 0,0-1-1,0 1 1,0 0 0,0 0-1,0 0 1,0 0-1,0 0 1,0-1 0,0 1-1,0 0 1,0 0 0,0 0-1,-1 0 1,1 0 0,0-1-1,0 1 1,0 0 0,0 0-1,0 0 1,0 0-1,0 0 1,-1 0 0,1 0-1,0 0 1,0 0 0,0 0-1,0 0 1,0-1 0,-1 1-1,1 0 1,0 0 0,0 0-1,0 0 1,0 0 0,0 0-1,-1 0 1,1 0-1,0 0 1,0 0 0,0 1-1,0-1 1,0 0 0,-1 0-1,1 0 1,0 0 0,0 0-1,0 0 1,0 0 0,0 0-1,-1 0 1,1 0 0,0 0-1,0 1 1,0-1-1,0 0 1,-9 9-154,1 2 114,0 1-1,1 0 0,1 1 1,0-1-1,-5 15 1,-16 68 87,16-53 107,2-8-24,1-1 0,2 1 0,-3 66 0,9-93-67,0 0 0,0 1 0,1-1 0,1 0 0,-1 1 0,1-1 1,0 0-1,1 0 0,5 12 0,-6-16-19,0 0 0,0-1 0,0 1 0,0 0 0,0-1 0,1 0 0,-1 1 0,1-1 0,-1 0 0,1 0 0,0 0 0,0-1 0,0 1-1,0-1 1,0 1 0,0-1 0,1 0 0,-1 0 0,0-1 0,0 1 0,1-1 0,-1 1 0,4-1 0,3-1 9,0 0 0,-1-1 0,0 0 0,1-1 0,-1 0 0,0 0 0,0-1 0,0 0 0,-1 0 0,16-12 0,-24 16-56,1 0 0,-1 0 0,0 0 0,0 0 0,0 0 0,0 0 0,0 0 0,0 0 0,0 0 0,0 0 0,0 0 0,0 0 0,0 0 0,0 0-1,1 0 1,-1 0 0,0 0 0,0 0 0,0 0 0,0 0 0,0 0 0,0 0 0,0 0 0,0 0 0,0 0 0,0 1 0,0-1 0,0 0 0,0 0-1,1 0 1,-1 0 0,0 0 0,0 0 0,0 0 0,0 0 0,0 0 0,0 0 0,0 0 0,0 0 0,0 0 0,0 0 0,0 0 0,0 1 0,0-1-1,0 0 1,0 0 0,0 0 0,0 0 0,0 0 0,0 0 0,0 0 0,0 0 0,0 0 0,0 0 0,0 0 0,0 0 0,0 1 0,0-1 0,-1 10-247,-6 20 174,3-14 0,4-13 90,-1-1 1,1 1 0,-1-1-1,1 1 1,0-1-1,0 1 1,0-1 0,0 1-1,1-1 1,-1 0-1,0 1 1,1-1 0,0 1-1,0-1 1,0 0-1,0 1 1,1 2-1,-1-4 32,0 0-1,-1-1 0,1 1 0,0 0 0,0 0 0,-1 0 0,1 0 0,0-1 0,0 1 0,0 0 0,0-1 0,0 1 0,0-1 0,0 1 0,2 0 0,-2-1-22,-1 0-1,0 0 1,1 0-1,-1 0 0,0 0 1,1 0-1,-1 0 1,1 0-1,-1 0 1,0 0-1,1 0 0,-1 0 1,0 0-1,1 0 1,-1 0-1,1 0 0,-1 0 1,0 0-1,1 0 1,-1 0-1,0-1 1,1 1-1,-1 0 0,0 0 1,0 0-1,1-1 1,-1 1-1,0 0 1,1 0-1,-1-1 0,0 1 1,0 0-1,0-1 1,1 1-1,-1 0 1,0-1-1,0 1 0,0 0 1,0-1-1,0 1 1,0 0-1,0-1 1,1 1-1,-1-1 0,0 1 1,0 0-1,-1-1 1,1-10 27,-2 1 1,0-1-1,0 1 0,-1 0 1,0 0-1,-5-11 1,-4-13-138,12 33 95,0 1 0,-1-1-1,1 0 1,0 0 0,0 1-1,0-1 1,0 0 0,0 0-1,0 1 1,0-1 0,0 0-1,0 1 1,0-1 0,1 0-1,-1 0 1,0 1 0,0-1-1,1 0 1,-1 1 0,0-1-1,1 0 1,-1 1 0,1-1-1,0 0 5,0 0 0,1 0 0,-1 0-1,0 0 1,0 0 0,1 1 0,-1-1-1,0 0 1,1 1 0,2-1 0,4-1-16,-1 1 1,1 1 0,12-1 0,-18 1-20,91 3 200,-3-1-2913,-76-3 1016,-13 0 1614,-1 1 1,0 0-1,0 0 1,0 0-1,0 0 1,1 0-1,-1 0 0,0 0 1,0 0-1,0-1 1,0 1-1,1 0 1,-1 0-1,0 0 1,0 0-1,0 0 1,0-1-1,0 1 1,0 0-1,0 0 0,1 0 1,-1-1-1,0 1 1,0 0-1,0 0 1,0 0-1,0-1 1,0 1-1,0 0 1,0 0-1,-1-2-497,0 0 0,1 1 1,-1-1-1,0 1 0,0 0 0,0-1 0,0 1 1,-1 0-1,-1-2 0,-1-2 426,-11-15-2340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6:07.2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42 6304,'-9'-5'2336,"14"5"-1824,9-4-128,0 1 1280,19-6-992,23 0 160,30 1-512,8 4-128,-3 4-128,-2 0 160,-8 9-128,-6-2-3328,11 7 1728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6:13.5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11 195 3904,'-7'-3'8403,"5"5"-7404,1-1-785,2 0-204,-1-1 1,1 1 0,-1-1-1,0 1 1,1-1 0,-1 1 0,1 0-1,-1-1 1,0 1 0,0-1 0,1 1-1,-1 0 1,0 0 0,0-1-1,0 1 1,0 0 0,1-1 0,-1 2-1,0 1 21,9 28 301,-5-22-183,-2 0 0,1 1 0,-1-1 0,2 18 1,-4-24-79,0-1 1,0 0 0,1 0 0,-1 0-1,1 1 1,0-1 0,-1 0 0,1 0-1,0 0 1,2 2 0,-3-3 1133,9-14-400,-4 0-693,0-1-1,-1 0 0,-1 1 0,-1-1 0,2-15 0,-2-72-173,-2 68 7,0 26 46,2 0 1,-1 0 0,1 0 0,0 0-1,0 1 1,1-1 0,-1 1-1,8-12 1,-9 17 5,0-1 0,0 1-1,0 0 1,0 0 0,0 0 0,1 0 0,-1 0-1,0 0 1,1 0 0,-1 0 0,1 0-1,-1 0 1,1 1 0,-1-1 0,1 1-1,-1-1 1,1 1 0,0 0 0,-1-1 0,1 1-1,0 0 1,-1 0 0,1 0 0,0 0-1,2 1 1,6 1 9,0 0 0,-1 0 0,12 5 0,-13-4-69,25 8 101,-1 1-1,54 29 0,-85-40 246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6:15.5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61 30 1248,'-6'-4'197,"6"0"1368,1-5 129,-2 8-1460,1 0 0,0 0 1,-1 0-1,0 0 0,1 0 0,-1 0 1,0 0-1,1 0 0,-1 0 0,0 1 1,0-1-1,-1-1 0,-2 3 192,0 0 0,-1 0 0,1 0 0,0 0 0,0 1 0,0-1 1,0 1-1,-6 4 1946,7 2-1108,4-7-1238,-1 0-1,1 1 0,-1-1 1,1 0-1,0 0 1,-1 0-1,1 0 0,0 0 1,0 0-1,0 0 1,0 0-1,1 1 0,6 5 29,8 15-83,16 29 0,14 20 50,-32-54-4,61 75 334,-74-92-336,-1 1 0,1 0 0,-1 0 0,1-1 0,-1 1 0,1 0 0,-1 0 0,0-1 0,1 1 0,-1 0 1,0 0-1,0 0 0,1 0 0,-1-1 0,0 1 0,0 1 0,0 0 129,-1 3-261,-2 1 123,-1 0 0,0 0 1,-1-1-1,1 0 1,-1 0-1,0 0 1,0-1-1,0 1 1,-1-1-1,-6 3 0,-19 18 20,14-12 42,14-10-46,0-1 1,0 0-1,1 1 0,-1-1 1,-4 6-1,6-6-121,0-1-1,0 0 1,-1 0-1,1 0 0,0 0 1,-1 0-1,1 0 1,0-1-1,-1 1 1,1 0-1,-1-1 1,1 1-1,-1-1 0,0 1 1,1-1-1,-1 0 1,-3 0-1,15-12-9814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6:16.2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9 2144,'-16'-8'2837,"15"7"-2269,0 1-1,0 0 0,0 0 1,0 0-1,0 0 0,0 0 1,0 0-1,0 1 0,0-1 1,0 0-1,0 0 1,-1 1-1,3 6-439,0-1 0,0 1 1,0-1-1,1 0 0,0 1 0,0-1 1,1 0-1,0 0 0,0 0 0,7 10 1,-1-4 69,0 0 0,0-1 0,22 20 0,-17-20-89,1-1 0,1-1 0,-1 0 0,31 11 0,-17-7-84,81 38 231,-103-48-212,9 6-77,-16-9 44,0 9-257,-1-8 251,1 1-1,-1-1 1,0 1-1,1-1 1,-1 0-1,0 1 1,0-1-1,0 0 1,0 1-1,0-1 1,0 0-1,0 0 1,0 0-1,-1 0 1,1 0-1,0 0 1,-3 0-1,-28 13-110,16-8 137,-8 6 48,0 1 0,1 1 0,-24 18 0,-59 57-1515,96-82-2746,5-6 2316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1:40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552 12 2976,'0'-12'1787,"-9"16"3131,-17 14-2914,-34 34 119,-91 102 804,99-93-2250,-114 124 1020,85-101-1057,75-77-1037,10-10-1869,15-13-2727,-17 14 4617,15-10-1965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6:17.2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167 0 2080,'0'0'9392,"-1"2"-9280,-3 5-51,0 1 315,-1 0 0,0-1 0,-1 1 0,-8 8 0,8-11-93,-1 1 21,6-4-187,0-1-99,0 0 0,-1 0-1,1 0 1,0 0 0,0 0 0,0 1 0,0-1 0,0 0-1,0 1 1,0-1 0,0 1 0,1-1 0,-1 1 0,0-1-1,1 2 1,-4 4 86,-57 81 622,57-83-685,0 1 1,1 0 0,0 0 0,0 0 0,1 0-1,-1 1 1,2-1 0,-1 1 0,-1 6 0,1 6-40,0-1 1,1 20 0,10 43 216,-9-80-451,0 0 0,0 0 0,0 0 1,0 0-1,0 0 0,0 0 0,1 0 1,-1 0-1,0 0 0,1 0 0,-1 0 0,2 1 1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6:18.0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 2720,'1'-4'13313,"3"12"-15170,8 10 2351,-7-9-252,0-1 1,11 13-1,0-1-69,0 1 0,-2 0-1,22 43 1,-25-41 3,2-1-1,0 0 0,1-1 1,18 20-1,53 40 99,-19-19 1,-56-50-109,-1 0 1,0 0-1,-1 1 0,10 21 1,-10-20-87,11 27 315,-19-39-342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6:44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668 1 2400,'-23'0'8370,"11"1"-8319,1 0 0,0 1 0,-1 0 1,1 1-1,-11 5 0,-12 5 12,1 2 1,-56 35-1,73-39-50,1 1 0,0 0 0,0 1 0,2 0 0,-1 1 0,2 1-1,-14 20 1,-18 38 19,-38 91 0,35-72 133,-21 49 159,60-121-348,1 1 0,1 0 1,0 0-1,2 0 1,-2 25-1,4-24 34,1-12 39,0-1-1,0 0 1,1 1 0,0-1 0,1 0-1,0 1 1,3 11 0,-4-20-32,0 0 1,1 0-1,-1 0 0,1 0 1,-1 0-1,1 0 1,-1 0-1,1 0 0,-1-1 1,1 1-1,0 0 0,0 0 1,-1-1-1,1 1 0,0 0 1,0-1-1,0 1 1,0-1-1,0 1 0,0-1 1,0 1-1,0-1 0,-1 0 1,2 1-1,-1-1 0,0 0 1,0 0-1,0 0 1,0 0-1,0 0 0,0 0 1,0 0-1,0 0 0,0 0 1,0-1-1,0 1 0,0 0 1,0-1-1,0 1 1,0 0-1,0-1 0,1 0 1,4-4 56,0 0 0,-1 0-1,1-1 1,-1 0 0,0 0 0,-1 0 0,8-13 0,0 1-9,167-246 911,-148 212-871,-3-1 1,-2-1-1,25-76 0,-8-37 124,-42 161-237,0 0-1,0 0 1,0 0 0,-1 0-1,0-1 1,-2-9 0,2 16 2,0 0 0,0 0 0,0 0 0,0-1 0,0 1 0,0 0 0,0 0 0,0 0 1,0-1-1,0 1 0,0 0 0,0 0 0,0 0 0,0-1 0,0 1 0,0 0 0,-1 0 0,1 0 1,0-1-1,0 1 0,0 0 0,0 0 0,0 0 0,-1 0 0,1 0 0,0 0 0,0-1 1,0 1-1,-1 0 0,1 0 0,0 0 0,0 0 0,0 0 0,-1 0 0,1 0 0,0 0 1,0 0-1,0 0 0,-1 0 0,1 0 0,-9 7-134,-6 12 31,11-9 44,-1-1 0,1 1-1,1 0 1,0 0 0,0 0 0,-1 15 0,-3 10-66,-9 28-38,4 1 0,-8 104 0,20-143 150,0-1 0,2 0-1,1 0 1,7 28 0,-6-36 80,1 1 0,1-2 0,0 1 0,1-1 0,1 0 0,19 28 0,-25-39-11,1-1 0,0 1 0,1 0 1,-1-1-1,0 0 0,1 0 0,0 0 0,0 0 0,0 0 0,4 1 0,-4-3-1,-1 1 1,1-1-1,-1 0 1,1-1-1,-1 1 1,1-1-1,-1 1 0,1-1 1,-1 0-1,1-1 1,0 1-1,-1-1 0,7-1 1,-3 0 24,0-1-1,0 0 1,0 0-1,0-1 1,-1 0 0,1 0-1,-1 0 1,0-1 0,-1 0-1,10-10 1,3-6 173,25-37 0,-28 37-159,6-10-230,-2 0-1,30-67 1,-49 98 132,1-1 1,-1 1-1,0-1 0,0 1 0,1-1 0,-1 1 1,0-1-1,0 1 0,1-1 0,-1 1 0,0-1 1,1 1-1,-1 0 0,1-1 0,-1 1 0,1 0 0,-1-1 1,0 1-1,1 0 0,-1 0 0,1-1 0,-1 1 1,1 0-1,0 0 0,-1 0 0,1 0 0,-1-1 1,1 1-1,-1 0 0,1 0 0,-1 0 0,1 0 1,-1 1-1,1-1 0,-1 0 0,1 0 0,0 0 1,-1 0-1,1 0 0,-1 1 0,1-1 0,-1 0 1,1 0-1,-1 1 0,0-1 0,1 0 0,-1 1 1,1-1-1,-1 1 0,0-1 0,1 1 0,3 3 0,-1-1 0,0 1 0,0 0 0,4 7 0,-3-4 17,-1 0 0,0 0-1,-1 0 1,0 1 0,0-1-1,1 10 1,-1 2 234,1 26-1,-4-39-175,1 0-1,-1-1 0,0 1 1,0-1-1,0 1 1,-1-1-1,0 1 0,0-1 1,0 0-1,-1 0 1,0 0-1,-5 7 0,7-11-21,0 1-1,-1-1 0,1 0 0,0 0 0,-1 0 0,1 0 1,0 0-1,-1 0 0,0 0 0,1 0 0,-1-1 0,1 1 0,-1 0 1,0-1-1,1 0 0,-1 1 0,0-1 0,0 0 0,1 0 1,-1 0-1,0 0 0,0 0 0,1 0 0,-1 0 0,0-1 0,0 1 1,-2-2-1,-6-2 72,-1 0 0,1 0 1,-14-10-1,10 6-360,-6-1-288,14 7-183,15 7 102,5 4 564,2-2 0,-1 0 0,1 0 0,0-1 0,24 4 0,-34-8 77,-1-1-1,0-1 1,1 1-1,-1-1 1,0 0-1,1 0 1,-1-1-1,0 1 1,1-1-1,-1-1 1,0 1 0,0-1-1,0 1 1,0-2-1,0 1 1,0 0-1,0-1 1,-1 0-1,1 0 1,-1 0-1,6-7 1,16-17 184,-1 0 1,-1-2 0,35-57-1,-57 82-216,0-1 0,0 1 0,0-1 0,0 0-1,1-8 1,-3 13-3,0 0 0,0 0 0,0-1 0,0 1 0,0 0 0,0 0 0,0 0 0,0-1 0,0 1 0,0 0 0,0 0 0,0 0 0,0-1 0,0 1 0,1 0 0,-1 0 0,0 0 0,0-1 0,0 1 0,0 0 0,0 0 0,0 0 0,1 0 0,-1 0 0,0-1-1,0 1 1,0 0 0,1 0 0,-1 0 0,0 0 0,0 0 0,0 0 0,1 0 0,-1 0 0,0 0 0,0 0 0,0 0 0,1-1 0,-1 1 0,0 0 0,0 0 0,0 1 0,1-1 0,8 9-203,8 19 49,-16-25 135,4 6 59,-1 1 0,0 0 0,0 0 0,-1 0-1,0 0 1,-1 1 0,0-1 0,-1 1 0,0 0 0,-1-1 0,0 1-1,0 0 1,-3 11 0,3-21 2,0 1-1,0 0 1,-1-1 0,1 1-1,-1-1 1,1 1 0,-1-1-1,1 1 1,-1-1-1,0 0 1,0 1 0,0-1-1,0 0 1,0 0 0,0 1-1,0-1 1,0 0 0,0 0-1,0 0 1,-1 0-1,1 0 1,0-1 0,-1 1-1,1 0 1,-1-1 0,1 1-1,-1 0 1,1-1 0,-1 0-1,1 1 1,-1-1-1,1 0 1,-1 0 0,0 0-1,1 0 1,-1 0 0,1 0-1,-1-1 1,1 1-1,-1 0 1,-2-2 0,-36-12 408,24 7-496,-1 1 1,-22-4-1,37 10 4,1 0 0,-1 0 1,0 0-1,1 0 0,-1 0 0,0 0 0,1 1 1,-1-1-1,-3 2 0,-7 1-646,16 9 275,-2-10 408,-1 1-1,1-1 1,0 0-1,0 1 1,0-1-1,0 0 1,0 0-1,0-1 0,1 1 1,-1 0-1,0-1 1,1 1-1,0-1 1,-1 0-1,1 0 0,0 0 1,0 0-1,-1 0 1,6 0-1,2 0 8,1 0 1,-1-1-1,0 0 0,12-1 0,11-4 153,1-1 0,-1-1-1,-1-2 1,1-2 0,56-27 0,-59 24-92,0-1 1,-2-2 0,44-34-1,-86 97-454,12-41 400,-1-1-1,1 1 1,0 0 0,1 0-1,-1 0 1,1 0-1,0 0 1,0 1-1,0-1 1,1 8-1,1 0-4,0 0 1,0-1-1,2 0 0,-1 1 0,2-1 0,-1 0 1,2 0-1,0-1 0,7 14 0,-12-24 20,0-1-1,1 1 1,-1 0-1,1 0 1,-1-1-1,1 1 1,-1 0-1,1-1 1,-1 1-1,1 0 1,0-1-1,-1 1 1,1-1-1,0 1 1,-1-1-1,1 1 1,0-1-1,0 0 1,0 1 0,-1-1-1,1 0 1,0 1-1,0-1 1,0 0-1,0 0 1,-1 0-1,1 0 1,0 0-1,0 0 1,0 0-1,0 0 1,0 0-1,-1 0 1,1-1-1,0 1 1,0 0-1,0-1 1,0 1-1,-1 0 1,1-1-1,0 1 1,-1-1-1,1 1 1,0-1-1,-1 1 1,1-1 0,0 0-1,-1 1 1,1-1-1,-1 0 1,1 0-1,-1 1 1,1-2-1,85-163 487,-84 163-472,11-25-151,-8 20-31,-5 7 151,0 0 1,0 0-1,1 0 1,-1 0-1,0 0 1,0 0-1,0 0 1,0 0-1,0 0 1,0 0-1,0 0 1,0 0-1,0 0 1,1 0-1,-1 0 1,0 0-1,0 0 1,0 0-1,0 0 1,0 0-1,0 0 1,0 0-1,0 0 1,0 0-1,0 0 1,0 0-1,1 0 1,-1 0-1,0 0 1,0 0-1,0 0 1,0 1-1,0-1 1,0 0-1,0 0 1,0 0-1,0 0 1,0 0-1,0 0 1,0 0-1,0 0 1,0 0-1,0 0 1,0 1-1,0-1 1,0 0-1,0 0 1,0 0-1,0 0 1,0 0-1,0 0 1,0 0-1,0 0 1,0 0-1,0 0 1,0 1-1,0-1 1,0 0-1,0 0 1,0 0-1,0 0 1,-1 0-1,-1 27-59,1-22 22,0 1 1,1-1-1,-1 1 0,1-1 1,1 7-1,1 17-32,-3-24 71,1 0 1,1 0-1,-1 0 0,1 0 0,0 0 0,0 0 0,0-1 0,3 9 0,-2-9 9,9 19 117,-11-23-112,0 1 0,1-1 0,-1 1 1,0-1-1,0 1 0,1-1 0,-1 1 0,0-1 1,1 1-1,-1-1 0,1 1 0,-1-1 0,0 0 0,1 1 1,-1-1-1,1 0 0,-1 1 0,1-1 0,-1 0 1,1 0-1,0 1 0,-1-1 0,1 0 0,-1 0 1,1 0-1,-1 0 0,1 0 0,-1 0 0,1 0 1,0 0-1,-1 0 0,2 0 0,4-4 59,0-1-1,0 0 1,-1-1 0,1 1 0,-1-1-1,0 0 1,-1 0 0,7-11-1,-4 6-183,0 1 0,13-14 0,-17 21 101,0 1 0,0 0 0,-1-1 0,1 1 0,1 0 0,-1 0 1,0 1-1,0-1 0,1 1 0,-1-1 0,1 1 0,6-1 0,3-1-97,-11 3 113,0-1 1,0 1-1,0-1 0,0 1 1,0 0-1,0 0 0,0 0 1,0 0-1,0 0 0,3 1 1,20 2 149,-22-3-173,1 0-1,-1 1 1,1-1-1,0 1 0,-1 0 1,1 0-1,3 1 1,-4 0 25,0-1 0,0 1-1,0 0 1,0 0 0,0 0 0,0 0 0,0 1 0,-1-1 0,0 1 0,1-1 0,-1 1 0,0 0-1,0 0 1,0 0 0,-1 0 0,1 0 0,-1 1 0,3 6 0,-2 1 57,0 0 1,-1 0-1,0 1 1,-1 16-1,0-15 98,0-12-25,10-16 321,1 3-405,3-3-58,0 0 0,21-16 1,-23 22-13,4-4-19,22-13 0,-34 23 11,1 0-1,0 1 1,0 0-1,0 0 1,0 0-1,0 1 1,0-1-1,0 1 1,11 0-1,-15 1 35,0 0-1,0 1 1,0-1-1,-1 0 1,1 1-1,0 0 1,0-1-1,0 1 1,0-1-1,-1 1 1,1 0-1,0-1 1,0 1-1,-1 0 1,1 0-1,-1 0 1,1 0-1,-1-1 1,1 1-1,0 1 1,7 18 73,-5-7-74,0-1 1,-1 1 0,-1 0-1,0 23 1,1-22 68,0-15 180,1-6 99,-2 3-367,1 0 1,0 0-1,0 0 0,0 1 0,5-6 1,5-8 8,-10 13-15,0 0-1,0 0 0,1 1 0,-1-1 0,1 1 0,0 0 1,0 0-1,0 0 0,0 0 0,1 0 0,-1 1 1,6-3-1,-8 4 16,-1 1 0,1 0 1,0-1-1,0 1 0,0 0 0,-1 0 1,1 0-1,0 0 0,0 0 1,-1 0-1,1 0 0,0 0 0,0 0 1,0 0-1,-1 0 0,1 1 0,0-1 1,0 0-1,-1 0 0,1 1 1,0-1-1,-1 1 0,1-1 0,0 0 1,-1 1-1,1-1 0,0 1 1,-1 0-1,1-1 0,-1 1 0,1 1 1,2 1-33,-1 1 0,0 1 0,0-1 0,2 7 0,2 6 55,-4-13 4,0 0-1,-1 1 0,1-1 1,-1 0-1,0 1 0,-1-1 0,1 1 1,-1 6-1,0-5-22,1 0 0,0 0 0,2 10 0,-2-15-2,-1 1-1,1-1 0,0 1 0,-1-1 1,0 1-1,1-1 0,-1 1 0,0-1 1,0 1-1,0-1 0,0 1 0,0-1 1,0 1-1,0-1 0,0 1 0,-1-1 1,1 1-1,-1-1 0,1 1 0,-2 1 1,2-2 8,0 0-1,0-1 1,0 1 0,-1 0 0,1 0 0,0-1 0,0 1 0,0 0 0,0-1-1,1 1 1,-1 0 0,0-1 0,0 1 0,0 0 0,0-1 0,1 1 0,0 1-1,2 10 73,-3-9-45,0 0 1,0 0 0,0-1 0,-1 1 0,1 0-1,-1 0 1,1 0 0,-1 0 0,0-1-1,0 1 1,0 0 0,-1-1 0,1 1-1,0 0 1,-1-1 0,0 0 0,0 1 0,-3 2-1,5-5-14,0 0 0,0 0-1,-1-1 1,1 1-1,0 0 1,0 0 0,-1 0-1,1-1 1,0 1-1,0 0 1,-1 0 0,1-1-1,0 1 1,0 0-1,0-1 1,0 1 0,0 0-1,-1 0 1,1-1-1,0 1 1,0 0 0,0-1-1,0 1 1,0 0-1,0-1 1,0 1 0,0 0-1,0-1 1,0 1-1,0-1 1,-1-17 7,7-17 42,14-128-105,-18 150-68,0-1 0,1 1-1,0 0 1,9-20-1,-12 33 104,0 0-1,0 1 0,0-1 1,0 0-1,0 0 0,0 0 1,0 0-1,0 0 0,0 0 1,0 0-1,0 0 0,0 0 1,0 0-1,0 0 0,0 0 0,0 0 1,0 0-1,0 0 0,0 0 1,1 0-1,-1 0 0,0 0 1,0 0-1,0 0 0,0 0 1,0 0-1,0 0 0,0 0 1,0 0-1,0 0 0,0 0 1,0 0-1,0 0 0,0 0 1,0 0-1,0 0 0,0 0 1,0 0-1,0 0 0,1 0 1,-1 0-1,3 7-115,-3-5 100,1 1-1,-1-1 1,1 1-1,-1-1 1,0 1 0,0-1-1,0 1 1,0-1-1,-1 4 1,0 5 36,2-3 6,0 0 1,0 0-1,4 11 0,1 4-99,6 49 35,-12-70 47,7 11 54,-6-12-49,0 0 1,0-1-1,0 1 0,0 0 0,0-1 0,0 1 0,0-1 1,0 1-1,0-1 0,2 1 0,3 2 21,-5-3-105,27 3-22,-22-4 107,0-1 0,0-1 0,0 1 0,0-1 0,0 0 0,0 0-1,-1-1 1,0 0 0,8-6 0,5-7 119,18-21 0,-33 35-79,26-28-1,-14 16-43,-1 0 1,0-2-1,-1 1 1,16-29 0,-22 30-78,-1 4-107,-9 28-157,2-13 337,0 0-1,1 1 0,0-1 1,0 1-1,1-1 0,-1 0 1,1 1-1,2 6 0,12 36-9,-13-41-8,3 5-59,1-1 0,-1 0 0,2-1 0,-1 1 0,14 13 0,-19-21 61,1 1 29,1-1-1,-1 1 0,1-1 0,-1 1 0,1-1 0,0 0 0,-1 0 1,1 0-1,0-1 0,0 1 0,1-1 0,-1 0 0,0 1 1,0-1-1,1-1 0,-1 1 0,0 0 0,7-1 0,-6 0 5,0 0 0,0-1 0,0 0 0,-1 0 0,1 0-1,0 0 1,-1-1 0,1 1 0,-1-1 0,1 0 0,-1 0-1,0 0 1,0-1 0,0 1 0,0-1 0,3-3 0,7-9 50,15-24 0,-7 10-156,-14 17-149,-6 10 106,-1 8 121,0 2 99,1-5-109,-1-1 0,0 1 1,1-1-1,0 0 0,-1 1 1,1-1-1,0 0 0,2 4 1,4 10 24,-5-6 17,-1 0-1,1 18 0,2 11 234,-4-38-254,1-1 1,-1 1-1,0 0 0,0 0 0,0 0 1,1 0-1,-1-1 0,0 1 0,0 0 1,0 0-1,0 0 0,-1 0 1,1-1-1,0 1 0,0 0 0,-1 1 1,1-3 2,0 1 0,0-1 0,0 0 0,0 0 0,0 1 1,0-1-1,0 0 0,0 1 0,0-1 0,0 0 0,0 1 0,0-1 1,1 0-1,-1 1 0,0-1 0,0 0 0,1 0 0,39-76 53,-11 24-320,-28 51 267,0 0 0,0 1-1,0-1 1,0 0-1,0 1 1,1-1 0,2-2-1,-4 4-9,0 0-1,0 0 1,0 0-1,0 0 1,0 0-1,1 0 1,-1 0-1,0 0 1,0 0-1,0 0 1,0-1-1,0 1 1,1 0-1,-1 0 1,0 0-1,0 0 1,0 0-1,0 0 1,1 0-1,-1 0 1,0 0-1,0 0 1,0 0-1,0 1 1,0-1-1,1 0 1,-1 0-1,0 0 1,0 0-1,0 0 1,0 0-1,0 0 1,1 0-1,-1 0 1,2 11-114,-2-7 93,1-1 0,0 1 0,-1-1 0,1 1 0,3 6 0,2 11-164,0 6 536,22-57-187,-2 2-144,49-40 1,-74 67-35,1 0 0,-1 0 0,1 0 0,0 1 0,-1-1 0,1 0 0,0 0 0,0 1 0,-1-1 0,1 1 0,0 0 0,0 0 0,3-1 0,-4 5 0,-1-1-1,1 1 1,1-1-1,-1 0 0,0 0 1,1 0-1,3 6 1,1 1 9,-4-5 5,0 1-1,1-1 0,0 0 1,1 0-1,-1 0 0,1 0 1,4 4-1,-6-7 9,0-1 1,0 1-1,0-1 0,1 0 0,-1 0 0,0 0 1,0 0-1,1 0 0,-1 0 0,1-1 0,-1 1 0,0-1 1,1 1-1,-1-1 0,1 0 0,-1 0 0,1 0 1,-1-1-1,6 0 0,7-3 18,1 0 1,-1-1-1,0-1 1,20-11-1,24-9-79,-32 15 50,32-19-1,-21 9 168,-33 19-195,-8 3-54,-11 8 22,-7 6 63,17-13-4,1 1 0,0-1 1,-1 0-1,1 1 0,0 0 0,0-1 1,1 1-1,-1 0 0,-3 6 1,1-2-34,1 1-1,0 0 1,1 0 0,-1 0 0,-1 10 0,4-14 42,0 1-1,0 0 1,0-1-1,1 1 1,0 0 0,0 0-1,0-1 1,1 1-1,0 0 1,-1-1 0,4 8-1,-4-11-2,0 0 0,1 1 0,-1-1 0,1 0 0,-1 0 0,1 0 0,0 1 0,-1-1 0,1 0 0,0 0 0,0 0 0,0 0-1,0 0 1,0 0 0,0-1 0,0 1 0,0 0 0,0 0 0,0-1 0,0 1 0,1-1 0,-1 1 0,0-1 0,0 1 0,1-1 0,-1 0 0,0 0 0,1 1-1,-1-1 1,0 0 0,3-1 0,-2 1 9,0 0 0,0-1-1,1 0 1,-1 0 0,0 1 0,0-1-1,0-1 1,0 1 0,0 0 0,-1 0-1,1-1 1,0 1 0,-1-1-1,1 1 1,-1-1 0,3-2 0,8-24 100,-2 5-235,-6 20-52,-2 9 162,-2 15 36,-4 14-124,-21 171 106,22-183 35,-2-1 0,0 1 0,-2-1 0,0-1 1,-2 1-1,0-1 0,-1-1 0,-1 0 0,-1 0 1,-1-1-1,-1 0 0,-21 22 0,31-36-9,-1-1 0,0 0 0,0-1-1,0 1 1,0-1 0,0 0-1,-1 0 1,1 0 0,-10 2 0,11-4-31,1 0 1,-1 0 0,0-1-1,1 0 1,-1 1 0,0-1 0,0 0-1,0-1 1,1 1 0,-1-1-1,0 0 1,1 0 0,-1 0-1,0 0 1,1 0 0,-1-1 0,-2-2-1,2 3-1,1-1 0,0 0 0,0 0-1,0 0 1,1-1 0,-1 1 0,0-1-1,1 1 1,0-1 0,-1 0 0,1 0 0,0 0-1,1 0 1,-1-1 0,0 1 0,1 0-1,0-1 1,0 1 0,0-1 0,0 1-1,0-1 1,1 1 0,0-1 0,0 0 0,0-3-1,2-4 0,1-1 0,1 1 0,0 1 0,0-1 0,1 0 0,1 1 0,6-10 0,5-5-59,30-34 0,-24 34-161,1 1-1,1 1 1,31-22 0,40-16-6622,-84 54 3425,1 5 1126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6:45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34 7968,'-37'-28'3616,"4"23"-3136,19 5-64,3 8-320,-3 1-256,9 12 96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6:46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242 2 1248,'-1'-2'9883,"-3"5"-10678,0-2 993,-1 1 0,1-1 1,0 0-1,0 0 0,-1-1 0,1 1 1,-1-1-1,-5 0 0,-19 2 359,22 1-472,1 0 0,-1 1 1,1-1-1,0 1 0,0 0 0,-10 9 1,-3 2-54,11-9-68,-1 1 0,1-1 0,0 1 0,1 0 0,0 1 0,0 0 0,0 0 0,1 1 0,0-1 0,1 1 0,-5 10 0,9-15 58,1 0-1,0-1 0,-1 1 1,1 0-1,1 0 0,-1-1 1,0 1-1,1 0 0,0-1 1,0 1-1,0-1 0,0 1 1,1-1-1,-1 1 0,1-1 1,2 3-1,-4-5 15,1-1-1,-1 0 1,1 0 0,-1 1-1,1-1 1,-1 0 0,1 0 0,-1 0-1,1 1 1,0-1 0,-1 0-1,1 0 1,-1 0 0,1 0 0,0 0-1,-1 0 1,1 0 0,-1 0-1,1-1 1,-1 1 0,1 0 0,0 0-1,-1 0 1,1-1 0,14-6 538,-11 1-391,0 1 0,0-1 1,-1 0-1,1 0 0,-1 0 1,-1 0-1,5-13 1,0 0-163,-1 1-43,0-1 1,6-32 0,-10 45-231,1 5 115,5 12 105,1 18 218,-5-14 4,0-2 1,0 1 0,1 0-1,1-1 1,10 17 0,-13-25-141,0-1 0,0 0 0,1 0 1,0 0-1,-1 0 0,1-1 0,1 1 0,-1-1 1,0 0-1,1 0 0,-1-1 0,1 1 1,0-1-1,0 0 0,0-1 0,0 1 1,10 1-1,-7-2 0,1 0 1,0-1-1,0 0 1,0-1-1,-1 0 1,12-2-1,50-16-577,-38 9-1096,10 1 167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6:49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6 913 1984,'-6'3'4757,"12"-3"-3298,14-6-305,-1-7-548,-1-1 0,0-1 0,-1-1 0,20-24 0,-14 13-431,-1-1 1,26-44 0,27-66-158,-60 108 13,18-36 226,-4-1 0,-2-1 1,27-112-1,-50 161-177,-1-1 0,-1 0 0,-1-35 0,-1 54-87,0-1 0,0 1 0,0-1 0,0 1 0,-1-1 0,1 1 0,-1 0 0,1-1 0,-1 1 0,0-1 0,0-1 1,-5 1-170,0 9-50,-16 49-174,2-12 338,-26 81 1,32-75 133,2 0 0,2 1 0,2 1 0,3 0 0,1 93 0,5-134-55,0-1 0,0 0 0,1 1-1,1-1 1,-1 0 0,2 0 0,4 10 0,-5-14 22,0 0 1,1 0-1,0 0 1,0-1-1,0 1 0,1-1 1,-1 0-1,1 0 1,1-1-1,-1 1 0,7 4 1,-8-7-8,0 0 1,1-1-1,-1 1 0,0-1 1,0 0-1,1 0 0,-1 0 1,1 0-1,-1-1 0,0 0 1,9 0-1,-4-1 42,0 0 0,1-1-1,-1 0 1,13-4 0,-2-3 98,32-17 0,-15 6-100,-16 9 75,-1-1 1,0-2-1,-1 0 0,28-25 0,-44 36-79,0 0 1,0 0-1,-1-1 0,1 1 1,-1-1-1,0 0 0,0 1 1,4-9-1,-6 10-50,0 1 1,1-1 0,-1 0-1,0 1 1,1-1 0,-1 1-1,0-1 1,0 0-1,-1 1 1,1-1 0,0 1-1,0-1 1,-1 0-1,1 1 1,-1-1 0,1 1-1,-1-1 1,0 1 0,0 0-1,1-1 1,-1 1-1,0 0 1,0-1 0,0 1-1,-2-2 1,2 2-27,-1 0 0,1 0 0,0 1 0,0-1 1,-1 0-1,1 0 0,0 1 0,-1-1 0,1 1 0,-1-1 1,1 1-1,-1 0 0,1-1 0,-1 1 0,1 0 0,-1 0 1,1 0-1,-3 0 0,1 1 1,-1 0 1,1 0 0,0 0-1,0 0 1,-1 0-1,1 1 1,-5 3-1,-1 1-28,0 1 0,0 1 0,-12 12-1,8-3 19,-1 0 0,2 0-1,0 1 1,1 1 0,1 0-1,1 0 1,-9 27 0,8-5 39,10-39-14,-1 1 1,1 0-1,0-1 1,0 1 0,0 0-1,0 0 1,0-1-1,1 1 1,-1 0-1,1-1 1,0 1 0,1 3-1,-1-6 5,-1 1-1,1-1 1,0 0-1,-1 0 1,1 0 0,0 1-1,-1-1 1,1 0-1,0 0 1,0 0-1,-1 0 1,1 0 0,0 0-1,0 0 1,-1-1-1,1 1 1,0 0-1,-1 0 1,1-1 0,0 1-1,-1 0 1,2-1-1,1 0 78,2-1-47,0 0 0,-1-1 0,1 1 0,-1-1 0,1 0 0,-1 0 0,0 0 0,5-6 0,28-34-30,-34 40-29,22-30 146,0 0 1,-3-2 0,33-68-1,-51 94-198,0 1 0,1-1 0,10-13 0,-15 22 67,0 0-1,0 0 0,0 0 0,0 0 0,0 0 0,0 0 0,0 0 0,0 0 0,0 0 0,0 0 0,0-1 1,0 1-1,0 0 0,0 0 0,0 0 0,0 0 0,0 0 0,0 0 0,1 0 0,-1 0 0,0 0 1,0 0-1,0 0 0,0 0 0,0 0 0,0 0 0,0 0 0,0 0 0,0 0 0,0 0 0,0 0 0,0 0 1,1 0-1,-1 0 0,0 0 0,0 0 0,0 0 0,0 0 0,0 0 0,0 0 0,0 0 0,0 0 0,0 0 1,0 0-1,0 0 0,0 1 0,0-1 0,0 0 0,1 0 0,-1 0 0,0 0 0,0 0 0,0 0 1,0 0-1,0 0 0,1 7-58,0 13 8,-1-17 41,0 27-59,6 52-1,-4-72 78,0 0-1,0 0 1,1 0 0,0-1-1,1 0 1,0 1 0,1-1-1,-1-1 1,9 12-1,-11-18 15,0 0-1,-1 0 1,2 0-1,-1 0 1,0 0-1,0-1 1,0 1-1,1-1 1,-1 1-1,1-1 1,-1 0-1,1 0 1,0 0-1,-1 0 1,1-1-1,0 1 1,0-1-1,-1 1 1,1-1-1,0 0 1,0 0-1,0 0 0,0-1 1,3 0-1,3-3 64,-1 0 0,0 0 0,-1-1 0,1 0 0,-1 0 0,13-12 0,35-42 27,-44 44-120,16-29 0,-7 12-197,-15 24 171,-1 3-227,0 14 244,-3-5-27,32 117-75,-31-112 185,1-1-1,0 1 1,1-1 0,0 0-1,0 0 1,1-1 0,10 15-1,-13-21-80,4-2 39,-1 0 5,1 0 0,0-1 0,-1 0 0,1 0 0,-1 0 0,1-1 0,-1 1-1,0-1 1,8-6 0,0-2 83,0 0 0,17-19 0,-23 22-118,0 1 0,0-1 1,1 1-1,1 1 0,-1 0 0,12-7 0,-18 13 10,-1-1-1,1 1 1,0 0 0,-1 0-1,1 0 1,0 0-1,0 0 1,3 1 0,-1 0-139,0-7 199,-3 4-6,-1 5 4,0-2-77,-1-1 32,-1 0-1,1 1 1,0-1-1,-1 0 1,1 0-1,0 1 1,-1-1-1,1 1 1,0-1-1,0 1 1,-1 0-1,1 0 1,0-1-1,0 1 1,0 0-1,0 0 1,-1 2-1,-3 1-38,-13 11-37,11-9 27,0 1 1,0-1-1,0 1 0,-8 11 0,11-12 4,-28 47 7,29-48-2,1 1-1,-1-1 1,1 0-1,1 1 1,-1-1-1,1 1 1,0 0-1,0 8 0,1-13 31,0 0 0,0 0-1,0 0 1,0 0 0,0 0-1,0 0 1,0 0-1,1 0 1,-1 0 0,0 0-1,1 0 1,-1 0-1,1 0 1,0 1 0,-1-2 6,1 1 0,-1-1 0,0 0 0,1 0 1,-1 1-1,1-1 0,-1 0 0,1 0 1,-1 1-1,1-1 0,-1 0 0,1 0 0,-1 0 1,1 0-1,-1 0 0,1 0 0,-1 0 0,1 0 1,-1 0-1,1 0 0,2-1 16,0 0 0,0 0 0,0 0 0,0 0 0,0 0 1,-1-1-1,6-3 0,-5 2 4,0 1 0,0-1 1,0 0-1,-1 0 0,1-1 1,-1 1-1,0 0 0,1-1 1,0-4-1,15-35 119,-16 37-177,0-1 2,0 1 1,0-1-1,0 0 1,0-11-1,-2 17-82,4 10 20,-1-2 48,-1 0 0,-1 1 0,1-1 0,-1 0-1,0 1 1,0-1 0,-1 1 0,-1 8-1,-10 62 123,9-63-37,-49 210 106,36-165-29,12-46-70,-9 31 197,11-42-217,0 0 1,0-1-1,-1 1 1,1 0-1,0-1 0,-1 0 1,0 1-1,1-1 1,-1 0-1,0 0 1,0 0-1,-3 3 0,5-5-30,-1 0-1,1 0 1,0 0 0,-1 0-1,1 1 1,0-1-1,-1 0 1,1 0-1,0 0 1,-1 0 0,1 0-1,-1 0 1,1 0-1,0 0 1,-1 0-1,1 0 1,0 0 0,-1 0-1,1 0 1,0 0-1,-1-1 1,1 1-1,0 0 1,-1 0 0,1 0-1,0 0 1,-1-1-1,1 1 1,0 0-1,0 0 1,-1-1 0,-7-12 9,-1-15 14,6 13-47,1 0 1,1 0-1,0 0 0,1 0 1,1 0-1,0 0 0,1 0 1,1 1-1,0-1 0,1 0 0,0 1 1,7-14-1,-7 20 10,0 1-1,1 0 1,0 0-1,0 1 1,0-1 0,1 1-1,0 0 1,0 1-1,1 0 1,-1 0 0,1 0-1,11-5 1,3-1 24,0 1-1,0 1 1,32-8 0,1 2 94,-1-2 1,93-44-1,-140 58-102,1-1-1,-1 0 1,0 0-1,0-1 0,-1 0 1,1 0-1,-1 0 1,0 0-1,8-13 1,-11 14 15,0 0 1,0 0 0,0 0 0,-1 0 0,1 0 0,-1-1 0,0 1 0,0-1-1,-1 1 1,1 0 0,-1-1 0,0 1 0,0-1 0,0 1 0,-1-1 0,0 1-1,-1-5 1,2 7-25,0 1 1,0 0-1,-1 0 0,1 0 0,-1 0 0,1 0 0,-1-1 0,1 1 0,-1 0 1,1 0-1,-1 0 0,0 0 0,0 0 0,1 1 0,-1-1 0,0 0 0,0 0 0,0 0 1,0 1-1,0-1 0,0 0 0,0 1 0,0-1 0,0 1 0,0 0 0,-1-1 1,1 1-1,0 0 0,0-1 0,0 1 0,0 0 0,-1 0 0,1 0 0,0 0 0,0 0 1,0 0-1,-1 1 0,1-1 0,0 0 0,-2 1 0,-1 1-17,-1 0-1,1 0 0,0 0 1,0 0-1,0 1 0,0-1 1,0 1-1,-5 5 0,4-2 19,-1 0 0,1 0 0,0 0 0,0 0-1,1 1 1,0 0 0,-4 7 0,7-12 10,1 0 1,-1 1-1,0-1 1,1 0-1,-1 0 1,1 0-1,0 1 1,-1-1-1,1 0 1,0 1 0,0-1-1,1 0 1,-1 0-1,0 1 1,1-1-1,0 0 1,-1 0-1,1 0 1,0 0-1,0 0 1,0 0-1,0 0 1,1 0-1,-1 0 1,0 0-1,1-1 1,-1 1-1,3 2 1,2 1 41,1-1 1,-1 1-1,1-1 1,0-1-1,0 1 1,12 3-1,49 12 166,-67-18-215,8 1-181,1 1 0,0-1 0,0-1 0,-1 0 0,1 0-1,0-1 1,0 0 0,11-2 0,-2-2-1047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6:52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20 693 896,'-1'-1'217,"0"1"1,0-1-1,0 1 1,0-1-1,0 1 1,0-1-1,-1 1 0,1 0 1,0-1-1,0 1 1,0 0-1,0 0 1,0 0-1,-4 0 3050,6 0-3200,3-9 1549,3-1-1314,0 0-1,-1 0 0,-1-1 0,0 0 0,0-1 0,3-12 1,-4 14-187,44-137 685,-44 135-752,48-127 384,-39 109-228,-2-1 0,-1 0 0,11-57 0,-20 81-195,0 0-1,-1 1 0,0-1 0,0 0 1,0 0-1,-1 0 0,0 0 1,-2-8-1,3 15-15,-1 0 0,1-1-1,0 1 1,0 0 0,0 0 0,-1-1 0,1 1 0,0 0 0,0 0-1,0 0 1,-1-1 0,1 1 0,0 0 0,-1 0 0,1 0-1,0 0 1,0 0 0,-1 0 0,1-1 0,0 1 0,-1 0-1,1 0 1,0 0 0,-1 0 0,1 0 0,0 0 0,0 0 0,-1 0-1,1 0 1,0 1 0,-1-1 0,1 0 0,0 0 0,-1 0-1,1 0 1,0 0 0,0 0 0,-1 1 0,1-1 0,0 0 0,0 0-1,-1 0 1,1 1 0,0-1 0,0 0 0,0 0 0,-1 1-1,1-1 1,0 0 0,0 0 0,0 1 0,-12 15-270,12-16 275,-13 22-68,1 1 0,1 0 0,1 1 0,1 0-1,-9 41 1,-15 126 75,25-127 170,2 1-1,4 96 0,1-112-60,0-37 120,1 0 0,0 0 0,4 22 1,-3-26 63,0-2 826,2-10-632,-2-1-417,1 1-1,0-1 1,0 1-1,3-5 1,5-11-53,17-83 225,-21 81-473,-4 14 115,0 0 1,0 1-1,1 0 0,0-1 1,7-11-1,-7 15 73,0 0 0,0 0 0,1 1 0,0-1-1,-1 1 1,1-1 0,0 1 0,0 0 0,9-4 0,-1 1-15,1 1 1,0 1-1,0 0 1,0 0-1,21-2 0,71-3 129,-73 7-12,4-1-8,-16 1 162,-1 0 0,1 2 0,27 2 0,-24-1 289,-22-1-177,-16 4 534,4 4-888,1 0 1,0 0-1,0 1 0,1 0 0,0 1 0,1 0 1,0 0-1,0 1 0,1 0 0,0 1 0,1-1 1,-8 23-1,13-30 6,0 0 1,0 1-1,0-1 1,1 1-1,-1-1 0,1 1 1,0-1-1,0 1 1,1 0-1,-1-1 1,1 1-1,0-1 0,2 5 1,-2-7 29,0 0 0,0 1 0,0-1 0,0 0 0,0 0 0,0-1 0,1 1 0,-1 0 0,1 0 0,-1-1 0,1 1 0,0 0 0,0-1 0,-1 0 0,1 1 0,0-1 0,0 0 0,0 0 0,1 0 0,-1 0 0,0-1 0,0 1 0,0-1 0,1 1 0,-1-1 0,0 0 0,4 1 0,-2-2 39,0 1 0,1-1-1,-1 0 1,0 0 0,0 0-1,0-1 1,0 1 0,0-1-1,-1 0 1,1 0 0,4-3-1,5-5-38,18-16 0,-25 21 23,9-10-14,0-1-1,11-16 1,16-17-51,-32 37-109,7-6 7,-17 17 135,1 0-1,-1 1 0,1-1 1,-1 1-1,1 0 0,0-1 0,-1 1 1,1-1-1,0 1 0,0 0 0,-1 0 1,1-1-1,0 1 0,0 0 0,-1 0 1,1 0-1,0 0 0,0 0 0,0 0 1,-1 0-1,1 0 0,1 0 0,-2 1 13,1-1-1,-1 1 1,1 0-1,-1-1 0,0 1 1,1 0-1,-1 0 1,0 0-1,1-1 0,-1 1 1,0 0-1,0 0 1,0 0-1,0-1 0,0 1 1,0 1-1,0 0 3,2 13-82,0-1 0,-2 1 0,0-1 0,-2 21-1,1-22 152,1 26 0,0-18 52,0-21-129,0 1 1,1-1-1,-1 0 1,0 1-1,0-1 1,0 0-1,1 1 1,-1-1-1,0 0 0,1 1 1,-1-1-1,0 0 1,0 1-1,1-1 1,-1 0-1,1 0 1,-1 0-1,0 1 1,1-1-1,-1 0 1,0 0-1,1 0 1,-1 0-1,1 0 0,-1 0 1,1 0-1,-1 0 1,0 0-1,1 0 1,-1 0-1,1 0 1,-1 0-1,0 0 1,1 0-1,-1 0 1,1 0-1,-1 0 1,0-1-1,1 1 0,2-2 5,0 1-1,0-1 0,0 0 1,-1 0-1,1 0 0,-1-1 0,1 1 1,-1 0-1,0-1 0,4-4 1,15-34 18,-11 20 104,66-147 360,-54 122-582,-6 11 53,2 1 0,1 1 0,38-51-1,-45 70 16,12-14 15,-23 26-5,0 1-1,1-1 1,-1 0-1,0 0 1,0 0 0,0 0-1,-1 0 1,1 0-1,0 0 1,-1-1-1,1-2 1,1 1 42,0 1 0,0-1 0,0 1 0,1-1 0,0 1 0,-1 0 0,1-1 1,7-4-1,-3 1-39,0-1 1,11-15-1,-16 21-16,7-13 13,12-30 1,-19 41 8,0-1 1,-1 0 0,0 0-1,0 1 1,0-1 0,0 0 0,-1 0-1,0 0 1,0 0 0,0 0-1,-2-5 1,2 10-3,0-1-1,0 1 0,0-1 1,0 1-1,0 0 1,0-1-1,0 1 1,-1-1-1,1 1 1,0 0-1,0-1 1,-1 1-1,1 0 1,0-1-1,0 1 1,-1 0-1,1 0 0,0-1 1,-1 1-1,1 0 1,0 0-1,-1-1 1,1 1-1,-1 0 1,1 0-1,0 0 1,-1 0-1,1 0 1,-1 0-1,1-1 0,0 1 1,-1 0-1,1 0 1,-1 0-1,1 0 1,-1 0-1,1 1 1,0-1-1,-1 0 1,0 0-1,-14 8 6,5 3-77,1 0 0,-1 0-1,-10 19 1,7-10 20,-1 2 57,1 1 1,1 1 0,1-1-1,1 2 1,-11 39 0,10-20 9,2 0-1,-4 63 1,11-82 10,1 1-1,2-1 0,4 33 1,-2-44 29,0 0 1,0 0 0,1 0-1,1-1 1,1 1-1,0-1 1,8 14 0,-11-23-113,-1 0 0,1 0 0,0-1 0,0 1 0,0-1 0,1 0 0,-1 0 0,1 0 1,-1 0-1,7 3 0,-9-6-126,1 1 1,-1-1 0,0 1 0,0-1 0,1 1-1,-1-1 1,0 0 0,1 0 0,-1 0 0,0 0-1,1 0 1,-1 0 0,1 0 0,-1 0 0,0 0-1,1-1 1,-1 1 0,0 0 0,0-1 0,1 1-1,-1-1 1,0 0 0,0 1 0,0-1 0,0 0-1,1 0 1,-1 0 0,0 0 0,-1 0 0,1 0-1,0 0 1,0 0 0,0 0 0,-1 0 0,1 0-1,0 0 1,0-3 0,8-13-1725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6:53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75 4224,'-27'-10'1365,"20"7"1318,12 3-2070,100-23 4069,-26 8-4026,86-4 1,-112 15-844,0 3 0,55 6 1,-74 2-278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6:56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202 833 2496,'-1'-1'3187,"4"-5"-1164,9-14-285,7-12-441,217-421 2260,-223 429-3285,-1-1 0,-2 0 0,12-41 0,-21 63-446,-2 3 41,-5 10-47,-6 18-69,-53 135 63,52-128 172,-62 162-86,-15-5 118,-3-41 304,0-1 374,83-131-546,4-6 147,-1-1-1,-1 0 0,1 0 1,-17 17-1,24-28-284,0-1 0,-1 0 0,1 1 0,0-1-1,0 0 1,-1 0 0,1 0 0,0 1 0,0-1 0,-1 0 0,1 0 0,0 0-1,-1 1 1,1-1 0,0 0 0,-1 0 0,1 0 0,0 0 0,-1 0-1,1 0 1,0 0 0,-1 0 0,1 0 0,0 0 0,-1 0 0,1 0 0,0 0-1,-1 0 1,1 0 0,0 0 0,-1 0 0,1-1 0,0 1 0,-1 0-1,1 0 1,0 0 0,0 0 0,-1-1 0,1 1 0,0 0 0,0 0 0,-1-1-1,1 1 1,0 0 0,0 0 0,0-1 0,-1 1 0,1 0 0,0-1-1,0 1 1,0 0 0,0-1 0,0 0 0,-5-19 30,6 15-63,-1 0 0,1 0 0,0 0 0,1 0 0,-1 0-1,1 0 1,0 1 0,0-1 0,1 1 0,-1-1 0,1 1 0,4-5 0,4-6-31,25-22-1,5 1 89,1 3 0,68-41-1,-6 4-179,53-55 197,-148 118-4,-6 5-24,-1 0 1,1-1-1,0 1 1,-1-1 0,0 1-1,1-1 1,-1 0-1,0 1 1,2-6-1,13-23 519,-10 13-133,-5 12-390,1-1 1,-1 0-1,-1 1 0,2-9 0,1-7 81,6-22-1,-6 36-103,-2 13-30,-3 17 55,-8 99-209,8-117 187,-3 17 45,1 1 1,2-1-1,0 31 0,2-10-110,-1-41 76,-1 0 0,1 0 0,0 0-1,0 0 1,0 0 0,1 0-1,-1 0 1,0 0 0,0 0-1,0 0 1,1 0 0,-1 0 0,0 0-1,1 0 1,-1 0 0,1 0-1,-1-1 1,1 1 0,-1 0-1,1 0 1,0 0 0,-1-1 0,1 1-1,0 0 1,0-1 0,0 1-1,-1-1 1,1 1 0,1 0-1,0-1 17,-1 0 0,0 0 0,0 0 1,0 0-1,0-1 0,1 1 0,-1 0 0,0 0 0,0-1 0,0 1 0,0-1 0,0 1 0,0-1 0,0 1 0,0-1 0,0 0 0,0 0 0,0 1 0,0-1 0,0 0 0,-1 0 0,1 0 0,1-2 0,41-62 255,-15 20-310,-10 18 56,2-6-39,1 2 0,2 0 1,45-45-1,-62 70 19,0 1 0,0 0-1,0 0 1,1 1 0,10-5 0,-17 9-12,1-1 0,-1 1 0,0 0 0,1 0 1,-1 0-1,1 0 0,-1 0 0,0 0 0,1 0 0,-1 0 0,1 0 0,-1 0 1,1 0-1,-1 0 0,1 0 0,-1 0 0,0 0 0,1 0 0,-1 0 0,1 0 0,-1 1 1,0-1-1,1 0 0,-1 0 0,0 0 0,1 1 0,0 0 0,6 12-103,-1 18 48,-5-7 101,0-1 1,-6 41-1,-12 47 200,12-86-227,4-9 292,1-16-302,-1 0 0,1 0-1,0 1 1,0-1 0,0 0 0,0 0-1,0 0 1,0 0 0,0 0 0,0 0-1,0 0 1,0 0 0,0 0 0,0 1-1,0-1 1,0 0 0,0 0 0,0 0-1,0 0 1,0 0 0,0 0-1,0 0 1,0 0 0,1 0 0,-1 0-1,0 1 1,0-1 0,0 0 0,0 0-1,0 0 1,0 0 0,0 0 0,0 0-1,0 0 1,0 0 0,0 0 0,0 0-1,0 0 1,1 0 0,-1 0 0,0 0-1,0 0 1,0 0 0,0 0 0,0 0-1,0 0 1,0 0 0,0 0 0,0 0-1,1 0 1,-1 0 0,0 0 0,0 0-1,0 0 1,13-18 333,-7 9-411,31-46-40,66-76 0,-98 125 73,0 1-1,1 0 1,0 0 0,0 0 0,7-4 0,-12 8 38,1 1 1,-1-1-1,0 0 1,1 0 0,-1 1-1,0-1 1,1 1-1,-1-1 1,0 1-1,1 0 1,-1 0 0,1-1-1,-1 1 1,1 0-1,-1 0 1,1 0-1,-1 1 1,1-1-1,-1 0 1,0 0 0,1 1-1,-1-1 1,1 1-1,-1-1 1,0 1-1,1 0 1,-1-1 0,0 1-1,0 0 1,0 0-1,0 0 1,1 0-1,-1 0 1,0 0-1,0 2 1,2 1 8,-1 0-1,0 0 1,0 1-1,0-1 1,-1 1-1,1-1 1,-1 1-1,0 0 1,0-1-1,-1 6 1,1 10-47,-2 22-1,0-12 57,1 78 42,0-107 5,4-3 6,0 0 1,0 1-1,0-2 1,0 1-1,0 0 0,0-1 1,-1 0-1,0 0 1,6-6-1,3-5-76,-1 0 1,-1 0-1,13-25 0,20-50 29,-38 77 16,8-16-403,-12 24 369,-1-1 110,0 9-49,0-2-82,0 2-16,0 214 96,-4-185-73,3-28 14,0 0-1,0 0 1,1 0-1,0 1 1,0-1-1,0 0 1,1 6-1,0-3-8,2-1 147,8-6 219,-8-2-339,-1 0 0,1 0 0,-1-1-1,0 1 1,0-1 0,1 0 0,-1 1-1,0-1 1,0 0 0,0 0 0,2-4-1,0 1-17,44-51 75,61-92 0,-1-1-235,-88 124 193,74-94 291,-75 91-263,0-1 0,19-42 0,-20 32-119,-3 0 0,12-45-1,-23 70 49,-2-1 0,1 1-1,-2-1 1,0-15 0,-7 48-134,-1 26-162,-10 48 277,-2-1 205,-7 25-224,23-104-34,1-1-1,-1 13 1,0 4 139,2-18 20,0 0 1,1 0 0,1 13-1,0-14-132,-1 1 0,0 0 0,0 0 0,-4 18 0,-6 46 220,0-7-175,9-60 2,0-1 0,1 0 1,0 0-1,0 0 0,1 1 0,0-1 1,0 0-1,0 0 0,1 0 0,0 0 0,0 0 1,0-1-1,1 1 0,0 0 0,0-1 1,0 0-1,1 0 0,0 0 0,0 0 1,0 0-1,0-1 0,1 0 0,0 0 0,5 4 1,4 4 60,-12-11-49,-1 1 0,1-1 0,-1 0 0,1 1 0,-1-1 0,1 0-1,0 0 1,-1 0 0,1 0 0,0 0 0,0 0 0,0-1 0,0 1 0,0-1 0,0 1 0,-1-1-1,4 0 1,-1 1 2,0-1 0,0 0-1,0-1 1,0 1 0,0-1-1,0 1 1,0-1 0,-1 0-1,1-1 1,0 1 0,0-1-1,-1 0 1,1 1 0,-1-2-1,6-3 1,4-4-104,-11 9 105,0 0 0,0-1 0,0 1 0,0 0 0,-1-1 0,1 1 0,0-1 0,-1 0 0,2-2 0,41-67 89,-38 58-24,0 0-1,0 0 1,-1-1-1,-1 0 1,4-19-1,-1 5-151,-3 14 89,-1 0 0,2-19 1,-4 28-6,-1-1-1,0 1 1,0-1 0,-1 1 0,0-1 0,1 1 0,-2-1 0,-2-9 0,4 15-17,0 0 1,-1-1 0,1 1 0,0-1 0,0 1-1,0 0 1,0-1 0,-1 1 0,1-1 0,0 1-1,0 0 1,-1-1 0,1 1 0,0 0-1,0-1 1,-1 1 0,1 0 0,0 0 0,-1-1-1,1 1 1,-1 0 0,1 0 0,0 0 0,-1-1-1,1 1 1,-1 0 0,1 0 0,0 0-1,-1 0 1,1 0 0,-1 0 0,1 0 0,-1 0-1,0 0 1,0 0-4,0 1 0,0 0-1,0-1 1,0 1 0,0 0 0,0 0-1,0-1 1,0 1 0,0 0 0,0 0-1,-1 2 1,-2 2 3,1 1-1,0 0 1,-4 9-1,2-3-6,1 1 0,1 0 0,0 0 0,0 0 0,2 0 0,-1 1 0,2-1 0,0 0 0,0 1 0,6 25 0,-5-34 19,0-1-1,0 1 1,1-1 0,0 1 0,0-1-1,0 1 1,1-1 0,-1 0 0,1 0-1,0 0 1,0-1 0,0 1 0,1-1-1,-1 1 1,1-1 0,0 0 0,0-1-1,0 1 1,0-1 0,7 4 0,-2-2 1,1-1 0,-1 0 0,0-1-1,1 0 1,-1-1 0,1 1 0,-1-2 0,1 1 0,13-2 0,-16 0-76,5 0 110,-1 0 0,1 0-1,-1-2 1,19-5-1,-28 8-249,1-1 0,-1 0 0,0 0 0,0 0-1,0-1 1,0 1 0,0 0 0,0-1-1,0 0 1,0 1 0,0-1 0,-1 0 0,1 0-1,-1 0 1,1 0 0,-1 0 0,0 0-1,0 0 1,0 0 0,0-1 0,0 1-1,0 0 1,-1-1 0,1 1 0,-1-1 0,0 1-1,1-5 1,-5-15-2413,-1 1 902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6:56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47 4736,'-27'-4'1530,"27"4"-1512,-1 0 0,1 0-1,0 0 1,0 0 0,0 0-1,0 0 1,0 0 0,0 0-1,0 0 1,0 0 0,0 0-1,-1 0 1,1 0-1,0 0 1,0 0 0,0 0-1,0 0 1,0 0 0,0 0-1,0 0 1,0-1 0,0 1-1,0 0 1,-1 0-1,1 0 1,0 0 0,0 0-1,0 0 1,0 0 0,0 0-1,0 0 1,0 0 0,0-1-1,0 1 1,0 0 0,0 0-1,0 0 1,0 0-1,0 0 1,0 0 0,0 0-1,0 0 1,0-1 0,0 1-1,0 0 1,0 0 0,0 0-1,0 0 1,0 0-1,0 0 1,0 0 0,0 0-1,0 0 1,0-1 0,0 1-1,1 0 1,-1 0 0,0 0-1,0 0 1,0 0 0,0 0-1,0 0 1,0 0-1,0 0 1,0 0 0,0 0-1,1 0 1,4-4 1129,47 1 1392,68-12-1,-72 8-2282,-47 7-264,76-9 707,-44 8-2878,-29 1 761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1:52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5 905 2144,'-1'3'198,"0"1"0,0-1 0,0 0 0,1 1 0,-1-1 0,1 1 1,0-1-1,0 0 0,0 1 0,1-1 0,-1 1 0,1-1 0,1 5 0,-2-8-132,1 0 0,-1 0-1,0 0 1,0 0 0,1 0-1,-1 0 1,0 1 0,1-1 0,-1 0-1,0 0 1,0 0 0,1 0-1,-1 0 1,0 0 0,0-1 0,1 1-1,-1 0 1,0 0 0,0 0-1,1 0 1,-1 0 0,0 0 0,0 0-1,1 0 1,-1-1 0,0 1-1,0 0 1,1 0 0,-1 0-1,0-1 1,0 1 0,0 0 0,0 0-1,1 0 1,-1-1 0,0 1-1,0 0 1,0 0 0,0-1 0,0 1-1,0 0 1,0 0 0,1-1-1,0-1 404,7-7 55,-1 0 0,0 0 0,0-1 0,9-19 0,20-51 490,-14 31-472,-15 33-441,12-26 70,3 0-1,1 1 1,34-47 0,-50 77-304,-7 11 127,1-1 0,-1 0 1,0 1-1,0-1 1,1 1-1,-1-1 0,1 1 1,-1-1-1,0 1 1,1-1-1,-1 1 0,1 0 1,-1-1-1,1 1 1,-1 0-1,1-1 0,1 0 1,-1 6 40,-1-5-17,-7 21 183,-45 153 584,-25 132 336,23-94-380,13-61 293,36-129-546,3-14 204,3-19 43,4-13-549,1 0 1,1 0 0,12-28-1,12-40-196,2-52 4,-22 86-13,3 1 0,2 0 0,3 1 0,38-78-1,-50 119-21,2 0 0,0 1 0,1-1 0,0 2-1,1 0 1,0 0 0,1 1 0,1 0 0,0 1-1,15-10 1,-21 17-40,1 0 0,-1 1 0,0 0 0,1 0 0,0 1 0,0 0 0,0 0-1,0 0 1,0 1 0,0 1 0,15 0 0,-17 0 62,-1 1 0,0 0 0,0 0 0,0 0 0,0 0 1,0 1-1,-1 0 0,1 0 0,0 0 0,-1 1 0,1-1 0,-1 1 0,0 0 0,0 0 0,0 1 0,0-1 0,-1 1 0,0 0 0,1 0 0,2 5 0,-3-4 26,-1 1-1,1 0 0,-1 0 1,-1 0-1,1 0 0,-1 0 1,0 0-1,0 0 0,-1 0 1,1 7-1,-2 8 50,-5 32 0,4-35 13,-1-1 1,-1 1-1,-1-1 1,0 0-1,-2-1 1,-15 32-1,19-42-19,-1-1-1,1 0 1,-1 0 0,0 0-1,0 0 1,-1-1-1,0 1 1,1-1-1,-1 0 1,-1-1 0,1 1-1,0-1 1,-1 0-1,0 0 1,0-1-1,0 1 1,0-2 0,0 1-1,0 0 1,0-1-1,0 0 1,-12 0-1,12-2 6,-1 1-1,1-1 1,-1 0-1,1 0 1,0-1 0,0 1-1,-10-5 1,1-2-240,-23-14 1,18 10-214,19 11 280,2 2-154,13 6 139,-1-1-1,1-1 0,19 6 0,-12-5 35,11 4 95,57 9 0,-68-16 77,-1-1 0,1-1 0,-1-1 0,24-2 0,-37 0-48,1 1 1,-1-1-1,0-1 0,0 1 0,0-1 0,0 0 1,0-1-1,-1 0 0,1 0 0,-1 0 0,0-1 1,0 0-1,-1 0 0,1 0 0,5-9 0,7-9 90,-2-1 0,23-44 0,-24 42-47,31-67 229,-29 58-210,-15 30-83,1-1 0,-1 0 0,0 1 0,0-1-1,-1 0 1,1-8 0,-2 13-26,1 0-1,-1 0 1,0-1-1,0 1 1,0 0-1,0 0 1,-1 0-1,1-1 1,0 1-1,0 0 1,-1 0-1,1 0 1,-1-1-1,1 1 1,-1 0-1,1 0 1,-1 0-1,0 0 1,1 0-1,-1 0 1,0 0-1,0 0 1,0 1-1,0-1 1,0 0-1,0 0 1,0 1-1,0-1 1,0 0-1,0 1 1,0-1-1,0 1 1,0 0-1,-1-1 1,1 1-1,-2-1 1,-1 1-9,0 0 0,1 1 0,-1-1 1,0 1-1,1-1 0,-1 1 0,1 0 0,-1 0 0,1 1 1,-1-1-1,1 1 0,0 0 0,0-1 0,0 1 1,0 1-1,0-1 0,0 0 0,1 1 0,-3 2 1,-2 2-2,1 1 0,0-1 1,0 1-1,1 0 1,0 0-1,-5 13 0,6-11 21,1 0-1,0 0 0,0 0 0,1 1 0,1-1 0,-1 1 0,2-1 0,0 1 0,0 0 1,1-1-1,2 14 0,1-6 57,0-1 0,2 0 0,0 0 0,1 0 0,17 30 0,-22-44-22,-1 0 0,1-1 0,0 1 0,0-1 0,0 1 0,0-1 0,0 0 0,1 0 0,-1 0 0,1 0 0,-1 0-1,1-1 1,0 1 0,0-1 0,-1 0 0,1 0 0,0 0 0,0 0 0,0 0 0,0-1 0,0 1 0,1-1 0,-1 0 0,0 0-1,0 0 1,0 0 0,0 0 0,0-1 0,0 1 0,0-1 0,0 0 0,0 0 0,0 0 0,0 0 0,0-1 0,4-2-1,15-12 188,0 0-1,38-37 0,36-49-21,-68 71-166,71-84 207,-92 107-277,9-11 48,-15 18-19,0-1 0,0 0 0,0 1 0,1 0 0,-1-1 0,1 1 0,-1 0 0,1-1 0,-1 1 0,1 0 0,0 0 0,0 1 0,-1-1 0,1 0 0,0 0 0,0 1 0,0-1 0,0 1 0,2-1 0,7 0-37,-1 0 0,15 1 0,-15 0 39,18-2 12,-22 2 0,1-1-1,-1 1 1,0 0-1,7 0 1,3 2-81,-11-2 38,0 1 0,-1 0 0,1-1-1,0 2 1,-1-1 0,6 2 0,-9-2 40,0-1 0,0 1 0,0 0 0,1 0 0,-1 0 0,0 0 0,0 0 0,0 0 0,0 0 0,-1 0 0,1 0 0,0 0 0,0 0 1,-1 1-1,1-1 0,-1 0 0,1 1 0,-1-1 0,1 0 0,-1 1 0,0-1 0,0 0 0,1 1 0,-1-1 0,0 3 0,-4 67-120,-1-1 42,2-49 99,2 0-1,0 0 0,3 25 0,-1-42 42,0 4-21,0 1 1,0-1-1,5 14 1,-5-21-29,-1 0 0,1 1 0,0-1 0,-1 0 0,1 0 0,0 1 0,0-1 0,0 0 0,0 0 1,0 0-1,0 0 0,1 1 0,-1-2 6,0 0 0,-1 1 1,1-1-1,0 0 0,0 1 0,0-1 0,-1 0 1,1 0-1,0 0 0,0 0 0,0 0 1,-1 0-1,1 0 0,0 0 0,0 0 0,0 0 1,0-1-1,-1 1 0,1 0 0,0 0 1,0-1-1,0 0 0,5-3 72,0 0 1,-1 0-1,0-1 0,0 0 1,-1 0-1,1 0 0,-1-1 0,0 1 1,4-9-1,7-9 49,17-21 90,-9 10-257,1 2 1,36-36-1,41-23-157,-109 104 0,1-1 0,-1 1 0,2 0 0,-6 17 0,7-15 182,1 0 1,1 0-1,0 0 0,1 1 1,1-1-1,0 1 1,1 0-1,1-1 0,3 22 1,-3-33 45,0 0 0,1 0 1,-1 0-1,1-1 1,0 1-1,-1-1 0,2 1 1,-1-1-1,0 0 0,5 6 1,-5-7-9,0-1 1,-1 1 0,1-1-1,0 0 1,0 1-1,0-1 1,0 0 0,0 0-1,0 0 1,0 0-1,0 0 1,0-1 0,0 1-1,0-1 1,1 0-1,-1 1 1,0-1 0,0 0-1,1 0 1,-1 0-1,3-1 1,4-1 13,0-1-1,0 0 1,0-1 0,-1 0-1,1 0 1,-1-1 0,0 0-1,-1 0 1,1-1 0,-1 0-1,10-11 1,6-9 79,37-52 0,-15 17 108,-27 38-461,36-34 0,-53 56 221,-1 1 1,1-1 0,0 1-1,-1-1 1,1 1-1,0-1 1,-1 1 0,1-1-1,0 1 1,0 0-1,-1-1 1,1 1 0,0 0-1,0 0 1,0-1 0,0 1-1,-1 0 1,1 0-1,0 0 1,0 0 0,0 0-1,0 0 1,-1 0-1,1 0 1,0 1 0,0-1-1,0 0 1,-1 0 0,1 1-1,0-1 1,0 1-1,-1-1 1,1 0 0,0 1-1,-1 0 1,2 0-1,-1 0 10,0 1-1,1 0 0,-1 0 1,0 0-1,0-1 1,0 1-1,0 0 0,-1 1 1,1-1-1,-1 0 0,1 0 1,-1 0-1,1 0 0,-1 0 1,0 4-1,-7 81-377,-2 104 790,7-175-211,1-8 368,4-21-227,8-25-170,19-48 0,-21 67-216,1-1 0,0 2 0,1-1 1,16-19-1,-24 34-15,1 0 1,0 0-1,8-7 1,-11 10 32,0 0-1,1 0 1,-1 0 0,1 0 0,-1 1 0,1-1 0,-1 0 0,1 1 0,0-1 0,-1 1 0,1-1 0,0 1-1,-1 0 1,1 0 0,0 0 0,3 0 0,-5 0 12,1 1 0,0-1-1,0 1 1,0-1 0,-1 1 0,1 0 0,0-1-1,-1 1 1,1 0 0,0 0 0,-1-1 0,1 1-1,-1 0 1,1 0 0,-1 0 0,0 0 0,1-1-1,-1 1 1,0 0 0,0 0 0,1 0 0,-1 0-1,0 0 1,0 0 0,0 0 0,0 0 0,0 1-1,-2 34-67,2-27 91,-3 15 7,0 0 0,-8 25 1,-4 33 295,15-68-140,0-14-163,0 0 0,0 0 0,0 0 0,0 0 0,0 0 1,0 0-1,0 0 0,0 0 0,0 1 0,0-1 0,0 0 0,0 0 1,0 0-1,0 0 0,0 0 0,1 0 0,-1 0 0,0 0 0,0 0 1,0 0-1,0 0 0,0 0 0,0 0 0,0 0 0,0 0 0,0 0 1,0 0-1,1 0 0,-1 0 0,0 0 0,0 0 0,0 0 0,0 0 1,0 0-1,0 0 0,0 0 0,0 0 0,0 0 0,0 0 0,1 0 1,-1 0-1,0 0 0,0 0 0,0 0 0,0 0 0,0 0 0,0 0 1,0-1-1,0 1 0,0 0 0,0 0 0,0 0 0,0 0 0,0 0 1,0 0-1,0 0 0,0 0 0,1 0 0,4-5 50,9-15 33,57-67 42,-53 67-179,-9 8 61,1 2 0,0 0 0,0 0 0,1 0 0,0 2 0,20-13 0,-31 21-15,7-4-68,0 1 1,0-1-1,0 2 0,0-1 1,0 1-1,9-2 0,-15 4 47,1 0 0,0 0 0,0 0 0,0 0-1,0 0 1,0 1 0,-1-1 0,1 0 0,0 1-1,0 0 1,-1-1 0,1 1 0,0 0 0,-1 0 0,1 0-1,0 0 1,-1 0 0,1 0 0,-1 1 0,0-1-1,0 0 1,1 1 0,-1-1 0,0 1 0,0-1-1,0 1 1,0 0 0,0-1 0,0 4 0,3 6-24,0 0 1,-1 0 0,-1 1 0,0-1 0,0 1-1,-1 13 1,1-5 74,3 21-1,-1-24 45,0-1 1,9 23-1,-10-32-31,1 0-1,-1-1 1,1 1 0,0-1 0,1 1 0,0-1 0,9 9-1,-13-14-27,1 0 0,-1 0 0,1 0-1,-1 0 1,1 0 0,0-1 0,-1 1 0,1-1-1,0 1 1,-1-1 0,1 1 0,0-1 0,0 0-1,-1 0 1,1 0 0,0 0 0,0 0-1,-1 0 1,1-1 0,0 1 0,0-1 0,-1 1-1,1-1 1,-1 1 0,1-1 0,0 0-1,-1 0 1,1 0 0,-1 0 0,3-2 0,2-1 28,-1 0 1,1-1-1,-1 0 1,0 0-1,0-1 1,4-7-1,5-9-23,21-48 0,-11 20 20,-4 11 176,22-62 0,-40 94-204,0 1 0,0-1 1,1-10-1,-3 15-46,0 0 1,0 1 0,0-1-1,0 0 1,0 0-1,0 0 1,-1 0 0,1 1-1,-1-1 1,1 0 0,-1 0-1,0 1 1,1-1-1,-1 0 1,-2-2 0,2 3 11,1 1 0,-1-1 0,0 1 1,1-1-1,-1 1 0,0-1 0,0 1 0,1-1 1,-1 1-1,0 0 0,0 0 0,0-1 1,0 1-1,1 0 0,-1 0 0,0 0 0,0 0 1,0 0-1,0 0 0,0 0 0,1 0 1,-1 0-1,0 0 0,0 0 0,0 1 0,0-1 1,0 0-1,1 1 0,-1-1 0,0 0 0,0 1 1,-1 0-1,-1 2-6,0-1-1,-1 0 1,1 1-1,0 0 1,0 0 0,-2 3-1,-2 4-17,0 0 0,0 1-1,2 0 1,-1 0 0,1 0-1,1 1 1,0-1-1,-3 18 1,4-13 40,1-1 0,0 1 0,1-1 0,1 1 1,0-1-1,3 21 0,0-18 143,-1-3-100,6 22 0,-7-33-9,0-1-1,0 1 0,1-1 0,-1 1 1,1-1-1,0 0 0,0 0 0,0 0 1,0 0-1,1 0 0,2 3 0,-3-5 0,-1 0 0,0-1 0,0 1 0,1 0 0,-1-1 0,0 1 0,0-1-1,1 0 1,-1 1 0,1-1 0,-1 0 0,0 0 0,1 0 0,-1 0 0,1 0-1,-1 0 1,0 0 0,1-1 0,-1 1 0,0 0 0,1-1 0,-1 1 0,0-1-1,1 1 1,-1-1 0,0 0 0,0 1 0,0-1 0,2-1 0,5-4 33,-1-1 1,0 1 0,8-10 0,-13 14-65,47-49 25,72-60 0,-120 110-21,78-57 53,-66 49-137,1 1 0,0 1 0,0 1-1,18-7 1,-30 13 68,0-1-1,0 1 0,0-1 1,0 1-1,0-1 0,0 1 1,0 0-1,0 0 0,0 0 1,0 0-1,0 1 0,0-1 1,4 2-1,-5-2 10,1 1 0,-1-1 1,0 1-1,0 0 0,0 0 0,0 0 1,0 0-1,0-1 0,-1 1 0,1 0 0,0 1 1,0-1-1,-1 0 0,1 0 0,-1 0 0,1 0 1,-1 0-1,1 1 0,-1-1 0,0 0 1,1 0-1,-1 3 0,1 14 18,0-1 1,-1 0-1,-1 1 0,-1-1 1,0 1-1,-1-1 0,-7 20 1,8-28 139,0 1 0,-1 12 0,3-22-144,0 1 1,0-1-1,0 0 1,0 0-1,0 0 1,0 0-1,0 0 0,0 0 1,0 1-1,0-1 1,0 0-1,0 0 0,0 0 1,0 0-1,0 0 1,0 1-1,0-1 0,0 0 1,0 0-1,1 0 1,-1 0-1,0 0 1,0 0-1,0 0 0,0 1 1,0-1-1,0 0 1,0 0-1,0 0 0,0 0 1,0 0-1,1 0 1,-1 0-1,0 0 1,0 0-1,0 0 0,0 0 1,0 0-1,0 1 1,1-1-1,-1 0 0,0 0 1,0 0-1,0 0 1,0 0-1,0 0 1,0 0-1,1 0 0,-1 0 1,0 0-1,0 0 1,0-1-1,0 1 0,0 0 1,0 0-1,1 0 1,-1 0-1,0 0 1,0 0-1,0 0 0,0 0 1,0 0-1,0 0 1,5-7 74,-1 0 1,5-12-1,1-1-25,-7 13-47,82-131 241,-74 124-486,0 0 1,23-20-1,-27 30-122,-5 9 140,-4 15 55,0-9 141,-1 26-54,-1 3 122,1 0-1,2 1 1,6 47 0,-5-87-37,0 0 6,0 1-1,0-1 1,0 1 0,0-1-1,0 0 1,1 1-1,-1-1 1,0 0 0,1 1-1,-1-1 1,1 0-1,-1 1 1,1-1 0,0 0-1,0 0 1,0 0 0,-1 1-1,1-1 1,0 0-1,0 0 1,0 0 0,1-1-1,-1 1 1,0 0-1,0 0 1,2 0 0,-3-1-5,1 0 0,-1 1 0,1-1 1,0 0-1,-1 0 0,1 0 0,0 0 1,-1 0-1,1 0 0,0 0 0,-1 0 0,1-1 1,-1 1-1,1 0 0,0 0 0,-1 0 1,1-1-1,-1 1 0,1 0 0,0-1 1,-1 1-1,1 0 0,-1-1 0,1 0 1,15-16 180,-11 10-127,59-72 330,-30 35-368,70-70-1,-89 100-27,109-106 120,-103 97-93,-2 0 1,0-2 0,-1 0-1,20-42 1,-15 19-43,-1-1 0,-3-1 0,13-58 0,-28 94-140,-1 0 0,0 0 0,0-25 0,-3 45-25,-1 1 1,0-1-1,-4 10 0,0 4 131,-33 143-253,-15 94 414,51-228-51,1-1-1,2 1 1,1 0 0,1-1 0,1 0 0,1 0 0,2 0-1,19 51 1,-23-71 17,1 0 0,0 0-1,0-1 1,0 1-1,1-1 1,7 8 0,-11-13-148,0-1 0,0 1 0,1-1 0,-1 0 0,0 0 0,1 0 0,-1 0 0,1 0 0,-1 0 0,1 0 0,-1 0 0,1 0 0,-1-1 0,1 1 0,0-1 0,-1 1 0,1-1 0,0 0 0,0 1 0,-1-1 0,1 0 0,0 0 0,0 0 0,-1-1 0,1 1 0,0 0 0,0-1 0,-1 1 0,1-1 0,0 1 0,-1-1 0,1 0 0,-1 0 0,1 0 0,-1 0 0,3-1 0,-1-2-620,1 1 0,-1-1 0,1 0 0,-1 0 0,0-1 0,-1 1 0,1-1 0,-1 1 0,0-1 0,0 0 0,0 0 0,0 0 0,-1 0 1,0 0-1,0 0 0,-1 0 0,1-10 0,-1-12-2157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6:57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677 22 6880,'0'-9'3552,"0"6"-3232,5 3-256,-1-6-448,1 6 192,0-3 160,4 6 32,2-3-544,-3 0 288,-3 6-3488,4-3 2048</inkml:trace>
  <inkml:trace contextRef="#ctx0" brushRef="#br0" timeOffset="1">53 43 6048,'-44'-9'2752,"35"9"-2400,9-3 256,6 3-416,-3-6-352,11 6 64,11-3 96,8 3 0,9-5-3584,2 10 1952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7:01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9 742 896,'-9'-5'8682,"10"2"-8352,0 0 0,0 1 0,0-1 0,0 1 0,1 0 0,1-4 0,12-14-123,1 1-1,0 1 1,1 0 0,39-29 0,-51 43-212,1 0 0,-1 1 0,1 0-1,-1 0 1,1 1 0,7-3 0,-12 5 2,0 0 1,1 0 0,-1-1-1,0 1 1,0 0 0,0 0-1,1 0 1,-1 0 0,0 0-1,0 1 1,0-1-1,1 0 1,-1 0 0,0 1-1,0-1 1,0 1 0,0-1-1,0 1 1,0 0 0,0-1-1,0 1 1,0 0 0,0 0-1,0-1 1,0 1 0,0 0-1,0 0 1,-1 0 0,1 0-1,0 0 1,-1 0 0,1 0-1,-1 1 1,1-1 0,-1 0-1,0 0 1,1 0 0,-1 3-1,9 37 211,5 64 0,-11-69 68,2-1-1,17 65 1,-20-92-140,1 0 0,1 0 0,8 15 0,-11-21-98,0-1 1,0 1-1,0 0 1,0-1-1,1 1 1,-1-1-1,0 1 1,1-1-1,-1 0 0,1 0 1,-1 1-1,1-1 1,0 0-1,0 0 1,-1-1-1,1 1 0,0 0 1,0-1-1,0 1 1,0-1-1,0 1 1,-1-1-1,4 0 1,-3 0 8,0-1 0,1 0 0,-1 0 0,0 0 0,0 0 0,1-1 1,-1 1-1,0 0 0,0-1 0,0 0 0,-1 1 0,1-1 1,0 0-1,-1 0 0,1 0 0,-1 0 0,3-4 0,2-6 141,11-25-1,-14 30-141,16-49 92,-2-1-1,13-77 1,-23 102-247,-5 16 30,2-17-116,-3 32 168,-1 0 1,0-1 0,0 1 0,1 0-1,-1 0 1,1 0 0,-1-1 0,1 1-1,0 0 1,-1 0 0,1 0-1,0 0 1,0 0 0,0 0 0,0 0-1,-1 0 1,1 1 0,2-3 0,-1 3 4,0 0 0,-1 0 1,1 0-1,-1 1 1,1-1-1,-1 0 0,1 0 1,-1 1-1,1-1 1,-1 1-1,1 0 1,2 1-1,2 0 4,37 14-168,-28-10 257,0-1 1,0 0-1,0-2 0,19 4 1,126-3 166,-122-4 57,-38 9-151,-28 76 106,20-66-278,1 0 0,1 0 0,1 1-1,1-1 1,0 1 0,0 23 0,4-40 47,1 1 1,-1 0-1,1-1 1,0 1-1,0-1 0,0 1 1,0-1-1,1 0 0,-1 1 1,4 4-1,-4-7 4,0 1 1,0-1-1,0 0 0,0 0 1,-1 0-1,2 0 1,-1 0-1,0 0 0,0 0 1,0 0-1,0 0 0,1 0 1,-1-1-1,0 1 1,0 0-1,1-1 0,-1 1 1,1-1-1,-1 0 0,1 1 1,-1-1-1,0 0 1,1 0-1,-1 0 0,1 0 1,-1 0-1,1 0 0,1-1 1,2 0 10,-1-1 1,0 0-1,-1-1 0,1 1 1,0-1-1,-1 1 0,1-1 1,-1 0-1,0 0 1,0-1-1,0 1 0,0-1 1,-1 1-1,1-1 0,-1 0 1,0 0-1,0 0 1,1-5-1,4-10 104,-1-1 0,5-33 0,-8 40-160,0-4 51,0 0 1,-2-1-1,1-18 0,-2 31-49,0 1 0,-1-1 0,1 1 0,-1-1 0,0 1 0,0-1 0,0 1 0,0-1 0,-1 1 0,0 0-1,0 0 1,0 0 0,0 0 0,-1 0 0,1 0 0,-6-4 0,7 7 2,-1-1 0,1 1 0,-1 0 0,0-1 0,1 1 0,-1 0 0,0 0 0,0 0 0,0 1-1,0-1 1,0 0 0,0 1 0,0-1 0,0 1 0,0 0 0,0 0 0,0-1 0,0 2 0,0-1 0,-1 0 0,1 0 0,0 0 0,0 1 0,0 0-1,0-1 1,0 1 0,0 0 0,0 0 0,1 0 0,-4 2 0,3-3-36,5 2-25,10 6 22,-10-5 53,0-1 0,1 1 0,-1-1 0,1 0 0,0 0 0,0-1 0,0 1 0,0-1 0,0 0 0,0 0 1,0 0-1,0 0 0,4 0 0,18-2 81,-1 0 0,0-1 1,0-2-1,0 0 0,-1-2 1,0-1-1,0 0 0,0-2 1,27-14-1,-40 16-33,0 0 1,-1-1-1,1 0 1,-2-1-1,1 0 0,-1 0 1,11-16-1,-9 10-18,-1-1-1,-1-1 0,0 0 1,10-26-1,-8 6 86,0 0-1,-3 0 1,-1 0-1,3-55 1,-8 73-43,-1 9-133,0 0-1,-1 0 1,0 1 0,0-1-1,-1 0 1,-4-19-1,5 29 61,0 0 0,0-1 0,0 1 1,0-1-1,0 1 0,0 0 0,0-1 0,-1 1 0,1 0 0,0-1 0,0 1 0,0 0 0,-1-1 0,1 1 0,0 0 0,0-1 0,-1 1 0,1 0 0,0 0 0,-1-1 0,1 1 0,0 0 0,-1 0 0,1 0 0,0-1 0,-1 1 0,1 0 0,-1 0 0,1 0 0,-1 0-1,0 0 0,1 0 1,-1 1-1,0-1 0,1 0 0,-1 0 0,1 1 0,-1-1 0,0 1 0,1-1 0,-1 0 0,1 1 0,-1-1 1,1 1-1,-1 0 0,-1 2-12,0 0 0,0 0 0,0 0 0,1 0-1,-3 6 1,-2 15-69,-2 36 0,2-13 69,-24 251-348,30-294 364,0 84 133,1-38-70,0-26-44,2 0-1,7 33 0,0-2 15,-7-36-13,9 34-1,-9-45 9,0 0-1,0-1 1,0 1-1,1-1 1,0 1-1,7 8 1,-10-16-13,-1 1-1,1 0 1,-1-1 0,1 1 0,-1-1-1,1 1 1,0-1 0,-1 0 0,1 1-1,0-1 1,-1 1 0,1-1 0,0 0-1,0 0 1,-1 1 0,1-1 0,0 0-1,0 0 1,-1 0 0,1 0 0,0 0-1,0 0 1,-1 0 0,1 0 0,0 0 0,0-1-1,-1 1 1,1 0 0,0 0 0,0-1-1,-1 1 1,1 0 0,0-1 0,-1 1-1,1 0 1,0-1 0,0 0 0,3-3 61,0 0 0,0 1 0,0-1 0,4-6 1,-5 6-67,8-11-17,-1-2 1,15-30-1,-15 27 89,18-27-1,2 2-41,10-13 137,-32 40-204,-8 17 15,0 0-1,1 0 1,-1 0-1,0 0 1,1 0 0,-1 0-1,1 0 1,0 0-1,-1 0 1,1 0-1,1-1 1,-4 6-26,1 0 0,-1 0 1,1 0-1,0 0 0,1 0 1,-1 1-1,1-1 0,0 8 1,-1 8 76,-1-1-135,-1 8 148,0 42 0,3-62-30,1 0 1,-1 0-1,1 0 0,1 0 0,-1 0 1,1-1-1,1 1 0,-1-1 0,1 1 1,0-1-1,5 9 0,-7-14-11,0 0 1,0-1-1,0 1 0,-1 0 1,1 0-1,0 0 0,0-1 1,0 1-1,0 0 0,0-1 1,0 1-1,0-1 0,1 1 1,-1-1-1,0 0 0,0 1 0,0-1 1,0 0-1,1 0 0,-1 0 1,0 0-1,0 0 0,0 0 1,1 0-1,-1 0 0,0 0 1,0-1-1,0 1 0,0 0 1,1-1-1,-1 1 0,0-1 1,1 0-1,3-2 23,0 0 1,0-1-1,0 1 1,-1-1 0,6-5-1,4-8 28,0-1 0,-1-1 0,-1 1 0,-1-2 1,10-22-1,12-19-261,-5 8 169,-31 68-78,-1 25 0,2-25 170,1 8-140,1 0 0,1-1 0,5 35 0,-4-49 83,0 0 1,0 1-1,1-1 0,0-1 0,5 12 1,-5-14 36,-1-1 1,1 1 0,0-1-1,0 0 1,1 0 0,-1 0 0,1 0-1,0-1 1,7 6 0,-10-8-20,0 0 0,0-1 1,0 1-1,1-1 0,-1 1 1,0-1-1,1 1 0,-1-1 1,0 0-1,1 1 1,-1-1-1,1 0 0,-1 0 1,0 0-1,1 0 0,-1-1 1,1 1-1,1-1 0,0 0 1,-1 0 0,0 0 0,0 0 0,1 0-1,-1-1 1,0 1 0,0-1 0,-1 0 0,4-3 0,2-3 38,-1-1 0,0-1 0,9-17 0,10-27 53,12-24-168,-35 75 36,0 0 0,-1 0 0,1 0 0,-1-1-1,0 1 1,0-1 0,0 1 0,0-1 0,0-5-1,-1 9-22,1 1 39,0-1-1,-1 1 1,1 0 0,-1 0 0,1 0 0,-1 0-1,1 0 1,-1 0 0,0 0 0,1 0 0,-1 0-1,0 0 1,0 0 0,0 1 0,0-1 0,0 1-1,1 2-43,2 23 218,1 44 0,2-2-129,23-113 806,-9 12-1007,-14 21 139,1 0 0,0 1 0,0 0 0,1 1 0,0 0 1,12-11-1,-19 19 9,0 0 1,0 1 0,0-1 0,0 0 0,0 1 0,0-1-1,0 1 1,0-1 0,0 1 0,0-1 0,0 1 0,1 0-1,-1-1 1,0 1 0,0 0 0,0 0 0,0 0 0,1 0-1,-1 0 1,0 0 0,0 0 0,2 1 0,-2-1 7,0 1 1,0 0 0,0 0-1,0 0 1,0 0 0,0-1-1,0 1 1,0 1-1,0-1 1,0 0 0,0 0-1,0 0 1,-1 0 0,1 1-1,0 1 1,2 6 44,0 0 1,-1 0 0,0 0-1,1 14 1,2 77 778,6-120-741,0 1 1,1 0-1,15-18 0,-8 11-182,-14 19 50,1-1 0,0 1 0,1 1 0,10-10 1,-15 15 39,0-1 0,0 0 1,0 1-1,0-1 1,0 1-1,1 0 1,-1 0-1,1-1 0,-1 2 1,1-1-1,-1 0 1,1 0-1,-1 1 1,1 0-1,0-1 1,-1 1-1,1 0 0,0 0 1,4 1-1,-5 0 8,0 0 0,0 0 0,0 0 0,-1 0 0,1 1 0,0-1-1,0 0 1,-1 1 0,1-1 0,-1 1 0,1 0 0,-1-1 0,0 1 0,0 0-1,0 0 1,1 2 0,3 5 9,-2 1 0,4 11 0,-3-9-3,0 7 37,-4-16-27,1 0 0,-1-1 0,0 1 0,1-1 0,0 1 0,-1-1 0,1 1 0,0-1 0,0 1 0,1-1 0,-1 0 0,0 1 0,1-1 0,2 3 0,-3-5-4,-1 0 1,1 0 0,0 0-1,0-1 1,-1 1 0,1 0 0,0 0-1,0 0 1,-1-1 0,1 1-1,0 0 1,-1-1 0,1 1 0,0 0-1,-1-1 1,1 1 0,-1-1-1,1 1 1,-1-1 0,1 0 0,-1 1-1,1-1 1,-1 1 0,1-1-1,-1 0 1,0 1 0,1-2 0,15-26 147,-12 21-124,1-2-24,4-8-47,1 1 0,0 0 1,1 1-1,0 0 0,20-18 1,-31 32 28,1 0 0,0 0 0,0 0 1,0 0-1,1 0 0,-1 0 0,0 1 1,0-1-1,0 0 0,1 1 0,-1-1 1,0 1-1,0 0 0,1-1 0,-1 1 1,0 0-1,1 0 0,1 0 0,-2 0 6,0 0 1,0 1-1,0-1 0,0 0 0,0 1 0,0-1 0,-1 1 0,1-1 1,0 1-1,0 0 0,0-1 0,0 1 0,-1 0 0,1 0 0,0-1 1,-1 1-1,1 0 0,0 1 0,3 5 10,-1 0 0,-1 0-1,1 0 1,-1 1 0,2 8 0,-2-7 10,8 50-98,-7-39 155,7 30 0,-8-44-77,0 1 0,1-1 0,0 0-1,0 0 1,0 0 0,1 0 0,-1 0 0,8 7-1,-6-7 4,9 8 92,-13-14-87,-1 0 1,1 1 0,0-1-1,-1 0 1,1 0-1,0 1 1,-1-1 0,1 0-1,0 0 1,-1 0 0,1 0-1,0 0 1,-1 0-1,1 0 1,0 0 0,-1 0-1,1 0 1,0-1-1,-1 1 1,1 0 0,-1 0-1,1-1 1,0 1 0,-1 0-1,1-1 1,-1 1-1,2-1 1,4-4 25,0-1 0,0 1 0,-1-1 1,0-1-1,0 1 0,0-1 0,-1 0 0,0 0 0,0 0 1,-1 0-1,5-13 0,-4 6 39,0-1-1,0 0 1,-2 0-1,0 0 1,1-23-1,-2 21-64,-1 13-32,1 1-1,-1-1 0,0 1 0,0-1 0,0 0 1,0 1-1,-1-1 0,1 1 0,-1-1 1,0 1-1,-2-5 0,3 7 26,0 1 1,-1 0-1,1-1 0,0 1 0,0 0 1,-1 0-1,1-1 0,0 1 1,0 0-1,-1 0 0,1 0 0,0-1 1,0 1-1,-1 0 0,1 0 1,0 0-1,-1 0 0,1 0 0,0 0 1,-1 0-1,1 0 0,0 0 1,-1 0-1,1 0 0,0 0 0,-1 0 1,1 0-1,0 0 0,-1 0 1,1 0-1,0 0 0,-1 0 0,1 0 1,0 0-1,-1 0 0,1 1 1,0-1-1,0 0 0,-1 0 1,1 0-1,0 1 0,0-1 0,-1 0 1,1 0-1,0 1 0,0-1 1,-1 0-1,1 1 0,0-1 0,0 0 1,0 0-1,0 1 0,0 0 1,-9 18-76,7-12 89,0 0 1,1 0 0,0 1-1,0-1 1,1 1-1,0-1 1,0 1-1,0-1 1,1 1-1,0-1 1,1 1-1,0-1 1,0 0-1,0 0 1,1 0-1,0 0 1,0 0-1,1-1 1,0 1 0,0-1-1,1 0 1,-1 0-1,1-1 1,1 1-1,-1-1 1,1 0-1,0-1 1,0 1-1,0-1 1,10 5-1,-3-3 39,0-1 1,0 0-1,1 0 0,0-2 0,15 3 0,-21-5-472,0 0 0,-1-1 0,1 0-1,12-2 1,-15 1-426,0 0 1,0 0-1,0 0 0,-1-1 1,1 0-1,-1 0 0,9-5 1,6-5-2065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7:05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177 312 1568,'-10'0'1094,"8"0"-719,6 0 1639,-14 0 549,8 1-2317,0-1 0,0 1 0,-1-1 0,1 0 1,0 0-1,0 0 0,0-1 0,0 1 0,0 0 0,0-1 1,0 1-1,0-1 0,0 0 0,-4-1 0,-19-14 1066,23 16-1243,0-1 0,1 0-1,-1 1 1,0-1 0,0 1-1,1 0 1,-1-1 0,0 1-1,0 0 1,0 0 0,1 0-1,-1 1 1,0-1-1,-2 1 1,-13 0 347,15-1-386,0 0 1,0 0 0,0 1 0,0-1 0,0 1-1,0-1 1,0 1 0,0 0 0,0-1 0,0 1-1,0 0 1,1 0 0,-1 1 0,0-1-1,1 0 1,-1 0 0,1 1 0,-1-1 0,1 1-1,0 0 1,-1-1 0,1 1 0,-1 2 0,0 0-29,0 0 0,1 0 0,-1 0 1,1 0-1,0 1 0,1-1 0,-1 0 0,1 0 1,-1 1-1,1-1 0,0 0 0,2 6 1,0 34-77,-2-34 95,1 1-1,-1-1 0,2 0 0,-1 0 0,5 12 1,-4-16 46,1 1 1,0-1 0,0 1 0,0-1 0,1 0 0,0 0-1,1-1 1,-1 1 0,1-1 0,0 0 0,0 0 0,1 0 0,-1-1-1,1 0 1,0 0 0,0 0 0,11 4 0,-14-7-5,0 0 1,0-1 0,0 1-1,0 0 1,0-1-1,1 0 1,-1 0 0,0 0-1,0 0 1,0 0-1,0-1 1,0 1 0,0-1-1,0 0 1,0 0-1,0 0 1,0 0 0,-1 0-1,1-1 1,0 0-1,-1 1 1,1-1 0,-1 0-1,1 0 1,-1 0-1,0 0 1,0-1 0,0 1-1,0 0 1,0-1-1,-1 0 1,1 1 0,-1-1-1,0 0 1,1 0-1,-1 0 1,0 0 0,-1 0-1,2-6 1,-3 1-26,1-1 1,-1 1-1,-1-1 0,0 1 1,0 0-1,-1 0 0,1 0 1,-6-9-1,-5-7-4,-18-27 0,23 38 49,-12-13-20,19 25-98,0-1-1,-1 1 1,1-1-1,0 1 1,-1 0-1,1-1 1,-1 1-1,0 0 0,1 0 1,-1 0-1,0 0 1,0 0-1,1 1 1,-3-2-1,2 3-27,-3 0 91,5-1-25,0 0-1,0 0 1,0 0-1,0 0 0,0 0 1,0 0-1,0 0 0,0 0 1,0 0-1,0 0 0,0 0 1,0 0-1,0 0 0,0 0 1,0 0-1,0 0 0,0 0 1,0 0-1,0 0 0,0 0 1,0 1-1,0-1 0,0 0 1,1 0 61,0 0-57,0 1 1,1 0 0,-1-1 0,1 1-1,-1-1 1,1 0 0,-1 1-1,3-1 1,18-11-14,-17 8 24,1 0 1,0 0-1,-1 0 1,0-1-1,0 1 0,6-7 1,37-34 173,56-38 1,-63 50-146,46-42 411,-66 57-379,-16 14-44,-1-1-1,1 1 0,-1-1 1,4-4-1,-5 5-33,-2 2-9,-1 1-1,1-1 0,0 1 1,-1-1-1,1 1 0,-1-1 1,0 1-1,1-1 0,-1 1 1,1-1-1,-1 1 0,0-1 1,0 0-1,1 1 0,-1-1 1,0 1-1,0-2 0,4 38-89,-2-23 66,-1 0 1,0 1 0,-1 21-1,-47 279 82,34-259 9,-2 0-1,-3-1 0,-40 87 0,55-136-49,-40 73 116,38-68-77,-1-1-1,-1-1 0,0 1 0,0-1 0,0 0 0,-10 6 0,16-12-26,-1-1 0,0 0-1,0 1 1,0-1 0,0 0 0,-1 0 0,1-1-1,0 1 1,0 0 0,0-1 0,-1 1-1,1-1 1,0 0 0,-1 0 0,1 0 0,0 0-1,-1 0 1,1-1 0,0 1 0,0 0 0,-1-1-1,1 0 1,0 0 0,0 1 0,0-1 0,0 0-1,0-1 1,0 1 0,0 0 0,0-1-1,0 1 1,1-1 0,-3-2 0,2 2-22,0 0 0,0 0 0,0-1 0,1 1 0,-1 0 0,1-1-1,0 1 1,0-1 0,0 0 0,0 1 0,0-1 0,0 0 0,1 0 0,-1 1 0,1-1 0,0 0 0,0 0 0,0 0 0,0 0 0,0 1 0,1-1 0,-1 0 0,1 0 0,0 1 0,0-1-1,0 0 1,2-3 0,0 1 8,1 0 1,0 0-1,0 0 0,1 0 0,-1 1 0,1 0 0,9-7 0,44-23-74,-41 25 40,13-8-64,1 1-1,1 2 1,1 1-1,0 1 1,0 2-1,61-10 1,-89 20-699,0-1-1,0 1 1,0-1-1,1 1 1,-1 1-1,0-1 1,0 1-1,8 2 1,4 4-1578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7:10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20 637 2496,'-14'0'1403,"8"0"3316,7 0-4009,1-4 383,34-19 294,-20 8-1062,0-1 0,-2 0 1,20-29-1,-12 11 106,27-57 0,-35 64-104,39-60 67,-21 37-788,-32 50 392,0 0 0,0-1 1,0 1-1,0 0 0,0 0 0,0-1 0,0 1 0,0 0 0,0 0 0,0-1 1,1 1-1,-1 0 0,0 0 0,0 0 0,0-1 0,0 1 0,1 0 0,-1 0 1,0 0-1,0-1 0,0 1 0,1 0 0,-1 0 0,0 0 0,0 0 0,0 0 1,1 0-1,-1 0 0,0-1 0,1 1 0,-1 0 0,0 0 0,0 0 0,1 0 1,-1 0-1,0 0 0,0 0 0,1 0 0,-1 0 0,7 1 200,-6-1 31,0 2-211,0-1 0,0 1-1,-1-1 1,1 1 0,0-1-1,-1 1 1,1-1 0,0 1-1,-1 0 1,0-1 0,1 1-1,-1 3 1,0 23 137,0-20-129,0 39-111,12 87-1,-11-128 113,1 1 1,0-1-1,0 0 0,0 0 0,0-1 0,1 1 1,0 0-1,0-1 0,1 0 0,-1 0 0,1 0 1,6 6-1,-8-9-10,1 1 0,-1-1 0,1 0 0,0 0 0,0 0 0,0 0 0,0-1 1,0 1-1,0-1 0,0 0 0,1 0 0,-1 0 0,1 0 0,-1-1 0,0 1 0,1-1 0,-1 0 0,1 0 1,-1 0-1,1 0 0,-1 0 0,4-2 0,8-2 81,-1-1 0,-1-1 1,1 0-1,-1-1 0,24-17 1,55-50 271,-26 10-335,11-10 394,-72 70-373,-4 4-48,-1 0 0,1-1 0,-1 1 0,1-1 0,0 1 0,-1 0 0,1-1 0,-1 1 0,1-1 0,-1 0 0,1 1 0,-1-1 0,0 1 0,1-1 0,-1 0 0,0 1 0,1-1 0,-1 0 0,0 1 0,0-1 0,0 0 0,1 0 0,-1 0-7,0 1 1,0 0 0,0 0-1,0 0 1,-1-1-1,1 1 1,0 0 0,0 0-1,0 0 1,0-1-1,0 1 1,0 0-1,0 0 1,0 0 0,0 0-1,-1-1 1,1 1-1,0 0 1,0 0 0,0 0-1,0 0 1,0 0-1,-1-1 1,1 1 0,0 0-1,0 0 1,0 0-1,-1 0 1,1 0-1,0 0 1,0 0 0,0 0-1,-1 0 1,1 0-1,0 0 1,0 0 0,0 0-1,-1 0 1,1 0-1,0 0 1,0 0-1,0 0 1,-1 0 0,1 0-1,0 0 1,0 0-1,0 0 1,-1 0 0,1 0-1,0 1 1,0-1-1,0 0 1,-14 7 15,14-7-17,-13 10 7,0-1 0,1 1 0,0 1 1,1 0-1,0 1 0,-11 16 0,4-3-84,2 1 0,-19 38 0,28-50 86,1 0 0,-5 16 1,10-25 4,0-1 1,0 1-1,0 0 1,1-1 0,-1 1-1,1 0 1,0-1-1,0 1 1,1-1-1,0 1 1,1 6-1,-2-10-8,1 0-1,-1 0 1,0 0-1,1 0 0,-1 0 1,0 0-1,1-1 1,-1 1-1,1 0 0,-1 0 1,1-1-1,0 1 0,-1 0 1,1-1-1,0 1 1,-1 0-1,1-1 0,0 1 1,0-1-1,0 1 1,-1-1-1,1 0 0,0 1 1,0-1-1,0 0 0,0 0 1,0 1-1,0-1 1,0 0-1,0 0 0,0 0 1,0 0-1,-1 0 1,1 0-1,0-1 0,0 1 1,0 0-1,0 0 0,0-1 1,0 1-1,0 0 1,1-2-1,3 0 69,-1-1 1,0 1-1,1-1 0,-1 0 0,7-8 1,-2 2 36,-1 0-1,-1-1 1,1 0 0,5-12 0,4-4-57,47-85-176,-47 78 249,-15 28-70,6-9-236,-8 14 171,0 0-1,0 0 1,0 0 0,0 0-1,1-1 1,-1 1 0,0 0-1,0 0 1,0 0 0,0 0-1,0 0 1,1-1 0,-1 1-1,0 0 1,0 0 0,0 0-1,1 0 1,-1 0-1,0 0 1,0 0 0,0 0-1,0 0 1,1 0 0,-1 0-1,0 0 1,0 0 0,0 0-1,1 0 1,-1 0 0,0 0-1,0 0 1,0 0-1,1 0 1,-1 0 0,0 0-1,0 0 1,0 1 0,0-1-1,1 0 1,-1 0 0,0 0-1,0 0 1,0 0 0,0 0-1,0 1 1,1-1-1,-1 0 1,0 0 0,0 0-1,0 0 1,0 1 0,0-1-1,0 0 1,0 0 0,0 0-1,0 1 1,0-1 0,0 0-1,0 0 1,0 0 0,0 1-1,17 42-372,-8-18 288,17 33 1,-22-51 125,1 1 0,-1-1 1,1 0-1,1-1 0,-1 1 1,1-1-1,1 0 0,9 8 0,-13-12-14,1-1-1,-1 1 0,1 0 0,-1-1 0,1 0 0,0 1 0,-1-2 0,1 1 0,0 0 0,0-1 0,0 1 0,0-1 0,0 0 0,0-1 0,-1 1 0,1-1 0,0 1 0,0-1 1,0 0-1,-1-1 0,5-1 0,2-1 22,-1-1 1,0 0 0,0 0 0,-1-1 0,1 0-1,12-12 1,63-76 49,-33 35 140,-43 46-198,-9 10 36,-6 8-8,-4 7-79,0-1-1,1 1 1,0 1 0,1 0-1,-12 22 1,-31 77-156,31-65 39,20-45 128,-11 29-81,12-29 92,-1-1 0,1 1 0,-1 0 0,1 0 0,0 0 0,-1 0 0,1 0 0,0 0-1,0-1 1,1 1 0,-1 0 0,0 0 0,1 0 0,0 3 0,0-5 9,-1 1 1,1-1-1,-1 1 1,1-1-1,-1 1 0,1-1 1,0 1-1,-1-1 1,1 0-1,0 0 0,-1 1 1,1-1-1,0 0 0,-1 0 1,1 0-1,0 1 1,0-1-1,-1 0 0,1 0 1,0 0-1,0 0 1,-1-1-1,1 1 0,0 0 1,-1 0-1,1 0 0,0 0 1,-1-1-1,1 1 1,0 0-1,-1-1 0,1 1 1,0-1-1,-1 1 0,2-1 1,2-2 10,1 0 0,-1 0-1,1-1 1,4-4 0,5-9 6,-1 0 1,0-1-1,-1 0 1,13-28-1,-17 30 0,2-1-21,78-152 140,-67 123-109,28-89 1,-45 120-17,-1 0 1,1-23-1,-3 30-34,-1-1 0,0 1 1,0-1-1,-1 1 0,0 0 0,-3-12 0,4 20 0,0 0-1,-1-1 1,1 1-1,0 0 1,0 0-1,0-1 0,0 1 1,0 0-1,0 0 1,0-1-1,-1 1 0,1 0 1,0 0-1,0 0 1,0-1-1,0 1 1,-1 0-1,1 0 0,0 0 1,0 0-1,-1-1 1,1 1-1,0 0 1,0 0-1,-1 0 0,1 0 1,0 0-1,0 0 1,-1 0-1,1 0 0,0 0 1,-1 0-1,-8 5-170,-6 14 48,10-11 91,1 1 1,1 0 0,0 0 0,0 0-1,0 0 1,1 1 0,1-1-1,-1 1 1,2-1 0,0 20 0,3 2 76,12 60 0,-14-86-32,6 27-75,13 39 0,-17-62 99,1 1 0,1 0 1,0-1-1,0 0 0,0 0 1,1 0-1,1-1 0,7 9 1,-12-15-13,1 1 1,-1-1-1,0-1 0,0 1 1,1 0-1,-1-1 0,1 1 1,0-1-1,-1 0 1,1 1-1,0-1 0,0-1 1,0 1-1,0 0 1,0-1-1,0 1 0,0-1 1,0 0-1,0 0 0,0 0 1,0-1-1,0 1 1,-1-1-1,1 1 0,0-1 1,0 0-1,0 0 1,0 0-1,-1-1 0,1 1 1,0-1-1,3-2 0,4-3 21,0-2-1,-1 1 0,0-1 1,0 0-1,0-1 0,7-12 0,25-41 116,-26 40-222,26-35 0,-37 56-104,-3 8 134,-2 13 67,0-12-88,-2 27-1,-2 50-44,5-74 131,1 0 1,0 0 0,1-1 0,0 1 0,0 0 0,7 14-1,-8-21-7,1 1 0,-1-1 0,1 0-1,0-1 1,4 5 0,-6-7-6,0 1 0,1 0 0,-1-1 0,1 1 0,-1-1 0,1 1 0,-1-1 0,1 1 0,-1-1 0,1 0 0,-1 1 0,1-1 0,0 0 0,-1 1 0,1-1 0,0 0 0,-1 0 0,1 0 0,0 1 0,-1-1 0,1 0 0,0 0 0,-1 0 0,1 0 0,0 0 0,0 0 0,-1-1 0,1 1 0,1 0 0,3-4 39,0 0-1,0 0 1,0 0-1,0-1 0,0 0 1,-1 0-1,0 0 1,0 0-1,-1-1 1,5-9-1,2-6-48,10-38 0,0 1 59,-6 24-112,-14 34 52,0 0 0,0 0 0,0 0 0,0 0 0,0-1 0,0 1 0,0 0 0,0 0 0,0 0 0,0 0 0,0 0 0,-1 0 0,1 0 0,0 0 0,0 0 0,0 0 0,0 0 0,0 0 0,0 0 0,0 0 0,0 0 0,0 0 0,0 0 0,0 0 0,0 0 0,0 0 0,0 0 0,0 0 0,0 0 0,0-1 0,0 1 0,0 0 0,0 0 0,0 0 0,0 0 0,0 0 0,0 0 0,0 0 0,0 0 1,0 0-1,0 0 0,0 0 0,0 0 0,0 0 0,0 0 0,0 0 0,0 0 0,0-1 0,0 1 0,0 0 0,0 0 0,0 0 0,0 0 0,0 0 0,0 0 0,1 0 0,-4 3-34,-1 14 11,2-1 0,0 0-1,0 1 1,2-1 0,2 29-1,0 4 176,3 38-140,-5-86 8,-1-1 0,1 1 0,0 0 0,0 0 0,0 0 0,0 0 0,0 0 0,1 0 1,-1 0-1,0 0 0,0-1 0,1 1 0,-1 0 0,0 0 0,1 0 0,-1 0 0,1-1 0,-1 1 0,1 1 0,0-2-8,-1 0 0,1 0-1,-1 0 1,1 0 0,-1 0 0,1 0 0,-1-1-1,1 1 1,-1 0 0,1 0 0,-1 0-1,1 0 1,-1-1 0,1 1 0,-1 0 0,0 0-1,1-1 1,-1 1 0,1 0 0,-1-1 0,0 1-1,1-1 1,-1 1 0,0-1 0,7-7 88,-2 0 0,7-12 0,-9 15-66,91-174 10,-64 124 64,-29 55-112,-1 0-1,0 0 1,0 0 0,0 0 0,0 0 0,0 0 0,1 0 0,-1 0 0,0 0 0,0 0-1,0 0 1,0 0 0,0 0 0,0 0 0,1 0 0,-1 0 0,0 1 0,0-1 0,0 0-1,0 0 1,0 0 0,0 0 0,1 0 0,-1 0 0,0 0 0,0 0 0,0 0-1,0 0 1,0 1 0,0-1 0,0 0 0,0 0 0,0 0 0,0 0 0,0 0 0,0 0-1,1 1 1,-1-1 0,0 0 0,0 0 0,0 0 0,0 0 0,0 0 0,0 0 0,0 1-1,0-1 1,3 8-96,10 51 210,6 22-221,-15-68 145,0-1-1,1 0 1,1 0 0,10 16-1,-15-26-15,0-1 0,0 1 0,0 0 0,0-1 0,0 1 0,1-1 0,-1 0 0,0 1-1,1-1 1,-1 0 0,1 0 0,0 0 0,-1 0 0,1 0 0,0 0 0,-1-1 0,1 1 0,0-1-1,0 1 1,0-1 0,0 1 0,1-1 0,0 0 1,0-1 1,0 1-1,0-1 0,0 0 0,0 0 1,-1 0-1,1 0 0,0 0 1,-1-1-1,1 1 0,-1-1 0,5-3 1,4-5 17,0-1-1,-1 0 1,0-1 0,10-15 0,-16 22-31,86-130 6,-19 38 138,-71 97-160,0-1 0,0 1 0,0-1 0,0 1 1,1 0-1,-1-1 0,0 1 0,1-1 0,-1 1 0,0 0 0,1-1 0,-1 1 0,0 0 1,1-1-1,-1 1 0,0 0 0,1 0 0,-1-1 0,1 1 0,-1 0 0,1 0 0,-1 0 0,1 0 1,-1-1-1,0 1 0,1 0 0,-1 0 0,1 0 0,-1 0 0,1 0 0,-1 0 0,1 1 1,0-1 3,0 1 1,0 1-1,-1-1 1,1 0 0,0 0-1,-1 0 1,1 0-1,-1 0 1,1 0 0,-1 1-1,0-1 1,1 2-1,5 38 84,-2 1 0,-1 71 0,-3-100-25,-2 7 21,0 0 0,-1-1 0,-8 29 0,8-33-98,2-13 41,1 0 0,-1 0 0,0 0 0,0 0 0,0 0 0,0 0 0,0 0 0,0 0 0,-1 0 0,1 0 0,-1-1 0,1 1 1,-1-1-1,0 1 0,0-1 0,1 1 0,-1-1 0,0 0 0,0 0 0,0 0 0,-1 0 0,1 0 0,0-1 0,-3 2 0,1-2 13,0 1 0,0 0-1,0-1 1,0 0-1,0 0 1,0 0-1,0-1 1,0 1 0,0-1-1,0 0 1,0 0-1,-4-2 1,-4-1-58,1-1 1,0-1-1,1 0 0,0 0 1,-1-1-1,2 0 0,-12-11 1,27 19-106,21 9 101,1 0 0,0-2 0,0-1 0,34 3 0,32 6 241,-47-8-453,-42-22-8816,-3 0 4725,3 1 1392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7:11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22 7552,'-19'-12'3424,"10"8"-2976,4-1 32,10 10-352,-5-1-736,0 4 320,0 5 0,0-1 192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7:12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82 3392,'-1'0'170,"0"0"1,1-1 0,-1 1-1,1-1 1,-1 1-1,0 0 1,1-1-1,-1 0 1,1 1-1,-1-1 1,1 1-1,0-1 1,-1 0-1,1 1 1,0-1 0,-1 0-1,1 1 1,0-1-1,0 0 1,-1 1-1,1-1 1,0 0-1,0 0 1,0 1-1,0-1 1,0 0-1,0 1 1,0-1 0,0 0-1,1-1 1,-1-3 1422,9 50 1900,1 4-3221,6 160 1272,-9-88-614,3 123 905,-19-371-379,4-128-1339,3 233-152,2-1-1,1 0 1,7-41-1,-5 49-32,1 0 0,1 1 0,0 0 0,1 0 0,0 0 0,15-24 0,-15 31 37,0 0 1,0 0 0,0 1-1,1 0 1,0 0 0,0 0-1,0 1 1,1 0 0,0 0-1,0 1 1,0 0-1,1 1 1,-1-1 0,1 2-1,0-1 1,0 1 0,0 0-1,0 1 1,0 0 0,0 1-1,0 0 1,0 0-1,0 1 1,0 0 0,12 3-1,-5 0 90,-1 1 0,19 8-1,-30-11-46,-1-1 0,1 1-1,-1 0 1,1 1 0,-1-1 0,0 1-1,0-1 1,0 1 0,0 0 0,0 0-1,-1 0 1,1 0 0,-1 1 0,3 5-1,-4-6 8,0 0 0,-1 0 0,1 0 0,-1 0-1,0-1 1,0 1 0,0 0 0,0 0-1,-1 0 1,1 0 0,-1 0 0,0 0 0,0 0-1,0-1 1,0 1 0,0 0 0,0-1-1,-1 1 1,0 0 0,-2 3 0,-2 1 13,0 1 0,0-1 0,-1 0 0,1-1 0,-13 9 0,-13 9 181,-55 29-1,75-47-195,0 0 0,0-1-1,-1-1 1,0 0 0,1 0 0,-1-2 0,0 1-1,-26 0 1,38-3-33,0 0 0,0 0 1,0 0-1,0 0 0,0 0 0,0 0 0,1 0 0,-1 1 0,0-1 1,0 0-1,0 0 0,0 1 0,0-1 0,1 1 0,-1-1 1,0 1-1,0-1 0,1 1 0,-1-1 0,0 1 0,1 0 0,-1-1 1,1 1-1,-1 0 0,0 0 0,0 1-1,1-1-1,0 1 1,-1 0-1,1-1 1,0 1 0,0 0-1,-1-1 1,1 1-1,1 0 1,-1-1 0,0 1-1,1 2 1,1 2 12,-1 0 0,1 0 0,1-1 0,-1 1 0,1-1 1,0 0-1,4 6 0,16 17 229,1 0 0,1-2 0,1 0 0,1-2 0,55 38 0,-29-28-153,94 54 887,-140-85-1443,0 10-10160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7:12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4 4160,'0'0'106,"0"0"1,0 0-1,0 0 1,0-1 0,0 1-1,0 0 1,0 0-1,0 0 1,0-1-1,0 1 1,1 0-1,-1 0 1,0 0-1,0 0 1,0 0-1,0-1 1,0 1-1,0 0 1,0 0-1,1 0 1,-1 0 0,0 0-1,0 0 1,0 0-1,0-1 1,1 1-1,-1 0 1,0 0-1,0 0 1,0 0-1,0 0 1,1 0-1,-1 0 1,0 0-1,0 0 1,0 0 0,1 0-1,-1 0 1,0 0-1,0 0 1,0 0-1,0 0 1,1 0-1,-1 0 1,0 0-1,0 1 1,0-1-1,1 0 89,0 0-1,-1 0 0,1 1 0,-1-1 0,1 0 0,-1 1 1,1-1-1,-1 0 0,0 1 0,1-1 0,-1 1 0,1-1 1,-1 1-1,0-1 0,1 1 0,-1-1 0,0 1 1,0-1-1,1 1 0,0 3 87,-1 0 0,0 0 0,1-1 0,-1 1 0,0 0 0,-1 0 0,1 0 0,-1-1 0,0 1-1,0 0 1,0-1 0,-2 6 0,-5 8 251,-11 21 0,8-17-128,-25 59 184,20-42-848,-30 50 1,32-68-931,12-19 667,1 1 0,-1-1 0,1 1 0,-1-1-1,0 0 1,0 0 0,0 0 0,-2 1 0,-8 3-2709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7:14.8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1 185 3232,'0'-13'5344,"9"50"-3931,-3 17-562,0 109-1,-5-68-236,-1-85-528,-2 245 2116,0-245-2075,2-9-51,-1 0-1,1 1 0,0-1 1,-1 0-1,1 0 0,0 1 1,0-1-1,0 0 0,0 0 1,0 0-1,0 1 0,0-1 1,1 0-1,-1 0 1,1 3-1,-3-9 128,1 1 1,0-1-1,0 0 0,0 1 0,0-1 1,1 0-1,-1-6 0,5-103 96,-4-77-230,0 190-68,4-146-118,-2 123 35,2 0 1,0 1-1,15-45 1,-14 53 27,-1 7 48,-1-1 0,0 0 0,-1 0 0,0 0-1,2-17 1,3 37-194,2 3 171,8 28 23,17 43 6,9 51 7,40 108 621,-45-165-335,-17-36 193,-18-38-351,-1 0 1,2-1-1,-1 1 1,6 5-1,-8-9 164,0-2-200,0-1-1,1 0 1,-1 1 0,0-1 0,1 0-1,-1 1 1,4-3 0,1-1 55,-4 2-119,0 1 0,0-1 0,-1 0 0,1 0 0,-1-1 0,1 1 0,-1 0 0,0 0 0,1-6 0,4-33 106,-4 20-99,18-147 80,-13 100-130,21-103 1,30-47-255,-57 216 257,0-1-1,0 1 0,-1 0 0,1-1 1,-1 1-1,0-5 0,0 5-39,0 2-51,0 18-2048,1-9 833,0 1 0,0-1 0,1 0 0,0 0 0,3 9 0,3 8-2887,-4-8 2204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8:04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0 508 2144,'3'0'5835,"12"-3"-2537,-5 2-3125,0-1 1,13-5-1,-4 0 14,0 0-1,0 1 1,32-6 0,-24 11-56,-25 1-149,-1 0-1,0 0 1,0 0 0,0 1-1,0-1 1,0 0 0,0 1-1,0-1 1,0 1 0,0-1-1,0 1 1,0-1 0,-1 1-1,1 0 1,0-1 0,0 1-1,0 0 1,-1 0 0,1 0-1,0-1 1,0 3 0,1 0 22,-1 0 0,1 1 0,-1-1 0,0 1 0,0-1 0,0 1 0,0-1 0,-1 1 0,0 0 0,1-1 0,-2 6 0,-4 57 64,0-21-126,-28 292 416,18-189 234,-4 113 160,9-22-499,4-135-85,0 100 2824,25-225-2251,0-7-707,0-1 0,-2-1 1,-1 0-1,16-45 0,4-25 86,56-146 10,-58 144-135,37-176 0,-47 151-138,18-72 3,-32 152 137,6-76 0,-15 115-23,2-73-159,-1 1 45,1-83-25,-5 88-209,2 68 345,-1 1 0,0-1 0,0 0 0,-1 1 0,-2-8 0,0 2-149,4 11 161,-1 0-1,1 0 1,-1 0-1,1 0 1,-1 0-1,0 0 1,1 0-1,-1 0 1,0 0-1,0 1 1,0-1-1,1 0 1,-1 0-1,0 1 1,0-1-1,0 1 1,0-1-1,0 1 1,0-1-1,0 1 1,0 0-1,0-1 1,0 1-1,0 0 1,-1 0-1,1 0 1,0 0-1,0 0 1,0 0-1,0 0 1,-2 0-1,3 0-62,1 0-128,15 0 144,28-4 0,-25 2 182,0 1-1,33 2 1,-13 0-140,89 8 347,235-9 1014,-255 7-1404,-83-5 92,93 15 229,-19-4 43,-34-4-96,-45-5-205,0-1 0,28 1 0,247 0 141,-294-4-80,27 0-49,-26 0-15,-2 0 18,0 0 0,1 0 0,-1 1 0,0-1-1,0 0 1,0 1 0,1-1 0,-1 0 0,0 0 0,1 0 0,-1 1 0,0-1 0,0 0-1,1 0 1,-1 0 0,0 0 0,1 0 0,-1 1 0,0-1 0,1 0 0,-1 0-1,0 0 1,1 0 0,-1 0 0,0 0 0,1 0 0,-1 0 0,0 0 0,1 0-1,8 2-3859,-4 10-768,2 3-2028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7:19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50 825 3808,'0'0'284,"1"-1"-1,-1 1 1,1 0 0,-1 0-1,1-1 1,-1 1 0,1 0-1,0 0 1,-1 0 0,1 0-1,-1 0 1,1 0 0,0 0 0,-1 0-1,1 0 1,-1 0 0,1 0-1,0 0 1,0 1-195,-1-1-1,0 0 1,0 0 0,0 1-1,0-1 1,0 0-1,0 1 1,0-1 0,1 0-1,-1 1 1,0-1 0,0 0-1,0 0 1,0 1 0,0-1-1,0 0 1,0 1-1,-1-1 1,1 0 0,0 1-1,0-1 1,0 0 0,0 0-1,0 1 1,-1-1 0,-17 31 48,6-13 559,6-6-500,0 0 0,2 1 0,-6 17 0,9-25-124,0 0 1,0 0 0,0 0 0,0 1 0,1-1 0,0 0 0,0 0 0,1 0 0,-1 0-1,1 0 1,3 10 0,-4-14-9,1 0-1,0 0 0,0 1 0,-1-1 1,1 0-1,0 0 0,0 0 0,0 0 1,0 0-1,0 0 0,1 0 1,-1-1-1,0 1 0,0 0 0,1 0 1,-1-1-1,0 1 0,1-1 1,-1 1-1,0-1 0,1 0 0,-1 1 1,0-1-1,1 0 0,-1 0 0,1 0 1,-1 0-1,1 0 0,-1-1 1,0 1-1,1 0 0,1-1 0,3-1 64,-1 1 0,0-1 0,0 0 0,0 0 0,-1 0 0,1-1 0,5-3 0,-5 2-87,0-1 0,0 0 1,0 0-1,-1 0 0,1 0 0,-1-1 0,0 0 0,-1 0 0,0 0 0,0 0 1,0 0-1,0-1 0,-1 1 0,0-1 0,-1 0 0,1 0 0,-1 1 0,-1-1 1,1 0-1,-1-8 0,0 9-10,0 1 0,-1 0 0,1 0 0,-1-1 0,0 1-1,-1 0 1,1 0 0,-1 0 0,0 0 0,0 0 0,-1 1 0,-4-8 0,7 12-33,-1-1 0,0 0 0,1 0 0,-1 0 0,0 0-1,1 1 1,-1-1 0,1 0 0,-1 0 0,1 0 0,0 0 0,-1 0 0,1 0 0,0 0-1,0-1 1,0 1 0,0 0 0,0 0 0,0 0 0,0 0 0,0 0 0,0 0 0,0 0 0,0 0-1,1 0 1,-1 0 0,0 0 0,1 0 0,-1 0 0,2-2 0,1 1-29,-1-1-1,1 1 1,0 0 0,0 0 0,1 0-1,-1 0 1,5-1 0,7-5 18,5-2 72,0 1 1,1 1-1,24-6 0,67-12 260,-56 14-400,-51 11 94,0 0-1,0 0 1,0 0-1,0 1 1,10 0-1,-14 1-6,0-1 0,0 0 0,0 0 0,1 0 0,-1 1 0,0-1 0,0 1 0,0-1 0,0 1 0,0-1 0,0 1 0,0 0 0,0-1 0,0 1 0,0 0 0,0 0 0,0 0 0,0-1 0,0 1 0,-1 0 0,1 0 0,0 0 0,-1 1 0,1-1 0,-1 0 0,1 0 0,-1 0 0,0 0 0,1 2 0,1 13 55,-1 1 0,-1-1 0,-2 27 0,0-25-81,1 0-1,3 26 1,-1 10 110,-1-33-55,0-18-10,1 1 0,0-1-1,0 0 1,0 1 0,0-1 0,0 0 0,1 0 0,-1 0 0,4 5 0,0 1 57,-5-8-68,1 0 1,-1-1-1,1 1 0,0 0 1,-1-1-1,1 1 1,0 0-1,-1-1 1,1 1-1,0-1 0,0 1 1,0-1-1,-1 1 1,1-1-1,0 0 1,0 1-1,0-1 1,0 0-1,0 0 0,0 0 1,0 1-1,0-1 1,0 0-1,0 0 1,0-1-1,-1 1 0,1 0 1,0 0-1,0 0 1,0-1-1,0 1 1,1-1-1,1 0 15,-1 0 0,1 0 0,-1 0 0,1 0 0,-1-1 0,0 1 0,0-1 1,0 1-1,0-1 0,2-2 0,7-12-1,-1-1 0,13-30 0,-4 7 25,52-99-31,-48 102-42,-23 37 18,0 0 1,0 0-1,0 0 0,0-1 1,0 1-1,0 0 1,0 0-1,0 0 0,0 0 1,0 0-1,1 0 0,-1 0 1,0 0-1,0 0 0,0 0 1,0 0-1,0 0 1,0-1-1,0 1 0,0 0 1,0 0-1,1 0 0,-1 0 1,0 0-1,0 0 0,0 0 1,0 0-1,0 0 0,0 0 1,0 0-1,0 0 1,1 0-1,-1 0 0,0 0 1,0 0-1,0 0 0,0 0 1,0 0-1,0 0 0,0 1 1,0-1-1,1 0 1,-1 0-1,0 0 0,0 0 1,0 0-1,0 0 0,0 0 1,0 0-1,0 0 0,0 0 1,0 0-1,0 0 0,0 1 1,0-1-1,0 0 1,4 10-105,-1 13-63,-1 10 240,-1-1-1,-2 1 0,-1-1 1,-9 46-1,9-72-27,1-1 0,0 1 0,0 0 0,1 0 0,-1 0 0,1 0 0,1 8 0,-1-14-26,1 0 1,-1 0-1,0 0 0,0 0 1,0 0-1,0 1 0,1-1 1,-1 0-1,0 0 0,0 0 1,0 0-1,0 0 0,1 0 1,-1 0-1,0 0 0,0 0 0,0 0 1,1 0-1,-1 0 0,0 0 1,0 0-1,0 0 0,1 0 1,-1 0-1,0 0 0,0 0 1,0 0-1,1 0 0,-1-1 1,0 1-1,0 0 0,0 0 1,0 0-1,1 0 0,-1 0 1,0 0-1,0-1 0,0 1 1,0 0-1,0 0 0,1-1 0,10-9-50,-5 4 60,15-13-146,55-45 11,-63 53 104,2 1-1,0 1 1,28-13 0,-42 21-2,0 1 1,0-1-1,0 1 1,0-1-1,0 1 1,0 0 0,0-1-1,0 1 1,0 0-1,1 0 1,-1 0-1,0 0 1,0 0 0,0 0-1,0 0 1,0 0-1,0 0 1,0 0-1,0 1 1,0-1-1,0 0 1,1 1 0,-1-1-1,-1 1 1,1-1-1,0 1 1,0-1-1,0 1 1,0 0-1,0-1 1,0 1 0,-1 0-1,1 0 1,0 0-1,-1 0 1,1 0-1,0 0 1,-1 0-1,1-1 1,-1 2 0,0-1-1,1 0 1,-1 0-1,0 0 1,0 0-1,1 0 1,-1 2-1,1 5 30,-1 0-1,1 1 0,-2-1 0,1 0 1,-2 9-1,1-9 11,0-3-6,1 0 0,-1 0 0,0 0 0,-1 0 1,1 0-1,-1 0 0,-3 7 0,5-12-24,0 0 0,0 0 0,0 0 0,0 0 0,0 0 0,-1 1 0,1-1 0,0 0 0,0 0 0,0 0 0,0 0 0,0 0 0,0 1 0,1-1 0,-1 0 0,0 0 0,0 0 0,0 0 0,0 0-1,0 0 1,0 0 0,0 1 0,0-1 0,0 0 0,0 0 0,0 0 0,0 0 0,0 0 0,0 0 0,1 0 0,-1 0 0,0 1 0,0-1 0,0 0 0,0 0 0,0 0 0,0 0 0,0 0 0,1 0 0,-1 0 0,0 0-1,0 0 1,0 0 0,0 0 0,0 0 0,0 0 0,1 0 0,-1 0 0,0 0 0,0 0 0,0 0 0,0 0 0,0 0 0,0 0 0,1 0 0,-1 0 0,0 0 0,10-2 39,2-4-4,-1 0 1,0 0-1,0-2 1,0 1-1,-1-1 1,10-10-1,25-18-147,17-9-131,-61 44 233,-1 1 1,1-1 0,0 1-1,0-1 1,-1 1 0,1 0 0,0-1-1,0 1 1,0 0 0,-1 0-1,1-1 1,0 1 0,0 0-1,0 0 1,0 0 0,0 0-1,0 0 1,-1 0 0,1 0-1,0 1 1,0-1 0,0 0 0,0 0-1,0 1 1,0 0 0,0 0-1,0-1 1,0 1 0,0 0 0,0 0-1,0 0 1,0 0 0,-1 1-1,1-1 1,0 0 0,-1 0 0,1 0-1,-1 0 1,1 2 0,1 4-6,-1 1 1,0-1-1,0 0 1,-1 11-1,0 54 71,0-71-47,0 0-1,0 0 1,0-1-1,0 1 1,0 0-1,0 0 1,0 0 0,1 0-1,-1 0 1,0 0-1,0 0 1,1-1-1,-1 1 1,0 0-1,1 0 1,-1 0 0,1 0-1,-1-1 1,1 1-1,-1 0 1,1-1-1,0 1 1,-1 0-1,2 0 1,-1-1 5,0 0 0,1 1-1,-1-1 1,0 0 0,0 0 0,0 0-1,0 0 1,0 0 0,1 0 0,-1 0 0,0 0-1,0-1 1,0 1 0,0 0 0,0-1-1,2 0 1,4-3-7,0 0 0,0 0 0,0 0 0,7-7 0,57-52 0,-45 38-78,2 1 1,36-23 0,-58 43-4,-1 1 66,-7 7 88,-4 7-31,-72 147-207,75-151 155,1-1-1,-1 1 1,-1 9 0,4-14 19,-1-1 1,1 1 0,-1 0-1,1 0 1,0 0 0,0 0-1,0 0 1,0 0-1,0 0 1,0 0 0,1-1-1,-1 1 1,1 0 0,0 3-1,0-4 2,0-1-1,0 1 0,-1 0 0,1-1 1,0 1-1,0-1 0,0 1 0,0-1 0,0 1 1,0-1-1,0 0 0,0 1 0,0-1 1,0 0-1,0 0 0,0 0 0,0 0 1,0 0-1,0 0 0,0 0 0,0 0 0,0 0 1,0 0-1,2-1 0,-1 0 0,1 0-1,-1 0 1,1 0 0,-1 0-1,0 0 1,0-1 0,0 1-1,2-2 1,5-5-22,-1-1 0,0 0-1,-1 0 1,0-1 0,-1 0 0,0 0-1,0-1 1,-1 1 0,0-1 0,-1 0 0,6-24-1,-10 35 2,0 0 0,0-1 0,1 1 0,-1-1 0,0 1 0,0-1 0,0 1 0,0-1 0,0 1 0,0 0 0,0-1 0,0 1 0,0-1 0,0 1 0,0-1 0,0 1 0,0-1 0,0 1 0,0-1 0,0 1 0,0 0 0,0-1 0,-1 0 0,-5 11-178,-7 20-114,12-23 296,-1 0 0,1 0-1,0 0 1,0 10 0,1-13 19,0-1 0,0 1 0,0-1 0,1 1 0,0-1 0,-1 1 0,1-1 0,1 1 0,-1-1 0,3 6 0,-3-7-24,1-1-1,-1 1 1,0-1-1,0 0 1,1 1-1,-1-1 1,0 0-1,1 0 1,-1 0-1,1 0 1,0 0-1,-1-1 1,1 1-1,0 0 1,-1-1-1,4 2 1,-1-2 29,0 0-1,0 1 1,0-1 0,-1-1 0,1 1-1,0 0 1,6-3 0,0 0 20,1 0-1,-1-1 1,-1 0 0,19-12 0,-14 6-59,0-1 1,-1 0 0,0-1 0,-1 0-1,0-1 1,-1 0 0,0-1 0,10-19-1,3-11 117,18-48 0,-21 44-32,56-137 30,-38 87-238,-31 76 125,7-31 1,-13 47 44,-1 1-73,1-7-335,-4 13 198,-4 7 121,-2 5-20,1 1 0,-8 21 1,4-9 91,1-1-26,1-1 0,-8 40 0,-4 53 23,12-66-91,4-22 81,2 1 1,1 0-1,1 1 0,6 59 1,-4-82 17,1-1 1,0 1 0,0 0 0,1-1-1,0 1 1,0-1 0,5 7 0,-7-12-9,0 0 0,0 0 0,0 0 0,0 0 0,1-1 1,-1 1-1,1 0 0,-1-1 0,1 1 0,0-1 0,0 0 1,0 1-1,-1-1 0,1 0 0,0 0 0,1 0 0,-1 0 0,0-1 1,0 1-1,0 0 0,0-1 0,0 0 0,1 1 0,-1-1 0,0 0 1,0 0-1,1 0 0,2-1 0,-1 0 14,1-1-1,-1 0 1,1 1 0,-1-1-1,0-1 1,0 1 0,0-1-1,0 1 1,0-1 0,0-1-1,3-3 1,2-3-92,0-1 0,9-17 0,-9 15 100,17-21 0,-20 25-37,1 0-186,-6 27 148,-2-4 38,0 0 0,-2 0 0,1 0 0,-2 0 0,-8 21 0,3-1 310,29-48-312,-13 8 17,1 1 0,-1 0 0,17-7 0,-24 12-20,0 0-1,0-1 1,1 1-1,-1 0 1,0 0 0,0 0-1,0 0 1,0 0-1,1 0 1,-1 0-1,0 0 1,0 0-1,0 0 1,0 0-1,1 0 1,-1 0-1,0 0 1,0 0-1,0 1 1,1-1-1,-1 0 1,0 0 0,0 0-1,0 0 1,0 0-1,0 0 1,1 0-1,-1 0 1,0 1-1,0-1 1,0 0-1,0 0 1,0 0-1,0 0 1,0 0-1,1 1 1,-1-1 0,0 0-1,0 0 1,0 1-1,1 11-103,-6 16 74,4-25 35,-1 6 23,-1 0 0,0-1 0,-1 1 0,0-1 0,-7 13 1,-30 37 105,32-46-146,-10 12 145,19-24-128,0-1 0,0 1 0,0 0 0,0 0 0,0 0 1,0 0-1,0 0 0,0 0 0,0 0 0,0 0 0,0-1 0,0 1 0,-1 0 0,1 0 0,0 0 1,0 0-1,0 0 0,0 0 0,0 0 0,0 0 0,0 0 0,0 0 0,0 0 0,0-1 0,0 1 0,0 0 1,0 0-1,0 0 0,0 0 0,-1 0 0,1 0 0,0 0 0,0 0 0,0 0 0,0 0 0,0 0 1,0 0-1,0 0 0,0 0 0,0 0 0,-1 0 0,1 0 0,0 0 0,0 0 0,0 0 0,0 0 0,0 0 1,0 0-1,0 0 0,0 0 0,-1 0 0,1 0 0,0 0 0,0 0 0,0 0 0,6-5-5,-1 1 0,1 0-1,0 0 1,1 0 0,-1 0-1,1 1 1,7-3-1,-1 2-65,0 0 0,24-5 0,-33 8 58,1 1 1,-1 0-1,0-1 0,1 1 0,-1 1 0,0-1 0,1 1 0,-1 0 0,9 2 0,-12-2 14,1-1-1,-1 1 0,1 0 0,-1 0 0,1 0 0,-1 0 0,1 0 0,-1 0 0,0 0 0,0 1 0,0-1 0,1 0 0,-1 1 0,0-1 0,-1 1 0,1-1 0,0 1 0,0-1 0,-1 1 0,1-1 0,0 1 0,-1 0 0,0-1 0,1 1 0,-1 0 0,0 0 0,0 1 0,-2 15 9,0 0 0,-2-1 0,0 0 0,-11 30 0,12-38 5,-7 22 45,-1-1-1,-21 39 1,-36 37 144,62-98-188,0 0 1,0 0-1,-1-1 1,0 0-1,-14 11 1,19-16-8,0-1 0,0 1-1,1-1 1,-1 0 0,0 0 0,-1 0 0,1 0 0,0 0 0,0 0 0,0-1 0,0 1 0,-1-1 0,1 0 0,0 1 0,-1-1-1,1 0 1,0 0 0,0 0 0,-1-1 0,1 1 0,0 0 0,0-1 0,-1 0 0,1 1 0,0-1 0,0 0 0,0 0 0,0 0 0,0-1-1,0 1 1,-3-3 0,3 2-5,1 0 0,-1 0 0,1 0 1,0 0-1,0 0 0,-1 0 0,1-1 0,1 1 0,-1 0 0,0-1 0,1 1 0,-1-1 0,1 1 0,-1-1 0,1 1 0,0-1 0,0 1 0,1-4 1,0-2-31,0-1 0,0 1 1,1 0-1,4-10 1,6-14 24,2-1-1,2 2 1,1 0 0,22-31 0,-27 47-15,1 0-1,0 1 1,0 0-1,2 1 1,-1 1 0,2 0-1,23-14 1,125-55 28,-114 59 21,-10 4-20,-1-1 0,-1-2 0,43-31 0,-18 4 36,-58 45-49,-6 4-33,-10 8-16,-4 6 25,-1-2 0,0 0 1,-1-1-1,-1 0 0,-19 9 1,16-9-14,0 0 0,1 2 1,-25 20-1,40-28 0,3-5 40,0 0 1,1 1-1,-1 0 1,1-1-1,-1 1 1,1 0-1,0 0 1,-1-1-1,1 1 1,-1 3-1,7-6 106,-1 1-1,0-1 1,1 0-1,-1 0 0,0 0 1,8-3-1,20-11-85,1 0 0,50-35-1,-58 34-6,-24 15-28,1 0-1,-1 0 1,0 0-1,0 0 0,1 0 1,-1 1-1,1-1 1,-1 1-1,0-1 0,1 1 1,-1-1-1,1 1 1,-1 0-1,1 0 0,-1 0 1,4 0-1,-4 1-3,0 0 0,1 0 0,-1 0 0,0 0 1,1 0-1,-1 0 0,0 0 0,0 1 0,0-1 0,0 0 0,0 1 0,0-1 0,0 1 0,1 2 0,10 25 4,-9-23-6,-1 1 1,1-1-1,1 1 0,-1-1 0,1 0 1,6 8-1,-8-12 24,-1 0 11,1-1-1,-1 1 1,1-1 0,0 1-1,-1-1 1,1 1 0,0-1-1,3 2 1,-4-3-3,0 0 0,0 0 1,0 0-1,0 0 0,1 0 0,-1 0 1,0 0-1,0 0 0,0 0 0,0 0 1,0 0-1,0-1 0,0 1 0,0-1 1,0 1-1,0-1 0,0 1 0,0-1 1,0 1-1,0-1 0,1-1 0,6-4 34,0 0 0,-1-1 0,0 0 0,0 0 0,-1-1 0,9-13 0,0-3-43,11-27-1,56-146 9,-4 8 67,-41 112-63,33-72 9,-54 110 13,21-75 0,-30 86-96,-2 1-1,0-1 0,1-32 1,-6 59 44,0 0 1,0 0 0,0 0 0,0 0-1,0 0 1,0 1 0,0-1-1,-1 0 1,1 0 0,0 0 0,0 0-1,-1 0 1,1 0 0,-1 0 0,1 1-1,-1-1 1,0-1 0,1 2 6,-1 0 1,1 0-1,-1 0 1,1 0 0,-1 0-1,1 0 1,-1 0-1,1 0 1,-1 0 0,1 0-1,0 1 1,-1-1-1,1 0 1,-1 0 0,1 0-1,0 1 1,-1-1-1,1 0 1,-1 0 0,1 1-1,0-1 1,-1 0-1,1 1 1,0-1 0,0 0-1,-1 1 1,1-1-1,0 1 1,0-1 0,-1 0-1,1 1 1,0-1-1,0 1 1,0-1 0,0 1-1,-43 91-343,16-30 242,1-3 65,3 1 0,3 0 1,2 2-1,-19 121 0,18-25 125,15-113 8,4 68 0,0-109-78,1 0 0,-1 0 0,1-1 0,0 1 0,0 0 0,0-1 0,0 1 0,0-1 0,1 1 0,3 4 0,-4-7-1,0 1 0,0-1 1,0 0-1,0 0 0,0 0 0,1 0 0,-1 0 0,0 0 0,1-1 0,-1 1 0,1 0 0,-1-1 0,1 1 0,-1-1 0,1 1 0,-1-1 1,1 0-1,-1 0 0,1 1 0,0-1 0,-1 0 0,1 0 0,-1-1 0,1 1 0,-1 0 0,1-1 0,2 0 0,8-3 44,-1 0 0,0 0-1,0-2 1,0 1 0,-1-1 0,19-15-1,51-53-79,-67 61 9,23-26 12,12-12-35,-48 51 34,0 0 1,0 0-1,0 0 1,0 0-1,0 0 1,0 0-1,1 0 0,-1 0 1,0 0-1,0 0 1,0 0-1,0 0 0,0 0 1,0 0-1,1 0 1,-1 0-1,0 0 1,0 0-1,0 0 0,0 0 1,0 0-1,0 0 1,0 0-1,1 0 1,-1 0-1,0 0 0,0 0 1,0 0-1,0 0 1,0 0-1,0 0 0,0 0 1,1 0-1,-1 0 1,0 0-1,0 1 1,0-1-1,0 0 0,0 0 1,0 0-1,0 0 1,0 0-1,0 0 1,0 0-1,0 1 0,0-1 1,0 0-1,0 0 1,0 0-1,0 0 0,0 0 1,0 0-1,0 1 1,2 5-37,-3 5-16,-1 1-1,0-1 1,-6 18 0,-2 15-29,8-33 108,1 1 1,0 0-1,1-1 0,0 1 0,0-1 0,4 19 0,-3-27-16,0-1 0,0 0 0,0 0 0,0 0-1,0 0 1,0 0 0,1 0 0,-1 0 0,0-1 0,1 1 0,0 0 0,-1-1-1,1 1 1,0-1 0,0 0 0,0 1 0,0-1 0,0 0 0,0 0 0,0 0 0,1-1-1,-1 1 1,0 0 0,0-1 0,1 0 0,-1 1 0,0-1 0,3 0 0,0 0 19,1 0 0,-1 0 0,0-1 0,1 1 1,-1-1-1,0 0 0,1-1 0,-1 0 1,0 1-1,8-5 0,-4 0-17,0 0 0,-1-1 0,1 0 0,-2 0 0,13-15 0,-15 16-5,0 0 0,-1 0 0,0-1 0,0 1 0,0-1 0,-1 0 0,0 0 0,3-12 0,-5 18-281,-1 6 167,-3 12 78,0-10 34,1 1-1,0-1 0,0 1 0,0 9 1,2-14-2,-1 0-1,1 0 1,1 0 0,-1 0 0,0 0 0,1 0 0,-1-1-1,1 1 1,0 0 0,0 0 0,0-1 0,0 1 0,1 0-1,2 4 1,-1-4 14,-1 1-1,1-1 0,0 0 0,0 0 0,0 0 1,0-1-1,1 1 0,-1-1 0,1 0 0,0 0 1,4 2-1,-6-3-3,0-1-1,0 0 1,-1 1 0,1-1 0,0 0-1,0 0 1,-1 0 0,1 0 0,0-1-1,0 1 1,-1 0 0,1-1 0,0 1-1,-1-1 1,1 0 0,0 1-1,-1-1 1,1 0 0,-1 0 0,1 0-1,-1 0 1,0 0 0,1-1 0,-1 1-1,0 0 1,0-1 0,0 1 0,2-3-1,0-2-1,-1 1 0,1-1-1,-1 1 1,0-1 0,0 0 0,-1 0-1,1 1 1,-2-1 0,1 0 0,0-7-1,0 4 38,0-3-9,-1 0 1,-1-23 0,1 31-50,-1 0 1,1 0 0,-1 0-1,0 0 1,-1 1 0,1-1-1,-1 0 1,1 1-1,-1-1 1,0 0 0,-5-5-1,7 8 10,-1 1 0,1-1 0,-1 0 0,0 1 0,0-1 0,1 1 0,-1-1 0,0 1 0,0-1 0,0 1 0,0-1 0,1 1 0,-1 0 0,0-1 0,0 1 1,0 0-1,0 0 0,0 0 0,0 0 0,0 0 0,0 0 0,0 0 0,0 0 0,0 0 0,0 0 0,1 0 0,-1 1 0,0-1 0,0 0 0,-2 2 0,3-2 0,-1 0 1,1 0 0,0 0 0,-1 1-1,1-1 1,-1 0 0,1 0 0,-1 1-1,1-1 1,0 0 0,-1 1 0,1-1-1,0 1 1,-1-1 0,1 0 0,0 1-1,-1-1 1,1 1 0,0-1 0,0 1-1,0-1 1,-1 1 0,1-1 0,0 1-1,0-1 1,0 1 0,0-1-1,0 1 1,0-1 0,0 1 0,0-1-1,0 1 1,0-1 0,0 1 0,0-1-1,1 1 1,-1-1 0,0 2 0,1-2-5,0 1 1,0-1-1,0 1 1,0-1-1,0 0 0,0 1 1,0-1-1,0 0 1,0 1-1,0-1 1,0 0-1,0 0 1,0 0-1,0 0 1,1 0-1,21-3 51,-14 2-56,29-4-37,-13 1 51,1 1 1,-1 1-1,1 1 1,38 4-1,-61-3-5,1 1 0,-1 0 1,1 0-1,-1 0 0,1 0 0,-1 1 0,0-1 0,0 1 0,0 0 0,0 0 0,0 0 0,0 0 0,0 1 0,-1-1 0,1 1 1,-1-1-1,0 1 0,1 0 0,-1 0 0,-1 0 0,1 0 0,0 1 0,-1-1 0,1 0 0,-1 1 0,0-1 0,0 0 1,-1 1-1,1 0 0,-1-1 0,0 1 0,1-1 0,-2 8 0,-1 1 31,2-7-4,0 0 0,-1 0-1,0 0 1,0 0 0,0-1 0,-4 8 0,-7 15 270,49-65 347,-1-4-623,-20 22-32,0 1 1,39-33-1,-54 50 3,1 1 0,-1 0-1,0 0 1,1 0 0,0 0 0,-1 0-1,1 0 1,-1 0 0,1 1-1,0-1 1,0 0 0,0 1 0,-1 0-1,1-1 1,0 1 0,0 0 0,0 0-1,0 0 1,-1 0 0,1 0-1,0 0 1,0 1 0,0-1 0,0 0-1,-1 1 1,1 0 0,0-1-1,-1 1 1,1 0 0,0 0 0,-1 0-1,1 0 1,-1 0 0,1 0 0,-1 1-1,0-1 1,1 0 0,-1 1-1,0-1 1,0 1 0,0-1 0,1 4-1,44 73-179,-39-64 265,-1 0 1,0 0-1,6 27 1,-12-40-144,1 1 1,-1-1 0,0 1 0,0 0 0,0-1 0,0 1-1,0-1 1,0 1 0,0-1 0,0 1 0,-1-1-1,1 1 1,-1-1 0,0 3 0,0-3-230,1 0 1,-1 0-1,0 0 1,0-1-1,0 1 1,0 0-1,0 0 1,0-1-1,0 1 0,0 0 1,0-1-1,0 1 1,0-1-1,0 0 1,-1 1-1,1-1 1,0 0-1,0 0 1,0 1-1,-1-1 0,1 0 1,0 0-1,0 0 1,0-1-1,-1 1 1,1 0-1,-2-1 1,-14-3-3905,3 0 1398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1:52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37 6240,'-42'-11'2005,"17"9"3536,60 9-4834,0-1 0,0-3 1,56 0-1,-33-2-421,-13 2-318,70-1 654,-98-2-1011,0-2 0,0 0 0,0-1 0,25-7 0,-38 8-267,0 1 0,0-1 0,-1 0 0,1 0 0,0 0 0,-1-1 0,0 1 0,4-4 0,7-4-2170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7:19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16 7808,'-14'-9'3520,"9"6"-3040,0-1-192,10 8-256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7:21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0 398 3648,'0'-42'3157,"0"41"-2988,1 0-1,-1 0 1,0 0-1,1 0 1,-1 1 0,1-1-1,-1 0 1,1 0-1,-1 0 1,1 1-1,-1-1 1,1 0-1,0 1 1,-1-1 0,1 1-1,1-2 1,2-1 714,1 12 99,-4 1-803,0 0 0,0 0 0,-1 0 0,-1 10 0,-1 8 24,3 75 386,1 3 546,-14 113 0,9-193-965,1-16-1,0 1 1,1-1-1,1 1 0,0 0 0,0-1 0,3 15 0,-3-13-63,0-6 52,1-9 736,8-23-229,-2 3-453,-1 0 0,5-28 0,9-276 55,-7 73-417,-9 172 78,-3 46 2,8-56-1,-5 70 87,1-35 0,-4 71-99,0-1 0,4 17 0,4 25-73,12 128 298,-15-141-140,2 15-11,17 147 343,-19-157-199,1 0 0,14 47 0,-16-77 50,1-1-1,0 0 1,1 0 0,10 17-1,-16-31 88,0-2-194,0 1 0,1-1-1,-1 1 1,1-1 0,-1 0 0,0 0 0,1 1-1,-1-1 1,1 0 0,1-1 0,-1 2 5,1-2-53,1-1 1,0 1 0,-1 0 0,1-1 0,-1 0-1,1 0 1,-1 0 0,0 0 0,5-4-1,-2 0-2,0 0-1,0 0 0,7-11 0,-4 3 111,0 0 1,-1-1-1,10-25 1,12-52-11,-18 52-213,16-42 10,3 2 1,47-86-1,-69 149 49,4-8-7,1 1 1,25-34 0,-33 51 1,-1 1-40,1-1 0,-1 1-1,0-2 1,-1 1 0,7-15 0,-26 83-11798,-6 21 6245,5-31 2920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7:22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87 2656,'0'-1'96,"0"0"0,1 0 0,-1 0 0,1 0 0,0 0 1,-1 0-1,1 0 0,0 0 0,-1 1 0,1-1 0,0 0 0,0 0 0,0 1 0,0-1 0,0 1 1,0-1-1,0 1 0,0-1 0,2 0 0,7-4 1731,-8 3-1414,-1 0 0,0 0 0,0 0 0,-1 0 0,1-1 0,0 1 1,-1 0-1,1 0 0,-1 0 0,0-1 0,1 1 0,-1 0 0,0 0 0,-1-1 0,1 1 0,0 0 0,-1 0 0,1-1 0,-2-1 0,2 3-339,-1-1 1,0 1-1,0 0 0,0 0 0,0 0 0,0-1 0,0 1 1,0 0-1,0 0 0,-1 1 0,1-1 0,0 0 1,-1 0-1,1 1 0,0-1 0,-1 0 0,-2 0 0,1 1-40,0-1 0,0 1-1,0 0 1,0 0-1,0 0 1,0 0-1,0 1 1,-5 1-1,2 0-39,-1 0-1,1 0 0,-1 1 1,1 0-1,0 1 1,1-1-1,-10 8 0,10-6 31,-1 1 0,1-1-1,1 1 1,-1 0 0,1 0 0,0 1-1,1-1 1,-1 1 0,1 0 0,-2 8-1,0 1 97,1-1 0,1 1 0,-2 27 0,4-32-62,1-1 0,1 0-1,0 1 1,0-1 0,6 19-1,20 50 280,-17-55-117,-2 0 1,7 28-1,-14-46-173,1 1-1,-1-1 1,-1 0-1,1 0 1,-1 1-1,0-1 0,-1 0 1,0 1-1,1-1 1,-2 0-1,1 0 0,-1 0 1,0 0-1,0 0 1,-1 0-1,0 0 1,0-1-1,0 1 0,-1-1 1,1 0-1,-1 0 1,0 0-1,-1-1 0,1 1 1,-1-1-1,-5 3 1,-12 7-913,6-7-3020,12-7 1678,-1-3-2069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7:22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48 7296,'0'0'57,"0"0"1,0 0-1,0 0 1,0 0-1,0-1 1,0 1-1,0 0 1,0 0-1,0 0 1,0 0-1,0 0 0,0 0 1,0 0-1,0 0 1,0-1-1,0 1 1,0 0-1,0 0 1,0 0-1,0 0 1,0 0-1,0 0 1,0 0-1,0 0 1,0-1-1,0 1 1,0 0-1,0 0 0,0 0 1,0 0-1,0 0 1,0 0-1,0 0 1,0 0-1,0 0 1,1 0-1,-1-1 1,0 1-1,0 0 1,0 0-1,0 0 1,0 0-1,0 0 1,0 0-1,0 0 1,1 0-1,-1 0 0,0 0 1,0 0-1,11-3 1494,21-2-194,-23 3-717,190-19 3979,-117 14-4006,6 2-714,-75 5-120,1 1 0,-1 0 0,0 1 0,22 6 0,-31-6-438,-3-2 317,0 1-1,1-1 1,-1 1-1,1-1 1,-1 0 0,1 1-1,-1-1 1,1 0 0,-1 0-1,1 0 1,2-1 0,5-3-5274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7:23.1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52 3072,'-13'-4'11067,"22"-1"-10822,36-6 779,1 2 0,65-5-1,40 6 231,-143 9-1177,12 1-96,-18-2-194,-7 6-2005,-14 24-5073,10-18 2822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7:23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6400,'4'-3'2368,"6"-2"-1856,9 1-128,-5 4 2112,14 0-1440,0-3 1056,0-3-1216,2 6-65,-2 0-511,-5 0-128,1 0-128,-5 0-128,-5 6 32,0 1-32,0-2 0,-5-2-3327,-4 6 1855,1 3-5504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8:08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1 147 1824,'2'0'683,"-2"0"-880,-2-7 5348,3-11-3551,-1 17-1500,1 0-1,0-1 1,0 1 0,-1-1 0,1 0-1,-1 1 1,0-1 0,1 1-1,-1-3 1,0 2-31,1 0 1,-1 0-1,0 0 1,1 0-1,0 0 0,-1 1 1,1-1-1,0 0 0,2-3 1,5-6 185,-6 7-162,1 0-1,-1 1 1,1-1 0,0 1 0,-1 0 0,2-1-1,-1 1 1,0 1 0,1-1 0,-1 0-1,1 1 1,4-2 0,14-7 26,-19 9-134,1 0 1,0 0-1,0 0 1,0 0-1,7-1 1,25-3-295,-35 6 191,1 1 28,-1 0 91,0 0 1,0 0 0,0 0 0,1 0 0,-2 0 0,1 0 0,0 0-1,0 0 1,0 0 0,0 0 0,-1 1 0,1-1 0,-1 0-1,1 1 1,-1-1 0,1 0 0,-1 1 0,0-1 0,0 1-1,1-1 1,-1 1 0,0-1 0,0 0 0,0 1 0,-1-1-1,1 1 1,0-1 0,-1 1 0,0 0 0,-1 9 34,-2 0 0,-7 19 0,5-17-23,-42 109 67,3-13 21,20-50 80,23-52-98,2-7-39,0 1 0,0 0 0,0 0 0,0-1 0,0 1 0,0 0 0,-1-1 0,1 1 0,0 0 0,0-1 1,-1 1-1,1 0 0,-1-1 0,1 1 0,0 0 0,-1-1 0,1 1 0,-1-1 0,1 1 0,-2 0 0,14 3 411,-11-3-431,1 0 0,-1-1 0,1 1 0,-1-1-1,1 1 1,-1-1 0,1 0 0,0 1 0,1-1 0,95 9 696,-95-9-721,-1 0 0,1 1 1,0-1-1,0 1 1,0 0-1,0 0 1,-1 0-1,5 2 1,1 0 122,-6-2 27,13-2 369,14-12-3962,-17 6-547,-3 2 1538,1-8-699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8:09.4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2144,'0'-1'4971,"3"0"-2061,14-1-1244,19-2-1267,-28 2-286,0 1 0,0 0 0,-1 0 0,1 1 0,9 0 0,-7 0 43,0 0 1,14-3-1,11-1 107,-1 1-1,40 2 1,-63 1-294,-10 0 117,-5 8-5478,-6 0 768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8:10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 3136,'0'-1'97,"0"-1"0,0 1 0,0 0 0,1 0 1,-1 0-1,1-1 0,-1 1 0,1 0 0,-1 0 0,1 0 0,0 0 1,-1 0-1,1 0 0,1-1 0,5-1 3571,1 20-2345,-6-2-1008,-1 0 1,-1 0-1,-1 16 0,0 2 152,-4 51 285,1 16-171,-1-20 75,5-75-576,1-5-69,-1 0 0,0 1 1,0-1-1,0 0 0,0 1 0,0-1 1,0 1-1,0-1 0,0 0 0,0 1 0,0-1 1,0 0-1,0 1 0,0-1 0,0 1 1,0-1-1,0 0 0,0 1 0,0-1 0,0 0 1,0 1-1,-1-1 0,1 0 0,0 1 1,0-1-1,0 0 0,-1 1 0,1-1 1,0 0-1,-1 1 0,1-1 0,0 0 0,0 0 1,-1 0-1,1 1 0,-2-1 1558,7-75-769,-4 61-866,1 1-1,0-1 0,7-23 1,0 1 23,24-94 86,-30 122-109,-1-1 0,1 1 0,1 0 1,6-12-1,-7 16 46,-1 1 0,0-1-1,1 0 1,0 1 0,-1 0 0,1 0 0,1 0 0,-1 0-1,0 0 1,1 1 0,3-3 0,-6 4 1,0 1-1,0-1 1,0 1 0,0 0 0,0-1 0,0 1 0,0 0-1,0 0 1,0 0 0,0-1 0,0 1 0,0 0-1,0 0 1,0 0 0,0 1 0,0-1 0,0 0-1,0 0 1,0 0 0,0 1 0,0-1 0,0 1-1,-1-1 1,3 1 0,-2 1 9,0-1-1,0 0 1,0 1 0,0-1-1,0 1 1,0-1 0,0 1-1,0-1 1,-1 1-1,1 0 1,-1-1 0,1 1-1,0 2 1,0 4 34,0 1 0,-1-1 0,0 1 1,0 0-1,-2 8 0,-1-4 27,0-1 0,-1-1 0,0 1 0,0 0-1,-2-1 1,1 0 0,-1 0 0,-1-1 0,0 1 0,-13 13 0,-5 0 172,24-22-200,-1-1 0,0 0 0,1 1 0,-1-1 0,0 0 0,0 0 0,0 0 0,0 0 0,0 0 1,0-1-1,0 1 0,-3 0 0,4-1 46,0 4-216,1-4 149,0 1 0,0-1 0,0 0 0,0 1 0,0-1 0,-1 0 0,1 0 0,0 1 0,0-1 0,0 0 0,0 1 0,1-1 0,-1 0 0,0 1 0,0-1 0,0 0 0,0 0 0,0 1 0,0-1 0,0 0 0,0 1 0,1-1 0,-1 0 0,0 0 0,0 1 0,0-1 0,1 0 0,-1 0 0,0 0 0,0 1 0,1-1 0,-1 0 0,0 0 0,0 0 0,1 0 0,-1 0 0,0 1 0,1-1 0,36 24 819,-28-19-749,0 1 0,-1 0 0,9 7 0,20 19 290,-35-31-324,-1 0-54,2 1 32,2 2-1119,11-2-7773,1-2 4722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8:13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23 2080,'0'-1'294,"0"0"0,0 1 0,0-1-1,0 0 1,0 1 0,1-1 0,-1 0 0,0 1 0,0-1 0,1 1-1,-1-1 1,0 0 0,1 1 0,-1-1 0,0 1 0,1-1 0,-1 1 0,1-1-1,-1 1 1,2-1 0,15-6 1346,-8 6-1935,0 1 0,13 0 0,-14 0 963,29-1-417,-8 0-238,40 4 0,-61-2 32,1 1-1,-1-1 0,0 1 1,0 1-1,0-1 0,0 1 0,-1 1 1,1-1-1,9 8 0,-15-11-35,-1 1 0,0 0 0,0-1 0,0 1 0,0 0 0,-1 0 0,1 0-1,0 0 1,0 0 0,0 0 0,-1 0 0,1 0 0,0 0 0,-1 0 0,1 0 0,-1 0-1,1 0 1,-1 1 0,0-1 0,0 0 0,1 0 0,-1 0 0,0 1 0,0-1 0,0 0-1,0 0 1,0 1 0,0-1 0,-1 0 0,1 0 0,0 1 0,-1-1 0,1 0 0,-1 0-1,1 0 1,-1 0 0,1 0 0,-2 1 0,-3 5 35,0-2 1,0 1-1,0 0 1,-1-1-1,-7 5 1,5-3 56,-22 15 163,-63 36 1,66-43-10,-25 11 83,34-17-126,-26 15 1,59-17-43,75 21 37,-49-16-105,63 28 0,-90-34-74,7 4 29,28 18 1,-44-25-26,1 1 1,-1 0-1,-1 0 1,1 0 0,0 1-1,-1-1 1,0 1-1,0 0 1,-1 0 0,5 8-1,-7-12-8,-1 1 1,1-1-1,0 1 0,-1-1 0,0 1 1,1 0-1,-1-1 0,0 1 0,0-1 1,0 1-1,0 0 0,0-1 0,0 1 1,-1-1-1,1 1 0,0-1 0,-1 1 0,0 2 1,-1-1-2,1-1 1,-1 1 0,0-1-1,0 1 1,0-1-1,0 0 1,0 0 0,0 1-1,-4 1 1,-1 0 35,0 1 1,0-1 0,-1 0 0,1-1-1,-1 1 1,-11 1 0,-4 0 123,0-1 1,0-1-1,-1-2 1,-24 0-1,38-1-113,-1 1-1,-14 3 1,1 0-625,20-3 64,1 0 1,0 0 0,0 0 0,0 0 0,0 0 0,0 1 0,0 0 0,0 0 0,0-1 0,1 2 0,-1-1 0,0 0 0,1 0 0,0 1 0,0-1 0,0 1 0,-3 5-1,-1 7-3135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1:53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80 7712,'-53'-45'3520,"53"37"-3072,0 5 32,3-1-352,7-9-736,3 6 320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8:14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30 3072,'-12'-4'4578,"12"4"-4528,0 0 0,0 0 0,0 0 0,0 0 0,0 0 0,0 0 0,1 0 0,-1 0 0,0 0 0,0 0 0,0 0 1,0 0-1,0 0 0,0 0 0,0 0 0,0 0 0,0 0 0,22-5 2167,60-4-482,46-3-857,70 18-367,-160-2-512,1 2 0,-1 1 0,43 15 0,-16 7 198,-63-28-885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8:14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30 3488,'0'-3'433,"0"0"-199,-1 1 0,1 0 0,1 0 0,-1 0 0,0 0 0,0 0 0,1 0 0,-1 0 1,1 0-1,1-4 0,-2 16 3794,1 34-3774,-1 175 2088,-1-198-2084,-1 0 1,-1 0 0,-10 34-1,12-52-190,-5 18 90,6-21-255,0 1-1,-1 0 1,1 0-1,0-1 1,-1 1-1,1 0 1,0-1-1,-1 1 1,1 0-1,-1-1 1,1 1 0,-1-1-1,1 1 1,-1-1-1,1 1 1,-1-1-1,0 1 1,1-1-1,-1 1 1,0-1-1,1 0 1,-2 1-1,1-1-39,1 0 0,-1-1-1,1 1 1,-1 0 0,1 0 0,-1 0-1,1-1 1,0 1 0,-1 0 0,1-1-1,-1 1 1,1 0 0,0-1-1,-1 1 1,1-1 0,0 1 0,-1 0-1,1-1 1,0 1 0,0-1 0,-1 1-1,1-1 1,0 1 0,0-1 0,0 1-1,0-1 1,0 1 0,0-1-1,0 1 1,0-1 0,0 1 0,0-1-1,0 1 1,0-1 0,0 0 0,0 1-1,0-1 1,5-20-3238,-1 8 1300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8:15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236 7 4064,'0'0'62,"0"-1"-1,0 1 1,0 0 0,0-1-1,0 1 1,-1 0 0,1-1-1,0 1 1,0 0 0,0 0-1,0-1 1,-1 1 0,1 0-1,0 0 1,0-1 0,-1 1-1,1 0 1,0 0 0,0 0-1,-1 0 1,1-1 0,0 1-1,-1 0 1,1 0 0,0 0-1,-1 0 1,1 0 0,0 0 0,-1 0-1,1 0 1,0 0 0,-1 0-1,1 0 1,-1 0 0,-7 10 1014,5-6-1085,-34 61 1271,24-40-922,-20 28 0,11-26 113,-2-1 0,-28 26 0,17-18 2060,55-23-1969,13-5 264,58 1 1,-33-3-405,-36-1-352,-15-1-59,1 0-1,-1-1 1,0-1 0,13 1 0,-18-1-254,7 0-5414,4 0 470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8:16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7 3808,'-1'-6'3055,"-1"13"106,0 1-2919,0 4 233,0 1-1,0 0 1,2 0-1,-1 0 1,3 18-1,-1 3 71,-1-8-597,1-15 195,0 0 0,-2 0 0,1 0 1,-1-1-1,-1 1 0,0 0 0,-4 14 1,4-20 132,-5 11-93,7-16-265,0 0 0,0 1 0,0-1 0,0 0 0,0 1 0,0-1 0,-1 0 0,1 0 0,0 0 0,0 1 0,0-1 0,-1 0 0,1 0 1,0 0-1,0 1 0,-1-1 0,1 0 0,0 0 0,0 0 0,-1 0 0,1 0 0,0 0 0,-1 1 0,1-1 0,0 0 0,0 0 0,-1 0 0,1 0 0,0 0 0,-1 0 0,1 0 0,0 0 0,-1 0 0,1-1 0,0 1 0,0 0 0,-1 0 0,1 0 0,0 0 0,-1 0 0,0-12-4750,1 3 1046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8:16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31 4896,'3'-4'452,"1"1"1,0 1 0,0-1-1,0 0 1,0 1-1,0 0 1,0 0-1,0 0 1,1 0-1,-1 1 1,1 0 0,0 0-1,6-1 1,-10 2 288,13 18-64,-14-15-571,0 1 0,0-1 0,0 0 0,0 1 0,-1-1 0,1 0 0,-1 0-1,0 1 1,-1 2 0,-11 30 505,12-34-579,-56 116 1109,40-80-1015,1-1 212,15-35-983,11-4-4395,0-5 816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8:17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1 135 3808,'6'0'7616,"2"-1"-7257,-1 0 0,0 0 1,0 0-1,0-1 0,1 0 0,10-6 1,42-21 391,-55 26-647,34-17 348,0 1-1,76-24 1,-111 42-436,0 0-1,0 0 1,0 1-1,0-1 1,0 1 0,0 0-1,0 0 1,0 0 0,0 0-1,0 1 1,0 0 0,0-1-1,0 2 1,7 2 0,-8-3-13,0 1 0,0 0 0,0 0 0,0 0 0,-1 1-1,1-1 1,-1 0 0,1 1 0,-1 0 0,0 0 0,0 0 0,0 0 0,0 0 0,-1 0 0,1 0 0,-1 0 0,1 5 0,3 9 211,2 24 1,-3-16-42,-4-23-98,1 0-1,0 1 1,-1-1-1,1 0 0,0 0 1,0 0-1,1 0 0,-1 0 1,0 0-1,1 0 0,-1 0 1,1 0-1,0 0 0,-1-1 1,1 1-1,2 1 0,-2-2-49,-1 0-1,0-1 1,0 1-1,0-1 1,1 1 0,-1-1-1,0 1 1,0-1-1,1 0 1,-1 1-1,0-1 1,1 0-1,-1 0 1,1 0-1,-1 0 1,0 0-1,1 0 1,-1-1 0,0 1-1,1 0 1,-1-1-1,0 1 1,0-1-1,1 1 1,-1-1-1,0 0 1,0 1-1,0-1 1,1-1-1,10-9-2472,18-20 1,-16 14-2993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8:30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22 2080,'-4'-2'183,"4"2"-167,-1 0 1,1 0-1,0 0 1,0 0 0,0 0-1,-1 0 1,1 0-1,0 0 1,0 0 0,0 0-1,-1 0 1,1 0 0,0 0-1,0 0 1,0 0-1,0 0 1,-1 0 0,1 0-1,0 0 1,0 0-1,0 0 1,-1-1 0,1 1-1,0 0 1,0 0-1,0 0 1,0 0 0,0 0-1,0 0 1,-1-1-1,1 1 1,0 0 0,0 0-1,0 0 1,0-1 0,0 1-1,0 0 1,0 0-1,0 0 1,0-1 0,0 1-1,0 0 1,0 0-1,0 0 1,0 0 0,0-1-1,0 1 1,0 0-1,0 0 1,0 0 0,0-1-1,0 1 1,0 0 0,0 0-1,0 0 1,0-1-1,0 1 1,1 0 0,-40 0 4201,32 0-3146,7 0-1056,0 0 0,0 0-1,0 1 1,0-1 0,0 0 0,0 0-1,-1 0 1,1 0 0,0 1 0,0-1-1,0 0 1,0 0 0,0 0 0,0 0-1,0 1 1,0-1 0,0 0 0,1 0-1,-1 0 1,0 0 0,0 1 0,0-1-1,0 0 1,0 0 0,0 0 0,0 0-1,0 1 1,0-1 0,0 0 0,1 0-1,-1 0 1,0 0 0,0 0 0,0 0-1,0 1 1,0-1 0,1 0 0,-1 0-1,0 0 1,6 6 927,-3-4-711,0 0-1,0-1 0,0 1 0,0-1 0,0 0 0,0 0 1,0 0-1,0 0 0,4 0 0,31 2 812,-21-4-578,-1-1 0,20-4 0,4-1-36,300-17 1059,-336 24-1481,1 0 0,-1 1 1,0 0-1,0 0 0,1 0 1,-1 1-1,0-1 0,0 1 1,0 0-1,7 5 0,17 7-4343,-11-8 1195,2 6-2011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3:21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0 925 3328,'12'-3'1847,"0"0"1,0-1-1,11-5 1,51-23-86,-44 15-1474,-1 0 1,0-3 0,-2 0 0,-1-2-1,0 0 1,43-51 0,-31 35-310,-30 33-95,-5 11-39,-2 21-38,-3 1 129,-2-1 0,-9 37 0,-23 60 85,14-49 16,-7 30 38,-75 246 1344,59-216-317,29-83 2174,36-101-2113,7-12-1027,44-99-11,17-10-81,-39 77-40,111-268-111,-83 187-95,-74 168 166,0 0 1,0 0 0,1 0 0,0 1-1,6-8 1,-9 13 27,-1-1-1,1 1 1,-1-1 0,1 0 0,-1 1-1,1-1 1,0 1 0,-1-1-1,1 1 1,0 0 0,0-1-1,-1 1 1,1 0 0,0-1 0,0 1-1,0 0 1,-1 0 0,1 0-1,0-1 1,0 1 0,0 0 0,0 0-1,-1 1 1,1-1 0,0 0-1,0 0 1,0 0 0,-1 0-1,1 1 1,0-1 0,0 0 0,0 1-1,-1-1 1,1 0 0,0 1-1,-1-1 1,1 1 0,0 0 0,-1-1-1,1 1 1,-1-1 0,1 1-1,-1 0 1,1-1 0,-1 1-1,1 0 1,-1 0 0,0-1 0,1 1-1,-1 1 1,2 2-11,0 0 1,-1 0-1,1 1 0,-1-1 1,0 1-1,0-1 0,-1 1 0,1 6 1,-3 39 2,1-42 13,-4 31 25,-1 0-1,-2 0 0,-1-1 1,-2 0-1,-20 43 0,29-74 35,-2 0-1,1-1 1,-1 1-1,0-1 1,0 0-1,-9 10 1,11-14-13,-1 0 0,1 1 0,-1-1 0,0 0 0,1-1 0,-1 1 0,0 0 0,0-1 0,0 0 0,0 0 0,0 1 0,0-2 0,-1 1 0,1 0 0,0-1 0,-6 1 0,9-1-47,0 0 0,0-1 0,0 1 0,0 0 1,0 0-1,0 0 0,0 0 0,0 0 0,0 0 0,0 0 0,0-1 0,0 1 0,0 0 0,0 0 0,0 0 0,0 0 0,0 0 0,0 0 0,0-1 0,0 1 0,0 0 0,0 0 0,0 0 0,0 0 0,0 0 0,0 0 0,0-1 0,0 1 0,0 0 0,0 0 0,0 0 0,0 0 0,0 0 0,1 0 1,-1 0-1,0 0 0,0 0 0,0-1 0,34-14-195,62-20 0,42-3 305,5-2-6,-100 26-79,0-2 0,-1-2 1,-1-2-1,57-37 0,-64 28-105,-28 23 61,0 0 1,0 1-1,1 0 1,13-8-1,-20 12 21,0 1 0,0 0 0,0 0-1,0 0 1,1-1 0,-1 1 0,0 0 0,0 0 0,1 0 0,-1 0-1,0 0 1,0 0 0,0 0 0,1 0 0,-1-1 0,0 1 0,0 0-1,1 0 1,-1 0 0,0 0 0,0 0 0,1 0 0,-1 0-1,0 0 1,0 1 0,1-1 0,-1 0 0,0 0 0,0 0 0,1 0-1,-1 0 1,0 0 0,0 0 0,1 0 0,-1 1 0,0-1 0,0 0-1,0 0 1,0 0 0,1 1 0,-1-1 0,0 0 0,0 0 0,0 0-1,0 1 1,0-1 0,1 0 0,-1 0 0,0 1 0,0-1-1,0 0 1,0 0 0,0 1 0,0-1 0,0 0 0,0 0 0,0 1-1,0-1 1,0 0 0,0 0 0,0 1 0,0-1 0,0 0 0,0 0-1,-1 1 1,-6 22-27,-12 16 29,-3 0 0,-1-2 0,-29 37 0,33-47 0,8-12 25,-10 21 0,19-31-9,-1 0-1,1 0 1,0 1 0,0-1 0,0 0 0,1 1 0,0-1 0,-1 8-1,2-12 18,0 0 0,0 1 0,1-1 0,-1 0 0,0 1 0,0-1 0,1 0 0,-1 0 0,1 1 0,-1-1 0,1 0 0,0 0 0,-1 0 0,1 0 0,0 0-1,0 0 1,0 0 0,0 0 0,0 0 0,0 0 0,0 0 0,0 0 0,0-1 0,0 1 0,0 0 0,0-1 0,1 1 0,-1-1 0,0 1 0,0-1 0,1 0 0,-1 0 0,2 1-1,1-1 5,-1 0-1,1 1 1,-1-1-1,1-1 1,-1 1-1,0-1 1,1 1-1,-1-1 1,1 0-1,-1 0 1,0 0-1,4-2 1,-2-1 2,0 0 0,0 1-1,0-2 1,-1 1 0,1 0 0,-1-1-1,0 0 1,-1 0 0,1 0 0,-1-1-1,4-7 1,3-9 35,10-34 0,-7 19-111,-2-1 0,9-62-1,-19 91-4,-1 0-1,1 0 0,-3-14 1,1 16-71,-1 8-56,-2 15-61,-6 32-21,0 2 207,1 0-1,-2 79 1,11-125 64,0 0 0,0 1 1,0-1-1,1 0 0,0 0 0,0 0 1,0 0-1,0 0 0,1 0 1,0 0-1,0 0 0,3 5 1,-3-6 1,0-1 0,0 0-1,0 0 1,0 0 0,0-1 0,1 1 0,-1 0 0,1-1 0,-1 0 0,1 1 0,-1-1 0,1 0 0,0 0 0,-1-1 0,1 1 0,0 0 0,0-1 0,-1 0 0,1 0 0,3 0 0,9-1 48,1-1 1,-1-1-1,-1 0 1,1-2-1,28-10 1,-24 7-14,16-5-21,-2-2 0,0-1-1,46-30 1,-61 33-37,0 0 0,-1 0-1,0-2 1,-2 0 0,0-1 0,0-1 0,13-21-1,-20 27 6,-6 9-33,-1 0 0,1 0-1,-1-1 1,1 1 0,-1-1 0,0 1 0,1-6 0,-1 8 27,-1-1 0,0 0 0,0 0 0,1 1 1,-1-1-1,0 0 0,1 0 0,-1 1 0,1-1 0,-1 0 0,1 1 0,-1-1 1,1 1-1,0-1 0,-1 0 0,1 1 0,0 0 0,-1-1 0,1 1 0,0-1 1,-1 1-1,1 0 0,0-1 0,0 1 0,1 0 0,0-1-7,0 1 0,1 0 0,-1 0 0,0 0 0,1 0-1,-1 1 1,0-1 0,0 1 0,4 0 0,-1 1-7,-1 0 0,1 0 0,0 0 1,-1 0-1,0 1 0,0 0 0,0 0 0,0 0 0,6 6 0,-4-2-30,-1 1-1,0-1 0,-1 1 1,1 0-1,-1 0 1,4 15-1,-3-5 76,-1 0 0,3 23-1,-5-28-12,0-1 0,2 0 0,6 18 0,-9-29-1,-1 0-1,1 0 1,-1 0-1,1 0 1,-1 0-1,1-1 1,0 1-1,0 0 0,-1 0 1,1-1-1,0 1 1,0-1-1,0 1 1,0 0-1,0-1 1,-1 0-1,1 1 1,0-1-1,0 0 1,0 1-1,0-1 0,0 0 1,0 0-1,0 0 1,1 0-1,-1 0 1,0 0-1,0 0 1,0 0-1,1 0 1,2-1 12,-1 0 0,1 0 0,-1 0 1,0 0-1,1-1 0,-1 1 1,3-3-1,6-5-22,-1 0 0,-1 0 1,0-1-1,0-1 0,-1 0 0,12-19 1,14-15 112,16-20-433,-53 78 150,0 0 0,-1 21 0,1 2 15,1-31 162,1-1 1,-1 0-1,1 1 0,1-1 1,-1 0-1,0 0 1,1 1-1,0-1 1,0 0-1,1 0 1,-1 0-1,4 6 0,-4-8-1,0 1 0,1-2 1,-1 1-1,1 0 0,0 0 0,0 0 0,0-1 0,0 1 0,0-1 0,0 1 0,0-1 0,0 0 0,0 0 0,1 0 0,-1 0 0,0-1 0,1 1 0,-1 0 0,1-1 0,-1 0 0,1 1 0,-1-1 0,3 0 0,7-1 19,-1 0-1,1 0 1,-1-1-1,1 0 1,-1-1-1,0 0 1,0-1-1,0 0 1,0-1-1,-1 0 1,0-1-1,0 0 1,0-1-1,12-10 1,-1-3 23,-1 0 1,-1-1-1,-2-1 0,0-1 1,21-35-1,103-217 208,-122 236-263,-2-1 1,19-66-1,-24 64-87,-1-1 0,8-72 0,-19 104 44,1 1 1,-2-1-1,0 1 0,-2-13 0,3 22 41,0 1 0,0 0 0,0 0 0,0 0 0,0 0 0,0-1 0,0 1-1,0 0 1,0 0 0,0 0 0,0-1 0,0 1 0,0 0 0,0 0 0,0 0 0,0 0-1,0 0 1,0-1 0,0 1 0,0 0 0,0 0 0,-1 0 0,1 0 0,0 0 0,0-1-1,0 1 1,0 0 0,0 0 0,0 0 0,-1 0 0,1 0 0,0 0 0,0 0 0,0 0-1,0 0 1,-1-1 0,1 1 0,0 0 0,0 0 0,0 0 0,0 0 0,-1 0 0,1 0-1,0 0 1,0 0 0,0 0 0,0 0 0,-1 0 0,1 1 0,0-1 0,0 0 0,0 0-1,0 0 1,-1 0 0,1 0 0,0 0 0,0 0 0,0 0 0,0 0 0,0 1 0,-1-1-1,-8 12-195,9-12 197,-6 11-65,1 1 0,0 0 0,1-1 0,0 1 0,-2 14 0,-6 18 54,10-40 17,-13 42-66,-16 74 1,20-55 32,3 1 1,2 0 0,4 76-1,2-65 121,2 26 213,-2-101-288,0-1-1,0 1 1,0-1 0,0 1-1,1-1 1,-1 1 0,1-1-1,-1 0 1,1 1-1,-1-1 1,1 0 0,0 1-1,0-1 1,-1 0 0,1 0-1,1 2 1,-1-3-1,0 0-1,-1 1 1,1-1-1,0 0 1,-1 1 0,1-1-1,0 0 1,0 0-1,-1 1 1,1-1 0,0 0-1,0 0 1,0 0-1,-1 0 1,1 0 0,0 0-1,0-1 1,-1 1-1,1 0 1,0 0 0,0 0-1,0-1 1,3-1 9,-1 0-1,0 0 1,1 0 0,-1 0 0,0-1 0,0 1 0,0-1-1,-1 0 1,1 0 0,2-4 0,11-15-20,35-47-136,-51 68 123,0 1-1,0-1 1,1 1 0,-1 0 0,0-1-1,1 1 1,-1 0 0,0-1-1,1 1 1,-1 0 0,0 0-1,1-1 1,-1 1 0,1 0 0,-1 0-1,1 0 1,-1 0 0,0-1-1,1 1 1,-1 0 0,1 0 0,-1 0-1,1 0 1,-1 0 0,1 0-1,0 0 1,0 1 3,-1-1 0,1 1 0,-1-1-1,1 0 1,-1 1 0,1-1 0,-1 1 0,0 0-1,1-1 1,-1 1 0,0-1 0,1 1 0,-1 0-1,0-1 1,1 1 0,-1 0 0,5 32-1,-4-28 7,-1 7-88,0 1 0,0-1-1,-3 14 1,1-15 97,1 0 0,1-1-1,-1 1 1,3 12 0,-1 12 87,-1-35-88,0 0 0,0 1-1,0-1 1,0 0 0,0 0 0,0 1-1,0-1 1,0 0 0,0 0 0,0 0 0,0 1-1,0-1 1,1 0 0,-1 0 0,0 0 0,0 1-1,0-1 1,0 0 0,1 0 0,-1 0-1,0 0 1,0 1 0,0-1 0,1 0 0,-1 0-1,0 0 1,0 0 0,1 0 0,-1 0 0,0 0-1,0 0 1,0 0 0,1 0 0,-1 0-1,0 0 1,0 0 0,1 0 0,-1 0 0,0 0-1,0 0 1,1 0 0,-1 0 0,0 0 0,0 0-1,1 0 1,-1 0 0,0 0 0,0 0-1,0-1 1,1 1 0,-1 0 0,0 0 0,0 0-1,16-10 309,9-14-190,-1-2 0,21-27 1,7-9-90,1-4-181,-13 15 43,-29 37 114,-3 4-74,-6 11 17,-3 8 2,-3 13-21,0-1 0,-1 0 0,-1 1 1,-12 27-1,-69 107-160,53-101 313,-34 77 0,35-49-25,-47 102-131,67-159 164,-1-1-1,-2 0 0,-1-1 0,-35 40 0,48-61-42,0 1 0,0-1 0,-1 0-1,1 0 1,-1 0 0,0 0-1,0-1 1,0 0 0,0 0 0,0 0-1,0-1 1,-7 2 0,10-3-46,0 1 0,0-1-1,0 0 1,0 0 0,0 0 0,-1 0 0,1 0 0,0-1-1,0 1 1,0-1 0,0 1 0,0-1 0,0 0-1,0 0 1,0 0 0,0 0 0,1 0 0,-1 0 0,0 0-1,1-1 1,-1 1 0,0 0 0,1-1 0,0 0 0,-1 1-1,1-1 1,0 0 0,0 0 0,0 1 0,0-1-1,0 0 1,0 0 0,1 0 0,-1 0 0,0-3 0,-1-5 9,1 0 0,0 0 1,0-1-1,1 1 1,1 0-1,-1 0 1,2-1-1,2-13 1,2 3-35,0 0-1,1 1 1,10-21 0,-9 25 12,1 1 0,0 0 1,1 0-1,1 1 0,0 1 0,1 0 1,0 0-1,15-11 0,-6 7-26,1 2-1,0 1 0,1 0 1,39-16-1,-55 27-1,41-18-2455,-5-2-5185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03:22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27 5984,'-42'-26'2688,"37"31"-2336,2-1 256,6 1-416,-3-2-96,0 10-32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1:45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1578 118 1984,'-4'0'10117,"11"2"-10056,-1 0 0,1-1 0,-1 0 0,1-1 0,-1 1 0,1-1 0,-1-1 0,1 1 0,0-1-1,-1 0 1,0 0 0,1-1 0,7-3 0,52-15 115,113-39 91,-161 52-200,0 0 1,1 2-1,0 0 0,0 1 1,0 1-1,0 1 0,20 1 1,-36 1-63,0 0 0,0 0 0,0 1 0,0-1 0,0 1 1,0 0-1,-1 0 0,1 0 0,0 0 0,0 1 0,-1-1 0,1 1 1,-1-1-1,0 1 0,1 0 0,2 4 0,4 1 25,-8-5-13,0-1 0,0 1 0,0-1 0,0 1 0,0 0 0,0-1 0,0 1 1,0 0-1,-1 0 0,1 0 0,-1 0 0,0-1 0,1 1 0,-1 0 0,0 0 0,0 3 0,2 12 365,-1-10-298,0-1-1,0 0 1,-1 0 0,0 0 0,-1 1-1,1-1 1,-1 0 0,0 0 0,-4 11 0,-2 4 94,-13 28 1,14-38-119,0 0 0,-1-1 0,0 1 0,0-1 0,-1 0 0,-18 16 0,-2-2 76,-31 21 0,-6 4-23,-10 14-117,4 3 1,-90 106-1,17-13 202,116-132-173,-2-1 0,0-2 1,-51 31-1,79-54-22,-215 133-138,175-104 174,1 2 1,2 1 0,-35 40-1,-16 32 15,-2 4 27,71-87-17,-1-1-1,-43 32 1,27-28 83,-73 35-1,-45 9 192,138-62-244,-40 22 178,57-28-251,0 0-1,-1-1 1,1 1-1,-1-1 1,0 1 0,1-1-1,-1 0 1,1 0-1,-1 0 1,1 0-1,-3 0 1,-1 0 105,7-9-79,1 0-1,0 0 0,0 0 0,1 1 1,5-10-1,6 0-114,3-5 365,-15 18-271,-1 1 1,0-1-1,1 0 0,-1 0 0,-1 0 0,1 0 1,-1 0-1,0 0 0,0 0 0,-1-1 1,1-7-1,-1 9-53,0-1-8,0-1 0,0 1 1,0 0-1,1-1 1,2-8-1,-2 9 26,0 0 0,-1-1-1,0 1 1,0-8 0,-1-2 130,0 13-250,-4 6-334,-8 20 585,-75 94-303,72-96 194,1 0 1,1 2-1,-14 29 0,21-32-168,-7 35-1,4-11 179,-2 21 164,11-55-235,1-11 45,0 1-1,0-1 1,0 1 0,0-1-1,0 1 1,0-1 0,0 1-1,0-1 1,0 1 0,0-1-1,0 0 1,-1 1 0,1-1-1,0 1 1,0-1 0,-1 1-1,1-1 1,0 0 0,0 1-1,-1-1 1,1 0 0,0 1-1,-1-1 1,6-5 157,0 0-1,-1 0 1,0-1 0,5-7-1,0-1-163,0 1-1,14-14 0,-3 7 3,0 2 1,2 0-1,0 1 0,1 1 1,1 2-1,0 0 0,1 1 0,31-10 1,-22 10-27,78-27 276,-107 39-255,-1 0 7,1 0-1,0-1 1,-1 1-1,1-1 1,-1 0 0,0-1-1,7-3 1,-11 5 512,-20 1-303,-56 4 336,27 1-609,-70-1-68,102 1-38,5-2-118,12-3 294,0 0 0,0 0 0,0 0-1,0 0 1,0 0 0,0 0 0,0 0 0,0 0-1,0 0 1,0 0 0,0 0 0,0 0-1,0 0 1,-1 0 0,1 0 0,0 0-1,0 0 1,0 0 0,0 0 0,0 0-1,0 0 1,0 0 0,0 0 0,0 0 0,0 0-1,0 0 1,0 0 0,0 0 0,0 0-1,0 0 1,0 0 0,0 0 0,0 0-1,-1-1 1,1 1 0,0 0 0,0 0-1,0 0 1,0 0 0,0 0 0,0 0 0,0 0-1,0 0 1,0 0 0,0 0 0,0 0-1,0 0 1,0 0 0,0-1 0,0 1-1,0 0 1,0 0 0,1 0 0,-1 0 0,0 0-1,0 0 1,0 0 0,0 0 0,0 0-1,0 0 1,0 0 0,0 0 0,6-6 4,9-6-122,13-5-65,-17 10 135,1 0 1,22-9 0,-7 6-33,1 1 0,34-7 0,-34 17 160,-27-1-32,-1 1-18,0 1-1,0-1 1,-1 1-1,1-1 1,-1 1 0,1-1-1,-1 0 1,1 1-1,-1-1 1,-1 2-1,-3 1 20,1-1 0,-1 1-1,1-1 1,-1 0 0,0 0-1,0-1 1,0 1-1,-11 2 1,-50 10 3,18-5-158,26-6-52,0 0-1,0-2 0,-36 0 1,57-2-24,3 0-4,23-2-519,11 0 396,106 3 322,-77-2 556,-64 1-388,-1 0-140,-1 0 0,0 0-1,1 0 1,-1-1 0,0 1 0,1 0-1,-1 0 1,0 0 0,1 0 0,-1 0 0,0 0-1,1 0 1,-1 0 0,0 1 0,1-1-1,-1 0 1,0 0 0,1 1 0,-1-1-1,-7 2 244,-16 0-146,1-2 0,-30-3 0,29 2-83,-29-5-9,34 3-77,-23 0 0,20 3-78,-35-7-1,26 8-604,101 3-588,-53-2 1332,24 1-1,-41-3-18,0 0-1,0 0 1,0 0 0,1 0 0,-1 0-1,0 0 1,0 0 0,0 0-1,0 0 1,1 0 0,-1 0-1,0 0 1,0 0 0,0 0 0,0 0-1,1 1 1,-1-1 0,0 0-1,0 0 1,0 0 0,0 0-1,0 0 1,0 1 0,0-1-1,0 0 1,1 0 0,-1 0 0,0 0-1,0 0 1,0 1 0,0-1-1,0 0 1,0 0 0,0 0-1,0 1 1,0-1 0,-2 10 159,-7 9-16,-3-4 23,-2 0 0,-21 18 0,4-4-95,16-12-3,-14 20 0,22-27-62,0 0 0,-1-1 0,0 0 1,0 0-1,-1 0 0,-13 8 0,22-17-17,0 0 1,0 0-1,0 0 1,0 0-1,0 1 1,0-1-1,0 0 1,-1 0-1,1 0 1,0 0-1,0 0 1,0 0-1,0 0 1,0 0-1,0 0 1,0 0-1,-1 0 1,1 0-1,0 0 1,0 0-1,0 0 1,0-1-1,0 1 1,0 0-1,0 0 1,0 0-1,0 0 1,-1 0-1,1 0 1,0 0-1,0 0 1,0 0-1,0 0 1,0 0 0,0 0-1,0 0 1,0-1-1,0 1 1,0 0-1,0 0 1,0 0-1,0 0 1,0 0-1,0 0 1,0 0-1,-1 0 1,1 0-1,0-1 1,0 1-1,0 0 1,0 0-1,0 0 1,0 0-1,1 0 1,-1 0-1,0 0 1,0-1-1,0 1 1,0 0-1,0 0 1,0 0-1,0 0 1,0 0-1,0 0 1,3-15-12,11-18-1,-8 21-23,1 0-1,1 1 0,0 0 1,0 0-1,17-16 0,-18 21-502,-1 1 0,1 0 0,1 0 0,-1 0 0,1 1 0,-1 0 0,1 1 0,0 0-1,0 0 1,12-2 0,22-1-1904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1:53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1185 3968,'-19'15'5530,"29"-21"-2116,1-5-2641,0 1-384,9-7-30,-1-1 1,31-37-1,-6 4-130,177-182 523,-106 102-493,148-221-1,-246 328-492,-10 16-379,-10 17 95,-56 109 65,-10 18 628,55-104 124,2 0 0,-12 47 0,-6 88 970,29-158-1072,1 0 0,0 1 0,0-1 1,1 1-1,2 9 0,-3-17-135,0 0 0,1-1 1,-1 1-1,1-1 0,0 1 0,-1-1 1,1 1-1,0-1 0,0 1 1,0-1-1,0 0 0,0 1 0,0-1 1,0 0-1,0 0 0,2 1 0,-2-1-18,0-1-1,1 0 1,-1 1-1,0-1 1,1 0-1,-1 0 1,0 0-1,0 0 0,1 0 1,-1 0-1,0 0 1,1-1-1,-1 1 1,0 0-1,0-1 1,0 1-1,1-1 1,-1 1-1,0-1 0,0 1 1,0-1-1,0 0 1,0 0-1,1-1 1,7-5 94,-1 0 0,0-1 0,10-13 0,-4 4-61,31-34 94,60-53-1,-32 46-94,-38 31 38,54-53 0,-60 46-120,-1-1-1,-1-1 0,39-72 0,44-132-232,-99 215 224,-7 17-4,-1 0 1,0 0 0,0 0-1,0 0 1,-1 0-1,2-16 1,-4 24 1,0-1 1,0 0 0,0 1 0,0-1-1,0 1 1,0-1 0,0 0-1,0 1 1,-1-1 0,1 1 0,0-1-1,0 0 1,0 1 0,-1-1 0,1 1-1,-1-1 1,1 1 9,0-1-1,0 1 1,-1 0 0,1 0 0,0 0-1,0 0 1,0 0 0,-1 0 0,1 0-1,0 0 1,0 0 0,-1 0 0,1 0-1,0 0 1,0 0 0,0 0 0,-1 0-1,1 0 1,0 1 0,0-1 0,0 0-1,-1 0 1,1 0 0,0 0 0,0 0-1,0 0 1,-1 0 0,1 1-1,-13 15-134,12-15 153,-25 38-101,-25 50 0,-1 3 179,8-29-77,-66 74 0,-17 22 162,105-125-77,-35 70 1,-7 43 475,33-81 867,49-94-1389,1 1 0,2 1 0,0 0 0,1 2 0,2 0 0,0 2 0,2 1 1,0 1-1,1 1 0,1 1 0,33-15 0,-55 30-118,0 0 8,0 0 1,-1 0-1,1 1 1,7-2-1,-12 3 46,0 1 1,0 0-1,0 0 0,0-1 0,0 1 0,1 0 0,-1 0 1,0 0-1,0 0 0,0 1 0,0-1 0,0 0 0,0 0 1,0 1-1,0-1 0,0 0 0,0 1 0,0-1 1,0 1-1,0-1 0,0 1 0,0 0 0,0-1 0,0 1 1,0 0-1,-1 0 0,1 0 0,0-1 0,-1 1 0,2 1 1,0 4-37,0-1 1,0 1 0,-1-1-1,1 1 1,0 10 0,2 7 98,-2-11-14,3 8 111,9 26 0,-12-42-122,-1 1 0,1-1 1,0 0-1,1 0 1,-1 0-1,1 0 0,0 0 1,0-1-1,0 1 1,0-1-1,6 5 0,-7-7 2,0 0-1,0 0 1,0 0-1,0 0 0,0 0 1,1 0-1,-1-1 1,0 1-1,0-1 0,1 0 1,-1 1-1,0-1 1,0 0-1,1 0 1,-1-1-1,0 1 0,0 0 1,1-1-1,-1 1 1,0-1-1,0 0 1,0 0-1,0 0 0,0 0 1,0 0-1,0 0 1,2-2-1,4-3 84,-1 0 0,1-1 1,-1 0-1,10-13 0,77-110 162,-88 120-308,0 0 1,8-18-1,-14 28 15,1-1 0,-1 0 0,0 0 0,1 0 0,-1 1 1,0-1-1,0 0 0,1 0 0,-1 0 0,0 0 0,0 0 0,0 0 0,0 1 0,0-1 0,-1 0 0,1 0 0,0 0 0,0 0 0,0 0 0,-1 1 0,1-1 0,0 0 0,-1 0 0,1 1 0,-1-1 0,1 0 1,-1 0-1,1 1 0,-1-1 0,0 0 0,1 1 0,-1-1 0,0 1 0,0-1 0,1 1 0,-1-1 0,0 1 0,0 0 0,1-1 0,-1 1 0,0 0 0,0 0 0,0-1 0,0 1 0,0 0 0,1 0 0,-1 0 1,0 0-1,0 0 0,0 0 0,0 0 0,0 1 0,0-1 0,1 0 0,-2 1 0,-2 0 5,-1 0 0,1 1 0,0 0 0,0 0 0,1 0 0,-1 0 0,0 0 1,1 1-1,-1 0 0,1 0 0,0 0 0,0 0 0,0 0 0,0 0 0,1 1 0,-1 0 0,1-1 0,0 1 0,0 0 0,-2 5 1,1 0 32,0 0 0,1 0 0,0 1 0,1-1 0,-1 1 0,2-1 0,0 1 0,0 11 0,1-7 14,1 0 1,0 0-1,0 0 1,2-1-1,9 26 1,-12-35-20,1 0 0,0 0-1,0 0 1,1 0 0,-1-1 0,1 1 0,-1-1 0,1 1 0,0-1 0,1 0 0,-1-1 0,0 1-1,1 0 1,0-1 0,-1 0 0,1 0 0,0 0 0,0 0 0,0 0 0,0-1 0,1 0-1,-1 0 1,8 1 0,-2-2-334,0-1 0,0 0 0,-1-1 1,1 1-1,0-2 0,-1 0 0,0 0 0,1 0 0,-1-1 0,14-9 0,18-8-1337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1:53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 6560,'-4'-4'8454,"4"9"-5129,-4 3-3435,-10 8 1008,9-11-272,5-8 516,2-6-531,-2 8-612,0 1 1,0-1-1,0 1 1,0-1-1,0 0 1,0 1-1,0-1 1,0 1-1,1-1 1,-1 0-1,0 1 1,0-1-1,1 1 1,-1-1-1,1 0 1,4-4-435,-5 5 474,-1 0-122,1 1-1,0-1 1,0 0 0,-1 1 0,1-1 0,0 1-1,0-1 1,0 0 0,0 1 0,0-1 0,0 1 0,0-1-1,-1 1 1,1-1 0,0 1 0,0-1 0,1 0-1,-1 1 1,0-1 0,0 1 0,0-1 0,0 1 0,0-1-1,0 0 1,1 1 0,-1-1 0,0 1 0,0-1 0,0 0-1,1 1 1,-1-1 0,1 1 0,7 2-1411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1:59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372 0 1248,'0'0'7866,"-19"1"-4228,19-1-3630,0 0 1,-1 0 0,1 1-1,0-1 1,0 0 0,-1 0 0,1 1-1,0-1 1,0 0 0,-1 0-1,1 1 1,0-1 0,0 0 0,0 0-1,0 1 1,0-1 0,-1 0-1,1 1 1,0-1 0,0 0 0,0 1-1,0 0 1,-1 4 73,-23 29 468,15-18-351,-2-1 1,0-1 0,-1 0 0,0 0 0,-15 12 0,11-10 99,0 0 0,-25 35 0,21-19-191,1 2 1,2 0-1,-18 54 1,-25 112 806,55-182-761,1-1 1,1 1-1,0-1 0,2 1 1,0 0-1,1 22 0,1-32-118,0 0 1,1 0-1,-1-1 0,2 1 0,-1 0 0,1-1 0,0 1 0,0-1 0,1 0 1,0 0-1,1 0 0,-1-1 0,1 0 0,0 0 0,12 11 0,9 4 194,1-2-1,0 0 0,39 19 1,-53-31-136,-11-5-68,0-1 0,0 0 0,0 1 1,1-1-1,-1 0 0,0 0 0,1 0 0,-1 0 0,0 0 0,1-1 1,-1 1-1,1-1 0,-1 0 0,1 0 0,-1 0 0,6 0 0,-8 0-133,0-1-1,1 1 1,-1 0 0,1 0-1,-1-1 1,0 1-1,0 0 1,1-1-1,-1 1 1,0-1-1,0 1 1,1 0-1,-1-1 1,0 1-1,0-1 1,0 1-1,0-1 1,0 1-1,1 0 1,-1-1 0,0 1-1,0-2 1,0-14-4051,1 5 1817,8-2-3648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2:00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7 824 2720,'-7'2'263,"8"1"2200,-1-3-2289,1 1 0,-1-1 1,1 0-1,-1 0 0,1 0 1,0 0-1,-1 0 0,1 1 1,-1-1-1,1 0 0,0 0 1,-1 0-1,1-1 0,-1 1 1,1 0-1,0 0 0,-1 0 1,1 0-1,-1 0 0,1-1 1,-1 1-1,1 0 0,-1-1 1,1 1-1,0-1 0,6-5 177,0 0-1,0 0 1,-1 0-1,0-1 0,0 0 1,-1-1-1,7-11 0,27-59 159,23-98 230,-11 27-352,25-37 13,-71 174-381,-1 0-1,0 0 1,-1 0 0,0-1 0,1-15 0,-3 25-15,-1-1 0,0 0-1,0 1 1,0-1-1,0 0 1,-1 1 0,1-1-1,-1 1 1,0-1 0,0 1-1,-1-1 1,1 1 0,-1 0-1,1-1 1,-1 1-1,0 0 1,0 0 0,0 0-1,-1 0 1,1 1 0,-1-1-1,-4-3 1,5 5-31,1 1 1,-1-1 0,1 1-1,0-1 1,-1 1-1,1 0 1,-1-1 0,1 1-1,-1 0 1,1 0-1,-1 0 1,1 0 0,0 0-1,-1 0 1,1 1-1,-1-1 1,1 0 0,-1 1-1,1-1 1,0 1-1,-1 0 1,1-1 0,0 1-1,0 0 1,-1 0-1,1 0 1,-2 1 0,-2 3 24,-1 0 0,1 0 0,-10 12 0,5-4 51,1 0 0,0 0 0,1 1 0,1 0 0,0 0 0,0 1-1,2 0 1,0 0 0,1 1 0,0-1 0,-1 17 0,-1 20 267,1 89 0,6-125-197,0 0 1,1 0-1,1 0 1,1-1-1,0 1 1,1-1-1,0 0 1,1 0-1,1 0 1,9 14-1,-14-27-63,-1 1-1,1-1 0,1 1 0,-1-1 0,0 0 1,0 1-1,1-1 0,-1-1 0,1 1 0,0 0 0,0 0 1,-1-1-1,1 0 0,0 0 0,0 0 0,0 0 0,1 0 1,-1 0-1,0-1 0,0 1 0,0-1 0,0 0 0,1 0 1,-1 0-1,0-1 0,0 1 0,0-1 0,4 0 0,4-1-88,-10 2 30,0 0 0,0 0 0,0-1 0,1 1 0,-1 0 0,0 0 0,0-1 0,0 1 0,0-1-1,0 1 1,0-1 0,0 1 0,0-1 0,0 1 0,0-1 0,0-1 0,4-3-869,-3 4-70,-1-1 1,0 1-1,1 0 1,-1-1-1,1 1 0,0 0 1,3-2-1,8-5-4455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2:01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63 3136,'-22'-15'3160,"21"13"-2735,-1 0 0,0 0 0,0 1-1,0-1 1,0 1 0,0 0 0,-1 0 0,1 0-1,0 0 1,-1 0 0,1 0 0,0 0 0,-1 1-1,1-1 1,-5 1 1387,9 0-1647,2 0 75,6 0-9,-1 0-1,0-1 0,1 0 1,8-2-1,-2-1 145,27-1 1,11-3 201,-30 5-289,0 0 0,0 1 1,25 2-1,-36 0-316,-3 0 575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2:01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86 3136,'0'-1'208,"-1"0"-1,0 0 1,0 0-1,1 1 1,-1-1 0,0 0-1,0 0 1,0 0-1,0 1 1,0-1 0,0 0-1,0 1 1,-2-2-1,3 2 180,1-1 0,-1 1-1,0-1 1,0 1-1,0-1 1,0 0 0,1 1-1,-1-1 1,0 1-1,0-1 1,0 1 0,0-1-1,0 0 1,-1 1-1,1-1 1,0 0 0,0-10 1531,3 8-1797,-1-1-1,1 1 1,0 0 0,0 0 0,0 1-1,1-1 1,-1 0 0,7-3 0,31-13 221,-33 18-267,-1 0 0,1 0-1,0 1 1,-1 0 0,1 0-1,0 1 1,8 1-1,-6 2-8,0 0-1,-1 0 0,15 9 0,-10-5-54,22 11 416,-35-18-320,4 5-271,-4-6 102,-1 0 0,0 0 1,0 0-1,0 0 0,0 0 1,0 1-1,0-1 0,0 0 1,0 0-1,0 0 0,1 0 1,-1 0-1,0 0 1,0 0-1,0 0 0,0 0 1,0 0-1,0 0 0,0 0 1,1 0-1,-1 0 0,0 0 1,0 0-1,0 0 0,0 0 1,0 0-1,0 0 0,1 0 1,-1 0-1,0 0 0,0 0 1,0 0-1,0 0 0,0 0 1,0 0-1,0 0 0,1 0 1,-1 0-1,0 0 0,0-1 1,0 1-1,0 0 0,0 0 1,0 0-1,0 0 0,0 0 1,0 0-1,0 0 0,0 0 1,1-1-1,-1 1 0,0 0 1,0 0-1,0 0 1,0 0-1,0 0 0,0 0 1,0-1-1,0 1 0,0 0 1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2:03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2 175 3072,'0'0'8650,"9"-4"-7567,5-7-124,20-17 1,-20 16-692,62-63 724,-48 41-161,-22 24-919,-7 16-186,1-1 344,-1 1 0,1 0 0,-4 9 0,3-10-53,-1 0-1,1 1 1,0 9-1,0 7 76,-9 43-1,3-22-44,-30 226 875,32-235-719,4-18-117,-1 2 894,2-17-976,0-1 1,0 0-1,-1 1 1,1-1-1,0 1 1,0-1-1,-1 1 1,1-1-1,0 0 0,-1 1 1,1-1-1,0 0 1,-1 1-1,1-1 1,-1 0-1,1 1 1,-1-1-1,1 0 1,0 0-1,-1 0 1,1 1-1,-1-1 1,1 0-1,-1 0 1,1 0-1,-1 0 1,1 0-1,-1 0 1,0 0-1,-4 1 13,1-1 0,0 1-1,-1 0 1,1 0 0,-7 3-1,7-2-57,0-1-1,0 0 1,-1 1-1,1-2 0,-8 2 1,-16 7 201,27-9-224,0 4-84,4-3 308,0-1-183,86-6 583,-70 2-499,5 0 49,-13 3-58,0 1 0,0-2 1,0 0-1,16-4 0,-13 3-542,-19 9-4081,-1-6-424,-6-6 3467,10 4 782,-25-19-3686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2:08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17 1248,'0'0'5109,"-1"-1"-5122,1 1 76,0 0 0,0-1 1,0 1-1,0-1 0,0 1 1,0 0-1,0-1 0,-1 1 0,1 0 1,0-1-1,0 1 0,0 0 1,-1-1-1,1 1 0,0 0 1,-1-1-1,1 1 0,0 0 1,-1 0-1,1-1 0,0 1 1,-1 0-1,1 0 0,0 0 0,-1 0 1,-1-1 1050,3 1-1053,-1 0 0,0 0 0,0 0-1,1 0 1,-1 0 0,0 0 0,0 0 0,0 0 0,1 0 0,-1 0 0,0 0 0,0 0 0,0 0 0,0 0 0,1 0 0,-1-1 0,0 1 0,0 0 0,0 0-1,0 0 1,1 0 0,-1 0 0,0-1 0,0 1 0,0 0 0,0 0 0,0 0 0,0 0 0,0-1 0,1 1 0,-1 0 0,0 0 0,0 0 0,0-1 0,0 1-1,0 0 1,0 0 0,0 0 0,0-1 0,0 1 0,0 0 0,0 0 0,0-1 0,0 1 0,0 0 0,-1 0 0,1 0 0,0 0 0,0-1 0,0 1-1,0 0 1,0 0 0,0-1 0,7 5 18,0-1 0,-1 1 0,1 1 0,-1-1 0,1 1 0,-1 0 0,6 7 0,11 9 212,-20-18-205,0 0-1,0 0 1,0 1-1,-1-1 1,0 1 0,1 0-1,2 6 1,-4-9-54,-1 1 0,1-1 0,-1 0 0,1 1-1,-1-1 1,1 0 0,-1 1 0,1-1 0,-1 1 0,0-1 0,0 0 0,0 1 0,0-1 0,0 1 0,0-1 0,0 1-1,-1-1 1,1 0 0,0 1 0,-1-1 0,1 0 0,-1 1 0,1-1 0,-1 0 0,0 0 0,-1 2 0,-5 4 119,5-5-87,-1 1 0,1-1-1,-1 0 1,1 0 0,-1-1-1,0 1 1,-3 2 0,-3-2 34,-1 0 0,1 0 0,0 0 0,-1-1 1,1-1-1,-12 0 0,11 0-645,0 0 1,0 1-1,1 0 1,-1 0-1,-12 4 1,-15 12-3673,18-5 2545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2:10.6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 2080,'2'-7'2810,"-1"-4"3542,-1 33-5856,5 34 315,-5 26 196,-1 15-417,16 147 0,-6-85-1252,-9-159 397,0-1 0,0 0-1,0 0 1,1 1-1,-1-1 1,0 0 0,0 0-1,1 1 1,-1-1 0,0 0-1,1 1 1,-1-1 0,1 0-1,-1 1 1,1-2 0,4-4-1116,4-13-3195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2:11.1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25 125 4640,'-3'-3'403,"-1"0"0,1-1 0,0 1 0,-4-7 0,6 9-325,1 0-1,-1 0 1,1 0-1,-1 1 1,1-1-1,0 0 1,-1 0-1,1 0 1,0 0-1,0 0 1,0 0-1,0 0 1,0 0 0,0 0-1,0 0 1,0 0-1,0 0 1,0 0-1,0 1 1,1-1-1,-1 0 1,0 0-1,1 0 1,-1 0-1,1 0 1,-1 0-1,1 1 1,-1-1 0,2-1-1,3-3 146,0 1 0,0-1 0,0 1-1,1 1 1,0-1 0,-1 1 0,2 0 0,11-5-1,6 1 172,25-6-1,-46 13-369,21-5 101,0 1-1,0 1 1,1 2 0,0 0-1,-1 1 1,1 2 0,42 8-1,-56-8-109,-1 1-1,1 1 1,-1 0-1,0 1 0,10 6 1,-15-8 32,0 0 0,0 1 0,0-1 0,-1 1-1,1 1 1,-1-1 0,0 0 0,0 1 0,-1 0 0,6 8 0,-7-9 68,-1 0-1,1 0 1,0 0-1,-1 0 1,0 0-1,0 0 1,0 0 0,0 7-1,-1-9-50,0 1-1,-1-1 1,1 1-1,-1-1 1,1 0 0,-1 1-1,0-1 1,0 0-1,0 1 1,0-1-1,0 0 1,0 0 0,0 0-1,-1 0 1,1 0-1,-4 3 1,0-1 12,-1 1 1,1-1-1,-1 0 0,0-1 0,0 1 1,0-1-1,0 0 0,-1-1 1,1 1-1,-1-2 0,1 1 1,-1 0-1,-9 0 0,-8-1-55,-1 0 0,-33-4-1,-26-5-5209,74 9 3125,4 3-1594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2:12.4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4 205 2304,'-3'-2'717,"6"4"1105,-1-2-1284,14 0 955,27-4 1,-36 2-1157,0 0 0,0-1 0,0 1 0,0-1 1,-1-1-1,1 1 0,-1-1 0,7-6 0,12-20 325,-19 24-645,0-1 1,0 1-1,0-2 1,-1 1 0,0 0-1,0-1 1,-1 0-1,1 0 1,2-11 0,-7 19-21,2-5 3,0 1-1,0-1 1,-1 0-1,2-8 1,-3 13-12,0-1 0,0 0 0,0 0 0,0 1 0,0-1 0,0 0 1,0 0-1,0 1 0,0-1 0,0 0 0,0 0 0,0 1 0,-1-1 0,1 0 0,0 1 1,-1-1-1,1 0 0,0 1 0,-1-1 0,1 0 0,-1 1 0,1-1 0,-1 1 0,1-1 1,-1 1-1,1-1 0,-1 1 0,1-1 0,-1 1 0,0 0 0,1-1 0,-1 1 0,0 0 1,1-1-1,-1 1 0,0 0 0,0 0 0,1 0 0,-1 0 0,0-1 0,0 1 0,1 0 1,-2 1-1,1-1-10,-1 1 0,1 0 0,-1-1 0,1 1 0,0 0 0,-1 0 0,1 0 0,0 0 0,0 1 0,0-1 0,0 0 0,0 0 0,0 1 0,0-1 0,0 0 0,0 2 0,-3 3 12,2-3 75,0 0-1,0 0 1,1 0 0,-1 0 0,1 1 0,0-1 0,0 0 0,0 1 0,0-1 0,1 1 0,-1-1-1,1 1 1,0-1 0,0 1 0,0-1 0,0 1 0,2 6 0,2 2 239,0 0 0,0 0 0,12 20 1,-1 0 30,-12-26-260,0-1 0,0 1 0,0-1 0,1 0 0,0 0 0,0 0 1,0-1-1,1 1 0,-1-1 0,8 4 0,-11-7-273,0-1-1,0 0 1,0 1-1,0-1 1,0 0-1,0 0 1,0 0-1,1 0 1,-1 0-1,0 0 1,0 0-1,0 0 1,0 0-1,0-1 1,0 1-1,0 0 1,0-1-1,0 1 1,0-1-1,0 1 1,0-1-1,2-1 1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2:13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372 4 1984,'-6'-3'5981,"6"3"-5800,-15 1 2618,-23 9-2234,22-5-102,1-1-287,0 0 0,0 2-1,1 0 1,0 0 0,0 1 0,0 1 0,1 0-1,1 1 1,-22 19 0,21-15-90,0 1-1,0 0 1,2 0-1,0 1 1,0 1-1,2 0 1,-15 32 0,17-30-44,1 1 1,1 1-1,0-1 1,2 1-1,-2 33 1,4-27-2,2 1 1,0 0-1,10 46 1,-9-62 48,2 1 0,-1-1 1,2 1-1,-1-1 0,1 0 0,1-1 1,13 19-1,-14-22 35,0-1 0,0 0 0,1 0 0,0 0 0,1-1 0,-1 0 0,1 0 0,0 0 0,0-1 0,0 0 0,1-1 0,10 5-1,-11-6-74,0 0-1,0-1 0,0 0 0,14 1 0,-19-2 47,8-2-203,-5 0-4117,-5-3 2262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1:54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3392,'0'0'1088,"-1"2"-398,-1 1 0,1-1 1,1 1-1,-1 0 0,0-1 0,0 4 1,1 2-3,0-1 0,-1 0 0,0 1 0,0-1 0,-1 0 0,0 0 0,0 0 0,-5 9 0,-9 18 2058,14-31-1793,4-8-116,2-13-56,5-18-424,-2 11-437,-7 23-124,3-8 407,-3 10-256,0 0-1,0 0 1,0 0-1,0 1 1,0-1-1,0 0 1,0 0-1,0 0 1,0 0-1,0 0 1,0 0-1,0 0 1,0 0-1,0 0 1,0 0-1,1 1-320,-1-1 320,0 0 1,0 0-1,0 0 1,0 0-1,0 0 1,0 0-1,0 0 1,0 0-1,0 0 1,1 0-1,-1 0 1,0 0-1,0 0 1,0 0-1,0 0 1,0 0-1,0 0 1,0 0-1,0 0 1,0 0-1,0 0 1,0 0-1,1 0 1,-1 0-1,0 0 1,0 0-1,0 0 1,0 0-1,0-1-320,0 1 320,4 8-1481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2:15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123 136 3712,'-14'-4'3904,"13"4"-3816,1 0 1,0 0 0,0 0-1,-1 0 1,1 0-1,0 0 1,0 0 0,-1 0-1,1 0 1,0 0 0,0 0-1,-1 0 1,1 0-1,0 0 1,0 0 0,0 0-1,-1 0 1,1 0-1,0 0 1,0 1 0,0-1-1,-1 0 1,1 0-1,0 0 1,-1 1 0,-17 31 1217,-30 69 0,40-78-1074,1-1-1,0 1 1,2 1 0,-3 30-1,7-51-193,1 0-1,0-1 0,0 1 0,1 0 1,-1 0-1,0-1 0,1 1 0,0 0 1,-1 0-1,1-1 0,0 1 1,0-1-1,1 1 0,-1-1 0,0 1 1,1-1-1,0 0 0,-1 0 0,1 0 1,3 3-1,-3-3 1,0-1 0,0 0 1,0 0-1,0 1 0,0-1 1,1 0-1,-1-1 0,0 1 0,0 0 1,1-1-1,-1 1 0,0-1 1,1 0-1,-1 0 0,1 0 0,-1 0 1,0 0-1,1 0 0,-1-1 0,0 1 1,1-1-1,-1 0 0,4-1 1,20-11 76,0-2 1,0 0-1,29-25 1,-13 10 184,-28 19-374,-14 10-140,-7 17-251,0-2 365,6-9 103,0-1-1,0 1 1,1 0 0,-1-1 0,1 1-1,0 0 1,0-1 0,1 1-1,-1-1 1,1 1 0,0 0 0,1-1-1,2 7 1,-3-8 19,0-1-1,0 0 1,0 1 0,1-1 0,-1 0-1,1 0 1,0 0 0,-1 0-1,1 0 1,0 0 0,0-1 0,0 1-1,1 0 1,-1-1 0,0 0-1,1 0 1,-1 1 0,0-1 0,1-1-1,0 1 1,-1 0 0,1-1-1,-1 1 1,1-1 0,4 1 0,25-4 661,-30 3-647,0 0-1,-1-1 0,1 1 1,0-1-1,-1 1 1,1-1-1,0 0 0,-1 0 1,1 1-1,-1-1 0,1 0 1,-1 0-1,0 0 1,1-1-1,-1 1 0,2-2 1,-3 2-18,1-1 0,-1 1 0,0 0 0,1 0 0,-1-1 0,0 1 1,0 0-1,0-1 0,0 1 0,0 0 0,0 0 0,-1-1 0,1 1 0,0 0 1,-1 0-1,1-1 0,-1 1 0,1 0 0,-2-2 0,-13-21 382,7 15-488,-1 0 0,0 0 0,-1 1 0,0 0 0,-11-7 0,19 14 52,0 0 0,0 0-1,0 0 1,-1 0 0,1 0-1,0 1 1,-4-1 0,-10-4-298,16 4 322,-1 1-1,1 0 0,-1 0 1,1-1-1,-1 1 0,1 0 1,-1 0-1,1 0 0,-1 0 1,1 0-1,-1 0 0,1 0 1,-1 0-1,1 0 0,-1 0 0,1 0 1,-1 0-1,0 1 0,0-1 10,1 0-1,0 0 0,0 0 0,0 0 0,0 0 0,-1 0 0,1 1 0,0-1 0,0 0 1,0 0-1,0 0 0,-1 0 0,1 0 0,0 1 0,0-1 0,0 0 0,0 0 0,0 0 1,0 1-1,0-1 0,0 0 0,0 0 0,0 0 0,0 0 0,0 1 0,-1-1 0,1 0 1,0 0-1,0 1 0,1-1 0,-1 0 0,0 0 0,0 0 0,0 0 0,0 1 0,0-1 1,0 0-1,0 0 0,0 0 0,0 1 0,0-1 0,0 0 0,0 0 0,1 1 0,1 1 31,1 1 0,-1-1 0,1 1 0,0-1 0,0 0-1,0 0 1,0 0 0,0 0 0,0 0 0,0-1 0,1 0-1,-1 1 1,0-1 0,1-1 0,-1 1 0,1 0 0,-1-1-1,1 1 1,0-1 0,3-1 0,2 1 64,0-1 1,-1 0 0,1 0-1,0-1 1,-1 0-1,1-1 1,9-4-1,-3 0 34,0-1 0,-1-1 0,0 0-1,-1-1 1,0 0 0,0-1 0,-1-1-1,17-20 1,1-8-40,38-65 0,-53 82-55,4-12 8,-13 22-111,0 2 0,14-19 0,-18 27 120,2 0-272,1 11-24,0 1 217,-2-1 0,1 2 1,-1-1-1,0 0 0,1 14 0,4 48 81,-5-31-147,3 21 255,-4 113 1,-2-170-66,-1 1 1,0-1-1,0 0 1,0 1 0,-1-1-1,1 0 1,-4 7-1,4-10-64,1 0-1,-1 0 0,1 0 1,-1 0-1,0 0 1,1 0-1,-1-1 1,0 1-1,1 0 0,-1 0 1,0-1-1,0 1 1,0 0-1,0-1 0,0 1 1,0-1-1,0 1 1,0-1-1,0 0 0,0 1 1,0-1-1,0 0 1,0 0-1,0 1 0,0-1 1,0 0-1,0 0 1,0 0-1,0 0 1,0-1-1,0 1 0,0 0 1,0 0-1,0-1 1,0 1-1,-2-1 0,-14-9 86,0-2 0,1 0 1,0 0-1,1-1 0,-21-24 0,-16-13-168,46 44-46,0 0 0,0 0-1,1-1 1,0 1 0,-5-9-1,10 11-325,6 4 218,7 5 13,23 15 166,0 2-1,33 27 0,-64-45 17,22 16 430,0-2 0,1 0 0,32 14 0,-56-31-365,-1 0 0,1 0 0,-1 0 1,1-1-1,0 1 0,-1-1 0,1 0 0,5 0 1,-5 0-140,-8-10-6418,-1 3 4250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2:16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214 94 2720,'-1'-1'556,"-1"0"1,1 0-1,-1 1 1,0-1-1,1 0 0,-1 1 1,0-1-1,0 1 1,0-1-1,1 1 1,-1 0-1,0 0 0,0 0 1,-3 0-1,1 1-416,0-1-1,-1 1 0,1 0 0,0 0 0,0 0 0,0 0 1,0 1-1,1 0 0,-1 0 0,0 0 0,1 0 1,-1 0-1,1 1 0,0 0 0,0-1 0,0 1 0,-5 6 1,1 1-47,-1 0 0,1 0 0,1 1 0,-9 19 0,1 2 60,2 0-1,2 0 1,1 1 0,1 0-1,1 1 1,3 0 0,-2 50-1,6-73-85,1 0 0,0 0 1,1 0-1,0 0 0,1 0 0,0-1 0,1 1 0,7 14 0,-9-20-7,1 0-1,-1-1 1,1 0-1,0 1 0,0-1 1,0 0-1,1-1 0,-1 1 1,1 0-1,0-1 0,0 0 1,0 0-1,1 0 0,-1-1 1,1 1-1,-1-1 0,1 0 1,0 0-1,0-1 0,7 2 1,-7-2 22,0-1 1,0 0-1,0-1 0,0 1 1,0-1-1,0 0 1,0 0-1,0-1 0,7-2 1,-2 0 63,-1-1 0,0 0 0,15-10 0,-13 6-96,0-1 0,-1 0 0,0 0 0,-1-1 1,0-1-1,0 1 0,-1-1 0,-1-1 0,0 0 1,-1 0-1,9-26 0,-2-2 37,-3-1 0,9-72 1,-16 91-79,0-1 0,-2 1 1,0-1-1,-4-23 0,2 40-29,0 0 0,0 1 0,-1-1 0,1 0 0,-2 1 0,1-1 0,-1 1 0,0 0 0,0 0 0,-1 0 0,0 0 0,0 0-1,0 1 1,0 0 0,-1 0 0,0 0 0,-11-8 0,8 8-123,-1 0 0,0 0 1,0 1-1,-14-4 0,18 6 42,-1 0 0,1 1 0,-1 0 1,0 0-1,1 0 0,-1 1 0,0 0 0,0 0 0,-6 1 0,10 0 45,0-1 0,0 1 0,1 0-1,-1 0 1,0-1 0,1 1-1,-1 0 1,1 0 0,-2 2-1,1-2-273,1 0 0,0 0 0,-1 1 0,1-1 0,0 1 0,0-1 0,0 1 0,0-1 0,0 1-1,0 0 1,1-1 0,-1 1 0,0 0 0,0 2 0,1 11-4683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2:16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48 3232,'0'-1'12,"-7"-5"833,10 3-144,1-1 1058,-4 4-1682,0 0 0,0 1-1,0-1 1,0 0 0,0 0 0,1 1 0,-1-1-1,0 0 1,0 0 0,0 1 0,1-1 0,-1 0-1,0 0 1,0 1 0,0-1 0,1 0-1,-1 0 1,0 0 0,0 0 0,1 0 0,-1 1-1,0-1 1,1 0 0,-1 0 0,0 0 0,1 0-1,-1 0 1,1 0 0,13 2 1208,-1 0 430,-5 2-1271,-1-1 0,1 0 0,-1 0 1,1-1-1,0 0 0,0-1 0,0 1 0,0-1 1,16-1-1,7-1-36,37-6 0,-39 2-268,1-2 0,38-14 1,-26 7-845,-33 9-761,1 1-4413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2:17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21 4064,'-3'-5'544,"2"4"-421,1 0 1,-1 0 0,1 0 0,-1 0 0,1 0 0,-1 0-1,1 0 1,0 0 0,-1 0 0,1 0 0,0 0-1,0 0 1,0-2 1979,2 4-1868,1 0 0,-1 1 0,1-1 0,-1 0 0,1 1 0,-1 0 0,0-1 0,0 1 0,0 0 0,0 0-1,2 3 1,0-1-4,2 3 27,0 0 0,0 1 0,0 0 0,-1 0 0,6 12 0,17 48 729,-16-39-647,5 13 14,-2 1 0,-2 1 1,-1 0-1,-3 0 0,-2 1 1,4 78-1,-11 30 316,-2-117-557,-2 0-1,-9 42 1,13-74-143,-23 83 386,18-74-748,0 0 1,-1 0-1,-1 0 0,-9 14 1,-31 45-5550,20-31 3109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2:18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9 992,'0'0'8746,"4"-8"-7183,-10 8-1001,4-1-405,0 1-1,0 0 1,-1 0-1,1 0 1,0 1 0,0-1-1,0 0 1,-1 1-1,-2 1 1,4-2-34,-1 0-2,0 1 1,0-1-1,0 1 1,0-1 0,0 1-1,1 0 1,-1-1-1,0 1 1,0 0 0,1 0-1,-1 0 1,0 0-1,1 1 1,-2 1 0,0-1-102,1 1 0,0-1 1,-1 1-1,1 0 1,1-1-1,-1 1 1,0 0-1,1 0 0,-1 0 1,1 1-1,-1 2 1,-5 11 70,-2 13-193,8-28-74,0 0 0,1 0-1,-1 0 1,0 0 0,1 0-1,-1 0 1,1 0 0,-1 0-1,1 1 1,0-1 0,0 0-1,0 0 1,1 0 0,-1 1-1,1 2 1,3 4-5061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2:20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0 2144,'-6'0'7552,"-16"0"-1568,22 2-5914,0 0 1,0-1 0,0 1 0,1 0 0,-1-1 0,0 1 0,1-1 0,-1 1 0,2 2 0,8 7 67,0 1 0,0-1 0,19 15 0,-3-2-34,12 14 39,-2 2-1,-1 1 1,-2 2 0,27 47-1,-41-58 47,-2 1-1,-1 1 0,-2 0 1,-1 1-1,-1 1 0,11 64 1,-15-29 42,-2 0 1,-3 1 0,-4 0-1,-3-1 1,-3 1-1,-21 94 1,20-134-77,-1 1-1,-27 57 1,33-83-443,-1 0 1,-9 13-1,-4 0-3724,17-20 3847,-1 0 0,1 1 0,0-1 0,-1 0 0,1 1 0,-1-1 0,1 0 0,0 0 0,-1 1 0,1-1 0,-1 0 0,1 0 0,-1 0 0,1 0 0,-1 0 0,1 1-1,-1-1 1,1 0 0,-1 0 0,-8-7-6741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56:19.28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413 1 2144,'0'0'4976,"-18"13"-2678,12-10-2087,0 1-1,0-1 0,0 1 0,0 0 0,0 0 1,-7 8-1,-30 36-34,29-28-95,1 0 1,1 0-1,-11 26 0,-9 17 437,23-49-409,1 0 1,1 1-1,0 0 0,1 0 1,1 1-1,0-1 0,-4 32 1,8-42-71,0 0 0,1-1 0,0 1 0,0 0 0,0 0 0,0 0 0,1 0 0,0 0 1,0 0-1,0 0 0,1-1 0,-1 1 0,1 0 0,4 6 0,2 3 48,1 0 0,17 20 1,-5-7 37,-2 1 0,31 57 0,-34-54 33,5 10 130,-3 1 1,14 47-1,-18-49-70,-9-28-140,-1 1 0,-1-1 0,0 1 0,-1 0 1,0 0-1,-1 0 0,-1 0 0,0 0 1,-1 0-1,0 0 0,0 0 0,-2 0 0,0 0 1,-4 13-1,-9 13 158,-1 0 0,-1-1 0,-38 56 0,-16 18-203,-4 7 302,6-28 27,69-89-331,-1 0 0,0 0-1,0 0 1,-1 0 0,1 0-1,0 0 1,-1-1 0,1 1-1,-1-1 1,0 0 0,1 1-1,-1-1 1,0 0 0,0-1-1,-3 2 1,4-2-16,0 1-1,1-1 0,-1 1 1,1 0-1,-1 0 1,0 0-1,1-1 1,0 1-1,-2 2 1,2-3-14,0 1-1,0 0 1,0-1 0,0 1 0,1 0 0,-1-1 0,0 1 0,0-1 0,0 0 0,0 1 0,-1-1 0,1 0-1,0 0 1,0 1 0,0-1 0,-1 0 0,2 0-71,0 0 0,0-1 0,-1 1-1,1 0 1,0 0 0,0 0 0,0 0 0,0 0 0,0 0-1,0-1 1,0 1 0,0 0 0,0 0 0,0 0 0,0 0-1,0 0 1,0 0 0,0-1 0,0 1 0,0 0 0,0 0-1,0 0 1,0 0 0,0 0 0,0 0 0,0-1 0,0 1-1,0 0 1,0 0 0,0 0 0,1 0 0,-1 0-1,0 0 1,0 0 0,0 0 0,0-1 0,0 1 0,0 0-1,0 0 1,0 0 0,0 0 0,1 0 0,-1 0 0,2-4-2085,3-12-3067,3-4 1644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56:21.98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103 75 2720,'0'0'190,"0"-1"1,0 1 0,1 0-1,-1 0 1,0-1-1,0 1 1,0 0-1,1-1 1,-1 1 0,0 0-1,0-1 1,0 1-1,0 0 1,0-1 0,0 1-1,0-1 1,0 1-1,0 0 1,0-1-1,0 1 1,0 0 0,0-1-1,0 1 1,0 0-1,0-1 1,0 1-1,0 0 1,0-1 0,-1 1-1,1 0 1,0-1-1,0 1 1,0 0-1,-1-1 1,1 1 0,0 0-1,0 0 1,-1-1-1,1 1 1,0 0-1,0 0 1,-1-1 0,-1-1-258,-13-6 1987,14 7-1871,-1 1 0,0-1 0,0 1 1,0 0-1,0 0 0,1 0 1,-1-1-1,0 2 0,0-1 0,0 0 1,0 0-1,0 0 0,1 1 1,-1-1-1,0 1 0,-2 1 0,-1-1 99,1 1-1,0 0 0,-1 1 0,-4 3 0,7-5-135,0 1-1,0-1 1,0 1 0,1 0-1,-1 0 1,1 0 0,-1 0-1,1 0 1,0 0 0,0 0-1,0 1 1,0-1-1,0 0 1,0 1 0,1-1-1,-1 0 1,1 1 0,-1 4-1,1-3 27,1 0 0,-1 1 0,1-1 0,0 0 0,0 0-1,0 0 1,1 0 0,-1 0 0,1 0 0,3 5-1,-1-2 44,0-1 0,1 1 0,0-1 0,0-1 0,0 1 0,1-1 0,0 0 0,0 0 0,0 0 1,0-1-1,1 0 0,9 5 0,-9-8-9,-1 1 1,0-1 0,0 0-1,1 0 1,-1-1 0,0 1 0,1-2-1,-1 1 1,1-1 0,-1 0 0,0 0-1,0 0 1,0-1 0,1 0 0,-2 0-1,1-1 1,6-3 0,1-1 35,-1 0-1,-1-1 1,1-1 0,-1 0 0,-1 0 0,16-18-1,-23 23-64,0 1-1,0-1 1,-1 0-1,0 0 0,1 0 1,-1 0-1,-1-1 1,1 1-1,-1 0 0,1-1 1,-1 1-1,-1-1 1,1-5-1,0 7-27,-1 0 0,-1 1 0,1-1 0,0 0 0,-1 1 0,1-1 0,-1 0 0,0 1 0,0-1 0,0 1 0,0-1 0,0 1 0,-1-1 0,1 1 0,-1 0 0,1 0 0,-1-1 0,0 1 0,0 1 0,0-1 0,0 0 0,-4-2 0,-1 0-29,0 0 0,0 1-1,-1 0 1,1 1 0,-1-1-1,0 1 1,0 1 0,1 0 0,-1 0-1,-11 0 1,1 1-33,-1 2-1,1-1 1,-25 7-1,16 0-261,-48 19 0,74-27 196,0 1 0,0-1 0,0 0 0,0 1 0,0-1 0,0 1 0,1-1 1,-1 1-1,0 0 0,0-1 0,1 1 0,-2 1 0,2-2-13,0 1 0,0-1 0,0 1 0,0-1 0,0 0 0,0 1 0,0-1 0,1 1 0,-1-1 0,0 0 0,0 1 0,0-1 1,1 1-1,-1-1 0,0 0 0,0 1 0,1-1 0,-1 0 0,0 0 0,1 1 0,-1-1 0,0 0 0,1 0 0,-1 1 0,1-1 0,-1 0 0,0 0 0,1 0 0,-1 0 0,1 0 0,0 1 0,11 5-2044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56:23.90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15 91 1664,'0'2'8087,"0"5"-4157,0 36-3899,10 78 875,-10 141 1126,-8-278-528,6-14-1231,-5-30-1,4 37-243,0 0 0,2 0 0,1-36 0,2 25-48,-3 23-80,2 0 1,3-20 0,3-4 136,-2 10-303,9-29-1,-12 47 200,1 0 0,-1 0 0,2 1 0,-1-1-1,1 1 1,0-1 0,1 1 0,7-8 0,-9 11 55,-1 0 1,1 0-1,0 1 0,1-1 1,-1 1-1,7-4 1,-9 6 2,0 0 1,0-1 0,1 1 0,-1 0 0,0 0 0,1-1 0,-1 1 0,0 0 0,0 0 0,1 0 0,-1 1 0,0-1 0,0 0 0,1 0 0,-1 1 0,0-1 0,0 1 0,0-1-1,1 1 1,-1-1 0,0 1 0,0 0 0,0 0 0,1 1 0,1 0 8,0 0 1,0 0-1,0 1 0,-1-1 1,1 1-1,-1 0 0,0 0 0,0 0 1,0 0-1,0 0 0,0 0 1,-1 1-1,1-1 0,-1 0 0,0 1 1,0-1-1,0 1 0,-1-1 0,1 1 1,-1 0-1,0-1 0,0 1 1,0 0-1,-1 7 0,-1 5-15,2-11 38,-1-1 1,1 1-1,-1-1 0,0 0 0,0 1 0,-4 6 0,1-1 50,0-1 0,-1 0 0,-1 0 1,1-1-1,-1 0 0,-1 0 0,0 0 1,0 0-1,0-1 0,-1-1 0,-9 8 0,14-12-170,-6 0-464,21 5 747,6 7-87,0 0 0,-1 2 0,26 29 0,-36-37-68,28 33 272,-35-40-283,1 0-1,0 0 1,0 0 0,0 0-1,0 0 1,0 0 0,0 0-1,0-1 1,0 1 0,0 0-1,1 0 1,1 0 0,-2-1-217,-1 0 0,1 0 0,-1 0 0,1 0 1,-1 0-1,1 0 0,-1 0 0,1 0 0,-1 0 0,1 0 0,-1 0 1,1 0-1,-1 0 0,1 0 0,-1-1 0,1 1 0,-1 0 0,1 0 1,-1-1-1,0 1 0,1 0 0,-1-1 0,1 1 0,3-5-2006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56:31.46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1 153 2816,'0'-1'10341,"1"-1"-10250,0-1 1,0 1-1,0 0 0,0-1 1,1 1-1,-1 0 1,1 0-1,2-3 0,5-7 260,-5 6-318,0 1 0,0 0 0,0 0 0,10-7 0,0-2-59,-5 6 2,0 0-1,0 1 1,1 1 0,-1-1 0,1 1-1,1 1 1,-1 0 0,1 0 0,0 1-1,14-3 1,-22 7 26,0-1 1,0 1-1,0 0 0,0 0 0,0 0 0,-1 0 0,1 0 0,0 1 1,0-1-1,0 1 0,0 0 0,0 0 0,-1 0 0,1 0 0,0 0 1,-1 1-1,1-1 0,-1 1 0,0-1 0,1 1 0,3 4 1,2 2-13,0 1 1,-1 0-1,0 1 1,6 10-1,12 27 252,-18-32-33,15 23 1,-19-33-125,0-1 0,0 1 0,1-1-1,0 0 1,0 0 0,0-1 0,0 0 0,1 1 0,4 2 0,-6-5-20,0 0 1,0 0 0,0 0 0,0 0 0,1-1 0,-1 1 0,0-1 0,0 1 0,0-1 0,0 0-1,1 0 1,-1-1 0,0 1 0,0-1 0,0 0 0,0 1 0,6-4 0,4-1 99,-1-1 1,22-14 0,-29 16-116,11-7-17,0-1 0,-1-1 1,-1 0-1,0-1 0,-1 0 1,-1-1-1,15-23 0,-24 33-142,1 1 0,-1-1-1,1 0 1,0 1 0,1 0-1,-1 0 1,1 0 0,-1 1-1,10-6 1,-13 9 89,0 0-1,0-1 0,1 1 1,-1 0-1,0 0 0,1 0 1,-1 1-1,0-1 0,1 0 1,-1 0-1,0 1 1,0-1-1,1 0 0,-1 1 1,0 0-1,0-1 0,0 1 1,0-1-1,1 1 1,0 2-1,22 17 233,-23-18-199,17 15 152,-2 1 1,0 0-1,15 24 0,-29-40-248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1:55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1070 2400,'-3'14'779,"3"-13"-697,0-1-1,1 1 1,-1-1 0,7 8 6556,-1-34-3785,-3 17-2432,3-19 85,-1 0-1,2-48 1,-2 18-327,13-69 245,-10 74-250,16-139 34,-12 74-142,19-181-602,-30 282 394,-1 14 16,0 0 0,0-1 0,0 1 0,1 0 0,-1-1 0,2-4 0,1 12 39,-1-1-1,0 1 0,0-1 1,0 1-1,0 0 1,1 4-1,34 131 32,5 16-85,-22-103 261,1-2 1,38 64 0,-43-86-72,103 187 665,-93-151 241,-26-64-900,0 0 0,0 0 0,0 1 0,0-1 0,0 0 1,0 0-1,0 0 0,1 0 0,-1 1 0,0-1 0,0 0 1,0 0-1,0 0 0,0 0 0,0 0 0,0 1 0,0-1 1,0 0-1,0 0 0,1 0 0,-1 0 0,0 0 0,0 0 1,0 0-1,0 1 0,0-1 0,1 0 0,-1 0 0,0 0 1,0 0-1,0 0 0,0 0 0,0 0 0,1 0 0,-1 0 1,0 0-1,0 0 0,0 0 0,0 0 0,1 0 0,-1 0 1,0 0-1,0 0 0,1 0 0,3-9 840,4-22-460,-8 30-354,18-101 505,67-307-436,-77 369-230,5-38-13,39-123-1,-45 187-513,-7 14 542,0 0-1,0 0 1,0 0 0,1 0 0,-1 0 0,0 0 0,0 0 0,0 0-1,0 0 1,0 0 0,0 0 0,0 0 0,1 0 0,-1 0 0,0 0 0,0 0-1,0 0 1,0 0 0,0 0 0,0 0 0,0 0 0,1 0 0,-1 0-1,0 0 1,0 0 0,0 0 0,0 0 0,0 0 0,0 0 0,0 1-1,0-1 1,0 0 0,1 0 0,-1 0 0,0 0 0,0 0 0,0 0 0,0 0-1,0 0 1,0 0 0,0 0 0,0 1 0,0-1 0,0 0 0,0 0-1,0 0 1,0 0 0,0 0 0,0 0 0,0 0 0,0 1 0,0-1 0,3 28-5769,-3 0 3413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56:32.01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5 23 3552,'-5'-23'2010,"8"30"1933,12 35-3070,72 324 3374,-31 7-2984,-27-168-240,-27-196-730,0 1-1042,-2-10 640,0 0 1,0 0-1,0 0 1,0 1-1,0-1 1,0 0-1,0 0 0,0 0 1,0 0-1,0 0 1,0 1-1,0-1 1,0 0-1,-1 0 1,1 0-1,0 0 1,0 0-1,0 1 1,-2 0-2063,2-1 2062,-1 0 1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56:32.96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328 32 3552,'0'0'4805,"-2"-1"-4347,-1 1 1,1 0-1,-1-1 0,1 0 0,-1 0 0,1 1 1,-1-1-1,1-1 0,0 1 0,0 0 1,-3-2-1,-20-10 395,18 11-800,-1 1 1,0-1-1,1 2 0,-1-1 1,1 1-1,-1 0 0,0 0 1,1 1-1,-1 0 0,0 0 1,1 1-1,0 0 0,-1 0 1,1 1-1,0 0 0,-13 7 1,5 0-10,-44 29 15,51-33-73,1 0 1,0 0-1,0 1 0,1 0 1,-8 10-1,13-16 39,0 1 1,0-1-1,0 0 1,1 0-1,-1 1 0,0-1 1,1 1-1,-1-1 1,1 1-1,-1-1 1,1 1-1,-1-1 1,1 1-1,0-1 0,0 1 1,0 0-1,0-1 1,0 1-1,0-1 1,1 1-1,-1-1 0,0 1 1,1-1-1,-1 1 1,1-1-1,0 1 1,-1-1-1,1 0 1,0 1-1,0-1 0,0 0 1,0 0-1,0 1 1,0-1-1,0 0 1,0 0-1,2 1 0,5 3 89,1 1-1,-1-2 0,1 1 0,0-1 0,9 2 0,-3 0-212,2 1 75,-3-2 163,0 1 0,-1 1 0,0-1 0,17 13-1,-27-17-100,0 1 0,0 0-1,0 0 1,0 0 0,0 0-1,-1 0 1,1 1 0,-1-1 0,0 1-1,0-1 1,0 1 0,0 0-1,-1 0 1,0 0 0,1 0-1,-1 0 1,-1 0 0,1 0-1,-1 1 1,1 3 0,-2 1-66,-1 0 0,1-1 0,-1 1 0,-1 0 0,1-1 0,-1 0 0,-6 11 0,9-18-101,-1-1 1,1 0 0,0 1-1,0-1 1,0 1 0,-1-1-1,1 0 1,0 1 0,-1-1-1,1 0 1,0 1 0,-1-1-1,1 0 1,-1 0 0,1 1-1,0-1 1,-1 0 0,1 0-1,-1 0 1,1 1 0,-1-1-1,1 0 1,0 0 0,-1 0-1,1 0 1,-1 0 0,1 0-1,-1 0 1,1 0 0,-1 0-1,1 0 1,-1 0 0,1 0-1,0-1 1,-1 1 0,0 0-1,0-1-350,0 1 0,-1-1-1,1 0 1,0 0 0,0 0-1,0 0 1,0 0 0,0 0-1,0 0 1,-2-2 0,-1-6-1521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56:33.29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14 25 5216,'-14'0'2688,"19"-5"-1120,4 5-928,4-3 1216,10 3-1056,3-5 512,5 1-768,5 1-160,4 3-224,-1-5-192,-3 10 0,0-5 32,-5 0 0,-4 0-2624,-6 0 1440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56:34.05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 2 2976,'-2'-1'1483,"4"2"-1127,0 0 0,-1 1 0,1-1 1,-1 1-1,0-1 0,1 1 0,-1 0 1,0 0-1,1 2 0,1 6-29,-1 1-1,0-1 1,0 1-1,-1 14 1,3 14 365,30 252 1719,-18-2-1043,-5-55-197,-7-162-906,28 299 1261,-25-316-1406,-5-32 107,1 1 0,11 42-1,-14-66-240,0 0 0,0 0-1,0 0 1,0 0 0,0-1-1,0 1 1,0 0 0,0 0-1,0 0 1,0 0 0,0 0-1,0 0 1,0-1 0,0 1-1,0 0 1,1 0-1,-1 0 1,0 0 0,0 0-1,0 0 1,0 0 0,0 0-1,0-1 1,0 1 0,0 0-1,0 0 1,1 0 0,-1 0-1,0 0 1,0 0 0,0 0-1,0 0 1,0 0-1,0 0 1,0 0 0,1 0-1,-1 0 1,0 0 0,0 0-1,0 0 1,0 0 0,0 0-1,0 0 1,1 0 0,-1 0-1,0 0 1,0 0 0,0 0-1,0 0 1,0 0-1,0 0 1,0 0 0,1 0-1,-1 0 1,0 0 0,0 0-1,0 1 1,0-1 0,0 0-1,0 0 1,0 0 0,0 0-1,0 0 1,0 0 0,0 0-1,1 0 1,-1 1-1,32-95-10704,-7 46 6991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56:34.80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 13 3712,'-1'-13'9833,"2"27"-8578,3 112 110,38 268-852,-34-329-381,38 223 1128,-17-122-659,10 62-254,-32-202 149,-7-25-506,0-1 1,0 0-1,0 0 1,0 1 0,0-1-1,0 0 1,1 0-1,-1 0 1,0 1 0,0-1-1,0 0 1,0 0-1,0 0 1,0 1-1,1-1 1,-1 0 0,0 0-1,0 0 1,0 0-1,1 0 1,-1 1-1,0-1 1,0 0 0,0 0-1,1 0 1,-1 0-1,0 0 1,0 0-1,0 0 1,1 0 0,-1 0-1,1 0-82,-1-1 0,1 0 0,0 1-1,-1-1 1,0 0 0,1 0 0,-1 1-1,1-1 1,-1 0 0,0 0 0,0 0-1,1 0 1,-1 1 0,0-2 0,13-93-10868,-8 55 7419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56:35.41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17 86 2976,'-1'-9'1908,"-5"8"770,6 1-2479,-1 1 0,1-1-1,-1 0 1,0 0 0,1 0-1,-1 0 1,1 0 0,-1-1-1,0 1 1,1 0 0,-1 0-1,1 0 1,-1 0 0,1-1-1,-2 1 1,2-1-70,1 0 0,-1 1 0,0-1 0,0 1 1,1-1-1,-1 1 0,0-1 0,0 1 0,1-1 0,-1 1 0,1-1 0,-1 1 1,1-1-1,-1 1 0,0 0 0,1-1 0,-1 1 0,2-1 0,5-14 1273,-6 12-1311,-1 1 1,1 0-1,0 0 1,0 0-1,1 0 1,-1 0-1,3-4 1,-1 3-52,0 1 0,0-1 0,0 1 1,0-1-1,0 1 0,1 0 1,-1 0-1,1 1 0,-1-1 1,1 1-1,0-1 0,0 1 0,4-1 1,-6 2-32,0 0 0,0 0 0,-1 0 0,1 0 0,0 0 0,0 0 0,-1 0 0,1 1 0,0-1 1,0 1-1,-1-1 0,1 1 0,0 0 0,-1-1 0,1 1 0,-1 0 0,1 0 0,-1 0 0,0 0 0,1 0 0,-1 1 1,0-1-1,0 0 0,1 1 0,-1-1 0,0 0 0,-1 1 0,1 0 0,0-1 0,0 1 0,-1-1 0,2 3 0,0 6 24,0-1 0,0 0-1,0 1 1,-1 0-1,-1-1 1,0 14 0,-10 60 100,3-35 60,-13 83 495,20-130-621,-1 0-1,1 0 1,0 0-1,0 0 1,0 0-1,0 0 1,0 0-1,0 0 1,0 0 0,0 0-1,0 0 1,0 0-1,1 0 1,-1 0-1,1 2 1,0-2 32,0-1 0,0 1 0,0-1 0,0 1 0,0 0 0,0-1 0,1 0 1,-1 1-1,0-1 0,0 0 0,3 1 0,2 0 47,14 3-30,22 0 0,-10 0-209,-10 0 87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56:43.92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 6 5312,'0'0'38,"0"0"0,0 0 0,0 0 1,0 0-1,-1 0 0,1 0 0,0 0 0,0 0 1,0 0-1,0-1 0,0 1 0,0 0 0,0 0 1,0 0-1,-1 0 0,1 0 0,0 0 0,0 0 1,0 0-1,0 0 0,0 0 0,0-1 0,0 1 1,0 0-1,0 0 0,0 0 0,0 0 0,0 0 0,0 0 1,0-1-1,0 1 0,0 0 0,0 0 0,0 0 1,0 0-1,0 0 0,0 0 0,0 0 0,0-1 1,0 1-1,0 0 0,0 0 0,0 0 0,0 0 1,0 0-1,0 0 0,0-1 0,0 1 0,0 0 1,0 0-1,0 0 0,0 0 0,1 0 0,-1 0 1,0 0-1,0 0 0,0 0 144,1 0 0,-1 0-1,1 0 1,-1 0 0,1 0 0,-1 1 0,0-1-1,1 0 1,-1 0 0,1 1 0,-1-1 0,0 0-1,1 1 1,-1-1 0,0 0 0,0 1 0,1-1-1,-1 0 1,0 1 0,4 6 172,-2-1-1,1 1 1,-1 0 0,0 0 0,0 0 0,-1 0-1,0 0 1,0 0 0,0 14 0,1 11 156,4 39-68,6 42-175,-8-83 314,1 52 1,-5-82-634,1 1 0,-1-1 0,0 1 0,0 0 1,0-1-1,0 1 0,-1 0 0,1-1 0,0 1 0,0-1 0,0 1 1,0-1-1,-1 1 0,1 0 0,0-1 0,0 1 0,-1-1 1,0 1-1,1-1-82,0 0 1,0 0-1,-1 0 1,1 0-1,0 0 1,-1 0-1,1 0 1,0 0-1,0 0 1,-1 0-1,1 0 1,0 0-1,0 0 1,-1 0-1,1-1 0,0 1 1,0 0-1,-1 0 1,1 0-1,0 0 1,0-1-1,0 1 1,0 0-1,-1 0 1,1 0-1,0-1 1,-2-2-737,0 1-1,1-1 1,-1 0 0,1 0-1,0 1 1,-2-6-1,1-8-1267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56:44.28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 30 3392,'-3'-17'1088,"3"17"-1023,0-1 1,0 1-1,0-1 1,0 1-1,0-1 1,0 1-1,1-1 1,-1 1-1,0-1 1,0 1-1,0-1 1,1 1-1,-1-1 1,0 1-1,1-1 1,-1 1-1,0-1 1,1 1-1,-1 0 1,0-1-1,1 1 1,-1 0-1,1-1 1,-1 1-1,1 0 1,-1 0-1,1-1 0,-1 1 1,1 0-1,-1 0 1,1 0-1,-1 0 1,1-1-1,-1 1 1,1 0-1,-1 0 1,1 0-1,-1 0 1,1 0-1,-1 1 1,1-1-1,0 0 1,5 3 1359,-5-3-1353,-1 0 1,1 0 0,-1 0-1,1 1 1,-1-1 0,1 0-1,-1 0 1,0 1 0,1-1-1,-1 0 1,1 1 0,-1-1-1,0 0 1,1 1-1,-1-1 1,0 1 0,1-1-1,-1 2 1,4 4 239,-1 0 0,0 0 0,0 1 0,-1-1 0,4 14 0,4 39 742,-6-32-625,1 7-36,0 0 1,-2 0-1,-2 1 1,-6 68 0,4-95-73,-2 11-890,1-14-1213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56:44.67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1 181 3552,'8'-69'6645,"-7"62"-6386,0 1-1,1-1 1,0 1-1,0 0 1,0 0-1,1-1 1,0 1-1,0 1 1,1-1-1,0 0 1,0 1-1,0 0 1,0 0-1,1 0 1,0 0-1,8-6 1,-11 10-238,0 0 1,-1 1-1,1-1 1,0 0 0,0 0-1,0 1 1,0-1 0,0 1-1,0 0 1,0-1-1,0 1 1,0 0 0,0 0-1,0 0 1,0 0 0,0 1-1,0-1 1,0 1-1,0-1 1,-1 1 0,1-1-1,0 1 1,0 0 0,0 0-1,-1 0 1,1 0 0,0 0-1,-1 1 1,1-1-1,2 3 1,3 4 241,0 0 1,0 1-1,-1 0 1,8 13-1,-8-12-53,1 2-119,-3-4 93,1-1 1,-1 1-1,1-1 1,1-1-1,5 7 1,-10-12-142,0 0 0,0 0 0,0 0 0,0 0 0,0 0 0,0-1 0,0 1 0,1 0 0,-1-1 0,0 1 0,0-1 0,0 0 0,1 1 0,-1-1 0,0 0 0,1 0 0,-1 0 0,0 0 0,0 0-1,1 0 1,-1 0 0,0 0 0,1 0 0,-1 0 0,0-1 0,0 1 0,1-1 0,-1 1 0,0-1 0,0 1 0,0-1 0,0 0 0,1 0 0,-1 1 0,0-1 0,0 0 0,-1 0 0,1 0 0,1-2 0,38-44-129,-2 1-3258,-30 37 944,1 0 1,16-13-1,-8 14 107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56:45.42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1 150 5632,'0'-9'1455,"-1"11"230,3 18 124,3 22-969,-2-19-356,1 0 1,10 37-1,4-14-28,-11-32-168,-2 0-1,0-1 1,0 2-1,3 20 1,-5-21 451,-2-10-71,0-11 863,-6-88-559,2 50-962,2-52 0,5-65-735,-4 151 630,1-13-29,-1 23 108,0 0 0,0 0-1,1 0 1,-1 0 0,0 0-1,1 0 1,-1 0 0,1 0-1,-1 0 1,1 0 0,0 0 0,-1 1-1,1-1 1,0 0 0,-1 0-1,1 1 1,2-2 0,-2 1 19,1 0 0,-1 0 1,1 0-1,0 0 0,0 1 0,0-1 1,-1 1-1,1-1 0,0 1 1,0 0-1,0 0 0,0 0 0,0 0 1,0 0-1,-1 0 0,1 0 0,0 1 1,2 0-1,0 0 8,-1 0 0,1 1 0,-1 0-1,1 0 1,-1 0 0,0 0 0,0 0 0,5 5 0,-2 0 17,1 0 0,-1 0 0,-1 0 0,0 1 0,0 0 0,0 0 0,4 10 0,-6-8 19,0-1 0,4 19 0,-6-24-527,0 0 0,-1 0-1,0 0 1,0 0 0,0 0 0,0 0-1,-1 0 1,1 0 0,-3 6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1:58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114 602 3968,'5'-11'5808,"-10"17"-5899,-2 4 270,0-1-1,-13 14 1,11-14-49,2 0 0,-1 1 0,-7 12 0,9-10 12,0 0 1,0 1-1,1 0 0,1 1 1,0-1-1,1 1 0,0-1 1,1 1-1,1 0 1,0 0-1,1 0 0,2 19 1,-1-30-15,-1 0 1,1 0-1,0 1 1,0-1-1,0 0 1,1 0 0,-1 0-1,1 0 1,3 5-1,-4-7-70,0 0-1,0 0 1,0 0 0,0-1-1,0 1 1,0 0 0,0 0-1,0-1 1,1 1-1,-1 0 1,0-1 0,0 1-1,1-1 1,-1 0 0,0 1-1,1-1 1,-1 0 0,0 0-1,1 0 1,-1 0-1,0 0 1,1 0 0,-1 0-1,0 0 1,3-1 0,3-2 100,0-1 1,-1 1 0,0-1 0,1 0-1,-1-1 1,-1 0 0,1 0 0,8-9 0,-1 1-37,108-114 222,-66 66-336,-25 27 227,-30 34-248,0-1-1,1 0 1,-1 0-1,0 1 0,0-1 1,0 0-1,0 0 1,0 0-1,0 1 1,0-1-1,0 0 1,0-1-1,-2 0 105,-2 4 95,0-1-223,2 0 15,1 0 1,-1 1-1,1-1 0,-1 0 0,1 1 1,-1-1-1,1 1 0,0-1 1,0 1-1,0 0 0,0 0 0,0-1 1,0 1-1,0 0 0,1 0 0,-1 0 1,0 3-1,-7 43 47,6-33-48,0 1 16,1 0-1,2 22 1,0-8-99,0-21 125,0 0 1,1 1 0,0-1-1,0 0 1,1 0-1,0-1 1,6 12 0,-3-7 9,-4-9-1,-1 0-1,2-1 0,-1 1 1,0 0-1,1-1 0,-1 1 1,1-1-1,0 0 0,0 0 0,1 0 1,-1 0-1,4 2 0,-5-4-1,-1 0 1,1 0-1,-1-1 0,1 1 0,-1 0 0,1-1 0,-1 0 0,1 1 0,-1-1 1,1 0-1,-1 0 0,1 0 0,-1 0 0,1 0 0,0 0 0,-1 0 0,1 0 1,-1-1-1,1 1 0,-1-1 0,1 1 0,-1-1 0,1 1 0,-1-1 0,1 0 1,-1 0-1,0 0 0,0 0 0,1 0 0,-1 0 0,0 0 0,0 0 1,0 0-1,1-2 0,58-77 700,8-11-508,-53 74-205,0 1 1,0 1-1,23-17 0,-25 23-85,0 1-1,1 0 1,-1 0 0,2 2 0,-1 0-1,1 0 1,0 2 0,30-7-1,-40 11 35,-1 0-1,1 0 1,0 0-1,-1 0 1,1 0-1,0 1 1,-1 0-1,1 0 1,6 3-1,8 1 190,-24-5-62,0-1 0,0 1 0,0 0 1,1 0-1,-1 0 0,0 0 0,-9 3 0,2 0-116,0 0-1,1 1 0,-14 7 0,16-7 4,-1 1-1,2 0 0,-1 0 1,1 1-1,0 0 0,0 1 0,0 0 1,1 0-1,0 0 0,-11 17 0,15-19 13,0 1 0,0 0-1,1 0 1,0 0 0,0 0-1,0 0 1,1 0-1,0 1 1,0-1 0,1 0-1,-1 1 1,2 12 0,0-15 7,0 1 1,0-1 0,0 1 0,1-1 0,-1 1 0,1-1-1,0 0 1,0 0 0,1 0 0,-1 0 0,1 0 0,0-1-1,0 1 1,0-1 0,0 1 0,1-1 0,-1 0 0,6 3-1,0 0 51,-1-1 0,1 0 0,0-1-1,1 0 1,-1 0 0,0-1 0,1 0-1,0-1 1,0 0 0,0 0 0,0-1-1,0-1 1,0 0 0,0 0 0,0-1-1,0 0 1,0 0 0,15-5 0,-12 2 8,-1-1 0,0 1 0,0-2 0,0 0 0,-1 0 0,0-1 0,16-12 0,3-7 112,30-33 0,3-3-168,-5 11 73,97-91 172,-130 116-206,-2 0 1,-1-2 0,37-59-1,-17 4-77,48-125 0,-88 201 35,13-41-122,-14 46 89,0-1 1,-1 0 0,0 1-1,1-1 1,-1 0 0,0 1-1,0-1 1,-1 0-1,1 1 1,-1-1 0,1 0-1,-1 1 1,0-1-1,-1-2 1,1 4 12,0 0-1,1 0 1,-1 0 0,0 0-1,0 0 1,0 0 0,-1 0-1,1 1 1,0-1-1,0 1 1,0-1 0,0 0-1,-1 1 1,1 0 0,0-1-1,0 1 1,-1 0 0,1 0-1,0 0 1,-1-1-1,1 1 1,0 1 0,0-1-1,-1 0 1,1 0 0,-2 1-1,-3 0-40,0 1 0,-1 0 0,-8 4 0,7-2 46,1 0 0,0 0-1,0 1 1,0 1 0,1-1 0,-8 8 0,11-10 17,-19 20-22,0 1-1,2 0 1,1 2 0,0 0 0,2 1 0,-13 30 0,12-19-5,3 0 0,1 0 0,2 1 0,-9 51 0,18-74 30,2 0-1,0 0 1,0-1-1,2 1 1,0 0-1,1 0 1,0-1-1,1 1 1,9 24-1,-7-27 35,0 0-1,1 0 1,0 0-1,1 0 0,1-1 1,0 0-1,1-1 1,0 0-1,0 0 1,20 16-1,-21-21 4,0-1-1,0 0 1,0-1-1,1 0 1,-1 0-1,1-1 1,0 0-1,0-1 1,0 0 0,0 0-1,0-1 1,1 0-1,-1 0 1,0-1-1,1 0 1,15-3-1,-11 0 11,-1 1 0,1-2 0,-1 0-1,0 0 1,0-2 0,0 1 0,-1-1 0,0-1-1,0-1 1,16-12 0,9-10 126,-14 12-64,-1-1 0,0-1-1,35-44 1,-55 62-104,0-1 0,0 0-1,0 0 1,0 0 0,-1 0 0,0 0-1,0 0 1,1 0 0,-2-1 0,1 1 0,0 0-1,-1-1 1,1 1 0,-1 0 0,0-1-1,0 1 1,-1-1 0,0-5 0,1 8-20,-1 1 0,1-1 0,0 0-1,0 0 1,-1 1 0,1-1 0,0 0 0,-1 0 0,1 1 0,-1-1 0,1 1 0,-1-1 0,1 0 0,-1 1 0,0-1 0,1 1 0,-1-1 0,0 1 0,1 0 0,-1-1-1,0 1 1,0-1 0,1 1 0,-1 0 0,0 0 0,0 0 0,1-1 0,-1 1 0,0 0 0,0 0 0,0 0 0,1 0 0,-1 0 0,0 0 0,0 1 0,0-1 0,1 0-1,-1 0 1,-1 1 0,-4 1-34,1 0 0,-1 0 0,1 1 0,-6 2-1,8-3-29,-5 3 54,0 0 0,0 0 0,1 1 0,-1-1 0,2 2 0,-1-1 0,1 1 0,0 0 0,0 0 0,0 1 1,1-1-1,-8 17 0,10-17 43,1 0 1,-1 0-1,1 0 1,0 1 0,1-1-1,-1 1 1,2-1-1,-1 1 1,1-1 0,0 1-1,0 0 1,1-1-1,0 1 1,1-1-1,4 14 1,-6-19-4,1 0 0,0-1 0,-1 1-1,1 0 1,0 0 0,0-1 0,0 1 0,0-1 0,0 1-1,1-1 1,-1 0 0,0 1 0,1-1 0,-1 0 0,1 0-1,0 0 1,-1 0 0,1 0 0,0 0 0,-1 0 0,1-1-1,0 1 1,0-1 0,0 1 0,-1-1 0,1 0 0,0 1-1,0-1 1,0 0 0,0 0 0,0 0 0,0-1 0,-1 1-1,1 0 1,0-1 0,2 0 0,7-3 73,0 0 1,0-1 0,-1 0-1,18-11 1,6-3-6,60-25 0,42-5 3,-71 26-15,109-52 1,-148 59-312,30-23 0,-103 75-231,30-25 441,1 2 0,1-1 0,0 2 0,1 0 0,-19 24 0,30-33 48,0-2 22,1 0 1,0 0 0,0 1-1,0-1 1,0 1 0,-1 3 0,3-6-34,0-1 1,0 1 0,0-1-1,0 1 1,0-1 0,0 1-1,0-1 1,0 1 0,0-1-1,0 1 1,0-1 0,0 1-1,0-1 1,0 1 0,0-1-1,1 0 1,-1 1 0,0-1-1,0 1 1,1-1 0,-1 1-1,1-1 1,0 1 1,-1 0-1,1-1 1,0 1-1,0-1 1,0 1 0,0-1-1,0 0 1,0 0-1,0 1 1,0-1 0,1 0-1,-1 0 1,0 0-1,2 0 1,2 0 46,0-1 1,0 0-1,0 0 1,0 0-1,0-1 1,-1 1-1,1-1 1,0 0-1,-1-1 1,1 1-1,7-6 0,2-3 111,24-24 0,-29 26-142,-3 3-6,0 1 0,0-1 0,-1 1 0,0-2 0,0 1 0,-1 0-1,0-1 1,0 0 0,5-12 0,-7 13-1117,-2 15 656,-3 18 346,2-24 40,0 9 29,0 1-1,0 14 1,1-23 62,0 0 1,1 0-1,0 0 1,-1 0-1,1 0 0,1 0 1,-1 0-1,0 0 1,1-1-1,3 5 0,-5-7-10,1 0-1,-1-1 0,1 1 1,-1-1-1,1 1 1,-1-1-1,1 1 0,0-1 1,-1 1-1,1-1 0,0 0 1,0 1-1,-1-1 0,1 0 1,0 0-1,0 1 0,-1-1 1,1 0-1,0 0 1,0 0-1,0 0 0,-1 0 1,1 0-1,0 0 0,1-1 1,23-7 404,-18 5-365,61-25 179,78-30-185,-88 38-89,-35 10 4,1 2 1,-1 0-1,1 2 0,38-5 0,-56 11 39,0 0 0,1 0 0,-1 0 0,0 1 0,0 0 0,0 0-1,0 0 1,0 1 0,0 0 0,0 0 0,0 1 0,-1 0 0,1 0 0,-1 0 0,0 0 0,0 1 0,0 0 0,0 0-1,-1 0 1,6 7 0,-2-2 182,1 0 0,0-1-1,21 15 1,-26-20-140,1-1 0,1 1 0,-1-1 0,0 0 1,0 0-1,1 0 0,-1-1 0,1 0 0,0 0 0,-1 0 0,7-1 0,18-1-507,0-1-1,34-7 0,-23 1-4169,-1-1-4598,-16 5 4369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56:46.12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7 102 3552,'0'0'86,"0"0"0,0-1 0,0 1 0,0 0 1,0-1-1,0 1 0,0 0 0,0-1 0,0 1 0,0 0 1,0-1-1,0 1 0,-1 0 0,1-1 0,0 1 0,0 0 0,0 0 1,-1-1-1,1 1 0,0 0 0,0 0 0,-1-1 0,1 1 1,0 0-1,-1 0 0,1 0 0,-1-1 0,1 1-57,0 0 0,0 0 0,0 0 0,0 0 0,0 0 0,0 0 1,-1 0-1,1 0 0,0 0 0,0 0 0,0 0 0,0 0 0,0 0 0,0 0 0,0 0 0,0 0 0,0 0 0,0 0 0,0-1 0,0 1 0,-1 0 0,1 0 0,0 0 0,0 0 1,0 0-1,0 0 0,0 0 0,0 0 0,0 0 0,0 0 0,0-1 0,0 1 0,0 0 0,0 0 0,0 0 0,0 0 0,0 0 0,0 0 0,0 0 0,0 0 0,0 0 1,0-1-1,0 1 0,0 0 0,0 0 0,0 0 0,0 0 0,1 0 0,-1 0 0,0 0 0,0 0 0,0 0 0,0 0 0,0 0 0,0 0 0,0-1 0,0 1 0,0 0 0,0 0 1,0 0-1,0 0 0,1 0 0,-1 0 0,5-20 4403,0 14-4199,-1 0 0,1 1 0,0 0 0,0 0 1,0 0-1,1 1 0,0 0 0,0 0 0,0 0 1,0 1-1,0 0 0,1 0 0,0 0 0,-1 1 0,12-2 1,-12 3-246,0 0 1,-1 0-1,1 0 1,0 1-1,0 0 1,0 1-1,0-1 1,10 3 0,-13-2 25,1 0 1,-1 1 0,1-1 0,-1 1 0,1-1 0,-1 1-1,0 0 1,0 1 0,0-1 0,0 0 0,-1 1 0,1 0 0,-1-1-1,4 6 1,-5-6 12,0 0-1,1-1 1,-2 1 0,1 1-1,0-1 1,0 0-1,-1 0 1,1 0 0,-1 0-1,1 0 1,-1 1-1,0-1 1,0 0 0,0 0-1,-1 4 1,0-1-1,0-1 1,0 0-1,-1 1 1,1-1 0,-1 0-1,0 0 1,-3 5-1,-3 1 7,1 0-1,-1-1 0,0 0 1,-18 15-1,21-20 35,5-4-60,0 0 1,0 0-1,0 0 1,0 0 0,0 0-1,0 0 1,0 0-1,0 0 1,1 0-1,-1 0 1,0 0-1,0 0 1,0 0 0,0 0-1,0 0 1,0 0-1,0 0 1,0 0-1,0 0 1,0 0-1,0 0 1,0 0 0,0 0-1,0 0 1,-1 0-1,1 0 1,0 0-1,0 0 1,0 0-1,0 0 1,0 1 0,0-1-1,0 0 1,0 0-1,0 0 1,0 0-1,0 0 1,15 4 929,-9-2-859,0 0 1,-1-1-1,1 0 1,0 0-1,0 0 1,0-1-1,8 0 1,23 3 109,131 28-130,-157-30 96,-4-1-192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56:48.06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207 517 2400,'-2'-2'7306,"2"2"-7200,-11 1 1648,-11 4-1464,12 4 7,0 0-1,0 0 1,1 1 0,0 0 0,-12 18 0,-34 63 600,32-51-370,19-32-437,-1 1 1,1 0-1,-4 10 1,7-17-60,0 0 0,1 0 0,-1 1 1,1-1-1,0 0 0,-1 1 0,1-1 0,0 0 1,0 0-1,1 1 0,-1-1 0,0 0 0,1 1 1,-1-1-1,1 0 0,0 0 0,0 0 0,1 4 1,0-4 69,0 1 0,-1-1 0,1 0 0,0 1 0,0-1 1,0 0-1,0 0 0,0-1 0,1 1 0,-1 0 1,5 2-1,-5-4-51,-1 1 0,1-1 0,0 0 0,-1 0 0,1 1 0,0-1 0,-1 0 0,1 0 0,0-1 0,-1 1 0,1 0 0,-1-1 0,1 1 0,0 0 0,-1-1 0,1 0 0,-1 1 0,1-1 0,-1 0 0,1 0 0,2-2 0,2-3 60,1 1 1,-1-1-1,0-1 0,-1 1 1,0-1-1,0 0 0,8-16 1,22-55 57,54-210 203,-80 257-380,-3 6-8,-1 0 0,-1-1 0,2-37 0,-6 47 19,0 1 1,-1 0-1,-1-1 0,-1 1 0,0 0 0,-10-29 0,8 30-61,2 5-50,-1-1 1,0 1-1,0 0 1,0 0-1,-1 1 0,-1-1 1,-6-7-1,12 16 80,-1-1 0,1 1 0,0 0 0,-1-1-1,1 1 1,0 0 0,-1-1 0,1 1 0,0 0 0,-1 0 0,1-1 0,-1 1 0,1 0-1,-1 0 1,1 0 0,0 0 0,-1-1 0,1 1 0,-1 0 0,1 0 0,-1 0-1,1 0 1,-1 0 0,1 0 0,-1 0 0,1 0 0,-1 1 0,0-1 0,0 0-2,1 1 0,-1 0-1,0-1 1,0 1 0,1 0 0,-1-1 0,1 1 0,-1 0 0,1 0 0,-1 0 0,1 0 0,-1-1 0,0 3 0,0 2-40,-1 0 0,1 1 0,-2 9 0,1 22 62,1-1 0,2 1 0,6 44 0,27 110 665,-31-176-593,5 23 155,3-1-1,1 0 1,2 0-1,29 55 1,-31-71-26,21 30 0,-30-45-347,4 3 532,5-12-10417,-3-1 7544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56:48.53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0 260 4896,'0'0'1584,"1"3"-976,41 182 6890,-37-148-2351,-6-142-4297,3-109-1018,-1 195 233,8-38 0,-7 50-11,0 0 0,0-1-1,1 1 1,0 0 0,0 1 0,0-1 0,9-11-1,-11 17-35,0-1 0,1 0-1,0 0 1,-1 1-1,1-1 1,0 1 0,0-1-1,0 1 1,0 0 0,0 0-1,0 0 1,0 0-1,0 0 1,0 0 0,0 1-1,1-1 1,-1 1-1,0-1 1,0 1 0,1 0-1,-1 0 1,0 0 0,1 0-1,-1 0 1,0 1-1,0-1 1,1 1 0,3 0-1,3 3 37,0 1 1,0-1-1,-1 1 0,1 1 0,8 7 1,-8-7-76,-8-5 2,1 1-1,-1-1 0,1 0 0,-1 1 0,1 0 0,-1-1 1,0 1-1,0 0 0,0-1 0,1 4 0,1 7-3239,0 3 1329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57:06.22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47 155 1312,'-10'26'741,"5"-11"516,5-13-1067,0-1 0,-1 1-1,1-1 1,-1 1 0,1-1 0,-1 1-1,1-1 1,-1 0 0,0 1 0,1-1 0,-1 0-1,0 0 1,0 0 0,0 1 0,-2 0-1,0 3 2272,2-4-2333,1-1 0,0 1 0,0-1-1,-1 1 1,1-1 0,0 1-1,-1-1 1,1 1 0,0-1 0,-1 1-1,1-1 1,-1 1 0,1-1 0,-1 0-1,1 1 1,-1-1 0,1 0 0,-1 0-1,0 1 1,1-1 0,-1 0-1,1 0 1,-1 0 0,1 0 0,-1 0-1,0 1 1,1-1 0,-2 0 0,2-4 336,-1 1 1,1-1 0,0 1 0,0-1-1,0 1 1,2-7 0,33-86 809,-31 86-1229,0 1-1,1 0 0,0 0 0,1 1 0,0 0 0,9-10 0,-12 15-67,0-1-1,1 1 1,-1 0 0,1 1 0,-1-1 0,1 1 0,0-1 0,0 1-1,0 0 1,0 1 0,1-1 0,-1 1 0,1-1 0,-1 1-1,0 1 1,8-2 0,-10 3 31,0-1 0,0 0 0,0 0-1,0 0 1,0 1 0,0-1 0,-1 1 0,1 0-1,0-1 1,0 1 0,-1 0 0,1 0-1,0 0 1,-1 0 0,1 1 0,1 0 0,-1 1 11,1 0 0,-1-1 0,0 1-1,0 0 1,0 0 0,-1 0 0,1 1 0,1 3 0,0 2 31,-1 0 0,0 1 0,0-1 0,-1 1 0,0 15 0,-3 18 80,-1-1-1,-13 55 1,9-69-28,-2 0 0,-21 50 0,8-25 51,11-28 90,-20 35 0,20-42 76,6-8 614,9-12-180,7-5-487,-2 3-203,-1 1 0,1 0 0,0 0 0,0 1-1,14-2 1,49-1-145,-55 4 38,111 1-856,-75 6-4589,-18 2 2209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57:15.29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157 105 992,'9'-5'8438,"-9"4"-8086,4-13 1769,-4 11-2073,-1-1 0,1 1 0,0-1 0,-1 1 0,0-1 0,1 1 1,-3-4-1,1-4 307,2 9-311,0 1 0,0 0 0,0 0 0,0 0 1,0-1-1,-1 1 0,1 0 0,0 0 0,-1 0 0,1-1 0,-1 1 0,1 0 0,-1 0 0,0 0 0,1 0 1,-1 0-1,0 0 0,0 0 0,0 0 0,-8-5 401,6 4-376,0 0 1,0 0-1,0 0 1,0 1-1,-1-1 1,-3 0-1,6 2-74,0-1 0,0 1 0,-1 0 0,1 0 0,0 0 0,0 1 0,0-1 0,0 0 0,0 0 0,0 1 0,-1-1 0,1 0 0,0 1 0,0-1 0,0 1 0,0-1 0,0 1 0,0 0 0,1-1 0,-1 1 0,0 0 0,-1 1 0,-14 12 0,12-12 17,1 1 0,0-1-1,0 1 1,0 0 0,0 0-1,1 0 1,-1 0 0,1 1-1,-3 5 1,0 0 5,1-1-86,0 1 0,-4 13-1,7-20 76,1 1-1,-1-1 1,1 1 0,0-1-1,-1 1 1,1-1-1,0 0 1,1 1 0,-1-1-1,0 1 1,1-1-1,-1 1 1,1-1 0,1 4-1,39 63 86,-31-52-199,-8-12 151,1 0 1,0 0-1,1 0 0,-1-1 0,1 1 1,0-1-1,0 0 0,0 0 0,0 0 1,9 6-1,15 3 236,-8-4-354,18 11-1,-33-16 83,0 0-1,1 0 1,-1 0 0,0 0-1,-1 1 1,1-1 0,6 10-1,-10-11 78,1 1 0,-1-1 0,1 0-1,-1 1 1,0-1 0,0 0 0,0 1 0,-1 0-1,1-1 1,-1 1 0,0-1 0,0 1 0,0-1 0,0 1-1,-1 0 1,1-1 0,-1 1 0,0-1 0,0 0-1,-3 7 1,3-8-42,0 0 0,-1 0-1,1-1 1,0 1 0,0-1-1,-1 1 1,1-1 0,0 0 0,-1 1-1,0-1 1,1 0 0,-4 2-1,-22 10 514,20-11-415,-21 14 534,23-13-553,-1 0 1,1 0-1,-1 0 0,-12 3 0,-3-2-105,0-1 0,0-1 0,-35-1-1,48-1-270,7 0 71,1 0-1,-1 0 0,1 0 0,0 0 1,-1 0-1,1 0 0,-1-1 0,1 1 1,-1 0-1,1 0 0,0 0 1,-1-1-1,1 1 0,0 0 0,-1 0 1,1-1-1,0 1 0,-1 0 0,1 0 1,0-1-1,-1 1 0,1-1 0,0 1 1,0 0-1,-1-1 0,1 1 0,0-1 1,0 1-1,0 0 0,0-1 0,0 1 1,-1-1-1,1 1 0,0-1 0,0 1 1,0 0-1,0-1 0,0 1 1,0-1-1,0 1 0,1-1 0,-1 1 1,0-1-1,0 1 0,0 0 0,0-1 1,1 1-1,-1-1 0,0 1 0,7-9-2193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57:15.66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11 9 6816,'-2'-1'349,"1"1"-244,1 0-1,0 0 0,-1 0 0,1 0 0,0 0 1,-1 0-1,1-1 0,0 1 0,-1 0 1,1 0-1,0 0 0,-1 0 0,1-1 1,0 1-1,0 0 0,-1 0 0,1 0 1,0-1-1,0 1 0,-1 0 0,1-1 1,0 1-1,0 0 0,0 0 0,-1-1 1,1 1-1,0 0 0,0-1 0,0 1 1,0 0-1,0-1 0,1 12 3260,3 27-2392,-5 31-703,6 131-165,-4-148-3624,-2-46 1889,1-6 1576,-2 1-1099,2-1 1099,0 0 0,0 0 0,0 0 0,0 0 0,0 0 0,0 0 0,0 0 0,0 0 0,0 0 1,0 0-1,-1 0 0,1 0 0,0 0 0,0 0 0,0-2-1099,0 2 1099,0 0 0,0 0 0,0 0 0,0 0 0,-1-5-2094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57:16.02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18 7 3552,'-5'-6'1632,"1"6"-1440,0 0-576,4 6 160,-5 3-1600,5-1 1024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57:16.37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0 106 2560,'4'3'444,"0"1"1,-1-1-1,1 0 0,-1 1 1,0 0-1,0 0 1,0 0-1,-1 0 0,0 0 1,1 1-1,0 4 1,5 11 213,5 25 1,-8-28-67,0 4 2,1 23 1,-3-23 402,6 24 1,-9-45-981,0 0 1,0-1-1,0 1 0,0 0 0,0 0 0,0 0 0,0 0 0,0 0 0,0 0 0,0 0 1,0 0-1,0 0 0,0 0 0,1 0 0,-1 0 0,0 0 0,0 0 0,0-1 0,0 1 1,0 0-1,0 0 0,0 0 0,0 0 0,0 0 0,0 0 0,0 0 0,0 0 1,0 0-1,0 0 0,0 0 0,1 0 0,-1 0 0,0 0 0,0 0 0,0 0 0,0 0 1,0 0-1,0 0 0,0 0 0,0 0 0,0 0 0,0 0 0,0 0 0,0 0 1,1 0-1,-1 0 0,0 0 0,0 0 0,0 0 0,0 0 0,0 0 0,0 1 0,0-1 1,0 0-1,0 0 0,0 0 0,0 0 0,0 0 0,0 0 0,0 0 0,0 0 1,0 0-1,0 0 0,0 0 0,0 0 0,0 0 0,0 0 0,0 1 0,4-13 1048,60-270-601,-61 271-467,1 0 1,0 0 0,1 0 0,9-13 0,-14 23-5,0 1 1,0-1 0,1 1-1,-1-1 1,0 1-1,1-1 1,-1 1-1,0 0 1,1-1 0,-1 1-1,1-1 1,-1 1-1,1 0 1,-1 0-1,0-1 1,1 1 0,0 0-1,0-1 1,-1 1 3,1 0 1,-1 0-1,0 1 1,0-1-1,1 0 1,-1 0-1,0 0 1,0 0-1,1 1 1,-1-1-1,0 0 1,0 0-1,1 0 1,-1 1-1,0-1 1,0 0-1,0 0 1,0 1-1,1-1 1,-1 0-1,0 0 1,0 1-1,0-1 1,0 1-1,4 24 35,-3-23-18,4 106 576,-2-42-390,-2-11-83,-7 80 0,6-121-1504,0-10 86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57:17.64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102 9 3328,'0'-1'160,"0"1"0,-1 0 0,1 0 0,0 0 0,-1-1 0,1 1 0,0 0 0,-1-1 0,1 1 0,0 0 0,-1 0 0,1-1 0,0 1 0,0 0 0,0-1 1,-1 1-1,1-1 0,0 1 0,0 0 0,0-1 0,0 1 0,0 0 0,-1-1 0,-2 13 3364,-10 15-3074,3 1-1,0 0 1,2 0-1,1 1 1,-5 37-1,5 2 61,1 83 0,6-134-413,1-1-1,0 1 1,1-1 0,1 1-1,8 23 1,-9-33 21,1-1 1,-1 1 0,1-1 0,1 0 0,-1 0-1,1 0 1,0 0 0,0 0 0,1-1-1,0 0 1,0 0 0,0 0 0,0 0 0,1-1-1,9 5 1,-8-5 16,0-1 0,0 0 0,0 0 0,0-1 0,1 0-1,-1 0 1,1-1 0,9 1 0,-13-2-61,1 0 0,0 0 0,0-1 0,-1 1 0,1-1 1,0 0-1,-1-1 0,1 1 0,-1-1 0,1 0 0,-1 0 0,0 0 0,0-1 0,8-5 0,-4 1-10,-1-1 0,1 0 0,-2-1 0,1 0 0,-1 0 0,0 0 0,-1 0 0,0-1-1,4-12 1,3-10-20,11-51-1,-16 52 29,0 0 0,-3 0 0,2-33 0,-5 48-105,-2 0-1,1 1 1,-2-1 0,0 1 0,-1-1 0,-7-20 0,9 30-17,-1 1 0,-1 0 1,1-1-1,-1 1 0,0 0 1,0 0-1,0 0 1,-1 1-1,1-1 0,-1 1 1,0 0-1,-1 0 0,1 0 1,-1 1-1,0-1 0,0 1 1,0 0-1,0 1 0,0-1 1,-11-3-1,2 3-17,0 1 1,0 0-1,0 1 0,0 0 1,0 1-1,0 0 0,0 2 1,0-1-1,0 2 0,0 0 1,-25 9-1,31-8-9,-1 0-1,1 1 1,0 0 0,0 0-1,-8 9 1,13-12 68,0 0 0,1 1 0,-1-1 0,1 1 0,0 0 1,0 0-1,0 0 0,0 0 0,0 0 0,1 1 0,-1-1 0,1 0 1,0 1-1,0-1 0,0 1 0,0 5 0,1-6 30,0-1-1,1 0 1,-1 0 0,1 0-1,0 1 1,0-1-1,0 0 1,0 0 0,0 0-1,0 0 1,1-1-1,-1 1 1,0 0 0,1 0-1,0-1 1,-1 1 0,1-1-1,0 0 1,0 1-1,0-1 1,3 2 0,5 2 148,1 0-1,19 7 1,-27-11-136,37 10 635,1-1 1,81 8 0,-87-14-455,109 7-1138,-139-11 272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57:18.81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307 280 3136,'4'-16'1705,"-2"11"-341,-3 10 1065,-12-4 793,-2 3-2936,0 1 1,1 1 0,0 0 0,0 1-1,0 1 1,1 0 0,0 0 0,1 2-1,0 0 1,-19 19 0,17-12-239,0 0-1,0 1 1,2 1 0,1 0-1,0 1 1,-16 40 0,21-42-7,0 1 1,1-1-1,0 1 1,-1 21 0,6-38 13,0 1 0,0 0 1,0-1-1,0 1 1,0 0-1,1-1 1,-1 1-1,1 0 1,-1-1-1,1 1 1,0-1-1,0 1 1,1-1-1,-1 1 1,0-1-1,1 0 0,-1 0 1,1 0-1,0 0 1,0 0-1,0 0 1,0 0-1,0 0 1,0-1-1,4 3 1,-2-2 32,0 0 0,0-1 1,0 1-1,0-1 0,0 0 1,0 0-1,0-1 0,0 1 1,0-1-1,1 0 0,-1 0 1,0 0-1,0-1 0,0 0 1,0 1-1,5-3 0,0 0-2,1-1 0,-2-1 0,1 0 0,0 0 0,-1 0 0,0-1 0,0-1 0,-1 1 0,1-1 0,7-10 0,4-6 30,32-53 1,-29 38-21,-2-1 0,-2 0 0,15-49 0,-27 69-110,-1 0 0,-1 0-1,0 0 1,-2 0 0,0-1 0,-1 1 0,-1-1-1,-1 1 1,0-1 0,-2 1 0,0 0-1,-1 0 1,-1 0 0,-8-19 0,12 35-25,0 0 0,0 0-1,-1 1 1,1-1 0,-1 1 0,1-1 0,-1 1 0,0 0 0,0-1 0,0 1 0,-4-3-1,5 4 14,0 1-1,0-1 0,0 1 1,0-1-1,0 1 0,0 0 1,0-1-1,0 1 1,-1 0-1,1 0 0,0-1 1,0 1-1,0 0 0,0 0 1,0 1-1,-1-1 0,1 0 1,0 0-1,0 0 0,0 1 1,0-1-1,0 1 0,0-1 1,0 1-1,0-1 0,0 1 1,0-1-1,0 1 0,0 0 1,-1 1-1,-2 1-7,1 0 0,0 1 1,0-1-1,0 1 0,-5 7 0,2 1 46,1-1 0,0 1 0,0 1 0,1-1 0,1 1 0,0-1-1,1 1 1,0 0 0,0 22 0,3-9 116,0-1-1,2 0 1,0 0 0,9 27-1,27 71 276,-27-89-342,5 8 55,39 71-1,-44-91-26,6 5 203,-4-6-3752,-20-45-8587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2:06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6 867 3968,'-1'-1'2567,"3"3"-966,12 3-367,-8-2-959,0-1-1,1 0 1,10 2 0,-3-4 49,1 0 0,0-1 0,-1 0 0,1-1 0,-1-1 0,1-1 0,26-9 0,-37 11-207,1 0 1,0-1-1,-1 0 1,1 1 0,-1-2-1,0 1 1,0 0-1,0-1 1,-1 0-1,1 1 1,-1-2-1,0 1 1,4-7-1,-6 9-116,0 1-1,0-1 1,0 0-1,0 0 1,0 0-1,-1 1 1,1-1-1,-1 0 1,1 0-1,-1 0 1,0 0-1,0 0 1,0 0-1,0 0 1,0 0-1,0 0 1,-1 0-1,1 0 1,-1 0-1,1 0 1,-1 0-1,0 1 0,1-1 1,-1 0-1,0 0 1,0 1-1,-1-1 1,1 0-1,0 1 1,0-1-1,-1 1 1,1 0-1,-1-1 1,1 1-1,-1 0 1,0 0-1,-3-2 1,-2 1-101,0-1 1,0 1-1,0 1 1,-1-1-1,1 1 1,-1 0-1,1 1 0,-10 0 1,8 1 65,0-1-1,0 2 1,1-1 0,-1 1-1,0 0 1,0 1 0,1 0 0,-10 5-1,12-5 47,1-1 0,0 1 0,0 0-1,0 1 1,1-1 0,-1 1 0,1 0-1,0 0 1,0 1 0,0-1 0,1 1-1,-1 0 1,-3 6 0,5-4 9,0 0 0,0 0 0,0 0 0,1 0 0,-1 0 0,2 0 0,-1 0 0,1 0 0,1 12 0,0-8 58,1 0-1,0-1 1,1 1 0,0 0 0,7 14 0,-5-13 34,2-1 1,0 1-1,0-1 1,12 14-1,-13-19-29,-1 1 0,1-1-1,1-1 1,-1 1 0,1-1-1,0 0 1,15 7 0,-12-8 7,1-1 0,0-1 0,0 1 0,0-2 0,0 1 0,0-1 0,0-1 0,0 0 1,1-1-1,-1 0 0,0-1 0,19-5 0,-17 3-42,-1-2 0,0 1-1,0-2 1,0 1 0,0-2 0,-1 1 0,-1-2 0,1 1 0,-1-1 0,-1-1 0,14-16-1,23-39 367,-32 43-329,1 0 0,28-30-1,-18 26 55,53-53 3,-46 48-62,-1-2 0,-3-2 0,0 0 1,26-47-1,-11 9-199,41-102 1,-69 138 82,21-76 0,-34 103-36,0 0-1,-1 0 1,1-18-1,-2 24 8,0 1-1,-1 0 1,1-1-1,-1 1 1,1-1-1,-1 1 1,0 0-1,0 0 1,-1 0-1,1 0 1,-1-1-1,1 2 1,-4-5-1,5 6 39,-1 1-1,0-1 0,0 1 1,0-1-1,1 0 0,-1 1 1,0 0-1,0-1 0,0 1 1,0-1-1,0 1 1,0 0-1,0 0 0,0 0 1,0-1-1,0 1 0,0 0 1,0 0-1,0 0 1,0 1-1,0-1 0,0 0 1,0 0-1,0 0 0,0 1 1,0-1-1,-1 1 1,-3 1-98,-1 0 69,-1 1 0,1 0 0,-1 0 1,1 0-1,0 1 0,0 0 0,1 0 0,-1 1 0,1-1 1,-7 8-1,-2 5-89,-25 34 0,18-17 67,1 1 0,-28 66 0,-12 80 212,54-159-132,2 0 1,0 0-1,1 1 0,1 0 1,2 0-1,0-1 0,1 1 0,1 0 1,2-1-1,11 43 0,-10-48 73,1-1-1,0 0 1,2 0-1,0-1 1,0 1-1,2-2 0,-1 0 1,2 0-1,0 0 1,1-2-1,0 1 1,1-2-1,0 1 1,29 17-1,-37-26-12,1 1 0,1-1 0,-1-1 0,0 1-1,1-1 1,-1 0 0,1 0 0,0-1 0,-1 0 0,1 0 0,0-1-1,0 1 1,0-2 0,0 1 0,0-1 0,-1 0 0,1 0 0,0-1-1,-1 0 1,1 0 0,-1 0 0,1-1 0,-1 0 0,0 0 0,0-1-1,-1 0 1,8-6 0,-1 1 22,-1-1-1,0-1 1,0 0 0,-1-1-1,0 0 1,-1 0 0,11-21-1,-5 6 40,-8 16-47,-1-1-1,9-20 1,-14 28-112,0 0-1,1-1 1,-2 1 0,1-1 0,0 1-1,-1-1 1,0 1 0,0-1 0,0 1 0,-1-1-1,-1-7 1,2 12 3,0-1 0,0 0 0,0 1 0,-1-1 0,1 1 0,0-1 0,0 0 0,-1 1 0,1-1 0,0 1 0,-1-1 0,1 0 0,-1 1 0,1-1 0,-1 1 0,1 0 0,-1-1 0,1 1 0,-1-1 0,1 1 0,-1 0 0,1-1 0,-1 1 0,0 0 0,1 0 0,-2-1 0,1 1-7,0 0 0,-1 0 0,1 0 1,-1 0-1,1 1 0,0-1 0,-1 0 0,1 1 0,-1-1 0,1 1 0,-2 0 1,-4 3-35,1 0 0,-1 0 1,-8 9-1,10-8 74,0 0 1,1 0-1,0 1 1,0-1-1,0 1 1,1 0-1,0 1 1,0-1-1,0 0 1,1 1-1,-3 12 1,3-11 25,0 1 0,1 0 0,0 0 0,1 0 0,0 0 0,0 0 0,1 0 0,3 17 0,-3-24 13,0 0 0,0 1-1,0-1 1,0 0 0,0 0 0,1 1-1,-1-1 1,1 0 0,-1-1-1,1 1 1,3 3 0,-4-4-11,1 0 0,-1 0 0,0 0 0,1 0 0,-1 0 1,1-1-1,-1 1 0,1 0 0,-1-1 0,1 1 0,-1-1 0,1 0 0,0 0 0,-1 1 0,1-1 1,0 0-1,-1 0 0,1 0 0,0-1 0,1 1 0,4-3 45,0 0-1,0 0 1,-1-1-1,1 0 1,7-6-1,6-3 126,27-16-190,0 3 1,2 2-1,64-21 0,59-11-14,-122 38-358,-72 60-181,15-33 538,1 1 0,0 0 0,0 0 0,1 0 0,1 1 0,-5 16 0,7-23 6,1 1 0,0 0-1,0 0 1,0 0 0,0 0-1,1-1 1,0 1 0,0 0-1,1 0 1,-1 0 0,1 0-1,0 0 1,0 0 0,1-1-1,0 1 1,-1 0 0,6 8-1,-6-12 34,0 1 0,1 0-1,-1-1 1,1 0-1,-1 1 1,1-1-1,-1 0 1,1 0-1,0 0 1,-1 0 0,1 0-1,0 0 1,0 0-1,0 0 1,0-1-1,0 1 1,0-1-1,0 0 1,0 1 0,0-1-1,0 0 1,0 0-1,0 0 1,0-1-1,0 1 1,0 0-1,0-1 1,0 1 0,-1-1-1,1 0 1,0 1-1,2-3 1,4 0 21,-1-1 1,0 0-1,0-1 1,-1 0-1,1 0 1,10-12-1,-2 2 16,65-66 159,-42 47-156,-1-3 0,62-80 0,76-156 63,-103 154-150,-48 81-268,-1-2-1,-1-1 0,16-47 1,-38 88 274,0 0 0,0 0 1,0 0-1,0 0 0,0 0 0,0 0 1,0 0-1,0 0 0,0 0 1,0-1-1,0 1 0,0 0 0,0 0 1,0 0-1,0 0 0,0 0 1,0 0-1,0 0 0,0 0 0,0 0 1,0 0-1,0 0 0,0 0 1,0 0-1,0 0 0,0-1 0,0 1 1,0 0-1,0 0 0,0 0 1,0 0-1,0 0 0,0 0 0,0 0 1,-1 0-1,1 0 0,0 0 1,0 0-1,0 0 0,0 0 0,0 0 1,0 0-1,0 0 0,0 0 1,0 0-1,0 0 0,0 0 0,0 0 1,0 0-1,-1 0 0,1 0 1,0 0-1,0 0 0,0 0 0,0 0 1,0 0-1,0 0 0,0 0 1,-8 3-180,-6 4 18,6 0 143,0 0 0,1 1 0,-1-1 0,2 1 0,-11 16 0,-23 45 1,3 9-61,4 0 1,-40 141 0,68-202 108,1 1 0,0 0 1,2 0-1,0 0 0,0 0 1,2 1-1,3 31 0,-2-46 5,0 0 1,-1-1-1,2 1 0,-1-1 0,0 1 0,1-1 0,-1 1 0,1-1 0,0 0 0,0 0 0,0 0 0,0 0 0,1 0 0,-1 0 0,5 2 0,-3-2 32,0 0 0,1 0 0,0 0 1,-1-1-1,1 0 0,0 0 0,0 0 0,0-1 1,10 2-1,-3-2 33,-1 0 1,1 0-1,-1-2 0,1 1 1,-1-1-1,1-1 0,-1 0 1,0-1-1,13-5 0,0-1-13,-1-1-1,-1-1 0,26-16 0,-37 19-67,0 0-1,0-1 1,-1 0 0,0 0 0,0-1 0,-1 0-1,10-17 1,-12 16-32,0 0 0,-1 0 0,5-17 0,-6 5-215,-5 13 273,37 11-460,-27 0 432,0 0 0,0 1 0,0 0 0,19 7 0,0 1-172,-26-10 146,0 1-1,-1 0 1,1 0-1,0 0 1,0 0-1,-1 1 1,1-1 0,-1 1-1,1-1 1,-1 1-1,0 0 1,0 0-1,0 0 1,0 0-1,0 0 1,0 1-1,0-1 1,-1 1-1,1-1 1,-1 1-1,0-1 1,0 1-1,0 0 1,0 0-1,0 0 1,0-1-1,-1 1 1,0 0-1,1 0 1,-1 0-1,0 0 1,-1 5-1,1-5 18,-2 5-10,0 0-1,1 0 0,0 1 1,0-1-1,2 17 0,-1-23 17,1 0-1,-1 1 0,1-1 0,0 0 1,0 0-1,0 1 0,0-1 0,0 0 1,0 0-1,1 0 0,-1 0 1,0-1-1,1 1 0,0 0 0,-1-1 1,1 1-1,0-1 0,0 1 0,0-1 1,0 0-1,0 0 0,0 0 0,0 0 1,0 0-1,1 0 0,3 0 0,2 1 70,-1-1 0,1 0-1,0 0 1,-1-1-1,1 0 1,0-1-1,0 0 1,10-2-1,9-4 46,26-10-1,-25 8-59,-13 4-25,0-1 1,0-1-1,0 0 1,-1-1 0,0 0-1,24-19 1,-20 11-2,18-21 1,8-7-11,-41 41-190,1 0 1,-1-1 0,0 0 0,4-6-1,-5 11-92,-2 4 103,0 6 43,-6 26 89,3-28 44,1 1 1,1-1-1,0 0 0,0 0 0,2 18 1,0-10 69,0-13-18,-1 0 1,1 1-1,-1-1 1,1 0-1,0 0 1,1 0-1,2 7 1,-2-11-9,-1 1 1,1-1-1,0 0 1,-1 0-1,1 0 1,0 0 0,-1 0-1,1 0 1,0 0-1,3-1 1,-1 0-21,20-2 157,-1-1-1,38-11 0,46-23-29,-53 18-201,9-1-73,82-32 0,-128 44-1,-23 18-260,-13 11 202,-23 12 149,33-27-10,0 2-1,0 0 1,0 0 0,1 0-1,0 1 1,0 0 0,-12 18-1,19-24 34,1-1 0,-1 1 0,1 0-1,-1 0 1,1-1 0,0 1 0,0 0 0,0 0-1,0-1 1,0 1 0,0 0 0,0 0 0,0 0-1,1-1 1,-1 1 0,1 0 0,-1-1-1,1 1 1,0 0 0,0-1 0,-1 1 0,1-1-1,0 1 1,1-1 0,-1 1 0,0-1-1,0 0 1,3 2 0,2 3 61,0 0-1,1 0 0,0-1 1,11 6-1,-8-5 62,0-1-1,1-1 1,-1 1-1,1-2 0,0 1 1,0-1-1,22 2 1,-25-4-364,1-1 1,-1 0-1,0-1 0,15-2 1,-16 1-587,-1 0 0,1 0 0,0-1 0,-1 1 0,0-2 0,7-3 1,-10 6-39,-1-1 0,0 0 0,1 0 0,-1 0 0,0 0 0,0-1 1,0 1-1,0 0 0,2-4 0,4-7-2767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57:19.66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48 15 5888,'0'-12'3785,"0"10"-2787,0 8 992,-5 14 37,1 2-1400,-7 24 0,-3 16-95,7-3-193,3 0-1,2 1 1,6 61 0,-3-106-129,1 0 1,0-1 0,1 1-1,1 0 1,0-1 0,1 0-1,12 26 1,-16-38-151,1 0 0,-1 0 0,0-1 1,0 1-1,1 0 0,-1-1 0,1 1 0,-1-1 0,1 0 0,0 1 1,-1-1-1,1 0 0,0 0 0,0 0 0,0 0 0,0-1 0,0 1 1,0 0-1,0-1 0,0 0 0,0 1 0,0-1 0,0 0 0,0 0 0,0 0 1,0 0-1,0 0 0,3-1 0,1-2 23,0 0-1,-1-1 1,1 0 0,-1 0-1,0 0 1,0 0 0,7-10-1,9-11 174,-2 0 0,26-45 0,24-60 182,-59 108-430,0 0 0,-2-1 0,0 0 0,6-35 0,-12 49-46,-1-1 1,-1 1-1,1-1 1,-1 0-1,-3-17 1,1 21-1,1 0 0,-1 1 0,1-1 0,-2 1 0,1 0 0,0 0 0,-1 0 0,0 0 0,0 0 0,-7-7 0,8 9 14,-1 1 0,1-1 0,-1 1 0,0 0 0,0 0 0,0 0 0,0 1 0,0-1 0,0 1 0,0-1 0,0 1 0,-1 0-1,-4-1 1,3 1-3,-1 1-1,1 0 0,-1 0 0,1 0 0,-1 0 1,1 1-1,-10 2 0,3 1-47,1 0 0,-1 1 1,1 0-1,0 0 0,1 2 0,-18 12 0,20-13-859,0 0-1,-10 12 0,15-15-159,0 1 1,0 0 0,1 0-1,-3 6 1,0 5-1323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57:20.11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22 1 4576,'-21'3'15743,"22"-2"-15643,0-1-1,0 1 0,0 0 1,0-1-1,0 1 0,0-1 1,1 0-1,-1 1 0,0-1 1,0 0-1,0 0 0,0 0 1,1 0-1,-1 0 0,2 0 1,-1 0 102,130 5 525,-45-4-723,-54-1-143,-2 0 27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57:22.38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17 113 1568,'-7'-21'12498,"1"17"-10033,6 4-2439,0 0 0,0 0 0,0 0 0,0 0 0,0 0 0,0 0 0,0 0 0,-1-1 0,1 1 0,0 0 0,0 0 0,0 0 0,0 0 0,0 0 0,0 0 0,0 0 0,0 0 1,0 0-1,-1 0 0,1 0 0,0 0 0,0 1 0,0-1 0,0 0 0,0 0 0,0 0 0,0 0 0,0 0 0,0 0 0,0 0 0,-1 0 0,1 0 0,0 0 0,0 0 0,0 0 0,0 0 0,0 0 0,0 0 0,0 1 0,0-1 0,0 0 0,0 0 0,0 0 0,0 0 0,0 0 0,0 0 0,0 0 1,0 0-1,0 0 0,0 1 0,0-1 0,0 0 0,0 0 0,0 0 0,0 0 0,0-1 42,0 0 1,1 0 0,-1 0 0,1 1-1,-1-1 1,1 0 0,-1 0-1,1 0 1,-1 1 0,1-1 0,-1 0-1,1 1 1,0-1 0,0 0-1,-1 1 1,1-1 0,0 1-1,0-1 1,0 1 0,0-1 0,-1 1-1,1 0 1,0-1 0,1 1-1,31-9-104,-23 7 248,45-9-35,0 2 1,79-2-1,-45 5 6,3-5 241,77-3-16,-165 14-399,1 0-1,-1 1 1,0 0 0,0-1 0,5 3 0,-7-3-73,2 7-354,-17 0-10646,5-7 7986,3 3 1052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57:22.89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40 90 3328,'-2'1'598,"0"-1"0,0-1 0,0 1 0,0 0 0,1 0 1,-1-1-1,0 1 0,0-1 0,0 1 0,0-1 0,1 0 0,-1 0 0,0 0 1,1 0-1,-1 0 0,0 0 0,1-1 0,-6-1 5633,7 2-6195,0 1 1,0 0-1,0-1 1,0 1-1,0-1 1,0 1-1,0 0 1,0-1-1,1 1 1,-1-1-1,0 1 1,0 0-1,0-1 1,1 1-1,-1 0 1,0-1-1,0 1 1,1 0-1,-1 0 1,0-1-1,1 1 1,-1 0-1,0 0 1,1-1-1,-1 1 1,0 0-1,1 0 1,-1 0-1,1-1 1,16-1 247,-4 1-95,467-45 547,-376 46-555,-93 0-7,3 0-1402,-14-1 18,-7-2-339,6 2 1252,0 1 1,1 0-1,-1-1 1,0 1-1,0 0 1,0-1-1,0 1 1,1-1-1,-1 1 1,0-1-1,1 1 1,-1-1-1,-1-1 1,2 1-177,-2-3-1484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57:23.35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45 8128,'4'-16'2618,"0"10"-1583,0 2-1062,-2 1 382,0 1 0,0 0 1,1 0-1,-1 0 0,0 1 0,1-1 0,4-2 0,-6 4-284,0 0 1,0 0-1,-1 0 0,1 0 1,0-1-1,0 1 0,0 0 0,0 1 1,0-1-1,0 0 0,0 0 0,0 0 1,0 0-1,-1 1 0,1-1 0,0 0 1,0 1-1,0-1 0,0 1 0,-1-1 1,1 1-1,0-1 0,0 1 1,-1 0-1,1-1 0,-1 1 0,1 0 1,0-1-1,-1 1 0,1 0 0,-1 0 1,0 0-1,1 1 0,3 5 174,-1-1 0,0 1 0,-1 0 0,0 0 0,0 0 0,0 0 0,0 9 0,1 52 605,-3-34-631,16 688 904,-15-413-10251,-1-280 5790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57:28.9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81 3552,'-7'-14'1147,"6"13"-744,1 0 1,0-1 0,0 1 0,0 0 0,0-1 0,0 1 0,0 0 0,0-1-1,1 1 1,0-3 0,0-1 1868,3 25 917,5 18-3167,-7-24 72,5 59 244,20 356 787,-26-422-1060,19 220 1117,-15-79 2600,-8-202-3151,-14-75 1,3 29-727,7 21 79,3 0 0,4 1 0,3-1 0,3 0 0,17-77 0,-19 139 4,0 0 1,1 1-1,0-1 1,9-15-1,-12 27-19,0 1-1,1-1 1,-1 1-1,1 0 1,0 0-1,0 0 1,1 0-1,-1 1 1,1-1-1,0 1 1,0 0-1,0 0 1,0 0-1,0 1 1,1-1-1,-1 1 1,1 0 0,8-2-1,-5 3-3,0 0 0,0 1 0,0-1 0,0 2 0,0-1 0,0 1 0,0 1 0,0-1 1,0 1-1,-1 1 0,1-1 0,10 6 0,-3 0 15,1 0 0,-1 1 0,-1 1-1,24 20 1,-33-26 18,-1 1-1,1 0 0,-1 0 0,0 0 0,0 1 0,0 0 1,3 8-1,-5-10 24,0 0 0,-1 0 0,1 0 0,-1 1 0,0-1 0,0 0 0,-1 1 0,1-1 0,-1 0 0,0 1 0,0-1 0,-2 6 0,1-3 19,-1-1 1,0 0-1,0 1 1,-1-1-1,0 0 0,0 0 1,-1-1-1,1 1 1,-1-1-1,0 1 0,-1-1 1,1-1-1,-1 1 1,0-1-1,0 1 0,-1-1 1,1-1-1,-1 1 1,-9 4-1,0-2 21,0 0-1,0-1 1,0 0-1,-1-1 1,1-1-1,-32 2 1,32-4-184,0-1 1,1 0-1,-1-1 0,0-1 1,1 0-1,-1-1 0,-26-9 1,29 10-1818,12 2 1842,0 1 1,-1-1 0,1 0 0,0 0 0,0 0 0,0 0-1,-1 0 1,1 1 0,0-1 0,0 0 0,0 0 0,0 0-1,0 0 1,-1 1 0,1-1 0,0 0 0,0 0 0,0 1-1,0-1 1,0 0 0,0 0 0,0 1 0,0-1 0,0 0-1,0 0 1,0 0 0,0 1 0,6 18-3795,-5-18 3864,11 24-2148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57:31.8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1025 8640,'-15'-9'2784,"15"8"-2718,-1 1 1,0-1-1,1 1 0,-1-1 1,1 1-1,-1-1 1,1 1-1,0-1 1,-1 0-1,1 1 0,0-1 1,-1 0-1,1 1 1,0-1-1,0 0 1,-1 1-1,1-1 1,0 0-1,0 1 0,0-1 1,0 0-1,0 0 1,0 0-1,0-1 233,0 1-119,0 0 0,0-1 0,0 1 0,1 0 0,-1-1 0,0 1 0,1 0 0,-1-1 0,1 1 0,-1 0 0,1 0 0,0 0 0,0 0 0,-1-1 0,1 1 0,1-1 0,19-19 894,-15 15-824,34-34 692,-6 8-402,49-62-1,-63 66-524,-14 18-20,0 1 0,1 0 0,0 0 0,10-10-1,-16 19 6,0-1-1,-1 0 1,1 1-1,0-1 1,-1 1-1,1-1 1,0 1-1,0 0 1,-1-1-1,1 1 1,0 0-1,0-1 1,0 1-1,0 0 1,1 0-1,-2 0-1,0 0 0,1 0 0,-1 0-1,0 0 1,1 0 0,-1 1 0,0-1 0,1 0 0,-1 0-1,0 0 1,1 1 0,-1-1 0,0 0 0,1 0 0,-1 1 0,0-1-1,0 0 1,0 1 0,1-1 0,-1 0 0,0 1 0,0-1-1,0 0 1,1 1 0,0 3-18,-1 0 0,1 0 0,0 0 0,-1 1 0,0 4 0,0 0 10,3 125 226,-3-116-154,0-12-32,0-1-1,1 1 1,-1 0 0,1-1 0,1 1 0,-1-1-1,1 1 1,0-1 0,0 0 0,0 0 0,1 0 0,0 0-1,5 8 1,-6-10 1,1-1 1,0 1-1,0 0 0,0-1 0,0 1 0,0-1 0,0 0 1,1 0-1,-1 0 0,1-1 0,-1 1 0,1-1 0,0 0 1,0 0-1,0 0 0,-1-1 0,1 1 0,0-1 0,0 0 1,4 0-1,16-3 83,0-2 1,-1 0-1,0-1 0,0-2 1,27-11-1,9-4 16,37-17 179,-96 40-313,0 0 0,0 0 0,0 1 1,0-1-1,0 0 0,0 0 0,0 0 0,0 0 0,0 0 1,0 0-1,0 0 0,0 0 0,0 1 0,0-1 0,0 0 0,0 0 1,0 0-1,0 0 0,0 0 0,0 0 0,0 0 0,0 1 0,0-1 1,0 0-1,0 0 0,0 0 0,0 0 0,0 0 0,0 0 1,0 0-1,0 0 0,0 1 0,0-1 0,0 0 0,1 0 0,-1 0 1,0 0-1,0 0 0,0 0 0,0 0 0,0 0 0,0 0 0,0 0 1,0 0-1,0 0 0,1 0 0,-1 0 0,0 0 0,0 0 1,0 0-1,0 0 0,0 0 0,0 0 0,0 0 0,1 0 0,-1 0 1,0 0-1,0 0 0,0 0 0,0 0 0,0 0 0,0 0 0,0 0 1,1 0-1,-1 0 0,0 0 0,-5 10-84,4-9 45,0 0 33,0 1 0,1 0 1,-1-1-1,0 1 0,1 0 1,-1 0-1,1 0 0,0 0 1,-1-1-1,1 1 0,0 0 1,0 0-1,0 0 0,1 0 0,-1 0 1,0-1-1,1 1 0,-1 0 1,2 3-1,-1-3 13,0 1 0,1-1 0,-1 0 0,1 1 0,0-1 0,0 0 0,0 0 0,0 0 0,0 0 0,0 0 0,0 0 0,3 1 0,-2-2 23,0 1 0,0-1 0,0 1 0,0-1 1,0 0-1,0 0 0,1-1 0,-1 1 0,0 0 0,5-1 0,-6 0 3,0 0 0,0 0 0,0 0 0,0-1 0,0 1 0,-1-1 0,1 1 0,0-1 0,0 0 0,0 1 0,-1-1 0,1 0 0,0 0 0,-1 0-1,1-1 1,-1 1 0,0 0 0,2-2 0,-1 1-17,-1 0 0,0 1 0,0-1 0,0 0 0,0 0 0,0 0 0,0-1 0,0 1 0,-1 0-1,1 0 1,-1 0 0,1 0 0,-1-1 0,0-2 0,0 0 1,-1 1 0,1-1-1,-1 1 1,0-1 0,-1 1 0,-2-8 0,-2 0-11,-1 0 0,0 1 0,-14-19 1,10 17-17,0 0 1,-26-21-1,16 16-68,8 9-222,11 9 133,4 1-15,4 3 165,0 0 0,1-1 0,-1 0 0,1 0 0,0 0 0,13 2 0,-18-4-3,7 2 21,-1-2 0,1 1 0,0-1 1,-1 0-1,1-1 0,0 0 0,0 0 0,-1-1 0,12-2 0,-14 2 24,-1 0-1,1-1 0,0 0 0,-1 0 0,0 0 0,1-1 0,-1 0 0,0 0 1,0 0-1,-1-1 0,1 0 0,-1 1 0,1-2 0,-1 1 0,4-6 0,3-7 157,0-1 0,14-34 0,12-45 85,-11 27-207,-7 24-15,23-63 128,-32 79-169,-1-2-1,-1 1 1,-2-1-1,-1 0 1,-2-1-1,-1-62 1,-8 70-194,-1 15-39,6 10 227,1 0 0,0 0 0,-1 0 0,1 0 0,0 0 0,-1 0 1,1 0-1,0 0 0,-1 0 0,1 0 0,-1 0 0,1 0 0,0 0 1,-1 0-1,1 1 0,0-1 0,-1 0 0,1 0 0,0 0 1,-1 0-1,1 1 0,0-1 0,0 0 0,-1 0 0,1 1 0,0-1 1,0 0-1,-1 1 0,1-1 0,-5 8-46,0-1-1,0 1 1,1 0 0,0 1 0,1-1 0,-4 12-1,5-13 70,-7 23-83,1 1 1,-4 33-1,-3 62 226,14-117-140,-2 179 160,5-104-406,3 132 366,-5-206-82,1 0 0,0 0 0,1 0 0,0 0-1,6 17 1,-8-27-45,1 1-1,-1 0 0,1-1 1,0 1-1,-1-1 0,1 1 1,0-1-1,0 1 0,-1-1 1,1 1-1,0-1 0,0 0 1,0 1-1,-1-1 0,1 0 0,0 0 1,0 0-1,0 0 0,0 0 1,0 0-1,0 0 0,-1 0 1,1 0-1,0 0 0,0 0 1,0 0-1,0 0 0,0-1 1,1 0-1,27-9 300,-22 5-281,1 1 0,-1-2 0,1 1 0,-2-1 0,1 0 0,-1 0 0,1-1 0,-2 0 1,1 0-1,6-11 0,4-9-56,-1-1 0,-1 0 0,-1-1 0,-2-1 0,-1 1 0,9-48 0,-15 63-228,-3 18 1,-2 29-16,1-22 357,0 2-108,1 1 0,0 0 0,3 16-1,-2-25 21,-1 0 0,1 1 1,0-1-1,0 0 0,0 0 0,1 0 0,0-1 0,0 1 0,0-1 0,0 1 0,5 3 0,1 1 12,1 1-1,0-2 0,1 1 0,14 8 0,-20-14 14,0-1 0,1 1 0,-1-1 0,1 0-1,0-1 1,-1 1 0,1-1 0,0 0 0,0-1-1,0 1 1,0-1 0,7-1 0,-8 1-2,0-1 0,1 0 0,-1-1 0,0 1 0,0-1 0,1 0 0,-2 0 0,1-1 0,0 0 0,0 0 0,-1 0 0,1 0 1,-1 0-1,0-1 0,0 0 0,-1 0 0,1 0 0,-1 0 0,1-1 0,3-7 0,3-7 9,-1-1 1,-1 0-1,10-39 1,-10 33 57,6-38-104,-1 7-20,-12 40 50,-1 14-15,0 0 1,0 0-1,1 0 1,-1 0-1,0 1 1,2-5 0,5-17 9,-1 0 1,-1-1 0,-2 1 0,2-43-1,-5 47-136,1 0 143,-3-23-1,2 39-22,-1 0-1,0 0 0,0-1 0,0 1 0,0 0 0,0 0 0,-1 0 1,0 1-1,1-1 0,-2 0 0,-3-5 0,6 8-7,0 1 0,-1 0 0,1-1 0,0 1 0,-1-1 0,1 1 0,-1 0 0,1 0 0,-1-1-1,1 1 1,-1 0 0,1-1 0,0 1 0,-1 0 0,1 0 0,-1 0 0,0 0 0,1 0 0,-1 0 0,1-1 0,-1 1-1,1 0 1,-1 1 0,1-1 0,-1 0 0,1 0 0,-1 0 0,1 0 0,-1 0 0,1 0 0,-1 1 0,1-1 0,-1 0-1,1 0 1,-1 1 0,1-1 0,-1 0 0,1 1 0,0-1 0,-1 0 0,1 1 0,0-1 0,-1 0 0,1 1 0,0-1-1,-1 1 1,-2 4-33,0-1 0,1 1-1,-4 9 1,2-7 14,-13 30 8,1 2 0,2 0 0,-11 51 0,13-33 8,-8 104 0,18-133 1,2 1-1,1-1 1,0 0-1,9 37 1,-8-53 58,1 0 1,1 0 0,0-1-1,0 1 1,2-1 0,-1 0 0,1-1-1,1 1 1,0-1 0,0 0 0,1-1-1,13 14 1,-18-21 7,0 1 0,0-1 0,0 0 0,0 0 0,0 0 0,1 0 1,-1 0-1,1-1 0,-1 0 0,1 0 0,-1 0 0,1 0 0,0 0 0,0-1 0,-1 1 0,1-1 0,0 0 1,5-1-1,9-4-13,1-1 1,-2-1 0,1-1-1,-1-1 1,0 0 0,0-1-1,28-23 1,-41 28-33,1 0 0,-1 0 0,0 0 0,0-1 0,-1 0 0,0 1 0,0-1 0,0 0 0,0-1 0,-1 1 0,0 0 0,-1-1 1,1 1-1,0-13 0,-1 12-2,-1 1-1,0-1 1,0 1 0,0-1 0,-1 0 0,0 1 0,0 0 0,-1-1 0,0 1 0,0 0 0,0-1 0,-1 1-1,0 0 1,-7-10 0,10 16-8,0-1 0,-1 0 0,0 1 0,1-1 0,-1 1-1,1-1 1,-1 1 0,0-1 0,1 1 0,-1-1 0,0 1 0,0-1-1,1 1 1,-1 0 0,0-1 0,0 1 0,0 0 0,1 0 0,-1 0-1,0 0 1,0 0 0,0 0 0,-1 0 0,1 0-15,-1 0 1,1 1-1,-1 0 0,1-1 1,-1 1-1,1 0 1,-1 0-1,1-1 0,0 1 1,0 0-1,-2 2 1,-3 3-75,1 0 0,0 0 1,-7 13-1,5-6 77,1 1 1,0-1 0,1 1-1,0 0 1,1 1-1,1-1 1,0 1-1,1 0 1,-1 26-1,3-38 25,0-1 1,0 0-1,0 1 0,1-1 0,-1 1 0,0-1 0,1 0 0,0 1 0,-1-1 0,1 0 1,0 0-1,0 1 0,1-1 0,-1 0 0,0 0 0,1 0 0,-1 0 0,1-1 0,-1 1 1,1 0-1,0-1 0,0 1 0,0-1 0,0 1 0,0-1 0,0 0 0,0 0 0,0 0 1,0 0-1,4 1 0,0-1 57,0 0 0,0 0 0,0-1 0,1 0 0,-1 0 0,0 0-1,1-1 1,-1 1 0,0-2 0,12-3 0,18-9 80,0-3 0,66-40-1,-96 53-118,24-16 36,-21 14-71,-1 0 0,1 0 1,-1 1-1,1 0 0,1 1 0,-1 0 0,15-4 0,-22 8 8,-1 0-1,1-1 1,0 1 0,-1 0-1,1 0 1,0 1-1,-1-1 1,1 0 0,-1 0-1,1 1 1,0-1-1,-1 1 1,1-1 0,-1 1-1,1 0 1,-1 0-1,0 0 1,1-1 0,-1 1-1,0 1 1,1-1-1,-1 0 1,0 0-1,0 0 1,0 1 0,0-1-1,0 0 1,0 1-1,-1-1 1,2 3 0,1 4 22,0 0 0,-1 0 0,0 0 0,1 16 0,-1-11-88,-2 11 104,0-10 83,0-14-107,0 0-1,0 0 1,0 0 0,0 0-1,0 0 1,0 0 0,0 0-1,0 0 1,0 1-1,0-1 1,0 0 0,0 0-1,0 0 1,0 0-1,0 0 1,0 0 0,0 0-1,0 0 1,0 0 0,0 0-1,0 1 1,0-1-1,0 0 1,0 0 0,0 0-1,0 0 1,0 0 0,0 0-1,0 0 1,0 0-1,0 0 1,0 0 0,0 0-1,0 1 1,0-1-1,0 0 1,0 0 0,1 0-1,-1 0 1,0 0 0,0 0-1,0 0 1,0 0-1,0 0 1,0 0 0,0 0-1,0 0 1,0 0 0,0 0-1,1 0 1,-1 0-1,0 0 1,0 0 0,0 0-1,0 0 1,0 0-1,0 0 1,0 0 0,0 0-1,0 0 1,0 0 0,1 0-1,-1 0 1,0 0-1,0 0 1,0 0 0,0 0-1,0-1 1,14-14 267,-10 10-313,0 0 1,0 1-1,1-1 0,5-3 1,-10 8 16,0-1 1,1 1 0,-1-1 0,1 1 0,-1 0 0,1-1 0,0 1 0,-1 0 0,1 0 0,-1-1 0,1 1 0,-1 0 0,1 0 0,0 0 0,-1 0 0,1 0 0,0 0-1,-1 0 1,1 0 0,-1 0 0,1 0 0,0 0 0,-1 0 0,1 0 0,-1 0 0,1 0 0,0 1 0,-1-1 0,1 0 0,-1 1 0,1-1 0,-1 0 0,2 1 0,-1 1-5,0 0 0,0 0 1,0 0-1,0 0 1,0 1-1,0-1 1,0 4-1,0-4 52,-1-1 0,0 1 0,1 0 0,-1-1 0,1 1 0,0 0 0,0-1 0,0 1 0,0-1 0,0 1 0,0-1 0,1 2 0,-1-2 154,-1-2-174,1 0 0,-1 0 1,1 1-1,-1-1 0,1 0 0,-1 0 0,1 1 1,-1-1-1,1 0 0,0 1 0,-1-1 0,1 0 1,0 1-1,-1-1 0,1 1 0,0-1 1,1 0-1,4-3-6,20-21-76,-19 17 61,0 0 0,0 1 0,1 0 0,1 0 0,9-5 0,-16 10 8,1 1-1,-1 0 0,1 0 1,0 0-1,-1 0 0,1 0 1,0 1-1,0-1 0,-1 1 1,1 0-1,0-1 0,0 2 1,0-1-1,-1 0 0,1 0 1,0 1-1,0-1 0,-1 1 1,1 0-1,0 0 0,-1 0 1,1 0-1,-1 1 1,4 1-1,5 4-201,99 57 983,-94-57-1464,0 0 0,0-1 0,1-1-1,0 0 1,24 3 0,-37-8 377,67 13-7676,-27 1 4468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57:34.1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96 2221 5152,'-14'3'648,"12"-2"-521,-1-1 1,0 1 0,0 0 0,1 0 0,-1 0-1,1 0 1,-1 0 0,1 0 0,-1 1 0,1 0-1,0-1 1,-3 3 0,0 0-5,2-2-39,0 1 0,1 0 0,-1-1 0,0 1 0,1 0 1,-1 0-1,1 0 0,-3 6 0,2-3 11,1 0-1,0 0 0,0 0 1,0 0-1,1 0 1,0 0-1,0 1 1,0-1-1,1 0 0,0 1 1,1 8-1,0-10 8,0 0-1,0 0 1,1-1-1,-1 1 1,1 0-1,0-1 1,1 1-1,-1-1 1,1 0-1,0 1 1,0-1-1,0-1 1,0 1-1,1 0 1,5 4-1,3 1 142,0-1 1,1-1-1,0 0 0,0-1 0,0 0 0,28 7 0,-2-3 325,51 6 0,-32-10 152,-1-3 0,110-7 0,105-32 549,-191 20-898,0-4 0,141-54 0,-113 27-63,134-78-1,-196 97-225,201-107 241,-57 48-138,95-48 78,430-274 500,-618 351-387,123-53 0,-123 69-222,61-26-38,-112 45-14,60-40 0,6-18-62,34-22-165,317-146 514,-350 197-447,191-62-1,-222 88 6,140-63-1,188-84 92,-357 154-59,43-14 95,-47 17-50,75-35 0,-123 50-18,0 0-1,0 0 1,0 0-1,-1 0 1,1-1-1,0 1 1,-1 0 0,3-3-1,-4 4-4,0 0 0,1-1 1,-1 1-1,0-1 0,1 1 0,-1-1 0,0 1 0,0-1 0,0 1 0,1-1 1,-1 1-1,0-1 0,0 1 0,0-1 0,0 1 0,0-1 0,0 1 0,0-1 1,0 0-1,0 1 0,0-1 0,0 1 0,0-1 0,0 1 0,0-1 0,-1 1 1,1-1-1,0 1 0,0-1 0,-1 1 0,1-1 0,0 1 0,-1-1 0,1 1 1,-1-1-1,-1 0 0,0 0-1,0 1 1,0-1 0,0 0 0,0 1 0,0-1 0,0 1 0,0 0-1,0 0 1,0 0 0,0 0 0,0 0 0,0 0 0,-2 1 0,-4-1-89,-31 2-68,0 1-1,0 1 1,-40 12-1,-109 38 239,40 8-76,-8 2-167,127-54 17,-14 4 275,-66 13 0,88-23 62,0-2 1,-23 1 0,21-2-456,-25 4-1,0 1 313,17-3 8,-18 1-132,4-4 170,45 0-53,0 0-40,0-1-1,1 1 1,-1 0-1,1-1 1,-1 1 0,1-1-1,-1 1 1,1 0-1,-1-1 1,1 1 0,-1 0-1,1 0 1,-1 0-1,1-1 1,0 1 0,-1 0-1,1 0 1,-1 0-1,1 0 1,0 0 0,-1 0-1,2 0 1,0 0 12,181-23-10,-140 18 85,276-49 305,-53-6-261,-233 54-72,63-12 176,98-32 0,-182 46-222,1 0 73,0 0 0,21-12 0,-25 9 74,-8 5-315,-3 8-19,-19 24 101,8-12 60,-1 0-14,0 0 0,-1-1 0,0 0 0,-2-1-1,0-1 1,-1-1 0,-30 20 0,-148 69 267,139-75-58,-92 44 33,148-71-182,0-1 1,1 0-1,-1 1 0,0-1 0,0 0 0,0 0 1,0 0-1,0 0 0,1 0 0,-1 0 0,0 0 1,0 0-1,0 0 0,0 0 0,0 0 0,0-1 1,1 1-1,-1 0 0,-1-1 0,-14-12-44,14 11 22,0 0 1,-1 1-1,1-1 0,0 0 1,0 1-1,-5-3 0,-19-4-14,-2 0-1,1 2 1,-1 1-1,-32-2 0,-114 2 21,151 5 6,-30 3 2,40-1-420,-1-2 0,0 1-1,0-2 1,0 1 0,-19-5 0,18-1-4120,14 5 4404,1 1 0,0 0 0,0 0 0,0-1 0,0 1 0,0 0 0,0-1 1,0 1-1,0 0 0,0 0 0,0-1 0,0 1 0,0 0 0,0 0 0,0-1 0,0 1 0,0 0 0,0-1 1,0 1-1,0 0 0,0 0 0,0-1 0,0 1 0,1 0 0,-1 0 0,0-1 0,0 1 0,0 0 0,1 0 1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4:28.20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193 106 1728,'5'-17'4853,"-5"9"-4221,0 0 0,1 0 0,3-15 0,-3-7 907,-1 18-779,-1 34-501,-1 1 0,-9 42 0,-20 49 130,1-2 306,-3 7-34,-19 103 113,24-124-140,20-80 166,4-14-971,1-10-3668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4:28.85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60 138 4160,'-13'-10'2741,"1"0"0,-14-14 1,25 23-2655,1 1 1,-1-1 0,0 1 0,1-1-1,-1 0 1,1 1 0,-1-1 0,1 0-1,-1 1 1,1-1 0,-1 0 0,1 0-1,0 1 1,-1-1 0,1 0-1,0 0 1,0 0 0,0 0 0,0 1-1,-1-1 1,1 0 0,0 0 0,0 0-1,1 0 1,-1 0 0,0-1 0,1-8 604,47 10-377,150-22 975,-51 4-1034,-109 13-161,-19 2-25,1 1-1,-1 1 1,31 1-1,-27 1 80,-22 0-124,-1-1 1,1 0-1,0 0 1,0 0-1,0 0 1,0 0-1,0 0 0,-1-1 1,1 1-1,0 0 1,0 0-1,0-1 1,0 1-1,-1 0 1,1-1-1,1 0 1,-9-7-7125,11 10 4609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2:06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64 5888,'-40'-35'2688,"26"27"-2336,10 4 608,8-1-800,5 2-96,4-5-640,0 8 320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4:30.07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223 8 4064,'-11'-8'1677,"11"8"-1628,0 0 0,0 0 0,-1 0 0,1 0 0,0 0 0,-1 0 0,1 0 0,0 0 1,0 0-1,-1 0 0,1 0 0,0 0 0,-1 1 0,1-1 0,0 0 0,0 0 0,-1 0 0,1 0 0,0 0 0,0 0 0,-1 1 1,1-1-1,0 0 0,-2 2 87,1 0 0,0 0-1,0 0 1,0 0 0,1 0 0,-1 0 0,0 4 0,-3 5-100,-7 32 689,1 0 0,-6 53-1,5-22-263,-79 374 2099,45-253-992,43-174-1287,2-18-195,0 0 0,0 0 0,0 0 0,-1-1 0,1 1 0,-1 0 0,0 0 0,0-1 0,0 1 0,-1 3 0,1-19 530,1 1 1,1-17 0,3 2-594,2 0 0,1 1 0,1-1 0,1 2 0,1-1 0,1 1 0,2 1 0,0 0 0,33-42-1,-46 65-22,24-28-152,-23 28 120,1-1 1,-1 1-1,1-1 0,-1 1 0,1 0 0,-1-1 1,1 1-1,0 0 0,0 0 0,0 0 0,0 1 1,0-1-1,-1 0 0,4 0 0,-4 1 24,-1 1 0,1-1 0,0 0 0,-1 0 0,1 1 0,0-1 0,-1 0 0,1 1 0,0-1 1,-1 1-1,1-1 0,-1 1 0,1-1 0,-1 1 0,1-1 0,-1 1 0,1 0 0,-1-1 0,0 1 0,1 0 0,-1-1 0,0 1 0,0 0 0,1-1 0,-1 1 0,0 1 0,5 23-73,-5-21 68,8 59 132,-5-31-64,15 63 0,-14-82-13,0 5 45,2-1 1,14 32-1,-18-47-58,-1 1-1,1-1 1,0 0-1,0 0 0,0 0 1,0 0-1,1 0 1,-1 0-1,0-1 1,1 1-1,-1-1 1,1 0-1,0 1 1,-1-1-1,1-1 1,0 1-1,0 0 1,-1 0-1,1-1 0,6 1 1,5-1 126,-1 0 0,1-1 1,14-2-1,-26 3-142,9-2 20,-1 0 0,1-1 1,-1 0-1,0-1 0,11-5 0,47-28 319,-62 33-290,7-4 1,1-1-1,-1-1 0,-1 0 0,0-1 0,-1 0 0,20-24 0,-27 29-39,1-1 0,-1 0 0,0 0 0,0-1 0,-1 1 0,4-14 0,-6 16-21,0 0 1,0 0 0,-1 0 0,1 0 0,-1 0 0,0-1-1,-1 1 1,1 0 0,-1 0 0,0 0 0,-2-7 0,2 11-27,1-1 1,-1 1 0,1-1 0,-1 1-1,0 0 1,0-1 0,0 1 0,0 0-1,0-1 1,0 1 0,0 0 0,0 0-1,0 0 1,0 0 0,-1 0 0,1 0-1,0 0 1,-1 1 0,1-1 0,0 0-1,-1 1 1,1-1 0,-1 1-1,1-1 1,-1 1 0,0 0 0,1 0-1,-1 0 1,1 0 0,-1 0 0,1 0-1,-1 0 1,0 0 0,1 1 0,-1-1-1,-1 1 1,-2 1-13,0-1 1,0 1-1,0 1 0,1-1 1,-1 1-1,1-1 0,-1 1 1,1 1-1,0-1 0,-5 6 0,4-3 24,0 1 0,0 0 0,1 0 0,-1 0-1,2 1 1,-1 0 0,1-1 0,0 1-1,1 0 1,0 1 0,0-1 0,1 0-1,0 1 1,0-1 0,1 0 0,0 1 0,0-1-1,1 1 1,2 9 0,0-6 93,0 0-1,0-1 1,1 1 0,1-1 0,0 1-1,0-1 1,1-1 0,0 1 0,1-1-1,1 0 1,-1 0 0,16 13 0,-10-11 59,1-1 0,0-1 0,0-1 0,1 0 0,0 0 0,0-2 0,1 0 0,0-1 0,1 0 0,-1-1 0,31 4 0,-41-8-72,-1 0 0,1-1 0,0 1-1,-1-1 1,1-1 0,-1 1 0,1-1 0,-1 0 0,1 0 0,10-4 0,-13 4-665,0-1 1,0 0-1,0 1 0,0-1 1,-1 0-1,5-4 0,1 0-1898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4:42.14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1141 2400,'0'0'779,"0"-6"757,3-1 3385,13-28-3811,2 2-539,-2-2 0,12-41 0,-1 6-214,-21 54-316,2-4 77,1 0-1,14-23 1,9-18 53,-22 40-59,16-26 0,-21 32-347,-5 15 84,0 1 142,0 0-76,-2 0 14,0 1-1,0-1 1,1 1 0,-1 0-1,1 0 1,-1-1 0,1 1 0,-2 4-1,-1 0-11,-3 5 65,0 1 1,1 0 0,1 0 0,0 0 0,0 1 0,2 0 0,-1 0-1,2 0 1,-3 20 0,4-21 136,1 0 1,0 0-1,0 0 0,1 0 1,1 0-1,0 0 1,0-1-1,1 1 0,1 0 1,8 19-1,-10-29-60,-1 1 0,0-1 0,1 1 0,-1-1 0,1 1 0,0-1 0,0 0 0,0 0 0,0 0 0,0 0 1,1 0-1,-1 0 0,0-1 0,1 1 0,0-1 0,-1 0 0,1 1 0,0-1 0,3 0 0,-3 0 33,1-1 1,0 0-1,0 0 1,-1 0-1,1 0 0,0-1 1,0 0-1,-1 1 0,1-1 1,-1-1-1,1 1 1,6-4-1,4-3 114,-1-1-1,0 0 1,0-1 0,-1-1-1,17-19 1,25-34-66,-40 46-177,1 0 0,0 1 1,1 0-1,0 2 0,29-22 1,-44 37 28,0-1-33,0 0-1,0 1 0,0-1 1,0 0-1,0 1 1,0-1-1,0 1 1,1-1-1,-1 1 1,0 0-1,0-1 0,2 1 1,-2 0 23,0 1 0,0-1 1,-1 1-1,1-1 0,0 1 0,0-1 1,-1 1-1,1 0 0,-1-1 0,1 1 1,0 0-1,-1-1 0,1 1 0,-1 0 0,0 0 1,1-1-1,-1 1 0,0 0 0,1 0 1,-1 0-1,0 1 0,3 8 36,-2 0-1,1-1 0,-1 1 1,-1 0-1,0 0 0,0-1 1,-2 11-1,1-5-1,-1-1-62,-5 22-1,4-25 100,1 0-1,1 0 1,-1 12-1,5-6 220,1-20-96,-1 0 0,1-1 0,-1 0 0,0 1 0,4-8 0,32-57 29,-28 47-196,0 1-1,2-1 1,28-34 0,-35 48 16,-3 3-117,1 1 0,-1-1-1,1 1 1,0 0 0,4-3 0,-8 6 91,1-1 0,-1 1-1,0 0 1,0 0 0,0 0-1,1 0 1,-1 0 0,0 0-1,0 0 1,1 0 0,-1 0-1,0 0 1,0 0 0,0 0-1,1 1 1,-1-1 0,0 0-1,0 0 1,0 0 0,0 0 0,1 0-1,-1 0 1,0 0 0,0 0-1,0 1 1,0-1 0,1 0-1,-1 0 1,0 0 0,0 0-1,0 1 1,0-1 0,0 0-1,0 0 1,1 0 0,-1 1 0,1 3-20,0-2 3,0 1 1,-1 0 0,1-1 0,-1 1-1,0 0 1,0-1 0,0 1-1,-1 4 1,0 4 50,1 143 47,6-132-11,-7-21-58,1-1-1,0 0 0,0 1 0,1-1 0,-1 0 0,0 0 0,0 1 0,0-1 0,0 0 0,0 1 0,0-1 0,0 0 0,0 1 1,1-1-1,-1 0 0,0 0 0,0 1 0,0-1 0,1 0 0,-1 0 0,0 1 0,0-1 0,0 0 0,1 0 0,-1 0 0,0 1 1,1-1-1,-1 0 0,0 0 0,0 0 0,1 0 0,-1 0 0,0 0 0,1 0 0,-1 0 0,0 1 0,1-1 0,-1 0 1,0 0-1,1-1 0,-1 1 0,0 0 0,1 0 0,-1 0 0,1 0 0,12-5 358,-6-1-273,-1 1 0,0-1 0,0 0 0,-1 0 0,0-1 0,0 1 0,5-11 0,7-7-1,9-9-25,2 2 1,34-31-1,-7 9-48,-27 22-41,-1-1 0,-1-1 0,23-40 0,-16 11 18,-3-1 1,30-87-1,-30 53-39,-8 24 103,-19 64-80,-1 6-39,-1 0 1,1 0 0,-1-1 0,0 1 0,0 0-1,-1-1 1,1 1 0,-1-1 0,0 1 0,1-1-1,-2 1 1,1-1 0,-1-3 0,1 7 45,0 0 0,0 0 1,0 0-1,0 0 1,0-1-1,0 1 0,0 0 1,0 0-1,0 0 0,0 0 1,0 0-1,-1 0 0,1 0 1,0-1-1,0 1 0,0 0 1,0 0-1,0 0 0,0 0 1,0 0-1,-1 0 0,1 0 1,0 0-1,0 0 0,0 0 1,0 0-1,0 0 1,-1 0-1,1 0 0,0 0 1,0 0-1,0 0 0,0 0 1,0 0-1,-1 0 0,1 0 1,0 0-1,0 0 0,0 0 1,0 0-1,0 0 0,0 0 1,-1 0-1,1 0 0,0 0 1,0 1-1,-8 7-196,-5 16 194,11-21 8,-10 23-47,1 1 0,-14 51 0,16-46 80,-73 291-204,80-308 185,-1 0 0,2 0 0,0 0 0,1 1 0,0-1 0,2 0 0,-1 0 0,9 29-1,-6-29-45,3 9 52,2 0-1,0-1 1,15 27 0,-21-43 9,1-1 1,1 0-1,-1 1 1,1-2-1,0 1 1,1-1-1,-1 1 1,1-1-1,6 4 1,-9-7 10,0-1 0,0 1 0,-1-1 0,1 0 0,0 0 0,0 0 0,0 0 0,0 0 1,0-1-1,0 1 0,0-1 0,1 0 0,-1 0 0,0 0 0,0 0 0,0-1 0,0 1 0,0-1 0,0 0 1,0 0-1,0 0 0,0 0 0,0 0 0,0-1 0,2-1 0,0-1 5,0 0-1,0 0 0,0 0 1,-1 0-1,0-1 1,5-6-1,20-34 266,-14 22-214,-7 11-46,-1 0 1,0 0-1,-1-1 0,0 0 1,-1 0-1,-1-1 0,4-17 1,-6 25-18,-2 5-30,1-1 0,-1 0 0,0 1 1,1-1-1,-1 0 0,0 1 0,0-1 1,0 0-1,0 1 0,-1-1 0,1 0 1,0 1-1,-1-1 0,1 1 0,-2-3 1,2 3-12,0 1 0,0 0 0,0-1 0,0 1 0,0-1 0,-1 1 0,1-1 0,0 1 0,0-1 0,-1 1 0,1 0 0,0-1 0,-1 1 0,1-1 0,0 1 0,-1 0 0,1 0 1,-1-1-1,0 1 0,-11 4-559,4 1 512,5-3 54,0 1-1,-1-1 0,2 1 1,-1 0-1,0 0 1,1 0-1,-1 0 1,1 0-1,0 1 1,0-1-1,0 1 0,-1 4 1,-6 7-10,8-11-25,-1 0 1,1 1 0,-1-1-1,1 0 1,1 1 0,-2 4-1,0 6 52,1-6-26,1-1 0,1 1 1,-1 0-1,1 0 0,1 0 1,0-1-1,3 11 0,0-1 159,8 23-1,-10-36-146,-1 1 1,1-1-1,0 0 0,0 0 0,1 0 0,-1-1 0,1 1 1,5 4-1,-8-8 23,1 0 1,-1 0-1,1 0 0,-1 0 1,1-1-1,-1 1 0,1 0 1,-1-1-1,1 0 1,0 1-1,-1-1 0,1 0 1,0 0-1,-1 0 0,1 0 1,0 0-1,-1 0 1,1 0-1,0-1 0,-1 1 1,1 0-1,0-1 0,-1 0 1,1 1-1,-1-1 1,1 0-1,-1 0 0,0 0 1,3-1-1,3-3 68,-1 0 0,1-1 0,-1 1 0,8-11-1,82-107 537,-95 122-618,2-4 3,5-4-1,-1-1 0,0 0 0,-1 0 0,0-1 1,-1 1-1,0-1 0,4-13 0,-8 21-36,-1 0-1,1 0 1,-1 0-1,1 0 1,0 0-1,0 1 1,3-6-1,-3 7 20,0 0-1,0 0 1,1 0-1,-1 0 1,0 1-1,1-1 1,-1 0-1,0 1 1,1-1-1,-1 1 1,1-1-1,-1 1 1,1-1 0,-1 1-1,1 0 1,1 0-1,1-1 33,2 1-49,0-1 0,0 0 0,0 1 0,12 1 0,7 1-179,-22-2 177,0 0 0,0 0 0,1 0 0,-1 1 0,0-1 0,0 1 0,1 0 0,-1 0 0,3 1 0,13 7-38,-15-8 56,-1 0 0,1 0 0,-1 1 0,0-1-1,0 1 1,0 0 0,0 0 0,0 0 0,0 0-1,0 1 1,-1-1 0,1 1 0,-1 0 0,4 5-1,29 66 90,7 11 8,-42-84-72,1 1 1,-1-1-1,1 0 0,-1 0 1,1 0-1,0 0 1,0 0-1,0 0 1,0 0-1,-1 0 0,1 0 1,0 0-1,0-1 1,1 1-1,-1 0 1,0-1-1,0 1 0,0 0 1,0-1-1,1 0 1,-1 1-1,0-1 1,0 0-1,1 1 0,-1-1 1,0 0-1,0 0 1,1 0-1,-1 0 1,0 0-1,1-1 0,-1 1 1,0 0-1,0 0 1,1-1-1,-1 1 0,0-1 1,0 1-1,2-2 1,4-3 64,-1 1 0,0-1 1,0-1-1,0 1 0,7-9 1,-2 1-119,105-102 379,-108 109-457,0-1 0,13-7 0,-13 8-144,-8 6 252,0 0 0,1 0-1,-1 0 1,0 0 0,1 1 0,-1-1-1,0 0 1,1 0 0,-1 0-1,0 0 1,0 0 0,1 0-1,-1 0 1,0 1 0,0-1 0,1 0-1,-1 0 1,0 0 0,0 1-1,1-1 1,-1 0 0,0 0-1,0 1 1,0-1 0,0 0 0,0 0-1,1 1 1,-1-1 0,0 0-1,0 1 1,0-1 0,0 0-1,0 0 1,0 1 0,0-1-1,0 0 1,0 1 0,0-1 0,0 1-1,3 15 4,-3-15 6,1 13-16,0 0 1,-2 0-1,1 1 0,-5 17 0,3-12 47,-1 22 0,6-21 272,-2-25-212,1 1 0,-1-1 0,0 1 0,1 0 0,0 0-1,0 0 1,0 0 0,0 0 0,0 0 0,1 0 0,2-2 0,37-35-43,-22 24-148,0 1 0,0 1 0,1 1 0,1 0-1,0 2 1,36-13 0,-57 24 80,-1-1-1,1 1 0,0 0 0,0 0 1,0-1-1,0 1 0,0 0 0,0 0 1,0 0-1,0 0 0,0 0 0,0 0 1,0 0-1,0 0 0,0 0 0,0 1 1,0-1-1,0 0 0,0 1 0,0-1 1,0 0-1,0 1 0,1 0 0,-1 0 11,0 1 0,0-1-1,0 0 1,0 0 0,-1 1-1,1-1 1,0 1 0,-1-1-1,1 0 1,-1 1-1,1-1 1,-1 1 0,0 2-1,1 7 64,-1-1-1,-1 0 0,-2 18 0,2-21-18,0 8-60,0 0 0,3 19-1,-1 2 27,-2-23 9,1 21-30,0-33 26,0 0 1,0 1 0,0-1 0,0 0-1,1 1 1,-1-1 0,0 0 0,1 1-1,-1-1 1,1 0 0,0 0 0,-1 0-1,1 1 1,0-1 0,-1 0-1,1 0 1,0 0 0,1 1 0,0-2 18,-1 1 1,1-1-1,-1 0 0,1 1 1,0-1-1,-1 0 1,1 0-1,-1 0 1,1 0-1,-1-1 0,1 1 1,0 0-1,-1-1 1,1 1-1,-1-1 1,1 1-1,-1-1 0,0 0 1,1 1-1,1-2 1,29-20 192,-4-2-123,30-32 1,-32 29-80,36-28 1,-59 52-46,0 1-1,0 0 1,0 0 0,1 0 0,-1 0 0,1 0 0,-1 1 0,1-1 0,-1 1 0,1 0-1,0 0 1,0 1 0,0-1 0,-1 1 0,1 0 0,0 0 0,0 0 0,0 0 0,0 1-1,-1-1 1,1 1 0,0 0 0,3 2 0,58 21-88,-63-24 517,-3-2-398,1 0 1,0 0-1,-1-1 1,0 1-1,1 0 1,-1 0-1,0 0 1,0 0 0,0 0-1,0 0 1,0 0-1,-1 0 1,1 0-1,-1 1 1,1-1-1,-1 0 1,1 1-1,-1-1 1,0 1-1,0 0 1,0-1-1,0 1 1,0 0-1,0 0 1,0 0 0,0 1-1,0-1 1,-1 0-1,1 1 1,0 0-1,0-1 1,-1 1-1,1 0 1,0 0-1,0 0 1,-1 0-1,1 1 1,0-1-1,-4 2 1,2-1-33,0 1-1,0 0 1,0 1-1,0-1 1,0 0-1,0 1 1,1 0-1,-1 0 1,1 0-1,0 1 1,0-1 0,0 1-1,1-1 1,-5 8-1,4-4 22,0-1 0,1 1-1,0 0 1,0 0 0,0 0 0,1 0-1,0 0 1,0 0 0,1 8 0,1 10 49,8 42 0,-9-66-23,0 0 0,0 0 1,0 0-1,1 0 0,-1 0 0,0 0 1,1 0-1,-1 0 0,1 0 1,-1 0-1,1 0 0,-1 0 0,1 0 1,0 0-1,0 0 0,1 1 1,-1-2-6,-1 0-1,1 1 1,0-1 0,0 0 0,-1 0 0,1 0 0,0 0 0,-1 0 0,1 0 0,0 0-1,-1 0 1,1-1 0,0 1 0,-1 0 0,1 0 0,0-1 0,-1 1 0,1 0 0,0-1-1,-1 1 1,1 0 0,-1-1 0,1 1 0,-1-1 0,1 1 0,-1-1 0,1 1 0,-1-1-1,1-1 1,9-11 113,-2 0-1,1-1 1,-2-1-1,0 0 1,9-24-1,14-51-487,-28 101 27,1 1 0,9 20 0,-7-24 356,0 1 0,1-1-1,0 0 1,0-1-1,0 0 1,1 0 0,1 0-1,-1 0 1,12 6 0,-14-10 2,0 0 0,0-1 0,0 0 0,0 0 0,1 0 0,-1 0 0,1-1 0,0 0-1,-1 0 1,1 0 0,0-1 0,-1 0 0,1 0 0,0-1 0,-1 1 0,1-1 0,6-2 0,4-2 36,1-1 0,-1-1 0,-1 0 0,1-1 0,14-10 0,70-54 235,-83 58-219,-2 2-41,0 0 0,-1-1 0,-1 0 0,0-1-1,0-1 1,-2 0 0,0-1 0,-1 0 0,0-1 0,-1 0 0,12-33 0,0-14-89,-3-1 0,-2 0 0,11-115 0,-27 172 59,2-25-49,-2 31 10,-1 0 0,1 0 0,0 0-1,-1 0 1,1 1 0,-1-1-1,1 0 1,-1 1 0,0-1-1,0 0 1,0 1 0,0-1 0,0 1-1,-1-3 1,2 4 26,-1 0 0,1 0 0,0 0 0,0 0 0,-1-1 0,1 1-1,0 0 1,0 0 0,-1 0 0,1 0 0,0 0 0,0 0 0,-1-1 0,1 1 0,0 0 0,-1 0 0,1 0 0,0 0 0,0 0-1,-1 0 1,1 0 0,0 0 0,-1 0 0,1 1 0,0-1 0,0 0 0,-1 0 0,1 0 0,0 0 0,0 0 0,-1 0 0,1 1 0,0-1-1,0 0 1,-1 0 0,-8 13-161,-5 16 65,14-28 101,-9 26-64,1 0 0,1 1 1,-4 38-1,-2 87-60,12-129 159,0 6-40,0-1 0,3 1-1,4 29 1,-3-42 26,1 1 1,0-1 0,1 0-1,1-1 1,1 0-1,11 21 1,-16-34 35,0 1 0,0-1 0,1 0 0,-1 0 0,1 0 0,0 0 1,0 0-1,0-1 0,0 1 0,7 3 0,-7-5-266,-1 1 0,1-1 0,-1-1 0,1 1 1,0 0-1,5 0 0,-6-1-461,1 0 1,0 0 0,-1 0-1,1 0 1,-1-1-1,1 1 1,4-2-1,8-3-1799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4:42.63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99 122 2656,'-52'0'1173,"50"0"-1251,-5 0 874,-1 0-1,1 0 0,0 1 0,-8 2 1,21-1 965,10-2-1261,71-4 1116,233-33 341,-216 15-1768,123-18 204,-200 37-499,38-5 763,-24-2-3304,-36 9 1945,1-1-1202,-13 2-1805,-7 2 952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4:42.98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151 114 4224,'-67'-21'1920,"44"4"-1664,9 5 1056,9 8-768,-9-10-160,9 7-224,-9-7-64,9 7-64,1-7-96,4 11 32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4:47.77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281 73 2976,'10'-8'4133,"-9"-2"-1920,-1 8-2059,0 1 0,-1-1 0,1 0 0,0 1 0,-1-1-1,1 0 1,-1 1 0,1-1 0,-1 0 0,0 1 0,0-1-1,0 1 1,0-1 0,0 1 0,0 0 0,-1-2-1,-1 1-86,0-1-1,0 1 1,1 0-1,-1 0 1,0 0-1,-1 1 1,-5-3-1,4 2-146,-1 0 1,1 1-1,-1 0 1,0 0-1,1 0 1,-1 1-1,0-1 1,0 1-1,1 1 1,-9 1-1,2 1-6,0 1-1,0 0 1,1 0-1,-1 2 0,1-1 1,0 2-1,-16 11 1,21-13 129,-1 1 1,1-1 0,0 1 0,1 0 0,-1 1 0,1 0 0,0 0-1,1 0 1,0 0 0,0 0 0,0 1 0,-2 9 0,5-13 11,0 1 1,0-1 0,1 0 0,0 1-1,0-1 1,0 1 0,0-1 0,1 1-1,0-1 1,-1 0 0,2 1 0,-1-1-1,0 0 1,1 0 0,0 0-1,0 0 1,0 0 0,4 4 0,-3-3 29,0-1 0,0 0 0,1 0 0,-1 0 0,1-1 1,0 1-1,1-1 0,-1 0 0,0 0 0,1-1 0,0 1 0,-1-1 0,1 0 1,0 0-1,8 2 0,1-2 70,-1-1 0,1 0 0,0-1 0,0-1 0,0 0 0,0 0 0,0-2 0,16-4 0,1-2 191,0-2-1,42-21 1,-44 17-24,36-26 1,-57 33-365,-2 3-775,-6 5 789,0 0-1,0 1 1,1-1 0,-1 1 0,0-1 0,0 0 0,0 1-1,1-1 1,-1 1 0,0-1 0,0 1 0,0-1 0,0 1 0,0-1-1,0 0 1,0 1 0,0-1 0,0 1 0,0-1 0,0 2 0,0 1-2,1 1 1,-1 0 0,1 0 0,1 0 0,-1 0 0,0-1 0,1 1 0,3 5 0,0-1 27,0 0 1,9 11-1,-9-13 88,1 0 1,-1 0-1,1-1 1,-1 0-1,2 0 1,-1 0-1,0-1 1,15 7 0,-20-10-48,1-1 0,0 1 0,0-1 0,-1 0 0,1 1 1,0-1-1,0 0 0,0 0 0,0 0 0,0 0 1,-1 0-1,1-1 0,0 1 0,0-1 0,0 1 0,-1-1 1,1 1-1,0-1 0,-1 0 0,1 0 0,0 0 1,-1 0-1,1 0 0,-1 0 0,0-1 0,1 1 1,1-2-1,-2 1 17,1 0 1,-1-1 0,1 1-1,-1-1 1,0 1-1,0-1 1,0 1 0,0-1-1,0 1 1,0-1-1,-1 0 1,0 0 0,1 1-1,-1-1 1,0 0-1,0 0 1,0 1 0,-1-1-1,0-4 1,-1 3-90,1 0 1,-1 0-1,0 0 1,0 0 0,0 0-1,0 0 1,-1 1-1,1-1 1,-1 1-1,0 0 1,0 0-1,-1 0 1,1 0 0,0 0-1,-1 1 1,0 0-1,1-1 1,-1 1-1,0 1 1,0-1-1,0 0 1,-1 1 0,-4-1-1,6 1 12,0 0 0,0 1 0,0 0 0,0-1 0,0 1 0,0 0 0,0 0 0,0 1 0,0-1 0,0 1 0,0-1 0,0 1 0,0 0 0,0 0 0,0 0 0,-4 3 0,0-2-104,15-3 244,2 0-34,0 0-1,0-1 0,11-3 1,-2 1 89,-9 2-141,180-33 260,-159 31-346,-1 2-1,1 1 1,0 1 0,38 6-1,-64-5 39,0 0 0,0 0 0,0 0 0,1 1 0,-1-1-1,-1 1 1,1 1 0,0-1 0,6 5 0,-9-6 16,0 1 0,0 0 0,0 0-1,0 0 1,-1 0 0,1 0 0,-1 1 0,1-1 0,-1 0 0,0 1-1,0-1 1,0 1 0,0-1 0,0 1 0,-1-1 0,1 1-1,-1 0 1,1-1 0,-1 1 0,0 3 0,-1 3 50,-1 0 0,1 0 0,-1 0 0,-1-1 0,0 1 0,-4 9 0,-1 5 381,5-17 209,9-17-258,8-4-299,0 0-1,1 2 1,0 0-1,1 0 1,22-13-1,-35 25-129,-1-1-1,1 1 0,0-1 1,0 1-1,0 0 0,-1 0 0,1 0 1,0 1-1,0-1 0,1 1 0,-1 0 1,5-1-1,-6 2 19,1-1-1,-1 1 1,0-1 0,0 1 0,0 0-1,0-1 1,1 1 0,-1 0-1,0 0 1,-1 1 0,1-1-1,0 0 1,0 1 0,0-1 0,-1 1-1,1-1 1,-1 1 0,1 0-1,0 2 1,37 68 76,-32-60-35,-5-8 30,0 0-1,0 0 1,0 0 0,0 0-1,6 6 1,-7-10-29,-1 1 0,1-1 0,0 1 0,-1-1 0,1 1-1,0-1 1,-1 0 0,1 1 0,0-1 0,0 0 0,0 1 0,-1-1 0,1 0 0,0 0 0,0 0 0,0 0 0,0 0 0,-1 0-1,1 0 1,0 0 0,0 0 0,0 0 0,-1 0 0,1-1 0,0 1 0,0 0 0,0-1 0,-1 1 0,1 0 0,0-1 0,-1 1-1,1-1 1,0 1 0,-1-1 0,1 1 0,1-2 0,27-26 313,50-62-1,-74 84-296,64-79-4,-67 82 40,8-7-711,-9 10 601,-1 1 1,1-1-1,-1 0 0,1 1 1,-1-1-1,1 1 1,-1-1-1,1 1 0,-1-1 1,0 0-1,1 1 1,-1 0-1,0-1 0,1 1 1,-1-1-1,0 1 1,0-1-1,1 2 0,4 11-3,0 0-1,-1 0 1,5 24-1,0 3-18,0-7 130,-4-14 71,0 0 0,11 23 1,-16-40-104,1-1 0,-1 1 0,1-1 0,0 0 1,0 1-1,-1-1 0,1 0 0,0 0 0,0 1 0,0-1 1,1 0-1,-1 0 0,0 0 0,0 0 0,0 0 0,1-1 1,-1 1-1,0 0 0,1 0 0,1 0 0,-2-1-4,0 0 0,1 0 0,-1 0-1,0-1 1,1 1 0,-1 0 0,0 0 0,1-1 0,-1 1-1,0-1 1,0 1 0,0-1 0,1 0 0,-1 1-1,0-1 1,0 0 0,0 0 0,1-1 0,5-5 82,-1 0 0,0-1 0,0 0-1,8-15 1,-11 17-93,69-123 159,-67 119-183,-3 5-49,1-1 0,-1 1 0,1 0-1,5-5 1,2 13-290,0 1-1,17 8 0,-5-2 364,-1-1 0,45 12 0,-55-19 43,-1 0 0,0 0 0,0-1 0,0-1 0,1 0 0,-1 0 0,0-1 0,0 0 0,11-3 0,2-3 116,0-1 0,-1 0 0,33-19 0,-51 25-148,1 0 1,-1-1-1,0 0 1,0 0-1,-1 0 1,1 0-1,-1-1 1,0 1-1,1-1 0,-1 0 1,4-7-1,-7 10-37,0 1 0,1-1-1,-1 0 1,0 1-1,1-1 1,-1 0 0,0 1-1,0-1 1,0 0 0,0 0-1,1 1 1,-1-1-1,0 0 1,0 0 0,-1 1-1,1-1 1,0 0 0,0 0-1,0 1 1,0-1-1,-1 0 1,1 1 0,0-1-1,0 0 1,-1 1 0,1-1-1,-1 0 1,1 1-1,-1-1 1,0 0-21,-1 0 0,1 0-1,0 1 1,-1-1 0,1 1 0,-1-1 0,1 1-1,-1 0 1,1-1 0,-1 1 0,1 0-1,-1 0 1,-2 0 0,-3 1-54,1 0-1,-1 0 1,0 1-1,0-1 1,-11 6 0,12-4 69,1 1 1,-1-1 0,1 1 0,0 1-1,0-1 1,0 1 0,1 0-1,-1 0 1,1 0 0,0 1-1,1-1 1,0 1 0,-1 0-1,2 0 1,-1 0 0,1 1 0,0-1-1,0 0 1,1 1 0,-1-1-1,1 10 1,1-11 30,1-1 0,0 1 0,0-1 0,0 0 0,1 1 0,-1-1 0,1 0 0,0 0 0,0 0 0,0 0 0,1 0 0,0-1 0,5 7 0,-7-9 1,1 0-1,-1 0 1,1 0-1,0 0 1,0 0-1,0 0 1,0 0 0,0 0-1,0-1 1,-1 1-1,1-1 1,1 0-1,-1 1 1,0-1 0,0 0-1,3-1 1,1 1 69,-1-1 0,1 0 1,0 0-1,-1 0 1,7-3-1,17-9 39,-2-1 0,1-1 0,30-23-1,-11 7-10,62-49-578,-108 79 446,-1 1-1,1 0 1,0-1-1,0 1 1,0 0-1,0 0 1,-1 0-1,1 0 1,0 0-1,0 0 1,0 0-1,0 0 1,0 0-1,0 0 1,-1 0-1,1 0 1,0 0-1,0 1 1,0-1-1,0 0 1,-1 1-1,1-1 1,0 1-1,0-1 0,-1 1 1,1-1-1,0 1 1,-1-1-1,2 2 1,21 22-133,-20-20 100,88 104-104,-87-104 178,1 0 0,0 0 0,0 0-1,9 4 1,-5-3 87,-8-4-82,1-1-1,-1 0 1,0 1-1,1-1 0,-1 0 1,0 1-1,1-1 1,-1 0-1,0 0 1,1 0-1,-1 0 0,1 0 1,-1-1-1,0 1 1,1 0-1,-1-1 1,0 1-1,1-1 0,1 0 1,20-13 319,30-30-109,63-66-1,-110 105-221,8-11 17,-9 10-177,0 1-1,1 0 1,6-7 0,12 51-736,-21-34 837,1 1 26,0 0 1,-1 0-1,0 0 1,0 0 0,-1 1-1,0-1 1,0 1-1,0 0 1,0 7-1,2 14-29,-3-19 72,0 1 1,0-1-1,0 1 0,-1-1 1,-1 1-1,-2 14 1,1-15 33,2-8-30,0-1 1,0 1 0,0 0-1,0-1 1,0 1 0,0 0-1,0-1 1,-1 1 0,1 0-1,0-1 1,-1 1-1,1 0 1,0-1 0,-1 1-1,1-1 1,-1 2 0,0-2 0,0 0 0,0 0 1,-1 0-1,1 0 0,0 0 1,0 0-1,0 0 0,0 0 0,0 0 1,0 0-1,0 0 0,0-1 1,0 1-1,-2-1 0,-3-1 19,1-1 0,0 1 0,0-1 0,0 0 0,1-1 0,-6-3 0,-22-14-21,-8-2-104,39 22 20,-4-1-207,-1 4-119,8-1 345,0-1 0,0 1 0,-1 0 0,1 0 1,-1 0-1,1 0 0,0 0 0,1 2 0,6 3 39,7 2 22,1-1 1,0-1 0,0 0-1,1-1 1,0-1-1,0-1 1,0 0 0,0-1-1,26-1 1,-13-3 108,0-1 1,0-1-1,0-1 0,50-17 1,-64 16-92,0-2 0,-1 0 0,0 0 0,24-18 1,-18 11 49,-10 9-118,10-10-297,-21 21 169,-1-1 1,1 1-1,-1 0 0,0-1 0,0 6 0,-5 22 89,3-17 43,0 0 0,-1 18 0,3-29 58,1 0-1,-1 0 0,0 0 0,1 0 0,0 0 0,0 0 0,0 0 0,0-1 0,1 1 0,0 0 0,-1-1 1,1 1-1,3 3 0,-4-6-24,-1-1 1,1 1 0,-1-1 0,1 1-1,0-1 1,-1 1 0,1-1-1,-1 1 1,1-1 0,0 0-1,-1 1 1,1-1 0,0 0 0,0 0-1,-1 1 1,1-1 0,0 0-1,-1 0 1,1 0 0,0 0 0,0 0-1,-1 0 1,1 0 0,0 0-1,0 0 1,-1 0 0,1-1-1,0 1 1,0 0 0,-1 0 0,1-1-1,0 1 1,0-1 0,3-1 69,-1-1 0,1 1 1,-1-1-1,5-5 1,-6 6-42,20-18-18,1 1 1,1 1-1,1 1 1,35-19-1,-17 14-529,-41 21 380,-2 1 45,-1 7-107,1 1 189,1 0 0,-1 1 0,2-1 0,-1 0-1,1-1 1,0 1 0,0 0 0,1 0 0,0-1 0,1 0 0,-1 1 0,2-1 0,-1-1-1,1 1 1,0-1 0,0 1 0,10 8 0,-10-11 3,1 1-1,0-1 1,1 0-1,-1 0 1,1-1-1,0 0 1,0 0-1,13 3 1,-16-5 39,1 0-1,-1 0 1,1-1-1,-1 0 1,1 1-1,-1-2 1,1 1-1,-1 0 1,1-1-1,-1 0 1,1 0-1,-1-1 1,0 1-1,1-1 1,6-4-1,3-1 44,-2-2 0,1 0 0,14-13 0,-23 18-70,0 0 1,-1 0-1,0 0 1,0 0-1,0 0 0,0-1 1,0 1-1,-1-1 1,0 0-1,2-7 1,-3 10-26,0-1 0,0 0 0,-1 1 0,1-1 0,-1 0 0,0 0 1,0 0-1,0 1 0,0-1 0,0 0 0,0 0 0,-1 1 0,0-1 1,1 0-1,-1 0 0,0 1 0,0-1 0,-1 1 0,1-1 0,-3-3 1,2 4-19,-1 0 1,1 0-1,0 0 0,-1 0 1,1 1-1,-1-1 1,0 1-1,1 0 1,-1-1-1,0 1 1,-5-1-1,-34-4-87,40 6 115,-20-1-57,0 0 1,0 2-1,0 1 1,-24 5-1,39-6 12,-18 3-92,24-3 134,-1-1 0,1 0 0,0 1 0,-1-1 1,1 1-1,0 0 0,0-1 0,-1 1 0,1 0 0,0 0 1,0-1-1,0 1 0,0 0 0,-1 2 0,2-3 8,0 0-1,0 0 0,0 1 0,0-1 1,0 0-1,0 0 0,0 0 1,0 1-1,0-1 0,0 0 0,0 0 1,0 0-1,0 1 0,0-1 1,1 0-1,-1 0 0,0 0 0,0 1 1,0-1-1,0 0 0,0 0 1,0 0-1,1 0 0,-1 0 0,0 1 1,0-1-1,0 0 0,1 0 0,-1 0 1,0 0-1,0 0 0,0 0 1,1 0-1,-1 0 0,0 0 0,0 0 1,0 0-1,1 0 0,-1 0 1,0 0-1,0 0 0,1 0 0,13 2-24,-10-1 3,12 0 40,-1 0 0,0-1-1,22-3 1,-2 0 9,8-1 63,0-2 1,49-14-1,23-4-289,-112 23 159,-1 1 0,1 0 0,-1 0 0,1-1 0,-1 2 0,5-1 0,-6 0 27,-1 1 1,1-1-1,-1 0 1,1 0-1,-1 1 1,1-1-1,0 0 1,-1 1-1,1-1 1,-1 1-1,0-1 0,1 1 1,-1-1-1,1 0 1,-1 1-1,1 0 1,-1-1-1,0 1 1,0-1-1,1 1 0,-1-1 1,0 1-1,0 0 1,0-1-1,1 1 1,-1 0-1,0-1 1,0 1-1,0-1 0,0 1 1,0 1-1,0 81 247,0-82-212,-1 0-1,1 0 0,0 0 0,0 0 0,0 0 1,-1 0-1,1 0 0,0 0 0,-1 0 0,1 0 1,-1-1-1,0 2 0,6-11 681,3 0-672,1-1 1,0 1-1,10-9 1,-3 5 89,10-5-366,-25 17 225,1 0 1,-1 0 0,1 0-1,-1 1 1,1-1 0,-1 1-1,1-1 1,-1 1 0,1-1-1,0 1 1,-1 0 0,1 0-1,0 0 1,-1 0 0,3 0-1,18 5-70,-18-4 68,0-1-1,0 1 1,-1 0-1,1 0 0,0 0 1,4 3-1,24 15 52,0 3 0,-1 0 0,35 34 0,-60-51 1,15 16 98,3 2 1,-2-3-406,-28-18-5251,5-2 5215,1 0-1,-1 1 1,1-1 0,-1 1-1,-6 3-1687,-9 1-2580,1 3 1504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4:48.14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53 27 7296,'-39'-17'3328,"30"13"-2912,4-1 352,10 10-512,-1-5-384,6 0 64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4:53.27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2 979 3072,'4'1'1196,"-7"1"-433,0-2 165,6-2 761,5-6-915,-1 0 0,0 0 0,0-1 0,0 1-1,6-15 1,-5 11-297,54-89 840,-17 32-1055,60-126 1,18-87 28,-56 114-35,-64 160-289,0-2 0,-1 1 0,0 0 0,0-1 0,0-17 1,-2 27 1,0-1 0,0 0 1,0 1-1,0-1 1,0 0-1,0 1 0,0-1 1,0 0-1,0 1 1,0-1-1,0 1 1,-1-1-1,1 0 0,0 1 1,0-1-1,-1 1 1,1-1-1,0 0 0,-1 1 1,1-1-1,-1 1 1,1-1-1,-1 1 1,0-1-1,0 1 8,0-1 0,1 1 0,-1 0 0,0 0 0,0 0 0,1 0 0,-1 0 0,0 1 0,0-1 0,1 0 0,-1 0 0,0 0 0,1 1 0,-1-1 0,0 0 0,1 1 0,-2 0 0,-2 2-43,0 0 0,0 0 0,0 0 1,1 0-1,-6 7 0,2-1 55,1 1 0,1 0 0,-1 0 0,2 1 0,-1-1 0,-4 21 0,-11 70 97,15-69-52,1-9 36,-23 157 89,22-135-18,3 92 1,3-115 112,-1-17-154,-1 0 0,1-1 0,1 1 1,-1 0-1,1 0 0,0 0 1,0 0-1,0 0 0,1-1 0,0 1 1,0-1-1,3 7 0,-4-10-29,0 0 0,0 0 0,0 0-1,0 0 1,0 0 0,0 0 0,0 0 0,1-1 0,-1 1-1,0 0 1,0-1 0,1 1 0,-1-1 0,0 1-1,3-1 1,0 1 122,1 0 0,-1-1 0,1 0-1,7 0 1,0-1 145,1-1-1,20-6 0,-16 2-287,0 0-1,0-1 0,0-1 0,-1 0 1,0-2-1,-1 0 0,0 0 0,0-1 1,-1-1-1,-1-1 0,0 0 0,-1 0 1,0-1-1,-1-1 0,0 0 1,9-19-1,-4 10 7,1-3-102,-13 23-374,-2 9 151,2 17 62,-1-5 229,40 112 4,-38-112 24,-2-10-89,-1 0 0,0 0 0,2 9 0,-4-11 59,1 0 0,1-1 1,-1 1-1,1 0 0,-1-1 0,1 1 1,1-1-1,4 8 0,-6-10 20,0-1-1,1 1 0,-1 0 1,0-1-1,0 0 0,1 1 1,-1-1-1,1 0 0,0 0 1,-1 0-1,1 0 0,0 0 1,-1 0-1,1 0 0,0-1 1,0 1-1,0 0 0,0-1 1,-1 0-1,1 1 0,0-1 1,0 0-1,0 0 0,0 0 1,3-1-1,28-8 79,-1-2 0,42-19 0,-15 5 29,10-3-88,108-61 0,-171 86-43,0-1 0,0 0 0,0 0 0,-1 0 0,1-1 0,-1 1 0,8-10 0,-69 44-832,3 0 656,-17 11 189,62-35-18,0 0 0,0 0 0,1 1 0,0 0 1,-12 15-1,18-21-8,1-1 1,-1 1-1,0 0 1,1-1 0,-1 1-1,1 0 1,-1 0-1,1 0 1,0 0-1,-1 0 1,1-1-1,0 1 1,0 0 0,0 0-1,-1 0 1,1 0-1,0 0 1,0 0-1,0 0 1,0 0-1,1 0 1,-1 1 0,1-1 5,-1 0 0,1-1 1,-1 1-1,1 0 1,0-1-1,-1 1 0,1-1 1,0 1-1,0-1 1,-1 1-1,1-1 1,0 0-1,0 1 0,0-1 1,0 0-1,0 1 1,-1-1-1,3 0 0,5 1 111,0-1 0,0 0 0,15-2-1,-20 2-74,11-3 48,1 0 1,-1-1 0,0-1-1,0 0 1,0 0-1,-1-2 1,0 0 0,18-12-1,-22 13-67,-1 0 0,-1 0-1,1 0 1,-1-1 0,0-1-1,-1 1 1,6-10 0,2-4-124,15-33 1,-28 53 80,-1 1 1,0-1-1,0 1 0,1-1 1,-1 1-1,0-1 0,0 0 1,0 1-1,0-1 0,0 1 1,0-1-1,0 1 0,0-1 1,0 1-1,0-1 1,0 0-1,0 1 0,0-2 1,-3 2-204,0 6 79,-3 11-82,3-10 182,0 0 0,1 0 1,0 1-1,-1 10 0,3-12 36,-2 6 7,2-1 0,1 19 0,-1-27 12,1 0-1,-1 0 0,1 0 0,0 1 1,0-1-1,0 0 0,0 0 0,1-1 1,-1 1-1,1 0 0,0 0 0,0-1 0,3 5 1,-2-5 13,0 1 0,-1 0 1,1-1-1,0 0 0,1 0 1,-1 0-1,0 0 0,0 0 0,5 1 1,-6-2 3,1-1 1,0 1-1,-1-1 1,1 0-1,0 0 1,-1 0 0,1 0-1,0 0 1,-1-1-1,1 1 1,0-1-1,-1 1 1,5-3-1,3-1 35,0-1 0,0 0-1,-1-1 1,0 0 0,10-8-1,40-39 63,1-2-292,-57 53 126,-1 0 1,1 1 0,-1-1-1,1 1 1,-1 0-1,1 0 1,0 0 0,0 0-1,0 0 1,3 0-1,-6 1 22,1 0 0,0 0 0,0 0 0,0 0 0,0 0 0,0 0 0,0 0 1,0 0-1,0 0 0,0 1 0,0-1 0,0 0 0,0 1 0,0-1 0,0 0 0,0 1 0,0-1 0,-1 1 0,1 0 0,0-1 0,0 1 0,-1 0 0,1-1 0,0 1 0,-1 0 0,1 0 0,-1-1 0,1 1 0,-1 0 0,1 0 0,-1 0 0,1 2 0,1 5-18,0 1 0,-1 0 0,0 0 0,0 0 0,-1-1 1,-1 11-1,-9 51 490,10-70-448,0 0 1,0 1-1,-1-1 1,1 0-1,0 1 1,0-1-1,0 0 1,0 1-1,1-1 1,-1 0 0,0 0-1,0 1 1,0-1-1,0 0 1,0 1-1,0-1 1,0 0-1,0 0 1,1 1-1,-1-1 1,0 0-1,0 0 1,0 0-1,1 1 1,-1-1-1,0 0 1,0 0-1,0 0 1,1 1 0,-1-1-1,1 0 1,12 2 203,18-7 45,-29 5-242,14-5 44,0 0 0,0-1 0,24-13 1,16-6-94,-34 16-16,32-10-60,-51 19 73,-1-1 1,0 1-1,0 0 1,0 0-1,0 0 1,1 0-1,-1 0 1,0 0-1,0 0 1,0 1-1,1-1 1,-1 1-1,0 0 1,0-1-1,0 1 1,0 0-1,0 0 1,0 1-1,-1-1 1,1 0-1,2 2 1,2 3-16,0 0-1,0 1 1,-1 0-1,6 8 1,2 4 61,-9-14 8,0 0 0,1-1 0,-1 1 0,1-1 0,0 0 0,0 0 0,0 0 0,1-1 0,-1 0 0,7 3 0,-9-5 31,1 0-1,-1 0 1,0 0-1,1 0 1,-1-1-1,1 0 0,-1 1 1,0-1-1,1 0 1,-1-1-1,1 1 1,-1-1-1,1 1 1,-1-1-1,0 0 0,1 0 1,-1-1-1,0 1 1,0-1-1,3-1 1,5-4 19,-1 0 0,0 0 1,-1-1-1,0 0 0,0-1 1,-1 1-1,10-14 0,56-98-220,-20 30-62,-53 89 195,-1 0-1,0 0 0,1 1 0,-1-1 0,1 0 1,-1 0-1,1 1 0,-1-1 0,1 1 0,0-1 1,-1 0-1,1 1 0,0-1 0,-1 1 0,1-1 1,0 1-1,0 0 0,-1-1 0,2 1 0,-1 0 8,-1 0-1,1 0 0,-1 1 0,0-1 0,1 0 0,-1 1 0,0-1 0,1 0 0,-1 1 1,0-1-1,0 0 0,1 1 0,-1-1 0,0 1 0,0-1 0,0 1 0,1-1 0,-1 0 1,0 1-1,0-1 0,0 1 0,0-1 0,0 1 0,0 0 0,1 9-93,-1 0 0,0 12 1,-1-14 149,1 24-51,-3 0-1,0 0 1,-2-1-1,-15 52 1,17-67 26,-2 5 371,5-20-355,0 0 1,-1-1 0,1 1-1,0-1 1,-1 1 0,1 0-1,-1-1 1,1 1 0,-1-1 0,1 0-1,-1 1 1,1-1 0,-1 1-1,1-1 1,-1 0 0,0 1 0,1-1-1,-1 0 1,1 0 0,-1 1-1,0-1 1,1 0 0,-1 0 0,0 0-1,1 0 1,-2 0 0,-1 0 106,3 0-137,-1 0-1,1 0 1,0 0 0,-1 0-1,1 0 1,0 0-1,-1 0 1,1 0-1,0 0 1,0 0 0,-1 0-1,1 0 1,0 0-1,-1-1 1,1 1 0,0 0-1,0 0 1,-1 0-1,1-1 1,0 1 0,0 0-1,-1 0 1,1 0-1,0-1 1,0 1 0,0 0-1,-1-1 1,1 1-1,0 0 1,0 0 0,0-1-1,-9-11 7,1-1-10,2 6-16,3 4-59,3 3 66,0 0 0,0 0-1,0 0 1,0 0 0,0 0 0,0 0-1,0 0 1,0 0 0,0 1 0,0-1-1,0 0 1,0 0 0,0 0-1,0 0 1,0 0 0,0 0 0,0 0-1,0 0 1,0 0 0,0 1 0,-1-1-1,1 0 1,0 0 0,0 0 0,0 0-1,0 0 1,0 0 0,0 0 0,0 0-1,0 0 1,0 0 0,0 0 0,0 0-1,-1 0 1,1 0 0,0 0 0,0 0-1,0 0 1,0 0 0,0 1 0,0-1-1,0 0 1,0 0 0,0 0 0,-1 0-1,1 0 1,0-1 0,0 1-1,0 0 1,0 0 0,0 0 0,0 0-1,0 0 1,0 0 0,0 0 0,-1 0-1,1 0 1,0 0 0,0 0 0,0 0-1,2 2-39,1 0 0,-1 0 0,1 0 0,-1-1 0,1 1 0,0-1 0,-1 1 0,1-1 0,4 1 0,15 3 120,1-1 1,0-1-1,-1-1 1,1-1 0,0-1-1,43-6 1,-23-1 136,0-2 0,69-24 0,-93 25-207,-1-1 0,0 0 1,-1-1-1,0-1 0,-1 0 0,0-1 0,0-1 0,21-24 1,-37 37-14,0 0 0,1-1 0,-1 1 0,0 0 0,0 0 0,0 0 0,0 0 0,0 0 0,0 0 0,0 0 0,0 0 1,0 0-1,0 0 0,1-1 0,-1 1 0,0 0 0,0 0 0,0 0 0,0 0 0,0 0 0,0 0 0,1 0 0,-1 0 0,0 0 0,0 0 1,0 0-1,0 0 0,0 0 0,0 0 0,0 0 0,1 0 0,-1 0 0,0 0 0,0 0 0,0 0 0,0 0 0,0 0 0,0 1 0,0-1 1,1 0-1,-1 0 0,0 0 0,0 0 0,0 0 0,0 0 0,0 0 0,0 0 0,0 0 0,0 1 0,0-1 0,0 0 0,0 0 1,1 0-1,-1 0 0,1 12-229,-2 14 124,-2-7 36,0-3 83,1 0 1,0 23 0,1-36 26,2 1 0,-1 0 0,0 0 0,1-1 0,0 1 0,-1 0 0,1-1-1,1 1 1,-1-1 0,1 1 0,-1-1 0,1 0 0,0 1 0,0-1 0,4 5 0,-5-8 3,1 1-1,-1 0 1,0-1 0,0 1 0,1 0 0,-1-1 0,0 0 0,1 1 0,-1-1 0,1 0 0,-1 1-1,0-1 1,1 0 0,-1 0 0,1 0 0,-1 0 0,1-1 0,1 0 0,26-7 92,-24 6-109,2 0 16,0 0 1,-1-1-1,1-1 1,0 1-1,-1-1 1,0 0-1,8-6 1,-11 6-163,-2 4 133,-1 0 0,0-1 0,0 1 0,1 0 0,-1-1 0,0 1 1,1 0-1,-1-1 0,1 1 0,-1 0 0,0 0 0,1 0 0,-1-1 0,1 1 0,-1 0 0,1 0 0,-1 0 0,0 0 0,1 0 0,-1 0 0,1 0 0,-1 0 0,1 0 0,0 0 0,0 0 89,12-8-200,-2 2 111,28-25 380,-2 2-177,-18 11-187,0-1 0,-1-1 0,-2-1 1,26-40-1,44-99-2,-74 137 10,40-96-96,-18 39 44,-32 75 40,11-30 16,-13 34-51,1-1 0,-1 0 0,0 1 1,1-1-1,-1 0 0,0 0 0,0 1 0,0-1 1,0 0-1,-1 0 0,1 1 0,0-1 0,-1 0 1,1 1-1,-1-1 0,0 0 0,-1-2 0,2 4 8,-1-1 1,1 1-1,-1-1 0,1 1 0,-1-1 0,1 1 0,-1-1 1,0 1-1,1-1 0,-1 1 0,0 0 0,1-1 0,-1 1 0,0 0 1,1 0-1,-1 0 0,0 0 0,0-1 0,1 1 0,-1 0 1,0 0-1,0 0 0,1 0 0,-1 1 0,0-1 0,0 0 0,1 0 1,-1 0-1,0 1 0,1-1 0,-1 0 0,-1 1 0,-20 15-274,19-15 241,-1 3 25,0 1 1,0-1-1,0 1 1,0 0-1,1 0 0,0 0 1,0 0-1,0 0 0,-3 9 1,-1 7-21,-6 26 0,8-24-7,-8 34 19,2 2-1,3 0 1,-1 104 0,9-147 35,1 1-1,5 32 1,-5-44 28,0 0 0,1 0 0,0 0-1,0 0 1,0 0 0,0 0 0,1 0 0,-1-1-1,1 1 1,1-1 0,-1 0 0,0 0 0,6 5-1,-6-7 6,0 0 0,1 0 1,-1-1-1,1 1 0,-1-1 0,1 0 0,0 1 0,-1-2 0,1 1 0,0 0 0,0-1 0,0 0 0,0 0 0,0 0 0,-1 0 0,1 0 0,0-1 0,0 0 1,0 0-1,7-2 0,0-2 20,1 1 1,-1-2 0,0 1 0,-1-1-1,15-11 1,18-12-551,-42 29 478,-1 0 0,0 0 0,1 1 0,-1-1 0,0 0 0,1 0 0,-1 0 0,0 0 0,0 0 0,1 1 0,-1-1 0,0 0 0,0 0 0,1 0-1,-1 1 1,0-1 0,0 0 0,1 0 0,-1 1 0,0-1 0,0 0 0,0 1 0,0-1 0,1 0 0,-1 1 0,0-1 0,0 0 0,0 1 0,7 14 13,-3-6-32,-1 1 27,2 0 0,-1 0 0,2 0 0,8 12 0,-13-20 20,1 0-1,0 0 0,-1 0 1,1 0-1,0-1 1,0 1-1,0 0 1,0-1-1,1 0 0,-1 1 1,0-1-1,1 0 1,-1 0-1,0 0 0,1-1 1,-1 1-1,1-1 1,-1 1-1,1-1 1,0 0-1,-1 0 0,1 0 1,-1 0-1,4-1 1,7-2 56,1 0 1,-2-1 0,1-1 0,0 0-1,15-9 1,-6 1 81,37-28 0,-52 32-503,-19 18-159,-2 2 476,10-7-4,-1 0 0,0 0 0,1 0 0,0 1 0,-6 7 1,9-10 40,1-1 1,-1 1 0,0 0 0,0 0 0,1-1-1,-1 1 1,1 0 0,0 0 0,-1 0 0,1 0-1,0 0 1,0 0 0,0-1 0,0 1 0,0 0-1,1 0 1,-1 0 0,1 0 0,-1 0 0,1-1-1,0 1 1,1 3 0,-1-3-1,1 0 1,-1 0-1,1-1 1,0 1-1,0 0 1,0-1-1,0 1 1,0-1-1,0 0 1,0 1-1,0-1 1,0 0-1,1 0 0,-1 0 1,0-1-1,1 1 1,-1-1-1,0 1 1,1-1-1,3 0 1,1 1 54,1-1 0,0 0 0,0 0 0,-1-1 0,11-2 0,-7 0 61,-1 0 1,0 0-1,1-1 1,10-7-1,-17 9-118,-1 0-1,1 0 1,0-1 0,-1 1 0,1-1-1,-1 0 1,0 0 0,0-1-1,0 1 1,0-1 0,-1 1-1,4-8 1,-5 10 1,-1 0-1,1 0 1,-1 0-1,0 0 1,1 0 0,-1 0-1,0 0 1,0 0-1,0 0 1,0-1 0,0 1-1,0 0 1,0 0-1,0 0 1,-1 0 0,1 0-1,0 0 1,0 0-1,-1 0 1,1 0 0,-1 0-1,1 0 1,-1 0-1,0-1 1,-1 0-3,0 1-1,0-1 1,0 0 0,0 0-1,0 1 1,0 0 0,-1-1-1,1 1 1,-5-2 0,0 1-51,-1-1 1,0 1 0,0 1 0,0-1-1,-12 1 1,7 1-4,0 0 0,0 2 0,0 0 0,1 0-1,-1 1 1,-19 7 0,15-6 53,9-1-53,19-3 88,40 0-21,90-12 1,-90 4 12,101 0 1,-146 8-71,0 1 0,0-1 0,0 1 0,0 0-1,0 1 1,-1-1 0,12 6 0,-15-6 31,0 0 1,0 0-1,1 0 0,-1 0 0,0 1 0,0-1 1,-1 1-1,1 0 0,0-1 0,0 1 0,-1 0 0,1 0 1,-1 0-1,0 0 0,1 0 0,-1 1 0,0-1 1,0 0-1,-1 0 0,1 1 0,0 2 0,1 15-24,-1 29 0,-1-36 143,0-12 92,0 7 532,33-29-308,-14 4-510,-8 8 75,0-2-1,15-17 1,-22 22-22,1 1 1,0 0 0,0 1-1,8-7 1,-3 3-157,-2 13-140,-1-1 273,1 1-1,12 11 0,0 4 124,31 24-1,-43-38-11,6 10 155,-12-15-123,-11-1-5690,-1 0 3632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4:53.60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4 4 5312,'-4'-4'2400,"13"8"-2080,-4-4 896,9 0-736,6 0-128,13 0-224,-5 0 32,5 5-96,0-2 192,-5 3-160,-5-3-800,-4 1 352,-8-8-3520,-8 4 2144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4:53.97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283 111 4576,'-13'3'680,"-14"6"1157,36-5 120,3-1-1422,0-1 0,1 0-1,0-1 1,20 0 0,-7-1-217,495 8 1074,-466-5-5744</inkml:trace>
  <inkml:trace contextRef="#ctx0" brushRef="#br0" timeOffset="1">42 27 5216,'-33'-17'2368,"29"13"-2048,-1-1-160,10 10 352,-1-10-640,1 5 64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4:54.35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6 101 2912,'-5'-5'1312,"19"-2"-1152,0-2 1248,5 4-800,14-7 1184,9 0-1024,21-6 448,2 6-704,26 0 224,3 8-448,15-1-96,-10 10-96,1-1 128,-11 5-128,16-1 736,-11-1-448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2:07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4 157 6720,'-4'-12'3040,"44"21"-2624,0-14 256,10 5-448,53-20 1120,10 5-768,40-17-96,-6 7-320,16 2 224,-23 7-192,-11 4-2016,-21 7 992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5:00.11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48 787 1984,'0'-9'5376,"16"9"-2934,-7 0-2095,1-1-1,-1 0 0,0-1 0,1 0 0,-1-1 1,0 0-1,0 0 0,-1-1 0,1 0 1,-1 0-1,0-1 0,14-11 0,-12 8-280,0 0 0,0-2 0,-1 1-1,0-1 1,-1 0 0,0-1 0,-1 0 0,10-18 0,-14 22-30,0 1-96,0 0 1,0 0-1,0 1 1,8-10-1,-11 15 38,0 0-1,0 0 0,0 0 0,0 0 1,0 0-1,0 0 0,1 0 1,-1 0-1,0 0 0,0 0 1,0 0-1,0 0 0,0 0 0,0 0 1,0 0-1,1 0 0,-1 0 1,0 0-1,0 0 0,0 0 1,0 0-1,0 0 0,0 0 0,0 0 1,0 0-1,1 0 0,-1 0 1,0 1-1,0-1 0,0 0 1,0 0-1,0 0 0,0 0 0,0 0 1,0 0-1,0 0 0,0 0 1,0 1-1,0-1 0,0 0 1,0 0-1,0 0 0,0 0 0,0 0 1,0 0-1,0 0 0,0 1 1,2 5-163,-4 15-13,-1-1 0,-1 1 0,-11 38 0,11-45 174,-118 371 642,81-280 645,-59 108-1,85-185-608,10-16 878,5-12-1505,0 0 0,0 0-1,0 0 1,0 0 0,0 0 0,0 0 0,1 0 482,-1 0-482,0 0-1,0 1 1,0-1 0,0 0 0,0 0 0,0 0 0,0 0-1,0 0 1,0 0 0,0 0 0,0 0 0,0 0-1,0 0 1,14-20 1198,-7 10-1069,29-48 173,58-145-190,75-87-7,-121 214-99,83-118-513,-128 190 429,1 0 0,-1 0 0,1 0 0,0 0-1,4-4 1,-7 8 43,0-1-1,-1 1 1,1-1 0,0 1-1,0-1 1,0 1-1,0-1 1,-1 1 0,1 0-1,0-1 1,0 1-1,0 0 1,0 0-1,0 0 1,0 0 0,0 0-1,0 0 1,0 0-1,0 0 1,0 0-1,-1 0 1,1 0 0,0 1-1,0-1 1,0 0-1,0 1 1,0-1 0,0 0-1,-1 1 1,1-1-1,0 1 1,0 0-1,-1-1 1,1 1 0,0-1-1,0 2 1,2 2-24,0 1-1,0-1 1,0 1 0,-1 0 0,0 0 0,0 0 0,0 0-1,0 0 1,-1 0 0,0 0 0,0 1 0,0 4-1,0 3 5,-1 0-1,0 0 0,-5 25 0,4-32 66,-1 1 0,0-1 0,0 0 0,-1 0 0,0 0-1,0 0 1,0 0 0,-1-1 0,0 1 0,0-1 0,0 0 0,-1 0-1,1-1 1,-1 1 0,0-1 0,-1 0 0,1 0 0,-1-1 0,0 1-1,1-1 1,-1-1 0,-1 1 0,1-1 0,0 0 0,-1 0-1,1-1 1,-1 0 0,1 0 0,-1-1 0,1 1 0,-1-1 0,-12-2-1,4-2 61,15 4-99,0 0 0,0 0 0,0 0 0,0 0 0,0 0 0,0 0 0,0 0 0,0 0 0,0 0 0,0 0 0,0 0 0,-1 0 0,1 0 0,0 0 0,0 0 0,0 0 0,0 0 0,0 0 0,0 0 0,0 0 0,0 0 0,0 0 0,0-1 0,0 1 0,0 0 0,0 0 0,0 0 0,0 0 0,0 0 0,0 0 0,0 0 0,0 0 0,-1 0 0,1 0 0,0 0 0,0 0 0,0-1 0,0 1 0,0 0 0,0 0 0,0 0 0,0 0 0,0 0 0,0 0 0,1 0 0,-1 0 0,0 0 0,0 0 0,0 0 0,0 0 0,0-1 0,0 1 0,0 0 0,0 0 0,0 0 0,0 0 0,0 0 0,0 0 0,0 0 0,0 0 0,0 0 0,0 0 0,0 0 0,24-6-266,-18 5 290,142-24-135,-84 16 274,0-3-1,94-30 0,-140 36-128,18-6 123,62-32-1,-70 31-61,-22 11-84,-1 0-1,1-1 1,-1 1-1,0-1 1,7-6-1,-10 9-237,-3 5 79,-4 12 11,-2 11 55,6-16 57,0 0 0,2 0 1,2 21-1,0 15-112,-3-45 160,0-1 0,1 1-1,-1 0 1,0 0 0,1-1-1,-1 1 1,1 0 0,0-1-1,0 1 1,0 0 0,0-1-1,1 1 1,-1-1 0,1 0-1,-1 1 1,1-1 0,0 0-1,0 0 1,0 0 0,0 0-1,0 0 1,0-1 0,1 1-1,-1-1 1,1 1 0,-1-1-1,1 0 1,-1 0 0,1 0-1,0 0 1,-1-1 0,1 1-1,0-1 1,0 1 0,-1-1-1,1 0 1,0 0 0,0 0-1,4-1 1,15-4 149,0-1 0,31-12-1,-13 4-86,7-2-11,-1-2 0,0-2 0,68-42 0,-105 57-435,-15 11-114,0-1 336,2-1 104,0 0 1,0 0 0,0 1 0,1-1-1,0 1 1,0 0 0,-4 9 0,6-12 35,0 0 0,0 0-1,0 0 1,1 0 0,-1 0 0,1 0 0,0 0 0,-1 0 0,1 0 0,0 1 0,0-1 0,0 0 0,1 0 0,-1 0 0,0 0 0,1 0-1,0 0 1,-1 0 0,1 0 0,0 0 0,0 0 0,2 3 0,-1-2 36,-1-1-1,1 1 1,0-1-1,0 1 1,1-1-1,-1 0 1,0 0 0,1 0-1,-1 0 1,1-1-1,0 1 1,0-1-1,-1 1 1,1-1-1,0 0 1,0 0 0,0 0-1,0-1 1,1 1-1,-1-1 1,0 1-1,0-1 1,0 0-1,6-1 1,-5 1 0,-1-1 0,0 1 0,1-1-1,-1 0 1,1 0 0,-1 0 0,0 0 0,0 0 0,0-1 0,0 1-1,0-1 1,0 0 0,0 0 0,0 0 0,-1-1 0,1 1 0,-1-1-1,1 1 1,-1-1 0,0 0 0,0 0 0,0 1 0,-1-2 0,1 1-1,-1 0 1,0 0 0,2-4 0,-2 0-34,1 0 1,-1 1-1,-1-1 1,1 0-1,-2-13 0,1 16-29,-1 0 0,1 0 0,-1 0-1,0 0 1,0 1 0,-1-1 0,1 0-1,-1 0 1,0 1 0,0-1 0,-3-4-1,3 6 7,0 0-1,-1 0 0,1 1 0,0-1 0,-1 1 0,1 0 1,-1-1-1,1 1 0,-1 0 0,1 1 0,-1-1 0,-5-1 1,3 1-2,-1 1 1,0-1-1,0 1 1,0 0-1,-8 1 1,-4 6-101,17-6 112,0-1-1,1 0 0,-1 1 1,0 0-1,1-1 1,-1 1-1,1-1 0,-1 1 1,0 0-1,1-1 0,-1 1 1,1 0-1,0-1 0,-1 1 1,1 0-1,0 0 0,-1 0 1,1-1-1,0 1 0,-1 2 1,2-2-9,0 0 0,0 0 0,0 0 0,0 0-1,0 0 1,1 0 0,-1 0 0,0 0 0,0 0 0,1 0 0,-1-1 0,0 1 0,1 0 0,2 0 0,1 1 49,1 1-4,0 0 0,0-1 0,1 0 0,-1-1 0,1 1 0,-1-1 0,1 0 0,0-1 0,-1 1 1,1-1-1,0-1 0,-1 1 0,1-1 0,0 0 0,-1-1 0,1 0 0,10-4 0,-1-1 45,-1 0 0,0-1 0,0-1 1,0-1-1,22-19 0,133-124-144,-49 37 167,55-54 99,-157 150-141,-1-1 1,23-35 0,-34 45-111,0-1 0,-1 0 0,0 0 0,-1 0 1,0-1-1,5-25 0,-10 38 45,0-1 0,1 1 0,-1 0 0,0-1 0,0 1 0,0-1 0,0 1 0,0-1 0,0 1 1,0-1-1,0 1 0,0-1 0,0 1 0,0 0 0,0-1 0,0 1 0,0-1 0,0 1 0,-1-1 0,1 1 0,0-1 0,-9 7-228,6-3 218,-4 3-37,-11 8-21,2 2 0,-1 0-1,-19 25 1,20-18 52,0 1 0,1 1 0,2 0 0,-15 37 0,10-12 46,2 0 0,2 1 0,2 0 0,-9 98 0,20-128 50,1 0 0,1-1 0,0 1 0,8 32 0,-9-52-40,0 1-1,1-1 1,-1 0-1,0 0 1,1 0-1,-1 1 1,1-1-1,0 0 1,-1 0-1,1 0 1,0 0-1,0 0 1,0 0-1,0 0 1,-1 0-1,1 0 1,1 0-1,-1-1 1,0 1-1,0 0 1,0-1-1,0 1 1,0-1-1,1 1 1,-1-1-1,0 1 1,0-1-1,1 0 1,-1 0-1,0 1 1,1-1-1,-1 0 1,0 0-1,0-1 1,3 1-1,1-1 15,-1 0 0,1-1 0,-1 1 0,0-1 0,0 0 0,1 0 0,-1-1-1,5-3 1,4-5-29,-1 0 0,-1-1-1,0-1 1,-1 0-1,0 0 1,-1-1 0,0 0-1,-1 0 1,8-21-1,-14 30-46,6-17-74,-8 20 104,1 1 0,-1 0 0,0 0 0,0 0 0,1 0 0,-1 0 0,0 0 0,0 0 0,0 0 0,-1 0-1,1 0 1,0 0 0,0 0 0,0-1 0,-1 0 0,-3 1-397,1 7 238,0 5 37,3-10 123,0 0 0,1 0 0,-1 1 0,1-1 0,-1 0 0,1 0-1,-1 0 1,1 0 0,0 0 0,-1 0 0,1 1 0,0-2 0,0 1-1,0 0 1,0 0 0,0 0 0,0 0 0,2 1 0,23 12 160,-24-13-165,10 4 27,1 0-1,0-1 1,0-1-1,1 0 1,-1-1-1,0 0 1,1-1-1,19 0 1,5-3 103,64-12 1,130-32-120,-148 24-6,-40 10 6,-33 12-25,-6 1-33,-6 2 8,-19 12-62,-31 17 0,-1 1 85,12-4 66,1 1 1,-62 64-1,99-93-46,-5 10 265,7-11-248,0 1-1,0-1 0,0 0 1,0 1-1,0-1 0,1 0 1,-1 0-1,0 1 1,0-1-1,0 0 0,1 1 1,-1-1-1,0 0 0,0 0 1,1 1-1,-1-1 0,0 0 1,0 0-1,1 0 0,-1 1 1,0-1-1,1 0 0,-1 0 1,0 0-1,1 0 0,-1 0 1,0 0-1,1 0 0,-1 1 1,0-1-1,1 0 0,-1 0 1,0 0-1,1 0 0,-1-1 1,1 1-1,3 1 40,0-1 1,0 0-1,0-1 0,0 1 0,0-1 1,0 1-1,0-1 0,0-1 0,0 1 1,0 0-1,0-1 0,0 0 1,-1 0-1,1 0 0,-1 0 0,5-4 1,5-5 14,0-1 0,18-21 0,-17 16-43,-5 7-35,12-20 1,1-1-323,-21 31-109,0 4 160,-3 15 58,1-11 210,0 1 1,1 0-1,1 16 0,0-21 15,1 1 0,-1 0 0,1-1 0,0 1 0,1-1 0,-1 0 1,1 0-1,0 0 0,0 0 0,0 0 0,0-1 0,1 1 0,-1-1 0,1 0 0,0 0 0,8 4 0,-7-3 62,1-2 0,0 1 1,0 0-1,0-1 0,1 0 0,-1-1 0,0 1 0,1-1 0,-1 0 0,1-1 0,13 0 0,-12-2-44,1 1 0,0-2 0,-1 1 0,1-1 0,-1 0 0,0-1 0,0 0 0,0 0 0,0-1 0,-1 0 0,0 0 0,0-1 1,0 0-1,-1 0 0,0 0 0,7-9 0,7-12 49,-1-1 1,28-55-1,-46 82-65,41-79 120,75-104 0,11 10-120,-85 102-549,-54 79 141,-20 16 0,17-7 384,1 0 1,0 1-1,1 0 1,1 1-1,1 1 0,-11 24 1,6-1-34,1-1 0,2 2 0,1 0 0,3 0 0,-4 59 0,8-56 295,4 89-1,0-134-215,0 0-1,0 1 1,1-1-1,-1 0 1,0 0-1,0 0 1,1 0-1,-1 1 1,0-1-1,1 0 1,-1 0-1,1 0 1,0 0 0,-1 0-1,1 0 1,0 0-1,0 0 1,0 0-1,-1 0 1,1 0-1,0-1 1,0 1-1,0 0 1,2 0-1,-2-1 6,1 1 0,-1-1 0,1 0-1,0 0 1,-1 0 0,1 0-1,-1 0 1,1 0 0,0 0-1,-1-1 1,1 1 0,-1 0-1,1-1 1,-1 0 0,1 1-1,-1-1 1,1 0 0,1-1-1,8-5 31,0-1 0,-1-1 0,1 1 0,-2-2 0,1 1-1,12-19 1,-6 6-13,-1 0-1,15-33 0,-19 29-105,-10 21-1,1 0-1,0 0 1,0 0-1,0 0 1,1 1-1,3-5 1,-1 8 28,1 1 0,-1 0-1,0 1 1,0 0 0,0-1 0,7 3 0,35 5 70,0-1 0,0-3-1,58-2 1,-77-9-51,-18 6 11,-1-1 1,0 1-1,0-2 1,0 1-1,0-1 1,16-8-1,-25 10 1,0 1-1,0 0 1,0 0-1,0 0 1,1 0 0,-1 0-1,0 0 1,0 0-1,0 0 1,0 0 0,0 0-1,0 0 1,1 0-1,-1 0 1,0 0 0,0 0-1,0 0 1,0 0-1,0 0 1,0 0 0,1 0-1,-1 0 1,0 0-1,0 0 1,0 0 0,0 1-1,0-1 1,0 0-1,0 0 1,1 0 0,-1 0-1,0 0 1,0 0-1,0 0 1,0 0 0,0 0-1,0 1 1,0-1-1,0 0 1,0 0 0,0 0-1,0 0 1,0 0-1,0 0 1,0 1 0,0-1-1,1 0 1,0 12-106,-2 13-65,-6 11 202,-15 50-1,19-75-52,0-1-1,-1 19 0,3-18 72,-6 23 1,6-23 39,1-11-79,1 0 0,-1 0 1,1 0-1,-1 0 0,1 1 1,-1-1-1,1 0 1,-1 0-1,1 0 0,-1 0 1,1 0-1,-1 0 1,1 0-1,-1 0 0,1 0 1,-1 0-1,1-1 1,-1 1-1,1 0 0,0-1 1,8-1 72,-1-1 0,0 0 0,1-1 0,-1 0 0,14-10 0,35-30 54,-45 34-100,17-16 73,46-52 0,-37 36-68,178-220-207,-198 238 162,54-75 80,-64 87-124,0-2 1,-2 1 0,1-1 0,-2 0-1,8-28 1,-13 42 41,0-1 0,1 1-1,-1-1 1,0 0 0,0 1 0,0-1 0,0 1 0,0-1-1,0 0 1,0 1 0,0-1 0,0 1 0,0-1-1,0 1 1,0-1 0,0 0 0,0 1 0,0-1-1,-1 1 1,1-1 0,0 1 0,0-1 0,-1 0 0,0 1-1,1 0 0,-1 0 0,1 0 0,-1 0 0,1 0 0,-1 0 0,1 0 0,-1 0 0,1 0 0,-1 0 0,1 1 0,-1-1 1,1 0-1,-1 0 0,1 0 0,0 1 0,-1-1 0,1 0 0,-1 0 0,0 1 0,-26 24-239,23-21 244,-10 10-37,1 1 0,0 0 0,1 1 0,0 0-1,2 1 1,0 0 0,0 1 0,2 0 0,0 0 0,-8 34-1,8-22 58,2 0 0,0 1 0,2 0 0,1 32-1,3-47 18,0 0-1,2 1 1,0-1-1,0 0 1,2 0 0,0-1-1,1 1 1,0-1-1,12 23 1,-10-28-54,-1 0 1,2 0 0,-1 0-1,11 8 1,-17-16 26,2 0 11,0 1 0,-1-1 0,1 0-1,0 0 1,0-1 0,0 1 0,0-1-1,0 1 1,0-1 0,0 0-1,1 0 1,-1 0 0,0-1 0,1 1-1,-1-1 1,0 0 0,1 0 0,-1 0-1,1 0 1,-1-1 0,0 1 0,1-1-1,-1 0 1,6-2 0,-1 0 12,-1 0 1,1 0-1,-1-1 0,0 0 1,0 0-1,0-1 1,0 0-1,-1 0 0,6-7 1,0-2 16,-1 0 0,12-21 0,2-2-111,-11 10 90,-5 10-203,-13 80-349,0-16 418,2 46-1,2-90 135,0-1-16,0 1 0,1 0-1,-1-1 1,0 1 0,1-1 0,0 1 0,-1 0 0,1-1-1,0 0 1,2 3 0,-3-4 6,1 0 0,-1 0 0,1 0 0,0 0 0,-1-1 0,1 1 0,0 0 0,0-1 0,0 1 0,-1 0 0,1-1-1,0 1 1,0-1 0,0 1 0,0-1 0,0 0 0,0 1 0,0-1 0,0 0 0,0 0 0,0 0 0,0 1 0,0-1 0,0 0 0,0 0 0,0-1 0,0 1 0,2 0 0,11-3 52,1-1 0,-1-1-1,1 0 1,-1 0 0,-1-2 0,1 1 0,-1-2 0,0 0 0,-1 0 0,12-11 0,12-12-47,-2-1 0,-1-1 1,-1-2-1,30-44 0,108-186-115,-163 251 121,7-8-87,-1-2 1,14-36-1,-25 45-162,-3 10-3,-2 6 97,-3 8 28,5-8 86,-9 14-114,3-5 101,0 0-1,0 1 1,1 0-1,1 0 1,0 1 0,-5 16-1,6-14 12,-23 100 15,16-37 38,-1 104-1,12-168 4,0-1-1,5 23 0,-4-31-21,-1 0 0,2 0-1,-1 0 1,0 0-1,1 0 1,0 0-1,0 0 1,0-1 0,0 1-1,0-1 1,1 1-1,4 4 1,-5-7-2,0 0-1,-1 0 1,1 1 0,0-1-1,0-1 1,0 1 0,0 0-1,0 0 1,0-1-1,0 1 1,0-1 0,0 0-1,0 1 1,0-1 0,0 0-1,1 0 1,-1 0 0,0-1-1,0 1 1,0 0 0,0-1-1,0 0 1,0 1 0,3-3-1,5-1 53,-1-1 0,0-1 0,15-11 0,-17 12-42,2-2-28,-1-1 1,12-14-1,4-3 47,24-24-379,-48 48 330,0 1-1,0 0 1,0 0-1,0-1 0,1 1 1,-1 0-1,0 0 1,0-1-1,0 1 0,1 0 1,-1 0-1,0 0 1,0 0-1,1-1 0,-1 1 1,0 0-1,1 0 1,-1 0-1,0 0 1,0 0-1,1 0 0,-1 0 1,0 0-1,1 0 1,-1 0-1,0 0 0,1 0 1,-1 0-1,0 0 1,0 0-1,1 0 0,-1 0 1,0 0-1,1 0 1,-1 0-1,0 0 1,0 0-1,1 1 0,-1-1 1,0 0-1,1 0 1,-1 0-1,0 1 0,0-1 1,0 0-1,1 0 1,-1 1-1,0-1 1,0 0-1,0 1 0,-7 21-254,3-3 238,-11 98-146,14-112 222,0 27-30,1-30 3,0 0 1,0-1-1,0 1 0,0 0 0,0-1 0,1 1 1,-1 0-1,1-1 0,-1 1 0,1-1 0,0 1 1,-1-1-1,1 1 0,2 2 0,-1-3 6,-1 0-1,1 0 1,0 0-1,0 0 0,0 0 1,-1-1-1,1 1 1,0-1-1,0 1 1,0-1-1,0 0 1,0 1-1,0-1 0,0 0 1,0-1-1,0 1 1,0 0-1,0 0 1,0-1-1,0 1 0,0-1 1,0 0-1,3-1 1,6-3 55,-1-1 1,19-12-1,-19 11-32,23-12-147,1 2-1,63-24 1,-96 41 78,-1 0 0,1 0 0,-1-1 0,1 1 0,-1 0 0,1 0 0,-1-1 0,1 1 0,0 0 0,-1 0 0,1 0-1,-1 0 1,1 0 0,0 0 0,-1 0 0,1 0 0,-1 0 0,1 0 0,0 1 0,-1-1 0,1 0 0,-1 0 0,1 0 0,0 1 0,0 0 4,-1-1 0,0 1 0,1 0 0,-1-1 0,0 1 0,0-1 1,0 1-1,0 0 0,0-1 0,0 1 0,0 0 0,0-1 0,0 1 0,0 0 0,0-1 0,0 1 0,0 0 0,-1 0 0,-1 5-5,0 0-1,-1 0 0,-5 10 0,-2-1 22,-1-1 0,0-1 0,-1 0 0,-1-1 0,-24 20 0,-17 16 49,21-13-51,14-14 141,-1-1-1,-1-1 0,-1-1 0,-32 22 0,52-39-113,-1 0-1,1 0 1,0 0 0,-1 0-1,1 0 1,-1 0-1,0-1 1,1 1 0,-1-1-1,0 0 1,1 0-1,-1 0 1,0 0-1,1-1 1,-1 1 0,-4-2-1,5 2-12,1-1 0,0 1 0,0-1 0,0 1 0,0-1 0,0 0 0,0 1 0,0-1 0,0 0 0,0 0 0,0 0 0,0 0 0,0 0 0,1 0 0,-1 0 0,0 0 0,1 0 0,-1 0 0,1 0 0,-1 0 0,1 0 0,-1-1 0,1 1 0,0 0 0,0 0 0,0-1 0,-1 1 0,1 0 0,0 0 0,1-1 0,-1 1 0,0 0 0,0 0 0,0-1 0,1 0 0,1-1-14,-1-1 1,1 1-1,-1 0 0,1 0 0,0 0 1,0 0-1,1 0 0,-1 1 0,1-1 0,-1 1 1,1-1-1,0 1 0,0 0 0,0 0 1,0 0-1,0 1 0,0-1 0,0 1 0,5-2 1,10-3-16,0 0 0,26-4 0,-31 8 23,244-40-12,-245 40 0,71-5 307,-19 1-1893,-21 0-4575,-33 5 4130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5:01.02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 4384,'6'3'3757,"10"2"-2613,124 17 2898,-55-11-2927,-68-8-972,230 31 1197,-214-34-1708,-28 0-53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5:01.36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10 8 5216,'-9'-7'2368,"14"10"-2048,-1-3 544,1 4-544,0-4 288,4 8-352,5 1-160,0 3-32,-4-3 352,-1 3-224,-4-3-2112,1 3 1024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5:01.73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20 9 6304,'-19'-8'3232,"24"8"-2976,0 3-224,-1 2-32,11 4 32,8 3-2240,10 0 1216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5:04.24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154 261 2976,'9'-12'978,"-6"9"-618,0 0 1,-1 0-1,0 0 0,1-1 0,-1 1 1,0 0-1,-1-1 0,1 0 0,-1 1 1,0-1-1,2-5 0,-3 8-320,0 0 0,0 0 0,-1 1 0,1-1 1,0 0-1,0 0 0,0 1 0,-1-1 0,1 0 0,0 1 0,-1-1 0,1 0 0,0 1 0,-1-1 1,1 0-1,-1 1 0,1-1 0,-1 1 0,1-1 0,-1 1 0,0-1 0,1 1 0,-1 0 0,0-1 1,1 1-1,-1 0 0,0-1 0,1 1 0,-1 0 0,0 0 0,1 0 0,-1-1 0,0 1 0,0 0 1,1 0-1,-2 0 0,-1 0 20,0 0 1,0 1-1,0-1 1,0 0-1,0 1 1,1-1-1,-6 3 1,-1 1 37,0 1-1,1 0 1,-1 1-1,1 0 1,1 0 0,-1 0-1,1 1 1,0 0-1,1 1 1,-1 0 0,2 0-1,-1 0 1,1 0-1,0 1 1,1 0 0,0 0-1,0 0 1,1 1-1,-3 11 1,6-17-6,-1-1 1,1 0-1,-1 1 0,1-1 0,0 0 1,0 1-1,1-1 0,-1 0 0,1 1 1,-1-1-1,1 0 0,0 0 1,0 1-1,1-1 0,-1 0 0,1 0 1,-1 0-1,1-1 0,0 1 0,0 0 1,0-1-1,0 1 0,1-1 1,-1 0-1,1 1 0,-1-1 0,1 0 1,0-1-1,0 1 0,0 0 1,0-1-1,0 0 0,0 0 0,0 0 1,1 0-1,-1 0 0,0 0 0,1-1 1,-1 0-1,0 1 0,1-1 1,3-1-1,0 0 25,0 0-1,0-1 1,0 0 0,0 0-1,0 0 1,0-1 0,0 0-1,-1-1 1,12-7 0,-5 1 51,-1 1 0,0-2 1,17-18-1,-18 15-105,0-1 1,0-1-1,-1 0 0,-1 0 1,-1-1-1,0 0 1,-2-1-1,8-26 0,-13 36-76,1 1 0,-1-1-1,-1 0 1,0 1 0,-1-16-1,1 23 7,0 0-1,0-1 1,0 1-1,0 0 0,0 0 1,0-1-1,0 1 1,0 0-1,0 0 0,0 0 1,0-1-1,0 1 1,0 0-1,0 0 0,-1-1 1,1 1-1,0 0 1,0 0-1,0 0 0,0 0 1,0-1-1,-1 1 1,1 0-1,0 0 0,0 0 1,0 0-1,-1 0 0,1-1 1,0 1-1,0 0 1,0 0-1,-1 0 0,1 0 1,0 0-1,0 0 1,-1 0-1,1 0 0,0 0 1,0 0-1,-1 0 1,1 0-1,0 0 0,0 0 1,0 0-1,-1 0 1,1 0-1,0 0 0,-11 10-347,1 6 203,1 0 0,0 1 0,-8 21 0,-15 57 22,11-31 116,-6 9 15,-25 82 89,-24 133 267,74-277-327,-1-1 208,0 0 0,0-1-1,-1 1 1,0-1 0,-6 11-1,10-20-219,0 1 0,0-1 0,-1 1 0,1-1-1,0 0 1,0 1 0,0-1 0,-1 1-1,1-1 1,0 0 0,-1 1 0,1-1 0,0 0-1,-1 0 1,1 1 0,0-1 0,-1 0-1,1 0 1,0 1 0,-1-1 0,1 0 0,-1 0-1,1 0 1,0 0 0,-1 0 0,1 0 0,-1 0-1,1 0 1,-1 0 0,1 0 0,0 0-1,-1 0 1,1 0 0,-1 0 0,1 0 0,-1 0-1,1 0 1,-2-1 6,1 0-1,1 0 1,-1 0-1,0-1 1,0 1-1,0 0 1,1 0-1,-1-1 1,0 1-1,1 0 1,-1-3-1,-2-4 79,1-1 0,-2-15 0,2-3 63,2 0 1,4-50-1,-2 64-159,0-1 0,1 1 0,1-1 0,0 1 0,1 0 0,0 0 0,11-18 0,-9 22-6,0 0 0,0 0 0,1 1 0,0 0 0,1 1 0,0-1 0,0 2 0,0-1 0,13-5 0,8-4 0,57-21 0,102-25 99,61-24-267,-238 81 187,-1-1 0,19-13 0,-22 13-23,-20 18-202,0 0 0,-15 20 0,25-28 203,0-1 1,0 0-1,0 0 0,0 1 1,1-1-1,0 1 1,-1-1-1,1 1 0,1 0 1,-1 0-1,0-1 1,1 6-1,0-8 34,0 1 1,0-1 0,0 1-1,0-1 1,1 1-1,-1-1 1,0 0 0,1 1-1,-1-1 1,1 0-1,0 1 1,0-1-1,-1 0 1,1 0 0,0 1-1,0-1 1,0 0-1,0 0 1,0 0 0,0 0-1,0 0 1,1 0-1,-1-1 1,0 1-1,0 0 1,1-1 0,-1 1-1,0-1 1,1 1-1,-1-1 1,1 1 0,-1-1-1,3 0 1,-1 1 11,0-1 1,0 0 0,1 0 0,-1 0 0,0 0-1,0 0 1,0-1 0,0 1 0,0-1 0,0 0-1,0 0 1,0 0 0,0 0 0,0-1 0,0 1-1,3-3 1,-3 1-36,0 0 0,1 0-1,-1 0 1,0-1 0,-1 1 0,1-1-1,0 0 1,-1 0 0,0 0 0,0 0-1,2-6 1,-2 3-10,1-1 1,-2 1-1,1-1 1,-1 1-1,0-1 1,-1 0-1,1 1 0,-2-1 1,1 0-1,-1 0 1,0 1-1,-1-1 1,1 1-1,-2-1 0,1 1 1,-7-12-1,8 16-24,-1 1-1,0 0 1,0 0 0,0 0-1,0 1 1,-1-1-1,1 0 1,0 1-1,-1-1 1,1 1 0,-1 0-1,1 0 1,-1 0-1,0 0 1,1 1-1,-1-1 1,-4 0 0,5 1 8,0 0-1,1 0 1,-1 0 0,0 0 0,0 0 0,0 0 0,1 0 0,-1 1 0,0-1 0,0 1 0,-3 1 0,5-2 19,-1 1 0,0-1 0,0 1 0,1 0 0,-1-1 0,0 1 0,1 0 0,-1-1 0,1 1 0,-1 0 1,1 0-1,-1-1 0,1 1 0,-1 0 0,1 0 0,0 0 0,0 0 0,-1 0 0,1-1 0,0 1 0,0 0 0,0 0 1,0 2-1,0-2-2,1 1 0,-1 0-1,1 0 1,0-1 0,0 1 0,-1 0 0,1-1 0,0 1 0,1-1 0,-1 1 0,0-1 0,0 1 0,1-1 0,-1 0 0,0 0 0,1 0-1,-1 0 1,1 0 0,0 0 0,-1 0 0,4 1 0,3 2 38,-1-1-1,1 0 1,13 3-1,-9-4-18,1 0 0,-1-1-1,1-1 1,0 0 0,19-2 0,64-15 137,-84 14-139,182-47 295,-172 42-255,1 0 0,-1-2 0,-1-1 0,0 0 0,0-2 1,23-18-1,-29 18-18,38-32-37,-47 38 8,1 0-1,-1 0 1,0 0-1,-1-1 1,6-8-1,-10 13-15,1 0 1,-1-1-1,0 1 0,0 0 0,0 0 0,0 0 0,0-1 0,-1 1 1,1 0-1,-1-1 0,0 1 0,0 0 0,-1-5 0,1 7-8,-1 1-1,0-1 1,0 1-1,0-1 1,1 1-1,-1 0 0,0-1 1,0 1-1,0 0 1,0 0-1,0-1 1,0 1-1,0 0 1,0 0-1,0 0 0,0 0 1,1 0-1,-1 0 1,0 0-1,0 1 1,0-1-1,0 0 1,-1 1-1,-11 3-20,1 1 1,-1 1-1,1 0 1,0 0-1,-20 15 1,16-9-2,1 0 1,0 1-1,1 0 1,1 1-1,0 1 1,1 0 0,0 0-1,1 1 1,1 1-1,0 0 1,-13 35-1,21-47 46,1 1 0,0 0 0,-1-1 0,2 1 0,-1 0-1,1 0 1,0-1 0,0 1 0,0 0 0,1 0 0,0 0-1,0-1 1,1 1 0,-1-1 0,1 1 0,0-1 0,6 11 0,-4-10 34,1 0 0,0 1 0,0-1 0,0-1 0,1 1 0,0-1 1,0 0-1,0 0 0,1-1 0,-1 0 0,1 0 0,11 5 0,-8-5 64,-1-1-1,1 1 1,17 2-1,-22-5-65,0-1 0,0 1 1,0-1-1,0-1 0,0 1 0,0-1 0,0 0 0,0 0 0,8-3 1,-1-1 23,-1 0 1,1-1-1,-1-1 1,19-13-1,-10 3-23,25-25-1,-30 25-24,16-24-1,-1 2-43,-22 29-7,-6 7-6,0 0-1,0 0 0,1 1 1,-1-1-1,5-3 0,-6 6 35,-1 0 0,0 0 0,0 0 0,1 0 0,-1 0 0,0 0 0,0 0 0,0 0 0,1 0 0,-1 0 0,0 0 0,0 1 0,0-1 0,0 0 0,1 0 0,-1 0 0,0 0 0,0 0 0,0 0 0,0 1 0,0-1 0,1 0 0,-1 0 0,0 0 0,0 0 0,0 1 0,0-1 0,0 0 0,0 0 0,0 0 0,0 1 0,0-1 0,0 0 0,0 0 0,1 0 0,-1 1 0,0-1 0,0 0 0,-1 1 0,0 7-50,-1 1 0,0 0 1,0-1-1,-1 0 0,-6 14 0,1-4 13,-7 25 10,-37 82 50,50-120 42,-1 0 1,0-1 0,0 1-1,0 0 1,-1-1-1,0 0 1,0 0 0,0 0-1,0 0 1,-6 3 0,10-6-43,-1-1 1,1 0 0,-1 0-1,1 0 1,0 0 0,-1 0-1,1 0 1,0 0 0,-1 0 0,1 0-1,-1 0 1,1 0 0,0 0-1,-1-1 1,1 1 0,-1 0-1,1 0 1,0 0 0,-1 0-1,1-1 1,0 1 0,-1 0-1,1 0 1,0-1 0,-1 1 0,1 0-1,0-1 1,0 1 0,-1 0-1,1-1 1,-7-16 125,6 13-154,0 1-1,0-1 0,1 1 0,-1-1 0,1 1 1,0-1-1,0-6 0,1 9 6,-1-1 0,1 1 0,0 0 0,-1 0 0,1-1 1,0 1-1,0 0 0,0 0 0,-1 0 0,1 0 0,0 0 0,1 0 0,-1 0 0,0 0 0,0 0 0,0 0 1,0 0-1,1 1 0,-1-1 0,0 1 0,1-1 0,-1 1 0,1-1 0,1 1 0,4-1-6,0 1 0,0 0-1,-1 0 1,10 2 0,2 0-3,196 25 626,-105-12-326,-22-7 168,-50-7-4330,-28-1 1610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5:05.62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177 104 3072,'2'-1'303,"-1"0"0,1-1 0,-1 1 0,1 0 0,0 0 1,-1 0-1,1 0 0,0 0 0,0 0 0,0 1 0,3-2 0,2 4 2951,-17-3-940,9 1-2292,-1 1 1,0-1-1,0 0 1,0 1-1,0-1 0,1 1 1,-1 0-1,0 0 1,1-1-1,-1 1 1,0 0-1,1 0 0,-2 2 1,-20 19 143,-35 33 101,36-31-180,12-14 100,0 1 1,0 0-1,1 1 0,0 0 0,-11 21 0,20-31-132,0-1 0,-1 1 0,1-1 0,0 1 0,0 0 0,0-1 0,0 1 0,0-1 0,0 1 0,1-1 0,-1 1 0,0 0 0,1-1 0,-1 1 0,1-1 0,0 0 0,-1 1 0,1-1 0,0 1 0,0-1 0,0 0 0,0 0 0,0 0 0,0 1 0,0-1 0,3 1 0,-2 0 85,0 0 1,0-1-1,0 1 1,0-1-1,1 1 1,-1-1-1,0 0 1,1 0 0,-1 0-1,1 0 1,-1-1-1,1 1 1,-1 0-1,1-1 1,3 0-1,-2-1-67,0 0-1,0-1 0,0 0 1,0 0-1,0 0 0,-1 0 0,1 0 1,-1-1-1,0 0 0,1 1 1,4-7-1,-4 5-17,7-8-25,-1-1 1,0 0-1,0-1 0,-2 0 0,9-16 0,-13 21-88,1 1 0,-2-1 0,1 0 0,-1 0 0,-1 0 0,1-1 0,-2 1 0,2-16 0,-4 32-83,-1 1 0,1-1 0,1 0 1,0 10-1,1-4 190,1 0 0,1 1 0,0-1 1,0 0-1,2-1 0,8 21 0,-10-29 45,-1 1 1,1-1-1,0 0 0,0 0 0,0 0 0,0-1 0,1 1 1,0-1-1,-1 0 0,1 0 0,0 0 0,1 0 0,-1-1 0,0 1 1,1-1-1,-1 0 0,1-1 0,0 1 0,0-1 0,-1 0 1,8 1-1,0-2 92,0 0 0,-1 0 0,1-1 0,-1-1 0,23-5 0,-16 1-14,0 0 0,33-16 0,-31 11-126,0-2-1,-1 0 1,0-1 0,16-17 0,-8 4-107,-2-2-1,0 0 1,26-43 0,-43 59-7,0-1 1,7-17-1,-13 61-444,-2-25 477,-14 115-242,11-103 297,-1-1 0,0 1 0,-2-1 0,0 0 0,-9 18 0,9-24 91,0-1-1,0 1 1,-11 11 0,16-20-86,1 0 1,-1 0 0,0-1 0,0 1-1,0 0 1,0-1 0,0 1 0,0-1-1,0 1 1,0-1 0,0 1 0,0-1-1,0 0 1,0 0 0,0 1 0,0-1-1,0 0 1,0 0 0,0 0 0,0 0-1,0 0 1,-1 0 0,1 0-1,0-1 1,0 1 0,0 0 0,0-1-1,-1 0 1,0 0-2,0 0-1,0 0 1,1 0-1,-1 0 1,1 0-1,-1 0 1,1-1-1,-1 1 0,1 0 1,0-1-1,0 1 1,0-1-1,0 0 1,-1-1-1,-5-10 5,6 11-40,0 1-1,0-1 0,0 1 0,0-1 1,0 0-1,1 1 0,-1-1 1,0 0-1,1 1 0,-1-5 0,1 6 13,0 0 1,0 0-1,0 0 0,0 0 0,0-1 0,0 1 0,0 0 1,0 0-1,1 0 0,-1-1 0,0 1 0,0 0 0,0 0 1,0 0-1,0 0 0,0 0 0,0-1 0,0 1 0,1 0 1,-1 0-1,0 0 0,0 0 0,0 0 0,0 0 0,1-1 1,-1 1-1,0 0 0,0 0 0,0 0 0,0 0 0,1 0 1,-1 0-1,0 0 0,0 0 0,0 0 0,1 0 0,9 2 35,9 5 15,15 9-51,72 37-30,-84-41-528,27 10 0,-25-12-3880,-10-2 1778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5:08.35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6 917 2720,'-2'-5'860,"0"5"-482,2 0-311,0 1 1,0-1 0,0 0 0,-1 0 271,1 0-271,0 0-1,0 0 1,0 0 0,0 0 0,0 1 0,0-1-1,0 0 1,0 0 0,0 0 0,0 0 0,0 0-1,0 0 1,0 0 0,0 0 0,0 1 0,0-1-1,0 0 1,0 0 0,0 0 0,0 0 0,0 0-1,0 0 1,0 0 0,0 0 0,0 1 0,0-1-1,0 0 1,0 0 0,0 0 0,0 0 0,0 0 271,1 0-272,-1 1 1,0-1 0,0 0 0,0 0 0,0 0-1,0 0 1,0 0 0,0 0 0,0 0 0,1 0-1,1 0 158,0-1 0,0 1-1,0-1 1,0 0-1,0 1 1,0-1-1,0 0 1,-1 0-1,1 0 1,0 0 0,0-1-1,-1 1 1,1 0-1,-1-1 1,1 1-1,-1-1 1,2-2-1,22-33 768,-23 34-884,76-157 1097,-58 111-941,53-87 0,45-23 171,-113 153-411,19-23 54,-14 19-81,0-2 0,14-23 0,-23 29-532,-6 8 397,-10 8 96,11-5 12,-1 0 0,0 0 0,1 1 0,0-1 0,0 1 0,1 0 0,-3 6 0,-20 52-54,22-53 78,-15 43 56,2 1 1,3 1 0,2 1-1,3-1 1,-4 101 0,13-154 24,0 1 0,1-1 1,-1 1-1,0-1 1,1 0-1,0 1 1,0-1-1,0 0 1,3 7-1,-3-9-33,0 0 0,-1 0 0,1 0 0,0 0 0,0 0 0,0 0 0,0 0 0,0-1 0,0 1 0,0 0 0,0 0 0,0-1 1,0 1-1,0-1 0,1 1 0,-1-1 0,0 1 0,0-1 0,1 0 0,-1 0 0,0 0 0,0 1 0,1-1 0,-1 0 0,0-1 0,1 1 0,-1 0 0,2-1 0,5-1 77,0 0 0,-1-1 1,1 0-1,-1 0 0,0-1 0,0 0 0,0 0 1,7-6-1,52-49 212,-62 56-311,37-40 188,49-66 0,27-57-16,-88 121-169,-1-3 0,33-82 0,-45 86 72,14-69 1,-19 70-298,-9 35 62,0 0 0,1-17-1,-8 34-54,0-1-1,-4 14 0,-6 55-38,11-52 246,-1-1 1,-12 35-1,-11 32 20,-20 101 0,45-177 16,-36 155 320,34-150-187,2-10 0,1 0 1,0 1-1,-1 15 1,5-42-2,1 0 0,1 1 1,1 0-1,7-18 0,-3 13-159,-1 2-58,-1 1 1,2 1 0,0 0-1,1 0 1,14-17 0,-23 32 29,-1 0 1,1 0-1,0 0 1,0 0-1,0 1 1,0-1-1,0 0 0,0 0 1,0 1-1,0-1 1,0 0-1,0 1 1,0-1-1,0 1 1,0-1-1,0 1 1,1 0-1,-1 0 1,0-1-1,0 1 0,0 0 1,2 0-1,-2 1-9,1 0-1,-1-1 0,0 1 0,1 0 0,-1 0 1,0 0-1,0 0 0,0 0 0,0 0 1,0 0-1,0 0 0,0 1 0,-1-1 0,1 0 1,0 1-1,-1-1 0,1 0 0,0 3 0,7 18 0,7 29-1,-9-26 6,11 25 0,-14-42 44,0-1 1,1 0 0,0 0 0,0-1 0,1 1-1,-1-1 1,12 11 0,-14-15-15,0 0 0,0-1-1,1 1 1,-1-1 0,0 0 0,1 0-1,0 0 1,-1 0 0,1 0 0,-1 0-1,1-1 1,0 1 0,0-1 0,-1 0-1,1 0 1,0 0 0,0 0 0,-1 0-1,1 0 1,0-1 0,0 0 0,-1 1-1,5-3 1,0 0 90,1 0 1,-1-1-1,1 1 0,-1-2 1,0 1-1,10-10 0,-10 8-65,-1-1 0,0 0 0,-1 0-1,0 0 1,0 0 0,0-1 0,-1 0 0,0 0 0,0-1 0,3-12-1,-3 8 3,-1-1-1,0 0 0,-1 1 0,0-1 0,-2-27 0,1 34-65,-2 1 1,1-1-1,-1 1 1,0 0-1,0-1 1,-1 1-1,0 0 0,0 0 1,-1 0-1,1 0 1,-1 0-1,0 1 1,-6-8-1,8 12 6,1 0-1,-1 1 1,0-1 0,0 0-1,1 0 1,-1 1 0,0-1-1,0 1 1,0-1-1,0 1 1,0-1 0,0 1-1,0-1 1,0 1 0,0 0-1,0 0 1,0 0 0,0-1-1,0 1 1,0 0-1,-1 0 1,1 0 0,0 1-1,0-1 1,0 0 0,0 0-1,0 0 1,0 1 0,0-1-1,0 1 1,0-1-1,0 1 1,0-1 0,0 1-1,-1 1 1,0-1-14,0 1 0,0 0 1,1 0-1,-1 0 0,0 0 0,1 0 0,-1 0 0,1 1 0,0-1 1,0 0-1,0 1 0,-2 4 0,2 0 26,0 1-1,0-1 1,0 1-1,1-1 1,0 1-1,1 0 1,0-1-1,0 1 1,0-1-1,1 0 1,0 1-1,1-1 1,-1 0-1,1 0 1,1 0-1,-1-1 1,1 1-1,0-1 1,1 0-1,0 0 1,10 10-1,-4-6 37,-1-1 0,2-1-1,-1 0 1,1 0-1,0-1 1,1-1 0,-1 0-1,1-1 1,1 0-1,-1-1 1,15 3 0,-27-7-39,11 3 14,1-1 1,0 0-1,21-1 1,-31-1-279,1 0 0,-1-1 0,1 1 0,-1-1 0,1 0 1,-1 0-1,7-3 0,-8 3-91,-1 0 1,1-1-1,0 1 1,-1 0-1,1 0 1,-1-1 0,0 1-1,1-1 1,-1 1-1,0-1 1,0 0-1,0 1 1,0-1-1,0 0 1,1-2-1,-2 3 97,0 0 0,0 0 0,0 0 0,0 0 0,0 0 0,0 0 0,0 0 0,0 1 0,0-1 0,0 0 0,0 0 0,0 0 0,-1 0 0,1 0 0,-1-1 0,-8-11-2546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5:08.71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3 189 4064,'-1'-2'124,"1"0"1,0 1-1,-1-1 1,1 0-1,0 0 0,0 1 1,0-1-1,0 0 1,0 0-1,0 0 1,0 1-1,1-1 0,-1 0 1,1 1-1,-1-1 1,1 0-1,0 1 1,0-1-1,0 0 1,-1 1-1,2-1 0,1-2 1,2-2 290,1 0 1,0 1 0,12-9-1,-5 4 319,-3 2-393,1 1-1,-1 1 1,1-1-1,1 2 0,20-8 1,-5 4 165,38-8 1,-9 8-112,75-5 0,56 10 22,-10 0-2322,-123 1-2399,-1 7 1216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5:12.52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7 554 4576,'-6'4'2451,"17"-5"83,17-3-287,-20 1-1987,0 0 1,0-1-1,-1 0 1,0 0-1,1-1 1,-2 1-1,1-2 1,0 1-1,-1-1 1,0 0 0,-1 0-1,1 0 1,-1-1-1,5-8 1,6-11-22,-2-1 0,16-42 0,-29 68-230,53-164 286,-27 77 13,1 11-394,-22 65-72,-6 11 148,0 1-1,1 0 1,-1 0 0,0-1 0,0 1-1,0 0 1,0 0 0,0 0 0,1 0-1,-1-1 1,0 1 0,0 0 0,0 0-1,1 0 1,-1 0 0,0 0 0,0 0-1,1 0 1,-1 0 0,0 0 0,0-1-1,0 1 1,1 0 0,-1 0 0,0 0-1,1 0 1,0 2-20,0-1 1,0 0-1,0 0 0,1 0 1,-1 1-1,-1-1 0,1 1 1,0-1-1,0 0 0,-1 1 1,1 0-1,0 2 0,6 12-32,-2 1 0,0 0 0,-1 1 0,2 19 0,2 74 118,-6-67 97,-1-26-50,0-1-1,-1 1 1,-2-1 0,1 1-1,-2-1 1,0 0-1,-7 20 1,9-35-73,0 0 0,1 0 0,-1-1 0,0 1 0,0 0 0,0 0-1,0-1 1,0 1 0,-1 0 0,1-1 0,0 1 0,-1-1 0,1 0 0,-1 0 0,1 1 0,-1-1 0,0 0-1,1 0 1,-1 0 0,0-1 0,0 1 0,0 0 0,0-1 0,0 1 0,0-1 0,1 1 0,-1-1-1,0 0 1,0 0 0,-4 0 0,-4-2 8,1 0 1,-1 0-1,1-1 0,0 0 0,-11-6 0,-9-2-90,13 7 13,12 3-19,0 0-1,0-1 1,0 1 0,0-1-1,-4-2 1,7 4-216,3 1 104,10 6 53,19 10 112,-21-12 21,1-2 0,0 1-1,0-1 1,0-1-1,0 0 1,0 0-1,0-1 1,1-1-1,-1 0 1,16-2-1,65-10 246,134-36 1,-198 42-198,-1-2 1,0-1 0,-1-1-1,0-2 1,0 0-1,-1-1 1,-1-2 0,23-18-1,-39 27 37,-1-1-1,13-14 0,-18 18-84,0 1 0,0-1 0,0 1 0,-1-1-1,1 0 1,-1 0 0,0 0 0,0 1 0,0-1-1,0 0 1,0 0 0,0-6 0,-1 9-16,0 0 1,0 0-1,0 0 1,0 0-1,0 0 1,0-1-1,0 1 1,0 0-1,0 0 1,0 0-1,0 0 1,0 0-1,0 0 1,0 0-1,0-1 0,0 1 1,-1 0-1,1 0 1,0 0-1,0 0 1,0 0-1,0 0 1,0 0-1,0 0 1,0 0-1,0-1 1,0 1-1,0 0 1,-1 0-1,1 0 1,0 0-1,0 0 1,0 0-1,0 0 1,0 0-1,0 0 1,0 0-1,-1 0 1,1 0-1,0 0 1,0 0-1,0 0 1,0 0-1,-8 3-63,-4 6-130,-63 57-60,36-32 231,1 1 0,-36 43-1,71-74 47,0 0 1,-1 1-1,2 0 0,-1-1 0,0 1 1,-2 7-1,5-11-19,0 0 0,-1 0-1,1 1 1,0-1 0,0 0 0,-1 0-1,1 0 1,0 0 0,0 0 0,0 0 0,0 0-1,1 0 1,-1 0 0,0 1 0,0-1 0,1 0-1,-1 0 1,1 0 0,-1 0 0,1 0 0,-1 0-1,1 0 1,-1-1 0,1 1 0,0 0 0,0 0-1,-1 0 1,1-1 0,0 1 0,0 0 0,0-1-1,0 1 1,0 0 0,0-1 0,0 0 0,0 1-1,1 0 1,4 0 37,-1 1 1,1-1-1,-1-1 0,1 1 0,-1-1 1,1 0-1,-1 0 0,1 0 0,-1-1 1,1 0-1,-1 0 0,1 0 0,-1-1 1,0 0-1,0 0 0,0 0 0,7-4 1,7-5 141,0-1 0,31-28 0,-44 35-164,3-3 8,0 0 0,-1-1 0,0 0-1,0 0 1,9-15 0,22-53-69,-32 63 6,-6 13 44,7-14-200,-5 14 42,-2 8 123,-1 28-200,-10 66 0,6-80 221,-1-1 1,-1 0-1,0 0 1,-16 32-1,-125 186 180,108-179-25,-14 16-9,-4 7 828,57-82-967,0 0 0,0 0 1,0 0-1,0 0 0,0 0 1,-1 0-1,1-1 0,0 1 1,0 0-1,0 0 0,0 0 1,0 0-1,0 0 0,0 0 1,0 0-1,0 0 0,0 0 1,0 0-1,0 0 0,0 0 1,0 0-1,0 0 0,0 0 1,0 0-1,0 0 0,0 0 1,0 0-1,0 0 1,0 0-1,-1 0 0,1 0 1,0 0-1,0 0 0,0 0 1,0 0-1,0 0 0,0 0 1,0 0-1,0 0 0,0 1 1,0-1-1,0 0 0,0 0 1,0 0-1,0 0 0,0 0 1,3-10 57,10-11-14,1 0 1,1 0-1,32-33 0,-22 27-60,110-121 83,94-124 314,-127 147-259,-62 69-396,-33 50 186,-7 6 81,0 0 0,0 0 0,0 0 0,0 0 0,1 0 0,-1 0 0,0 0 0,0 0 0,0 0 0,0 0 0,1 0 0,-1 0 0,0 0 0,0 0 0,0 0 0,0 0 0,1 0 0,-1 1 0,0-1 0,0 0 0,0 0 0,0 0 0,0 0 0,1 0 0,-1 0 0,0 0 0,0 1 0,0-1 0,0 0 0,0 0 0,0 0 0,0 0 0,0 1 0,0-1 0,0 0 0,0 0 0,1 0 0,-1 0 0,0 1 0,0-1 0,0 0 0,0 0 0,0 0 0,0 0 0,0 1 0,-1-1 0,1 0 0,0 0 0,0 1 0,-1 15-94,-1 0-1,-1 1 1,0-1-1,-8 19 0,1 1 97,1-2 43,4-19 7,1 0 0,0 1-1,2-1 1,-1 1 0,2 0 0,0 29 0,1-44-33,1 1 0,-1-1 1,0 1-1,0-1 0,1 0 0,-1 1 1,1-1-1,-1 0 0,1 0 0,0 1 1,-1-1-1,1 0 0,0 0 1,0 0-1,0 0 0,0 0 0,0 0 1,0 0-1,0 0 0,0 0 1,0 0-1,0-1 0,1 1 0,-1 0 1,0-1-1,0 1 0,1-1 1,-1 1-1,0-1 0,1 0 0,-1 0 1,0 1-1,1-1 0,1 0 1,4-1 77,0 1 1,0-1 0,-1 0-1,1 0 1,9-4 0,-7 2-32,0-1 0,0 0 1,0-1-1,-1 0 1,0 0-1,0-1 0,13-11 1,44-51 151,-24 17-169,-2 0 1,50-92-1,-72 109-124,-13 25 17,1-1 1,0 1-1,12-17 0,-14 25-259,-2 6 168,-2 9 43,1-10 64,-17 109-91,10-82 101,2 0-1,2 1 1,0-1-1,3 40 0,0-30 116,-1-31-35,1-1 0,0 0 1,0 0-1,3 10 0,-3-18-21,0-1 0,0 0 0,0 1 1,0-1-1,1 1 0,-1-1 0,0 1 1,0-1-1,0 1 0,1-1 0,-1 0 1,0 1-1,1-1 0,-1 0 0,0 1 1,1-1-1,-1 0 0,1 1 0,-1-1 1,0 0-1,1 0 0,-1 1 0,1-1 1,-1 0-1,1 0 0,0 0 0,15-2 381,-11 0-300,1-1-1,0 1 0,8-7 1,-9 5-94,0-1 1,0 1-1,0-1 1,-1 0-1,1 0 1,-1 0-1,3-7 1,23-44 59,-9 16 37,9-17-54,-20 35-77,2 1 0,0 0 0,16-19 0,-4 8 19,-17 21 6,1 0 0,1 1 0,0 0 0,0 0 0,12-9 0,-14 14-23,0 1-1,0-1 0,1 1 0,0 1 0,-1-1 1,1 1-1,0 1 0,0 0 0,1 0 0,-1 0 1,0 1-1,1 0 0,-1 1 0,1 0 0,-1 0 1,1 1-1,-1 0 0,0 0 0,1 1 0,-1 0 1,0 1-1,0 0 0,0 0 0,-1 0 0,10 6 1,-1 0 48,-12-7-13,0 0 0,0 0 0,-1 0 0,7 5 0,-9-6 63,-5-1 4,1 0 1,0-1 0,0 1-1,0-1 1,0 1-1,-3-2 1,-11-1-77,7 3-29,-1 1 0,1 1 1,-1 0-1,1 1 1,-1 0-1,1 0 0,0 1 1,0 0-1,1 1 0,-1 0 1,1 1-1,0 0 1,1 0-1,-1 1 0,1 0 1,-8 9-1,2-1-7,2-1-1,0 2 1,0 0 0,2 0-1,0 1 1,0 0-1,2 1 1,-6 19 0,12-32 36,0 1 1,0 0 0,1-1 0,0 1-1,0 0 1,1 0 0,0 0 0,0 0-1,1 7 1,-1-11 7,1-1-1,-1 1 1,0 0-1,1 0 1,0-1-1,-1 1 1,1 0-1,0-1 1,0 1-1,0-1 1,0 1-1,0-1 1,0 0-1,0 1 1,1-1-1,-1 0 1,0 0-1,1 0 1,-1 0-1,1 0 1,-1 0-1,1 0 1,0-1-1,-1 1 1,1 0-1,0-1 1,-1 1-1,1-1 1,0 0-1,0 0 1,0 1-1,-1-1 1,4-1-1,2 1 69,1-1 1,-1 0-1,0 0 0,1-1 0,-1 0 0,0 0 0,0-1 0,9-4 0,-5 1-10,0 0 0,-1-1-1,19-16 1,-18 13-21,0-2 0,-1 1 0,0-2-1,-1 1 1,-1-1 0,9-18 0,33-84-164,-46 105 123,1-4-115,7-27 1,-9 31-332,-5 22 156,-3 23 66,-5 41 45,10-67 168,0 0 0,0-1-1,1 1 1,0 0-1,1-1 1,4 15-1,-5-19-8,3 8 33,1 1-1,0-2 1,0 1 0,14 21 0,-17-31-2,-1 0-1,1-1 1,-1 1 0,1 0 0,-1 0-1,1-1 1,0 1 0,0-1-1,0 1 1,0-1 0,0 0 0,0 0-1,0 0 1,0 0 0,1 0-1,-1-1 1,0 1 0,0 0 0,1-1-1,-1 0 1,0 0 0,1 0-1,-1 0 1,1 0 0,-1 0 0,0 0-1,1-1 1,-1 1 0,0-1-1,0 0 1,1 1 0,-1-1 0,3-2-1,1 0 31,-1-1 1,0 1-1,0-1 0,0 0 0,0 0 0,0-1 1,-1 1-1,0-1 0,0 0 0,0 0 0,-1-1 1,6-10-1,0-5-29,-1 0 1,7-28 0,0 2-71,-1 7-12,17-43 46,-26 62 21,-5 19-23,1 0 1,-1 0-1,0 0 1,1 0-1,-1 0 1,1 0-1,0 0 0,0 0 1,0 1-1,0-1 1,2-3-1,-3 4-5,1 3-224,-1-2 241,1 1-1,0-1 1,-1 0-1,1 1 1,0-1-1,-1 0 1,1 1 0,-1-1-1,1 1 1,0-1-1,-1 1 1,1-1-1,-1 1 1,1 0-1,26 35-125,3 38-96,-15-38 219,-7-18-15,0 1-1,17 25 1,-18-32 51,2-2-1,-1 1 0,1-1 0,0-1 0,1 1 1,0-2-1,1 1 0,19 11 0,-21-16 4,-1 1 0,1-2 0,0 1 0,0-1 0,0 0 0,0-1-1,1 0 1,-1-1 0,1 1 0,-1-2 0,1 0 0,18-1 0,-18 0 4,-1-1 0,1 0 0,-1 0 0,0-1 0,0 0 0,0 0 0,0-1 0,0-1 0,-1 1 0,15-11 0,-15 9-7,-1-1 1,1 0 0,-1 0-1,-1 0 1,1-1 0,-1 1-1,-1-2 1,0 1 0,0-1-1,0 1 1,5-17 0,-1-3 26,6-30 1,-13 50-53,-1-1 0,0 1 0,0 0 0,-1-1 1,0 1-1,0-1 0,-1 1 0,-3-15 0,3 22-18,1-1-1,-1 0 1,0 0 0,1 0-1,-1 0 1,0 1 0,0-1 0,0 0-1,-1 1 1,0-2 0,1 2 11,0 1 1,1-1-1,-1 1 0,0-1 1,1 1-1,-1 0 1,0 0-1,1-1 1,-1 1-1,0 0 1,0 0-1,1 0 0,-1 0 1,0 0-1,0 0 1,0 0-1,1 0 1,-1 0-1,0 0 0,0 0 1,1 0-1,-1 1 1,0-1-1,0 0 1,1 0-1,-1 1 1,0-1-1,1 1 0,-1-1 1,0 1-1,-5 3-32,1 1 0,0-1 1,0 1-1,0 0 0,0 0 0,1 1 0,0-1 0,0 1 0,0 0 0,1 0 0,0 0 1,0 1-1,1-1 0,0 1 0,0-1 0,0 1 0,-1 12 0,2-12 47,0 1-1,1-1 1,0 1-1,0-1 0,0 1 1,1-1-1,0 1 1,1-1-1,-1 1 1,2-1-1,-1 0 0,1 0 1,0 0-1,0 0 1,1-1-1,6 10 1,-4-9 84,1 1 0,0-1 0,0-1 0,1 1 0,0-1 0,0-1 0,13 8 0,-17-11-63,0 0 0,0-1 0,0 1 0,0-1 0,0 1 0,0-1 0,0-1 0,0 1 0,1-1 0,-1 1 0,0-1 0,0 0 0,1-1 0,-1 1 0,0-1 0,0 0 0,0 0 0,1 0 0,5-3 0,2-5-1833,-11 7 923,0 0 0,0 0-1,0 0 1,-1-1-1,1 1 1,0 0-1,-1 0 1,1 0 0,-1-1-1,0 1 1,0 0-1,0-4 1,0-12-3781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5:15.46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171 390 2400,'0'0'7605,"-6"-4"-6581,1 4-891,-1 1-1,1-1 1,0 1-1,0 0 1,0 0-1,-9 4 1,8-2-133,0 1 0,0-1 0,0 1-1,1 1 1,0-1 0,0 1 0,0 0 0,0 0 0,1 0 0,-1 1-1,1-1 1,-4 10 0,-2 3 118,2 0 0,-13 37 0,19-46-4,-1 0 1,1 1-1,0-1 0,1 1 1,0-1-1,1 1 1,0-1-1,3 20 0,-3-27-23,1 0 0,-1 1 0,1-1 0,0 0 0,0 0 0,0 0 0,0 0 0,0 0 1,0 0-1,1 0 0,-1-1 0,1 1 0,-1 0 0,1-1 0,0 1 0,-1-1 0,1 1 0,0-1 0,0 0 0,0 0 0,0 0 0,0 0 0,0 0 0,0-1 0,1 1 0,-1 0 0,0-1 0,0 0 0,1 1 0,-1-1 0,0 0 0,0 0 0,1 0 0,-1-1 0,5 0 0,-1 0 40,0-1 0,1 1 0,-1-1 0,0-1 0,0 1 0,0-1 0,0 0 0,0 0-1,-1-1 1,0 0 0,8-7 0,-8 7-96,-1 0 0,-1-1 0,1 0 0,-1 0 0,0 0 0,0 0 0,0 0 0,0-1 0,-1 0 1,0 1-1,-1-1 0,1 0 0,-1 0 0,1-10 0,-2 8-33,0-1-1,0 1 1,-1-1 0,0 1 0,-1 0 0,0 0 0,0 0-1,-1 0 1,-6-14 0,4 13-76,1 0 0,-2 1 0,1-1 0,-1 1 0,-8-8-1,12 14 57,0 0-1,0 0 1,0 0 0,0 0-1,0 0 1,0 0-1,-1 1 1,1 0-1,-1-1 1,1 1-1,-1 0 1,1 0-1,-1 0 1,0 0-1,1 1 1,-1-1 0,0 1-1,0 0 1,0 0-1,1 0 1,-1 0-1,-3 0 1,-5 8-204,10-8 216,1 0 0,0 0 0,0 0 0,0 0 1,-1 1-1,1-1 0,0 0 0,0 0 0,0 0 1,0 1-1,-1-1 0,1 0 0,0 0 0,0 1 1,0-1-1,0 0 0,0 0 0,0 1 0,0-1 1,0 0-1,0 0 0,0 1 0,0-1 0,0 0 0,0 0 1,0 1-1,0-1 0,0 0 0,0 0 0,0 1 1,0-1-1,0 0 0,0 0 0,0 1 0,0-1 1,1 0-1,-1 0 0,0 1 0,0-1 0,0 0 1,0 0-1,1 0 0,-1 1 0,0-1 0,0 0 0,0 0 1,1 0-1,-1 0 0,0 0 0,0 1 0,1-1 1,-1 0-1,0 0 0,0 0 0,1 0 0,-1 0 1,0 0-1,0 0 0,1 0 0,3 1 40,1 0 1,-1 0-1,1-1 0,-1 0 1,1 0-1,-1 0 0,1 0 1,-1-1-1,1 1 0,-1-1 1,1 0-1,-1-1 0,8-2 1,5-4 206,32-19 1,-35 18-107,41-22 205,67-44 315,-104 62-591,-1 0 1,-1-1-1,0-1 1,23-28-1,-26 27-49,0-1 1,-2 0-1,1 0 0,-2-1 0,-1-1 1,9-23-1,-13 31-325,-7 21-299,0 5 584,-62 316-485,48-261 524,-5 10 21,-3-2 0,-4 0 0,-3-2 1,-50 86-1,74-149-3,-27 48 279,29-54-152,0 1 0,-1-1 0,0-1-1,0 1 1,-10 8 0,15-14-128,0 0 0,0 0 0,0-1 0,0 1 0,0 0 0,-1-1 0,1 1 0,0 0 0,0-1 0,-1 0 0,1 1 0,0-1 0,-1 0 0,1 0 0,0 1 0,-1-1 0,1 0 0,0 0 0,-1-1 0,1 1 0,-1 0 0,1 0 0,0-1 0,-2 0 0,2 0 0,-1 0-1,1 0 1,-1 0-1,1 0 1,0 0 0,0-1-1,0 1 1,0 0 0,0-1-1,0 1 1,0-1 0,0 1-1,0-1 1,1 0-1,-1 1 1,0-1 0,1 0-1,0 1 1,-1-1 0,1-3-1,0 2-11,0-1-1,0 1 0,0-1 1,1 1-1,0-1 0,-1 1 1,1-1-1,0 1 0,1 0 1,-1 0-1,1-1 0,-1 1 1,1 0-1,0 0 0,0 1 0,0-1 1,0 0-1,6-4 0,0-1-31,1 0 0,0 1 0,1 0 0,15-8 0,13-5-52,1 2-1,1 2 1,54-14 0,-3 5 27,-84 23-5,0 1 0,0 0 0,0 1 0,0-1 0,14 2-1,-17 0-492,0-1-1,0 1 0,0 0 1,0 0-1,0 0 0,6 4 0,0-1-3361,3 1 1221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2:09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337 738 3808,'1'-8'593,"-1"7"-384,0 0-1,1 0 1,-1 0-1,0 0 1,0 0 0,1 0-1,-1 0 1,0 0 0,0 0-1,0 0 1,0 0 0,-1 0-1,1 0 1,0 0 0,0 0-1,0 0 1,-1 0 0,1 0-1,-1 0 1,1 0 0,-1 1-1,1-1 1,-1 0-1,1 0 1,-1 0 0,0 1-1,1-1 1,-1 0 0,0 0-1,-1 0 1,-5-2-123,0 1-1,-1 0 1,1 0-1,-1 1 1,1 0 0,-1 0-1,0 1 1,1 0-1,-1 0 1,-12 2 0,5 1-84,0-1 1,0 2-1,0 0 1,-18 8 0,23-8 42,0 1 1,1 1-1,-1-1 1,1 2-1,1-1 1,-1 1 0,1 0-1,0 1 1,-11 15-1,14-17 19,0 1 0,1 0 0,0 1 0,0-1-1,0 1 1,1 0 0,1 0 0,-1 0 0,1 0-1,0 0 1,1 0 0,-1 17 0,2-21 1,1 0 1,-1 0-1,1 0 0,-1-1 0,1 1 1,0 0-1,0 0 0,1 0 1,-1 0-1,1-1 0,3 6 0,-4-7-28,1 0 0,-1 0-1,1 0 1,0-1-1,0 1 1,0 0-1,0-1 1,0 1-1,0-1 1,0 0 0,0 1-1,0-1 1,1 0-1,-1 0 1,1-1-1,-1 1 1,0 0-1,1-1 1,3 1 0,1-1 59,0 0 0,0-1 0,0 0 0,0 0 1,0 0-1,-1-1 0,14-5 0,1-2 207,22-13 1,-3-2-40,-1 0-1,-2-3 1,67-61 0,-86 69-225,-2 0 0,0-1 0,-1-1 0,0-1 0,-2 0 0,-1 0 0,-1-1 0,-1-1 0,9-29 0,-4-2-53,-1 0-1,-4-1 0,5-59 0,-15 112 12,3-64-331,-3 62 216,0-1 1,0 0-1,-1 0 0,0 1 0,-1-1 0,1 0 0,-1 1 1,-4-10-1,6 14 99,-1 1 0,1-1 1,0 0-1,-1 0 0,1 0 1,-1 0-1,1 1 0,-1-1 0,1 0 1,-1 1-1,0-1 0,1 0 0,-1 1 1,0-1-1,0 1 0,1-1 1,-1 1-1,0-1 0,0 1 0,0 0 1,0-1-1,0 1 0,1 0 1,-1 0-1,0-1 0,0 1 0,0 0 1,0 0-1,0 0 0,0 0 0,0 0 1,0 0-1,0 1 0,1-1 1,-1 0-1,0 0 0,-1 1 0,-2 1-9,1 0 0,0 1-1,0-1 1,0 1-1,0-1 1,0 1 0,-3 4-1,-1 2 22,1 0 0,0 1 0,-9 18 0,8-15 19,-15 33 28,3 0 0,1 2 0,-22 98 0,37-134-5,1 0 1,1 0-1,0 1 0,0-1 0,1 0 1,1 1-1,0-1 0,1 0 1,0 0-1,6 18 0,-6-22 64,2 0 0,-1 0-1,1-1 1,1 1 0,-1-1 0,1 0-1,0 0 1,1-1 0,0 1 0,0-1-1,0 0 1,1-1 0,0 0 0,0 0-1,13 7 1,-15-9-13,-1-1 0,1-1 0,0 1 0,-1-1 0,1 0 0,0 0 0,0 0 0,0 0 0,0-1 0,0 0-1,0 0 1,0 0 0,-1-1 0,1 0 0,0 0 0,0 0 0,0 0 0,-1-1 0,1 0 0,-1 0 0,1 0 0,5-4 0,7-6-8,0 0-1,-1-1 1,-1-1 0,16-17 0,0 0-252,-19 15 83,-4 6-454,-7 11 518,-1 0 0,0-1 0,0 1 0,0-1 0,0 1 0,0-1-1,0 1 1,0 0 0,0-1 0,0 1 0,0-1 0,0 1 0,0 0 0,-1-1 0,1 1 0,0-1 0,0 1-1,-1-1 1,1 1 0,0-1 0,-1 1 0,-1 6-10,0 0-1,0 0 0,1 0 1,0 0-1,0 0 1,1 0-1,-1 0 1,2 0-1,-1 0 0,3 13 1,-2-17 67,0 0 0,0 0 1,0 0-1,0 0 0,0-1 1,0 1-1,1 0 0,0-1 1,-1 1-1,1-1 0,0 0 1,0 0-1,0 1 0,0-1 0,1 0 1,-1-1-1,0 1 0,1 0 1,0-1-1,-1 1 0,1-1 1,0 0-1,0 0 0,-1 0 1,1 0-1,0-1 0,0 1 0,0-1 1,3 1-1,5-1 144,-1 0 1,1-1-1,-1 0 0,1-1 1,18-5-1,51-22 15,-68 24-75,12-5-50,26-10-160,-44 19-10,-1-1 0,0 1 0,0 0 0,1 0 0,-1 1 0,0 0 0,9 0 0,-14 0 93,1 0 0,0 0 0,-1 0 0,1 1 0,-1-1 0,1 0 0,0 0 0,-1 1-1,1-1 1,-1 0 0,1 1 0,-1-1 0,1 0 0,-1 1 0,1-1 0,-1 1 0,1-1-1,-1 1 1,0-1 0,1 1 0,-1-1 0,0 1 0,1-1 0,-1 1 0,0 0-1,0-1 1,1 1 0,-1 0 0,0-1 0,0 1 0,0-1 0,0 1 0,0 0 0,0-1-1,0 2 1,-5 24-6,3-21-7,-18 60-41,-3 0-1,-41 79 0,-140 221 1049,170-306-154,28-51-95,13-24-34,34-48-266,52-90-323,35-52-112,52-46 41,-148 209-111,-16 22-127,0 0 0,33-31 1,-46 49 149,0 0 0,0 1 0,1-1 0,-1 1 1,1 0-1,-1 0 0,1 1 0,4-2 1,-7 2 38,0 1 1,0 0 0,0 0 0,-1 0 0,1 0 0,0 0 0,0 0 0,0 0 0,0 0 0,0 0 0,-1 0 0,1 0 0,0 1 0,0-1 0,0 0 0,0 1 0,-1-1 0,1 0 0,0 1 0,0-1 0,-1 1 0,1-1 0,0 1-1,-1-1 1,1 1 0,-1 0 0,1-1 0,-1 1 0,1 0 0,-1 0 0,1-1 0,-1 1 0,0 0 0,1 0 0,-1 0 0,0-1 0,1 1 0,-1 0 0,0 0 0,0 0 0,0 0 0,0 1 0,0 2 20,0-1 0,-1 1 0,1 0 0,-1 0 0,0 0 0,0-1 0,-1 1 0,1 0 0,-1-1 0,1 1 0,-3 3 0,-2 4 30,-1 4 4,-1-1 1,0 0-1,-11 15 0,14-22 7,0-1 0,-1 0 0,1 0-1,-1-1 1,0 1 0,-1-1 0,1 0 0,-10 4-1,-4 2 256,20-11-305,0 0 1,0 0-1,1 0 0,-1 0 1,0 0-1,0 0 1,0 0-1,0 0 1,0 0-1,0 0 0,0 0 1,0 0-1,0 0 1,0 1-1,0-1 0,0 0 1,0 0-1,0 0 1,0 0-1,0 0 1,0 0-1,0 0 0,0 0 1,0 0-1,0 0 1,0 0-1,0 0 1,0 0-1,0 0 0,0 0 1,0 0-1,0 1 1,0-1-1,0 0 1,0 0-1,0 0 0,0 0 1,0 0-1,0 0 1,0 0-1,0 0 0,0 0 1,0 0-1,0 0 1,0 0-1,0 0 1,0 0-1,0 0 0,0 0 1,0 0-1,0 0 1,-1 0-1,1 0 1,0 0-1,0 0 0,0 0 1,0 0-1,0 0 1,0 0-1,0 1 1,0-1-1,0 0 0,0 0 1,13-3-57,7-3 74,27-12 0,3-1 44,36-6-124,134-21-1,-192 38-1,-24 7 21,0-1 0,-1 1 1,1 0-1,0 0 0,0 0 0,0 1 1,0-1-1,0 1 0,-1 0 0,7 1 1,-22 10-77,-9 5 37,-38 30 67,52-39 28,-1 0 0,1 1 0,0 0 1,1 0-1,-7 12 0,13-20-3,-1 1 1,1 0-1,-1 0 1,1 0-1,-1-1 1,1 1-1,0 0 1,-1 0-1,1 0 1,0 0-1,0 0 1,0 0-1,0 0 1,0 0 0,0-1-1,0 1 1,0 0-1,0 0 1,0 0-1,0 0 1,1 0-1,-1 0 1,0 0-1,1 0 1,-1-1-1,1 1 1,-1 0-1,1 0 1,-1 0-1,1-1 1,-1 1-1,1 0 1,0-1-1,-1 1 1,1 0 0,0-1-1,0 1 1,-1-1-1,1 1 1,0-1-1,0 0 1,0 1-1,0-1 1,0 0-1,-1 0 1,1 1-1,0-1 1,0 0-1,0 0 1,0 0-1,0 0 1,0 0-1,0 0 1,0 0-1,1-1 1,7 0 54,0-1 0,0 0 1,0-1-1,-1 0 0,1 0 0,-1-1 0,12-7 1,-6 2-37,1 0 0,-1-1 0,13-13 1,-22 18-24,1-1 1,-1 1 0,0-1-1,0-1 1,-1 1 0,0-1 0,0 1-1,3-10 1,-6 15-26,-1-1-1,1 0 1,-1 1 0,0-1 0,0 0-1,0 0 1,0 1 0,0-1-1,0 0 1,0 0 0,0 1 0,-1-1-1,1 0 1,-1 1 0,0-1-1,1 1 1,-1-1 0,0 0 0,0 1-1,0 0 1,0-1 0,0 1-1,0-1 1,0 1 0,0 0 0,-1 0-1,1 0 1,0 0 0,-1 0-1,1 0 1,-1 0 0,1 0 0,-1 0-1,1 1 1,-1-1 0,0 1-1,1-1 1,-1 1 0,0 0 0,0-1-1,1 1 1,-1 0 0,0 0-1,0 0 1,1 1 0,-1-1 0,0 0-1,-2 1 1,4-1 15,0 0 1,1 0-1,-1 0 0,0 0 1,0 0-1,0 1 0,0-1 1,0 0-1,0 0 0,0 0 0,0 0 1,0 0-1,0 0 0,0 0 1,0 0-1,0 0 0,0 0 1,0 0-1,0 0 0,1 0 1,-1 1-1,0-1 0,0 0 1,0 0-1,0 0 0,0 0 1,0 0-1,0 0 0,0 0 1,0 0-1,0 0 0,0 0 0,0 1 1,0-1-1,0 0 0,-1 0 1,1 0-1,0 0 0,0 0 1,0 0-1,0 0 0,0 0 1,0 0-1,0 0 0,0 0 1,0 1-1,0-1 0,0 0 1,0 0-1,0 0 0,0 0 0,0 0 1,-1 0-1,1 0 0,0 0 1,0 0-1,0 0 0,0 0 1,0 0-1,0 0 0,0 0 1,13 5 36,21 3 151,-22-6-163,1-1 0,-1-1 0,1 0 0,-1-1 0,1 0 0,-1-1 0,0 0 0,0-1 0,0 0 0,0-1 0,0 0-1,-1-1 1,0 0 0,0-1 0,0-1 0,-1 1 0,18-15 0,28-27 31,-1-2 1,-3-3-1,90-116 0,-9-15-53,-127 175-47,0-1 0,0 0 0,-1 0 0,-1 0 0,7-19 0,-11 29 35,0-1 0,1 1 0,-1-1 1,0 1-1,0 0 0,0-1 0,0 1 0,0-1 1,1 1-1,-1-1 0,0 1 0,0-1 1,0 1-1,0-1 0,0 1 0,0 0 0,0-1 1,-1 1-1,1-1 0,0 1 0,0-1 1,0 1-1,0-1 0,-1 1 0,1 0 1,0-1-1,0 1 0,-1-1 0,1 1 0,0 0 1,0-1-1,-1 1 0,1 0 0,-1-1 1,1 1-1,0 0 0,-1 0 0,1-1 0,-1 1 1,1 0-1,0 0 0,-1 0 0,1 0 1,-1-1-1,1 1 0,-1 0 0,1 0 0,-1 0 1,1 0-1,-1 0 0,1 0 0,0 0 1,-1 0-1,1 1 0,-1-1 0,1 0 0,-1 0 1,1 0-1,-1 0 0,1 0 0,-1 1 1,-5 1-71,-1 0 1,1 1-1,-8 3 1,12-4 107,-10 5-67,0 0 0,1 1 0,-1 1-1,2 0 1,-13 12 0,22-20 38,-16 17-5,0 1 0,1 0 1,1 2-1,-16 27 0,-38 93-92,58-115 92,1-1 0,2 2 0,-11 53 0,17-69 26,2 0-1,-1 0 0,1 0 0,1 0 1,2 15-1,-2-19 2,1 0 0,0 0 0,0 0 0,1 0 0,0-1 0,0 0-1,0 1 1,1-1 0,6 8 0,-5-9 42,0 1-1,1-1 0,-1 0 0,1-1 0,0 1 0,0-1 1,1 0-1,-1-1 0,1 1 0,0-1 0,0-1 0,0 1 1,0-1-1,1 0 0,7 0 0,0 0 62,0-1-1,-1-1 1,1 0-1,0-1 1,-1 0-1,26-7 1,-30 6-95,0-1 0,0 0-1,0-1 1,0 0 0,-1 0 0,1-1 0,-1 0 0,-1-1 0,1 0 0,-1-1 0,0 1 0,0-1 0,-1-1 0,0 0 0,0 0 0,-1 0 0,0-1 0,7-14 0,-5 9-59,-2-1 0,0 0 0,0-1 0,5-27 0,-11 41 6,1-18-151,-1 20 169,1-1-1,-1 1 1,0 0 0,0-1-1,-1 1 1,1 0 0,0-1-1,0 1 1,0 0 0,0-1-1,0 1 1,0 0 0,0 0-1,0-1 1,-1 1 0,1 0-1,0-1 1,0 1 0,0 0-1,-1 0 1,1-1 0,0 1-1,0 0 1,-1 0 0,1 0-1,0-1 1,0 1 0,-1 0-1,1 0 1,0 0 0,-1 0-1,1 0 1,0 0-1,-1 0 1,1-1 0,0 1-1,-1 0 1,1 0 0,0 0-1,-1 0 1,1 0 0,0 0-1,-1 1 1,1-1 0,0 0-1,-1 0 1,1 0 0,0 0-1,0 0 1,-1 0 0,1 1-1,0-1 1,-1 0 0,1 0-1,-4 3-53,0 0 0,0 0-1,0 0 1,0 0 0,1 1-1,-1 0 1,1-1 0,-5 8-1,0 1 18,-12 25 1,17-30 57,0 0 0,1-1 0,0 1 0,0 0 0,1 0 0,0 0 0,0 0 0,0 0 0,1 0 0,0 1 0,0-1 0,1 0 0,2 8 0,-2-10 28,1 1-1,-1-1 0,1 1 0,1-1 1,-1 0-1,1 0 0,0 0 0,0-1 0,0 1 1,1-1-1,-1 1 0,1-1 0,0 0 0,1-1 1,-1 1-1,1-1 0,4 3 0,-1-1-132,-1 0 189,1-1 0,0 0 0,12 4 0,-18-7-386,0 0 1,0-1 0,0 1-1,0-1 1,0 0 0,0 0-1,0 0 1,0 0 0,0 0-1,0 0 1,0 0-1,0-1 1,0 1 0,0-1-1,0 1 1,0-1 0,0 0-1,-1 0 1,1 0 0,3-2-1,5-7-4318,2 2 1519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5:18.70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6 1109 2656,'-6'14'8896,"8"-18"-6891,2 2-1443,-3 2-481,0-1 0,-1 1 0,1 0 0,0-1 0,0 1-1,0-1 1,-1 1 0,1-1 0,0 1 0,-1-1 0,1 0 0,0 0 0,-1 1 0,1-1 0,-1 0 0,1 0 0,-1 1-1,0-1 1,1 0 0,0-2 0,18-43 654,1 1 1,44-68-1,73-77-429,-85 124-394,71-121 0,-119 181 63,-1 0 0,0-1 0,0 1 0,0-1 0,-1 0 0,0 0 0,0 0 0,-1 0 0,1-7-1,-14 38-603,-29 60 341,-22 52 191,53-111 99,1 1-1,1 0 1,-6 40-1,13-59 8,0-1 0,1 0 0,0 0 0,0 0 0,0 0 0,2 8 0,-2-12 15,0-1 0,1 0 0,-1 0 0,1 1 0,-1-1 0,1 0 1,-1 0-1,1 0 0,0 1 0,-1-1 0,1 0 0,0 0 0,0 0 0,0 0 1,0 0-1,0-1 0,0 1 0,0 0 0,0 0 0,0-1 0,0 1 0,0 0 1,1-1-1,-1 0 0,0 1 0,0-1 0,1 1 0,-1-1 0,0 0 1,1 0-1,-1 0 0,0 0 0,0 0 0,2 0 0,4-1 59,-1 0 1,1-1-1,-1 0 0,0 0 0,0 0 0,0 0 1,10-7-1,41-29 256,-37 23-256,-10 8-53,13-8 84,-1-1 0,0-1 0,28-30-1,-27 17-22,0-1 0,-3-1-1,28-55 1,43-101 33,-66 126-84,19-69-1,-41 121-87,0 1 0,-1 0 0,0-1 0,-1 1 0,0-1 0,-1 0 0,0 1 0,-1-13 0,1 22 40,0-1 0,0 1 1,0 0-1,0-1 0,-1 1 0,1-1 1,0 1-1,0 0 0,0-1 1,0 1-1,-1-1 0,1 1 0,0 0 1,0-1-1,-1 1 0,1 0 1,0-1-1,-1 1 0,1 0 0,0 0 1,-1-1-1,1 1 0,0 0 0,-1 0 1,1-1-1,-1 1 0,1 0 1,-1 0-1,1 0 0,0 0 0,-1 0 1,1 0-1,-1 0 0,1 0 1,-1 0-1,1 0 0,0 0 0,-1 0 1,1 0-1,-1 0 0,1 0 1,-1 0-1,1 0 0,0 1 0,-1-1 1,1 0-1,-1 0 0,1 0 1,-1 1-1,-1 0-16,0 1 0,0-1 0,0 1-1,0 0 1,0 0 0,-2 3 0,-6 8-16,1 1 0,1 0-1,1 1 1,0 0 0,0 0 0,-4 17 0,-19 98 1,17-65-20,-29 102 252,-10 42 4,52-207-193,-33 184 701,32-181-700,0-1 0,0 0 0,-1 0-1,0 0 1,1 0 0,-1 0 0,-1 0 0,-2 4 0,-3 6 106,4-1 44,1-5 106,9-52 1083,0 22-1345,2 0 0,0 1 1,17-31-1,-18 41-45,-1 0-1,1 1 1,1 0-1,0 1 1,1-1-1,-1 1 0,2 1 1,12-9-1,-22 16 39,1 0-1,0 1 1,0-1-1,0 1 1,0-1-1,1 1 1,-1-1-1,0 1 1,0 0-1,0-1 1,0 1 0,0 0-1,0 0 1,1 0-1,-1 0 1,0 0-1,0 0 1,0 0-1,0 0 1,1 1-1,-1-1 1,0 0-1,0 1 1,0-1-1,0 1 1,0-1-1,0 1 1,0-1-1,0 1 1,0 0-1,0 0 1,0-1-1,-1 1 1,1 0-1,0 0 1,0 0-1,-1 0 1,1 0-1,-1 0 1,2 1-1,2 5-48,-1 1 0,1-1 0,-1 1-1,3 10 1,-6-17 57,2 5 2,2 9 77,1 0-1,0-1 1,1 1-1,11 16 1,-15-27-61,0-1 1,0 0-1,0 0 1,1 0-1,-1 0 0,1-1 1,0 1-1,0-1 1,0 0-1,0 1 1,0-1-1,0-1 0,1 1 1,-1 0-1,1-1 1,-1 0-1,1 1 0,0-1 1,-1-1-1,1 1 1,0-1-1,-1 1 1,8-1-1,-1-2 37,1 1 1,-1-2-1,0 1 0,0-1 1,0-1-1,0 0 0,-1 0 1,1-1-1,-1 0 0,-1-1 1,12-8-1,-1-2 90,0 0-1,-2-2 1,26-31 0,-32 35-86,-1 1 1,9-18-1,-17 28-73,0-1 0,0 0 0,0 0 0,-1 1 0,0-1 0,1 0 0,-1 0 0,-1 0 0,1 0 0,-1 0 0,1 0 0,-1 0 0,-1-1 0,0-5 0,1 9 2,0 0 1,0 1-1,0-1 1,-1 0-1,1 0 1,0 1-1,0-1 1,-1 1 0,1-1-1,-1 0 1,1 1-1,-1-1 1,1 1-1,-1-1 1,1 1-1,-1-1 1,1 1-1,-1-1 1,1 1 0,-1-1-1,0 1 1,1 0-1,-1 0 1,0-1-1,1 1 1,-2 0-1,0-1-19,1 1 0,-1 0 0,0 1 0,1-1 0,-1 0 0,0 0 0,1 1 0,-1-1 0,0 1 0,1-1 0,-3 2 0,1 0-10,-1 0 0,1 0-1,-1 0 1,1 0 0,0 1 0,0 0 0,0-1 0,0 1-1,-4 6 1,6-6 37,-1 0 0,1 0 0,-1 0-1,1 0 1,0 0 0,0 0 0,0 0 0,1 0-1,-1 1 1,1-1 0,0 0 0,0 0-1,0 1 1,0-1 0,0 0 0,1 0-1,-1 1 1,1-1 0,0 0 0,0 0 0,0 0-1,1 0 1,-1 0 0,1 0 0,-1 0-1,1-1 1,0 1 0,4 4 0,2 2 51,1-1 1,0 1 0,0-1-1,1-1 1,0 0 0,0 0 0,0-1-1,1-1 1,0 1 0,0-2-1,1 1 1,-1-2 0,1 1 0,0-2-1,0 0 1,0 0 0,17 0-1,-25-2-147,1 0 0,0-1 0,0 0 0,-1 1 0,1-1 0,-1-1 0,1 1 0,-1-1 0,6-2 0,20-16-3534,-12 10 1629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5:19.09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6 51 5152,'-1'0'156,"-3"-2"3445,4 2-3445,0 0 1,0 0-1,0-1 1,0 1-1,0 0 1,0 0-1,0-1 1,6-2 1105,22 1-904,35-1 555,276-6 382,-132 10-485,-102-6-1687,-3-7-3936,-16-1 1432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5:24.42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7 1173 2976,'-1'0'61,"1"0"-1,0-1 1,-1 1-1,1 0 1,0 0 0,0 0-1,-1 0 1,1 0 0,0 0-1,0-1 1,-1 1-1,1 0 1,0 0 0,0 0-1,0 0 1,-1-1 0,1 1-1,0 0 1,0 0 0,0-1-1,0 1 1,0 0-1,-1 0 1,1-1 0,0 1-1,0 0 1,0-1 0,0 1-1,0 0 1,0 0-1,0-1 1,0 1 0,0 0-1,0-1 1,0 1 0,0 0-1,0 0 1,0-1 0,0 1-1,0 0 1,1 0-1,-1-1 1,1-3 3534,0 1-3298,-1 0 0,1 0-1,0 0 1,0 0 0,1 0 0,1-3-1,3-6 230,14-38 988,34-58-1,-38 78-1244,83-127 786,-91 146-1001,232-386 325,-188 312-140,16-30-210,-58 94-20,0 1 0,-2-1 0,11-40 0,-18 59-27,-1 0 0,1 0-1,-1 0 1,0 0 0,1 0 0,-1 0 0,0 0 0,0 0 0,-1-1 0,1 1 0,0 0-1,-1 0 1,1 0 0,-1 0 0,1 0 0,-1 0 0,-1-2 0,1 3-2,0 1-1,0-1 1,0 0 0,0 0 0,0 1 0,0-1-1,0 1 1,0-1 0,0 1 0,0-1 0,0 1-1,0 0 1,0 0 0,-1-1 0,1 1 0,0 0-1,0 0 1,0 0 0,0 0 0,-1 0-1,1 0 1,0 1 0,0-1 0,0 0 0,0 1-1,-1-1 1,1 1 0,-1 0 0,-4 2-8,0-1 0,1 2 0,0-1 0,-1 1-1,1-1 1,1 1 0,-9 8 0,-27 36-21,35-42 24,-12 17-5,2 1 0,-14 28 0,19-34 14,-57 116-54,-69 205 1,62-95 247,71-232-153,-8 33 239,11-41-177,-1 0 0,1 0 0,-1 0 0,1 0 0,1 0 0,-1 0 0,2 8-1,0-5 389,0-2 34,6-8-285,-5 1-184,3-2 10,0 0 0,-1 0 0,1-1-1,8-9 1,2-2 37,38-27 35,73-44-1,-111 76-145,100-55 287,8-5-217,-115 65 26,0-1 0,14-16 0,3-3 128,-23 25-213,-3 0 15,0 1-1,0 0 1,1 0 0,-1 0 0,0-1-1,0 1 1,1 0 0,-1 0-1,0-1 1,0 1 0,0 0-1,0-1 1,1 1 0,-1 0-1,0 0 1,0-1 0,0 1-1,0 0 1,0-1 0,0 1 0,0 0-1,0-1 1,0 1 0,0 0-1,0-1 1,0 1 0,0 0-1,0-1 1,0 1 0,13 38-600,-10-14 561,0 0-1,-2 28 0,2 16-30,-1-57 101,-1 1 0,2-1 0,-1 0 0,1-1 0,6 13-1,-7-19 7,0 0 0,0-1-1,0 1 1,0-1-1,1 1 1,-1-1-1,5 4 1,-5-6-12,-1 1-1,1-1 1,0 0 0,0 0 0,0 0-1,0 0 1,0 0 0,0 0-1,0 0 1,0-1 0,0 1 0,0-1-1,0 0 1,0 1 0,2-1-1,0 0 12,0-1-1,-1 0 0,1 1 0,0-1 0,-1 0 0,1-1 1,-1 1-1,1-1 0,-1 1 0,5-4 0,7-3 34,4-3 2,18-14 0,15-8 27,18-1-84,105-36-1,-51 22-100,-117 45 105,11-4-97,-31 15-148,-9 3 21,9-4 98,0 0-1,0 1 1,-20 15-1,13-6 172,4-4-23,0 0 1,1 2 0,0-1-1,-16 23 1,30-35-33,-31 47 16,30-44-2,-1 0 0,1 1 0,0-1-1,0 0 1,0 0 0,1 1 0,0-1 0,-1 11-1,2-15-10,0 0 0,0-1-1,0 1 1,0 0-1,0-1 1,0 1-1,0 0 1,0 0-1,0-1 1,1 1 0,-1 0-1,0-1 1,0 1-1,1 0 1,-1-1-1,1 1 1,-1-1-1,0 1 1,1 0-1,-1-1 1,1 1 0,-1-1-1,1 1 1,0-1-1,0 1 1,0-1 2,0 1 1,0-1-1,0 0 1,1 0-1,-1 0 1,0 0-1,0 0 1,0 0-1,1 0 1,-1 0-1,0 0 1,0 0-1,2-1 1,3-1 46,0-1 0,0 1 0,-1-1 0,11-7 0,6-8 134,0-2 0,-2 0 0,34-44 0,-44 52-122,-3 4-58,0-1-1,-1 0 1,0 0-1,0-1 0,-1 0 1,0 0-1,-1 0 1,6-20-1,-9 27-43,0-1-1,-1 1 1,1-1-1,-1 1 1,0-1-1,0 1 1,0-1-1,0 1 1,-1 0 0,1-1-1,-1 1 1,0-1-1,0 1 1,-2-4-1,3 7 14,0-1 0,-1 1 0,1-1 0,0 1 0,0 0-1,-1-1 1,1 1 0,0 0 0,-1-1 0,1 1 0,0 0-1,-1-1 1,1 1 0,0 0 0,-1 0 0,1-1 0,0 1-1,-1 0 1,1 0 0,-1 0 0,1 0 0,-1-1 0,1 1 0,-1 0-1,1 0 1,0 0 0,-1 0 0,1 0 0,-1 0 0,1 0-1,-1 1 1,0-1-9,0 1-1,0-1 1,0 1-1,1 0 1,-1-1-1,0 1 1,1 0 0,-1 0-1,1 0 1,-1 0-1,1-1 1,-1 1-1,0 2 1,0 2-27,-1-1 1,1 1-1,0 0 1,0 0-1,0 7 1,1-6 34,1 0 1,0 0 0,0 0-1,1 0 1,0 0 0,0 0-1,0 0 1,1 0 0,-1-1-1,8 10 1,-4-6 69,1 0 0,0-1 0,0 1 0,1-2-1,11 10 1,-16-14-1,0-1 0,0 0-1,0 0 1,0-1 0,1 1-1,-1-1 1,0 0 0,1 1-1,-1-1 1,1-1 0,0 1 0,-1 0-1,1-1 1,5 0 0,-4-1-5,1 1 0,-1-1 0,0 0 1,1-1-1,-1 0 0,0 1 1,0-2-1,8-3 0,4-5 86,-2 0 0,1-1-1,-2-1 1,17-17 0,-18 17-57,-4 4-159,-1 0 1,1 1 0,0 0 0,1 0-1,16-8 1,-25 15 64,-1 1-1,1-1 1,0 1 0,0-1-1,0 1 1,0 0 0,0-1-1,0 1 1,0 0 0,0 0 0,-1 0-1,1 0 1,0 0 0,0 0-1,0 0 1,0 0 0,0 0-1,0 0 1,0 1 0,0-1-1,0 0 1,0 0 0,0 1-1,-1-1 1,1 1 0,0-1-1,0 1 1,0-1 0,-1 1-1,1 0 1,0-1 0,-1 1 0,1 0-1,-1-1 1,1 1 0,0 0-1,-1 0 1,0 0 0,1 0-1,-1-1 1,1 1 0,-1 0-1,0 0 1,0 0 0,1 2-1,0 4 34,1 0-1,-1 1 0,0-1 1,-1 12-1,-4 26-25,3-34 45,0 0-1,0 1 1,2 19-1,0-9 99,-1-22-123,0-1 0,0 1 0,0 0 0,0 0 0,0 0 0,0 0 0,0 0 0,0 0 0,0 0 0,1 0 0,-1 0 0,0 0 0,0 0 0,0 0 0,0 0 0,0-1 0,0 1 0,0 0 0,1 0 0,-1 0 0,0 0 0,0 0 0,0 0 0,0 0 0,0 0 0,0 0 0,1 1 0,-1-1 0,0 0 0,0 0 0,0 0 0,0 0 0,0 0 0,0 0 0,0 0 0,0 0 0,1 0 0,-1 0 1,0 0-1,0 0 0,0 0 0,0 0 0,0 1 0,0-1 0,0 0 0,0 0 0,0 0 0,0 0 0,0 0 0,0 0 0,0 0 0,0 0 0,0 1 0,1-1 0,-1 0 0,0 0 0,0 0 0,0 0 0,0 0 0,0 0 0,-1 1 0,1-1 0,0 0 0,0 0 0,7-8 112,-6 7-63,14-19-17,1 2 0,1-1 0,1 2 0,0 1 0,1 0 0,1 1 0,34-19 0,-47 30-133,18-8-299,-25 12 368,1 0 0,0 0 1,-1-1-1,1 1 0,0 0 0,-1 0 0,1 0 1,0 0-1,-1 0 0,1 0 0,0 0 1,-1 0-1,1 0 0,0 1 0,0-1 0,-1 0 1,1 0-1,0 1 0,-1-1 0,1 0 1,-1 1-1,1-1 0,0 0 0,-1 1 1,1-1-1,-1 1 0,1-1 0,-1 1 0,1-1 1,-1 1-1,0-1 0,1 2 0,36 62 15,-31-55 9,0 0 0,1-1 0,0 0 0,0 0 1,9 7-1,-13-13 36,0 0 0,0 1 1,0-1-1,1-1 0,-1 1 0,0 0 1,0-1-1,1 0 0,-1 0 0,1 0 1,0 0-1,-1-1 0,1 1 0,-1-1 1,1 0-1,4 0 0,-3-1 1,-1 0-1,1 0 1,-1 0 0,1-1-1,-1 0 1,0 1-1,0-2 1,1 1-1,-1 0 1,-1-1 0,1 0-1,5-5 1,25-23 46,-2-2 0,-2-1 1,34-49-1,-52 66-248,25-27 1,-37 44 152,0 0 0,0 0 0,1 0 1,-1 0-1,0 0 0,0 0 0,1 0 1,-1 0-1,0 0 0,0 0 0,0 0 1,1 0-1,-1 0 0,0 0 0,0 0 1,0 0-1,0 0 0,1 0 0,-1 1 1,0-1-1,0 0 0,0 0 0,0 0 1,0 0-1,1 0 0,-1 1 0,0-1 1,0 0-1,0 0 0,0 0 0,0 1 1,0-1-1,0 0 0,0 0 0,0 0 1,0 1-1,1-1 0,-1 0 0,0 0 1,0 0-1,0 1 0,-1-1 0,5 12-162,-3 7 113,0 0 1,-1 0 0,-1 0-1,0 1 1,-6 21 0,4-23 109,-21 103 392,24-120-405,0 1 0,0 0 1,-1-1-1,1 1 1,-1-1-1,1 1 0,-1-1 1,0 1-1,0-1 1,0 1-1,0-1 0,0 0 1,-1 2-1,2-3-29,0 0 1,-1 0-1,1 1 0,0-1 0,-1 0 1,1 0-1,0 0 0,-1 0 0,1 0 0,0 0 1,-1 0-1,1 0 0,0 0 0,-1 0 1,1 0-1,0 0 0,-1 0 0,1 0 0,0 0 1,-1 0-1,1 0 0,0 0 0,0 0 1,-1-1-1,-9-9 295,-20-42-107,15 26-389,11 22 3,6 6 95,-1-1-39,1 5-64,2 0 166,0 0 1,1-1-1,0 1 0,1-1 1,-1 0-1,1 0 1,6 4-1,-7-7 55,-1 1 0,1-1 0,0 0 0,-1 0 0,1-1 0,0 1 0,1-1 0,-1 0 0,0 0-1,0-1 1,6 1 0,5-2 15,-1 0 0,1-1 0,-1-1 0,23-6 0,57-25-3,-50 17 91,-15 4 9,55-32 1,4-2-112,-75 39-69,-4 3-404,-9 5 423,-1 1 1,0-1 0,1 0-1,-1 1 1,0 0-1,1-1 1,-1 1 0,0-1-1,0 1 1,1-1 0,-1 1-1,0-1 1,0 1 0,0 0-1,0-1 1,0 1 0,0 0-1,0-1 1,0 1-1,0-1 1,0 1 0,0 0-1,0 0 1,0 0 23,0 18-8,0-1-1,5 26 1,-4-40 46,0 0 1,-1 1 0,2-1 0,-1 0 0,0 0-1,1 0 1,0-1 0,0 1 0,0 0 0,0-1-1,1 1 1,-1-1 0,1 1 0,0-1 0,0 0 0,5 4-1,-7-7-16,1 1 1,-1-1-1,1 1 0,-1-1 0,0 1 0,1-1 0,-1 0 0,1 0 0,-1 1 0,1-1 1,-1 0-1,1 0 0,-1-1 0,0 1 0,1 0 0,-1 0 0,1-1 0,-1 1 0,1-1 1,-1 1-1,0-1 0,0 0 0,1 1 0,-1-1 0,0 0 0,2-2 0,3-2-8,0 0-1,0-1 0,7-10 0,23-26 156,-15 19-39,21-33 1,-13 13-146,-3-1 0,33-75 0,-50 97 57,29-65-248,-35 81 198,0 0 1,-1 1-1,0-1 0,0 0 0,1-7 0,2 47-343,-4-22 343,-1-10 1,0 1 0,1 0 0,-1 0 1,0-1-1,0 1 0,-1 0 0,1 0 0,0-1 0,-1 1 0,0 0 0,1-1 0,-1 1 0,0-1 0,-2 4 0,3-6 13,0 0-5,0 0 1,0 0 0,0 0-1,0 0 1,0 0 0,0 0-1,0 0 1,0 0 0,0 0-1,1 0 1,-1 0-1,0 0 1,0 0 0,0 0-1,0 0 1,0 0 0,0 0-1,0 0 1,0 1 0,0-1-1,0 0 1,0 0 0,0 0-1,0 0 1,0 0-1,0 0 1,0 0 0,0 0-1,0 0 1,0 0 0,0 0-1,0 1 1,0-1 0,0 0-1,0 0 1,0 0 0,0 0-1,0 0 1,0 0-1,0 0 1,0 0 0,0 0-1,0 0 1,0 1 0,0-1-1,0 0 1,0 0 0,0 0-1,0 0 1,0 0 0,0 0-1,0 0 1,-1 0-1,1 0 1,0 0 0,0 0-1,0 0 1,0 0 0,1 1 73,2-4-48,1-1 21,-1 1-1,0-1 1,0 0 0,0 0 0,-1 0 0,1 0-1,1-5 1,128-276 1,-97 202-170,-35 83 117,0 0 0,0-1 0,0 1 0,0 0 1,1 0-1,-1 0 0,0-1 0,0 1 0,0 0 0,0-1 1,0 1-1,0 0 0,0 0 0,0-1 0,0 1 1,0 0-1,0 0 0,0-1 0,0 1 0,0 0 0,0 0 1,0-1-1,0 1 0,-1 0 0,1 0 0,0-1 0,0 1 1,0 0-1,0 0 0,0 0 0,-1-1 0,1 1 1,0 0-1,-10 0-214,6 2 174,0-1 0,1 1 0,-1 0 0,-6 4 0,3-1 38,0 1 0,1 1 1,0-1-1,0 1 0,0 0 0,1 1 1,0-1-1,0 1 0,-4 10 1,-4 11-52,-11 37 1,22-60 63,-33 104-137,-36 199 0,60-215 108,10-80 109,1 0 1,0 0 0,1 0 0,6 24 0,-7-37-65,0 0 0,1 0 0,-1 0 0,0 0-1,1 0 1,-1 0 0,1 0 0,0 0 0,-1 0 0,1 0 0,0 0 0,-1 0-1,1 0 1,0-1 0,0 1 0,0 0 0,0 0 0,0-1 0,-1 1 0,1-1 0,1 1-1,-1-1 1,0 1 0,0-1 0,0 0 0,0 0 0,0 1 0,0-1 0,0 0 0,0 0-1,0 0 1,1 0 0,-1 0 0,2-1 0,2 0 49,0 0 0,0 0 0,0-1 1,0 0-1,0 0 0,5-3 0,105-62 240,24-13-446,-134 78 117,19-7-292,-23 8 302,-1 1 1,1 0-1,-1 0 0,0 0 1,1 0-1,-1 0 1,1 0-1,-1 0 1,0 0-1,1 0 0,-1 0 1,1 0-1,-1 0 1,0 0-1,1 0 1,-1 1-1,0-1 1,1 0-1,-1 0 0,0 0 1,1 0-1,-1 1 1,0-1-1,1 0 1,-1 0-1,0 1 0,1-1 1,-1 0-1,0 1 1,0-1-1,0 0 1,1 1-1,-1-1 0,0 0 1,0 1-1,0-1 1,0 1-1,1-1 1,-1 0-1,0 1 0,0-1 1,0 0-1,0 1 1,0-1-1,0 1 1,0-1-1,0 0 1,0 1-1,-1-1 0,1 1 1,0-1-1,0 0 1,0 1-1,0-1 1,-1 1-1,-1 10 4,1 1 0,0 0 1,0 0-1,1 0 0,1-1 1,0 1-1,0 0 0,1 0 0,7 20 1,-9-31 17,1 1 0,0 0 0,-1-1 0,1 1 0,0-1-1,0 1 1,0-1 0,0 1 0,1-1 0,-1 1 0,0-1 0,1 0 0,-1 0 0,0 0 0,1 0 0,0 0 0,-1 0 0,1 0 0,-1-1 0,1 1 0,0 0 0,0-1 0,-1 1 0,1-1 0,0 0 0,0 0 0,0 1 0,2-2 0,1 1 26,0-1 0,0 0 0,0 0-1,0 0 1,0-1 0,0 0 0,-1 0 0,1 0 0,-1 0 0,8-5 0,2-4 47,21-18 0,-25 21-131,10-10 80,-1 0 0,29-36 0,-47 52-402,-2 5 105,-4 3 169,1 2 0,1-1 0,-1 0 0,-2 11-1,5-11 101,0 1 0,0-1 0,1 1 0,0 0-1,0-1 1,3 15 0,-2-19 5,-1 0 1,1 0-1,0 0 0,0 0 0,1 0 1,-1-1-1,0 1 0,1 0 0,0-1 1,0 1-1,0-1 0,0 1 0,0-1 1,0 0-1,1 0 0,-1 0 1,0 0-1,1 0 0,4 2 0,-5-3 11,-1-1-1,1 1 0,0-1 1,-1 1-1,1-1 1,0 0-1,0 0 0,-1 0 1,1 0-1,0 0 0,0 0 1,-1 0-1,1 0 1,0-1-1,-1 1 0,1-1 1,0 1-1,-1-1 0,3-1 1,1-1 56,1 0 1,0-1-1,7-7 1,-3 3 9,-5 4-55,-1 0 0,1 0 1,-1 0-1,0-1 0,-1 0 0,1 1 0,-1-2 0,0 1 0,0 0 0,-1 0 0,5-12 0,-7 15-42,1 0 0,0 0 0,-1 0-1,0-1 1,1 1 0,-1 0 0,0 0-1,0 0 1,0-1 0,0 1 0,0 0-1,-1 0 1,1 0 0,-1 0 0,0-1-1,1 1 1,-1 0 0,0 0 0,0 0-1,0 0 1,0 1 0,-1-1 0,1 0-1,0 0 1,-1 1 0,1-1 0,-1 1-1,0-1 1,1 1 0,-1 0 0,0-1-1,0 1 1,0 0 0,0 0 0,-4-1-1,0 0-9,0 1-1,-1 0 1,1 0-1,-1 1 0,1 0 1,0 0-1,-1 0 1,1 1-1,-1 0 1,1 0-1,0 0 0,-1 1 1,1 0-1,0 0 1,0 1-1,-8 5 1,19-11-4,1 0 1,0 1-1,0 0 1,0 0-1,0 1 1,0 0-1,12-1 1,60-2-59,-44 3 39,78 0 277,-92 2-356,0 2 0,-1 0-1,33 9 1,-48-11 105,1 1 1,-1 0-1,0-1 0,0 2 0,-1-1 1,1 0-1,0 1 0,-1-1 0,5 6 1,-6-6 19,0 0 1,0 0-1,-1 0 1,1 0 0,-1 1-1,0-1 1,1 1-1,-1-1 1,0 1 0,0-1-1,-1 1 1,1 0-1,-1 0 1,1-1-1,-1 6 1,0-7 23,0 0 0,0 0 0,0 0 0,0-1-1,0 1 1,0 0 0,0 0 0,0 0 0,1 0 0,-1-1 0,0 1 0,0 0 0,1 0 0,0 1-1,7-5 504,1-2-591,39-24 90,-32 18-45,21-10 0,-32 19 4,1-1 1,-1 1 0,1 1-1,0-1 1,-1 1-1,1 0 1,0 0 0,7 0-1,-10 1-2,-1 0 0,1 0 0,-1 0 0,0 1 0,1-1 0,-1 1 0,0-1 0,1 1 0,-1 0 0,0 0 0,0 0 0,0 0 0,1 0 0,-1 1-1,0-1 1,-1 1 0,1-1 0,0 1 0,0 0 0,-1 0 0,3 3 0,0 2 9,1 1-1,-2 0 0,1 0 1,3 16-1,-5-18 15,-1 0 1,1 0-1,1 0 0,-1 0 0,1 0 1,0 0-1,0-1 0,1 1 1,6 6-1,-7-9 18,-1-1 1,1 0-1,0 0 0,0-1 1,1 1-1,-1-1 0,0 1 1,1-1-1,-1 0 0,0 0 1,1-1-1,-1 1 0,1-1 1,-1 1-1,1-1 0,-1 0 1,1-1-1,0 1 0,4-2 1,8-1 20,-1-2-1,1 0 1,16-8 0,7-2-13,164-52 357,-198 66-761,-1-1 1,0 0 0,1 0-1,-1 0 1,7-6 0,-4 1-1745,-8 2-1578,-18 4-5538,0 5 5381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5:24.79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6 63 7872,'-5'-12'4064,"5"7"-1696,0-4-1760,8 6-384,-2-10-224,4 8-32,-6-2 32,6 7 0,-6-5 0,1 5 0,0-4-2976,-1 8 1632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5:25.12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11 1 5824,'-10'0'2624,"15"9"-2272,0-9 1408,9 3-1024,28-3 768,5 5-864,34-10 352,4 5-576,10-3-160,-10 3-160,-9-4 128,-15 8-128,-9-8-32,-5 4-32,-13-5 32,-10 5-32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5:25.47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34 0 6144,'-28'0'2784,"23"9"-2432,5-4 960,5-1-800,0-1 480,-1 2-544,1-1-256,9 1-128,0-1 352,1 4-224,-6 1-352,0-2 64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5:25.84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44 97 3488,'-25'-25'1115,"7"5"3007,32 19-972,14 1-2567,271-14 2612,-141 6-2755,89-6-96,-134 5 93,-3 4-128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5:29.67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 1014 2912,'-2'-2'6573,"5"-2"-4303,7-7-2823,-6 7 1399,11-14-224,15-23 0,-16 21-290,19-21 1,-12 21-60,1 1-1,25-18 1,7-5-3,94-93 50,-144 131-345,1-1 0,0 1 1,0 0-1,7-5 0,-11 9 18,0-1-1,0 1 1,0-1 0,0 1-1,-1-1 1,1 1-1,0-1 1,0 1 0,0-1-1,0 1 1,0 0 0,0 0-1,0 0 1,0 0-1,0-1 1,0 1 0,0 0-1,0 1 1,0-1 0,0 0-1,0 0 1,0 0-1,0 1 1,0-1 0,0 0-1,0 1 1,0-1 0,0 1-1,0-1 1,-1 1-1,1-1 1,0 1 0,0 0-1,0-1 1,0 2 0,2 4-11,0 0 1,0 0 0,-1 0-1,0 1 1,0-1 0,0 0-1,-1 1 1,0-1 0,-1 1 0,1 0-1,-2 11 1,0 0 83,-1 0 1,-1 0 0,-6 21-1,0-9-10,5-18 244,0 1 0,1-1 1,0 1-1,-1 18 0,24-60 1818,-10 14-2070,1 2-1,1-1 1,0 2 0,1-1-1,0 2 1,16-11 0,-5 5-9,0 2 0,1 1 0,28-11 0,-46 22-114,0 1 0,0-1 0,0 1-1,1 1 1,-1-1 0,1 1-1,-1 1 1,1 0 0,11 0 0,-17 0 68,0 1 1,1-1-1,-1 0 1,0 1 0,0-1-1,0 1 1,0 0 0,1 0-1,-1 0 1,0 0-1,0 0 1,-1 0 0,1 1-1,0-1 1,0 0 0,-1 1-1,1 0 1,0-1-1,-1 1 1,0 0 0,1 0-1,-1 0 1,0 0 0,0 0-1,0 0 1,0 0-1,0 0 1,-1 0 0,1 0-1,-1 0 1,1 1 0,-1-1-1,0 0 1,0 5-1,-10 62 317,10-69-297,0 0 0,0 1 0,0-1 0,0 0 0,0 1 0,0-1 0,0 0 0,0 0 0,0 1 0,0-1 0,0 0 0,0 1 0,1-1 0,-1 0 0,0 0 0,0 1 0,0-1 0,0 0 0,1 0 0,-1 0 0,0 1 0,0-1 0,1 0 1,-1 0-1,0 0 0,0 1 0,1-1 0,-1 0 0,0 0 0,1 0 0,-1 0 0,0 0 0,1 0 0,-1 0 0,0 0 0,0 0 0,1 0 0,-1 0 0,0 0 0,1 0 0,-1 0 0,0 0 0,1 0 0,-1 0 0,0 0 0,0 0 0,1 0 0,-1-1 0,1 1 0,19-9 575,-13 6-526,99-57 167,-64 34-377,-32 18 101,0 1 1,1 1 0,0 0-1,0 1 1,13-5 0,-22 9 18,-1 1 1,0 0-1,1-1 1,-1 1-1,0 0 1,1 0 0,-1 0-1,0 0 1,1 0-1,-1 0 1,0 0-1,1 1 1,-1-1-1,0 1 1,1-1-1,-1 0 1,0 1 0,0 0-1,0-1 1,1 1-1,-1 0 1,0 0-1,0 0 1,0-1-1,0 1 1,0 0-1,0 0 1,-1 0 0,1 1-1,0-1 1,0 0-1,-1 0 1,1 0-1,-1 1 1,1-1-1,-1 0 1,1 0-1,-1 3 1,2 4 22,0 1 1,-1-1-1,0 1 1,0 14-1,-1 7 114,2-1-1,9 45 1,-11-72-86,0-1 1,0 0 0,1 0-1,-1 0 1,1 1 0,-1-1-1,0 0 1,1 0-1,0 0 1,-1 0 0,1 0-1,0 0 1,0 0 0,-1 0-1,1 0 1,0 0-1,0 0 1,0 0 0,0-1-1,0 1 1,0 0 0,0-1-1,1 1 1,-1-1 0,0 1-1,0-1 1,0 1-1,1-1 1,-1 0 0,0 0-1,0 0 1,1 1 0,-1-1-1,0 0 1,0-1-1,1 1 1,-1 0 0,0 0-1,0 0 1,0-1 0,1 1-1,0-1 1,8-3 29,-1 1 1,0-2-1,0 1 1,11-8-1,-12 8-94,15-9 73,1 1 0,35-12 0,55-12 50,-90 30-57,14-5-50,41-7 0,-64 16-54,1 0-1,-1 1 0,1 1 0,-1 1 1,28 3-1,-29 0-15,0 1 1,24 10-1,-14-5 230,-74-51 1257,41 35-1435,0 1 1,-1 0-1,1 0 0,-1 1 1,0 0-1,0 1 1,0 0-1,0 1 0,-12-2 1,13 4-8,-1 0 1,1 0-1,0 1 1,0 0-1,1 1 1,-1-1-1,0 2 1,0-1-1,1 1 1,-14 7-1,9-4-5,1 1 0,-1 0 0,1 0 0,1 1 0,0 1 0,-11 10 0,18-15 59,0 1 0,0 0 1,0 0-1,1 0 0,-1 1 0,1-1 0,1 1 0,-1 0 0,1-1 0,0 1 1,0 0-1,1 1 0,0-1 0,0 0 0,0 0 0,1 8 0,0-10 26,0-1 0,0 1-1,1-1 1,-1 0-1,1 1 1,0-1-1,0 0 1,0 1 0,1-1-1,-1 0 1,1 0-1,-1 0 1,1 0-1,0 0 1,3 2 0,-4-3 12,1-1 1,0 1 0,0 0 0,0-1-1,0 0 1,0 0 0,0 1-1,0-1 1,0 0 0,1-1 0,-1 1-1,0 0 1,0-1 0,1 1 0,-1-1-1,1 0 1,-1 0 0,0 0-1,1 0 1,-1 0 0,0 0 0,5-2-1,6-2 63,-1-1 0,0-1-1,0 0 1,0 0 0,-1-1-1,19-16 1,-1 2 5,-8 5-57,0-2-1,22-23 1,0-1-72,-39 37 7,16-11-388,-20 16 385,1-1-1,-1 1 0,0 0 0,1 0 0,-1 0 0,1-1 0,-1 1 0,0 0 1,1 0-1,-1 0 0,1 0 0,-1 0 0,0 0 0,1 0 0,-1 0 0,1 0 1,-1 0-1,1 0 0,-1 0 0,0 0 0,1 0 0,-1 0 0,1 0 0,-1 0 1,0 1-1,1-1 0,-1 0 0,1 0 0,-1 0 0,0 1 0,1-1 0,-1 0 1,0 0-1,0 1 0,1-1 0,-1 0 0,0 1 0,0-1 0,1 0 0,-1 1 0,0-1 1,0 1-1,0-1 0,1 0 0,-1 1 0,0-1 0,0 1 0,5 15-37,22 68 0,-24-76 96,0 0 17,0 1-1,1-1 1,0 0-1,9 14 1,-12-20-46,0-1 1,0 0-1,0 1 0,0-1 1,1 0-1,-1 0 1,0 0-1,0 0 0,1 0 1,-1 0-1,1 0 1,-1 0-1,1-1 0,0 1 1,-1 0-1,1-1 0,-1 0 1,1 1-1,0-1 1,-1 0-1,1 0 0,0 0 1,0 0-1,-1 0 1,1 0-1,0 0 0,-1 0 1,1-1-1,0 1 1,-1-1-1,1 0 0,2 0 1,7-6 51,-1 0 0,1 0-1,-1-1 1,17-17 0,6-5-6,19-8-3,-28 20-8,38-33 0,-29 14 44,-2-1 0,-1-1 1,31-54-1,-12 6-141,71-177 0,-49 96-149,-69 157-190,-5 9 82,-1 6-11,-5 10 191,1-1 0,0 1 0,1 1-1,1-1 1,-8 28 0,-13 81 103,23-96 32,-9 45-1,3 0 1,4 1-1,3 86 0,5-138 53,1 1-1,1-1 0,9 29 1,-12-48-31,0 1 0,0-1 1,-1 1-1,2-1 0,-1 0 1,0 0-1,0 1 0,1-1 1,-1 0-1,1 0 1,-1 0-1,1-1 0,0 1 1,0 0-1,0-1 0,0 1 1,0-1-1,0 1 0,0-1 1,0 0-1,1 0 0,-1 0 1,1 0-1,-1 0 0,0-1 1,1 1-1,-1-1 0,1 0 1,-1 0-1,1 1 0,0-2 1,-1 1-1,5-1 0,0 0 30,1-1-1,-1 0 1,1 0-1,-1-1 0,0 0 1,0 0-1,0 0 0,-1-1 1,12-9-1,-4 3-50,-1 0 0,0-1 0,0-1 0,-2 0 0,1-1-1,14-21 1,-14 14-64,-12 19 35,1 1 0,-1-1 0,0 1-1,1-1 1,-1 0 0,0 1 0,1-1-1,-1 1 1,0 0 0,1-1 0,-1 1 0,1-1-1,-1 1 1,1 0 0,-1-1 0,1 1 0,0 0-1,-1-1 1,1 1 0,-1 0 0,1 0 0,0-1-1,33 25-242,-22-17 209,-1 2 0,12 9 0,8 13 82,-19-18-1,25 22 0,-34-33-7,1 0-1,-1-1 1,0 1-1,0-1 1,1 0 0,-1 0-1,1 0 1,-1 0-1,1-1 1,-1 1-1,8-1 1,1 0 103,1-1 0,14-2 0,-10 0-62,-1-1 0,0-1 1,0 0-1,0-1 0,0-1 0,-1 0 1,0-1-1,26-20 0,-23 16 22,-12 9-126,0-1 0,0 0 1,0 0-1,0-1 0,-1 0 0,0 0 0,9-11 0,-14 16 39,0 0 0,0 0 0,0 0 0,0 0 0,0 0 0,0-1-1,0 1 1,0 0 0,0 0 0,0 0 0,0 0 0,0 0 0,0 0 0,0 0 0,0 0-1,0 0 1,0 0 0,0 0 0,0-1 0,0 1 0,0 0 0,0 0 0,0 0 0,0 0-1,0 0 1,1 0 0,-1 0 0,0 0 0,0 0 0,0 0 0,0 0 0,0 0 0,0 0-1,0 0 1,0 0 0,0 0 0,0 0 0,1 0 0,-1 0 0,0 0 0,0 0-1,0 0 1,0 0 0,0 0 0,0 0 0,0 0 0,0 0 0,0 0 0,0 0 0,1 0-1,-1 0 1,0 0 0,0 0 0,0 0 0,0 0 0,0 1 0,0-1 0,0 0 0,2 8-184,-1 10 18,-1-17 175,-1 13-37,1-9 7,0-1 0,-1 1 0,1 0 0,1-1-1,-1 1 1,1 0 0,0-1 0,0 1 0,0-1 0,1 1 0,2 4 0,4 5 134,-5-8-56,1 0 0,0-1 0,0 1 0,9 9 0,-11-14-27,-1 1 1,1-1-1,-1 0 1,1 0-1,0 0 1,0 0 0,-1 0-1,1 0 1,0-1-1,0 1 1,0-1-1,0 1 1,0-1-1,0 0 1,0 0-1,0 1 1,0-1 0,0-1-1,0 1 1,0 0-1,0 0 1,2-1-1,12-5 59,-1-1 0,1 0-1,-1-1 1,-1-1-1,26-19 1,23-13-173,112-61 204,-167 97-176,1 1 0,1 0-1,-1 0 1,0 1 0,1 0-1,0 0 1,18-1 0,-25 4 30,0 0 1,-1 1-1,1-1 1,0 1-1,-1 0 1,1 0-1,0 0 1,-1 0-1,1 0 1,-1 0-1,0 1 1,1 0-1,-1-1 1,0 1-1,3 3 1,3 3-17,-1 1 0,10 13 1,-11-14 31,14 26 231,-15-25-214,0-1-1,8 11 1,1-1 142,1-1 0,0-1 0,2-1-1,0 0 1,34 23 0,-47-37-42,11-22-15381,-6 12 13240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5:30.03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483 17 4992,'0'-1'201,"0"0"0,0-1 0,1 1 1,-1 0-1,0 0 0,1-1 0,-1 1 0,1 0 1,1-5 4292,-35 41-2917,15-17-1054,-1 0 0,-1-1 0,-33 21 0,-72 36 116,98-59-580,-117 76 45,130-82-278,-21 16-124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5:30.36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53 69 7296,'-28'-35'3328,"14"22"-2912,8 10 1440,1-6-640,5 6-832,5 3-256,-5-6-64,0 12-32,0-3-832,6 1 448,-6 1-2816,0 4 1760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2:09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23 6464,'-35'-15'2944,"43"10"-2560,5 2-416,11 6-64,21-3-2208,4 9 1248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5:30.73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21 153 5984,'-20'0'2666,"21"0"-2627,-1 0-1,0 0 0,0-1 0,0 1 0,0 0 0,0 0 0,0 0 1,0 0-1,0 0 0,0 0 0,0 0 0,0 0 0,0 0 1,0 0-1,0 0 0,0 0 0,0 0 0,0-1 0,0 1 0,0 0 1,1 0-1,-1 0 0,0 0 0,0 0 0,0 0 0,0 0 1,0 0-1,0 0 0,0 0 0,-1-1 0,1 1 0,0 0 0,0 0 1,0 0-1,0 0 0,0 0 0,0 0 0,0 0 0,0 0 1,0 0-1,0 0 0,0 0 0,0 0 0,0 0 0,0-1 0,0 1 1,0 0-1,0 0 0,0 0 0,0 0 0,-1 0 0,1 0 1,0 0-1,0 0 0,0 0 0,0 0 0,0 0 0,0 0 0,0 0 1,0 0-1,0 0 0,9-6 1186,6 0-577,-1 0 0,23-4 0,119-27-563,0 7 0,2 7 0,275-6 0,-262 28-6607,-102 1 3169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5:34.15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1 879 2976,'-1'4'6118,"9"-1"-3135,-4-2-3796,14 0 1442,0-1 0,0 0 0,0-2 0,0 0 0,0-1 0,19-5 0,-13 2-291,-3 2-123,1-2 0,-1 0 1,21-10-1,-35 13-153,0-1 1,0 0-1,-1 0 1,1 0-1,5-7 1,-9 9-27,0-1 1,0 0-1,-1 0 1,1 0-1,-1 0 1,0-1-1,0 1 1,0-1-1,0 1 1,2-8-1,-3 7-53,-1 0-1,1 1 1,-1-1-1,0 0 1,0 1 0,0-1-1,0 0 1,-1 1-1,1-1 1,-1 0-1,0 1 1,0-1 0,0 1-1,-1-1 1,-2-4-1,3 5-6,0 1 0,-1 0 0,1 0 0,-1 0 0,0 1 0,1-1 0,-1 0 0,0 1 0,0-1 0,0 1 0,0-1 0,0 1 0,0 0 0,0 0 0,-1 0 0,1 0-1,0 0 1,-1 1 0,1-1 0,0 0 0,-1 1 0,1 0 0,-1 0 0,-3 0 0,-2 1-48,-1 1-1,1 0 0,-1 0 1,1 1-1,0 0 1,0 0-1,0 1 0,1 0 1,-1 1-1,1-1 1,-11 11-1,3-2 31,1 0-1,0 1 1,1 1 0,-13 18 0,22-27 55,0-1 0,1 1 1,-1 0-1,1 0 0,1 1 1,-1-1-1,1 1 0,0-1 1,-2 14-1,3-17 30,1 0 0,1 0 0,-1 0-1,0 0 1,1 1 0,-1-1 0,1 0 0,0 0 0,0 0 0,0 0 0,0 0-1,1 0 1,-1-1 0,1 1 0,0 0 0,0-1 0,0 1 0,0-1 0,0 1 0,0-1-1,1 0 1,-1 0 0,6 3 0,0 0 125,1-1-1,-1 0 0,1-1 1,0 0-1,0 0 1,0 0-1,0-1 1,0-1-1,1 0 0,-1 0 1,1-1-1,17-1 1,9-3 333,68-16 1,-100 20-493,30-9 50,-1-1 0,0-1-1,0-2 1,-2-1 0,1-2-1,-2-1 1,0-1 0,-1-2-1,-1 0 1,48-47 0,-36 21 40,-1-1 1,55-88-1,-68 93-54,10-16 5,49-104-1,-77 142-91,-1-1 0,0 0 0,-2 0 0,0 0 0,-1-1 0,-2 0 0,1-25 0,-3 43 4,0 0 0,-1 0-1,1 1 1,-1-1-1,0 0 1,0 0-1,-2-6 1,2 9 17,1 0 1,-1 0-1,1 0 1,-1 0-1,0 0 1,1 0-1,-1 0 1,0 0-1,0 0 1,0 0-1,0 0 1,0 1-1,0-1 1,0 0-1,0 1 1,0-1-1,0 1 1,0-1-1,0 1 1,0-1-1,0 1 1,-1 0-1,1-1 1,0 1-1,0 0 1,0 0-1,-1 0 1,1 0-1,-2 1 1,-3 0-9,-1 1 0,1 0 1,0 0-1,0 1 0,0 0 1,0 0-1,1 0 0,-1 1 1,-9 7-1,0 2-129,-26 28 0,27-23 114,0 0 0,1 1 0,0 0 0,2 1 0,1 0 0,-11 28 0,8-11 14,2-1-1,-11 73 0,9-24 18,-3 128-1,16-201 16,1 1 1,0-1-1,1 0 0,0 0 0,1 1 0,0-2 0,8 19 0,-8-24 54,0 0 1,0 0-1,1 0 1,-1 0-1,1 0 1,1-1-1,-1 0 1,1 0-1,0 0 1,0 0-1,1-1 1,-1 0-1,1 0 1,11 5-1,-6-4 35,0-2 0,0 1 1,1-1-1,-1-1 0,1 0 0,-1-1 0,1 0 0,0-1 0,12-1 0,15-3 213,52-12 1,-61 11-251,-11 0 10,1 0 0,-1-1 0,20-8 1,-28 9-34,-1 0 1,1-1 0,-1 0 0,-1-1 0,1 0 0,11-11 0,-15 12-2,-2 0-1,1-1 1,0 1 0,-1-1 0,-1 0 0,1 0 0,-1 0 0,0-1-1,3-12 1,-5 17-51,0 0-1,-1 0 0,1-1 0,-1 1 0,0 0 1,0 0-1,0-1 0,-1 1 0,1 0 0,-1-1 1,-1-3-1,2 6-1,-1 0 1,1 0-1,0 0 1,-1 0-1,0 1 1,1-1-1,-1 0 0,1 0 1,-1 0-1,0 1 1,0-1-1,1 0 1,-1 1-1,0-1 0,0 1 1,0-1-1,0 1 1,0-1-1,0 1 1,1 0-1,-1-1 1,0 1-1,0 0 0,0 0 1,0-1-1,0 1 1,0 0-1,-1 0 1,1 0-1,0 1 1,0-1-1,0 0 0,0 0 1,0 0-1,1 1 1,-1-1-1,0 0 1,-2 2-1,-2 0 5,0 1-1,0 0 1,0 0 0,0 0 0,0 1-1,1-1 1,-1 1 0,1 1 0,-5 5-1,-2 3-83,2 0-1,-10 17 0,16-25 96,0 1-1,0-1 0,1 1 0,0 0 0,0 0 0,0 0 0,1 0 1,-2 7-1,3-9 23,0 1 0,0-1-1,1 0 1,-1 1 0,1-1 0,0 0 0,0 0 0,0 0 0,0 0-1,1 0 1,0 0 0,3 5 0,0 0 43,0 0 0,1-1 0,0 0 0,1 0-1,0-1 1,0 0 0,9 7 0,-13-12-3,1 1 1,-1-1-1,1 0 0,-1 0 0,1 0 1,0 0-1,-1-1 0,1 0 0,0 1 1,0-1-1,0-1 0,0 1 0,1-1 1,-1 1-1,0-1 0,0 0 0,0-1 1,0 1-1,7-2 0,28-12 293,57-27 1,-34 12-134,159-64-92,-184 77-310,59-18 0,-94 34 174,-1-1 1,1 1-1,-1 0 0,1-1 0,-1 1 0,1 0 0,-1 0 1,1 0-1,-1 0 0,1 1 0,-1-1 0,1 0 0,-1 0 1,1 1-1,-1-1 0,1 1 0,-1 0 0,0-1 0,1 1 1,-1 0-1,0 0 0,1 0 0,-1 0 0,0 0 0,0 0 1,0 0-1,0 0 0,0 0 0,0 1 0,0-1 0,0 0 1,-1 1-1,1-1 0,0 0 0,-1 1 0,1-1 0,-1 1 1,1 1-1,0 3-18,0-1 1,0 1-1,-1-1 1,1 1-1,-1 0 1,-1-1-1,1 1 1,-1 0-1,-1 7 1,-17 65 574,26-86-330,-1 0-1,1 1 1,1 0-1,14-11 1,6-6-119,14-13-73,-37 33-73,0 1-1,0 0 1,0 0 0,0 0 0,1 1 0,8-4 0,-12 6 23,-1-1 0,0 1 0,1-1 0,-1 1 0,1 0 0,-1 0 0,0 0 0,1-1 0,-1 1 0,1 1 0,-1-1 0,1 0 0,-1 0 0,0 0 0,1 1 0,-1-1 0,0 1 0,1-1 0,-1 1 0,0 0 0,3 1 0,-3 0 5,0-1-1,0 1 1,0 0-1,0 0 0,0 0 1,0 0-1,0 0 0,0 0 1,-1 1-1,1-1 0,-1 0 1,1 3-1,-1 0 26,0 0 0,0-1 0,0 1 0,-1 0 0,1-1 0,-2 6 0,-2 16 272,4-26-257,0 0 0,0 0 0,0 0 0,0 1 0,0-1 0,0 0 0,0 0 0,0 0 0,0 1 0,0-1 0,0 0 0,0 0 0,0 0 0,1 1 0,-1-1 0,0 0 0,0 0 0,0 0 0,0 0 0,0 1 0,0-1 0,0 0 0,1 0 0,-1 0 0,0 0 0,0 0 0,0 1 0,0-1 0,1 0 0,-1 0 0,0 0 0,0 0 0,0 0 0,1 0 0,-1 0 0,0 0 0,0 0 0,0 0 0,1 0 0,-1 0 0,0 0 0,13-4 279,23-19-232,-24 14 30,32-18-169,2 2 1,0 1-1,51-17 0,-90 39 21,1-1-1,-1 1 1,0 0-1,1 0 0,0 1 1,11-1-1,-16 2 27,0 0 1,0 1-1,0-1 0,1 1 0,-1 0 0,0 0 0,0 0 0,0 0 0,-1 0 0,1 1 0,0-1 1,0 1-1,-1-1 0,1 1 0,-1 0 0,1 0 0,-1 1 0,3 2 0,0 2-17,1 1 0,-1 0 0,7 17 0,-8-17 65,0 0-1,0-1 0,1 1 1,6 7-1,-9-12 17,0-1 0,1 0 0,-1 0 0,0 0 0,1 0-1,0 0 1,-1-1 0,1 1 0,0-1 0,0 0 0,0 0 0,0 0-1,0 0 1,0 0 0,6 0 0,-4 0 6,1-1 0,-1 0 0,1-1 0,0 1 0,-1-1 0,1 0 0,-1 0 0,1-1 0,-1 1 0,0-1 0,0 0 0,0-1 0,0 1 0,0-1 1,0 0-1,5-5 0,3-2-25,0-1 1,-1-1 0,0 0 0,-1 0-1,10-15 1,-10 12 64,-2-1-1,10-23 1,-15 31-92,-1 0 0,0-1 0,-1 0 0,0 1 0,0-1 0,-1 0 0,1-9 1,-2 17-4,0 1 0,0-1 1,0 1-1,0 0 1,0-1-1,0 1 0,1-1 1,-2 1-1,1-1 0,0 1 1,0-1-1,0 1 1,0-1-1,0 1 0,0-1 1,0 1-1,0 0 1,-1-1-1,1 1 0,0-1 1,0 1-1,-1 0 1,1-1-1,0 1 0,-1-1 1,1 1-1,0 0 0,-1-1 1,1 1-1,0 0 1,-1 0-1,1-1 0,-1 1 1,1 0-1,-1 0 1,1 0-1,0 0 0,-1-1 1,1 1-1,-1 0 0,1 0 1,-1 0-1,1 0 1,-1 0-1,1 0 0,-1 0 1,1 0-1,-1 0 1,1 1-1,-1-1 0,1 0 1,0 0-1,-1 0 1,1 0-1,-1 1 0,1-1 1,0 0-1,-1 1 0,-2 0-8,0 1-1,1 0 1,-1-1-1,1 1 0,0 0 1,-1 1-1,1-1 1,-2 4-1,-5 7-42,0 0 1,1 1-1,1 1 1,0-1-1,-7 23 1,12-29 72,0-1-1,1 1 1,0 0 0,0-1 0,1 1 0,0 0 0,0-1 0,1 1 0,-1 0 0,2-1 0,-1 1 0,1-1 0,5 13 0,-6-19 10,0 1 0,0-1 0,0 1 1,0-1-1,1 0 0,-1 1 0,0-1 0,1 0 1,-1 0-1,1 0 0,-1 0 0,1 0 0,0 0 0,-1-1 1,1 1-1,0-1 0,0 1 0,-1-1 0,1 1 0,0-1 1,0 0-1,3 0 0,5 0 92,0 0 0,17-2 0,-27 2-106,72-13 225,130-40-1,-80 18-507,-120 34 256,-1 1 1,1-1-1,-1 1 1,1-1-1,0 1 1,-1 0-1,1-1 0,-1 1 1,1 0-1,0 0 1,-1 0-1,1 1 1,-1-1-1,1 0 1,0 1-1,-1-1 0,1 1 1,-1-1-1,1 1 1,1 1-1,-2-1 9,-1 0 1,1 0-1,0 1 0,-1-1 1,1 0-1,-1 1 0,1-1 0,-1 1 1,0-1-1,1 0 0,-1 1 0,0-1 1,0 1-1,0-1 0,0 1 1,0-1-1,0 1 0,-1-1 0,1 0 1,-1 3-1,-1 3 35,0 0 0,-1 0 0,1 0-1,-1 0 1,-1-1 0,1 1 0,-1-1 0,0 0 0,-6 6 0,10-9 613,6-3-413,8-3-98,-1-3-62,-1 1 0,0-2-1,0 0 1,-1 0 0,16-13 0,3-2-246,-27 20 132,27-16-54,-29 17 78,0 0 0,0 1 1,0-1-1,0 1 0,0-1 0,0 1 1,0 0-1,0-1 0,1 1 0,-1 0 1,0 0-1,0 0 0,0 0 1,1 0-1,-1 0 0,0 0 0,0 0 1,0 0-1,1 1 0,-1-1 0,2 1 1,-2 0-2,-1 0 1,0 0-1,1 1 1,-1-1-1,0 0 1,1 0 0,-1 0-1,0 0 1,0 0-1,0 1 1,0-1-1,0 0 1,-1 1-1,1 6-63,5 9 90,0-1 0,8 18 1,-13-32 22,1-1 1,-1 1 0,1-1 0,0 0 0,0 1 0,0-1-1,-1 0 1,1 0 0,1 0 0,-1 0 0,0 1 0,0-1 0,0-1-1,0 1 1,1 0 0,-1 0 0,0 0 0,1-1 0,-1 1-1,1-1 1,-1 1 0,1-1 0,-1 1 0,1-1 0,-1 0-1,1 0 1,-1 0 0,1 0 0,3 0 0,2-1 46,1-1 0,-1 0 1,1 0-1,13-7 0,-10 4-30,0 1-48,133-60 118,-123 53-31,0-1-1,-1-2 1,-1 0-1,32-29 0,-26 17-46,-2-2-1,0 0 1,34-60 0,44-104-251,-99 188 206,59-114-278,-58 112 288,9-14-471,-11 20 318,-1 3 16,-6 15-37,-8 31 72,-14 78 0,4 54-79,20-151 180,1-3 70,2 1-1,0-1 1,2 0-1,1 1 0,1-1 1,1 0-1,1 0 1,13 37-1,-16-58 24,1 0 1,-1 0-1,1 0 1,0 0-1,1-1 1,0 1-1,-1-1 1,2 0-1,6 7 1,-9-10-59,1 0 1,0 0 0,-1 0-1,1 0 1,0 0 0,0-1 0,0 0-1,1 1 1,-1-1 0,0 0-1,0-1 1,1 1 0,-1-1 0,0 1-1,1-1 1,-1 0 0,0 0-1,1 0 1,-1-1 0,4 0 0,10-3-345,-1-1 0,0 0 1,24-12-1,-23 8-2693,19-13 0,-18 13 790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5:34.53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15 42 6240,'-14'-9'2816,"17"18"-2464,13-9 2208,1 5-1472,46-5 1536,13 0-1505,27 0 257,2 0-800,8-5-128,-10 5-288,8-12 32,-12 8-96,-10-4-64,-8 2 0,-20-1-2080,-9 2 1120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5:44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61 1888,'-1'-1'86,"1"0"1,0 0-1,-1 0 1,1 1-1,0-1 0,0 0 1,0 0-1,0 0 1,0 0-1,0 1 0,0-1 1,0 0-1,0 0 1,1 0-1,-1 0 1,0 1-1,0-1 0,1 0 1,-1 0-1,1 1 1,-1-1-1,0 0 0,1 0 1,0 0-1,5-9 1882,-1-16 2186,-3 22-3100,-2 4-1052,0 0 0,0 0 0,0 0 0,0 0 0,0 0-1,0 1 1,0-1 0,0 0 0,0 0 0,0 0-1,0 0 1,0 0 0,0 0 0,0 0 0,0 0-1,0 0 1,0 0 0,0 0 0,0 1 0,0-1-1,0 0 1,0 0 0,0 0 0,0 0 0,0 0-1,0 0 1,0 0 0,0 0 0,0 0 0,0 0-1,0 0 1,0 0 0,0 1 0,0-1 0,0 0-1,0 0 1,0 0 0,0 0 0,0 0 0,1 0-1,-1 0 1,0 0 0,0 0 0,0 0 0,0 0 0,0 0-1,0 0 1,0 0 0,0 0 0,0 0 0,0 0-1,0 0 1,1 0 0,-1 0 0,0 0 0,0 0-1,0 0 1,0 0 0,0 0 0,0 0 0,0 0-1,0 0 1,0 0 0,0 0 0,0 0 0,1 0-1,-1 0 1,0 0 0,-1 45 298,-2 0 0,-1 0 0,-18 74 0,-44 246 1306,41-210-1196,12-58-177,9-57 24,-2-1-1,-15 53 1,15-52 447,6-33-717,1-12-3025,-1 0 1497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5:44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59 2080,'0'0'29,"0"-1"0,0 1 0,-1 0 0,1-1-1,0 1 1,0 0 0,-1-1 0,1 1 0,0-1 0,0 1 0,0 0 0,0-1 0,0 1 0,0-1 0,0 1-1,0 0 1,0-1 0,0 1 0,0-1 0,0 1 0,0 0 0,0-1 0,0 1 0,0-1 0,0 1 0,0 0-1,1-1 1,-1 1 0,0-1 0,0 1 0,0 0 0,1-1 0,-1 1 0,0 0 0,1-1 0,-1 1 0,0 0-1,0 0 1,1-1 0,-1 1 0,1 0 0,-1 0 0,0 0 0,1-1 0,0 1 0,0 0 151,0-1 1,-1 1 0,1-1 0,0 1-1,0-1 1,0 0 0,-1 1 0,1-1-1,0 0 1,0 1 0,0-3-1,3-12 1802,-5 14-1793,1 0 1,1 0-1,-1 0 0,0 0 0,0 0 0,0 0 0,0 0 0,1 0 0,-1 0 1,1 0-1,-1 0 0,0 0 0,1 0 0,0 0 0,0-1 0,-1 2-167,0 0 0,0 0-1,1-1 1,-1 1 0,0 0 0,0 0-1,0 0 1,0 0 0,1 0-1,-1 0 1,0 0 0,0 0 0,0 0-1,1 0 1,-1 0 0,0 0-1,0 0 1,0 0 0,0 0 0,1 0-1,-1 0 1,0 0 0,0 0-1,0 0 1,1 0 0,-1 0-1,0 0 1,0 0 0,0 0 0,0 1-1,1-1 1,-1 0 0,0 0-1,0 0 1,0 0 0,0 0 0,0 0-1,1 1 1,2 14 577,-34 611 2201,25-563-2681,-11 79 444,-7 0 994,22-135-945,1-7-329,-2-11-922,2 4-400,0 1-353,0-1 1,0 1-1,1-1 1,1-10 0,0-1-2079,-1 4 1097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5:45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71 3392,'-26'0'1569,"15"0"2430,44-9-650,71-9-1400,106-5 1,18 7-1055,-196 14-808,43-1 5,-68 4-65,0-1-1,0 1 0,-1 0 1,1 0-1,-1 1 0,1 0 1,-1 0-1,9 4 0,-11-3-212,11 4 207,-4-4-4143,-7-3 1898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5:46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321 72 3136,'0'-1'186,"0"1"1,-1-1-1,1 1 1,0-1-1,0 1 1,-1-1-1,1 0 1,0 1-1,0-1 1,0 1-1,0-1 1,0 0-1,0 1 1,0-1-1,0 0 1,0 1-1,0-1 1,0 1-1,0-1 1,0 0-1,1 1 1,-1-1-1,0 1 1,0-1-1,1 0 1,-1 1-1,0-1 1,1 1-1,0-2 1,-1 2 118,1-1 1,-1 0 0,1 1-1,-1-1 1,0 0-1,1 0 1,-1 1 0,0-1-1,1 0 1,-1 0-1,0 0 1,0 0 0,0 1-1,0-3 1,-6-11-155,5 12-93,-1 1-1,1-1 0,-1 0 1,0 1-1,0-1 0,0 1 1,0 0-1,0 0 1,0-1-1,0 1 0,-1 1 1,1-1-1,0 0 0,-4 0 1,-34-5-182,34 6 113,-14 0-6,1 1 0,-1 0 0,1 2 1,0 0-1,0 2 0,-30 10 0,41-13 10,0 1 0,1 1-1,-1 0 1,1 0 0,0 0-1,0 1 1,-7 7 0,13-11 16,0 0 0,0 0 0,0 0 0,0 0 0,0 0 0,1 0 1,-1 0-1,0 0 0,1 0 0,-1 1 0,1-1 0,0 0 0,-1 1 1,1-1-1,0 0 0,0 0 0,0 1 0,0-1 0,0 0 0,0 1 1,0-1-1,0 0 0,0 1 0,1-1 0,-1 0 0,0 1 0,1-1 0,-1 0 1,1 0-1,0 0 0,0 2 0,3 3 23,0 0 1,1 0-1,-1 0 0,8 6 0,-8-8-69,16 18 136,0 1 1,-2 1 0,23 38 0,-33-48-37,0 1 1,-1 0-1,-1 0 1,-1 1-1,0-1 0,-1 1 1,4 32-1,-6-32 191,-1 0-1,-1 0 0,-4 28 1,3-37-170,0 0 1,-1-1-1,0 0 0,0 1 1,-1-1-1,0 0 1,0 0-1,0 0 1,-1-1-1,0 1 0,-6 7 1,7-10-25,-1-1 0,1 1 0,0-1 0,-1 1 0,0-1 0,0 0 0,1 0 0,-1-1 0,0 1 0,0-1 0,-5 2 0,7-3-18,0 1 1,1-1-1,-1 1 1,0-1 0,0 0-1,0 0 1,0 0-1,1 0 1,-4 0-1,-8-6-3779,13 5 3565,0 1 0,0 0 0,-1 0 0,1-1 0,0 1 0,0 0 0,0-1 0,0 1-1,0 0 1,0-1 0,0 1 0,0 0 0,0 0 0,0-1 0,0 1 0,0 0 0,0-1 0,0 1 0,0 0 0,0-1 0,1 1 0,-1 0 0,0-1 0,0 1 0,0 0 0,1-1 0,6-3-1732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5:46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49 149 3712,'-31'-9'2170,"19"3"2972,7 3-1814,9-1-2210,3-1-962,0 1 20,0 0-1,0 1 0,0-1 1,1 2-1,11-4 0,12-5 42,17-4 74,0 1-1,56-8 1,-65 15-240,113-18 610,-123 26-533,-17-6 18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5:48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54 3072,'4'1'6186,"-4"-13"-3643,1 11-2305,-1-1-1,0 0 1,0 0-1,0 1 1,0-1 0,0 0-1,0 0 1,-1 1-1,1-1 1,0 0 0,-1 0-1,0 1 1,1-1-1,-3-3 1,2 1 206,1 4-411,0-1 0,0 1 0,0-1 0,0 1 1,0 0-1,-1-1 0,1 1 0,0-1 0,0 1 0,0 0 1,0-1-1,-1 1 0,1-1 0,0 1 0,0 0 1,-1-1-1,1 1 0,0 0 0,-1-1 0,1 1 1,0 0-1,-1 0 0,1-1 0,-1 1 0,1 0 0,0 0 1,-1 0-1,1 0 0,-1-1 0,1 1 0,0 0 1,-1 0-1,1 0 0,-1 0 0,-7 4 516,5-2-165,-1 0-329,1 0-1,-1 1 0,1-1 0,0 1 1,-3 4-1,-46 66 106,5-8-22,40-54-119,-1 0-1,2 0 0,-1 1 1,1 0-1,1 1 0,-5 17 0,9-27 22,0 0-1,0 0 1,1-1-1,-1 1 0,1 0 1,0 0-1,0 0 1,0 0-1,0-1 0,1 1 1,-1 0-1,2 5 1,-1-7-21,-1 1 1,1 0-1,1 0 1,-1 0 0,0-1-1,0 1 1,1-1 0,-1 1-1,0-1 1,1 0 0,0 1-1,-1-1 1,1 0 0,0 0-1,0 0 1,-1 0-1,1 0 1,3 0 0,10 4 236,0-2 1,0 0-1,28 2 1,0 0 34,-32-3-197,-1-2 0,18 0 0,-6-1 61,-20 1-214,1 0-1,-1 0 0,0 0 0,1-1 0,-1 1 0,0-1 0,0 0 1,0 1-1,4-3 0,-5 2-512,1 0 1,-1 0-1,1 0 1,0 0-1,-1-1 1,0 1-1,1-1 1,-1 1-1,0-1 1,0 1-1,0-1 1,0 0-1,0 1 1,0-1-1,0 0 1,0-3-1,4-11-2505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5:48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27 2912,'-3'-14'3075,"7"7"721,-4 7-3749,0 0 0,0 0 0,0 0 0,0 0 0,0 0 0,0 0 0,1 0 1,-1 0-1,0-1 0,0 1 0,0 0 0,0 0 0,0 0 0,0 0 0,0 0 0,0 0 0,0 0 1,0 0-1,0 0 0,0 0 0,0 0 0,0 0 0,1 0 0,-1 0 0,0-1 0,0 1 0,0 0 1,0 0-1,0 0 0,0 0 0,0 0 0,0 0 0,0 0 0,0 0 0,1 0 0,-1 0 0,0 0 0,0 0 1,0 0-1,0 0 0,0 0 0,0 0 0,0 1 0,0-1 0,0 0 0,1 0 0,-1 0 0,0 0 1,0 0-1,0 0 0,0 0 0,0 0 0,0 0 0,0 0 0,0 0 0,0 0 0,0 0 0,0 0 1,0 1-1,0-1 0,0 0 0,0 0 0,1 0 0,-1 0 0,0 0 0,0 0 0,-15 0 1089,12 0-1081,1 1 1,0-1-1,0 0 0,-1 1 0,1 0 0,0-1 0,-4 3 0,-1 2 68,7-5-119,0 0 1,0 0 0,0 0 0,0 0-1,0 1 1,0-1 0,0 0 0,0 0 0,0 0-1,0 0 1,-1 0 0,1 0 0,0 0-1,0 1 1,0-1 0,0 0 0,0 0-1,0 0 1,0 0 0,0 0 0,0 0-1,0 0 1,0 1 0,0-1 0,0 0-1,0 0 1,1 0 0,-1 0 0,0 0-1,0 0 1,0 0 0,0 1 0,0-1-1,0 0 1,0 0 0,0 0 0,0 0-1,0 0 1,0 0 0,0 0 0,1 0-1,0 1 871,7 2 602,-6-3-1332,0 0 0,0-1-1,0 1 1,0-1 0,-1 1 0,1-1 0,0 0 0,2-1 0,-4 2-130,1 0-1,-1 0 1,0 0 0,1-1 0,-1 1-1,0 0 1,1 0 0,-1 0 0,0 0-1,1-1 1,-1 1 0,0 0 0,0 0-1,1-1 1,-1 1 0,0 0 0,0-1-1,1 1 1,-1 0 0,0-1 0,0 1-1,0 0 1,0-1 0,0 1 0,1 0-1,-1-1 1,0 1 0,0 0 0,0-1-1,0 1 1,0-1 0,0 1 0,0 0-1,0-1 1,0 1 0,-1 0 0,1-1-1,0 1 1,0-1 0,0 1 0,0 0-1,0-1 1,-1 1 0,1-1 0,-1 1-36,0-1-1,0 1 1,1-1 0,-1 1 0,0-1-1,0 1 1,0 0 0,0-1 0,0 1-1,0 0 1,0 0 0,0 0 0,0-1 0,0 1-1,0 0 1,0 1 0,0-1 0,0 0-1,0 0 1,0 0 0,0 0 0,0 1-1,0-1 1,0 1 0,0-1 0,0 1 0,0-1-1,0 1 1,0-1 0,0 1 0,1 0-1,-2 0 1,1 0 18,1-1-92,-1 0-1,1 0 1,0 0 0,0 1 0,0-1 0,0 0-1,0 0 1,-1 0 0,1 0 0,0 0 0,0 0 0,0 0-1,0 1 1,0-1 0,0 0 0,0 0 0,0 0-1,0 0 1,-1 0 0,1 1 0,0-1 0,0 0 0,0 0-1,0 0 1,0 0 0,0 1 0,0-1 0,0 0-1,0 0 1,0 0 0,0 0 0,0 1 0,0-1 0,0 0-1,1 0 1,-1 0 0,0 0 0,0 1 0,0-1-1,0 0 1,0 0 0,0 0 0,0 0 0,0 0 0,0 1-1,1-1 1,-1 0 0,0 0 0,0 0 0,0 0-1,0 0 1,0 0 0,1 0 0,-1 0 0,0 0 0,0 0-1,0 0 1,0 1 0,1-1 0,12 15-5677,-4 1 1778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2:13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8 829 2816,'-1'1'92,"1"-1"0,-1 1 0,0 0 0,1 0 0,-1 0 0,1 0 0,-1 0-1,1 0 1,-1 0 0,1 0 0,0 0 0,-1 0 0,1 0 0,0 0 0,0 0 0,0 0 0,0 0 0,0 1 0,1-1 61,-1 0 0,1 0 0,-1 0 0,1-1 0,0 1 0,0 0 1,-1 0-1,1-1 0,0 1 0,0 0 0,0-1 0,0 1 0,0-1 0,0 1 0,0-1 0,0 1 1,0-1-1,1 1 0,0-1 31,0 1 0,0-1 0,0 0 0,0 0 0,0 0 0,0 1 0,0-2 0,0 1 1,0 0-1,0 0 0,0-1 0,0 1 0,-1-1 0,1 1 0,0-1 0,0 0 0,3-2 0,2-1 418,0-1 0,12-11-1,-10 8-242,44-32 1274,96-54 0,16-11-649,-154 98-934,80-64 689,-73 55-347,0 0-1,26-33 0,-10 8-130,-35 44-329,-1-1-1,1 0 1,0 1-1,0-1 0,0 1 1,-1 4-1,-2 6 0,-12 26-92,-14 42 62,26-69 95,1 0 1,1 0 0,0 0-1,-1 23 1,3-30 21,0 0 1,1 0 0,0 0-1,0 0 1,0-1-1,0 1 1,1 0-1,0 0 1,0-1 0,0 0-1,1 1 1,-1-1-1,1 0 1,0 0 0,0 0-1,0 0 1,1-1-1,7 7 1,-7-7 36,1 0 0,0 0 0,0 0 1,0 0-1,1-1 0,-1 0 0,1 0 0,-1 0 0,1 0 0,0-1 1,-1 0-1,1-1 0,0 1 0,0-1 0,0 0 0,8-1 0,20-6 241,61-22-1,-47 14-294,34-11 82,105-50 0,-144 55-131,-2-1 0,0-2 0,-2-2 0,39-34 0,-73 57-410,-12 11 315,-16 17 136,-5-1-32,0-2 0,-53 32 1,54-38-8,0 2 0,1 0 1,-45 45-1,67-59 91,0 0 0,0 1 0,1 0 0,-6 9 0,8-13-23,1 0 1,-1 1-1,1-1 0,-1 0 0,1 1 0,-1-1 0,1 0 0,0 1 1,0-1-1,0 0 0,0 1 0,0-1 0,0 1 0,0-1 0,0 0 1,0 1-1,1-1 0,-1 0 0,0 1 0,1-1 0,-1 0 0,1 0 0,0 1 1,1 1-1,-2-2 2,1-1 0,0 1 0,-1-1 0,1 1 0,0-1 0,0 1 1,0-1-1,0 1 0,-1-1 0,1 0 0,0 0 0,0 1 0,0-1 0,0 0 1,0 0-1,0 0 0,0 0 0,0 0 0,-1 0 0,1 0 0,0 0 0,0 0 1,1-1-1,23-7 192,-18 5-105,10-3-67,-1-1 1,0 0-1,0-1 0,-1-1 0,0 0 0,0-2 0,-1 1 0,-1-2 0,0 1 0,0-2 0,-1 0 0,-1 0 1,0-1-1,16-27 0,-25 38-105,0-1 1,0 0 0,0 0 0,0 0-1,-1-1 1,0 1 0,1 0 0,-1 0-1,0-8 1,-30 67-1044,27-49 1105,0 0 0,1 0-1,0 0 1,0 0 0,0 1 0,0-1-1,1 0 1,0 0 0,1 1 0,1 9-1,-1-12 30,0 0-1,0-1 0,1 1 1,-1-1-1,1 1 0,0-1 1,0 0-1,0 0 0,1 0 1,-1 0-1,1 0 0,0 0 1,-1-1-1,1 1 0,0-1 0,0 0 1,1 0-1,3 3 0,-3-4 7,1 1 0,-1-1 0,0 1 0,1-1 0,-1-1 0,1 1-1,-1-1 1,1 1 0,8-2 0,-1 0 15,0 0 0,19-6 0,50-20 5,-68 22 38,31-7-148,16-4 201,-43 12-77,0-1 0,27-11 1,-38 13-92,7-3-101,-12 4 40,-9 3-3,-4 1-2,0 1-1,0 0 1,1 1 0,-1 0-1,1 1 1,-20 11-1,15-6 7,1 1-1,-1 0 0,-22 24 1,29-26 74,0 1 0,0 0 0,1 1 0,-6 11 0,11-18 30,1 1-1,0-1 1,0 1 0,0-1-1,0 1 1,1 0 0,0-1-1,0 1 1,0 0 0,0 0-1,1 0 1,0 0 0,0 8-1,1-13-12,-1 1 0,0-1 0,0 1 0,1-1 0,-1 1-1,0-1 1,1 1 0,-1-1 0,0 1 0,1-1 0,-1 1 0,0-1-1,1 1 1,-1-1 0,1 0 0,-1 1 0,1-1 0,-1 0-1,1 0 1,-1 1 0,1-1 0,0 0 0,-1 0 0,1 0-1,-1 0 1,1 0 0,-1 1 0,1-1 0,0 0 0,-1 0 0,1 0-1,-1-1 1,1 1 0,-1 0 0,1 0 0,0 0 0,-1 0-1,2-1 1,8-4 112,0 0 0,-1-1 0,0 0 0,1 0 0,10-11-1,0 1-41,45-31 51,-31 24-107,0-2-1,-2-2 0,57-59 0,-67 59-49,-2-1 0,-1-1-1,26-55 1,30-103 8,-73 182-27,0-1 0,0 0 0,0 0 0,-1 1 0,0-1 0,0 0 0,-1 0 0,1 0 0,-1 0-1,-1-7 1,1 13 35,0 0-1,0 0 1,0-1-1,0 1 1,0 0-1,0 0 1,0 0-1,-1-1 0,1 1 1,0 0-1,0 0 1,0-1-1,0 1 1,0 0-1,0 0 1,0 0-1,-1-1 1,1 1-1,0 0 0,0 0 1,0 0-1,0 0 1,-1 0-1,1-1 1,0 1-1,0 0 1,0 0-1,-1 0 1,1 0-1,0 0 0,0 0 1,-1 0-1,1 0 1,-8 5-216,-8 17 16,15-21 204,-30 51-111,2 1 0,-37 100-1,61-139 130,0-1-1,1 1 0,1 0 1,0 0-1,0 23 0,2-30 9,1 1 0,1-1 0,-1 1-1,1 0 1,1-1 0,-1 0 0,1 1 0,1-1-1,-1 0 1,1 0 0,1 0 0,3 6 0,-3-7 38,-1 0 0,2-1 0,-1 0 0,0 0 0,1 0 0,0 0 0,0-1 0,1 0 1,-1 0-1,1 0 0,10 4 0,-11-6 5,1 0 1,-1 0-1,1-1 0,-1 0 1,1 0-1,-1-1 1,1 1-1,0-1 0,-1 0 1,1-1-1,0 1 0,-1-1 1,1-1-1,6-1 1,2-2 0,0-1 1,-1 0 0,0-1 0,18-11 0,46-39-140,-69 51 92,25-23-37,-25 21-118,1 0 1,0 1-1,17-11 1,-26 18 132,0-1 0,0 1 0,0 0 0,0 0 1,0 0-1,0 0 0,0 0 0,1 0 0,-1 0 1,0 0-1,0-1 0,0 1 0,0 0 0,0 0 1,0 0-1,0 0 0,1 0 0,-1 0 0,0 0 1,0 0-1,0 0 0,0 0 0,0 0 0,0 0 1,1 0-1,-1 0 0,0 0 0,0 0 0,0 0 1,0 0-1,0 0 0,0 0 0,1 0 1,-1 0-1,0 0 0,0 0 0,0 0 0,0 0 1,0 0-1,0 0 0,0 1 0,1-1 0,-1 0 1,0 0-1,0 0 0,0 0 0,0 0 0,0 0 1,0 0-1,0 0 0,0 1 0,0-1 0,0 0 1,0 0-1,0 0 0,0 0 0,1 0 0,-1 0 1,0 1-1,0-1 0,0 0 0,-5 12-146,-9 13 88,0-5 43,2-3-5,1 0 1,1 0-1,0 1 0,-12 32 0,22-49 47,-1 1 0,0 0 1,1 0-1,-1 0 0,1 0 1,0 0-1,0 0 0,0 0 0,0-1 1,0 1-1,0 0 0,0 0 1,1 0-1,-1 0 0,1 0 1,0 3-1,0-4 5,0 0 0,0 0 0,0 0-1,0 0 1,0 0 0,0 0 0,0 0 0,0-1 0,0 1 0,0 0 0,0-1 0,0 1 0,1-1 0,-1 1-1,0-1 1,1 1 0,-1-1 0,2 1 0,5-1 64,1 0 0,0 0 0,-1 0 0,1-1 0,14-3 0,-23 4-93,36-7 27,263-57 286,-106-1-156,-151 41-263,-33 19-137,-26 15-26,-26 17 141,15-11 45,0 2 1,-48 40-1,72-54 83,0 0-1,1 1 1,0-1-1,0 0 1,0 1 0,-3 6-1,5-9 8,0 1-1,0-1 0,0 0 1,0 1-1,1-1 0,-1 1 0,1-1 1,-1 1-1,1 0 0,0-1 1,0 1-1,0-1 0,0 1 1,2 4-1,-2-6 15,0 0 0,1-1 0,-1 1-1,1 0 1,-1 0 0,1 0 0,-1-1 0,1 1 0,0 0-1,-1 0 1,1-1 0,0 1 0,0-1 0,-1 1 0,1-1 0,0 1-1,0-1 1,0 1 0,0-1 0,0 0 0,0 1 0,0-1-1,-1 0 1,1 0 0,0 0 0,0 0 0,0 0 0,0 0 0,0 0-1,0 0 1,0 0 0,0 0 0,0 0 0,1-1 0,2 0 42,1 0 0,-1-1 0,0 1 0,0-1 1,0 0-1,4-3 0,17-12 106,-2-2-1,0-1 1,27-29 0,-43 41-184,-1 0 0,0-1 0,7-12 0,1-1-262,-9 13 81,-9 10-157,-12 14-25,12-10 343,0 0 0,1 1 0,0-1 1,0 0-1,0 1 0,-3 11 0,5-15 38,1-1 1,-1 1-1,1 0 0,-1 0 0,1 0 1,0 0-1,0 0 0,0 0 0,0 0 1,1 0-1,-1 0 0,0 0 0,1 0 1,-1 0-1,1 0 0,0-1 0,-1 1 0,1 0 1,0 0-1,0-1 0,0 1 0,1-1 1,-1 1-1,0-1 0,1 1 0,1 1 1,-2-2 21,1 0 1,0 0-1,0 0 1,0 0-1,0-1 1,0 1-1,0-1 1,0 1-1,0-1 1,0 1-1,0-1 1,0 0-1,0 0 1,0 0-1,0 0 1,0-1-1,0 1 1,0 0-1,0-1 1,4-1 0,4 0 74,177-50 142,-166 46-180,0-1 0,-1-2 0,0 0 0,0-1 1,-1 0-1,27-21 0,-28 16-40,0-2-1,-2 0 1,0-1-1,26-38 1,47-92-19,-54 87 1,27-41 9,22-36-406,-84 136 359,1 1 0,0 0 0,-1 0 0,1-1 0,-1 1 0,1 0 0,-1-1 0,1 1 0,-1-1 0,0 1 0,0-3 0,0 4 26,0 0 0,0 0 0,0-1 1,0 1-1,0 0 0,0 0 1,0-1-1,-1 1 0,1 0 0,0 0 1,0 0-1,0 0 0,0-1 0,0 1 1,-1 0-1,1 0 0,0 0 1,0 0-1,0-1 0,-1 1 0,1 0 1,0 0-1,0 0 0,-1 0 0,1 0 1,0 0-1,0 0 0,0 0 1,-1 0-1,1 0 0,0 0 0,0 0 1,-1 0-1,1 0 0,0 0 0,0 0 1,-1 0-1,1 0 0,-3 1-16,1 0 1,0 0-1,0 0 0,0 0 0,-1 1 0,1-1 1,0 0-1,0 1 0,1 0 0,-1-1 0,0 1 1,0 0-1,-1 3 0,-12 18-32,-22 49 0,30-57 51,-18 37-55,-66 141 66,13 7-31,76-195 34,-2 9 55,0 1-1,-4 24 0,8-36-31,-1-1 0,1 1-1,0 0 1,0-1 0,0 1 0,0-1-1,0 1 1,1 0 0,-1-1-1,1 1 1,-1-1 0,1 1-1,0-1 1,0 0 0,0 1 0,1-1-1,-1 0 1,0 0 0,1 1-1,0-1 1,-1 0 0,4 2 0,-3-3 2,-1 0 1,1 0-1,0 0 1,0 0 0,0 0-1,0-1 1,0 1 0,0-1-1,1 1 1,-1-1-1,0 0 1,0 0 0,0 0-1,0 0 1,0 0-1,4-1 1,1-1 26,1 0-1,-1 0 0,9-4 1,-9 3-10,239-106 255,-209 92-557,40-13-1,-58 26-18,-18 4 262,-1 1 0,1-1-1,-1 0 1,1 0 0,-1 0 0,1 0-1,-1 0 1,1 1 0,-1-1-1,1 0 1,-1 0 0,0 0-1,1 1 1,-1-1 0,1 0 0,-1 1-1,0-1 1,1 0 0,-1 1-1,0-1 1,0 1 0,1-1 0,-1 1-1,0-1 1,0 0 0,0 1-1,1-1 1,-1 1 0,0-1-1,0 1 1,0-1 0,0 1 0,0-1-1,0 1 1,0-1 0,0 1-1,0-1 1,0 1 0,0-1 0,0 1-1,0-1 1,-1 1 0,-2 4-26,1 0 0,-1 0 0,-1 0 0,1 0 0,-1-1 1,0 0-1,0 0 0,-5 5 0,-1 0-9,-3 4 21,0-1 81,-14 18 1,24-27-38,0 1 1,1 0 0,-1 0 0,1 0-1,0 0 1,0 0 0,0 1 0,1-1 0,-2 9-1,2-12-9,1 0 0,0 0 0,0 0 0,0 0 0,0 0 0,0 0 0,0 1 1,0-1-1,0 0 0,1 0 0,-1 0 0,0 0 0,1 0 0,-1 0 0,0 0 0,1 0 0,0 0 0,-1 0 0,1 0 0,-1 0 0,1 0 0,1 1 0,0-1 8,0 0 0,-1 0-1,1 0 1,0 0 0,-1-1 0,1 1 0,0-1 0,0 1-1,0-1 1,-1 0 0,1 1 0,3-1 0,6-1 102,0 0-1,-1 0 1,21-6 0,-25 5-41,152-48 148,-151 48-222,13-5 9,-1-2 0,1 0 0,-1-2 0,20-14 0,-50 32-148,-44 27-522,49-31 602,1 1 1,-1 1 0,1-1 0,0 1 0,0 0 0,1 0 0,-8 11 0,11-15 66,0 1 0,0-1 0,0 1 0,0 0 0,1-1 0,-1 1 0,0 0 0,1 0 0,0 0 0,-1-1 0,1 1 0,0 0 0,0 0 0,0 0 0,0-1 0,0 1 0,1 0 0,-1 0 0,0 0 0,1-1 0,-1 1 0,1 0 0,0 0 0,0-1 0,-1 1 0,1-1 0,0 1 0,1-1 0,-1 1 0,0-1 0,0 1 0,0-1 0,1 0 0,-1 0 0,1 0 0,-1 0 0,1 0 0,3 2 0,-2-1 23,1-1 0,0 0 0,0 1 0,0-1 0,0 0-1,0-1 1,0 1 0,0-1 0,1 0 0,-1 0 0,0 0 0,0 0-1,0-1 1,0 0 0,0 1 0,6-4 0,-1 0 7,0-1 0,-1 0 1,0 0-1,0-1 0,-1 0 1,1-1-1,-1 0 0,-1 0 0,11-14 1,-14 17-53,0 0 0,-1 0 0,0 0 0,1-1 0,-1 1 0,2-10 0,-3 12-13,0-1 0,-1 1 0,0-1-1,1 1 1,-1-1 0,0 1 0,0-1 0,0 0-1,-1 1 1,1-1 0,0 1 0,-1-1 0,0 1-1,-1-4 1,1 4 8,-1 1 0,1-1 0,0 1 0,-1 0 0,1-1 0,-1 1 1,0 0-1,0 0 0,1 0 0,-1 0 0,0 0 0,0 0 0,0 0 0,0 1 0,0-1 0,0 1 0,0-1 0,-4 1 0,4 0 30,0-1 0,0 1 0,0 0 0,0-1 0,0 0 0,0 1 0,0-1 0,0 0 0,0 0 1,-2-2-1,4 3-15,0 0-1,0 0 1,0-1 0,0 1 0,0 0 0,0 0 0,0-1 0,1 1 0,-1 0 0,0 0 0,0-1 0,0 1 0,0 0-1,1 0 1,-1 0 0,0-1 0,0 1 0,0 0 0,1 0 0,-1 0 0,0 0 0,0 0 0,1-1 0,-1 1 0,13-5 2,-1 1 0,1 0 0,0 0 0,1 1 0,13-1 0,8-2-28,2 0-34,0 1 0,42-1 0,-59 6 15,-1 1 0,0 1 0,0 0 0,0 1 0,0 1 0,21 8 0,-36-11 25,-1 1 1,0-1 0,0 0-1,0 1 1,0 0-1,0 0 1,0 0-1,-1 0 1,4 3-1,-6-4 17,1 0 0,0-1 0,-1 1 0,1 0-1,0 1 1,-1-1 0,1 0 0,-1 0-1,1 0 1,-1 0 0,0 0 0,1 0-1,-1 1 1,0-1 0,0 0 0,0 0-1,0 0 1,0 1 0,0-1 0,0 0-1,-1 0 1,1 0 0,0 1 0,-1-1-1,1 0 1,-1 2 0,-2 1 10,1 1 1,-1-1-1,1 0 1,-1 0-1,0 0 1,-1 0-1,1-1 1,-7 6-1,-1 2 85,9-10-10,1 1 1,-1 0-1,1-1 0,-1 0 1,0 1-1,0-1 1,1 0-1,-5 2 1,9-3-33,1-1 1,-1 0-1,0 0 1,1 0-1,-1 0 1,3-2-1,14-4 18,10 0-63,-15 3-65,0 1-1,0 0 1,26-1-1,-36 4 36,0 0 0,0 0-1,0 1 1,0 0 0,0 0 0,0 0 0,0 1 0,-1-1 0,1 1-1,0 0 1,-1 1 0,1-1 0,-1 1 0,0 0 0,6 5 0,-1 0-183,0 1 0,0 0 0,-1 0 0,0 1 0,-1 0 0,0 1 0,6 11 0,-39-20-15367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6:30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246 79 2496,'0'-4'209,"0"-3"440,0 8-642,0-1 0,0 0 0,0 0 0,0 0 0,0 0 0,0 0 0,0 0 0,0 0 0,0 0-1,0 0 1,0 0 0,0 0 0,0 0 0,0 1 0,0-1 0,0 0 0,0 0 0,0 0 0,0 0 0,0 0 0,0 0 0,0 0 0,0 0 0,0 0 0,0 0 0,0 0-1,0 0 1,0 0 0,0 0 0,0 0 0,0 0 0,0 1 0,0-1 0,0 0 0,1 0 0,-1 0 0,0 0 0,0 0 0,0 0 0,0 0 0,0 0 0,0 0-1,0 0 1,0 0 0,0 0 0,0 0 0,0 0 0,0 0 0,0 0 0,1 0 0,-1 0 0,0 0 0,0 0 0,0 0 0,0 0 0,0 0 0,0-1 0,0 1 0,0 0-1,0 0 1,0 0 0,0 0 0,0 0 0,0 0 0,0 0 0,0 0 0,1 0 0,-1 0 0,0 0 0,0 1 532,2-6 687,6 2-594,-6 3-508,0-1 0,-1 0 0,1 0 1,0 1-1,0-1 0,-1 0 0,1 0 1,0-1-1,-1 1 0,1 0 1,2-3-1,3-3 1021,-6 6-1018,0 0 0,1 0 0,-1 0-1,0 0 1,-1 0 0,1 0 0,0 0-1,0 0 1,0 0 0,-1-1 0,2 0-1,0-3 110,-1 4-175,-1 1 0,1-1-1,-1 0 1,0 0-1,1 0 1,-1 0 0,0 0-1,1 0 1,-1 0-1,0 0 1,0 1 0,0-3-1,2-4 238,-1 5-100,-1 3-16,0-1-92,-9 5-303,5-2 211,0 1 0,1-1 0,-1 1 0,1-1 1,0 1-1,-3 4 0,-6 7 84,-6 6 143,-81 104 414,85-104-515,0 0 0,2 0-1,0 2 1,-16 45 0,12-14-113,2 1-1,2 0 1,-5 80 0,11-2 311,7-105-156,1 0 1,9 47-1,-2-41 416,2-2 1,16 36-1,-23-58-414,22 40 466,-16-32-322,8 20 0,-18-38-286,0 0 0,0 0 0,0 0 0,0 0-1,0 0 1,0 0 0,0 0 0,0 0 0,0 0 0,0 0-1,0 1 1,0-1 0,0 0 0,0 0 0,0 0 0,0 0-1,0 0 1,0 0 0,1 0 0,-1 0 0,0 0 0,0 0 0,0 0-1,0 0 1,0 0 0,0 0 0,0 0 0,0 0 0,0 0-1,0 0 1,1 0 0,-1 0 0,0 0 0,0 0 0,0 0-1,0 0 1,0 0 0,0 0 0,0 0 0,0 0 0,0 0 0,0 0-1,1 0 1,-1 0 0,0 0 0,0 0 0,0 0 0,0 0-1,0 0 1,0 0 0,0 0 0,0 0 0,0 0 0,0 0 0,0-1-1,0 1 1,0 0 0,0 0 0,0 0 0,1 0 0,4-9-506,3-16-4206,-3 8 2105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6:31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1 2912,'-1'49'9456,"-2"-14"-8720,-13 67 0,1-22-131,-7 146 0,17-161-386,5 21 197,1-38 139,-1-46-495,0-1 0,0 1 1,0-1-1,1 0 0,-1 1 1,0-1-1,1 1 0,-1-1 1,1 1-1,-1-1 0,1 0 1,0 1-1,-1-1 0,1 0 1,0 0-1,0 0 0,0 0 1,2 2-1,-1-1 51,0-1 1,1 1-1,-1-1 1,0 0-1,0 0 1,1 0-1,-1 0 1,1 0-1,-1-1 1,4 1-1,2 0 38,0-1-1,1 0 1,-1 0-1,1 0 1,14-4-1,-18 3-108,138-25 699,-139 26-713,0 0 1,-1-1-1,1 0 0,0 0 0,-1 0 0,6-2 1,0-5-2040,-3-5-4328,-3 5 3541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6:32.1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20 138 5632,'-9'0'741,"-1"0"803,20-5 1579,122-41 1745,5-3-3305,-98 39-1372,0 0-1,56-5 0,-78 14-64,24-1 0,-36 3-119,1-1 1,-1 0 0,1 1 0,-1 0 0,1 1 0,-1-1 0,8 4 0,12 5-443,-24-9-218,0-1 0,0 0 0,0 0 0,0 0-1,0 0 1,0 0 0,0 0 0,0 0 0,0 0 0,0 0 0,2-1 0,2 1-2296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6:32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20 4384,'0'0'86,"-1"-1"1,1 1-1,0-1 1,-1 1-1,1-1 1,0 1-1,-1-1 0,1 0 1,0 1-1,0-1 1,0 0-1,0 1 1,-1-1-1,1 0 1,0 1-1,0-1 0,0 0 1,0 1-1,1-1 1,-1 1-1,0-1 1,0 0-1,0 1 1,0-1-1,1 0 0,-1 1 1,0-1-1,1 1 1,0-2-1,0 2 29,0 0 0,0-1-1,0 1 1,0 0 0,0 0-1,0 0 1,0 0 0,0 0-1,0 1 1,0-1 0,0 0-1,0 0 1,0 1-1,0-1 1,2 1 0,8 4 354,0 1 0,10 7-1,-21-13-468,20 13 538,-1 1-1,-1 1 1,0 0-1,-1 2 0,25 30 1,-31-32-295,1 1 0,-2 0 0,0 1-1,-2 0 1,1 0 0,-2 1 0,8 28 0,-1 21 207,-2 0-1,-3 1 0,-1 104 0,-9-145-309,-1-1-1,-1 1 1,-2-1-1,-14 48 1,-46 95 888,58-151-850,5-14-565,0 1 0,0-1-1,0 0 1,-1 0 0,1 1-1,-1-2 1,-4 6 0,-4 5-1650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6:34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90 2560,'-1'-1'215,"1"0"1,0 0-1,0 0 1,0 0-1,0 0 0,0 0 1,1 0-1,-1 0 1,0 0-1,0 0 0,1 0 1,-1 0-1,1 0 1,-1 0-1,0 1 1,1-1-1,0 0 0,-1 0 1,2-1-1,5-12 1770,-2-4 90,-4 7 1935,74 17-3758,3 0 296,-67-6-423,42 1 138,0-3-1,60-10 0,-104 10-242,17-3 39,0 1 0,1 1 0,-1 0 0,29 3 0,-43 1 49,0-1 0,0-1 1,13-2-1,-23 3-29,-2 0-140,1 0 0,-1 0 0,0 0 0,0 0 0,0 0-1,1 0 1,-1 0 0,0-1 0,0 1 0,0 0 0,1 0 0,-1 0 0,0 0 0,0 0 0,0 0 0,0-1 0,0 1 0,1 0 0,-1 0 0,0 0 0,0-1-1,0 1 1,0 0 0,0 0 0,0 0 0,0-1 0,0 1 0,0 0 0,0 0 0,0 0 0,0-1 0,0 1 0,0 0 0,0-1 0,5 16-12303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6:35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35 4224,'-14'0'7072,"14"0"-6911,1-1 1,-1 1 0,1-1-1,-1 1 1,0-1 0,1 1 0,-1-1-1,0 1 1,1-1 0,-1 1-1,0-1 1,1 1 0,-1-1-1,0 0 1,0 1 0,0-1-1,0 0 1,0 1 0,0-1 0,0 1-1,0-2 1,0-13 321,0 8-385,0 9 36,19-2-214,127 9 1573,-113-10-1380,-11 1 27,1 0-1,-1 1 1,29 5 0,-45-5-18,-3-1-42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6:39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648 0 992,'3'7'250,"-6"-8"-8,0-2 2,6 4 1292,-3 0-1187,0 1 1,-1-1-1,1 1 0,0-1 1,-1 1-1,1-1 0,-1 0 1,0 1-1,1-1 1,-1 1-1,0-1 0,-1 2 1,-18 16 631,8-11-908,-22 13 0,23-15 140,-40 20 545,-80 57-1,109-65-656,1 2-1,0 0 1,2 1 0,1 1-1,0 1 1,2 1 0,-22 41-1,19-27 116,3 0 0,1 1 0,2 1 0,1 1 0,-6 48 0,16-80-157,2 0-1,-1-1 1,1 1-1,0 0 1,1 0-1,0 0 1,1-1-1,2 11 1,1-5 102,0 0 1,1 0 0,13 23 0,58 99 563,-54-87-440,-3 1 0,26 95 0,-27-79-15,-11-42-143,-2 0 0,-1 1 0,-1 0 0,1 27 0,-5-38-83,0 0 1,-1 0-1,0 0 1,-1 0-1,-1 0 1,0-1-1,-1 1 0,-11 25 1,-23 49 360,18-41-250,-31 56-1,16-43 214,-61 77 0,71-102-105,20-26-157,-1 0 1,-1-1-1,1 1 1,-12 9-1,11-10-9,-3-1-2,6-1 81,-3 2 84,7-8-267,0 0-1,0 0 1,0 0 0,0 0 0,0 0 0,0 0-1,0-1 1,1 1 0,-1 0 0,0 0 0,0 0-1,0 0 1,0 0 0,0 0 0,0 0 0,-1 0-1,1 0 1,0-1 0,0 1 0,0 0 0,0 0 0,0 0-1,0 0 1,0 0 0,0 0 0,0 0 0,0 0-1,0 0 1,0 0 0,0 0 0,0-1 0,0 1-1,0 0 1,0 0 0,-1 0 0,1 0 0,0 0-1,0 0 1,0 0 0,0 0 0,0 0 0,0 0-1,0 0 1,0 0 0,0 0 0,0 0 0,-1 0-1,1 0 1,0 0 0,0 0 0,0 0 0,0 0-1,0 0 1,0 0 0,0 0 0,0 0 0,0 0-1,-1 0 1,1 0 0,0 0 0,0 0 0,0 0 0,0 0-1,0 1 1,8-19-3817,-6 15 2944,11-15-1738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6:41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1 338 2656,'1'0'614,"0"0"0,0 0-1,1-1 1,-1 1 0,0 0 0,0 0 0,0-1-1,0 1 1,0-1 0,1 1 0,1-2 0,9-11 2387,-7 6-2982,0-1 1,4-12-1,0 3 740,21-37-317,2 2 1,47-57 0,-78 107-416,5-5-39,-1 0-1,2 1 1,-1-1 0,12-8 0,-16 14-10,-1 0 1,0 0 0,1 0-1,-1 1 1,1-1 0,-1 0 0,0 1-1,1-1 1,0 1 0,-1-1 0,1 1-1,-1 0 1,1-1 0,-1 1-1,1 0 1,0 0 0,-1 0 0,1 1-1,-1-1 1,1 0 0,0 0-1,-1 1 1,1-1 0,-1 1 0,1 0-1,-1-1 1,1 1 0,-1 0 0,0 0-1,1 0 1,-1 0 0,0 0-1,0 0 1,2 2 0,2 3-11,-1 0-1,0 0 1,0 1 0,0 0-1,-1 0 1,0 0 0,3 11-1,12 59 65,-13-50-77,3 8 124,23 64 1,-27-87-13,2 0 0,0-1 0,0 1 0,1-1 0,0-1 0,1 1 0,0-1 0,16 15 1,-20-22 6,0 1 0,0-1 0,0-1 1,0 1-1,1-1 0,-1 1 0,1-1 0,0-1 1,-1 1-1,1 0 0,0-1 0,0 0 1,0-1-1,0 1 0,0-1 0,0 0 1,0 0-1,0 0 0,0-1 0,0 1 1,0-1-1,0-1 0,0 1 0,9-4 0,0-1 7,0-1-1,0 0 0,-1-1 0,0 0 0,0-1 1,-1-1-1,0 0 0,15-17 0,6-11-31,36-54 1,-1 0-215,-45 63 71,-13 15 25,1 1-1,0 0 0,1 0 1,0 1-1,23-17 0,-33 28 41,0 0 0,0 0 0,0 0 0,0 0-1,1 0 1,-1 0 0,0 1 0,1-1 0,-1 1-1,0-1 1,1 1 0,-1 0 0,0 0 0,1 0-1,2 1 1,-1 0-9,0 0 0,-1 0-1,1 0 1,0 1 0,-1-1 0,1 1-1,-1 0 1,5 4 0,4 3-38,-1 1 1,-1 1-1,18 21 1,-23-26 74,28 37 316,0 1-1,37 71 1,-61-93-93,-8-10-50,-1-12-174,0 0 0,0 1 0,0-1 0,0 0 0,0 0-1,0 0 1,0 1 0,0-1 0,0 0 0,0 0 0,-1 0 0,1 1 0,0-1-1,0 0 1,0 0 0,0 0 0,0 0 0,-1 1 0,1-1 0,0 0 0,0 0-1,0 0 1,0 0 0,-1 0 0,1 0 0,0 1 0,0-1 0,0 0 0,-1 0-1,1 0 1,0 0 0,0 0 0,-1 0 0,1 0 0,-8 0-2457,2 0 625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6:41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27 3808,'-5'-20'1820,"5"14"-813,5 13-378,-1 4-540,0 0 1,-1 1-1,0-1 0,-1 1 1,2 17-1,-2-9 36,47 595 5016,-27-389-4133,-17-175-472,0 67 0,-5-110-262,0 1 0,1 0 1,0 0-1,3 12 0,6-46-4855,2 7 2117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6:42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47 3136,'0'0'61,"0"0"1,-1 0-1,1-1 1,0 1-1,0 0 0,0 0 1,0 0-1,0 0 1,0-1-1,0 1 0,0 0 1,0 0-1,0 0 1,0-1-1,0 1 1,0 0-1,0 0 0,0 0 1,0 0-1,0-1 1,0 1-1,0 0 0,0 0 1,0 0-1,0 0 1,0-1-1,1 1 0,-1 0 1,0 0-1,0 0 1,0 0-1,0-1 1,0 1-1,0 0 0,0 0 1,1 0-1,-1 0 1,0 0-1,0 0 0,0 0 1,0 0-1,1 0 1,-1-1-1,0 1 1,0 0-1,6-2 2858,-6 0-2715,1 1 0,-1 0 0,0-1-1,0 1 1,0 0 0,0-1 0,0 1 0,0 0 0,0-1 0,0 1 0,0 0 0,-1-1 0,1 1 0,0 0 0,-1 0 0,1-1 0,-1 1-1,1 0 1,-1 0 0,-1-2 0,-1 2-131,0 0-1,-1-1 1,1 1-1,0 0 1,-1 0-1,1 1 1,-1-1 0,1 1-1,-1 0 1,1 0-1,-1 0 1,0 0-1,1 1 1,-1-1-1,1 1 1,-1 0-1,-4 2 1,5-2-77,1 0 1,0 0-1,0 1 1,0-1 0,0 1-1,0-1 1,0 1-1,0 0 1,0 0-1,0 0 1,1 0-1,-1 0 1,1 0 0,0 0-1,-1 1 1,1-1-1,0 0 1,0 1-1,1-1 1,-1 1-1,0-1 1,1 1 0,-1-1-1,1 1 1,0 4-1,1 2 65,0 0-1,1-1 0,0 1 0,0-1 1,1 1-1,0-1 0,0 0 1,1 0-1,5 8 0,-3-5 19,-1 0-1,0 1 1,6 18 0,-2 9 35,16 77 737,-20-63-169,-1 62 1,-5-104-492,0 0 0,-1 0 0,-1 0 1,1-1-1,-8 18 0,10-28-155,0 1 1,0-1-1,0 1 1,-1-1-1,1 1 0,0 0 1,-1-1-1,1 1 1,0-1-1,-1 1 1,1-1-1,-1 0 0,1 1 1,-1-1-1,1 1 1,-1-1-1,1 0 1,-1 1-1,1-1 1,-2 1-1,2-1-94,0-1 1,-1 1-1,1 0 0,0 0 0,0 0 1,-1 0-1,1 0 0,0 0 1,0 0-1,-1 0 0,1 0 0,0-1 1,0 1-1,-1 0 0,1 0 1,0 0-1,0-1 0,0 1 0,-1 0 1,1 0-1,0 0 0,0-1 1,0 1-1,0 0 0,0 0 1,0-1-1,-1 1 0,1 0 0,0 0 1,0-1-1,0 1 0,0 0 1,0-1-1,0 1 0,0 0 0,0 0 1,0-1-1,0 1 0,0 0 1,0 0-1,1-1 0,-1-2-806,1 0 0,0 0 1,0 0-1,0 0 0,0 1 0,3-5 0,1-4-1419,5-7-133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1:53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7040,'-58'0'3200,"68"8"-2752,11-5 864,3 6-800,24-4 224,12 1-448,33-6 160,6 5-224,28-5 64,-11 4-160,10-8-3168,-18 4 1664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2:13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25 5888,'-22'-25'2688,"17"29"-2048,14 4-576,1 0 32,-2 9-32,2-2 288,-2 2-160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6:43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90 4160,'-13'0'809,"1"-1"0,-22-3-1,22 3 1105,8 1 423,8-3 573,23-7-1627,1 1 0,55-9 0,-42 10-867,134-16 391,-117 18-754,-30 1-1422,-14 5 484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6:44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41 109 2304,'0'-1'61,"0"1"-1,-1 0 1,1-1-1,0 1 1,-1 0 0,1-1-1,0 1 1,0 0 0,-1-1-1,1 1 1,0-1-1,0 1 1,0-1 0,0 1-1,-1 0 1,1-1-1,0 1 1,0-1 0,0 1-1,0-1 1,0 1 0,0-1-1,0 1 1,0 0-1,1-1 1,-1 1 0,0-1-1,0 1 1,0-1 0,0 1-1,1-1 1,1-7 2148,-2 8-2129,1 0 0,-1 0 0,0 0 0,0 0 0,0 0 0,0-1 0,1 1 0,-1 0 0,0 0 0,0 0 0,0 0 0,1 0 0,-1 0 0,0 0 0,0 0 0,0 0 0,0 0 0,1 1 0,-1-1 0,0 0 0,0 0 0,0 0 0,1 0 0,-1 0 0,0 0 0,0 0 0,0 0 0,0 0 0,0 1 0,1-1 0,-1 0 0,0 0 0,0 0 0,0 0 0,0 0 1,0 1-1,15 10 1443,-9-7-1032,0 1 0,0-1 0,11 5 0,-10-7-276,0-1 1,-1 0-1,1 0 0,0 0 0,0-1 1,0 0-1,-1-1 0,1 0 1,0 0-1,9-2 0,-4-1 87,1 0 0,0-1 0,-1 0-1,13-8 1,-22 11-257,0 0-1,0 0 0,0 0 1,0-1-1,-1 1 0,1-1 1,-1 0-1,2-3 1,1 0-45,-4 5-3,-1 1 9,1-1-1,-1 0 0,1 1 0,-1-1 1,1 0-1,-1 1 0,1-1 0,-1 0 1,0 0-1,1 1 0,-1-1 0,0 0 1,0 0-1,1 0 0,-1 1 1,0-1-1,0 0 0,0 0 0,0 0 1,0 0-1,0 1 0,0-1 0,0 0 1,-1 0-1,1 0 0,0 1 0,0-1 1,-1 0-1,1 0 0,0 1 0,-1-1 1,0-1-1,-1 0 0,1 0 0,0 0-1,-1 0 1,1 0 0,-1 1 0,0-1 0,0 0 0,0 1 0,1 0-1,-1-1 1,-1 1 0,1 0 0,0 0 0,0 0 0,0 0 0,0 0-1,-5 0 1,-1-1-97,-1 0 0,0 1 0,1 0 0,-10 0-1,8 2 50,1 1 0,-1-1-1,1 2 1,-1-1-1,1 2 1,0-1-1,0 1 1,0 0-1,0 1 1,1 0-1,-1 0 1,-7 7-1,11-7 31,0 0 0,0 0 0,0 0 0,0 0 0,1 1 0,0 0 0,0 0 0,0 0 0,1 0 0,0 0 0,-3 10 0,1 0 31,1 0 0,0 0-1,-2 26 1,5-13 196,1 0 1,1 0 0,9 49-1,-9-74-147,0 0 0,0 0 0,0 0-1,1-1 1,-1 1 0,1 0-1,0 0 1,0-1 0,0 1-1,1-1 1,-1 0 0,1 0-1,0 0 1,0 0 0,0 0 0,0-1-1,0 1 1,0-1 0,1 0-1,-1 0 1,1 0 0,0 0-1,0 0 1,-1-1 0,1 0-1,5 1 1,9 2 208,1-1 0,0-1 0,0 0 1,24-2-1,-28-1-182,220-10 541,-200 4-438,-13 2 104,-19 4-674,-1 0 0,0 0 0,0 0 0,0 0 0,0 0 0,0 0 0,0 0-1,-1-1 1,1 1 0,0-1 0,-1 1 0,3-3 0,3-4-2064,6 0 60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6:45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397 111 2720,'0'-9'4112,"0"9"-3974,0-1 0,0 1-1,0 0 1,-1-1 0,1 1 0,0 0 0,0-1 0,0 1 0,0 0 0,0-1 0,-1 1 0,1 0-1,0-1 1,0 1 0,0 0 0,-1-1 0,1 1 0,0 0 0,0 0 0,-1-1 0,-25 5 699,14-4-698,0 1 0,1 0 0,-1 1 0,1 1 0,-1 0 0,1 0-1,0 1 1,0 0 0,1 1 0,-12 7 0,-9 7 468,-54 46 1,67-50-343,1-1-117,11-10-123,-1 0-1,1 1 0,1 0 0,-1 0 0,1 1 0,0 0 0,0 0 0,0 0 0,1 0 0,0 1 0,-4 9 0,5-9 36,0 1 0,1-1-1,0 1 1,0 0 0,1 0 0,0 0-1,1 0 1,-1 0 0,1 0 0,1-1-1,0 1 1,0 0 0,0 0-1,4 9 1,3 9 428,-6-16-344,1 1-1,1-1 1,-1 0 0,2 0 0,-1-1-1,1 1 1,1-1 0,8 12-1,-8-15-26,1 1-1,-1-1 0,1-1 0,0 1 0,0-1 0,1 0 0,0-1 0,0 1 0,0-2 0,0 1 0,12 3 0,-7-4 13,-1-1 1,0 0-1,1-1 0,-1 0 0,1-1 1,-1 0-1,18-4 0,-3-1 22,0-1 0,0-2 0,-1-1 0,-1 0-1,0-2 1,44-26 0,-44 22-27,-1-2 0,-1 0 0,0-2 0,31-31 0,-45 40-91,-1 0 0,0 0 0,0 0 0,-1-1 1,0 0-1,-1-1 0,0 0 0,-1 0 0,0 0 0,-1 0 0,0-1 1,2-15-1,-4 8-7,-1-1 1,-1 0 0,-5-37-1,4 44-43,-2 1 0,1 0-1,-7-17 1,8 24 2,-1 1-1,-1 0 0,1 0 1,-1 0-1,0 0 1,0 0-1,0 1 1,0 0-1,-1-1 0,0 1 1,-7-5-1,6 5-15,-1 0 0,0 1 0,1 0 0,-2 1 0,1-1 0,0 1 0,0 0 0,-1 1 0,1-1 0,-1 1 0,1 1 0,-1-1 0,1 1 0,-1 0 0,0 1 0,-10 1 0,1 2 5,0 0 0,1 1 0,0 0 0,0 1 1,-27 16-1,29-15-262,0 1 1,1 1 0,0 0-1,0 1 1,1 0-1,0 0 1,0 2 0,-15 21-1,14-8-1984,10-3 694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6:46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54 3488,'-3'-53'5093,"-8"69"-5536,-2 14 746,-15 61 0,12-38 99,-20 72 882,6 0-1,-17 153 1,26-73 12,-8 72 187,14-198-342,15-77-1313,-3 6 1185,0-7-1570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6:51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10 371 2080,'0'0'7600,"-9"3"-6886,10-3 602,1-1-1244,-1 0 0,0 1-1,1-1 1,-1 0 0,0 0-1,0 0 1,0 0 0,0 0-1,0 0 1,0 0 0,1-1-1,2-5 92,1 1 0,-1 0-1,1 0 1,0 1 0,6-6 0,4-4 140,9-12 156,32-47 0,-20 20-131,66-75 0,-100 127-364,0-1 0,1 1 1,0-1-1,-1 1 1,1 0-1,0 0 1,0 0-1,3-1 1,-5 3 25,-1 0 1,0 0 0,1 0 0,-1 0 0,0 0 0,1 0-1,-1 0 1,0 0 0,1 0 0,-1 0 0,0 0 0,1 0 0,-1 0-1,0 1 1,0-1 0,1 0 0,-1 0 0,0 0 0,1 0-1,-1 1 1,0-1 0,0 0 0,0 0 0,1 1 0,-1-1 0,0 0-1,0 0 1,0 1 0,1-1 0,-1 0 0,0 0 0,0 1 0,5 13-45,-4-11 36,1 5-22,0 1 0,-1 0 0,1 0 0,-2 0 0,0 10 0,-4 49 18,0-28 60,8 117 37,-1-116-38,-3-34 13,1 0 1,0 0-1,0 0 0,0-1 0,1 1 1,0 0-1,6 12 0,-6-17 23,-1 1 1,1 0-1,0-1 0,0 1 0,0-1 1,0 1-1,0-1 0,1 0 0,-1 0 1,1 0-1,0 0 0,-1-1 0,1 1 0,0-1 1,0 0-1,0 1 0,0-1 0,0-1 1,4 2-1,1-1 62,0 0-1,0-1 1,0 1 0,-1-2 0,1 1 0,13-4-1,45-14 560,-46 10-622,0 0 0,0-1 0,-1-1 0,0-1 0,-1-1 0,0 0 0,-1-2 0,25-24 0,-17 12-63,-2-1 0,-1-1 0,-1-1 0,25-46 0,-35 53-10,21-32-31,-29 49-1,1 0 0,-1 1 0,1 0 0,0-1 0,0 1 0,1 0 0,-1 1 0,7-5 0,-10 8 24,0-1 0,1 1 0,-1-1 0,0 1 1,0 0-1,0-1 0,1 1 0,-1 0 0,0 0 0,0 0 1,1 0-1,-1 0 0,0 0 0,0 0 0,1 0 0,-1 0 0,0 1 1,0-1-1,0 1 0,1-1 0,-1 0 0,0 1 0,0 0 1,0-1-1,0 1 0,0 0 0,0 0 0,1 0 0,3 4 28,-1 0 0,1 0 0,-1 0 0,4 7 0,-2-2 9,72 105 91,-66-95 6,-1 1 0,-1 0 0,14 44 0,-22-59-127,-1 0-1,0 1 0,0-1 1,0 1-1,-1-1 1,0 1-1,-1-1 1,1 1-1,-1-1 1,0 1-1,-1-1 0,1 1 1,-1-1-1,-4 9 1,3-11-571,1 1 0,-1-1 0,0 1 1,0-1-1,-1 0 0,-5 6 0,8-9 215,0 0 0,0 0 0,0 0 0,0 0 0,0-1-1,-1 1 1,1 0 0,0 0 0,0-1 0,-1 1 0,1-1 0,-1 1 0,1-1 0,0 1-1,-1-1 1,1 0 0,-1 0 0,1 0 0,-3 0 0,-11 0-2826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6:51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4 3648,'-1'-1'88,"-8"-2"1611,11 7 109,7 7-1915,-4-2 336,0 0 0,0 1 1,-1-1-1,-1 1 0,5 18 1,7 57 954,-10-33-571,-2-1-1,-2 1 1,-7 59 0,-31 158 989,9-82-829,20-120-552,-18 166 993,24-220-1046,2-11-96,-1 0 0,1 0 0,0 0-1,0 1 1,-1-1 0,1 0 0,1 0-1,-1 0 1,0 0 0,0 1-1,2 1 1,-1-2-1090,2-2 218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6:52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0 4160,'5'0'11365,"-6"15"-10864,-2-7-363,0 0 0,-6 13 0,-3 5 205,9-18-204,1 0-1,0 1 0,0-1 0,1 1 1,0-1-1,0 1 0,1 0 0,1 15 0,0-20-81,-1 0-1,1 0 0,0 0 0,0-1 0,1 1 1,-1 0-1,1-1 0,0 1 0,0-1 0,0 1 0,0-1 1,0 0-1,1 0 0,0 0 0,-1 0 0,1 0 1,0-1-1,0 1 0,1-1 0,-1 0 0,7 4 0,-9-6-155,0 1 0,1-1 0,-1 1 0,0-1-1,1 0 1,-1 1 0,0-1 0,1 0 0,-1 0-1,1 0 1,-1 0 0,0 0 0,1 0 0,-1-1-1,1 1 1,-1 0 0,3-2 0,-1 1-885,1-2 0,-1 1 0,1 0 0,4-5 0,-6 6 692,13-12-1734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6:52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43 8320,'-16'-25'3744,"12"16"-3232,-1 6 224,0-2-864,10 5 64,0 0-192,-1 8 128,6-2-2240,4 1 1280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6:54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316 563 2560,'11'-5'5952,"-11"5"-5878,0 0 0,0 0 0,0-1 0,0 1 0,1 0 1,-1 0-1,0 0 0,0 0 0,0 0 0,0-1 0,0 1 0,0 0 1,1 0-1,-1 0 0,0-1 0,0 1 0,0 0 0,0 0 0,0 0 1,0-1-1,0 1 0,0 0 0,0 0 0,0 0 0,0-1 0,0 1 0,0 0 1,0 0-1,0-1 0,0 1 0,0 0 0,0 0 0,0 0 0,-1-1 1,1 1-1,0 0 0,0 0 0,0 0 0,0 0 0,0-1 0,0 1 1,-1 0-1,1 0 0,0 0 0,0 0 0,0 0 0,0 0 0,-1-1 1,1 1-1,0 0 0,0 0 0,0 0 0,-1 0 0,1 0 0,0 0 0,-1 0 1,-12-6 1059,1 4-1027,0 1 1,0 0-1,0 0 1,0 2-1,0-1 1,0 2-1,0-1 1,1 2-1,-1 0 1,0 0-1,1 1 1,-16 7-1,18-6-109,-1 0-1,1 0 1,0 1-1,1 1 1,0 0-1,0 0 1,0 0-1,1 1 1,0 0-1,0 0 1,1 1-1,0 0 1,0 0-1,-4 11 1,5-8 41,1-1 0,1 1 1,-1 0-1,2 0 1,0 0-1,0 1 1,1-1-1,1 1 1,0-1-1,0 0 1,1 1-1,1-1 1,3 13-1,-3-18 39,0-1 1,0 1-1,0-1 0,1 0 0,0 0 0,0 0 0,0 0 0,1 0 1,0-1-1,0 1 0,1-1 0,0 0 0,-1-1 0,1 1 1,1-1-1,-1 0 0,1 0 0,0 0 0,0-1 0,0 0 1,0 0-1,0-1 0,1 1 0,11 1 0,-11-3 5,-1 0-1,1-1 1,-1 0-1,1 0 1,-1 0-1,0-1 1,1 0-1,-1 0 1,0-1-1,1 0 1,-1 0-1,0 0 1,0-1 0,-1 0-1,1 0 1,0-1-1,-1 1 1,0-1-1,0 0 1,0-1-1,6-7 1,2-2-15,-2 0 0,0-1 0,0-1 1,-2 0-1,0-1 0,8-17 0,0-7-48,-1 0-1,-2-1 0,-2-1 0,12-82 0,-14 27-29,-4-1-1,-7-103 0,1 163-46,1 29-15,-1 0 0,0 0-1,-1 0 1,0 0 0,-4-14 0,5 23 63,0 1 0,0 0 0,0-1 0,0 1 1,0 0-1,0-1 0,0 1 0,0 0 0,0-1 1,0 1-1,0 0 0,-1 0 0,1-1 0,0 1 0,0 0 1,0-1-1,0 1 0,-1 0 0,1 0 0,0-1 0,0 1 1,-1 0-1,1 0 0,0 0 0,0-1 0,-1 1 1,1 0-1,0 0 0,-1 0 0,1 0 0,0 0 0,-1 0 1,1-1-1,0 1 0,0 0 0,-1 0 0,1 0 0,0 0 1,-1 0-1,1 0 0,0 0 0,-1 0 0,1 1 1,0-1-1,-1 0 0,1 0 0,0 0 0,-1 0 0,1 0 1,0 0-1,-1 1 0,1-1 0,0 0 0,0 0 1,-1 0-1,1 1 0,0-1 0,0 0 0,-1 1 0,-10 17-363,6-4 264,1 1-1,-3 20 0,3-16 78,-9 54 81,3 0-1,3 0 1,3 1-1,4 0 1,3-1-1,23 142 1,-9-117 328,9 40 508,-25-130-932,3 8 760,-4-16-759,0 0 0,0 1 0,0-1 0,0 0 0,0 0 1,1 0-1,-1 0 0,0 1 0,0-1 0,0 0 0,0 0 1,0 0-1,1 0 0,-1 0 0,0 1 0,0-1 0,0 0 1,1 0-1,-1 0 0,0 0 0,0 0 0,0 0 0,1 0 0,-1 0 1,0 0-1,0 0 0,0 0 0,1 0 0,-1 0 0,0 0 1,0 0-1,0 0 0,1 0 0,-1 0 0,0 0 0,0 0 1,0-1-1,1 1 0,-1 0 0,0 0 0,0 0 0,0 0 1,0 0-1,1 0 0,-1-1 0,0 1 0,0 0 0,0 0 1,0 0-1,0 0 0,0-1 0,1 1 0,-1 0 0,0 0 0,0 0 1,0-1-1,6-8-2750,2-1 833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6:54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22 4736,'1'-1'293,"-1"0"1,1 0 0,-1-1-1,1 1 1,-1 0-1,1 0 1,-1 0 0,1 0-1,0 0 1,0 1-1,0-1 1,-1 0 0,1 0-1,0 0 1,0 1 0,0-1-1,0 0 1,0 1-1,2-1 1,8-3 2496,-10 4-2707,-1 0 1,0 0-1,0 1 1,1-1-1,-1 0 1,0 0-1,0 0 1,0 0-1,1 0 1,-1 0-1,0 0 1,0 0-1,0 0 1,1 0-1,-1 0 1,0 1-1,0-1 1,0 0-1,0 0 0,0 0 1,1 0-1,-1 1 1,0-1-1,0 0 1,0 0-1,0 0 1,0 0-1,0 1 1,0-1-1,0 0 1,1 0-1,-1 1 1,0-1-1,0 0 1,0 0-1,0 0 1,0 1-1,-6 176 1293,-3-24-596,2-69-99,6-76-598,-12 119 944,9-119-624,1-11-1318,-2-17-2584,4 16 2763,-5-19-3802,5-1 1466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2:14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549 46 6240,'13'-5'2816,"50"13"-2464,-31-3 1088,4-2-864,27 2 0,9 2-384,22 1 0,-4 4-96,-8-4 160,-11 0-160,-31-4-3968,-4 4 2080</inkml:trace>
  <inkml:trace contextRef="#ctx0" brushRef="#br0" timeOffset="1">24 34 6144,'-24'-20'2784,"24"15"-2432,10 2-320,7 6-96,20-6-1088,2-2 608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6:55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5 102 3072,'-5'3'3299,"14"2"2100,7-3-4431,0 0-1,0-2 1,0 0-1,0 0 0,0-2 1,28-5-1,90-31 289,-129 36-1199,0 0-50,0 1 0,1 0 0,-1 0 0,1 0 0,-1 1 0,1 0 0,-1 0-1,1 0 1,-1 1 0,0-1 0,1 1 0,-1 1 0,6 1 0,5 3 47,0 1-1,27 17 1,-28-15 248,1 0-1,25 10 1,-24-14 49,0-1 0,1-1 0,-1 0 1,29 1-1,69-8 565,-105 3-801,-1-1 1,0 1-1,1-1 1,-1-1-1,14-5 0,-19 6-351,0 0-1,0 0 1,-1-1-1,1 1 1,0-1-1,-1 1 1,1-1-1,-1 0 1,0-1-1,0 1 1,0 0-1,-1-1 1,3-4-1,-3 6-263,-1 0 0,-1-1 0,1 1 0,0 0 0,-1 0-1,1-1 1,-1 1 0,1 0 0,-1-1 0,0 1 0,0-1 0,0 1-1,0 0 1,-1-1 0,1 1 0,-1 0 0,1-1 0,-2-2 0,-1-3-1144,-6-31-3737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9:12.7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4 868 2560,'-3'-3'8713,"14"-6"-7606,6-3-405,0-6-237,41-47 409,-37 39-622,21-27 83,41-66 1,-36 32-36,-4-1 0,33-96 1,-70 168-280,-1 0-1,0 0 1,-1 0-1,-1 0 1,-1-1 0,0 1-1,-1-23 1,0 33-111,-1 3 107,0 1 0,0-1-1,1 0 1,-2 1-1,1-1 1,0 1-1,0-1 1,-1 1 0,1-1-1,-1 1 1,0 0-1,0-1 1,0 1-1,0 0 1,0-1 0,-2-1-1,2 4-29,0-1 0,1 1-1,-1 0 1,0 0 0,0 0-1,0 0 1,1 0 0,-1 0 0,0 0-1,0 0 1,0 0 0,1 0-1,-1 0 1,0 0 0,0 1 0,1-1-1,-1 0 1,0 1 0,-1 0-1,0-1-33,0 1 0,1 0 0,-1 0 0,0 1 0,0-1 0,1 0 0,-1 1 0,1-1-1,-1 0 1,-1 4 0,-5 8-2,-9 24-1,10-20-11,-3 7 3,2 1 0,0 0 0,-3 27 0,5-23 114,-27 142 46,7-31-193,-37 116 84,25-105 9,12-30 146,-12 47 173,35-160-218,1 0 0,-1-1-1,-1 1 1,0-1 0,0 0 0,-7 9 0,11-15-92,0-1 1,-1 1 0,1-1-1,0 1 1,-1-1-1,1 0 1,0 1 0,-1-1-1,1 0 1,-1 1-1,1-1 1,-1 0-1,1 1 1,-1-1 0,1 0-1,-1 0 1,1 0-1,-1 0 1,1 1 0,-1-1-1,0 0 1,1 0-1,-1 0 1,1 0-1,-1 0 1,1 0 0,-1 0-1,1 0 1,-1-1-1,0 1 1,1 0 0,-1 0-1,1 0 1,-2-1-1,1 0 20,0-1 0,0 1 0,1 0-1,-1-1 1,0 1 0,0-1-1,1 1 1,-1-1 0,0 1 0,1-1-1,0 1 1,-1-3 0,0-4 68,0-1-1,0 0 1,1-16 0,2 3-41,0-1-14,1 1 0,0-1 0,2 1-1,9-27 1,25-43-201,-34 81 171,2 0 0,-1 1 0,1 0 0,1 0 0,0 0 0,11-10 0,18-10-32,1 3-1,1 0 0,59-28 1,-66 39 6,21-12-120,-33 16 275,-11 7-63,0-1 0,16-12 1,-19 13-64,5-5 28,-1 0 0,1 0 0,16-23 0,-18 21 77,-7 9-121,0 1 1,0 0-1,0-1 1,0 1-1,-1-1 0,1 0 1,-1 0-1,0 1 1,1-1-1,-1 0 0,0-3 1,-10 34-334,-3 4 125,9-18 126,0-6 44,2 0 0,-1 1 0,1-1-1,0 0 1,1 0 0,0 14 0,4 44-113,-3-59 175,0-1 0,0 1-1,1-1 1,0 1 0,0-1-1,1 0 1,-1 0-1,1 0 1,1 0 0,-1 0-1,1 0 1,6 6-1,-9-11 0,0 0 0,0 0-1,0 0 1,1-1 0,-1 1-1,0 0 1,0-1-1,1 1 1,-1 0 0,1-1-1,-1 0 1,1 1 0,-1-1-1,0 0 1,1 0-1,-1 0 1,1 0 0,-1 0-1,1 0 1,-1 0-1,1-1 1,-1 1 0,1 0-1,-1-1 1,0 1 0,1-1-1,-1 0 1,0 1-1,2-2 1,2 0 35,0-1 0,0 0-1,-1 0 1,0 0 0,1-1 0,5-6-1,5-8 24,18-31 0,-5 5 165,0 2-482,-23 35 153,-5 7 77,0 1 0,0-1 0,0 0 1,0 0-1,0 0 0,0 0 0,0 0 0,0 0 0,0 0 1,0 0-1,0 0 0,0 0 0,0 0 0,0 0 0,1 0 1,-1 0-1,0 0 0,0 0 0,0 0 0,0 0 0,0 0 1,0 0-1,0 0 0,0 0 0,0 0 0,0 0 0,0 0 1,0 0-1,0 0 0,1 0 0,-1 0 0,0 0 0,0 0 1,0 0-1,0 0 0,0 0 0,0 0 0,0 0 0,0 0 1,0 0-1,0 0 0,0 0 0,0 0 0,0 0 0,0 0 1,0 0-1,0 0 0,0 0 0,1-1 0,-1 1 0,0 0 1,0 0-1,0 0 0,0 0 0,0 0 0,0 0 0,6 10-106,-4-7 96,0 1-1,1-1 0,-1 1 1,-1 0-1,1-1 1,0 1-1,-1 0 1,0 0-1,0 0 1,1 7-1,-1 3 166,-1 25 0,0-19 286,0-19-329,24-21 522,42-29-543,-56 43-93,1-2-45,1 1 0,-1 0-1,2 1 1,-1 0-1,1 1 1,13-4-1,-25 9 51,0 0-1,0 0 0,0-1 0,0 1 0,1 0 1,-1 0-1,0 1 0,0-1 0,0 0 1,0 0-1,0 1 0,0-1 0,0 0 0,0 1 1,0-1-1,0 1 0,0-1 0,0 1 0,1 1 1,0 0-7,0 0 1,0 0-1,0 0 1,0 0 0,-1 0-1,1 1 1,1 4 0,1 3 17,0 0 0,-1 0 1,2 13-1,-4-16 9,1-1 1,0 0-1,0 1 1,0-1-1,1 0 1,0 0-1,0 0 0,0 0 1,1-1-1,6 9 1,-8-13-2,0 0 1,-1 0 0,1 1 0,0-1-1,0 0 1,-1-1 0,1 1 0,0 0-1,0 0 1,0-1 0,0 1 0,0-1-1,0 0 1,0 0 0,0 0-1,0 0 1,1 0 0,-1 0 0,0 0-1,0 0 1,2-1 0,1-1 50,0 1-1,0-1 1,0 0 0,0 0-1,-1 0 1,9-6 0,-5 2-48,0-1 0,0 0 0,12-14 0,-12 12-47,21-25 134,-27 32-120,0 0 0,0 0 0,0 0 1,1 0-1,-1 1 0,0-1 0,1 1 1,0-1-1,-1 1 0,1 0 0,0 0 0,0 0 1,-1 1-1,1-1 0,0 1 0,0-1 1,0 1-1,0 0 0,0 0 0,4 1 1,0 0-36,0 1 1,0 0 0,-1 1 0,1-1 0,-1 1 0,0 1 0,10 6-1,-4-1-26,-9-7 79,0 0 0,0 0 1,0 0-1,0 0 0,0-1 1,5 3-1,-3-3 1,1 0 705,-8-12-372,1 8-322,0-1 1,-1 1-1,1-1 0,-1 1 1,0 0-1,0 0 0,0 0 1,-4-4-1,-4-6-40,10 12 9,-1 1 0,1-1 0,-1 0-1,1 1 1,-1-1 0,1 0 0,-1 1 0,0-1-1,1 0 1,-1 1 0,0-1 0,0 1-1,1-1 1,-1 1 0,0 0 0,0-1 0,0 1-1,0 0 1,0 0 0,1-1 0,-1 1 0,0 0-1,0 0 1,0 0 0,0 0 0,0 0-1,0 0 1,0 0 0,1 1 0,-1-1 0,0 0-1,0 0 1,0 1 0,0-1 0,1 0-1,-1 1 1,-1 0 0,-1 1-23,1 0 0,0-1-1,0 1 1,1 0 0,-1 0 0,0 0 0,1 0-1,-1 1 1,1-1 0,0 0 0,-2 5 0,-3 6 4,4-10 33,1 0-1,-1 0 0,1 0 1,0 0-1,0 0 0,-1 5 0,1 3-32,0 0 0,0 0 0,1 1 0,2 17 0,-1-24 43,4 19 27,-5-23-29,0-1 1,0 1-1,0 0 1,1-1-1,-1 1 1,0 0-1,1-1 1,-1 1 0,0 0-1,1-1 1,-1 1-1,0-1 1,1 1-1,-1-1 1,1 1-1,0-1 1,-1 1-1,1-1 1,-1 1 0,1-1-1,-1 0 1,1 1-1,0-1 1,-1 0-1,1 0 1,1 1-1,-2-2 29,1 1 0,0-1 0,0 1 0,0-1 0,-1 1 0,1-1 0,0 1 0,0-1 0,-1 0 0,1 1 0,-1-1 0,1 0-1,-1 0 1,1 1 0,-1-1 0,1 0 0,0-2 0,9-19 204,-8 17-208,3-8-224,0 0 1,0 0-1,2-17 0,4 38 15,2 5 188,-6-6-23,0 0 0,1-1 0,11 8 0,-17-13 23,1 0 0,0 1-1,-1-1 1,1 0-1,0 0 1,-1 0 0,1-1-1,0 1 1,0-1-1,0 1 1,0-1 0,0 0-1,-1 0 1,1 0-1,0-1 1,3 0 0,6-2 68,0-1 1,0 0-1,0-1 0,-1 0 1,14-9-1,-1-2 60,28-23 0,-38 27-115,-2 0 1,1 0-1,-1-2 0,-1 1 0,-1-1 0,12-20 0,-2-6 17,-1 0 0,-2-2-1,20-73 1,-19 40-96,10-103 0,-27 174 27,0-1 1,-1 1-1,0-1 0,0 1 1,0-1-1,0 1 0,-1 0 1,0-1-1,0 1 0,0 0 1,-2-5-1,3 9 18,-1-1 1,1 1-1,0 0 1,-1 0-1,1-1 1,-1 1-1,1 0 1,0 0-1,-1-1 1,1 1-1,-1 0 1,1 0-1,-1 0 1,1 0-1,-1 0 0,1 0 1,-1 0-1,1 0 1,0 0-1,-1 0 1,1 0-1,-1 0 1,1 0-1,-1 0 1,1 0-1,-1 0 1,1 0-1,-1 1 1,1-1-1,0 0 0,-1 0 1,1 1-1,-1-1 1,1 0-1,0 1 1,-1-1-1,-15 13-251,13-8 222,1-1 1,0 0-1,1 1 1,-1 0-1,1-1 1,-1 8-1,0-4 2,-10 58-19,2 1-1,4 0 1,2 0 0,8 92-1,18 27 125,-17-164-30,0 0 1,9 23-1,1-16-1527,-15-29 1383,0 0 0,1 0-1,-1 1 1,0-1 0,0 0 0,0 0 0,0 0 0,1 0 0,-1 1 0,0-1-1,0 0 1,0 0 0,1 0 0,-1 0 0,0 0 0,0 0 0,1 1 0,-1-1-1,0 0 1,0 0 0,1 0 0,-1 0 0,0 0 0,0 0 0,1 0 0,-1 0 0,0 0-1,0 0 1,1 0 0,-1 0 0,0-1 0,0 1 0,0 0 0,1 0 0,-1 0-1,0 0 1,0 0 0,1 0 0,-1-1 0,0 1 0,0 0 0,0 0 0,1 0 0,-1 0-1,0-1 1,0 1 0,0 0 43,8-4-2268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9:13.1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73 102 5632,'-30'-38'2560,"11"13"-2208,10 17 992,9 4-800,-9-10 128,9 11-384,-5-6-544,10 9-192,4 5 320,10-1-1760,4 8 1024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9:18.9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214 845 3328,'0'-1'115,"0"0"0,-1 1 0,1-1 0,0 0 0,0 1 0,0-1 0,0 0 0,0 0 0,-1 1 0,1-1 0,0 0-1,-1 1 1,1-1 0,0 1 0,-1-1 0,0-1 0,1 2-79,-1 0 0,1 0 0,0 0 0,0 0 1,0 0-1,0-1 0,0 1 0,-1 0 0,1 0 0,0 0 0,0 0 0,0-1 0,0 1 0,0 0 0,0 0 0,0 0 0,0-1 0,0 1 0,0 0 0,0 0 0,0 0 0,0-1 0,0 1 0,0 0 0,0 0 0,0 0 0,0-1 1,0 1-1,0 0 0,0 0 0,0 0 0,0-1 0,0 1 0,0 0 0,1-4 358,0 0 1,-1 0 0,0-1-1,0 1 1,0 0 0,0 0-1,-2-4 1,1-2-34,-2 1 0,0 0 0,0 0 0,0 0 0,-1 0 0,-6-10 0,7 14-232,-1 0 0,0-1 0,0 1 0,0 1 0,0-1 0,-1 0 0,1 1 0,-1 0 0,0 0 1,-11-5-1,8 4 24,5 3-193,-1 0 1,1 1 0,-1-1 0,-7-1-1,10 2 15,0 1 0,0 0 0,0 0-1,0 0 1,0 0 0,0 0 0,0 0-1,0 0 1,0 0 0,-1 1 0,1-1-1,0 0 1,0 1 0,0-1 0,0 0-1,0 1 1,0-1 0,0 1 0,0 0-1,1-1 1,-1 1 0,-1 1 0,-12 10-142,10-9 169,1 0-1,0 0 1,-1 0-1,1 1 1,0-1-1,1 1 1,-5 7-1,3-5-8,1 1 0,0-1 0,1 0-1,0 1 1,0 0 0,0-1 0,1 1 0,0 0 0,0 0 0,0 0 0,1 0 0,0 0-1,1 0 1,0 0 0,0 0 0,0 0 0,4 11 0,2 0 165,1-1 1,1-1-1,0 1 0,1-2 0,24 30 1,-30-41-52,0 0 0,1 0 0,0 0 0,0 0 1,0-1-1,0 1 0,0-1 0,1-1 0,8 4 1,-9-5-37,0 0 0,-1 0 0,1 0 0,-1-1 0,1 1 0,0-1 0,-1-1 0,1 1 0,0-1 0,-1 1 1,1-1-1,0 0 0,-1-1 0,5-1 0,26-14 120,-2 0-1,42-30 1,-43 27-150,18-20-51,-49 50-297,-2-2 333,1-1 0,1 0 0,1 13 0,2-14-17,0 1 1,1-1-1,0 0 1,0 0-1,0-1 1,1 1-1,0-1 1,10 6-1,-10-6 36,1-1-1,0-1 1,0 1 0,0-1-1,0-1 1,1 1-1,-1-1 1,14 2 0,-18-3 0,0-1 1,0 0-1,0 1 1,0-1 0,0 0-1,0-1 1,0 1-1,0 0 1,0-1 0,0 0-1,0 0 1,0 0-1,0 0 1,0 0 0,0 0-1,-1-1 1,1 1-1,-1-1 1,1 0-1,-1 0 1,1 0 0,-1 0-1,0 0 1,2-3-1,-3 4-17,-1 0 0,1 0 1,0-1-1,-1 1 0,1 0 0,-1 0 0,0-1 0,1 1 0,-1 0 0,0-1 0,0 1 0,0 0 0,0-1 0,0 1 0,0 0 0,0-1 0,0 1 0,0 0 0,-1-3 0,0 1-15,-1 1-1,1-1 1,-1 0 0,1 1-1,-1-1 1,0 1 0,0-1-1,-3-2 1,-2-1-27,0 0 0,0 0 1,0 1-1,-1 0 0,-10-5 0,-22-2-352,29 10 284,7 1 47,-1 0-1,1 1 1,-1 0-1,1 0 1,0 0-1,-1 0 1,1 1-1,-1 0 0,1 0 1,0 0-1,0 0 1,0 1-1,-1-1 1,1 1-1,1 0 1,-1 1-1,-5 3 0,8-6 37,1 0-1,-1 0 0,1 1 0,0-1 0,-1 0 0,1 0 0,0 0 0,0 1 0,-1-1 0,1 0 0,0 1 0,-1-1 0,1 0 0,0 1 0,0-1 0,0 0 0,-1 1 0,1-1 0,0 0 0,0 1 0,0-1 0,0 1 0,0-1 0,0 0 0,0 1 0,0-1 0,0 1 0,0-1 0,0 0 0,0 1 1,0-1-1,0 1 0,0-1 0,0 0 0,0 1 0,0-1 0,1 0 0,-1 1 0,0-1 0,0 1 0,0-1 0,1 0 0,-1 1 0,0-1 0,0 0 0,1 0 0,-1 1 0,0-1 0,1 0 0,-1 0 0,0 1 0,1-1 0,0 0 0,1 1 24,1 1-1,0-1 0,-1-1 1,1 1-1,0 0 0,4 0 1,11 0 78,-1-1 1,0 0 0,1-1-1,32-7 1,69-24 164,-89 23-178,102-29-4,-130 37-89,0 1-1,0-1 0,0 1 1,0 0-1,1 0 0,-1 0 0,0 0 1,0 0-1,0 0 0,0 1 1,0-1-1,0 1 0,1-1 0,-1 1 1,0 0-1,0 0 0,-1 0 1,1 0-1,0 0 0,0 0 0,0 0 1,-1 1-1,1-1 0,-1 1 1,1-1-1,-1 1 0,1 0 0,-1-1 1,0 1-1,0 0 0,0 0 1,0 0-1,0 0 0,0 0 0,-1 0 1,1 0-1,-1 0 0,1 0 1,-1 0-1,0 1 0,0-1 1,0 3-1,1 15 24,0-14 36,-1 0-1,0 0 1,0 0-1,0 0 1,-3 9-1,2-7 250,3-8 209,9-12 324,-6 6-992,39-46 27,-43 51 91,0-1 1,1 1-1,-1 0 1,0-1-1,0 1 0,1 0 1,-1 0-1,1 0 0,-1 0 1,1 0-1,1-1 0,-2 2 25,-1 0-1,1 0 0,-1-1 1,0 1-1,1 0 0,-1 0 1,0 1-1,1-1 1,-1 0-1,1 0 0,-1 0 1,0 0-1,1 0 0,-1 0 1,0 0-1,1 1 0,-1-1 1,0 0-1,1 0 0,-1 0 1,0 1-1,1-1 0,6 15-168,1 9 77,8 26 204,-14-45-66,0-1 0,0 1 0,1-1 1,0 0-1,0 0 0,0 0 1,0 0-1,5 4 0,-7-7-16,0 0 1,0-1-1,0 1 1,0-1-1,0 1 0,0-1 1,0 0-1,1 0 1,-1 1-1,0-1 0,0 0 1,0 0-1,1 0 1,-1 0-1,0 0 0,0 0 1,0-1-1,1 1 1,-1 0-1,0-1 0,0 1 1,0 0-1,2-2 1,32-17 430,-18 9-417,2-2 22,-1 0 0,0-1 0,-1-1 1,0-1-1,22-25 0,-18 15-35,0-1 0,-2-1-1,-1 0 1,21-46 0,44-123-76,-36 72 95,-36 96 21,-2-1 1,8-41 0,-12 46-37,2-13-103,-1 0 0,1-59 0,-7 90 15,0 1 0,-1-1 0,0 1 0,-1-6 0,2 11 58,0 0-1,0 0 1,0 0 0,0 0-1,0 0 1,0 1-1,0-1 1,0 0 0,0 0-1,0 0 1,0 0-1,0 0 1,0 0 0,-1 0-1,1 0 1,0 0-1,0 0 1,0 0 0,0 0-1,0 0 1,0 0 0,0 0-1,0 0 1,0 0-1,0 0 1,0 0 0,0 0-1,0 0 1,-1 0-1,1 0 1,0 0 0,0 0-1,0 0 1,0 0 0,0 0-1,0 0 1,0 0-1,0 0 1,0 0 0,0 0-1,0 0 1,0 0-1,0 0 1,-1 0 0,1 0-1,0 0 1,0 0-1,0 0 1,0 0 0,0 0-1,0 0 1,0 0 0,0 0-1,0-1 1,0 1-1,0 0 1,0 0 0,0 0-1,0 0 1,0 0-1,0 0 1,0 0 0,0 0-1,0 0 1,0 0 0,0 0-1,0-1 1,-5 11-195,-2 13 74,3-10 37,-41 148-224,33-112 361,-5 67-1,11-46-119,5 121-1,2-175 106,1 12 76,6 31-1,-7-51-71,1 1 0,1-1-1,0 1 1,0-1 0,1 0 0,-1 0 0,10 13 0,-11-19-7,19 24 148,-21-25-156,1 0 0,0 0 0,0-1 0,0 1 0,-1 0 1,1 0-1,0-1 0,0 1 0,0-1 0,0 1 1,0-1-1,0 1 0,0-1 0,0 0 0,0 1 0,1-1 1,-1 0-1,0 0 0,0 0 0,0 0 0,0 0 0,0 0 1,2 0-1,10-5 162,-10 5-166,-1-1-1,1 0 0,-1 0 0,1 0 1,-1 0-1,0 0 0,0 0 1,1-1-1,-1 1 0,0-1 1,0 1-1,-1-1 0,1 0 0,0 0 1,0 0-1,2-3 0,6-11 34,0 0 0,-1-1-1,-1 1 1,0-2 0,-1 1-1,-1-1 1,5-26 0,-6 31-283,-5 13 227,0 0 0,0 0 0,0 0 0,0 0 0,1 0 1,-1 0-1,0 0 0,0 0 0,0 0 0,0 0 0,0 0 1,1 0-1,-1 0 0,0 1 0,0-1 0,0 0 1,0 0-1,0 0 0,0 0 0,1 0 0,-1 0 0,0 0 1,0 1-1,0-1 0,0 0 0,0 0 0,0 0 0,0 0 1,0 0-1,0 1 0,0-1 0,0 0 0,0 0 0,0 0 1,0 0-1,0 1 0,0-1 0,0 0 0,0 0 0,3 31-312,-3 143 154,1-169 177,-1-1 1,1 1-1,-1-1 0,1 1 1,1-1-1,1 7 1,-2-10 5,-1 0 1,1 0-1,-1 1 1,1-1-1,-1 0 1,1 0-1,0 0 1,0 1-1,-1-1 1,1 0-1,0 0 1,0 0-1,0-1 1,0 1-1,0 0 1,0 0-1,1 0 1,-1-1-1,0 1 1,0-1-1,0 1 1,1-1-1,-1 1 1,2 0-1,-1-2 39,1 0-1,-1 1 1,0-1-1,0 0 0,0 0 1,0 0-1,0-1 1,0 1-1,0 0 1,0-1-1,-1 1 1,3-3-1,2-1 69,10-7-13,0-2 0,-1 1 0,21-26 0,-29 30-110,0 0 0,-1 0 0,0-1-1,-1 0 1,0 0 0,0 0-1,-1-1 1,3-11 0,-2 6-205,-2 9-129,-5 10 163,10 39-2,-2 25-170,-5-62 340,-1 1-1,1-1 1,0 1 0,1 0 0,-1-1 0,1 0 0,0 1-1,4 5 1,0 5 49,-5-15 416,1-1-272,4 0-128,0 0-1,1-1 1,-1 0-1,0 0 1,0-1 0,0 1-1,0-1 1,0-1-1,0 1 1,0-1-1,-1 0 1,8-5 0,109-66-219,-122 74 133,1-1-1,0 1 1,0 0 0,0 0-1,0 0 1,-1 0 0,1 0 0,0 0-1,0 0 1,0 0 0,0 0-1,-1 0 1,1 0 0,0 0-1,0 1 1,0-1 0,-1 0-1,1 1 1,0-1 0,0 1-1,-1-1 1,1 0 0,0 1 0,-1 0-1,1-1 1,0 1 0,-1-1-1,1 1 1,-1 0 0,1-1-1,-1 1 1,1 0 0,-1 0-1,1 1 1,1 1-14,0 1 0,0 0 0,0-1 0,0 1 0,1 8 0,12 51 1348,-5-67-1234,-7 3-81,1-1 1,-1 0-1,1 1 0,-1-1 0,0 0 1,0 0-1,0-1 0,0 1 0,-1-1 1,1 1-1,-1-1 0,3-3 0,-3 2-7,4-4-44,-1-1 0,1 1-1,1 0 1,0 0 0,13-11-1,-19 18 43,-1 1-1,1 0 1,-1 0 0,0 0-1,1 0 1,-1 1-1,1-1 1,-1 0 0,0 0-1,1 0 1,-1 0-1,1 0 1,-1 0-1,0 1 1,1-1 0,-1 0-1,0 0 1,1 0-1,-1 1 1,0-1 0,1 0-1,-1 1 1,0-1-1,0 0 1,1 1-1,-1-1 1,0 0 0,0 1-1,0-1 1,1 0-1,-1 1 1,7 14-188,-4-7 165,0 0 0,-1 0 0,1 11 0,4 16 159,-3-16-160,-4-16 30,1 1 1,-1-1-1,1 1 0,0-1 0,0 1 0,0-1 0,0 0 0,1 0 0,-1 1 0,1-1 0,3 4 0,-2-4 157,6 4 307,1-14-167,-8 4-236,8-7-20,-1 0-1,0-1 1,-1-1-1,0 1 1,-1-1-1,0-1 1,8-22 0,6-9-35,-14 20 46,-6 22-69,-1 0-1,0 0 1,1 0-1,-1-1 1,1 1 0,0 0-1,0 0 1,0 0 0,0 0-1,0 1 1,3-5 0,-4 6 11,0 0 1,0 0-1,0 0 1,0 0-1,1 0 1,-1 0-1,0 0 0,0 0 1,0 1-1,0-1 1,0 0-1,1 0 1,-1 0-1,0 0 1,0 0-1,0 0 1,0 0-1,0 0 1,0 0-1,1 0 1,-1 1-1,0-1 1,0 0-1,0 0 1,0 0-1,0 0 1,0 0-1,0 0 0,0 1 1,0-1-1,0 0 1,0 0-1,0 0 1,0 0-1,0 0 1,0 1-1,0-1 1,0 0-1,0 0 1,0 0-1,0 0 1,0 1-1,0-1 1,0 0-1,1 8-109,-2 31-86,0-21 254,2 37 1,1-39-76,-2-14 31,0 0-1,0 0 1,0 1 0,0-1-1,1 0 1,-1 0 0,1 0 0,-1 0-1,1 1 1,0-1 0,0 0 0,0 0-1,0 0 1,0 0 0,1-1 0,-1 1-1,2 2 1,-2-4 29,0 1-1,0-1 1,0 0 0,0 0-1,0 0 1,0 0 0,0 0-1,0 0 1,0 0 0,0 0-1,0-1 1,0 1 0,0 0-1,0 0 1,0-1 0,0 1-1,0-1 1,0 1 0,0-1-1,3-1 29,5-2 19,0 0 0,-1-1 0,1 0 0,-1-1 0,0 0 0,10-10 0,1-3-86,19-24 0,-22 18 73,-13 20-158,0 0 0,0 0 0,0 0-1,4-4 1,-7 9 84,0 0 1,0 0-1,0 0 0,0 0 0,0 0 0,0 0 0,1 0 0,-1-1 0,0 1 1,0 0-1,0 0 0,0 0 0,0 0 0,0 0 0,0 0 0,0 0 0,0 0 1,0 0-1,0 0 0,0 0 0,0 0 0,0 0 0,1 0 0,-1 0 0,0 0 1,0 0-1,0 0 0,0 0 0,0 0 0,0 0 0,0 0 0,0 0 0,0 1 1,0-1-1,0 0 0,0 0 0,0 0 0,0 0 0,0 0 0,1 0 0,-1 0 1,0 0-1,0 0 0,0 0 0,0 0 0,0 0 0,0 0 0,0 0 0,0 0 1,0 0-1,0 0 0,0 1 0,0-1 0,0 0 0,0 0 0,0 0 0,1 7-154,0 12 147,-1-17-15,0 10 39,1 0-1,0 0 0,2 0 1,-1 0-1,1 0 1,5 13-1,-4-14 40,-4-10-43,1 0 0,-1 1 1,0-1-1,1 0 0,-1 0 1,1 0-1,-1 1 0,1-1 1,0 0-1,-1 0 0,1 0 1,0 0-1,0 0 1,0 0-1,0-1 0,0 1 1,0 0-1,0 0 0,0 0 1,0-1-1,0 1 0,0-1 1,2 1-1,2 1 28,1-1 1,0 0-1,-1 0 0,1-1 1,0 0-1,0 0 0,0 0 1,-1-1-1,1 0 0,0 0 1,6-2-1,3-6-209,-15 11 268,6-4-51,12-4 26,-14 5-11,3-1-37,-5 2-17,-1-1 1,1 1-1,0-1 0,0 1 0,-1-1 0,1 1 1,0-1-1,-1 0 0,1 0 0,-1 0 1,1 0-1,-1 0 0,0 0 0,1 0 0,-1 0 1,0-1-1,0 1 0,0 0 0,0-1 1,0 1-1,0-1 0,0 0 0,0 1 0,1-4 1,8-25 130,-7 25-127,-1-1-1,1 0 0,-2 0 1,1 0-1,-1 0 0,2-13 0,-2 10 22,1-15-235,-2 184-635,0-156 863,0-1 0,1 1 0,-1-1-1,1 1 1,0 0 0,0-1-1,0 1 1,0-1 0,3 5 0,-3-6 102,11 1 99,-11-2-210,0 0 0,1 0 0,-1-1 0,1 1 0,-1-1 0,0 0 0,1 1 0,-1-1 0,3 0 0,1 0 9,1-1 0,-1 0 0,0 0 0,0 0 0,0 0 0,0-1 0,0 0 1,0 0-1,0-1 0,-1 1 0,1-1 0,-1 0 0,1 0 0,-1-1 0,0 1 0,0-1 0,5-6 0,-1 0 28,-1 0-1,0 0 1,0-1-1,-1 0 0,-1 0 1,7-17-1,-11 25-80,0 0-1,0-1 1,1 1-1,0 0 1,0 0-1,0 0 1,0 0-1,0 0 1,0 1-1,1-1 1,-1 1-1,1-1 1,5-3-1,-8 6 28,1 0 0,-1 0 0,1 0 1,-1-1-1,1 1 0,-1 0 0,1 0 0,-1 0 0,1 0 0,-1 0 1,1 0-1,-1 0 0,1 0 0,-1 0 0,1 0 0,-1 0 0,1 0 1,-1 0-1,1 1 0,-1-1 0,0 0 0,1 0 0,-1 0 0,1 1 1,12 12-82,6 21 96,-15-26-5,0 1-1,-1 0 1,0 1 0,-1-1 0,0 1-1,0-1 1,-1 1 0,0-1 0,-1 19-1,0-27 264,12-12 426,-4 1-639,10-5 11,30-19 1,-12 8-59,-32 23-50,1 0-1,-1-1 1,1 2 0,0-1-1,0 1 1,6-3-1,-10 5 32,1 0 0,-1-1 0,0 1-1,1 0 1,-1 0 0,1 0 0,-1 0-1,1 0 1,-1 0 0,1 0 0,-1 1-1,0-1 1,1 1 0,-1-1 0,1 1-1,-1-1 1,0 1 0,1 0 0,-1-1-1,0 1 1,0 0 0,0 0 0,0 0-1,0 0 1,0 0 0,2 2 0,-2 0 9,0 0-1,0 0 1,0 0 0,0 0 0,0 1 0,-1-1 0,1 0 0,-1 1 0,0-1 0,0 1 0,0-1 0,-2 6 0,2 2-43,0 11 350,1-22-264,0 0 0,0 0 0,0 0 0,0 0 0,1-1 0,-1 1-1,0 0 1,0 0 0,0-1 0,0 1 0,0-1 0,2 0 0,-3 0 1,22-6 71,-2 0-146,27-14-1,113-79 115,-137 87-317,-22 13 227,-1-1 0,1 1-1,-1 0 1,1 0 0,0 0 0,-1-1 0,1 1 0,0 0 0,-1 0 0,1 0-1,-1 0 1,1 0 0,0 0 0,-1 0 0,1 0 0,0 1 0,-1-1 0,1 0-1,-1 0 1,1 0 0,0 1 0,-1-1 0,1 0 0,-1 1 0,1-1 0,-1 0-1,1 1 1,-1-1 0,1 1 0,-1-1 0,0 1 0,1-1 0,0 2 0,5 6-25,-5-7 35,0 0 0,-1-1 0,1 1 0,-1 0 0,1 0-1,-1 0 1,1-1 0,-1 1 0,1 0 0,-1 0 0,0 0-1,1 0 1,-1 0 0,0 0 0,0-1 0,0 1-1,0 2 1,1 9 41,0-1-1,5 21 1,-3-20-48,-1 0 0,1 22 1,1-14-48,-4-19 113,0-1-53,1 1 0,0-1 1,-1 0-1,1 0 0,-1 1 1,1-1-1,0 0 0,-1 1 0,1-1 1,-1 1-1,1-1 0,-1 1 0,1-1 1,-1 1-1,0-1 0,1 1 1,-1 0-1,0-1 0,1 2 0,0-1 2,-1 0-1,1 0 1,0 0-1,-1 0 1,1 0-1,0 0 1,0 0-1,-1-1 1,1 1-1,2 1 1,1 0 39,-1-1 0,1 0 0,0 0 1,0 0-1,0-1 0,0 1 0,0-1 0,0 0 0,-1 0 1,1 0-1,0-1 0,8-1 0,1-2 73,1 0 0,17-9 1,-29 12-124,30-8 108,-4 1-610,-27 8 242,18-9-2994,-14 4-1068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9:19.4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 88 6816,'-30'-25'3072,"30"16"-2656,0 4 1024,5 5-864,0-7 64,-1 2-416,6-4-352,10 6 64,2-10 0,3 8 64,8 2 128,0 3-64,0-4-1792,1 8 960,-12-1-3456,3 6 2368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9:19.7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22 6656,'-8'-9'3008,"25"9"-2624,2-4 576,6 4-608,27-5 704,4 10-608,19-5 0,-3 0-288,8-5-96,-4 5-32,18-3 96,-3 6-64,9-3 320,-17 9-192,8-6-5248,-15 11 2752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9:22.6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1008 4384,'2'-3'4503,"12"-2"-1999,9-5-610,-4-5-1242,-2-1 1,0-1 0,0-1-1,18-26 1,50-86-128,-83 126-505,24-43 130,6-10-76,-32 56-80,1 1 1,-1-1-1,0 1 1,0-1 0,1 1-1,-1 0 1,0-1-1,1 1 1,-1-1-1,0 1 1,1 0-1,-1-1 1,1 1-1,-1 0 1,0-1 0,1 1-1,-1 0 1,1-1-1,-1 1 1,1 0-1,-1 0 1,1 0-1,-1 0 1,1 0-1,-1-1 1,1 1 0,-1 0-1,1 0 1,0 0-1,-1 0 1,1 0-1,-1 1 1,1-1-1,-1 0 1,1 0-1,-1 0 1,1 0 0,-1 1-1,1-1 1,-1 0-1,1 0 1,-1 1-1,0-1 1,1 0-1,-1 1 1,1-1-1,-1 0 1,0 1 0,1-1-1,-1 1 1,0-1-1,1 1 1,2 3-41,-1 1 1,1-1-1,-1 1 0,3 6 1,-5-11 44,9 21-17,-2 0 0,0 0 0,-1 1 0,-1 0 0,-1 0 0,-2 0 0,0 1-1,-1-1 1,-2 23 0,0-30 31,0-1 0,-2 0 0,-5 20-1,7-29 56,-1 0 0,0 0 0,-1 0 0,1 0 0,-1-1 0,0 1-1,0-1 1,0 1 0,0-1 0,-1 0 0,0-1 0,-5 5-1,7-6-13,-1-1 0,0 1 0,0-1 0,0 0-1,0 0 1,-1 0 0,1-1 0,0 1 0,0-1-1,0 1 1,-1-1 0,1 0 0,0-1 0,0 1-1,-1 0 1,1-1 0,0 0 0,0 1 0,0-1-1,-3-2 1,-10-3 51,1 0 1,-22-14-1,35 18-105,-5-1-18,0-2 0,0 1 0,1-1 0,0 0 0,0 0 0,0-1 0,0 1 0,1-1 0,0-1 0,-6-9 0,11 16 8,0 0-1,-1 0 0,1 0 0,0 0 1,0-1-1,0 1 0,0 0 0,0 0 1,0 0-1,0 0 0,0 0 0,0 0 1,0-1-1,0 1 0,0 0 0,0 0 0,0 0 1,0 0-1,0 0 0,0-1 0,0 1 1,0 0-1,0 0 0,0 0 0,0 0 1,0 0-1,0-1 0,0 1 0,0 0 1,0 0-1,0 0 0,1 0 0,-1 0 0,0 0 1,0 0-1,0-1 0,0 1 0,0 0 1,0 0-1,1 0 0,8-2-181,19 4 151,-13-1-58,92-5 545,-87 2-207,0-1 0,-1-1 1,28-9-1,-32 7-188,0 0 0,-1 0 0,0-1 1,0-1-1,0 0 0,-1-1 0,0-1 0,-1 0 1,15-15-1,-12 8-29,-1-2-1,0 0 1,-2 0 0,0-1 0,11-27-1,38-112 54,-38 93 109,-1 3-201,-3 0-1,-2-2 1,10-94 0,-21 118-463,-12 56-176,-16 118 218,-12 85 425,17 0-17,10-105 196,6-91-99,2-1 0,0 0 1,2 0-1,7 32 0,-10-52-58,0 0 1,1 0-1,-1 1 1,0-1-1,1 0 0,-1 0 1,1 0-1,-1 0 0,1 0 1,-1 0-1,1 0 0,0 0 1,0 0-1,-1 0 1,1-1-1,0 1 0,0 0 1,0 0-1,0-1 0,1 1 1,0 0 29,1 0 0,-1 0 0,0-1 0,1 1 1,-1-1-1,1 1 0,-1-1 0,4 0 0,-2-1 2,0-1-1,0 1 0,0-1 1,0 1-1,0-1 1,-1 0-1,1 0 0,0-1 1,-1 1-1,5-5 0,-3 3 2,35-28 133,-13 10-169,0 2-1,2 1 1,32-18-1,-43 28 91,-6 3-129,0 1 0,21-7 0,-28 10-1,0 1-1,0 0 0,0 1 1,0-1-1,0 1 0,0 0 1,0 1-1,0-1 0,1 1 1,5 1-1,60 22-98,-70-23 591,-8-6-143,-2 0-315,0 0-1,0 0 1,-1 1 0,1 1-1,-1-1 1,0 2-1,0-1 1,0 1 0,0 1-1,-15-1 1,19 2-28,0 0 1,0 0-1,0 1 1,0 0-1,0 0 1,0 1-1,0-1 1,1 1-1,-1 1 1,1-1-1,-1 1 1,1 0-1,0 0 1,0 0-1,0 1 0,1-1 1,-1 1-1,1 1 1,-4 4-1,4-5-1,1 1 0,0 0 0,0 0 0,0 1 0,1-1 0,0 0 0,0 1 0,0-1 0,0 1 0,1 0 0,0 0 0,0 8 0,1-11 51,0 0 0,0-1 0,0 1 0,0 0 0,1 0 0,0-1 0,-1 1 0,1 0 0,0-1 0,0 1 0,0 0 0,0-1 0,1 0 1,-1 1-1,1-1 0,0 0 0,-1 0 0,1 1 0,0-1 0,0-1 0,0 1 0,0 0 0,1 0 0,-1-1 0,1 1 0,-1-1 0,5 2 0,-4-2 23,1 0-1,-1-1 0,1 1 0,0-1 1,-1 0-1,1 0 0,0 0 0,-1 0 1,1-1-1,-1 1 0,1-1 0,-1 0 1,1 0-1,-1 0 0,1-1 0,-1 1 1,0-1-1,0 0 0,0 0 0,0 0 1,5-4-1,0-1 17,0 0 0,0 0 1,-1-1-1,0 0 0,0-1 1,5-9-1,0-1-43,-2 3-147,14-29 0,-24 45 116,0 0 0,0-1 0,0 1 0,0 0 0,0 0 0,1 0 0,-1 0 0,0 0 0,0 0 0,0 0 0,0 0 0,0 0 0,0 0 0,0 0 0,0 0 0,0 0 0,0 0 0,0 0 0,0 0 0,0 0 0,0-1 0,0 1 0,0 0 0,0 0 0,0 0 0,0 0 0,1 0 0,-1 0 0,0 0 0,0 0 0,0 0 0,0 0 0,0 0 0,0 0 0,0 0 0,0 0 0,0 0 0,0 0 0,0 0 0,0 0 0,0 0 0,1 0 0,-1 0 0,0 0 0,0 0-1,0 0 1,0 1 0,0-1 0,0 0 0,0 0 0,0 0 0,0 0 0,0 0 0,0 0 0,0 0 0,4 6-271,3 13 255,-5-14-44,2 6 91,1 0-1,0-1 0,0 0 0,1 0 1,1 0-1,0-1 0,0 1 0,1-2 0,0 1 1,0-1-1,1 0 0,12 7 0,-20-14 6,1 1-1,0-1 0,0 0 1,0-1-1,0 1 0,0 0 1,0 0-1,0-1 0,0 0 1,0 1-1,0-1 0,0 0 1,0 0-1,0 0 0,0 0 1,0 0-1,0 0 0,0-1 1,1 1-1,1-2 0,0 1 7,-1-1 0,1 0 0,-1 0 1,0 0-1,0-1 0,0 1 0,0-1 0,0 1 0,0-1 0,2-4 0,4-6 19,-1 0 0,0-1 1,-1 0-1,7-16 0,4-21 34,-2-2 0,11-58 1,-5 16 91,41-195-275,-47 191 86,-15 81-105,0 0-1,-1 0 1,-3-24 0,0 35-401,0 14 237,-5 24 88,6-20 125,-17 112-206,11-64 276,1 58 1,5-65 0,0 21 14,12 107-1,-9-173 17,12 90 112,-11-86-100,1 0 0,0 0-1,1 0 1,0-1 0,0 1-1,9 13 1,-11-22-15,0 1 1,-1-1-1,1 1 1,1-1-1,-1 0 0,0 0 1,0 0-1,1 0 0,-1 0 1,1-1-1,0 1 1,-1-1-1,1 1 0,0-1 1,6 1-1,-5-1 31,1 0 1,0-1-1,0 1 1,0-1-1,0 0 1,0-1-1,0 1 1,-1-1-1,7-2 0,4-2 47,0 0-1,0-2 0,-1 0 0,0 0 1,14-11-1,-17 10-74,0-1 0,-1 1-1,0-2 1,-1 1 0,0-2 0,0 1-1,-1-1 1,12-22 0,-12 19-7,-1-1 0,-1 1 0,0-1 1,-1-1-1,-1 1 0,0-1 0,2-18 0,-6 30-20,1-2-48,-1 1 0,1-1 0,-1 1 0,-1-9 0,1 14 31,0-1 0,0 0 1,0 1-1,0-1 0,-1 0 1,1 1-1,0-1 0,0 0 1,-1 1-1,1-1 0,0 0 1,-1 1-1,1-1 0,0 1 1,-1-1-1,1 1 0,-1-1 1,1 1-1,-1-1 1,1 1-1,-1-1 0,1 1 1,-1 0-1,1-1 0,-1 1 1,0 0-1,1-1 0,-1 1 1,0 0-1,1 0 0,-1 0 1,0 0-1,1 0 0,-1-1 1,0 1-1,1 0 0,-1 0 1,0 1-1,1-1 0,-1 0 1,0 0-1,1 0 0,-1 0 1,-1 1-1,-1 1-8,0-1 1,-1 1-1,1 0 1,0 0-1,0 0 1,0 1-1,0-1 1,0 1-1,1 0 1,-1-1-1,1 1 1,-4 6-1,0 0-31,1 0 1,0 0-1,-5 16 0,7-16 29,0 1 1,0-1-1,1 1 0,1 0 0,-1 0 0,2-1 0,0 19 0,0-22 31,1-1-1,0 0 1,0 0 0,1 1-1,-1-1 1,1 0 0,0 0-1,1 0 1,-1-1-1,1 1 1,0 0 0,0-1-1,0 0 1,1 0-1,6 7 1,-1-4 95,0 0 0,0 0-1,1-1 1,0-1 0,0 1 0,0-2-1,0 1 1,1-1 0,17 3 0,-23-5-238,0-1 1,-1-1-1,1 1 1,0-1 0,0 0-1,0 0 1,0 0-1,0-1 1,0 1-1,0-1 1,0-1 0,-1 1-1,1-1 1,0 1-1,-1-1 1,0 0-1,1-1 1,-1 1 0,0-1-1,0 0 1,0 0-1,0 0 1,-1-1 0,4-3-1,-4 3-481,-1 1-1,0-1 0,0 1 1,0-1-1,0 0 1,-1 0-1,2-5 1,-1 3-491,7-13-1318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9:23.0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54 5984,'-1'0'145,"-1"0"1,1 0-1,0 0 1,0-1-1,0 1 1,1-1-1,-1 1 1,0-1-1,0 1 1,0-1-1,0 1 0,0-1 1,0 0-1,-1-1 1,17 1 1754,8 1-1252,249-22 2725,-89 7-3364,-157 12-31,3 1-40,0 0 0,50 4 0,-66-1-1757,-4-1 502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9:23.3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55 6144,'-19'-9'2784,"24"9"-2432,1-4 1312,8 4-992,19-8 576,5 4-736,18-10 288,2 11-480,3-6-160,0 9-96,9-4 64,-3 4-64,18 0 32,1 4-32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9:25.5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2108 2144,'0'0'699,"4"5"1722,11 4-511,-13-6-1636,1-1 1,0 0-1,0 0 0,0-1 1,0 1-1,0-1 0,0 1 1,1-1-1,-1 0 0,4 1 1,0-1-26,0 0-1,-1-1 1,1 1 0,0-1 0,0-1 0,-1 1 0,1-1 0,0 0 0,-1-1 0,1 0-1,-1 0 1,0 0 0,1 0 0,6-5 0,119-74 1852,-83 52-1725,76-40 203,187-66 583,-282 119-886,0-2 0,0-1 0,35-31 0,17-10 135,-73 54-385,154-109 39,90-112 309,-120 101-108,-106 102-192,103-86 284,114-78 91,-198 147-457,-1-3 1,74-93-1,-2-12 195,-109 138-179,0 0-1,6-13 1,-8 14-29,-1 1 1,2-1 0,12-14-1,-6 11-7,4-4 56,32-26-1,-36 32-53,0 0-1,16-20 1,13-12 14,14-11-73,-32 28-326,-24 26 405,0 0 0,0-1 0,0 1 0,0 0 0,0 0 0,0 0 0,0 0-1,0 0 1,-1 0 0,1-1 0,0 1 0,0 0 0,0 0 0,0 0 0,0 0 0,0 0-1,-1 0 1,1 0 0,0 0 0,0 0 0,0 0 0,0 0 0,0 0 0,-1 0 0,1 0-1,0 0 1,0 0 0,0 0 0,0 0 0,-1 0 0,1 0 0,0 0 0,0 0 0,0 0-1,0 0 1,0 0 0,-1 0 0,1 0 0,0 0 0,0 0 0,0 0 0,0 0 0,0 1-1,0-1 1,0 0 0,-1 0 0,1 0 0,0 0 0,0 0 0,0 0 0,0 1-1,0-1 1,-10 7-102,2 2-170,6-8 273,0 1 0,1 0 0,-1-1-1,0 0 1,0 1 0,0-1 0,0 0-1,-2 2 1,-7 2 28,1 1 0,-16 11-1,15-10-5,1 0-1,-18 9 0,-2-2-26,-46 32-1,62-38-8,-27 13 0,0-1-114,31-14 231,13-9 127,20-15 284,-5 5-434,-5-1-143,22-25 0,7-8 49,13-8 81,82-72-22,-135 125-58,20-12-148,-21 13 156,0 1 0,0 0 1,-1-1-1,1 1 1,0 0-1,0 0 1,0 0-1,0 0 0,0 0 1,0 0-1,0 0 1,-1 0-1,1 0 1,0 0-1,0 0 0,0 0 1,0 1-1,0-1 1,0 0-1,-1 1 0,1-1 1,0 1-1,0-1 1,-1 1-1,1-1 1,1 2-1,4 6 2,0 1-1,-1-1 1,0 1 0,-1 0 0,0 1-1,0-1 1,3 14 0,0-3-54,3 14 91,8 40 1,-16-62 96,0 0 0,0 22 1,-2-31-406,0 1-1,0-1 1,-1 1 0,1-1 0,-1 1-1,1-1 1,-1 1 0,0-1-1,-1 1 1,1-1 0,0 0 0,-1 0-1,-3 5 1,-1-1-2051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2:20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14 359 2496,'-1'1'140,"0"-1"0,1 1 0,-1-1 0,0 1 0,0 0 0,0-1 0,1 1 0,-1-1 0,0 1 0,1 0 0,-1 0 0,1 0 0,-1-1 0,1 1 0,-1 0 0,1 0 0,-1 0 0,1 0 0,0 0 1,0 0-1,-1 0 0,1 0 0,0-1 0,0 1 0,0 0 0,0 0 0,0 0 0,0 0 0,0 0 0,0 0 0,0 0 0,1 0 0,-1 0 0,0 0 0,1 0 0,-1 0 0,1 0 0,0 1 0,1 2 510,0 0-1,0 0 1,0 0-1,0 0 1,5 5-1,-6-8-538,0 0 1,0 0-1,0 0 0,0 0 1,0 0-1,0 0 0,0-1 1,1 1-1,-1 0 0,0-1 1,0 1-1,1-1 0,-1 0 1,0 1-1,1-1 1,-1 0-1,0 0 0,1 1 1,-1-1-1,1 0 0,1-1 1,1 0 45,0 0 0,0-1 0,0 1 0,0-1 0,0 0 0,0 0 0,-1-1-1,1 1 1,-1-1 0,0 1 0,0-1 0,5-6 0,1-2 72,0 0-1,11-18 0,119-166 140,-47 79-464,-68 84 106,-24 32-15,1 0-1,-1-1 1,0 1-1,0 0 0,0-1 1,0 1-1,1 0 0,-1 0 1,0-1-1,0 1 1,0 0-1,1 0 0,-1-1 1,0 1-1,0 0 1,1 0-1,-1 0 0,0 0 1,1-1-1,-1 1 0,0 0 1,1 0-1,-1 0 1,0 0-1,1 0 0,-1 0 1,0 0-1,1 0 0,-1 0 1,0 0-1,1 0 1,-1 0-1,0 0 0,0 0 1,1 0-1,-1 0 0,0 1 1,1-1-1,-1 0 1,0 0-1,1 0 0,-1 0 1,0 0-1,0 1 0,1-1 1,-1 0-1,0 0 1,0 1-1,0-1 0,1 0 1,-1 0-1,0 1 0,0-1 1,0 0-1,0 1 1,1-1-1,-1 0 0,0 1 1,0-1-1,0 0 0,0 0 1,0 1-1,4 22-232,-3-18 251,1 28-81,12 59 1,-12-83 117,1 0 1,0 0-1,0 0 0,0-1 0,1 1 0,1-1 1,-1 0-1,1 0 0,1-1 0,-1 1 0,11 9 0,-14-15 23,1 1-1,-1-2 1,1 1-1,0 0 1,-1 0-1,1-1 1,0 0-1,0 1 1,0-1-1,0 0 1,0 0-1,0-1 0,0 1 1,1-1-1,2 1 1,-1-2 5,0 1 1,0-1-1,-1 1 0,1-1 1,0-1-1,-1 1 0,1-1 1,-1 1-1,5-4 1,4-3 9,0 0 1,-1-2-1,0 1 1,0-1-1,10-13 1,14-15-169,-2-3 0,43-64 0,-77 104 59,0 0 0,1 1 0,-1-1 0,0 0 0,1 0-1,-1 1 1,1-1 0,-1 0 0,1 1 0,-1-1 0,1 1 0,-1-1 0,1 1-1,0-1 1,-1 1 0,1-1 0,0 1 0,-1 0 0,1-1 0,0 1 0,1-1 0,-2 2 11,1 0 1,0 0 0,-1 0-1,1 0 1,-1 0 0,1 0-1,-1 0 1,1 0 0,-1 0 0,0 0-1,0 0 1,1 0 0,-1 0-1,0 0 1,0 3 0,1 9-8,0 1-1,-1-1 1,0 1 0,-1 0 0,-1-1 0,-3 16 0,-4 6 98,-16 37 0,22-64-5,0 0 0,-1 0-1,0 0 1,-7 10-1,10-16-38,0 0-1,-1 0 0,1-1 0,-1 1 1,1 0-1,-1-1 0,0 0 0,1 1 1,-1-1-1,0 0 0,0 0 0,0 0 1,0 0-1,0 0 0,0 0 0,0 0 1,-1-1-1,1 1 0,0-1 0,0 0 1,0 0-1,-1 1 0,-1-2 0,1 1 7,1-1-1,0 0 1,0-1-1,0 1 0,0 0 1,0 0-1,-3-3 0,4 3-39,0 1-1,0-1 0,1 0 1,-1 1-1,0-1 0,1 0 1,-1 1-1,0-1 0,1 0 1,-1 1-1,1-1 0,-1 0 1,1 0-1,0 0 0,-1 0 1,1 0-1,0 1 0,-1-1 0,1 0 1,0 0-1,0 0 0,0 0 1,0-1-1,0 1 3,1 1 1,0-1-1,-1 0 1,1 1-1,-1-1 0,1 0 1,0 1-1,0-1 0,-1 1 1,1 0-1,0-1 0,0 1 1,0-1-1,0 1 1,-1 0-1,1 0 0,0-1 1,2 1-1,20-2-171,-17 1 145,26 0-41,-14 0 157,31-5 0,33-14-573,-69 16-1089,-1-1 0,15-8 0,-24 11 709,0 0-1,0 0 1,0 0-1,0-1 0,-1 1 1,5-5-1,-3 3-667,8-4-1668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9:32.1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151 546 3552,'0'0'154,"1"-1"0,-1 1 0,0 0 1,1-1-1,-1 1 0,1 0 0,-1-1 0,0 1 1,0-1-1,1 1 0,-1-1 0,0 1 0,0 0 1,1-1-1,-1 1 0,0-1 0,0 1 0,0-1 0,0 1 1,0-1-1,0 0 0,0 1 0,0-1 0,0-1 1042,-1 1-202,1-1-809,-1 1-1,0-1 0,1 1 0,-1-1 1,0 1-1,0-1 0,0 1 0,0 0 0,0-1 1,0 1-1,-2-2 0,3 3-170,-1 0-1,1 0 1,0 0-1,0 0 1,-1 0 0,1-1-1,0 1 1,0 0 0,-1 0-1,1-1 1,0 1 0,0 0-1,0 0 1,-1-1-1,1 1 1,0 0 0,0 0-1,0-1 1,0 1 0,0 0-1,0-1 1,0 1-1,0 0 1,0 0 0,0-1-1,0 1 1,0 0 0,0-1-1,0 1 1,0 0-1,0-1 1,0 1 0,0 0-1,0 0 1,0-1 0,0 1-1,0 0 1,0-1-1,1 1 1,-1 0 0,0-1-1,2-5 231,-2 6-234,0 0 1,0-1-1,0 1 1,0 0-1,0-1 1,-1 1-1,1 0 0,0 0 1,0-1-1,0 1 1,0 0-1,0 0 1,-1-1-1,1 1 1,0 0-1,0 0 0,-1 0 1,1-1-1,0 1 1,0 0-1,-1 0 1,1 0-1,0 0 1,0 0-1,-1-1 0,1 1 1,0 0-1,-1 0 1,1 0-1,0 0 1,0 0-1,-1 0 1,1 0-1,0 0 0,-1 0 1,1 0-1,0 0 1,-1 0-1,1 0 1,0 0-1,0 1 1,-1-1-1,1 0 0,0 0-16,-11 5 4,7-4-29,0 1 1,1 0 0,-1 0-1,1 0 1,-1 0 0,1 1-1,-5 4 1,3-3 19,-8 10-32,1 0 0,0 1 1,-18 31-1,27-42 54,1-1 1,0 1-1,1 0 1,-1 0 0,1 0-1,0 1 1,0-1-1,0 0 1,0 0 0,1 1-1,0-1 1,-1 0-1,2 1 1,-1-1 0,0 0-1,1 1 1,0-1-1,0 0 1,0 0 0,1 0-1,-1 0 1,1 0-1,2 4 1,1-1-37,-1 1 192,1-1 1,0 1-1,1-1 1,7 8-1,-10-13-79,-1 0 1,1 0-1,-1 0 0,1 0 0,0-1 1,-1 0-1,1 1 0,0-1 0,0 0 1,0 0-1,0 0 0,1-1 0,-1 1 0,0-1 1,6 0-1,-2 0 22,0-1 1,-1 0-1,1 0 1,0 0 0,-1-1-1,1 0 1,-1-1-1,1 1 1,7-6-1,5-3 204,26-21 0,-13 6-163,-1-1 0,47-54 0,-59 57-133,-1-1-1,0-1 0,-2-1 0,17-39 0,81-199 478,-113 262-500,7-22-71,0 0 0,5-30 0,-10 39 80,-2-13-265,-1 29 253,0 0 0,0 1 0,0-1 0,0 0 1,0 0-1,0 0 0,0 0 0,0 0 0,0 0 0,0 0 0,0 0 0,0 0 0,0 0 0,0 0 0,0 0 0,0 0 0,-1 0 1,1 0-1,0 0 0,0 0 0,0 1 0,0-1 0,0 0 0,0 0 0,0 0 0,0 0 0,0 0 0,0 0 0,0 0 0,0 0 1,0 0-1,0 0 0,-1 0 0,1 0 0,0 0 0,0 0 0,0 0 0,0 0 0,0 0 0,0 0 0,0 0 0,0 0 0,0 0 1,0-1-1,0 1 0,0 0 0,0 0 0,0 0 0,-1 0 0,1 0 0,0 0 0,0 0 0,0 0 0,0 0 0,0 0 0,0 0 0,-4 6-87,4-5 61,-8 13-63,1 1 1,0 0 0,-9 32-1,-7 52 50,9-31 53,-43 142 189,40-149-171,-14 25 6,6-17 206,18-54-148,6-13-77,0-1 1,0 1-1,1-1 1,-1 1-1,0-1 1,1 1-1,-1 0 1,1 0 0,-1 2-1,3 1 26,-2-5 598,6-6-27,45-35 21,-3 3-581,-18 17-202,59-32-1,-88 52 141,1 0 0,-1 1 0,1-1 0,0 0 0,-1 1 0,1-1 0,0 1 0,0-1 0,-1 1 0,1 0 0,0 0 0,0 0 0,0 0 0,-1 0 0,1 0 0,0 0 0,0 1 0,-1-1 0,1 1 0,0-1-1,0 1 1,-1 0 0,1-1 0,-1 1 0,1 0 0,-1 0 0,1 0 0,-1 0 0,1 1 0,-1-1 0,0 0 0,0 0 0,0 1 0,0-1 0,0 1 0,0-1 0,0 1 0,1 2 0,1 2 2,0 1 1,-1 0-1,0 0 1,0 0-1,-1 0 1,0 1-1,0-1 1,-1 9-1,0-8 2,0 0 0,1-1 0,0 1 0,0 0 0,1-1 0,0 1 0,0-1-1,1 0 1,4 10 0,-6-16 47,1 0 0,-1 1 0,0-1 0,1 0-1,-1 0 1,1 0 0,-1 0 0,1 0 0,-1 0 0,1 0 0,0-1 0,-1 1-1,1-1 1,0 1 0,0-1 0,-1 0 0,1 1 0,0-1 0,0 0 0,0 0-1,0 0 1,-1 0 0,4-1 0,1 0-1,0 0-1,1 0 1,-1 0 0,0-1-1,10-4 1,-8 1 1,1 0 0,-1-1 0,0 0 1,0 0-1,-1-1 0,0 0 0,0 0 1,-1-1-1,9-13 0,-3 5-95,-1 4 114,-8 10-28,-1 0-1,0 0 1,-1 0 0,1 0-1,0 0 1,-1-1 0,1 1 0,-1-1-1,1 1 1,-1-1 0,0 1 0,1-6-1,-2 8-28,0 0 0,0 0-1,0 0 1,0-1-1,0 1 1,0 0-1,0 0 1,0 0-1,0 0 1,0 0 0,0 0-1,0 0 1,0 0-1,0 0 1,0-1-1,0 1 1,0 0-1,0 0 1,0 0 0,0 0-1,0 0 1,0 0-1,0 0 1,0 0-1,0 0 1,0 0-1,0 0 1,0 0-1,-1-1 1,1 1 0,0 0-1,0 0 1,0 0-1,0 0 1,0 0-1,0 0 1,0 0-1,0 0 1,0 0 0,0 0-1,-1 0 1,1 0-1,0 0 1,0 0-1,0 0 1,0 0-1,0 0 1,0 0 0,-6 4-94,-6 7-76,0 2 102,0 1-1,2 0 1,-18 29-1,25-37 84,0 0 0,0 1 0,0 0 0,1 0 0,0 0 0,0 0 0,1 0 0,0 0 0,0 0 0,1 0 0,0 1 0,1 10 0,-1-17 15,0 0-1,0 0 0,0 0 0,0 1 0,1-1 0,-1 0 1,0 0-1,1 0 0,-1 1 0,1-1 0,-1 0 1,1 0-1,0 0 0,0 0 0,-1 0 0,1 0 0,1 1 1,-1-2-5,0 0 0,-1 1 0,1-1 0,-1 0 0,1 0 0,0 0 0,-1 0 0,1 0 1,0 0-1,-1 0 0,1 0 0,0 0 0,-1 0 0,1 0 0,0 0 0,-1-1 0,1 1 1,0 0-1,-1 0 0,1-1 0,-1 1 0,2-1 0,4-3 117,-1 0 0,0-1 0,0 0 0,7-9 0,-6 7-148,57-69 286,-57 66-284,0 0-1,0-1 1,0 1-1,-2-1 0,1 0 1,3-15-1,-6 17-425,-2 11 136,-1 13 125,1 0 93,1 30-156,0-41 259,0-1-1,0 1 0,0 0 0,0 0 0,0-1 0,1 1 0,0-1 0,0 1 1,3 4-1,-3-5 5,1-1-1,-1 1 1,0-1 0,1 1 0,0-1 0,0 0 0,0 0 0,0 0-1,0 0 1,0-1 0,0 1 0,6 1 0,-3-2-2,0 1-1,0-1 1,0-1 0,0 1 0,1-1 0,10-1-1,-1-1 62,0-1-1,0-1 0,0-1 0,23-9 1,-25 8-117,-6 3 73,0 0-1,-1 0 0,13-8 0,-3 0 7,-11 7-55,0 0 1,0-1 0,5-5-1,-10 6 4,0-3 46,1 5-17,0 2-34,5-4-18,1 0 1,0 1-1,0 0 1,0 0 0,1 1-1,-1 0 1,1 1-1,-1 0 1,14 0 0,-21 1 7,-1-1 0,1 1 0,0 0 0,0 0 0,-1 0 0,1 0 1,0 1-1,0-1 0,-1 0 0,1 0 0,0 0 0,-1 0 0,1 1 0,0-1 1,-1 0-1,1 1 0,0-1 0,-1 1 0,1-1 0,-1 0 0,1 1 0,-1-1 1,2 2-1,-1 0 30,0-2 28,-1 13-203,0 53 149,1-64 20,-1-1-1,1 0 0,-1 0 0,1 0 0,-1 0 0,1 0 1,0 0-1,-1 0 0,1 0 0,0 0 0,0 0 0,0 0 0,0 0 1,2 1-1,17 11 163,-16-11-133,0-1 1,-1 0 0,1 0-1,0-1 1,0 1 0,0-1-1,0 0 1,0 0-1,0 0 1,0 0 0,0-1-1,-1 1 1,1-1 0,0 0-1,0 0 1,0-1 0,6-2-1,4-4-41,1 0 0,24-19 0,-33 22-17,8-7 92,21-21 0,-3 2 174,11-5-449,-56 49 161,-1 0-73,1 0 0,0 1-1,1 1 1,0 0 0,1 0 0,-8 18 0,7-13 129,-1 7-49,12-26 48,1 0 1,0 0 0,-1 0 0,1 0-1,0 0 1,0 0 0,-1 0-1,1 1 1,0-1 0,0 0 0,1 0-1,-1 0 1,0 0 0,0 0-1,0 0 1,1 1 0,-1-1 0,1 0-1,-1 0 1,1 0 0,-1 0-1,1 0 1,-1 0 0,1 0 0,0 0-1,0-1 1,-1 1 0,1 0-1,0 0 1,0-1 0,0 1 0,0 0-1,0-1 1,1 2 0,0-3 27,0 1 0,0-1 1,0 1-1,0-1 0,0 0 0,0 0 1,0 0-1,0 0 0,-1 0 1,1 0-1,2-2 0,0 1 45,6-5-56,1 0 0,-2 0 0,1-1 0,-1 0 0,0-1 0,-1 0 0,0 0 0,0-1 0,-1 0 0,0 0 0,-1-1 0,0 1 0,-1-2 0,0 1 0,6-20 0,-9 22-235,-5 13-226,-4 10 208,-3 6 109,1 0 1,-11 32-1,-8 44-83,-13 95 439,23-100-415,11-53 193,-11 41 435,9-63-85,9-16-355,0 1 0,0-1-1,0 0 1,-1 1-1,1-1 1,0 1 0,0-1-1,-1 0 1,1 1 0,0-1-1,-1 0 1,1 0 0,0 1-1,-1-1 1,1 0-1,0 0 1,-1 1 0,1-1-1,-1 0 1,1 0 0,0 0-1,-1 0 1,1 0-1,-1 0 1,1 0 0,-1 1-1,1-1 1,0 0 0,-1 0-1,1-1 1,-1 1 0,1 0-1,-1 0 1,1 0-1,0 0 1,-1 0 0,1 0-1,-1-1 1,1 1 0,-1 0-1,-2-3-13,1 0 0,-1 0 0,1-1 0,0 1-1,0 0 1,0-1 0,1 1 0,-1-1 0,1 0-1,-1 1 1,1-1 0,1 0 0,-1 0 0,0 0-1,1-5 1,-2-5-14,0 4 40,1-1-1,0 1 0,1-1 1,0 0-1,1 0 0,2-13 1,-2 19-44,0 0 0,0 0 0,1 1 0,0-1 1,0 1-1,0 0 0,0-1 0,1 1 0,0 0 1,0 0-1,0 0 0,0 1 0,0-1 0,1 1 1,-1 0-1,8-5 0,14-7 38,1 1-1,37-14 1,60-15 25,-54 20 22,-52 17-51,110-42 263,-105 38-162,-1-1-1,0 0 1,31-24 0,-47 30-100,0-1 0,0 1-1,-1-1 1,1 0 0,-1 0 0,0-1-1,-1 1 1,0-1 0,0 0 0,0 1 0,-1-1-1,0-1 1,0 1 0,0 0 0,-1 0-1,0-1 1,-1 1 0,0 0 0,0-1-1,-1-7 1,0 14-31,1 1 0,0-1 0,0 0 0,0 0 0,0 1 0,-1-1-1,1 0 1,0 1 0,-1-1 0,1 0 0,-1 1 0,1-1 0,-1 0 0,1 1-1,-1-1 1,1 1 0,-1-1 0,1 1 0,-1-1 0,0 1 0,1 0 0,-1-1 0,0 1-1,1 0 1,-1-1 0,0 1 0,1 0 0,-1 0 0,0 0 0,0-1 0,1 1-1,-1 0 1,0 0 0,0 0 0,0 0 0,1 1 0,-1-1 0,0 0 0,1 0 0,-1 0-1,0 0 1,0 1 0,0 0 0,-5 1-28,0 0-1,1 1 1,-1 0 0,-6 5-1,7-4 53,-1 0-41,0 0 1,0 0-1,0 1 1,0 0-1,1 0 1,0 0-1,0 1 0,-7 10 1,11-14 25,0 1 0,0-1 0,0 0-1,0 0 1,0 1 0,1-1 0,-1 0 0,1 1 0,-1-1 0,1 0 0,0 1 0,0-1-1,0 1 1,0-1 0,0 0 0,1 1 0,-1-1 0,1 1 0,-1-1 0,1 0 0,0 0 0,0 1-1,0-1 1,0 0 0,1 0 0,-1 0 0,0 0 0,1 0 0,3 3 0,6 5 107,0 0 1,0-1-1,1-1 1,1 0 0,0 0-1,20 8 1,-27-13-29,1-1 0,0 1 0,0-2 0,0 1 0,0-1 0,0 0 0,0-1 0,1 1 0,-1-1 0,0-1 0,0 0 0,0 0 0,0 0 0,13-4 0,-12 3-157,9-2-1253,-17 4 1155,0-1 1,1 1-1,-1 0 0,0 0 1,1 0-1,-1-1 0,0 1 0,0 0 1,0 0-1,1-1 0,-1 1 1,0 0-1,0-1 0,0 1 0,1 0 1,-1-1-1,0 1 0,0 0 1,0 0-1,0-1 0,0 1 0,0-1 1,0 1-1,0 0 0,0-1 1,0 1-1,0 0 0,0-1 0,0 1 1,0 0-1,0-1 0,0 1 1,0 0-1,0-1 0,-1 1 0,1 0 1,0 0-1,0-1 0,0 1 1,-1 0-1,1-1 0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9:35.6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137 93 2656,'-1'-1'120,"0"1"0,1-1 0,-1 1 0,1-1 0,-1 0 1,1 0-1,-1 1 0,1-1 0,0 0 0,-1 0 0,1 1 0,0-1 0,0 0 0,0 0 0,-1 0 1,1 1-1,0-1 0,0-1 0,1-21 3859,-1-3-736,-1 24-3088,1 0 0,-1-1 0,0 1 0,0 0 0,0-1 0,0 1 0,0 0 0,-3-4 0,4 6-148,-1-1 0,1 1 1,-1-1-1,0 1 0,1 0 0,-1-1 1,1 1-1,-1 0 0,0-1 0,1 1 1,-1 0-1,0 0 0,0 0 1,1 0-1,-1 0 0,0 0 0,1 0 1,-1 0-1,0 0 0,1 0 1,-1 0-1,0 0 0,0 0 0,1 0 1,-1 1-1,0-1 0,1 0 1,-1 1-1,1-1 0,-1 0 0,0 1 1,1-1-1,-1 1 0,-8 4 22,1 1 0,0-1 1,0 1-1,1 1 0,0 0 0,0 0 0,0 0 0,1 0 0,0 1 1,1 0-1,0 1 0,-5 9 0,9-14 28,0-1 0,0 0-1,0 0 1,1 0 0,-1 1 0,1-1 0,0 0-1,0 0 1,0 1 0,1-1 0,-1 0 0,1 0-1,-1 1 1,1-1 0,0 0 0,0 0 0,1 0 0,-1 0-1,1 0 1,-1 0 0,1-1 0,0 1 0,0-1-1,4 5 1,-3-4 46,-1-1 0,1 0 0,-1 1 0,1-1 0,0 0 0,0 0 1,0-1-1,0 1 0,0-1 0,0 1 0,1-1 0,-1 0 0,0 0 0,1 0 0,-1-1 0,1 1 0,-1-1 0,0 0 0,1 0 0,-1 0 0,1 0 0,-1-1 0,5-1 0,-4 1-27,-1 0 0,0 0 1,0 0-1,0-1 0,0 0 0,0 1 0,0-1 1,0 0-1,-1 0 0,1-1 0,3-3 0,-5 4-45,1 0-1,-1 0 1,0 1-1,0-1 1,0 0-1,-1 0 1,1 0-1,0 0 1,-1 0-1,1 0 1,-1 0-1,0 0 1,1 0-1,-1-1 1,0 1-1,-1 0 0,1 0 1,-1-3-1,1 3-40,0 0 0,-1-1-1,0 1 1,1 0 0,-1 0-1,0 0 1,0-1 0,0 1-1,0 0 1,-1 1 0,1-1-1,-1 0 1,1 0-1,-1 0 1,-3-2 0,-2-3-123,7 7 131,-1-1 0,0 0-1,1 1 1,-1-1 0,1 1 0,-1 0 0,0-1 0,1 1 0,-1-1 0,0 1 0,1 0-1,-1 0 1,0-1 0,0 1 0,1 0 0,-1 0 0,0 0 0,0 0 0,0 0 0,-2 1-46,5-1-1,-1-4 172,12-2-91,0 0 1,1 1 0,0 1 0,0 0 0,0 1-1,21-2 1,-3-1 116,-13 3-7,3-2-139,29-1 0,-45 5-26,-1 1-1,1 0 1,0 0-1,0 1 0,-1 0 1,1 0-1,0 0 0,-1 1 1,1-1-1,6 4 0,-10-4 28,-1 0-1,1 0 1,-1 0-1,1 1 1,-1-1-1,0 0 1,1 0-1,-1 1 1,0-1-1,0 1 0,0-1 1,0 1-1,0-1 1,0 1-1,-1 0 1,1 0-1,0-1 1,-1 1-1,1 3 1,-1-1 16,1 1 0,-1-1 0,0 0 0,-1 0 0,1 1 0,-1-1 0,-2 8 0,3-12 6,0 0 1,0 0-1,0 1 0,0-1 1,0 0-1,0 0 1,1 0-1,-1 0 0,0 1 1,0-1-1,0 0 0,0 0 1,0 0-1,0 0 1,0 1-1,0-1 0,0 0 1,0 0-1,1 0 1,-1 0-1,0 0 0,0 1 1,0-1-1,0 0 1,0 0-1,1 0 0,-1 0 1,0 0-1,0 0 1,0 0-1,0 0 0,1 0 1,-1 0-1,0 1 1,0-1-1,0 0 0,0 0 1,1 0-1,-1 0 1,0 0-1,0 0 0,0-1 1,1 1-1,-1 0 1,0 0-1,0 0 0,18-2 270,-11 0-279,0-1 1,0 1-1,11-6 0,-12 4-10,1 1 1,0 1-1,0-1 1,0 1-1,13-2 1,6-2-250,-24 5 239,0 1 1,0 0 0,0 0-1,0 0 1,0 0 0,0 0-1,0 1 1,0-1 0,0 0-1,-1 1 1,1 0 0,0-1-1,0 1 1,0 0 0,0 0 0,-1 0-1,1 0 1,-1 0 0,1 0-1,0 1 1,-1-1 0,3 3-1,3 5 32,1 0 0,10 18 0,-5-8 242,-9-14-97,0 0-1,0-1 1,0 1 0,1-1 0,0 0 0,0 0 0,6 3 0,-8-5-262,0 0 0,0-1 0,0 0 0,0 0 0,1 0 0,3 1 0,-5-2-361,1 1 1,0-1-1,-1 0 0,1 0 0,-1 0 0,1-1 0,0 1 1,4-2-1,6-1-2164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9:36.6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28 3136,'0'-1'299,"1"-1"1,-1 1-1,0 0 1,1 0 0,-1 0-1,0-1 1,1 1-1,0 0 1,-1 0-1,1 0 1,0 0-1,-1 0 1,1 0-1,0 0 1,0 0-1,0 0 1,0 1-1,0-1 1,0 0-1,0 0 1,0 1-1,0-1 1,2 0-1,2-2 1606,-10 44-460,3-11-1181,3 39-1,1-13 117,-2 286 2084,-4-283-2079,2-40-267,1 0 1,2 24 0,-1-38-45,1 0 0,-1 0-1,0 0 1,0 0 0,0 1-1,-1-1 1,0 0 0,0 0-1,0 0 1,-4 7 0,5-11-83,0-1 1,0 0 0,0 0-1,0 0 1,0 0-1,0 0 1,0 0-1,0 0 1,0 1 0,0-1-1,-1 0 1,1 0-1,0 0 1,0 0 0,0 0-1,0 0 1,0 0-1,0 0 1,-1 0-1,1 0 1,0 0 0,0 0-1,0 0 1,0 0-1,0 0 1,0 0 0,-1 0-1,1 0 1,0 0-1,0 0 1,0 0 0,0 0-1,0 0 1,0 0-1,-1 0 1,1 0-1,0 0 1,0 0 0,0 0-1,0 0 1,-6-7-3160,-2-8-2668,6 1 3372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9:37.2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210 73 3648,'0'-1'111,"2"-3"143,0 1 0,-1-1 1,1 0-1,1 1 1,-1-1-1,1 1 1,-1 0-1,1-1 1,0 1-1,0 1 1,0-1-1,7-4 0,-1 2 581,19-10 2986,-21 10-2716,-7 7-453,-10 11-163,-1 1-169,-73 120 576,22-23-190,4-9-42,29-48-384,21-38-97,-1 0-1,-12 17 0,21-32-140,0 0 0,0 0-1,0 0 1,0 0 0,0 0 0,1 1 0,-1-1 0,0 0 0,1 0-1,-1 0 1,1 0 0,-1 0 0,1 0 0,-1 0 0,1 0 0,0 0-1,0 1 1,18 19 773,-10-14-612,0 0 0,0-1 1,1 0-1,0-1 0,16 7 1,55 14 393,-29-10-169,20 10-65,-64-24-251,7 2-2784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9:37.7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8 3808,'-2'-1'386,"-7"-5"601,0 5 5633,17 3-4017,13 1-1029,-11-2-1303,-1 0-1,1 0 1,0 1 0,14 5-1,-13-3-109,0-1-1,16 2 1,-26-5-150,4 0 36,0 1 0,0-1 0,0 1 0,0 0 1,0 1-1,8 2 0,-11-3-131,1-1 0,-1 1-1,0-1 1,1 0 0,-1 0 0,0 0-1,1 0 1,-1 0 0,1 0-1,-1-1 1,0 1 0,0-1 0,1 0-1,2-1 1,0 2-838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9:40.7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205 558 3136,'3'-3'416,"1"1"1,0-1-1,0 0 1,0 1 0,0 0-1,0 0 1,1 0-1,-1 1 1,7-3-1,-11 4-285,1 0 0,0 0-1,-1 0 1,1 0 0,0 0-1,-1 0 1,1 0 0,-1-1-1,1 1 1,0 0 0,-1 0-1,1-1 1,-1 1 0,1-1 0,-1 1-1,1 0 1,-1-1 0,1 0-1,-1 1-69,0-1 0,-1 1-1,1 0 1,0 0-1,-1 0 1,1 0 0,0 0-1,-1-1 1,1 1 0,0 0-1,-1 0 1,1 0-1,0 0 1,-1 0 0,1 0-1,0 0 1,-1 0 0,1 0-1,-1 0 1,1 1-1,0-1 1,-1 0 0,1 0-1,0 0 1,-1 0 0,1 0-1,0 1 1,0-1-1,-1 0 1,1 1 0,-17 5 291,-20 14 0,-1 0-171,24-13-157,0 0-1,1 1 1,0 1-1,0 0 1,1 1 0,-11 12-1,15-16 14,7-5-16,0-1-1,1 1 0,-1 0 1,0-1-1,0 1 0,1 0 1,-1 0-1,0 0 0,1 0 1,-1-1-1,1 1 0,-2 2 1,3-3-1,-1 1 1,0 0 0,0-1 0,1 1 0,-1-1 0,0 1-1,0 0 1,1-1 0,-1 1 0,1-1 0,-1 1 0,1-1-1,-1 1 1,0-1 0,1 0 0,0 1 0,-1-1 0,1 1 0,-1-1-1,1 0 1,-1 0 0,1 1 0,0-1 0,-1 0 0,1 0-1,0 1 1,23 7 492,46 12 0,0-1-179,11 0 386,-81-19-712,0 0 0,1 0 0,-1 0 0,0 0 0,0 0 0,0 0 0,0 0 0,0 0 0,0 1-1,0-1 1,1 0 0,-1 0 0,0 0 0,0 0 0,0 0 0,0 0 0,0 0 0,0 0 0,0 0 0,0 0 0,0 0 0,0 1 0,0-1-1,1 0 1,-1 0 0,0 0 0,0 0 0,0 0 0,0 0 0,0 0 0,0 1 0,0-1 0,0 0 0,0 0 0,0 0 0,0 0-1,0 0 1,0 0 0,0 0 0,0 1 0,0-1 0,0 0 0,0 0 0,0 0 0,-1 0 0,1 0 0,0 0 0,0 0 0,0 1 0,0-1-1,0 0 1,0 0 0,0 0 0,0 0 0,0 0 0,0 0 0,-1 0 0,-9 7 410,-16 5 64,-9 0-308,-67 11 0,6-2-21,84-19-88,-6 4 20,19-7 393,8-3-215,31-3 180,57-19-1,-76 20-308,0-1-1,0-2 0,-1 0 1,29-18-1,-26 11-87,-1-2-1,0-1 1,-1 0-1,-2-2 1,0 0 0,-1-1-1,-1-1 1,-1-1-1,-1 0 1,20-45-1,2-10 114,88-204-46,-124 279-123,1 2 10,-1-1-1,0 1 0,0-1 1,0 1-1,0-1 0,-1 1 1,1-1-1,-1 1 0,0-1 1,1 0-1,-1 1 0,0-1 1,0 0-1,-1 1 0,1-1 1,-2-4-1,2 7-10,0 0 0,0-1 1,0 1-1,0 0 0,0 0 0,0 0 1,0 0-1,0 0 0,0 0 0,0 0 0,-1 0 1,1 0-1,0-1 0,0 1 0,0 0 1,0 0-1,0 0 0,0 0 0,0 0 0,-1 0 1,1 0-1,0 0 0,0 0 0,0 0 1,0 0-1,0 0 0,0 0 0,-1 0 0,1 0 1,0 0-1,0 0 0,0 0 0,0 0 1,0 0-1,0 0 0,-1 0 0,1 0 0,0 0 1,0 0-1,0 0 0,0 0 0,0 1 1,0-1-1,0 0 0,-1 0 0,1 0 0,0 0 1,0 0-1,0 0 0,0 0 0,0 0 1,0 1-1,-8 2-53,-12 18 32,17-17 4,1 1-1,-1 0 1,1-1-1,0 1 0,1 0 1,-2 5-1,-10 44-197,-4 20 210,3-16 112,9-29-54,-69 282-154,69-298 166,-2 9 56,-1 0 0,-20 39 0,19-41 210,7-12 129,2-8-435,0 0 0,0 0 0,0 0 0,0 0 0,0 0 0,0 0 0,0 0 0,0 0 0,0 0 0,0 0 0,0 0 0,0 0 0,0 0 0,0 0 0,0 0 0,0 0 0,0 0 0,0 0 0,0 0 0,0 0 0,0 0 0,0 0 0,0 0 0,0 0 0,1 0 0,-1 0 0,0 0 0,0 0 0,0 0 0,0 0 0,0 0 0,0 0 0,0 0 0,0 0 0,0 0 0,0 0 0,0 0 0,0 0 0,0 0 0,0 0 0,0 0 0,0 0 0,0 0 0,0 0 0,0 0 0,0 0 0,0 0 0,0 1 0,0-1 0,0 0 0,11-11 173,0-1-1,-1 0 1,14-22 0,-14 17-274,2-1 1,0 2-1,0-1 1,28-25 0,-40 41 75,0 1 0,1-1 1,-1 1-1,0 0 0,1-1 1,-1 1-1,0 0 0,1-1 1,-1 1-1,1 0 0,-1-1 1,0 1-1,1 0 0,-1 0 1,1 0-1,-1-1 0,1 1 1,-1 0-1,1 0 0,-1 0 1,1 0-1,-1 0 0,1 0 1,-1 0-1,1 0 0,-1 0 0,1 0 1,-1 0-1,1 0 0,-1 0 1,1 0-1,-1 1 0,1-1 1,-1 0-1,1 0 0,-1 1 1,1-1-1,-1 0 0,0 0 1,1 1-1,-1-1 0,1 0 1,-1 1-1,0-1 0,1 1 1,-1-1-1,0 1 0,0-1 1,1 0-1,-1 1 0,0-1 1,0 1-1,2 4-16,-1-1 0,0 1 0,0-1 0,1 8 0,-1-7 34,1 17-7,-2-15 0,1-1 0,0 1 0,0 0 0,0-1 0,5 13 0,-1-8-19,-3-7 60,-1-1 1,1 1 0,0-1 0,0 0 0,4 6 0,-4-8-28,-1 0 1,0 0 0,0 0 0,1-1-1,-1 1 1,0 0 0,1 0-1,-1-1 1,1 1 0,-1-1-1,1 1 1,-1-1 0,1 0 0,-1 0-1,1 0 1,-1 0 0,3 0-1,7 0 73,1 0 0,-1-2 0,1 1 0,-1-2 0,0 1 0,1-1 0,-2-1 0,1 0 0,12-7 0,-5 0-78,-10 7 9,0-1 1,0 0 0,-1 0 0,0 0 0,0-1 0,0 0 0,11-14 0,-13 12 17,0 0 1,0 0-1,-1 0 1,4-11 0,-7 16-54,0 1 0,0-1 1,0 0-1,0 0 0,-1 0 0,1-1 1,-1 1-1,0 0 0,0 0 0,0 0 1,0 0-1,-1 0 0,1 0 0,-1 0 1,0 0-1,-1-4 0,1 6 8,1 1-1,-1-1 1,1 1-1,-1-1 0,0 1 1,1-1-1,-1 1 1,1 0-1,-1-1 1,0 1-1,1 0 1,-1-1-1,0 1 0,0 0 1,1 0-1,-1 0 1,0-1-1,0 1 1,1 0-1,-1 0 0,0 0 1,0 0-1,1 0 1,-1 1-1,0-1 1,-1 0-1,-17 6-121,13-3 90,0 1 1,0-1-1,1 1 1,0 0-1,-1 1 0,2-1 1,-7 7-1,-27 39-206,34-44 222,0-1 30,1 0 1,-1 0 0,1 0 0,0 1 0,1 0 0,0-1-1,-3 10 1,4-13-1,1 0-1,0 0 1,0 1-1,0-1 1,0 0 0,0 0-1,0 0 1,1 0-1,-1 0 1,1 0-1,-1 0 1,1 0 0,0 0-1,0 0 1,0-1-1,0 1 1,0 0-1,0 0 1,0-1 0,0 1-1,1-1 1,-1 1-1,1-1 1,-1 1-1,4 1 1,0 0 11,0 0 0,0 0 0,1-1 0,-1 1 0,1-1 1,0 0-1,0-1 0,-1 0 0,1 1 0,0-2 0,7 1 0,8 0 234,36-4 0,-48 2-216,1 1 0,-1-2 0,1 1 0,-1-1 0,0 0 0,0-1 0,0 0 0,0-1 0,0 0 0,16-10 0,-11 3 7,-1-2 0,0 0 1,0 0-1,-2-1 0,0 0 1,0-1-1,-1 0 1,-1-1-1,-1 0 0,0-1 1,6-20-1,6-24-41,20-116 0,-27 112 10,-7 41-90,-4 17 77,0 0 0,-1 0 0,1-1-1,-1-12 1,4-9-23,-4 25 38,0 0 0,1 0 1,-1 0-1,4-6 1,-2 2-65,2-3 76,0 0 0,-1-1-1,-1 1 1,0-1-1,-1 1 1,2-16 0,-4 27-42,0-1 1,0 1 0,0-1-1,0 1 1,0 0 0,0-1-1,0 1 1,0-1 0,0 1-1,0 0 1,0-1 0,-1 1-1,1-1 1,0 1 0,0 0-1,0-1 1,-1 1 0,1 0-1,0-1 1,0 1 0,-1-1-1,-5 4-283,-6 11 18,3 2 178,1 0-1,1 1 0,1 0 0,0 0 0,-5 29 1,-11 48 35,-14 156 1,34-228 105,1-1 0,0 0-1,2 0 1,1 1 0,1-1 0,7 29 0,-6-34 30,-1-4 64,1-1 0,6 14 1,-9-23-82,0 1 1,0-1-1,0 0 0,1 1 1,-1-1-1,1 0 1,0 0-1,0 0 1,-1 0-1,1-1 0,0 1 1,0 0-1,1-1 1,-1 0-1,4 3 1,-4-4-26,1 0 0,-1 1 0,0-1 0,0 0 0,0 0 1,0 0-1,1 0 0,-1-1 0,0 1 0,0-1 0,0 1 0,0-1 1,0 0-1,0 0 0,0 0 0,0 0 0,0 0 0,0 0 1,0 0-1,-1-1 0,1 1 0,2-3 0,4-4 89,-1 0 0,13-17-1,-20 25-99,21-27 110,-14 19-103,-1-1 0,1 1 0,5-13 0,19-44 65,33-100 0,-3 6 28,-59 156-113,13-31-12,0-2-1,17-70 0,-31 104-15,0-1-1,-1 0 0,0 1 0,0-1 1,0 0-1,0 1 0,-1-6 0,1 7 15,0 1 0,0-1 0,0 0 0,-1 1 0,1-1 0,0 1 0,-1-1 0,1 0-1,-1 1 1,1-1 0,0 1 0,-1-1 0,1 1 0,-1-1 0,1 1 0,-1 0 0,0-1-1,1 1 1,-1-1 0,1 1 0,-1 0 0,0 0 0,1-1 0,-1 1 0,0 0 0,1 0-1,-1 0 1,0 0 0,1 0 0,-1 0 0,0 0 0,0 0 0,1 0 0,-1 0-1,0 0 1,0 1 0,-4 0-5,0 0-1,0 0 1,0 1-1,1 0 0,-1 0 1,0 0-1,1 0 1,0 1-1,0 0 0,-1 0 1,-3 4-1,1 0-31,0 0-1,0 1 1,1 0-1,0 0 1,-5 10-1,-2 6-44,1 1 0,1 0 0,-7 29 0,10-25 108,1 0 0,1 0 0,2 1-1,0 39 1,3-54 14,1 1-1,1 0 1,0 0 0,1-1-1,1 1 1,1-1 0,0 0-1,1 0 1,0 0 0,1 0-1,1-1 1,0 0 0,1 0-1,1-1 1,15 19 0,-16-22-349,14 15-639,-20-23 190,-1-1 0,1 1 0,0-1 1,0 0-1,0 0 0,4 2 0,8 1-2385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20:14.8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6 913 3648,'0'0'62,"0"0"0,-1 0-1,1 0 1,0 0 0,0 0 0,-1 0 0,1 0-1,0 0 1,0-1 0,-1 1 0,1 0 0,0 0 0,0 0-1,-1 0 1,1-1 0,0 1 0,0 0 0,0 0 0,-1-1-1,1 1 1,0 0 0,0 0 0,0-1 0,0 1-1,0 0 1,0 0 0,0-1 0,-1 1 0,1 0 0,0-1-1,0 1 1,0 0 0,0 0 0,0-1 0,1-3 483,-1 6 596,0-2-1040,1 0 0,-1 0 0,0 0 0,0 0 0,1 0 0,-1 0 0,0 0 0,1 0 0,-1 0 0,0 0 0,0 0 0,1 0 0,-1-1 0,0 1 0,0 0 0,1 0 0,-1 0 0,0 0 0,0 0 0,1-1-1,-1 1 1,0 0 0,0 0 0,0 0 0,1-1 0,-1 1 0,0-1 0,2 0 667,0 0-595,0 0 1,0-1-1,-1 1 1,1 0-1,-1-1 1,1 1-1,-1-1 1,1 0-1,-1 1 1,0-1-1,0 0 1,2-3-1,11-28 776,-10 24-654,68-150 1462,-49 115-1316,42-62 0,-56 93-355,-3 4-80,-1 1-1,1 0 0,1 0 0,-1 0 1,1 1-1,13-10 0,-20 17-20,1-1 0,0 0 0,0 1 0,0-1 0,0 1 0,0 0 0,0-1 0,-1 1 0,1 0 0,0-1 0,0 1-1,0 0 1,0 0 0,0 0 0,0 0 0,0 0 0,0 0 0,0 0 0,0 0 0,0 0 0,0 1 0,0-1 0,0 0 0,0 0 0,0 1 0,0-1 0,0 1 0,0-1 0,0 1-1,-1-1 1,1 1 0,0 0 0,0-1 0,-1 1 0,1 0 0,0 0 0,0 0 0,1 3 3,0 0-1,0-1 1,0 1-1,-1 0 1,0 0-1,1 0 1,0 6-1,1 15 2,-1-1 1,-1 0-1,-1 1 0,-1-1 1,-1 1-1,-9 40 0,5-43 33,0 0-1,-11 24 0,16-45 5,1 1-1,-1-1 1,1 0-1,0 1 0,-1-1 1,1 0-1,0 1 1,0-1-1,0 3 0,3-1 399,6-6 61,7-8-265,-1-1 0,0-1 0,21-24 0,9-8-167,-14 16-63,41-47-1,-67 70-46,-4 4 30,0 0 0,0 1 1,0-1-1,1 0 0,-1 1 0,1-1 1,-1 1-1,1-1 0,-1 1 0,1 0 1,0-1-1,0 1 0,0 0 0,-1 0 1,1 1-1,0-1 0,0 0 1,4 0-1,-5 1 10,-1 0 1,1 0-1,0 1 0,-1-1 1,1 0-1,-1 1 0,1-1 1,0 1-1,-1-1 0,1 1 1,-1-1-1,1 1 1,-1-1-1,0 1 0,1-1 1,-1 1-1,1-1 0,-1 1 1,0 0-1,0-1 1,1 1-1,-1 0 0,0-1 1,0 1-1,0 0 0,0-1 1,0 1-1,0 1 1,3 26-84,-2-18 106,2 81 167,3 13-170,-6-81 144,0-20-51,-1 0 0,1 0 1,0 0-1,1 0 0,-1 0 0,0-1 1,1 1-1,1 5 0,-1-7-48,0-1 0,0 0 0,0 0 0,0 1 0,0-1 0,0 0 0,0 0 0,-1 0 0,1 0 0,0 0 0,0 0 0,0-1 0,0 1 0,0 0 0,0 0 0,0-1 0,-1 1 0,1 0 0,1-1 0,0 0 117,1 0-111,0-1-1,0 0 1,0 0-1,0 0 1,0 0-1,0 0 1,0 0-1,-1-1 1,1 1-1,-1-1 1,0 0-1,0 1 1,3-6-1,3-7-67,11-24 0,-15 28-35,52-127 252,-53 129-188,-3 7-47,0 0-1,1 1 1,-1-1-1,1 1 1,-1-1-1,1 1 1,0-1-1,1-2 1,-1 13-336,-2 53-8,0-18 553,4 47 0,-3-87-138,1 0-1,0-1 0,0 1 0,0 0 0,3 5 0,-4-8-17,0-1 1,0 1-1,0-1 0,1 1 0,-1-1 0,0 1 0,0-1 0,1 1 0,-1-1 1,0 1-1,1-1 0,-1 0 0,0 1 0,1-1 0,-1 0 0,0 1 0,1-1 0,-1 0 1,1 1-1,-1-1 0,1 0 0,-1 0 0,0 0 0,1 1 0,-1-1 0,1 0 1,-1 0-1,1 0 0,0 0 0,-1 0 0,1 0 0,-1 0 0,1 0 0,-1 0 0,1 0 1,-1 0-1,1 0 0,-1 0 0,1-1 0,-1 1 0,1 0 0,-1 0 0,0 0 1,1-1-1,-1 1 0,1 0 0,0-1 0,13-14 135,0-1 0,-1 0 0,-1-1 0,15-28 0,-19 32-104,17-28-153,26-60-1,-51 101 94,0 0 0,0 1 0,0-1 0,0 0 1,0 0-1,0 0 0,0 0 0,1 1 0,-1-1 0,0 0 0,0 0 0,0 0 0,0 0 0,0 0 0,0 0 0,1 0 0,-1 1 0,0-1 0,0 0 0,0 0 0,0 0 0,0 0 0,1 0 0,-1 0 0,0 0 0,0 0 0,0 0 0,1 0 0,-1 0 0,0 0 0,0 0 1,0 0-1,0 0 0,1 0 0,-1 0 0,0 0 0,0 0 0,0 0 0,0 0 0,1 0 0,-1 0 0,0 0 0,0-1 0,0 1 0,0 0 0,0 0 0,1 0 0,-1 0 0,0 0 0,0 0 0,0 0 0,0-1 0,0 1 0,0 0 0,0 0 0,1 0 0,1 15-146,-2 11 92,-1 8 8,2 0 0,8 51 0,-8-80 77,0-1 0,0 1 0,1 0 0,-1-1 0,1 1-1,0-1 1,1 0 0,-1 1 0,1-1 0,0 0 0,0 0 0,0-1-1,4 5 1,-5-7 6,-1 0 0,1 0 0,0 0 0,-1-1 0,1 1 0,0-1 0,0 1 0,-1-1 0,1 0 1,0 1-1,0-1 0,0 0 0,-1 0 0,1 0 0,0-1 0,0 1 0,0 0 0,-1-1 0,1 1 0,0-1 0,2 0 0,8-4 34,0 0 0,11-7 0,-3 2 11,-6 5-71,-1-2 0,0 0 0,0 0 0,19-15 1,-11 6-9,-7 6 5,-1-1-1,19-18 1,-7 2-50,49-43-1,-73 69 40,0 1 1,-1-1-1,1 1 1,0-1-1,0 0 1,0 0-1,-1 1 1,1-1-1,0 0 1,-1 0-1,1 0 1,-1 0-1,1 1 1,-1-1-1,1-1 1,-3 3 11,1 0 0,-1 0 0,1 1 1,-1-1-1,1 0 0,0 1 0,0-1 1,0 1-1,-1 0 0,0 1 0,-11 17-91,-27 43-107,35-53 177,0-1 0,1 1 1,1 0-1,-1 0 1,-1 13-1,4-18-4,0 1 0,0 0 0,1-1 1,-1 1-1,1 0 0,1-1 0,-1 1 0,3 9 0,-1-10 48,-1-1 0,1 0 0,0 1 0,1-1 0,-1 0 0,1 0-1,-1 0 1,1-1 0,1 1 0,6 6 0,-9-9 2,1 1-1,0 0 1,1-1 0,-1 1-1,0-1 1,0 0 0,1 0-1,-1 0 1,0 0 0,1 0 0,-1 0-1,1-1 1,-1 1 0,1-1-1,4 1 1,-3-2 1,0 1 0,0-1 0,0 0 0,0 0 0,0 0 0,0 0 0,0 0 0,-1-1 0,6-3 0,3-2 42,-1-2-1,0 1 1,-1-1 0,0-1 0,11-13-1,38-43 20,85-127 0,-44 51-144,-86 124 11,-13 16 49,1 0 1,0 0 0,-1-1-1,0 1 1,1 0-1,-1-1 1,0 1-1,0-1 1,-1 1-1,1-1 1,0 0-1,0-3 1,-2 6-14,0-1 1,0 1 0,0 0 0,0 0-1,0 0 1,1 0 0,-1 0 0,0 0-1,0 0 1,0 0 0,0 0 0,0 0 0,0 0-1,1 1 1,-1-1 0,0 0 0,-2 1-1,-16 6-13,15-5 276,11-10 148,1-5-276,0 0 1,12-15 0,6-7-187,13-34 151,-36 61-101,0 0-1,0 0 1,-1-1 0,0 1 0,-1-1 0,1 0 0,-2 1 0,1-1 0,-1 0 0,-1 1 0,1-1 0,-2 0 0,1 0 0,-1 1-1,0-1 1,-1 1 0,-5-12 0,7 19-7,1 0-1,-1-1 1,0 1-1,0 0 0,0 0 1,0 0-1,0 0 1,0 0-1,0 1 0,0-1 1,0 0-1,0 0 1,-1 1-1,1-1 1,0 0-1,0 1 0,-1 0 1,1-1-1,0 1 1,-1 0-1,1-1 1,-1 1-1,1 0 0,0 0 1,-1 0-1,1 0 1,0 1-1,-1-1 0,1 0 1,0 0-1,-1 1 1,-1 0-1,-3 1-49,1 0 0,-1 1 1,1 0-1,0 0 0,-10 7 0,1 2 43,0 1-1,1 0 1,0 1-1,1 1 1,1 0-1,1 0 1,0 1-1,0 0 1,2 1-1,0 0 1,1 0-1,1 1 1,0-1-1,1 1 1,2 1-1,-4 24 1,1 17 73,2 88-1,5-124-48,1 0 0,1 0 0,1 0 0,1-1-1,2 1 1,14 35 0,-19-53 12,1-1 1,0 1-1,0-1 1,0 0-1,1 0 1,-1 0-1,1-1 1,1 1-1,-1-1 0,1 0 1,-1 0-1,6 3 1,-5-4 19,0-1 0,-1 0-1,1 0 1,0 0 0,0-1 0,0 1 0,0-1 0,0 0 0,0-1 0,1 1-1,-1-1 1,0 0 0,0-1 0,9 0 0,5-3 32,0-1 0,-1 0 0,0-1 0,0-1 0,0-1 0,22-14 0,-28 14-50,0-1-1,-1 0 1,0-1-1,-1 0 1,0 0 0,-1-1-1,13-19 1,-10 11 31,-2 0 1,0-1-1,0 0 1,7-26-1,2-30 142,-17 71-205,-1 0 1,0 0 0,0 0 0,-1-1 0,1 1-1,-2-7 1,1 10-20,0 0-1,0 0 1,0-1-1,0 1 1,-1 0-1,1 0 1,-1 0-1,0 0 1,0 0-1,0 0 1,0 0-1,0 1 1,0-1 0,0 0-1,-2-2 1,2 4 28,1 0 1,0 0-1,-1 0 1,1-1 0,0 1-1,-1 0 1,1 0-1,0 0 1,0 0-1,-1 0 1,1 0 0,0 0-1,-1 1 1,1-1-1,0 0 1,-1 0 0,1 0-1,0 0 1,-1 0-1,1 0 1,0 1-1,0-1 1,-1 0 0,1 0-1,0 0 1,0 1-1,-1-1 1,1 0 0,0 0-1,0 0 1,-1 1-1,-6 8-84,3-1 63,0 0 0,1 0 0,0 0 0,0 1 0,1-1 0,-3 16 0,1-4-11,-1 10 46,2 0-1,0 0 1,2 1-1,1-1 1,5 32-1,-5-59 16,1 0 0,0 1-1,-1-1 1,1 0 0,1 0 0,2 6 0,-4-8-10,1 0 1,-1 0-1,1 0 1,0 0-1,-1 0 0,1 0 1,0 0-1,0 0 1,-1 0-1,1-1 1,0 1-1,0 0 0,0 0 1,0-1-1,0 1 1,0-1-1,1 1 0,-1-1 1,0 1-1,0-1 1,0 0-1,2 1 1,1-1 11,-1-1-1,1 1 1,-1-1 0,1 0 0,-1 0 0,1 0 0,-1 0 0,1-1 0,-1 1 0,0-1 0,0 0 0,4-3 0,4-4 0,0 0 0,9-11-1,4-3-137,-10 10 144,53-44-189,-57 50 152,-1 1 1,1 0-1,0 1 0,0 0 0,20-7 0,-17 9 66,-7 1-42,-1 1 0,1-1 0,10-5 0,-15 7 2,0-2 146,-5-3-92,3 5-89,0 0 1,0-1 0,0 1-1,0 0 1,0 0 0,0 0-1,0 0 1,0 0 0,0 0 0,0 0-1,0 0 1,0 0 0,0 1-1,0-1 1,0 0 0,0 1-1,-2 0 1,-14 6-23,6 1 15,0 0 0,1 0 0,0 1 1,1 0-1,0 1 0,0 0 0,1 0 1,0 1-1,0 0 0,2 0 0,-1 1 0,2 0 1,-7 18-1,11-28 15,-2 7 9,1 0 0,0 0 0,-2 14-1,4-21 17,0-1 0,-1 1 0,1-1 1,0 1-1,0-1 0,0 1 0,1 0 0,-1-1 0,0 1 0,1-1 0,-1 1 0,1-1 0,-1 1 0,1-1 0,-1 0 0,1 1 0,0-1 0,0 0 0,0 1 0,0-1 0,0 0 0,0 0 0,0 0 0,0 0 0,0 0 0,1 0 0,-1 0 0,3 1 0,-2-2 22,0 1-1,0-1 0,0 0 1,0 0-1,0 0 1,0 0-1,1 0 0,-1-1 1,0 1-1,0-1 1,0 1-1,0-1 0,-1 0 1,1 0-1,0 0 1,0 0-1,0 0 0,-1 0 1,3-2-1,1-1-18,1 0 1,-1 0-1,-1-1 0,1 0 0,4-7 1,30-46 66,56-115 0,-73 130-335,-24 90-529,2-35 784,0 0-1,1 1 1,1-1-1,0 0 1,7 23-1,-6-27 7,0-1-1,1 0 1,0 0 0,0 0-1,0 0 1,1-1 0,0 0-1,0 0 1,0 0-1,9 7 1,-11-12 14,-1 1 0,0 0 1,1-1-1,-1 1 0,1-1 1,-1 0-1,1 0 0,-1 0 0,1 0 1,0 0-1,0-1 0,0 1 0,-1-1 1,1 0-1,4 0 0,-3 0 7,1-1-1,-1 1 0,1-1 1,-1-1-1,0 1 0,0 0 1,1-1-1,6-4 0,-2 0 28,-1 0 0,0 0 0,0 0 0,0-1 0,-1-1 0,0 1-1,10-15 1,20-39-25,3-3-409,-40 64 373,0 0 0,0 0 0,0 0-1,0 0 1,0 0 0,1 0 0,-1 0 0,0-1 0,0 1 0,0 0-1,0 0 1,0 0 0,1 0 0,-1 0 0,0 0 0,0 1 0,0-1 0,0 0-1,0 0 1,0 0 0,1 0 0,-1 0 0,0 0 0,0 0 0,0 0-1,0 0 1,0 0 0,0 0 0,0 0 0,1 0 0,-1 1 0,0-1 0,0 0-1,0 0 1,0 0 0,0 0 0,0 0 0,0 0 0,0 0 0,0 1-1,0-1 1,0 0 0,0 0 0,0 0 0,0 0 0,0 0 0,0 1 0,0-1-1,0 0 1,0 0 0,4 11 45,-3-9-68,4 16-47,0 0 0,1 21-1,-3-20 176,11 37 1,-12-49-32,1 3 60,1-1 0,0 1 0,0-1 1,9 15-1,-11-22-104,-1 0 1,0 0-1,1-1 1,0 1-1,-1 0 0,1-1 1,0 1-1,0-1 1,0 1-1,0-1 0,0 0 1,0 0-1,0 0 1,1 0-1,-1 0 0,0-1 1,1 1-1,-1-1 1,0 1-1,1-1 1,-1 0-1,0 0 0,1 0 1,-1 0-1,3-1 1,-1 1-110,-1-1 1,1 0 0,-1 0 0,1 0 0,-1-1-1,0 1 1,0-1 0,0 1 0,0-1 0,5-4-1,-5 3-696,0 0 0,0 0-1,0 0 1,-1 0-1,4-7 1,8-11-2114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9:44.4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36 821 3904,'-2'0'246,"0"0"-1,0 0 1,0 0 0,1 0-1,-1 1 1,0-1 0,0 0-1,1 1 1,-1-1 0,0 1-1,0 0 1,1-1 0,-1 1-1,1 0 1,-1 0 0,1 0-1,-2 2 1,1-2 174,1 0-334,1 0-1,0 0 0,0 0 0,-1 0 0,1 0 0,0-1 0,0 1 0,0 0 1,0 0-1,0 0 0,0 0 0,0 0 0,1 0 0,-1 0 0,0 0 1,1 0-1,-1 0 0,0 0 0,1-1 0,-1 1 0,1 0 0,-1 0 1,1 0-1,0 0 0,0 2 72,1-1 0,-1 1 0,1-1 0,0 0 0,0 0 0,0 1 0,0-1 0,3 2 0,1-1 106,-1-1 0,0 0 0,0 0 0,1-1 0,-1 1 0,1-1 0,0 0 0,-1-1 1,1 1-1,-1-1 0,1 0 0,0-1 0,-1 1 0,1-1 0,0 0 0,10-4 0,-13 4-205,0-1 0,1 1 0,-1-1 0,0 0 0,0 0 0,0 0 0,0 0 0,0 0 0,-1 0 0,1-1 0,-1 0 0,1 1 0,-1-1 0,0 0-1,0 0 1,0 0 0,-1 0 0,1-1 0,-1 1 0,1 0 0,-1-1 0,0 1 0,-1-1 0,1 1 0,-1-1 0,1-6 0,-1-2-6,-1 1 1,0-1 0,0 1-1,-6-19 1,6 26-105,0 0 1,-1-1-1,1 1 0,-1 0 1,0 1-1,0-1 0,-1 0 1,1 0-1,-1 1 0,0 0 1,0-1-1,0 1 0,0 0 0,-6-3 1,8 5 16,-1 0-1,1 0 1,-1 0 0,1 1 0,-1-1 0,1 0-1,-1 1 1,0-1 0,1 1 0,-1 0 0,0-1-1,1 1 1,-1 0 0,0 0 0,1 0 0,-1 0-1,0 1 1,1-1 0,-1 0 0,-2 2 0,2-1 9,-1 0 0,1 0 0,-1 1 0,1 0 0,0-1 0,0 1 0,0 0 0,0 0 0,0 0 0,0 0 0,-2 4 0,0 1 34,0 0 0,0 1 0,1-1 0,0 1 0,0 0 0,1 0 0,-2 10 0,2-6 51,1 0-1,0-1 1,0 1-1,4 22 1,-3-29 9,1 0 0,0-1 0,1 1 0,-1 0 0,1-1 0,0 1 0,0-1-1,0 0 1,1 1 0,-1-1 0,1 0 0,0 0 0,0-1 0,6 5 0,-3-2 45,1-1 1,0-1-1,0 1 0,1-1 0,-1-1 1,1 1-1,13 3 0,3-1 221,32 5-1,-44-10-251,0 0 0,0-1 0,0 0 0,1-1 0,-1-1 0,0 0 0,0 0 0,-1-1 0,1-1 0,18-7 0,-22 8-59,-1-1 1,1 1-1,-1-1 1,0 0-1,0-1 1,-1 0-1,1 0 0,-1 0 1,0-1-1,-1 0 1,1 0-1,-1 0 1,-1-1-1,7-9 1,7-16 50,-2 0 0,23-63 0,12-73 141,-42 132-177,5-15-73,8-63 0,-13 50-97,-4 1 1,-2-84-1,-3 141 62,-1 1 0,1-1 0,-1 0 0,0 1 0,-1-1 0,-3-9 0,5 14 60,0 1 1,0 0-1,0-1 1,0 1 0,-1 0-1,1-1 1,0 1-1,0 0 1,0-1-1,0 1 1,0 0-1,0 0 1,-1-1 0,1 1-1,0 0 1,0-1-1,0 1 1,-1 0-1,1 0 1,0 0-1,-1-1 1,1 1 0,0 0-1,0 0 1,-1 0-1,1 0 1,0-1-1,-1 1 1,1 0-1,0 0 1,-1 0 0,1 0-1,0 0 1,-1 0-1,1 0 1,0 0-1,-1 0 1,1 0 0,0 0-1,-1 0 1,1 0-1,0 0 1,-1 0-1,1 1 1,0-1-1,0 0 1,-1 0 0,1 0-1,0 0 1,-1 1-1,1-1 1,0 0-1,0 0 1,-1 0-1,1 1 1,-2 2-39,0-1 0,1 1 0,-1 0 0,1-1 1,-3 6-1,-12 38-84,2 0 0,2 1 0,-7 58 0,12-43 155,3 0 1,3 0-1,2 0 1,12 86-1,-9-124 102,0 0-1,2 0 0,0 0 1,2 0-1,20 42 1,-25-60-131,-1-2 109,0-1 0,0 1-1,0 0 1,1-1 0,-1 0 0,6 6-1,-7-8-75,1 0 1,-1-1-1,0 1 0,0 0 0,1-1 0,-1 1 0,0-1 0,1 1 0,-1-1 1,0 0-1,1 1 0,-1-1 0,1 0 0,-1 0 0,0 0 0,1 0 0,-1 0 0,1-1 1,-1 1-1,0 0 0,1-1 0,-1 1 0,0 0 0,1-1 0,1-1 0,12-4 135,17-9-116,-23 10-44,0 0 0,14-4-1,-13 5 25,1-1-1,-1 0 1,9-6-1,-3 1 46,-1-1 0,-1-1-1,0 0 1,0-1 0,-1-1 0,18-24 0,-26 30-58,0 0 1,0 0 0,-1 0 0,0 0-1,0-1 1,-1 0 0,-1 0-1,1 0 1,-1 0 0,-1 0-1,1 0 1,-2 0 0,1-1-1,-1 1 1,-2-11 0,2 19-34,0 0 1,0-1-1,0 1 1,0 0 0,-1-1-1,1 1 1,-1 0-1,1 0 1,-1-1 0,1 1-1,-1 0 1,0 0-1,1 0 1,-1 0 0,0 0-1,0 0 1,0 0-1,0 0 1,0 0 0,0 0-1,0 0 1,0 1-1,0-1 1,0 0 0,-1 1-1,1-1 1,0 1-1,0-1 1,-1 1 0,1 0-1,0-1 1,-1 1-1,1 0 1,0 0 0,-1 0-1,1 0 1,0 0-1,0 0 1,-1 1 0,1-1-1,0 0 1,-1 1-1,1-1 1,0 1-1,0-1 1,-2 2 0,-2 0-27,0 1 1,0 1-1,0-1 1,0 1 0,1 0-1,-6 5 1,7-6 21,-10 10-3,2 1 0,0 1 0,0-1 0,1 2 0,1-1 0,1 1 0,0 1-1,1-1 1,1 1 0,0 0 0,-6 34 0,12-47 46,-1 0 1,1-1-1,-1 1 0,1 0 0,0 0 1,0-1-1,1 1 0,-1 0 0,1 0 1,0-1-1,0 1 0,0-1 0,0 1 1,1-1-1,-1 1 0,1-1 0,0 0 1,0 1-1,0-1 0,0 0 0,1-1 1,-1 1-1,1 0 0,0-1 1,0 1-1,0-1 0,0 0 0,0 0 1,0 0-1,0 0 0,1-1 0,-1 1 1,1-1-1,-1 0 0,5 1 0,0-1 46,0 1-1,-1-2 0,1 1 0,0-1 1,16-2-1,40-8 84,-43 5-125,-2-2 0,38-16 1,-36 14 7,3-3-11,0 0 1,-1-1-1,22-17 0,58-55 75,-102 85-101,0-1 0,0 0-1,0 0 1,0 0 0,-1 0 0,1 0 0,0 0-1,0 1 1,-1-2 0,1 1 0,-1 0 0,1-2-1,-1 4 1,-1-1-1,0 1 1,1 0-1,-1-1 1,0 1-1,1 0 1,-1-1-1,1 1 1,-1 0 0,1-1-1,0 1 1,-1 0-1,1 0 1,0 0-1,-1 0 1,1-1-1,0 3 1,-6 8-40,0 1 0,-1-1 0,-9 12 1,7-12 59,1 1 1,-10 20 0,16-25-66,-4 3 27,2 1 0,0-1 0,0 1 0,-3 20 0,6-28 39,1 0 1,0 0-1,-1-1 0,2 1 0,-1 0 0,0 0 1,0-1-1,1 1 0,-1 0 0,1-1 0,0 1 0,0-1 1,0 1-1,0 0 0,1-1 0,-1 0 0,0 1 1,1-1-1,0 0 0,0 0 0,-1 0 0,1 0 0,0 0 1,1 0-1,3 2 0,-4-3 23,0 1 1,0-1-1,0 0 0,1 0 1,-1 0-1,0 0 1,1 0-1,-1-1 0,0 1 1,1-1-1,-1 1 0,1-1 1,-1 0-1,1 0 1,3-1-1,-3 0-14,0 1 0,1-2 0,-1 1 0,0 0 0,0-1 0,0 1 0,0-1-1,0 0 1,0 0 0,-1 0 0,3-3 0,11-11 35,-2-1-1,0-1 1,-1 0-1,-1-1 1,16-31-1,-26 45-46,154-293 50,-86 161 73,-8 5-63,-55 115-81,-2 1-1,0-1 1,-1 0-1,-1-1 1,0 1-1,0-23 1,-6 8-223,3 31 213,0 0 1,0 1-1,0-1 1,0 0-1,0 0 1,0 0 0,0 0-1,-1 0 1,1 0-1,0 1 1,-1-1-1,1 0 1,0 0-1,-1 0 1,1 1-1,-1-1 1,0 0 0,1 1-1,-1-1 1,1 0-1,-1 1 1,0-1-1,0 1 1,-1-2-1,-5 8-194,-13 17 73,1 2 0,1 0 0,-20 39 0,15-22 84,-24 72 0,30-58 112,-18 102 0,29-108 2,-1 54 1,5-70 5,2-29-56,-1 14-33,1 0-1,2 21 1,-1-34 59,-1-1 0,1 0 0,1 1 0,-1-1 0,1 0 0,0 0 0,0 0 0,1 0 0,-1 0 0,1-1 0,0 1 0,4 4 0,-6-8-17,0 0 0,0 0 0,0 0 0,0-1 0,0 1 0,0 0 1,0-1-1,0 1 0,1-1 0,-1 1 0,0-1 0,0 1 0,0-1 1,1 0-1,-1 0 0,0 1 0,0-1 0,1 0 0,-1 0 0,0 0 1,2-1-1,2 0 37,1 0 0,-1-1 0,0 0 0,5-2 0,-1 0 67,7-3-84,0-1 0,-1-1 1,0 0-1,0-1 1,-1-1-1,0-1 1,0 0-1,12-15 0,13-18 0,35-55-1,-59 78-56,18-29-353,-28 42 272,-1 2 0,-2 15-65,-2 208-266,-1-202 460,2 0 1,0-1 0,1 1 0,4 15 0,-6-27-3,1 0 0,0 0 0,-1 0 0,1 0 1,0 0-1,0 0 0,0-1 0,1 1 1,-1 0-1,3 2 0,-3-3-10,0-1-1,0 1 1,0 0 0,0-1 0,-1 1-1,1-1 1,0 0 0,0 1 0,0-1-1,1 0 1,-1 1 0,0-1 0,0 0-1,0 0 1,0 0 0,0 0 0,0 0-1,0 0 1,0 0 0,0 0 0,0-1 0,2 1-1,2-2 18,0-1 1,0 1-1,0-1 0,-1 0 0,1 0 0,-1 0 1,0-1-1,5-4 0,29-34 50,-35 39-70,5-6-15,0-1-1,-1 0 1,0-1 0,-1 1 0,0-1-1,7-17 1,1-10-313,-17 44 244,0 0 0,0 0 0,0 0 0,1 0 0,-2 7 0,-2 8-39,-2 26 0,7-40 130,0 0 0,1-1-1,-1 1 1,2 0 0,-1-1-1,1 1 1,0 0-1,2 7 1,-2-12 9,0 0 1,0 1-1,0-1 0,1 0 1,-1 0-1,0 0 1,1 0-1,0 0 0,-1 0 1,1 0-1,3 2 0,-4-3-26,0-1-1,-1 1 0,1-1 0,0 0 0,0 1 0,-1-1 0,1 0 0,0 1 0,0-1 0,0 0 0,0 0 0,-1 0 1,1 1-1,0-1 0,0 0 0,0 0 0,0 0 0,0-1 0,-1 1 0,1 0 0,0 0 0,0 0 0,0-1 1,0 1-1,-1 0 0,1-1 0,0 1 0,0-1 0,-1 1 0,1-1 0,0 1 0,1-2 0,5-5 175,-4 4-135,1 0-1,-1 0 1,0-1 0,0 0 0,0 1-1,-1-1 1,1 0 0,-1 0-1,0-1 1,0 1 0,2-7 0,-1 2-49,-1-1 1,1 0-1,-2 0 1,0 0-1,0 0 0,0 0 1,-2 0-1,1 0 1,-1 0-1,0 0 1,-1 0-1,0 1 1,-1-1-1,0 1 1,-1-1-1,0 1 1,-9-16-1,13 24 1,-1 0 0,1 0-1,-1 0 1,0 1 0,1-1-1,-1 0 1,0 0 0,0 0 0,1 1-1,-1-1 1,0 0 0,0 1-1,0-1 1,0 1 0,0-1-1,0 1 1,0 0 0,0-1 0,0 1-1,0 0 1,0 0 0,0-1-1,0 1 1,0 0 0,-1 0 0,1 0-1,0 0 1,0 1 0,-1-1-1,-8 0-60,9 1 48,5 0 15,12 2 22,25 1 3,-31-4 5,0 0-88,1 0 0,19 3 0,-26-2 50,-1 0 0,1 0-1,-1 0 1,1 1 0,-1-1-1,0 1 1,0 0 0,0 0-1,0 0 1,0 0 0,0 0 0,3 4-1,-2-1 37,-1-1-1,1 1 0,-1-1 0,0 1 1,0 0-1,-1 0 0,1 0 1,-1 1-1,0-1 0,2 11 0,-2 0-99,0 0-1,-1 27 1,-1-40 89,0 0 1,0 0-1,-1 0 0,1 0 1,-1 1-1,0-1 0,0 0 1,0-1-1,0 1 0,0 0 1,-3 5-1,80-86 1006,-40 40-995,74-59 0,-107 95-39,-1 0 0,0 1 0,1-1 0,-1 1 0,1-1 1,0 1-1,-1 0 0,1 0 0,0 0 0,0 1 0,0-1 1,-1 1-1,6-1 0,-6 1 4,0 1-1,1-1 1,-1 0 0,0 1 0,0 0-1,0-1 1,0 1 0,0 0 0,0 0-1,0 0 1,0 0 0,0 0 0,0 1-1,-1-1 1,1 1 0,0-1 0,-1 1-1,3 2 1,6 10 3,-1 0-1,0 1 1,0 0-1,9 24 1,16 67 322,-28-65-224,-2-15-649,-4-12-2655,0-13 3065,0-1 0,0 0 0,0 0 0,-1 0 0,1 0 0,0 1 0,0-1 1,-1 0-1,1 0 0,0 0 0,0 0 0,-1 0 0,1 0 0,0 0 0,0 0 0,-1 0 0,1 0 1,0 0-1,0 0 0,-1 0 0,1 0 0,0 0 0,0 0 0,-1 0 0,1 0 0,0 0 1,0 0-1,-1 0 0,1-1 0,0 1 0,0 0 0,-1 0 0,-4-1-2533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9:44.8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 79 6976,'-38'-24'3168,"43"24"-2752,0 0 1888,-1 0-1344,10-3 800,5-3-1024,28-6-193,6 3-351,27-3-192,1 7-32,4-2 96,-10 7-32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19:46.5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3704 4160,'-1'0'92,"1"0"-1,0 0 1,0 0 0,0 0-1,-1 0 1,1-1 0,0 1 0,0 0-1,0 0 1,-1 0 0,1 0-1,0 0 1,0-1 0,0 1-1,0 0 1,-1 0 0,1 0 0,0-1-1,0 1 1,0 0 0,0 0-1,0 0 1,0-1 0,0 1 0,0 0-1,0 0 1,0 0 0,0-1-1,0 1 1,0 0 0,0 0-1,0-1 1,0 1 0,0 0 0,0 0-1,0-1 1,0 1 0,0 0-1,0 0 1,0 0 0,0-1 0,0 1-1,1 0 1,-1 0 0,0-1-1,15-6 1607,29-4-1191,-34 9 8,43-12 657,61-25 0,-111 38-1132,24-8 263,0-2 0,-1-1 0,0-2-1,0 0 1,-2-1 0,0-2 0,-1 0 0,33-32 0,-23 12 199,-1 0 1,47-73-1,-60 79-235,-1-2 0,-2 0 0,-1-1 0,15-51 0,28-179 586,-54 243-797,9-44 156,5-97 0,-15-113 455,-9 3-267,9 32-80,7 68-384,42-215 0,-21 210 91,11-22-81,-1 29-36,-29 127 127,3-7-112,2 1 1,1 1-1,4 1 0,1 0 1,41-61-1,-25 36 11,-34 61 82,1 0 0,3-14 0,8-16-19,-11 30-151,8-25 0,-2 17 88,-8 7 64,-5 9 0,2 1 0,1 2 0,-2-1-2,0 1-1,0 0 0,0 0 1,0 0-1,0 0 0,0 0 1,0 0-1,0-1 0,0 1 1,0 0-1,0 0 0,0 0 1,0 0-1,0 0 0,0 0 1,0 0-1,0-1 0,0 1 1,0 0-1,0 0 0,0 0 1,0 0-1,0 0 0,0 0 1,0-1-1,0 1 0,0 0 1,0 0-1,0 0 0,-1 0 1,1 0-1,0 0 0,0 0 1,0 0-1,0 0 0,0-1 1,0 1-1,0 0 0,0 0 1,-1 0-1,1 0 0,0 0 1,0 0-1,0 0 0,0 0 1,0 0-1,0 0 1,-1 0-1,1 0 0,0 0 1,0 0-1,0 0 0,-1-1-58,-10 11-124,1 1 0,0 0 0,-9 12 0,3-3 45,-59 59 108,66-71 37,0 0 1,0-1 0,-1 0-1,-15 9 1,19-13 40,0 0 1,-1 0 0,1 0-1,0-1 1,-1 0 0,1-1-1,-1 1 1,-13 0 0,17-2-26,3-1-14,-1 1 1,0 0-1,1 0 0,-1-1 1,0 1-1,1 0 0,-1-1 1,0 1-1,1-1 0,-1 1 1,1-1-1,-1 1 0,0-1 1,1 1-1,0-1 0,-1 1 1,1-1-1,-1 0 0,1 1 1,0-1-1,-1 0 0,1 1 1,0-1-1,0 0 0,-1 0 1,1 1-1,0-1 0,0 0 1,0 0-1,0 1 0,0-1 0,0-1 1,1 0 3,0 0 1,-1 0-1,1-1 1,0 1-1,0 0 1,0 0-1,2-2 1,-1 1-47,4-7 48,1 0 0,1 0 0,0 0 1,16-14-1,42-31-116,-48 41 161,1-1-179,1 1 0,29-17 0,-48 30 119,1 1 0,-1-1 0,0 1 0,0 0 0,1-1 0,-1 1 0,0 0 0,1 0 0,-1 0-1,0 0 1,0 0 0,1 0 0,-1 0 0,0 0 0,1 0 0,-1 1 0,0-1 0,2 1 0,0 0-14,-1 1 1,1-1-1,-1 1 0,0-1 1,1 1-1,-1 0 1,0 0-1,2 2 1,3 5-26,-1 0 0,1 0 0,5 14 1,-11-22 46,40 85-143,-35-72 146,3 4 53,1-1-1,1 0 0,19 23 1,-26-34-83,1-1 0,0-1 0,0 1 0,0-1 0,0 1 1,10 4-1,-9-6-1005,1 0 1,-1 0 0,1 0-1,0-1 1,13 2-1,3 1-5251,5 3 1968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2:20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7 5632,'-40'-7'2560,"26"7"-2208,28 0-416,4 0-32,9 7 32,12 1-1408,11 4 768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20:17.9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262 740 2816,'0'-9'8703,"-1"9"-8430,-4 1-192,0 0-1,0 0 1,0 0 0,0 1 0,0-1 0,1 1 0,-1 0 0,0 1 0,1-1 0,0 1 0,-7 5 0,-43 40 82,51-45-135,-21 23 132,1 1 0,-39 61 0,52-74-106,7-10 18,0 1 1,1 0 0,-1 1-1,1-1 1,0 0 0,0 1 0,-1 8-1,2-13-7,1 0-1,0 1 1,0-1 0,0 0-1,-1 1 1,2-1-1,-1 1 1,0-1-1,0 0 1,0 1 0,0-1-1,1 0 1,-1 1-1,1-1 1,-1 0 0,1 0-1,-1 1 1,1-1-1,0 0 1,0 0-1,0 0 1,-1 0 0,1 0-1,0 0 1,0 0-1,0 0 1,1 0 0,-1 0-1,0-1 1,0 1-1,0 0 1,0-1-1,1 1 1,-1-1 0,3 1-1,-1 0 34,1-1 1,-1 1-1,0-1 0,1 0 1,-1 0-1,0 0 0,1-1 0,-1 1 1,0-1-1,1 0 0,-1 0 1,0 0-1,0 0 0,0 0 0,0-1 1,3-2-1,5-2 44,-1-2 0,17-15 0,-19 15-68,27-25 98,45-55 0,21-44 65,-72 94-168,78-119-40,-93 132-16,0 0-1,-1-1 0,-2-1 1,13-45-1,-21 60-49,-1 1-1,0-1 1,0 1 0,-1-1-1,-1 0 1,0 1 0,-1-1-1,-3-16 1,4 26 26,0 1 1,-1-1-1,1 1 0,-1-1 1,1 1-1,-1-1 1,0 1-1,1 0 0,-1-1 1,0 1-1,0 0 0,0 0 1,0 0-1,0 0 0,0 0 1,0 0-1,-1 0 0,1 0 1,0 0-1,0 0 0,-2 0 1,1 0-16,0 1 0,0 0-1,0-1 1,0 1 0,1 0 0,-1 0 0,0 1 0,0-1 0,0 0-1,0 1 1,0-1 0,1 1 0,-1-1 0,-3 2 0,-4 4-30,0-1 1,0 1-1,1 0 0,-13 12 1,18-15 116,-12 10-127,1 1 0,1 1-1,0 0 1,1 0-1,0 1 1,-16 31-1,22-32 88,-1-1 0,2 1 0,0 0 0,1 0 0,0 1-1,2-1 1,-1 1 0,1 27 0,2-18-11,1 1 0,2 0 0,8 39 1,-7-52 31,0 0 0,0 0 1,1-1-1,1 0 0,0 1 0,0-2 1,1 1-1,13 15 0,-18-25 4,0 1-1,0-1 0,0 1 1,1-1-1,-1 0 0,0 0 1,1 0-1,0 0 0,0 0 0,-1-1 1,1 1-1,0-1 0,0 0 1,0 0-1,1 0 0,-1 0 0,0 0 1,0-1-1,0 1 0,1-1 1,-1 0-1,0 0 0,0 0 1,1 0-1,-1-1 0,0 0 0,0 1 1,0-1-1,1 0 0,-1 0 1,5-4-1,2 0 15,-1-1 0,0-1 0,-1 0 0,1 0 1,-1 0-1,-1-1 0,14-18 0,-11 11-23,0 0 1,-1-1-1,-1 1 0,12-35 1,-14 25-199,-4 18-270,-1 27 100,-2 17 329,3 0 1,7 51-1,-7-80 12,-1 2 47,1-1 0,1 1 0,3 10 0,-5-18-19,0-1 0,-1 1 0,1-1 0,0 1 0,-1-1 0,1 1 0,0-1 0,0 0 0,0 1 0,0-1 0,1 0 0,-1 0 0,0 0 0,0 0 0,1 0 0,-1 0 0,1 0 0,-1 0 0,1 0 0,-1-1 0,1 1 0,-1-1 0,1 1 0,-1-1 0,4 1 0,-3-1 5,1-1-1,-1 1 1,1-1-1,-1 0 0,0 0 1,0 1-1,1-1 1,-1-1-1,0 1 0,0 0 1,0 0-1,0-1 1,0 0-1,0 1 0,0-1 1,-1 0-1,1 0 0,1-2 1,5-7 10,0 0 0,6-15 0,-5 11-15,20-44-289,-29 59 247,0 0-1,0 0 1,0 0-1,0 0 1,0 0-1,0 0 1,0 0 0,0 0-1,0 0 1,0 0-1,0 0 1,0 0-1,0 0 1,0 0-1,0 1 1,0-1-1,0 0 1,0 0-1,0 0 1,0 0-1,0 0 1,0 0-1,0 0 1,0 0-1,0 0 1,0 0-1,0 0 1,0 0 0,0 0-1,0 0 1,0 0-1,0 0 1,0 0-1,0 0 1,0 0-1,0 0 1,0 0-1,0 0 1,1 0-1,-1 0 1,0 0-1,0 0 1,0 0-1,0 0 1,0 0-1,0 0 1,0 0-1,0 0 1,0 0 0,0 0-1,0 0 1,0 0-1,0 0 1,0 0-1,0 0 1,0 0-1,0 0 1,0 0-1,0 0 1,0 0-1,0 0 1,1 0-1,-1 0 1,0 0-1,0 0 1,0 0-1,0-1 1,1 9-180,-1 11 43,-5 33 57,2-14 84,-2 0-1,-9 38 1,-61 256 168,54-229-171,14-57 96,5-31 176,0-1 1,-6 19-1,17-85 1118,-2 9-1210,12-63-77,78-188 18,-48 159-81,22-35-90,-35 99 32,-30 61-27,0 0 0,1 1 0,0 0-1,15-16 1,-21 24 38,0 0 0,0 0 0,0 0 0,0 0 0,1 0 1,-1 0-1,0 1 0,0-1 0,1 0 0,-1 1 0,0-1 0,1 1 0,-1-1 0,1 1 0,-1 0 0,0-1 0,1 1 0,-1 0 0,1 0 0,-1 0 0,1 0 0,-1 0 0,1 0 0,-1 1 0,1-1 0,-1 1 0,0-1 0,1 1 0,-1-1 0,0 1 1,1-1-1,-1 1 0,0 0 0,0 0 0,0 0 0,1 0 0,-1 0 0,0 0 0,0 0 0,0 0 0,-1 0 0,1 0 0,1 3 0,1 1-16,0 0 0,0 1 0,0 0 0,-1-1 0,0 1 0,0 0 0,0 0 0,-1 0 0,1 8 0,-2 5-17,0 0 0,-1 0 1,-1-1-1,-7 28 0,6-32 70,-1 0-1,-1 0 0,0-1 0,-1 1 0,0-1 1,-1-1-1,0 1 0,-1-1 0,-1-1 1,0 1-1,-15 14 0,21-23 15,-1-1-1,1 1 1,-1-1 0,0 0-1,1 0 1,-1-1 0,0 1-1,0-1 1,-6 2 0,8-3-36,1 1 0,0-1 0,0 0-1,-1 0 1,1 0 0,0 1 0,-1-1 0,1-1 0,0 1 0,-1 0 0,1 0 0,0 0 0,-1-1 0,1 1 0,0 0 0,0-1 0,-1 0 0,1 1 0,0-1 0,0 1 0,0-1 0,0 0 0,0 0 0,0 0 0,0 0 0,0 0-1,0 0 1,0 0 0,1 0 0,-1 0 0,-1-2 0,2 2-3,0 1-1,0-1 1,0 1 0,0-1-1,0 1 1,0-1-1,0 0 1,0 1 0,0-1-1,0 1 1,1-1-1,-1 1 1,0-1 0,0 1-1,1-1 1,-1 1-1,0-1 1,0 1 0,1-1-1,-1 1 1,1-1-1,10-10-7,-8 9 9,1-2-22,1 1-1,0-1 0,0 1 0,0 1 0,0-1 1,0 1-1,6-2 0,41-10-77,-40 11 102,68-16 89,98-27-183,-169 43 77,-7 2 9,0 0 0,0 0 0,0 1 0,0-1 0,0 0 0,0 1 0,1-1 0,-1 1 1,0 0-1,0 0 0,1 0 0,-1 0 0,0 0 0,1 0 0,3 1 0,-6 1-19,1-1 0,-1 0 0,0 1 0,0-1 0,0 0 0,0 1 0,-1-1 0,1 0 1,0 1-1,0-1 0,-1 0 0,1 1 0,-1-1 0,1 0 0,-2 2 0,1 0 5,-3 7 12,-1 0-1,-6 10 1,6-12 0,0 0-1,1 1 1,-6 18 0,9-23 9,-1 1 0,2-1 1,-1 1-1,0-1 0,1 1 0,0-1 0,0 1 1,1 6-1,-1-9 10,1-1 0,-1 0-1,1 1 1,-1-1 0,1 0 0,0 0 0,-1 1 0,1-1 0,0 0 0,0 0 0,0 0-1,0 0 1,0 0 0,0 0 0,0 0 0,0-1 0,0 1 0,1 0 0,-1-1-1,0 1 1,0 0 0,1-1 0,-1 0 0,0 1 0,1-1 0,-1 0 0,1 1 0,-1-1-1,0 0 1,1 0 0,-1 0 0,2-1 0,-1 1 11,1 0 1,-1 0-1,0 0 1,0-1-1,0 1 0,1-1 1,-1 0-1,0 0 1,0 1-1,0-1 1,0 0-1,0-1 0,-1 1 1,1 0-1,2-3 1,-1 1-8,0 0 1,0 0-1,-1 0 1,1-1-1,-1 1 1,0-1-1,3-6 1,-1-1 1,-1 0 0,0 0 1,0 0-1,2-22 0,-3 15-51,-1 0 0,-1 0 0,-1 0 0,0 1-1,-7-34 1,8 50 26,0 0 0,0 0-1,-1 0 1,1 0 0,0 0 0,-1 1-1,1-1 1,-1 0 0,1 0-1,-1 0 1,1 1 0,-1-1 0,1 0-1,-2-1 1,1 2-3,1 0 0,0 0-1,-1-1 1,1 1 0,-1 0 0,1 0 0,0 0 0,-1 0 0,1 0-1,-1 0 1,1 0 0,-1 0 0,1 0 0,0 0 0,-1 0 0,1 0-1,-1 0 1,1 0 0,-1 0 0,1 0 0,-1 1 0,-1 0-16,1 0 0,-1 0 1,1 0-1,-1 0 1,1 0-1,0 0 1,0 1-1,-1-1 0,1 0 1,0 1-1,0-1 1,-1 3-1,1-1 21,0 0 0,0 0 0,1 1 0,-1-1 1,1 0-1,0 1 0,0-1 0,0 0 0,0 1 0,0-1 0,1 0 1,-1 1-1,1-1 0,0 0 0,0 0 0,0 0 0,0 1 0,1-1 0,-1-1 1,1 1-1,0 0 0,0 0 0,0-1 0,0 1 0,5 4 0,-6-6 21,1-1 0,0 1 0,-1 0 0,1 0 0,-1-1 0,1 1 0,0-1 0,0 1 0,-1-1 0,1 0 0,0 0 0,0 1-1,-1-1 1,1-1 0,0 1 0,0 0 0,0 0 0,-1-1 0,1 1 0,2-2 0,0 1 8,0-1 0,-1 0 0,1-1 0,-1 1 0,1-1 0,-1 1 0,0-1 0,4-5 0,4-5-6,-1-1-1,0 0 1,8-20-1,-16 31-30,29-53 165,68-123 166,-13 12-261,-69 121-90,-1-1 1,-3 0-1,8-49 0,-19 83 14,1 6-30,-2-1 1,1 0-1,-1 1 0,0-1 1,-1 0-1,0 1 0,0-1 1,-3-14-1,3 22 37,0-1 1,0 1-1,0-1 1,0 1-1,0-1 0,0 1 1,0 0-1,-1-1 1,1 1-1,0-1 0,0 1 1,0 0-1,-1-1 1,1 1-1,0-1 0,-1 1 1,1 0-1,0 0 1,0-1-1,-1 1 0,1 0 1,-1-1-1,1 1 1,0 0-1,-1 0 1,1 0-1,-1-1 0,1 1 1,0 0-1,-1 0 1,1 0-1,-1 0 0,1 0 1,-1 0-1,1 0 1,-1 0-1,1 0 0,0 0 1,-1 0-1,1 0 1,-1 0-1,1 0 0,-1 0 1,1 1-1,0-1 1,-1 0-1,1 0 0,-1 0 1,1 1-1,0-1 1,-1 0-1,0 1 1,-1 1-6,0 0 1,-1 0 0,1 1 0,0-1-1,0 0 1,-1 4 0,-15 26-128,2 1 0,1 1 0,2 0 1,-12 45-1,19-54 151,1 1 1,0-1-1,2 1 1,1 0 0,1-1-1,2 1 1,0 0 0,5 27-1,-2-31 34,1 0 0,1 0 0,1 0 0,0-1 1,2 0-1,0-1 0,2 0 0,0 0 0,21 27 0,-27-41 13,0 0 0,1 0 0,-1-1 1,1 1-1,1-1 0,-1-1 0,1 1 0,10 5 0,-13-9-26,-1 1-1,1-1 0,-1 1 0,1-1 0,0-1 0,0 1 0,-1 0 0,1-1 1,0 0-1,0 1 0,0-2 0,-1 1 0,1 0 0,0-1 0,0 0 0,-1 0 1,1 0-1,0 0 0,6-3 0,-5 0-1,0 1 0,0-1 1,0 0-1,-1-1 0,1 1 1,-1-1-1,5-6 0,23-40 55,-30 49-83,7-14 5,0 0-1,-1-1 1,-1 0 0,-1 0-1,0 0 1,5-32-1,-10 44-38,0 0 0,-1 0-1,0 0 1,0 0-1,0 0 1,-1 0 0,-1-6-1,2 10 25,0 0-1,0 0 1,-1 0 0,1 0-1,0 0 1,-1 1-1,1-1 1,-1 0-1,1 0 1,-1 0-1,1 1 1,-1-1-1,0 0 1,1 1-1,-1-1 1,0 0-1,0 1 1,1-1-1,-1 1 1,0-1-1,0 1 1,0-1-1,0 1 1,0 0-1,1 0 1,-1-1-1,0 1 1,0 0 0,0 0-1,0 0 1,0 0-1,0 0 1,0 0-1,0 0 1,0 0-1,0 0 1,0 1-1,0-1 1,0 0-1,1 0 1,-1 1-1,0-1 1,-1 1-1,-2 1-2,0 0 0,0 1 0,0-1 0,1 1 0,-1 0 0,1 0 0,0 0 0,-1 0 0,1 1 0,1-1 0,-1 1 0,0 0 0,1-1 0,0 1 0,0 0 0,0 1-1,0-1 1,-1 7 0,0 1 22,0-1-1,1 1 1,0 0-1,1 1 1,0 21-1,2-22 30,0 0-1,1 0 1,0 1-1,1-1 1,1 0 0,-1-1-1,2 1 1,0-1 0,0 0-1,1 0 1,0 0-1,1-1 1,0 0 0,1 0-1,0-1 1,0 0 0,11 9-1,-17-17-73,0 0 0,0 1 0,0-1-1,0 0 1,0 0 0,0 0 0,0 0 0,1-1-1,-1 1 1,0-1 0,0 1 0,1-1-1,-1 0 1,5 0 0,-6 0-165,0 0-1,0 0 1,0 0-1,1-1 0,-1 1 1,0-1-1,0 1 1,0-1-1,0 1 1,0-1-1,0 0 1,0 1-1,0-1 1,0 0-1,0 0 1,0 0-1,0 1 1,-1-1-1,1 0 1,0 0-1,-1 0 1,1-1-1,0 1 1,-1 0-1,0 0 1,1 0-1,-1 0 1,0 0-1,1-1 1,-1 1-1,0-2 0,-1-20-4811,1-1 1659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20:18.2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14 8384,'-14'-14'3808,"20"14"-3072,-3 0-960,8 9 128,8 0-3616,3 3 2016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20:20.2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258 4533 2144,'0'0'69,"0"0"1,0 0-1,-1 0 1,1 0-1,0 0 0,0 0 1,-1 0-1,1 0 1,0 0-1,0 0 1,-1 0-1,1 0 0,0 0 1,0 1-1,-1-1 1,1 0-1,0 0 0,0 0 1,0 0-1,-1 0 1,1 0-1,0 1 1,0-1-1,0 0 0,-1 0 1,1 0-1,0 1 1,0-1-1,0 0 1,0 0-1,0 0 0,0 1 1,-1-1-1,1 0 1,0 0-1,0 1 0,0-1 1,0 0-1,0 0 1,0 0-1,0 1 1,0-1-1,0 0 0,0 0 1,0 1-1,0-1 1,0 0-1,0 0 0,0 1 1,1-1-1,-1 0 1,0 0-1,0 1 1,0-1-1,0 0 0,0 0 1,0 0-1,1 1 1,-1-1-1,0 0 1,0 0-1,0 0 0,0 0 1,1 1-1,0 0 99,1 1 0,-1 0 0,1-1 0,-1 1 0,1-1 0,-1 0 0,4 3 0,1-2 81,-1 0-1,1-1 1,-1 1 0,1-1 0,0 0 0,0 0 0,-1-1-1,1 0 1,0 0 0,0 0 0,0 0 0,7-3 0,10-2 614,37-13 1,-36 11-269,9-3-28,15-5 268,-1-1 1,48-24 0,-81 33-655,0-1-1,-1 0 1,0-1 0,0-1-1,-1 1 1,0-2 0,-1 0-1,0 0 1,-1-1-1,17-25 1,-13 11 84,-1-1 0,0 0 0,14-52 0,14-92 769,-16 59-605,-18 79-230,-1-1 0,2-66 1,-11-66 453,0 83-480,-23-235 197,12 184-388,-4-123 12,-12 21 28,-20 28 58,33 151-122,-39-109 180,26 95-58,-46-79 0,59 122-86,0 1 1,-2 1 0,-45-48-1,28 37-176,-46-50 172,64 64 39,1-2 0,1 0-1,1 0 1,2-1 0,-13-33-1,-39-142 35,42 122-61,6 24 102,2 0 0,-11-87 1,11-81 191,14 155-249,10-85-1,-5 114-26,25-155 136,-18 139-203,5-19-242,-13 48 382,-3 23-123,0-1 0,1 1 1,-1-1-1,1 1 0,1-6 1,1-5-542,-10 14 160,-4 42 123,8-31 279,0-1-1,0 0 1,-1 0-1,0 0 1,-8 14-1,5-10 46,-5 4-37,0 1 1,-1-2-1,0 0 1,-17 16 0,-20 26-126,30-36 221,-8 12-110,22-30 166,5-5-4,5-3 94,-3 2-206,0 0 0,0 0 1,-1-1-1,1 1 0,0 0 1,-1 0-1,1-1 0,0 1 1,-1-1-1,1-2 0,6-12 78,10-6 10,12-19-107,1-4 117,-19 32-135,-2-2 0,11-19 1,-15 23-14,3-7-59,1 1 1,1 0-1,20-28 0,-30 45 66,0-1 0,1 1 0,-1 0-1,0 0 1,0-1 0,1 1 0,-1 0 0,0 0-1,0 0 1,1-1 0,-1 1 0,0 0-1,1 0 1,-1 0 0,0 0 0,1 0 0,-1-1-1,0 1 1,1 0 0,-1 0 0,0 0 0,1 0-1,-1 0 1,0 0 0,1 0 0,-1 0-1,0 0 1,1 0 0,-1 1 0,0-1 0,1 0-1,-1 0 1,0 0 0,1 0 0,-1 0 0,0 1-1,0-1 1,1 0 0,-1 0 0,0 0-1,0 1 1,1-1 0,-1 0 0,0 0 0,0 1-1,0-1 1,1 0 0,-1 1 0,0-1 0,0 0-1,0 1 1,9 20-64,-7-15 59,53 140 24,-43-125-9,-10-19 33,-1 0 1,1 0-1,-1 0 0,0 0 1,0 0-1,0 1 1,0-1-1,0 0 0,-1 0 1,1 1-1,0 3 1,-1-6 76,-33 9 789,-43-16-2282,68 9-157,7-2 1244,1 0 0,0 1 1,-1-1-1,1 0 0,0 1 1,-1-1-1,1 0 0,0 1 0,-1-1 1,1 1-1,0-1 0,0 0 0,-1 1 1,1-1-1,0 1 0,0-1 1,0 1-1,0-1 0,0 1 0,0-1 1,0 1-1,3 11-3919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20:08.2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1 925 3392,'5'-5'4805,"14"-2"-4082,-10 4 21,20-11 428,-1-1 0,48-34 0,44-47 698,-109 86-1761,0-1-1,-1 0 1,0-1-1,-1 0 0,-1 0 1,1-1-1,-2 0 1,10-23-1,-6 14 26,15-23 1,-25 43-158,-11 78-1391,-65 231 1334,57-244 359,-2-1-1,-3 0 0,-2-2 1,-55 92-1,34-78 1994,64-123-48,11-16-1893,27-108-399,13-32 200,-23 85-300,33-78 16,-78 197 127,-1-1 0,1 1 0,-1 0 0,1 0 0,0 0 0,0-1 0,0 1 0,-1 0 0,1 0 0,0 0 0,0 0 0,1 0 0,-1 1 0,0-1 0,0 0 0,0 0 0,0 1 0,3-2 1,-3 2 2,0 0 0,1 0 0,-1 0 0,0 0 0,0 0 1,1 0-1,-1 0 0,0 0 0,0 1 0,1-1 1,-1 1-1,0-1 0,0 1 0,0-1 0,0 1 1,2 0-1,3 4-30,0 0 1,0 1 0,0-1-1,-1 1 1,6 7-1,-9-10 59,2 2-20,-1 0 0,-1 0-1,1 0 1,-1 0 0,0 0 0,0 0-1,0 1 1,-1-1 0,0 1-1,0-1 1,1 8 0,-2 0 12,0-1-1,0 1 1,-1-1 0,-3 15 0,3-19 54,-1-1-1,0 0 1,0 0 0,0 0 0,-1 0 0,0 0 0,-1 0 0,1-1-1,-1 1 1,-9 10 0,11-16-14,1 0 0,-1 0 0,1 0-1,0 0 1,-1-1 0,0 1 0,1 0 0,-1-1-1,1 1 1,-1-1 0,0 0 0,1 1 0,-1-1-1,0 0 1,1 0 0,-1 0 0,-1-1 0,-32-6-42,9 1-202,17 3 242,6 1-60,7 4-55,0-1 13,0 0 0,0-1 0,0 1 0,0-1 0,0 0 0,0 0 1,0-1-1,6-1 0,-8 2 51,4-1-9,68-9 128,77-21 0,-112 21-105,119-37 292,-128 37-191,-1-2 1,-1-1 0,33-20 0,-53 28-112,-1-1 1,0 1 0,8-9-1,-43 34-608,21-13 590,-1 1 0,2-1 0,-1 1 0,1 0 1,1 0-1,-9 16 0,12-19 21,-1 1 0,1-1 0,0 1 0,1-1 0,0 1 0,0 0 0,0-1 0,0 1 0,1 0 0,0 0-1,0 0 1,1-1 0,1 10 0,-1-11 24,1 1-1,0-1 1,0 1 0,0-1-1,0 0 1,1 0-1,4 6 1,-7-9 3,1 0 1,0 1 0,0-1 0,0 0 0,0 0-1,0 0 1,0 0 0,1 0 0,-1 0-1,0 0 1,0 0 0,1-1 0,-1 1-1,0 0 1,1-1 0,-1 1 0,1-1-1,-1 1 1,1-1 0,-1 0 0,1 0-1,-1 0 1,1 0 0,-1 0 0,4 0-1,-1-2 43,1 0 0,-1-1 0,0 0-1,0 0 1,0 0 0,0 0 0,-1 0-1,1-1 1,-1 1 0,0-1 0,0 0-1,0 0 1,0-1 0,-1 1-1,5-9 1,-4 4-40,1 0 1,-1 0-1,-1 0 0,1 0 0,-2-1 0,1 1 0,-1-14 1,-1 21-41,0 1 0,0-1 0,-1 1 0,1-1 0,-1 0 0,1 1 0,-1-1 0,0 1 0,1 0 0,-1-1 0,0 1 0,0-1 0,0 1 0,0 0 0,0 0 0,-1 0 0,1 0 0,0-1 0,0 2 0,-1-1 0,-2-2 0,1 2-6,0-1 0,0 1 0,0 0 0,0-1 0,0 1 1,0 1-1,0-1 0,0 0 0,-5 1 0,4-1 14,0 1 0,0 0 0,0 1 0,0-1 0,0 1 0,1 0 0,-1-1 0,0 2 0,0-1 0,1 0 0,-1 1 0,0 0 0,1 0 0,-1 0 0,-2 3 0,1-5 150,3 0-49,3 0-5,0 0-71,14 0 91,-4 0-59,0-1 1,0-1-1,0 0 0,0-1 1,-1 0-1,1 0 1,-1-1-1,1-1 1,-1 0-1,-1 0 1,16-11-1,7-8 30,54-52-1,-66 58-147,18-20 124,-2-2 1,-2-2-1,-1-1 0,-2-1 0,-3-2 0,26-55 0,-42 78 42,13-39 0,-19 34 69,-6 26-216,1 1 0,-1-1 0,0 0-1,0 1 1,0-1 0,0 0 0,0 1 0,0-1-1,-1 1 1,1-1 0,0 0 0,-1 1 0,1-1 0,-2-1-1,2 3 40,0 0 0,0 0 0,-1 0 0,1 0 0,0 0-1,0 0 1,0-1 0,-1 1 0,1 0 0,0 0 0,0 0-1,-1 0 1,1 0 0,0 0 0,0 0 0,-1 0 0,1 0-1,0 1 1,0-1 0,-1 0 0,1 0 0,0 0 0,0 0-1,0 0 1,-1 0 0,1 0 0,0 0 0,0 1 0,0-1-1,-1 0 1,1 0 0,0 0 0,0 0 0,0 1 0,-8 8-3,7-7-30,-6 7-32,0-1 34,0 1 0,1 0-1,0 1 1,-6 14 0,-80 246-171,40-81-15,48-169 229,0 1 0,1-1 0,0 38 0,4-48 26,0-1 0,0 0 1,1 0-1,0 0 0,1 1 0,0-2 0,0 1 0,1 0 0,0-1 1,1 0-1,0 0 0,0 0 0,1 0 0,0-1 0,0 0 1,0 0-1,1 0 0,0-1 0,0 0 0,10 5 0,-12-8-4,1 0 0,0-1 0,-1 1-1,1-1 1,0 0 0,1-1 0,-1 1 0,0-1-1,0-1 1,1 1 0,11-1 0,-10-1 1,-1 0 0,1 0-1,0 0 1,-1-1 0,1 0 0,-1-1 0,1 0 0,-1 0 0,10-6 0,-16 8-15,18-11 142,0 0 0,17-17 1,-27 21-103,0 0 1,-1 0 0,0-1-1,13-18 1,-19 23-34,0 0 0,0 0-1,0 0 1,-1 0 0,1 0 0,-1 0 0,0-1 0,0 1 0,-1 0 0,1-1-1,-1 1 1,0 0 0,0-1 0,0 1 0,-1-1 0,-1-6 0,1 9-39,1 1 0,-1-1 0,1 1 0,-1-1 0,1 1 0,-1 0 0,0-1 0,0 1 0,0 0 0,0 0 0,0 0 0,0 0 1,0 0-1,0 0 0,-1 0 0,1 0 0,0 0 0,0 0 0,-1 1 0,1-1 0,-1 0 0,1 1 0,-1-1 0,1 1 0,-1 0 0,1-1 1,-1 1-1,1 0 0,-1 0 0,1 0 0,-1 0 0,1 0 0,-3 1 0,1-1-4,0 1 1,1-1-1,-1 1 0,0 0 1,0 0-1,1 0 0,-1 0 1,1 0-1,-1 1 0,1-1 0,-1 1 1,1 0-1,0 0 0,0-1 1,-1 1-1,1 1 0,-2 2 1,3-2 13,0 0 0,0 0 0,0 0-1,0 0 1,1 0 0,-1 0 0,1 0 0,0 0 0,0 0 0,0 0 0,0 0 0,1 0 0,-1 0 0,1 0 0,0 0 0,0 0 0,0 0 0,0-1 0,0 1 0,1 0-1,1 3 1,1 0 27,0 0 1,0 0-1,0 0 0,1 0 0,-1-1 0,1 0 0,1 0 0,9 7 0,-12-10 20,0-1 0,-1 0 0,1 0 0,0 0 0,0 0 0,0 0 0,0-1 0,0 1 0,0-1 0,0 0 0,0 0 0,0 0 0,0 0 0,0-1 0,0 1 0,0-1 0,-1 1 0,1-1 0,0 0 0,0 0 0,0-1 0,-1 1 0,6-3 0,5-5 49,-1 0 1,1 0 0,14-16 0,-15 15-172,2-4 83,33-25 302,-42 34-347,1 1 1,0 1-1,0-1 1,0 1-1,1 0 1,9-3-1,-16 6 43,1 0-1,-1 0 0,1-1 0,0 1 0,-1 0 1,1 0-1,-1 0 0,1 0 0,-1 0 0,1 0 1,0 0-1,-1 0 0,1 0 0,-1 1 0,1-1 1,-1 0-1,1 0 0,-1 0 0,1 1 1,-1-1-1,1 0 0,-1 0 0,1 1 0,-1-1 1,1 1-1,-1-1 0,1 1 0,0 0-8,-1 0 0,1 0-1,-1 1 1,1-1 0,-1 0 0,1 1-1,-1-1 1,0 0 0,1 1-1,-1-1 1,0 2 0,0 6-35,-1 0 0,-3 17 0,3-20 85,-4 17-3,4-19-18,-1 0 1,1-1-1,1 1 0,-1 0 1,0 0-1,1-1 0,0 1 1,0 0-1,0 0 0,1 5 1,1-3 270,-1-5 28,6-7-132,22-19 160,-6 4-235,0 5-126,39-21-1,-38 24 30,-20 10-55,1 0-1,0 0 1,0 1-1,0 0 1,0 0-1,0 0 1,1 0-1,-1 1 1,11-1-1,-15 2 39,0 1 0,0-1 0,0 0-1,0 1 1,0-1 0,-1 1 0,1 0 0,0-1 0,0 1 0,0 0-1,-1-1 1,1 1 0,0 0 0,-1 0 0,1-1 0,-1 1 0,1 0-1,-1 0 1,1 0 0,-1 0 0,0 0 0,1 1 0,6 23-24,-2 33 136,-3-48-127,-2-7 20,0-1-1,1 1 1,0 0-1,-1-1 1,1 1-1,0-1 0,0 1 1,1-1-1,-1 0 1,3 5-1,-3-6 444,0 8 522,1-9-965,1 1 1,-1-1 0,0 1-1,0 0 1,0-1 0,1 1-1,-1 0 1,0 0 0,3 3-1,-3-3 14,0 1-1,-1-1 1,1 0-1,0 0 1,0-1-1,-1 1 1,1 0-1,0 0 1,0-1-1,0 1 1,0-1-1,0 0 1,0 0-1,0 1 1,0-1-1,4-1 1,4-2 45,1-1-1,-1-1 1,0 1 0,-1-2-1,19-12 1,-9 4 89,30-31 0,-40 36-129,-1-1 0,0 0 0,0-1 0,11-22 1,-6 6 0,9-28 0,-10 14 12,-1 0-1,6-60 0,-6 36-3,27-208-82,-38 271 53,2-32-185,-2 33 175,0 0 0,0 0 0,0 0 0,0 0-1,0-1 1,-1 1 0,1 0 0,0 0-1,-1 0 1,1 0 0,0 0 0,-1 0-1,1 0 1,-1 0 0,0 0 0,1 0-1,-1 0 1,0 0 0,0 1 0,1-1-1,-1 0 1,0 0 0,0 1 0,-1-2-1,1 2 0,1 0-1,-1 0 1,1 0-1,-1 0 1,1 0 0,0 0-1,-1 0 1,1 0-1,-1 0 1,1 0-1,-1 0 1,1 1-1,0-1 1,-1 0 0,1 0-1,-1 0 1,1 0-1,0 1 1,-1-1-1,1 0 1,-1 1-1,1-1 1,0 0-1,0 0 1,-1 1 0,1-1-1,0 1 1,0-1-1,-1 0 1,1 1-1,-9 19-285,5-11 246,-5 18 40,1 0-1,1 1 1,-4 34 0,5-25 11,-35 272-74,39-275 78,1 0-1,2 0 0,10 65 1,-10-94 34,0 0 1,0 0-1,0 0 0,1-1 1,0 1-1,0 0 1,1-1-1,-1 1 1,1-1-1,0 0 1,4 5-1,-6-8-19,0 0 0,-1 0 0,1 0 1,0-1-1,0 1 0,0-1 0,0 1 0,0 0 0,0-1 0,0 1 0,0-1 1,0 0-1,0 1 0,0-1 0,1 0 0,-1 0 0,0 0 0,0 0 1,0 0-1,0 0 0,0 0 0,0 0 0,1 0 0,-1 0 0,0-1 1,0 1-1,0 0 0,0-1 0,0 1 0,0-1 0,1 0 0,6-3 105,-1 0 0,0-1 0,9-7-1,-7 4-80,61-43-36,-32 25-16,-1-2 0,-1-1 0,37-40 0,-63 60-195,-7 7 41,-2 5-49,-4 5 161,1 1-1,0-1 1,-2 13-1,-2 16-59,4-33 121,1 0 0,0 0 0,1 1 0,-1-1 0,1 0 0,0 0 0,0 1 0,0-1 0,1 0 0,-1 0 0,1 1 0,0-1 0,0 0 0,1 0 0,-1 0 0,1 0 0,0 0 0,0 0 0,4 5 0,-4-7 21,0-1-1,0 0 0,-1 1 0,1-1 0,0 0 1,0 0-1,0-1 0,0 1 0,0 0 0,0-1 1,0 1-1,1-1 0,-1 0 0,0 1 0,0-1 1,0 0-1,0 0 0,0-1 0,1 1 0,1-1 1,9-1 144,-1-1 1,15-6 0,-21 7-169,19-6 8,-2 0 0,1-2 0,-1-1-1,-1-1 1,37-25 0,-57 35-32,1 0 1,0 0-1,-1 0 0,1 0 0,0 1 0,0-1 0,0 1 1,0-1-1,1 1 0,-1 0 0,0 1 0,0-1 1,1 0-1,-1 1 0,1 0 0,-1 0 0,0 0 0,1 0 1,-1 0-1,0 1 0,1-1 0,-1 1 0,0 0 0,6 3 1,37 21-64,-44-25 486,-2-1-353,0 0 0,0 0 0,-1 0 0,1 0 0,0-1 0,0 1 0,-1 0 0,1 0 0,0 0 0,-1 0 0,1 0-1,-2-2 1,1 1 42,1 1-105,-1 0-1,1 1 1,0-1-1,0 1 1,-1-1-1,1 0 1,-1 1 0,1-1-1,0 1 1,-1-1-1,1 1 1,-1-1 0,1 1-1,-1 0 1,1-1-1,-1 1 1,0 0-1,1-1 1,-1 1 0,1 0-1,-1 0 1,0-1-1,1 1 1,-1 0 0,0 0-1,1 0 1,-1 0-1,0 0 1,1 0-1,-1 0 1,0 0 0,1 0-1,-1 0 1,-1 1-1,1-1-7,-1 1 0,1 0 0,-1-1 0,1 1 0,-1 0 0,1 0 0,-1 0 0,1 0-1,0 0 1,-1 0 0,1 1 0,0-1 0,-2 3 0,-4 5-42,1 2 0,0-1-1,1 1 1,0-1 0,-4 16 0,8-21 79,0-1 1,0 1-1,0-1 1,1 1-1,-1-1 1,1 1-1,0-1 1,1 1-1,-1 0 1,1-1-1,0 1 0,0-1 1,0 0-1,1 1 1,-1-1-1,1 0 1,3 5-1,-5-9-2,0 1 1,1-1-1,-1 1 0,1-1 0,-1 1 0,1-1 0,-1 1 1,1-1-1,-1 1 0,1-1 0,0 1 0,-1-1 0,1 0 1,0 0-1,-1 1 0,1-1 0,0 0 0,-1 0 0,1 0 1,0 0-1,-1 0 0,1 1 0,0-1 0,0-1 0,-1 1 1,1 0-1,0 0 0,-1 0 0,1 0 0,0 0 0,-1-1 1,1 1-1,0 0 0,-1 0 0,1-1 0,0 1 0,-1-1 1,1 1-1,-1-1 0,2 0 0,1-1 66,-1 0 0,1-1 0,0 0 0,-1 1 0,1-1 1,1-3-1,15-21 89,-12 16-216,1 1-1,-1-2 1,-1 1 0,8-20-1,-14 30 28,0 1-1,1 0 1,-1-1-1,0 1 1,0-1-1,0 1 1,0 0-1,0-1 1,0 1-1,0-1 1,0 1-1,0-1 1,0 1-1,0 0 1,0-1-1,0 1 1,0-1-1,0 1 1,0 0-1,-1-2 1,3 9-428,10 12 406,-10-15 42,0 0 1,0-1-1,0 1 1,1-1-1,-1 1 1,1-1 0,0 0-1,0 0 1,0 0-1,0-1 1,0 1-1,1-1 1,6 4-1,-2-3 56,-1-1-1,1 0 1,0 0-1,1 0 1,-1-1-1,0-1 1,14 0-1,-10-1 40,0-1 0,1 0 0,-1-1 0,17-6 0,-5 0-73,0-1 0,-1-1-1,27-16 1,-40 20 6,0 0-1,0-1 1,-1 0-1,0-1 1,0 0 0,-1 0-1,9-15 1,-6 8-1,-1-1 0,-1 0 0,12-33 0,45-169-104,-16-3 64,-50 220 21,1 1-32,-1-1 0,1 0-1,-1 0 1,0 0-1,0 0 1,1 0 0,-1 0-1,0 0 1,-1 1 0,1-1-1,0 0 1,0 0 0,-1 0-1,0-3 1,0 5 15,1 0 0,0-1 0,0 1 0,0 0 0,0 0 1,0-1-1,-1 1 0,1 0 0,0 0 0,0-1 0,0 1 0,-1 0 0,1 0 0,0-1 0,0 1 1,-1 0-1,1 0 0,0 0 0,0 0 0,-1 0 0,1-1 0,0 1 0,-1 0 0,1 0 1,0 0-1,0 0 0,-1 0 0,1 0 0,0 0 0,-1 0 0,1 0 0,0 0 0,-1 0 0,1 0 1,0 0-1,-1 0 0,1 1 0,0-1 0,0 0 0,-1 0 0,1 0 0,0 0 0,0 0 1,-1 1-1,1-1 0,0 0 0,0 0 0,-1 0 0,1 1 0,0-1 0,0 0 0,-1 1 0,-12 16-163,10-13 122,-3 5 32,0 0 0,1 0 0,0 1 1,1-1-1,0 1 0,-4 18 0,-10 63 82,7-12-107,3 0 0,3 112-1,8-160 202,11 53-1,-2-21-1172,-11-55 881,2 6-2925,-3-14 2948,0 0 0,0 0 0,0 0 0,0 0 0,0 1 0,0-1 0,0 0 0,0 0 0,0 0 0,0 0 0,0 0-1,0 1 1,0-1 0,0 0 0,0 0 0,0 0 0,0 0 0,-11 0-7412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20:08.6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77 3552,'-9'-18'1632,"4"6"-1440,0 4 1408,10 2-928,-5-1 640,0 2-768,0-4-96,0 2-640,0 2-256,0 10 320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20:08.9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76 63 3904,'-59'4'1744,"43"-4"1440,25 0-1894,345-28 2539,-179 8-3711,-136 17-225,134-11 499,-121 12-1308,68 7 0,-96-1-86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20:09.3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34 106 4064,'-33'0'4742,"43"2"-3874,-1-1 0,1 0-1,14-1 1,445-56 904,-352 39-1955,-8-1-3305,5 0 886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20:10.8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137 503 2976,'-2'-4'1788,"2"5"-1748,0-1 1,0 0-1,0 0 0,0 0 1,0 0-1,0 0 0,0 0 0,0 0 1,0 0-1,0 0 0,0 0 0,0 0 1,0 0-1,0 0 0,0 0 1,0 1-1,0-1 0,0 0 0,0 0 1,0 0-1,0 0 0,0 0 1,0 0-1,0 0 0,0 0 0,0 0 1,0 0-1,0 0 0,0 1 1,0-1-1,0 0 0,0 0 0,0 0 1,0 0-1,0 0 0,0 0 1,0 0-1,0 0 0,0 0 0,0 0 1,0 0-1,0 0 0,0 0 0,0 1 1,0-1-1,0 0 0,-1 0 1,1 0-1,0 0 0,0 0 0,0 0 1,0 0-1,0 0 0,0 0 1,0 0-1,0 0 0,0 0 0,0 0 1,0 0-1,-1 0 0,1 0 1,0 0-1,0 0 0,0 0 0,0 0 1,0 0-1,0 0 0,0 0 0,0 0 1,-11-6 1879,9 6-1875,0 0 0,-1 0 0,1 0 0,0 1 1,0-1-1,0 1 0,0 0 0,-1-1 0,1 1 1,0 0-1,0 0 0,0 0 0,0 1 0,1-1 1,-1 0-1,0 1 0,0-1 0,-1 3 0,-19 12 355,17-13-323,-1 1 0,1 0 1,0 0-1,0 1 0,-5 4 0,7-6-37,1 0 0,0 0-1,-1 0 1,1 0 0,0 0 0,1 1 0,-1-1 0,0 1 0,1-1 0,-2 7 0,3-9 18,0 1 0,0-1 0,0 1 0,0-1 0,0 1 0,0-1 0,0 1 1,0-1-1,0 1 0,1-1 0,-1 0 0,1 1 0,-1-1 0,1 1 0,0-1 0,-1 0 1,1 1-1,2 1 0,-2-1 48,1 0 0,0-1 0,0 1 0,0-1 0,0 1 0,1-1 0,-1 0 1,0 0-1,0 0 0,4 1 0,1 0 83,-1-1 1,1 1-1,-1-1 1,1-1-1,0 0 0,-1 1 1,11-3-1,-15 2-121,1 0 0,-1-1-1,0 1 1,1-1 0,-1 1-1,0-1 1,0 0 0,0 0-1,1 0 1,-1 0 0,0 0-1,0-1 1,-1 1 0,1-1-1,0 1 1,0-1-1,-1 0 1,1 1 0,-1-1-1,3-4 1,-2 2 16,-1-1 0,1 1 0,-1-1 0,0 0 0,0 1-1,0-1 1,-1 0 0,0-9 0,-1 9-95,-1 0 1,1-1-1,-1 1 0,-1 0 1,1 0-1,-1 0 0,1 0 1,-5-4-1,0 2 43,-2-2-245,9 9 214,-1 0 0,1-1 0,0 1 0,0-1 0,-1 1 0,1-1 0,0 1 0,0-1 0,0 1 1,0-1-1,0 1 0,0 0 0,0-1 0,0 1 0,0-1 0,0 1 0,0-1 0,0 1 0,0-1 0,0 0 0,7-2 259,-1 0 92,1-8-25,-1 1 0,0-1 0,0 0 0,4-15 0,16-54 257,-11 30-360,80-185 528,-62 179-1131,-33 56 369,0 0 0,0 0 0,0 0 0,0 0 0,0 0 0,0 0 0,0 0 0,0 0 0,0 0 0,0 0 0,0 0 0,0 0 0,0 0 0,0 0 0,0 0 0,1 0 0,-1 0 0,0 0 0,0 0 0,0 0 0,0 0 0,0 0 0,0 0 0,0 0 0,0 0 0,0 0 0,0 0 0,0 0 0,0 0 0,0 0 0,0 0 0,0 0 0,1 0 0,-1 0 0,0 0 0,0 0 0,0 0-1,0 0 1,0 0 0,0 0 0,0 0 0,0 0 0,0 0 0,0 0 0,0 0 0,0 0 0,0 0 0,0 0 0,0 0 0,0 0 0,0-1 0,0 1 0,0 0 0,0 0 0,0 0 0,0 0 0,0 0 0,0 0 0,0 0 0,0 0 0,0 0 0,0 0 0,0 0 0,0 0 0,0 0 0,2 7-215,-2 13 116,0-19 102,-13 210-271,-18 15 294,-29 40-96,-28 81 363,87-344-286,-25 72 161,22-67-53,0 1 0,0-1 0,-1 0 0,0 0 0,0-1 1,-8 8-1,13-14-87,-1 0-1,1-1 1,-1 1 0,0 0 0,1-1 0,-1 1 0,0 0-1,0-1 1,0 1 0,1-1 0,-1 1 0,0-1 0,0 0-1,0 1 1,0-1 0,-1 0 0,1 0-8,1 0 1,-1-1-1,0 1 0,1-1 0,-1 1 1,1 0-1,-1-1 0,0 0 1,1 1-1,-1-1 0,1 1 0,0-1 1,-1 0-1,1 1 0,-1-1 1,1 0-1,0 1 0,0-1 0,-1 0 1,1 0-1,0 1 0,0-1 1,0 0-1,0 0 0,0 0 0,-2-10 38,0 1 1,2-1-1,-1 0 0,1 1 0,1-1 0,3-20 0,19-61 21,-18 72-40,2 1 0,0 1 0,2-1 0,0 1 1,0 1-1,2-1 0,16-19 0,-21 29-47,1 0-1,1 0 0,-1 1 1,1 1-1,0-1 1,1 1-1,-1 0 0,1 1 1,1 0-1,-1 1 1,0 0-1,1 0 0,0 1 1,0 0-1,19-3 1,5 4-1513,50 1 0,-41 4-277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20:27.8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0 816 2912,'0'0'230,"0"1"-1,0-1 1,0 0 0,4 5 4135,-4-4-4135,0-1-1,0 0 1,1 0 0,-1 0-1,0 0 1,1 0 0,-1 0 0,1 1-1,13-2 2322,13-7-1568,43-30 838,101-70 0,-152 95-1710,-1 0-1,0-1 0,-1 0 0,0-2 1,18-22-1,-30 30-107,0-1 0,0 0 0,4-10 0,-6 10 43,1 1 1,0-1-1,7-9 0,-8 12-200,-4 6 71,1 0 77,0 0 0,0 0 0,0-1 1,0 1-1,0 0 0,0 0 0,0 0 0,-1 0 0,1 0 0,0 0 0,0 0 0,0 0 0,0 0 0,0 0 0,0 0 0,0 0 0,0 1 0,0-1 0,0 0 0,0 0 0,0 0 0,0 0 0,-1 0 0,1 0 0,0 0 0,0 0 1,0 0-1,0 0 0,0 0 0,0 0 0,0 0 0,0 0 0,0 0 0,0 0 0,0 0 0,0 0 0,0 0 0,0 0 0,0 1 0,0-1 0,0 0 0,0 0 0,0 0 0,0 0 0,0 0 0,0 0 0,0 0 0,0 0 0,0 0 0,0 0 1,0 0-1,0 0 0,0 0 0,0 1 0,0-1 0,0 0 0,0 0 0,0 0 0,0 0 0,0 0 0,0 0 0,0 0 0,0 0 0,0 0 0,-5 6-67,-1 0-1,1 0 1,-7 10 0,4-4-107,3-6 163,1 1 1,-1-1-1,1 1 0,1 0 1,-1 0-1,1 0 0,0 1 1,1-1-1,-2 12 0,2-10 29,2 0 0,-1 1 0,2 11 0,-1-18-20,1 1-1,-1-1 0,1 0 1,0 1-1,0-1 1,0 0-1,1 0 0,-1 0 1,1 0-1,-1 0 0,1 0 1,4 5-1,2 1-71,-4-4 254,0-1 1,0 1 0,1-1 0,-1-1-1,8 6 1,-10-8-116,0 0 0,0 0 0,0 0 0,0-1 0,0 1 0,0-1 0,0 1 1,0-1-1,0 0 0,0 0 0,0 0 0,0 0 0,0 0 0,0 0 0,1-1 0,-1 1 0,0-1 0,0 1 0,2-2 0,8-4 78,0 0 0,0-1 0,-1 0 0,0-1 0,0-1 0,-1 1 0,0-1-1,17-21 1,-22 24-145,1 1 0,0-1-1,0 1 1,0 1-1,1-1 1,7-3 0,-13 7-85,-1 1 86,0 0 0,0 0 1,0 0-1,1 0 1,-1-1-1,0 1 0,0 0 1,0 0-1,1 0 1,-1 0-1,0 0 0,0 0 1,0 0-1,1 0 0,-1 0 1,0 0-1,0 0 1,0 0-1,1 0 0,-1 0 1,0 0-1,0 0 1,1 0-1,-1 0 0,0 0 1,0 0-1,0 0 1,1 0-1,-1 0 0,0 0 1,0 1-1,0-1 1,0 0-1,1 0 0,-1 0 1,0 0-1,0 0 1,0 1-1,0-1 0,1 0 1,-1 0-1,0 0 1,0 0-1,0 1 0,0-1 1,0 0-1,0 0 1,0 0-1,0 1 0,0-1 1,0 0-1,0 0 1,0 1-1,0-1 0,0 0 1,0 0-1,0 0 1,0 1-1,0-1 0,0 0 1,1 3 4,-1 0 0,1 0 0,-1 0 0,1 0 0,-1 0 0,0 1 0,-1-1 0,1 0 0,0 0 0,-2 3 0,0 17 40,2-17-28,-3 28 17,3-34-9,0 1 0,0-1 0,0 0 0,0 0 0,0 1 0,-1-1 0,1 0 0,0 0 1,0 1-1,0-1 0,0 0 0,0 0 0,0 1 0,0-1 0,0 0 0,0 0 0,0 1 0,0-1 0,1 0 0,-1 0 0,0 1 0,0-1 0,0 0 0,0 0 0,0 0 0,0 1 0,0-1 0,1 0 1,-1 0-1,0 0 0,0 1 0,1-1 0,7-3 234,16-19-248,-13 12 29,-9 9-33,8-8-6,1 1 1,1 0 0,-1 1 0,17-8 0,-27 15-10,0-1 0,-1 1 1,1-1-1,0 1 0,0 0 1,0-1-1,0 1 1,0 0-1,-1 0 0,1 0 1,0 0-1,0-1 0,0 1 1,0 1-1,0-1 0,0 0 1,0 0-1,0 0 0,-1 0 1,1 1-1,0-1 0,0 0 1,0 1-1,0-1 1,-1 0-1,1 1 0,0-1 1,0 1-1,-1 0 0,1-1 1,0 1-1,-1 0 0,2 0 1,-1 2-9,0 0 0,0 0 0,0 1 0,-1-1 0,1 0 0,-1 0 0,0 0 1,0 6-1,0 3 21,2 42 3,-1-49 15,-1 0-1,2 1 1,-1-1-1,0 0 1,1 0-1,0-1 0,0 1 1,5 7-1,-7-11 5,1 0 0,0 0 0,0 0-1,0 0 1,0 0 0,0 0 0,0 0-1,0-1 1,0 1 0,0 0 0,1-1-1,-1 1 1,0 0 0,0-1 0,1 1-1,-1-1 1,0 0 0,1 0 0,-1 1-1,0-1 1,1 0 0,-1 0-1,0 0 1,1 0 0,-1 0 0,1-1-1,-1 1 1,0 0 0,2-1 0,4-1 55,0-1 0,0 0 0,0-1 0,8-5 0,-1 1 13,165-98 435,-166 97-567,0-1-1,17-18 1,-34 70-426,2-33 496,1-1-1,0 1 0,1 0 0,0-1 0,0 1 0,0 0 0,1-1 0,1 1 1,-1-1-1,2 1 0,-1-1 0,1 0 0,4 9 0,-7-15-2,1 0-1,0 0 0,0 0 1,0 0-1,1 1 0,-1-1 1,0-1-1,1 1 0,-1 0 1,1 0-1,-1 0 1,1-1-1,0 1 0,0-1 1,0 1-1,0-1 0,0 0 1,0 0-1,0 0 0,4 1 1,0 0 271,0-1 0,1 0 1,-1 0-1,8 0 1,-6-7-151,-4 5-142,0-1 0,0 0 0,-1 1 0,1-1 0,0-1 1,-1 1-1,0-1 0,0 1 0,0-1 0,0 0 0,0 0 1,2-4-1,17-14-4,-15 14 49,0-1 1,0 0-1,0-1 0,9-15 0,-4 5 91,8-12-111,-2-2 1,-1 0-1,-2 0 1,-1-2-1,17-63 1,30-154-39,-54 214-243,-1 0 0,0-42 0,-7 89 167,0 0 1,-1 0 0,1 0 0,-6 11-1,0 8 23,6-26 58,-28 151 12,6-36-184,-3 29 30,20-103 284,-2 32 0,8-65-145,0 0 0,0 0 0,1-1 1,1 1-1,3 14 0,-5-22 22,1 0-1,-1 0 1,1 0 0,0 0-1,0 0 1,0 0 0,0 0-1,0 0 1,0 0 0,1 0 0,-1 0-1,1-1 1,-1 1 0,1-1-1,0 1 1,1 0 0,-1-1 13,1 0-1,-1 0 1,0-1 0,0 1 0,0-1 0,0 1 0,0-1 0,1 0 0,-1 0 0,0 0 0,0 0-1,0-1 1,1 1 0,-1 0 0,0-1 0,3-1 0,4-2 30,1 0 1,-1-1-1,0 0 1,0-1-1,0 0 0,11-10 1,18-12 49,90-49-394,-128 77 274,1 0 0,-1 0 0,0 0 0,1 0-1,-1 0 1,0 0 0,1 1 0,-1-1 0,1 0 0,-1 0-1,0 0 1,1 0 0,-1 0 0,0 0 0,1 1-1,-1-1 1,0 0 0,0 0 0,1 1 0,-1-1 0,0 0-1,0 0 1,1 1 0,-1-1 0,0 0 0,0 1 0,0-1-1,1 0 1,-1 0 0,0 1 0,0-1 0,0 1-1,0-1 1,0 0 0,0 1 0,0-1 0,0 0 0,0 1-1,5 17-135,-4-16 128,0 7 43,0 0 1,0 13-1,1 14-181,-2-31 210,1 0 0,0-1 1,0 1-1,0 0 0,0 0 0,1-1 1,0 1-1,0-1 0,0 1 0,1-1 0,3 5 1,-5-8-25,-1-1 0,1 0 0,0 1 1,0-1-1,-1 0 0,1 0 0,0 0 0,-1 1 1,1-1-1,0 0 0,0 0 0,-1 0 1,1 0-1,0 0 0,-1 0 0,1-1 1,0 1-1,0 0 0,-1 0 0,1 0 0,0-1 1,-1 1-1,2-1 0,2 0 97,5-3-58,0 1 1,0-2 0,0 1 0,-1-1 0,1-1 0,8-7 0,10-5-245,12-4 87,44-19 0,-82 41 84,4-1-18,-1 0 0,0 0 0,1 0 0,-1 1 0,0-1 0,1 1 0,-1 0 0,1 1 0,5 0 0,9 0 180,-17-1 112,-20 1-90,13 1-198,0-1-1,0 1 1,0 0-1,0 0 1,1 1-1,-1-1 0,1 1 1,-1 0-1,1 0 1,0 0-1,1 1 1,-1 0-1,0-1 1,1 1-1,0 1 1,0-1-1,0 0 0,0 1 1,1-1-1,0 1 1,-3 6-1,5-9 25,-1 1 1,1-1-1,-1 1 0,1-1 0,0 1 0,0-1 0,0 0 0,0 1 0,0-1 1,1 1-1,-1-1 0,1 1 0,1 2 0,2 18 70,-4-23-66,0 0-1,0 0 1,0 0 0,0 1 0,0-1 0,0 0 0,0 0 0,0 0 0,0 0 0,0 0 0,0 0 0,0 0 0,0 0 0,0 0-1,0 0 1,0 1 0,0-1 0,0 0 0,0 0 0,0 0 0,0 0 0,0 0 0,0 0 0,1 0 0,-1 0 0,0 0-1,0 0 1,0 0 0,0 0 0,0 0 0,0 0 0,0 0 0,0 0 0,0 0 0,0 0 0,1 0 0,-1 0 0,0 0 0,0 0-1,0 0 1,0 0 0,0 0 0,0 0 0,0 0 0,0 0 0,0 0 0,1 0 0,-1 0 0,0 0 0,0 0 0,7-4 131,6-6 26,-1-1-140,-1 0 0,-1-1-1,0 0 1,-1 0 0,0-1-1,-1 0 1,8-16 0,-13 16-175,-3 10-148,1 11 149,-2 4 148,2 0-1,-1 0 1,2 0 0,5 23 0,-7-32 11,1 0 1,0 0-1,1 0 1,-1-1-1,0 1 1,1 0-1,0 0 1,-1-1 0,1 1-1,0-1 1,0 0-1,1 1 1,-1-1-1,0 0 1,1 0-1,-1 0 1,1-1-1,0 1 1,0-1 0,-1 1-1,1-1 1,0 0-1,0 0 1,6 1-1,-3-2 9,1 1 1,-1-1-1,0 0 0,1-1 0,-1 0 1,0 0-1,0 0 0,0-1 0,0 0 1,0 0-1,0 0 0,6-4 0,10-6 33,34-25-1,-35 23 18,-4 3-42,0 0 1,-1-2 0,-1 0 0,0 0-1,23-28 1,-22 18 19,-1-2-1,-2 0 1,0 0-1,-2-1 0,15-49 1,-15 41-20,34-125 145,-36 121-226,-2-1 0,3-43 0,-10 42-376,0 40 420,0-1 1,0 1-1,-1 0 1,1-1-1,0 1 1,0-1 0,0 1-1,0 0 1,0-1-1,0 1 1,-1-1-1,1 1 1,0 0 0,0-1-1,0 1 1,-1 0-1,1 0 1,0-1-1,-1 1 1,1 0 0,0-1-1,0 1 1,-1 0-1,1 0 1,-1 0-1,1-1 1,0 1-1,-1 0 1,0 0 0,0 0-1,1 0 0,-1 0 0,0 0 0,0 1 0,0-1 0,1 0 0,-1 0 0,0 1 0,0-1 0,1 1 0,-1-1 0,0 0 0,1 1 0,-1 0 0,0-1 0,1 1 0,-1-1 0,0 2 0,-6 6-6,1 0 1,0 0-1,1 1 0,0 0 1,0 0-1,-4 11 0,-19 66-66,14-36 22,-12 44 144,-21 142-1,36-154-372,0-30-3050,5-37 413,0-2 945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20:28.1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18 6304,'0'-9'2848,"5"6"-2464,-5-2 160,0 10-384,6-5-224,2 3 32,3 3 0,-2 1 32,-1 1 192,3 1-96,-6-4-1376,4 2 704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2:25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1024 4160,'1'-2'454,"0"0"0,0 0 0,0 0 0,1 1 0,-1-1 1,1 0-1,-1 0 0,1 1 0,0-1 0,3-1 0,12-14 625,1-10 305,19-35-1,-5 6-523,-22 41-711,3-6 71,-1 0 1,13-29 0,-4-2 194,39-86-196,-59 137-257,0-1 0,0 0 0,0 1 0,0-1-1,0 0 1,0 1 0,1 0 0,-1-1 0,0 1 0,1 0 0,2-2-1,-3 3 30,-1-1-1,0 1 1,1 0-1,-1 0 1,1 0-1,-1 0 1,1 0-1,-1 0 1,1 0-1,-1 0 1,1 0-1,-1 0 1,1 0-1,-1 0 0,1 0 1,-1 0-1,0 0 1,1 1-1,0-1 1,0 1-4,0 0 0,0 0 0,0 0 1,0 0-1,0 0 0,0 0 0,0 0 0,0 0 1,-1 0-1,2 1 0,3 8 9,0 0 0,-1 1 1,0-1-1,-1 1 0,0 0 0,1 13 1,0 0 130,-1 44 1,-3-3 56,-14 112 0,11-150-24,3-21-56,-1 0 0,0 0 1,0 0-1,0 0 0,-1 0 1,1 0-1,-1 0 0,-3 5 1,4-10-83,1-1 1,0 1 0,-1 0-1,1-1 1,-1 1-1,1 0 1,-1-1 0,1 1-1,-1-1 1,0 1-1,1-1 1,-1 1 0,1-1-1,-1 1 1,0-1-1,0 0 1,1 1 0,-1-1-1,0 0 1,1 0-1,-1 0 1,0 1-1,0-1 1,0 0 0,1 0-1,-1 0 1,0 0-1,0 0 1,1-1 0,-1 1-1,0 0 1,0 0-1,1 0 1,-1-1 0,0 1-1,0 0 1,1-1-1,-1 1 1,0 0 0,1-1-1,-1 1 1,0-1-1,1 1 1,-1-1 0,0 0-1,-3-3 73,-1-1 0,1 1 0,0-1 0,-5-9 0,-13-24-122,2-1-1,-16-47 0,24 57-273,10 19-238,7 11 188,12 13 58,-14-11 277,7 6 48,1-1 0,-1 0 1,17 9-1,-22-15 26,0 1-1,0-1 0,0 0 0,0-1 0,1 1 0,-1-1 1,0 0-1,1 0 0,-1-1 0,0 1 0,8-1 0,3-3 155,-1 1-1,1-2 1,-1 0-1,0-1 1,0-1-1,-1 0 1,1-1-1,21-14 1,-9 3-39,0-2 1,-2 0-1,27-29 1,-42 39-180,-1-1 1,0 0 0,0 0 0,6-14-1,-11 19 2,-1 0 0,0-1-1,0 1 1,0-1 0,-1 0 0,0 0-1,-1 0 1,0 0 0,1-11-1,-2 17-2,0 0 0,0 0 0,0 1 0,0-1 0,0 0 0,0 0 0,0 1 0,0-1 0,0 0 0,0 1 0,0-1 0,-1 0-1,1 0 1,0 1 0,-1-1 0,1 0 0,0 1 0,-1-1 0,1 1 0,-1-1 0,1 1 0,-1-1 0,1 1 0,-1-1 0,0 0 0,0 1-9,0 0 0,0-1 0,0 1 0,0 0 0,0 0 0,0 0 0,0 0 0,0 0 0,0 0 0,0 1 0,0-1 0,0 0 0,0 0 0,0 1 0,-2 0 0,-2 2-40,0-1 0,0 1 0,1 0-1,-8 7 1,-46 34-91,41-33 141,0 1 0,1 1 0,-14 15-1,26-24 11,1 0 0,-1 1 1,1-1-1,0 1 0,0 0 0,0 0 0,1 0 0,-1 0 0,1 0 0,1 0 0,-1 1 0,1-1 0,0 1 1,0-1-1,0 10 0,1-12 15,0 1-1,1-1 1,-1 1 0,1-1 0,0 1-1,0-1 1,0 1 0,0-1 0,1 0-1,0 0 1,-1 0 0,1 0 0,0 0-1,0 0 1,1 0 0,-1 0 0,1-1 0,-1 1-1,1-1 1,0 0 0,0 0 0,0 0-1,0 0 1,0-1 0,7 4 0,-2-2 40,0-1 0,0 1-1,1-1 1,-1-1 0,1 1 0,-1-1 0,1-1 0,-1 0 0,18-1 0,2-4 48,0-1-1,-1-2 1,0 0 0,0-2-1,0-1 1,-2-1 0,1-1-1,-2-1 1,1-1 0,-2-1-1,25-23 1,7-21-36,-41 43-243,-11 15-130,-5 6 61,-3 11 42,-3 25 126,4-23 111,0 1 1,2 0-1,-1 20 0,3-24 3,1 0-1,0 1 1,1-1 0,6 21-1,-8-35-23,0 0 0,0 1 0,0-1 1,0 1-1,0-1 0,0 0 0,0 1 0,0-1 0,0 1 0,0-1 1,0 0-1,0 1 0,1-1 0,-1 0 0,0 1 0,0-1 0,0 0 1,1 1-1,-1-1 0,0 0 0,0 1 0,1-1 0,-1 0 0,0 0 1,1 0-1,-1 1 0,0-1 0,1 0 0,-1 0 0,0 0 0,1 0 1,-1 1-1,1-1 0,-1 0 0,0 0 0,1 0 0,-1 0 0,1 0 1,-1 0-1,0 0 0,1 0 0,-1 0 0,0 0 0,1 0 0,-1-1 0,1 1 1,-1 0-1,0 0 0,1 0 0,-1 0 0,0-1 0,1 1 0,2-3 101,1 0 0,-1 0 0,-1 0 0,5-6 0,0 0-48,13-17 102,22-38-1,3-5-93,-33 52-87,13-16-94,-18 24-32,0 0-537,-6 9 653,0 0 0,-1 0 0,1 0 0,0 0 0,-1 1 0,1-1 0,0 0 0,-1 0 0,1 0 0,-1 0 1,1 1-1,0-1 0,-1 0 0,1 1 0,-1-1 0,1 0 0,-1 1 0,1-1 0,-1 1 0,1 0 0,10 7 11,0 0 0,1 0-1,-1-2 1,1 1 0,1-1 0,-1-1 0,14 4 0,-5-3 127,0-1 0,0 0 0,36 2 0,-48-7-84,-1 0 1,1-1-1,0 0 1,-1 0-1,0 0 1,1-1 0,-1-1-1,0 1 1,0-1-1,0-1 1,0 0-1,-1 0 1,1 0-1,-1-1 1,0 0 0,0 0-1,-1-1 1,0 1-1,0-2 1,0 1-1,0-1 1,-1 0-1,-1 0 1,1 0 0,-1 0-1,0-1 1,0 0-1,-1 0 1,4-16-1,-3 9-54,-1 5-32,0 0 0,-1 0 0,1-17-1,-3 27 39,0-1 0,0 1 0,1-1 0,-1 1 0,0-1 0,0 1 0,0-1 0,0 1 0,0-1 0,0 1 0,0-1 0,-1 1 0,1-1 0,0 1 0,0-1 0,0 1 0,0-1 0,-1 1 0,1-1 0,0 1 0,-1 0 0,1-1 0,0 1 0,0-1 0,-1 1 0,1 0 0,-1-1 0,1 1 0,0 0 0,-1-1 0,0 1-9,0 1 1,0-1-1,0 0 0,1 0 0,-1 1 1,0-1-1,0 0 0,1 1 0,-1-1 1,0 1-1,1-1 0,-1 1 0,0-1 1,1 1-1,-2 1 0,-22 29-256,10-7 209,0 1-1,1 0 1,2 1 0,-16 51-1,26-71 89,0-1-1,0 1 1,1-1-1,-1 1 1,1 0-1,1-1 1,-1 1-1,1-1 1,0 1-1,0-1 0,0 1 1,4 8-1,-4-12 7,0 0-1,0 0 0,0 0 1,0 0-1,0 0 0,1 0 1,-1-1-1,1 1 0,-1 0 0,1-1 1,0 0-1,-1 1 0,1-1 1,0 0-1,0 0 0,0 1 1,0-2-1,0 1 0,0 0 1,0 0-1,0-1 0,1 1 1,-1-1-1,0 1 0,0-1 0,0 0 1,1 0-1,-1 0 0,0 0 1,0-1-1,1 1 0,-1-1 1,4-1-1,9-3 64,0-1 0,-1-1 1,23-13-1,-1 0-110,170-82 240,-169 83-283,39-18-414,-76 37 466,0 0-1,0 0 1,0 1-1,1-1 1,-1 0 0,0 0-1,0 1 1,0-1-1,0 0 1,0 0-1,0 1 1,0-1-1,0 0 1,0 1-1,0-1 1,0 0-1,0 0 1,0 1 0,0-1-1,0 0 1,0 0-1,0 1 1,0-1-1,-1 0 1,1 0-1,0 1 1,0-1-1,0 0 1,0 0-1,-1 1 1,1-1 0,0 0-1,0 0 1,-1 1-1,-6 13-90,7-14 87,-2 4 10,0 0 1,0 0-1,1 1 0,0-1 0,0 0 0,0 1 0,0-1 0,0 0 0,1 1 0,0-1 1,0 1-1,0-1 0,0 1 0,2 6 0,0-5 21,0 0 0,0 0 0,1 0 0,-1-1-1,1 1 1,0-1 0,0 0 0,1 0 0,0 0 0,4 4 0,-3-3 31,0-1-1,0-1 1,1 1 0,0-1 0,-1 0-1,2 0 1,-1-1 0,0 0-1,1 0 1,-1 0 0,1-1 0,0 0-1,0 0 1,-1 0 0,1-1-1,1 0 1,-1-1 0,0 0 0,9 0-1,0-5-7,1 0-1,-1 0 1,0-2-1,0 0 0,21-13 1,10-4 27,-5 4 73,0-2 0,58-40 0,-98 60-569,-9 4 243,-12 7 20,6-3 142,1 0-1,-1 1 1,2 1 0,-1 0-1,1 1 1,-18 18-1,28-27 29,-56 68-15,51-59 49,0-1 1,0 1-1,1 0 1,0 1-1,1-1 1,-5 15-1,9-23-11,-1 0-1,1 0 1,0 0-1,-1 0 1,1 0-1,0 0 1,0 0-1,0 0 1,0 0 0,0 0-1,0 0 1,0 0-1,0 0 1,1 1-1,-1-1-12,0-1 0,1 0 0,-1 0 0,0 0 0,0 0 0,1 0 0,-1 0 0,0 0 0,1 0 0,-1 0 0,0 0 0,1 0 0,-1 0 0,0 0 0,0 0 0,1-1 0,-1 1 0,0 0 0,0 0 0,1 0 0,-1 0 0,0 0 0,0-1 0,1 1 0,-1 0 0,0 0 0,0 0 0,0-1 0,1 1 0,-1 0 0,21-24 372,15-29-119,29-39-213,-64 91-81,0 0 0,-1 0 0,1 1 0,-1-1 0,1 0 0,-1 0 0,1 0 0,-1 0 0,1 0 0,-1 0-1,0 0 1,1 0 0,-1 0 0,0-1 0,-3 1-362,-4 9 206,5-3 148,-1-1 1,1 0-1,0 1 1,0-1-1,1 1 1,-1 0-1,1-1 1,0 1-1,-1 5 1,2-8 42,0 0 1,0 1 0,0-1-1,0 0 1,0 0 0,0 0-1,1 1 1,-1-1-1,1 0 1,-1 0 0,1 0-1,0 0 1,0 0 0,0 0-1,0 0 1,0 0 0,0 0-1,1-1 1,-1 1-1,1 0 1,-1-1 0,3 2-1,1 0 36,-1 0 0,1 0 0,1-1 0,-1 0 0,0 0 0,0 0-1,1-1 1,-1 0 0,1 0 0,-1 0 0,1-1 0,0 0 0,8 0 0,7-2 86,1-1 0,21-6 1,-41 8-123,25-6 50,-1-1 0,1-1 0,-2-2 0,1 0 0,-1-2-1,33-22 1,-43 23-41,0 0 0,-1 0 0,0-2 0,-1 1 0,19-28 0,45-81 47,-69 108-78,185-327 183,-192 339-178,7-11-30,7-22 1,-13 32-11,-1-1 1,0 1-1,0 0 0,-1-1 1,1 1-1,-1-1 0,0 1 1,1-1-1,-2 1 0,1-1 1,-1-6-1,1 9 37,-1 0 0,1 1-1,0-1 1,0 0 0,-1 0 0,1 1-1,-1-1 1,1 0 0,0 1 0,-1-1-1,1 0 1,-1 1 0,0-1 0,1 1 0,-1-1-1,1 1 1,-1-1 0,0 1 0,1 0-1,-1-1 1,0 1 0,1 0 0,-1-1 0,0 1-1,0 0 1,0 0 0,1 0 0,-1-1-1,0 1 1,0 0 0,1 0 0,-1 0-1,0 0 1,-1 1 0,-2 0-16,1-1-1,-1 1 1,0 1 0,1-1 0,-1 0-1,-4 4 1,-5 3-23,1 0 1,0 1-1,1 0 0,-1 1 0,2 0 1,0 1-1,0 1 0,1-1 1,0 1-1,-10 20 0,-4 11-64,-31 87 0,8 18 361,39-119-182,2 0-1,1 1 1,-1 36 0,6-53-12,0 0 0,0 0 1,1 0-1,0-1 1,9 26-1,-8-31 9,0 1 1,0-1-1,1 0 1,0 0-1,1 0 0,-1-1 1,1 1-1,0-1 1,1 0-1,9 8 0,-12-12 3,-1 0 0,1 0-1,0-1 1,0 1 0,0-1-1,0 0 1,0 1 0,0-1-1,0-1 1,1 1 0,-1 0 0,0-1-1,0 0 1,1 0 0,-1 0-1,0 0 1,7-1 0,-3-1-270,0 0 0,0 0 0,9-4 1,8-5-3946,-12 6 328,-2 3 93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20:28.5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4 4224,'-7'-1'464,"-5"-1"2800,18 2-2534,15 1 487,30 5 0,-11 0-824,102 13 234,169 44-1,-289-57-1788,-3 1 282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20:28.8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701 78 5408,'-5'-6'2432,"19"3"-2112,-5-2 32,10 1-256,5-5-32,4 9-32,-3-8 160,-2 8-96,-4-4-2016,0 8 1056</inkml:trace>
  <inkml:trace contextRef="#ctx0" brushRef="#br0" timeOffset="1">109 48 4064,'-42'-9'1824,"3"0"-1568,25 6 928,11 3-704,-8-9-64,11 6-256,5-6-544,9 9 192,14-5-2016,6 5 1216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20:35.9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191 44 2144,'1'-2'207,"-1"0"-1,1 0 1,0 0 0,-1 0 0,1 0-1,0 0 1,0 0 0,0 1-1,1-1 1,-1 0 0,0 1 0,1-1-1,-1 1 1,1-1 0,-1 1 0,1 0-1,-1 0 1,1-1 0,0 1-1,3-1 1,4-5 1536,-6 5-418,-5 8-785,-1 3-841,-32 55 706,15-16 406,-20 74 0,-3 56 39,13-53 38,20-84-641,-18 64 322,24-92-386,3-8-36,0 0-1,-1-1 1,1 1-1,-1-1 0,0 1 1,0-1-1,-4 6 1,18-53 1831,-6 29-1900,9-25-10,38-64-1,-35 74-116,-12 18 42,0 0-1,1 0 1,1 1-1,-1 1 1,1-1 0,17-14-1,-23 23-6,0-1-1,-1 1 0,1 0 1,0 0-1,0 0 0,0 0 1,0 1-1,0-1 1,0 0-1,0 1 0,3-1 1,-4 1 13,0 0 1,0 0-1,0 0 0,0 1 1,0-1-1,0 0 1,-1 0-1,1 1 0,0-1 1,0 0-1,0 1 0,0-1 1,0 1-1,-1 0 1,1-1-1,0 1 0,0-1 1,-1 1-1,1 0 0,0 0 1,-1-1-1,1 1 1,-1 0-1,1 0 0,-1 0 1,1 1-1,2 5-3,-1 0 0,0-1 0,0 1 0,-1 0 0,0 0-1,0 11 1,0-2 3,-3 27-1,-2-15 149,-11 40-1,11-35 36,4-31-153,0-1-1,0 1 1,0 0-1,0-1 1,0 1-1,0 0 1,1-1-1,-1 1 1,1-1-1,-1 1 1,1 0-1,-1-1 1,1 1 0,0-1-1,0 1 1,1 1-1,0-3 71,0 0 0,0 1 0,0-1 0,0 0 0,0-1 0,0 1 0,-1 0 0,1 0 0,0-1 1,0 1-1,0-1 0,0 0 0,2-1 0,3-1-30,1-1 1,-1 0-1,0-1 1,-1 0 0,11-8-1,28-34 53,-33 34-69,44-55 0,-3 2-304,-39 53 131,-8 8 54,-6 5 66,0 0 1,0 0-1,0 0 0,0 0 0,0 0 0,0 0 0,0 0 0,0 0 0,0 0 0,0 0 0,0 1 0,0-1 0,0 0 0,0 0 0,0 0 1,0 0-1,0 0 0,0 0 0,0 0 0,0 0 0,0 0 0,0 0 0,0 0 0,0 0 0,0 0 0,0 0 0,0 0 0,0 0 1,0 0-1,0 0 0,0 0 0,0 0 0,0 0 0,0 0 0,0 0 0,1 0 0,-1 0 0,0 0 0,0 0 0,0 0 0,0 0 0,0 0 1,0 0-1,0 0 0,0 0 0,0 0 0,0 0 0,0 0 0,0 0 0,0 0 0,0 0 0,0 0 0,0 0 0,0 0 0,0 0 1,0 0-1,0 0 0,0 0 0,0 0 0,1 0 0,-1 0 0,0 0 0,0 0 0,-3 11-113,2 0 0,0 0 0,0 0 0,1 0 0,1 18 0,1 7 114,-3-17 120,1-9-137,0 0 0,0 0 0,0 0-1,4 13 1,-4-21 32,1 0-1,-1 0 1,1 0-1,0 0 1,0 0-1,0 0 1,0-1-1,0 1 1,0 0-1,0 0 1,0-1-1,1 1 1,-1-1-1,1 1 1,-1-1-1,1 0 1,-1 1-1,1-1 1,0 0-1,0 0 1,0 0-1,0 0 0,-1-1 1,1 1-1,0 0 1,3 0-1,-3-1 23,1 0-1,0 0 1,-1 0-1,1 0 0,0-1 1,-1 1-1,1-1 1,0 0-1,-1 1 0,1-1 1,-1 0-1,1 0 1,-1-1-1,0 1 0,1 0 1,1-3-1,6-3-61,-1-1 0,10-11-1,-12 12 70,11-13-89,0-1-1,-2-1 0,-1-1 0,15-27 0,-28 44-198,-3 13 145,1 8 31,-1 0-1,-1-1 1,-7 27 0,-17 40-21,21-70 151,1-1 0,-1 0 1,-1 0-1,0 0 1,-10 12-1,-41 42 71,35-41-136,-188 212 247,201-224-162,0-1-1,-1-1 1,-17 13 0,26-21-69,-1 1 1,0-1-1,0 0 1,0 0-1,1 0 1,-1 0-1,0 0 1,0-1 0,0 1-1,-1 0 1,1-1-1,0 0 1,0 1-1,0-1 1,0 0-1,0 0 1,0 0-1,-1 0 1,1-1 0,0 1-1,0-1 1,0 1-1,0-1 1,0 0-1,0 1 1,0-1-1,0 0 1,0 0-1,1-1 1,-3-1-1,1 1 0,1 0 0,0 0-1,0 0 1,1-1-1,-1 1 1,0-1 0,1 0-1,0 1 1,-1-1-1,1 0 1,0 0-1,0 0 1,1 0 0,-1 1-1,1-1 1,-1 0-1,1 0 1,0 0 0,0-1-1,1-4 1,0 0-26,1 1 1,0-1-1,0 1 1,1-1-1,-1 1 1,2 0-1,-1 0 1,1 0-1,0 0 1,1 1 0,6-9-1,-4 7 5,1 1 0,0 0 1,1 0-1,-1 1 0,1 0 0,0 1 0,18-9 1,15-3-42,60-16 1,48-4 49,-125 32 48,-1-1-71,-2 0-1,38-16 1,183-106 346,-104 51-319,-131 72-56,1 1 0,0 0 0,-1 1 1,1 0-1,10-2 0,4 4 109,-18 1-19,9 1-283,-13-1 244,-1 0 0,0 0 0,1 0 1,-1 1-1,0-1 0,1 0 0,-1 0 0,0 1 0,1-1 1,-1 0-1,0 0 0,0 1 0,0-1 0,1 0 0,-1 1 0,0-1 1,0 0-1,0 1 0,0-1 0,0 0 0,1 1 0,-1-1 0,0 0 1,0 1-1,0-1 0,0 1 0,0-1 0,0 0 0,0 1 1,0-1-1,0 0 0,0 1 0,-1-1 0,1 0 0,0 1 0,0-1 1,0 0-1,0 1 0,0-1 0,-1 0 0,1 1 0,0-1 0,0 0 1,-1 1-1,1-1 0,0 0 0,0 0 0,-1 1 0,1-1 1,-1 0-1,0 2 12,-1-1 1,1 0-1,-1 1 1,1-1 0,-1 0-1,1 0 1,-1 0 0,0 0-1,0 0 1,1 0-1,-4 0 1,-24 8 219,20-6-197,1-1 31,0 0 0,-1-1 0,1 0 0,0 0 0,-15-1 0,17 0-59,2 0-25,6-1 18,6-2-123,9 0 172,-15 3-60,0-1-1,1 1 1,-1 0 0,0 0-1,0-1 1,1 1-1,-1-1 1,0 0-1,0 0 1,0 0-1,0 0 1,2-1-1,13-11 193,-12 9-72,-8 8-316,-19 6 168,7 1-8,-1-1 0,-27 14 0,37-20 43,-1-1 1,1 1 0,1 0 0,-1 0-1,-8 9 1,-6 5 37,-36 30-144,39-32 58,10-10 21,1 1 365,22-8-117,-1-2-204,0 0 1,0-1 0,0 0-1,0-1 1,-1-1 0,1 0-1,23-15 1,-24 12 20,0 0 0,0-1 0,-1-1 0,-1 0 1,0-1-1,0 0 0,-1 0 0,-1-1 0,0-1 0,-1 0 0,9-17 0,38-118-51,-44 112 16,6-19 0,11-61 0,-27 106-16,0 6-39,-1 0 0,0 0 0,-1 0 0,1 1 0,-1-1 0,0 0 0,0 0-1,-1-6 1,1 11 49,0 0-1,0-1 1,0 1 0,0 0-1,-1 0 1,1-1-1,0 1 1,0 0-1,0 0 1,0-1 0,0 1-1,-1 0 1,1 0-1,0 0 1,0-1-1,0 1 1,-1 0 0,1 0-1,0 0 1,0 0-1,0 0 1,-1-1-1,1 1 1,0 0 0,0 0-1,-1 0 1,1 0-1,0 0 1,-1 0-1,1 0 1,0 0 0,-11 4-80,-5 9-81,10-5 135,0 1 1,1-1-1,0 1 0,0 0 1,-3 11-1,-14 48-45,14-37 55,1 1 0,2 0 0,1 1 0,2 0 0,1-1-1,3 39 1,0-57 33,0-1 0,1 1-1,0-1 1,1 0 0,1 0-1,8 17 1,-10-23 39,1-1 1,0 1-1,0-1 0,0 0 0,1 0 1,0-1-1,0 1 0,0-1 1,1 0-1,0-1 0,-1 1 0,2-1 1,7 4-1,-11-7-24,0 0 1,1 0-1,-1 0 0,0 0 1,0-1-1,1 0 0,-1 1 1,0-1-1,1-1 0,-1 1 1,0 0-1,1-1 0,-1 1 1,0-1-1,0 0 0,1 0 1,-1-1-1,0 1 1,0 0-1,0-1 0,-1 0 1,1 0-1,0 0 0,-1 0 1,4-3-1,2-3 1,0 0 0,0-1 0,-1 0 0,0 0 0,0 0 1,4-11-1,-6 8-46,0-1 0,-1 1 1,4-19-1,-5 15 51,-2 0 0,-1 16-34,0-1-1,1 0 1,-1 1 0,0-1-1,0 0 1,0 1 0,0-1-1,0 0 1,-1 1 0,1-1-1,0 0 1,0 1 0,0-1-1,-1 0 1,1 1 0,0-1-1,0 0 1,-1 1 0,1-1-1,-1 1 1,1-1 0,-1 1-1,1-1 1,-1 1 0,1-1-1,-1 1 1,1-1 0,-2 0-1,-1 2 54,4 0-215,-4 12 9,1-4 145,0 0 0,1 0 0,0 1 0,0-1 0,2 11 1,-1-3-60,0 63 277,0-79-203,0 0 1,0 0-1,1 0 1,-1-1-1,0 1 1,0 0-1,1 0 1,-1 0-1,1 0 1,-1 0-1,1-1 1,-1 1-1,1 0 0,-1 0 1,1-1-1,0 1 1,-1 0-1,1-1 1,0 1-1,0-1 1,-1 1-1,1-1 1,0 1-1,0-1 1,0 1-1,0-1 0,0 0 1,-1 0-1,1 1 1,0-1-1,0 0 1,0 0-1,0 0 1,2 0-1,3 0 50,1 0 0,-1 0 0,13-2 0,7-4 22,0-1 1,0 0 0,32-15-1,70-39 28,-125 59-99,39-21 19,-2-1 0,49-38 0,-54 33-116,-35 29 88,0 0-1,-1 0 1,1 0-1,0 0 1,0 0-1,0 0 1,0 0-1,0 0 1,0 0-1,0 1 1,0-1-1,0 0 1,0 0 0,0 0-1,0 0 1,0 0-1,0 0 1,0 0-1,0 0 1,0 1-1,0-1 1,0 0-1,1 0 1,-1 0 0,0 0-1,0 0 1,0 0-1,0 0 1,0 0-1,0 0 1,0 0-1,0 0 1,0 1-1,0-1 1,0 0 0,0 0-1,0 0 1,1 0-1,-1 0 1,0 0-1,0 0 1,0 0-1,0 0 1,0 0-1,0 0 1,0 0-1,0 0 1,1 0 0,-1 0-1,0 0 1,0 0-1,0 0 1,0 0-1,0 0 1,0 0-1,0 0 1,0 0-1,0 0 1,1 0 0,-1 0-1,0 0 1,0 0-1,0 0 1,0-1-1,0 1 1,0 0-1,0 0 1,-1 10-130,-6 6 111,-16 30 1,17-36 18,0 1 1,1-1 0,0 1 0,1 0 0,0 0-1,-4 21 1,8-29 12,0 0 0,0 0 0,0 0 0,0-1 0,1 1 0,-1 0 0,1 0 0,0 0-1,-1 0 1,2 0 0,-1-1 0,0 1 0,0 0 0,1-1 0,-1 1 0,1-1 0,0 1 0,0-1 0,0 0-1,0 0 1,0 0 0,3 2 0,-3-3 9,0 0-1,0 1 1,0-1-1,0 0 1,0 0-1,1 0 1,-1-1-1,0 1 1,1 0-1,-1-1 1,0 0-1,1 1 1,-1-1 0,0 0-1,1 0 1,-1 0-1,1-1 1,-1 1-1,0-1 1,1 1-1,-1-1 1,0 0-1,0 1 1,1-1-1,-1 0 1,0-1-1,2 0 1,-2 0 18,0 0 0,1-1 1,-1 1-1,-1 0 0,1-1 0,0 1 0,-1-1 1,1 0-1,-1 1 0,0-1 0,0 0 0,0 0 1,1-5-1,0 0-9,0-1 1,-1 1-1,0-12 1,-1 8-78,-1 1-1,0 0 1,0-1 0,-5-15 0,4 23 38,0 0-1,0 0 1,0 0-1,0 0 1,0 1-1,-1-1 1,0 1-1,0-1 1,0 1 0,0 0-1,0 0 1,-1 0-1,1 1 1,-1-1-1,0 1 1,0 0-1,0 0 1,0 0-1,0 1 1,0-1-1,0 1 1,0 0-1,-1 0 1,1 0-1,-1 1 1,1 0-1,0 0 1,-1 0 0,1 0-1,-1 0 1,1 1-1,-5 1 1,8-2 6,0 1 1,0-1-1,0 0 1,0 1-1,0-1 1,0 0 0,0 1-1,0-1 1,1 1-1,-1-1 1,0 1-1,0 0 1,0-1-1,1 1 1,-1 0 0,1 0-1,-2 1 1,2-2 2,0 1-1,0-1 1,0 1 0,0-1 0,0 0 0,0 1 0,0-1 0,1 0-1,-1 1 1,0-1 0,0 1 0,0-1 0,1 0 0,-1 0 0,0 1-1,0-1 1,1 0 0,-1 1 0,0-1 0,0 0 0,1 0 0,-1 1 0,0-1-1,1 0 1,-1 0 0,0 0 0,1 0 0,-1 1 0,1-1 0,-1 0-1,0 0 1,1 0 0,-1 0 0,1 0 0,-1 0 0,0 0 0,1 0 0,-1 0-1,1 0 1,13 2 24,0-1 0,0 0 0,0-1-1,0 0 1,0-1 0,0-1-1,0 0 1,-1-1 0,1-1 0,-1 0-1,0 0 1,20-11 0,169-67-48,6 18 239,-148 48-507,-138 76 150,-67 52-88,117-88 229,1 2 1,-45 55-1,68-75 6,1-1 0,0 0-1,0 1 1,0 0 0,0-1-1,1 1 1,-3 9 0,5-14 3,0 0 0,0-1 0,0 1 0,0 0 0,0 0 0,0 0 0,0 0 0,0-1 0,0 1 1,0 0-1,1 0 0,-1 0 0,0-1 0,0 1 0,1 0 0,-1 0 0,1-1 0,-1 1 0,0 0 0,1-1 1,-1 1-1,1 0 0,0-1 0,-1 1 0,1-1 0,0 1 0,-1-1 0,1 1 0,0-1 0,-1 0 1,1 1-1,0-1 0,0 0 0,-1 1 0,1-1 0,0 0 0,0 0 0,0 0 0,-1 0 0,1 0 0,0 0 1,1 0-1,2 0 24,1 0 0,-1 0 1,0 0-1,0-1 1,1 1-1,6-3 0,-3 0 18,-1-1 0,1 0-1,-1 0 1,0 0 0,0-1-1,0 0 1,7-7 0,6-7 28,16-21 0,-27 29-60,0-1 0,10-18 0,-16 25-14,-1 0 0,1 0-1,-1-1 1,0 1 0,0-1-1,0 1 1,-1-1 0,1-10 0,-1 15-10,-1 1 0,0-1 0,0 1 0,0-1 0,0 1 0,0-1 0,-1 1 0,1-1 0,0 1 0,0-1-1,0 1 1,0-1 0,-1 1 0,1-1 0,0 1 0,0-1 0,-1 1 0,1-1 0,-1 1 3,1 0 0,0 0 0,0-1-1,-1 1 1,1 0 0,0 0-1,0 0 1,-1 0 0,1 0 0,0 0-1,0 0 1,-1 0 0,1 0 0,0 1-1,0-1 1,-1 0 0,1 0-1,0 0 1,0 0 0,-1 0 0,1 0-1,0 0 1,0 0 0,0 1-1,-1-1 1,1 0 0,-2 2-18,1-1 0,-1 1-1,0 0 1,1-1 0,0 1 0,-1 0 0,-1 4 0,-4 12-101,2 0 0,-8 34 0,7-22 53,-52 202 119,-7 6 165,62-228-164,-4 16-14,-1 0 1,-21 46-1,27-68-21,-1 0 1,1 0 0,0-1-1,-1 1 1,1-1-1,-1 0 1,0 0-1,0 0 1,-1 0-1,-4 3 1,7-5-2,-1-1 1,1 1-1,-1 0 1,1-1-1,-1 1 1,1-1-1,-1 0 1,0 1-1,1-1 1,-1 0 0,0 0-1,1 0 1,-1 0-1,1 0 1,-1-1-1,0 1 1,1 0-1,-1-1 1,1 1-1,-1-1 1,1 1-1,-1-1 1,1 0-1,-1 0 1,1 0 0,0 0-1,-3-2 1,1 0 13,0 0 0,0 0 0,1 0 0,-1 0 0,1-1 0,0 1 1,0-1-1,-3-6 0,-9-31-39,10 27-23,-1 0 41,1 0 0,0 0 0,1-1 0,1 1 0,0-1 0,1 0 0,1-28 0,2 15 52,-2 22-73,0 0 0,0 0 0,1-1 0,-1 1 0,1 0 0,1 0 0,-1 0 0,1 1 0,0-1 0,6-11 0,-2 9-20,-4 3 29,0 1 1,1 0-1,0 0 1,0 1-1,0-1 1,0 1-1,1-1 1,-1 1 0,1 0-1,0 0 1,0 1-1,5-4 1,8-2-37,1 0 0,0 2 0,36-9 0,61-5 46,-76 14 85,97-19-24,-112 19-14,0-1-1,-1-1 0,37-18 1,-47 18-38,-1 1 0,0-1 0,-1-1 0,0 0 1,-1-1-1,0 0 0,0 0 0,-1-1 0,0-1 1,-1 1-1,13-25 0,-10 13-14,-1-1 1,-1 0-1,-1 0 0,-1 0 1,6-47-1,-12 71-14,-1-17-206,0 17 218,0 0 1,0 0-1,0-1 0,0 1 1,0 0-1,0 0 0,0 0 1,0-1-1,0 1 0,0 0 1,0 0-1,-1-1 0,1 1 0,0 0 1,0 0-1,0 0 0,0-1 1,-1 1-1,1 0 0,0 0 1,0 0-1,0 0 0,-1 0 1,1-1-1,0 1 0,0 0 1,0 0-1,-1 0 0,1 0 0,0 0 1,0 0-1,-1 0 0,1 0 1,0 0-1,0 0 0,-1 0 1,1 0-1,0 0 0,0 0 1,-1 0-1,1 0 0,0 0 1,0 0-1,-1 0 0,1 0 0,0 0 1,0 0-1,0 1 0,-1-1 1,1 0-1,0 0 0,0 0 1,0 0-1,-1 1 0,1-1 1,0 0-1,-3 2-30,1 0 0,0 0 0,0 0 0,0 0-1,0 1 1,0-1 0,1 0 0,-1 1 0,-1 3 0,-13 29-120,9-16 98,0-4 53,1 0 0,1 0 0,0 0 0,2 1 0,-1 0 0,2 0 0,-1 18 0,8 16 264,-5-49-260,0-1 1,0 0-1,0 1 0,0-1 1,0 0-1,0 0 1,0 1-1,0-1 1,0 0-1,0 1 1,0-1-1,1 0 1,-1 0-1,0 1 0,0-1 1,0 0-1,0 0 1,0 1-1,1-1 1,-1 0-1,0 0 1,0 0-1,0 1 1,1-1-1,-1 0 0,0 0 1,0 0-1,1 0 1,-1 1-1,0-1 1,0 0-1,1 0 1,-1 0-1,0 0 1,1 0-1,-1 0 0,0 0 1,0 0-1,1 0 1,-1 0-1,0 0 1,1 0-1,9-3 134,-10 3-127,14-7 53,0-1-1,-1-1 1,22-19-1,2 0-88,-28 21 94,-7 5-83,1 0 0,-1 0 1,1 0-1,0 0 0,5-2 0,-8 4 10,1-1 0,-1 1-1,1 0 1,0 0 0,-1 0-1,1 0 1,-1 0 0,1 0-1,0 0 1,-1 0 0,1 0-1,-1 0 1,1 0 0,-1 0-1,1 1 1,0-1 0,-1 0-1,1 0 1,-1 1-1,1-1 1,-1 0 0,1 1-1,-1-1 1,1 0 0,-1 1-1,1-1 1,-1 1 0,0-1-1,1 1 1,-1-1 0,0 1-1,1-1 1,-1 1 0,0-1-1,1 2 1,1 4 13,0 0 0,0 0 0,0 0 0,-1 0 1,0 0-1,0 0 0,0 1 0,-1-1 0,-1 12 0,-1 6-17,-8 29 1,8-39 48,-1-4 118,3-8 48,1-3 9,9-16-33,22-24-65,74-71 1,-70 77-147,-34 33 19,0 0 0,0 0 1,0 0-1,1 1 0,-1-1 1,1 1-1,-1-1 0,1 1 1,-1 0-1,1 0 0,0 0 1,-1 0-1,1 0 0,0 1 1,3-1-1,-5 1 0,0 1 0,0-1 0,0 1-1,-1-1 1,1 0 0,0 1 0,0 0 0,-1-1 0,1 1 0,0-1-1,-1 1 1,1 0 0,0 0 0,-1-1 0,1 1 0,-1 0 0,1 0 0,0 1-1,8 17-116,-9-17 127,39 110 70,-38-110-49,0 0 0,0-1 1,0 1-1,0-1 0,0 1 1,0-1-1,1 0 0,-1 1 1,1-1-1,-1 0 0,1 0 0,-1 0 1,1 0-1,-1 0 0,1 0 1,0-1-1,0 1 0,-1 0 0,1-1 1,0 0-1,0 1 0,0-1 1,-1 0-1,1 0 0,0 0 1,0 0-1,0 0 0,0 0 0,0 0 1,2-2-1,5 1 73,-1-2 1,1 1-1,-1-1 0,0 0 1,9-5-1,-6 1-61,1 0 1,-1-1-1,0 0 0,-1-1 0,0 0 0,0-1 0,14-18 1,-11 10-62,0 0-1,-2-1 1,0-1 0,7-20 0,-14 33 70,-3 3-70,1 1 0,-1-1 0,1 1 0,-1-1 0,0 0-1,0 0 1,0-7 0,-14 144-537,6-77 567,6-44 3,1 0 0,0 0 0,5 23 0,-3-14 28,-2-19-10,0-1 0,0 0-1,1 0 1,-1 0 0,0 0 0,0 0 0,0 0 0,1-1 0,-1 1-1,0 0 1,1 0 0,-1 0 0,1 0 0,-1 0 0,1 0 0,-1 0-1,1-1 1,0 1 0,-1 0 0,1 0 0,0-1 0,0 1-1,0-1 1,0 2 0,1-2-8,-1 0 0,0 0 0,0 0 0,0 0 0,0 0-1,1 0 1,-1 0 0,0-1 0,0 1 0,0 0 0,0-1 0,0 1 0,1-1-1,-1 1 1,0-1 0,0 1 0,1-2 0,5-3 16,0 0-1,-1-1 1,1 0-1,7-10 1,76-104 218,-86 115-293,77-99 34,-73 92-270,-18 32 247,-6 21-117,-12 39 52,26-73 117,0 0 0,1 0 1,0 1-1,0-1 1,0 14-1,2-19-10,-1-1 0,0 1 0,0-1 0,1 1 0,-1 0 0,1-1 0,-1 1 0,1-1 0,0 1 0,-1-1 0,1 1 0,0-1 0,0 1 0,0-1 0,0 0-1,1 0 1,-1 1 0,0-1 0,0 0 0,1 0 0,-1 0 0,0 0 0,1-1 0,-1 1 0,1 0 0,-1-1 0,1 1 0,0-1 0,-1 1 0,4 0 0,2-1 2,0 1 0,1-1-1,-1 0 1,1 0 0,13-3 0,41-11 81,-30 5-22,9-1-61,0-2 0,0-3 0,-2 0 0,0-3 0,62-38 0,-63 32-104,-38 24 91,0 0 0,1 0 0,-1-1 0,0 1 0,0 0 0,1 0 0,-1 0 0,0-1 0,0 1 0,1 0 1,-1 0-1,0-1 0,0 1 0,0 0 0,0 0 0,1-1 0,-1 1 0,0 0 0,0-1 0,0 1 0,0 0 1,0-1-1,0 1 0,0-1 0,0 5-650,-1-1 1,1 0-1,-1 0 0,0 0 1,-2 6-1,3-8 278,-1 0 0,1 0 0,-1 1 0,1-1 1,-1 0-1,1 0 0,-1 0 0,0 0 0,0 0 0,1 0 0,-1-1 0,0 1 0,0 0 0,0 0 0,0-1 0,0 1 1,0 0-1,0-1 0,0 1 0,-1-1 0,1 1 0,0-1 0,0 0 0,0 0 0,-2 1 0,-13-3-3607,1 2 1334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20:36.2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39 10144,'-5'-21'4576,"0"18"-3968,5-2 991,5 5-991,-5-4 192,0-1-1024,5 5 128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20:37.6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28 276 2720,'0'0'2768,"11"-12"4789,-7 10-7121,0 1 1,0-2 0,0 1-1,0 0 1,0-1-1,0 0 1,-1 0-1,1 0 1,3-4-1,27-37 939,-17 22-966,-6 8-299,-1 0-1,-1 0 1,0 0 0,-1-1-1,-1-1 1,0 1-1,-1-1 1,6-28 0,-11 37-534,-4 13 149,-2 14-50,0 8 391,-9 34 1,5-25-18,2-1 0,-5 66-1,7-50 83,-2 199 840,7-178-368,0-71-587,1-1-1,-1 0 1,0 0 0,0 0 0,0 0 0,-1 1 0,1-1 0,0 0 0,0 0 0,-1 0-1,1 0 1,0 0 0,-1 0 0,0 0 0,1 0 0,-1 0 0,1 0 0,-1 0 0,0 0-1,0 0 1,1 0 0,-1 0 0,0-1 0,-1 2 0,-1-1-7,1 0 1,-1 0-1,1-1 0,-1 1 1,0-1-1,0 0 0,1 0 1,-5 0-1,3 0-6,0 0-1,0 1 1,0-1-1,0 1 1,0 0-1,0-1 1,-5 3-1,5-1-22,0 0 1,0-1-1,0 0 1,0 0-1,0 0 1,0-1-1,0 1 1,-6-1-1,-16 9 244,25-9-107,20 0 1035,145 6 553,3 0-1500,-165-6-221,1 0 0,-1 0 0,0 0 1,1-1-1,-1 1 0,1 0 0,2-2 0,-4 1-363,0 1 0,0-1-1,0 1 1,-1-1-1,1 1 1,0-1-1,-1 1 1,1-1-1,0 0 1,-1 1-1,1-1 1,-1 0-1,1 0 1,0-1-1,5-8-4036,7 1 1430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20:38.5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14 419 3488,'-13'6'8124,"27"-11"-3618,-9 2-4362,0 1 0,-1 0-1,1-1 1,0 0 0,-1 0 0,6-5 0,4-7 236,-1 0 0,0-1 0,-1-1 0,-1 0 0,15-29 0,35-97 657,-17 17-173,-35 204-1685,-6-7 786,-12 131 0,-3-117 346,9-73-237,0-1-1,0 0 1,-1 0-1,-1 0 1,-6 13-1,10-23-53,1 0 0,-1 0 0,1 0 0,-1 0-1,0 1 1,0-1 0,0 0 0,0 0 0,0 0-1,0-1 1,0 1 0,0 0 0,0 0 0,0 0-1,0-1 1,0 1 0,0-1 0,-1 1-1,1-1 1,0 1 0,-1-1 0,1 0 0,0 0-1,-1 1 1,1-1 0,0 0 0,-1 0 0,1 0-1,0 0 1,-1-1 0,1 1 0,0 0 0,-1-1-1,1 1 1,0 0 0,0-1 0,0 0 0,-1 1-1,1-1 1,-2-1 0,-3-3 24,0 0 1,0 0-1,1 0 0,0-1 0,-8-9 1,-1-5-16,11 15-50,0 0 0,0 1 0,-1-1 0,0 1 1,-4-5-1,5 5 18,9 5 46,15 5 138,-16-4-109,73 30 879,-55-21-671,-1-1 1,28 7-1,-29-11-445,36 8 1051,-52-13-1369,1 0 1,-1-1-1,0 0 1,1 0-1,-1 0 1,0-1 0,1 1-1,6-3 1,2-2-1828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20:41.6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1095 3904,'-2'-6'8381,"12"3"-4509,-3-2-4595,18-15 2110,-17 14-1037,-1 0 1,0 0 0,12-13-1,45-74 706,8-8-597,-48 73-303,66-84 499,-64 84-677,-18 20-367,-6 9-49,0 6 131,-2 11 47,0-16 257,-1 47 62,-2 0-1,-3-1 1,-12 51 0,12-72 2,-2-1 0,-1 1 0,-1-1 0,-1-1 0,-2 0 0,0-1 0,-1 0 0,-29 35 0,38-52 7,-1-1-1,0 0 1,0 0 0,-1 0-1,-12 8 1,17-13-46,1 0 1,-1 0-1,1 0 0,-1 0 0,0-1 1,1 1-1,-1 0 0,0-1 1,1 0-1,-1 1 0,0-1 0,0 0 1,0 0-1,1 0 0,-1 0 1,0 0-1,0 0 0,0 0 0,1-1 1,-1 1-1,0-1 0,0 1 1,1-1-1,-1 0 0,0 1 0,1-1 1,-1 0-1,1 0 0,-1 0 0,1 0 1,0-1-1,-3-1 0,0-2 0,1 1-1,0-1 1,0 0-1,0 1 1,1-1-1,0 0 1,-3-9-1,-6-39-97,5 19 124,6 12-136,1 7-176,-1 14 190,1 2 42,10 9 28,1 0-1,-1-1 1,1-1 0,1 0 0,0-1 0,0 0-1,17 6 1,0-3 261,0 0-1,44 7 1,-61-15-169,0-1 1,0 0 0,0-1-1,0 0 1,0-1 0,0-1-1,0 0 1,-1 0 0,1-1-1,-1-1 1,1 0 0,-1-1-1,0 0 1,-1-1 0,22-14-1,-26 15-55,0 0 0,-1-1 0,1 0 0,-1 0 0,9-12 0,-14 17-37,0 1 0,-1-1 0,1 0 0,0 0 1,0 1-1,-1-1 0,1 0 0,0 0 0,-1 0 1,1 1-1,-1-1 0,1 0 0,0-1 0,2-4 159,5-2-313,-7 8 150,0-1 1,0 0-1,0 1 1,-1-1 0,1 0-1,0 1 1,-1-1-1,1 0 1,0 0-1,-1 0 1,1 1-1,-1-1 1,1 0 0,-1 0-1,1-1 1,14-25 76,-7 6 100,0 3-43,9-28 0,68-218 18,-69 211-144,15-59 0,7-75-26,-1-65-81,-36 245 87,-1 2-42,1 0-1,-1 0 0,0 0 0,0-1 1,0 1-1,-2-8 0,2 13 57,0 0 0,0 0 0,0 0 1,0 0-1,0 0 0,0 0 0,0 0 0,0 0 0,0 0 0,-1 0 0,1 0 0,0 0 0,0-1 0,0 1 0,0 0 0,0 0 0,0 0 0,0 0 0,0 0 0,0 0 0,0 0 0,0 0 0,0 0 1,-1 0-1,1 0 0,0 0 0,0 0 0,0 0 0,0 0 0,0 0 0,0 0 0,0 0 0,0 0 0,0 0 0,0 0 0,0 0 0,-1 0 0,1 0 0,0 0 0,0 0 0,0 0 0,0 0 0,0 0 1,0 1-1,0-1 0,0 0 0,0 0 0,0 0 0,-5 6-152,-6 11-22,2 6 160,1 1-1,1-1 1,1 1 0,-3 36-1,-2-1-26,-36 213-250,40-209 341,3 1 0,5 83-1,3-50 171,-4-90-173,1 0 0,-1 0 0,1-1 1,3 12-1,-3-15-27,0-1 0,-1 0 0,1 0 0,0 0 1,0 0-1,0 0 0,0 0 0,0 0 0,1 0 0,-1-1 0,1 1 0,-1 0 1,1-1-1,0 1 0,-1-1 0,1 0 0,0 1 0,3 1 0,-3-3 6,-1 0 1,1 1-1,-1-1 0,1 0 0,-1 0 0,1 0 0,-1 0 0,1 0 0,-1 0 0,1 0 0,-1-1 1,1 1-1,-1-1 0,1 1 0,-1-1 0,1 1 0,-1-1 0,3-1 0,23-19 207,-24 18-222,82-83 251,-5 6-307,-66 68 5,0 0 0,1 0 0,32-16 0,-31 19 49,-3 2-51,1 0 1,20-7-1,-29 13 45,-1-1-1,1 1 1,0 1-1,0-1 1,-1 0 0,1 1-1,0 0 1,0 0-1,0 1 1,0 0-1,8 1 1,-9 0-19,0 1 0,0-1 1,0 1-1,0-1 1,0 1-1,0 0 0,-1 1 1,4 3-1,2 1-18,-8-6 53,1-1 0,-1 1 0,0-1-1,0 1 1,0 0 0,0-1 0,1 4 0,1 2 87,-2-5 49,-12-3-112,-1-1-32,0 0 0,0 0 0,0 1-1,0 1 1,0 0 0,-18 2 0,21-1-44,0 1 0,0 0-1,0 0 1,0 1 0,1 0 0,-1 1 0,1 0 0,0 0 0,-10 7 0,4-1 37,1 0 1,0 1-1,1 1 1,-20 22-1,29-29 4,0-1-1,0 1 0,0-1 0,1 1 1,-1 0-1,1 0 0,0 0 0,1 1 0,-1-1 1,1 0-1,0 0 0,0 1 0,1-1 1,-1 1-1,1-1 0,1 1 0,-1-1 1,2 10-1,-1-13 22,-1 0 1,1-1-1,0 1 0,0 0 0,-1 0 1,1-1-1,0 1 0,0 0 1,1-1-1,-1 1 0,0-1 0,0 0 1,1 1-1,-1-1 0,1 0 1,-1 0-1,1 0 0,-1 0 0,1 0 1,0 0-1,0 0 0,-1-1 1,1 1-1,0-1 0,0 1 0,0-1 1,0 1-1,0-1 0,-1 0 1,1 0-1,0 0 0,0 0 0,2-1 1,3 0 7,0 0 1,0 0 0,-1-1 0,1 0-1,-1 0 1,1-1 0,-1 0 0,10-5-1,3-5 19,-1-1-1,-1 0 1,0-1-1,-1-1 1,0 0-1,13-20 1,-3 5-39,-10 11-38,26-38 0,-40 53-54,12-14-424,-20 58 147,0-11 364,0 1-1,2 0 0,1 0 1,1 0-1,3 38 0,-1-65 1,0 0 7,0 0 1,0 1-1,0-1 0,1 0 0,-1 1 0,1-1 1,-1 0-1,1 1 0,0-1 0,0 0 0,0 0 0,0 0 1,0 0-1,0 0 0,0 0 0,1 0 0,-1 0 0,1 0 1,0-1-1,1 3 0,-2-4 2,0 0 0,0 1 0,0-1 1,0 0-1,0 0 0,0 1 0,-1-1 0,1 0 0,0 0 1,0 0-1,0 0 0,0 0 0,0-1 0,0 1 0,0 0 1,0 0-1,0 0 0,0-1 0,-1 1 0,1-1 0,0 1 1,0-1-1,0 1 0,-1-1 0,1 1 0,0-1 0,1 0 1,19-21 119,-20 20-135,29-35 97,27-48 1,22-27-26,-21 48 29,15-20 96,-37 35-220,-1-2 0,-3-1 0,-3-1 0,-1-2 0,38-111 0,-65 162-15,1-1 1,-1 0 0,0 1-1,0-1 1,0 0 0,0 0-1,-1 1 1,0-1 0,0 0-1,-1-6 1,1 11 30,0 0-1,0 0 1,0 0 0,0 0-1,0 0 1,0 0 0,0-1 0,0 1-1,0 0 1,0 0 0,0 0-1,-1 0 1,1 0 0,0 0 0,0 0-1,0-1 1,0 1 0,0 0-1,0 0 1,0 0 0,0 0 0,-1 0-1,1 0 1,0 0 0,0 0-1,0 0 1,0 0 0,0 0-1,0 0 1,-1 0 0,1 0 0,0 0-1,0 0 1,0 0 0,0 0-1,0 0 1,-1 0 0,1 0 0,0 0-1,0 0 1,0 0 0,0 0-1,0 0 1,-8 6-137,-6 13 22,-98 168-256,75-118 334,-42 86 87,70-133-26,1 1-1,0 0 0,2 0 0,1 1 0,-3 29 0,6-1 95,5 55 1,-1-62-47,0-26-97,0 0 1,2-1 0,0 1-1,7 18 1,-5-18 22,0 1 70,-4-11 20,1 0 1,0 1 0,0-1 0,8 13 0,-10-21-72,-1 0 1,0-1 0,0 1 0,1-1 0,-1 1-1,1-1 1,-1 1 0,0-1 0,1 0-1,-1 1 1,1-1 0,-1 1 0,1-1 0,-1 0-1,1 1 1,-1-1 0,1 0 0,-1 0-1,1 1 1,0-1 0,-1 0 0,1 0 0,-1 0-1,1 0 1,0 0 0,-1 0 0,1 0 0,-1 0-1,1 0 1,0 0 0,-1 0 0,1 0-1,-1 0 1,1-1 0,0 1 0,-1 0 0,1 0-1,-1-1 1,1 1 0,-1 0 0,1-1-1,-1 1 1,1 0 0,-1-1 0,1 0 0,1-2-912,1 0 1,-1 1-1,-1-1 1,1 0-1,2-7 1,1 2-1191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20:42.0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8 5408,'-19'-7'1728,"18"6"-1638,0 1 0,0 0 1,0 0-1,1 0 0,-1 0 1,0 0-1,0 0 1,0 0-1,0 0 0,1 0 1,-1 1-1,0-1 0,-3 3 2624,7-2-2166,-1-1 1,1 1-1,0-1 1,-1 1-1,1 0 0,3 1 1,12 4 476,83-3 1884,-18-1-1979,269 18 1364,-347-20-2257,16 1 36,1 0 0,21-3 0,-33 2 153,-4 0-3103,-35 30-14541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20:42.4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10 249 4640,'-9'17'1504,"9"-16"-1434,0-1 0,0 1-1,-1 0 1,1-1 0,0 1 0,0-1 0,0 1 0,0 0-1,0-1 1,0 1 0,0 0 0,0-1 0,0 1 0,1-1 0,-1 1-1,0 0 1,0-1 0,1 1 0,-1-1 0,0 1 0,1-1-1,-1 1 1,0-1 0,1 1 0,-1-1 0,1 1 0,-1-1 0,1 1-1,-1-1 1,1 1 0,-1-1 0,1 0 0,16 9 1838,-10-6-1522,0-1-1,0-1 0,1 0 1,-1 0-1,0 0 1,1-1-1,-1 0 1,0 0-1,0 0 1,1-1-1,-1-1 1,0 1-1,0-1 1,12-5-1,-8 3-80,0-1-1,-1-1 1,0 0-1,0 0 1,-1-1-1,0 0 1,0 0-1,13-15 0,-8 7 22,-1-2-1,0 0 0,10-20 0,-20 31-303,1 0-1,-1 0 0,0-1 1,-1 1-1,0-1 1,0 0-1,0 1 0,-1-1 1,0 0-1,-1 0 0,1 0 1,-2-11-1,1 15-53,0 1 0,-1 0 0,1 0 0,-1 0 0,1 0 1,-1-1-1,0 1 0,0 0 0,0 0 0,0 1 0,0-1 0,-3-3 0,4 5 22,-1-1-1,0 0 1,0 1 0,0-1-1,0 1 1,0 0 0,1-1-1,-1 1 1,0 0 0,0-1-1,0 1 1,0 0 0,0 0-1,0 0 1,0 0 0,0 0-1,0 0 1,0 0 0,0 0-1,0 0 1,0 0 0,0 1-1,0-1 1,0 0-1,0 1 1,0-1 0,0 1-1,0-1 1,0 1 0,-4 2 25,1 0 0,0 1 0,0-1 0,0 1 0,0 0 0,1 0 0,0 0 0,-1 0 0,1 0 0,1 1 0,-5 8 0,0 2 101,1 0 0,-7 26 0,11-31-21,0 0 1,1 1-1,-1-1 1,2 1-1,0 0 1,0-1-1,1 1 1,0-1-1,1 1 1,0-1-1,1 0 1,0 1-1,1-1 1,0-1-1,0 1 1,1 0-1,0-1 1,1 0-1,0 0 1,9 10-1,-12-17-101,-1 1 0,1-1 1,-1 0-1,1 0 0,0 0 0,0-1 1,0 1-1,0-1 0,0 1 0,0-1 1,0 0-1,0 0 0,1-1 0,-1 1 0,0-1 1,4 1-1,-5-1-237,1 0 0,-1 0 0,1-1 0,-1 1 0,1 0 0,-1-1 0,1 0 0,-1 0-1,0 1 1,1-1 0,-1-1 0,0 1 0,0 0 0,0 0 0,0-1 0,0 0 0,0 1 0,0-1 0,0 0 0,-1 0 0,3-2 0,7-23-3896,2-3 1345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20:42.9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6 5984,'-19'-5'2688,"28"10"-2336,7-5 1664,6 7-1184,20 2 1408,11-1-1248,13-4 256,6 1-737,26-5-319,-2 4-96,12 1-32,-8-2-32,-6 3-1695,-8-3 895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2:29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1198 1568,'-1'0'70,"1"0"-1,-1 0 1,1 0-1,-1 0 1,0 0 0,1 1-1,-1-1 1,1 0-1,-1 0 1,1 0 0,-1 0-1,1 1 1,-1-1-1,0 0 1,1 0 0,0 1-1,-1-1 1,1 0-1,-1 1 1,1-1 0,-1 1-1,1-1 1,0 1 0,-1-1-1,1 1 1,0-1-1,-1 1 1,1-1 0,0 1-1,0-1 1,0 1-1,-1-1 1,1 1 0,0-1-1,0 1 1,0-1-1,0 1 1,0 0 0,0-1-1,0 1 1,0-1-1,0 1 1,0-1 0,0 1-1,1 0 1,-1-1-1,0 1 1,0-1 0,0 1-1,1-1 1,-1 1 0,0-1-1,1 1 1,-1-1-1,0 0 1,1 1 0,0 0-1,0-1 108,-1 1-1,1-1 1,0 0 0,0 0-1,-1 1 1,1-1 0,0 0-1,0 0 1,-1 0 0,1 0-1,0 0 1,0 0 0,-1 0-1,1 0 1,0 0 0,-1-1-1,1 1 1,1 0-1,17-7 1544,-11 5-1223,19-8 329,-1-1 1,0-1-1,29-20 0,-28 17-477,-6 4-170,-1-2 0,0 0 0,-1-1 0,0-1 0,-1-1 0,24-26 0,-18 11-90,-2 0-1,32-60 1,28-78 18,-56 111 5,-10 21-55,-1-2 0,9-39 0,-24 76-60,1 1-22,-1 0 0,0 1 0,0-1 0,1 0 0,-1 0 0,0 0 0,0 0-1,0 0 1,0 0 0,0 0 0,0 0 0,0 0 0,0 0 0,0 1-1,0-1 1,0 0 0,-1 0 0,0-1 0,1 2 2,-1 0 0,0 0 0,1 1-1,-1-1 1,1 1 0,-1-1 0,0 1 0,1-1 0,-1 1 0,1-1 0,-1 1 0,1-1-1,0 1 1,-1 0 0,-4 7-26,1-1 0,0 1 0,1 1 0,0-1 0,-3 10 0,-3 12-14,-37 136 9,13 6 396,27-141-230,-8 60 168,12-77-142,1 1 0,1-1 0,1 0 0,2 19 0,-3-31-46,1 0 0,-1 0 0,1 0 0,-1 0 0,1 0 0,0 0 0,0 0 0,0 0 0,0 0 0,0 0 0,0 0 0,0 0 0,1-1 0,-1 1 0,2 1 0,-2-2-34,1-1 1,-1 1-1,0-1 1,0 1-1,1-1 1,-1 1-1,0-1 1,1 0-1,-1 0 1,0 1-1,1-1 1,-1 0-1,0 0 1,1-1-1,-1 1 1,0 0-1,1 0 1,-1-1-1,0 1 1,1-1-1,-1 1 1,0-1-1,0 1 0,0-1 1,2-1-1,0 1 2,6-4 123,1-1-1,-1 0 0,16-14 1,0-7-126,-1-2 0,-1-1 0,19-33 1,-23 35-15,213-314-38,-190 273-60,-2-2 0,-4-2 0,-3-1 0,-3-1-1,23-91 1,-42 125-291,-12 36 143,-2 11 47,-6 19 3,-5 14 162,-2 0 0,-1-1 1,-41 65-1,-3-12-4,-46 75-90,-96 222 512,120-186 298,72-172 976,67-88-1578,1 2 0,82-61-1,-131 111-182,0 0 0,0 1-1,1 0 1,0 0 0,13-4 0,-20 8 40,-1 0 1,1 1 0,0-1 0,0 1-1,0 0 1,0-1 0,0 1 0,0 0 0,-1 0-1,1 0 1,0 0 0,0 1 0,0-1-1,0 1 1,0-1 0,0 1 0,-1-1 0,1 1-1,0 0 1,0 0 0,-1 0 0,1 0-1,-1 0 1,1 0 0,-1 0 0,1 1 0,-1-1-1,0 1 1,0-1 0,1 1 0,-1-1-1,0 1 1,0 0 0,1 2 0,2 7-12,-1-1 0,0 1 1,0 0-1,-1 0 0,0 0 0,0 23 1,-2-22 88,1 1-1,1 0 1,0-1 0,7 25 0,-8-35-25,0 0 0,0 1 0,1-1 0,-1 0 0,0 0 0,1 0 0,0 0 0,-1 0 0,1 0 0,0 0 0,0-1-1,0 1 1,0-1 0,0 1 0,1-1 0,-1 0 0,0 0 0,1 0 0,-1 0 0,1 0 0,-1 0 0,1-1 0,-1 1 0,1-1 0,-1 0 0,1 0-1,-1 0 1,1 0 0,-1 0 0,5-1 0,1 0 32,1-1-1,-1 0 0,0-1 1,0 1-1,0-1 0,0-1 1,-1 0-1,9-5 0,16-14-37,-1-2-1,34-35 0,-5 4-185,-55 52 138,8-7-248,-10 10 97,-6 8 26,-72 128-318,71-126 448,2-6 32,0 0 1,0 0 0,0 1 0,1-1-1,0 1 1,-1-1 0,2 1 0,-1 0-1,0-1 1,1 1 0,-1 0 0,1 0-1,0-1 1,1 6 0,-1-8 1,0-1 0,1 1 0,-1 0 1,0 0-1,1-1 0,-1 1 0,1 0 0,-1-1 0,1 1 0,0 0 0,-1-1 1,1 1-1,0-1 0,-1 1 0,1-1 0,0 1 0,0-1 0,-1 0 1,1 1-1,0-1 0,0 0 0,0 0 0,-1 0 0,1 1 0,0-1 1,0 0-1,0 0 0,0 0 0,-1 0 0,1 0 0,0-1 0,1 1 1,4-1 54,-1 0 0,0 0 0,10-4 0,-3 0 10,0 0 0,0-1 0,-1 0 0,0-1 1,14-11-1,-18 13-72,-1-1 0,-1 1-1,1-1 1,-1 0 0,0-1 0,0 1 0,-1-1 0,0 0 0,6-13 0,-9 18-32,-1 1 0,1-1 0,-1 0 0,1 1 0,-1-1 0,0 1 0,0-1 0,1 0 0,-1 1 0,0-1 1,-1 0-1,1 1 0,0-1 0,0 1 0,-1-1 0,1 0 0,-1 1 0,1-1 0,-1 1 0,0-1 0,0 1 1,0 0-1,1-1 0,-1 1 0,0 0 0,-1-1 0,1 1 0,0 0 0,0 0 0,0 0 0,-1 0 0,1 0 1,-1 0-1,1 1 0,0-1 0,-1 0 0,-2 0 0,-5 0-8,-1 0 1,1 1-1,0 0 0,0 0 1,0 1-1,-1 1 0,-16 4 1,19-5 44,19-2 25,0-1 1,13-2-1,-1-1 0,36-4-9,97-19 75,-140 25-158,-4-1 34,-1 1 1,1 1-1,0 0 1,0 1 0,18 1-1,-29 0-2,-1 0 1,1 1-1,0-1 0,0 0 0,-1 1 0,1 0 0,0-1 0,-1 1 1,1 0-1,-1 0 0,1 0 0,-1 0 0,1 0 0,-1 0 0,0 1 0,0-1 1,1 0-1,-1 1 0,0-1 0,0 1 0,0-1 0,-1 1 0,1-1 1,0 1-1,0-1 0,-1 1 0,1 0 0,-1 0 0,1 2 0,0 5 4,-1 0-1,0-1 0,0 1 0,-3 16 1,2-13 9,-2 11-14,-2 26 301,9-38-1,-4-10-258,0-1-1,0 0 1,0 1 0,0-1 0,0 0 0,0 1-1,1-1 1,-1 0 0,0 1 0,0-1-1,1 0 1,-1 0 0,0 1 0,0-1 0,1 0-1,-1 0 1,0 0 0,0 1 0,1-1-1,-1 0 1,0 0 0,1 0 0,-1 0 0,0 0-1,1 0 1,-1 1 0,1-1 0,-1 0-1,1 0 1,3-3 45,-1 0-1,1 0 0,0 0 1,-1-1-1,0 1 0,0-1 1,3-4-1,-1 1-15,5-6-7,-1-2 1,0 1 0,9-21-1,-11 20-158,0 0 0,1 1 0,15-19 0,-23 32 103,1 1 0,-1-1 0,0 0-1,1 1 1,-1-1 0,1 1 0,0-1-1,-1 1 1,1-1 0,-1 1 0,1 0-1,0-1 1,-1 1 0,1 0 0,0-1 0,-1 1-1,1 0 1,0 0 0,0 0 0,0 0-5,-1 0 0,0 0 0,1 0 1,-1 0-1,1 1 0,-1-1 0,0 0 1,1 0-1,-1 1 0,0-1 1,1 0-1,-1 0 0,0 1 0,1-1 1,-1 0-1,0 1 0,1-1 1,-1 1-1,0-1 0,0 0 0,0 1 1,1 0-1,0 3-49,1 1-1,-1 0 1,0 0-1,0 6 1,-1-10 82,2 35-112,-1-26 91,-1-1-1,1 1 0,0-1 0,1 1 1,0-1-1,4 10 0,-5-17 29,0 1 0,0 0 0,0 0-1,1 0 1,0-1 0,-1 1 0,1-1 0,0 1-1,0-1 1,0 0 0,0 1 0,5 2-1,-5-4 5,1 0 0,-1 0-1,1 0 1,-1 0 0,1 0 0,-1 0-1,1-1 1,0 1 0,-1-1-1,1 0 1,0 0 0,0 0-1,-1 0 1,1-1 0,4 0-1,4-1 73,0-1 0,0 0 0,0 0 0,-1-1 0,1-1 0,-1 0 0,20-12 0,-12 4-73,-1-2 0,0 0-1,18-20 1,-5 1-6,-1-1 1,42-67-1,-60 83-86,14-23-129,-23 39 152,0 0 1,1 0 0,-1 0 0,1 1-1,-1-1 1,1 1 0,0-1-1,0 1 1,5-3 0,-8 5 30,0 0 0,1 0 1,-1 0-1,0 0 0,1 0 0,-1 0 0,0-1 1,1 1-1,-1 0 0,0 0 0,0 0 1,1 0-1,-1 0 0,0 1 0,1-1 0,-1 0 1,0 0-1,1 0 0,-1 0 0,0 0 1,0 0-1,1 0 0,-1 1 0,0-1 1,1 0-1,-1 0 0,0 0 0,0 1 0,0-1 1,1 0-1,-1 0 0,0 1 0,0-1 1,1 0-1,2 10-81,-1 0 23,0 0 1,-2-1-1,1 1 1,-1 0 0,-2 16-1,-10 51 37,12-75 32,-7 26 57,-1 0 0,-1 0 0,-2-1-1,0 0 1,-27 44 0,36-69-26,1 0 0,0 0-1,0 0 1,-1 0 0,1 0 0,-1 0-1,1-1 1,-1 1 0,0 0 0,0-1-1,1 1 1,-1-1 0,0 0 0,0 0-1,-1 0 1,1 0 0,0 0 0,0 0-1,0 0 1,-1-1 0,1 1 0,0-1-1,-1 0 1,1 0 0,-3 1 0,0-2 3,0 0 0,0 0 1,1-1-1,-1 0 1,0 1-1,1-1 1,0-1-1,-1 1 1,1-1-1,-7-5 1,1 1-42,6 5-40,1-1 0,-1 0 0,0 0 0,1 0-1,-1 0 1,1-1 0,-5-6 0,5 6-120,12 7 62,32 6-2,-22-4 146,1-2 0,23 2 1,-21-3-6,0-2 1,0-1 0,0-1-1,0 0 1,0-2 0,0-1-1,-1 0 1,0-2 0,26-11-1,176-99 121,-185 89-365,-33 24-68,-24 17 35,-11 11 175,0 1 0,2 1-1,1 1 1,-41 55 0,65-79 151,1 1 0,0-1 0,0 1 1,-2 7-1,3-11-73,1 1 0,0-1 0,0 1 1,0-1-1,0 1 0,-1-1 0,1 1 1,0-1-1,0 1 0,0-1 0,0 1 1,0-1-1,0 1 0,0-1 0,0 1 1,0-1-1,1 1 0,-1-1 0,0 1 1,0-1-1,0 1 0,1-1 0,-1 1 1,0-1-1,0 0 0,1 1 1,-1-1-1,0 1 0,1-1 0,-1 0 1,1 1-1,-1-1 0,0 0 0,1 1 1,-1-1-1,1 0 0,-1 0 0,1 1 1,-1-1-1,1 0 0,-1 0 0,1 0 1,-1 0-1,1 0 0,-1 0 0,1 0 1,-1 0-1,1 0 0,-1 0 0,2 0 1,3-1 17,0 0-1,0 0 1,0-1 0,0 0 0,0 0 0,0 0 0,0-1 0,-1 1 0,1-1 0,7-7 0,0 2 6,29-22 1,41-38-1,-9 13-34,-65 49 0,-6 4-19,-1 1-1,1 0 0,0 0 1,0 0-1,-1 0 0,1 0 1,0 0-1,0 0 0,0 1 1,0-1-1,0 1 0,0-1 1,0 1-1,0 0 0,0-1 1,0 1-1,0 0 0,0 1 1,0-1-1,2 1 0,-2 0-9,0 0-1,0 0 0,0 0 0,0 1 0,0-1 1,-1 1-1,1-1 0,-1 1 0,1 0 0,-1-1 1,1 1-1,-1 0 0,0 0 0,0 0 0,0 0 1,0 0-1,1 4 0,1 5 35,0 0 0,0 1 1,1 17-1,-1-9 1,-2-15 42,0-1 1,0 1 0,1-1 0,2 8-1,-3-11-24,-1 0-1,1 0 0,-1 0 0,1 0 0,0 0 0,-1 0 0,1 0 0,0 0 0,0 0 0,-1 0 1,1-1-1,0 1 0,0 0 0,0-1 0,0 1 0,0-1 0,0 1 0,0-1 0,0 1 0,0-1 1,0 1-1,1-1 0,-1 0 0,1 0 0,4 0 21,0-1-1,1 0 1,-1 0-1,0 0 1,0-1 0,0 0-1,-1 0 1,1-1-1,0 0 1,-1 0 0,7-4-1,7-7 25,28-26-1,-33 27-16,-2 3-144,0 0 1,0 1-1,1 1 0,14-8 0,-27 16 84,0 0-1,1 0 0,-1 0 1,0-1-1,1 1 0,-1 0 0,0 0 1,0 0-1,1 0 0,-1 0 1,0 0-1,1 0 0,-1 0 1,0 0-1,1 0 0,-1 0 1,0 0-1,1 0 0,-1 0 1,0 0-1,0 0 0,1 0 1,-1 0-1,0 0 0,1 0 1,-1 1-1,0-1 0,0 0 1,1 0-1,-1 0 0,0 1 0,0-1 1,1 0-1,2 13-141,-7 20 114,2-27 58,0 4-2,0-1 0,-1 0-1,0 0 1,-1 0 0,-7 14-1,10-21 6,0-1 0,0 0 0,0 0-1,1 0 1,-1 1 0,1-1 0,-1 0-1,1 1 1,-1 2 0,3-1 209,7-6-74,-7 1-119,1 0 1,-1 0 0,0 0 0,0 0-1,1 0 1,-1-1 0,-1 1 0,1-1-1,2-4 1,1 0 96,-3 3-94,32-39-130,-30 38 29,0 1 0,1 0 0,-1 0 1,1 0-1,0 0 0,8-4 1,-13 8 42,1-1 1,0 1 0,0-1 0,0 1 0,0 0 0,0 0 0,-1-1 0,1 1 0,0 0 0,0 0 0,0 0 0,0 0 0,0 0-1,0 0 1,0 0 0,0 0 0,0 0 0,0 1 0,0-1 0,-1 0 0,1 1 0,0-1 0,0 0 0,0 1 0,0-1-1,-1 1 1,1-1 0,0 1 0,0 0 0,-1-1 0,1 1 0,-1 0 0,1-1 0,0 1 0,-1 0 0,1 1 0,2 4-1,0 0 0,0 1 0,-1-1 1,3 10-1,5 13 12,-9-28 21,0 1-1,1-1 0,-1 1 1,1-1-1,0 1 0,0-1 1,-1 0-1,1 0 0,0 0 1,0 0-1,0 0 1,0 0-1,0-1 0,0 1 1,0 0-1,0-1 0,1 0 1,-1 0-1,0 1 0,4-2 1,5 1 99,0-1 0,20-4 0,-16 2-123,23-5 21,0-1 0,39-15 1,70-35-20,-92 28-369,-59 32 333,0 1-1,1 0 1,-1 0 0,1 0-1,-1 0 1,-4 5 0,-10 6-41,-10 5 24,2 1 0,0 2-1,-33 32 1,57-51 65,1 0 1,-1 0-1,0 0 0,1 0 1,0 0-1,-1 0 1,1 0-1,0 0 0,0 1 1,0-1-1,-1 5 1,2-6 1,0 1 0,0-1 0,0 0 1,1 0-1,-1 0 0,0 1 1,0-1-1,1 0 0,-1 0 0,1 0 1,-1 0-1,1 0 0,-1 0 1,1 0-1,0 0 0,0 0 0,-1 0 1,1 0-1,0 0 0,0 0 0,0 0 1,0-1-1,0 1 0,0 0 1,1 0-1,2 1 21,0 0 0,0 0 0,0-1 0,0 0 0,1 1 0,-1-1 0,0-1 0,0 1 0,1-1 0,-1 1 0,0-1 0,1-1 0,-1 1 0,0 0-1,1-1 1,-1 0 0,0 0 0,0-1 0,7-2 0,-2 0 33,1 0-1,-1-1 0,-1 0 0,1-1 0,-1 0 1,0 0-1,10-10 0,-10 7-53,-1 0 1,1-1-1,-1 1 0,-1-2 0,0 1 1,0-1-1,4-14 0,-5 15-6,89-235 22,-62 154-26,-10 30-174,-2-1 0,14-80 0,-34 139 144,3-22-240,-3 24 247,0-1 0,0 1 1,0 0-1,0 0 0,0 0 0,-1 0 1,1 0-1,0 0 0,-1 0 0,1 0 1,-1 0-1,1 0 0,-1 0 0,1 0 1,-1 0-1,0 0 0,0-1 0,0 2 18,1 0-1,0 0 0,0-1 1,-1 1-1,1 0 1,0 0-1,0 0 0,-1 0 1,1 0-1,0-1 0,0 1 1,-1 0-1,1 0 1,0 0-1,-1 0 0,1 0 1,0 0-1,-1 0 0,1 0 1,0 0-1,0 0 1,-1 0-1,1 0 0,0 0 1,-1 1-1,1-1 0,0 0 1,0 0-1,-1 0 1,1 0-1,0 0 0,0 1 1,-1-1-1,1 0 1,0 0-1,-1 1 0,-4 4-25,0 0 0,0 0 0,1 0 0,-1 1 0,1 0 0,0 0 0,0 0 0,1 0 0,-4 11 0,-21 68-91,15-34 189,3 0 0,3 1-1,-3 85 1,10-108 46,5 50 0,-4-68-214,1-1 0,0 1 0,1-1 0,0 0 0,1 0 0,0 0 0,0-1 0,8 12 0,-11-20-164,0 1-1,0 0 1,0-1-1,0 1 1,0-1-1,1 1 1,-1-1-1,0 0 0,1 1 1,0-1-1,-1 0 1,1 0-1,0 0 1,-1 0-1,1-1 1,0 1-1,0 0 1,3 0-1,14 4-2320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20:44.2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70 519 4224,'2'-2'217,"-1"0"0,0-1 0,1 1 1,-1 0-1,-1 0 0,1-1 0,0 1 1,0-1-1,-1 1 0,1-4 0,1-4 1714,-2 9-1762,0 0 0,1 0-1,-1 0 1,1 0-1,-1-1 1,0 1 0,0 0-1,0 0 1,0-1-1,0 1 1,0 0 0,0 0-1,0 0 1,0-1 0,-1 1-1,1 0 1,0 0-1,-1 0 1,1 0 0,-1 0-1,1-1 1,-1 1 0,0 0-1,1 0 1,-1 0-1,0 1 1,0-1 0,-1-1-1,1 1-149,0 1 0,0 0 0,0 0 0,0 0 0,0 0 0,0 0 0,0 0 1,0 0-1,1 0 0,-1 1 0,0-1 0,0 0 0,0 0 0,0 1 0,0-1 0,0 1 0,1-1 0,-1 1 0,0-1 0,0 1 0,1-1 0,-1 1 0,-1 1 0,-16 17 95,14-11-107,-1 0 1,1 0-1,1 1 1,0 0-1,0 0 1,-3 17-1,3-6 301,1 0 0,1 22 0,1-37-101,0 1-1,0 0 1,1-1 0,0 1 0,0-1 0,1 1-1,0-1 1,2 6 0,-4-10-134,1 1 1,0-1-1,-1 0 0,1 0 1,0 0-1,-1 0 0,1 0 1,0 0-1,0 0 0,0 0 1,0 0-1,0 0 0,0-1 1,0 1-1,0 0 0,0-1 1,0 1-1,1-1 0,-1 1 1,0-1-1,0 1 0,1-1 1,-1 0-1,0 0 0,1 1 1,-1-1-1,0 0 0,0 0 1,1 0-1,-1-1 0,0 1 1,1 0-1,-1 0 0,0-1 1,0 1-1,1-1 0,-1 1 1,0-1-1,1 0 0,4-3 13,0 0 0,0 0 0,-1 0 0,0-1 0,0 0-1,0 0 1,0 0 0,-1 0 0,0-1 0,0 0 0,-1 1-1,1-2 1,2-7 0,0 1-39,-1 0 0,-1-1 0,0 0-1,-1 0 1,3-22 0,-6 25-60,1 0 1,-2 0-1,1 0 1,-1 0-1,-1 0 0,0 0 1,-1 1-1,0-1 1,-1 0-1,-9-18 0,12 25 79,-1 0 1,1 0-1,-1-1 0,1 1 0,0 0 0,1 0 0,-1-1 0,1 1 0,0-1 0,0 1 0,0 0 0,0-1 0,1 1 1,0 0-1,0-1 0,0 1 0,0 0 0,1 0 0,0 0 0,3-6 0,1 0 31,1-1-1,0 2 1,1-1 0,0 1 0,16-15-1,11-5 65,59-37-1,-27 20-294,-53 36 177,1-1-70,1 0 1,0 1-1,0 0 0,20-8 0,-35 18 7,0 0 0,0-1 0,0 1-1,-1 0 1,1 0 0,0-1 0,0 1-1,0 0 1,0 0 0,-1 0 0,1 0-1,0 0 1,0 0 0,0 1 0,-1-1 0,2 0-1,-1 1 13,-1-1 1,1 0-1,-1 0 0,0 1 0,1-1 0,-1 0 0,0 1 0,1-1 0,-1 1 1,0-1-1,0 0 0,1 1 0,-1-1 0,0 1 0,0-1 0,0 1 0,1-1 0,-1 1 1,0-1-1,0 1 0,0 0 0,0 2-13,0 0 1,-1 1-1,1-1 0,-1 1 1,1-1-1,-1 0 0,-2 5 1,-5 12-119,-19 31 0,16-31 133,-109 205-30,-170 320 372,257-483 298,26-53-83,3-9-61,4 0-470,0-1-1,0 0 1,0 1-1,0-1 1,0 0-1,0 1 1,0-1-1,0 0 1,0 1-1,0-1 1,0 0-1,0 1 1,0-1-1,1 0 1,-1 1-1,0-1 1,0 1-1,1-1 1,-1 1-1,1-2 1,6-8 7,1 1 0,0 0-1,1 0 1,0 1 0,1 0 0,-1 0 0,1 1-1,19-11 1,-4 5-31,0 2 0,46-16 0,-33 16-563,1 2-1,1 2 1,-1 1-1,79-1 1,-75 8-3753,1 7 1238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20:45.0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164 22 4064,'3'-18'2392,"-3"15"-238,-2 13 500,-5 50-1583,3-20-292,-11 44 0,-68 331 2410,75-345-2978,-32 218 1653,40-284-1800,0-4-67,0 1 1,0-1-1,0 1 0,0-1 0,0 0 1,0 1-1,0-1 0,0 1 0,0-1 0,0 1 1,-1-1-1,1 0 0,0 1 0,0-1 0,0 1 1,0-1-1,-1 0 0,1 1 0,0-1 0,0 0 1,-1 1-1,1-1 0,0 0 0,-1 1 0,0-5-765,-2-14-2239,7 1 815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20:45.4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219 33 4992,'2'-3'545,"0"0"1,0 0-1,0 0 1,0 1-1,0-1 0,0 0 1,1 1-1,-1 0 1,1-1-1,4-2 1,-7 5-533,1 0 0,-1 0 1,0 0-1,0-1 1,0 1-1,0 0 0,0 0 1,0 0-1,0 0 0,0 0 1,1 0-1,-1 0 1,0 0-1,0 0 0,0 0 1,0 0-1,0 0 1,0 0-1,1 0 0,-1 0 1,0 0-1,0 0 0,0 0 1,0 0-1,0 0 1,0 1-1,0-1 0,0 0 1,1 0-1,-1 0 1,0 0-1,0 0 0,0 0 1,0 0-1,0 0 0,0 0 1,0 0-1,0 0 1,0 1-1,0-1 0,0 0 1,0 0-1,0 0 0,1 0 1,-1 0-1,0 0 1,0 0-1,0 1 0,0-1 1,0 0-1,0 0 1,0 0-1,0 0 0,0 0 1,0 0-1,0 1 0,-1-1 1,0 10 186,-9 13 370,0 0 1,-2-1-1,-21 31 0,22-39-361,0-1-1,0 1 0,-1-2 0,-1 1 0,0-2 0,-16 11 0,9-9-49,4-3 266,-21 18-1,36-27-375,-1 1 0,1-1 0,0 1 0,0-1 0,0 1 0,0-1 0,0 1 0,1 0 0,-1-1 0,0 1 0,1 0 0,-1 0 0,1 0 0,0-1 0,-1 1 0,1 0 0,0 0 0,0 0 0,0 0 0,0-1 0,1 1 0,-1 0 0,1 3 0,2 4 317,0 0 1,1-1 0,7 14 0,-4-8 51,8 17 174,62 120 1118,-66-133-1732,1 0 0,0-1 0,2 0 1,0-1-1,30 26 0,-34-33-325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20:46.1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5 6400,'-14'-4'4821,"15"4"-3792,75-1 3467,88 3-2005,-154-1-2570,0 1 1,1 1-1,18 6 1,-14-3-2088,-10-3 705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20:48.0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1008 5152,'0'1'99,"0"-1"1,0 1-1,0-1 1,0 1 0,0 0-1,0-1 1,0 1-1,0-1 1,0 1-1,0-1 1,0 1-1,1 0 1,-1-1-1,0 1 1,0-1-1,1 1 1,-1-1 0,0 1-1,1-1 1,-1 0-1,0 1 1,1-1-1,-1 1 1,1-1-1,-1 0 1,1 1-1,-1-1 1,1 1 0,1-1 76,-1 0 1,0 0 0,0 0 0,0 0 0,1 0 0,-1 0 0,0 0 0,0 0 0,0-1-1,0 1 1,0 0 0,1-1 0,0 0 0,7-4 641,0 0 0,14-10 1,-21 13-824,192-161 3090,6-5-1744,-86 86-1213,-97 74-271,-17 8 137,0-1-1,0 1 1,1 0 0,-1 0-1,0 0 1,1 0-1,-1 0 1,0 0 0,1 0-1,-1 0 1,0 0 0,1 0-1,-1 0 1,0 0 0,1 0-1,-1 0 1,0 0 0,1 1-1,-1-1 1,0 0 0,1 0-1,-1 0 1,0 0 0,0 1-1,1-1 1,-1 0 0,0 0-1,0 0 1,1 1 0,-1-1-1,0 0 1,0 1 0,0-1-1,0 0 1,1 0 0,-1 1-1,0-1 1,0 0 0,0 1-1,0-1 1,0 0 0,0 1-1,0-1 1,0 0-1,0 1 1,0-1 0,0 1-1,0 5-49,-1 0 0,0 0 0,0 0-1,-3 7 1,0 6 39,-5 18 63,0-1-1,-28 67 1,28-85-2,0 0-1,-1 0 1,0-1-1,-2 0 1,0-1-1,-1-1 1,-17 17-1,30-32-47,-7 7 127,1-1 0,-1 0 0,0-1 1,0 0-1,-14 7 0,19-11-92,0 0 0,0 0 0,0-1 0,-1 1-1,1-1 1,0 1 0,-1-1 0,1 0 0,0 0 0,-1 0 0,1 0-1,0 0 1,0-1 0,-1 1 0,1-1 0,0 1 0,0-1-1,-1 0 1,1 0 0,0 0 0,0 0 0,0 0 0,0-1 0,0 1-1,0 0 1,-2-4 0,0 2-25,1 0-1,0-1 1,1 1 0,-1-1-1,1 0 1,-1 1 0,1-1-1,0 0 1,0 0 0,1-1-1,0 1 1,-1 0 0,1 0-1,0-1 1,0-4 0,1 8-10,0 0 1,1 0-1,-1 1 1,0-1 0,0 0-1,0 1 1,1-1-1,-1 0 1,0 1 0,1-1-1,-1 0 1,1 1-1,-1-1 1,1 1-1,-1-1 1,1 1 0,-1-1-1,1 1 1,-1-1-1,1 1 1,0-1-1,-1 1 1,1 0 0,0-1-1,-1 1 1,1 0-1,0 0 1,0-1-1,-1 1 1,1 0 0,0 0-1,1 0 1,27 0 118,-28 0-123,61 8 264,17 1 259,-69-9-399,1-1 0,-1 1 0,1-1 0,-1-1 0,18-5 0,-18 4-45,-1-1 1,0 0-1,0-1 0,-1 0 1,1 0-1,-1 0 0,13-13 0,2-4 26,22-29 0,0 0 8,53-38 222,-22 22-158,-46 39-89,0-2 0,33-43 0,-36 31-115,-2-1-1,-2-1 1,-2-1-1,-2-1 1,17-60-1,2 4-295,-35 91 16,-4 9 67,-2 7-5,-24 62-88,-29 64 0,34-90 354,-1-1 0,-46 58 0,-17 28 54,54-69 13,3 2 0,-23 66 0,15-39 848,36-82-506,5-10-110,7-15-11,-1 2-303,0 1 1,2 1-1,22-28 1,-16 23-62,-7 8-17,0 1 0,21-20 0,-32 33 70,1-1 1,-1 0-1,1 1 0,0-1 1,-1 1-1,1-1 1,0 1-1,-1-1 1,1 1-1,0 0 1,0-1-1,0 1 0,-1 0 1,1 0-1,0-1 1,0 1-1,0 0 1,0 0-1,-1 0 1,1 0-1,0 0 0,0 0 1,0 0-1,0 1 1,-1-1-1,1 0 1,0 0-1,0 0 0,0 1 1,-1-1-1,1 1 1,0-1-1,-1 0 1,1 1-1,0-1 1,-1 1-1,1 0 0,0-1 1,0 2-1,2 2-6,0 0 0,0 1 0,0 0-1,-1 0 1,3 6 0,2 4-27,6 7 83,0 0 0,2-2 0,1 1 0,0-2 0,2 0 0,0-1 0,25 19 0,-39-34-14,0 0-1,1-1 1,-1 1 0,1-1-1,0 0 1,0 0-1,-1 0 1,1-1 0,1 0-1,6 1 1,-8-2-7,-1 0 1,1 0-1,-1 0 0,1 0 0,-1-1 1,1 1-1,-1-1 0,0 0 1,1 0-1,-1 0 0,0-1 1,0 1-1,0-1 0,0 0 0,0 0 1,0 0-1,3-3 0,1-1 31,-1-2 0,0 1-1,0-1 1,0 1-1,4-10 1,21-47-33,-13 26 74,-15 31-100,2-1 57,-1-1 0,4-14-1,-7 22-75,0-1 0,-1 0 0,1 0 0,-1 0 0,0 0 0,0 0-1,0 0 1,0 0 0,0 0 0,0 1 0,0-1 0,0 0 0,-1 0-1,1 0 1,-1 0 0,0 0 0,1 0 0,-3-2 0,3 3 15,0 1 0,-1 0 0,1-1 0,-1 1 0,1-1 0,-1 1 0,1 0 0,-1-1 0,1 1 0,-1 0 0,1-1 0,-1 1 0,0 0 0,1 0 0,-1 0 0,1-1 0,-1 1 0,0 0 1,1 0-1,-1 0 0,0 0 0,1 0 0,-1 0 0,1 0 0,-1 0 0,0 1 0,1-1 0,-1 0 0,1 0 0,-1 0 0,0 1 0,1-1 0,-1 0 0,1 1 0,-1-1 0,1 0 0,-1 1 0,1-1 0,-1 2 0,-2 0-17,0 1 0,0-1 0,1 1 0,0 0 0,-4 5 0,-1 4 42,0 0 0,1 0 0,1 1 0,0 0 0,0 0 0,2 0 0,-1 0 0,2 1 0,0-1 0,0 1 0,1 0 0,1-1 0,0 1 0,1 0 0,5 23 0,-4-29 0,-1-1 0,2-1 1,-1 1-1,1 0 0,0-1 0,8 12 0,-10-16 16,0-1-1,0 1 1,1-1-1,-1 0 1,0 1-1,1-1 1,-1 0-1,0 0 0,1 0 1,0 0-1,-1 0 1,1 0-1,-1 0 1,1-1-1,0 1 1,0-1-1,-1 1 0,1-1 1,0 0-1,0 1 1,0-1-1,0 0 1,-1 0-1,1 0 1,0-1-1,0 1 1,0 0-1,-1-1 0,1 1 1,0-1-1,0 0 1,-1 1-1,4-3 1,5-4 41,0 0 0,-1 0 1,0-1-1,11-12 0,40-43 46,99-90 53,-97 103-158,-26 23-3,-1-1 0,-1-2 0,43-51-1,-54 50 0,-1-1-1,-2-1 0,-1-1 1,-1 0-1,-2-2 0,21-70 1,-36 103-69,0 1 0,-1-1 1,1 1-1,0-1 0,-1 1 1,0-1-1,0 1 1,0-1-1,0-3 0,-4 6-176,-2 6 47,-23 39-137,11-15 325,-1-2 1,-30 35-1,24-31 10,17-22-2,-27 32-83,2 3-1,-41 71 1,66-98 63,0-1-1,1 1 1,0 0 0,-4 26 0,8-31 37,1 0 0,1 1 1,1-1-1,-1 0 1,2 0-1,0 0 0,4 18 1,-5-29 7,1 1 0,-1-1 0,1 0 1,0 1-1,-1-1 0,1 0 0,1 0 1,-1 1-1,0-1 0,0 0 0,1 0 1,-1 0-1,1-1 0,0 1 0,3 3 1,-4-4-14,1 0 1,0-1-1,0 1 1,0 0-1,-1 0 1,1-1-1,0 1 1,0-1-1,0 0 0,0 0 1,0 1-1,0-1 1,0 0-1,0-1 1,3 1-1,2-2 29,1 0-1,-1-1 1,0 0 0,0 0-1,0 0 1,0-1-1,12-9 1,9-8 47,-2-2 0,29-30 1,43-56-8,-50 53-63,-1 1-60,54-81 1,31-84 112,-111 182-133,-11 20-85,0-1 1,11-29-1,-19 37-74,-3 8 61,-5 6-148,-3 9 188,0-1-1,1 1 1,0 0-1,1 1 1,-7 18 0,-27 74-40,40-103 151,-35 94-77,15-43 299,2 1 1,-17 74 0,7 148 539,28-264-1244,0 28-403,5-14-5140,3-13 2382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20:50.1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7 930 4992,'-6'3'966,"6"-1"506,14 2 1548,-2-1-2121,-6-2-608,-1 1 1,1 0-1,0-1 0,0 0 1,-1-1-1,1 1 0,0-1 1,0 0-1,0-1 0,0 1 0,10-3 1,-8 0-92,0 1 0,-1-1 1,1-1-1,-1 1 0,0-1 1,0-1-1,12-8 0,-8 2-111,1 0-1,-1-1 0,-1 0 1,0-1-1,-1 0 0,0 0 1,-1-1-1,9-19 0,-13 24-121,-1 0 0,0 0 1,0 0-1,2-17 0,-5 23-2,1 0-1,-1 0 1,0 0 0,0 0 0,0 0-1,0 1 1,-1-1 0,1 0 0,-1 0-1,1 0 1,-1 1 0,0-1 0,0 0-1,0 1 1,-1-1 0,1 1 0,-1-1-1,1 1 1,-4-4 0,4 6 9,0-1-1,0 0 1,0 0 0,0 1-1,0-1 1,-1 1 0,1-1-1,0 1 1,-1-1 0,1 1-1,0 0 1,-1 0 0,1-1-1,0 1 1,-1 0 0,1 0 0,0 1-1,-1-1 1,1 0 0,-2 1-1,-1-1-49,1 1 66,-1-1 1,1 1-1,-1 0 1,1 0 0,0 1-1,-1-1 1,1 1 0,0-1-1,0 1 1,0 0 0,0 0-1,1 0 1,-1 1 0,1-1-1,-1 1 1,1-1 0,-2 4-1,-4 5-91,0 1 1,-11 24-1,17-32 65,-5 11 47,1 0 0,0 1 1,1-1-1,1 1 0,1 0 1,-3 18-1,6-26 110,-1 1-1,1-1 1,0 1 0,0-1 0,1 0 0,1 1 0,-1-1-1,1 0 1,1 1 0,-1-1 0,1 0 0,1-1 0,8 15-1,-10-19-42,1 0 0,-1 1-1,1-1 1,0-1-1,0 1 1,1 0-1,-1-1 1,1 1 0,-1-1-1,1 0 1,0 0-1,-1-1 1,1 1-1,0-1 1,0 0-1,0 0 1,7 1 0,2-1 88,1 0 1,-1-1-1,0-1 1,17-2 0,-1-2-90,0-2 1,-1 0-1,0-2 1,0-1 0,-1-1-1,0-2 1,-1 0-1,0-2 1,30-23 0,7-12-12,-1-2 1,62-69 0,-92 87-19,-1 0 0,-2-3 0,43-67 0,-50 64-125,-1 0 1,20-58-1,-30 66 7,-1 0-1,-2-2 0,8-61 1,-15 85 0,0-1 0,-1 0-1,0 0 1,-2-12 0,1 21 40,1 0 0,-1-1 1,1 1-1,-1 0 0,1 0 0,-1 0 0,0 0 0,0 0 0,0 0 0,-1 0 0,1 0 0,0 0 0,-1 0 0,1 1 0,-1-1 0,1 0 1,-1 1-1,0 0 0,0-1 0,0 1 0,0 0 0,0 0 0,0 0 0,-3-1 0,2 1 7,1 1 0,0 0 1,-1 0-1,1 0 0,-1 0 0,1 1 0,-1-1 1,1 1-1,0-1 0,-1 1 0,1 0 0,0 0 0,0 0 1,0 0-1,0 0 0,0 1 0,0-1 0,0 0 1,0 1-1,0 0 0,-1 1 0,1-1 2,-6 5-14,1-1 0,0 2 0,0-1 0,1 1 0,0 0 0,-6 11 0,-23 56-59,31-65 81,-78 210-179,70-179 218,1 1 0,2 1 0,2-1 0,2 2 0,1-1 0,4 67 0,1-94 62,1 0 1,1-1 0,0 1-1,1-1 1,0 1 0,9 18 0,-11-30-60,0 0 1,0 1 0,1-1-1,-1 0 1,1 0-1,0-1 1,0 1 0,0-1-1,1 1 1,-1-1 0,1 0-1,0 0 1,0-1 0,0 1-1,0-1 1,0 0 0,1 0-1,-1 0 1,0 0 0,1-1-1,0 0 1,-1 0 0,1 0-1,0 0 1,6-1 0,4-1 32,0 0 0,0-1 0,-1-1 0,1 0 0,0-1 0,-1-1 0,0 0 0,0-1 0,0-1 0,-1 0 0,13-9 0,-4 1-23,0-2-1,-1 0 1,-1-1 0,0-1-1,20-27 1,-35 40-56,-1 0 0,0 0 0,-1 0 0,1-1 0,-1 1 0,5-14 0,-8 19 0,1 0 0,-1-1 0,0 1 0,1-1 0,-1 1 0,0 0 0,0-1 0,0 1 0,0-1 0,0 1 0,0 0 0,0-1 0,0 1 0,0-1 0,-1 1 0,1 0 0,-1-1 0,1 1 0,-1 0 0,1-1 0,-1 1 0,0 0 0,0 0 0,1 0 0,-1 0 0,0 0 0,0-1 0,0 2 0,0-1 0,0 0 0,-1 0 0,1 0 0,0 0 0,0 1 0,-1-1 0,1 1 0,0-1 0,-1 1 0,1-1 0,-2 1 0,-3-1-15,1 0 1,-1 1-1,0 0 1,1 0-1,-1 1 1,0 0-1,1 0 1,-1 0-1,1 1 0,-1-1 1,-6 4-1,5-2 5,-2 0 14,1 1 0,-1 0 0,1 0-1,0 1 1,1 0 0,-1 1-1,1-1 1,0 1 0,0 1 0,1-1-1,0 1 1,0 1 0,0-1 0,-8 16-1,12-18 37,-1 0 1,1 0-1,0 0 0,0 0 0,1 1 1,-1-1-1,1 1 0,0-1 0,1 1 1,0-1-1,-1 1 0,2-1 0,-1 1 1,1-1-1,-1 1 0,2-1 0,-1 1 1,0-1-1,1 1 0,0-1 0,1 0 1,-1 0-1,1 0 0,0 0 0,6 8 1,-2-6 18,-1-1-1,1 0 1,0 0 0,0 0 0,1-1 0,0 0 0,15 7-1,0-2 157,40 12 0,-49-18-124,1-1-1,0 0 1,-1-1-1,1-1 1,0 0-1,0-1 1,0-1-1,25-4 1,-30 4-55,-1-2 0,1 1 0,-1-1 1,0-1-1,0 1 0,0-2 0,-1 1 0,1-1 1,-1 0-1,0-1 0,-1 0 0,1 0 0,-1-1 0,8-9 1,-7 6-22,0 1 0,18-16 0,-30 29-79,0 0 0,0 1-1,1-1 1,0 1-1,0 0 1,-4 8 0,-7 12-27,11-21 155,-34 56-49,34-54 12,0 1 0,1-1 0,0 0-1,-1 1 1,2-1 0,-1 1 0,1 0 0,-1 9-1,2-16 6,0 1 0,0 0 0,0-1-1,0 1 1,0 0 0,1 0 0,-1-1-1,0 1 1,0 0 0,0-1 0,0 1 0,1-1-1,-1 1 1,0 0 0,1-1 0,-1 1-1,0-1 1,1 1 0,-1-1 0,1 1-1,-1-1 1,1 1 0,-1-1 0,1 1-1,-1-1 1,1 0 0,0 1 0,-1-1 0,1 0-1,-1 1 1,1-1 0,0 0 0,-1 0-1,1 0 1,0 0 0,-1 1 0,1-1-1,0 0 1,0 0 0,-1 0 0,2-1 0,1 1 14,-1-1 1,1 1-1,0-1 1,-1 0 0,1 0-1,-1 0 1,1 0 0,-1-1-1,0 1 1,0 0 0,4-4-1,12-13 65,-1 0 0,-1-2-1,22-32 1,-2 1 43,141-161 210,-15 32-543,-123 129 203,57-95 1,-84 125 2,-4 7-191,-1 1-1,12-30 1,-18 36-177,-4 9 54,-7 11 28,-16 30-146,-51 60 1,45-64 510,3 0 0,-26 45 0,33-45-51,2 0 1,2 1-1,1 1 0,-18 71 1,26-78 56,2-11 80,2 1 0,0-1 0,-2 40-1,7-61-194,0 1-1,0 0 1,0 0-1,1-1 1,-1 1-1,2 3 0,-2-5-39,0-1 0,0 0 0,1 1 0,-1-1 0,0 1 0,0-1-1,1 0 1,-1 1 0,0-1 0,0 0 0,1 0 0,-1 1-1,0-1 1,1 0 0,-1 0 0,1 1 0,-1-1 0,0 0 0,1 0-1,-1 0 1,1 0 0,-1 0 0,1 0 0,-1 0 0,0 1-1,1-1 1,-1 0 0,1 0 0,-1-1 0,1 1 0,-1 0-1,0 0 1,1 0 0,-1 0 0,1 0 0,-1 0 0,0-1 0,1 1-1,-1 0 1,1 0 0,-1 0 0,1-1 0,1-1-189,0 1 1,0-1 0,0 0-1,0 0 1,0 0-1,-1 0 1,1 0 0,0 0-1,-1 0 1,0 0-1,1-1 1,-1 1 0,0-1-1,0 1 1,0-1-1,-1 1 1,1-1 0,-1 0-1,1-3 1,0-4-606,0-1 0,-1 1 0,-1-19 0,-1 15 542,-1 0-1,0-1 1,-1 1 0,0 0 0,-1 1-1,-1-1 1,0 1 0,-11-16-1,8 13 308,-2 1-1,0 1 0,-1 0 1,-20-19-1,-60-45 5528,91 77-5430,0 1 0,1 0 0,-1-1 0,0 1 0,1-1 0,-1 1 0,1-1 0,-1 1 0,1-1 0,-1 1 0,1-1 0,0 0 0,-1 1 0,1-1 0,0 0 0,-1-1 0,1 2-29,0 0 0,0 0 0,1-1 0,-1 1 0,0 0 0,0 0 0,0-1 0,0 1 0,0 0 0,1 0 0,-1 0 0,0 0 0,0-1 0,1 1 0,-1 0 0,0 0 0,0 0 0,0 0 0,1 0 0,-1-1 0,0 1 0,1 0 0,-1 0 0,0 0 0,0 0 0,1 0 0,-1 0 0,1 0 0,27 1 1761,43 0-817,-8 0-771,163 26-60,-178-19-139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20:51.1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14 165 3392,'-11'15'1088,"10"-15"-1047,1 0-1,0 1 1,0-1 0,0 1 0,-1-1 0,1 1 0,0-1-1,0 1 1,0-1 0,0 0 0,0 1 0,0-1-1,0 1 1,0-1 0,0 1 0,0-1 0,0 1-1,0-1 1,0 1 0,0-1 0,0 1 0,1-1-1,-1 1 1,0-1 0,0 0 0,0 1 0,1-1-1,-1 1 1,0-1 0,1 0 0,-1 1 0,10 8 2386,-7-9-2150,-1 1 1,0-1-1,0 0 0,0 0 0,0 0 1,0 0-1,1 0 0,-1 0 0,0-1 1,0 1-1,0-1 0,0 1 0,3-2 1,1 1 405,0-1-385,-1 0 0,1-1 0,0 1 1,-1-1-1,1 0 0,-1-1 0,0 1 0,7-6 0,2-4 443,18-21 0,-7 5 243,35-57 0,-57 81-1234,-3 6 103,-6 14 48,-3 9 30,-10 38 317,10-39-162,2 1 0,1 0 0,0 0-1,2 0 1,-1 28 0,5-49-33,0-1 0,0 1 0,0-1 1,0 1-1,0 0 0,1-1 0,-1 1 1,1-1-1,0 0 0,0 1 0,0-1 1,0 0-1,0 1 0,1-1 0,-1 0 1,0 0-1,1 0 0,0 0 0,2 2 1,-1-2-11,0 0-1,-1-1 1,1 1 0,0-1 0,0 0 0,0 0 0,0 0 0,1 0-1,-1-1 1,0 1 0,0-1 0,0 0 0,5 0 0,7-1 31,0-1 1,0-1-1,0-1 1,28-9-1,2-2 12,-2 1-100,61-30 1,-58 24-483,-65 30 452,1 1-1,0 1 1,0 1 0,2 0 0,-1 1 0,-25 30-1,36-39 10,4-2 57,-1 0 0,0 1-1,1-1 1,0 0-1,-1 1 1,-2 6 0,5-9-14,0 0 0,0-1 1,-1 1-1,1-1 1,0 1-1,0-1 0,0 1 1,0 0-1,0-1 1,0 1-1,0-1 0,1 1 1,-1 0-1,0-1 1,0 1-1,0-1 0,1 1 1,-1-1-1,0 1 1,0 0-1,1 0 0,0 0 6,0-1 0,0 1 0,1 0 0,-1 0 0,0 0 0,0-1 0,1 1 0,-1 0 0,0-1 0,1 0 0,-1 1-1,0-1 1,2 1 0,4 0 51,0-1-1,0 0 0,0 0 0,0 0 1,-1-1-1,1 0 0,0 0 1,0 0-1,-1-1 0,1 0 0,0-1 1,6-3-1,8-4-83,-1-1 0,23-17 0,-32 20 28,-1 0 0,0 0 1,-1-1-1,0 0 0,-1-1 0,1 0 0,-2 0 1,0-1-1,0 0 0,9-22 0,-15 31-29,0-1 0,0 0 0,-1 0 0,0 0 0,1 1 0,-1-1 0,0 0-1,-1-5 1,0-4-33,58 13-177,-26-2 227,-9 0 16,27 3-1,-47-2-12,-1 1 0,1-1 0,-1 0 1,1 1-1,-1-1 0,1 1 0,-1-1 0,1 1 1,-1 0-1,0-1 0,1 1 0,-1 0 1,0 0-1,0 0 0,0 0 0,0 0 0,1 1 1,-1-1-1,-1 0 0,1 0 0,0 1 1,0-1-1,0 0 0,-1 1 0,1-1 0,-1 1 1,1-1-1,-1 1 0,0-1 0,1 1 1,-1-1-1,0 4 0,0 3-40,0 1 0,-1-1 0,0 0 1,-4 15-1,3-13 194,2-9-120,-1 1 26,1-1-1,-1 1 1,1 0 0,0 0 0,-1 0 0,1-1 0,0 1 0,0 0-1,0 0 1,1 0 0,-1 2 0,1-3-52,0-1 0,0 1 0,0 0 0,-1-1 0,1 1 0,0-1 0,0 1 0,0-1 0,0 0 0,0 1 0,0-1 0,0 0 0,0 0 0,0 1 0,0-1 0,0 0 0,0 0 0,0 0 0,0 0 0,0 0 0,2-1 0,2 1-18,0 0 0,-1 0 0,1 0 1,0 1-1,0-1 0,4 2 1,-7-1-9,0 0 1,0 0 0,0 0 0,0 0 0,0 0 0,0 0 0,-1 1 0,1-1 0,0 0 0,-1 1-1,0 0 1,1-1 0,-1 1 0,2 2 0,13 26 134,-14-25-114,0 0-1,1 0 0,-1 0 0,1-1 1,0 1-1,0-1 0,1 0 1,-1 1-1,1-2 0,0 1 0,0 0 1,0-1-1,6 4 0,4 1-162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20:52.3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21 1248,'20'-12'544,"8"3"-480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20:53.6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4752 2816,'0'0'108,"0"0"1,1 1 0,-1-1-1,1 0 1,-1 1-1,1-1 1,-1 0-1,1 0 1,-1 1-1,1-1 1,-1 0-1,0 0 1,1 0-1,0 0 1,-1 0 0,1 0-1,-1 0 1,1 0-1,-1 0 1,1 0-1,-1 0 1,1 0-1,18-3 3268,-14 1-3029,-1 0 1,1-1 0,0 1 0,-1-1-1,0 0 1,0 0 0,0 0-1,7-8 1,1-3 295,12-19-1,-2 4-48,-4 7-134,91-107 1133,-12 43-900,-6 6-90,-54 45-230,-2-3 0,-2-1 1,55-84-1,-48 52-8,38-91-1,-60 115-181,-1-1 0,-3-1 0,11-61 0,-15 37-61,-3-1 0,-4 0 0,-2-1 0,-4 1 0,-3 0 0,-3 0 0,-28-109 0,-54-101 317,67 226-268,-2 1-1,-61-95 0,53 100-85,-77-126-160,72 93 102,-31-104 0,46 120 23,-75-257 113,44 38-21,46 222-140,3-1 1,4-93-1,5 86-45,7-101-98,-5 127 14,19-79 1,-17 97 29,-3 12 103,9-25 0,8-21-63,6-15-62,-17 63 173,-9 14-51,1 0 0,-1-1 1,1 1-1,-1 0 0,0-1 0,0 1 0,0 0 0,0-1 0,1-2 0,4-15-80,-4 18 88,-1-1 1,0 0 0,0 0-1,0 0 1,0 1 0,-1-1-1,1-6 1,9-12-460,-19 23 320,-51 77-187,35-40 386,12-18-63,0 0 1,-2-2-1,0 0 0,-19 19 0,33-37 5,0 0-1,0 0 0,0 0 1,-1 0-1,1 0 0,0 0 0,-1 0 1,1 0-1,-1 0 0,1-1 1,-1 1-1,1-1 0,-1 1 1,0-1-1,1 1 0,-1-1 0,0 0 1,1 0-1,-1 0 0,1 0 1,-1 0-1,0 0 0,1 0 0,-1-1 1,0 1-1,1 0 0,-1-1 1,1 0-1,-1 1 0,1-1 1,-1 0-1,1 0 0,-1 0 0,1 0 1,-2-1-1,-2-6-20,5 7 5,0 1 1,0 0-1,0 0 0,0-1 0,0 1 0,0 0 1,0 0-1,-1-1 0,1 1 0,0 0 0,0 0 1,0 0-1,0-1 0,0 1 0,-1 0 1,1 0-1,0 0 0,0-1 0,0 1 0,0 0 1,-1 0-1,1 0 0,0 0 0,0 0 0,-1-1 1,1 1-1,0 0 0,0 0 0,0 0 0,-1 0 1,1 0-1,0 0 0,0 0 0,-1 0 1,1 0-1,0 0 0,0 0 0,-1 0 0,1 0 1,0 0-1,0 0 0,-1 0 0,1 0 0,-1 1 1,-22 4-148,19-4 182,-5 3-22,9-4-9,0 0-1,0 0 1,0 0-1,0 0 1,-1 1-1,1-1 1,0 0-1,0 0 1,0 0-1,0 0 1,0 0-1,0 1 1,0-1-1,0 0 1,0 0-1,0 0 1,-1 0-1,1 1 0,0-1 1,0 0-1,0 0 1,0 0-1,0 0 1,0 1-1,0-1 1,0 0-1,0 0 1,0 0-1,0 0 1,1 1-1,-1-1 1,0 0-1,0 0 1,0 0-1,0 0 1,0 1-1,0-1 1,0 0-1,0 0 0,0 0 1,1 0-1,-1 0 1,0 0-1,0 1 1,0-1-1,1 1 38,0-2 33,-1 0 0,1 0 0,-1 0 0,1 0 0,-1 1 0,1-1 0,0 0 1,0 0-1,-1 1 0,1-1 0,1 0 0,19-18 243,31-36-1,15-15-241,-9 24 8,104-63 0,-160 107-85,13-7-8,21-10 1,-32 17 5,-1 0-1,1 1 1,-1 0 0,1 0 0,0 0 0,-1 0 0,1 0 0,0 1-1,0 0 1,-1-1 0,1 2 0,7 0 0,-9-1 1,0 1 0,0 0 0,0 0-1,-1 1 1,1-1 0,0 0 0,0 1 0,-1-1 0,1 1-1,-1-1 1,1 1 0,-1 0 0,0-1 0,1 1 0,-1 0 0,0 0-1,0 0 1,0 0 0,-1 0 0,2 4 0,1 6 21,0 0 1,1 18-1,-2-20 25,1 10-19,0 0 0,2 0-1,0-1 1,1 0 0,1 0-1,1 0 1,12 20 0,0-13-1119,-15-20-65,1-1 0,0-1 0,0 1 1,7 4-1,26 12-2874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20:55.8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128 11 1728,'4'-1'570,"-6"0"-202,0-1-255,0 0 1576,2 2-1597,0 0 0,0 0 0,0 1 0,0-1 0,0 0 0,0 0 0,-1 0 0,1 0 1,0 0-1,0 1 0,0-1 0,0 0 0,0 0 0,-1 0 0,1 0 0,0 0 0,0 0 1,0 0-1,0 1 0,-1-1 0,1 0 0,0 0 0,0 0 0,0 0 0,-1 0 0,1 0 1,0 0-1,0 0 0,0 0 0,0 0 0,-1 0 0,1 0 0,0 0 0,0 0 0,0 0 1,-1-1-1,1 1 0,0 0-53,0 0 1,-1 0-1,1 0 1,0 0 0,0 0-1,-1 0 1,1 0-1,0 0 1,0 0 0,-1 0-1,1 0 1,0 0-1,0 0 1,-1 0-1,1-1 1,0 1 0,0 0-1,0 0 1,-1 0-1,1 0 1,0-1-1,0 1 1,0 0 0,0 0-1,-1 0 1,1-1-1,0 1 1,0 0-1,0 0 1,0 0 0,0-1-1,0 1 1,0-1-1,0 1-30,0 0 0,0 0 0,0 0 0,0 0-1,0 0 1,0 0 0,0 0 0,0 0 0,-1 0 0,1-1-1,0 1 1,0 0 0,0 0 0,0 0 0,0 0 0,0 0-1,0 0 1,0 0 0,0 0 0,0 0 0,0 0 0,0 0-1,0 0 1,0-1 0,0 1 0,-1 0 0,1 0 0,0 0-1,0 0 1,0 0 0,0 0 0,0 0 0,0 0 0,0 0 0,0 0-1,0 0 1,-1 0 0,1 0 0,0 0 0,0 0 0,0 0-1,0 0 1,0 0 0,0 0 0,0 0 0,0 0 0,0 0-1,-1 0 1,1 0 0,0 1 0,0-1 0,0 0 0,0 0-1,0 0 1,0 0 0,0 0 0,0 0 0,0 0 0,0 0-1,0 0 1,0 0 0,-7 2 1165,3 1 95,-9 6-565,11-8-675,1 1 0,0-1 1,-1 1-1,1-1 0,0 1 1,0 0-1,0-1 0,0 1 1,0 0-1,0 0 0,1 0 1,-1 0-1,0 0 0,1 0 1,0 0-1,-1-1 0,1 1 1,0 0-1,0 4 0,0 0 1,-1-1-1,0 1 0,-1-1 0,-3 10 1,-3 11 101,-43 358 1442,49-342-1302,3 0 0,6 58 0,23 81 315,-23-148-561,1 7 191,1 0 1,3 0-1,1-1 1,26 53-1,-27-68-56,2 0-1,0-2 0,1 1 1,2-2-1,0 0 0,1-1 1,37 31-1,-31-35 498,-13-13-1155,-11-3 415,0 0 0,0 0-1,0 0 1,1 0-1,-1 0 1,0 0-1,0 0 1,0 0-1,0 0 1,1 0-1,-1-1 1,0 1 0,0 0-1,0 0 1,0 0-1,1 0 1,-1 0-1,0 0 1,0 0-1,0-1 1,0 1 0,0 0-1,0 0 1,1 0-1,-1 0 1,0 0-1,0-1 1,0 1-1,0 0 1,0 0 0,0 0-1,0 0 1,0-1-1,0 1 1,0 0-1,0 0 1,0 0-1,0-1 1,0 1-1,0-4-2107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2:29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154 157 5632,'-77'-9'2560,"33"1"-2208,30 5 1120,6 3-864,-2-5 544,10 10-672,18-5 64,14 0-288,26-9 320,10 6-320,45-22 288,-2 2-288,37-17 0,-8 3-160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20:56.6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227 115 3072,'0'-1'108,"0"0"0,-1-1-1,1 1 1,0 0 0,0 0 0,0-1 0,0 1 0,0 0-1,0 0 1,0-1 0,0 1 0,0 0 0,1 0 0,-1-1 0,1 1-1,-1 0 1,1 0 0,-1 0 0,1 0 0,-1 0 0,2-2-1,3-6 1670,-1 0 768,0 3-447,-7 10-1978,-36 54 632,-40 89 0,22-39-112,42-83-358,0 2 766,-21 47 0,50-101 712,37-91-1141,-29 71-569,51-85 0,44-31 15,-110 152 22,-1 3-283,-6 8 180,1 1 1,0-1-1,-1 1 1,1-1-1,-1 1 0,1-1 1,-1 1-1,0-1 1,1 1-1,-1-1 0,1 1 1,-1-1-1,0 1 0,1-1 1,-1 1-1,0 0 1,0-1-1,0 1 0,1 0 1,9 22-76,16 22 0,-1 1 321,37 88 138,-60-129-288,0 1 1,1 0 0,-2 0-1,1 0 1,1 13 0,-3-18-51,0 0 0,0 0 0,0 1 0,1-1 0,-2 0 0,1 0 0,0 1-1,0-1 1,0 0 0,0 0 0,-1 1 0,1-1 0,0 0 0,-1 0 0,1 0 0,-1 0 0,0 0 0,1 1 0,-1-1 0,0 0 0,0 0 0,0-1 0,1 1 0,-1 0 0,0 0 0,0 0 0,0-1 0,0 1 0,0 0 0,-1-1 0,1 1 0,0-1-1,0 1 1,0-1 0,-2 1 0,-25 1 160,24-2-230,0 0 1,0 0-1,-1 1 0,1-1 1,0 1-1,0 0 0,0 0 1,0 0-1,1 1 0,-1-1 1,0 1-1,0 0 0,1 0 1,-6 4-1,-11 11-2904,5 4 790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21:00.2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15 663 3904,'-14'-8'10100,"22"3"-9332,1 0 0,13-5 1,-20 9-760,0 0 0,1 1 1,-1-1-1,0 1 0,1-1 0,-1 1 0,1 0 1,-1 0-1,0 0 0,1 0 0,-1 1 1,0-1-1,1 1 0,-1-1 0,0 1 0,1 0 1,-1 0-1,0 0 0,0 0 0,0 0 1,0 0-1,0 1 0,3 2 0,-2-1-28,0 1 0,0-1 1,0 1-1,-1 0 0,0 0 0,0 0 0,0 0 0,0 0 0,-1 1 0,0-1 0,2 9 1,3 31-1,-2 0 0,-2 46 1,-2-47 390,2 0 0,8 52 1,-8-81-200,-2-8 78,0-1 1,1 0-1,0 0 1,2 8 0,-3-13-220,0 0 0,1 1 1,-1-1-1,0 0 1,0 1-1,0-1 0,0 0 1,1 1-1,-1-1 1,0 0-1,0 0 0,1 1 1,-1-1-1,0 0 1,0 0-1,1 0 0,-1 1 1,0-1-1,1 0 1,-1 0-1,0 0 0,1 0 1,-1 0-1,0 1 1,1-1-1,-1 0 0,1 0 1,0 0 28,0-1-1,-1 1 1,1-1 0,0 1 0,0 0 0,0-1 0,0 1 0,-1-1 0,1 0-1,0 1 1,0-1 0,-1 0 0,1 1 0,-1-1 0,2-1 0,4-8 61,0 0 0,-1 0 0,0-1 0,-1 0 0,0 0 0,4-22-1,1 1-36,-9 30-77,85-295 166,-85 296-188,1 0 0,-1 0 0,0-1 0,1 1 0,-1 0 0,1 0 0,0 0 0,-1-1 1,1 1-1,0 0 0,-1 0 0,1 0 0,0 0 0,0 0 0,0 1 0,0-1 0,0 0 0,0 0 0,0 1 1,2-2-1,1 1-12,0 0 1,0 0-1,0 0 1,0 1-1,6-1 1,8 0 32,8-1-47,1 2 0,43 4 0,54 14 61,-113-16-23,176 27 103,-173-25-192,-14-4 90,0 1 0,1-1 0,-1 0-1,0 1 1,0-1 0,0 1-1,1-1 1,-1 1 0,0-1 0,0 0-1,0 1 1,0-1 0,0 1 0,0-1-1,0 1 1,0-1 0,0 1-1,0-1 1,0 0 0,0 1 0,0-1-1,0 1 1,0-1 0,-1 1-1,1-1 1,0 0 0,0 1 0,-1 0-1,-1 2-5,1 0 0,-1 1 0,0-1-1,-1 0 1,1-1 0,-1 1 0,1 0-1,-1-1 1,0 1 0,-5 3-1,-37 19 63,24-14-104,0 1 60,-37 28 1,53-37 2,0 1 0,1 0 1,-1 1-1,1-1 0,0 1 0,1 0 0,-1 0 1,1 0-1,0 0 0,0 1 0,0-1 0,-3 12 1,6-15 2,0-1 0,-1 0 0,1 1 0,0-1 1,0 0-1,0 1 0,0-1 0,0 1 0,0-1 1,0 0-1,0 1 0,1-1 0,-1 0 1,1 1-1,-1-1 0,1 0 0,-1 1 0,1-1 1,0 0-1,1 2 0,-1-2 11,1 1 1,-1-1-1,1 0 0,-1 0 1,1 0-1,0 0 0,0 0 0,-1 0 1,1-1-1,0 1 0,0 0 1,4 0-1,1 0 53,-1-1 0,1 1 0,0-2 0,0 1 0,0 0 0,13-4 0,-10 1-29,0-1 1,0 0-1,0-1 1,-1 1-1,0-2 1,0 0 0,0 0-1,0 0 1,-1-1-1,-1 0 1,1-1-1,-1 0 1,0 0 0,-1 0-1,1-1 1,-2 0-1,1 0 1,-2-1-1,1 1 1,5-17 0,-9 21-99,-1-1 1,1 1 0,-1 0 0,0-1 0,0 1 0,0 0-1,-1 0 1,-1-8 0,2 11 25,-1 0 0,1 0 0,-1 0-1,1 0 1,-1 0 0,0-1 0,0 1 0,0 1 0,0-1 0,0 0 0,-1 0 0,1 0-1,0 0 1,-1 1 0,0-1 0,1 1 0,-1-1 0,0 1 0,1 0 0,-1 0 0,0-1-1,-4 0 1,-12-1-234,17 3 253,1 0 0,-1 0 0,1 0 0,-1 0 0,1 0 0,-1 0 0,1 0 0,-1 0 0,1 0 0,-1 0 0,1 0 0,-1 0 0,1 0 0,0 0 0,-1 1 0,1-1 0,-1 0 0,1 0 0,-1 0 1,1 1-1,0-1 0,-1 0 0,1 1 0,0-1 0,-1 0 0,1 1 0,0-1 0,-1 0 0,1 1 0,0-1 0,0 1 0,0-1 0,-1 0 0,1 2 0,1-1 0,-1 0 0,1 0 0,0 0 0,0-1-1,-1 1 1,1 0 0,0 0 0,0 0 0,0-1 0,0 1-1,0-1 1,0 1 0,1 0 0,3 1 55,-3 0-37,1-1 0,0 0 1,-1 0-1,1 0 1,0 0-1,0 0 0,0-1 1,0 1-1,0-1 0,0 0 1,0 0-1,0 0 1,-1 0-1,1 0 0,0-1 1,0 1-1,0-1 1,0 0-1,4-2 0,3-1 34,1 0-1,-1-1 1,16-10-1,21-19 91,76-70 1,-54 35-85,-3-2-1,89-125 1,-137 171-75,33-49-35,-46 65 49,0-1 1,-1 0-1,0 1 1,-1-1-1,0-1 1,3-12-1,-6 21-11,0 1 1,1 0-1,-1 0 0,0 0 0,0 0 0,0 0 0,0-1 0,0 1 0,0 0 1,0 0-1,-1 0 0,1 0 0,0 0 0,-1-1 0,1 1 0,-1 0 1,1 0-1,-1 0 0,1 0 0,-1 0 0,0 0 0,1 1 0,-1-1 1,0 0-1,0 0 0,-1-1 0,0 1-14,0 1 0,0-1 1,1 1-1,-1-1 0,0 1 0,0-1 0,0 1 1,0 0-1,0 0 0,0 0 0,0 0 1,0 0-1,0 1 0,0-1 0,0 1 0,-2 0 1,-8 3-8,1 0 0,0 1 0,1 0 1,-1 0-1,1 2 0,0-1 0,0 1 1,1 0-1,0 1 0,0 0 0,1 1 0,0-1 1,-11 17-1,6-4-5,0 0 0,2 1 0,0 1 0,2-1 0,-12 43 0,7-16 79,2 0 1,3 1-1,1 0 1,0 58-1,8-95-34,1-1 1,1 1-1,0 0 0,0-1 1,1 1-1,1-1 0,0 0 1,1 0-1,10 19 0,-12-26 22,0 1-1,0-2 0,0 1 0,1 0 1,0-1-1,0 1 0,0-1 0,0 0 1,1 0-1,0-1 0,0 1 0,0-1 1,0 0-1,0-1 0,0 1 0,1-1 1,0 0-1,-1 0 0,1-1 0,0 1 0,0-2 1,9 2-1,-2-3 35,-1 1 0,1-2 0,-1 0 1,1-1-1,-1 0 0,0 0 0,0-1 0,13-7 0,-7 2-44,-1-1-1,0-1 1,0 0-1,18-19 1,-26 24-326,-9 6 305,0 0 1,0 0-1,0 0 1,0 0-1,1 0 0,-1 0 1,0 0-1,0 0 1,0 0-1,0 0 0,0 0 1,0 0-1,0 0 1,0 0-1,0 0 0,0 0 1,0 0-1,0 0 1,0 0-1,0 0 0,1 0 1,-1 0-1,0 0 1,0 0-1,0 0 0,0 0 1,0 1-1,0-1 1,0 0-1,0 0 0,0 0 1,0 0-1,0 0 1,0 0-1,0 0 0,0 0 1,0 0-1,0 0 1,0 0-1,0 0 0,0 0 1,0 0-1,0 0 1,0 0-1,0 1 0,0-1 1,0 0-1,0 0 1,0 0-1,0 0 0,0 0 1,0 0-1,0 0 1,0 0-1,0 0 0,0 0 1,0 0-1,0 0 1,-7 19-289,2-8 345,-1 3-89,1 0 0,0 1-1,1 0 1,-3 20 0,6-28 63,1 1 1,-1-1 0,1 1-1,1-1 1,-1 1 0,2-1-1,-1 1 1,1-1 0,0 0-1,5 14 1,-6-20-9,-1 0 0,1 0 1,0 0-1,-1 0 0,1 0 0,0-1 1,0 1-1,0 0 0,0 0 0,0-1 1,0 1-1,0 0 0,0-1 0,0 1 1,0-1-1,0 1 0,0-1 0,0 0 1,0 1-1,0-1 0,0 0 0,0 0 0,1 0 1,-1 0-1,0 0 0,0 0 0,0 0 1,0 0-1,1 0 0,-1 0 0,0-1 1,0 1-1,0-1 0,2 0 0,2-1 12,-1 0-1,0 0 1,1 0-1,-1-1 1,0 0 0,0 0-1,5-5 1,48-61-73,33-23 160,-29 24-293,-52 54 94,-8 13-30,-1 4-76,-2 5-48,1-3 143,0 5 95,-1 0 0,0 0-1,-6 14 1,5-16-23,0 1 0,1 0-1,0 0 1,0 0-1,0 13 1,1-16 44,1-1 0,0 1-1,0-1 1,1 1 0,0-1 0,0 0 0,0 1-1,0-1 1,1 0 0,4 9 0,-5-11-6,1 0-1,0-1 1,0 1-1,0-1 1,0 1 0,0-1-1,0 0 1,1 0-1,-1 0 1,1 0 0,0 0-1,-1 0 1,1-1-1,0 1 1,4 0 0,-3-1 32,1 0 1,-1 0-1,1 0 1,-1-1 0,1 0-1,-1 0 1,1 0 0,-1 0-1,9-3 1,4-2 109,1 0-1,-1-2 1,0 0 0,21-13-1,-28 14-145,21-9 24,-2-2 1,52-39-1,-50 35-90,-24 18-134,-6 62-597,0-42 948,0 1-1,5 17 1,-6-35-151,0 0 1,0 1 0,0-1-1,1 1 1,-1-1 0,0 0-1,0 1 1,0-1 0,0 0-1,1 0 1,-1 1 0,0-1-1,0 0 1,1 1 0,-1-1-1,0 0 1,0 0 0,1 1 0,-1-1-1,0 0 1,1 0 0,-1 0-1,0 0 1,1 1 0,-1-1-1,0 0 1,1 0 0,0 0-1,13-2 302,13-12-79,-27 14-239,9-6 13,-1 0 1,-1 0 0,12-12 0,-1 0-12,7-5 9,-6 5 95,21-15 0,-39 32-130,0 0 0,0 0 1,0 1-1,0-1 1,1 0-1,-1 1 1,0-1-1,0 1 1,0-1-1,1 1 1,-1 0-1,0 0 1,1-1-1,1 1 1,-2 0 12,-1 0 1,1 1 0,-1-1-1,1 0 1,-1 0 0,1 0-1,-1 1 1,1-1 0,-1 0-1,1 1 1,-1-1 0,0 0 0,1 1-1,-1-1 1,1 1 0,-1-1-1,0 1 1,0-1 0,1 1-1,-1-1 1,0 1 0,0-1-1,1 1 1,-1 0 0,1 4-17,0 0 0,-1 0 1,1 0-1,-1 0 0,-1 0 1,0 9-1,-5 20 16,3-24 131,2 0-1,-2 16 1,3-26-91,0 0 1,1 0 0,-1 0-1,0 0 1,1 0-1,-1 0 1,0 0-1,1 0 1,-1 0 0,0 0-1,1 0 1,-1 0-1,0 0 1,1 0-1,-1 0 1,0 0-1,1-1 1,-1 1 0,0 0-1,1 0 1,-1 0-1,0 0 1,1-1-1,-1 1 1,0 0 0,1-1-1,11-7 78,-2 0-2,9-8-53,1 1 1,31-19 0,-30 22-106,-15 8-7,0 0-1,1 0 1,-1 1 0,1 0 0,0 0 0,0 0 0,0 1 0,12-2 0,-19 4 56,1 0 0,0 0 0,-1 0 0,1 0 0,0 0 0,-1 0 0,1 0 0,-1 0 0,1 1 0,0-1-1,-1 0 1,1 0 0,-1 1 0,1-1 0,-1 0 0,1 1 0,-1-1 0,1 1 0,-1-1 0,1 0 0,-1 1 0,1-1 0,-1 1 0,0 0 0,1-1 0,-1 1 0,0-1 0,1 1 0,-1-1 0,0 1 0,0 0 0,0-1 0,0 1 0,0-1 0,1 1 0,-1 0-1,0-1 1,0 1 0,0 0 0,-1-1 0,1 1 0,0-1 0,0 1 0,0 0 0,-1 0 0,0 5-2,-1 0 0,0-1 0,-4 11 0,3-12 92,3-4-79,0 1 1,0-1-1,0 0 1,0 0-1,0 0 1,0 1-1,0-1 1,-1 0 0,1 0-1,0 0 1,0 1-1,0-1 1,0 0-1,0 0 1,0 1-1,0-1 1,0 0 0,0 0-1,0 0 1,0 1-1,0-1 1,1 0-1,-1 0 1,0 1-1,0-1 1,0 0 0,0 0-1,0 0 1,0 1-1,0-1 1,0 0-1,1 0 1,-1 0-1,0 0 1,0 1 0,0-1-1,1 0 1,-1 0-1,0 0 1,0 0-1,13 0 220,16-9 32,126-56-282,-151 64 7,-1-1 0,0 1 1,0 0-1,1 0 0,-1 0 0,1 1 1,-1-1-1,1 1 0,-1 0 1,6 0-1,-7 1-4,0-1 0,0 1 0,0 0 0,0-1 0,-1 1 0,1 0 0,0 0 0,-1 0 0,1 0-1,0 0 1,-1 0 0,0 1 0,1-1 0,-1 1 0,0-1 0,1 1 0,-1-1 0,0 1 0,1 2 0,-1-2 22,0-1 0,-1 1 0,1 0 0,-1-1 0,1 1 0,-1 0 0,0-1 0,0 1 0,0 0 0,0-1 0,0 3 0,0-2 1,0-1 0,-1 1 0,1-1 0,1 1 0,-1-1 1,0 1-1,0-1 0,0 1 0,1-1 0,-1 1 0,1-1 0,-1 0 0,1 1 0,0-1 0,0 0 0,-1 1 0,3 1 0,-2-1 23,1 0 0,0 1-1,0-1 1,1 0 0,-1-1-1,0 1 1,1 0 0,-1-1-1,1 1 1,-1-1 0,1 1-1,-1-1 1,1 0 0,0 0-1,5 0 1,1 1-14,0-2 0,-1 1 0,1-1 0,0-1 1,0 1-1,0-1 0,-1-1 0,1 0 0,-1 0 0,1-1 0,-1 0 1,0 0-1,10-6 0,-17 9-6,11-7 36,-1 0 1,0-1-1,0 0 0,0 0 1,-1-1-1,0-1 0,-1 0 1,9-11-1,-17 18-53,0 0 0,1 0 0,-1 0-1,0 0 1,-1 0 0,1 0 0,0-7 0,-1 9 2,0 0 1,0 0 0,0 0-1,0-1 1,0 1 0,0 0-1,-1 0 1,1 0-1,0 0 1,-1 0 0,0-2-1,1 3 5,-1-1 0,1 1 0,0 0 0,-1-1 0,1 1 0,0 0 0,-1 0 0,1-1 0,-1 1 0,1 0 0,0 0 0,-1 0 0,1-1 0,-1 1 0,1 0 0,-1 0 0,1 0 0,-1 0 0,1 0 0,0 0 0,-1 0 0,1 0 0,-1 0 0,1 0 0,-1 0 0,1 0 0,-1 0 0,0 1 0,-4 0-42,1 1 0,-1 0 0,1 1 1,0-1-1,-1 1 0,1 0 0,0 0 0,0 0 1,1 0-1,-1 1 0,1-1 0,-1 1 0,-4 7 1,4-5 56,1 1 0,-1-1 0,1 1 0,0-1 0,0 1 0,1 0 0,0 0 0,0 1 0,-1 6 0,3-9 46,0-1 0,-1 0 0,1 1 0,1-1 0,-1 1 0,1-1 0,0 0 0,0 1 0,0-1 0,0 0 0,1 0 0,-1 1 0,1-1 0,0-1 0,1 1 1,-1 0-1,1 0 0,-1-1 0,1 1 0,0-1 0,0 0 0,1 0 0,-1 0 0,1-1 0,-1 1 0,1-1 0,0 0 0,0 0 0,0 0 0,0 0 0,0-1 0,1 1 0,-1-1 0,0 0 0,1-1 0,-1 1 0,0-1 0,6 0 0,3 0 6,0-1 1,0 0-1,-1-1 1,1-1-1,0 0 0,22-9 1,8-10-3273,-18 9 1286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21:03.8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1070 3808,'7'3'5955,"21"7"-4241,-7-6-1052,0 0 0,0-2 0,0 0-1,0-1 1,31-4 0,-6-2 166,67-15-1,-99 16-665,1 0-1,-1 0 0,0-1 0,24-13 0,-35 16-140,0 0 0,1 0 0,-1-1 0,0 1 0,0-1-1,0 0 1,0 0 0,-1 0 0,5-7 0,-6 8-41,0 0 1,0 0-1,0 0 1,-1-1 0,1 1-1,0 0 1,-1-1-1,0 1 1,0 0 0,1-1-1,-2 1 1,1 0-1,0-1 1,0 1-1,-1 0 1,1-1 0,-1 1-1,0-3 1,0 4-9,1 0-1,-1-1 1,0 1 0,1 0-1,-1 0 1,0 0 0,0 0 0,0 0-1,0 0 1,0 0 0,0 0 0,0 0-1,0 0 1,0 0 0,0 1 0,0-1-1,-1 0 1,-1 0 0,0 0-15,0 0 1,0 1-1,-1-1 1,1 0-1,0 1 1,-1 0-1,-3 0 1,-4 1-79,0 1 0,0 0 1,-14 4-1,8-1 44,0 0-1,1 1 1,-19 11 0,30-15 96,0 1 0,0 0 0,0 1 0,0-1 0,1 1 0,0 0 0,0 0 0,0 0 0,0 0 0,1 1 0,-1 0 0,1 0 0,-3 7 0,5-9 23,0-1 0,0 1 0,1 0 0,-1 0 0,1 0 0,0 0 0,0 0 0,0 0 0,0 0 0,1 0 0,-1 0 0,1 0 0,-1-1 0,1 1-1,0 0 1,0 0 0,1-1 0,-1 1 0,0 0 0,1-1 0,0 1 0,2 2 0,2 2 131,0 1 1,1-1-1,0-1 1,1 1-1,11 7 0,-1-3 89,0-1-1,1-1 0,0 0 1,28 7-1,-39-13-218,-1-1 0,1 0 0,-1-1 0,1 0 0,0 0 0,0-1 0,-1 0 0,1 0 0,0 0 0,0-1 0,-1-1 0,1 1 0,-1-1 0,12-5 0,112-50 254,-75 31-183,-22 11-73,5-2 33,0-2 0,-1-1-1,39-29 1,-53 30-65,0-2-1,-2 0 1,0-2 0,-2 0-1,0-1 1,-2-2 0,19-32-1,6-21 2,-5-2 1,31-90-1,28-177-387,-94 335 265,0 1 1,-1 0 0,-1-1 0,0 1 0,0 0-1,-3-19 1,3 31 103,-1 0 0,-1 0 0,1 0 0,0 0 1,0 0-1,0-1 0,0 1 0,0 0 0,0 0 0,0 0 0,0 0 0,0 0 0,0 0 1,0-1-1,0 1 0,0 0 0,0 0 0,0 0 0,0 0 0,0 0 0,-1 0 0,1 0 1,0 0-1,0 0 0,0 0 0,0 0 0,0-1 0,0 1 0,0 0 0,-1 0 0,1 0 1,0 0-1,0 0 0,0 0 0,0 0 0,0 0 0,0 0 0,-1 0 0,1 0 0,0 0 1,0 0-1,0 0 0,0 0 0,0 0 0,0 0 0,-1 1 0,-5 4-122,-5 9 44,-32 75-283,20-36 344,-5 8-43,2 2 1,-24 95 0,-8 131 61,54-263 27,1 0-1,2 0 1,0 0 0,2 0 0,4 33 0,-3-48 28,1 0 1,0 0 0,0 0 0,1 0 0,0-1 0,1 0 0,0 0 0,1 0 0,0-1 0,0 1 0,1-1 0,1-1 0,-1 1 0,17 12 0,-21-18-4,0 0 0,1 0 1,0 0-1,0-1 0,0 1 0,0-1 0,0 0 0,0 0 0,1-1 0,-1 1 0,1-1 0,-1 0 0,1 0 0,0 0 0,-1-1 0,1 0 0,-1 0 0,6 0 0,7-3 16,-1 0 1,0-1-1,0 0 0,-1-1 1,1-1-1,-1-1 1,0 0-1,-1-1 0,0-1 1,0 0-1,-1 0 0,19-19 1,-27 23-34,-1 0 0,1-1-1,-1 1 1,0-1 0,-1 0 0,0-1 0,0 1 0,4-11 0,-7 14-34,1 1 0,0-1 0,-1 1 0,1-1 0,-1 1 0,0-1-1,0 0 1,0 1 0,0-1 0,-1 1 0,0-6 0,0 7-22,0-1 0,1 1 0,-1 0 0,0-1 0,0 1 0,0 0 0,0-1 0,0 1 0,0 0 0,0 0 0,0 0 0,-1 0 0,1 0 0,0 0 0,-1 1 0,1-1 0,0 0 0,-1 1 0,1-1 0,-1 0 0,-1 1 0,-2-1-6,1 0-1,-1 1 0,1 0 1,-1 0-1,1 0 1,-1 0-1,1 1 1,0 0-1,-1 0 1,1 0-1,0 0 1,-1 1-1,1 0 1,0 0-1,0 0 1,0 0-1,0 0 1,1 1-1,-1 0 1,-5 5-1,2-2 25,1 1-1,0-1 0,0 1 0,1 0 1,0 0-1,0 1 0,1 0 1,-1 0-1,2 0 0,-4 9 0,6-14 48,0 1-1,1 0 0,-1 0 0,1 0 0,-1-1 1,1 1-1,0 0 0,1 0 0,-1 0 0,1 0 1,0-1-1,-1 1 0,2 0 0,-1-1 1,0 1-1,1 0 0,0-1 0,-1 0 0,1 1 1,1-1-1,4 6 0,-3-5 33,0 0 0,0 0 0,0-1-1,1 1 1,0-1 0,0 0 0,0 0 0,0 0 0,0-1 0,0 0 0,1 0-1,-1 0 1,1-1 0,6 2 0,1-2 24,1 0 1,0-1-1,-1-1 0,1 0 1,23-5-1,66-22 154,-76 19-193,6-3 66,0-1 0,45-27 0,-9 4-100,-23 11-362,-46 25 341,1 0 1,-1 0-1,1-1 1,0 1-1,-1 0 0,1 0 1,-1 0-1,1 0 0,-1 0 1,1 0-1,-1 0 1,1 0-1,-1 0 0,1 1 1,-1-1-1,1 0 1,-1 0-1,1 0 0,-1 1 1,1-1-1,-1 0 1,1 0-1,-1 1 0,0-1 1,1 0-1,-1 1 1,1 0-1,0 0-24,0 1 0,0 0-1,0-1 1,0 1 0,-1-1 0,1 1 0,0 0 0,0 3 0,0 1-16,0 0 0,-1 1 0,0-1 0,0 11 1,-1-6 21,-1 5 93,0-1 0,-7 30 1,9-45-73,0 0 0,0 0 1,0 0-1,0 0 0,0 0 0,0 0 1,0 0-1,0 0 0,0 0 1,0 0-1,0 0 0,0 0 0,0 0 1,0 0-1,0 0 0,0 0 1,0 0-1,0 0 0,1 0 1,-1 0-1,0 0 0,0 0 0,0 0 1,0 0-1,0 0 0,0 0 1,0 0-1,0 0 0,0 0 1,0 0-1,0 0 0,0 0 0,0 0 1,0 0-1,0 0 0,0 0 1,0 0-1,0 0 0,1 0 1,-1 0-1,0 0 0,0 0 0,0 0 1,0 0-1,0 0 0,0 0 1,0 0-1,0 0 0,0 1 0,0-1 1,0 0-1,0 0 0,0 0 1,0 0-1,0 0 0,0 0 1,0 0-1,9-7 345,19-20 432,-8 8-499,-1 2-340,2 0 0,34-22 1,-44 33 24,-1 0 0,1 1 0,0 0 0,1 1 0,-1 0 0,1 0 0,21-3 0,-32 7 19,0 0 0,0 0 1,0 0-1,0-1 1,0 1-1,0 0 0,0 0 1,0 0-1,-1 0 1,1 1-1,0-1 0,0 0 1,0 0-1,0 0 1,0 1-1,0-1 0,0 0 1,-1 1-1,1-1 1,0 1-1,0-1 0,-1 1 1,1-1-1,0 1 1,1 1-1,-2-1 3,0 0-1,0 0 1,1 1 0,-1-1-1,0 0 1,0 0 0,0 0-1,-1 0 1,1 1-1,0-1 1,0 0 0,0 0-1,-1 0 1,1 0 0,-1 0-1,1 0 1,-1 2 0,-5 6 7,1 0 1,-1 0-1,-9 10 1,14-18 16,-11 12 61,9-10-40,-1 1 0,1 0 1,-1 1-1,-3 7 1,49-30 872,-19 7-943,1 2 0,1 1-1,-1 0 1,1 2 0,41-5-1,-63 11 19,-1-1 0,0 1 0,1 0 0,-1 0 0,1 0 0,-1 0-1,1 1 1,-1-1 0,1 1 0,-1-1 0,0 1 0,1 0 0,-1 0 0,0 0 0,0 0-1,0 0 1,1 0 0,-1 1 0,0-1 0,2 3 0,-1 0-6,1 1 1,-1-1-1,0 1 1,-1 0-1,1 0 1,-1 0-1,3 9 1,-4-11 49,0 0 0,0-1 0,1 1 0,-1-1 0,1 1 0,-1-1 0,1 1 0,0-1 1,0 0-1,0 0 0,0 0 0,0 0 0,0 0 0,0-1 0,1 1 0,4 2 0,-3-2 7,1-1 1,-1 0-1,0 0 0,1 0 1,-1 0-1,1-1 0,-1 1 1,1-1-1,8-1 0,1-1 27,-1-1 0,1-1 0,-1 1 1,0-2-1,0 0 0,13-8 0,11-8 67,46-35 0,-52 34-186,-24 16 33,0 1 0,0-1 1,-1 0-1,1 0 0,-1 0 1,6-10-1,-12 16 18,-1 0 0,1 0 0,0 0 1,0 1-1,0-1 0,-1 0 0,1 0 0,0 0 0,0 0 0,0 0 1,-1 0-1,1 0 0,0 0 0,0 0 0,-1 0 0,1 0 0,0-1 1,0 1-1,0 0 0,-1 0 0,1 0 0,0 0 0,0 0 1,0 0-1,-1 0 0,1 0 0,0-1 0,0 1 0,0 0 0,0 0 1,0 0-1,-1 0 0,1-1 0,0 1 0,0 0 0,0 0 0,0 0 1,0-1-1,0 1 0,0 0 0,0 0 0,0 0 0,0-1 1,0 1-1,0 0 0,0 0 0,0 0 0,0-1 0,0 1 0,0 0 1,0 0-1,0-1 0,0 1 0,0 0 0,0 0 0,0 0 1,0-1-1,0 1 0,0 0 0,0 0 0,1-1 0,-19 9-50,8-2 35,1 0 0,0 1 0,0 0 0,1 1 0,0 0 0,0 0 0,1 1 0,0-1 0,-6 13 0,10-17 32,1 0 0,0 0 1,0 1-1,0-1 0,1 1 0,0-1 0,0 1 1,0 0-1,-1 8 0,2-11 32,0 1 0,1 0 1,-1 0-1,1-1 0,-1 1 0,1 0 0,0-1 1,0 1-1,0-1 0,0 1 0,0-1 0,1 0 0,-1 1 1,1-1-1,-1 0 0,1 0 0,4 4 0,-4-5-15,-1 0 0,1 0-1,0 0 1,0 0 0,0-1-1,-1 1 1,1 0 0,0-1-1,0 0 1,0 1 0,0-1-1,0 0 1,0 0 0,0 0-1,0 0 1,3-1 0,36-7 75,-32 5-113,182-52 510,-63 17-514,-100 30-21,-16 4-47,0 0 1,1 1 0,-1 1 0,25-2 0,-36 3 73,-1 1 0,1 0 0,0 0 1,0 0-1,0 0 0,-1 1 0,1-1 0,0 0 0,0 0 0,-1 0 0,1 1 0,0-1 0,0 0 0,-1 1 0,1-1 0,0 0 1,-1 1-1,1-1 0,0 1 0,-1-1 0,1 1 0,-1-1 0,1 1 0,-1 0 0,1 0 0,0 1-6,-1-1 0,0 0 0,1 1 0,-1-1 0,0 0-1,0 1 1,0-1 0,0 0 0,0 1 0,0-1 0,-1 0 0,1 1-1,-1 1 1,-2 4 3,0 0-1,0 0 0,-1 0 1,-4 7-1,-6 12 287,14-26-264,0 1-1,0-1 1,0 0 0,0 0 0,0 0 0,0 1-1,0-1 1,0 0 0,0 0 0,0 0 0,1 0-1,-1 1 1,0-1 0,0 0 0,0 0 0,0 0-1,0 0 1,0 0 0,0 1 0,1-1 0,-1 0-1,0 0 1,0 0 0,0 0 0,0 0-1,1 0 1,-1 0 0,0 0 0,0 1 0,0-1-1,1 0 1,-1 0 0,0 0 0,0 0 0,0 0-1,0 0 1,1 0 0,-1 0 0,0 0 0,0 0-1,0 0 1,1 0 0,-1-1 0,0 1-1,0 0 1,0 0 0,1 0 0,11-1 102,-12 1-109,15-2 49,-1-2-1,1 1 1,22-11-1,-23 9-12,-7 2 5,22-7-252,-29 10 197,1 0 0,0 0 0,0 0 0,-1-1 0,1 1-1,0 0 1,-1 0 0,1 0 0,0 0 0,0 0 0,-1 0 0,1 0 0,0 1 0,-1-1 0,1 0 0,0 0 0,-1 1 0,1-1 0,0 0 0,-1 1 0,1-1 0,0 0 0,-1 1 0,1-1 0,-1 1 0,1-1 0,-1 1 0,1-1 0,-1 1 0,1 0 0,-1-1 0,0 1 0,1-1 0,-1 2 0,2 4-8,-1 1-1,0-1 1,0 14 0,-2-16 37,1 0 0,0 0 0,1 0 0,-1 0 0,1 1 0,0-1 0,0 0 0,0 0 0,0 0 0,1 0 0,-1 0 0,5 6 0,-5-9-8,0 0 0,-1-1 1,1 1-1,0-1 1,-1 1-1,1 0 1,0-1-1,0 0 0,-1 1 1,1-1-1,0 1 1,0-1-1,0 0 1,0 0-1,0 0 0,-1 1 1,1-1-1,0 0 1,0 0-1,0 0 0,0 0 1,0 0-1,0-1 1,1 1-1,23-9 141,-20 6-135,155-76 338,-106 52-301,62-40-1,-98 55-48,0-1-1,-2 0 0,1-1 1,-2-1-1,0 0 0,-1-1 1,24-35-1,10-28-30,49-113 0,-71 137 71,-5 14-9,-12 26-152,-1 0-1,-1-1 0,0 0 0,5-21 1,-12 26-112,-1 10 225,1 1-1,0 0 1,0 0-1,0 0 0,0-1 1,-1 1-1,1 0 0,0 0 1,0 0-1,-1 0 1,1-1-1,0 1 0,0 0 1,0 0-1,-1 0 0,1 0 1,0 0-1,0 0 1,-1 0-1,1 0 0,0 0 1,0 0-1,-1 0 0,1 0 1,0 0-1,0 0 1,-1 0-1,-1 1-4,1-1 0,0 1 0,-1 0 0,1-1 0,-1 1 0,1 0 0,0 0 0,0 0 0,-1 0-1,1 1 1,0-1 0,0 0 0,0 0 0,-1 3 0,-12 20 4,1 2-1,0 0 1,3 0-1,-15 52 1,-26 133-100,44-177 49,2 0-1,-2 44 0,7-57 139,1-1 0,0 1 0,2 0 0,0-1 0,7 22 0,-9-36-58,1 0 0,1-1-1,-1 1 1,1 0 0,0-1-1,0 0 1,1 0 0,0 0-1,6 7 1,-8-10-5,1 1 0,0-1 1,0 1-1,0-1 0,0 0 1,1 0-1,-1-1 0,0 1 1,1-1-1,-1 1 0,1-1 0,0 0 1,-1-1-1,1 1 0,0-1 1,-1 1-1,7-1 0,11-2-277,0-1 0,41-11 0,39-20-5370,-87 29 3852,-2 0 1,1-1 0,12-8 0,-2 1-1071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16:21:04.1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12 6560,'-27'-12'2976,"44"30"-2592,2-10 2624,9 5-1728,44 2 736,8 3-1185,25-1-255,-2-1-384,2-7 96,-16 3-192,2-3-448,-10-1 160,-6-16-9119,-14 4 5055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19:20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253 1 992,'0'7'7634,"-7"4"-6417,-10 13-1743,2-9 747,1 0 1,1 1-1,0 0 0,-13 24 0,18-28-180,-18 23 188,20-26-99,-1 0 1,-8 10-1,-9 13 252,19-23-236,0 1-1,0-1 0,-4 14 1,0-3-45,7-17-73,0 1-1,0-1 0,1 0 1,0 0-1,0 1 1,-2 6-1,1 3-21,0-7-6,1 1 0,0-1 0,1 0 0,-1 1 0,1-1 0,1 1-1,0 6 1,0-3 45,-1 0-1,0-1 1,0 1 0,-4 19-1,-1 16 128,3-30-85,2-13-81,-1 0 0,1 0 0,0 0 0,-1 0 0,1 0 0,0 0 1,0 0-1,1 0 0,-1 1 0,0-1 0,2 3 0,1 5 39,0 1 1,-1-1-1,0 1 0,0 0 1,0 11-1,-2-16-60,1 0 0,0 0 1,0 0-1,4 9 0,0 3 132,-4-12-48,1 0 1,0 0 0,4 8 0,-3-7 19,-3-4-80,1 0 0,0 0 1,-1 0-1,0 0 0,0 0 1,0 0-1,0 0 0,-1 4 1,1 5 135,14-8-1,-13-3-112,0 0 0,0 0 1,0 0-1,0-1 0,0 1 0,0 0 1,0 0-1,-1 0 0,1 1 0,0-1 0,1 2 1,-2-2-12,0 0 1,1 0 0,-1 0-1,1 0 1,-1-1-1,1 1 1,0 0 0,-1 0-1,1-1 1,0 1 0,-1 0-1,1-1 1,0 1-1,0 0 1,0-1 0,0 1-1,-1-1 1,1 0 0,0 1-1,0-1 1,0 0-1,0 1 1,0-1 0,0 0-1,0 0 1,1 0 0,84 9 570,154-9-694,-229 1 112,1 0 0,-1 0 0,21 7 0,-21-5-3,-1-1 1,1 0-1,19 1 1,-27-3-16,0 1 0,0 0 1,1 0-1,-1-1 0,0 2 1,0-1-1,-1 0 0,1 1 1,4 2-1,11 5-65,-11-6 34,0 1-1,0 0 1,0 0-1,6 6 1,-13-9 39,1-1-1,-1 1 1,1 0 0,-1-1 0,0 1 0,1 0-1,-1 0 1,0 0 0,0-1 0,0 1 0,0 0-1,0 0 1,0 0 0,0 1 0,0-1 3,0-1 0,0 1-1,0 0 1,0-1 0,0 1 0,0 0 0,0-1 0,1 1 0,-1 0-1,0-1 1,0 1 0,0-1 0,1 1 0,-1 0 0,1 0 0,3 1-53,-3-1 50,-1-1 1,1 0-1,-1 0 0,0 0 0,0 0 0,1 1 1,-1-1-1,0 0 0,1 0 0,-1 1 0,0-1 1,0 0-1,1 1 0,-1-1 0,0 0 0,0 1 0,0-1 1,1 0-1,-1 1 0,0-1 0,0 0 0,0 1 1,0-1-1,0 0 0,0 1 0,0-1 0,0 1 1,0-1-1,0 0 0,0 1 0,0-1 0,0 0 0,0 1 1,0 0-1,5 15 139,-4-5-177,-1-10 30,1 1 0,-1 0 1,0-1-1,0 1 0,0 0 0,0-1 1,0 1-1,0 0 0,-1-1 0,1 1 0,0-1 1,-2 3-1,-3 10 230,5-12-221,0-1 1,-1 1 0,1-1 0,-1 1 0,1-1-1,-1 0 1,0 1 0,1-1 0,-1 0 0,0 0 0,0 0-1,-2 2 1,-14 27 217,11-19-129,5-10-84,0 1 0,1-1 0,-1 1 1,0-1-1,0 0 0,0 1 0,0-1 0,0 0 1,0 0-1,0 1 0,0-1 0,-3 1 1,3-1 10,0 0 1,0 0 0,0-1 0,0 1 0,0 0 0,0 0 0,0 0 0,0 0 0,0 1 0,1-1 0,-2 2 0,1-2 1,0 1-1,0 0 0,0-1 1,0 1-1,0-1 1,-1 0-1,1 1 1,0-1-1,-3 2 1,-82 56 189,84-57-217,1-2 10,0 1 1,0 0 0,0-1-1,0 1 1,0-1 0,0 1-1,0-1 1,0 0 0,0 1-1,0-1 1,-1 0 0,1 0-1,0 0 1,-2 0 0,2 1 88,2-1-76,0 0 0,-1 0 0,1 0 0,-1 0 0,1 0 1,-1 0-1,1 1 0,-1-1 0,1 0 0,-1 0 0,1 1 0,-1-1 1,1 0-1,-1 1 0,1-1 0,0 1 0,1 2-10,1 0-1,-1 0 1,1 0 0,0 0-1,0-1 1,0 1 0,0-1-1,0 0 1,0 0 0,1 0-1,-1 0 1,5 1-1,3 2 46,20 11-6,-15-9-46,-1 1-1,16 11 0,-7-4 34,-17-10-56,0-1 0,13 11 0,-7-5 12,-11-9 25,0 1-1,0-1 1,0 1-1,0 0 1,0 0-1,0 0 0,0 0 1,2 4-1,5 6-20,-6-9-15,-1-1 0,0 0-1,-1 1 1,1 0 0,0-1 0,1 4-1,4 7 67,-5-11-44,-1-1-1,0 1 1,0 0 0,0-1 0,0 1-1,0 0 1,-1 0 0,1-1-1,-1 1 1,1 0 0,-1 0 0,1 0-1,-1 3 1,2 12 97,-1-15-107,-1-1 1,1 1-1,-1 0 1,0-1 0,0 1-1,0 0 1,0-1-1,0 1 1,0 0 0,0-1-1,0 1 1,-1 0-1,1-1 1,-1 1 0,1-1-1,-2 3 1,-1 2 72,1 1-1,0-1 1,0 1 0,1-1-1,-2 12 1,2-12-69,0 0 0,0 0 0,0 0 0,-1 0 0,1 0 0,-2 0 0,1-1 0,-6 11 0,7-15 4,0 1 0,0 0 0,0-1 0,1 1 0,-1 0 0,1 0 0,-1 0-1,1-1 1,-1 5 0,1-5 24,0 1-1,0-1 1,0 1-1,0-1 1,-1 1-1,1-1 1,-1 1-1,1-1 1,-1 1-1,0-1 1,1 0-1,-1 1 1,-1 0-1,1 0-4,0-1 0,0 1-1,0 0 1,0 0 0,0-1 0,0 1 0,0 3-1,-7 13-246,6-15 239,1-3 0,1 1 1,-1-1 0,1 0-1,-1 1 1,1 0 0,-1-1-1,1 1 1,0-1 0,-1 1-1,1 0 1,0-1 0,-1 1-1,1-1 1,0 1 0,0 0-1,0-1 1,-1 1 0,1 0-1,0 0 1,0-1 0,0 1-1,0 0 1,0-1 0,0 1-1,1 0 1,-1-1 0,0 2-1,0-1-1,1 0-1,-1 0 1,0 0-1,0 0 1,0 0-1,0 0 1,0 0-1,0 0 1,0 0-1,0 0 1,-1 0-1,1 0 1,0 0-1,-1 0 1,1 0-1,0 0 1,-2 1-1,2-1-11,-1 1 0,0 0-1,0 0 1,1-1 0,-1 1 0,1 0 0,0 0 0,-1 2-1,-4 42-184,7-29 133,-1 7 76,-15 103 217,12-111-252,2 1-1,1 23 1,1-3 308,-2-29-275,0 0 0,1 1 0,0-1-1,1 0 1,0 0 0,0 0 0,0 0 0,7 11-1,-7-14 11,-1 0-1,1 0 1,-1 0-1,0 0 0,0 1 1,0-1-1,-1 0 0,0 0 1,0 6-1,0-5 42,0-3-75,1 0 1,0 1-1,1-1 1,-1 0-1,1 1 1,-1-1-1,1 0 0,0 0 1,0 0-1,0 0 1,0-1-1,4 5 1,4 4 295,17 22-197,-19-24 91,-7-7-178,1 0-1,-1-1 1,1 1-1,-1-1 1,1 1-1,-1-1 1,1 0-1,0 0 0,0 1 1,3 0-1,-2 1 13,-2-1 1,1-1 0,-1 0 1,0 1-1,1-1 0,-1 0 0,1 0 0,2 2 0,19 3 135,0-1-1,0-1 1,0-1-1,25 0 0,55 3-262,-45-6 269,0 2-1,67 12 1,-93-10-114,0-2 1,58-2 0,-30-1 262,85-9 334,-120 7-504,-21 3-127,-1-1 0,0 1 0,1-1 0,-1 1 0,0 0 0,1 1 0,3 0 0,5 0-25,-11-1-200,-1 0 0,1 0 0,-1 0 0,1 0 0,0 0 0,-1 0 0,1 0 0,-1 1 0,1-1 0,0 0 0,-1 0 0,1 0 0,-1 1 0,1-1 0,-1 0 0,1 1 0,-1-1 0,1 0 0,-1 1 0,1-1 0,-1 1 0,0-1 0,1 1 0,-1-1 0,1 2 0,9 10-3090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19:35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140 499 1248,'0'0'98,"0"-1"0,0 1 1,0-1-1,-1 0 0,1 1 0,0-1 1,0 1-1,0-1 0,0 0 0,1 1 1,-1-1-1,0 0 0,0 1 0,0-1 1,0 1-1,1-1 0,-1 1 0,0-1 1,0 0-1,1 1 0,-1-1 0,0 1 1,1-1-1,-1 1 0,1-1 0,-1 1 1,1 0-1,-1-1 0,1 1 0,1-2 336,-5 18 3665,-2 16-3542,-35 98 1160,5-33-794,13 9 226,-14 167 0,30-216-551,6-35 493,1 21-1,-1-44-1078,-1-58 148,3 1-1,15-96 1,22-11-54,-23 114-215,30-94-278,-33 111 360,1 1 1,21-36-1,-29 59 5,0 1 0,16-19-1,-18 24 8,-1 1-1,1-1 0,1 1 1,-1-1-1,0 1 0,1 0 1,-1 1-1,9-5 0,-11 7 3,0-1-1,-1 1 0,1 0 0,0 0 0,0 0 1,0 0-1,-1 0 0,1 0 0,0 0 0,0 0 1,0 1-1,-1-1 0,1 1 0,0-1 0,-1 1 0,1 0 1,0-1-1,-1 1 0,1 0 0,-1 0 0,2 2 1,4 2-17,-1 1 1,0 0 0,7 8 0,-5-4-52,-4-5 82,0 0 1,0 1-1,0-1 0,-1 1 0,0 0 1,0 0-1,-1 1 0,0-1 0,0 0 1,0 1-1,1 12 0,-1-4 8,-1 0 0,-1 0-1,-1 0 1,-2 18 0,1-14 119,1-11-26,1 0 0,-1-1 0,-1 1 0,0 0 0,0 0 0,0-1 0,-6 12 0,7-18-65,0 0-1,0 0 1,0 1 0,0-1 0,0 0 0,-1 0 0,1 0-1,0-1 1,0 1 0,-1 0 0,1 0 0,-1-1 0,1 1-1,-1-1 1,1 1 0,-1-1 0,1 1 0,-1-1 0,1 0 0,-1 0-1,1 0 1,-4 0 0,-3-1-5,-1 0 0,0 0 0,-8-3 1,1 0-23,-2 1-22,0 0-62,-29-8 0,34 7-163,13 4 234,0 0 0,-1 0-1,1 0 1,0 0-1,0 0 1,-1 0 0,1 0-1,0 0 1,0 0-1,-1 0 1,1 0 0,0 0-1,-1 0 1,1 0-1,0 0 1,0 0 0,-1 0-1,1 0 1,0 0-1,0 0 1,-1 1-1,1-1 1,0 0 0,0 0-1,0 0 1,-1 0-1,1 1 1,0-1 0,0 0-1,0 0 1,-1 0-1,1 1 1,0-1 0,0 0-1,0 0 1,0 0-1,0 1 1,0-1 0,-1 1-1,14 6-604,-4-1 648,0 0-1,0 0 1,0-1-1,1-1 0,16 7 1,-1-3-36,31 5 0,-45-11 87,1 0 0,0-1-1,-1 0 1,16-1 0,-23 0-46,1-1 1,-1 1-1,0-1 1,0 0-1,1 0 1,-1-1-1,0 1 1,0-1-1,0 0 1,0 0-1,-1 0 1,1 0-1,0-1 1,3-3-1,-6 5-38,0 0-1,0 0 1,0 0-1,-1 0 0,1 0 1,0-1-1,0 1 1,-1 0-1,2-3 0,-3 4-30,0 0-1,0 0 0,0 0 0,-1 0 0,1 0 0,0 0 1,0 0-1,0 1 0,0-1 0,0 0 0,0 1 0,1-1 0,-1 0 1,0 1-1,0-1 0,0 1 0,-1 1 0,-19 10-258,19-10 270,-5 5-77,7-7 87,0 0-1,0 0 1,0 0 0,0 0-1,0 0 1,0 0 0,-1 0-1,1 0 1,0 0 0,0 0 0,0 0-1,0 0 1,0 0 0,0 1-1,0-1 1,0 0 0,0 0-1,0 0 1,0 0 0,0 0-1,0 0 1,0 0 0,0 0-1,0 0 1,0 0 0,0 0-1,0 0 1,0 1 0,0-1-1,0 0 1,0 0 0,0 0-1,0 0 1,0 0 0,0 0-1,0 0 1,0 0 0,0 0 0,0 0-1,0 0 1,0 0 0,0 1-1,0-1 1,0 0 0,0 0-1,0 0 1,0 0 0,0 0-1,0 0 1,0 0 0,0 0-1,0 0 1,1 0 0,-1 0-1,0 0 1,0 0 0,0 0-1,0 0 1,0 0 0,0 0-1,0 0 1,0 0 0,0 0-1,0 0 1,0 0 0,1 0-1,0 17-204,1-4 196,-1-9 6,-1-1 0,1 0-1,-1 0 1,1 1 0,0-1 0,0 0 0,0 0-1,1 0 1,2 5 0,3 1 75,-7-7-59,1-1-1,0 1 1,0-1 0,0 1-1,0-1 1,0 1 0,0-1 0,1 0-1,-1 0 1,0 1 0,1-1-1,-1 0 1,1 0 0,-1-1 0,1 1-1,-1 0 1,1 0 0,0-1-1,-1 1 1,1-1 0,2 1-1,2-1 94,-1 0-1,0-1 1,0 1-1,0-1 0,0 0 1,0 0-1,0-1 0,0 0 1,-1 0-1,7-3 0,-9 4-79,0 0-1,0-1 0,0 1 0,0-1 1,-1 0-1,1 1 0,0-1 0,-1 0 0,1 0 1,-1 0-1,0 0 0,1 0 0,-1 0 1,0-1-1,0 1 0,-1 0 0,1-1 1,0 1-1,-1 0 0,1-1 0,-1 1 1,0-5-1,0 5-29,0 0 0,0 0 1,0 0-1,-1-1 0,1 1 0,-1 0 1,1 0-1,-1 0 0,0 0 1,1 0-1,-1 0 0,0 0 0,0 0 1,-1 1-1,1-1 0,0 0 0,-1 0 1,1 1-1,-1-1 0,1 1 1,-1 0-1,-3-3 0,-41-41-158,7 19-566,39 28 686,0-1-1,1 0 1,-1 0-1,1 0 1,-1 0 0,1 0-1,-1 0 1,1-1-1,-1 1 1,1 0 0,0 0-1,0 0 1,-1 0-1,1-1 1,0 1 0,2 1-1,18 14 66,-18-15 4,0 0 1,1-1-1,-1 1 0,0 0 0,1-1 0,-1 0 1,1 0-1,-1 0 0,0 0 0,1-1 1,-1 1-1,0-1 0,1 0 0,-1 0 0,3-1 1,6-4 128,0 0 0,18-11 0,-3 0 24,-8 7-122,0-2 0,-2 0 0,1-1 0,-2-1 0,0 0 0,0-1 0,15-21-1,-8 7 17,-2-1-1,0-1 0,22-50 0,-22 38-17,43-93 118,-60 125-161,-1-1 0,0 0 0,1-17 0,-2 15-123,1 1 0,3-13 0,-6 26 87,0-1-1,1 0 0,-1 0 0,0 1 0,0-1 0,0 0 0,0 0 1,0 0-1,0 1 0,0-1 0,0 0 0,0 0 0,-1-1 0,1 2 7,0 0 0,0-1-1,-1 1 1,1 0 0,0 0-1,0 0 1,0 0-1,0-1 1,-1 1 0,1 0-1,0 0 1,0 0-1,0 0 1,-1 0 0,1 0-1,0-1 1,0 1-1,-1 0 1,1 0 0,0 0-1,0 0 1,0 0 0,-1 0-1,1 0 1,0 0-1,0 0 1,-1 0 0,1 0-1,0 0 1,0 0-1,-1 0 1,1 1 0,0-1-1,0 0 1,0 0-1,-1 0 1,1 0 0,0 0-1,0 0 1,0 1 0,-1-1-1,1 0 1,0 0-1,0 0 1,0 0 0,0 1-1,-1-1 1,-7 8-46,0 1 0,1-1 1,0 1-1,-10 18 0,2-5-11,10-13 72,0 0 0,0 0 0,1 0-1,0 1 1,1-1 0,0 1 0,-2 15-1,-6 75-68,9-67 52,2 0 24,1-1 1,1 1 0,2 0-1,1-1 1,12 40 0,-14-59 34,1 0 0,0 0 1,1-1-1,1 1 0,0-1 1,0 0-1,1-1 0,1 1 1,0-1-1,10 10 0,-16-19-23,0-1-1,0 0 1,0 0-1,0 0 0,0 0 1,1 0-1,-1-1 0,0 1 1,0 0-1,0-1 1,4 1-1,27 0 338,-29-1-299,1-1-1,0 1 1,0-1-1,-1 0 1,1 0-1,-1-1 1,1 0-1,-1 0 1,0 0-1,1 0 1,-1 0-1,0-1 1,0 0-1,-1 0 1,1 0-1,0 0 1,-1 0-1,0-1 1,0 0-1,0 1 1,4-9-1,-2 4-19,-1-1-1,0 1 0,0-1 1,-1 0-1,0 0 0,-1 0 0,0 0 1,0 0-1,-1 0 0,0-12 1,0 17-62,-2-1 0,1 1 0,0 0 1,-1 0-1,0 0 0,0 0 0,0 0 0,0 0 1,0 0-1,-1 0 0,0 0 0,0 0 0,0 1 1,0-1-1,-1 1 0,-4-6 0,6 9 14,1 0 1,0-1-1,-1 1 0,1 0 0,-1 0 1,1 0-1,-1 0 0,1 0 0,-1-1 1,1 1-1,-1 0 0,1 0 0,-1 0 1,1 0-1,-1 0 0,1 0 0,-1 1 1,1-1-1,-1 0 0,1 0 0,0 0 1,-1 0-1,1 1 0,-1-1 0,1 0 1,-1 0-1,1 1 0,0-1 0,-1 0 1,1 1-1,0-1 0,-1 0 0,1 1 1,0-1-1,-1 0 0,1 1 0,-1 0 1,-1 1-54,-1 1 21,0 1 0,0-1-1,0 1 1,0-1-1,1 1 1,-1 0 0,1 0-1,0 0 1,-3 7-1,2 1-69,-1 0-1,0 17 0,3-24 69,0-1 43,1 1-1,-1 0 1,1 0 0,1 0 0,-1 0-1,1 0 1,-1-1 0,1 1 0,1 0-1,1 7 1,1-4 92,0 0 1,1 0-1,0 0 0,11 13 0,-16-20-57,1 0-1,0 0 0,0 0 0,0 0 0,-1-1 0,1 1 0,0 0 0,0-1 0,0 1 0,0-1 0,0 1 0,0-1 0,0 0 0,0 1 0,0-1 0,0 0 0,0 0 0,1 1 0,-1-1 0,0 0 1,0 0-1,0 0 0,0 0 0,0-1 0,0 1 0,0 0 0,0 0 0,1-1 0,-1 1 0,0 0 0,0-1 0,0 1 0,0-1 0,0 0 0,6-3 68,-2-1-1,1 1 1,0-1 0,6-7-1,1-1-74,43-27 82,-46 32-152,0 0 1,17-11-1,-23 17 21,0-1-1,0 1 1,0 0-1,1 1 1,-1-1 0,1 1-1,-1 0 1,1 0-1,9-1 1,-13 2 23,0 1-1,0-1 1,0 0-1,0 1 1,0-1 0,0 1-1,0-1 1,0 1-1,0-1 1,0 1-1,0 0 1,0 0 0,0-1-1,0 1 1,0 0-1,-1 0 1,1 0-1,0 0 1,0 2 0,11 20 86,-11-21-80,1 6 23,0 0-1,-1 0 1,0 0-1,0 0 1,-1 1 0,0-1-1,-1 10 1,0 4 244,1-21-48,7-6 85,11-5-228,0-1 0,0-1 0,30-26 1,-29 22-121,71-56-57,-89 71 79,0 0-1,0 0 1,1 0 0,-1 0 0,0 1 0,0-1 0,1 0-1,-1 1 1,1-1 0,-1 1 0,0 0 0,1-1 0,-1 1 0,3 0-1,-4 0 14,0 0-1,1 0 1,-1 0-1,0 0 1,0 0-1,1 0 1,-1 0-1,0 1 1,1-1-1,-1 0 1,0 0-1,0 0 1,1 1-1,-1-1 1,0 0-1,0 0 1,1 0-1,-1 1 1,0-1-1,0 0 1,0 0-1,0 1 1,1 0-1,-1 11-11,-3 3 28,2-6-42,-1-1 0,0 0 0,-4 11 0,2-10-16,1 1-1,0 0 1,-2 13-1,4-20 67,1 0 0,-1 0 0,1 0 0,0 0-1,0 0 1,0 0 0,0 1 0,0-1 0,1 0 0,-1 0 0,1 0 0,0-1-1,0 1 1,0 0 0,2 3 0,-2-5 8,0 0 0,0 0 0,1 0 0,-1 0 0,0-1 0,0 1-1,1 0 1,-1-1 0,0 1 0,1-1 0,-1 1 0,0-1 0,1 0 0,-1 1 0,1-1 0,-1 0 0,2 0 0,0 0 13,0 0 0,1 0 0,-1-1 1,0 1-1,0-1 0,6-1 1,-5 0-3,0-1 1,1 1-1,-1-1 1,0 0-1,0-1 1,0 1-1,-1-1 0,1 1 1,-1-1-1,5-7 1,2-5 122,12-23 0,-12 18-149,-1-1 1,0-1-1,6-31 1,9-70 33,-24 122-38,11-66-135,2-134 1,-16 187-194,3 14 290,0 1-1,0-1 1,0 1 0,0-1 0,-1 0 0,1 1 0,0-1 0,0 1-1,-1-1 1,1 1 0,0-1 0,-1 1 0,1-1 0,0 1 0,-1 0-1,1-1 1,-1 1 0,1-1 0,-1 1 0,1 0 0,-1-1 0,0 1-1,0 2-2,0 0-1,-1 0 0,2 0 0,-1 0 0,0 1 0,0-1 1,1 0-1,-1 1 0,1-1 0,-1 3 0,1-2 22,-1 10 2,0-1-1,1 1 0,1 14 0,1 10-54,-2 19 63,9 269 135,-6-312-118,-1 0 1,2 0-1,8 21 1,-5-12 43,-2-11 334,-4-11-379,-1 0 1,0 1-1,1-1 1,-1 0-1,0 0 1,1 0-1,-1 0 1,0 0-1,1 1 1,-1-1-1,1 0 1,-1 0-1,0 0 1,1 0-1,-1 0 1,1 0-1,-1 0 1,0 0-1,1 0 1,-1 0-1,1-1 0,-1 1 1,1 0-1,4-2 34,0-1 0,0 1-1,0-1 1,0 0 0,-1-1-1,1 1 1,-1-1 0,0 0-1,6-7 1,8-6-75,5-5 111,-1-2 0,-1 0 0,32-48 0,-30 35-94,-15 22-30,18-22 0,-23 33 21,-1 0 0,1 1-1,-1-1 1,0 0 0,-1 0-1,1 0 1,1-7 0,-4 27-133,0-1 1,-7 28-1,4-26 190,-3 30-1,7-42-15,0 1 0,0-1 0,1 1 1,-1-1-1,1 1 0,1-1 0,-1 1 0,1-1 0,3 8 0,-3-7-16,2 1 0,-1-1 0,1 0-1,0 0 1,0 0 0,0 0 0,1-1 0,9 9 0,-12-12 25,1-1-1,-1 1 1,1-1 0,-1 0 0,1 0 0,-1 0 0,1 0 0,0 0-1,-1-1 1,1 1 0,0-1 0,0 1 0,0-1 0,-1 0 0,1 0-1,0-1 1,0 1 0,0 0 0,-1-1 0,1 0 0,0 0-1,-1 0 1,1 0 0,3-2 0,25-13 25,-1-2 1,0 0-1,-2-3 0,52-45 0,-39 21-83,-20 22 89,-5 11-77,-14 11 5,-1 0 1,1 0-1,-1-1 1,1 1-1,-1 0 1,0 0-1,1-1 1,-1 1-1,0 0 1,0-1-1,1-2 1,-4 25-377,-4-7 364,-1 0-1,-9 15 0,-10 20 97,-12 34-246,38-80 194,-1-1 1,1 0 0,-1 1-1,1-1 1,0 1 0,0-1-1,0 1 1,0-1 0,1 0-1,-1 1 1,1-1 0,-1 0-1,1 1 1,0-1 0,2 4-1,-3-5 3,1-1-1,-1 1 0,1-1 1,-1 0-1,1 1 0,0-1 0,-1 0 1,1 1-1,0-1 0,-1 0 1,1 0-1,-1 0 0,1 0 1,0 1-1,-1-1 0,1 0 0,0 0 1,0 0-1,-1 0 0,1 0 1,0-1-1,-1 1 0,1 0 1,0 0-1,-1 0 0,1-1 0,-1 1 1,1 0-1,0 0 0,0-1 1,19-12 283,-16 9-289,-1-1 0,1 1 1,-1-1-1,0 0 0,-1 0 1,5-11-1,-3 5-16,2-4-3,-1 1-1,0-2 0,-1 1 1,2-20-1,-4 28-9,2-10-351,-2 22 51,-2 31 87,0-27 338,-1 0-116,1 1-1,0-1 0,1 0 0,0 1 0,1-1 0,0 0 1,0 0-1,1 0 0,0 0 0,6 12 0,-6-16 6,-1-1 4,1 1 1,-1-1 0,1 0-1,4 4 1,-7-7 8,1-1 0,0 1 0,-1 0 0,1-1 0,0 1 0,-1-1 0,1 1 0,0-1 0,0 1 0,-1-1 0,1 0 0,0 1 0,0-1 0,0 0 0,0 0 0,-1 0 0,1 0 0,0 0 0,0 1 0,0-1 0,0-1 0,0 1 0,0 0 0,-1 0 0,1 0 0,0 0 0,0-1 0,1 1 0,3-4 59,1 0-1,-1 0 1,0-1-1,0 0 0,6-7 1,-6 6-26,13-15 28,-2-2 0,22-36 0,-20 29-109,19-34 88,-3-1 0,46-124 1,-70 160-75,11-53 0,-19 68 7,0 1-1,-1-1 0,0 1 1,-1-1-1,-1 1 0,-2-16 1,3 28-10,0 1-1,0-1 1,-1 0 0,1 0 0,0 0 0,0 1 0,0-1-1,-1 0 1,1 1 0,-1-1 0,1 0 0,0 1 0,-1-1 0,1 0-1,-1 1 1,1-1 0,-1 1 0,1-1 0,-1 1 0,0-1-1,0 0 3,0 1 0,1 0-1,-1 0 1,1 0-1,-1 0 1,0 0 0,1 0-1,-1 0 1,0 0-1,1 0 1,-1 0 0,0 0-1,1 0 1,-1 1-1,1-1 1,-1 0 0,0 0-1,0 1 1,-2 1-24,-1 1 0,1-1 0,0 1 1,0 0-1,0-1 0,-2 5 0,-3 4 23,0 0-1,1 1 1,1 0-1,0 0 1,0 1-1,-6 23 1,5-13-12,2 0 0,1 0 0,-1 27 0,4-24 93,2 0-1,0 0 1,8 41-1,1-22-196,17 50 0,-20-78-1471,1-4 420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19:35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9 5056,'-8'-9'2304,"11"13"-2016,2-4 64,1 5-256,-3-5 192,13 3-192,-2 1-32,5 1-32,-5-5-32,4 3 0,-3 3-2208,3-3 1216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19:35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97 5216,'-14'0'2368,"19"0"-2048,-1-6 1024,10 3-800,10-6 192,9 0-416,9-6 288,2 2-352,7-4 32,1 8-192,6 0-256,-7 6 64,1-1 96,-5 8 32,-8-4-1984,-6 9 1056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19:36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 4896,'-28'3'2208,"25"1"-288,12 1-1248,-1-5 992,6 3-960,16-3 928,3 6-960,15-6-192,-1 3-288,9 1 64,1 4-160,13-8 256,-3 0-224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19:41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75 2304,'2'3'633,"0"-1"0,0 1 0,1-1 0,-1 0 0,1 1 0,2 1 0,4 1-144,0 1 1,1-1-1,10 3 1,-5-2-290,0-1 0,0 0 0,30 4 0,-35-9-67,0 1 0,-1-1 0,1-1 0,0 0 0,0 0 0,-1-1 0,12-4 0,-17 5-78,0 0 1,0-1 0,0 0-1,-1 0 1,1 0 0,0 0 0,-1-1-1,4-3 1,-5 5-34,-1-1 0,1 0 0,-1 1 1,0-1-1,1 0 0,-1 0 0,0 0 0,0 0 0,-1 1 0,1-1 1,0-1-1,-1 1 0,1 0 0,-1 0 0,1 0 0,-1-4 0,0 3-22,0 1 0,0-1 0,-1 0 0,1 1 0,-1-1 0,1 1 0,-1-1 0,0 1-1,0-1 1,0 1 0,0-1 0,-1 1 0,1 0 0,-1 0 0,1-1 0,-5-2 0,3 2-11,0 0 0,-1 0 0,0 1 1,0 0-1,1-1 0,-1 2 0,-1-1 1,1 0-1,-6-1 0,0 1-13,0 0 1,0 1-1,0 0 0,-1 0 1,1 1-1,0 0 0,-20 4 1,16-1 73,0 1 0,1 0 1,0 0-1,0 2 1,0-1-1,1 2 0,-1 0 1,2 0-1,-15 12 1,21-15-22,-1 1 0,2 0 1,-1 0-1,1 0 0,-1 0 1,1 1-1,1 0 0,-1 0 1,1 0-1,0 0 0,1 0 1,-1 1-1,1-1 0,0 1 1,1 0-1,0 0 0,0-1 1,0 1-1,1 0 0,0 9 1,2-5 56,-1 1 0,2-1 1,-1 0-1,2 0 1,-1 0-1,1 0 0,1 0 1,8 13-1,-4-10 56,0 0-1,1-1 1,1 0-1,0-1 1,16 14-1,-23-23-87,0 1-1,0-1 0,1 0 1,0 0-1,0 0 0,0-1 1,0 0-1,0 0 0,0 0 1,0-1-1,1 1 0,-1-1 1,0-1-1,1 1 0,-1-1 1,1 0-1,-1 0 0,1 0 1,-1-1-1,1 0 0,-1 0 1,0 0-1,1-1 0,-1 1 1,0-1-1,0-1 0,0 1 1,0-1-1,-1 0 0,1 0 1,-1 0-1,1-1 0,-1 1 1,6-8-1,20-25 188,51-79 0,-59 81-199,1 0 0,1 2 0,37-38 0,-52 61-135,-1 1-336,0 1-1,15-11 1,-23 18 411,0 0 0,0-1-1,1 1 1,-1 0 0,0 0-1,0 0 1,0 0 0,1 0-1,-1 0 1,0-1 0,0 1 0,0 0-1,1 0 1,-1 0 0,0 0-1,0 0 1,1 0 0,-1 0-1,0 0 1,0 0 0,1 0 0,-1 0-1,0 0 1,0 0 0,0 0-1,1 0 1,-1 1 0,0-1-1,0 0 1,1 0 0,-1 0 0,0 0-1,0 0 1,0 1 0,2 8-147,-5 17 365,2-20-224,-5 33 600,-18 58 0,24-90 49,6-12-102,8-16 142,-1 4-663,1 0 0,0 0 0,1 2 0,1 0 0,0 0 0,1 2 0,24-15 0,11 1-882,-52 27 867,1 0 0,-1 0 0,0 0 0,0 0 0,0 0 0,1 0 0,-1 0 0,0 0-1,0 0 1,0 0 0,1 0 0,-1 0 0,0 0 0,0 0 0,1 0 0,-1 0 0,0 0 0,0 0 0,0 0 0,1 0-1,-1 0 1,0 0 0,0 0 0,0 0 0,0 1 0,1-1 0,-1 0 0,0 0 0,0 0 0,0 0 0,0 1 0,0-1-1,1 0 1,4 11-158,1 10 78,-2 0 141,1-1 0,1 0 0,1 1 0,0-2 0,2 1 0,21 35 0,-28-51-15,1 1 0,1-1 0,-1 0 0,1 0 0,0 0 0,0 0 0,0-1 0,0 1 0,0-1 0,1 0 0,0 0 0,6 2 0,-7-3 16,-1-1-1,1 0 1,-1 0-1,1 0 1,0 0-1,-1 0 0,1-1 1,0 0-1,-1 0 1,1 0-1,0 0 1,0-1-1,-1 1 0,1-1 1,0 0-1,-1 0 1,6-2-1,1-2-2,-1-1 0,0 0 0,0-1 0,0 0-1,-1 0 1,0-1 0,13-15 0,43-68 733,-64 91-778,2-4 0,0 0 0,0 0 0,-1 0-1,1 0 1,-1 0 0,0 0 0,0 0 0,0-9 0,0 11-45,-1 0 0,0 0 0,0 0 0,0-1 0,0 1 0,-1 0 0,1 0 1,-1-1-1,1 1 0,-1 0 0,0 0 0,0 0 0,0 0 0,0 0 0,0 0 0,0 0 0,0 0 0,-3-3 0,2 4 0,0 0-1,0 0 1,0 0-1,0 0 0,0 0 1,0 0-1,0 0 1,0 1-1,0-1 1,0 1-1,0-1 1,0 1-1,0 0 1,-1 0-1,1 0 1,0 0-1,0 0 1,0 0-1,0 1 1,-1-1-1,1 1 0,0-1 1,0 1-1,0 0 1,0 0-1,-3 2 1,2-1 33,0 0 1,0 0-1,0 0 1,0 0-1,0 1 1,0-1-1,0 1 1,1 0-1,-1 0 1,1 0-1,0 0 1,0 0-1,0 0 1,-1 5-1,1-2 20,1 0-1,0 0 0,0 0 1,1 1-1,-1-1 1,2 0-1,-1 0 0,0 0 1,1 1-1,0-1 1,1 0-1,3 9 0,-4-10 18,1-1-1,0 0 0,0 1 0,0-1 1,0 0-1,1 0 0,-1 0 1,1-1-1,0 1 0,1 0 0,-1-1 1,0 0-1,1 0 0,0 0 0,0 0 1,8 3-1,-9-4 18,1-1-1,0 0 1,0 0 0,1-1-1,-1 1 1,0-1 0,0 0 0,0 0-1,0 0 1,0-1 0,0 1-1,0-1 1,0 0 0,0 0-1,0-1 1,0 1 0,4-3 0,7-4 128,0 0 1,25-20 0,-25 17-86,-12 9-78,35-26-62,57-30-1,-53 35 68,-29 15-140,0 1-1,0 0 1,19-6 0,-31 12 112,-1 1 0,0 0 0,1 0 0,-1 0 0,1 0 1,-1 0-1,0 0 0,1 0 0,-1 0 0,1 0 0,-1 0 0,0 0 0,1 1 0,-1-1 0,0 0 0,1 0 0,-1 0 0,1 0 0,-1 1 1,0-1-1,1 0 0,-1 0 0,0 1 0,0-1 0,1 0 0,-1 0 0,0 1 0,0-1 0,1 1 0,5 14-149,-3 21 168,-3-23 15,0 1 0,2-1 0,0 0 0,0 0 0,1 0-1,1 0 1,0 0 0,0-1 0,2 0 0,-1 0 0,1 0 0,9 11-1,-14-21 22,1 0-1,-1 0 1,1 0-1,-1 0 0,1 0 1,0 0-1,0-1 0,0 1 1,0-1-1,0 1 0,0-1 1,0 0-1,0 0 0,0 0 1,1 0-1,-1 0 0,1 0 1,3 0-1,-2-1 6,0 0 0,0 0-1,0 0 1,1-1 0,-1 1-1,0-1 1,0 0 0,0 0 0,0-1-1,4-1 1,6-5 42,0 0 0,0 0 0,-1-1 0,21-20 0,105-113 28,-138 141-118,3-2-9,-1-1-1,0 1 1,0-1-1,-1 0 1,1 0-1,-1 0 1,0 0 0,2-6-1,-4 10 7,0 0-1,0 0 1,0 0 0,0-1-1,0 1 1,0 0 0,0 0-1,0 0 1,0-1 0,0 1-1,0 0 1,0 0 0,0 0-1,0 0 1,-1-1 0,1 1-1,0 0 1,0 0 0,0 0-1,0 0 1,0-1 0,-1 1-1,1 0 1,0 0-1,0 0 1,0 0 0,0 0-1,-1 0 1,1 0 0,0 0-1,0 0 1,0-1 0,-1 1-1,1 0 1,0 0 0,0 0-1,0 0 1,-1 0 0,1 0-1,0 0 1,0 0 0,0 0-1,-1 0 1,1 1 0,0-1-1,-9 3-266,-2 4 129,0 0 0,-18 16 0,26-19 131,-1-1 1,1 1-1,0 0 1,0 0-1,1 0 1,-1 0 0,1 1-1,0-1 1,0 1-1,0-1 1,-1 7-1,2-6 38,-1 0-1,1 0 0,1 0 0,-1 1 0,1-1 0,0 0 0,0 1 0,0-1 0,1 0 1,0 1-1,0-1 0,0 0 0,1 0 0,0 0 0,0 0 0,0 0 0,0 0 1,1-1-1,0 1 0,0-1 0,0 0 0,7 8 0,-9-12-9,-1 1 1,1-1-1,0 1 0,-1-1 0,1 0 0,-1 1 1,1-1-1,-1 0 0,1 0 0,0 0 0,-1 1 1,1-1-1,0 0 0,-1 0 0,1 0 0,0 0 1,-1 0-1,1 0 0,0 0 0,-1 0 0,1 0 1,0 0-1,0-1 0,1 0 5,0 0 0,0 0 0,0 0 1,0 0-1,-1 0 0,1 0 0,2-3 0,3-3 74,-1 1 0,-1-1 0,6-8-1,-6 8-75,-1 0 0,1 0 0,-1-1 0,-1 1 0,1-1 0,-1 1 0,-1-1 0,1 0 0,-1 0 0,1-17 0,-3 23-55,0 1 0,0-1 0,0 0 0,0 1 0,-1-1 1,1 0-1,-1 1 0,0-1 0,1 0 0,-1 1 0,0-1 0,-1-2 1,1 4 13,1-1 1,0 1 0,-1-1-1,1 1 1,0 0-1,-1-1 1,1 1 0,-1-1-1,1 1 1,-1 0 0,1 0-1,-1-1 1,1 1 0,-1 0-1,1 0 1,-1-1-1,1 1 1,-1 0 0,0 0-1,1 0 1,-1 0 0,1 0-1,-1 0 1,1 0 0,-1 0-1,0 0 1,1 0 0,-1 0-1,1 0 1,-1 0-1,0 1 1,0-1 24,0 1-1,0-1 0,0 1 1,0 0-1,0-1 1,0 1-1,0 0 0,0 0 1,0-1-1,0 1 1,0 0-1,0 0 0,1 0 1,-1 0-1,1 0 1,-1 0-1,0 1 1,1-1-1,0 0 0,-1 0 1,1 0-1,-1 3 1,-2 5-88,0 5-11,0 0 0,1 0 0,0 0 0,1 25 0,-2 15-64,-4 24 188,-12 81 218,14-126-135,-1-2-1,-2 1 0,-14 37 1,22-67-67,-1-1 1,1 0 0,-1 1-1,0-1 1,1 0 0,-1 1-1,0-1 1,0 0 0,0 0-1,0 0 1,0 0 0,0 0-1,0 0 1,0 0 0,0 0-1,0 0 1,-2 0 0,2-1-26,1 0 0,0 0 0,0 1 1,-1-1-1,1 0 0,0-1 0,-1 1 1,1 0-1,0 0 0,0 0 0,-1 0 1,1 0-1,0 0 0,0 0 1,-1 0-1,1 0 0,0 0 0,0-1 1,-1 1-1,1 0 0,0 0 0,0 0 1,0-1-1,-1 1 0,1 0 0,0 0 1,0 0-1,-1-1 0,-1-14 347,1-4-236,0 13-131,1-1 0,0 0 0,0 0 0,0 0 0,3-11 0,1 3 81,2-11-71,1 0-1,19-43 0,-10 36 4,34-60-169,-44 83 122,1 0 0,1 1 0,-1 0 0,2 0 0,-1 1 0,18-13-1,-9 11 48,0 0 0,0 1 0,28-9 0,12-7-1,-40 16 3,-2 3 55,-2-1-1,1-1 1,-1 0 0,17-14 0,-9 4 33,-14 13-101,-1 0 0,0 0 0,0-1 0,0 1 0,-1-1 0,1-1 0,-2 1 0,1-1 0,3-7 0,-8 14 18,5-12-32,-5 12 4,-1 0 1,1 0 0,0 0 0,0 0 0,0 0 0,0 0-1,0 0 1,0 0 0,-1 0 0,1 0 0,0 0 0,0 0-1,0 0 1,0 0 0,0 0 0,-1 0 0,1 0-1,0 0 1,0 0 0,0 0 0,0 0 0,0 0 0,-1 0-1,1 0 1,0 0 0,0 0 0,0 0 0,0 0 0,0-1-1,0 1 1,0 0 0,-1 0 0,1 0 0,0 0-1,0 0 1,0 0 0,0 0 0,0-1 0,0 1 0,0 0-1,0 0 1,0 0 0,0 0 0,0 0 0,0-1 0,0 1-1,0 0 1,0 0 0,0 0 0,0 0 0,0 0 0,0-1-1,0 1 1,0 0 0,0 0 0,0 0 0,0 0-1,0 0 1,0 0 0,0-1 0,0 1 0,-4 7-58,0 0 0,0 1 1,-4 14-1,6-16 60,1 0 0,-1 0 0,1 1-1,1-1 1,-1 1 0,1-1 0,1 1 0,-1-1 0,3 10-1,-3-14 47,1 1 0,-1-1 0,1 0 0,0 0 0,0 0 0,0 0 0,0 0 0,0 0 0,0 0-1,0 0 1,1-1 0,-1 1 0,1 0 0,-1-1 0,1 1 0,0-1 0,0 0 0,-1 1 0,1-1 0,0 0-1,0 0 1,0 0 0,0 0 0,1-1 0,-1 1 0,0 0 0,0-1 0,0 0 0,1 1 0,-1-1-1,3 0 1,-1 0 23,-1-1-1,1 1 0,0-1 1,-1 0-1,1 0 0,0 0 1,-1 0-1,1-1 1,-1 1-1,6-5 0,2-1 88,18-17-1,-5 4-128,-13 11-17,-1-1-1,0 0 1,14-19-1,1-2 138,-16 20-116,-3 5-799,-7 20 363,-17 74 369,-55 237-170,36-212 515,31-97-228,-1-1 0,-1 0 0,0 0 0,-20 26 0,26-40-24,1 1 0,0-1 0,0 1 0,-1-1 0,1 0 0,-1 0 1,1 0-1,-1 0 0,0 0 0,1 0 0,-1 0 0,0 0 0,0-1 0,1 1 0,-1-1 0,0 1 0,-2 0 0,3-2-37,0 1 0,1 0 0,-1-1 0,1 1 0,-1 0-1,0-1 1,1 1 0,-1 0 0,1-1 0,-1 1 0,1-1 0,-1 1-1,1-1 1,0 1 0,-1-1 0,1 0 0,-1 1 0,1-1 0,0 1-1,0-1 1,-1 0 0,1 1 0,0-1 0,0 0 0,0 1 0,0-1-1,0 0 1,0 1 0,0-1 0,0 0 0,0-1 0,1-21-78,1 13 81,1-1 0,0 0-1,0 1 1,1 0 0,0 0 0,12-19 0,1 2-69,24-29 0,-14 24 113,2 0-1,51-44 1,-56 56-185,0 2-1,1 1 1,2 1 0,39-18-1,-46 25-1143,0 5 346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2:32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1023 2656,'-7'4'660,"8"0"94,0-4-507,0 1 0,0-1 0,0 1 0,0-1 1,0 1-1,0-1 0,0 0 0,0 1 0,0-1 1,0 0-1,0 0 0,0 0 0,1 0 0,0 0 11,0 0 0,0-1-1,1 1 1,-1-1 0,0 0-1,0 1 1,0-1 0,0 0-1,0 0 1,0 0 0,-1 0-1,1 0 1,3-3 0,23-25 1508,-9 8-980,117-117 816,-5-5 0,176-253-1,-291 372-1546,-1 0-1,-1 0 0,-1-2 0,-1 1 0,-1-2 0,11-41 0,-14 44-23,-6 19-39,0-1 0,-1 1 0,1-1 1,-1 0-1,1-10 0,-2 16 2,0 0 0,0-1 0,0 1 0,0 0 0,0-1 0,0 1 0,0-1 0,0 1 0,0 0 0,0-1 0,0 1 0,0 0 0,0-1-1,0 1 1,0-1 0,-1 1 0,1 0 0,0-1 0,0 1 0,0 0 0,-1 0 0,1-1 0,-6 4-171,-4 14 13,-6 16 0,-38 56 0,9-16 161,24-31 13,1 1 0,3 0 0,1 1 0,3 1-1,-14 72 1,23-93 58,2 0 0,0 0 0,2 34 0,0-50-19,0 0 0,1-1 0,1 1 0,-1 0 0,1-1 0,1 1 0,-1-1 0,1 0 1,1 1-1,-1-1 0,1-1 0,0 1 0,1-1 0,6 8 0,-9-11 24,1 0 0,0-1 0,0 0 0,0 0 0,0 1 0,0-2 0,0 1 0,1 0 0,-1-1 0,1 1 0,-1-1 0,1 0 0,-1 0 0,1-1 0,0 1 0,-1-1 0,1 0-1,0 1 1,5-2 0,-4 0-11,1 0-1,-1-1 0,1 1 1,-1-1-1,0 0 0,0-1 0,0 1 1,0-1-1,0 0 0,0 0 0,-1-1 1,4-3-1,8-7-36,-1-1 0,0 0 0,-1-2 1,-1 1-1,-1-1 0,12-21 0,-17 24-107,1 0 0,18-26 1,-26 40 74,0 0 1,0-1 0,1 1 0,-1 0 0,0 0 0,0-1-1,0 1 1,0 0 0,1 0 0,-1-1 0,0 1-1,0 0 1,1 0 0,-1 0 0,0 0 0,0-1-1,1 1 1,-1 0 0,0 0 0,0 0 0,1 0-1,-1 0 1,0 0 0,1 0 0,-1 0 0,0 0-1,1 0 1,-1 0 0,1 0 0,1 8-217,-2 14 77,-5 13 174,2-11-28,1 1-1,0 35 1,2-39 98,0-17-35,-1 1 0,1-1-1,0 0 1,0 0 0,1 0-1,-1 1 1,1-1 0,0 0-1,3 8 1,-4-12-26,1 1-1,0 0 1,-1-1 0,1 1-1,-1-1 1,1 1 0,0-1-1,0 1 1,-1-1 0,1 1 0,0-1-1,0 0 1,-1 1 0,1-1-1,0 0 1,0 0 0,0 0-1,0 0 1,0 1 0,-1-1-1,1 0 1,0 0 0,0-1-1,0 1 1,0 0 0,0 0-1,-1 0 1,3-1 0,24-10 440,-13 2-382,-1 0 0,22-19 0,-4 2-150,26-12 28,12-10 139,-41 25-77,-6 4-81,1 1 1,28-16 0,-49 33 22,-1 0 1,1 0 0,0 0-1,0 0 1,0 0 0,0 1-1,0-1 1,0 1 0,0-1 0,0 1-1,0 0 1,0 0 0,0 0-1,0 0 1,0 0 0,0 0-1,0 0 1,0 1 0,3 0-1,-4 0 13,1 0-1,-1 0 0,1 0 0,-1 1 1,1-1-1,-1 0 0,1 1 0,-1-1 1,0 1-1,0-1 0,0 1 0,0 0 1,0-1-1,0 1 0,0 0 0,-1 0 1,1 0-1,0 0 0,-1 2 0,2 5 3,0 0 0,-1 1-1,-1-1 1,1 0 0,-2 0-1,0 12 1,-15 52 466,11-54-164,6-18 210,3-5-164,12-15-25,17-27-280,-11 7-79,-16 27-31,0 0-1,2 0 1,-1 1 0,1 0 0,19-20-1,-26 30 59,0 0-1,0 0 1,1 0-1,-1 0 1,0 1-1,1-1 1,-1 0 0,0 1-1,1-1 1,-1 0-1,1 1 1,-1 0-1,1-1 1,-1 1-1,1 0 1,2 0-1,-4 0 6,1 0 1,0 0-1,0 1 0,0-1 0,0 0 0,0 1 0,0-1 0,0 1 0,0-1 1,-1 1-1,1 0 0,0-1 0,0 1 0,-1 0 0,1-1 0,-1 1 1,1 0-1,0 0 0,-1-1 0,1 1 0,-1 0 0,0 0 0,1 0 0,-1 0 1,0 0-1,1 0 0,-1 1 0,4 17-5,-1 0-1,-1 0 1,1 26 0,-4-45 35,1 1 1,0-1-1,0 1 1,0-1-1,0 1 1,0-1-1,0 1 1,0 0-1,0-1 1,0 1 0,0-1-1,0 1 1,0 0-1,0-1 1,0 1-1,1-1 1,-1 1-1,0-1 1,0 1-1,1-1 1,-1 1 0,0-1-1,1 1 1,-1-1-1,1 1 1,12-11 518,-7 3-596,37-40 130,-27 27-137,2 2-1,26-24 1,-42 41 41,0-1 0,0 0 1,1 1-1,-1 0 1,0-1-1,1 1 1,-1 0-1,1 0 1,0 0-1,-1 1 0,1-1 1,3 0-1,-4 1 5,0 0 1,-1 0-1,1 1 0,0-1 0,-1 0 0,1 1 0,0-1 1,-1 1-1,1 0 0,-1-1 0,1 1 0,-1 0 0,0 0 1,1 0-1,-1 0 0,0 0 0,1 1 0,-1-1 0,0 0 0,2 3 1,2 4-44,0 0 1,-1 1 0,1 0-1,4 16 1,-5-14 57,1 0-1,8 16 1,-10-24 25,-1 1 0,1 0 0,0-1 0,0 0 0,0 0 0,0 0 1,0 0-1,1 0 0,-1 0 0,8 3 0,-6-4 21,1 0 1,-1 0-1,1 0 0,0-1 1,0 0-1,0 0 0,0 0 0,-1-1 1,1 0-1,0 0 0,0-1 1,0 1-1,0-1 0,0 0 1,0-1-1,-1 0 0,1 0 1,10-5-1,-5 2-17,1-1 0,-2-1 0,1 0-1,-1-1 1,0 0 0,0 0 0,14-17 0,-10 9-6,-2 0-1,0-1 1,-1-1-1,-1 1 1,-1-2 0,0 1-1,-1-1 1,-1-1-1,5-23 1,-11 41-40,0 0 0,-1-1 1,0 1-1,1 0 0,-1-1 1,0 1-1,0 0 0,0-1 0,0 1 1,0-1-1,-1 1 0,1 0 1,-2-3-1,2 5 13,0-1 0,0 1 0,0 0-1,-1 0 1,1-1 0,0 1 0,0 0 0,0 0 0,-1-1-1,1 1 1,0 0 0,0 0 0,-1-1 0,1 1 0,0 0 0,-1 0-1,1 0 1,0 0 0,0 0 0,-1 0 0,1-1 0,0 1 0,-1 0-1,1 0 1,0 0 0,-1 0 0,1 0 0,0 0 0,-1 0 0,1 0-1,0 0 1,-1 1 0,1-1 0,0 0 0,-1 0 0,1 0 0,0 0-1,-1 0 1,1 0 0,0 1 0,0-1 0,-1 0 0,-11 12-206,7-5 186,0 0 0,0 1 0,1 0 1,0 0-1,-4 9 0,-13 48-114,16-49 134,0-2 45,1 1 1,1 0 0,0 0-1,2 0 1,-1 25 0,2-34-21,0 0 0,0-1 0,1 1 0,0 0 1,0-1-1,1 1 0,0-1 0,0 1 1,0-1-1,0 0 0,1 0 0,0 0 0,0 0 1,0 0-1,1-1 0,-1 0 0,1 1 0,5 3 1,-7-7 7,0 1 1,1-1 0,-1 1-1,0-1 1,1 0 0,0 0 0,-1 0-1,1 0 1,-1-1 0,1 1-1,0-1 1,0 1 0,-1-1 0,1 0-1,0 0 1,0 0 0,-1-1-1,1 1 1,0-1 0,0 1 0,-1-1-1,1 0 1,-1 0 0,1 0-1,-1 0 1,1-1 0,3-2 0,5-3 13,-1-1 1,0 0 0,0-1-1,12-14 1,86-118 42,-54 66-146,-43 60 31,-10 11-11,1 1 0,0 0 0,0 0-1,1 0 1,-1 0 0,1 1 0,-1-1 0,1 1 0,5-5 0,-8 7 37,1 0 0,-1 0 0,0 0 0,0 0 0,0 0 0,1 0 0,-1-1 0,0 1 0,0 0 0,1 0 0,-1 0 1,0 0-1,0 0 0,1 0 0,-1 0 0,0 0 0,0 0 0,0 0 0,1 0 0,-1 1 0,0-1 0,0 0 0,1 0 0,-1 0 1,0 0-1,0 0 0,0 0 0,1 0 0,-1 1 0,0-1 0,0 0 0,0 0 0,0 0 0,1 0 0,-1 1 0,0-1 1,0 0-1,0 0 0,0 0 0,0 1 0,0-1 0,1 0 0,-1 0 0,0 0 0,0 1 0,0-1 0,0 0 0,0 0 0,0 1 1,0-1-1,0 0 0,0 1 0,-1 14-91,0-12 52,-1 16 30,-1-1 0,-1 0-1,0 0 1,-1 0-1,-12 25 1,4-14 135,-2 0 1,-23 32-1,33-52-41,-2-1 0,1 0 0,-1-1 0,0 1 0,-1-1 0,-13 9 0,20-15-66,0 0 1,-1 1 0,1-1-1,-1 0 1,1 0 0,-1-1 0,1 1-1,-1 0 1,0 0 0,1-1-1,-1 1 1,0-1 0,0 0-1,1 1 1,-1-1 0,0 0 0,0 0-1,0 0 1,1 0 0,-1 0-1,0-1 1,0 1 0,0 0 0,1-1-1,-1 0 1,0 1 0,1-1-1,-1 0 1,0 0 0,1 0-1,-1 0 1,1 0 0,0 0 0,-1 0-1,1 0 1,0-1 0,-1 1-1,1 0 1,0-1 0,-1-1 0,1 2-12,1-1 1,-1 1-1,0 0 1,1 0-1,-1 0 1,0-1-1,1 1 1,0 0-1,-1 0 1,1-1-1,0 1 1,0 0-1,0-1 1,0-2-1,0 4-5,0-1 0,0 0 0,1 0 0,-1 1 0,1-1 0,-1 0 0,0 0 0,1 1 0,-1-1 0,1 1 0,0-1 0,-1 0 0,1 1 0,0-1 0,-1 1 0,1-1 0,0 1 0,-1 0 0,1-1 0,0 1 0,0 0 0,-1-1 0,1 1 0,0 0 0,0 0 0,1-1 0,13-1 16,-1 1 1,1 0 0,29 3 0,8-1-59,-44-1-110,101-8 333,-94 5-1692,1 0 1,23-8-1,-37 10 1109,0 1 1,0-1 0,1 0-1,-1 1 1,0-1 0,-1 0-1,1 0 1,0-1 0,0 1-1,0 0 1,-1 0 0,1-1-1,0 1 1,-1-1 0,1 0-1,-1 1 1,0-1 0,0 0-1,0 0 1,1-2 0,7-13-3178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19:42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95 458 3808,'0'-18'6128,"-4"17"-5830,1 1 0,0 0 0,0-1-1,-1 2 1,1-1 0,0 0 0,0 1 0,-1-1 0,1 1 0,0 0 0,0 0 0,0 0 0,0 1 0,-4 1 0,-5 10-342,-8 11 265,19-22-189,0-1 1,-1 1-1,1 0 0,1-1 1,-1 1-1,0 0 1,0 0-1,1 0 0,-1 0 1,1 0-1,-1 3 0,1-1 86,0-1 0,0 0 1,1 0-1,-1 1 0,1-1 0,1 5 0,-2-8-86,1 1-1,-1 0 0,0-1 1,0 1-1,1 0 0,-1-1 1,1 1-1,-1-1 1,0 1-1,1-1 0,-1 1 1,1-1-1,-1 1 1,1-1-1,-1 0 0,1 1 1,-1-1-1,1 0 1,0 1-1,-1-1 0,1 0 1,0 1-1,-1-1 1,1 0-1,0 0 0,-1 0 1,1 0-1,0 0 1,-1 0-1,1 0 0,0 0 1,-1 0-1,1 0 1,0 0-1,0-1 0,2 1 64,0-1-1,1 0 0,-1 1 0,0-1 0,0-1 0,0 1 0,0 0 1,-1-1-1,1 0 0,0 0 0,0 1 0,-1-2 0,1 1 0,-1 0 0,0 0 1,0-1-1,0 1 0,0-1 0,3-4 0,-2 2-82,1-2-87,0 1-1,-1-1 1,1 0 0,-1 0 0,0 0-1,-1 0 1,0 0 0,0 0 0,-1-1-1,1-8 1,-2 17-370,-7 4-69,7-5 516,0 0 0,0 1 0,0-1-1,0 0 1,0 0 0,-1 1 0,1-1 0,0 0 0,0 0-1,0 1 1,0-1 0,0 0 0,1 0 0,-1 0 0,0 1-1,0-1 1,0 0 0,0 0 0,0 1 0,0-1 0,0 0-1,0 0 1,0 0 0,1 1 0,-1-1 0,0 0 0,0 0-1,0 0 1,1 1 0,-1-1 0,0 0 0,0 0 0,0 0-1,1 0 1,-1 0 0,0 0 0,0 0 0,0 1 0,1-1-1,-1 0 1,0 0 0,0 0 0,1 0 0,-1 0 0,0 0-1,5 0 108,-1 1 0,0-1 0,0 0-1,0 0 1,1 0 0,-1-1-1,0 0 1,0 1 0,4-3-1,2 1 176,4-1-96,0-2-1,0 0 0,0 0 1,-1-1-1,1-1 1,-2 0-1,1-1 0,-1 0 1,0-1-1,-1-1 1,0 1-1,0-2 1,17-21-1,3-9-175,-1-2-1,-2 0 1,-2-2 0,21-52 0,-45 91-166,1 0 1,0 1 0,7-10-1,-10 15 149,0-1-1,0 1 1,0 0 0,0 0-1,0 0 1,0 0-1,0 0 1,1 0-1,-1 0 1,0 0 0,0 0-1,0 0 1,0-1-1,0 1 1,0 0-1,0 0 1,0 0-1,0 0 1,0 0 0,1 0-1,-1 0 1,0 0-1,0 0 1,0 0-1,0 0 1,0 0-1,0 0 1,0 0 0,0 0-1,1 0 1,-1 0-1,0 0 1,0 0-1,0 0 1,0 0-1,0 0 1,0 0 0,0 0-1,0 0 1,1 0-1,-1 0 1,0 0-1,0 1 1,0-1-1,0 0 1,0 0 0,0 0-1,0 0 1,0 0-1,0 0 1,0 0-1,0 0 1,1 0-1,-1 0 1,0 1 0,0-1-1,0 0 1,0 0-1,0 0 1,0 0-1,0 0 1,0 0-1,0 0 1,0 0 0,0 1-1,0-1 1,0 0-1,0 0 1,0 0-1,0 11-142,0-11 139,0 12-70,-1 0 1,-3 15-1,0-4 16,-40 179-52,-15-3 26,44-151 90,-62 177 173,50-149 15,20-56-87,4-8 35,0-1 1,-2 0-1,1 0 0,-1 0 0,-1-1 1,0 0-1,-8 10 0,11-17 284,3-5-105,5-12 70,12-20-117,43-65-159,-49 82-130,2 0 1,0 1-1,23-22 1,-29 33-407,-1 0 0,1 0 0,1 1 0,-1 0 1,1 0-1,10-3 0,20-6-1308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19:48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1 854 2656,'0'0'146,"-1"1"0,1-1-1,0 1 1,0-1 0,1 1 0,-1-1 0,0 0 0,0 1-1,0-1 1,0 1 0,0-1 0,0 1 0,0-1 0,1 0-1,-1 1 1,0-1 0,0 1 0,1-1 0,-1 0-1,0 1 1,0-1 0,1 0 0,-1 1 0,0-1 0,1 0-1,-1 0 1,1 1 0,-1-1 0,0 0 0,1 0 0,-1 0-1,1 1 1,1-1 54,-1 0-1,1 0 1,-1 0-1,0 0 1,1-1 0,-1 1-1,1 0 1,-1 0-1,0-1 1,3 0-1,29-16 1428,-15 3-1154,1-1-1,-2-1 1,29-31-1,-18 17-127,-8 6-249,0 0 0,-2-1 0,0-1 0,-2 0 0,-1-1 0,18-45 0,-20 43 225,7-17 51,-20 46-388,0 0-1,1-1 1,-1 1-1,0 0 1,0-1-1,0 1 1,0-1-1,0 1 1,0 0-1,0-1 1,1 1-1,-1-1 1,0 1-1,0 0 1,0-1-1,0 1 1,-1-1-1,1 1 1,0 0-1,0-1 1,0 1-1,0-1 1,0 1 0,-1-1-1,1 1-4,-1 1-1,1-1 0,-1 1 1,1-1-1,0 1 1,-1-1-1,1 1 1,-1-1-1,1 1 1,0 0-1,0-1 1,-1 1-1,1-1 1,0 1-1,0 0 1,0-1-1,0 1 1,0-1-1,0 2 1,-21 78-255,12-51 355,1 1 1,2 0 0,-3 33-1,9-51-21,-1 2 125,0 0-1,3 23 1,-1-32-122,0 0 1,0-1-1,1 1 0,-1 0 0,1 0 1,0-1-1,0 1 0,1-1 1,-1 0-1,7 8 0,-6-8 30,0-1-1,0 0 1,0 0-1,1 0 1,-1-1-1,1 1 1,-1-1-1,1 0 1,0 0-1,0 0 1,0 0-1,0-1 1,6 2-1,-3-2 23,-1 0 0,1 0 1,0-1-1,0 0 0,-1 0 0,1-1 0,13-2 1,-6-1 52,1-1-1,0 0 1,-1-1 0,0 0 0,0-1 0,23-17-1,-29 18-133,1-1 0,-2 0-1,1-1 1,-1 0-1,0 0 1,7-11-1,30-57-278,-21 34 55,-14 21-43,-3 9-276,-7 29 233,-2 11 312,0 38 1,3-58 1,0 0 0,-1 0 0,0 0 0,0 0 0,0 0 0,-1 0 0,-5 11 0,1-2 290,8-16 88,6-6-114,0-1-200,-1 0 0,0 0 1,-1-1-1,1 0 0,7-11 0,9-10-104,-15 20-13,9-11-121,17-22 0,-34 41 127,0 0-1,0 0 1,1-1 0,-1 1-1,0 0 1,0 0-1,0 0 1,0 0 0,0 0-1,0 0 1,0 0-1,0-1 1,0 1 0,1 0-1,-1 0 1,0 0 0,0 0-1,0 0 1,0 0-1,0 0 1,0 0 0,1 0-1,-1 0 1,0 0-1,0 0 1,0 0 0,0 0-1,0 0 1,1 0-1,-1 0 1,0 0 0,0 0-1,0 0 1,0 0 0,0 0-1,1 0 1,-1 0-1,0 0 1,0 0 0,0 0-1,0 0 1,0 0-1,0 0 1,1 0 0,-1 0-1,0 1 1,0-1 0,0 0-1,0 0 1,0 0-1,0 0 1,5 12-264,-1 15 107,-7-2 326,3-20-170,-1 1 0,1-1-1,-1 0 1,2 11-1,3 34 355,-3-49-335,-1-1 0,1 1 0,-1 0 1,1 0-1,-1 0 0,1-1 0,0 1 0,-1 0 1,1-1-1,0 1 0,0-1 0,-1 1 0,1-1 1,0 1-1,0-1 0,0 1 0,0-1 0,0 0 1,0 0-1,0 1 0,-1-1 0,1 0 0,0 0 1,0 0-1,0 0 0,2 0 0,0 0 77,1 0 0,0 0 0,0 0 0,0-1 0,3 0 0,4-3-8,0-1 0,-1 1 0,0-2 0,0 1 0,-1-1 0,1-1 0,-1 0 0,0 0 0,-1-1 0,9-9-1,4-8-63,0-2-1,17-29 1,2-10 93,-4-1-1,52-135 1,-80 179-179,-2 0-1,0 0 0,4-43 1,-9 60-13,-1 0 0,0 1 1,0-1-1,0 0 0,-1 0 1,1 0-1,-4-10 0,4 16 78,0 0-1,0 0 0,0 0 0,0 0 1,0 0-1,0-1 0,0 1 0,0 0 0,0 0 1,0 0-1,0 0 0,0 0 0,0 0 1,0-1-1,-1 1 0,1 0 0,0 0 0,0 0 1,0 0-1,0 0 0,0 0 0,0 0 1,0 0-1,0 0 0,-1-1 0,1 1 0,0 0 1,0 0-1,0 0 0,0 0 0,0 0 1,-1 0-1,1 0 0,0 0 0,0 0 1,0 0-1,0 0 0,-1 0 0,-4 5-175,-5 10-16,9-14 158,-5 11 5,0 0 1,1 0 0,0 1-1,1-1 1,1 1 0,0 0-1,-2 17 1,-17 160 76,20-142 48,6 95 0,-1-127-45,0 0-1,1 0 0,0 0 1,2-1-1,0 0 0,0 0 1,15 23-1,-17-32 2,-1 0-1,1-1 1,1 0 0,-1 0 0,6 5-1,-8-8-7,0-1-1,-1 0 1,1 1-1,0-1 1,0 0-1,0 0 1,-1 0-1,1 0 1,0 0-1,1 0 1,-1 0-1,0-1 1,0 1-1,0-1 1,0 0 0,0 0-1,1 1 1,2-2-1,0 1 16,-1-1 0,1 0-1,-1 0 1,0 0 0,0-1 0,1 0 0,-1 1-1,0-1 1,-1-1 0,1 1 0,0-1-1,0 1 1,-1-1 0,5-5 0,-1-2-44,-1 1 0,0-1 1,-1-1-1,0 1 0,0-1 1,-1 1-1,-1-1 0,0 0 1,0-1-1,-1 1 0,-1 0 1,0-1-1,0 1 0,-1-1 1,-3-20-1,0 16-149,0 13-122,-3 20-248,3-7 453,0 3 59,0 1 0,1 0 0,0 0 1,1 0-1,0 0 0,2 15 0,0-22 15,1 1 0,0-1 0,0 1-1,0-1 1,1 0 0,6 11-1,-8-16-3,0 1 0,1-1-1,-1 0 1,1-1 0,-1 1-1,1 0 1,0 0 0,0-1-1,0 1 1,0-1 0,0 0-1,0 1 1,0-1 0,0 0-1,0 0 1,1 0 0,-1-1-1,4 2 1,-2-2 39,0 1-1,0-1 1,0 0 0,-1 0-1,1-1 1,0 1 0,0-1 0,0 0-1,-1 0 1,1 0 0,4-2-1,7-4 42,-2 0 1,1-1-1,-1-1 0,0 0 0,0-1 0,-1 0 0,15-17 0,-8 6-2,-1-1 0,-1-1-1,18-32 1,-32 48-101,1 1-1,-1-1 0,-1 0 1,3-9-1,0-1 77,-3 11-113,-2 6 43,0-1 1,0 1-1,0 0 1,0-1-1,0 1 0,0 0 1,0-1-1,0 1 1,0 0-1,0 0 0,0-1 1,1 1-1,-1 0 1,0-1-1,0 1 0,0 0 1,0 0-1,1-1 1,-1 1-1,0 0 0,0 0 1,0 0-1,1-1 1,-1 1-1,0 0 0,1 0 1,-1 0-1,0 0 1,0 0-1,1 0 0,-1-1 1,0 1-1,1 0 1,-1 0-1,0 0 0,0 0 1,1 0-1,-1 0 1,0 0-1,1 0 0,-1 0 1,0 0-1,1 0 1,-1 1-1,0-1 0,1 0 1,7 0 51,9 0-54,0 1 0,0 0 0,1 1 0,-2 1 0,1 1-1,22 7 1,-36-10-1,1 1-1,-1-1 0,0 1 0,1 0 1,-1 0-1,0 0 0,0 1 0,-1-1 1,1 1-1,0-1 0,-1 1 0,1 0 1,-1 0-1,0 0 0,0 0 0,0 0 1,-1 1-1,1-1 0,-1 1 0,2 5 1,-1-1 16,0 2 0,-1-1 0,0 0 0,-1 0 1,0 0-1,0 0 0,-2 10 0,0-3-24,2 0 0,1 17-1,0 3-171,-1-32 211,1-1-1,-1 1 1,0-1 0,1 0-1,0 0 1,1 4 0,-2-6-7,0 0 1,1 0 0,-1 0-1,0 0 1,1-1-1,-1 1 1,1 0 0,-1 0-1,1-1 1,0 1-1,-1 0 1,1-1-1,-1 1 1,1-1 0,0 1-1,0 0 1,-1-1-1,1 0 1,0 1 0,0-1-1,0 1 1,0-1-1,-1 0 1,1 0-1,0 0 1,2 1 0,4-2 20,0 1 0,0-1 0,0-1 0,-1 1 0,1-1 0,0-1 0,-1 1 0,1-1 1,-1 0-1,0 0 0,0-1 0,0 0 0,0 0 0,-1 0 0,9-9 0,5-7-40,-1-1 0,26-38 0,-23 30-40,5-11 157,-1-1 0,25-56 0,-48 92-108,5-11 97,-6 16-111,-1 0 0,0 0 0,0-1 0,0 1 0,0 0 0,1 0 0,-1 0 0,0-1 0,0 1 0,0 0 1,0 0-1,0 0 0,0-1 0,0 1 0,0 0 0,0 0 0,0-1 0,0 1 0,0 0 0,0 0 0,0-1 0,0 1 0,0 0 0,0 0 0,0-1 0,0 1 0,0 0 0,0 0 0,0 0 0,0-1 0,-1 1 0,1 0 0,0 0 0,0 0 0,0-1 0,0 1 0,0 0 0,-1 0 0,1 0 0,0-1 0,-11 26-491,1-6 345,-8 18 51,-15 41 0,29-67 144,0 1-1,1-1 0,0 1 0,1 0 0,1 0 1,0 0-1,0 0 0,2 16 0,-1-27-29,0 1 0,1-1 0,-1 0 0,0 0-1,0 1 1,1-1 0,-1 0 0,1 0 0,-1 1-1,1-1 1,-1 0 0,1 0 0,0 0 0,0 0-1,0 0 1,-1 0 0,1 0 0,0 0 0,0 0-1,0 0 1,2 1 0,-1-2 22,0 1 1,-1-1-1,1 1 1,0-1-1,0 0 1,0 1-1,-1-1 1,1 0-1,0 0 1,0 0-1,0-1 1,-1 1-1,1 0 1,2-1-1,1-1 7,-1 1 1,1-1-1,-1 0 0,1 0 1,-1-1-1,0 1 0,0-1 0,0 0 1,0 0-1,0-1 0,3-3 1,5-9 16,-1 0 0,-1-1 1,0 0-1,9-25 1,-6 8-168,12-50 0,-23 78-134,-2 11-65,-2 11 57,1-5 233,0 1 0,0-1 0,1 0 0,1 0 0,3 22 0,-3-26 35,1-1-1,-1 0 1,1 0-1,1 0 0,-1 0 1,1 0-1,0-1 0,1 1 1,-1-1-1,1 0 1,0 0-1,5 5 0,-6-7-3,1-1 0,-1 1 0,1-1-1,0 0 1,0 0 0,-1 0 0,2 0-1,-1-1 1,0 0 0,0 0 0,0 0 0,0 0-1,9 0 1,-4-1 35,1 0 0,-1 0-1,0-1 1,1-1 0,11-3 0,-5 0-19,-1 0 0,-1-1 0,1-1 1,-1 0-1,0-1 0,22-16 0,-17 8 20,-1 0 0,0 0 1,25-33-1,-29 31-121,11-22 0,-41 90-437,14-44 462,-14 31 22,-17 65 0,31-91 28,0-1 0,-1 17 0,3-24-11,0 0 1,0 0 0,0-1-1,0 1 1,1 0 0,-1 0 0,1-1-1,0 1 1,0 0 0,0-1-1,0 1 1,0-1 0,0 1-1,3 3 1,-3-6 40,0 1 0,0-1 1,0 1-1,0 0 0,0-1 0,0 1 0,0-1 1,0 0-1,0 1 0,0-1 0,0 0 0,0 0 0,0 0 1,0 1-1,0-1 0,0 0 0,0 0 0,0-1 1,0 1-1,0 0 0,1 0 0,-1 0 0,0-1 0,0 1 1,0-1-1,0 1 0,0 0 0,-1-1 0,1 0 1,1 0-1,2-1 15,-1 0 0,1-1 0,-1 1 0,0-1 0,0 0 0,0 0 0,3-4 0,50-78 82,49-99 0,-29 45-61,20-30-125,-86 154 11,-1-1 0,0-1 0,10-27 0,-16 31-138,-3 13 180,0 0-1,0 0 1,0 0 0,0 0-1,0 0 1,0 0 0,0 0 0,0 0-1,0 0 1,-1 0 0,1 0 0,0 0-1,0 0 1,0 0 0,0 0 0,0 0-1,0 0 1,0 0 0,0 0-1,0 0 1,0 0 0,0 0 0,0 0-1,0 0 1,0 0 0,0 0 0,0 0-1,0-1 1,0 1 0,0 0 0,0 0-1,0 0 1,0 0 0,0 0 0,0 0-1,0 0 1,0 0 0,0 0-1,0 0 1,0 0 0,0 0 0,0 0-1,0 0 1,-9 16-428,7-11 424,-3 7-14,0-1 1,1 1 0,1-1-1,0 1 1,1 0-1,0 0 1,1 1 0,0-1-1,1 0 1,1 15 0,2 3 48,2 0 0,16 57 0,-12-62 49,0-1 0,1-1-1,1 0 1,21 33-1,-30-54-52,0 1-1,-1-1 0,1 0 1,0 1-1,0-1 0,1 0 1,-1 0-1,0-1 0,1 1 1,-1 0-1,1-1 0,-1 1 1,1-1-1,0 0 0,0 0 1,4 1-1,-4-2-6,-1 1 0,1-1 0,-1 0 1,1 0-1,0-1 0,-1 1 0,1 0 0,-1-1 1,0 0-1,1 1 0,-1-1 0,1 0 0,-1 0 1,0 0-1,0-1 0,1 1 0,-1-1 0,0 1 0,2-3 1,9-9 6,-1-1 0,0-1 0,-1 0 1,0-1-1,12-25 0,22-32-202,-45 91-5,-1 0-1,4 23 0,-1-12 206,-1-14-31,1 1 0,3 17 0,-4-28 36,0-1 1,1 0-1,-1 0 0,1 0 1,0-1-1,0 1 0,0 0 1,0-1-1,1 1 0,-1-1 0,1 0 1,6 6-1,-8-8-16,0-1 0,0 1 0,0 0-1,0-1 1,1 1 0,-1-1 0,0 0 0,1 1 0,-1-1 0,0 0 0,1 0-1,-1 0 1,0 0 0,1 0 0,-1 0 0,0 0 0,1 0 0,-1 0 0,0-1-1,1 1 1,-1-1 0,0 1 0,0-1 0,1 1 0,-1-1 0,0 0 0,0 1-1,2-2 1,3-3 15,0 0 0,0 0 0,9-10 0,68-87 236,-33 39-59,-42 52-193,-7 8-72,1 1 0,-1-1 0,1 1 0,0 0 0,-1 0 0,4-2 0,-9 16-245,-1 8 236,-4 31-1,8-43 67,1 0 0,0 0 0,0-1 0,1 1 0,0 0 0,0 0 0,0-1 0,1 1 0,1-1 0,-1 1 0,1-1 0,0 0 0,5 8 0,-6-13 29,-1 0 0,1 0 1,0-1-1,-1 1 0,1 0 0,0-1 0,0 1 1,0-1-1,0 0 0,0 0 0,0 0 0,1 0 1,-1 0-1,0 0 0,0-1 0,1 1 0,-1-1 1,0 1-1,1-1 0,-1 0 0,1 0 0,-1 0 1,0 0-1,1 0 0,-1-1 0,0 1 0,1-1 0,-1 1 1,0-1-1,1 0 0,-1 0 0,0 0 0,0 0 1,0-1-1,0 1 0,0 0 0,0-1 0,2-2 1,43-49 351,-43 48-369,-1 0-1,0 0 1,0-1-1,0 1 1,-1-1 0,0 0-1,0 1 1,-1-1 0,2-11-1,-2 14-2,0-8-35,0 0-1,-1 0 0,0 0 1,-1 0-1,0 0 0,-1 0 1,-5-19-1,7 29 17,0-1 0,-1 1 0,0-1 0,1 1 0,-1-1 0,0 1 0,0 0 0,0 0 0,0-1 0,0 1 0,0 0 0,0 0 0,0 0 0,-3-2 0,4 3 9,-1-1 0,0 1 0,0 0 0,1 0 0,-1 0 0,0-1 0,0 1 0,0 0 0,1 0 0,-1 0 0,0 0 0,0 0 0,1 0 0,-1 1 0,0-1 0,0 0 0,0 0 0,1 1 0,-1-1 0,0 0 0,1 1 0,-1-1-1,0 0 1,1 1 0,-1-1 0,0 1 0,0 0 0,-5 5-5,1 0-1,0 0 1,0 0-1,1 1 1,-1-1-1,1 1 0,1 0 1,-1 0-1,1 1 1,-3 9-1,3-7-18,2-8 37,0 0 0,0-1 0,0 1 0,0 0 0,1 0 0,-1 0 0,1 0 0,0 0 0,-1 0 0,1 0 0,0 0 0,0 0 0,0 0 0,1 3 0,0 4 113,-1-8 139,0-21-224,0 20-32,0 0 0,0 0 0,-1 0 0,1 0-1,0 0 1,0 0 0,0 0 0,0-1 0,0 1 0,0 0 0,0 0-1,0 0 1,0 0 0,0 0 0,0 0 0,0 0 0,0 0-1,0 0 1,0 0 0,0 0 0,0 0 0,0-1 0,0 1-1,-1 0 1,1 0 0,0 0 0,0 0 0,0 0 0,0 0-1,0 0 1,1 0 0,-1 0 0,0 0 0,0-1 0,0 1 0,0 0-1,0 0 1,0 0 0,0 0 0,0 0 0,0 0 0,0 0-1,0 0 1,0 0 0,0 0 0,0 0 0,0 0 0,0 0-1,0-1 1,0 1 0,0 0 0,0 0 0,1 0 0,-1 0-1,0 0 1,7-8-15,11-9 39,18-7-45,2 0 0,0 3-1,51-21 1,-39 18 28,14-6-32,-56 27 1,0 1 0,0-1 0,0 2 0,0-1 0,0 1-1,10-1 1,-17 3 14,0-1 0,0 0 0,0 0 0,0 1-1,0-1 1,0 1 0,0-1 0,0 1 0,0-1-1,-1 1 1,1-1 0,0 1 0,0 0 0,-1-1 0,1 1-1,0 0 1,-1 0 0,1 0 0,-1-1 0,1 1-1,-1 0 1,1 0 0,-1 0 0,0 0 0,0 0 0,1 0-1,-1 0 1,0 0 0,0 0 0,0 0 0,0 1 0,1 3 3,-1 1 1,1-1 0,-1 1-1,-2 7 1,-4 48 100,5-38 8,-2 0 0,-9 42 0,12-65-93,0 0 0,0 0 0,0 0 0,0 0 0,0 0 0,0 0 0,0 0 0,0 0 0,0 0 0,1 0 0,-1 0 0,0 0 0,0 0-1,0 0 1,0 0 0,0 0 0,0 0 0,0 0 0,0 0 0,0 1 0,0-1 0,0 0 0,0 0 0,0 0 0,1 0 0,-1 0 0,0 0 0,0 0 0,0 0 0,0 0 0,0 0 0,0 0 0,0 0 0,0 0 0,0 1 0,0-1 0,0 0 0,0 0 0,0 0 0,0 0 0,0 0-1,0 0 1,0 0 0,0 0 0,10-12 219,18-27-119,-26 36-113,21-33 10,-12 18-159,2 0 0,25-30 0,-38 48 151,0 0 0,0 0 0,1 0 1,-1 0-1,0 0 0,0 0 0,0 0 1,0 0-1,0 0 0,0 0 0,0-1 1,0 1-1,0 0 0,0 0 0,0 0 1,0 0-1,0 0 0,0 0 0,0 0 1,1 0-1,-1 0 0,0 0 0,0 0 0,0 0 1,0 0-1,0 0 0,0 0 0,0 1 1,0-1-1,0 0 0,0 0 0,0 0 1,0 0-1,0 0 0,0 0 0,0 0 1,1 0-1,-1 0 0,0 0 0,0 0 1,0 0-1,0 0 0,0 0 0,0 0 1,0 0-1,0 0 0,0 0 0,0 0 1,0 1-1,0-1 0,0 0 0,0 0 1,0 0-1,0 0 0,0 0 0,0 0 1,1 8-17,0 11 15,-1-17-20,0 115 76,0-111-25,1 0 0,0 0 1,0-1-1,0 1 0,1 0 0,0 0 1,0-1-1,0 1 0,1-1 0,4 7 1,-4-8-17,-1 0 0,1 0 0,1 0 0,-1 0 1,0 0-1,1-1 0,0 1 0,0-1 0,0 0 1,0-1-1,0 1 0,8 3 0,-1-2-510,-1 0-899,1 0 0,11 7 0,-18-9-32,0 1 0,0-1 0,0 1 0,6 7 0,3 2-1568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19:48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16 5216,'-11'-12'1696,"9"12"-1288,1-1 1,0 1 0,0-1-1,-1 1 1,1 0-1,0-1 1,-1 1 0,1 0-1,0 0 1,-1 0-1,-1 0 1,-4 1 3461,9-1-2740,-1 0-900,-1 1-281,0-1-1,1 1 1,-1 0 0,0-1 0,1 1 0,-1-1 0,0 1-1,1-1 1,-1 1 0,0-1 0,1 1 0,-1-1 0,1 1-1,-1-1 1,1 0 0,-1 1 0,1-1 0,0 0 0,0 1-1,15 6-3285,-13-6 2615,12 7-3699,3 1 1424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19:48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51 139 4160,'-28'-4'1856,"14"-1"-1600,9 1 2944,2-4-1024,3 4-1248,8-10 800,6 11-1024,14-15 288,5 11-608,25-10-193,-2 4-127,30-4-64,-1 8 0,5-3 0,-5 8 0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19:49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15 135 2144,'-4'-1'329,"-7"-1"777,12 1-611,-1 0 0,0 0 0,1 0 0,-1 0 0,1 0 0,-1 0 0,1 0 0,0 0 0,-1 0 0,1 0 1,0 1-1,0-1 0,-1 0 0,2 0 0,0-1-196,-1 0 1,1 1-1,0-1 0,-1 1 1,1 0-1,0-1 0,0 1 1,0 0-1,0 0 0,0 0 1,2 0-1,17-1 534,27 1 0,-1 0-553,-30 0-179,45-2 297,89-16-1,-98 8-420,154-28 129,-102 24-2498,1 7-3576,-52 7 2822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19:50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92 4224,'0'-2'254,"1"0"0,0 1 0,0-1 0,0 0 0,0 1 0,1-1-1,-1 0 1,0 1 0,1-1 0,-1 1 0,1 0 0,-1 0 0,1-1 0,0 1 0,-1 0 0,1 0 0,0 1 0,2-2 0,-2 1 141,0 0 0,0 0 1,0 0-1,0 0 0,0 0 1,0-1-1,0 1 0,-1 0 0,1-1 1,7-8 4962,15-15-4657,-16 15-568,-7 6-128,-1 0-21,0 6 141,1 15-1569,-1-16 814,1 0 1,-1 1 0,1-1 0,-1 0 0,1 0 0,-1 1 0,1-1 0,0 0 0,0 0 0,0 0-1,1 1 1,12 11-4437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19:54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95 122 992,'0'0'8976,"-4"-5"-7878,-35-24 1441,38 29-2529,0-1 1,0 0-1,0 0 1,0 1 0,0-1-1,1 0 1,-1 0-1,0 0 1,1 0-1,-1 0 1,1 0-1,-1 0 1,1 0-1,-1 0 1,1 0-1,-1 0 1,1-1-1,0 1 1,0-2-1,0 2-1,-1-1 0,1 1 0,0 0 0,0-1 0,-1 1-1,1 0 1,-1 0 0,1-1 0,-1 1 0,0 0 0,1 0-1,-2-2 1,-21-29 23,23 32-31,0 0 1,0 0-1,0 0 0,0-1 0,0 1 0,0 0 1,0 0-1,-1 0 0,1 0 0,0 0 0,0 0 1,0 0-1,0 0 0,0 0 0,0 0 0,0-1 0,0 1 1,0 0-1,0 0 0,0 0 0,0 0 0,0 0 1,0 0-1,-1 0 0,1-1 0,0 1 0,0 0 1,0 0-1,0 0 0,0 0 0,0 0 0,0 0 0,0 0 1,1-1-1,-1 1 0,0 0 0,0 0 0,0 0 1,0 0-1,0 0 0,0 0 0,0 0 0,0-1 1,0 1-1,0 0 0,0 0 0,0 0 0,0 0 0,0 0 1,1 0-1,-1 0 0,0 0 0,0 0 0,0 0 4,0 0-1,0 0 1,0-1 0,0 1-1,1 0 1,-1 0-1,0 0 1,0 0-1,0 0 1,0 0-1,0 0 1,0 0-1,0 0 1,0 0 0,0 0-1,0 0 1,0 0-1,0 0 1,0 0-1,0-1 1,0 1-1,0 0 1,0 0-1,0 0 1,0 0-1,0 0 1,0 0 0,0 0-1,0 0 1,0 0-1,0 0 1,0-1-1,0 1 1,0 0-1,0 0 1,0 0-1,0 0 1,0 0-1,0 0 1,0 0 0,0 0-1,0 0 1,0 0-1,0 0 1,0-1-1,0 1 1,0 0-1,0 0 1,0 0-1,0 0 1,0 0-1,0 0 1,-1 0 0,0-2-65,1 1-73,0 1 0,-1 0 0,1 0-1,0-1 1,0 1 0,0 0 0,0 0 0,-1-1 0,1 1 0,0 0 0,0 0 0,0-1-1,-1 1 1,1 0 0,0 0 0,0 0 0,-1 0 0,1-1 0,0 1 0,0 0-1,-1 0 1,1 0 0,0 0 0,-1 0 0,1 0 0,0 0 0,0 0 0,-1 0-1,1 0 1,-1 3-2021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2:11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0 884 1984,'0'0'6000,"2"-5"-4886,-1 2-989,1 0 0,0 0 0,0 0 0,-1 0 0,0 0 0,0 0 0,0 0 0,0-1-1,0 1 1,0 0 0,-1-1 0,0-3 0,7-25 331,0 5-120,-1 0-1,-1 0 1,2-48-1,-7-88 893,-1 82-998,1-144 586,4 162-912,1 39-190,-4 20 406,0 1 0,0-1 1,0 0-1,0-8 0,-1 12-167,0-1-1,0 1 1,0-1 0,0 1 0,0-1 0,1 1 0,-1-1-1,0 1 1,0-1 0,0 1 0,0 0 0,1-1-1,-1 1 1,0-1 0,0 1 0,1 0 0,-1-1-1,0 1 1,1-1 0,-1 1 0,0 0 0,1 0-1,-1-1 1,1 1 0,-1 0 0,0 0 0,1-1 0,-1 1-1,1 0 1,-1 0 0,1 0 0,0 0 0,21 35-176,-11-20 126,-2 0-1,0 1 1,-1 1 0,13 33-1,25 167 250,-13-45 32,-25-137-76,-4-16-103,8 27 0,-6-31 91,-1 1 0,5 29 0,-4-25 66,-4-17-136,-1 0 0,0-1 1,0 1-1,0 0 1,-1 0-1,1 0 0,0 4 1,-2-5-12,1-1 1,0 1-1,1-1 0,-1 1 1,0-1-1,0 0 0,1 1 1,-1-1-1,1 1 0,-1-1 1,1 0-1,-1 0 0,1 1 1,0-1-1,1 2 0,-1-2 225,4 7 1888,-2-14-1759,-2 4-330,0 1 0,0-1 0,-1 0 0,1 1 0,0-1 0,-1 0 0,1 0 0,-1-2 0,1-3 75,-1-1 1,2 0-1,-1 1 0,4-13 0,5-20-72,2-61-95,43-270-102,-46 329 142,19-57 0,-16 62-55,-9 25 8,0 0-1,2 0 1,6-15-1,-6 17 4,-2 3 229,-2 14-6254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2:14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 1472,'0'0'9306,"5"-7"-8404,-5 31-108,-1 12-498,0-22-261,1 0 0,0 0 0,1 0 1,0 0-1,4 14 0,-3-23 31,0-1 0,0 1 0,0-1 0,4 5 0,4 10-60,18 40 378,-25-47-272,-3-11-104,0-1 0,0 1 1,0-1-1,0 1 1,0 0-1,0-1 0,0 1 1,1 0-1,-1-1 1,0 1-1,0-1 0,1 1 1,-1 0-1,0-1 1,1 1-1,-1-1 0,1 1 1,-1-1-1,0 1 1,2 0-1,-1-1 131,-1 1-118,0 0-1,1 0 1,-1 0 0,0 0 0,1 0 0,-1 0 0,1 0 0,-1-1 0,1 1 0,-1 0 0,1 0 0,0-1 0,-1 1 0,1 0 0,0-1-1,0 1 1,-1 0 0,1-1 0,2 1 0,20 11 332,-17-10-292,3 1 3,-1-1 0,1 0 0,0 0 0,0-1 0,-1 0 0,1-1 0,0 0 0,0-1 0,0 1 0,13-4 0,-19 3-12,0 1 1,0-1 0,0 0-1,0 0 1,0 0 0,0-1 0,0 1-1,-1-1 1,1 1 0,0-1-1,-1 0 1,4-3 0,-2 1 26,-1 0 0,0-1-1,0 1 1,0-1 0,-1 1 0,5-11 0,5-4 242,-10 17-323,0 0 1,0-1-1,0 1 0,-1 0 0,1-1 1,-1 1-1,0-1 0,0 0 1,1-3-1,-1 2 23,2-9 43,-1 0 0,2-24 0,-4 32-38,1 1 0,0 0 0,0 0-1,2-8 1,-1 7 21,0-1 0,-1 1 0,0 0 0,0 0 0,0-8 0,-1 7-89,1-1-1,0 0 1,4-11 0,-3 11 69,-1 1 1,1-1 0,0-13-1,-2 19-54,0-1 0,0 0 0,0 1 0,0-1 0,0 0 0,0 1 0,1-1 0,-1 1-1,1-1 1,-1 0 0,1 1 0,0-2 0,0-3 0,-1-10-446,0 24 20,0 20 244,0 169 225,1-187 46,0 1 0,1 0 1,5 14-1,-5-15-141,-1-4 126,1-1 0,-1 0 0,1 1 0,0-1-1,1 0 1,-1 0 0,1 0 0,0-1 0,0 1 0,0-1-1,1 1 1,0-1 0,-1 0 0,1 0 0,1-1 0,-1 1-1,1-1 1,-1 0 0,1 0 0,0-1 0,0 1 0,9 2-1,-10-3 6,1 0-1,-1 1 0,1-1 1,-1 1-1,0 0 0,0 0 1,7 7-1,-10-9 168,2 0-24,-3-1-212,0 0-1,0 0 1,0 1 0,0-1-1,0 0 1,1 0 0,-1 0-1,0 0 1,0 0 0,0 0-1,0 0 1,0 1 0,0-1-1,1 0 1,-1 0 0,0 0-1,0 0 1,0 0 0,0 0 0,1 0-1,-1 0 1,0 0 0,0 0-1,0 0 1,0 0 0,1 0-1,-1 0 1,0 0 0,0 0-1,0 0 1,0 0 0,1 0-1,-1 0 1,0 0 0,0 0-1,0 0 1,0 0 0,1-1-1,-1 1 1,0 0 0,0 0 0,0 0-1,0 0 1,0 0 0,0 0-1,1 0 1,-1-1 0,0 1-1,0 0 1,0 0 0,0 0-1,0 0 1,0-1 0,0 1-1,0 0 1,0 0 0,0 0-1,0-1 1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2:15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2400,'3'7'6574,"7"9"-4642,7 13-1926,-10-13 366,5 21 0,6 15 206,-12-39-211,1 3-375,7 22 0,-13-32 622,1 0 1,-1 0 0,0 1-1,0 6 1,-2-15-421,1 0 0,-1 0 0,0 0-1,0 0 1,0 1 0,0-1 0,-2-3 0,-1-3-108,3 3-34,-1 0 0,2 0 0,-1 0 0,0-1-1,1 1 1,0 0 0,0 0 0,2-8 0,0-14-129,-3 17 29,0-1 1,-4-16 0,3 17-4,1-1 1,-2-15-1,10-13 105,-7 38-52,1 0 1,-1 0 0,0-1-1,1 1 1,-1 0 0,1 0-1,-1 0 1,1 0-1,-1 1 1,1-1 0,0 0-1,-1 0 1,1 0 0,0 0-1,0 1 1,0-1 0,0 0-1,0 1 1,-1-1-1,1 0 1,0 1 0,0-1-1,0 1 1,2-1 0,29-9-341,-25 9 258,-1 0 160,0 0 1,1 0-1,-1 1 1,1 0-1,8 1 1,8 0-202,-18 0 118,0 0-1,0 0 1,-1 0-1,1 1 0,0-1 1,-1 1-1,0 0 1,6 4-1,10 4 458,-20-10-493,0 0 0,0 0 1,0 0-1,0 0 0,0 0 1,0 0-1,1 0 0,-1 0 0,0 0 1,0 1-1,0-1 0,0 0 1,0 0-1,1 0 0,-1 0 1,0 0-1,0 0 0,0 0 0,0 0 1,0 0-1,1 0 0,-1 0 1,0 0-1,0 0 0,0 0 1,0-1-1,0 1 0,1 0 0,-1 0 1,0 0-1,0 0 0,0 0 1,0 0-1,0 0 0,0 0 1,1 0-1,-1 0 0,0-1 0,0 1 1,0 0-1,0 0 0,0 0 1,0 0-1,0 0 0,0-1 1,0 1-1,0 0 0,0 0 0,0 0 1,0 0-1,0 0 0,0-1 1,0 1-1,0 0 0,0 0 0,0 0 1,0 0-1,0 0 0,0-1 1,0 1-1,0 0 0,0 0 1,0 0-1,0 0 0,0 0 0,0-1 1,0 1-1,0-3-1452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2:32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21 6048,'-39'-12'2752,"24"7"-2400,15 2 32,5 6-288,5-3 32,6 0-64,-3-3-192,6 3 64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2:16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307 2 2656,'-3'-1'7888,"2"3"-8784,1 1 1036,0-3-120,0 0 0,0 1 0,0-1-1,0 0 1,0 0 0,0 1 0,0-1 0,0 0 0,0 1 0,0-1-1,0 0 1,-1 0 0,1 1 0,0-1 0,0 0 0,0 0 0,0 1-1,-1-1 1,1 0 0,0 0 0,0 1 0,0-1 0,-1 0 0,1 0 0,0 0-1,0 0 1,-1 1 0,0-1 0,-1 2 42,-75 74 1821,44-48-1523,-49 45 343,69-59-650,0 0 0,1 1 0,-19 30 0,25-34 7,1 0 1,0 1 0,1 0 0,1-1 0,-1 1 0,2 0 0,0 1-1,0-1 1,1 0 0,0 1 0,1-1 0,1 0 0,0 1 0,1-1-1,0 0 1,5 15 0,0-3 189,-2-7-142,1 0 0,0 0 0,1 0 0,18 29 0,-19-37 84,1 0 0,0-1 1,0 0-1,1 0 1,0-1-1,1 0 1,0 0-1,0-1 0,0 0 1,1 0-1,13 5 1,-22-10 495,1-4-2832,7 2 763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2:17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3904,'0'0'75,"0"0"0,0 1 1,0-1-1,0 0 0,0 0 0,-1 0 1,1 1-1,0-1 0,0 0 0,0 0 0,0 0 1,-1 1-1,1-1 0,0 0 0,0 0 1,0 0-1,0 0 0,-1 0 0,1 0 1,0 1-1,0-1 0,-1 0 0,1 0 0,0 0 1,0 0-1,0 0 0,-1 0 0,1 0 1,0 0-1,0 0 0,-1 0 0,-2 0 291,7-1 1725,-4 4-1889,1-1 0,-1 0 0,1 1 0,0-1 1,-1 0-1,1 0 0,0 0 0,0 0 0,1 0 0,-1 0 0,0 0 1,3 3-1,21 20 796,-10-13-592,0-2 0,0 0 0,25 11 0,15 10 290,-34-17-381,-1 0-1,28 26 0,-41-33-203,0 1 0,0 0 0,-1 0 0,0 1 0,0 0 0,-1 0 0,0 0 0,5 16-1,-4-9-4,-2 1-1,0 1 0,-1-1 1,-1 0-1,1 23 0,-3-5 73,-8 57-1,5-76-142,0 1 0,0-1 0,-2 0 0,0-1 0,-1 1 0,0-1-1,-2 0 1,1 0 0,-2-1 0,-18 25 0,-17 8-6221,32-32 3754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2:18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 1984,'-10'3'7893,"2"-1"-6627,6-1-590,5 0 886,2 0-815,16 6-278,1-1 0,0-1 1,35 5-1,24-5 16,83 0 375,-110-6-627,-17-1 282,72-12 0,-96 11-444,11-2 53,1 1 1,-1 1-1,1 1 1,34 1-1,84 6-113,150 3 969,-260-8-899,107-10 388,-99 10-495,41 6-1,-64-4 148,1 1 0,24 8 0,-41-11 188,-7-12-6917,5 3 4134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2:20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40 3968,'-5'-5'4896,"5"7"-4838,1-1 1,-1 1-1,1-1 0,0 0 1,-1 1-1,1-1 1,0 0-1,0 1 1,0-1-1,0 0 1,0 0-1,2 2 0,4 5 271,9 19 963,20 47 1,-27-55-1020,47 122 1036,-47-118-1076,-5 2 341,-3-20 770,-1-17-441,-1-6-673,-3-23 0,2 27-168,0 0 0,1 1 1,2-28-1,0 20-100,-1-25 1,-1 35 111,1 0 0,0 0 0,1 0 0,0 0 1,0 0-1,1 0 0,1 1 0,-1-1 1,8-15-1,-5 15-1,-5 9-64,1 1-1,0-1 1,-1 0 0,1 1-1,0-1 1,0 0 0,0 1-1,2-2 1,-2 3-7,0-1 1,-1 0-1,1 1 1,0 0-1,0-1 0,0 1 1,0 0-1,0-1 1,0 1-1,0 0 1,0 0-1,0 0 0,0 0 1,0 0-1,0 0 1,0 0-1,0 0 1,1 0-1,48 8-13,83 23 1,-102-24 185,-25-7-533,-1 1 0,1 1 0,-1-1 0,0 1 0,1 0 0,7 4 0,-8-5-3018,4 2 1014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2:22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4 2656,'-2'-2'4616,"-8"1"-2894,-17 0-416,22 1-17,6 10 1690,-1 20-2991,0-20 261,8 105-87,-2-50 81,0 288 1074,-7-217-901,4-75-223,-1 16 1278,-12-93-2825,3-6-2008,1 0 0,-3-26 1,8 18 1057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2:23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3 324 3232,'-1'-4'259,"0"1"-1,1 0 1,0-1 0,-1 1 0,1-1-1,1 1 1,-1-1 0,0 1-1,1-1 1,0 1 0,0 0 0,0-1-1,0 1 1,0 0 0,2-4-1,3-4 610,1 0 0,13-16 0,-13 18-683,4-4 233,1-1 0,0 2 0,1 0 0,25-18 0,61-32 638,-79 51-906,1 2-1,1 0 0,-1 1 1,1 1-1,1 1 0,-1 1 1,40-4-1,-55 9-113,0 0 0,0 0 0,0 0 0,0 1 0,0 0 1,0 0-1,0 1 0,-1-1 0,9 5 0,-11-5-18,0 1 0,0 1 0,0-1 0,0 1-1,0-1 1,0 1 0,-1 0 0,1 0 0,-1 1 0,0-1 0,0 1 0,0 0-1,-1-1 1,5 8 0,-2 1 59,0-1-1,0 1 1,-1 1-1,-1-1 0,0 0 1,0 1-1,-1-1 1,0 22-1,-2-2 286,-7 53-1,6-74-291,-2 0 0,1 0-1,-1 0 1,-1-1-1,0 1 1,-1-1-1,0 0 1,-9 14-1,6-15 31,0 1 0,0-1-1,-1-1 1,0 0-1,0 0 1,-1-1-1,0 0 1,0-1-1,-1 0 1,0 0 0,0-1-1,0-1 1,0 0-1,-20 4 1,19-5-503,1-1 0,0 0 1,-17 0-1,16-2-903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2:28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53 2720,'-3'0'1038,"6"0"2233,16-17-316,-13-10-822,-5 19-1121,0 8-476,0 16-473,-5 26 113,-9 71 544,-4-44-267,9-43-354,0 4 127,5-13 13,2-14-144,0-1 1,1 0-1,-1 1 1,1-1 0,-1 1-1,1 0 1,0-1 0,0 1-1,2 3 1782,16-24-1669,-12 13-198,0 0-1,0 0 0,1 0 1,-1 1-1,1 0 1,0 0-1,0 1 1,0 0-1,0 0 0,1 0 1,-1 1-1,12-2 1,-15 4-7,5-2-4,1 1 1,-1 0-1,20 0 0,23 6 310,-35-4-368,-15-1 139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2:30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252 1 3328,'-1'0'6833,"-3"14"-5528,-26 75-201,-9 29 136,-85 174 0,115-272-1145,0 1 1,1-1-1,1 2 0,2-1 0,0 1 0,1 0 1,1 0-1,1 0 0,1 35 0,2-37 36,1 0 0,2 0-1,0 0 1,0 0 0,2-1-1,1 0 1,0 0 0,1-1-1,1 0 1,19 28-1,23 24 153,-42-59-102,0-1 1,0 0-1,1-1 0,16 11 1,1 4 116,-25-22 1,-1-9-27,1 5-221,-1 1-257,0 0 0,0 0 0,0 0-1,-1 0 1,1 0 0,0 0 0,-1 0 0,1 0 0,0 0-1,-1 0 1,0 0 0,1 0 0,-1-1 0,0 1-1,1-1 1,0-12-3154,-1 1 1062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2:32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375 16 2656,'0'0'18,"0"0"0,0 0 0,0 0 0,0 0-1,0 0 1,0 0 0,0 0 0,0 1 0,0-1 0,0 0 0,-1 0 0,1 0 0,0 0 0,0 0 0,0 0-1,0 0 1,0 0 0,0 0 0,0 0 0,0 0 0,0 0 0,0 0 0,-1 0 0,1 0 0,0 0 0,0 0-1,0 0 1,0 0 0,0 0 0,0 0 0,0 0 0,0 0 0,-1 0 0,1 0 0,0 0 0,0 0 0,0 0-1,0 0 1,0 0 0,0 0 0,0 0 0,0 0 0,0 0 0,-1 0 0,1 0 0,0 0 0,0 0 0,0 0-1,0 0 1,0 0 0,0-1 0,0 1 0,0 0 0,1-6 2659,1-2 648,-2 8-3286,0 0 1,0 0 0,0 0-1,0 0 1,-1 0-1,1 0 1,0-1 0,0 1-1,0 0 1,0 0-1,0 0 1,0 0 0,0 0-1,-1 0 1,1 0-1,0 0 1,0 0 0,0 0-1,0 0 1,0 0-1,0 0 1,-1 0 0,1 0-1,0 0 1,0 0-1,0 0 1,0 0 0,0 0-1,0 0 1,-1 0-1,1 0 1,0 0 0,0 0-1,0 0 1,0 0 0,0 0-1,0 0 1,-1 0-1,1 0 1,0 0 0,0 0-1,0 1 1,0-1-1,0 0 1,0 0 0,0 0-1,0 0 1,0 0-1,-1 1 1,-2-1 155,-1 1 0,0-1-1,0 1 1,0-1 0,1 0 0,-6-1-1,0 0-58,0 2-55,-1 0 0,0 1 1,1 0-1,-1 0 0,1 1 0,0 0 1,0 1-1,0 0 0,-16 10 1,-6 6 452,-34 29 0,65-49-527,-13 10 72,1 1 1,0 0-1,0 0 1,1 2 0,-16 23-1,22-27-65,0-1-1,1 1 1,0 0-1,0 0 1,1 0-1,0 1 1,1-1-1,0 1 1,1-1-1,0 1 1,0 11 0,1-12 53,0 0 1,1-1-1,0 1 1,1 0-1,0 0 1,0-1 0,1 0-1,0 1 1,6 12-1,-7-18-33,0 0-1,0-1 0,0 1 0,0 0 0,0 0 1,1-1-1,-1 1 0,1-1 0,-1 0 0,1 0 1,0 0-1,0 0 0,0 0 0,0-1 0,1 1 0,-1-1 1,0 0-1,1 0 0,-1 0 0,0 0 0,1-1 1,-1 0-1,1 1 0,-1-1 0,1 0 0,-1-1 1,5 0-1,6-1 96,-1-2 0,1 0-1,-1 0 1,0-1 0,21-12 0,58-40 186,-91 57-314,73-49 361,91-79 0,-145 110-495,-22 21 31,0-1 0,1 0-1,-1 1 1,1 0 0,-1-1 0,1 1 0,0 0 0,0 0 0,0 0 0,0 4-1,0-1 80,-1-1 0,1 1 0,1 0 0,-1 0 0,1 0 0,1 6-1,0-4 57,0 0 0,1 0 0,0 0 0,1 0 0,-1 0 0,2-1 0,-1 0 0,1 1-1,0-1 1,0 0 0,10 10 0,2-5 348,-16-12-358,1 0 0,-1 1 0,1-1 0,-1 0 1,1 1-1,-1-1 0,1 0 0,-1 0 1,1 0-1,-1 0 0,1 0 0,-1 1 1,1-1-1,-1 0 0,1 0 0,-1 0 0,1 0 1,-1 0-1,1-1 0,-1 1 0,1 0 1,-1 0-1,1 0 0,-1 0 0,1-1 0,-1 1 1,1 0-1,-1 0 0,1-1 0,9-11 257,-8 11-232,-1-1 0,1 0 1,0 0-1,-1 1 0,0-1 1,1 0-1,-1 0 0,0-1 0,0 1 1,1-4-1,1-4 19,-1-1 1,-1 1-1,0 0 0,0-1 1,-1 1-1,-1-1 0,-1-12 1,2 21-79,-1 0 0,0 1 0,1-1 0,-1 0 0,0 1 0,0-1 0,0 1-1,0-1 1,0 1 0,0-1 0,-1 1 0,1 0 0,0 0 0,-1-1 0,-1 0 0,1 1-13,0 0 0,1-1 0,0 1 0,-1 0 0,1-1 1,0 1-1,0-1 0,-1 1 0,0-3 0,2 3 23,-1 1-1,1-1 1,-1 0 0,1 1 0,0-1 0,-1 1 0,1 0 0,-1-1 0,1 1-1,-1-1 1,1 1 0,-1 0 0,1-1 0,-1 1 0,0 0 0,1-1-1,-1 1 1,0 0 0,1 0 0,-1 0 0,1 0 0,-1 0 0,0 0-1,1 0 1,-2 0 0,-9-3 100,0 3-255,5 1-669,29 7 802,-16-5 75,0 0 0,-1 0 0,1-1 0,1 0 0,-1-1 0,0 1 0,0-2 0,1 1 0,-1-1 0,8 0 0,7-5 205,-1-1 1,0-1-1,37-17 0,47-28 174,-11 5-3,-78 36-513,-10 6-203,14 53-155,-20-40 448,0 1 0,0 0 0,0 0 0,-1 0 0,0-1 0,-5 18 0,5-23 8,-13 38 41,6-20-39,7-19 11,0 0-1,0 0 0,1 1 1,-1-1-1,0 0 0,-1 0 0,1-1 1,0 1-1,-1 0 0,1 0 0,-1-1 1,1 1-1,-1 0 0,0-1 1,0 0-1,-2 2 0,2-2 7,-1 0 0,1-1 1,0 1-1,-1-1 0,1 0 0,-1 0 0,1 0 0,0 0 0,-1 0 0,1 0 1,-1-1-1,1 1 0,0-1 0,-1 1 0,1-1 0,0 0 0,-3-1 0,-8-5 6,-1 0 0,1-1 0,1-1 0,-17-13 0,-2-2-9,23 20-108,6 3 50,-1-1-1,1 1 1,-1-1 0,1 1 0,0-1 0,0 0 0,0 0 0,-4-4 0,0 3-57,6 3 77,0 0 0,0 0 0,0 0 0,0 0 0,0 0 1,0 0-1,0 0 0,0 0 0,0 0 0,0 0 0,0 0 1,0 0-1,0 0 0,0 0 0,0 0 0,0 0 0,1 0 0,-1 0 1,0 0-1,0 0 0,0 0 0,0 0 0,0 0 0,0 0 1,0 0-1,0 0 0,0 0 0,0 1 0,0-1 0,0 0 0,0 0 1,0 0-1,0 0 0,0 0 0,0 0 0,0 0 0,0 0 0,0 0 1,0 0-1,1 0 0,-1 0 0,0 0 0,0 0 0,0 0 1,0 0-1,0 0 0,0 0 0,0 0 0,0 1 0,0-1 0,0 0 1,0 0-1,0 0 0,0 0 0,0 0 0,0 0 0,0 0 0,0 0 1,-1 0-1,1 0 0,0 0 0,18 13-34,32 5-81,-24-7 200,0-1 0,1-1-1,0-2 1,0 0 0,31 2 0,60-7 252,-97-4-90,0 0 0,0-1 0,31-8 0,-32 2-14,-20 9-249,0 0 0,0 1 0,1-1 0,-1 0 0,0 0 0,1 0 1,-1 0-1,0 1 0,0-1 0,1 0 0,-1 0 0,0 0 0,1 0 0,-1 0 0,0 0 0,1 0 0,-1 0 0,0 0 1,1 0-1,-1 0 0,0 0 0,1 0 0,-1 0 0,0 0 0,1 0 0,-1 0 0,0 0 0,1-1 0,-1 1 1,0 0-1,0 0 0,1 0 0,-1-1 0,0 1 0,0 0 0,1 0 0,-1 0 0,0-1 0,0 1 0,1 0 0,-1-1 1,0 1-1,0 0 0,0 0 0,0-1 0,0 1 0,1 0 0,-1-1 0,0 1 0,0 0 0,0-1 0,0 1 0,0 0 1,0-1-1,0 1 0,0 0 0,0-1 0,0 1 0,0 0 0,-1-1 0,1 1 0,0 0 0,0-1 0,-4-5-2321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2:33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285 14 1568,'0'0'75,"0"-1"1,0 1-1,0-12 10644,-1 12-10553,-12 7 1441,-14 12-1648,18-10 261,0 1 1,-9 11-1,2-2 68,-7 10 240,1 1 0,-27 47 0,17-25-213,26-41-214,0 1 0,-4 12 0,-1 1 182,5-13-80,1 1 0,0 0-1,1 0 1,-4 24 0,6-22-54,1-10-151,0 1 0,0 0 1,1 0-1,0 0 0,1 9 0,2 15 160,-3-27-112,0 1 0,0 0-1,0-1 1,1 1 0,-1-1-1,1 1 1,0-1 0,0 1-1,0-1 1,0 0-1,1 1 1,0-1 0,-1 0-1,4 3 1,-2-1 38,0-1 1,1 0-1,0 0 1,0 0-1,8 5 1,-9-7-31,0-1 0,0 1 0,0-1 1,0 0-1,0 0 0,0 0 0,1 0 0,-1-1 1,0 1-1,0-1 0,5 0 0,-1 0 0,1-1-1,-1 0 1,0 0-1,0-1 1,0 0-1,0 0 1,0-1-1,9-4 0,6-5 258,22-16-1,-28 18-276,125-92 361,-131 95-380,0 0 0,0-1-1,-1-1 1,0 1 0,0-1 0,-1-1-1,0 0 1,-1 0 0,0 0 0,-1-1-1,0 0 1,6-16 0,-7 14-15,-2 1 0,1-1 0,-1 0 0,-1 0 0,1-23 0,-3 31-2,-1 0-1,1-1 1,-1 1-1,0 0 1,0 0 0,-1 0-1,1 0 1,-1 0 0,0 0-1,-1 0 1,1 1 0,-1-1-1,0 1 1,0 0-1,0 0 1,-1 0 0,-6-7-1,4 7-19,1 0-1,0 0 1,-1 1-1,0-1 1,0 1-1,0 0 1,0 1-1,0 0 1,-1 0-1,1 0 0,-1 0 1,1 1-1,-13 0 1,6 1-54,-1 0 1,0 1 0,1 1-1,-1 0 1,-22 7-1,-30 13-379,20-7-3991,44-15 3941,1 1 0,-1 0 0,0-1 0,1 1 0,-1 0 0,1 0 0,-1 0 0,1 0 0,-1 0 0,1 0 0,0 0 0,-1 0 0,1 1 0,0-1 0,0 1 0,0-1 0,0 1 0,0-1 0,1 1 0,-1-1 0,0 1 0,0 2 0,4 5-2098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2:33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68 103 5408,'-53'0'2432,"38"5"-2112,20-5 800,5 0-672,25-5 608,15 2-608,39-6 448,14 1-480,42-7 128,-5-1-320,17 1 128,-14 1-192,-8-1-224,-22 7 32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2:34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14 2400,'-11'0'16709,"31"0"-15787,115-8 197,-88 4-908,91 2 1,-99 4-104,-27-2-44,1 1-1,-1 0 1,23 5-1,-22-2 66,-7-2-16,-1 0 0,1-1 0,0 0 0,9 1 0,-6 0 269,1 0-3463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2:35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5 2976,'-2'-5'1985,"4"14"1064,-7 9-452,4-17-2472,0 1 0,1-1-1,-1 0 1,1 0 0,-1 1 0,1-1-1,-1 0 1,1 1 0,0-1-1,0 1 1,0-1 0,0 0-1,0 1 1,0-1 0,0 3-1,1-4-46,-1 1 0,0 0 1,1 0-1,-1 0 0,0-1 0,0 1 0,0 0 0,1 0 0,-1 0 0,0 0 0,0-1 0,0 1 0,-1 0 1,1 0-1,0 0 0,0 0 0,0-1 0,-1 1 0,1 0 0,0 0 0,-1 0 0,1-1 0,0 1 0,-1 0 1,1-1-1,-2 2 0,-2 10 965,5-3-675,-1-8-338,0 0 0,1 0 0,-1 0 0,0 0 0,0 0 0,0 0 0,0 0 0,0 0 0,0 0 0,0 0-1,-1 0 1,1 0 0,0 0 0,0 0 0,-1 0 0,1 0 0,-1 2 0,0-2 4,0 1 1,1 0-1,-1-1 1,1 1-1,0 0 1,-1 0-1,1-1 0,0 1 1,0 0-1,0 0 1,0 0-1,0-1 1,1 4-1,1 10 76,-1-9-68,0 1 0,0 0 0,1 0 0,0-1 0,1 1 0,-1-1 0,5 8-1,7 19 322,28 72 87,-8-22-84,-8-22 0,-17-42-159,-1-1 0,10 36 0,-14-37-79,0 1 0,-1 0 0,-1 0 0,0 0 0,-2 0 0,-2 24 0,-20 122 641,11-91-583,-2-2 224,-32 94 1,43-157-521,-1 1 0,0-1-1,0 1 1,-1-1 0,0 0 0,-1 0-1,0-1 1,0 1 0,0-1 0,-1 0 0,-12 11-1,15-16-471,1-1 0,0 1-1,-1-1 1,1 0-1,-1 1 1,1-1 0,-5 1-1,4-1-256,-8 4-1934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2:07.0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60 1664,'-3'-2'1496,"7"2"-544,9 2 6221,-12-2-7134,0-1-1,0 1 1,0-1 0,0 1-1,0-1 1,0 0 0,-1 1-1,1-1 1,0 0 0,0 0 0,-1 1-1,1-1 1,-1 0 0,1 0-1,-1 0 1,1 0 0,0-1-1,4-5 125,-4 1 218,-1 5-180,0 4-143,0-2-21,1-6 0,4 4-23,-1-1 0,0 1 0,1 0 0,0 0 0,-1 0 0,1 1 0,0 0 0,-1 0 0,1 0 0,0 0 0,6 2 0,11-1-128,172-10 786,-128 1-449,-43 4-147,1 1 1,-1 1 0,0 1-1,1 1 1,35 5-1,-49-3-46,-7-2-3,0 1 0,0-1 0,0 1 0,0 0 0,0 0 0,-1 0 0,5 2 0,34 17 325,-39-19-251,7-2 1579,-14-11-5787,1 7 2513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2:07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12 3136,'3'-7'1119,"-8"7"-495,2 1-591,18-2 7310,8 1-5856,30-3-1693,-22 2 629,35 2 1,-13 0-434,74 3 383,-55 1 454,-35-5-64,-34 0-781,-6 0-402,3 0 106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3:14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61 300 1312,'0'0'421,"-4"13"1179,2-7-1064,-1 0 256,-11 3 2452,13-8-3158,0-1 1,1 1 0,-1-1-1,0 0 1,0 0-1,0 1 1,0-1 0,0 0-1,0 0 1,0 0 0,0 0-1,-1 0 1,1 0 0,0 0-1,0-1 1,0 1-1,1 0 1,-1 0 0,0-1-1,0 1 1,0-1 0,0 1-1,0-1 1,0 1-1,0-1 1,1 1 0,-3-2-1,2 0-78,0 1 1,0 0-1,1 0 0,-1 0 0,0-1 0,0 1 0,1 0 0,-1-1 1,0 1-1,1-1 0,0 1 0,-1-1 0,1 1 0,0-1 0,0 1 0,-1-1 1,1 1-1,0-1 0,1 1 0,-1-1 0,0 1 0,0-1 0,1-1 0,2-4-46,-1 0 0,1 1 1,7-12-1,-6 10 26,10-13-58,1 1-1,0 0 1,1 1-1,30-26 1,-23 22 44,31-23 325,-24 22-177,-27 21-126,1 0 0,0 0 0,0 0 0,0 1 0,0 0 0,1 0 0,-1 0 0,1 0 0,-1 0 0,1 1 0,6-1 0,-5 1 57,-5 0-43,0 1 1,0 0 0,0-1-1,0 1 1,1 0 0,-1 0 0,0 0-1,0 0 1,0 0 0,0 0 0,0 0-1,1 1 1,0-1 0,16 4-99,-16-5 90,0 2-1,-1-1 1,1 0-1,0 0 1,-1 0-1,1 1 1,-1-1-1,1 1 1,-1-1-1,1 1 1,1 1-1,23 8-54,-23-9 68,0 0 1,0 0 0,1 0-1,-1 0 1,0 1 0,0-1-1,0 1 1,0 0 0,-1 0-1,1 0 1,0 0 0,-1 0-1,1 1 1,1 2 0,6 9 97,-6-8-111,0 0 0,0 0 0,0 1-1,4 9 1,24 76 579,-28-77-457,-1 1 0,0-1 0,-1 1 0,0 20-1,-2-3 67,-6 38-1,5-63-162,1 1-1,1 15 1,0-2 16,-1-18-41,0 0 1,0 0 0,0 0-1,0 0 1,1 0 0,-1-1-1,1 1 1,0 0 0,1 0-1,-1 0 1,1 0 0,-1-1-1,1 1 1,0-1 0,0 1-1,1-1 1,3 5 0,5 1 226,0-1 0,22 14 1,-29-20-150,0-1 1,0 1-1,0 0 0,1-1 1,-1 0-1,1 0 1,-1 0-1,0-1 0,1 1 1,-1-1-1,1 0 0,6-1 1,8-2-4,0-1 0,0-1 0,0-1 0,0 0-1,-1-2 1,0 0 0,-1-1 0,0 0 0,0-2 0,-1 0 0,0-1 0,-1 0 0,0-1 0,-1-1 0,-1 0-1,0-1 1,-1-1 0,18-28 0,-20 28-327,1 0-1,0 1 0,18-17 1,-29 32 227,0 0 0,1-1 0,-1 1 0,0 0 0,0 0 0,1 0 0,-1 0 0,0 0 0,0-1 0,1 1 0,-1 0 0,0 0 1,1 0-1,-1 0 0,0 0 0,0 0 0,1 0 0,-1 0 0,0 0 0,1 0 0,-1 0 0,0 0 0,0 0 0,1 0 1,-1 0-1,0 1 0,1-1 0,-1 0 0,0 0 0,0 0 0,1 0 0,-1 1 0,0-1 0,1 0 0,9 13-203,-7-7 294,0-1 0,0 1-1,3 11 1,1 11 770,-6-27-433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3:15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3136,'0'-1'194,"0"0"-1,0 0 1,0 0 0,0 0 0,0 0-1,0 0 1,0 0 0,0 0 0,0 0-1,1 0 1,-1 0 0,0 0 0,1 0-1,-1 0 1,0 0 0,2-2 0,3 7 1305,0 9-1306,1 13 151,0 0 0,1 32 0,-3-25-133,16 259 1501,-25 3-421,-5-186-1052,4-71-3,3 1 1,2 65 0,2-22 1235,-1-81-1513,0-1 0,0 0 0,0 0 1,0 0-1,0 1 0,0-1 0,0 0 0,0 0 1,0 0-1,0 1 0,0-1 0,0 0 0,0 0 1,0 0-1,0 1 0,1-1 0,-1 0 0,0 0 1,0 0-1,0 0 0,0 1 0,0-1 0,0 0 1,1 0-1,-1 0 0,0 0 0,0 1 0,0-1 1,0 0-1,1 0 0,-1 0 0,0 0 1,0 0-1,0 0 0,0 0 0,1 0 0,-1 0 1,0 0-1,0 0 0,1 0 0,-1 0 0,0 0 1,0 0-1,0 0 0,1 0 0,-1 0 0,0 0 1,0 0-1,0 0 0,1 0 0,-1 0 0,0 0 1,0 0-1,0 0 0,1-1 0,12-7-2317,-10 6 1401,15-7-1256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3:16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260 1 3648,'-5'5'5574,"-14"26"-4348,-3 15-599,2 0-1,-25 88 1,1-2-305,18-68-140,-20 57 254,38-97-349,1 0 0,2 0 0,-3 29 0,5-20 25,1 0 0,6 61 0,-2-77-35,1 1 1,1-1-1,0 0 0,2 0 0,-1 0 1,2-1-1,10 18 0,-8-17 3,-1-3-16,0 1 0,0-1 0,2 0 0,0-1 0,21 22 0,-24-30 69,-1 1-1,1 0 1,-1 1-1,0-1 0,7 11 1,-13-17-172,0 0 1,0 0 0,0 0-1,0 0 1,0 0-1,0 0 1,0 0-1,0 0 1,0-1-1,0 1 1,0 0-1,0 0 1,0 0 0,0 0-1,0 0 1,0 0-1,0 0 1,1 0-1,-1 0 1,0 0-1,0 0 1,0 0 0,0-1-1,0 1 1,0 0-1,0 0 1,0 0-1,1 0 1,-1 0-1,0 0 1,0 0 0,0 0-1,0 0 1,0 0-1,0 0 1,0 0-1,0 0 1,1 0-1,-1 0 1,0 0 0,0 0-1,0 0 1,0 0-1,0 0 1,0 1-1,0-1 1,0 0-1,1 0 1,-1 0-1,0 0 1,0 0 0,0 0-1,0 0 1,0 0-1,0 0 1,0 0-1,0 0 1,0 1-1,0-1 1,0 0 0,0 0-1,0 0 1,0 0-1,0 0 1,1 0-1,-1 0 1,2-4-1567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3:16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0 131 3136,'13'80'4976,"-12"-67"-4405,-1 23 1,-1-28-263,1 0 0,0 1 0,0-1 0,1 0 0,0 0 0,3 10 0,-2-11 1697,-3-19-353,1-13-1408,1 0 1,2 0-1,7-33 0,-7 38-195,-1 11-25,0-1 0,0 1 1,1 0-1,8-18 0,-2 8-38,11-33 0,-20 50-6,1 0 0,0 0 1,0-1-1,0 1 0,0 0 1,0 0-1,1 0 1,-1 1-1,0-1 0,1 0 1,0 0-1,2-2 1,-3 3 22,1 1 1,-1-1-1,0 0 0,1 1 1,-1-1-1,1 1 1,-1 0-1,1-1 1,-1 1-1,1 0 1,-1 0-1,1 0 0,-1 0 1,1 0-1,-1 0 1,1 0-1,-1 1 1,1-1-1,-1 1 1,0-1-1,3 1 1,60 24-64,-63-25 294,7 0 276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3:17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55 2912,'33'-27'4944,"10"-1"-1504,-35 80-32,-3-15-2793,1 41 1,-6-62-476,0-1-1,-2 1 1,0 0 0,0 0-1,-6 16 1,6-26-73,0 0 1,-1-1 0,0 0-1,0 0 1,0 0 0,0 0-1,-1 0 1,0 0 0,0-1-1,0 0 1,0 0-1,-1 0 1,0 0 0,0-1-1,0 0 1,-7 4 0,5-4-9,0 0 1,0 0 0,0-1-1,-1 1 1,1-2 0,0 1-1,-1-1 1,0 0 0,1-1-1,-1 1 1,0-2-1,-7 0 1,12 0-430,-1 1 1,1-1-1,0 0 0,-1 0 1,1 0-1,0-1 0,0 1 1,-5-4-1,7 5 112,0-1 1,0 0-1,0 0 1,0 0-1,0 0 1,0 0-1,0 0 1,1 0-1,-1-1 1,0 1-1,1 0 1,-1 0-1,0-1 1,1 1-1,-1 0 1,1-1-1,0 1 1,0 0-1,-1-1 1,1 1-1,0-1 1,0 1-1,0 0 1,1-3-1,4-17-3491,3 2 1253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3:18.1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21 4800,'1'-2'327,"-1"-1"1,0 1-1,0 0 0,1 0 0,-1 0 1,1-1-1,1-1 0,-10 25 2020,-37 121-592,25-84-861,13-40-603,1 0 1,1 1 0,0 0-1,-4 35 1,8-30-182,0-1 1,2 1-1,3 24 1,-3-41-1,1 0 1,-1-1-1,1 1 0,0-1 1,0 1-1,1-1 0,0 0 1,0 0-1,0 0 0,1 0 1,0-1-1,0 1 0,0-1 1,1 0-1,8 7 1,-12-11-76,1 0 1,-1 0 0,1 0-1,0 0 1,0-1 0,-1 1-1,1-1 1,0 1 0,0-1-1,0 0 1,0 1 0,-1-1-1,1 0 1,0 0 0,0 0-1,0-1 1,0 1 0,0 0-1,0-1 1,-1 1 0,1-1-1,0 0 1,0 1 0,2-3-1,3-1 63,-1 0 0,1-1 0,-1 1 0,10-11 0,116-116 915,-116 113-805,24-33 0,-35 42-149,0 1 1,0-1-1,0 0 1,-1 0-1,0 0 1,3-16-1,-6 21-33,0-1 0,-1 0-1,0 1 1,0-1 0,0 0-1,0 1 1,-1-1 0,0 1 0,0-1-1,0 0 1,0 1 0,-1 0-1,1-1 1,-1 1 0,-1 0 0,1 0-1,0 0 1,-1 0 0,0 0-1,-6-6 1,1 2-27,0 1 0,-1 0 1,0 0-1,0 1 0,-1 0 0,0 1 0,-15-6 0,16 8-19,1 0-1,-1 1 0,0 1 1,-1-1-1,1 1 0,0 1 1,0 0-1,-12 1 0,-5 0-257,25-1 86,0 0-1,0 0 1,0 0 0,0 0-1,0 0 1,0 0-1,0 1 1,0-1-1,0 0 1,0 1-1,1-1 1,-1 0-1,0 1 1,0-1-1,0 1 1,0 0-1,1-1 1,-1 1-1,0-1 1,0 1 0,1 0-1,-1 0 1,1-1-1,-2 2 1,2 1-480,-1-1 0,0 0 0,0 0 0,1 1 0,-1-1 1,1 1-1,0-1 0,-1 0 0,1 3 0,4 15-2181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2:02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139 888 2496,'-8'11'4709,"17"-7"-2048,-7-5-2417,0 0-1,0 0 0,0 0 1,0 0-1,0 0 1,0-1-1,0 1 0,0-1 1,0 1-1,1-3 0,6-3 163,-1 1-208,0-1 0,0 0 0,-1 0 0,1-1 0,-2 0-1,10-14 1,30-57 300,-33 53-392,150-257 184,-120 210-276,53-91 450,-86 140-744,-10 24 273,0 0 0,0 0 0,0 0 0,0 0 0,0 0-1,0 0 1,0 1 0,0-1 0,0 0 0,0 0-1,0 0 1,0 0 0,0 0 0,-1 0 0,1 0-1,0 0 1,0 0 0,0 0 0,0 0 0,0-1-1,0 1 1,0 0 0,0 0 0,0 0 0,0 0 0,0 0-1,0 0 1,0 0 0,0 0 0,-1 0 0,1 0-1,0 0 1,0 0 0,0 0 0,0 0 0,0 0-1,0 0 1,0 0 0,0 0 0,0 0 0,0 0 0,0-1-1,0 1 1,0 0 0,0 0 0,0 0 0,0 0-1,0 0 1,0 0 0,0 0 0,0 0 0,0 0-1,0 0 1,0 0 0,0 0 0,0-1 0,0 1 0,0 0-1,0 0 1,0 0 0,0 0 0,0 0 0,0 0-1,0 0 1,0 0 0,0 0 0,0 0 0,1 0-1,-12 11-570,-9 17 565,1 1 0,-19 41 1,-24 66 213,26-53-76,-7 11 38,-37 80 175,17-2-15,-12 27 326,57-160-210,-1-1-1,-1-1 0,-27 36 0,41-65-31,0-1 0,-14 14 0,19-21-381,-11 10 367,7-10-183,4-9 63,3 2-251,0-1 1,0 1-1,1 0 0,7-13 1,22-42-4,49-72 0,-65 112-46,1 1 0,1 0 1,0 1-1,1 1 0,2 1 0,29-21 0,-3 10-5,1 3 0,2 2 0,79-28 0,-2 13-544,-127 39 568,0-1-1,1 1 1,-1 0-1,0 0 1,0 0-1,1 0 1,-1 0-1,0-1 1,0 1-1,1 0 1,-1 0-1,0 0 1,1 0-1,-1 0 1,0 0-1,1 0 1,-1 0-1,0 0 0,0 0 1,1 0-1,-1 0 1,0 0-1,1 0 1,-1 0-1,0 1 1,0-1-1,1 0 1,-1 0-1,0 0 1,1 0-1,-1 0 1,0 1-1,0-1 1,0 0-1,1 0 1,-1 1-1,0-1 1,0 0-1,0 0 0,1 1 1,-1-1-1,0 0 1,0 0-1,0 1 1,0-1-1,0 0 1,0 0-1,0 1 1,0-1-1,0 0 1,1 1-1,-1-1 1,0 0-1,-1 1 1,1-1-1,0 0 1,0 1-1,0-1 1,0 0-1,-8 21-27,5-17 23,-2 7 48,1 0 0,-5 15-1,8-24-36,0 1 1,1-1-1,-1 0 0,1 1 0,0-1 0,-1 0 1,1 1-1,0-1 0,0 1 0,1-1 0,-1 0 0,0 1 1,1-1-1,0 0 0,-1 1 0,1-1 0,0 0 1,2 4-1,-2-5 29,0 0 0,0-1 0,-1 1 0,1-1 0,0 1 0,0-1 0,0 1 0,0-1 0,0 0 1,0 1-1,0-1 0,0 0 0,0 0 0,0 0 0,0 0 0,0 0 0,0 0 0,0 0 0,0 0 0,0 0 0,-1 0 1,1 0-1,0-1 0,0 1 0,0 0 0,0-1 0,0 1 0,0-1 0,0 1 0,0-1 0,-1 1 0,2-2 0,3-1 122,0 0 0,-1-1-1,9-8 1,-8 6-72,0 0 0,0 0 0,0 0 1,-1-1-1,0 1 0,5-13 0,-8 17-84,0 0 0,-1 0 0,1-1-1,0 1 1,-1 0 0,0 0-1,1-1 1,-1 1 0,0 0-1,0-1 1,0 1 0,-1 0-1,1-1 1,-1 1 0,1 0-1,-1-1 1,0 1 0,1 0 0,-1 0-1,0 0 1,0 0 0,-1 0-1,1 0 1,0 0 0,-1 0-1,1 0 1,-4-2 0,3 2-30,0 0-26,0 1 0,0-1 0,0 1 0,0-1 0,0 1 0,0 0 0,0-1 0,-1 1 0,-3-1 0,-8-3-103,14 5 165,0 0-1,0 0 1,0 0 0,0 0 0,0 1 0,0-1 0,0 0 0,0 0 0,0 0 0,0 0 0,0 0 0,0 0 0,0 0 0,0 0 0,0 0-1,0 0 1,0 0 0,0 0 0,0 0 0,-1 0 0,1 0 0,0 0 0,0 0 0,0 0 0,0 0 0,0 0 0,0 0 0,0 0-1,0 0 1,0 0 0,0 0 0,0 0 0,0 0 0,0 0 0,0 0 0,0 0 0,0 0 0,0 0 0,0 0 0,0 0 0,0 0-1,0 0 1,0 0 0,0 0 0,-1 0 0,1 0 0,0 0 0,0 0 0,0 0 0,0 0 0,0 0 0,0 0 0,0 0 0,0 0 0,0 0-1,0 0 1,0 0 0,0 0 0,0 0 0,0 0 0,0 1-34,21-1 233,-7-3-184,-1-1 1,1 0 0,-1 0-1,0-1 1,0-1 0,-1 0-1,17-12 1,3-2 0,1 1 0,0 2 0,2 1 0,70-21 0,-102 36-24,-1 0 0,1 1-1,0-1 1,-1 1 0,1-1 0,0 1 0,-1 0 0,1 0 0,0 1 0,0-1 0,-1 0 0,1 1 0,0 0 0,-1-1-1,1 1 1,-1 0 0,1 0 0,-1 1 0,0-1 0,1 0 0,-1 1 0,0 0 0,0-1 0,0 1 0,0 0 0,0 0 0,0 0-1,0 0 1,-1 0 0,1 1 0,-1-1 0,0 0 0,0 1 0,0-1 0,0 1 0,1 2 0,2 15 9,-1 0 0,-1 0 1,-1 36-1,-1-45 79,-1-8-75,1 0 0,1 0-1,-1 1 1,0-1 0,1 0 0,-1 0 0,1 0 0,0 0 0,0 0 0,0 0 0,1 0-1,-1 0 1,1 0 0,-1-1 0,1 1 0,0 0 0,0-1 0,0 1 0,1-1 0,2 3 0,-1-3 47,-1 0 0,1 0 1,0 0-1,0-1 1,0 0-1,0 1 1,0-1-1,0-1 0,0 1 1,0 0-1,0-1 1,0 0-1,0 0 1,8-1-1,-1-1 42,0-1 1,0 0-1,-1-1 0,1 0 1,-1 0-1,0-1 1,0 0-1,-1-1 0,10-7 1,-4 4-73,-1-1 3,1-1 1,-1-1-1,-1 0 1,19-22-1,13-19-98,18-19-204,-60 69 260,0 1-1,0-1 0,0 1 0,0 0 1,0 0-1,1 0 0,-1 0 0,0 0 1,6-1-1,-8 3 9,0 0 0,0 0 0,0-1 1,0 1-1,0 0 0,0 0 0,0 0 0,0 0 0,0 0 1,0 0-1,0 0 0,0 1 0,0-1 0,0 0 1,0 1-1,0-1 0,0 0 0,0 1 0,-1-1 0,1 1 1,0-1-1,0 1 0,0 0 0,0-1 0,-1 1 0,1 0 1,0 0-1,-1 0 0,1-1 0,-1 1 0,1 0 0,0 0 1,-1 0-1,0 0 0,1 0 0,-1 0 0,0 0 1,1 1-1,0 2 4,0 1 1,-1-1-1,0 0 1,1 1-1,-1-1 1,0 0-1,-1 1 1,0 3-1,-10 38 132,7-33-101,-7 25 293,-3 0 0,-31 62 1,50-109-176,1-1 0,1 1 1,0 0-1,0 1 1,1 0-1,9-8 0,60-47-330,-75 62 190,19-15-61,40-23 0,-55 36 20,1-1 0,-1 1 1,1 1-1,0-1 0,0 1 1,1 0-1,-1 1 0,0 0 0,1 0 1,-1 1-1,10 0 0,-15 0 15,0 0 1,-1 0-1,1 1 0,0-1 0,0 0 0,0 1 0,0 0 0,-1-1 1,1 1-1,0 0 0,0 0 0,-1 0 0,1 0 0,-1 1 0,1-1 1,-1 0-1,1 0 0,-1 1 0,2 2 0,-2-1 17,1-1 0,-1 1 0,0 0 0,0 0 1,0 0-1,-1-1 0,1 1 0,-1 0 0,0 0 0,1 0 0,-2 6 0,0 0 1,0 0 1,-1 0-1,0 0 0,-1 1 1,0-2-1,0 1 1,-7 11-1,-6 5 124,11-19 90,1 0 0,0 0 0,-5 11 0,58-42 537,-16 3-804,-1 0-1,30-28 0,48-33-287,-109 82 329,1 0 1,-1 0-1,0 0 1,1 1 0,-1-1-1,0 0 1,1 1-1,-1-1 1,1 1-1,-1 0 1,1-1 0,3 1-1,-5 0-1,1 0 0,0 1 0,0-1 0,0 1 0,0-1 0,0 0 0,-1 1 0,1-1-1,0 1 1,-1 0 0,1-1 0,0 1 0,-1 0 0,1-1 0,0 1 0,-1 0 0,1 0 0,-1-1 0,1 1 0,-1 0-1,0 0 1,1 1 0,1 4-1,1 1 0,-1 0 0,-1 0 0,1 1 0,-1-1 0,-1 0 0,1 0 0,-2 11 0,-7 62-17,5-54-34,2-21 117,1-1 1,-1 1-1,2 0 1,-1 0-1,0 0 0,1-1 1,0 1-1,3 9 1,-4-14-35,0 1 1,0-1-1,0 0 1,1 0-1,-1 1 1,0-1 0,0 0-1,0 0 1,1 1-1,-1-1 1,0 0-1,1 0 1,-1 0-1,0 1 1,1-1 0,-1 0-1,0 0 1,1 0-1,-1 0 1,0 0-1,1 0 1,-1 0-1,0 0 1,1 1 0,-1-1-1,0 0 1,1-1-1,-1 1 1,0 0-1,1 0 1,-1 0 0,0 0-1,1 0 1,18-9 321,14-15 15,112-129-231,-71 71-334,-55 67-1,-19 15 208,0-1 1,0 1 0,1 0-1,-1 0 1,0 0-1,0-1 1,1 1 0,-1 0-1,0 0 1,1 0 0,-1 0-1,0 0 1,0-1 0,1 1-1,-1 0 1,0 0 0,1 0-1,-1 0 1,0 0 0,1 0-1,-1 0 1,0 0 0,1 0-1,-1 0 1,0 1 0,1-1-1,-1 0 1,0 0 0,1 0-1,-1 0 1,0 0 0,1 0-1,-1 1 1,0-1 0,0 0-1,1 0 1,-1 0 0,0 1-1,0-1 1,1 0-1,-1 1 1,0-1 0,0 0-1,0 0 1,0 1 0,1-1-1,-1 0 1,0 1 0,0-1-1,0 0 1,0 1 0,0-1-1,0 0 1,0 1 0,0-1-1,0 0 1,0 1 0,0-1-1,0 0 1,0 1 0,0-1-1,-1 9-25,-1 0 0,0 0 0,0 0 0,-1-1 0,0 1 0,0-1 0,-6 11 0,-9 25-1,14-32 19,2 1 0,-1-1 0,0 16 0,3-22 38,0-1 1,0 0-1,0 1 0,0-1 1,1 0-1,0 1 1,0-1-1,0 0 0,1 0 1,3 8-1,-4-12 8,0 0 1,0 0-1,0 1 1,0-1-1,0 0 1,1 0-1,-1 0 1,0-1-1,1 1 1,-1 0-1,1 0 1,-1-1-1,0 1 0,1-1 1,-1 1-1,1-1 1,0 0-1,-1 1 1,1-1-1,-1 0 1,1 0-1,-1 0 1,1 0-1,2-1 0,2 0 53,1 0 0,-1 0 0,1-1 0,11-4-1,-2-2-40,-1 0 0,1 0-1,-2-1 1,1-1-1,24-23 1,-18 13-25,-2-1 0,31-42 0,1-6-680,-55 115 28,-3-13 622,2-10-51,-3 37 0,8-53 86,0-1-1,0 1 0,0-1 0,1 1 0,0-1 0,1 1 1,-1-1-1,1 0 0,0 1 0,4 7 0,-5-13-4,0 0 0,-1 0-1,1 0 1,0 0 0,-1 0 0,1 0-1,0 0 1,0 0 0,0 0-1,0-1 1,0 1 0,0 0 0,0-1-1,0 1 1,0-1 0,0 1-1,0-1 1,0 1 0,0-1 0,1 0-1,1 1 1,-1-1 22,1 0 0,0 0 0,-1-1 0,1 1 0,0-1 0,-1 1 0,1-1 0,-1 0 0,4-1 0,4-3 60,-1 0 0,1-1 0,12-10 0,-22 15-100,23-19 44,-1-1 1,-1-1 0,-1-1 0,21-32 0,3-5 29,63-88 188,-52 70-309,69-110 126,-107 158-98,29-54-148,-40 71 157,-1-1 1,0 1-1,-1-1 0,4-20 0,-7 31-13,-1 1 0,1-1 0,-1 1 0,0-1 0,0 1 1,0-1-1,-1 1 0,1-1 0,-1 1 0,-1-5 0,2 6 6,0 1 1,-1-1-1,1 0 1,-1 0-1,1 1 0,-1-1 1,0 1-1,1-1 1,-1 1-1,0-1 0,1 1 1,-1-1-1,0 1 1,0-1-1,1 1 0,-1 0 1,0-1-1,0 1 0,0 0 1,1 0-1,-1 0 1,0 0-1,0-1 0,0 1 1,0 0-1,1 0 1,-1 1-1,0-1 0,0 0 1,0 0-1,0 0 1,0 1-1,-10 3-38,0 0 0,0 1 0,1 1 0,0 0 0,0 0 1,0 1-1,-11 9 0,-1 1-34,-14 9 44,-49 45 0,72-57 24,0 0-1,1 1 1,0 0-1,1 0 1,1 1-1,-10 21 1,1 9-31,3 0 1,-19 82-1,28-97 51,1 0-1,2 0 0,1 1 0,2 0 0,3 42 1,-2-65 27,2 0 1,0 0 0,0 0-1,0-1 1,1 1 0,0-1 0,1 1-1,0-1 1,0 0 0,1-1-1,0 1 1,7 8 0,-7-11 30,-1-1 1,1 1-1,0-1 1,1 0-1,-1-1 0,0 1 1,1-1-1,0 0 1,0-1-1,0 1 1,0-1-1,0 0 1,1-1-1,-1 1 1,0-1-1,1 0 0,10-1 1,4-1 65,-1 0 1,0-2-1,0 0 0,26-8 0,77-33-206,-100 34 100,-1 0 0,1-1 0,-2-2 1,29-20-1,80-82 103,-8-12-22,-115 119-156,-1 0-1,8-13 0,-13 21 56,-1 0 0,1-1 0,-1 1 0,0 0 0,0-1-1,1 1 1,-1-1 0,0 1 0,0-1 0,1 1 0,-1 0 0,0-1 0,0 1-1,0-1 1,0 1 0,0-1 0,0 1 0,1-1 0,-1 1 0,0-1 0,0 1-1,-1-1 1,1 0 0,-9 3-71,-17 15-150,-1 9 152,2 1 1,1 1-1,1 1 0,1 1 1,2 1-1,-31 64 1,47-87 87,0 1 1,1 0-1,-4 17 1,6-23 9,1 0 0,-1 0 0,1 0 0,0 0 1,0 0-1,0 0 0,0 0 0,1 0 0,-1 0 1,1 1-1,0-2 0,0 1 0,0 0 1,0 0-1,3 5 0,-3-7-14,-1 0 1,1-1-1,-1 1 1,1 0-1,-1-1 1,1 1-1,0-1 0,0 1 1,-1-1-1,1 1 1,0-1-1,0 1 1,-1-1-1,1 0 0,0 0 1,0 1-1,0-1 1,0 0-1,-1 0 1,1 0-1,0 0 0,0 0 1,0 0-1,1 0 1,1-1 36,0 1 1,0-1-1,0 0 1,0 0 0,0 0-1,0-1 1,3-1-1,5-4 112,0-1 0,14-13-1,-13 10-160,-1-1-1,0 0 1,-1 0 0,0-2-1,8-14 1,33-73 68,-39 74 32,-7 19-83,-1-1-226,-9 12-341,2 2 537,1 0-1,0-1 1,0 1-1,0 0 1,0 0-1,1 0 1,-1 0-1,1 1 1,1-1-1,-1 0 1,1 0-1,0 1 1,0-1-1,0 0 1,1 0-1,0 1 1,0-1-1,0 0 1,1 0-1,-1 0 1,1 0-1,1 0 0,-1-1 1,0 1-1,1 0 1,0-1-1,0 0 1,1 0-1,4 5 1,5 1 65,0-1 0,0 0 0,1-1 1,0-1-1,1 0 0,20 7 0,94 22 170,-114-32-383,0-1 0,0-1 0,0 0 1,0 0-1,0-2 0,30-2 0,-41 1-728,0 1 1,1-1-1,-1 1 0,0 0 0,1 0 0,-1 0 0,0 1 0,7 1 1,8 5-3272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2:35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90 711 2976,'18'-39'1797,"-17"36"-1165,1 0-1,0 0 1,0 1-1,0-1 1,0 0-1,1 1 1,-1-1-1,1 1 1,-1 0 0,1 0-1,4-3 1,-6 6-553,-1-1 0,0 1 1,0-1-1,0 1 0,0-1 1,0 1-1,0-1 1,0 1-1,0 0 0,0-1 1,0 1-1,0-1 0,0 1 1,-1-1-1,1 1 1,0 0-1,-16 43 650,-14 32-167,12-39-360,-28 64 260,40-85-299,0 1-1,1 0 1,1 0-1,-2 22 1,5-37-103,1 0 1,0-1 0,0 1-1,-1 0 1,2 0 0,-1 0-1,0 0 1,0 0-1,0-1 1,1 1 0,-1 0-1,1 0 1,0 0 0,-1-1-1,1 1 1,0 0 0,0-1-1,0 1 1,0-1-1,0 1 1,1-1 0,-1 1-1,0-1 1,1 0 0,-1 0-1,1 0 1,-1 0-1,1 0 1,0 0 0,-1 0-1,1 0 1,0 0 0,-1-1-1,1 1 1,0-1-1,0 1 1,3-1 0,1 0 6,-1-1 0,0 0 0,1 0 0,-1 0 0,0 0 0,0-1 0,0 0 0,0 0 0,0-1 0,0 1 0,0-1 0,-1 0 0,0 0 0,1-1 0,5-5 0,5-7-44,-1 0 0,20-29 0,-21 26 9,2-3-160,-2 0 0,-1 0 0,12-29 0,-26 64-29,1-1-1,0 1 1,1-1 0,1 1-1,2 14 1,-3-20 191,1-1-1,0 1 1,1-1-1,0 0 1,0 1 0,0-1-1,0 0 1,6 8-1,-7-12 0,0 0 0,1 0-1,-1 0 1,1-1-1,0 1 1,-1-1 0,1 1-1,0-1 1,0 0-1,0 1 1,0-1 0,0 0-1,0 0 1,0 0 0,0-1-1,1 1 1,-1-1-1,0 1 1,0-1 0,1 1-1,-1-1 1,0 0-1,0 0 1,1 0 0,-1-1-1,0 1 1,1 0-1,1-2 1,2 0 7,0 0 0,0 0 0,-1-1 0,1 1 0,-1-1 0,0-1 0,0 1 0,0-1 1,0 0-1,-1 0 0,0 0 0,8-10 0,-1 0-40,-1-1 1,17-31 0,22-73 106,-36 85-262,-13 32 115,1 1 0,-1-1 1,1 1-1,0-1 0,-1 1 1,1-1-1,0 1 0,0 0 0,0 0 1,0-1-1,0 1 0,0 0 1,0 0-1,0 0 0,0 0 0,3-1 1,-3 2 13,0-1 0,0 1 1,0 1-1,0-1 1,0 0-1,0 0 0,0 0 1,0 0-1,1 1 0,-1-1 1,0 1-1,0-1 0,0 1 1,0-1-1,0 1 0,-1-1 1,1 1-1,0 0 0,0-1 1,0 1-1,0 0 0,-1 0 1,2 1-1,15 15 60,1-1 1,1 0-1,37 23 1,-44-33 47,-1 0 1,1 0-1,1-1 1,-1 0-1,1-1 1,0-1-1,0 0 1,21 2-1,-26-5-31,0 0 1,-1 0-1,1-1 1,-1 0-1,1-1 1,-1 0-1,0 0 1,1 0-1,-1-1 0,0 0 1,-1 0-1,1-1 1,10-7-1,-6 3 18,0-1 1,-1 0-1,0-1 0,-1 0 1,0-1-1,12-17 0,-10 11 13,16-33 0,-24 45-88,-1-1-1,0 1 0,0-1 1,0 0-1,-1 1 0,0-1 1,0 0-1,-1 0 0,0 0 1,0-10-1,0 15-3,0 0-1,-1 0 1,1-1-1,0 1 1,0 0-1,-1 0 1,1 0-1,-1 0 1,1 0-1,-1 0 1,1 0-1,-1 0 1,1 0-1,-1 0 1,0 0-1,0 0 1,0 0-1,1 0 1,-2 0-1,1 0-4,0 1-1,0 0 0,0-1 1,0 1-1,0 0 1,0 0-1,0 0 0,0 0 1,0 0-1,0 0 1,0 0-1,0 0 1,0 0-1,0 0 0,0 0 1,0 1-1,-2 0 1,-1 1-37,-1 0 0,0 1 0,1 0 0,-1 0 0,1 0 1,-6 7-1,3-3 32,1 0 1,0 0-1,0 1 1,1 0 0,0 1-1,1-1 1,-6 14-1,-18 67 35,21-64-24,3-10 29,0 1 0,1 0-1,-2 18 1,5-29 14,0 0 0,0 0-1,0 0 1,1 0 0,-1 0 0,1 0 0,0-1 0,1 1 0,-1 0 0,1-1-1,0 1 1,0-1 0,1 1 0,5 7 0,-6-10-2,0 1-1,1-1 1,0 0 0,0 0-1,0 0 1,-1 0-1,2 0 1,-1 0 0,0-1-1,0 0 1,0 1 0,1-1-1,-1 0 1,1-1 0,-1 1-1,1-1 1,-1 1-1,1-1 1,4-1 0,7 0 63,1-1 1,-1 0-1,16-5 1,-28 6-92,47-12 112,0-3 0,-1-3 0,75-38 1,-42 11-230,84-62 1,-139 92-182,-25 17 146,-3 5 82,-5 8-7,6-14 72,-16 34-23,-1-1-1,-1-1 1,-2-1-1,-39 47 1,41-58 135,-25 31-49,38-45 17,0 1-1,1 0 1,0 0 0,1 1-1,-6 14 1,8-21-57,1-1 1,0 1-1,0-1 1,-1 1-1,1-1 1,0 1-1,0 0 1,0-1-1,0 1 1,0-1-1,0 1 0,0-1 1,0 1-1,0 0 1,0-1-1,0 1 1,0-1-1,0 1 1,1-1-1,-1 1 1,0-1-1,0 1 1,1-1-1,-1 1 0,0-1 1,0 1-1,1-1 1,-1 1-1,1 0 1,0-1-5,0 0 0,0 1 0,0-1 1,0 0-1,0 0 0,0 0 0,0 0 0,0 0 1,0 0-1,0 0 0,0 0 0,0 0 0,0 0 1,0-1-1,1 1 0,3-2 7,-1 0 0,1 0 1,-1 0-1,0 0 0,0 0 0,7-6 0,-2-3 26,-1 0 0,0-1 0,0 0 0,8-18 0,-6 12-7,52-102-71,-57 108 44,1-2-532,-4 14 226,-1 9 106,-6 52-57,2-38 226,1 40 1,2-58 33,0 1 1,1-1-1,-1 1 1,1-1-1,1 0 1,-1 1-1,1-1 1,0 0 0,0 0-1,1 0 1,-1 0-1,5 6 1,-5-10 4,-1 1 0,0-1 0,1 0 1,-1 1-1,1-1 0,0 0 0,-1 0 0,1 0 1,0 0-1,0 0 0,0 0 0,0-1 1,0 1-1,0-1 0,0 1 0,0-1 1,0 0-1,0 0 0,0 0 0,0 0 0,0 0 1,0 0-1,0 0 0,0-1 0,-1 1 1,1-1-1,3-1 0,5-1 26,0-2 1,-1 1-1,0-1 1,9-7-1,-6 4-22,16-9 10,-1 0 1,-1-2-1,-1-1 0,27-28 1,117-141 56,-29 0-32,-111 140-89,-2 0 1,-2-2-1,-3-1 1,28-94-1,-33 69-159,-8 34-5,-9 42 152,1 0 1,-1-1-1,0 1 1,0 0-1,0-1 0,0 1 1,0-1-1,0 1 1,0 0-1,-1-3 0,-2 4-189,-1 9 103,-55 176-101,37-126 228,-53 163-72,-39 187 329,107-381-108,3-13 445,-8 23 1,57-140 355,-34 73-954,-2 2 0,21-39 0,-30 65-1,18-32-19,23-34-1,-35 58-26,0 1-1,0 0 1,1 0-1,0 1 1,1 0-1,-1 0 1,1 0-1,1 1 0,12-7 1,-20 12 23,0 1 1,0-1-1,0 1 1,0-1-1,0 1 0,0 0 1,0-1-1,0 1 1,0 0-1,0 0 1,1 0-1,-1 0 0,0 0 1,0 0-1,0 0 1,0 0-1,0 0 1,0 0-1,0 1 0,0-1 1,0 0-1,0 1 1,0-1-1,2 2 1,-2-1 8,0 0 1,0 0 0,0 1 0,0-1-1,0 1 1,0-1 0,0 1-1,-1-1 1,1 1 0,0-1 0,-1 1-1,1 0 1,0 3 0,0 4 1,-1 0 0,1 1 0,-1-1 0,-2 14 1,-1-8 17,0 1 0,-1-1-1,-1 0 1,0 0 0,-1-1 0,-9 17 0,-53 79 371,64-103-322,3-6-52,0 1 1,0 0 0,0-1-1,0 1 1,0 0 0,0-1-1,0 1 1,1 0 0,-1 0-1,1 0 1,0-1 0,-1 1-1,1 0 1,0 0 0,0 0-1,0 0 1,0 0 0,0 0-1,1-1 1,-1 1 0,1 0-1,-1 0 1,1 0 0,-1-1-1,1 1 1,0 0 0,0 0-1,0-1 1,0 1 0,0-1-1,0 1 1,1-1 0,-1 0-1,0 1 1,1-1 0,-1 0-1,1 0 1,-1 0 0,1 0-1,0 0 1,-1 0 0,1 0-1,0-1 1,0 1 0,0-1-1,-1 1 1,4 0 0,3 0 24,1-1 1,0 1 0,-1-1 0,1-1 0,16-2 0,46-14 36,-61 15-50,31-10 21,0-1 0,-1-3 1,74-39-1,-91 42 16,-2-1 0,0-1 0,0-1 0,-2-1 0,0 0 0,-1-2 0,32-40 0,-38 42-28,26-41-117,-35 53 68,0-1 0,-1 1 0,1 0 0,-1-1 0,-1 1 0,1-1 0,-1 0 0,0 1 1,0-8-1,0 12 16,-1 1 1,0-1-1,0 1 1,0-1 0,0 1-1,-1-1 1,1 1-1,0-1 1,0 1 0,0-1-1,0 1 1,0-1-1,-1 1 1,1-1 0,0 1-1,-1-1 1,1 1-1,0-1 1,-1 1 0,1 0-1,0-1 1,-1 1-1,1-1 1,0 1 0,-1 0-1,0-1 1,0 1-9,0 0 0,0 0 0,0-1 0,0 1 0,0 0 0,0 0 0,0 0 0,0 0 0,0 0 0,0 0 0,0 1 0,0-1 0,-1 0 0,-2 2-43,0-1 0,0 1 1,1 0-1,-1 0 1,-6 4-1,-2 5 15,0 0 1,1 0-1,0 1 0,-12 17 0,-32 56-34,44-67 70,1 1 1,1 0-1,0 0 0,-8 30 1,15-41 28,0 0 1,1 0-1,0 0 0,0 0 1,1 0-1,1 11 0,-1-14 16,1 0-1,0 0 1,1-1-1,-1 1 1,1 0-1,0-1 1,0 1-1,0-1 1,0 0-1,1 0 1,4 6-1,-5-8 1,0 0 0,0 1 0,1-1 0,-1 0 0,1-1 0,-1 1 0,1 0 0,0-1 0,-1 0 0,1 1 0,0-1 0,0 0 0,0 0 0,0-1 0,0 1 0,0-1 0,0 1 0,0-1 0,0 0 0,6-1 0,0 0 18,0-1-1,0 0 1,1 0 0,-2-1-1,14-6 1,0-2-36,0-1 1,-1-1 0,36-30-1,8-4-18,-49 37-32,-1 0-1,2 1 1,-1 1-1,1 1 1,21-7-1,-31 12 17,-1 1 0,1 0 0,-1 0 0,1 0 0,0 1 0,-1 0 0,1 0 0,0 1 0,0-1 0,-1 2 0,1-1 0,-1 1 1,1 0-1,-1 0 0,0 0 0,0 1 0,9 6 0,6 5 87,31 29 0,-36-28 40,0-1 0,2-1 1,20 13-1,-27-20-62,0-1-1,0 0 1,0 0 0,0-1-1,1 0 1,0-1 0,0-1-1,0 1 1,0-2 0,0 0-1,0 0 1,1-2 0,-1 1-1,0-1 1,19-5 0,5-4-2384,0 2 634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3:18.6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60 3232,'-14'-7'10634,"16"3"-9674,29-8 880,-29 11-1804,0 0-1,0 1 1,0-1-1,0 1 1,0-1-1,0 1 1,1 0-1,2 0 1,13-2 49,25-7 102,84-5 0,-115 13-171,17-2 6,-6 1 82,-1 0 1,45 3 0,-52 0-143,-5-1-26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3:19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6 3552,'-14'-6'3758,"20"12"-396,33 23-2131,-29-23-1034,0 0 1,-1 1-1,0 1 1,8 8-1,7 9 265,-2 2-1,-1 0 0,34 58 1,-23-21 77,-4 2 1,-2 2 0,-4 0-1,21 102 1,-39-135-221,-1 1-1,-1-1 1,-7 68 0,3-68-202,0-9-13,-2 0 1,0 0-1,-2-1 1,-1 1-1,-1-1 0,-17 39 1,21-57-505,0 0 0,0 0 0,0 0 0,-1 0 0,-8 8 0,-6 7-1013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3:42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26 446 1728,'-14'0'1504,"16"0"-1270,-5 0 560,-8 0 940,12-17 3509,0 11-5083,1 0 0,-1 0 0,1 0 0,0 0 1,0 1-1,1-1 0,0 1 0,3-6 0,6-11 154,-7 11-104,0-1 0,1 1 0,1 0 0,0 0 0,0 0 0,1 1 0,18-17 0,9-4 327,10-8-274,-20 19-100,-19 14-153,1 0 0,0 1 1,1 0-1,-1 0 0,1 1 1,0 0-1,0 0 0,11-3 1,-15 6-22,-1 0 1,1 0 0,0 1 0,0-1 0,0 1 0,0 0 0,0 0-1,0 0 1,-1 0 0,1 1 0,0 0 0,0-1 0,0 2 0,-1-1 0,1 0-1,0 1 1,-1-1 0,1 1 0,-1 0 0,0 0 0,0 1 0,0-1-1,0 0 1,0 1 0,0 0 0,0 0 0,-1 0 0,0 0 0,4 6 0,1 6-36,-1-1 0,0 1 0,-1 1 1,-1-1-1,3 19 0,-4-15 106,2 0-1,13 36 1,-9-35 3,1-1 1,1-1 0,19 28 0,-26-41 5,0 1 0,1-1 0,0 0 0,0 0 0,1 0 0,-1-1 0,1 0 0,0 0 0,0 0 0,0-1 0,0 1 0,1-2 0,0 1 0,11 3 0,-14-6-11,1 0-1,-1 0 1,0 0 0,0-1-1,0 1 1,0-1-1,0 0 1,0 0 0,0 0-1,0-1 1,0 0-1,-1 1 1,1-1-1,-1 0 1,1-1 0,-1 1-1,1-1 1,3-4-1,7-7 135,0 0-1,19-26 0,-25 28-158,12-17 102,-1-1-1,28-60 1,-28 51-16,-6 11-152,-2-1 0,8-32 0,-12 38-12,-2 1 34,-5 18-57,1-1 0,0 0 0,0 1 0,0-1 0,1 1 0,-1-1 0,1 1 0,0 0 0,0 0 0,1 0 0,2-4 0,-4 7 43,0 0-1,0 1 0,0-1 0,1 1 0,-1-1 0,0 1 0,0-1 0,1 1 0,-1 0 0,0 0 0,0-1 0,1 1 0,-1 0 0,0 0 0,1 0 0,-1 0 0,0 1 0,1-1 1,-1 0-1,0 1 0,0-1 0,1 0 0,-1 1 0,0 0 0,0-1 0,2 2 0,5 3-40,-1 0 0,13 11 0,-10-8 58,15 12-17,-1 2 0,39 43 0,-60-61 78,0 0 0,-1 0 0,1 0-1,2 8 1,-3 1-474,-2-12 330,0-1-1,0 0 1,0 1-1,0-1 1,0 0-1,0 0 1,0 1-1,-1-1 1,1 0-1,0 1 0,0-1 1,0 0-1,-1 0 1,1 0-1,0 1 1,0-1-1,-1 0 1,1 0-1,0 0 1,0 1-1,-1-1 0,1 0 1,0 0-1,-1 0 1,1 0-1,0 0 1,0 0-1,-1 0 1,1 0-1,0 0 1,-1 0-1,1 0 0,-1 0 1,-4 0-1594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3:43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18 2720,'0'0'48,"0"0"0,0 0 0,-1 0 0,1 0 0,0 0 0,0 0-1,0-1 1,0 1 0,-1 0 0,1 0 0,0 0 0,0-1 0,0 1 0,0 0 0,0 0 0,0 0 0,0-1 0,-1 1 0,1 0 0,0 0 0,0 0 0,0-1-1,0 1 1,0 0 0,0 0 0,0-1 0,0 1 0,0 0 0,0 0 0,0 0 0,1-1 0,-1 1 0,0 0 0,0 0 0,0-1 0,2-6 2615,-2 3 164,0 5-2321,0 8-196,1 7 255,1 1 0,6 29 0,-4-26-82,3 33 0,27 327 1426,-26-311-1247,-2 101-1,-2-117-379,-2-42-233,-1 0 0,-1-1 0,1 1 0,-2 0 0,-2 17 0,3-26-31,0 1 1,-1-1-1,1 1 0,0-1 1,0 0-1,1 5 1,0 8 753,-3-14-431,-6 1-4483,9-11 151,4 3-862,5 4 1552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3:44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5 3808,'0'-1'606,"-1"1"0,0-1 0,0 1 0,0-1 0,1 1 0,-1 0-1,0 0 1,0-1 0,0 1 0,0 0 0,0 0 0,0 0 0,1 0 0,-1 0 0,0 0 0,-2 1 0,-13 6 1383,13-4-2029,0 0-1,-1 1 1,1-1-1,0 1 1,-3 5 0,5-5 114,0 0 1,0 0 0,0 0-1,1 0 1,0 0 0,0 1-1,0-1 1,0 0-1,0 0 1,1 0 0,1 5-1,0-4-70,-1 0-1,1-1 1,1 1-1,-1-1 1,1 0-1,0 1 1,-1-1-1,2 0 1,-1-1-1,0 1 1,7 5-1,7 9 78,-8-6-288,-6-9 339,0 1-1,0-1 1,0 1-1,0-1 0,4 3 1,-5-5-278,-1 0 1,0 0 0,1-1-1,-1 1 1,0-1 0,1 1-1,-1-1 1,1 1 0,-1-1-1,1 0 1,-1 0 0,0 0-1,1 0 1,-1 0 0,1 0-1,-1 0 1,1 0 0,-1-1-1,3 0 1,0 0-367,0-1 0,0 0 0,0 0 0,-1 0 0,1-1 0,-1 1 0,0-1 0,1 0 0,-1 0 0,0 0 0,-1 0 0,4-5 0,4 0-853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3:44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64 5632,'-3'-3'524,"0"1"-13,0-1 0,0 1 0,0-1 0,0 0 0,0 1-1,1-2 1,0 1 0,-1 0 0,1 0 0,-2-5 0,3 7-248,1 0 1,-1 0 0,0 0 0,0 0 0,0 0 0,0 0-1,0 0 1,0 0 0,0 0 0,-1 0 0,1 0-1,0 1 1,0-1 0,-1 1 0,1-1 0,0 1-1,-3-1 1,-16-9 283,20 10-554,0 0-1,0 0 0,0 0 0,0 1 0,0-1 0,0 0 0,0 0 0,0 0 0,0 0 0,0 0 0,0 0 1,0 0-1,0 0 0,0 0 0,0 1 0,0-1 0,0 0 0,-1 0 0,1 0 0,0 0 0,0 0 0,0 0 1,0 0-1,0 0 0,0 0 0,0 0 0,0 0 0,0 0 0,0 0 0,0 0 0,-1 0 0,1 1 0,0-1 1,0 0-1,0 0 0,0 0 0,0 0 0,0 0 0,0 0 0,0 0 0,-1 0 0,1 0 0,0 0 0,0 0 1,0-1-1,10 12-3132,-2-6 1444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3:46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374 1 3136,'0'0'1029,"-11"12"3856,3-7-4405,-109 79 2528,96-67-2825,1 1-1,1 0 1,-26 34 0,31-32-64,1 1 1,0 1-1,2 0 1,0 0-1,2 1 0,0 1 1,-8 38-1,4 2 353,-7 109 0,18-148-353,1 1 1,2-1-1,1 0 1,0 1 0,2-1-1,11 37 1,-11-49-55,2-1-1,-1 1 1,2-2 0,-1 1-1,12 14 1,44 48 192,-58-70-332,1 1 0,-1-1 0,1 0 0,0 0 0,9 5 0,-13-8-240,1-1-1,-1 1 1,1 0-1,-1-1 1,1 1-1,0-1 1,-1 1 0,1-1-1,0 0 1,0 0-1,-1 0 1,1 0-1,0 0 1,-1 0-1,1 0 1,0-1-1,-1 1 1,1 0-1,0-1 1,-1 0-1,1 1 1,-1-1 0,3-1-1,9-5-1817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3:46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5 167 6048,'-5'-3'2991,"6"9"-1535,7 14-997,4 7 151,-2 1 0,-1 0 0,10 47 0,-12-42-10,-1 1-93,-3-18 2570,2-259-1866,-4 206-1485,0 0 0,11-54 0,-11 83 163,2-5-353,-2 13 454,-1 0 0,1 0 1,-1-1-1,1 1 0,-1 0 0,1 0 0,-1 0 0,1 0 0,-1-1 0,1 1 0,-1 0 0,1 0 0,0 0 0,-1 0 0,1 0 0,-1 1 0,1-1 0,-1 0 0,1 0 0,-1 0 0,1 0 0,-1 1 0,1-1 0,-1 0 0,1 0 0,-1 1 0,1-1 0,0 1 0,2 1 38,0 0-1,1 1 0,-1 0 0,0-1 0,-1 1 1,1 1-1,0-1 0,-1 0 0,0 0 0,0 1 1,3 6-1,-1-4 53,-1 0-1,1 0 1,7 8 0,-7-9-65,0 0 1,0 1-1,0 0 0,-1 0 1,0 0-1,0 0 1,0 1-1,2 9 0,-2-9 55,-2-6 143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3:47.6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24 4384,'0'0'126,"-1"0"1,1 0 0,-1-1-1,1 1 1,0 0 0,-1 0-1,1-1 1,0 1-1,0 0 1,-1 0 0,1-1-1,0 1 1,0 0 0,-1-1-1,1 1 1,0 0-1,0-1 1,0 1 0,-1-1-1,1 1 1,0 0 0,0-1-1,0 1 1,0-1-1,0 1 1,0 0 0,0-1-1,0 1 1,0-1 0,0 1-1,0-1 1,-4 9 4130,-21 21-3152,17-20-796,0 0 0,-13 20 0,12-13-54,-2 1-119,0 1 0,2 1 1,-13 33-1,8-7 142,2 1 1,2 1-1,2 0 0,-3 83 1,11-126-233,0 1-1,0 0 1,1-1 0,0 1-1,0 0 1,0-1 0,0 1 0,1-1-1,-1 1 1,1-1 0,1 0-1,-1 0 1,0 0 0,1 0-1,0 0 1,0 0 0,0-1 0,0 0-1,0 1 1,1-1 0,0 0-1,0-1 1,4 4 0,-1-3 33,0 0 1,0 0-1,1 0 0,-1-1 1,1 0-1,-1 0 0,1-1 1,0 0-1,-1 0 0,1-1 1,0 0-1,0-1 0,9-1 1,-5 0 18,1-1 1,-1 0-1,0-1 1,0 0 0,0-1-1,0 0 1,-1-1-1,0 0 1,0-1-1,-1 0 1,0-1 0,16-14-1,-16 10-37,1 0 0,-1 0 1,-1-1-1,-1-1 0,1 1 0,-2-1 0,0-1 1,-1 1-1,9-30 0,-6 7-33,-2 0 0,5-53 0,-11 65-79,0 0 0,-2 1 0,0-1 0,-9-40 0,10 61 24,-2 0-1,1 0 0,0 1 0,-1-1 0,0 0 0,1 1 0,-1-1 1,-1 1-1,1-1 0,-1 1 0,1 0 0,-1 0 0,0 0 0,0 0 1,0 1-1,0-1 0,-1 1 0,1 0 0,-1 0 0,1 0 0,-1 0 1,0 1-1,-4-2 0,2 2-249,0-1 0,0 1 0,0 0 1,-1 1-1,1 0 0,0 0 0,0 0 0,-1 1 1,1-1-1,0 2 0,0-1 0,0 1 0,-11 4 1,14-5-334,0 1 1,1 0 0,-1 0-1,0 0 1,1 0 0,-1 0-1,-3 5 1,-3 7-1380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3:47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19 4480,'-3'-3'555,"-12"-10"1400,9 10-257,4 6 835,25 0 1328,105-1-1125,-90-3-2564,0 1 1,54 8-1,-57-2-1073,62 18 0,-90-19-1776,2 3 757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2:43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1006 3328,'-18'12'1877,"27"-14"4088,23-8-3098,-7-1-2179,-1-2 0,0 0-1,29-23 1,-41 28-575,30-22 202,-1-1 1,-1-2-1,-2-2 1,-2-2 0,54-69-1,122-204 501,-208 301-787,0 0-1,6-16 1,0-3-334,-8 21 15,-5 10-26,-6 13 186,-16 36 239,1 2 0,-17 62 0,33-86-71,1 0 0,1 0 0,1 1 0,2 0 0,1 52 0,3-71 49,0 1-1,1-1 1,0 0-1,5 14 1,-6-23-40,0 0 1,0 0-1,0-1 1,0 1-1,1 0 1,-1 0-1,1-1 1,0 1-1,-1-1 1,1 1-1,0-1 1,0 0-1,1 0 1,-1 0-1,0 0 1,1 0-1,-1-1 0,1 1 1,0-1-1,0 1 1,3 0-1,-3-1-1,0-1 0,1 0-1,-1 0 1,0 0 0,0-1-1,0 1 1,0-1-1,0 0 1,0 0 0,0 0-1,0 0 1,0 0 0,0 0-1,-1-1 1,1 0-1,4-3 1,6-5 75,23-22 0,-23 19-109,132-127 129,-58 55 59,79-90-40,-144 147-123,-1-1 1,-2-1-1,0 0 0,23-54 1,-31 53-66,-1 0 0,-1-1 0,7-48 0,-15 75 46,-1 4-15,1 0 1,-1 1-1,0-1 0,0 0 1,0 0-1,0 0 0,0 1 1,0-1-1,0 0 0,0 0 0,0 0 1,0 1-1,-1-1 0,1 0 1,0 0-1,-1-1 0,1 2-2,0 0-1,0 0 0,0 0 1,0 1-1,0-1 1,0 0-1,0 0 0,0 0 1,0 0-1,0 0 1,0 0-1,0 0 0,0 0 1,0 0-1,0 0 0,0 0 1,0 0-1,0 0 1,0 0-1,0 0 0,0 0 1,0 0-1,0 0 0,0 1 1,0-1-1,0 0 1,0 0-1,-1 0 0,1 0 1,0 0-1,0 0 1,0 0-1,0 0 0,0 0 1,0 0-1,0 0 0,0 0 1,0 0-1,0 0 1,0 0-1,0 0 0,0 0 1,0 0-1,0 0 0,0 0 1,0 0-1,-1 0 1,1 0-1,0 0 0,0 0 1,0 0-1,0 0 1,0 0-1,0 0 0,0 0 1,0-1-1,0 1 0,0 0 1,0 0-1,0 0 1,0 0-1,0 0 0,0 0 1,0 0-1,0 0 0,0 0 1,0 0-1,0 0 1,0 0-1,-4 6 18,0 0-1,0 0 1,1 0-1,-4 13 1,3-10 25,0 1 1,-7 10 0,-22 28 149,-2-1 1,-46 45 0,45-51-70,2 2 0,2 0 1,1 3-1,3 0 0,2 2 0,-23 55 0,38-76 292,-13 50 0,24-77-400,0 0-1,0 0 0,0 0 0,0 0 1,0 0-1,0 0 0,1 0 1,-1 0-1,0 0 0,0 0 0,0 0 1,0 0-1,0 0 0,0 0 1,1 0-1,-1 0 0,0 0 0,0 0 1,0 0-1,0 0 0,0 0 1,1 0-1,-1 0 0,0 0 0,0 0 1,0 0-1,0 0 0,0 0 1,0 1-1,0-1 0,0 0 0,1 0 1,-1 0-1,0 0 0,0 0 1,0 0-1,0 0 0,0 1 0,0-1 1,0 0-1,0 0 0,0 0 1,0 0-1,0 0 0,31-44-17,2 1-1,1 1 0,60-56 1,-92 96-21,1 0 1,0 0 0,-1 0 0,1 0 0,0 0 0,0 1 0,0-1 0,4 0 0,-6 1 10,0 1 1,0 0-1,0 0 1,0-1-1,0 1 1,0 0 0,0 0-1,0 0 1,0 0-1,0 0 1,0 1-1,0-1 1,0 0-1,0 0 1,0 1-1,0-1 1,0 1-1,0-1 1,0 1-1,-1-1 1,1 1-1,0-1 1,0 1-1,0 0 1,-1-1-1,1 1 1,0 0-1,-1 0 1,1 0-1,0 0 1,3 7 3,0 0-1,-1 1 1,-1-1 0,1 0 0,-1 1-1,0-1 1,0 17 0,0-13 21,0 1 0,6 21 0,-6-27 7,1 1-1,0-1 0,1 0 0,0 0 1,0-1-1,0 1 0,1-1 1,-1 0-1,2 0 0,6 6 0,-9-9-2,0-1-1,0 0 0,0-1 0,0 1 1,0 0-1,1-1 0,-1 0 1,1 1-1,-1-2 0,1 1 0,-1 0 1,1-1-1,0 1 0,-1-1 0,1 0 1,0 0-1,-1-1 0,1 1 1,-1-1-1,1 1 0,-1-1 0,1 0 1,6-3-1,1-2-2,1-1 0,-1 0 0,0 0 0,0-1 0,10-11 0,2 0 83,130-91 283,-80 60-408,-42 29 54,-17 12 34,0-1 0,0-1 1,15-15-1,-28 26-72,0-1 0,0 0 0,0 1 0,-1-1 0,1 0 1,0 0-1,-1 0 0,1 0 0,-1 0 0,1 0 0,-1 0 0,0 0 0,1 0 1,-1 0-1,0 0 0,0 0 0,1-1 0,-1 2 0,-1-1 0,1 1 0,0 0 0,0-1 1,0 1-1,-1-1 0,1 1 0,0 0 0,0-1 0,-1 1 0,1 0 0,0-1 0,-1 1 1,1 0-1,0 0 0,-1-1 0,1 1 0,-1 0 0,1 0 0,0 0 0,-1-1 0,1 1 1,-1 0-1,1 0 0,-1 0 0,0 0 0,-2 0-26,-1-1-1,1 1 1,-1 0-1,1 0 1,-1 1-1,1-1 1,-6 2-1,0 2 39,0-1-1,0 1 1,0 1 0,1 0-1,-1 0 1,1 1-1,0-1 1,-11 13 0,6-5 4,1 1 1,0 0 0,-16 26 0,16-19-10,2 0 0,1 1-1,1 0 1,0 0 0,2 1-1,-4 23 1,9-39 33,0 1 1,0-1-1,1 0 1,0 1 0,0-1-1,2 9 1,-2-15-3,0 0 0,1 1 1,-1-1-1,0 1 0,1-1 0,-1 1 1,0-1-1,1 0 0,0 1 1,-1-1-1,1 0 0,0 1 1,0-1-1,0 0 0,0 0 0,0 0 1,0 0-1,0 0 0,0 0 1,0 0-1,0 0 0,0 0 1,1-1-1,-1 1 0,0 0 0,1-1 1,-1 1-1,1-1 0,-1 1 1,0-1-1,1 0 0,-1 0 1,1 0-1,-1 0 0,3 0 1,-2 0-7,1-1 1,-1 1-1,0-1 1,1 0 0,-1 0-1,0 0 1,1 0-1,-1 0 1,0-1 0,0 1-1,0-1 1,0 1 0,0-1-1,0 0 1,-1 1-1,3-4 1,3-3 34,24-25 25,-1-2 1,38-61-1,-54 75-102,82-120-101,-88 126 55,-7 13 22,0 0-1,0 0 0,0 0 1,0 0-1,1 1 0,-1-1 0,0 0 1,1 0-1,0 1 0,2-3 1,-4 5 26,0-1 1,0 0 0,1 1 0,-1-1 0,0 1 0,0-1 0,0 1 0,0-1 0,0 0 0,0 1 0,0-1 0,0 1 0,0-1 0,0 1 0,0-1 0,0 0 0,0 1 0,0-1 0,0 1 0,0 0 0,-5 25 35,2 1 0,1 0 0,1 0 0,2 0 0,0-1 0,2 1 0,1 0 0,1-1 0,14 43 0,-17-65 14,-1 0 0,1-1 0,0 1 0,0-1 0,3 4 0,-5-6-14,1 0 0,0 0 0,-1 0 0,1 0 0,0 0 0,0-1 0,0 1 0,-1 0 0,1-1 0,0 1 0,0-1 0,0 1 0,0-1 0,0 1 0,1-1 1,-1 1-1,0-1 0,0 0 0,0 0 0,0 0 0,0 0 0,2 0 0,1 0 16,-1-2 1,0 1-1,0 0 1,0-1-1,0 1 0,0-1 1,0 0-1,0 0 1,-1 0-1,1 0 1,2-3-1,24-29 144,39-70-29,-7 10-217,-50 80 47,0 1 0,1 0 0,0 0 1,20-15-1,-31 27 3,0 0 0,0 0 0,1 0-1,-1 0 1,1 1 0,-1-1 0,0 0 0,1 1 0,0-1 0,-1 0 0,1 1 0,-1 0 0,1-1-1,-1 1 1,3 0 0,-3 0 16,-1 1 0,1-1-1,0 0 1,0 1 0,-1-1-1,1 1 1,-1-1 0,1 1-1,0-1 1,-1 1 0,1-1-1,-1 1 1,1 0 0,-1-1-1,0 1 1,1 0 0,-1-1 0,1 1-1,-1 0 1,0 0 0,0-1-1,0 1 1,1 0 0,-1 0-1,0-1 1,0 1 0,0 0-1,0 0 1,0 0 0,0-1-1,0 1 1,-1 1 0,0 18 68,-2 1 1,0-1-1,-12 39 1,8-34 22,-6 42 0,14-54 192,-1-13-274,0 0-1,0 0 1,0 0-1,0 0 1,0 1 0,0-1-1,0 0 1,0 0 0,0 0-1,0 0 1,0 0-1,1 0 1,-1 0 0,0 0-1,0 0 1,0 0-1,0 0 1,0 0 0,0 0-1,0 0 1,1 1 0,-1-1-1,0 0 1,0 0-1,0 0 1,0 0 0,0 0-1,0 0 1,0 0-1,1 0 1,-1-1 0,0 1-1,0 0 1,0 0 0,0 0-1,0 0 1,0 0-1,0 0 1,1 0 0,-1 0-1,0 0 1,0 0-1,0 0 1,0 0 0,0 0-1,0-1 1,16-18 248,-12 13-224,7-8-47,-1 1 0,2 1-1,0-1 1,0 2 0,1 0-1,1 0 1,0 1 0,21-11-1,-32 20 12,0-1-1,0 1 1,0 0-1,1 0 1,-1 1-1,0-1 1,1 0-1,-1 1 1,0 0-1,1 0 1,-1 0-1,0 0 1,1 1-1,-1-1 1,0 1 0,1 0-1,-1 0 1,0 0-1,0 0 1,0 0-1,0 1 1,0 0-1,4 2 1,4 5-28,0 0 0,0 1 0,-1 0 0,11 14 0,-4-6 21,14 17-443,44 44-2724,-65-69 2621,1-1 1,1 0-1,0-1 0,0 0 0,18 9 0,-22-15-3358,-4-5 1378,-6-8-1770,-2-1 1276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3:48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4 4064,'0'0'32,"0"0"0,0 0 0,0 0 0,0 0 0,0 0 1,0 0-1,0 0 0,0 0 0,0 0 0,0 0 0,0 0 0,0-1 0,0 1 0,1 0 1,-1 0-1,0 0 0,0 0 0,0 0 0,0 0 0,0 0 0,0 0 0,0 0 1,0 0-1,0 0 0,0 0 0,0 0 0,0 0 0,0-1 0,0 1 0,0 0 0,0 0 1,0 0-1,0 0 0,0 0 0,0 0 0,0 0 0,0 0 0,0 0 0,0 0 0,0 0 1,0-1-1,0 1 0,0 0 0,0 0 0,0 0 0,0 0 0,0 0 0,0 0 0,0 0 1,0 0-1,0 0 0,0 0 0,0 0 0,-1 0 0,1 0 0,0 0 0,0 0 1,0-1-1,12 1 1100,-7 0 2641,-3 0-3532,0 0 0,0 0 0,0 0 0,0 1 1,0-1-1,0 0 0,0 1 0,2 0 0,-3 1-153,1-1-1,0 0 1,0 1 0,0 0-1,-1-1 1,1 1-1,-1 0 1,1 0-1,-1 0 1,0 0-1,2 3 1,-1-1 72,0 0 0,0 0 0,0 0 0,-1 0 0,2 7 0,-2 1 175,-1 0-1,0 0 1,-3 24-1,2-34-347,1 0 0,-1 0 0,0 0-1,1 0 1,-1 0 0,0 0 0,0-1-1,0 1 1,0 0 0,0 0-1,-1-1 1,1 1 0,0-1 0,-1 1-1,0-1 1,1 0 0,-1 1-1,1-1 1,-1 0 0,-3 1 0,1 0-736,-1 0 0,0 0 0,0 0 1,-1-1-1,1 1 0,-7-1 1,1 2-1124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3:49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7 3808,'0'0'1227,"-8"-7"479,35 24 2977,-18-9-4308,-1 1 0,10 12 0,13 15 260,17 8 66,-17-16-255,34 39 0,-56-55-373,0 0 1,0 0-1,-1 1 1,-1 0-1,0 1 1,-1 0-1,6 17 1,-3 4 77,-2 1-1,-1-1 1,2 65 0,-7-71-53,-2 0 1,-2 0 0,0-1 0,-2 1 0,-1-1 0,-1 1 0,-1-2 0,-23 51 0,-90 181 482,120-255-618,-17 34-54,-29 46 1,46-83 53,0 1-362,0 0 1,-1 0 0,0 0 0,1 0-1,-1 0 1,0 0 0,0 0 0,-3 2 0,-1 0-1522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3:52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 1984,'0'-7'12480,"19"7"-11376,99-10 296,-1 0-1062,22 12-418,-99 2 226,-32-3-2793,-14 7-1684,1-3 2577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3:53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51 3488,'5'1'2573,"-4"-1"-2290,0 0 0,-1 0 0,1 0 0,0 1-1,0-1 1,-1-1 0,1 1 0,0 0 0,-1 0-1,1 0 1,0 0 0,-1 0 0,1-1 0,0 1-1,-1 0 1,2-1 0,19-8 916,1 1 1,0 1-1,0 1 1,27-3-1,-9 4-875,63 0 0,-78 6-384,-2 0-1,37 9 1,-26-1-1796,-29-6 779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3:54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4 948 2720,'-3'-3'4005,"3"3"-3838,0-1 0,0 1 0,0 0 0,0 0 0,0 0 0,0-1 0,0 1 0,0 0 0,0 0-1,0 0 1,0-1 0,0 1 0,0-1 668,0 1-668,3-6 3165,-3-2-4252,6-81 2813,-12-287-346,5 134-1611,2 113 352,-1 116-567,0 9-40,0 6 32,0-1 73,2 3-138,6 8 337,-3-7 61,-1 1 1,0 0 0,-1 0 0,5 9 0,12 45 190,-3 0 0,16 101 0,-8-31-169,-17-96 61,1-1 0,2-1 0,1 1 0,27 50 0,-17-46 239,41 52 0,-52-73-310,-7-11-16,-1 0 1,1 0 0,7 6 0,-10-9 858,8-16 838,-2-1-1499,-1 0-1,-1-1 1,0 1-1,4-28 1,-7 35-169,24-167 49,-20 123-42,4-24-176,4 1 1,3 0 0,28-76-1,-39 133 54,34-102-157,-38 100 139,-2 17-19,0 0-1,0 1 1,0-1 0,0 0-1,1 0 1,-1 1-1,1-1 1,0 0 0,0 1-1,0-1 1,0 1-1,2-4 1,0 5-2218,-3 6 822,-3 10-846,3-13 1276,-1 15-1017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3:55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9 2240,'6'-4'141,"-5"4"138,-1-1 0,1 1-1,-1-1 1,1 1 0,0 0 0,-1-1 0,1 1-1,-1 0 1,1-1 0,0 1 0,-1 0 0,1 0 0,-1 0-1,11 0 8424,-18 8-8430,-13 27 12,14-25-164,0 0 1,1 0-1,0 1 0,-5 15 1,7-14-51,1 1 1,0-1 0,0 1 0,1-1-1,1 1 1,1 19 0,0-25-5,0 1-1,0-1 1,1 1 0,0-1-1,0 0 1,1 1 0,0-1-1,0 0 1,0-1 0,1 1-1,0-1 1,5 7 0,-8-12-102,0 0-1,0-1 1,0 1 0,0 0 0,0 0 0,-1 0-1,1-1 1,1 1 0,-1 0 0,0-1 0,0 1-1,2 0 1,-3-1-146,1 0-1,-1 0 1,1 0-1,-1 0 1,1 0 0,-1 0-1,1 0 1,-1 0-1,1 0 1,-1-1-1,1 1 1,-1 0-1,1 0 1,-1 0-1,1-1 1,-1 1 0,0 0-1,1 0 1,-1-1-1,1 1 1,-1-1-1,2-2-869,0 0 0,0 0-1,-1 0 1,1 0 0,-1 0-1,0 0 1,1-3 0,-1 2 739,9-17-2300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3:55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26 5216,'-8'-17'2368,"8"13"-2048,0-1 384,0 10-448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3:57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53 2144,'14'-8'10488,"-14"8"-10363,0 10 110,0 0 1,-1 0-1,0 0 0,0 0 1,-1 0-1,0 0 0,-5 12 1,4-15-153,1 1 0,0-1 0,0 0 0,1 1 0,0 0 0,0 11 0,5 48 808,-4-65-836,1 1 1,0 0 0,0 0 0,0-1 0,0 1-1,0 0 1,0-1 0,1 0 0,-1 1 0,1-1-1,0 0 1,0 1 0,3 2 0,-5-5-19,1 1 0,0 0 0,0 0 0,0-1 0,0 1 0,0 0 1,0-1-1,0 1 0,0-1 0,0 1 0,0-1 0,0 0 0,1 0 0,-1 1 1,0-1-1,0 0 0,0 0 0,0 0 0,0 0 0,1 0 0,-1 0 0,0 0 0,0-1 1,0 1-1,0 0 0,0-1 0,1 1 0,-1 0 0,0-1 0,0 0 0,0 1 1,0-1-1,0 0 0,-1 1 0,1-1 0,2-1 0,24-28 218,-1-1-1,-2-2 1,31-51 0,-21 14-509,-13 24-287,-20 37 97,-1 8 46,0 4-72,-9 29 102,6-17 420,1 0-1,1 18 1,0-18 26,-1 0 1,-4 21-1,3-22 98,0 0 0,0 22-1,3-28-63,1-1 0,0 1-1,0 0 1,1-1-1,0 1 1,0-1 0,1 0-1,0 0 1,0 0-1,0 0 1,1 0 0,5 7-1,-8-13-89,1 0 0,-1 0-1,0 0 1,1-1 0,-1 1-1,1 0 1,-1-1 0,0 1 0,1-1-1,-1 1 1,1-1 0,0 0-1,2 1 1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3:58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22 2400,'0'0'176,"0"-1"0,0 1 1,0-1-1,0 1 0,0 0 0,0-1 0,0 1 1,0-1-1,0 1 0,0-1 0,0 1 0,1 0 1,-1-1-1,0 1 0,0-1 0,0 1 0,1 0 1,-1-1-1,0 1 0,0 0 0,0-1 0,1 1 1,-1 0-1,0-1 0,1 1 0,-1 0 0,0 0 1,1-1-1,-1 1 0,1 0 0,12-10 4036,-17 14-3713,1 0-1,-1 0 0,1 0 0,1 1 1,-1 0-1,0-1 0,1 1 0,-3 10 1,-16 53-184,20-61-248,0 1 1,1 0-1,0 0 0,1-1 1,0 1-1,0 0 0,0 0 0,1-1 1,0 1-1,1-1 0,-1 0 1,5 8-1,-5-11 32,1 0 1,0 0-1,0-1 0,0 1 1,5 4-1,-7-7-136,1 1 0,0-1-1,-1 0 1,1 1 0,0-1 0,0 0-1,0 0 1,-1 0 0,1 0 0,0-1-1,0 1 1,1 0 0,3 0-1,-3-3-1763,-2-1 477,4 3-190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3:58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13 5056,'-9'-12'3648,"14"12"-6304,-1 3 1760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2:44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59 136 7552,'-58'-8'3424,"58"13"-2976,13-5 1248,10 0-1024,40-5 1120,9 2-992,41-14-161,-2 5-383,47-11-160,-10 3-64,23-8-3711,-13 3 2015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3:59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76 3808,'0'0'1227,"0"-6"1060,5 17 1655,7 46-1719,-9-40-1757,0 0 0,7 17 0,-5-18 289,4 22-1,-7-30-34,0-10-98,0-16 214,-1 11-673,10-80 115,-8 55-77,1 0-1,11-39 1,-15 70-194,1 0-1,0-1 0,0 1 0,0 0 0,0 0 1,0 0-1,0 0 0,0 0 0,0 0 0,0 0 0,1 0 1,-1 0-1,0 1 0,1-1 0,-1 0 0,0 1 1,1-1-1,-1 1 0,1-1 0,-1 1 0,1 0 1,-1 0-1,1 0 0,1 0 0,3 0 5,0 0-1,0 1 1,0 0 0,0 0-1,0 0 1,-1 1 0,1 0-1,0 0 1,-1 0 0,1 1-1,-1 0 1,0 0 0,6 4-1,-10-6-223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3:59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16 4320,'-13'-14'1392,"13"14"-1348,0 0 0,-1-1 0,1 1 0,0 0 0,0 0 0,-1 0 0,1 0 0,0 0 0,0-1 0,-1 1 0,1 0 0,0 0 0,-1 0 0,1 0 0,0 0 0,0 0 0,-1 0 0,1 0 0,0 0 0,-1 0 0,1 0 0,0 0 0,0 1 0,-1-1 0,1 0 0,0 0 0,0 0 0,-1 0 0,1 0 0,0 0 0,0 1 0,-1-1 0,1 0 0,0 0 0,0 0 0,-1 1 1,-6 7 729,7-8-687,-17 24 1771,-21 36-1,17-25-1108,16-25-669,0 0 0,0 0 0,1 0 0,0 1 0,1-1 0,0 1 0,0 0 0,2 0 0,-1 0 0,1 0 0,1 0 0,1 17 0,1-7 32,1 0 0,2-1 0,0 1 0,1-1 0,15 32 0,-13-30-763,2 0-1,1-1 0,1-1 0,21 29 1,-17-35-2021,2-5 880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4:00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3552,'0'0'81,"1"-1"-1,-1 1 1,1-1-1,0 1 1,-1-1 0,1 1-1,-1 0 1,1-1 0,0 1-1,-1 0 1,1-1 0,0 1-1,-1 0 1,1 0 0,0-1-1,-1 1 1,1 0-1,0 0 1,0 0 0,-1 0-1,2 0 1,1 1 77,-1-1 0,1 1 0,-1-1 0,1 1 0,-1 0 0,4 1-1,1 2 344,1 1-1,-2-1 0,9 7 0,23 18 1095,-27-21-1118,1 0 0,-1 1 0,-1 0 1,1 1-1,-2 0 0,1 1 1,7 12-1,-12-16-320,-1 1 0,0 0 0,0 0 0,-1 0 0,0 0 0,-1 0 0,0 1 0,0-1 0,-1 1 0,0 0 0,0-1 0,-1 1 0,0 0 0,-1-1 0,-1 11 0,-4 8 26,-2-1 1,-13 32 0,-26 48-594,46-106 408,-18 43-302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4:00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30 3488,'-5'0'11389,"20"0"-10901,250-12 1785,-112 2-2125,255 2 876,-392 8-1025,281 9 754,-259-9-742,-32-3-1686,-1 3 608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4:01.8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1 189 5216,'0'-2'314,"0"1"-247,0 1 0,0 0 0,0 0 0,0-1 0,0 1 0,0 0 0,0-1 0,0 1 0,0 0 0,6-7 5690,-5 12-3928,4 1-1602,-1 1 1,0 1-1,-1-1 0,0 0 0,0 1 0,-1 0 1,3 11-1,4 11 547,24 63 597,-16-57-844,-1-6 663,-16-29-1170,0-1 0,0 0-1,0 0 1,0 0 0,0 0-1,1 1 1,-1-1 0,0 0-1,0 0 1,0 0 0,0 0 0,0 0-1,0 1 1,1-1 0,-1 0-1,0 0 1,0 0 0,0 0 0,0 0-1,0 0 1,1 0 0,-1 0-1,0 0 1,0 0 0,0 0 0,1 0-1,-1 0 1,0 0 0,0 0-1,0 0 1,0 0 0,1 0 0,-1 0-1,0 0 1,0 0 0,0 0-1,0 0 1,1 0 0,-1 0 0,0 0-1,0 0 1,0 0 0,0 0-1,1-1 1,9-8 653,5-13-180,-10 11-457,0-1-1,-1 1 0,0-1 1,-1 1-1,2-22 1,-2 16-35,39-209-39,-41 221 65,0 0 0,0 0-1,1 0 1,0 0 0,0 0-1,0 1 1,1-1-1,-1 1 1,1 0 0,0-1-1,0 1 1,4-3 0,-5 5-20,0 1 1,0-1 0,0 1 0,0-1 0,0 1 0,0 0 0,0 0 0,0 0 0,1 0 0,-1 1 0,0-1 0,1 1 0,-1-1-1,1 1 1,-1 0 0,0 0 0,1 0 0,-1 0 0,1 0 0,-1 0 0,0 1 0,1-1 0,-1 1 0,0 0 0,1-1 0,-1 1-1,0 0 1,3 2 0,2 2-82,0-1 0,-1 1 0,1 0 0,-1 0 0,0 1 0,-1 0 0,1 0 0,6 11 0,6 16-5894,-13-20 3259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4:03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3552,'-3'0'9125,"8"13"-7413,0-7-1591,0 0 0,-1 1 0,1-1 0,-1 1 0,-1 0 0,1 1 0,-1-1 0,-1 0 0,4 13 1,-1 8 111,-1 0 0,0 48 0,-3-40-175,4 181 390,13 36 544,-17-180-730,-1-42-471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4:03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13 269 4320,'-9'-28'1392,"8"27"-1329,1-1-1,-1 0 1,1 1 0,-1-1 0,1 0 0,0 0-1,-1 0 1,1 1 0,0-1 0,0 0 0,0 0-1,1-3 1,0-2 209,0-1 320,-1 0 1,1 0-1,1 0 1,0 0-1,0 0 0,0 0 1,1 0-1,0 1 1,1-1-1,0 1 0,6-10 1,-5 11-246,0 0-1,1 0 1,-1 1 0,1 0 0,0 0-1,9-5 1,-2 1 136,0 2 1,18-8-1,-16 9-252,1 0-1,-1 1 0,1 1 1,0 0-1,17-1 0,-22 5-212,0-1 0,-1 2-1,1-1 1,0 1 0,-1 1-1,1 0 1,-1 0 0,20 8-1,-19-6-12,0 1 0,0 1 0,11 7-1,-17-10 21,-1 0 0,0 1 0,0-1 0,0 1 0,0 0 0,-1 0 0,0 0 0,1 1 0,-1-1 0,2 6 0,-1 1 28,1 0 1,-2 0 0,0 0-1,0 1 1,-1 0-1,0-1 1,-1 14 0,0 5 227,-7 49 1,5-68-235,-2 0 0,1 0 0,-1 0 0,-1-1 0,0 0 0,0 0 0,-1 0 1,-11 17-1,12-22-21,1 1 1,-2-1-1,1 0 1,-1 0-1,1 0 1,-1-1-1,0 0 1,-1 0-1,1 0 1,-1 0-1,0-1 1,0 0-1,0 0 1,0-1-1,-13 4 1,3-4 8,0-1 1,-1-1 0,1 0 0,-30-5-1,-27 0-2533,72 5 2224,-1-1 1,1 1-1,-1 0 1,1 0-1,-1 0 1,1 0-1,-1 1 0,1-1 1,-1 0-1,1 1 1,-1-1-1,1 1 1,-1-1-1,1 1 1,0 0-1,-1-1 1,1 1-1,0 0 0,-1 0 1,1 0-1,0 0 1,0 0-1,0 0 1,0 1-1,0-1 1,0 0-1,0 0 1,1 1-1,-1-1 1,-1 3-1,1 11-2067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4:04.7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20 206 4224,'4'-11'2429,"-4"10"-2055,1 0-1,-1 0 1,1 0-1,-1 0 1,1-1-1,-1 1 1,0 0 0,1 0-1,-1 0 1,0 0-1,0-2 1,-1-3 1639,-2 8-1100,-4 11-584,4-8-11,2-3-261,-1 1 1,1-1-1,0 1 0,0 0 1,0-1-1,0 1 0,1 0 1,-1 0-1,1 0 1,-1-1-1,1 6 0,5 31 646,-4-32-478,-1-5-131,1 0 0,-1 0 0,1 1 0,0-1 0,0 0 0,0 0 0,0 0 0,0 0 0,0 0 0,0-1 0,1 1 0,-1 0 1,1-1-1,-1 1 0,1 0 0,-1-1 0,1 0 0,0 1 0,0-1 0,0 0 0,0 0 0,0 0 0,0 0 0,0-1 0,0 1 0,0 0 0,0-1 0,1 1 0,-1-1 0,2 0 0,1 0 2,-1 0-1,1 0 0,-1 0 0,0 0 0,1-1 0,-1 0 0,0 0 0,0 0 0,0-1 0,0 1 0,0-1 0,0 0 0,0 0 0,5-4 0,-5 2-5,1-1-1,-1 1 1,-1-1-1,1 1 1,-1-1-1,1 0 1,3-11-1,-2 8-101,-2 3 35,0 0 0,-1-1 0,1 1 0,-1-1 1,0 0-1,0 1 0,-1-1 0,0 0 0,0 0 0,0 0 0,-1-11 0,0-1-30,0 1 0,-2 0 0,-5-25-1,6 36-36,-1 1 0,0-1 0,0 0 0,-1 1 0,1 0 0,-5-6 0,6 8-12,-1 1 0,0 0-1,0 0 1,0 0 0,0 0-1,0 0 1,-1 0 0,1 0 0,0 1-1,-1-1 1,1 1 0,-1 0-1,-4-2 1,6 3 22,-1 0-1,0-1 0,0 1 1,0 0-1,0 0 1,1 0-1,-1 0 1,0 1-1,0-1 1,0 0-1,1 1 1,-1 0-1,0-1 1,0 1-1,1 0 1,-1 0-1,1 0 1,-1 0-1,1 0 1,-1 0-1,1 0 1,-1 0-1,1 1 0,-2 1 1,-3 5-381,0-1 0,1 0 0,-6 13 0,10-19 341,-11 23-2305,2-1 1,-10 33-1,10-22 390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4:07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242 92 2816,'1'0'330,"1"0"0,-1 0 0,1 0 0,0 0 0,-1 0 0,1 0 0,-1 0-1,1 0 1,0 0 0,-1 1 0,3 0 0,13 3 2692,-17-4-2877,1 0-1,0 0 1,-1 0-1,1 0 1,-1 0-1,1-1 1,0 1-1,-1 0 1,1 0-1,-1 0 1,1 0-1,0-1 1,-1 1-1,1 0 1,-1-1-1,1 1 1,-1 0-1,1-1 1,-1 1-1,1-1 1,-1 1-1,1 0 1,-1-1-1,0 1 1,1-1-1,-1 0 1,1 0-61,-1-1 1,0 1 0,0 0 0,1 0-1,-1 0 1,0 0 0,0-1 0,0 1-1,0 0 1,-1 0 0,1 0 0,0 0-1,-1-2 1,0 0-51,0 0 1,0 1-1,0-1 0,-1 0 0,1 1 1,-1 0-1,1-1 0,-1 1 1,0 0-1,0 0 0,0 0 0,0 0 1,-4-2-1,-2-1 16,0 1 0,-1 0 0,1 0 0,-1 1 0,0 0 0,-14-2 0,16 4-32,1 1 0,0 0 0,-1 0 0,1 0 0,0 1 0,-1 0 0,1 0 0,0 0-1,0 1 1,0 0 0,-7 3 0,5-1-1,0 0-1,0 1 1,1-1-1,-1 2 1,1-1-1,0 1 1,0 0-1,1 0 1,-11 14-1,14-15 42,-1 0 0,1 1 0,0-1 0,0 1 0,1 0 0,0 0 0,0 0 0,0 0 0,0 0 0,1 0 0,0 0 0,1 1 0,-1-1 0,1 0 0,1 8 0,0-5 28,0 0-1,1 0 0,0 0 0,0 0 1,4 8-1,-5-14-24,1 1 0,0-1 0,-1-1 0,1 1 0,0 0 0,1 0 0,-1-1 0,0 1 1,1-1-1,-1 0 0,1 0 0,0 0 0,0 0 0,0 0 0,0-1 0,0 1 0,4 1 0,2-1 54,-1 0 1,0 0-1,1-1 0,-1 0 0,1 0 1,0-1-1,12-1 0,61-12 306,-74 12-399,122-30 256,-71 13-226,25-8-286,-65 15-122,-16 9-5,-7 9 76,3-5 263,-5 9-40,4-8 40,-1 1 0,1 0 0,0-1 0,1 1 0,-1 0-1,-1 8 1,3-9 49,0-1 1,0 0-1,0 0 0,0 0 0,0 0 0,1 0 0,-1 0 1,1 0-1,0 0 0,-1 0 0,1 0 0,0 0 1,0 0-1,0 0 0,1 0 0,-1-1 0,3 4 0,-2-3 18,0 1-1,1-1 0,-1 0 1,1 0-1,-1 0 0,5 2 1,6 5 178,-11-8-178,0 0 0,-1 0 0,1 0 0,0 0 0,0 0 0,0 0 1,0 0-1,0-1 0,0 1 0,1-1 0,-1 1 0,0-1 0,0 0 1,0 0-1,0 0 0,1 0 0,-1 0 0,0 0 0,0-1 0,0 1 0,0-1 1,0 0-1,0 1 0,0-1 0,0 0 0,0 0 0,0 0 0,0-1 0,0 1 1,-1 0-1,1-1 0,0 1 0,-1-1 0,1 1 0,-1-1 0,0 0 0,0 1 1,2-3-1,-1 0-36,0 0 0,-1 0 1,1 0-1,-1 0 1,2-6-1,-3 8-25,0 0 0,0 0 1,0 0-1,0 0 0,-1 0 0,1 0 0,0 0 0,-1-1 1,0 1-1,1 0 0,-1 0 0,-1-2 0,0 0-33,0 0 0,-1 0 0,1 0 0,-1 1 0,1-1 0,-6-4 0,7 7 23,0 0 0,-1 0 0,1 0 0,0 0 0,-1 0 0,1 0 0,-1 1 0,1-1-1,-1 1 1,1-1 0,-1 1 0,1-1 0,-1 1 0,1 0 0,-1 0 0,0 0 0,1 0-1,-1 0 1,0 0 0,1 0 0,-3 1 0,-8 7-119,11-8 149,1 0 1,0 0 0,-1 0-1,1 1 1,0-1 0,-1 0-1,1 0 1,0 1 0,0-1-1,0 0 1,-1 1 0,1-1-1,0 0 1,0 1 0,0-1-1,0 0 1,-1 1 0,1-1-1,0 0 1,0 1-1,0-1 1,0 1 0,0-1-1,0 0 1,0 1 0,0-1-1,0 0 1,0 1 0,0-1-1,0 1 1,0-1 0,1 0-1,-1 1 1,0-1 0,0 0-1,0 1 1,0-1 0,1 0-1,-1 1 1,0-1-1,0 0 1,1 0 0,-1 1-1,1-1 1,4 4 93,0 0-1,0 0 1,1-1 0,-1 0-1,1 0 1,0 0 0,0 0 0,8 1-1,-10-3-31,0 0 0,1-1 0,-1 1 0,0-1-1,1 0 1,-1 0 0,0 0 0,0-1 0,1 1 0,-1-1-1,0 0 1,0-1 0,0 1 0,5-3 0,11-6 209,0-2 0,32-24 0,33-35 400,-64 53-490,82-81-148,-99 95-246,-3 3-5,1 6 63,-2-4 139,3 10-11,-1 1 0,0-1 0,0 1 0,-1-1 1,-1 1-1,0-1 0,0 1 0,-2 0 0,1-1 0,-1 1 1,-1-1-1,0 0 0,0 0 0,-1 0 0,-1 0 1,0-1-1,-11 18 0,3-10 66,6-6 22,-1-1 0,-15 16 0,20-25-44,1 0 1,0 1 0,-1-1 0,0 0 0,1-1-1,-1 1 1,0 0 0,0-1 0,0 1-1,0-1 1,0 0 0,-1 0 0,1 0 0,0-1-1,0 1 1,-4-1 0,-1-2 70,1-1-1,-1 0 1,1 0 0,-13-9 0,17 11-82,-4-6 6,2 1-16,4 6-2,1 0 1,-1-1-1,1 1 0,-1-1 0,0 0 1,1 1-1,-1-1 0,1 1 0,-1-1 1,1 0-1,0 1 0,-1-1 0,1 0 0,0 1 1,-1-1-1,1 0 0,0 0 0,0 1 1,0-1-1,-1 0 0,1 0 0,0-1 0,1 2-3,-1 0 0,1 0 0,0 0 0,-1-1 0,1 1 0,-1 0 0,1 0 0,0 0 0,-1 0 0,1 0 0,-1 0 0,1 0-1,0 0 1,-1 0 0,2 1 0,2-1-27,7 1-12,1 1-1,-1-1 1,16 6 0,16 2 98,167 21 117,-179-28-38,-30-2-434,0 0 1,1 0-1,-1 0 0,1 0 0,-1 0 0,1 0 1,-1 0-1,1-1 0,-1 1 0,1-1 0,-1 1 1,0-1-1,1 1 0,1-2 0,0 1-1742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4:08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88 3712,'-5'-12'8016,"-15"57"-4899,12-23-2686,1 1 0,-8 43 0,-6 37 86,12-62-174,1 1 0,-4 82 1,12-112-136,1 1 1,1-1 0,-1 0-1,2 0 1,5 17-1,-7-24-107,1 0 0,0-1 0,0 1 0,0 0-1,1 0 1,0-1 0,0 0 0,0 1-1,0-1 1,1 0 0,-1-1 0,1 1-1,0-1 1,0 1 0,5 2 0,-6-5-25,0 0 0,0 0 0,0 0 0,0-1 0,-1 1 1,1-1-1,0 0 0,0 1 0,0-1 0,0-1 0,0 1 1,0 0-1,0-1 0,0 1 0,3-2 0,7-2 147,0-1-1,13-7 0,-18 8-214,9-4 26,0 0 0,-1-2-1,0 0 1,-1 0 0,0-1 0,-1-1-1,0-1 1,-1 0 0,0-1 0,-1 0 0,-1 0-1,0-2 1,-1 1 0,13-27 0,-12 19-28,-1-1 0,-1 1 1,-1-2-1,9-45 1,-13 44-21,-1-1 0,-1 0 0,-2 1 1,-1-1-1,0 0 0,-8-35 1,8 57-14,-1 1 1,1 0 0,0 0 0,-1 0 0,0 0 0,0 0-1,0 0 1,0 0 0,-1 1 0,1-1 0,-1 1 0,0 0-1,0 0 1,0 0 0,-1 0 0,1 0 0,-1 1 0,1-1-1,-1 1 1,0 0 0,0 0 0,0 0 0,0 1 0,0 0 0,-1-1-1,1 1 1,0 1 0,-1-1 0,1 1 0,0-1 0,-7 2-1,5-1-246,0 0 0,-1 1 0,2 0 0,-1 0 0,-9 3 0,11-2-319,-1 0-1,1 0 1,-1 0 0,1 0-1,-1 1 1,1 0 0,0 0-1,0 0 1,1 0 0,-1 0 0,1 1-1,-4 4 1,-8 20-1973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2:45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9 259 3328,'-9'-1'2151,"12"7"809,13 10 547,-13-14-3311,-1 0-1,1 0 0,0 0 0,-1 0 1,1-1-1,0 1 0,0-1 0,0 0 1,0 0-1,0 0 0,0 0 0,1 0 1,-1-1-1,0 1 0,0-1 1,1 0-1,-1 0 0,0 0 0,0-1 1,1 1-1,-1-1 0,0 1 0,0-1 1,0 0-1,0 0 0,0-1 0,0 1 1,0-1-1,0 1 0,4-4 0,15-17 282,0 0 0,-2-1 0,0-2 0,21-34-1,-35 49-384,0 0 0,0 0 0,-1-1 0,-1 0 0,0 1 0,0-1 0,3-20 0,-7 30-98,0 0-1,0 0 0,1 0 1,-1 0-1,0 0 0,0-1 1,0 1-1,-1 0 0,1 0 0,0 0 1,0 0-1,0 0 0,-1 0 1,1 0-1,-1 0 0,1 0 1,-1 0-1,1 0 0,-1 0 1,0 0-1,-1-2 0,2 3-5,-1-1 0,0 1-1,0-1 1,0 1 0,0 0 0,0-1-1,0 1 1,0 0 0,0 0 0,0 0-1,0 0 1,0 0 0,0 0 0,0 0-1,0 0 1,0 0 0,0 0 0,0 0-1,0 1 1,0-1 0,0 0 0,0 1 0,0-1-1,-1 2 1,-3 0 10,0 1-1,0 1 0,1-1 1,0 1-1,0-1 1,0 1-1,0 0 1,0 1-1,-5 8 1,-1 4 132,-12 24 0,12-18 38,2 0 0,0 0 0,1 0 0,2 1 0,-6 47 0,10-64-71,1 1 0,-1 0 0,1 0 0,1-1 0,-1 1 0,1 0 0,1-1 0,0 1 0,0-1 0,0 0 0,1 1 0,0-1 0,0 0 1,5 7-1,-7-12-67,0-1 1,0 0 0,0 0-1,0 0 1,0 0 0,1 0-1,-1 0 1,0 0 0,0-1-1,1 1 1,-1 0-1,1-1 1,-1 1 0,0-1-1,1 1 1,2 0 0,0-1 13,-1 0 0,0 0 0,0 0 0,0 0 0,1-1 0,-1 1 0,5-3 0,4-1 68,-1-1 0,1 0-1,12-9 1,-20 12-72,145-89 296,123-64-523,-270 154 187,1-1 0,-1 1-1,1 0 1,-1 0 0,1 1 0,0-1 0,-1 1-1,1-1 1,0 1 0,0 0 0,0 0 0,-1 0-1,1 0 1,0 0 0,0 1 0,-1-1 0,4 2 0,-4-1-6,1 1 1,0-1 0,-1 1 0,0 0 0,1-1 0,-1 1 0,0 0 0,0 1-1,0-1 1,0 0 0,0 1 0,0-1 0,-1 1 0,1-1 0,0 4 0,19 39 277,-11-22 17,0 0 1,20 28 0,-25-43-231,0-1 1,1 0 0,0 0-1,1-1 1,-1 0 0,1 0-1,0-1 1,1 1 0,-1-2-1,13 7 1,-11-7-16,-1-1 0,1 0-1,0-1 1,0 0 0,16 2 0,47-2-2096,-65-2 1516,13-2-3465,-18 2 3454,-1 0 0,0-1 1,0 1-1,0-1 1,0 1-1,0-1 1,1 0-1,-1 1 0,0-1 1,-1 0-1,1 0 1,0 1-1,1-3 1,7-5-2206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4:08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55 4160,'-23'0'2405,"39"-1"5781,3 0-3323,47-8-2573,3 1-2189,5-1 20,78-4-189,-130 13-420,-9 1-1603,23-2-1,-33 0 978,1 0 0,0 1 0,-1-1 0,1 0 0,-1-1 0,4-1 0,3-1-2619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4:09.4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45 3232,'3'-28'1915,"3"15"2168,-3 9-2035,-6 9 914,2-1-2818,-1 0 0,0 0 0,1 0 1,0 1-1,0-1 0,0 0 0,1 6 1,-6 22 386,-42 122 1037,30-102-962,-25 49 1,22-56-67,-24 78 0,43-113-425,0 1 1,0-1-1,1 1 1,0 0-1,1-1 0,1 1 1,-1-1-1,4 17 1,4 5 400,16 45 1,-19-64-328,8 23 146,2-1 0,1 0 0,2-2 0,24 35 0,-33-56-638,1-1 1,0 0-1,12 11 0,-16-19-545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4:10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10 3904,'1'-10'3742,"1"19"2224,1 5-5690,1-4 145,0-1 0,1 0 1,7 13-1,9 16 560,-6-1-369,-2 0-1,-1 1 1,10 66-1,1 120 922,-22-207-1466,0 0 0,-2 0 1,0-1-1,0 1 1,-2-1-1,0 1 0,-1-1 1,-1 0-1,0 0 1,-13 27-1,-4-6-446,-2-1 1,-1-1-1,-1-2 0,-36 35 1,18-21-892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4:14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52 1728,'-2'-5'10151,"2"5"-9843,6-4 2152,13 2-3726,-16 1 2103,103-18 366,-82 13-1086,-1 1 0,1 1 0,0 1-1,0 1 1,27 2 0,-4 1 171,-18-2-538,-28 1 394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4:14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3328,'0'0'6512,"2"0"-5472,5 0-335,71 0 4088,-47-2-3563,55-8-1,-73 7-1219,0 2 0,1-1 0,0 2 0,-1-1 0,1 2 0,-1 0 0,1 1 0,20 5 0,-10-3-2879,-15 0 1211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4:16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16 979 3072,'-5'-8'5415,"2"-10"-3320,3 11-1499,-3-10 0,1 6-235,1 0 0,0-1-1,0 1 1,2-18 0,0-61 1012,0 6-948,12-25-334,1-15 47,4-102-31,-17 196 97,-1 21-152,0-1-1,1 1 1,2-14-1,-1 0-117,-3 13-332,10 17 510,0 0 0,10 13 0,-9-8 35,-1 0 0,0 1-1,-1-1 1,-1 2 0,7 15-1,24 75 187,-37-102-335,43 152 228,-18-55-132,-14-53 420,4 51-1,-15-93-474,0 5 26,3 13 1,5 22 1,-6-37-25,-2-5 924,0-3-914,0 0 0,0 0 1,0 0-1,0-1 0,-1 1 1,1 0-1,0 0 0,-1 0 1,1-1-1,-1 1 0,1 0 1,-1 0-1,0-1 1,1 1-1,-1-3 0,2-4 65,9-15 62,-8 17-131,0 0-1,-1 1 1,0-1-1,3-10 0,16-122 164,-7 41-294,-4 39 94,27-85 0,-26 110-94,2-1 0,2 2 1,34-59-1,-41 79-42,5-8-351,0 0 1,31-33-1,-44 53 464,0 0 0,0 0 0,0 0 1,0 0-1,0 0 0,-1 0 0,1 0 0,0 0 0,0 0 0,0 0 1,0 0-1,0 1 0,0-1 0,0 0 0,0 0 0,0 0 0,0 0 1,0 0-1,0 0 0,0 0 0,0 0 0,0 0 0,0 0 0,0 0 1,0 1-1,0-1 0,0 0 0,0 0 0,0 0 0,0 0 0,0 0 1,0 0-1,0 0 0,0 0 0,1 0 0,-1 0 0,0 0 0,0 0 1,0 1-1,0-1 0,0 0 0,0 0 0,0 0 0,0 0 0,0 0 0,0 0 1,0 0-1,0 0 0,0 0 0,1 0 0,-1 0 0,0 0 0,0 0 1,0 0-1,0 0 0,0 0 0,0 0 0,0 0 0,0 0 0,0 0 1,0 0-1,0 0 0,1 0 0,-1 0 0,0 0 0,0 0 0,-2 10-1407,2-7 460,-2 11-939,0-9 884,1 0-1,1 0 0,-1 0 0,1 0 1,0 0-1,0 1 0,2 7 0,5 7-1166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4:16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3 3136,'6'-3'14298,"-9"8"-13999,0-1-1,0 1 1,0-1-1,-1 0 1,-5 6-1,6-8-263,0 1 0,0-1 0,0 1 0,1 0 0,-1 0 0,1 0-1,0 1 1,0-1 0,0 0 0,0 1 0,1 0 0,-1-1 0,1 1 0,-2 7 0,3-5 31,-1 1 1,1 0-1,0 0 1,0 0-1,1-1 1,0 1-1,0 0 1,1-1-1,0 1 1,0-1-1,0 1 1,1-1 0,0 0-1,0 0 1,1 0-1,-1-1 1,1 1-1,5 5 1,-6-8-43,0 0-1,0 0 1,0 0 0,0 0 0,1 0 0,-1 0 0,1-1 0,-1 0 0,1 0 0,0 0 0,0 0-1,0 0 1,0-1 0,0 0 0,1 0 0,-1 0 0,0 0 0,0-1 0,1 1 0,7-1 0,-7-1-507,0 0 0,-1 0 0,1 0 1,0-1-1,-1 1 0,1-1 1,4-2-1,9-5-1554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4:17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64 6464,'-14'-21'2944,"0"5"-2560,8 7 0,6 4-288,-8-2-160,-3 2-2016,11 10 1184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4:19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93 1728,'0'0'74,"0"0"0,0 0 1,-1 0-1,1 0 0,0 0 0,0 0 1,0 0-1,-1 0 0,1 0 0,0 0 0,0-1 1,0 1-1,0 0 0,-1 0 0,1 0 1,0 0-1,0 0 0,0-1 0,0 1 0,0 0 1,0 0-1,-1 0 0,1 0 0,0-1 1,0 1-1,1-5 4214,-3 11 611,-8 34-4240,3-10-576,5-23-66,1 0 0,-1-1 0,1 1 0,0 0 0,1 0-1,-1 0 1,2 12 0,0-11-11,1 2 171,-1 0 0,2 0 0,-1 0 0,8 17 1,-9-25-127,0 0 1,0 1 0,1-1 0,-1 0 0,0 0 0,1 0 0,0 0-1,-1-1 1,1 1 0,0 0 0,0-1 0,0 1 0,0-1 0,0 0 0,1 1-1,-1-1 1,0 0 0,0 0 0,1-1 0,-1 1 0,1 0 0,-1-1 0,1 1-1,-1-1 1,4 0 0,6-1 39,0 0-1,0-1 1,0 0 0,0-1-1,0 0 1,17-8 0,-1-2 47,36-20 1,21-23 37,-80 51-185,-1 0 0,0 1 0,1-1 1,-2-1-1,1 1 0,0-1 0,-1 1 0,0-1 0,-1 0 0,1 0 0,1-8 0,8-16 137,-6 15-224,-1 0 0,0 0 0,3-20 0,-6 25 113,1-9-647,-3 19 364,-4 18-465,-9 63 1133,10-56 39,-10 40 1,12-59-385,0-1-1,1 0 1,-1 1-1,1-1 1,0 1-1,2 9 0,-1 9 77,0-18-46,0 0-1,0-1 1,0 1-1,1-1 1,-1 1 0,1-1-1,1 0 1,-1 1-1,1-1 1,3 4-1,4 11 306,-9-19-319,1 1 0,-1 0 1,0-1-1,0 1 0,1 0 0,-1-1 0,1 1 0,-1-1 0,1 0 1,-1 0-1,4 2 0,-5-3-155,1 1 1,-1-1-1,1 0 0,-1 1 1,1-1-1,-1 0 1,1 0-1,-1 0 0,1 0 1,-1 0-1,1 1 1,0-1-1,-1 0 0,1 0 1,-1 0-1,1 0 1,-1-1-1,1 1 1,-1 0-1,1 0 0,-1 0 1,1 0-1,-1 0 1,1-1-1,-1 1 0,1 0 1,-1 0-1,1-1 1,-1 1-1,1-1 0,-1 1 1,1 0-1,-1-1 1,0 1-1,1-1 0,-1 1 1,0 0-1,0-1 1,1 1-1,-1-1 0,1 0 1,1-4-1908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4:19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0 4320,'-8'5'5436,"-3"11"-2533,1-1-1749,6-10-929,-1 1-1,2-1 1,-1 1 0,1 0-1,0 0 1,0 0 0,0 1-1,1-1 1,0 1 0,-2 11-1,3-9-115,0-1 0,0 1 0,1 0-1,0-1 1,1 1 0,0 0 0,0-1 0,3 11-1,-3-17-87,0 0-1,-1 0 0,1 0 1,0 0-1,0-1 0,0 1 1,0 0-1,1-1 0,-1 1 1,0 0-1,1-1 0,-1 0 1,1 1-1,-1-1 0,1 0 1,0 0-1,-1 0 0,1 0 0,0 0 1,0 0-1,0 0 0,0-1 1,4 2-1,-4-2-482,1 0 0,0 1-1,-1-1 1,1 0 0,0-1 0,0 1-1,-1 0 1,1-1 0,0 1 0,-1-1-1,1 0 1,0 0 0,-1 0 0,0 0 0,1 0-1,4-4 1,6-4-1719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2:45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648 9 8224,'-15'-7'2645,"14"7"-2613,1 0-1,0 0 1,0 0-1,0 0 1,0-1-1,0 1 1,-1 0-1,1 0 1,0 0-1,0 0 1,0 0-1,0 0 1,-1 0-1,1 0 1,0 0-1,0 0 1,0 0-1,0 0 1,-1 0-1,1 0 1,0 0-1,0 0 1,0 0-1,0 0 1,0 0-1,-1 0 1,1 0-1,0 0 1,0 1-1,0-1 1,0 0-1,-1 0 1,-49 27 4170,-18 12-1679,7 2-1120,-61 54-1,59-39-835,-123 107-78,120-105-2947,65-57 2044,-7 7-316,8-8 594,-1 0 0,1 1 0,0-1 0,0 0 0,0 0 0,0 0 0,0 1 0,0-1 0,0 0 0,0 0 0,0 0 0,-1 1 0,1-1 0,0 0 0,0 0 0,0 1 0,0-1 0,0 0 0,0 0 0,1 1 0,-1-1 0,0 0 0,0 0 0,0 0 0,0 1 0,0-1 0,0 0 0,0 1 0,9 6-2045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4:20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25 4224,'-24'-13'1920,"20"13"-1664,-1-5 992,0 2-1088,1-1-384,4 8 128,-5-4-2016,10 0 1184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4:20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0 149 2656,'0'-13'6778,"0"13"-6727,1 1-1,-1 0 1,0-1-1,0 1 1,1 0-1,-1-1 1,0 1-1,1 0 1,-1-1-1,1 1 1,-1-1-1,0 1 1,1-1-1,0 1 1,0 0-1,8 10 502,-2 7 122,3 4 269,10 39 0,-19-60-879,-1 0 0,0-1 0,0 1 0,1 0 0,-1 0 0,0 0 0,1 0-1,-1-1 1,1 1 0,-1 0 0,1 0 0,0-1 0,0 2 0,-1-2-35,0 0 0,1 0 0,-1 0 0,0 1 0,0-1 0,1 0 0,-1 0 0,0 0 0,1 0 1,-1 0-1,0 0 0,1 0 0,-1 0 0,0 0 0,0 0 0,1 0 0,-1 0 0,0 0 0,1 0 0,-1 0 0,0 0 1,1 0-1,-1 0 0,0 0 0,0-1 0,1 1 0,0-1 26,0 0 1,0 0 0,0 0-1,0 0 1,0 0-1,0 0 1,-1 0-1,1-1 1,0 1-1,-1 0 1,1 0-1,-1-1 1,1 1 0,-1 0-1,0-1 1,1-2-1,7-39 228,3-18-75,-8 44-272,0 1 0,6-17 0,0-5-69,-6 25-10,-3 11 119,0 1 0,0-1-1,0 0 1,1 0 0,-1 0 0,1 0-1,0 1 1,-1-1 0,1 0 0,1-2-1,-1 4 36,0-1 0,0 1 0,0-1 0,-1 1-1,1 0 1,0-1 0,0 1 0,0 0 0,0 0-1,0 0 1,0 0 0,-1-1 0,1 1 0,0 1-1,0-1 1,0 0 0,0 0 0,0 0 0,0 0-1,0 0 1,-1 1 0,1-1 0,0 0 0,0 1-1,0-1 1,-1 1 0,2 0 0,12 6 31,0 1 0,13 11 0,-1-2 77,-8-3-582,-12-7-3356,-2-3 1515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4:21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287 4 2976,'-19'-3'971,"18"3"-945,0 0 1,1 0-1,-1 0 1,0 0 0,1 0-1,-1 0 1,0 0 0,0 0-1,1 0 1,-1 0 0,0 0-1,1 1 1,-1-1-1,0 0 1,1 1 0,-1-1-1,1 0 1,-1 1 0,0-1-1,0 1 1,-2 1 139,-4 2 218,-1 1 0,1-1 1,1 1-1,-1 0 0,-8 9 0,-8 6 148,-34 33 671,27-23-865,19-20-226,1 1-1,1 0 1,0 0-1,0 0 0,-7 15 1,12-19-74,0 1 1,1 0 0,0 0 0,0 1 0,0-1-1,1 1 1,1-1 0,0 1 0,-1 15-1,3-12 30,0 1-1,0-1 1,1 1-1,1-1 0,0 0 1,1 0-1,0 0 1,7 14-1,-3-10-144,1-1 0,1 0 0,0 0 0,1-1-1,14 15 1,12 6-381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4:21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3072,'1'-2'120,"0"1"0,1 0-1,-1-1 1,0 1 0,1 0 0,-1 0 0,1 0-1,0 0 1,-1 0 0,1 0 0,0 1 0,0-1-1,-1 0 1,1 1 0,0 0 0,0-1 0,0 1-1,0 0 1,0 0 0,0 0 0,0 0 0,-1 0-1,1 0 1,3 2 0,3-1 230,0 1 1,0 0-1,-1 0 0,13 6 0,1 4 337,0 0 0,-1 2 0,-1 0 0,21 21 0,-30-26-364,-1 0 0,0 0 0,-1 1 0,13 19 0,-18-24-247,0-1 0,-1 1-1,0-1 1,0 1 0,0 0 0,0 0 0,-1 0-1,0 0 1,0 0 0,0 0 0,-1 0 0,0 0-1,0 0 1,-1 9 0,-1-4 1,-1 0 1,0 1-1,-1-1 1,0-1-1,-1 1 1,0 0-1,-1-1 0,-11 15 1,-5 3-102,-33 31 1,41-45-131,-15 20-107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4:22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48 2720,'-1'0'38,"1"0"0,0 0 0,0 0 0,0 0 0,-1 0 1,1 0-1,0 0 0,0 0 0,0 0 0,0 1 0,0-1 0,-1 0 0,1 0 0,0 0 1,0 0-1,0 0 0,0 1 0,0-1 0,0 0 0,-1 0 0,1 0 0,0 0 0,0 1 0,0-1 1,0 0-1,0 0 0,0 0 0,0 1 0,0-1 0,0 0 0,0 0 0,0 0 0,0 0 1,0 1-1,0-1 0,0 0 0,0 0 0,0 0 0,0 1 0,0-1 0,0 0 0,0 0 0,1 0 1,-1 0-1,0 1 0,0-1 0,3 1 2235,1 0-481,2 0-1443,0 0 1,0-1 0,1 0-1,-1 0 1,10-2 0,2 1-38,380-15 3363,2-2-1942,-189 10-1349,132 3-498,-328 5 89,-11 0 0,0 0-1,0 0 0,-1-1 0,1 1 0,4-2 0,0-3-2890,-4 4 1220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4:23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1 275 4736,'2'-2'2826,"2"6"100,4 11-897,-5-3-1508,-1 0-1,0-1 1,0 14 0,3 15 847,17 111 1239,-20-149-1480,1-7-561,3-16-367,-1 5-96,-1 0-61,0 0 0,-2-1 0,0 1 0,0-1 0,-2-18 0,1 13-33,14-156 79,-7 100-288,-8 71 164,1 1-1,0 0 1,0-1-1,1 1 1,0 0-1,0-1 1,0 1-1,1 0 1,0 1-1,0-1 1,0 0-1,6-7 1,-6 11 55,-1 0 0,0 0 0,1 0 0,-1 0 0,1 1 0,0-1 1,0 1-1,0 0 0,-1-1 0,1 1 0,0 1 0,0-1 0,1 0 0,-1 1 0,0-1 1,6 1-1,7 0 23,-1 1 1,19 3-1,-20-2-148,0 1 50,0 0-1,0 1 1,22 10 0,0-1-23,-3 0 15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4:33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3 394 1824,'-2'-5'1530,"4"14"3681,-1-3-2537,0-11-1940,4-12-350,6 1-157,17-24 374,60-65 0,66-33-451,-148 133-161,0 0 1,1 0-1,0 1 1,0 0 0,0 0-1,15-5 1,-21 9 15,1-1 0,0 1 1,-1-1-1,1 1 0,0 0 0,-1 0 1,1-1-1,0 1 0,-1 0 1,1 1-1,0-1 0,0 0 0,-1 0 1,1 1-1,-1-1 0,1 1 1,0-1-1,-1 1 0,1 0 0,-1 0 1,1 0-1,-1-1 0,1 2 1,-1-1-1,0 0 0,0 0 0,1 0 1,-1 0-1,0 1 0,0-1 1,0 1-1,0-1 0,0 1 0,-1-1 1,1 1-1,0-1 0,-1 1 1,1 1-1,4 17 132,0-1 0,-2 1 0,2 25 0,0 1 56,10 25 184,-10-54-311,-3-9-19,1 0 0,0 0 0,1 0 0,0 0-1,0 0 1,0-1 0,1 0 0,1 0 0,-1 0 0,1-1 0,10 10 0,-13-13 6,0-1 0,1 1 0,-1-1 0,1 1 0,-1-1 0,1 0 0,0 0 0,0-1 0,0 1 0,0-1 0,0 0 0,0 0 0,0 0 0,0-1 0,1 1 0,-1-1 0,0 0 0,0 0 0,1 0 0,-1-1 0,0 0 0,0 0 0,0 0 0,0 0 0,5-2 0,-1-1-8,0-1 1,-1 1-1,0-1 1,0 0-1,0-1 0,-1 0 1,0 0-1,6-7 0,3-6 10,17-32 0,-9 14-184,28-51 220,0 0-167,-41 73-22,1 1-1,0-1 1,20-18 0,-29 31 76,0 1 0,-1-1 0,1 1 0,0 0 1,0 0-1,0 0 0,0-1 0,0 2 0,0-1 0,0 0 1,0 0-1,1 1 0,-1-1 0,0 1 0,0 0 0,0-1 1,1 1-1,-1 0 0,0 0 0,1 1 0,-1-1 0,0 0 1,0 1-1,0-1 0,1 1 0,-1 0 0,0 0 0,0 0 1,0 0-1,2 2 0,6 3 1,-2 1 1,1 0 0,-1 0-1,14 17 1,-13-15-60,23 26 97,-1 2 0,-1 1 0,-3 1 0,37 67 0,-62-100 108,0-1-1,0 1 1,2 8-1,1 3-2067,-1-8 717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4:34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 3136,'0'-1'82,"0"0"0,0 0 0,0 0 0,0 1 0,0-1 0,0 0-1,0 0 1,1 0 0,-1 1 0,0-1 0,0 0 0,1 0 0,-1 1 0,0-1 0,1 0 0,-1 1 0,1-1 0,-1 0 0,1 1 0,0-1 0,0 0 0,3-7 2752,0 0-1455,-4 8-1355,0 0-1,0 0 1,0 0 0,0 0 0,1-1 0,-1 1 0,0 0-1,0 0 1,0 0 0,0 0 0,0 0 0,1 0 0,-1 0 0,0 0-1,0 0 1,0 0 0,0 0 0,1 0 0,-1 0 0,0 0-1,0 0 1,0 0 0,0 0 0,1 0 0,-1 0 0,0 0-1,0 0 1,0 0 0,0 0 0,1 0 0,-1 0 0,0 1 0,0-1-1,0 0 1,0 0 0,0 0 0,0 0 0,1 0 0,-1 0-1,0 0 1,0 1 0,0-1 0,0 0 0,5 15 283,-5-15-298,4 15 341,-2 0 1,0 0-1,0 27 1,0 0 23,7 47 429,4 72 90,-11-124-686,2 596 1964,-6-585-2144,1-17 325,-5 31 0,5-44-137,1-16-147,0 1 1,0-1-1,0 1 0,0-1 0,0 1 0,0 0 1,-1-1-1,0 1 0,1-1 0,-2 3 0,0-6-880,2 0 270,-1 1 0,1-1 0,-1 0 0,0 1 1,1-1-1,-1 0 0,1 0 0,0 1 0,-1-1 0,1 0 0,0 0 1,-1 0-1,1 1 0,0-1 0,0-2 0,3-4-1447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4:35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96 2976,'1'-7'7893,"-1"7"-7757,0 0 1,0 0-1,-1 0 0,1 0 0,-9-10 5067,5-2-6746,2 10 1585,1 0-1,0-1 1,-1 1-1,0 0 1,1 0 0,-1 0-1,0 0 1,0 0-1,0 0 1,-2-1-1,-24-17 78,20 15 50,5 3-146,0 0 1,0 0 0,-1 0-1,1 0 1,0 1-1,-1-1 1,-4 0 0,5 1-21,0 0 1,0 1-1,0 0 0,-1-1 1,1 1-1,0 0 1,0 1-1,-1-1 1,1 1-1,0-1 1,0 1-1,0 0 1,-5 2-1,3-1-35,1 1-1,-1 0 0,1 0 1,0 0-1,0 1 0,0-1 1,1 1-1,-5 5 0,-38 54-121,44-60 155,0-1 1,1 1 0,-1 0 0,1-1 0,0 1 0,0 0 0,0 0 0,1 0 0,-1 0 0,1 0 0,-1 0 0,1 0 0,0 0 0,0 0 0,0 0 0,1 0 0,-1 0 0,2 5 0,0-2 36,1-1 0,-1 1 0,1-1-1,0 0 1,0 0 0,1 0 0,0 0 0,6 6 0,17 15-14,-16-15 21,-1-1 1,17 23-1,-21-24 23,-1 0-1,0 0 1,-1 1 0,0 0-1,-1 0 1,0 0 0,0 0-1,-1 0 1,0 0 0,0 12-1,-1-3 15,-1 0-1,-1 0 1,-1-1 0,-7 34-1,-6-8 117,9-26-55,3-10-283,-4 12 190,7-20-171,0 0 1,-1 1-1,1-1 1,0 0 0,0 1-1,0-1 1,0 0-1,0 0 1,0 1 0,-1-1-1,1 0 1,0 1 0,0-1-1,0 0 1,-1 0-1,1 0 1,0 1 0,0-1-1,-1 0 1,1 0-1,0 0 1,0 1 0,-1-1-1,1 0 1,0 0-1,-1 0 1,1 0 0,0 0-1,-1 0 1,1 0-1,0 0 1,-1 0 0,1 0-1,0 0 1,-1 0 0,1 0-1,0 0 1,-1 0-1,1 0 1,-1-1-67,1 1 0,-1-1 1,1 0-1,-1 0 0,1 1 0,-1-1 0,1 0 0,0 0 1,0 1-1,-1-1 0,1 0 0,0 0 0,0 0 1,0 1-1,0-1 0,0 0 0,0 0 0,0 0 1,0 0-1,0 1 0,0-1 0,0 0 0,1 0 0,-1 0 1,0 0-1,0 1 0,2-2 0,-1-3-609,5-22-2371,2-3 1060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4:35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42 3648,'-1'-3'3398,"7"1"-381,0 0-2520,22-7 358,1 2 1,0 1-1,0 2 0,46-2 1,-50 4-515,1 1-317,-1 1 0,1 2 0,34 5 0,-53-5 49,-1-1 0,0 1 0,0 1-1,0-1 1,11 7 0,3 2-648,-19-11 346,0 0 1,-1 0 0,1 1 0,0-1 0,-1 0 0,1 1 0,-1-1-1,1 0 1,-1 1 0,1-1 0,-1 1 0,1-1 0,-1 1 0,1 0-1,-1-1 1,0 1 0,1 0 0,4 3-1969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2:47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185 780 6144,'-1'12'753,"-5"22"1251,-37 125 3612,-37 116-2259,31-100-96,47-170-3093,-1 7 494,9-22 690,181-395-552,-170 366-870,54-145-36,-42 102 63,21-47-201,-35 98 204,0 1 1,21-30-1,-33 54 45,1 1 0,-1-1 0,2 1 0,-1 0 0,0 0 0,1 0 0,0 1 0,0 0 0,1-1 0,-1 2-1,1-1 1,6-3 0,-11 7 7,0 0-1,0 0 0,0-1 0,0 1 0,0 0 1,0 0-1,0 0 0,0 0 0,0 0 0,0 0 1,-1 1-1,1-1 0,0 0 0,0 0 1,0 1-1,0-1 0,0 0 0,0 1 0,-1-1 1,1 1-1,0-1 0,0 1 0,0 0 0,-1-1 1,1 1-1,0 0 0,-1-1 0,1 1 1,-1 0-1,1 0 0,0 1 0,1 1 22,-1 0-1,1 1 1,-1-1-1,1 1 1,-1-1-1,0 1 0,0 5 1,0 14 96,-1-1 0,-2 0 0,0 0 0,-9 38 0,6-35-45,-2-1-1,-1 0 0,0 0 1,-2 0-1,-1-1 0,0-1 1,-16 23-1,22-38-64,-1 0 0,0 0-1,-9 9 1,13-14-30,0-1 0,1 1 0,-1-1 0,0 1 0,0-1 0,0 0 0,0 0 0,0 0 0,0 0 0,0 0 0,0 0 0,-1-1 0,1 1 0,0-1 0,0 0 1,-1 1-1,1-1 0,-3 0 0,4-1-8,0 1 0,0 0 0,0-1 0,0 1 0,0-1 0,0 1 0,0-1 0,1 0 0,-1 0 0,0 1 0,0-1 0,0 0 0,1 0 0,-1 0 0,0 0 0,1 0 0,-1 1 0,1-1 0,-1 0 1,1-1-1,-1 1 0,1 0 0,0 0 0,0 0 0,-1 0 0,1 0 0,0 0 0,0 0 0,0 0 0,0 0 0,0-1 0,0 1 0,1 0 0,-1 0 0,0 0 0,0 0 0,1 0 0,-1 0 0,1 0 1,-1 0-1,1 0 0,-1 0 0,1 0 0,0 0 0,-1 0 0,2-1 0,6-2-49,0 0 0,0 0 1,0 1-1,1 0 0,13-3 0,46-5 62,-60 10-66,52-7 46,166-29 321,-198 31-255,-1-2 0,-1-1 0,0-2 0,0 0 0,-1-1 0,28-19 0,13-17-32,-56 39 63,0 1 0,0-1 0,-1-1 0,9-12 0,-16 20-54,0-1 1,-1 0 0,1 1-1,-1-1 1,0 0 0,1 0-1,-1 0 1,-1 0-1,1 0 1,0 0 0,-1 0-1,1-7 1,-1 9-20,0-1 0,-1 1 0,1 0 0,0-1 0,-1 1 0,1 0 0,-1-1 0,1 1-1,-1 0 1,0 0 0,0 0 0,1-1 0,-1 1 0,0 0 0,0 0 0,0 0 0,0 0 0,0 1 0,0-1 0,-1 0 0,1 0 0,0 1-1,0-1 1,0 0 0,-1 1 0,1-1 0,0 1 0,-1 0 0,1-1 0,-3 1 0,-1 0 12,0 0 1,0 1-1,0-1 0,0 1 1,0 0-1,1 0 0,-1 1 1,0 0-1,1-1 0,-1 2 1,1-1-1,-1 0 0,1 1 1,0 0-1,-4 3 0,-1 3 16,1 0 0,0 1 0,0 0 0,1 0 0,0 1 0,1-1 0,0 2 1,0-1-1,2 0 0,-1 1 0,1 0 0,1 0 0,0 0 0,1 1 0,0-1 0,1 19 0,1-26 23,0 0-1,0 0 1,1 1 0,0-1-1,0 0 1,1 0 0,-1-1-1,1 1 1,0 0 0,0 0-1,1-1 1,-1 1 0,1-1-1,0 0 1,0 0 0,6 6-1,-6-7-10,0-1-1,1 1 1,-1 0-1,1-1 1,0 0 0,0 0-1,0 0 1,0 0-1,0-1 1,0 1-1,1-1 1,-1 0 0,0 0-1,1-1 1,-1 1-1,1-1 1,-1 0-1,0 0 1,5-1 0,23-6 42,-1 0 0,58-24 0,-48 16-33,73-28-105,116-61-1,-116 51-191,-114 53 245,0 0 1,0 0-1,1 0 1,-1 0-1,0 0 1,0 0-1,0 0 1,0 0-1,0 0 1,1 0-1,-1-1 1,0 1-1,0 0 1,0 0-1,0 0 1,0 1-1,1-1 1,-1 0-1,0 0 1,0 0-1,0 0 1,0 0-1,0 0 1,0 0-1,1 0 1,-1 0-1,0 0 1,0 0-1,0 0 1,0 0-1,0 0 1,0 1-1,0-1 1,1 0-1,-1 0 1,0 0 0,0 0-1,0 0 1,0 0-1,0 1 1,1 7-101,-2 10 10,-7 10 121,-1 0 0,-18 35 1,-10 33 139,36-93-158,0-1 1,1 1-1,-1-1 0,1 1 1,0 0-1,-1-1 0,1 1 1,0-1-1,1 1 0,-1-1 1,0 1-1,1 0 0,0-1 1,-1 1-1,2 2 0,-1-4 10,0 1-1,0 0 1,0-1-1,1 1 1,-1-1-1,0 0 1,0 0-1,1 1 0,-1-1 1,1 0-1,-1 0 1,1 0-1,0 0 1,-1 0-1,1-1 0,0 1 1,-1 0-1,1-1 1,0 0-1,0 1 1,3-1-1,1 0 28,0 0 0,0-1-1,0 0 1,0 0 0,0-1 0,-1 0-1,1 0 1,10-5 0,-13 6-37,20-12-2,0 0-1,-1-1 1,-1-2 0,0 0 0,20-21 0,-29 27-4,105-100-2,118-143 0,-210 223-2,-2-1 1,-1-2-1,26-51 0,-25 34-285,32-95 0,-52 136 142,-5 15 17,-1 7 97,-11 28 35,-36 73 0,29-69 106,-17 51 1,29-67-73,2 1 0,1 0 0,1 0 0,1 0-1,2 1 1,1 0 0,1-1 0,2 1 0,8 45 0,-8-68 1,0 0 0,0-1 0,1 0 1,-1 1-1,2-1 0,-1 0 0,6 8 1,-7-13-18,-1 0 1,1 0-1,-1 0 1,1 0 0,0 0-1,0 0 1,0-1-1,0 1 1,1-1 0,-1 1-1,0-1 1,1 0-1,-1 0 1,1 0 0,-1 0-1,1 0 1,-1-1-1,1 1 1,-1-1 0,1 0-1,0 0 1,-1 1-1,1-2 1,0 1 0,2-1-1,2 0-18,1-1-1,-1 0 1,0-1-1,0 0 1,-1 0-1,1 0 1,10-9-1,43-36-32,-44 34 19,149-143-336,-160 151 316,0 1 0,0-1 0,0 0 0,-1 0 0,0-1-1,0 1 1,-1-1 0,1 0 0,-1 0 0,2-9 0,-5 15 15,0 0 1,0 0-1,1 0 0,-1 0 1,0 0-1,0 0 0,0 0 0,0 0 1,-1 0-1,1 0 0,0 0 1,0 0-1,-1 0 0,1 0 0,0 0 1,-1 0-1,1 0 0,-1 0 0,1 0 1,-1 0-1,0 1 0,1-1 1,-1 0-1,0 0 0,0 0 0,1 1 1,-1-1-1,0 1 0,0-1 1,0 0-1,0 1 0,0-1 0,0 1 1,-1-1-1,-2 0-12,1 0 0,-1 1 0,0-1 0,1 1 0,-1-1 1,0 1-1,1 0 0,-8 2 0,3 0 26,0 0 0,0 1-1,0 0 1,1 1 0,0 0 0,-1 0 0,1 1 0,1-1 0,-1 1-1,1 1 1,-1 0 0,2-1 0,-10 13 0,8-9 20,1 1-1,0 0 1,1 0 0,0 0-1,1 1 1,0 0-1,0 0 1,1 0 0,-2 19-1,4-27-2,1 0 0,-1 0 0,1 0 0,0 0 0,0 0 0,0 0-1,1 0 1,-1 0 0,1 0 0,0 0 0,0 0 0,0 0 0,0 0-1,0 0 1,1-1 0,2 6 0,-1-5-1,-1-1 0,1 1 0,0-1 0,0 1 0,0-1 0,0 0 0,0 0 0,0-1 0,1 1 0,-1-1 0,0 1 0,5 0 0,9 1 16,0 0 0,0-1 1,-1-1-1,34-3 0,-40 2-33,28-2-7,1-2 0,-1-1 0,-1-2 1,1-2-1,41-15 0,146-68-119,-200 84-203,-32 12 267,2 1-1,-1 1 0,0-1 1,1 1-1,0 0 1,0 0-1,1 0 1,0 1-1,0 0 1,-4 9-1,-2 7 81,-12 47 1,20-62-3,-6 25 131,8-31-132,-1 0 0,1-1-1,0 1 1,0 0 0,0 0 0,1 0 0,-1 0 0,0 0 0,1 0-1,-1 0 1,1 0 0,0-1 0,-1 1 0,2 2 0,-1-4-5,-1 1-1,1 0 1,0-1 0,-1 1-1,1-1 1,0 1 0,0-1-1,-1 1 1,1-1 0,0 1 0,0-1-1,0 0 1,-1 1 0,1-1-1,0 0 1,0 0 0,0 0-1,0 0 1,0 0 0,0 0 0,0 0-1,0 0 1,-1 0 0,1 0-1,0 0 1,0 0 0,0-1-1,0 1 1,0 0 0,-1-1 0,1 1-1,0-1 1,0 1 0,0-1-1,0 0 1,4-2 38,1-1 1,-1 0-1,6-6 0,-10 10-44,23-26 53,0 0 1,25-39-1,-2 3 45,9-5 70,85-110-94,-117 143-100,-2-1 0,0-1 0,20-50 0,-14 14 93,-28 71-71,1 1 0,-1-1 0,0 0 0,0 1 0,0-1 0,1 1 0,-1-1 0,0 0 0,0 1 0,0-1 0,0 0-1,0 1 1,0-1 0,0 0 0,0 1 0,0-1 0,-1 0 0,1 0 0,0 0 2,-1 1-1,1 0 0,0 0 1,0 0-1,-1 0 1,1 0-1,0-1 1,-1 1-1,1 0 1,0 0-1,-1 0 0,1 0 1,0 0-1,-1 0 1,1 0-1,0 0 1,-1 0-1,1 0 1,0 0-1,-1 0 0,1 1 1,0-1-1,0 0 1,-1 0-1,1 0 1,-22 13 32,-10 16-54,1 1 1,-41 49 0,56-58 36,0 1 0,2 0 0,0 1 0,2 1 0,-16 40 1,10-11-1355,-18 89 0,16-45-6554,18-76 5675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4:36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 1824,'5'-6'6518,"-5"0"-4406,0 6-2225,10 0 4873,23 0-4789,-23 0 519,65-6 420,-22 0-753,-47 6-144,13-1 143,35 1 0,-4 1-94,-38-1-56,0 0 0,22 3 0,-32-3 7,-2 0-10,1 0-1,-1 0 1,0 0 0,1 0 0,-1 0 0,0 0-1,1 0 1,-1 0 0,1 0 0,-1 0 0,0 0-1,1 1 1,-1-1 0,0 0 0,1 0 0,-1 0-1,0 1 1,1-1 0,-1 0 0,0 1 0,0-1-1,1 0 1,-1 0 0,0 1 0,1 0-1,-1 0 377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4:37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56 2912,'-6'-6'5595,"9"-1"-3587,0 1-881,-3 1 501,0 4-1614,0 1 0,0 0 0,0 0 0,0 0 0,0-1 1,0 1-1,0 0 0,0 0 0,0 0 0,0-1 0,0 1 0,0 0 1,0 0-1,0 0 0,0 0 0,0-1 0,0 1 0,0 0 0,0 0 1,-1 0-1,1-1 0,0 1 0,0 0 0,0 0 0,0 0 0,0 0 1,0 0-1,-1-1 0,1 1 0,0 0 0,0 0 0,0 0 0,0 0 1,-1 0-1,1 0 0,0 0 0,0 0 0,0 0 0,0-1 0,-1 1 1,1 0-1,0 0 0,0 0 0,0 0 0,-1 0 0,1 0 0,0 0 1,0 0-1,0 0 0,-1 1 0,1-1 0,0 0 0,0 0 0,-1 0 1,0 1 391,3-3 274,4-6 553,-6 7-1185,1 1-1,-1-1 0,1 0 0,0 1 0,0-1 0,-1 0 0,1 1 0,0-1 1,0 1-1,0-1 0,0 1 0,-1-1 0,1 1 0,0 0 0,0-1 0,2 1 1,19-5 281,17 2 382,74 5 1,-29 2-231,-41-4-340,51 8 1,-75-6-133,18 4-93,-36-5 93,0-1 0,0 0 0,0 0 0,0 1 0,0-1 0,0 0 0,0 0 0,0 0 0,0 0-1,0 0 1,0 0 0,0 0 0,0-1 0,0 1 0,0 0 0,1-1 0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5:53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63 803 1728,'0'-3'7353,"-1"1"-7480,-4-7 455,1 4-190,1 0 0,0-1 0,0 0 0,1 0 0,-1 1 0,1-1-1,0-1 1,1 1 0,-1-8 0,-13-102 539,14 105-645,-13-172 400,13 155-449,1-64-211,2 38 209,-2 24 122,7-47 0,-2 44-148,-4 24 27,0 1 0,1-1 0,3-13-1,-3 16-68,0 0-1,0 0 1,-1 0-1,1-13 1,-2 19 73,0 0-1,0-1 1,0 1-1,0 0 1,0 0 0,0-1-1,0 1 1,0 0 0,0-1-1,0 1 1,0 0-1,0 0 1,1-1 0,-1 1-1,0 0 1,0-1-1,0 1 1,0 0 0,0 0-1,1-1 1,-1 1-1,0 0 1,0 0 0,1 0-1,-1-1 1,0 1 0,0 0-1,1 0 1,-1 0-1,0 0 1,0 0 0,1 0-1,-1-1 1,0 1-1,13 3-213,8 10 48,-6 2 226,0 1-1,-1 0 1,-1 1-1,11 20 1,41 77 333,-58-101-394,6 12 126,-1 1 1,-1 1-1,-1 0 1,-1 0-1,-1 0 1,-2 1-1,-1 1 1,-1-1-1,1 35 1,-5-35-39,1-1-1,2 1 1,1-1 0,1 1 0,14 44 0,-15-60-33,-1 0 0,0 0 0,-1 1 0,-1-1 0,1 15 0,-2-26-3,0-1 0,0 0 0,0 0 0,0 1 0,0-1 0,0 0 0,1 1 0,-1-1 0,0 0 0,0 0 1,0 1-1,1-1 0,-1 0 0,0 0 0,0 1 0,0-1 0,1 0 0,-1 0 0,0 0 0,0 1 0,1-1 0,-1 0 0,0 0 0,1 0 0,-1 0 0,0 0 0,1 0 0,-1 0 0,0 1 0,1-1 1,-1 0-1,0 0 0,1 0 0,-1 0 0,0 0 0,1-1 0,-1 1 0,0 0 0,0 0 0,1 0 0,-1 0 0,0 0 0,1 0 0,-1 0 0,0-1 0,0 1 0,1 0 0,-1 0 0,0 0 1,0-1-1,1 1 0,-1 0 0,0 0 0,0-1 0,0 1 0,1 0 0,0-4 30,0 0 1,0 0 0,0 0-1,0 0 1,-1 0 0,1 0-1,-1 0 1,0 0-1,-1-6 1,1 4 3,8-124 332,-2 64-358,-1-8-70,14-138-190,5 31-89,-19 141 191,8-33-100,-13 71 179,0 1 27,1 0 1,-1 0-1,0 0 1,0 0-1,1 0 1,-1 0-1,1 1 1,-1-1-1,1 0 1,-1 0 0,2-1-1,-2 2-92,1-1-1,-1 1 1,1 0-1,0 0 1,-1 0 0,1 0-1,-1 0 1,1 0-1,0 0 1,-1 0 0,1 0-1,-1 0 1,1 0-1,0 0 1,-1 0 0,1 0-1,-1 1 1,1-1-1,-1 0 1,1 0 0,-1 1-1,1-1 1,-1 0-1,2 1 1,8 4-2573,3 3 843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5:54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182 107 1984,'0'-2'345,"0"1"0,0 0 0,0-1-1,0 1 1,-1-1 0,1 1 0,0-1 0,-1 1 0,1 0 0,-1-1 0,0-1 0,-3-6 486,3 8-753,1 0 0,-1 0-1,1 1 1,-1-1 0,1 0-1,-1 1 1,0-1 0,1 0-1,-1 1 1,0-1 0,1 1-1,-2-1 1,-5-5 336,-4-3 47,0 0-1,0 1 1,-1 0-1,0 1 1,-19-9-1,28 15-460,0-1 0,0 1-1,0 1 1,-1-1 0,1 0 0,0 1 0,0 0-1,-5-1 1,7 1-15,0 0-1,-1 0 0,1 0 1,0 1-1,0-1 1,-1 0-1,1 1 0,0-1 1,0 0-1,0 1 0,-1-1 1,1 1-1,0 0 0,0-1 1,0 1-1,0 0 1,0 0-1,-1 1 0,1 0-49,-1 1-1,0-1 1,1 1 0,0-1-1,0 1 1,0 0-1,0-1 1,0 1-1,0 0 1,1 0-1,-1 0 1,1 0-1,0-1 1,0 6 0,1-2 62,0-1 1,0 1 0,1 0 0,0-1-1,0 1 1,5 9 0,15 26 58,-13-27 248,-1 1-1,0 0 1,-2 0-1,11 31 0,-17-41-207,1 0 0,0 0 0,-1 0 0,0 1 0,0-1 0,0 0 0,-1 0 0,0 0 0,0 0 0,0 0 0,-1 0 0,1-1 0,-4 6 0,-21 38 747,20-41-563,4-4 135,6-4-3089,3 0 1288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5:55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27 3552,'-5'-1'3806,"9"-2"-2741,11-2-614,-10 4-334,8-3 172,0 0 0,0 1 1,0 1-1,25-1 0,-10 4 21,0 2-1,45 10 1,-45-7 195,0-1-1,47 2 1,-67-8-1165,0 1 0,0-1 0,10-2 0,1-1-1100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5:57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46 2496,'14'-21'8453,"-14"22"-8453,1-1 0,-1 0 0,0 0 1,0 0-1,0 0 0,0 0 0,0 0 0,0 0 0,0 0 1,0 1-1,0-1 0,0 0 0,0 0 0,0 0 0,0 0 1,0 0-1,0 0 0,0 0 0,0 1 0,-1-1 0,1 0 0,0 0 1,0 0-1,0 0 0,0 0 0,0 0 0,0 0 0,0 0 1,0 0-1,0 0 0,0 1 0,0-1 0,0 0 0,0 0 1,-1 0-1,1 0 0,0 0 0,0 0 0,0 0 0,0 0 0,0 0 1,0 0-1,0 0 0,0 0 0,-1 0 0,1 0 0,0 0 1,0 0-1,0 0 0,0 0 0,0 0 0,0 0 0,0 0 0,0 0 1,-1 0-1,1 0 0,0 0 0,0 0 0,0 0 0,0 0 1,0 0-1,0 0 0,0-1 0,0 1 0,0 0 0,-1 0 1,1 0-1,0 0 0,-2 9 37,2-8-32,0 1 3,0 0-1,-1 0 1,1-1-1,-1 1 1,1 0-1,-1 0 1,0 0-1,-1 1 1,-4 14-33,1 12-13,3-14 137,-6 23 0,1-13-102,1 0 0,1 0-1,1 0 1,-1 48 0,6-59 58,0-1 0,1 1 0,1-1-1,0 1 1,1-1 0,9 23 0,-12-34-7,0 0-1,0 0 1,0 0-1,0-1 1,0 1 0,0 0-1,0-1 1,1 1 0,-1-1-1,0 0 1,1 1-1,-1-1 1,1 0 0,0 0-1,0 0 1,-1 0-1,1 0 1,0 0 0,0 0-1,0-1 1,0 1-1,0-1 1,0 1 0,0-1-1,0 0 1,0 0 0,0 0-1,3 0 1,-2 0-2,0-1 1,-1 1 0,1-1-1,0 0 1,0 1-1,0-2 1,0 1 0,-1 0-1,1 0 1,-1-1 0,1 0-1,-1 1 1,1-1-1,-1 0 1,0 0 0,0 0-1,0 0 1,3-4 0,15-31 134,-1-1 1,-1 0 0,16-55 0,12-27-216,-4 12-35,-40 99-21,-4 7 32,2 1-109,-1 3 138,0 0 0,0 0 0,0 0-1,0-1 1,0 1 0,0 0 0,1 1 0,-2 2 0,-3 13-210,-1-1 144,2 1 0,0-1 0,1 1 0,0 0 0,1 20 0,0-5-7,0-13 126,2 0 0,0-1 0,1 1 0,2-1 0,0 1 0,0-1 0,9 25 0,-8-36 64,1 0 1,-1 0 0,1 0-1,1 0 1,-1-1 0,1 0-1,12 11 1,-17-17-18,1 0 1,-1 0-1,1 0 0,0 0 1,0 0-1,-1 0 0,1 0 1,0 0-1,0-1 0,0 1 1,3 0-1,-4-1-56,0 0 0,0 0-1,0 0 1,0 0 0,0 0 0,0 0-1,0 0 1,0 0 0,0 0 0,0 0 0,0-1-1,0 1 1,0 0 0,0-1 0,0 1-1,0 0 1,-1-1 0,1 1 0,0-1-1,0 0 1,0 1 0,-1-1 0,2 0 0,6-4-4127,-3 0 2064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5:58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53 1984,'-14'5'4869,"14"-8"-4725,0 1-1,0 0 1,0 0 0,-1-1-1,1 1 1,-1 0-1,1 0 1,-1-1 0,0 1-1,0 0 1,0 0 0,0 0-1,0 0 1,0 0-1,-1 0 1,1 1 0,0-1-1,-1 0 1,0 1-1,1-1 1,-1 1 0,0-1-1,0 1 1,0 0-1,0 0 1,0 0 0,-3-1-1,3 1-132,-1 0 18,1 0 0,-1 0 0,1 1 0,-1-1-1,1 1 1,-1-1 0,0 1 0,1 0 0,-1 0 0,1 0 0,-6 1 0,5 0-53,0-1 1,0 1-1,0-1 1,0 1-1,0 0 1,0 0-1,1 1 1,-1-1-1,0 0 1,1 1 0,-1 0-1,1-1 1,-1 1-1,-3 4 1,2 0 32,1-4 13,1 1 0,-1 0 1,1 0-1,0 1 0,-3 5 0,5-8-17,0 0-1,-1 0 0,1 1 1,0-1-1,0 0 0,0 0 1,0 0-1,0 0 0,0 1 1,0-1-1,0 0 0,0 0 1,0 0-1,1 0 0,-1 0 0,0 0 1,1 1-1,-1-1 0,1 0 1,0 0-1,-1 0 0,1 0 1,0-1-1,0 2 0,16 19 282,-11-13-58,0 0-1,1-1 0,9 9 0,-13-13-152,0 0 0,-1 0 0,0 0 0,0 0 0,0 0 0,0 0 0,0 0-1,0 1 1,-1-1 0,0 1 0,0-1 0,0 1 0,0-1 0,0 1 0,-1 0 0,1-1 0,-1 1 0,0 0 0,-1 4 0,0 4 88,0-1 0,-1 1 0,0-1 0,-8 22 1,8-29-136,1 1 0,-1-1 0,0 0 0,-1 0 0,1 0 0,0 0 0,-7 6 0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5:59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 3328,'8'-1'1586,"-1"-1"-1,0-1 1,11-4 0,32-10-623,-32 14-747,1 1-1,0 1 0,0 1 0,23 2 1,4-1 25,-28 0-46,28 4 0,-29-2 365,27 0-1,-30-3-324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6:00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303 8 2496,'0'0'784,"4"-7"256,-31 26 3216,2-4-3079,15-10-944,0 1 1,-14 11-1,8-3-149,2 0-1,0 1 1,0 1 0,2 0 0,0 1-1,0 0 1,2 1 0,0 0 0,-10 29-1,2-2 136,-19 69 1,30-85-79,2-1 0,1 1 0,-1 50 0,5-73-107,0 1 0,1 0 0,0-1 0,1 1 1,-1 0-1,1-1 0,0 0 0,1 1 0,-1-1 0,1 0 0,1 0 0,-1-1 1,1 1-1,5 5 0,-1-2 100,0 0 0,1-1 0,0 0 0,1-1 0,0 0 0,20 11 1,-28-17-104,4 2 128,-1 0 1,1 0-1,-1 0 1,1-1 0,0 0-1,0 0 1,0 0-1,0-1 1,0 0 0,10 0 533,-1-12-5627,-5 7 3148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6:00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74 3392,'0'0'36,"-1"0"0,1 0-1,0-1 1,0 1 0,0 0 0,0 0 0,0 0 0,0 0 0,0 0-1,0 0 1,-1 0 0,1 0 0,0 0 0,0 0 0,0 0 0,0 0 0,0 0-1,0 0 1,0 0 0,-1 0 0,1 0 0,0 0 0,0 0 0,0 0-1,0 0 1,0 0 0,0 0 0,-1 0 0,1 0 0,0 0 0,0 0-1,0 0 1,0 0 0,0 0 0,0 0 0,0 0 0,-1 0 0,1 1-1,0-1 1,0 0 0,0 0 0,0 0 0,0 0 0,0 0 0,0 0-1,0 0 1,0 0 0,0 1 0,0-1 0,0 0 0,0 0 0,-1 10 956,6 11 33,1-6 193,3 8-687,-4-17 883,-5-6-1341,0 0 0,0 0 1,0 0-1,0 0 1,0 1-1,0-1 0,0 0 1,1 0-1,-1 0 1,0 0-1,0 0 0,0 0 1,0 0-1,0 0 1,0 0-1,0 0 0,0 0 1,2-1 1321,-2 1-1322,0-1 0,0 1 1,0 0-1,0 0 1,12-33 144,-4 9-84,-6 19-79,-1-1 1,1 0 0,0-10 0,-1 10-58,0 1 0,0-1-1,4-10 1,-4 15-3,-1 0 0,1-1 0,0 1 0,0 0 0,-1 0-1,1 0 1,0 0 0,0 0 0,0 0 0,0 0 0,0 0 0,1 0-1,-1 0 1,0 0 0,0 0 0,1 1 0,-1-1 0,0 1 0,3-1 0,31-6 661,-32 7-630,-1 0 0,1 0 0,0 0 1,-1 0-1,1 1 0,-1-1 0,1 1 0,0 0 1,-1-1-1,0 1 0,3 2 0,-3-3 49,-2 0-53,1 0 0,-1 0 0,1 0 0,-1 0 0,0 0 0,1 0 0,-1 0 0,1 0 0,-1 1 0,0-1 0,1 0 0,-1 0 0,0 0 0,1 0 1,-1 0-1,1 1 0,-1-1 0,0 0 0,0 0 0,1 1 0,-1-1 0,0 0 0,1 1 0,-1-1 0,0 0 0,0 1 0,1-1 0,-1 0 0,0 1 0,0-1 0,0 0 0,0 1 0,0-1 0,1 1 0,-1-1 0,0 0 1,0 1-1,0-1 0,0 1 0,0-1 0,0 0 0,0 1 0,0-1 0,-1 1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2:47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13 11872,'-66'-4'5375,"74"8"-4671,5-4 1888,10 0-1568,36 0 576,4 5-960,35-10-288,-4 5-224,33-4-1088,-11-1 512,7 2-2912,-17 6 1856,-6-6-5407,-19 3 3871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6:01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4160,'1'-1'118,"-1"1"1,1-1-1,-1 0 0,1 0 1,0 0-1,-1 1 1,1-1-1,0 0 0,-1 1 1,1-1-1,0 1 1,0-1-1,0 0 0,-1 1 1,1 0-1,0-1 1,0 1-1,0 0 0,0-1 1,0 1-1,0 0 0,2 0 1,-1 0 1,0 0 0,-1 0 0,1 1 0,0-1-1,0 1 1,0 0 0,-1-1 0,1 1 0,0 0 0,-1 0 0,3 1 0,3 4 223,-1-1 0,0 1 0,0 0 0,8 10 0,-1 2 104,-1 0 1,-1 1-1,0 1 0,-1-1 0,-1 2 1,12 42-1,-11-23 35,-2 1-1,5 76 1,-11-98-301,-1 0 1,-2 0-1,0 0 0,-1 0 1,0 0-1,-2 0 0,-7 24 1,6-25-54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6:03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74 2144,'0'0'2603,"12"0"-129,-5 0-2188,0 0 0,-1 0-1,1 1 1,-1 0 0,1 0-1,9 4 1,-2-1 152,1-1 0,-1-1 1,1 0-1,0 0 0,0-1 0,19-2 1,-13 1-14,-6-1-246,0-1-1,25-5 0,-24 4-22,0 0 0,27-1 0,9 2-14,-23 1-56,32 2 1,-36 0-46,-1-2 0,48-6 0,-50 4 77,0 1 1,1 1-1,31 2 1,-8 1 48,-29-1-133,22 2 0,-17 0 34,0-1 1,0-1-1,0-1 1,0-1-1,0-2 1,41-8 0,-51 9 4,0 1 1,19 0-1,9-2 37,247-41-51,-256 40 17,-1 2 1,61 2-1,-9 14-70,-7-2 554,-51-8-440,-12-2-32,1 0 0,-1-1 0,1 0 0,0-1 0,-1-1 0,22-3-1,-27 2 392,-6 0-1324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6:04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4 149 4064,'-4'-9'4986,"11"17"-3996,0-1-950,7 20 315,-2 0 1,-1 1 0,14 50 0,-12-34 199,1 15 1291,-14-63-1678,-1 0 0,1 0 1,0 0-1,1 0 1,-1 0-1,1 0 1,0-5-1,2-12-75,-3-194-168,0 204 77,1 0 0,0 0 0,0 0 0,1 1 1,1-1-1,-1 0 0,2 1 0,-1 0 0,8-14 0,-9 22 22,-1 0 0,0 0 0,1 0 0,0 1 1,-1-1-1,1 1 0,0-1 0,0 1 0,-1 0 0,1 0 0,0 0 0,0 0 0,1 0 0,-1 0 0,0 0 0,0 1 0,2-1 0,4 0 106,-1 0 0,0 1 0,14 1 0,0 0 154,78 8 271,-80-7-187,-3-1-3706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6:06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1984,'4'7'7810,"22"36"-7274,-22-38-455,0 1 0,-1-1 0,0 1-1,0 0 1,0 0 0,-1 0 0,0 0-1,0 0 1,0 0 0,-1 0 0,0 1-1,0-1 1,-1 10 0,0 529 2383,0-540-2488,0-1 144,0 0 0,0 1 1,0-1-1,0 1 1,-1-1-1,0 0 0,-2 7 1,0 1 744,3-12-847,0 0 0,0 1-1,0-1 1,0 0 0,0 0 0,0 0-1,0 1 1,0-1 0,0 0-1,0 0 1,0 0 0,0 0 0,0 1-1,0-1 1,0 0 0,0 0 0,0 0-1,0 0 1,0 1 0,0-1 0,0 0-1,0 0 1,0 0 0,-1 0 0,1 1-1,0-1 1,0 0 0,0 0 0,0 0-1,0 0 1,-1 0 0,1 0 0,0 0-1,0 1 1,0-1 0,0 0 0,-1 0-1,1 0 1,0 0 0,0 0 0,0 0-1,-1 0 1,1 0 0,0 0-1,-1 0-214,-1-1 0,1 1 0,0-1-1,-1 1 1,1-1 0,0 1-1,0-1 1,0 0 0,0 0-1,0 0 1,0 1 0,0-1-1,0 0 1,0 0 0,0 0-1,0 0 1,0-1 0,1 1-1,-1 0 1,0 0 0,0-2-1,-1-7-1428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6:07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8 125 2400,'-2'-3'-40,"2"3"110,-1 0 0,1 0 1,0 0-1,-1 0 0,1 0 1,0 0-1,0 0 1,-1 0-1,1-1 0,0 1 1,0 0-1,0 0 0,-1 0 1,1 0-1,0-1 0,0 1 1,0 0-1,-1 0 0,1-1 1,0 1-1,0 0 0,0 0 1,0-1-1,0 1 0,0 0 1,0 0-1,-1-1 0,1 1 1,0 0-1,0 0 1,0-1-1,0 1 0,0 0 1,0 0-1,0-1 0,0 1 1,0 0-1,1-1 0,-1 1 1,0 0-1,0 0 0,0-1 1,0 1-1,0 0 0,0 0 1,0-1-1,1 1 0,-1 0 1,0-1-1,2-14 2746,1 12-2424,-1-1 0,1 1-1,0 0 1,0 0 0,0 0 0,1 0-1,-1 1 1,7-4 0,34-17 895,-36 19-1081,5-2-105,0 0 0,0 0 1,0 1-1,1 1 0,28-5 1,-25 7-68,1 1 0,-1 1 0,24 2 1,-33 0-1,-1-1 0,1 1 0,-1 0 0,0 0 0,0 1 0,0-1 0,0 2 0,0-1 0,-1 1 0,8 5 1,-7-3 16,0 0 1,-1 0 0,1 0 0,-1 1 0,9 13 0,-12-16-11,-1 0 1,1 1 0,-1 0-1,0-1 1,-1 1-1,1 0 1,-1 0 0,0 0-1,0 0 1,0 0 0,0 7-1,-1-9-2,-1 0 0,1 0-1,0 0 1,-1 0 0,0 0 0,0-1 0,1 1-1,-2 0 1,1 0 0,0-1 0,-1 1-1,1-1 1,-1 1 0,1-1 0,-1 0-1,0 0 1,0 0 0,0 0 0,-1 0-1,1 0 1,-3 1 0,-6 4 52,0-1-1,0 0 1,-21 6 0,3 0 42,3-3-12,-1 0 0,-40 7 0,48-13-119,-36 2 1,24-5-8701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6:09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96 1568,'0'0'8341,"0"-6"-6736,11-8-58,12-11-887,-22 23-621,1 0 0,-1 0-1,0 0 1,1 0 0,-1-1 0,0 1-1,0 0 1,0-1 0,-1 1 0,1-1-1,0-4 1,4-10 153,-5 18-215,0-4 14,2 12 408,-1-4-430,0 0 0,0 1 0,-1-1 0,0 1 1,0 9-1,-13 54 289,-5 26-100,16-86-124,1 1 0,0 0 1,0-1-1,1 1 1,2 13-1,-1 11 192,-1-33-121,-1 1 0,1-1 1,-1 1-1,1-1 1,-1 1-1,0-1 1,0 0-1,0 1 1,0-1-1,0 0 1,0 0-1,0 0 1,0 0-1,-3 2 1,-19 13-201,12-11 55,12-5-32,0 0 115,-8 0-87,5 0 20,5 0 17,-2 0 61,18 0-97,5-3 86,-21 2-35,0 1 0,0-1-1,0 1 1,0 0-1,0 0 1,6 0-1,15 3-38,-18-3 45,0 0 0,0 1-1,0 0 1,8 2-1,-13-3-12,7 5 20,-8-5 379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6:11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316 2 2304,'0'1'24,"0"-1"-1,0 0 1,0 0 0,0 0 0,0 0-1,0 0 1,0 1 0,0-1-1,-1 0 1,1 0 0,0 0 0,0 0-1,0 0 1,0 0 0,0 0-1,0 1 1,0-1 0,0 0 0,0 0-1,0 0 1,-1 0 0,1 0 0,0 0-1,0 0 1,0 0 0,0 0-1,0 0 1,0 0 0,-1 0 0,1 1-1,0-1 1,0 0 0,0 0-1,0 0 1,0 0 0,-1 0 0,1 0-1,0 0 1,0 0 0,0 0-1,0-1 1,0 1 0,0 0 0,-1 0-1,1 0 1,0 0 0,0 0 0,0 0-1,0 0 1,0 0 0,0 0-1,0 0 1,-1 0 0,1 0 0,0-1-1,0 1 1,0 0 0,0 0-1,0 0 1,0 0 0,0 0 0,0 0-1,-3-3 403,6 4 2342,-7 1-1787,-1 7-364,3-5-415,0-1-1,0 1 0,0-1 1,0 0-1,-1 0 0,-4 5 1,-12 11 520,-25 32 1,29-32-483,1-4 57,-23 20 0,26-26-226,0 1 0,1 0 0,1 0-1,-1 1 1,-9 16 0,9-11 13,1 0 1,0 1-1,2 1 1,0-1-1,0 1 1,-4 23 0,3 6 110,-4 75 1,11-100-83,1 0-1,2 0 1,0 0-1,1 0 1,11 37-1,-9-48 5,0 0 0,0 0 0,1-1 0,0 0 0,1 0 0,1 0 0,-1-1 0,1 0 0,1-1 0,-1 1 0,2-2 0,-1 1 0,1-1 0,0-1 0,0 0 0,18 8 1,-7-5 106,-16-6-159,0-1 0,0 0 1,9 2-1,0 1 109,-8-4 620,-5-13-3346,-1 7 1059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6:12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88 3328,'2'-9'349,"-1"6"360,0-1 0,0 0 0,0 1 0,-1-1 0,0 0 0,0-4 0,0 7-609,0 1 0,0-1 1,0 1-1,0-1 0,0 1 0,0 0 0,-1-1 0,1 1 0,0 0 0,0-1 0,0 1 0,-1 0 1,1-1-1,0 1 0,-1 0 0,1-1 0,0 1 0,0 0 0,-1-1 0,1 1 0,-1 0 0,1 0 1,-1-1-1,0 1-53,0 0 0,0 0 0,0 0 0,0 0 0,-1 0 0,1 0 0,0 0 0,0 0 0,0 0 0,0 1 0,0-1 0,0 0 0,-1 1 0,-4 2 43,1 0 0,0 0 0,0 0 0,0 0 0,0 1 0,0 0 1,1 0-1,0 0 0,0 1 0,0-1 0,-5 8 0,-2 4 88,1 1 1,-9 21-1,11-21-79,1 0-1,1 0 1,1 0 0,1 1-1,0 0 1,1-1 0,1 1-1,0 1 1,2 23 0,0-40-57,0 0 0,0 0 1,1 1-1,-1-1 1,1 0-1,-1 0 0,1 0 1,-1 1-1,1-1 1,0 0-1,0 0 1,0 0-1,1-1 0,-1 1 1,0 0-1,1 0 1,-1-1-1,1 1 0,-1 0 1,1-1-1,0 0 1,0 1-1,0-1 1,0 0-1,-1 0 0,2 0 1,-1 0-1,0 0 1,0-1-1,0 1 1,0-1-1,0 1 0,1-1 1,-1 0-1,0 0 1,0 0-1,0 0 0,1 0 1,-1 0-1,0-1 1,0 1-1,3-1 1,12-6 47,0 0 0,0-1 0,-1 0 0,0-1 0,25-20 0,13-7 57,-23 15-163,-22 14-65,1 1 0,0 0 0,0 0 1,0 1-1,14-5 0,-24 10 73,1 0 1,0 0-1,0 0 0,-1-1 0,1 1 1,0 1-1,0-1 0,-1 0 0,1 0 1,0 0-1,0 0 0,-1 0 0,1 1 1,0-1-1,-1 0 0,1 1 0,0-1 0,-1 0 1,1 1-1,0-1 0,-1 1 0,1-1 1,-1 1-1,1-1 0,-1 1 0,1-1 1,-1 1-1,1 1 0,10 22-137,-8-17 89,3 8 60,1-1 0,0 0 0,18 25 0,-18-31 151,0 0-1,0 0 1,1-1 0,0 0-1,0 0 1,16 9-1,-23-16-126,-1 1 1,1-1-1,-1 0 1,0 0-1,1 0 0,-1 0 1,1 1-1,-1-1 0,0 0 1,1 0-1,-1 0 0,1 0 1,-1 0-1,1 0 0,-1 0 1,0 0-1,1-1 0,-1 1 1,1 0-1,-1 0 0,0 0 1,1 0-1,-1 0 0,1-1 1,-1 1-1,0 0 1,1-1-1,9-12 408,-8 9-368,0-1 0,0 1 0,-1-1 0,1 0 0,0-6-1,-1 5-65,-1-1 0,0 1 0,0-1 0,0 1-1,-1 0 1,0-1 0,0 1 0,0 0-1,-1 0 1,0-1 0,-1 2 0,1-1 0,-1 0-1,0 0 1,0 1 0,-1-1 0,1 1-1,-1 0 1,-1 0 0,-5-5 0,9 9-29,0 0 0,0 0 0,0 1 0,0-1 1,0 0-1,0 1 0,0-1 0,0 1 0,0-1 0,0 1 1,0 0-1,0-1 0,0 1 0,-1 0 0,1 0 0,0 0 0,0 0 1,0 0-1,0 0 0,0 0 0,-2 0 0,-6 1-150,16 2-300,-4-1 506,1 0 1,-1 0 0,1 0 0,0-1-1,5 2 1,-3-3 28,0 1-1,0-1 1,-1-1 0,1 1-1,0-1 1,-1 0 0,1 0-1,0-1 1,-1 1 0,1-1-1,-1-1 1,0 1 0,0-1-1,0 0 1,0 0-1,0 0 1,-1-1 0,1 1-1,-1-1 1,0 0 0,5-6-1,6-10 128,-1 0 0,0-1 1,18-39-1,-8 14-311,0 5 40,-24 40 83,1 1 0,-1 0 0,0-1 0,0 1 0,0 0-1,0 0 1,1-1 0,-1 1 0,0 0 0,0 0 0,0-1-1,1 1 1,-1 0 0,0 0 0,1 0 0,-1-1 0,0 1-1,0 0 1,1 0 0,-1 0 0,0 0 0,1 0 0,-1 0-1,0 0 1,1 0 0,-1 0 0,0 0 0,1 0 0,-1 0-1,1 0 1,7 7-125,3 16-30,-10-23 158,5 19-7,0 0-1,-1 0 0,-1 0 0,-1 0 0,2 35 0,-5-22 63,-1 0 0,-9 56 0,9-82-6,0-1 1,-1 0-1,0 0 1,0 0-1,0 0 1,-3 6-1,4-10-24,1 0 0,-1 0 0,0 0 0,1 0 0,-1 0-1,0 0 1,0 0 0,1 0 0,-1 0 0,0 0 0,0 0-1,0-1 1,0 1 0,0 0 0,0-1 0,0 1-1,0-1 1,-1 1 0,1-1 0,0 1 0,0-1 0,0 0-1,0 0 1,-1 1 0,1-1 0,0 0 0,0 0 0,-3-1-1,1 0-2,1 1 0,-1-1 0,1-1-1,-1 1 1,0 0 0,1-1-1,0 1 1,-1-1 0,1 0 0,0 0-1,0 0 1,0 0 0,0 0-1,0 0 1,-1-4 0,-1-1-32,1 0-1,0 0 1,0 0 0,-2-9-1,-3-8 3,9 9-323,-1 15 324,0 0 1,0 0-1,0-1 1,0 1-1,0 0 0,0 0 1,0 0-1,0-1 0,0 1 1,0 0-1,0 0 0,0-1 1,0 1-1,0 0 0,0 0 1,0 0-1,0-1 0,0 1 1,1 0-1,-1 0 0,0 0 1,0-1-1,0 1 0,0 0 1,0 0-1,1 0 0,-1 0 1,0-1-1,0 1 0,0 0 1,1 0-1,-1 0 0,0 0 1,0 0-1,0 0 0,1 0 1,-1 0-1,0 0 0,0 0 1,0-1-1,1 1 1,-1 0-1,0 0 0,0 0 1,1 0-1,-1 1 0,0-1 1,0 0-1,1 0 0,-1 0 1,0 0-1,0 0 0,0 0 1,1 0-1,-1 0 0,0 0 1,0 1-1,0-1 0,0 0 1,1 0-1,-1 0 0,0 0 1,0 1-1,91 86-148,-86-82 181,1-1-1,-1 1 0,1-1 1,0-1-1,0 1 0,0-1 1,1 0-1,8 3 0,3-2 131,33 5-1,-27-5-150,-17-3 15,1 0 0,0-1 0,11-1 0,15 1 108,-33 0 22,0-1-226,-1 0 1,0 0-1,0 0 1,-1 0 0,1 1-1,0-1 1,0 0-1,0 0 1,0 0-1,-1 1 1,1-1 0,0 0-1,-1 0 1,1 1-1,-1-1 1,0-1-1,-1-1-1052,-2-5-877,-1 4 672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6:13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242 36 3136,'-9'1'1140,"1"0"-89,7-2-459,4-1 102,-7 3 41,0 0-1,1 0 0,-1 0 1,0 0-1,1 0 1,-6 4-1,-16 19 280,13-13-820,0 0 0,0 1 0,1 0 0,1 0 0,0 1 0,1 1 0,-10 18 1,5-3 7,0 1 0,-14 49 1,23-63-86,1 0 0,1 0 0,0 1 0,-1 18 0,4-29-70,0 0 0,0 0 1,1 1-1,0-1 1,0 0-1,0 0 0,1 0 1,0 0-1,0 0 1,0 0-1,1-1 0,0 1 1,0-1-1,5 7 1,0-4 78,-1 0 1,1 0 0,0-1 0,1 0-1,-1 0 1,2-1 0,-1 0 0,1-1-1,-1 0 1,1 0 0,1-1 0,14 4-1,-19-7-68,-1-1 0,1 1 0,0-2 0,-1 1 0,1 0 0,-1-1 0,1 0 0,-1 0 0,1-1 0,-1 0 0,1 0 0,-1 0 0,0 0 0,0-1 0,0 0 0,-1 0 0,6-4 0,0-1 4,-1 0 0,1 0 0,-2-1 0,1 0 0,-1-1 0,11-18 0,-9 11 12,-1-1 1,-1 0 0,-1-1-1,9-37 1,-7 16 152,4-53-1,-11 56-180,-3-64-1,0 96-75,0 0 1,1 0-1,-2 0 1,1 0-1,0 1 1,-1-1-1,0 0 1,0 1-1,0-1 0,-1 1 1,0 0-1,0 0 1,-5-7-1,5 9-1,1-1 0,-1 1 0,0 0 0,1 0 0,-1 0 0,0 0 0,0 1-1,0-1 1,-1 1 0,1-1 0,0 1 0,0 0 0,-1 1 0,1-1 0,0 0 0,-1 1 0,1 0 0,-1 0 0,1 0-1,-6 1 1,-49 5-97,28 1-954,30-7 777,0 1 0,0-1 0,0 1 0,0-1-1,0 1 1,0-1 0,0 0 0,0 1 0,0-1 0,0 1 0,0-1 0,0 1 0,0-1 0,0 1 0,1-1 0,-1 1 0,0-1 0,0 0 0,0 1-1,1-1 1,-1 1 0,1-1 0,0 5-3371,4 6 988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6:14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14 103 3552,'-14'0'8608,"15"-5"-7430,73-57 2742,-69 59-3839,0-1 0,1 1 0,-1 0 0,0 1 0,1-1 0,-1 1 0,1 0 0,9-2 0,-11 3-74,4-1 6,0 0 1,0 0-1,1 1 1,-1 0-1,1 1 0,-1 0 1,14 2-1,-19-2-20,0 0 1,0 1-1,0-1 1,0 1-1,0 0 0,0 0 1,0 0-1,0 1 0,0-1 1,-1 1-1,1-1 1,-1 1-1,1 0 0,-1 0 1,1 0-1,-1 0 0,0 1 1,0-1-1,0 1 1,-1-1-1,1 1 0,0-1 1,-1 1-1,2 4 0,-3-6-37,0 0-1,1 0 0,-1 0 0,0 0 0,0 1 0,0-1 0,0 0 0,0 0 0,0 0 0,-1 1 0,1-1 0,0 0 0,-1 0 0,1 0 1,-1 1-1,-1 3-815,1 4-137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2:49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1012 1824,'-19'4'587,"18"-4"-491,1 0 1,0 0 0,-1 0 0,1 0 0,0 0-1,-1 0 1,1 0 0,0 0 0,-1 0 0,1 0 0,0 0-1,-1 0 1,1 1 0,0-1 0,-1 0 0,1 0-1,0 0 1,-1 1 0,1-1 0,0 0 0,0 0 0,-1 0-1,1 1 1,0-1 0,0 0 0,-1 1 0,1-1-1,0 0 1,0 1 0,0-1 0,0 0 0,0 0 0,0 1-1,-1-1 1,1 1 0,0-1 0,0 0 0,0 1-1,0-1 1,0 0 0,0 1 0,0-1 0,0 0 0,0 1-1,1-1 1,-1 0 0,0 1 0,0-1 0,0 0-1,0 1 1,1-1 0,-1 1 61,1-1 0,-1 1 0,1-1 0,-1 1 0,1-1 0,0 0 0,-1 1 0,1-1 1,-1 0-1,1 0 0,0 1 0,-1-1 0,1 0 0,0 0 0,-1 0 0,1 0 0,0 0 0,0 0 0,-1 0 0,1 0 0,0 0 0,-1 0 0,1 0 0,0 0 0,0-1 0,20-7 1063,-14 5-466,5-2-320,-1 0-1,-1-1 1,1 0-1,16-13 1,-17 12-218,18-15 218,-2-1 0,0 0 1,-1-2-1,30-41 0,76-121 643,-86 119-722,121-191 225,-36 47 379,-115 188-461,21-40 0,-36 65-482,-22 21-45,-170 295 260,81-121-96,40-85 32,-107 128 0,133-185-75,-160 209 273,99-114 631,97-139-686,9-13-161,14-20-126,-8 16-32,0 0-1,0 1 1,0 0-1,1 0 1,10-7-1,40-21-60,-34 22 56,32-17-19,119-70-59,44-63-10,-123 86 304,162-100-1,-189 135 73,43-24 661,-111 65-930,0 0 0,0 0 0,0 0 0,0-1 1,0 1-1,1 0 0,-1 0 0,0 0 0,0 0 0,0 0 0,1 0 0,-1-1 1,0 1-1,0 0 0,1 0 0,-1 0 0,0 0 0,0 0 0,0 0 1,1 0-1,-1 0 0,0 0 0,0 0 0,1 0 0,-1 0 0,0 0 1,0 0-1,0 0 0,1 0 0,-1 0 0,0 1 0,0-1 0,1 0 0,-1 0 1,0 0-1,0 0 0,-4 10 108,-18 19-44,13-18-22,-9 15 6,2 1 0,0 1 0,2 0 0,1 1 1,-16 56-1,28-82-48,0 0 1,0 0-1,1 0 1,0 0-1,-1 0 1,1 1-1,0-1 1,0 0-1,1 0 1,-1 0-1,1 1 1,-1-1-1,1 0 1,3 5-1,-3-5 12,0-1 0,0 0 0,1 0 0,0 0-1,-1 0 1,1-1 0,0 1 0,0 0-1,0-1 1,0 1 0,0-1 0,0 1 0,0-1-1,0 0 1,1 0 0,-1 0 0,0 0 0,1-1-1,2 1 1,3 0 31,0 0-1,-1 0 1,1-1-1,0-1 1,-1 1-1,1-1 1,0-1-1,-1 1 1,14-6 0,-2 1-30,-1-2 1,28-16-1,0-6-45,79-67 0,-79 59-20,54-35 0,-98 73-274,-4 4 267,-7 7 33,0 1-1,1 0 1,0 0 0,1 0-1,1 1 1,-6 14 0,4-5 78,1 0 0,1 1 0,-4 25 1,9-43-36,0 1 1,1-1-1,0 1 1,0-1 0,0 0-1,0 1 1,1-1 0,0 0-1,0 1 1,1-1 0,-1 0-1,4 7 1,-3-8-3,0-1 1,0 0-1,1 0 1,-1 0-1,1-1 1,-1 1-1,1 0 0,0-1 1,0 0-1,0 1 1,0-1-1,0-1 0,1 1 1,-1 0-1,0-1 1,1 1-1,-1-1 1,1 0-1,4 0 0,1 1 2,0-2 0,0 1-1,1-1 1,-1 0-1,0-1 1,0 0-1,0-1 1,10-2-1,-6 0 3,0 0-1,-1-1 1,1 0-1,22-14 1,-25 12-28,1 0 0,-1-1 0,0 0 0,-1-1 0,0 0 0,0-1-1,-1 1 1,0-1 0,-1-1 0,0 0 0,-1 0 0,0 0 0,7-20 0,-12 27-32,0 0 0,0 0 0,0 0-1,0 0 1,0 0 0,-1 0 0,0 0 0,0 0-1,0 0 1,0 0 0,-1-1 0,0 1 0,0 0-1,0 0 1,0 0 0,0 1 0,-1-1 0,0 0-1,-3-5 1,2 5 12,1 0-1,-1 0 1,0 1 0,0-1-1,-1 1 1,1 0 0,-1 0-1,0 0 1,0 1 0,0-1-1,0 1 1,0 0 0,0 0-1,-1 0 1,1 1 0,0-1-1,-1 1 1,-9-1 0,-3 0-12,0 1 1,-1 0-1,-28 3 1,43-1 28,-1-1 0,1 1 0,0 0-1,0-1 1,-1 2 0,-4 1 0,6 0 79,9-2 23,13-2 29,125-16 88,-85 8-170,76-1-1,-130 10-40,-1 0 0,1 0 0,-1 1 0,1 0 0,-1 0 0,0 0 0,1 1 0,-1 0 0,0 0 0,0 0 0,8 5 0,-10-5 10,1 1 0,-1 0 0,1 0 0,-1 1 0,0-1 0,0 1 0,-1-1 0,1 1-1,-1 0 1,1 0 0,-1 0 0,-1 0 0,1 0 0,1 6 0,0 1 62,-1 1 0,0 0 1,-1-1-1,0 1 0,-1 0 0,0 0 1,-1-1-1,0 1 0,-4 13 0,-1 1 136,-2 1-1,-18 44 0,22-59-26,4-12-180,0 1 1,0-1 0,0 0 0,0 0 0,0 0-1,0 0 1,-1 0 0,1 0 0,0 0 0,0 0-1,0 0 1,0 0 0,0 0 0,0 0-1,0 1 1,1-1 0,-1 0 0,0 0 0,0 0-1,0 0 1,0 0 0,0 0 0,0 0 0,0 0-1,0 0 1,0 0 0,0 0 0,0 0 0,0 0-1,0 0 1,0 1 0,0-1 0,0 0-1,0 0 1,0 0 0,0 0 0,0 0 0,0 0-1,1 0 1,-1 0 0,0 0 0,0 0 0,0 0-1,0 0 1,0 0 0,0 0 0,0 0-1,0 0 1,0 0 0,0 0 0,0 0 0,0 0-1,1 0 1,-1 0 0,0 0 0,0 0 0,0 0-1,0 0 1,18-15 305,-10 8-320,24-21 40,77-64 17,-29 37-46,103-52 0,-174 102-14,0 1 0,1 0-1,-1 1 1,1 0 0,15-3 0,-23 6 16,-1-1 1,0 1 0,1 0 0,-1 0-1,1 0 1,-1 0 0,1 0-1,-1 0 1,0 0 0,1 1 0,-1-1-1,1 0 1,-1 1 0,0-1-1,1 1 1,-1 0 0,0-1-1,1 1 1,-1 0 0,0 0 0,0 0-1,0 0 1,0 0 0,0 0-1,0 0 1,0 0 0,0 0 0,0 0-1,-1 1 1,1-1 0,0 0-1,-1 0 1,1 1 0,-1-1 0,1 3-1,1 4 35,-1 0-1,0-1 1,-1 1 0,0 0-1,-1 9 1,1-16-34,-2 18 61,-1-1 0,0 0 0,-1 0 0,-1 0 0,-1-1 0,-12 26 0,15-36 1,0 1 1,1 0 0,-3 10-1,5-17-56,0 0 1,-1-1-1,1 1 0,0 0 0,0-1 0,0 1 0,0 0 0,0-1 0,0 1 0,0 0 0,0-1 0,1 1 0,-1 0 1,0-1-1,0 1 0,0-1 0,1 1 0,-1 0 0,0-1 0,1 1 0,-1-1 0,1 1 0,0 0 0,0-1 0,0 0 0,0 0 0,-1 0 0,1 0 0,0 0-1,0-1 1,0 1 0,0 0 0,0 0 0,0 0 0,0-1 0,0 1-1,-1 0 1,1-1 0,0 1 0,0-1 0,0 1 0,-1-1 0,1 0 0,1-1-1,57-45 117,19-13-255,-76 59 118,-1 0 0,0 0 0,1 0 0,-1 1 0,1-1 0,0 0 0,-1 1-1,1-1 1,-1 1 0,1-1 0,0 1 0,0 0 0,-1 0 0,1 0 0,0 0 0,-1 0 0,1 0 0,0 0 0,2 1 0,-1 0-6,-1 1 0,0-1 0,0 0 0,0 0 0,0 1 0,0 0 0,0-1 0,0 1 0,0 0 0,-1 0 0,1 0 0,1 3 0,6 9 13,-2 0-1,0 1 0,8 21 0,-8-16 9,14 25-1,-18-39-360,0 0 0,1-1-1,0 1 1,0-1 0,1 0 0,-1 0-1,1-1 1,8 7 0,-10-9-337,0-1 0,0 1 1,1-1-1,-1 1 0,0-1 0,1 0 0,-1 0 1,1 0-1,0-1 0,-1 0 0,1 1 1,3-1-1,-3 0-166,28 3-3864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6:15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9 1984,'-18'-8'1152,"16"7"-797,0 1-1,0 0 1,-1 0 0,1 0 0,0 1-1,0-1 1,0 1 0,0-1-1,0 1 1,0-1 0,0 1 0,0 0-1,0 0 1,-2 2 0,0-2 88,1 1 0,-1-1-1,1 0 1,-1 1 0,1-1 0,-6 0 0,62 36 1914,23 11-1332,-24-15-631,-42-26-295,1 0 0,-1 1 0,-1 0 0,0 1-1,0 0 1,0 0 0,-1 1 0,-1 0 0,1 0 0,-2 1 0,1 0 0,7 20 0,-6-9 14,-1 0 1,-1 0-1,-1 0 0,-1 0 1,-2 1-1,1 26 1,-2-23-23,2 33 202,-8 82 0,3-123-217,-1 0 0,0-1 0,-2 1 1,1-1-1,-2 0 0,-1 0 1,0 0-1,-1-1 0,-10 15 1,-19 29 269,31-52-342,5-6-83,0 0-1,0 0 1,0 0 0,-1 0-1,1 0 1,-1-1 0,1 1-1,-1-1 1,0 1-1,-3 2 1,-1 0-4235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6:22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 2144,'4'-5'5187,"-4"4"-4951,0 1-1,1 0 1,11-3 1758,22 1-2822,-19 1 1650,57-5-252,-14 0-460,76 3 0,-23 4 470,-66-1-467,-43 0-94,0 0 1,1 0-1,-1 0 1,0 0-1,0 0 1,0 1-1,1-1 0,-1 1 1,0 0-1,0-1 1,0 1-1,0 0 1,3 2 922,3-3-299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6:22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0 2400,'-11'5'3960,"7"-3"-3655,0 0 0,-1 0 1,1 0-1,-1-1 0,-7 3 1,-5 1 1171,19-8-287,9-2-642,19-5-217,-15 8-148,1 2-1,20 1 0,0 0-3,29 1 573,116 17 0,-171-17-634,0 1 1,0 0 0,-1 0 0,1 1 0,0 0 0,16 10 0,-25-13 211,9-10-8170,-1 5 5414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6:24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0 912 1472,'0'0'475,"11"-4"5972,2-229-2706,-13 225-3668,18-140 825,-12 107-682,13-200 899,-19 238-1169,-1 1 0,1-1 0,1 1 0,-1 0-1,0-1 1,0 1 0,1-1 0,0 1 0,-1 0 0,1 0 0,0-1 0,0 1 0,2-3 0,-3 0-465,2 7 222,4 4 264,-1-1 1,0 1 0,0 0-1,-1 0 1,1 1 0,3 8 0,12 17 2,-9-14 67,0 0 0,-1 1 0,-1 1 1,-1-1-1,7 25 0,-2 5 102,8 54 0,49 183 944,-56-255-801,-5-13-68,-8-16-17,9 0 462,-1-3 359,1-11-578,-4-2-302,0 1 0,-1-1-1,0 0 1,4-28 0,1-1-6,38-141 354,-19 103-338,65-131 0,-18 50-439,-61 125 208,12-27-303,-27 63 311,1 0-1,-1-1 1,1 1 0,0 0 0,-1 0-1,1 0 1,0 0 0,0 1 0,-1-1 0,1 0-1,0 0 1,0 0 0,0 1 0,0-1 0,0 0-1,2 0 1,-3 1-49,1 0-1,0 0 1,0 0 0,-1 0 0,1 0-1,0 0 1,-1 0 0,1 0-1,0 0 1,0 0 0,-1 0-1,1 0 1,0 1 0,-1-1-1,1 0 1,-1 1 0,1-1 0,0 0-1,-1 1 1,2 0 0,1 2-624,-1 0 1,1 0 0,0 1 0,-1-1 0,1 1 0,-1-1 0,3 8-1,8 18-1470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6:26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124 106 2144,'-5'0'5130,"10"-10"-2698,-5 9-2380,1-3 101,-1-1 0,0 1 0,0 0 0,-1 0 0,1 0-1,-1 0 1,0 0 0,0 0 0,0 0 0,-1 0 0,1 0 0,-1 0-1,-3-5 1,-1 0 12,5 7-165,1 1 0,-1-1-1,0 1 1,0 0 0,1 0-1,-1-1 1,0 1 0,0 0 0,0 0-1,0 0 1,-1 0 0,1 0-1,0 0 1,0 1 0,0-1 0,-3-1-1,3 2-25,-1-1-1,0 0 0,0 1 0,1 0 1,-1-1-1,0 1 0,0 0 1,0 0-1,0 0 0,1 0 0,-1 0 1,0 1-1,0-1 0,0 0 1,0 1-1,1-1 0,-1 1 0,-2 1 1,2-1 1,0 1 0,0-1 1,-1 1-1,1 0 0,0 0 1,0 0-1,1 0 0,-1 1 1,0-1-1,-2 5 0,0 2 32,0 0-1,0 1 0,1 0 0,1 0 1,-3 15-1,4-15 94,0 0 0,1 0-1,0-1 1,0 1 0,1 0 0,1-1-1,0 1 1,0-1 0,1 1 0,0-1-1,0 0 1,1 0 0,1 0 0,-1-1-1,1 1 1,8 9 0,-8-11 119,-1 1 1,0-1-1,0 1 1,-1 0-1,0 0 0,4 15 1,-6-20-155,-1 0 0,1 0 0,-1 0 0,0 0 0,0 0 0,0 0-1,0 0 1,-1 0 0,1 0 0,-1 0 0,1-1 0,-1 1 0,0 0 0,0 0 0,0 0 0,-3 4 0,-2 6 152,6-11-111,-1 0 0,0 0 0,1-1 0,-1 1 0,0 0 0,0-1 0,0 1 0,0-1 0,-2 3 0,2-3-344,0-1 0,0 1 0,1-1 0,-1 1 0,0-1 0,0 0 0,0 1 0,0-1 0,0 0 0,0 0 0,1 0 0,-1 1 0,0-1 0,-2 0 0,8-7-5186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6:27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27 3488,'-13'0'1648,"9"0"-608,7 0 784,8-6 1626,7 5-2642,-1-1-1,21-4 1,16-3-84,-29 7-516,1 2 0,49 4 0,-60-1-147,5 0-212,-20-3-156,1 0-1,0 0 0,-1 0 1,1 0-1,0 0 1,-1-1-1,1 1 0,-1 0 1,1-1-1,0 1 0,-1 0 1,1-1-1,-1 1 1,2-1-1,2 0-1633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6:31.7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7 992,'0'0'309,"-7"-6"475,5 16 1190,-8-5-1059,6 0 2127,4-5-2981,-1 0 0,1 0 0,-1 1 0,0-1 0,1 0 0,-1 1 0,1-1 0,-1 1 0,1-1 0,-1 1 0,1-1 0,-1 1 0,1-1 0,-1 1 0,1 0 0,-1 2 27,0 0 0,0 0 0,-1 0 0,1-1 0,0 1 0,-1 0 0,0-1 0,0 1 0,-2 1 0,0 2-60,1 0-1,-1 0 1,1 0 0,0 1 0,1-1 0,-1 1 0,1-1 0,-2 13-1,-1 14 54,0 34-1,3-23 197,1-32-182,2 0 0,0 0 1,0 0-1,1 1 0,6 17 0,-2-5 75,-5-21-103,0 0 0,0 0 0,1 0-1,0 0 1,0 0 0,0 0 0,0 0 0,0 0 0,1-1-1,0 1 1,0-1 0,0 0 0,0 0 0,5 4 0,-7-6-37,0-1 0,0 1 0,0-1 0,0 0 0,0 0 1,1 1-1,-1-1 0,0 0 0,0 0 0,0 0 0,0 0 1,0 0-1,0 0 0,1-1 0,-1 1 0,0 0 0,0-1 1,0 1-1,0 0 0,0-1 0,0 1 0,0-1 1,0 0-1,0 1 0,0-1 0,0 0 0,-1 1 0,2-3 1,4-2 13,-1 0 1,0-1 0,4-7 0,-8 13-38,41-72 596,-28 51-608,6-11 64,0 2-1,3 0 1,0 1-1,28-25 1,19-12-113,-64 61 104,-2 1-71,0 1 0,1-1 0,-1 1 1,1 0-1,-1 0 0,7-2 0,-10 0-107,-1 4 89,0 3 36,0-1-67,9 21-10,-6-13 67,-1 1-1,1 0 1,-2-1-1,0 1 1,0 0 0,-1 14-1,2 14 18,1 0-6,-1-10 68,1 0 1,13 53-1,-8-53 36,-4-15 42,-1 0-1,11 22 1,-10-26-253,-4-8 156,1-1-1,-1 1 0,0 0 0,0 0 1,0-1-1,1 1 0,-1 0 1,0-1-1,1 1 0,-1 0 0,1-1 1,-1 1-1,1-1 0,-1 1 0,1 0 1,-1-1-1,1 1 0,-1-1 1,1 0-1,0 1 0,-1-1 0,1 1 1,0-1-1,-1 0 0,1 0 0,0 1 1,0-1-1,-1 0 0,1 0 1,0 0-1,0 0 0,-1 0 0,1 0 1,0 0-1,0 0 0,-1 0 0,1 0 1,0 0-1,0 0 0,-1-1 1,2 1-1,-1-1-180,0 1 184,0 0-1,-1 0 1,1 0 0,0 0 0,-1 0-1,1 0 1,-1-1 0,1 1 0,-1 0-1,1 0 1,0-1 0,-1 1 0,1 0-1,-1-1 1,1 0 0,1-5-1387,-2-4-4260,0 6 3416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6:32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67 2912,'3'-4'399,"0"0"-1,0 1 1,1-1 0,3-2 0,6-7 1612,-12 13-1962,-1-1 1,0 1-1,1 0 0,-1-1 1,0 1-1,0 0 0,1-1 0,-1 1 1,0-1-1,0 1 0,1-1 0,-1 1 1,0-1-1,0 1 0,0-1 1,0 1-1,0-1 0,0 1 0,0-1 1,0 1-1,0-1 0,0 1 1,0-1-1,0 1 0,0 0 0,0-1 1,-1 1-1,1-1 0,0 1 0,0-1 1,-1 0 41,0 0 0,0 0 0,0 0 0,0 0-1,0 0 1,0 0 0,-1 1 0,1-1 0,0 0 0,0 1 0,-2-1 0,-1-1 49,-1 0-1,0 1 1,0 0-1,1 0 1,-7 0-1,6 1-137,0 0 0,0 0 0,0 1 0,0 0-1,1 0 1,-1 0 0,0 1 0,1-1 0,-1 1 0,1 0 0,-1 0 0,1 1 0,0 0 0,0-1-1,0 1 1,0 0 0,0 1 0,1-1 0,0 1 0,-1 0 0,1-1 0,1 1 0,-1 1-1,0-1 1,1 0 0,0 1 0,0-1 0,0 1 0,1 0 0,-2 6 0,2-5 59,0 0 1,0 1 0,1-1-1,0 1 1,0-1 0,0 1-1,1-1 1,0 1 0,1-1-1,-1 0 1,1 0 0,0 1-1,0-1 1,1 0 0,4 7-1,25 33 559,11 17 275,-40-57-780,-1-1 0,0 1 0,0-1 0,0 1 0,-1 0 0,0 0 0,0-1 0,0 10 0,-2-9-42,0 1 1,0-1 0,-1 0 0,1 0 0,-2-1 0,1 1 0,0 0 0,-1-1-1,0 1 1,-6 8 0,3-5 207,1-7-988,11-5-2298,5-2-1635,-3 4 2731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6:32.9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54 3392,'-1'0'185,"1"0"-1,-1 0 1,0 0 0,0-1 0,0 1-1,0 0 1,0-1 0,0 1 0,1-1-1,-1 1 1,0 0 0,0-2 0,-1 1 584,5 4 1126,-2-4-1709,0 0 0,1 0 0,-1 0 0,0 1 0,1-1 0,-1 0 0,0 1 0,1-1 0,-1 1 0,1-1-1,-1 1 1,1 0 0,-1 0 0,4 0 0,0-1 348,32-9 848,-20 6-806,28-5-1,-13 5-374,-8 0-152,0 2-1,1 0 1,26 3-1,-39 0-307,-1-1-1,1-1 1,0 0 0,17-3-1,-14 2-2043,-2 1 570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6:35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7 2496,'4'-1'846,"-6"-1"-364,0 1-439,-1-1 1237,2 9-161,-2 5-609,2-10-435,1 1 0,-1-1 0,1 0 0,-1 0 0,0 0 0,0 0 0,-2 4 0,-50 73 1013,17-23-534,26-43-366,1 1-1,0 0 1,1 0-1,1 1 0,0 0 1,-8 25-1,13-25-69,-1 0 0,2 0 0,0 0 1,0 1-1,2-1 0,3 25 0,24 89 730,-25-116-784,0-2-1,-1-1 97,0-1-1,1 1 1,0-1-1,1 0 1,0 1-1,0-1 1,1-1-1,8 13 1,-12-20-302,0 0 1,1 0-1,-1 0 1,1 0 0,-1 0-1,1 0 1,-1 0-1,1-1 1,0 1 0,2 0-1,-4-1-88,1 0 0,0 1-1,-1-1 1,1 0 0,0 0 0,-1 0 0,1 0-1,0 0 1,-1 0 0,1 0 0,0 0-1,-1-1 1,1 1 0,-1 0 0,1 0 0,0 0-1,-1-1 1,1 1 0,0-1 0,4-4-1642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3:17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55 1248,'0'0'21,"0"0"0,0 0 1,0 0-1,0 0 0,0 0 0,0-1 0,0 1 1,0 0-1,0 0 0,0 0 0,0 0 0,0 0 1,0 0-1,-1 0 0,1 0 0,0 0 0,0 0 1,0-1-1,0 1 0,0 0 0,0 0 0,0 0 1,0 0-1,0 0 0,0 0 0,-1 0 0,1 0 1,0 0-1,0 0 0,0 0 0,0 0 0,0 0 1,0 0-1,0 0 0,0 0 0,-1 0 791,3-2-360,3-7 1750,-1-2-495,-1 8 93,0-1 0,-1 1 1,1-1-1,-1 0 0,0 0 1,2-5-1,-5 15-856,0 1 0,0-1 0,-3 9 1,1 0-13,-8 31 680,4-18-962,-3 30 0,2 6-161,4 0 0,3 65 0,2-26-4811,-1-83 2820,0-42-5778,0 10 4246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6:36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96 3968,'0'0'1285,"6"13"-37,19 53 1153,-10-28-34,-14-36-1482,-1-8-227,1 1 0,0-1 0,2-9 0,1 2-442,-1-4-130,1 1-55,-1 0-1,2 1 1,9-24-1,-7 25-103,-6 11 46,0 0 1,1 0-1,-1 0 0,1 0 0,0 0 0,-1 1 1,1-1-1,0 1 0,1-1 0,-1 1 0,0 0 1,3-2-1,0 1 12,-1 1 0,1 0 0,-1 0 0,1 0 0,0 1 0,-1-1 0,1 1 0,0 0 1,0 1-1,0-1 0,0 1 0,5 0 0,5 2 112,-1-1-1,27 8 1,-30-6-26,8 2 338,-7-1-3188,-7-4 1,0 0 874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6:36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4064,'1'-1'160,"1"0"1,0 0-1,0 0 1,0 1-1,0-1 1,0 0-1,0 1 1,-1 0-1,1 0 1,0-1-1,0 1 0,0 0 1,0 0-1,0 1 1,0-1-1,0 0 1,0 1-1,0-1 1,0 1-1,0 0 1,0-1-1,2 3 1,5 2 225,0 0 0,0 1 0,9 9 0,-15-12-208,8 6 175,-1 1-1,0 1 1,-1 0-1,0 0 1,-1 1-1,-1 0 1,1 0-1,-2 1 1,7 16-1,-10-19-226,0 1-1,0-1 0,-1 1 1,-1 0-1,1 18 0,-5 57 609,0-53-273,2-22-438,0 0 0,0 0-1,-2-1 1,-3 13 0,4-16-1341,-1 0 0,0 0 1,-8 12-1,6-6-666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6:37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7 106 2400,'0'-1'-216,"-6"-3"2768,11 3 1986,-4 1-4074,14 0 550,42-6-460,1 2 1,59 5 0,-35 0-390,261-15 1510,-18-16-801,-285 27-783,309-26 336,-242 19-271,1 5 0,149 11 1,-252-5-116,-1-1 15,0 0-1,0 1 0,0-1 1,0 1-1,6 3 0,-8-3-963,-6 0-1269,-8-1-1677,11 0 3753,-13 0-2309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6:38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0 165 3968,'14'-9'6458,"-13"13"-6406,0 0-1,0 0 1,0 0-1,1 0 1,-1 0-1,1-1 0,0 1 1,3 3-1,4 11 89,-1 0-43,1 1 409,-2 1 0,10 35 1,-16-49 1707,-4-10-1279,-1-9-628,7-36-72,-3 29-274,0-13-108,1-1 0,8-57 0,-7 86 171,-1 1 0,1-1 0,-1 1 0,1-1 1,1 1-1,-1 0 0,1 0 0,-1 0 1,1 0-1,0 0 0,1 0 0,-1 1 1,1 0-1,-1-1 0,1 1 0,0 1 1,0-1-1,0 1 0,1-1 0,-1 1 1,1 0-1,-1 1 0,1-1 0,-1 1 1,1 0-1,0 0 0,0 0 0,0 1 1,-1-1-1,1 1 0,0 1 0,7 0 0,17 5-10,-1 2 0,27 11-1,-26-8-831,52 11 1,-57-18-292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6:41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411 61 1472,'0'0'41,"0"0"0,0 0 0,0 0 0,0 0 0,0 0 0,0 0 0,0 0 0,0 0 0,0 0 0,0 0 0,0 0 0,0 0 0,0 0 0,0 0 0,0 0 0,0 0 0,0 0 0,0-1 0,0 1 0,0 0 0,0 0 0,0 0 0,0 0 0,3-1 2435,-11 0 1066,4 0-2952,3-3 810,1 3-1325,0 0 1,0 1-1,0-1 1,0 0 0,0 0-1,0 1 1,-1-1-1,1 0 1,0 1 0,0-1-1,-1 0 1,1 1-1,0-1 1,-1 0-1,1 1 1,0-1 0,-1 1-1,0-2 1,1 2-49,-1-1 0,1 1-1,0 0 1,-1-1 0,1 1 0,0-1 0,-1 1 0,1-1 0,0 1-1,0-1 1,0 1 0,-1-1 0,1 0 0,0 1 0,0-1 0,0 1 0,0-1-1,0 0 1,-9-8 448,6 7-475,0-1 1,0 2-1,0-1 1,0 0-1,-1 0 1,1 1-1,0 0 1,-1 0-1,1 0 1,-1 0-1,1 0 1,-7 0-1,0 1-24,0-1 0,0 1-1,-16 3 1,-10 4-5,2 1 1,-1 2-1,1 1 0,-48 24 0,78-33 49,1 0 0,-1 1 0,1-1 0,-1 1 0,1-1 0,0 1 0,0 0 0,0 1 0,1-1 0,-1 0 0,1 1 0,-1 0 0,1-1 0,0 1 0,1 0 0,-1 0 0,-2 8 0,2-5 4,1 1 0,0 0 0,0 0 0,0-1 0,1 1 0,0 0 0,1 0 0,2 13 0,1 0 69,2 0 0,11 31 0,-12-41 35,0 0 0,1-1-1,0 0 1,1 0 0,0 0 0,10 10 0,-13-16-66,0-1 0,1 1 1,-1-1-1,1 0 0,-1-1 0,1 1 1,0-1-1,0 0 0,0 0 1,0 0-1,0-1 0,1 1 1,-1-1-1,0-1 0,1 1 1,-1-1-1,0 0 0,1 0 1,-1 0-1,7-2 0,0 0 11,0-1 0,0 0 0,0-1 1,0 0-1,0-1 0,-1 0 0,18-11 0,-4-1 122,42-41 0,-13 12-116,-25 22-75,36-27 104,-4 8 239,-60 43-329,7-5 26,-1 0 0,1 0 1,-2 0-1,13-13 1,-19 18-51,0-1-1,1 1 1,-1 0 0,0-1 0,0 1-1,1-1 1,-1 1 0,0-1 0,0 1-1,0-1 1,0 1 0,0-1 0,0 1-1,1-1 1,-1 1 0,0 0 0,0-1-1,-1 1 1,1-1 0,0 1 0,0-1-1,0 1 1,0-1 0,0 1 0,0-1-1,-1 1 1,1-1 0,0 1 0,0 0-1,-1-1 1,1 1 0,0-1 0,-1 1-1,1 0 1,0-1 0,-1 1 0,1 0-1,-1 0 1,1-1 0,0 1 0,-1 0-1,1 0 1,-1-1 0,1 1 0,-1 0-1,1 0 1,-1 0 0,1 0 0,-1 0-1,1 0 1,-1 0 0,1 0 0,-1 0-1,1 0 1,-1 0 0,1 0 0,0 0-1,-1 0 1,1 0 0,-1 1 0,1-1-1,-1 0 1,0 1 0,-4 2-74,-1 0-1,1 0 1,-1 1 0,1 0-1,0 0 1,1 0 0,-1 1-1,1-1 1,0 1 0,0 0-1,0 1 1,1-1 0,0 1-1,0-1 1,0 1 0,-3 10 0,4-8 115,1-1 1,0 1-1,0-1 0,1 1 1,0-1-1,1 1 1,-1-1-1,1 1 1,1-1-1,-1 1 1,1-1-1,0 0 1,1 0-1,0 0 1,0 0-1,1 0 1,0-1-1,0 0 1,0 1-1,1-1 1,-1-1-1,2 1 1,-1-1-1,0 0 1,1 0-1,0 0 1,0-1-1,8 4 1,-12-7 21,1 0 0,0 1 0,-1-1 0,1 0 0,0-1 0,0 1 0,0 0 0,0-1 0,0 0 0,0 0 0,0 0 0,0 0 0,0 0 0,4-1 0,-2 0 29,-1-1 0,1 1 0,-1-1 0,1 0 0,-1 0 0,0 0 0,1-1 0,4-3 0,-2-1-17,1 1 1,-1-1 0,-1 0-1,1-1 1,-1 0 0,0 0-1,-1 0 1,6-11 0,-9 13-23,1 0 0,-1-1-1,0 1 1,0-1 0,-1 1 0,0-1 0,0 0 0,0 0 0,-1-10 0,0 14-49,-1 0 1,1-1-1,-1 1 0,1 0 1,-1 0-1,0 0 0,0 0 1,0 0-1,-1 0 1,1 0-1,-1 0 0,0 0 1,1 1-1,-1-1 1,0 1-1,-1-1 0,1 1 1,0 0-1,-1 0 1,1 0-1,-1 0 0,-2-2 1,-5 0-86,0-1 0,-1 1 0,1 1 0,0 0 0,-1 0 0,-16-1 1,-66 1-239,81 3 255,3 1-441,10 3 111,17 4 276,-8-6 156,-1 0-1,19 0 0,0 0 142,14 2 152,-1-2 1,1-1-1,65-8 0,-86 4-93,0-1 0,28-9 0,-37 9-126,-1 0 0,-1-1 1,1 0-1,-1-1 0,19-13 1,-12 6-50,-11 9-7,0-1 0,0 1 0,0-2 0,0 1 0,8-12 0,-13 17-23,0 0-613,-1 0 572,0 0 1,1 0 0,-1 0 0,1 0 0,-1 1 0,0-1 0,1 0 0,-1 0 0,0 0 0,1 1 0,-1-1-1,0 0 1,1 1 0,-1-1 0,0 0 0,0 1 0,1-1 0,-1 0 0,0 1 0,0-1 0,0 1-1,1-1 1,-1 0 0,0 1 0,0 0 0,3 12-180,0 5 227,-1 1 1,-1-1 0,-1 0-1,0 0 1,-2 1 0,0-1-1,-6 26 1,7-41-34,0 0 33,1 1 0,-1-1 1,0 0-1,-1 0 0,1 0 0,-1 1 1,1-1-1,-3 3 0,3-6-24,1 0 0,0 1 0,-1-1 0,1 0 0,0 1 0,-1-1 0,1 0 0,-1 0 0,1 0 0,-1 0 0,1 1-1,0-1 1,-1 0 0,1 0 0,-1 0 0,1 0 0,-1 0 0,1 0 0,-1 0 0,1 0 0,0 0 0,-1 0 0,1 0 0,-1-1 0,-1 0 11,0 1 1,0-1-1,1 0 1,-1 0 0,1-1-1,-1 1 1,1 0-1,0 0 1,-2-3-1,-44-58 374,17 24-534,27 30 87,3 8 52,0 0-1,0 0 0,0 0 1,0-1-1,0 1 1,0 0-1,0 0 0,0 0 1,0-1-1,-1 1 1,1 0-1,0 0 0,0 0 1,0-1-1,0 1 1,0 0-1,0 0 0,0 0 1,-1 0-1,1 0 0,0-1 1,0 1-1,0 0 1,0 0-1,0 0 0,-1 0 1,1 0-1,0 0 1,0 0-1,0 0 0,-1 0 1,1 0-1,0-1 1,0 1-1,0 0 0,-1 0 1,0 0-70,3 2-495,0-1 559,0 0 0,0 0 1,-1 0-1,1 0 0,0-1 1,0 1-1,3 0 0,-2 0 4,22 13-49,31 22 1,-31-17 144,-11-8-45,0-1-1,16 8 1,-24-15-2,0-1 0,0 1 0,0-1 0,0 0-1,1-1 1,-1 1 0,0-1 0,1-1 0,7 1 0,-9-1-2,1-1-1,0 0 1,0 0 0,-1 0 0,1 0-1,0-1 1,-1 0 0,11-5 0,1-3-1533,21-16 0,10-5-8051,-39 27 4793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6:42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9 2976,'0'-8'8597,"-14"25"-6992,-23 54-358,22-40-936,-11 28 105,15-33-176,-14 27 0,14-35-81,1-2-45,0 1 1,2 0-1,-1 1 0,2-1 1,0 2-1,-5 27 0,11-41-69,1 0-1,0 0 1,1 0 0,-1 0-1,1 0 1,0-1-1,0 1 1,1 0-1,-1 0 1,1 0-1,0-1 1,0 1-1,1-1 1,0 0-1,-1 0 1,7 7-1,-4-5 73,0 0 0,1 0 0,0-1 0,0 1-1,0-1 1,1-1 0,0 1 0,-1-1 0,12 5 0,-13-8-69,-1 1 1,0-1-1,1 0 1,-1-1-1,1 1 1,-1-1-1,1 0 0,0 0 1,-1 0-1,1 0 1,-1-1-1,1 0 1,-1 0-1,0 0 1,1-1-1,-1 1 1,6-4-1,5-3 144,0-2 0,-1 1 0,18-16 0,6-5-14,-18 16-114,0 0 0,-1-2 0,18-19 0,-28 26-36,-1-1 1,-1 0-1,0 0 1,0 0-1,-1-1 1,0 0-1,-1 0 1,4-12-1,-4 9-33,-1-1-1,-1 1 0,0-1 0,-1 0 1,0 1-1,-2-1 0,1 0 0,-4-28 0,2 37-19,0 0 0,-1 0 0,1 0 0,-1 0-1,0 0 1,-1 1 0,1-1 0,-1 1-1,0 0 1,-1 0 0,1 0 0,-1 0-1,0 0 1,0 1 0,0-1 0,-1 1 0,1 0-1,-1 1 1,0-1 0,-1 1 0,1 0-1,0 0 1,-1 1 0,-6-3 0,4 3 2,0 0 0,0 0 0,0 1-1,0 0 1,0 0 0,0 1 0,0 0 0,-10 1 0,12 0 5,0 0 0,0 0-1,1 1 1,-1 0 0,0 0 0,1 0-1,-1 0 1,1 1 0,0 0 0,0 0-1,-7 6 1,9-6-528,1 0-1,0 0 1,0 0 0,0 0-1,1 0 1,-1 0-1,1 0 1,-1 0 0,1 1-1,0-1 1,1 1-1,-1-1 1,0 1 0,1-1-1,0 1 1,0-1 0,0 1-1,0-1 1,2 7-1,2 8-4199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6:43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3392,'-19'0'16223,"28"0"-15919,110 3 1040,46 10-517,-155-11-1094,1 0 1,18 5-1,-29-7 111,0 1 0,0-1 0,0 0 1,0 0-1,0 1 0,0-1 0,0 0 0,0 1 0,0-1 0,0 0 0,0 0 1,0 1-1,0-1 0,0 0 0,-1 0 0,1 1 0,0-1 0,0 0 0,0 0 1,0 0-1,-1 1 0,1-1 0,0 0 0,0 0 0,0 0 0,-1 0 1,1 1-1,-18 20-10648,13-22 7018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6:51.2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450 552 1728,'-2'4'224,"8"-7"3676,-10 7-1230,-19-5-1235,11-1-1331,0 0 1,1 0-1,-1 1 0,0 1 0,0 0 1,0 1-1,-15 2 0,-8 4 92,-38 11 1,43-10-35,6-1-70,-1 0-1,-24 12 1,42-16-95,1 0 0,0 0 0,0 1 1,0 0-1,1 0 0,-1 0 0,1 1 0,0 0 0,0 0 0,1 0 0,-1 1 1,-4 7-1,9-12 6,-1 1 1,0-1 0,0 1-1,1-1 1,-1 1 0,1-1 0,0 1-1,-1 0 1,1-1 0,0 1-1,0-1 1,0 1 0,0 0 0,0-1-1,0 1 1,1-1 0,-1 1-1,0 0 1,2 1 0,-1 1 24,1-1 1,0 0 0,-1-1-1,1 1 1,1 0 0,-1 0 0,0-1-1,6 5 1,1 0 61,0-1 1,1 0-1,-1 0 0,19 7 1,-12-7 11,1-1 0,-1 0 1,1-1-1,0-1 0,0-1 1,1 0-1,-1-1 0,0-1 1,20-2-1,-22 0 19,0 0 0,-1-1 1,1 0-1,-1-2 0,1 1 1,-1-2-1,-1 0 0,1 0 0,-1-1 1,23-17-1,-30 19-55,0 0 0,0-1 0,-1 0 0,0 0 1,0 0-1,0-1 0,-1 1 0,7-15 0,-7 10-8,1-1-1,-1 0 1,-1 0 0,0-1 0,0-11-1,0-14 91,-2 1 1,-7-65-1,5 90-110,-41-251 24,23 160-497,19 103 439,-7-27-292,7 27 271,0 0 0,0-1-1,0 1 1,0-1 0,-1 1 0,1 0 0,0-1 0,0 1 0,0 0 0,0-1 0,-1 1 0,1 0 0,0-1 0,0 1-1,-1 0 1,1 0 0,0-1 0,0 1 0,-1 0 0,1 0 0,0 0 0,-1-1 0,1 1 0,0 0 0,-1 0 0,1 0 0,0 0-1,-1 0 1,1-1 0,0 1 0,-1 0 0,1 0 0,0 0 0,-1 0 0,1 0 0,-1 0 0,1 0 0,0 0 0,-1 1-1,1-1 1,0 0 0,-1 0 0,1 0 0,0 0 0,-1 0 0,1 1 0,0-1 0,-1 0 0,1 0 0,0 0 0,-1 1-1,1-1 1,0 0 0,0 0 0,-1 1 0,1-1 0,0 0 0,0 1 0,0-1 0,-1 0 0,1 1 0,0 0 0,-2 2-56,1 0 1,-1 1 0,1-1 0,0 1-1,0 0 1,0-1 0,1 1 0,-1 0-1,1-1 1,0 7 0,-1 3 19,-17 243 106,21-37 468,1-181-239,1-1 0,2 0-1,21 65 1,-1-43 28,-15-34-108,-2-8-43,-8-14-65,1 0 1,-1 0-1,-1 1 0,1 0 1,2 4-1,-4-13-4302,0-2 2054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6:52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2240,'1'8'4005,"26"-37"3238,-27 29-7231,0 0 0,0 0 0,0 0 0,1-1 0,-1 1 0,0 0 0,0 0 0,0 0 0,0 0 0,0 0 0,0 0 0,1 0 0,-1 0 0,0 0 0,0-1 0,0 1 0,0 0 0,1 0 0,-1 0 0,0 0 0,0 0 0,0 0 0,0 0 0,1 0 0,-1 0 0,0 0 1,0 0-1,0 0 0,0 0 0,1 1 0,-1-1 0,0 0 0,0 0 0,0 0 0,0 0 0,1 0 0,-1 0 0,0 0 0,0 0 0,0 0 0,0 1 0,0-1 0,0 0 0,0 0 0,1 0 0,-1 0 0,4 12 155,-1 15 173,-3-5 2,1-5-70,-2 1-1,-4 35 1,-13 63 224,15-95-379,1 0-1,2 39 1,0-30-110,-2-35-3899,1 4 3774,1 1 0,0 0 0,0 0-1,0-1 1,-1 1 0,1 0 0,0-1-1,0 1 1,0 0 0,0-1 0,-1 1-1,1 0 1,0-1 0,0 1 0,0 0-1,0-1 1,0 1 0,0-1 0,0 1 0,0 0-1,0-1 1,0 1 0,0 0 0,1-1-1,3-8-5091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6:53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68 2912,'-2'-6'568,"7"7"2887,6 1 863,10-2-2211,-14-1-1859,-1 0 0,1-1 0,-1 1 0,1-1 0,7-3 1,14-5 192,21-6 83,-29 9-419,-1 1 1,33-6-1,-47 11-98,0 1-1,1-1 1,-1 1-1,1 0 1,-1 1-1,1-1 1,-1 1 0,1 0-1,-1 0 1,0 1-1,1 0 1,-1-1 0,0 2-1,6 3 1,7 6 172,18 17 0,15 9 833,-46-35-880,0-1 0,0 0 0,0 0-1,1-1 1,-1 0 0,1 1 0,0-2-1,-1 1 1,1-1 0,-1 0 0,1 0-1,0 0 1,8-2 0,18 0 66,-29 1-285,-1 1 0,1-1 0,-1 1 0,0-1 0,1 0 0,-1 0 0,4-2 0,14-11-4886,-11 1-616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3:17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84 5632,'-5'-7'13253,"21"1"-9349,-3 2-3301,1 1 0,-1 1 0,1 1 1,19-1-1,28-2 34,639-48 755,-514 52-1389,-80 1-1489,-87-4-2930,-11 2 2320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6:55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6 1728,'-20'-1'12627,"27"0"-13126,14-1 662,0 1 0,27 2 1,-5 0 60,257-1 1222,-298 0-791,8 16-14537,-1 1 12021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6:56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2656,'-1'5'10400,"7"-4"-9344,7-1-734,21-1 90,0 2-1,41 7 1,67 7 474,-137-15-876,64 5 64,-35-3 23,-22-3 340,-10 1-1168,-3-2-981,1 2 1426,0 0 1,0-1-1,0 1 1,0 0-1,0-1 1,1 1 0,-1 0-1,10-5-7904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7:03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63 1472,'0'0'60,"-6"-11"252,6 11-287,0 0 1,0-1-1,0 1 0,0 0 1,0 0-1,0 0 1,0-1-1,0 1 1,0 0-1,0 0 1,0 0-1,0-1 1,0 1-1,0 0 1,0 0-1,0 0 1,0-1-1,0 1 0,0 0 1,0 0-1,1 0 1,-1-1-1,0 1 1,0 0-1,0 0 1,0 0-1,0 0 1,1-1-1,-1 1 1,0 0-1,0 0 1,0 0-1,0 0 0,1 0 1,-1 0-1,0 0 1,0 0-1,0 0 1,1-1-1,-1 1 1,0 0-1,0 0 1,1 0-1,-1 0 1,0 0-1,0 0 1,0 0-1,1 0 1,-1 0-1,0 1 0,0-1 1,1-13 8875,6 9-8617,0 0-1,1 0 1,-1 1-1,1 0 1,-1 0 0,16-2-1,-7 2-145,0 1 1,26 0-1,-25 2-124,48 2-70,-59-1 53,0 0-1,1 0 0,-1 1 1,0-1-1,0 1 0,-1 1 1,1-1-1,6 4 0,-2 0 56,-5-2-36,1-1 1,0 1-1,-1 0 0,7 7 1,-10-9-19,-1 0 0,1 0 0,0 0 0,-1 1 0,0-1 0,1 1 0,-1 0 0,0-1 1,0 1-1,-1 0 0,1-1 0,-1 1 0,1 5 0,-1 0 32,0-1 0,0 1 0,-1-1 0,0 1 0,-1-1 0,1 1 0,-2-1 0,1 0 0,-1 0 0,0 0 0,0 0 1,-1 0-1,-5 8 0,-3 1 43,0-1 1,-1 1-1,-29 24 1,27-28 35,-30 18 1,-9 7 12,52-35-122,0 0 0,0-1 0,0 1 0,0-1 0,0 0 0,-1 1 0,1-1 0,-4 1 0,5-2 85,21 1 417,27 9-23,-30-6-255,26 3 0,15-1 16,-18-1-90,-31-3-376,1-1 1,16 0-1,-23-1-225,0 0-1,0 0 1,0-1 0,0 1-1,0-1 1,0 0 0,0 0-1,-1 0 1,1 0 0,0 0 0,0-1-1,4-3 1,8-11-1986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7:58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 2080,'1'0'2570,"8"4"3124,6 4-1060,-7-2-6471,-2 0 1921,-1 0-1,0 0 1,0 0-1,-1 1 1,0 0 0,0 0-1,4 10 1,1 5 128,7 28 0,4 47 295,-17-63-337,-3-28-138,0 0 0,1 1 0,0-1 0,3 10 1,-2-8 91,0-1 0,0 1 0,2 15 0,-4-22 25,2 2 209,-2-2-326,0-1-1,0 1 1,0-1-1,0 0 1,0 1 0,0-1-1,1 1 1,-1-1-1,0 0 1,0 1-1,0-1 1,1 1 0,-1-1-1,0 0 1,1 1-1,-1-1 1,0 0 0,1 0-1,-1 1 1,0-1-1,1 0 1,-1 0 0,0 1-1,1-1 1,-1 0-1,1 0 1,0 0-1,1 0 24,1-1 0,-1 1-1,1-1 1,-1 0-1,0 0 1,0 0-1,1 0 1,-1 0-1,0 0 1,0-1 0,0 1-1,0-1 1,0 1-1,0-1 1,-1 0-1,1 0 1,-1 1-1,1-1 1,-1 0 0,3-4-1,3-7 51,0-1-1,6-16 1,-10 21-114,12-34 110,17-77 1,-13 70-17,-16 42-100,0 0 0,0 0 0,1 1 0,4-9 0,-6 13 15,0 0-1,0 0 1,0 0 0,0 1-1,0-1 1,1 1-1,-1 0 1,1-1 0,0 1-1,0 0 1,-1 1-1,7-4 1,11-3 7,-16 6-30,1 0 1,-1 0-1,1 0 0,-1 1 0,1 0 0,0 0 0,9-1 0,1 1 13,-10 1 10,0 0 0,0-1 0,0 2 0,-1-1 0,1 1 0,0-1 0,0 1 0,6 3-1,-9-4 3,0 1 0,0 0 0,0-1 0,0 1 0,0 0 0,0 0 0,-1 1 0,1-1 0,0 0 0,-1 1 0,1-1 0,-1 0 0,1 1 0,-1 0 0,0-1 0,0 1 0,0 0 0,0 0 0,1 2 0,-1-4-4,-1 2-409,3 1-1891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8:01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200 544 1984,'7'-6'1202,"-7"6"-1053,0 0-1,0-1 1,0 1 0,0 0-1,1 0 1,-1 0 0,0-1-1,0 1 1,1 0 0,-1 0-1,0 0 1,0 0 0,1-1 0,-1 1-1,0 0 1,1 0 0,-1 0-1,0 0 1,0 0 0,1 0-1,-1 0 1,0 0 0,1 0-1,-1 0 1,0 0 0,1 0-1,-1 0 1,4 0 55,0-1 1,-1 1-1,1-1 0,0 0 1,-1-1-1,1 1 0,-1 0 1,0-1-1,1 0 0,-1 0 1,0 0-1,0 0 0,0-1 1,0 1-1,4-5 1403,-7 6-1563,0 1 0,0-1 0,0 1 0,-1-1 0,1 1 0,0-1 0,0 1 0,0-1-1,0 1 1,-1-1 0,1 1 0,0-1 0,0 1 0,-1 0 0,1-1 0,0 1 0,-1-1 0,1 1 0,0 0 0,-1-1 0,1 1 0,0 0 0,-1-1 0,1 1 0,-1 0 0,0-1 0,-17-1 426,12 3-456,-1-1-1,0 1 1,-9 3 0,3 0 51,0 1 0,0 0 0,0 1 0,-16 8 0,20-8-82,-9 5 19,-26 21 1,39-28 21,-1 1 0,1 0 0,1 0-1,-1 0 1,1 1 0,0 0 0,0-1 0,-5 14 0,6-10 69,1 0 1,0 0-1,0 0 0,1 0 1,0 1-1,1-1 0,0 0 1,0 1-1,3 12 0,-2-18-33,0 1-1,1 0 1,0-1-1,0 1 1,0-1 0,0 0-1,1 0 1,-1 0-1,1 0 1,0 0-1,0-1 1,1 1-1,-1-1 1,1 0 0,-1 0-1,1 0 1,0 0-1,7 3 1,-7-5-32,-1 1-1,0-1 1,0 0 0,0 0 0,0-1-1,1 1 1,-1-1 0,0 1 0,1-1 0,-1 0-1,0-1 1,1 1 0,-1 0 0,0-1-1,0 0 1,1 0 0,-1 0 0,0 0 0,0 0-1,0-1 1,0 1 0,0-1 0,0 0-1,-1 0 1,1 0 0,-1 0 0,4-3-1,1-3 71,0 0-1,-1 0 0,1-1 0,-2 0 0,1 0 0,6-16 0,18-62 503,-16 41-525,-5 18-19,-2 0-1,-1-1 1,-1 0-1,1-43 1,-8-116-180,1 171 130,-11-119-243,8 93-81,4 41 282,-1 1-1,1 0 0,0-1 0,0 1 0,-1 0 0,1-1 1,0 1-1,-1 0 0,0 0 0,1-1 0,-1 1 0,0 0 0,1 0 1,-1 0-1,0 0 0,0 0 0,0 0 0,-1-1 0,1 2 14,1 0-1,0 0 0,0-1 1,-1 1-1,1 0 1,0 0-1,-1 0 0,1 0 1,0 0-1,0 0 0,-1 0 1,1 0-1,0 0 1,-1 0-1,1 0 0,0 0 1,-1 0-1,1 0 0,0 1 1,0-1-1,-1 0 0,1 0 1,0 0-1,-1 0 1,1 0-1,0 1 0,-1-1 1,1 1-6,-1 0-1,0 0 1,0 0 0,1 0 0,-1 0 0,1 0-1,-1 0 1,1 0 0,-1 1 0,1-1 0,-1 1 0,-31 155-240,25-115 227,-1 76 1,8-70 43,10 73 1,22 52-68,-24-143 251,2 0-1,0-1 1,24 45-1,-29-60-39,-4-12-119,-1 0 0,1 0 0,0-1 0,-1 1 0,1 0 0,0-1 0,0 1 0,0 0 0,0-1-1,0 1 1,0-1 0,3 3 0,-3-4 128,3 1-84,-4-1-268,1 1 0,-1-1 0,1 0 0,-1 0 0,1 0 0,-1 0 1,1 0-1,-1 0 0,1 0 0,-1-1 0,1 1 0,-1 0 0,1 0 0,-1 0 0,1 0 0,-1-1 1,1 1-1,-1 0 0,1 0 0,0-1 0,7-10-4368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8:02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1 124 2976,'0'0'155,"0"-1"0,0 1 1,0-1-1,0 1 0,0-1 1,0 1-1,0-1 0,0 0 0,0 1 1,1-1-1,-1 1 0,0-1 1,0 1-1,0-1 0,1 1 0,-1-1 1,0 1-1,1-1 0,-1 1 44,1 0 0,-1 0 0,0-1 0,0 1 0,1 0 0,-1 0 0,0 0 0,0 0 0,1 0-1,-1 0 1,0 0 0,0 0 0,1 0 0,-1 1 0,2 0 1989,-1-1-1989,8 11 4156,-6-3-5719,2 16 2086,1 25 0,-1-14-380,1-8 37,-4-21-338,-1-1-1,0 0 1,0 1-1,1 9 0,-2-11-2,0 0 0,1 0 0,-1 0 0,1 0 0,0 0 0,0 0 0,1 0 0,1 5 0,-2-8 794,7-13 218,-4-3-1020,-1 0-1,-1 0 1,0 0-1,-1 0 0,-1-25 1,0 20 108,1 12-124,0 1 0,1 0 0,0-1 0,0 1 0,1 0 0,0 0 0,0 0 0,0 0 0,6-6 0,-6 6-26,5-4 20,0 0-1,0 1 1,1 0-1,0 1 1,11-10 0,3-3-43,-21 20 21,0 0 0,0 1 0,0-1 0,1 0 0,-1 1 0,0-1 0,1 1 0,-1 0 0,1-1 0,0 1 0,-1 1 0,1-1 0,0 0 0,0 1 0,3-1 0,11-1 31,-16 2-27,1-1-1,0 1 1,0 0-1,-1 0 1,1-1-1,0 1 1,0 1 0,-1-1-1,1 0 1,0 0-1,0 1 1,-1-1-1,1 1 1,0-1-1,-1 1 1,1 0-1,-1 0 1,3 1-1,-2-1-12,0 0 20,1 1 0,0-1 0,-1 1 0,1 0-1,-1 0 1,0 0 0,0 0 0,0 0 0,0 1 0,0-1 0,0 0 0,2 5-1,-4-6 143,9-3-5775,-7 0 4456,12-6-5342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8:06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16 4640,'-19'-4'1728,"19"-4"-1344,-5 4 128,10 8-1120,4 4 448,1 1 96,-1-2-2912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8:13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1 151 2976,'6'5'9413,"-5"-7"-9265,0 1-1,0-1 1,0 0 0,0 1 0,0-1-1,-1 0 1,1 0 0,0 0 0,0-3-1,-1 3-87,1-1-1,-1 1 0,1 0 0,0 0 1,0-1-1,0 1 0,0 0 0,2-2 1,8-14 322,-9 15-385,-1 0 1,1 0 0,0 1-1,0-1 1,0 1-1,0-1 1,2-2-1,17-13 19,18-13-63,-35 28 31,0 1 0,-1 0 0,1 0 0,1 0-1,-1 0 1,0 1 0,0 0 0,1 0 0,4-1 0,-5 2-3,44-3-366,-44 3 359,1 0 1,-1 1 0,0 0 0,0 0 0,1 0 0,-1 0 0,0 1 0,0-1-1,4 3 1,-3-1-32,-1-1 0,0 1-1,0 0 1,-1 0 0,1 1-1,-1-1 1,7 8 0,-9-9 49,1 1 0,-1-1 1,0 1-1,0-1 0,0 1 1,0-1-1,0 1 0,0 0 1,-1-1-1,1 1 0,-1 0 1,0 0-1,0-1 0,0 1 1,-1 5-1,0-1 17,-1-1-1,0 1 1,0-1 0,0 0-1,-1 0 1,0 0 0,0 0-1,-1 0 1,-5 6 0,-6 6-11,-23 21-1,0 1 134,27-28-90,-40 44 41,38-42-34,-15 19 1,-2 3 254,7-15 422,8-19-96,8-4-222,7 2-407,0 0 1,0 0 0,0 0 0,0 0 0,0 0-1,0 0 1,0-1 0,0 1 0,0 0 0,-1 0 0,1 0-1,0 0 1,0 0 0,0-1 0,0 1 0,0 0-1,0 0 1,0 0 0,1 0 0,-1 0 0,0 0-1,0-1 1,0 1 0,0 0 0,0 0 0,0 0 0,0 0-1,0 0 1,0 0 0,0 0 0,0-1 0,0 1-1,0 0 1,1 0 0,-1 0 0,0 0 0,0 0-1,0 0 1,0 0 0,0 0 0,0 0 0,0 0 0,1 0-1,-1 0 1,6-5-7,1 2-1,-1-1 0,1 1 1,0 0-1,0 0 1,0 1-1,11-2 1,-11 2 16,2 0-5,0 1 1,-1 0 0,1 1 0,0 0 0,-1 0 0,1 1 0,0 0 0,-1 0 0,1 1 0,-1 0 0,12 5-1,-8-3 75,-1 1 0,0 0 0,0 1 0,-1 0-1,0 1 1,0 0 0,16 15 0,-23-21-244,-3-1-4,0 0 0,1 0 0,-1 0 0,0 1 0,1-1 0,-1 0 0,1 0 0,-1 0 0,0 0 0,1 0 0,-1 0 0,0 0 0,1 0 0,-1 0 0,1 0 0,-1 0 0,0 0 0,1 0 0,-1 0-1,1 0 1,-1 0 0,0 0 0,1 0 0,-1-1 0,0 1 0,1 0 0,-1 0 0,0 0 0,1-1 0,-1 1 0,0 0 0,0 0 0,1-1 0,-1 1 0,1-1 0,8-11-2120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8:14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8 2656,'6'-7'9306,"-5"30"-8166,-1-13-846,1 0 0,-3 17 0,1-3 189,1-18-415,0-1-1,-1 0 1,0 1-1,-2 7 1,2-7-13,0 0 0,0 1 0,0-1 0,1 10 0,0-10 11,-1 1 1,1-1 0,-1 0-1,-2 7 1,-2 13 12,5-21-23,-1 0 0,0 0 0,0 0 0,0-1 1,-4 9-1,4-11 93,-2-16-10271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8:14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9 4384,'2'-1'609,"0"0"0,0 0 1,0 0-1,0 0 0,0 0 1,0 0-1,4-1 0,-4 20 1189,-1-13-1540,-1 0 1,0 1 0,0-1-1,-1 0 1,1 0 0,-1 1-1,-1-1 1,-2 7-1,-3 18 172,2 11-357,-8 53 882,9-50-3530,5-56 58,2-5-2688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1:25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0 4160,'34'48'6058,"-22"-24"-4384,16 44-1,-12-28-721,-10-25-749,0 2-1,-1-1 1,-1 1 0,0-1-1,-1 1 1,1 25 0,-3-12-23,1 101 493,-3-106-420,-1 0 0,-2 0 1,-7 30-1,10-49-155,-1 0 0,0 0 0,-1 0-1,0 0 1,0 0 0,0-1 0,0 1 0,-7 7-1,8-11-39,0 0 0,0 1 0,-1-1 0,1 0 0,-1-1 0,1 1-1,-1 0 1,0-1 0,0 1 0,1-1 0,-1 0 0,0 0-1,0 0 1,0 0 0,0-1 0,-1 1 0,1-1 0,0 0 0,-5 0-1,2 0 15,0-1 0,1 0 0,-1 0 0,1-1-1,-1 0 1,1 0 0,0 0 0,-1 0 0,1-1-1,0 0 1,1 0 0,-8-6 0,-2-4-52,1 0 0,-18-24 1,18 20-377,-24-21 0,32 32-405,-3-1-1076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3:45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280 9 3392,'7'-1'1135,"-6"1"-1108,-1 0 0,0-1 0,0 1 1,0 0-1,0 0 0,0-1 0,0 1 1,0 0-1,0 0 0,0-1 0,0 1 1,-1 0-1,1 0 0,0 0 1,0-1-1,0 1 0,0 0 0,0 0 1,0-1-1,0 1 0,-1 0 0,1 0 1,0 0-1,0 0 0,0-1 0,0 1 1,-1 0-1,1 0 0,-2-2 1233,3 5 491,0-2-1508,0 1 1,-1 0 0,1 0-1,0 0 1,-1 0-1,0 0 1,1 0 0,-1 0-1,0 0 1,0 2 0,-8 31 599,-2 0 1,-2 0-1,-20 44 1,-4 11 112,13-21-493,-10 27 175,-47 94 0,73-176-423,-11 26 476,18-39-692,-1 0-1,1 1 1,-1-1-1,1 0 1,-1 0-1,0 0 0,1 1 1,-1-1-1,0 0 1,0 0-1,0 0 0,-2 1 1,3-1-188,-1-1 1,1 0 0,-1 0 0,0 0-1,1 0 1,-1 0 0,1 0-1,-1 0 1,1 0 0,-1 0-1,0 0 1,1 0 0,-1 0-1,1-1 1,-1 1 0,1 0 0,-1 0-1,1 0 1,-1-1 0,1 1-1,-1 0 1,1-1 0,-1 1-1,1 0 1,0-1 0,-1 1-1,1-1 1,-1 1 0,1-1 0,0 1-1,-1-1 1,1 1 0,0-1-1,0 1 1,-1-1 0,0-7-1652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3:18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49 4224,'0'-3'941,"1"0"-1,-1 1 1,1-1-1,0 0 1,0 0 0,0 1-1,0-1 1,3-4 0,7-12 10912,-11 36-10599,-1 11-385,-2 0 0,-12 50 1,-4 28-289,-11 255-288,29-340-1079,1 8-1697,0-27 2284,0-1-1,-1 1 1,1-1 0,0 1-1,-1-1 1,1 1-1,-1-1 1,1 0 0,-1 1-1,0-1 1,1 1-1,-3 1 1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8:15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18 100 2144,'-4'0'546,"-10"-4"4108,24 4-2814,12-5-241,32-10 1,-8 1-511,-27 8-690,0-1 0,24-13 1,1 0-9,-42 20-551,-1 0 161,0 1 0,0 0 0,0 0 0,-1 0 0,1 0 0,0 0 0,0 0 1,-1 0-1,1 0 0,-1 0 0,1 0 0,-1 0 0,1 0 0,-1 0 0,0 1 0,1-1 0,-1 0 0,0 0 0,0 0 0,0 1 1,0-1-1,0 0 0,0 0 0,0 0 0,0 1 0,-1 0 0,1 0 37,-1-1 0,1 1-1,0-1 1,0 1 0,0-1 0,0 1 0,0-1 0,1 1-1,-1-1 1,0 0 0,1 1 0,-1-1 0,1 1-1,-1-1 1,1 0 0,1 3 0,0-3 77,-1 1 0,1 0 0,0-1 0,-1 0 1,1 0-1,0 1 0,0-1 0,0 0 0,0 0 0,0-1 0,1 1 1,-1 0-1,0-1 0,5 1 0,-2-1 103,1 0 0,0 0 0,0-1 0,7-2 0,2 0-113,5-2 273,0-1-1,37-16 0,3-1-3229,-19 13-6313,-32 8 6003,-3-5 442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8:16.4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349 4 2496,'-28'-1'6283,"14"-1"-5818,-1 1 0,0 1 0,0 1-1,1 0 1,-27 5 0,20 0-243,13-4-193,0 0 0,0 1 0,0-1 0,-13 9 1,20-10-8,-1 0 1,1 0 0,0 0 0,-1 0-1,1 1 1,0-1 0,0 0 0,0 1-1,0-1 1,0 1 0,1-1 0,-1 1-1,0-1 1,1 1 0,-1 0 0,1-1-1,0 1 1,-1 0 0,1-1 0,0 1-1,0 0 1,0 0 0,0-1 0,0 1-1,1 0 1,-1-1 0,0 1-1,1 0 1,-1-1 0,1 1 0,0 0-1,-1-1 1,3 3 0,13 14 244,1-1-1,0-1 1,31 22 0,-45-35-201,3 0-13,-2 0 0,1 0 0,0 1 0,-1 0 0,1 0 0,5 8 0,-10-11 48,1-1-88,-1 0 0,0 0 0,1 1 0,-1-1 0,0 0 0,1 0 0,-1 0 0,0 1 0,1-1 0,-1 0 0,0 0 0,0 1 0,1-1 0,-1 0 0,0 1 0,0-1 0,0 0 0,1 1 0,-1-1 0,0 0 0,0 1 0,0-1 0,0 0 0,0 1 0,0-1 0,0 0 0,0 1 0,0-1 0,0 1 0,0-1 0,0 0 0,0 1-1,0-1 1,0 0 0,0 1 0,0-1 0,-1 0 0,1 1 0,-4 13 276,0-11-261,0-1 0,0 1 0,0-1 0,0 0 0,0 0 0,0 0 0,-1 0 0,1-1 0,-8 2 0,-15 5 71,10-1-61,-21 5 1,-16 5 97,46-14-57,0-1 0,0 0 1,0 0-1,-15 1 0,-1-2-4875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8:16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10 3648,'2'-1'162,"32"-6"1531,-17 6 1950,-28 18-1680,-83 109-118,34-40-1727,63-92-4452,5-7-136,9-5 2271,6-3 738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8:17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25 5408,'-14'-18'2432,"4"11"-1760,6 7-992,4 4-256,0 4 384,0 5 288,4-1-32,1 5-2752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8:17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29 2912,'0'6'3136,"-2"12"-1522,0-1 1,-7 31-1,-1 2-1055,-7 33-103,10-52 176,5-17-80,3-14-537,-1 0 0,0 0-1,0 0 1,0 0 0,0-1 0,0 1-1,0 0 1,0 0 0,0 0-1,0 0 1,0 0 0,0 0 0,0 0-1,0 0 1,0 0 0,0 0-1,0 0 1,0 0 0,0 0 0,0 0-1,0 0 1,0 0 0,0 0-1,1 0 1,-1 0 0,0 0 0,0 0-1,0 0 1,0 0 0,0 0 0,0 0-1,0 0 1,0 0 0,0 0-1,0 0 1,0 0 0,0 0 0,0 0-1,0 0 1,1 0 0,-1 0-1,0 0 1,0 0 0,0 0 0,0 0-1,0 0 1,0 0 0,0 0-1,0 0 1,0 0 0,0 0 0,0 0-1,0 0 1,0 1 0,0-1-1,0 0 1,0 0 0,0 0 0,0 0-1,0 0 1,0 0 0,0 0-1,0 0 1,0 0 0,0 0 0,0 0-1,0 0 1,0 0 0,0 1-1,13-22 927,12-24-810,1 1-1,2 1 1,62-71 0,-66 86-953,-24 27 300,9 13 42,-7 7 755,-1-1 0,0 0 0,-1 0 0,-3 22 1,1 7-87,2-35-134,0 0 0,-1 0 0,0 0 0,-5 15 0,5-20-32,-1 1 0,1 0 1,0-1-1,1 15 0,0-17-214,0-3-561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8:18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162 248 4384,'6'-6'1664,"-4"7"-135,-2 0-1497,0 0-1,0-1 0,0 1 1,0 0-1,0-1 0,-1 1 1,1 0-1,0-1 0,-1 1 1,1 0-1,0-1 0,-1 1 1,1-1-1,-1 1 0,1 0 1,-1-1-1,1 1 0,-1-1 0,1 0 1,-1 1-1,-1 0 0,-13 8 289,0 2 0,1 0 0,0 0 0,1 1 0,1 1 0,-17 20 0,23-25-230,1 0 0,1-1 0,-1 1 0,1 1 0,1-1 0,0 1 0,0-1 0,0 1 0,1 0 0,0 0 0,1 0 0,0 0 0,1 0 0,0 15 0,1-15 29,0 0 0,1-1-1,0 1 1,0 0 0,1-1 0,0 0 0,5 11 0,-7-17-42,1 1 0,-1 0 0,1 0 0,0-1 0,0 1 0,0-1 0,0 0 0,0 1 0,1-1 0,-1 0 0,1 0 0,-1-1 0,1 1 0,0 0 0,-1-1 0,1 0 0,0 1 0,0-1 0,0 0 0,0-1 1,0 1-1,0 0 0,6-1 0,-1 0 39,1-1 0,0 0 0,0-1 0,-1 0 1,1-1-1,-1 1 0,0-2 0,11-5 0,-2 1-20,-1-2 0,-1 0 0,15-13 0,-14 10-21,0-1 1,-2 0-1,1-2 1,-2 1-1,0-2 1,-1 0-1,-1 0 1,0-1-1,-1-1 1,-1 1-1,-1-2 1,8-26-1,-9 18-161,-1 0 0,-1 0 0,-1 0 0,-1-1 0,-2 0 0,-3-36 0,2 61 36,-1 0 0,0 0 1,0-1-1,0 1 1,0 0-1,0 0 1,-1 0-1,0 0 0,0 1 1,-3-5-1,4 6 20,0 1-1,0-1 0,0 1 1,-1 0-1,1-1 0,-1 1 1,1 0-1,-1 0 0,0 0 1,1 0-1,-1 0 0,0 1 1,0-1-1,1 0 0,-1 1 1,0-1-1,0 1 0,0 0 1,0 0-1,0 0 0,1-1 1,-1 2-1,0-1 0,-4 1 1,-8 3-76,-1 0 1,1 2 0,0 0 0,0 1-1,0 0 1,-17 13 0,6-5 47,-15 10 77,-43 34 1,65-45-2,1 1 1,1 1 0,0 0 0,-20 29 0,34-42 33,0 0 1,0 1-1,0-1 0,0 1 0,1 0 0,-1 0 0,1-1 0,-1 6 0,2-8-10,0 0 0,0 1-1,0-1 1,0 0-1,0 1 1,0-1 0,0 0-1,0 0 1,0 1-1,0-1 1,1 0 0,-1 0-1,1 1 1,-1-1-1,1 0 1,-1 0 0,1 0-1,0 0 1,-1 0-1,1 0 1,0 0 0,0 0-1,0 0 1,0 0-1,0 0 1,0 0 0,0-1-1,0 1 1,1 0 0,11 4 129,0-1 1,-1 0-1,1-1 1,1 0-1,-1-2 1,14 2 0,4 0 45,19 1 181,63-3-1,-64-1-1971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8:19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279 428 2976,'-3'-1'304,"-1"0"1,1-1-1,-1 1 1,1 1-1,-1-1 0,1 0 1,-1 1-1,1 0 1,-1-1-1,-5 2 1,-1 0 754,0 0 1,-16 4 0,15-2-938,0 0 1,1 0 0,-1 1-1,1 0 1,0 1 0,0 0-1,0 1 1,1 0 0,0 0-1,0 1 1,1 1 0,0-1-1,-11 14 1,14-16-66,1 1 0,-1 0-1,1 0 1,1 0 0,-1 0 0,1 0-1,0 1 1,1 0 0,-1-1 0,1 1 0,1 0-1,-1 0 1,1 0 0,0 1 0,1-1 0,0 14-1,1-17 27,0 0-1,0-1 0,0 1 0,0 0 1,1-1-1,-1 1 0,1-1 0,0 1 1,4 5-1,-5-8-50,0 0 0,-1 0 1,1 0-1,0 0 0,0 0 1,0 0-1,-1 0 0,1 0 0,0-1 1,0 1-1,0 0 0,0-1 0,0 1 1,0-1-1,1 1 0,-1-1 0,0 1 1,0-1-1,0 0 0,0 1 1,1-1-1,-1 0 0,0 0 0,0 0 1,0 0-1,1 0 0,-1 0 0,0-1 1,0 1-1,0 0 0,0 0 0,1-1 1,-1 1-1,1-1 0,5-4 72,-1 0 0,1 0 0,-1-1 0,0 0 0,-1 0 0,10-12 0,24-46 75,-16 25-147,-3 7 39,-6 12 13,-1-1 0,-1 0 0,-1-1 0,0 0 1,6-24-1,15-101 218,-28 120-406,-1 0 1,-2 0-1,-2-39 1,1 61 3,-1 0-1,1-1 1,-1 1 0,0 0 0,0 1-1,-1-1 1,1 0 0,-1 0-1,-5-8 1,7 12 74,0 1 0,-1 0 0,1-1-1,-1 1 1,1 0 0,0-1 0,-1 1-1,1 0 1,-1 0 0,1-1 0,-1 1-1,1 0 1,-1 0 0,1 0 0,-1 0 0,1 0-1,-1 0 1,1-1 0,-1 1 0,1 0-1,-1 1 1,1-1 0,-1 0 0,1 0-1,0 0 1,-1 0 0,1 0 0,-1 0-1,1 0 1,-1 1 0,1-1 0,-1 0 0,1 0-1,-1 1 1,1-1 0,0 0 0,-1 1-1,1 0 1,-15 15-359,8-5 297,0 1 0,1-1 0,0 1 0,-7 24 0,-10 55-13,20-77 77,-2 12 63,1 0-1,1 0 1,1 1 0,3 41 0,21 104 643,-22-171-678,34 240 1260,-27-223-656,-6-16-53,0-4-806,7-6-2288,-3-3 625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28:20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233 83 3232,'0'-1'82,"0"0"0,0 1-1,0-1 1,0 0 0,0 0 0,0 1 0,1-1 0,-1 0 0,0 0-1,0 1 1,1-1 0,-1 0 0,0 0 0,1 1 0,-1-1 0,1 0-1,-1 1 1,1-1 0,-1 1 0,4-3 3187,-14 12-1733,1-1-1161,0-1 0,-1 0 0,0-1 0,0 0 0,-15 6 0,12-6-186,0 1 1,0 1 0,-12 9-1,17-10-147,0 0-1,0 1 1,1 1-1,0-1 1,0 1 0,1 0-1,0 0 1,0 1-1,1 0 1,0 0-1,1 0 1,1 1-1,-1-1 1,1 1-1,1 0 1,0 0 0,1 0-1,0 11 1,0-5 70,0-1 0,2 0 0,0 1 0,1-1 0,1 0 0,0 0 0,1 0 0,7 18 0,-9-28-47,1 0 0,0 0-1,0 0 1,0 0 0,1-1 0,0 0 0,0 0 0,0 0 0,1 0 0,-1 0-1,1-1 1,0 0 0,1 0 0,-1 0 0,1-1 0,-1 0 0,1 0 0,0 0-1,0-1 1,0 1 0,1-2 0,-1 1 0,9 1 0,-6-3-7,-1 0 0,1 0 0,-1 0 1,0-1-1,1-1 0,-1 1 0,0-1 0,0-1 1,0 1-1,0-1 0,0-1 0,-1 0 0,1 0 1,-1 0-1,0-1 0,0 0 0,-1 0 0,9-8 0,-2-1 41,1-1 0,-2 0 0,0-1 0,-1 0 0,0 0-1,14-34 1,-23 46-83,43-104 305,-40 93-287,-1-1-1,-1 1 1,0-1 0,0 1-1,-1-23 1,-2 24-111,0-1 0,-1 1 1,-1 0-1,0-1 0,-6-17 1,6 27 20,0 0 0,0 0 1,0 0-1,0 0 0,-1 1 1,0-1-1,0 1 1,0 0-1,-1 0 0,1 0 1,-1 0-1,0 0 1,0 1-1,0 0 0,-1 0 1,1 0-1,-9-4 0,9 5 63,-1 1-1,1 0 0,0 0 0,0 0 0,-1 1 0,1-1 0,0 1 1,-1 0-1,1 1 0,-1-1 0,1 1 0,-7 1 0,2 1-47,-1-1-1,1 2 1,0 0-1,-14 7 0,-7 9-66,-34 26 0,59-42 90,-38 26-23,29-21 51,0 1 0,1 0 1,-21 21-1,15 1-181,18-32 175,1 1-1,0-1 0,0 1 1,0 0-1,-1-1 1,1 1-1,0 0 0,0-1 1,0 1-1,0-1 1,0 1-1,0 0 0,0-1 1,1 1-1,-1 0 1,0-1-1,0 1 0,0-1 1,1 1-1,-1 0 0,0-1 1,0 1-1,1-1 1,0 1-1,11 10 339,-3-7-103,0-1 1,1-1-1,-1 0 1,1 0-1,18 0 1,-4 0 115,98 5 413,-87-6-952,-1 0 0,1 2 0,66 16 0,-80-11-3469,-1 4 965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0:58.21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336 28 1472,'0'-24'5616,"0"24"-5595,0 0 0,0-1 0,0 1 0,0 0 0,0 0 0,0 0-1,0 0 1,-1-1 0,1 1 0,0 0 0,0 0 0,0 0 0,0 0 0,0-1 0,0 1 0,-1 0 0,1 0 0,0 0 0,0 0 0,0 0 0,0 0 0,-1 0 0,1-1 0,0 1 0,0 0 0,0 0 0,0 0 0,-1 0 0,1 0 0,0 0-1,0 0 1,0 0 0,-1 0 0,1 0 0,0 0 0,0 0 0,0 0 0,-1 0 0,1 0 0,0 0 0,0 0 0,0 1 0,-1-1 0,1 0 0,0 0 0,0 0 0,0 0 0,0 0 0,0 0 0,-1 0 0,1 1 0,-7 0 387,6 5-349,-1 0 0,0 0-1,-1 0 1,1-1 0,-6 9-1,-1 0 34,-12 26 190,-1 9 39,-10 24-109,7-7 121,-11 37-28,30-82-186,1 0 0,1 1 1,-1 23-1,2 15 132,4 66 0,2-93-96,1 0-1,2 0 0,15 51 1,7-17 116,-13-32-94,-9-19-149,-1 0 0,-1 0 0,3 23 0,0-1 158,-3-12-94,-1 0 1,0 52-1,-11 53 464,5-89-269,-2-5 31,-1 0 1,-15 49-1,15-67-330,-14 29-1,9-22 161,3-12-62,0 1 1,0-2-1,-1 1 1,-1-1-1,0-1 1,-1 0-1,0 0 1,-16 12-1,17-16-48,5-3 60,0-1-1,0 1 1,-1-1 0,0 0-1,-11 5 1,14-7 141,3-2-308,0 0 1,-1 0 0,1 0-1,0 0 1,0 0 0,0 0 0,-1 1-1,1-1 1,0 0 0,0 0-1,-1 0 1,1 0 0,0 0 0,0 0-1,-1 0 1,1 0 0,0 0 0,0-1-1,0 1 1,-1 0 0,1 0-1,0 0 1,0 0 0,-1 0 0,1 0-1,0 0 1,0 0 0,0-1-1,0 1 1,-1 0 0,1 0 0,0 0-1,0 0 1,0-1 0,0 1 0,-1 0-1,-4-4-1877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1:01.71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16 947 1664,'0'0'528,"-7"0"848,7-1-1175,1 1 0,-1-1 1,1 1-1,-1-1 0,0 0 1,1 1-1,-1-1 0,0 1 1,0-1-1,1 0 0,-1 1 1,0-1-1,0 0 0,0 1 0,0-1 1,0 0-1,0 1 0,0-1 1,0-1-1,0-20-268,-1 17 406,-5-91 1634,3 66-1594,1-1 0,2-31 0,5-21-289,-2 16 278,18-102 0,-16 138-237,1-39-1,-2 24-7,-3 36-25,1-1-1,4-12 0,-4 15 31,0 0 1,0-1-1,-1 1 0,1-14 1,-2 22-142,0 0 1,0 0 0,0-1 0,0 1 0,0 0 0,0 0 0,0-1 0,0 1 0,0 0 0,0-1-1,0 1 1,0 0 0,0 0 0,0-1 0,0 1 0,0 0 0,0-1 0,0 1 0,0 0 0,0 0-1,0-1 1,1 1 0,-1 0 0,0 0 0,0 0 0,0-1 0,0 1 0,1 0 0,-1 0 0,0 0-1,0-1 1,1 1 0,-1 0 0,0 0 0,0 0 0,1 0 0,8 7-811,7 21 376,50 201 833,-24-72 35,-30-117-318,34 71 1,-40-100 25,0 0 1,1 0 0,0 0 0,1-1-1,0 0 1,1 0 0,0-1 0,15 12 0,-24-20-48,1-1 1,-1 0 0,1 0-1,-1 0 1,0 0 0,1 1 0,-1-1-1,1 0 1,-1 0 0,0 0-1,1 0 1,-1 0 0,1 0-1,-1 0 1,1 0 0,-1 0 0,0-1-1,1 1 1,-1 0 0,1 0-1,-1 0 1,0 0 0,1-1 0,-1 1-1,0 0 1,1 0 0,0-1-1,11-13 668,-8 8-690,-1 0 0,0 0 1,5-13-1,1-13 235,6-55 1,-9 49-204,6-34 30,20-116-151,-20 131-95,26-72 0,-1 12-153,-36 99-1184,-1 19 1519,1-1-218,0 1 1,0 0-1,0 0 0,0-1 0,0 1 1,0 0-1,0 0 0,0 0 0,0 0 1,0 0-1,-1 0 0,1 0 0,0 0 0,0 2 1,4 4-2858,-4-6 2735,-1 0 0,1 0 0,-1 0-1,1 0 1,-1 0 0,1 0 0,-1 0 0,0 0 0,1 0-1,-1 1 1,0 1 0,1 3-812,3 10-623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3:19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17 351 5472,'-3'-3'676,"2"2"-552,1 1 0,-1-1 1,1 1-1,-1-1 0,-9-13 11536,16-6-8080,10-19-2123,-7 24-1156,1-1 0,1 2-1,0-1 1,1 2 0,1-1 0,0 2-1,1 0 1,0 0 0,26-15 0,-35 23-213,0 1-1,1 0 1,-1 1 0,1-1-1,0 1 1,-1 0 0,1 1-1,0-1 1,0 1 0,7 0 0,-9 1-45,0 0 1,-1 0 0,1 1 0,0-1 0,0 1 0,-1 0 0,1 0 0,-1 0 0,1 1-1,-1-1 1,1 1 0,-1 0 0,0 0 0,0 0 0,0 0 0,0 1 0,4 3-1,51 58 748,20 19 546,-75-81-1283,0 1-1,0-1 0,0 1 1,0-1-1,1 0 0,-1-1 1,1 1-1,-1 0 0,1-1 1,0 0-1,-1 0 0,1 0 1,0 0-1,0-1 0,0 1 1,0-1-1,0 0 0,0 0 1,4-1-1,-3 0 12,0-1 0,0 1-1,1-1 1,-2 0 0,1 0 0,0-1-1,0 1 1,-1-1 0,1 0 0,-1 0-1,0-1 1,0 1 0,7-9 0,11-16-1152,-1-2 0,-1 0-1,-2-2 1,0 0 0,13-37 0,-29 61-1375,3-7-453,-5 15 2577,0-1 1,0 1-1,0-1 1,0 1-1,0-1 0,1 1 1,-1 0-1,0-1 1,6-3-4389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1:02.81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130 130 1248,'0'0'389,"10"-5"934,-10 4-992,1 0-1,0 0 1,-1 0 0,1 0-1,0 0 1,-1 0 0,0 0-1,1 0 1,-1 0-1,0 0 1,1-1 0,-1-1-1,0-3 3,-1 0 0,0 0 0,0 0 0,0 1 0,-1-1 0,1 0 0,-1 0 0,-1 1 0,1-1 0,-4-4 0,3 4-166,2 3-125,-1 1 0,1 0 1,-1 0-1,1 0 1,-1 0-1,0 0 1,0 0-1,0 0 0,0 1 1,0-1-1,0 0 1,0 1-1,-4-2 0,-3-2-134,8 4 57,-1 1 0,1 0-1,0-1 1,0 1 0,0 0 0,0 0-1,-1 0 1,1 0 0,0 0 0,0 0-1,0 1 1,0-1 0,-1 0 0,1 1-1,0-1 1,0 0 0,-2 2 0,-5 1-147,6-3 168,1 0 0,0 0 0,0 1 0,0-1 0,0 1 0,-1-1 1,1 1-1,0-1 0,0 1 0,0-1 0,0 1 0,0 0 0,1 0 0,-1-1 0,-1 3 0,-8 16-57,10-19 72,-12 20-52,10-18 86,1 0 0,-1 0 0,1 0 0,0 0 0,0 0 0,0 0 0,0 1 0,0-1 0,0 0 0,1 1 0,-1-1 0,1 1 0,-1-1 0,1 3 0,2 12 137,0-1-1,1 0 1,0 0-1,2 0 1,0 0-1,12 26 1,10 34 99,-24-67-189,1 3 92,-1 1 0,-1 0 1,2 16-1,5 31 314,-5-39-26,2 40 1,-7-56-376,1 1 0,-1-1-1,0 0 1,0 1 0,-1-1-1,0 0 1,-4 9 0,1-2 190,5-12-266,0 1 0,0-1-1,0 0 1,0 0 0,-1 1 0,1-1 0,0 0 0,0 0 0,0 1-1,0-1 1,0 0 0,-1 0 0,1 0 0,0 1 0,0-1 0,-1 0 0,1 0-1,0 0 1,0 0 0,0 1 0,-1-1 0,1 0 0,0 0 0,-1 0-1,1 0 1,0 0 0,0 0 0,-1 0 0,1 0 0,0 0 0,0 0 0,-1 0-1,1 0 1,0 0 0,-1 0 0,1 0 0,0 0 0,0 0 0,-1 0-1,1 0 1,0-1 0,0 1 0,-1 0 0,1 0 0,0 0 0,0 0-1,-1-1 1,1 1 0,0 0 0,0 0 0,0 0 0,0-1 0,-1 1 0,1 0-1,-1-1-320,0 0 0,1-1 0,-1 1 0,0 0 0,1 0 0,-1 0 0,0 0 0,1-1 0,0 1 0,-1 0 0,1 0 0,0-1 0,-1 1 0,1-2 0,5-20-6111,-5 18 4858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1:03.22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36 154 3232,'-1'0'52,"-22"-10"2051,14 4-227,8 6-1816,1 0 0,0 0 1,0 0-1,0 0 0,0 0 1,0-1-1,0 1 0,-1 0 1,1 0-1,0 0 0,0 0 1,0 0-1,0 0 0,0-1 1,0 1-1,0 0 0,0 0 1,0 0-1,0 0 0,0-1 1,0 1-1,0 0 0,0 0 1,0 0-1,0 0 0,0 0 1,0-1-1,0 1 0,0 0 1,0 0-1,0 0 0,0 0 1,0-1-1,0 1 0,0 0 1,0 0-1,0 0 0,0-1 1,6-8 2387,2 3-2242,1 1 0,-1-1 0,1 1 0,0 1 0,0 0 0,0 0 0,15-4 1,22-9 117,-4 0-2,2 1-1,60-13 1,-98 28-242,4 4-6442,-2 4 4106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1:22.40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412 165 2400,'1'0'3114,"0"0"-3022,-1 0-1,1-1 0,-1 1 1,1-1-1,-1 1 0,1-1 0,-1 1 1,1-1-1,-1 1 0,0-1 0,1 1 1,-1-1-1,0 1 0,0-1 0,1 0 1,-1 1-1,0-1 0,0 0 0,0 1 1,0-1-1,1 1 0,-1-1 0,0 0 1,-1-1-1,1 0 57,0 0 0,-1 0 0,0 0-1,0 0 1,1 1 0,-1-1 0,0 0 0,0 0 0,-2-2-1,-1 0 53,1 1-1,-1-1 1,0 0-1,0 1 1,0 0 0,-1 0-1,-7-4 1,-35-14 966,37 19-1116,-1 0 1,1 0-1,0 1 0,0 1 0,-1-1 1,1 2-1,-15 1 0,23-1-25,-8 0 61,1 1 0,0 0 0,0 1 1,-1 0-1,2 0 0,-1 1 0,0 0 0,1 1 1,0 0-1,-12 9 0,10-6 19,0 1 1,0 0-1,0 1 0,1 0 0,1 0 1,-13 22-1,15-21-37,0 0 1,1 0 0,1 1-1,0 0 1,1 0-1,0 0 1,1 0-1,0 1 1,1-1 0,0 0-1,1 1 1,0-1-1,4 21 1,-3-27 4,1-1 1,-1 1-1,1-1 1,1 1-1,-1-1 1,0 0-1,1 0 1,0 0-1,1-1 1,4 7-1,-5-8-12,-1 0-1,1-1 1,0 1-1,0-1 1,0 1-1,1-1 1,-1 0-1,0 0 1,1 0-1,0-1 0,-1 1 1,1-1-1,0 0 1,0 0-1,7 1 1,2-2 4,-1 0 1,0-1-1,0-1 1,0 0-1,0 0 1,0-2-1,22-7 1,77-44 253,-74 35-266,73-43-20,-35 19-189,-36 19-340,-39 25 492,1 0 1,-1 0-1,0 0 0,0 0 1,1 1-1,-1-1 0,0 0 1,1 0-1,-1 0 0,0 0 1,0 0-1,1 0 0,-1 0 1,0 1-1,0-1 0,1 0 1,-1 0-1,0 0 0,0 1 1,1-1-1,-1 0 0,0 0 1,0 1-1,0-1 0,0 0 1,1 0-1,-1 1 0,0-1 1,0 0-1,0 0 0,0 1 1,0-1-1,0 0 0,0 1 1,0-1-1,0 0 0,0 1 1,0-1-1,0 1 0,3 15 12,-4-2-24,1 0 0,0 0 0,2 1 0,0-1 0,0 0 0,1 0 0,7 20 0,-3-18 168,9 20 21,-15-34-136,0 0 0,0 1 0,1-1 0,-1 0 0,1 0 0,0 0 0,0-1 0,0 1 0,0 0 0,0-1 0,0 1 0,3 1 0,-4-3-3,0 0 1,0 0-1,0 0 1,0 1-1,0-1 0,0 0 1,0 0-1,0 0 1,0 0-1,0-1 1,0 1-1,0 0 0,0 0 1,0-1-1,0 1 1,0 0-1,0-1 1,0 1-1,0-1 0,0 1 1,0-1-1,1-1 1,1-1 20,0 1 1,0-1-1,-1 0 1,1 0 0,2-3-1,5-9 15,-1 0 0,13-32 0,-18 37-65,0 0 0,-1 0 0,-1 0 0,0 0 0,0 0 0,0-17 0,-2 24-7,0 0-1,-1 0 0,1 0 0,-1 0 0,0 0 0,1 0 1,-1 0-1,-1 1 0,1-1 0,0 0 0,-1 1 1,1-1-1,-1 1 0,-3-4 0,4 4-2,0 1-1,-1 0 1,1-1 0,-1 1-1,1 0 1,-1 0 0,1 0-1,-1 0 1,0 0 0,1 1-1,-1-1 1,0 0 0,0 1-1,0-1 1,0 1 0,1 0-1,-1-1 1,0 1-1,0 0 1,0 0 0,0 0-1,0 1 1,0-1 0,-2 1-1,-2 0 22,2 0-65,0 0 0,0 0 0,0 0 0,0 1 0,-4 2 0,8-4 46,-1 0-1,1 1 1,0-1-1,-1 0 0,1 0 1,0 1-1,-1-1 0,1 1 1,0-1-1,-1 0 1,1 1-1,0-1 0,0 0 1,-1 1-1,1-1 0,0 1 1,0-1-1,0 1 1,0-1-1,-1 1 0,1 0 1,0 0 12,1-1 1,-1 1-1,0 0 1,0 0-1,1-1 1,-1 1-1,0 0 1,1-1-1,-1 1 1,1 0-1,-1-1 1,1 1-1,-1 0 1,1-1-1,0 1 1,-1-1-1,2 1 1,0 0 18,0 0 0,0 0 0,0 0 0,0-1 0,0 1 0,0-1 0,0 1 1,0-1-1,0 0 0,0 0 0,0 0 0,1 0 0,-1 0 0,2-1 0,32-6 192,-34 7-195,14-5 74,0-2 0,-1 1 0,1-2 0,23-16 0,-27 17-60,100-66 133,-91 57-92,0-1-1,35-38 0,-46 43-39,0 1 0,1 1 0,16-12 0,-27 21-48,0 1-1,1 0 1,-1-1-1,1 1 1,-1 0-1,0-1 1,1 1-1,-1 0 1,1 0-1,-1 0 1,1-1-1,-1 1 1,1 0-1,0 0 0,-1 0 1,1 0-1,-1 0 1,1 0-1,-1 0 1,1 0-1,-1 0 1,1 0-1,-1 0 1,1 0-1,-1 0 1,1 1-1,-1-1 1,1 0-1,-1 0 1,1 1-1,-1-1 1,1 0-1,-1 1 0,1-1 1,-1 0-1,0 1 1,1-1-1,-1 0 1,0 1-1,1-1 1,-1 1-1,0-1 1,0 1-1,1 0 1,1 3 0,-1 0 0,0 0 0,1 0 0,0 7 0,-1-4-38,3 17 60,-2 0-1,0 0 1,-2 0 0,0 0 0,-2 0-1,-5 29 1,3-36 52,-8 26 0,6-24 31,5-16-62,1 0-1,-1-1 0,0 1 0,1-1 1,-1 1-1,-1-1 0,1 0 0,0 1 1,0-1-1,-1 0 0,0 0 0,1 0 1,-1 0-1,0 0 0,0 0 0,0 0 1,0-1-1,-5 4 0,5-5-15,-1 1-1,0 0 1,0-1-1,0 1 1,0-1 0,1 0-1,-1 0 1,0 0 0,0-1-1,0 1 1,0 0-1,1-1 1,-1 0 0,0 0-1,0 0 1,1 0-1,-1 0 1,1 0 0,-5-4-1,-5-3 76,0-1 0,-18-17 0,22 17 15,-9-12-246,14 17 99,1 1 0,-1-1 1,0 1-1,-5-6 0,5 7-68,-1-3-58,3 3 102,2 2-1,5 5-230,147 78 330,-122-67-52,71 46 359,-67-39-150,-26-18-117,5 5 229,20 8-1,-33-18-274,0 1-1,0-1 0,0 0 0,1 1 0,-1-1 1,0 0-1,0 0 0,0 0 0,1 0 0,-1 0 1,0 0-1,0 0 0,0 0 0,0-1 0,0 1 1,1 0-1,-1-1 0,0 1 0,0-1 0,0 1 1,0-1-1,0 1 0,0-1 0,0 0 0,0 1 1,0-1-1,0 0 0,-1 0 0,1 0 0,0 0 1,-1 0-1,1 0 0,0 0 0,-1 0 0,2-2 1,-1 1-216,0 0 0,0 0-1,0-1 1,-1 1 0,1 0 0,-1-1 0,1 1 0,-1 0 0,1-1 0,-1 1 0,0-1 0,0 1 0,-1-1 0,1 1 0,0 0 0,-2-4 0,0-1-2834,5 1 929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1:23.29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117 303 5408,'0'-2'325,"-1"1"0,0 0 1,0 0-1,0-1 0,0 1 1,0 0-1,0 0 0,0 0 1,-1 0-1,1 0 0,-2-1 1,-18 51 2111,6-24-1770,4-8-157,1 1 0,-15 35 0,20-37-298,0 1-1,1 0 1,2 0-1,-1 0 1,2 0 0,0 0-1,1 0 1,1 0-1,0 0 1,2 0-1,5 23 1,-6-32-108,0 0 0,1 0 0,0-1 1,0 1-1,1-1 0,0 0 0,0 0 0,8 10 1,-10-15-50,-1 0 1,1 0 0,0 0 0,0 0 0,0-1 0,0 1 0,0 0-1,0-1 1,0 0 0,0 1 0,0-1 0,1 0 0,-1 0 0,0 0-1,1-1 1,-1 1 0,1 0 0,-1-1 0,1 0 0,-1 1 0,1-1 0,-1 0-1,1-1 1,0 1 0,-1 0 0,1-1 0,-1 1 0,1-1 0,-1 0-1,0 1 1,4-3 0,7-5 103,0-1 0,0 0 0,17-18 0,-18 16-86,-5 5-41,66-64 263,-62 59-275,-1-1 0,0-1 0,-1 0 0,12-22 0,-9 7 33,0 0 0,-1-1 1,-2-1-1,7-41 0,5-124 417,-19 173-435,-2 1-1,0-1 1,-7-41 0,6 61-46,1 0 1,0 0-1,-1 0 1,0 0 0,1 0-1,-1 0 1,0 0-1,0 0 1,0 1-1,0-1 1,-1 0-1,1 0 1,0 1 0,-1-1-1,1 1 1,-1-1-1,0 1 1,-2-2-1,2 2 1,0 0-1,1 1 0,-1-1 0,0 1 0,0 0 0,0 0 0,0-1 1,0 1-1,0 1 0,1-1 0,-1 0 0,0 0 0,0 1 1,0-1-1,0 1 0,1-1 0,-1 1 0,0 0 0,0-1 0,1 1 1,-1 0-1,1 0 0,-3 2 0,-21 16-34,0 1 0,1 2-1,1 0 1,2 1 0,-20 27 0,-89 139 40,99-141 9,27-43 26,1 0-1,-1 0 1,1 0-1,1 1 1,-1-1-1,1 1 1,0 0-1,0 0 1,1 0-1,0 0 1,0 0-1,0 0 1,0 0-1,2 11 1,-1-15-9,1-1 0,-1 1 0,1 0 0,0-1 0,0 1 0,0-1 0,0 1 0,0-1 0,0 1 0,0-1 0,1 0 0,-1 1 0,0-1 0,1 0 0,-1 0 0,1 0 0,-1 0 0,1 0 0,-1 0 0,3 0 0,2 1 39,-1 0 0,0 0-1,0-1 1,1 0 0,9 1 0,105 0 601,-10 0-234,-80 0-230,1-2 0,52-5 1,-73 3-254,-5 0-1729,-35 30-16779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1:28.98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136 329 2144,'-11'0'9184,"13"1"-8784,4 0-34,0 0 0,0 0 1,9 0-1,16 3 393,-14 0-338,1 0 1,-1-1 0,32 1 0,-42-4-309,0 0 0,-1-1 0,1 1 0,0-1 0,-1-1 0,1 1 0,-1-1 0,1 0 1,-1-1-1,0 1 0,0-1 0,10-7 0,-9 4-46,0 0 1,0-1-1,-1 0 1,0 0-1,0-1 1,-1 1-1,0-1 1,0 0-1,-1-1 1,0 1-1,0-1 1,-1 0-1,0 0 1,-1 0-1,0 0 1,0-1-1,-1 1 1,0 0-1,-1-1 1,0 1-1,0-1 0,-1 1 1,0-1-1,-1 1 1,-3-12-1,0 3-72,3 10-12,0 0 1,0 1-1,-1 0 0,0 0 1,-5-9-1,7 14 0,-1 0 1,1 1-1,0-1 0,0 1 0,-1-1 0,1 1 0,-1 0 0,1-1 0,-1 1 1,0 0-1,0 0 0,1 0 0,-1 0 0,0 1 0,0-1 0,0 0 0,0 1 0,0-1 1,0 1-1,0 0 0,0 0 0,0 0 0,0 0 0,0 0 0,-3 0 0,0 1-12,0 1 0,0-1-1,1 1 1,-1-1 0,0 1-1,1 1 1,0-1 0,0 0-1,-5 5 1,-4 3-47,-15 16 1,23-22 61,-88 101-198,38-41 386,30-35-205,-32 44-1,48-57 47,0-1 0,0 1 0,2 0 0,0 0 0,-7 25 0,13-39 7,1 1-1,-1 0 1,1-1 0,0 1-1,0 0 1,0 0 0,0-1-1,0 1 1,0 0 0,1-1-1,-1 1 1,1 0 0,0-1-1,2 5 1,-1-3 23,0 0 0,1 0 0,-1 0 0,1-1 0,0 0 0,0 1 0,1-1 0,4 4 0,2 0 65,0-1 0,1 0 1,-1 0-1,2-1 1,20 7-1,-4-4 44,1-1-1,0-1 1,0-2 0,1-1 0,-1-1-1,1-1 1,0-2 0,-1-1-1,0-2 1,38-8 0,-38 6-94,-19 4-45,1 0-1,-1 0 1,1-1-1,-1-1 0,0 0 1,0 0-1,11-7 1,-15 5-1567,3 5 426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1:47.11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79 157 2240,'-1'0'66,"1"-1"1,0 1 0,0-1-1,0 1 1,-1-1-1,1 1 1,0-1-1,0 1 1,0-1-1,0 1 1,0-1-1,0 0 1,0 1-1,0-1 1,0 1-1,0-1 1,0 1-1,0-1 1,1 0 0,0-3 826,0 5-15,0-4 472,2-10 854,-3 11-2175,0 0 80,0 0 1,0 0-1,0 0 0,0 0 1,0 0-1,1 0 0,-1 0 1,1 0-1,-1 0 0,2-3 1,0-7 406,-2 10-839,-1 10-148,0 18 415,-2-1-1,-10 46 0,0 1 270,-16 195 486,12-115 303,11-120-742,4-26-21,0 0 0,1 0 0,-1 12 0,3-13 231,0-8 595,1-14-2,3-63-754,8-63 172,-3 43-519,3-11-40,1-21 6,-14 124 54,1-1 0,1 1 0,-1 0 0,6-16 0,-5 19-208,0 0 0,-1 0 0,0 0 0,0-1 1,1-7-1,-2 13-185,6 14-469,2 0 737,22 51-18,18 93 384,-22-62-83,-22-79 76,-4-14-56,0 0-1,1-1 1,0 1-1,-1-1 1,1 0 0,2 5-1,-3-6-140,0-1-1,0 0 0,0 0 1,1 0-1,-1 0 1,0 0-1,0 0 0,0 1 1,0-1-1,0 0 0,0 0 1,0 0-1,0 0 1,0 0-1,0 0 0,1 0 1,-1 0-1,0 0 1,0 0-1,0 1 0,0-1 1,0 0-1,0 0 1,1 0-1,-1 0 0,0 0 1,0 0-1,0 0 1,0 0-1,0 0 0,0 0 1,1 0-1,-1 0 0,0 0 1,0 0-1,0 0 1,0 0-1,0 0 0,0-1 1,1 1-1,-1 0 1,5-7 515,2-15-17,-5 16-458,6-17 113,-2-1 0,5-39 0,-4 21 0,5-37-205,10-50 220,-19 116-391,-1 0-1,0 0 0,-1 0 0,0-16 1,1 20-312,-2 9 499,0 0 0,1 0-1,-1 0 1,0 0 0,0 0-1,0 0 1,0 0-1,0 0 1,0 0 0,0 0-1,0 0 1,0 0 0,0 0-1,0 0 1,0 1-1,0-1 1,0 0 0,0 0-1,0 0 1,1 0-1,-1 0 1,0 0 0,0 0-1,0 0 1,0 0 0,0 0-1,0 0 1,0 0-1,0 0 1,0 0 0,0 0-1,0-1 1,0 1 0,0 0-1,0 0 1,1 0-1,-1 0 1,0 0 0,0 0-1,0 0 1,0 0 0,0 0-1,0 0 1,0 0-1,0 0 1,0 0 0,0 0-1,0 0-1,1 1 1,-1 0-1,1-1 0,-1 1 0,1 0 0,-1-1 0,1 1 1,-1-1-1,1 1 0,-1-1 0,1 1 0,-1-1 0,1 0 1,1 1-1,-1 0-29,5 4-32,-1 1 0,0 0 1,0 0-1,-1 0 1,7 11-1,5 8 78,-5-9 10,0 1 0,-2 0 0,0 0 1,-1 1-1,9 30 0,18 96 63,-25-94-63,-6-33-6,4 24 75,2 0 1,18 45-1,-11-43 60,-9-20 338,24 45 1,-31-66-177,3-8 671,-3 4-1088,-1-1-1,1 1 0,-1 0 0,0 0 0,1 0 0,-1 0 0,0 0 0,0 0 0,-1 0 0,1-3 0,-1-6-2423,1-4-967,0 5 1141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1:49.11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270 245 1888,'0'-1'324,"0"-1"-1,0 1 1,0 0 0,0-1 0,1 1-1,-1 0 1,0-1 0,1 1 0,0-3 0,0 3-113,0-1 0,0 0 1,0 0-1,-1 0 0,1 0 1,-1 0-1,0 0 0,0 0 1,0 0-1,0-2 0,1 0-16,-1 0-1,0 0 1,0 0-1,-1 1 0,1-1 1,-1 0-1,0 0 1,0 1-1,0-1 0,-1 0 1,1 1-1,-1-1 1,0 1-1,0-1 0,0 1 1,0 0-1,0 0 1,-1 0-1,-4-4 0,-2 0-62,0 1-1,0 1 1,0 0-1,0 0 1,-1 1-1,0 0 1,-14-4-1,20 7-146,0 0-1,0 1 1,-1-1-1,1 1 0,0 0 1,0 0-1,-1 0 1,1 0-1,0 1 0,0 0 1,-1 0-1,1 0 1,0 0-1,0 1 0,0-1 1,1 1-1,-1 0 1,0 0-1,0 1 0,1-1 1,0 1-1,-4 3 1,1 1-11,0 0 0,1 0 0,0 1 0,1-1 1,-1 1-1,1 0 0,1 1 0,0-1 1,0 1-1,-2 9 0,0 6 192,1 0-1,-2 37 1,5-50-110,1 0-1,1 0 1,-1 0-1,2 0 1,4 21-1,-4-26 9,0 0-1,1 0 0,0 0 1,0 0-1,0 0 0,1-1 1,-1 1-1,1-1 0,1 0 1,-1 0-1,7 5 0,-4-4 57,0-1 1,0 0-1,0 0 0,0-1 0,1 0 1,-1 0-1,1-1 0,13 4 0,-9-4 58,0-1 0,1-1 0,-1 0 0,0 0 0,18-2 0,-15 0-97,0-1 1,0 0-1,0-2 1,-1 1 0,1-2-1,-1 0 1,0 0 0,-1-1-1,1-1 1,-1 0 0,0-1-1,15-13 1,-12 7 42,-1 0-1,13-17 1,-10 11-15,-14 14-91,1 0 1,-1-1 0,0 0-1,-1 0 1,0 0 0,0 0-1,3-13 1,0 9-539,-5 13-77,-3 8 120,-6 19 156,3-14 257,2 0 1,-3 15-1,5-25 65,1 0 0,0 0 0,0-1 0,0 1 0,1 0 0,-1 0 0,1 0-1,0-1 1,1 1 0,2 7 0,-3-9 31,1 0-1,-1 0 1,1 0 0,0-1-1,0 1 1,0 0 0,0-1-1,0 1 1,1-1 0,-1 0-1,1 0 1,-1 0-1,1 0 1,5 3 0,-7-5-1,1 1 1,0-1 0,0 1-1,-1-1 1,1 0-1,0 1 1,0-1 0,0 0-1,0-1 1,-1 1 0,1 0-1,0 0 1,0-1-1,0 1 1,-1-1 0,1 1-1,0-1 1,-1 0 0,1 0-1,0 0 1,-1 0-1,1 0 1,-1 0 0,0 0-1,1 0 1,-1 0 0,2-3-1,4-4 49,-2 0-1,1 1 0,-1-2 0,-1 1 1,1 0-1,-1-1 0,4-13 1,-7 16-93,0 0 0,-1 1-1,0-1 1,0 0 0,0 0 0,0 0 0,-1 0 0,0 0-1,0 0 1,-1 0 0,1 1 0,-1-1 0,0 1 0,-4-7-1,5 11-9,0 0 0,0 0 0,0 0 0,0 0 0,0 0-1,0 0 1,0 1 0,0-1 0,-1 0 0,1 0-1,0 1 1,0-1 0,-1 1 0,1-1 0,-1 1-1,1 0 1,0-1 0,-1 1 0,1 0 0,-1 0 0,1 0-1,-1 0 1,1 0 0,0 0 0,-3 1 0,3-1 11,-1 1 1,0-1 0,0 1 0,0-1 0,1 1-1,-1 0 1,0 0 0,1 0 0,-1 0-1,0 0 1,1 0 0,-1 0 0,1 0 0,0 1-1,-1-1 1,1 0 0,0 1 0,-1 2 0,0-2-5,1 1 1,0-1 0,0 1 0,0-1-1,1 1 1,-1 0 0,0 0 0,1-1-1,0 1 1,0 0 0,0 4 0,0-5 36,0-1 1,1 0-1,-1 1 0,1-1 1,-1 0-1,1 0 0,-1 0 1,1 1-1,0-1 1,0 0-1,0 0 0,-1 0 1,1 0-1,0 0 1,0 0-1,0 0 0,0-1 1,1 1-1,-1 0 0,0 0 1,0-1-1,0 1 1,1-1-1,-1 1 0,0-1 1,3 1-1,-1-1 22,-1 1 0,1-1 0,0 0 0,0 0-1,-1 0 1,1-1 0,0 1 0,0 0 0,-1-1 0,1 0 0,0 0-1,-1 0 1,1 0 0,-1 0 0,3-2 0,5-3 96,0-1 1,10-8-1,-16 11-75,72-63 293,80-92 1,-126 122-331,-21 26 31,0 0 1,1 1-1,11-10 1,-8 4-348,-7 9 64,-4 22-162,6 253 525,-7-249-129,-1 0 0,0-1 0,-2 1 0,0 0 0,-1-1 0,0 0 0,-2 0 0,-8 23-1,12-38 30,0 0 0,0-1-1,-1 1 1,1-1-1,-1 1 1,0-1-1,1 0 1,-1 1 0,0-1-1,0 0 1,-1 0-1,1 0 1,0-1-1,-1 1 1,1-1-1,-1 1 1,1-1 0,-1 0-1,0 0 1,0 0-1,1 0 1,-1 0-1,0 0 1,0-1 0,0 0-1,0 1 1,-4-2-1,2 1-19,0-1 0,-1 1 0,1-2 0,0 1 0,0 0 0,0-1 0,0 0 0,0 0 0,0-1-1,0 1 1,1-1 0,-1 0 0,1 0 0,0-1 0,-4-3 0,-4-8 31,1 1-1,0-1 0,1 0 1,1-1-1,-11-25 1,10 19-143,9 21 77,0 0 0,1 0 0,-1 0 0,1-1 0,-1 1 0,1 0 0,0 0 0,0-1-1,-1 1 1,1 0 0,0-1 0,0 1 0,0 0 0,0-2 0,1 2 10,-1 1 0,0-1 0,0 1-1,1-1 1,-1 1 0,0-1 0,1 1 0,-1-1 0,0 1 0,1-1 0,-1 1 0,1-1 0,-1 1-1,1 0 1,-1-1 0,1 1 0,-1 0 0,1-1 0,-1 1 0,1 0 0,0-1 0,2 1-38,0-1 1,0 1-1,0 0 1,0 0 0,0 0-1,0 0 1,0 0-1,0 1 1,0-1 0,4 2-1,-1 0 9,-1 0-1,1 1 1,-1-1-1,0 1 1,0 0-1,0 1 1,6 4-1,31 33-165,-4-4 387,-12-14-42,-12-10-61,1-1-1,0 0 1,18 11-1,-32-23-87,0 1 0,0-1 0,-1 0 0,1 1 0,0-1-1,0 0 1,0 0 0,0 0 0,-1 1 0,1-1 0,0 0 0,0 0 0,0 0 0,0 0 0,0 0-1,-1 0 1,1-1 0,0 1 0,0 0 0,0 0 0,0-1 0,-1 1 0,1 0 0,0-1-1,0 1 1,-1-1 0,1 1 0,1-2 0,1 1-1028,2 0-85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1:50.08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123 94 4640,'-1'0'59,"1"0"1,0 0-1,0 0 0,0 0 1,0 0-1,-1 0 0,1 0 1,0 0-1,0 0 1,0 0-1,0 0 0,-1 0 1,1 0-1,0 0 0,0 0 1,0 0-1,0 0 1,-1 0-1,1 0 0,0 0 1,0 0-1,0 0 0,0 1 1,0-1-1,-1 0 0,1 0 1,0 0-1,0 0 1,0 0-1,0 0 0,0 1 1,0-1-1,0 0 0,-1 0 1,1 0-1,0 0 1,0 1-1,0-1 0,0 0 1,0 0-1,0 0 0,0 0 1,0 1-1,0-1 0,0 0 1,0 0-1,0 0 1,0 0-1,0 1 0,0-1 1,0 0-1,0 0 0,-1 1 58,0 0 0,0 0 0,-1 0 0,1 1 0,0-1 0,0 0 0,0 0 0,0 1-1,1-1 1,-1 0 0,-1 4 0,-11 18 575,1 2 0,1 0 0,-13 48 0,-16 182 828,38-240-1350,1-1 0,1 1 1,0 0-1,1-1 0,0 1 0,1-1 0,1 1 1,1-1-1,0 0 0,0 0 0,13 24 1,-17-37-128,1 1 0,0-1 0,-1 0 1,1 0-1,0 0 0,0 0 0,0 0 1,0 0-1,0 0 0,0 0 0,0 0 1,0 0-1,1 0 0,-1-1 1,0 1-1,0 0 0,1-1 0,-1 1 1,0-1-1,1 1 0,-1-1 0,1 0 1,-1 0-1,0 0 0,1 1 0,-1-1 1,3-1-1,1 0 68,0 0 1,0-1-1,-1 0 1,1 0-1,-1 0 0,6-4 1,-1 2-34,9-8 76,0-1 0,0 0 0,-1-1 0,-1-1 0,19-22 0,-21 22-150,135-159 95,-128 147-38,7-10 65,36-62 0,-62 95-117,8-16 91,-1 0-1,10-30 1,-13 33-111,-3 12-2,-1 0 0,0-1 1,-1 1-1,1-1 0,-1 0 0,0 1 0,-1-1 0,1 0 0,-1 1 0,0-1 1,-1 0-1,1 0 0,-1 1 0,0-1 0,-1 1 0,-1-7 0,1 9 5,1 1 1,-1-1-1,0 1 0,0 0 0,1-1 0,-1 1 0,-1 0 0,1 0 0,0 0 0,-1 1 0,1-1 0,0 1 0,-4-2 0,0 0-47,1 1-1,-1 0 0,0 0 1,-10-2-1,5 3 6,0 0-1,0 1 1,0 0 0,0 1-1,0 0 1,0 1 0,-18 5-1,-74 29-194,93-32 226,-16 8 25,0 1-1,1 1 0,0 1 1,-24 19-1,43-29-19,0 1 0,0-1 0,0 1 0,1 0 0,-1 0 0,2 1 0,-1-1 1,1 1-1,0 0 0,0 0 0,1 1 0,-5 13 0,8-18 44,-1 0 1,1 1 0,0-1-1,0 1 1,0-1 0,0 0-1,1 1 1,-1-1 0,1 0-1,0 0 1,0 1 0,0-1-1,0 0 1,1 0 0,-1 0-1,1 0 1,0-1 0,0 1-1,0 0 1,0-1 0,0 1-1,1-1 1,-1 0 0,1 1-1,-1-1 1,1 0 0,0-1-1,0 1 1,0-1 0,0 1-1,6 1 1,18 1 339,0-2-1,53-2 1,-36-1-210,3 1-36,-4 1 96,1-2 0,50-7 0,-88 7-243,1-1 0,-1 0-1,1 0 1,11-5-1,-4-2-4227,-5 7 1644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1:51.05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6 348 2496,'-2'-4'1045,"1"-1"1,0 0-1,0 1 0,1-1 0,-1 0 1,2-9-1,11 14 17,1-1 0,15-2 0,-23 3-893,451-62 1601,-355 46-1557,118-16 182,136-17 139,-26 7-60,-323 41-468,303-27 400,-35 4-109,256-17 413,-467 41-481,-62 0-296,-1 1-1,1-1 1,-1 0-1,1 0 1,-1 0-1,1 0 1,-1 0-1,1 0 1,-1 0-1,1 0 1,-1 0-1,1-1 1,-1 1 0,0 0-1,1 0 1,-1 0-1,1-1 1,-1 1-1,1 0 1,-1 0-1,1-1 1,-10-3-4107,-1 3 1742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1:52.11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 34 4480,'-2'-2'4019,"1"5"-1622,2 16-958,6 24-1406,45 199 1961,-24-116-799,-28-109 880,1-25-1430,3-25-165,-3-57-1,-2 56-380,6-57 0,0 36-209,-4 36 74,0-1-1,2 1 1,6-23-1,-5 30 7,1 1 0,9-17-1,-13 27 16,0-1-1,1 1 1,-1 0-1,1 0 1,-1-1-1,1 1 0,-1 0 1,1 1-1,-1-1 1,1 0-1,0 0 1,0 1-1,1-1 1,2-1 24,-1 1 0,1 0 1,-1 0-1,7 0 1,18 3-58,-1 2 0,0 0 0,47 15 0,-63-16 263,-1 2 0,19 8 0,-20-11-1410,0-9-4367,-1 0 469,4 3 1669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3:29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351 168 3552,'12'-1'15039,"-20"-2"-14802,0 1 0,0 0 0,0 1-1,-14-1 1,10 0-18,-3 2 17,0 0 0,-1 0 0,1 2 0,-26 4 0,41-5-237,-14 2 66,0 0 0,0 1 0,0 1 0,1 1 0,-18 9 0,23-11-31,0 1-1,0 1 1,0-1 0,1 1-1,-1 1 1,1 0 0,1 0-1,-11 14 1,14-16-20,0 0 1,1 1-1,0-1 0,0 0 1,1 1-1,-1 0 0,1-1 1,0 1-1,1 0 0,-1 0 0,1-1 1,0 1-1,1 0 0,-1 0 1,1-1-1,0 1 0,1 0 1,3 9-1,-3-10 47,0 0 0,0 1-1,1-1 1,-1 0 0,1 0 0,0-1 0,1 1-1,-1-1 1,1 1 0,0-1 0,0 0 0,1-1-1,-1 1 1,1-1 0,-1 1 0,1-1 0,0-1-1,0 1 1,7 2 0,-4-3-50,-6-1 17,1 0 1,0 0-1,0 0 1,0 0-1,0-1 0,0 1 1,0-1-1,0 0 1,0 1-1,0-2 1,5 1-1,-7-2-115,-7 3-53,-11 4-294,11-1 383,0 0 1,0 0 0,0 1 0,1 0-1,0 0 1,0 0 0,0 1 0,1 0-1,0 0 1,0 0 0,-6 13 0,4-7 52,1 0 1,1 1 0,0 0 0,1 0-1,-3 23 1,6-32 13,0-1 1,-1 0-1,1 0 1,0 0-1,1 0 1,-1 0-1,1 0 1,-1 0-1,1 0 1,0 0-1,0 0 1,0 0-1,1-1 1,-1 1-1,1 0 1,-1-1-1,1 1 1,0-1-1,0 1 1,0-1-1,0 0 1,0 0-1,1 0 1,-1 0-1,1 0 1,-1 0-1,1-1 1,0 1-1,-1-1 1,1 0-1,4 1 1,4 1 79,0 0 1,1-1-1,-1-1 0,1 0 1,-1-1-1,20-1 0,-9-1-17,0-2 1,31-9-1,-40 9-66,1 0 0,-1-1-1,-1-1 1,1-1 0,-1 0 0,0 0 0,0-1-1,-1 0 1,16-16 0,3-6-111,-1-2 1,-1-1-1,38-60 1,-34 40-257,47-108-1,-70 137 286,-1 0 0,-1-1-1,6-42 1,-12 61 53,0-1-1,0 0 1,-1 0-1,0 0 1,0 0-1,-1 0 1,0 1-1,0-1 1,0 0 0,-1 1-1,-3-8 1,5 14 8,0-1 1,0 0 0,-1 1 0,1-1 0,0 0-1,-1 1 1,1-1 0,-1 0 0,1 1 0,-1-1-1,1 1 1,-1-1 0,0 1 0,1-1 0,-1 1-1,0-1 1,1 1 0,-1-1 0,0 1 0,1 0-1,-1 0 1,0-1 0,0 1 0,1 0 0,-2 0-1,0 0 2,1 0 0,0 0 0,-1 1-1,1-1 1,0 1 0,-1-1 0,1 1-1,0-1 1,0 1 0,0 0-1,-1 0 1,1 0 0,-1 1 0,-3 3 26,0 0 1,0 1 0,-8 12 0,4-1 35,0 1 1,1-1 0,1 2-1,0-1 1,2 1 0,0 0-1,-3 32 1,5-19 56,2 0 0,1 1 1,1-1-1,2 0 0,1 0 0,1 0 0,2-1 0,20 56 1,-24-78 54,-2-6-111,0 0 0,0 1-1,1-1 1,-1 0 0,1 0 0,-1 0-1,1 0 1,0-1 0,0 1 0,0 0 0,0-1-1,3 3 1,-4-5-43,0 1-1,0-1 0,1 0 1,-1 1-1,0-1 0,0 0 1,0 0-1,1 0 0,-1 0 1,0 0-1,0 0 0,0 0 1,1-1-1,-1 1 0,0 0 1,0-1-1,0 1 0,0 0 1,0-1-1,0 0 0,0 1 1,2-2-1,22-17 0,-10 4-62,-2 0 1,0-1-1,-1 0 0,-1-1 0,0 0 1,14-33-1,-21 42 41,-1 0 1,0 0-1,0 0 1,-1 0-1,0 0 1,0-1-1,-1 1 0,0-1 1,0 1-1,-1-1 1,-1-10-1,1 18 0,0-1 1,-1 1-1,1 0 0,0-1 0,-1 1 1,1-1-1,0 1 0,-1 0 0,0-1 0,1 1 1,-1 0-1,0 0 0,0 0 0,0-1 0,0 1 1,0 0-1,-1-1 0,1 2-8,1-1 0,-1 1 0,0-1 0,0 1 0,0 0-1,0-1 1,0 1 0,0 0 0,0 0 0,0 0 0,0 0 0,-1 0 0,1 0 0,0 0-1,0 0 1,0 0 0,0 0 0,-1 1 0,-1 0-10,0 0 1,0 1-1,0-1 0,0 1 1,0-1-1,1 1 0,-1 0 1,0 0-1,1 1 1,0-1-1,-1 0 0,1 1 1,-3 3-1,1 2 67,0 0 0,0 0 0,1 1 0,0-1-1,0 1 1,1 0 0,-2 9 0,2-4-15,1 1 1,0 0-1,2 23 0,0-30 5,0-1-1,0 1 1,1 0-1,0 0 1,1-1-1,-1 1 1,1-1 0,1 0-1,-1 0 1,1 0-1,7 9 1,-8-13-3,0 0 1,-1 0-1,1 0 1,0-1-1,0 1 0,1-1 1,-1 0-1,0 0 1,1 0-1,0 0 0,-1 0 1,1-1-1,0 0 1,0 1-1,0-2 1,-1 1-1,1 0 0,0-1 1,0 1-1,0-1 1,0-1-1,0 1 0,0 0 1,6-2-1,13-4-11,-1 0 0,1-2 0,-2-1-1,36-18 1,75-58-21,-21-4 131,-70 54-46,-19 11 473,-19 20-324,-14 16-550,-1 2 410,1 1-1,0 1 1,1 0-1,1 0 1,0 1-1,2 0 1,0 0-1,-10 37 1,16-49-47,0 1 1,1 0 0,-1 0 0,1-1 0,0 1 0,1 0 0,-1 0 0,1 0 0,0-1 0,4 11 0,-4-13-10,-1-1 1,1 0 0,0 0 0,0 1-1,0-1 1,1 0 0,-1 0 0,0 0-1,1 0 1,-1 0 0,1 0 0,0 0-1,0-1 1,0 1 0,0-1 0,0 1-1,0-1 1,0 0 0,0 0 0,0 1-1,1-2 1,-1 1 0,0 0 0,1 0-1,-1-1 1,1 1 0,2-1-1,0 0 50,0 0 0,-1-1 0,1 1 0,-1-1 0,9-3 0,-9 3-547,0-1 0,0 0 0,0 0 0,0 0 0,5-5 0,-3 2-1682,0-1 0,0 0 0,-1 0 0,0-1 0,0 0-1,5-9 1,3 0-1321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1:52.77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22 56 4480,'-1'0'118,"0"0"0,0 1-1,0-1 1,1 0 0,-1 0 0,0 1 0,0-1 0,0 0-1,0 0 1,1 0 0,-1 0 0,0 0 0,0 0 0,0 0-1,0-1 1,0 1 0,1 0 0,-1 0 0,0-1 0,-1 0-1,-1-1 2233,5-10 3439,-1 11-5744,-1 0 0,0 0 0,1 0 0,-1 0 0,0 0 0,1 0 0,-1 0 0,1 0 0,0 0 0,-1 0 0,1 0 0,0 0 0,-1 0 0,1 0 0,0 0 0,0 1 0,0-1 1,0 0-1,0 1 0,0-1 0,0 1 0,0-1 0,2 0 0,26-8 324,-14 6-283,1 0-1,-1 1 1,30 0-1,-42 2-68,1 0-1,0 0 1,0 1 0,-1-1-1,1 1 1,0 0 0,-1 0-1,1 0 1,-1 1 0,1-1 0,-1 1-1,0 0 1,0 0 0,0 0-1,0 0 1,0 0 0,0 1-1,0-1 1,-1 1 0,1 0-1,-1 0 1,3 4 0,-5-6-11,1 1 0,-1-1 0,1 1 0,-1-1 0,0 1 1,1 0-1,-1-1 0,0 1 0,0-1 0,0 1 0,0-1 0,-1 1 0,1-1 0,0 1 1,-1 0-1,1-1 0,-1 0 0,1 1 0,-1-1 0,1 1 0,-1-1 0,0 0 0,-2 3 1,-2 2 11,0 1 1,-1-1 0,-7 7 0,5-6 73,-7 7 42,-1-1-1,-23 15 0,-1 1 273,26-20-508,6-3 807,22-6 425,28-4-487,-19 2-399,24-4 0,165-24-895,-197 28-2597,-6 4 870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1:55.04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383 0 2560,'0'1'342,"1"1"-65,0 0 0,0 0 0,-1 1 0,1-1 0,0 0 0,-1 1 0,0-1 0,1 1 0,-1-1 0,0 1 1,0-1-1,0 0 0,-1 1 0,1-1 0,0 1 0,-1-1 0,0 0 0,0 1 0,1-1 0,-1 0 0,-2 3 0,-1 0-70,-1 0 1,-1 0-1,1 0 0,-7 4 0,3-2-49,1-1 0,-10 12-1,-3 6-2,1 0-1,2 2 0,-24 42 1,-35 93 582,22-18-223,31-79-255,11-24-120,2-1 0,1 2 0,2-1 1,1 1-1,3 0 0,1 1 0,2-1 0,2 0 0,2 1 0,1-1 0,3 0 0,21 74 0,-21-94-45,1 0-1,0 0 1,2-1-1,21 33 0,-21-40 62,-1 0-1,2 0 0,0-1 0,0-1 1,1 0-1,0 0 0,18 11 1,-28-21-120,0 0 89,-1 0 0,1 0 0,0 0 0,0 0 0,0 0 0,0 0 0,4 1 0,-5-2-177,-1 0 0,1 0 1,0 0-1,-1 0 0,1-1 0,0 1 1,-1 0-1,1 0 0,0 0 0,-1-1 1,1 1-1,0 0 0,-1-1 0,1 1 1,-1-1-1,1 1 0,-1 0 0,1-1 1,-1 1-1,1-1 0,-1 0 0,1 1 1,-1-1-1,0 1 0,1-1 0,-1 0 1,0 1-1,0-1 0,1 1 0,-1-2 1,6-11-2444,2 0 752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1:55.78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74 103 3072,'1'2'5439,"-1"-2"-5353,9 6 1451,10 4-850,-8-6-262,0 0 0,1 0 0,0-1 0,12 1 1,-18-3-284,0-1 0,0 1 0,0-1 1,0-1-1,0 1 0,0-1 0,0 0 1,0 0-1,0-1 0,7-2 1,-12 3-102,2 0 24,-1 1 0,1-1-1,-1 0 1,0-1-1,1 1 1,-1 0 0,0-1-1,0 1 1,0-1-1,0 0 1,0 1 0,0-1-1,-1 0 1,1 0-1,0 0 1,-1-1 0,0 1-1,2-3 1,-2 1-85,0 1-1,-1 0 1,1 0 0,-1-1-1,0 1 1,0 0 0,0-1 0,0 1-1,-1 0 1,1-1 0,-1 1-1,0 0 1,0 0 0,0-1 0,0 1-1,-1 0 1,1 0 0,-1 1-1,0-1 1,0 0 0,0 0-1,0 1 1,0-1 0,-1 1 0,1 0-1,-1 0 1,1 0 0,-1 0-1,0 0 1,0 0 0,0 1 0,0-1-1,0 1 1,0 0 0,0 0-1,-1 0 1,1 0 0,0 1 0,0-1-1,-1 1 1,1 0 0,0 0-1,-1 0 1,1 1 0,-4 0 0,-5 2-73,0 1 1,0 0-1,1 1 1,-21 11-1,-38 33 406,66-46-282,0 0 0,0 1 0,0-1 0,1 1 0,-1 0 0,1 0 0,0 0 0,0 1 0,0-1 0,1 1 0,-3 6 0,3-6 0,1-1-1,0 0 0,1 1 0,-1-1 0,1 1 0,0-1 1,0 1-1,0-1 0,1 0 0,-1 1 0,1-1 1,0 0-1,2 6 0,3 4 114,1 0 0,0-1 0,1 0 0,1 0 0,0-1 0,0 0 0,14 14 0,-5-6 94,1-1 1,1-1 0,37 27-1,-54-43-174,0 0-1,1 0 1,-1-1-1,1 1 1,-1-1-1,1 0 1,-1 0-1,1 0 1,0-1-1,5 1 1,-7-1-51,0 0 0,0 0 0,0 0 0,0-1 1,0 1-1,0-1 0,0 1 0,0-1 1,0 0-1,0 1 0,0-1 0,-1 0 1,1 0-1,0 0 0,0-1 0,-1 1 1,1 0-1,-1-1 0,1 1 0,1-3 0,36-58-8770,-26 48 6331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1:56.53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15 1 3072,'0'0'976,"-8"7"3914,1-5-1802,69-6-665,-37 1-2392,50 1 1,-15 3 242,-39-1-102,40 4 0,-44-2-1201,23 0 0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1:57.05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25 6 3328,'-6'-1'1152,"10"-1"-90,2-1 372,-5 8 2750,-2 0-4049,0-1 0,-1 1 0,1-1-1,-4 6 1,2-4-64,1 0 1,-1 0-1,1 1 0,0-1 0,1 0 0,0 1 0,0-1 0,0 1 0,0 12 0,-1 7 130,1-11 83,2 30 0,0-13-78,-1-22-77,0 0 1,0-1-1,1 1 1,1 0-1,-1 0 1,5 12-1,-6-22-67,1 1-1,0-1 0,-1 0 1,1 1-1,0-1 0,-1 1 1,1-1-1,0 0 0,-1 0 1,1 1-1,0-1 0,0 0 1,-1 0-1,1 0 0,0 0 1,0 0-1,0 0 0,-1 0 1,1 0-1,0 0 0,0 0 1,1-1-1,16-3 182,-17 3-397,1 0 1,0-1 0,-1 1-1,1 0 1,-1-1 0,0 1-1,1-1 1,-1 0 0,0 1-1,0-1 1,0 0 0,1-2-1,9-25-2555,-11 29 2665,5-24-2276,-1 3 795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1:57.44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14 9 3904,'-3'-9'1760,"-2"15"-1536,-1-6 384,12 0-384,-6 3-1280,0 2 800,0-1 352,0 5-64,0 3-800,0 0 384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1:58.09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148 1 4160,'-1'0'529,"0"0"-1,0 0 1,0 1 0,0-1 0,-1 0 0,1 1-1,0-1 1,0 1 0,0 0 0,-1 1-1,-23 19 256,19-15-24,-7 6-495,0 1-1,-18 24 1,26-29-216,-1 0 0,2 1 0,-1-1-1,1 1 1,0 0 0,-4 17 0,5-14 71,1 1 0,0-1 0,0 0 0,1 1 0,1-1 0,0 1 0,0-1 0,2 1 0,3 17 0,-5-29-88,0 0 0,1-1 0,-1 1 1,0 0-1,0 0 0,1 0 1,-1-1-1,0 1 0,1 0 1,-1 0-1,1-1 0,-1 1 0,1 0 1,0-1-1,-1 1 0,1-1 1,-1 1-1,1-1 0,0 1 0,0-1 1,-1 1-1,1-1 0,0 1 1,0-1-1,0 0 0,-1 0 0,1 1 1,0-1-1,0 0 0,0 0 1,0 0-1,-1 0 0,1 0 1,0 0-1,0 0 0,0 0 0,1-1 1,2 0 93,0 0 0,-1-1 1,1 0-1,0 1 1,-1-1-1,5-4 1,15-12 40,0-1 0,-2-1 0,-1-1 0,20-27 0,13-11-165,-41 42-26,-11 15-7,1-1 0,0 0 0,0 0 1,0 1-1,0-1 0,3-1 0,-15 58-337,6-39 351,1 0-1,0 0 1,1 0 0,0 0-1,2 0 1,0 1 0,2 20-1,-1-30 69,1 0-1,-1-1 1,1 0-1,1 1 1,-1-1 0,4 6-1,-5-9-6,-1-1-1,1 0 0,-1 0 1,1 0-1,0 0 1,0 0-1,0 0 0,0 0 1,-1 0-1,1 0 1,0 0-1,0 0 1,1-1-1,-1 1 0,0 0 1,0-1-1,0 1 1,0-1-1,1 1 0,-1-1 1,0 1-1,0-1 1,1 0-1,-1 0 1,0 0-1,1 0 0,-1 0 1,0 0-1,1 0 1,-1 0-1,0 0 0,3-1 1,0-2 62,1 1 1,-1-1 0,0 0 0,0 0-1,0 0 1,0 0 0,-1-1-1,1 1 1,-1-1 0,4-5-1,3-8 38,13-23 0,-3 3-37,31-59 122,-48 90-239,-1 0 1,0 0-1,-1 0 0,0-1 1,0 1-1,0 0 0,0-1 0,-1 1 1,0 0-1,-2-12 0,2 17-19,-1 0-1,1 0 1,-1 0-1,1 0 1,-1 0-1,1 0 1,-1 0 0,0 0-1,1 1 1,-1-1-1,0 0 1,0 0-1,0 0 1,0 1-1,-1-2 1,-5-4-332,0 6-1890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1:58.55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97 17 3392,'-1'-17'2382,"-2"23"-127,-8 14-1655,5-11-317,0 1-1,1-1 1,0 1 0,1 0-1,-5 15 1,-12 56 1009,8-26-589,9-42-485,1 0-1,1 0 1,0 0 0,1 0 0,1 0 0,1 23 0,4 42 593,-4-74-755,0 5 100,0 1-1,5 12 0,-6-20-92,1 1-1,0-1 1,0 0-1,0 0 1,1 1-1,-1-1 1,1 0-1,-1 0 1,1 0-1,-1-1 0,1 1 1,0 0-1,4 2 1,-5-3-8,1-1 0,-1 1-1,1-1 1,-1 0 0,1 0 0,-1 1 0,1-1-1,0 0 1,-1 0 0,1-1 0,-1 1 0,1 0 0,-1 0-1,3-2 1,20-6 67,28-17-1015,0-2-4086,-33 17 3262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1:58.93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25 55 4576,'-20'7'1450,"20"-7"-1405,0 0-1,-1 0 0,1 0 0,0 0 1,0 0-1,0 0 0,0 0 0,-1 0 0,1 0 1,0 0-1,0 0 0,0 0 0,0 0 0,0 0 1,-1 0-1,1 0 0,0 0 0,0 0 0,0 0 1,0-1-1,0 1 0,0 0 0,-1 0 0,1 0 1,0 0-1,0 0 0,0 0 0,0-1 1,0 1-1,0 0 0,0 0 0,0 0 0,0 0 1,0 0-1,0-1 0,0 1 0,0 0 0,0 0 1,0 0-1,0 0 0,0-1 0,0 1 0,0-2 632,0 6-58,0-3-499,0-1 0,1 1 0,-1 0 0,0-1 0,1 1 0,-1-1 0,1 1-1,-1-1 1,1 1 0,-1-1 0,1 1 0,-1-1 0,1 1 0,-1-1 0,1 1 0,-1-1 0,1 0 0,0 1 0,-1-1 0,1 0-1,0 0 1,-1 0 0,1 1 0,0-1 0,-1 0 0,1 0 0,1 0 0,21 2 983,97-13 382,-66 5-1256,-36 4-454,124-14 1323,-72 3-1703,-3-6-3286,-42 14 1242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1:59.84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90 6 3328,'0'-3'203,"0"3"-177,-1 0 0,1 0 0,0 0 0,0 0 1,0 0-1,0 1 0,0-1 0,0 0 0,0 0 0,0 0 0,0 0 0,-1 0 0,1 0 0,0 0 1,0 0-1,0 0 0,0 0 0,0 0 0,0 0 0,0 0 0,0 0 0,-1-1 0,1 1 0,0 0 1,0 0-1,0 0 0,0 0 0,0 0 0,0 0 0,0 0 0,0 0 0,0 0 0,0 0 0,-1 0 0,1 0 1,0 0-1,0 0 0,0-1 0,0 1 0,0 0 0,0 0 0,0 0 0,0 0 0,0 0 0,0 0 1,0 0-1,0 0 0,0-1 0,0 1 0,0 0 0,0 0 0,0 0 0,0 0 0,0 0 0,0 0 1,0 0-1,0 0 0,0-1 0,0 1 0,-2 1 104,2 9 6297,-6 40-4881,-43 110 176,42-133-1471,-5 50 0,2-22 906,11-55-1146,-1 0 0,0 0 1,0 0-1,0 0 0,0 0 1,0 0-1,0 0 0,0 0 1,0 0-1,0 0 0,0 0 1,0 0-1,0 0 0,0 0 1,0 0-1,0 0 0,0 0 0,0 0 1,0 0-1,1 0 0,-1 0 1,0 0-1,0 0 0,0 0 1,0 0-1,0 0 0,0 0 1,0 0-1,0 0 0,0 1 1,0-1-1,0 0 0,0 0 1,0 0-1,0 0 0,0 0 0,0 0 1,0 0-1,0 0 0,0 0 1,0 0-1,0 0 0,0 0 1,0 0-1,0 0 0,0 0 1,0 0-1,0 0 0,0 0 1,0 1-1,3-9-486,2-10-2150,-2 5 1079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3:29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 5888,'6'13'7155,"2"22"-3638,-8-31-3256,0-1 1,0 1 0,0 0 0,0 0 0,-1 0 0,1 0 0,-1-1 0,0 1 0,-1 0 0,1-1 0,0 1 0,-1-1 0,0 1-1,0-1 1,-3 4 0,-3 3 164,-1 1-1,-1-2 1,-11 10-1,-5 5-259,-41 39-837,20-26-3442,42-34 3700,5-3 168,-1 1 0,0 0 0,1-1 0,-1 1 0,0-1 0,1 1 0,-1-1 0,0 0 0,0 1-1,1-1 1,-1 0 0,0 1 0,0-1 0,0 0 0,1 0 0,-1 0 0,0 0 0,0 1 0,0-1 0,0-1 0,0 1 0,1 0 0,-1 0 0,0 0 0,0 0 0,0 0 0,0-1 0,-6-3-3019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2:00.17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12 1 3392,'-11'3'5459,"23"1"-5020,54 1 1985,-10-1-1434,184 13 882,-233-17-1863,0 0 0,0-1 0,0 1 0,0-2 0,0 1 0,10-4 1,-4 2-570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2:01.04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36 115 3648,'-4'0'3663,"4"0"-3595,0 1-1,0-1 1,0 0 0,0 0 0,0 0 0,0 0 0,0 0 67,0 0-67,7 4 1311,14 3-363,4-4-496,0 0 0,1-2 1,-1-1-1,0 0 1,1-2-1,34-8 0,-52 8-417,1 0 0,-1-1 1,0-1-1,0 1 0,0-1 0,0-1 0,-1 1 0,1-1 0,-1-1 0,0 1 0,7-9 1,-12 12-105,-1 0 0,1 0 0,-1 0 1,1 0-1,-1-1 0,0 1 0,0 0 0,0-1 1,0 1-1,0-1 0,0 1 0,-1-1 1,1 1-1,-1-5 0,0 6-9,0 0-1,0 0 1,0 0 0,0 0-1,0 0 1,-1 0-1,1 0 1,0 0 0,-1 0-1,1 0 1,-1 0 0,1 0-1,-1 0 1,1 0-1,-1 0 1,0 0 0,0 1-1,1-1 1,-1 0 0,0 0-1,0 1 1,0-1-1,0 0 1,1 1 0,-1-1-1,0 1 1,0-1-1,0 1 1,0 0 0,0-1-1,-1 1 1,1 0 0,0 0-1,0 0 1,0 0-1,0 0 1,0 0 0,0 0-1,-1 0 1,-11 1-109,0 0 1,0 1-1,1 1 0,-17 5 1,-5 1-4,-80 25 234,100-28-62,1-1-1,0 2 1,0 0-1,1 0 1,-1 1-1,-12 12 1,22-18-7,1 0 0,0 0 0,0 0 1,0 0-1,0 1 0,0-1 0,1 0 0,-1 1 0,1 0 1,-1-1-1,1 1 0,0 0 0,0-1 0,0 1 0,1 0 1,-1 0-1,1 0 0,-1 0 0,1 0 0,0 0 0,0 0 1,0 0-1,1 0 0,-1 0 0,1 3 0,1-1 53,0-1 1,0 1-1,0-1 0,1 0 0,0 0 0,-1 0 1,1 0-1,1 0 0,-1 0 0,0-1 0,1 0 1,0 1-1,0-1 0,5 3 0,10 5 140,0-1 0,1-1 0,32 11 0,65 10 356,-111-29-543,1 1 0,0-2-1,0 1 1,0 0 0,-1-1 0,1-1 0,0 1-1,0-1 1,0 0 0,6-2 0,-7 1-1718,0-1 0,0 1 0,10-7 1,-3 2-2988,1 6 1568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2:01.73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130 12 4160,'0'-9'2042,"0"7"-966,0 4 478,-1 0-1302,-1 0 1,1 0 0,-1 0 0,0 0-1,1 0 1,-1 0 0,0 0 0,0-1-1,-1 1 1,1-1 0,-4 2 0,-8 7 31,5-1-76,0 1 0,0 0 0,1 0-1,0 0 1,1 1 0,0 0 0,-10 23 0,14-26-148,0 0 1,1 0-1,0 0 0,0 0 0,1 1 1,0-1-1,0 0 0,1 1 0,0-1 1,0 0-1,1 1 0,1-1 0,2 12 1,-3-17-3,0 0 0,0 0 0,0 0 0,0 1 0,1-1 0,0 0 1,-1-1-1,1 1 0,0 0 0,0 0 0,5 4 0,-5-6-33,-1 0-1,1 0 0,0 0 0,-1-1 0,1 1 0,0 0 0,0-1 1,-1 1-1,1-1 0,0 1 0,0-1 0,0 0 0,0 0 0,0 0 1,-1 0-1,1 0 0,0 0 0,0-1 0,0 1 0,0-1 1,-1 1-1,4-2 0,2-1-601,-1-1 0,0 1 0,-1-1 0,1 0-1,-1-1 1,9-8 0,-2 2-828,12-6-355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2:02.10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25 18 2976,'-15'-9'1344,"11"4"-1152,-1 1-96,10 8-96,-1-4-352,6 5 192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2:02.57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144 1 3648,'0'0'202,"-1"0"0,0 0 0,1 0 0,-1 0-1,0 0 1,1 0 0,-1 0 0,0 0 0,1 0 0,-1 0 0,1 0 0,-1 1 0,0-1 0,1 0-1,-1 0 1,1 1 0,-1-1 0,1 0 0,-1 1 0,0-1 0,0 1 0,-17 15 625,6-6-102,2-3-500,1 1 0,0 0 1,0 1-1,1 0 0,1 0 0,-10 14 0,13-17-125,0 1 1,0 0 0,1 0-1,0 0 1,0 0 0,1 1-1,0-1 1,0 1 0,1 0-1,-1 14 1,2-18 32,0 0-1,0 0 1,1-1 0,0 1 0,0 0-1,0 0 1,2 4 0,-3-7-80,0 0 0,1 0 0,-1 0 0,1 0 0,-1 0 0,1 0 0,0 0-1,0 0 1,-1 0 0,1 0 0,0-1 0,0 1 0,0 0 0,0-1 0,0 1 0,0 0 0,0-1 0,0 1 0,0-1 0,0 1 0,0-1 0,0 0 0,0 0-1,0 1 1,0-1 0,0 0 0,1 0 0,1 0 0,0-1 74,0 1 0,0-1 0,0 0 0,0 0 0,0 0 0,0 0 0,0-1 0,0 1 0,-1-1 0,5-3 0,24-25 348,-19 18-347,25-23 35,24-26-401,-54 52-1314,-11 20 865,2-4 672,1 0 0,0 0 0,0 0 0,0 0 0,1 0 0,0 0 0,1 0 1,1 8-1,-2-10 113,1 0 1,1 0-1,-1-1 1,0 1-1,1-1 1,0 1-1,0-1 1,0 0-1,1 1 1,0-1-1,-1 0 1,7 6-1,-8-9-49,0-1-1,-1 1 1,1-1-1,0 0 0,-1 1 1,1-1-1,0 1 1,0-1-1,-1 0 1,1 0-1,0 1 1,0-1-1,0 0 0,-1 0 1,1 0-1,0 0 1,0 0-1,0 0 1,-1 0-1,1 0 1,0 0-1,0 0 0,0 0 1,-1-1-1,1 1 1,0 0-1,0-1 1,-1 1-1,1 0 1,0-1-1,0 1 0,-1-1 1,1 1-1,-1-1 1,1 1-1,0-1 1,0 0-1,3-4 89,-1 1-1,1-1 1,-1 1 0,3-7-1,-2 4 7,7-9-35,27-45 343,-34 54-473,0-1 0,-1 1 0,0-1 0,0 0 0,-1 0 0,2-8 0,-4 13-121,0 0-1,0 1 1,0-1 0,0 1-1,0-1 1,-1 1 0,1-1 0,-1 1-1,1-1 1,-1 1 0,0 0-1,0-1 1,0 1 0,0 0-1,-1 0 1,1-1 0,-2-1-1,-3-5-2940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2:03.08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29 6 3904,'-4'-5'1903,"5"12"809,2 9-1509,-5 19 103,-6 39 0,0-3-563,3-21-318,1-21-28,2 0 0,2 39 0,5 50 424,-3-91-563,-2-14-105,1 0 0,3 13 1,-4-23-87,1 1 1,0-1-1,0 0 1,0 0-1,1 0 1,-1 0-1,1 0 1,-1 0-1,1 0 0,0 0 1,0 0-1,5 4 1,-6-7-42,0 1 1,0-1-1,0 1 0,0-1 1,0 1-1,0-1 0,0 1 1,0-1-1,0 0 0,1 0 1,-1 1-1,0-1 1,0 0-1,0 0 0,0 0 1,1 0-1,-1-1 0,0 1 1,0 0-1,0 0 0,0-1 1,0 1-1,0-1 1,0 1-1,1-1 0,-1 1 1,1-2-1,6-3-1125,-1 0 0,13-12 0,1-1-3585,-7 12 2690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2:03.44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15 6 3904,'-14'5'6144,"14"-5"-6050,0 0 95,0 0-95,0 0 0,10 4 1957,75-6 1588,42-9-3113,-114 10-479,24 2 0,-6 0-4535,-22-1 2067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2:06.33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242 1 1984,'-1'0'183,"1"0"1,0 0-1,-1 1 0,1-1 0,0 0 1,-1 1-1,1-1 0,0 0 1,0 1-1,0-1 0,-1 1 1,1-1-1,0 0 0,0 1 0,0-1 1,0 1-1,0-1 0,0 0 1,0 1-1,0-1 0,0 1 1,0-1-1,0 1 0,0 0 0,0 17 914,0-13-62,1 0-908,0 0 1,0-1-1,0 1 0,0-1 0,1 0 0,0 0 0,0 1 0,0-1 0,0 0 0,1 0 0,4 4 0,5 11 167,38 75 866,75 195 0,-120-272-972,0 0 1,-2 0-1,1 0 1,-2 0-1,0 34 0,-3-11 340,-9 58 1,4-60-297,-1 1 0,-2-1 1,-2-1-1,-1 0 0,-2 0 1,-37 68-1,-61 55 247,32-49-121,61-82-110,-29 62 0,-23 52 606,61-127-581,10-16-307,0 1 0,-1-1 1,1 1-1,0-1 0,-1 0 0,1 1 0,0-1 0,0 0 0,-1 1 0,1-1 0,-1 0 0,1 1 0,0-1 0,-1 0 0,1 0 1,-1 0-1,1 1 0,0-1 0,-1 0 0,1 0 0,-1 0 0,0 0 0,0 0-505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2:29.02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1061 2976,'0'-4'5638,"3"-1"-3704,-2 3-1883,0 1 1,0-1-1,0 0 0,-1 0 0,1 0 1,0 1-1,-1-1 0,1 0 1,-1-4-1,4-20 767,-2 19-660,-1 0 0,0-1 0,0-8 1,1 0 145,0-1 1,6-22 0,-1 6-62,16-159 483,-8 57-641,22-200 800,-36 311-935,0 15 34,-1 0-1,1 0 0,0 0 0,6-18 1,-2 14 32,-1-1 1,0 1 0,-1-1 0,0 1-1,-1-1 1,0-16 0,11 62-996,-2-9 838,5 16 161,-2 1 0,-2 1 0,8 45 0,79 341 625,-91-401-518,2 0 0,1 0 0,1-1 0,28 43 0,-18-27 140,-22-40-337,1-1 81,0 1-1,0-1 1,0 1-1,0-1 1,0 1 0,0-1-1,-1 1 1,1 0-1,0 0 1,0-1-1,-1 1 1,1 0 0,-1 0-1,1 0 1,0 0-1,-1 0 1,0 0-1,1-1 1,0 3 0,4 5-15,16 8 12,-13-11 1488,-6-9-1064,1 1-374,-1-1 0,1 1 0,-1-1 0,1 0 0,-1 0 0,0 0 0,0 0 0,-1 0 0,2-7 0,7-43 165,-8 44-242,65-420-34,-46 327 0,-4 19-70,-16 80 91,-1 1 0,1-1 0,-1 1 0,1 0 0,0-1 0,0 1 0,1 0 0,-1 0 0,1-1 0,3-3 0,5-6-424,-3 4-745,0 1 0,6-12 0,-6 9-1192,1 0 0,1 1-1,10-10 1,-11 14 452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2:30.06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82 24 4160,'0'0'78,"1"0"0,-1-1 1,0 1-1,0 0 0,0-1 0,0 1 0,0 0 1,0-1-1,0 1 0,0 0 0,0-1 1,0 1-1,0 0 0,0-1 0,0 1 1,-1 0-1,1-1 0,0 1 0,0 0 0,0-1 1,0 1-1,0 0 0,-1 0 0,1-1 1,0 1-1,0 0 0,-1 0 0,1-1 0,0 1 1,0 0-1,-1 0 0,1 0 0,0-1 1,0 1-1,-1 0 0,-1-1 1441,7-2-164,-5-4 2467,0 7-3800,0 0 0,0 0 0,0 0 1,0 0-1,0 0 0,0 0 0,0 0 1,0 0-1,0 0 0,0-1 0,0 1 0,0 0 1,0 0-1,0 0 0,0 0 0,0 0 1,0 0-1,-1 0 0,1 0 0,0 0 1,0-1-1,0 1 0,0 0 0,0 0 1,0 0-1,0 0 0,0 0 0,0 0 0,0 0 1,0 0-1,-1 0 0,1 0 0,0 0 1,0 0-1,0 0 0,0 0 0,0 0 1,0 0-1,0 0 0,0 0 0,0 0 0,-1 0 1,1 0-1,0 0 0,0 0 0,0 0 1,0 0-1,0 0 0,0 0 0,0 0 1,0 0-1,-1 0 0,1 0 0,0 0 0,0 0 1,0 0-1,0 0 0,0 1 0,0-1 1,0 0-1,0 0 0,0 0 0,0 0 1,0 0-1,0 0 0,0 0 0,-1 0 1,0 1 133,-1 0 0,0-1 0,1 1 0,-1 0 0,0 0 0,1 0 0,-1 0 0,1 0-1,-1 1 1,1-1 0,-2 2 0,-4 10-172,0 1-1,-9 27 1,11-25 103,0 1-35,1 1-1,1-1 1,0 1 0,1 22-1,-1-4 64,2-18-67,2 23 0,0-8 43,-1-27-19,0-1 0,1 1 0,0-1 0,0 1 0,0-1 0,1 0 0,-1 1 0,1-1 0,1 0 0,-1 0 0,4 5 0,-5-10-61,-1 1 0,1-1 1,0 1-1,-1-1 0,1 0 1,0 1-1,0-1 0,0 0 1,-1 1-1,1-1 0,0 0 0,0 0 1,0 0-1,-1 0 0,1 0 1,0 0-1,0 0 0,0 0 1,0 0-1,-1 0 0,1-1 0,0 1 1,1-1-1,19-6 16,-18 6-223,-1 0-1,0-1 0,0 1 1,0-1-1,0 1 0,0-1 0,-1 0 1,1 0-1,0 0 0,2-4 1,12-26-3335,-3 6-1020,1 10 2029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3:30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10 686 5632,'-7'4'884,"4"-3"-219,5 0 120,6 2 1526,-7-2-2102,1-1 0,-1 0 0,1 1 0,0-1 1,-1 0-1,1 0 0,0 0 0,-1 0 0,1 0 0,-1 0 0,1 0 0,0-1 0,-1 1 0,1-1 1,-1 1-1,1-1 0,-1 1 0,4-3 0,0 1 176,0-1 0,0 0 0,0-1 0,5-4 1,-4 2-184,0 0 1,0 0-1,-1-1 1,0 0-1,-1 0 1,7-14 0,16-46 226,-26 62-405,27-86 207,14-96 0,-23 100-37,-15 64 65,-2 0-1,0 1 0,-1-1 0,-3-35 0,2 56-216,-1 0 1,1 1-1,0-1 0,-1 0 0,1 1 1,-1-1-1,0 0 0,1 1 0,-1-1 1,-2-2-1,3 4-32,0 0 0,0-1-1,-1 1 1,1 0 0,0 0 0,-1-1-1,1 1 1,0 0 0,-1 0 0,1-1 0,0 1-1,-1 0 1,1 0 0,0 0 0,-1 0-1,1-1 1,-1 1 0,1 0 0,0 0-1,-1 0 1,1 0 0,-1 0 0,1 0 0,0 0-1,-1 0 1,1 0 0,-1 0 0,1 1-1,0-1 1,-1 0 0,1 0 0,-1 0 0,1 0-1,0 1 1,-1-1 0,1 0 0,0 0-1,-1 1 1,1-1 0,0 0 0,-1 0 0,1 1-1,-3 3 55,0-1-1,1 1 0,-1-1 0,1 1 1,0 0-1,0 0 0,0 0 0,-2 6 1,-7 38 546,7-28-392,-1 9 7,1 1 1,1 0-1,2 1 1,1-1-1,1 0 1,7 40-1,-2-6 157,-5-39-216,6 29 1,-6-49-353,0 0 1,1 0 0,-1-1-1,1 1 1,0 0-1,4 6 1,-5-10-18,-1 0-1,1 0 1,-1-1 0,1 1-1,0 0 1,-1 0 0,1-1 0,0 1-1,0 0 1,0-1 0,-1 1-1,1-1 1,0 1 0,0-1 0,0 1-1,0-1 1,0 0 0,0 0-1,0 1 1,0-1 0,0 0-1,0 0 1,0 0 0,0 0 0,0 0-1,0 0 1,0 0 0,0 0-1,0-1 1,0 1 0,0 0 0,0 0-1,0-1 1,0 1 0,0-1-1,-1 1 1,1-1 0,1 0 0,11-12-4213,1 0 1456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2:30.43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29 54 4800,'-20'-29'2176,"20"25"-1888,-3-1 2432,-2 1-1760,10 1-576,-5-2-448,0 1-416,0 8 320,9-4 32,1 0-1088,4 5 672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2:32.23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91 87 1984,'-11'0'6164,"-1"0"-3000,11-1-3106,-1 1 1,1 0 0,0 0-1,0 1 1,0-1 0,0 0-1,0 0 1,0 0 0,0 1-1,0-1 1,0 1 0,0-1-1,0 1 1,0-1 0,0 1-1,0-1 1,0 1 0,0 0-1,0-1 1,1 1 0,-2 2-1,-4 7 200,0 0 0,1 0 0,0 1 0,1 0 0,0 0 0,1 0 0,-3 16 0,3-5-18,2 0 0,0 0-1,3 27 1,0 6 76,-2-51-267,0 0 0,1 1 0,-1-1 0,1 0 0,0 0 1,0 0-1,0 0 0,1 0 0,0 0 0,-1-1 0,6 8 0,-6-9-9,0 0 0,1 0 0,0-1 0,-1 1 0,1 0 0,0-1 0,0 1 0,0-1 0,0 1 0,0-1 0,0 0 0,0 0 0,0 0 0,0 0 0,1 0 0,-1-1 0,0 1 0,1-1 0,-1 1 0,4-1 0,-2 0 25,0-1-1,0 1 1,0-1-1,0 0 1,0 0-1,0-1 1,0 1-1,0-1 1,0 0-1,4-2 1,4-4 137,18-15 0,-16 12-164,214-178 671,-216 177-695,-2 0 0,1 0 0,-1-1-1,-1 0 1,0 0 0,10-22-1,-17 29-10,0 0-1,-1 0 1,0 0-1,1 0 0,-2 0 1,1-1-1,-1 1 0,-1-10 1,1 5-89,-3 0-1,0 6 50,2 6 12,-8 10-210,8-9 212,-1 0-1,0 0 0,1 1 0,-1-1 0,1 1 0,0-1 0,-2 5 0,-5 12 7,3-9 2,0-1-1,0 1 0,1 0 0,1 0 1,-5 22-1,-5 57 174,12-88-147,0 13 29,2 24 0,0-10 56,0-23-88,0-1-1,0 1 1,0-1 0,0 1-1,1-1 1,0 0-1,0 0 1,0 0 0,4 5-1,4 11 136,-5-11-44,1 0 1,0 0-1,0 0 1,1-1 0,11 12-1,-17-18-34,1 0-1,1-1 1,-1 1 0,0 0-1,0-1 1,0 1-1,1-1 1,3 2 0,-5-3-37,0 0-1,0 1 1,0-1 0,0 0 0,1 0 0,-1 0 0,0 0 0,0 0 0,0 0 0,0 0 0,1 0 0,-1-1 0,0 1 0,0 0-1,0-1 1,0 1 0,0 0 0,0-1 0,0 0 0,1 0 0,-1 0-36,-1 1 1,1-1-1,-1 0 0,1 1 1,-1-1-1,1 0 0,-1 0 1,1 1-1,-1-1 0,0 0 1,1 0-1,-1 0 0,0 0 1,0 0-1,0 1 0,0-1 1,0-2-1,0-20-1479,0 4-2056,3 14 2013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2:35.40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139 0 2080,'0'0'12890,"-7"0"-11679,-18 33 735,10-2-1726,1 0 0,-18 63 0,-1 1 91,30-89-249,1-1-1,1 1 1,-1-1-1,1 1 1,0-1 0,0 1-1,0 0 1,1 0-1,0-1 1,1 11-1,1-8 231,-2-7-276,1-1 0,-1 1 0,0-1 0,0 1 0,0 0 0,1-1 0,-1 1 0,0 0 0,1-1 0,-1 1 0,0-1 1,1 1-1,-1-1 0,1 1 0,-1-1 0,1 1 0,-1-1 0,1 0 0,-1 1 0,1-1 0,-1 0 0,1 1 0,0-1 1,0 1-1,1 0 37,1 0-22,0 0 0,0 1-1,0-2 1,0 1 0,0 0-1,0-1 1,-1 1 0,1-1 0,1 0-1,-1 0 1,0 0 0,0 0 0,0 0-1,0-1 1,-1 0 0,5 0-1,6-3 41,0-1 0,14-7 0,-21 9-81,-1 1-453,0 0-1,0-1 0,-1 0 0,8-5 1,-10 6-411,0 0 1,-1 0 0,1 0 0,0 0-1,-1 0 1,1 0 0,-1 0-1,0-1 1,0 1 0,2-4-1,1 1-1408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2:35.76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20 1 7232,'-11'0'3264,"8"0"-2848,-2 0 928,10 0 96,-2 0-1952,3 0 416,-1 0-1824,4 0 1024,1 0-2848,4 0 2080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2:36.72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211 1 2656,'1'1'10080,"-15"28"-8619,-13 15-503,-15 21-268,20-37-309,-29 42 151,44-59-458,1 0 1,0 0-1,1 0 1,-8 24-1,8-15 10,0 0 0,2 0-1,0 1 1,1-1 0,2 1-1,0 0 1,1-1 0,0 1-1,2-1 1,1 1 0,0-1-1,14 37 1,-10-37 104,0-1 0,1-1 0,21 34 0,-29-51-195,-1 0 0,1 0 0,0 0 0,0-1 0,-1 1 0,1 0 0,0 0 0,0-1 0,0 1 0,0 0 0,0-1 0,0 1 0,0-1 0,1 1 0,-2-1-136,1 0-1,-1 0 0,0 0 0,1 0 0,-1 0 0,0 0 0,1 0 0,-1 0 0,0 0 0,0-1 0,1 1 0,-1 0 1,0 0-1,1 0 0,-1-1 0,0 1 0,0 0 0,0 0 0,1 0 0,-1-1 0,0 1 0,0 0 0,0-1 0,1 1 0,-1 0 1,0 0-1,0-1 0,0 1 0,0 0 0,0-1 0,0 1 0,0 0 0,0-1 0,0 1 0,0 0 0,0-1 0,0 1 1,0 0-1,0-1 0,0 1 0,0 0 0,0-1 0,0-3-1909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2:37.50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48 5216,'0'0'1696,"6"12"2448,-7 62-613,5 113-1505,-4-146 475,1-50-2285,0 1 0,0-1-1,4-11 1,1-11-12,1-46-268,-4 25 53,-2 6 65,-1 30-91,0 1-1,1 0 1,1-1-1,3-14 1,1 17 130,-6 13-82,0-1 1,1 1-1,-1 0 0,0 0 0,0-1 1,0 1-1,0 0 0,1 0 0,-1-1 1,0 1-1,0 0 0,1 0 0,-1 0 0,0 0 1,0 0-1,1-1 0,-1 1 0,0 0 1,1 0-1,-1 0 0,0 0 0,0 0 0,1 0 1,-1 0-1,0 0 0,1 0 0,-1 0 1,0 0-1,0 0 0,1 0 0,-1 0 0,1 0 1,1 1 20,0 0 0,1-1 0,-1 1 0,0-1 0,1 0 0,-1 1 0,0-1 0,1 0 0,-1-1 0,4 0 0,14 1 213,-10 2-106,0 0 0,13 6 1,16 3-57,-29-7 252,-3-3-927,21-14-15342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2:38.08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5 9 4160,'-4'-9'4654,"16"12"1142,-5-1-6710,27 0 2274,-28-2-1154,0 0 1,0 0-1,0 1 1,0 0-1,-1 0 0,12 3 1,4 5 343,0 1 1,29 19-1,-39-22-338,0 0 0,-1 1 0,0 1 1,-1 0-1,0 0 0,8 11 0,-14-15-103,0 1 1,0-1 0,0 1-1,-1 0 1,0 0-1,0 0 1,0 0 0,-1 0-1,0 0 1,0 0-1,-1 0 1,0 10 0,-1 8 325,-8 44 1,7-57-332,-4 14 32,0 0-1,-1-1 1,-17 39 0,-43 64-2231,36-80-7676,24-34 6577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2:39.25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3 228 2656,'-2'2'9899,"6"4"-7972,12 3-1684,-10-8-94,0 0 1,0-1-1,0 1 0,0-1 1,1-1-1,10-1 0,6 0 54,273-27 890,-43-9-566,-192 28-286,320-45 105,-177 28 327,-185 24-593,290-34 965,-295 36-1003,454-42 1191,-434 44-1265,-33-1-480,-28 13-13653,16-5 11013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2:40.64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13 171 4736,'-1'-1'252,"0"0"0,0 0 0,0 1 0,0-1 0,0 0 0,0 0 0,0 0 0,0 0 0,-1-3 0,2 4-99,0 0-1,0-1 0,-1 1 1,1 0-1,0 0 1,0-1-1,0 1 0,0 0 1,0 0-1,0-1 0,0 1 1,0 0-1,0-1 0,0 1 1,0 0-1,0 0 0,0-1 1,0 1-1,0 0 0,0-1 1,0 1-1,0 0 1,1 0-1,-1-1 0,0 1 1,0 0-1,0-1-12,1 1-1,-1 0 1,0 0 0,0 0-1,1 0 1,-1 0 0,0 0-1,1-1 1,-1 1 0,0 0-1,0 0 1,1 0 0,-1 0-1,0 0 1,1 0 0,-1 0-1,0 0 1,1 0 0,-1 1-1,0-1 1,0 0 0,1 0-1,-1 0 1,0 0 0,0 0-1,1 1 1,0-1 9,1 1 1,-1 0-1,0 0 0,0 0 1,0 0-1,0 0 0,0 0 1,0 0-1,1 2 0,3 7 303,0-1 1,-1 1-1,6 15 0,-2-3-224,-3-8 16,-1 0-1,3 19 0,1 2-93,-5-11 16,-1-14 836,-2-22 326,-1-9-1104,-4-20 0,-1-14-277,9 10-109,0 17 52,-2 18 70,1 1-1,0 0 1,0-1-1,1 1 1,0 0-1,0 1 1,1-1-1,0 1 1,8-12-1,-9 15 42,1 0-1,0 0 1,0 0 0,0 1-1,0-1 1,1 1 0,0 0-1,0 0 1,0 1 0,0-1-1,0 1 1,1 1-1,-1-1 1,1 1 0,8-3-1,-8 4 27,1 0 0,-1 1 0,1-1 0,-1 1 0,1 1 0,0-1 0,-1 1 0,1 0 0,7 3-1,8 3-7,27 13-1,-5-2 135,-42-17-338,1-1 0,-1 1 1,0-1-1,1 1 0,-1-1 0,1 0 1,-1 0-1,1 0 0,-1 0 0,1 0 1,-1-1-1,4 0 0,-4 0-945,0 0-1,0 1 1,-1-1-1,1 0 1,0 0 0,0 0-1,-1 0 1,4-3-1,3-2-1903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3:11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63 1472,'0'0'60,"-6"-11"252,6 11-287,0 0 1,0-1-1,0 1 0,0 0 1,0 0-1,0 0 1,0-1-1,0 1 1,0 0-1,0 0 1,0 0-1,0-1 1,0 1-1,0 0 1,0 0-1,0 0 1,0-1-1,0 1 0,0 0 1,0 0-1,1 0 1,-1-1-1,0 1 1,0 0-1,0 0 1,0 0-1,0 0 1,1-1-1,-1 1 1,0 0-1,0 0 1,0 0-1,0 0 0,1 0 1,-1 0-1,0 0 1,0 0-1,0 0 1,1-1-1,-1 1 1,0 0-1,0 0 1,1 0-1,-1 0 1,0 0-1,0 0 1,0 0-1,1 0 1,-1 0-1,0 1 0,0-1 1,1-13 8875,6 9-8617,0 0-1,1 0 1,-1 1-1,1 0 1,-1 0 0,16-2-1,-7 2-145,0 1 1,26 0-1,-25 2-124,48 2-70,-59-1 53,0 0-1,1 0 0,-1 1 1,0-1-1,0 1 0,-1 1 1,1-1-1,6 4 0,-2 0 56,-5-2-36,1-1 1,0 1-1,-1 0 0,7 7 1,-10-9-19,-1 0 0,1 0 0,0 0 0,-1 1 0,0-1 0,1 1 0,-1 0 0,0-1 1,0 1-1,-1 0 0,1-1 0,-1 1 0,1 5 0,-1 0 32,0-1 0,0 1 0,-1-1 0,0 1 0,-1-1 0,1 1 0,-2-1 0,1 0 0,-1 0 0,0 0 0,0 0 1,-1 0-1,-5 8 0,-3 1 43,0-1 1,-1 1-1,-29 24 1,27-28 35,-30 18 1,-9 7 12,52-35-122,0 0 0,0-1 0,0 1 0,0-1 0,0 0 0,-1 1 0,1-1 0,-4 1 0,5-2 85,21 1 417,27 9-23,-30-6-255,26 3 0,15-1 16,-18-1-90,-31-3-376,1-1 1,16 0-1,-23-1-225,0 0-1,0 0 1,0-1 0,0 1-1,0-1 1,0 0 0,0 0-1,-1 0 1,1 0 0,0 0 0,0-1-1,4-3 1,8-11-1986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3:31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 10464,'0'0'119,"0"0"0,-1 0 1,1 0-1,0-1 1,0 1-1,0 0 0,0 0 1,0 0-1,-1-1 1,1 1-1,0 0 0,0 0 1,0 0-1,0-1 0,0 1 1,0 0-1,0 0 1,0-1-1,0 1 0,0 0 1,0 0-1,0-1 1,0 1-1,0 0 0,0 0 1,0-1-1,0 1 0,0 0 1,0 0-1,0-1 1,0 1-1,1 0 0,-1 0 1,0-1-1,0 1 1,0 0-1,0 0 0,0 0 1,1 0-1,-1-1 0,0 1 1,0 0-1,0 0 1,1 0-1,-1 0 0,0 0 1,0-1-1,1 1 1,-1 0-1,0 0 0,0 0 1,1 0-1,-1 0 0,0 0 1,0 0-1,1 0 1,-1 0-1,0 0 0,0 0 1,1 0-1,-1 0 1,0 0-1,0 0 0,0 0 1,1 0-1,-1 1 0,0-1 1,24 4 1924,-21-3-1695,17 2 537,1-1-1,35 1 0,-43-3-780,0 2 0,14 2 0,5 1-25,-11-3-73,-1 1-1902,-6-3-3412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3:11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 2080,'1'0'2570,"8"4"3124,6 4-1060,-7-2-6471,-2 0 1921,-1 0-1,0 0 1,0 0-1,-1 1 1,0 0 0,0 0-1,4 10 1,1 5 128,7 28 0,4 47 295,-17-63-337,-3-28-138,0 0 0,1 1 0,0-1 0,3 10 1,-2-8 91,0-1 0,0 1 0,2 15 0,-4-22 25,2 2 209,-2-2-326,0-1-1,0 1 1,0-1-1,0 0 1,0 1 0,0-1-1,1 1 1,-1-1-1,0 0 1,0 1-1,0-1 1,1 1 0,-1-1-1,0 0 1,1 1-1,-1-1 1,0 0 0,1 0-1,-1 1 1,0-1-1,1 0 1,-1 0 0,0 1-1,1-1 1,-1 0-1,1 0 1,0 0-1,1 0 24,1-1 0,-1 1-1,1-1 1,-1 0-1,0 0 1,0 0-1,1 0 1,-1 0-1,0 0 1,0-1 0,0 1-1,0-1 1,0 1-1,0-1 1,-1 0-1,1 0 1,-1 1-1,1-1 1,-1 0 0,3-4-1,3-7 51,0-1-1,6-16 1,-10 21-114,12-34 110,17-77 1,-13 70-17,-16 42-100,0 0 0,0 0 0,1 1 0,4-9 0,-6 13 15,0 0-1,0 0 1,0 0 0,0 1-1,0-1 1,1 1-1,-1 0 1,1-1 0,0 1-1,0 0 1,-1 1-1,7-4 1,11-3 7,-16 6-30,1 0 1,-1 0-1,1 0 0,-1 1 0,1 0 0,0 0 0,9-1 0,1 1 13,-10 1 10,0 0 0,0-1 0,0 2 0,-1-1 0,1 1 0,0-1 0,0 1 0,6 3-1,-9-4 3,0 1 0,0 0 0,0-1 0,0 1 0,0 0 0,0 0 0,-1 1 0,1-1 0,0 0 0,-1 1 0,1-1 0,-1 0 0,1 1 0,-1 0 0,0-1 0,0 1 0,0 0 0,0 0 0,1 2 0,-1-4-4,-1 2-409,3 1-1891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3:11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200 544 1984,'7'-6'1202,"-7"6"-1053,0 0-1,0-1 1,0 1 0,0 0-1,1 0 1,-1 0 0,0-1-1,0 1 1,1 0 0,-1 0-1,0 0 1,0 0 0,1-1 0,-1 1-1,0 0 1,1 0 0,-1 0-1,0 0 1,0 0 0,1 0-1,-1 0 1,0 0 0,1 0-1,-1 0 1,0 0 0,1 0-1,-1 0 1,4 0 55,0-1 1,-1 1-1,1-1 0,0 0 1,-1-1-1,1 1 0,-1 0 1,0-1-1,1 0 0,-1 0 1,0 0-1,0 0 0,0-1 1,0 1-1,4-5 1403,-7 6-1563,0 1 0,0-1 0,0 1 0,-1-1 0,1 1 0,0-1 0,0 1 0,0-1-1,0 1 1,-1-1 0,1 1 0,0-1 0,0 1 0,-1 0 0,1-1 0,0 1 0,-1-1 0,1 1 0,0 0 0,-1-1 0,1 1 0,0 0 0,-1-1 0,1 1 0,-1 0 0,0-1 0,-17-1 426,12 3-456,-1-1-1,0 1 1,-9 3 0,3 0 51,0 1 0,0 0 0,0 1 0,-16 8 0,20-8-82,-9 5 19,-26 21 1,39-28 21,-1 1 0,1 0 0,1 0-1,-1 0 1,1 1 0,0 0 0,0-1 0,-5 14 0,6-10 69,1 0 1,0 0-1,0 0 0,1 0 1,0 1-1,1-1 0,0 0 1,0 1-1,3 12 0,-2-18-33,0 1-1,1 0 1,0-1-1,0 1 1,0-1 0,0 0-1,1 0 1,-1 0-1,1 0 1,0 0-1,0-1 1,1 1-1,-1-1 1,1 0 0,-1 0-1,1 0 1,0 0-1,7 3 1,-7-5-32,-1 1-1,0-1 1,0 0 0,0 0 0,0-1-1,1 1 1,-1-1 0,0 1 0,1-1 0,-1 0-1,0-1 1,1 1 0,-1 0 0,0-1-1,0 0 1,1 0 0,-1 0 0,0 0 0,0 0-1,0-1 1,0 1 0,0-1 0,0 0-1,-1 0 1,1 0 0,-1 0 0,4-3-1,1-3 71,0 0-1,-1 0 0,1-1 0,-2 0 0,1 0 0,6-16 0,18-62 503,-16 41-525,-5 18-19,-2 0-1,-1-1 1,-1 0-1,1-43 1,-8-116-180,1 171 130,-11-119-243,8 93-81,4 41 282,-1 1-1,1 0 0,0-1 0,0 1 0,-1 0 0,1-1 1,0 1-1,-1 0 0,0 0 0,1-1 0,-1 1 0,0 0 0,1 0 1,-1 0-1,0 0 0,0 0 0,0 0 0,-1-1 0,1 2 14,1 0-1,0 0 0,0-1 1,-1 1-1,1 0 1,0 0-1,-1 0 0,1 0 1,0 0-1,0 0 0,-1 0 1,1 0-1,0 0 1,-1 0-1,1 0 0,0 0 1,-1 0-1,1 0 0,0 1 1,0-1-1,-1 0 0,1 0 1,0 0-1,-1 0 1,1 0-1,0 1 0,-1-1 1,1 1-6,-1 0-1,0 0 1,0 0 0,1 0 0,-1 0 0,1 0-1,-1 0 1,1 0 0,-1 1 0,1-1 0,-1 1 0,-31 155-240,25-115 227,-1 76 1,8-70 43,10 73 1,22 52-68,-24-143 251,2 0-1,0-1 1,24 45-1,-29-60-39,-4-12-119,-1 0 0,1 0 0,0-1 0,-1 1 0,1 0 0,0-1 0,0 1 0,0 0 0,0-1-1,0 1 1,0-1 0,3 3 0,-3-4 128,3 1-84,-4-1-268,1 1 0,-1-1 0,1 0 0,-1 0 0,1 0 0,-1 0 1,1 0-1,-1 0 0,1 0 0,-1-1 0,1 1 0,-1 0 0,1 0 0,-1 0 0,1 0 0,-1-1 1,1 1-1,-1 0 0,1 0 0,0-1 0,7-10-4368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3:11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1 124 2976,'0'0'155,"0"-1"0,0 1 1,0-1-1,0 1 0,0-1 1,0 1-1,0-1 0,0 0 0,0 1 1,1-1-1,-1 1 0,0-1 1,0 1-1,0-1 0,1 1 0,-1-1 1,0 1-1,1-1 0,-1 1 44,1 0 0,-1 0 0,0-1 0,0 1 0,1 0 0,-1 0 0,0 0 0,0 0 0,1 0-1,-1 0 1,0 0 0,0 0 0,1 0 0,-1 1 0,2 0 1989,-1-1-1989,8 11 4156,-6-3-5719,2 16 2086,1 25 0,-1-14-380,1-8 37,-4-21-338,-1-1-1,0 0 1,0 1-1,1 9 0,-2-11-2,0 0 0,1 0 0,-1 0 0,1 0 0,0 0 0,0 0 0,1 0 0,1 5 0,-2-8 794,7-13 218,-4-3-1020,-1 0-1,-1 0 1,0 0-1,-1 0 0,-1-25 1,0 20 108,1 12-124,0 1 0,1 0 0,0-1 0,0 1 0,1 0 0,0 0 0,0 0 0,0 0 0,6-6 0,-6 6-26,5-4 20,0 0-1,0 1 1,1 0-1,0 1 1,11-10 0,3-3-43,-21 20 21,0 0 0,0 1 0,0-1 0,1 0 0,-1 1 0,0-1 0,1 1 0,-1 0 0,1-1 0,0 1 0,-1 1 0,1-1 0,0 0 0,0 1 0,3-1 0,11-1 31,-16 2-27,1-1-1,0 1 1,0 0-1,-1 0 1,1-1-1,0 1 1,0 1 0,-1-1-1,1 0 1,0 0-1,0 1 1,-1-1-1,1 1 1,0-1-1,-1 1 1,1 0-1,-1 0 1,3 1-1,-2-1-12,0 0 20,1 1 0,0-1 0,-1 1 0,1 0-1,-1 0 1,0 0 0,0 0 0,0 0 0,0 1 0,0-1 0,0 0 0,2 5-1,-4-6 143,9-3-5775,-7 0 4456,12-6-5342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3:11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16 4640,'-19'-4'1728,"19"-4"-1344,-5 4 128,10 8-1120,4 4 448,1 1 96,-1-2-2912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3:11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1 151 2976,'6'5'9413,"-5"-7"-9265,0 1-1,0-1 1,0 0 0,0 1 0,0-1-1,-1 0 1,1 0 0,0 0 0,0-3-1,-1 3-87,1-1-1,-1 1 0,1 0 0,0 0 1,0-1-1,0 1 0,0 0 0,2-2 1,8-14 322,-9 15-385,-1 0 1,1 0 0,0 1-1,0-1 1,0 1-1,0-1 1,2-2-1,17-13 19,18-13-63,-35 28 31,0 1 0,-1 0 0,1 0 0,1 0-1,-1 0 1,0 1 0,0 0 0,1 0 0,4-1 0,-5 2-3,44-3-366,-44 3 359,1 0 1,-1 1 0,0 0 0,0 0 0,1 0 0,-1 0 0,0 1 0,0-1-1,4 3 1,-3-1-32,-1-1 0,0 1-1,0 0 1,-1 0 0,1 1-1,-1-1 1,7 8 0,-9-9 49,1 1 0,-1-1 1,0 1-1,0-1 0,0 1 1,0-1-1,0 1 0,0 0 1,-1-1-1,1 1 0,-1 0 1,0 0-1,0-1 0,0 1 1,-1 5-1,0-1 17,-1-1-1,0 1 1,0-1 0,0 0-1,-1 0 1,0 0 0,0 0-1,-1 0 1,-5 6 0,-6 6-11,-23 21-1,0 1 134,27-28-90,-40 44 41,38-42-34,-15 19 1,-2 3 254,7-15 422,8-19-96,8-4-222,7 2-407,0 0 1,0 0 0,0 0 0,0 0 0,0 0-1,0 0 1,0-1 0,0 1 0,0 0 0,-1 0 0,1 0-1,0 0 1,0 0 0,0-1 0,0 1 0,0 0-1,0 0 1,0 0 0,1 0 0,-1 0 0,0 0-1,0-1 1,0 1 0,0 0 0,0 0 0,0 0 0,0 0-1,0 0 1,0 0 0,0 0 0,0-1 0,0 1-1,0 0 1,1 0 0,-1 0 0,0 0 0,0 0-1,0 0 1,0 0 0,0 0 0,0 0 0,0 0 0,1 0-1,-1 0 1,6-5-7,1 2-1,-1-1 0,1 1 1,0 0-1,0 0 1,0 1-1,11-2 1,-11 2 16,2 0-5,0 1 1,-1 0 0,1 1 0,0 0 0,-1 0 0,1 1 0,0 0 0,-1 0 0,1 1 0,-1 0 0,12 5-1,-8-3 75,-1 1 0,0 0 0,0 1 0,-1 0-1,0 1 1,0 0 0,16 15 0,-23-21-244,-3-1-4,0 0 0,1 0 0,-1 0 0,0 1 0,1-1 0,-1 0 0,1 0 0,-1 0 0,0 0 0,1 0 0,-1 0 0,0 0 0,1 0 0,-1 0 0,1 0 0,-1 0 0,0 0 0,1 0 0,-1 0-1,1 0 1,-1 0 0,0 0 0,1 0 0,-1-1 0,0 1 0,1 0 0,-1 0 0,0 0 0,1-1 0,-1 1 0,0 0 0,0 0 0,1-1 0,-1 1 0,1-1 0,8-11-2120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3:11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8 2656,'6'-7'9306,"-5"30"-8166,-1-13-846,1 0 0,-3 17 0,1-3 189,1-18-415,0-1-1,-1 0 1,0 1-1,-2 7 1,2-7-13,0 0 0,0 1 0,0-1 0,1 10 0,0-10 11,-1 1 1,1-1 0,-1 0-1,-2 7 1,-2 13 12,5-21-23,-1 0 0,0 0 0,0 0 0,0-1 1,-4 9-1,4-11 93,-2-16-10271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3:11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9 4384,'2'-1'609,"0"0"0,0 0 1,0 0-1,0 0 0,0 0 1,0 0-1,4-1 0,-4 20 1189,-1-13-1540,-1 0 1,0 1 0,0-1-1,-1 0 1,1 0 0,-1 1-1,-1-1 1,-2 7-1,-3 18 172,2 11-357,-8 53 882,9-50-3530,5-56 58,2-5-2688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3:11.6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18 100 2144,'-4'0'546,"-10"-4"4108,24 4-2814,12-5-241,32-10 1,-8 1-511,-27 8-690,0-1 0,24-13 1,1 0-9,-42 20-551,-1 0 161,0 1 0,0 0 0,0 0 0,-1 0 0,1 0 0,0 0 0,0 0 1,-1 0-1,1 0 0,-1 0 0,1 0 0,-1 0 0,1 0 0,-1 0 0,0 1 0,1-1 0,-1 0 0,0 0 0,0 0 0,0 1 1,0-1-1,0 0 0,0 0 0,0 0 0,0 1 0,-1 0 0,1 0 37,-1-1 0,1 1-1,0-1 1,0 1 0,0-1 0,0 1 0,0-1 0,1 1-1,-1-1 1,0 0 0,1 1 0,-1-1 0,1 1-1,-1-1 1,1 0 0,1 3 0,0-3 77,-1 1 0,1 0 0,0-1 0,-1 0 1,1 0-1,0 1 0,0-1 0,0 0 0,0 0 0,0-1 0,1 1 1,-1 0-1,0-1 0,5 1 0,-2-1 103,1 0 0,0 0 0,0-1 0,7-2 0,2 0-113,5-2 273,0-1-1,37-16 0,3-1-3229,-19 13-6313,-32 8 6003,-3-5 442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3:11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349 4 2496,'-28'-1'6283,"14"-1"-5818,-1 1 0,0 1 0,0 1-1,1 0 1,-27 5 0,20 0-243,13-4-193,0 0 0,0 1 0,0-1 0,-13 9 1,20-10-8,-1 0 1,1 0 0,0 0 0,-1 0-1,1 1 1,0-1 0,0 0 0,0 1-1,0-1 1,0 1 0,1-1 0,-1 1-1,0-1 1,1 1 0,-1 0 0,1-1-1,0 1 1,-1 0 0,1-1 0,0 1-1,0 0 1,0 0 0,0-1 0,0 1-1,1 0 1,-1-1 0,0 1-1,1 0 1,-1-1 0,1 1 0,0 0-1,-1-1 1,3 3 0,13 14 244,1-1-1,0-1 1,31 22 0,-45-35-201,3 0-13,-2 0 0,1 0 0,0 1 0,-1 0 0,1 0 0,5 8 0,-10-11 48,1-1-88,-1 0 0,0 0 0,1 1 0,-1-1 0,0 0 0,1 0 0,-1 0 0,0 1 0,1-1 0,-1 0 0,0 0 0,0 1 0,1-1 0,-1 0 0,0 1 0,0-1 0,0 0 0,1 1 0,-1-1 0,0 0 0,0 1 0,0-1 0,0 0 0,0 1 0,0-1 0,0 0 0,0 1 0,0-1 0,0 1 0,0-1 0,0 0 0,0 1-1,0-1 1,0 0 0,0 1 0,0-1 0,-1 0 0,1 1 0,-4 13 276,0-11-261,0-1 0,0 1 0,0-1 0,0 0 0,0 0 0,0 0 0,-1 0 0,1-1 0,-8 2 0,-15 5 71,10-1-61,-21 5 1,-16 5 97,46-14-57,0-1 0,0 0 1,0 0-1,-15 1 0,-1-2-4875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3:11.6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10 3648,'2'-1'162,"32"-6"1531,-17 6 1950,-28 18-1680,-83 109-118,34-40-1727,63-92-4452,5-7-136,9-5 2271,6-3 738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3:31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57 7552,'-15'7'2448,"8"3"2773,62-12 381,24-9-3684,-78 11-1923,104-21 699,-87 16-3100,30-12 0,-25 5-4218,-11 7 3814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3:11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25 5408,'-14'-18'2432,"4"11"-1760,6 7-992,4 4-256,0 4 384,0 5 288,4-1-32,1 5-2752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3:11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29 2912,'0'6'3136,"-2"12"-1522,0-1 1,-7 31-1,-1 2-1055,-7 33-103,10-52 176,5-17-80,3-14-537,-1 0 0,0 0-1,0 0 1,0 0 0,0-1 0,0 1-1,0 0 1,0 0 0,0 0-1,0 0 1,0 0 0,0 0 0,0 0-1,0 0 1,0 0 0,0 0-1,0 0 1,0 0 0,0 0 0,0 0-1,0 0 1,0 0 0,0 0-1,1 0 1,-1 0 0,0 0 0,0 0-1,0 0 1,0 0 0,0 0 0,0 0-1,0 0 1,0 0 0,0 0-1,0 0 1,0 0 0,0 0 0,0 0-1,0 0 1,1 0 0,-1 0-1,0 0 1,0 0 0,0 0 0,0 0-1,0 0 1,0 0 0,0 0-1,0 0 1,0 0 0,0 0 0,0 0-1,0 0 1,0 1 0,0-1-1,0 0 1,0 0 0,0 0 0,0 0-1,0 0 1,0 0 0,0 0-1,0 0 1,0 0 0,0 0 0,0 0-1,0 0 1,0 0 0,0 1-1,13-22 927,12-24-810,1 1-1,2 1 1,62-71 0,-66 86-953,-24 27 300,9 13 42,-7 7 755,-1-1 0,0 0 0,-1 0 0,-3 22 1,1 7-87,2-35-134,0 0 0,-1 0 0,0 0 0,-5 15 0,5-20-32,-1 1 0,1 0 1,0-1-1,1 15 0,0-17-214,0-3-561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3:11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162 248 4384,'6'-6'1664,"-4"7"-135,-2 0-1497,0 0-1,0-1 0,0 1 1,0 0-1,0-1 0,-1 1 1,1 0-1,0-1 0,-1 1 1,1 0-1,0-1 0,-1 1 1,1-1-1,-1 1 0,1 0 1,-1-1-1,1 1 0,-1-1 0,1 0 1,-1 1-1,-1 0 0,-13 8 289,0 2 0,1 0 0,0 0 0,1 1 0,1 1 0,-17 20 0,23-25-230,1 0 0,1-1 0,-1 1 0,1 1 0,1-1 0,0 1 0,0-1 0,0 1 0,1 0 0,0 0 0,1 0 0,0 0 0,1 0 0,0 15 0,1-15 29,0 0 0,1-1-1,0 1 1,0 0 0,1-1 0,0 0 0,5 11 0,-7-17-42,1 1 0,-1 0 0,1 0 0,0-1 0,0 1 0,0-1 0,0 0 0,0 1 0,1-1 0,-1 0 0,1 0 0,-1-1 0,1 1 0,0 0 0,-1-1 0,1 0 0,0 1 0,0-1 0,0 0 0,0-1 1,0 1-1,0 0 0,6-1 0,-1 0 39,1-1 0,0 0 0,0-1 0,-1 0 1,1-1-1,-1 1 0,0-2 0,11-5 0,-2 1-20,-1-2 0,-1 0 0,15-13 0,-14 10-21,0-1 1,-2 0-1,1-2 1,-2 1-1,0-2 1,-1 0-1,-1 0 1,0-1-1,-1-1 1,-1 1-1,-1-2 1,8-26-1,-9 18-161,-1 0 0,-1 0 0,-1 0 0,-1-1 0,-2 0 0,-3-36 0,2 61 36,-1 0 0,0 0 1,0-1-1,0 1 1,0 0-1,0 0 1,-1 0-1,0 0 0,0 1 1,-3-5-1,4 6 20,0 1-1,0-1 0,0 1 1,-1 0-1,1-1 0,-1 1 1,1 0-1,-1 0 0,0 0 1,1 0-1,-1 0 0,0 1 1,0-1-1,1 0 0,-1 1 1,0-1-1,0 1 0,0 0 1,0 0-1,0 0 0,1-1 1,-1 2-1,0-1 0,-4 1 1,-8 3-76,-1 0 1,1 2 0,0 0 0,0 1-1,0 0 1,-17 13 0,6-5 47,-15 10 77,-43 34 1,65-45-2,1 1 1,1 1 0,0 0 0,-20 29 0,34-42 33,0 0 1,0 1-1,0-1 0,0 1 0,1 0 0,-1 0 0,1-1 0,-1 6 0,2-8-10,0 0 0,0 1-1,0-1 1,0 0-1,0 1 1,0-1 0,0 0-1,0 0 1,0 1-1,0-1 1,1 0 0,-1 0-1,1 1 1,-1-1-1,1 0 1,-1 0 0,1 0-1,0 0 1,-1 0-1,1 0 1,0 0 0,0 0-1,0 0 1,0 0-1,0 0 1,0 0 0,0-1-1,0 1 1,1 0 0,11 4 129,0-1 1,-1 0-1,1-1 1,1 0-1,-1-2 1,14 2 0,4 0 45,19 1 181,63-3-1,-64-1-1971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3:11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279 428 2976,'-3'-1'304,"-1"0"1,1-1-1,-1 1 1,1 1-1,-1-1 0,1 0 1,-1 1-1,1 0 1,-1-1-1,-5 2 1,-1 0 754,0 0 1,-16 4 0,15-2-938,0 0 1,1 0 0,-1 1-1,1 0 1,0 1 0,0 0-1,0 1 1,1 0 0,0 0-1,0 1 1,1 1 0,0-1-1,-11 14 1,14-16-66,1 1 0,-1 0-1,1 0 1,1 0 0,-1 0 0,1 0-1,0 1 1,1 0 0,-1-1 0,1 1 0,1 0-1,-1 0 1,1 0 0,0 1 0,1-1 0,0 14-1,1-17 27,0 0-1,0-1 0,0 1 0,0 0 1,1-1-1,-1 1 0,1-1 0,0 1 1,4 5-1,-5-8-50,0 0 0,-1 0 1,1 0-1,0 0 0,0 0 1,0 0-1,-1 0 0,1 0 0,0-1 1,0 1-1,0 0 0,0-1 0,0 1 1,0-1-1,1 1 0,-1-1 0,0 1 1,0-1-1,0 0 0,0 1 1,1-1-1,-1 0 0,0 0 0,0 0 1,0 0-1,1 0 0,-1 0 0,0-1 1,0 1-1,0 0 0,0 0 0,1-1 1,-1 1-1,1-1 0,5-4 72,-1 0 0,1 0 0,-1-1 0,0 0 0,-1 0 0,10-12 0,24-46 75,-16 25-147,-3 7 39,-6 12 13,-1-1 0,-1 0 0,-1-1 0,0 0 1,6-24-1,15-101 218,-28 120-406,-1 0 1,-2 0-1,-2-39 1,1 61 3,-1 0-1,1-1 1,-1 1 0,0 0 0,0 1-1,-1-1 1,1 0 0,-1 0-1,-5-8 1,7 12 74,0 1 0,-1 0 0,1-1-1,-1 1 1,1 0 0,0-1 0,-1 1-1,1 0 1,-1 0 0,1-1 0,-1 1-1,1 0 1,-1 0 0,1 0 0,-1 0 0,1 0-1,-1 0 1,1-1 0,-1 1 0,1 0-1,-1 1 1,1-1 0,-1 0 0,1 0-1,0 0 1,-1 0 0,1 0 0,-1 0-1,1 0 1,-1 1 0,1-1 0,-1 0 0,1 0-1,-1 1 1,1-1 0,0 0 0,-1 1-1,1 0 1,-15 15-359,8-5 297,0 1 0,1-1 0,0 1 0,-7 24 0,-10 55-13,20-77 77,-2 12 63,1 0-1,1 0 1,1 1 0,3 41 0,21 104 643,-22-171-678,34 240 1260,-27-223-656,-6-16-53,0-4-806,7-6-2288,-3-3 625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3:11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233 83 3232,'0'-1'82,"0"0"0,0 1-1,0-1 1,0 0 0,0 0 0,0 1 0,1-1 0,-1 0 0,0 0-1,0 1 1,1-1 0,-1 0 0,0 0 0,1 1 0,-1-1 0,1 0-1,-1 1 1,1-1 0,-1 1 0,4-3 3187,-14 12-1733,1-1-1161,0-1 0,-1 0 0,0-1 0,0 0 0,-15 6 0,12-6-186,0 1 1,0 1 0,-12 9-1,17-10-147,0 0-1,0 1 1,1 1-1,0-1 1,0 1 0,1 0-1,0 0 1,0 1-1,1 0 1,0 0-1,1 0 1,1 1-1,-1-1 1,1 1-1,1 0 1,0 0 0,1 0-1,0 11 1,0-5 70,0-1 0,2 0 0,0 1 0,1-1 0,1 0 0,0 0 0,1 0 0,7 18 0,-9-28-47,1 0 0,0 0-1,0 0 1,0 0 0,1-1 0,0 0 0,0 0 0,0 0 0,1 0 0,-1 0-1,1-1 1,0 0 0,1 0 0,-1 0 0,1-1 0,-1 0 0,1 0 0,0 0-1,0-1 1,0 1 0,1-2 0,-1 1 0,9 1 0,-6-3-7,-1 0 0,1 0 0,-1 0 1,0-1-1,1-1 0,-1 1 0,0-1 0,0-1 1,0 1-1,0-1 0,0-1 0,-1 0 0,1 0 1,-1 0-1,0-1 0,0 0 0,-1 0 0,9-8 0,-2-1 41,1-1 0,-2 0 0,0-1 0,-1 0 0,0 0-1,14-34 1,-23 46-83,43-104 305,-40 93-287,-1-1-1,-1 1 1,0-1 0,0 1-1,-1-23 1,-2 24-111,0-1 0,-1 1 1,-1 0-1,0-1 0,-6-17 1,6 27 20,0 0 0,0 0 1,0 0-1,0 0 0,-1 1 1,0-1-1,0 1 1,0 0-1,-1 0 0,1 0 1,-1 0-1,0 0 1,0 1-1,0 0 0,-1 0 1,1 0-1,-9-4 0,9 5 63,-1 1-1,1 0 0,0 0 0,0 0 0,-1 1 0,1-1 0,0 1 1,-1 0-1,1 1 0,-1-1 0,1 1 0,-7 1 0,2 1-47,-1-1-1,1 2 1,0 0-1,-14 7 0,-7 9-66,-34 26 0,59-42 90,-38 26-23,29-21 51,0 1 0,1 0 1,-21 21-1,15 1-181,18-32 175,1 1-1,0-1 0,0 1 1,0 0-1,-1-1 1,1 1-1,0 0 0,0-1 1,0 1-1,0-1 1,0 1-1,0 0 0,0-1 1,1 1-1,-1 0 1,0-1-1,0 1 0,0-1 1,1 1-1,-1 0 0,0-1 1,0 1-1,1-1 1,0 1-1,11 10 339,-3-7-103,0-1 1,1-1-1,-1 0 1,1 0-1,18 0 1,-4 0 115,98 5 413,-87-6-952,-1 0 0,1 2 0,66 16 0,-80-11-3469,-1 4 965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3:45.73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19 23 2144,'0'-1'85,"-1"1"0,1-1 0,-1 1 0,1 0 0,-1-1 0,1 1 1,-1 0-1,1-1 0,-1 1 0,1 0 0,-1 0 0,1-1 0,-1 1 0,1 0 0,-1 0 0,0 0 0,1 0 1,-10-5 8421,15-1-8493,23 3 210,-18 1-145,0 1 0,1 1 0,-1-1 0,11 2 0,19 2 71,-31-3-65,1 1 1,-1-1-1,0 2 0,10 2 0,14 3 91,0-1 0,1-2 0,-1-1 0,49-2 0,34 3 544,-84-1-651,42 2 246,-73-5 607,-2-5-2736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3:46.48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65 2560,'0'0'832,"0"-7"2802,1 5-3197,-1 1-1,1 0 1,-1-1-1,1 1 1,0 0-1,0-1 1,-1 1 0,1 0-1,2-2 1,1-1-238,-1 0 1,1 0 0,0 1 0,0 0-1,1 0 1,-1 0 0,1 0 0,-1 1-1,1-1 1,5-1 0,-1 2-140,0 0 0,0 1 0,0 0 0,0 0-1,0 1 1,10 1 0,53 8 193,-70-8-248,33 5 46,4 1 161,40 2 0,-15-4-47,27 1 257,109-6 596,-179-5-546,-15 3-4032,-6 6 1374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4:19.25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96 11 2496,'-6'-9'1563,"4"7"-1365,4 5 142,-1-2 418,-2 7-321,-1 1-315,0 1 1,1-1 0,0 1-1,0 0 1,1-1-1,2 15 1,-1 10 224,-1 393 1957,-3-371-2127,1-39-28,1 1 0,0-1 0,3 18 0,-1-1 673,-1-34-787,0 1 0,0-1 0,0 0 0,0 0 0,0 1 0,0-1 0,0 0 0,0 0 0,0 0 0,0 1 1,0-1-1,0 0 0,0 0 0,0 0 0,0 1 0,0-1 0,0 0 0,0 0 0,0 0 0,-1 1 0,1-1 0,0 0 1,0 0-1,0 0 0,0 0 0,0 1 0,-1-1 0,1 0 0,0 0 0,0 0 0,0 0 0,-1 0 0,1 0 0,0 0 1,0 0-1,-1 1 0,1-2 17,-1 1-1,1 0 1,-1 0 0,1 0 0,-1-1 0,1 1 0,0 0 0,-1-1 0,1 1 0,-1 0 0,1-1-1,0 1 1,-1-1 0,1 1 0,0 0 0,-1-1 0,1 1 0,0-1 0,-1 0 0,-4-12 43,0 0 1,0 0 0,1-1-1,1 1 1,0-1-1,-1-23 1,3 30-67,-6-114 91,-2-16-320,-8 13 163,13 78 129,2 6-77,2 31-62,-1 0 0,4-18 0,-1-8-148,-2 34 182,0 1 0,0 0 0,0-1 0,0 1 0,0-1 0,0 1 0,0 0 0,0-1 0,1 1 0,-1 0 0,0-1 0,0 1 0,0 0 0,0-1 0,1 1 0,-1 0 0,0-1 0,0 1 0,0 0 0,1-1 0,-1 1 0,0 0 0,1 0 0,-1-1 0,0 1 0,0 0 1,1 0-1,-1 0 0,0 0 0,1-1 0,-1 1 0,1 0 0,-1 0 0,0 0 0,1 0 0,-1 0 0,1 0 0,1 0 17,0 0 1,0 0 0,0 1-1,0-1 1,-1 0-1,1 1 1,0 0-1,2 0 1,3 2 31,-1 0 0,0 1 0,-1-1 0,11 9 0,-4-1 51,0 1 1,0 1-1,-1 0 1,-1 0 0,0 1-1,7 15 1,53 126 28,-46-97 115,23 71 206,-13-32-186,-22-71-189,-9-20-36,0 1 0,0 0 0,0 0 0,2 13 0,-3-14 99,-1-1 0,2 0 1,4 10-1,-7-14 696,0-6-90,0 4-679,1 0 1,-1-1 0,0 1-1,1 0 1,-1-1-1,1 1 1,0 0-1,-1 0 1,1-1-1,1-1 1,7-13 158,-7 7-140,-1 0-1,1 0 1,-1-17-1,2-13 27,25-233-39,-6 146 118,-11 73-218,-3 21 35,-5 21-100,-1 1-1,0 0 1,0-1-1,0-12 1,3 6-213,-5 17 122,-1 1-1,0-1 1,1 0 0,-1 1 0,1-1-1,-1 1 1,1 0 0,-1-1-1,1 1 1,-1-1 0,1 1 0,0 0-1,-1-1 1,1 1 0,0 0 0,-1 0-1,1-1 1,0 1 0,0 0 0,0 0-1,0-1 1,0 2 0,3 6-1231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4:20.37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243 79 1568,'0'0'501,"4"-7"726,6 10 2170,-9-3-3123,1 0-1,-1 0 0,1 0 1,-1 0-1,0-1 0,1 1 1,-1-1-1,0 1 0,1-1 1,-1 1-1,0-1 1,0 0-1,1 0 0,-1 1 1,0-1-1,0 0 0,2-2 1,5-4 901,-8 7-1133,0-1 0,0 1 0,0-1 0,0 1 1,0-1-1,-1 1 0,1-1 0,0 1 0,0-1 0,0 1 0,0 0 1,0-1-1,-1 1 0,1-1 0,0 1 0,0-1 0,-1 1 0,1 0 0,0-1 1,-1 1-1,1 0 0,0-1 0,-1 1 0,0-1 0,-7-7 281,2 3-241,0 1-1,0 0 1,-1 0 0,1 1-1,-1 0 1,0 0 0,0 0-1,0 1 1,0 0 0,0 0-1,-1 1 1,1 0-1,-13 0 1,11 1-109,-1 0 0,1 1 1,0 0-1,-1 1 0,1-1 0,0 2 0,0-1 0,0 2 1,1-1-1,-10 5 0,14-5 35,-1 0 0,1 0 0,0 0 1,0 1-1,0 0 0,0-1 0,1 1 0,-1 1 0,1-1 0,0 0 1,0 1-1,1 0 0,0-1 0,-1 1 0,1 0 0,-2 10 1,4-13 8,0 0 0,0 0 0,0 0 0,0 0 1,0 0-1,0 0 0,1 0 0,-1 0 0,1 0 1,-1 0-1,1-1 0,0 1 0,0 0 0,0 0 1,0 0-1,0-1 0,0 1 0,3 3 0,3 2 9,0 0 0,14 10 0,-3-2-68,-11-9 71,9 9 173,21 25-1,-32-34-138,-1 1 0,0-1-1,0 1 1,0 0 0,-1 0-1,0 0 1,4 14-1,-6-12-25,0-1 0,-1 1 0,0-1 0,0 1 0,-1-1 0,-2 11-1,1 0 5,0-9-16,0 0 0,-1 0 1,0 0-1,-6 14 0,-6 17 137,15-34 8,0-6-171,0-1-1,0 0 1,0 1-1,0-1 1,0 0-1,0 0 1,0 1-1,0-1 1,0 0-1,0 1 1,0-1-1,0 0 1,0 1-1,0-1 1,-1 0-1,1 0 1,0 1-1,0-1 1,0 0-1,0 0 1,0 1-1,-1-1 1,1 0-1,0 0 1,0 1-1,0-1 1,-1 0-1,1 0 1,0 0-1,0 0 1,-1 1-1,1-1 1,0 0-1,-1 0 0,1-1-575,0 1 0,0-1 0,0 0-1,-1 1 1,1-1 0,0 0 0,0 0-1,0 1 1,1-1 0,-1 0 0,0 1-1,0-1 1,0 0 0,0 1 0,1-1-1,1-3-2308,7-5 737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4:20.71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7 5408,'46'-1'5729,"0"-2"-3394,75 1-1231,-75 3-923,36 3 144,-48-4-95,-12-4-3169,-6 3 1062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3:31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7232,'0'9'11953,"0"25"-9831,0-13-688,-20 259 1670,14-225-3030,4-39-316,-12 114 155,2-44-6506,11-69 4107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4:21.90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69 118 1984,'-12'4'2037,"10"-4"128,-43 5 2801,45-5-4913,-1 0 0,1 0 0,-1 0 0,1-1 1,-1 1-1,1 0 0,0 0 0,-1 0 0,1-1 1,-1 1-1,1 0 0,0 0 0,-1-1 0,1 1 1,0 0-1,-1-1 0,1 1 0,0 0 0,-1-1 0,1 1 1,0-1-1,0 1 0,0 0 0,-1-1 0,1 1 1,0-1-1,0 1 0,0-1 0,0 1 0,0 0 1,0-1-1,0 1 0,0-1 0,0 1 0,0-1 1,0 1-1,0-1 0,3-16 1158,-1 12-1161,0 0 1,0 0 0,1 0-1,0 0 1,0 1 0,0-1-1,0 1 1,1 0 0,0 0-1,-1 0 1,2 0 0,-1 1 0,0-1-1,1 1 1,7-4 0,-4 3-65,-1 0 0,1 1 0,0 0 0,0 0 0,1 1 0,-1 0 0,1 0 0,-1 1 0,12 0 1,-13 1-18,0 0 1,0 1 0,0 0-1,0 0 1,0 0 0,0 1-1,12 5 1,-17-6 31,1 0 1,-1 0 0,0 1-1,0-1 1,0 0-1,0 1 1,0 0-1,0-1 1,-1 1-1,1 0 1,0 0-1,-1 0 1,0 0-1,1 0 1,-1 1 0,0-1-1,0 0 1,0 1-1,0-1 1,-1 0-1,1 1 1,0-1-1,-1 1 1,0-1-1,0 5 1,-1 5 16,0 1 1,-1 0-1,-1 0 0,-5 15 1,2-7-15,-14 50 244,-56 126 0,56-158 1,-29 42 0,14-24 266,34-54-423,0-2-49,0 1-1,1-1 1,-1 0 0,0 1 0,1-1 0,-1 0 0,0 0 0,0 0 0,0 0 0,0 0 0,0 0 0,0 0 0,0 0 0,0 0 0,-3 1 0,4-2-37,0 0 0,0-1 0,-1 1 0,1 0 0,0 0 0,0 0 0,0 0 0,0 0 0,-1 0 0,1 0 0,0 0-1,0 0 1,0 0 0,0-1 0,0 1 0,-1 0 0,1 0 0,0 0 0,0 0 0,0 0 0,0-1 0,0 1 0,0 0 0,0 0 0,0 0 0,0 0 0,0-1 0,0 1 0,0 0 0,0 0 0,0 0 0,0-1 0,0 1 0,0 0 0,0 0 0,0 0 0,0 0 0,0-1 0,0 1 0,0 0 0,0 0 0,0 0 0,0 0 0,0-1 0,0 1 0,0 0 0,0 0-1,0 0 1,1 0 0,-1 0 0,0-1 0,0 1 0,0 0 0,0 0 0,0 0 0,1 0 0,5-8 187,6 1-188,1 1 0,-1 1 0,1 0-1,1 1 1,-1 0 0,0 1 0,1 1 0,0 0-1,19 0 1,-8 2 31,-1 1-1,35 7 1,-54-7-22,0 0 1,0 0 0,0 0-1,0 1 1,-1 0-1,1 0 1,-1 0-1,1 1 1,-1-1 0,0 1-1,0 0 1,0 0-1,0 1 1,3 3-1,4-20-7555,-10 1 2843,2-1 1514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4:22.27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 3 5472,'-3'-2'2950,"5"9"-947,5 14-610,-1-8-1002,-1 1 0,-1-1 0,0 1 0,3 22 0,2 62 759,-7-77-1044,0 133 721,-3-81-193,-3-52-419,4-21-236,0 1 1,-1 0-1,1 0 1,0-1 0,0 1-1,-1 0 1,1 0 0,0-1-1,-1 1 1,1-1 0,-1 1-1,1 0 1,0-1-1,-1 1 1,0-1 0,1 1-1,-1-1 1,1 1 0,-1-1-1,-1 1 1,2-1-102,0 0-1,-1 0 1,1 0 0,0 0-1,0 0 1,-1 0 0,1 0-1,0-1 1,0 1 0,-1 0 0,1 0-1,0 0 1,0-1 0,-1 1-1,1 0 1,0 0 0,0 0-1,0-1 1,0 1 0,-1 0 0,1 0-1,0-1 1,0 1 0,0 0-1,0-1 1,0 1 0,0 0-1,0 0 1,0-1 0,0 1 0,0 0-1,0-1 1,0 0 0,0-8-2376,5 0 685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4:22.63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22 3808,'0'-1'97,"0"0"0,0 0 0,0 0 0,0 1 0,0-1-1,1 0 1,-1 0 0,0 0 0,0 1 0,0-1 0,1 0 0,-1 0 0,0 0 0,1 1 0,-1-1 0,0 0 0,1 1 0,-1-1-1,1 0 1,-1 1 0,1-1 0,1 0 0,-1-2 1225,1 8 689,0-3-1813,0 1-1,0 0 1,0-1-1,-1 1 0,1 0 1,-1 0-1,1 1 0,-1-1 1,0 0-1,0 0 1,0 5-1,4 42 1088,-5-37-976,-1 80 1147,-2-31-923,4-34-393,-1-8 9,0 0 0,-4 26 0,0-22 155,-2 48 0,2-48 91,0-14-282,4-10-135,0 0 1,0 0 0,0 0 0,0 0 0,0 1 0,0-1 0,0 0 0,0 0 0,0 0 0,0 0 0,0 0-1,0 0 1,-1 0 0,1 1 0,0-1 0,0 0 0,0 0 0,0 0 0,0 0 0,0 0 0,-1 0 0,1 0 0,0 0-1,0 0 1,0 0 0,0 0 0,0 0 0,-1 0 0,1 0 0,0 0 0,0 0 0,0 0 0,0 0 0,0 0 0,-1 0-1,1 0 1,0 0 0,0 0 0,-1-1-173,1 1 0,0-1 0,-1 1 0,1-1 0,0 0 0,-1 1 0,1-1 0,0 0 0,0 1 0,0-1 0,-1 0 0,1 1 0,0-1 0,0 0 0,0 0 0,0 1 0,0-1 0,1 0 0,-1 0-280,2-12-1584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4:23.13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8 204 2560,'0'0'122,"0"0"0,-1 0-1,1 0 1,0 0 0,0 0 0,-1 0 0,1 0 0,0 0 0,0 0-1,-1 0 1,1 0 0,0 0 0,0 0 0,-1 0 0,1 0 0,0 0-1,0-1 1,0 1 0,-1 0 0,1 0 0,0 0 0,0 0 0,0 0 0,-1-1-1,1 1 1,0 0 0,0 0 0,0 0 0,0 0 0,0-1 0,-1 1-1,1 0 1,0 0 0,0-1 0,0 1 0,0 0 0,0 0 0,0 0-1,0-1 1,0 1 0,0 0 0,0 0 0,0-1 0,0 1 0,0 0-1,0 0 1,0-1 0,0 1 0,0 0 0,0 0 0,0 0 0,0-1-1,0 1 1,0 0 0,1 0 0,-1-1 0,0 1 0,0 0 0,0 0-1,0 0 1,0 0 0,1-1 0,-1 1 0,0 0 0,0 0 0,1 0-1,16-20 378,-7 10 304,6-13 6,-7 9-70,22-25 1,-28 36-687,0 0-1,0 0 1,0 1-1,0-1 1,1 1 0,-1 0-1,1-1 1,-1 2-1,1-1 1,0 0-1,0 1 1,0-1 0,4 0-1,-6 2-42,0 0-1,0 0 1,0 0-1,0 1 1,0-1 0,0 0-1,0 1 1,0-1-1,0 1 1,0 0-1,0-1 1,0 1 0,0 0-1,-1 0 1,1 0-1,0 1 1,2 2-1,3 2 201,0 0-1,9 14 1,-7-8-8,-7-10-160,8 10 341,1 0-1,14 12 1,-21-20-260,0-1 1,0 0-1,0-1 1,0 1-1,1-1 1,-1 0-1,1 0 1,0 0-1,0-1 1,-1 1-1,9 0 1,-7-2-30,0 0-1,1 0 1,-1-1 0,0 0 0,0 0 0,0 0-1,0-1 1,0 0 0,0 0 0,0-1 0,0 1-1,7-6 1,5-4 33,-1 1 0,23-23 0,-28 24-93,-1-2 0,0 1 0,14-20 1,-21 24-1144,0 1 0,6-14 0,-2 5-890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4:25.20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79 211 2912,'3'-4'3283,"-3"4"-3214,1 0 1,-1 0-1,0 0 0,0 0 0,0 0 1,0-1-1,0 1 0,1 0 0,-1 0 1,0 0-1,0 0 0,0 0 0,0 0 1,0 0-1,0-1 0,1 1 0,-1 0 1,0 0-1,0 0 0,0 0 0,0-1 1,0 1-1,0 0 0,0 0 1,0 0-1,0 0 0,0-1 0,0 1 1,0 0-1,0 0 0,0 0 0,0 0 1,0-1-1,0 1 0,0 0 0,0 0 1,0 0-1,0 0 0,0-1 0,0 1 1,0 0-1,0 0 0,-1 0 1,1 0-1,0-1 0,0 3 150,0 0 0,0-1-1,0 1 1,0 0 0,0 0 0,-1-1-1,1 1 1,0 0 0,-1-1 0,0 1-1,1-1 1,-2 3 0,-3 9 126,-11 52 237,-14 110-1,6 114 608,22-276-1075,2-12-71,0 1-1,-1-1 1,1 1-1,0 0 1,0-1-1,0 1 1,0-1-1,0 1 1,0 0-1,0-1 1,0 1-1,1-1 1,0 3 0,1-2 618,-2-6-22,-1-5-121,2-27-56,7-44 0,0 13-538,12-89 12,-6 47 131,-7 63-58,1-66 0,1-26-1374,0 160 629,17 98 526,-18-81 202,25 117-136,0-10 929,-28-125-483,-5-21-282,1 0-1,-1 1 0,0-1 0,0 1 0,0-1 1,0 0-1,1 1 0,-1-1 0,0 0 0,0 1 0,1-1 1,-1 0-1,0 0 0,0 1 0,1-1 0,-1 0 1,0 0-1,1 0 0,-1 1 0,0-1 0,1 0 0,-1 0 1,1 0-1,-1 0 0,0 0 0,1 0 0,-1 0 1,1 0-1,-1 0 0,0 0 0,1 0 0,-1 0 0,0 0 1,1 0-1,-1 0 0,1 0 0,-1 0 0,0 0 1,1 0-1,-1 0 0,0-1 0,1 1 0,-1 0 0,0 0 1,1-1-1,-1 1 0,0 0 0,1 0 0,-1-1 1,0 1-1,0 0 0,1-1 0,-1 1 0,0 0 0,0-1 1,1 0-1,3-8 115,0-1 0,0 1 0,-1-1 0,3-14 0,-3 13-79,12-40 101,42-93 0,37-37-287,-76 151 64,-6 9-179,12-25-1,-21 40-174,-1 11 18,-1 2 411,0 23-141,0-3 165,8 112-69,6 157 163,-8-207-12,18 96 419,-25-159 811,0-44-2027,0 1-1543,0 1-1634,2-24 0,5 14 639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4:25.98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36 107 3072,'0'0'223,"0"1"0,-1 0-1,1-1 1,-1 1 0,1 0 0,0 0 0,0-1 0,-1 1-1,1 0 1,0 0 0,0-1 0,0 1 0,0 0 0,0 0-1,0 0 1,0 0 0,0-1 0,0 1 0,0 0 0,1 0-1,-1-1 1,0 1 0,1 0 0,-1 0 0,1 0 0,12 23 1694,-7-14-903,-3-7-798,-1 1 0,0-1 1,1 0-1,0 0 0,0-1 0,0 1 0,0 0 1,0-1-1,0 0 0,1 0 0,-1 0 0,1 0 1,6 2-1,-7-3-89,1 0 0,-1 0 0,0 0-1,1 0 1,-1-1 0,0 1 0,1-1 0,-1 0 0,1 0 0,-1 0 0,0 0-1,1-1 1,-1 0 0,1 1 0,-1-1 0,4-2 0,-6 2-79,1 0 1,-1-1-1,1 1 1,-1-1-1,1 1 0,-1-1 1,0 1-1,0-1 1,0 0-1,0 0 1,0 0-1,0 1 1,0-1-1,-1 0 0,1 0 1,-1 0-1,1 0 1,-1 0-1,0 0 1,1 0-1,-1 0 0,0 0 1,-1-3-1,0-8 82,0 1 0,-4-20 0,2 23-160,1 1 0,-1-1 0,-1 1 0,1 0 0,-1 0 1,-1 1-1,0-1 0,0 1 0,-6-7 0,11 13 19,-1 0 0,0 0 0,0 0 0,0 1 1,0-1-1,0 0 0,0 1 0,0-1 0,0 0 0,0 1 0,0 0 0,0-1 0,0 1 0,0-1 0,-1 1 1,1 0-1,0 0 0,0 0 0,0 0 0,-1 0 0,0 0 0,0 0-8,-1 1-1,1-1 1,0 1 0,0 0-1,0 0 1,0 0 0,0 0-1,1 0 1,-1 1 0,-3 2-1,-2 3-44,0 0 0,1 0 0,0 1 0,-6 11 0,4-6 101,2 1 0,0 0 1,1 0-1,0 1 0,1 0 1,1 0-1,-3 25 0,5-31 79,1 0-1,0 0 0,0 0 0,1 0 0,0-1 0,4 17 1,-4-19-22,1-1 1,0-1 0,0 1 0,0 0 0,1 0-1,-1-1 1,1 1 0,0-1 0,0 0 0,1 0-1,-1 0 1,1-1 0,4 4 0,-4-4-35,-1 0 0,0 0 0,1-1 0,0 1 0,0-1 0,0 0 0,-1 0 0,2 0 0,-1-1 0,0 0 0,0 1 1,0-1-1,1-1 0,-1 1 0,0-1 0,1 0 0,-1 0 0,5 0 0,6-1-8,8-1 48,0-1 0,29-6 0,-33 3-1423,-1 5 331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4:27.60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264 0 2400,'-28'9'3466,"16"-2"-3159,1 0-1,0 1 1,0 0-1,1 0 1,0 1-1,0 1 0,1 0 1,1 0-1,0 1 1,-10 15-1,2 6 13,1 0-1,1 1 1,-11 43 0,10-19 249,-8 69 0,19-99-405,1 0 0,1 0 1,2 0-1,0 0 0,2 0 1,1 0-1,8 34 0,90 244 624,-30-98 85,-64-186-639,-2 0-1,-1 1 1,0 0 0,-2 0-1,0 0 1,-2 0 0,-3 35-1,-11 52 813,-49 186 1,12-147-438,30-99-192,18-44-401,0 0-1,0 0 1,0 0-1,-1-1 0,0 1 1,-7 6-1,-9 10-4536,10-8 1866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4:36.08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129 63 2080,'1'0'293,"0"-1"0,0 1 0,-1-1-1,1 0 1,0 0 0,-1 0 0,1 1 0,0-1 0,-1 0 0,1 0 0,-1 0 0,1 0-1,-1 0 1,1 0 0,-1 0 0,0 0 0,0 0 0,1 0 0,-1 0 0,0 0-1,0 0 1,0 0 0,0-2 0,-1-3 1440,1 5-1634,-1 0-1,1 0 0,-1 0 1,0 0-1,1 0 0,-1 0 1,0 0-1,0 0 0,0 0 1,0 0-1,0 0 0,0 0 1,0 1-1,0-1 0,0 0 1,0 1-1,-3-2 0,-3-2 154,5 3-254,1 0 0,-1 0 1,1 0-1,-1 1 0,0-1 1,1 1-1,-1-1 0,0 1 1,1 0-1,-1-1 0,0 1 1,1 0-1,-1 0 0,0 0 1,0 0-1,1 1 1,-1-1-1,0 0 0,1 1 1,-1-1-1,0 1 0,1 0 1,-1-1-1,1 1 0,-1 0 1,1 0-1,-3 2 0,-1 0 6,0 1 0,0 0 0,1 0-1,-1 1 1,1-1 0,0 1 0,-4 5 0,5-4 29,-1 0 1,1 1-1,0-1 1,1 0-1,-1 1 1,1 0-1,0 0 1,1-1 0,0 1-1,0 0 1,1 0-1,-1 0 1,1 0-1,1 0 1,-1 0-1,1 0 1,1 0 0,-1 0-1,1 0 1,0-1-1,1 1 1,0-1-1,3 7 1,-1-3 93,1 0 0,0 0 1,0 0-1,1-1 0,13 14 0,-15-18-44,0-1 0,0 0 0,0 0 0,0-1 0,1 1 1,-1-1-1,1 0 0,0-1 0,0 0 0,0 0 0,12 3 0,-11-4 17,0-1 1,0 1-1,0-1 0,0-1 1,0 1-1,0-1 0,0 0 0,-1-1 1,1 0-1,0 0 0,0 0 1,-1-1-1,0 0 0,1 0 1,-1-1-1,0 0 0,0 0 1,8-8-1,-2 1 49,0 0 0,-2-1 0,1-1 0,-2 1 0,1-2 0,-2 1 0,8-16 0,-11 19-57,-1 0-1,0 0 1,0 0-1,-1-1 0,3-19 1,-5 27-80,-1 0 1,1-1 0,-1 1 0,0-1 0,0 1-1,-1-1 1,1 1 0,-1 0 0,0-1 0,0 1-1,0 0 1,0-1 0,0 1 0,-1 0 0,1 0-1,-1 0 1,0 0 0,0 0 0,0 1 0,0-1-1,0 1 1,-6-5 0,4 4-29,0 1-1,-1-1 1,1 1 0,-1 0 0,0 0-1,0 1 1,1-1 0,-1 1-1,0 0 1,0 0 0,0 1-1,0-1 1,0 1 0,-8 1 0,-7 2-54,0 0 1,-26 8 0,23-5 68,22-5-175,0-1 0,1 0 0,-1 0 0,0 0 0,0 0 0,1 0 0,-1 0 0,0-1 0,0 1 0,1 0 0,-1 0 0,0 0 0,1-1 0,-1 1 0,-1-1 0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4:37.61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6 111 2080,'0'0'64,"0"-1"1,0 1-1,0-1 1,0 1-1,0-1 1,-1 1-1,1-1 1,0 1-1,0-1 1,0 1-1,0-1 1,-1 1-1,1-1 1,0 1-1,-1-1 1,1 1-1,-1-1 1,1 1-38,0 0 1,0 0 0,-1-1 0,1 1 0,0 0 0,0 0 0,0 0-1,0 0 1,0 0 0,0 0 0,0 0 0,0-1 0,0 1 0,0 0-1,-1 0 1,1 0 0,0 0 0,0 0 0,0-1 0,0 1 0,0 0-1,0 0 1,0 0 0,0 0 0,0 0 0,0-1 0,0 1 0,0 0-1,0 0 1,0 0 0,1 0 0,-1-1 0,0 1 0,0 0 0,0 0-1,0 0 1,0 0 0,0 0 0,0 0 0,0-1 0,0 1 0,1-2 238,0-1 1,-1 1 0,1-1-1,-1 0 1,0 1-1,0-1 1,0 0 0,0 1-1,0-1 1,-1 0 0,-1-4-1,2 3-114,-1 0-1,1 1 0,0-1 0,0 0 0,0 0 0,1 1 0,-1-1 0,2-4 0,1-13 201,-1 25-332,-1-2 6,1 0-1,-1 1 0,0-1 1,0 0-1,0 1 0,1 4 1,8 38 424,-7-33-394,0-1 0,2 23 0,2 108 958,-2-97-727,3 53 231,-7-77-152,0-17-311,-1 0 0,0-1 0,0 1 0,0 0 0,0 0 0,0-1-1,-3 7 1,3-2 865,1-19-1653,0-1-1998,4-5 833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4:38.18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 9 2400,'0'0'19,"0"0"0,0 0 0,0 0 0,-1 0-1,1 0 1,0 0 0,0 0 0,0 0 0,0-1 0,0 1 0,-1 0 0,1 0 0,0 0 0,0 0-1,0 0 1,0 0 0,0 0 0,0-1 0,0 1 0,-1 0 0,1 0 0,0 0 0,0 0-1,0 0 1,0-1 0,0 1 0,0 0 0,0 0 0,0 0 0,0 0 0,0 0 0,0-1 0,0 1-1,0 0 1,0 0 0,0 0 0,0 0 0,0-1 0,0 1 0,0 0 0,0 0 0,0 0 0,0 0-1,1 0 1,-1-1 0,0 1 0,0 0 0,0 0 0,0 0 0,0 0 0,0 0 0,0 0 0,0 0-1,1-1 1,-1 1 0,0 0 0,0 0 0,0 0 0,0 0 0,0 0 0,1 0 0,-1 0 0,0 0-1,0 0 1,0 0 0,1 0 0,2-2 112,0 9 4820,4 28-3918,-2 39 97,1-1-153,-18 200 1268,7-197-1648,5-59-68,1-16 147,-1-12-398,0 4-1467,1 0 1,0 0-1,0 0 1,1 0-1,0 0 1,3-7-1,7-4-1264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3:33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15 4896,'-18'4'9765,"13"-4"-5886,3 0-2871,6 1 1020,-4-1-1978,0 0 1,0 1 0,0-1-1,0 0 1,0 0 0,0 0 0,0 0-1,0 0 1,0 1 0,0-1 0,0 0-1,0 0 1,0 0 0,0 0-1,0 0 1,1 1 0,-1-1 0,0 0-1,0 0 1,0 0 0,0 0 0,0 0-1,0 0 1,1 0 0,-1 0-1,0 0 1,0 1 0,0-1 0,0 0-1,0 0 1,1 0 0,-1 0 0,0 0-1,0 0 1,0 0 0,0 0-1,1 0 1,-1 0 0,0 0 0,92 1 1476,40 0-1145,92-19-265,-206 16-137,50-4 110,-51 8 35,2 0-3013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4:38.91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1 316 2496,'0'0'784,"9"3"5039,-4-3-5721,-2-2 87,0 0-1,0 0 1,0-1 0,0 1-1,0-1 1,0 0-1,-1 0 1,1 0 0,-1 0-1,3-5 1,0 1-19,27-47 321,5-6-107,-18 31-243,6-10 72,-22 36-202,0 0 0,0 0 0,-1 0 0,2 0 0,-1 0 0,0 0 0,1 1 0,3-3 0,-6 5-16,0 0-1,0-1 0,0 1 0,0 0 1,0 0-1,1-1 0,-1 1 1,0 0-1,0 0 0,0 0 1,0 0-1,0 1 0,0-1 0,1 0 1,-1 0-1,0 1 0,0-1 1,0 1-1,0-1 0,0 1 0,0-1 1,0 1-1,0-1 0,0 1 1,-1 0-1,1 0 0,0-1 1,0 1-1,0 0 0,-1 0 0,1 0 1,0 0-1,0 1 0,3 6-6,1-1 0,-2 1 0,5 11 0,-4-10 20,15 43 46,8 19 431,-23-63-320,0 0 0,1-1 0,0 1 1,0-1-1,0 0 0,11 10 1,-14-16-88,-1 0 1,0 0-1,1 1 1,-1-2 0,1 1-1,-1 0 1,1 0-1,0 0 1,-1-1 0,1 1-1,0-1 1,0 1-1,-1-1 1,1 0-1,0 0 1,0 0 0,2 0-1,0 0 17,-1-1-1,1 0 1,-1 1 0,1-2-1,-1 1 1,0 0 0,1-1-1,3-2 1,5-4 46,0-1 0,-1 0 1,14-15-1,-20 19-135,174-160 202,-112 111-651,-18 21-5093,-31 24 3286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4:41.81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197 103 1824,'0'-8'4373,"0"-5"-2160,0 10-2122,0 1 0,0-1-1,0 1 1,-1-1 0,1 1-1,-1 0 1,1-1 0,-1 1-1,0-1 1,0 1 0,0 0-1,0 0 1,-1 0 0,1 0-1,0 0 1,-1 0 0,1 0-1,-1 0 1,-2-2 0,-13-14 346,5 11-256,10 6-182,1 0 1,0 0-1,0 0 1,0 0-1,0 1 1,0-1-1,-1 1 1,1-1-1,0 1 1,-1-1-1,1 1 1,0-1-1,-1 1 1,1 0-1,0 0 1,-1 0-1,1 0 1,-1 0-1,0 0 1,-8 2-6,8-2 10,1 0 0,-1 1 0,1-1 0,-1 0 0,1 1 0,0-1 0,-1 1 0,1-1 0,-1 1 0,1 0 0,-2 1 0,-3 2-16,0 0-1,0 1 1,1-1 0,-1 1-1,1 0 1,0 1-1,1-1 1,0 1-1,-1 0 1,2 0-1,-6 11 1,3-3 40,1 0-1,1 1 1,0-1-1,1 1 1,1 0-1,0 0 1,1 0-1,1 0 1,0 0 0,1 1-1,5 26 1,-2-19-48,-2-13 69,-1 0 0,1 0 0,1 0 0,0-1 0,0 1 1,1-1-1,8 15 0,-9-20-18,3 6 188,0 0 0,1-1-1,13 15 1,-17-22-165,0 1 1,0-1 0,0 0-1,0 0 1,0 0 0,0 0-1,1 0 1,-1-1 0,1 1-1,-1-1 1,1 0-1,0 0 1,-1 0 0,1-1-1,0 1 1,3-1 0,1 0 46,0-1 1,0 0 0,0-1-1,0 0 1,0 0 0,0 0 0,8-5-1,52-28 352,-48 23-354,2-1-20,0-1-1,-1-1 1,34-33 0,47-60 332,-63 65-113,-38 42-282,30-36 84,-29 34-68,-1 0-1,1 1 1,0-1 0,-1 0-1,1 0 1,-1-1 0,0 1-1,0 0 1,-1 0 0,1-1-1,0-4 1,-1 8-35,0 0 1,0 0-1,0-1 1,0 1-1,0 0 0,0 0 1,1-1-1,-1 1 1,0 0-1,0 0 1,0-1-1,-1 1 0,1 0 1,0 0-1,0-1 1,0 1-1,0 0 1,0 0-1,0-1 1,0 1-1,0 0 0,0 0 1,-1 0-1,1-1 1,0 1-1,0 0 1,0 0-1,0 0 0,-1-1 1,1 1-1,0 0 1,0 0-1,0 0 1,-1 0-1,1 0 0,0 0 1,0-1-1,-1 1 1,1 0-1,0 0 1,0 0-1,-1 0 0,1 0 1,0 0-1,0 0 1,-1 0-1,1 0 1,0 0-1,0 0 1,-1 0-1,1 0 0,0 0 1,-1 1-1,-13 8-86,12-7 130,-5 3-48,2 1-1,-1-1 1,1 1-1,0 1 1,0-1-1,1 1 1,-1-1-1,-2 9 1,2-4-50,0-1 1,1 1 0,0 0-1,1 0 1,-2 15 0,3-14 60,1 0 0,1 0 0,0 1 0,3 20 0,-3-29 5,1 0 0,0 1 0,0-1 0,0 0-1,0 0 1,1 0 0,0-1 0,0 1 0,0 0 0,0-1 0,0 1 0,1-1 0,-1 0 0,1 1 0,0-1 0,0-1 0,4 4 0,-2-2 32,1-1 1,0 0-1,-1 0 0,1 0 0,0-1 0,1 0 1,-1 0-1,0 0 0,8 0 0,-9-2 12,0 0 0,0 0 0,0-1 0,0 1-1,0-1 1,0 0 0,0-1 0,0 1 0,-1-1-1,1 0 1,-1 0 0,7-4 0,-6 3-26,-2 0 1,1 0-1,0-1 0,-1 1 1,1-1-1,-1 0 1,0 1-1,0-1 0,-1-1 1,1 1-1,-1 0 1,0-1-1,0 1 1,0-1-1,2-9 0,-3 8-16,0 0-1,0 0 1,0-1 0,-1 1-1,0-1 1,0 1-1,0 0 1,-1-1 0,0 1-1,0 0 1,-1-1-1,-3-8 1,0 4-20,3 4 20,-1 1-1,1 0 0,-1 0 1,-1 1-1,1-1 1,-1 1-1,0-1 1,-5-4-1,3 5-4,0-1-1,0 1 1,-1 1-1,0-1 0,0 1 1,0 0-1,0 1 1,-9-4-1,-4 1-179,-40-8 0,30 15 9,32 3 130,-1-2-109,0-1-1,-1 1 1,1-1 0,0 1 0,0-1 0,0 0 0,1 1-1,-1-1 1,0 0 0,3 2 0,44 19-8011,-31-14 6433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4:42.62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181 0 2400,'0'0'779,"5"0"1333,-32 13 1781,-5 6-2981,1 0 0,-38 32 0,67-51-921,1 1 0,0 0 0,0 0 0,0 0 0,0 0 0,0 0-1,0 0 1,0 0 0,0 0 0,1 1 0,-1-1 0,0 0 0,1 0 0,-1 1 0,1-1 0,-1 0 0,1 2 0,0-1 22,0-1-1,0 0 0,0 0 1,0 0-1,0 0 1,1 0-1,-1 0 0,0 0 1,1 0-1,-1 0 0,1 0 1,-1 0-1,1 0 1,0 0-1,-1 0 0,1 0 1,1 1-1,4 3 84,0 0 0,1-1-1,-1 0 1,1 0 0,9 4 0,2 2-219,77 38 507,-94-47-389,3 2 115,0-1-1,0 1 1,7 7-1,-11-9-61,1-1 1,0 0-1,-1 1 0,0 0 0,1-1 1,-1 1-1,1-1 0,-1 1 0,0-1 1,1 1-1,-1 0 0,0-1 0,0 1 1,1 0-1,-1-1 0,0 1 0,0 0 1,0-1-1,0 1 0,0 0 0,0 0 1,0-1-1,0 1 0,0 0 0,0-1 1,-1 1-1,1 0 0,0-1 0,0 1 1,-1 0-1,1-1 0,0 1 0,-1-1 1,1 1-1,-1 0 0,-7 7 111,0-1-1,-1-1 1,0 1-1,-13 6 1,-2 2-40,15-10-55,-1 0 0,0 0 0,0-1 0,-16 4 0,19-6-58,4 0 17,-1-1 0,0 0 0,1-1 0,-1 1 0,0-1 0,0 1 0,0-1 0,1 0 1,-1-1-1,0 1 0,-4-1 0,8 0-226,-1 1 0,1-1 0,0 1 1,-1-1-1,1 1 0,-1-1 0,1 1 0,0-1 0,-1 1 1,1-1-1,0 0 0,0 1 0,-1-1 0,1 0 0,0 1 1,0-1-1,0 0 0,0 1 0,0-1 0,0 0 0,0 1 1,0-1-1,0 0 0,0 1 0,0-1 0,0 1 1,1-1-1,-1 0 0,0 1 0,0-1 0,1 0 0,8-9-1711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4:43.38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21 29 2976,'-14'-5'3274,"14"4"-3167,0 1 0,0-1 0,0 1 0,0 0 0,0-1 0,0 1 0,0-1 0,0 1 0,0 0 0,0-1 0,-1 1 0,1 0 0,0-1 0,0 1 0,0-1 0,0 1 0,-1 0 0,1 0 0,0-1 0,0 1 0,-1 0 0,1-1 0,0 1 0,-1 0 0,1 0 0,0-1 0,0 1 0,-1 0 0,-1-2 417,16-1 269,0 0 0,24-2 0,-34 5-799,-1 0 0,1 0 0,0 1 0,-1-1 0,1 1 0,-1 0 0,1 0 0,-1 1 1,1-1-1,-1 1 0,0-1 0,0 1 0,4 3 0,-5-4 23,-1 0 0,1 1 0,-1 0 0,1-1 0,-1 1 0,0 0 0,0-1 0,0 1 0,0 0 0,0 0 0,0 0 0,0 0 0,0 0 0,-1 0 0,1 0 0,-1 0 0,1 1 0,-1-1 0,0 0 0,0 0 0,0 0 0,0 0 0,-1 4 0,0-2 10,1-1-1,-1 1 1,0-1 0,-1 1-1,1-1 1,-1 1 0,1-1-1,-1 0 1,0 0 0,0 0-1,-4 5 1,-21 17 51,19-18 115,0 1-1,-13 15 1,21-22-175,-1-1 0,1 0 0,0 0-1,0 0 1,-1 1 0,1-1 0,0 0 0,0 0 0,0 1 0,0-1 0,-1 0-1,1 0 1,0 1 0,0-1 0,0 0 0,0 1 0,0-1 0,0 0 0,0 0-1,0 1 1,0-1 0,0 0 0,0 1 0,0-1 0,0 0 0,0 1 0,0-1-1,0 0 1,0 0 0,0 1 0,1-1 0,-1 0 0,0 1 0,0-1 0,0 0-1,0 0 1,1 1 0,-1-1 0,0 0 0,0 0 0,0 0 0,1 1 0,-1-1-1,0 0 1,0 0 0,1 0 0,-1 0 0,0 0 0,1 1 0,19 2 346,-9-2-177,4 2-5,0 0-1,0-2 0,19 1 1,65 6 500,-98-8-618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4:46.69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228 27 2080,'0'0'4154,"0"-12"-1386,0 10-2250,0-2 462,0 3-956,0 1-1,0 0 1,0 0 0,0-1-1,0 1 1,0 0 0,-1 0-1,1-1 1,0 1 0,0 0-1,0 0 1,0-1 0,0 1 0,0 0-1,0 0 1,-1 0 0,1-1-1,0 1 1,0 0 0,0 0-1,0 0 1,-1 0 0,1 0-1,0-1 1,0 1 0,0 0-1,-1 0 1,1 0 0,0 0-1,-4-2 201,1 1 470,-35 24 404,31-18-1113,-8 5 92,-27 25 0,31-23 12,0 0-1,1 1 1,0 0-1,1 1 1,0 0 0,2 1-1,-1 0 1,2 0-1,0 0 1,1 1 0,0 0-1,-2 17 1,3-4 83,0 0 1,2 0-1,1 0 1,1 1-1,5 28 1,-4-50-139,-1-2-1,0 1-1,1-1 1,0 0-1,0 0 1,0-1 0,1 1-1,0 0 1,0 0-1,1-1 1,-1 1-1,1-1 1,0 0 0,5 6-1,-4-5 58,1 0 0,1-1 0,-1 1 0,1-1 0,0 0 0,7 4 0,-9-7-39,0 0-1,0 0 1,-1-1 0,1 1-1,1-1 1,-1 0-1,0 0 1,0-1 0,0 1-1,0-1 1,1 0 0,-1 0-1,6-1 1,-2 0 53,-1-1 0,1 0 0,-1 0 0,1 0 0,-1-1 0,13-7 0,-4 0 159,25-20-1,-28 19-205,0-1 0,-1-1 0,-1 0-1,0 0 1,-1-1 0,9-16 0,48-98 199,-50 92-158,-5 10-113,-1 0 1,-1 0-1,11-49 0,-20 69 17,0 1 0,0 0 0,-1 0 0,0-1 0,0 1 0,0 0-1,-1-1 1,0 1 0,0 0 0,0 0 0,-1 0 0,1 0 0,-1 0-1,-1 0 1,-3-7 0,3 8-10,1 0 0,-1 1 0,0-1-1,-1 1 1,1 0 0,-1 0 0,1 0 0,-1 0 0,0 1-1,0-1 1,0 1 0,0 0 0,-1 0 0,1 0 0,0 1-1,-1 0 1,-7-2 0,5 2-9,-1 0 1,1 0-1,0 1 0,-1 0 1,1 0-1,0 1 0,-14 2 1,-71 23-134,75-20 140,0 1-1,1 0 0,1 1 1,-1 1-1,1 1 0,1 0 1,0 1-1,0 0 0,-16 19 1,23-22-7,1 0 0,-1 0 0,2 1 0,-1 0 0,1 0 0,1 1 1,-1 0-1,2-1 0,-1 1 0,2 1 0,-4 14 0,5-22 14,1 1 0,-1-1 0,1 1-1,0-1 1,0 1 0,0 7 0,0-10 8,1 0 0,-1 0-1,0-1 1,1 1 0,-1 0 0,0 0 0,1 0 0,-1 0-1,1 0 1,0 0 0,-1 0 0,1-1 0,0 1 0,-1 0-1,1-1 1,0 1 0,0 0 0,-1-1 0,1 1-1,0-1 1,0 1 0,0-1 0,0 1 0,0-1 0,0 0-1,0 0 1,0 1 0,0-1 0,1 0 0,17 2 153,-1-2 1,0 1 0,25-5-1,54-11 151,-43 5-111,-27 6-94,-1 0 49,0 0-1,0-2 1,49-17 0,-64 20-81,0 0-555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4:48.62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293 73 2400,'0'0'1792,"5"-12"1674,-5 10-3329,0 0 0,-1 1-1,1-1 1,-1 1 0,1-1-1,-1 0 1,0 1 0,0 0-1,0-1 1,0 1 0,0-1-1,0 1 1,0 0 0,0 0-1,0 0 1,-3-2 0,-4-6 297,5 7-340,0-1 0,0 0 0,-1 1 0,1 0 0,0 0 0,-1 0 0,1 0 1,-1 1-1,0-1 0,0 1 0,0 0 0,1 0 0,-1 0 0,0 1 0,0 0 1,-6-1-1,4 2-36,-1 0 0,1-1 0,-10 0 1,12-1-90,0 1 0,-1 0 0,1 0 0,0 0 0,0 1 0,0 0 1,-1-1-1,1 1 0,0 1 0,-7 2 0,-2 5 89,-1 1 0,2 0 0,-1 1 0,2 1-1,-1 0 1,-12 17 0,22-25 6,-1 0 0,1 1 0,0-1 0,0 1 0,0-1 0,0 1 0,1 0 0,0-1 0,0 1 0,0 0 0,1 0 0,0 0 0,0 10 0,0-14-39,1-1-1,-1 1 1,1 0-1,-1 0 1,1 0-1,-1-1 1,1 1-1,-1 0 1,1-1-1,0 1 1,-1 0-1,1-1 1,0 1-1,-1-1 1,1 1-1,0-1 1,0 1-1,0-1 1,-1 0-1,1 1 1,0-1-1,0 0 1,0 0-1,0 0 1,0 1-1,1-1 0,26 3 345,202-3 111,-222 0-471,1 1 0,-1 0 0,1 1 0,-1 0 0,0 0 1,0 1-1,11 4 0,-14-5-5,0 1-1,0-1 1,-1 1 0,1 0 0,-1 0 0,0 0-1,0 0 1,0 1 0,0 0 0,-1 0 0,1 0-1,4 9 1,-6-11 38,-1 0-1,0 1 1,-1-1-1,1 0 1,0 1-1,-1-1 1,1 1-1,-1-1 1,0 1-1,0-1 1,0 1-1,0-1 0,0 1 1,-1-1-1,1 1 1,-1-1-1,1 0 1,-1 1-1,0-1 1,0 1-1,-2 2 1,2-2 26,-2 0 0,1-1-1,0 1 1,0 0 0,-1-1 0,1 1 0,-1-1 0,0 0 0,0 0-1,0 0 1,0 0 0,0-1 0,0 1 0,-5 1 0,-24 7 150,-51 9 1,6-1-162,47-9 61,-42 5 0,67-13 3,1 0-111,-1-1 0,1 1-1,0-1 1,-1 0 0,1 0 0,-1-1 0,1 1 0,0-1-1,-8-2 1,12 3-77,0 0 0,0 0 0,-1 0 0,1-1 0,0 1 0,0 0 0,0 0 0,-1 0 0,1 0-1,0 0 1,0-1 0,0 1 0,0 0 0,-1 0 0,1 0 0,0 0 0,0-1 0,0 1 0,0 0 0,0 0 0,0 0 0,0-1 0,-1 1 0,1 0-1,0 0 1,0-1 0,0 1 0,0 0 0,0 0 0,0-1 0,0 1 0,0 0 0,0 0 0,0 0 0,0-1 0,0 1 0,1 0 0,-1 0 0,0-1-1,0 1 1,0 0 0,0 0 0,0 0 0,0-1 0,0 1 0,1 0 0,6-8-3213,6 3 1078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4:48.99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39 0 3136,'-1'0'133,"0"1"0,1-1-1,-1 1 1,0-1 0,0 1 0,1-1 0,-1 1 0,0 0-1,1-1 1,-1 1 0,0 0 0,1-1 0,-1 1-1,1 0 1,-1 0 0,1 0 0,0-1 0,-1 1 0,1 0-1,0 0 1,-1 0 0,1 0 0,0 0 0,0 0 0,0 0-1,0-1 1,0 3 0,-4 39 1408,3-18-391,-3 1-585,1-11-391,1 0 0,1 1 0,0-1 0,1 17 0,1-17 54,-2-1-1,-2 21 1,0 5 294,0-33-1370,3 2 198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4:49.33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20 22 2912,'-10'-7'1312,"6"2"-1152,-1 1 704,10 4-512,-5-5-224,0 10-96,4-5-992,1 0 768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4:49.79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57 2976,'5'15'2536,"0"-1"-406,-3-1-1482,-1 0-1,-1 0 1,0 0-1,-1 0 0,-2 15 1,0 5-101,2-23-456,0 3 172,1 1 0,1 18 0,0 6 1396,0-42-1412,0 0 0,0 1 0,1-1 0,-1 0 0,1 1 1,5-7-1,-2 2-89,25-42-54,71-88 0,-82 118-302,36-31 1,-39 37-43,-15 14 236,-1-1 0,0 1 0,1 0 0,-1-1 0,0 1 0,1-1 0,-1 1 0,0 0 0,1-1 0,-1 1 0,1 0 0,-1 0 0,1-1 0,-1 1 0,1 0 0,-1 0 0,1 0 0,-1 0 0,1 0 0,-1-1 0,1 1 0,-1 0 0,1 0 0,-1 0 0,1 0 0,-1 0 0,1 1 0,-1-1 0,1 0 0,-1 0 0,1 0 0,-1 0 1,1 1-1,-1-1 0,1 0 0,0 2 12,0 0 0,0-1 1,0 1-1,0 0 0,0 0 1,0-1-1,-1 1 0,1 2 1,2 3 38,-1 3-21,0 0 1,-1 0 0,0 0-1,0 0 1,-1 0-1,-1 12 1,0 4 128,1 205 1178,10-247-4298,-1 4 1387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4:50.86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158 94 4224,'-6'-4'5392,"6"4"-5268,-1 0 1,0 0 0,0 0-1,0 0 1,0 0-1,0 0 1,1 0 0,-1 0-1,0 0 1,0 0 0,0 0-1,0 0 1,1 1-1,-1-1 1,0 0 0,0 1-1,0-1 1,1 0 0,-1 1-1,0-1 1,1 1-1,-1-1 1,0 1 0,0 0-1,-16 17-37,16-17 17,-2 2-12,-9 13 364,-19 27-1,17-21-187,8-13-237,0 0 0,1 1-1,0 0 1,0 0 0,-5 18 0,5-7 80,1 1 0,1 0 1,0 0-1,2 1 0,1 31 0,2-30-19,-1-12 60,0-1-1,0 1 0,1-1 1,1 1-1,0-1 0,5 13 1,-7-22-117,-1-1 0,1 1 0,0-1-1,0 1 1,0-1 0,0 0 0,0 0 0,0 1 0,1-1 0,-1 0 0,0 0-1,0 0 1,1 0 0,-1 0 0,1-1 0,-1 1 0,1 0 0,-1-1 0,1 1 0,0-1-1,-1 1 1,1-1 0,-1 0 0,1 0 0,0 1 0,-1-1 0,1-1 0,0 1 0,-1 0-1,1 0 1,0 0 0,-1-1 0,4 0 0,4-3 76,0 1 0,0-1 0,-1-1 1,14-8-1,-21 12-88,112-85 678,-46 32-586,-64 52-112,35-27 43,57-55 1,-90 78-34,0-1 0,0 1 0,0-1 0,-1 0 0,0 0 0,0 0 0,-1-1 0,0 0 0,0 1 0,-1-1 0,0 0 1,0 0-1,-1 0 0,0-1 0,-1 1 0,1 0 0,-3-16 0,1 12-33,0 1 1,-1-1-1,0 1 1,-1 0-1,-6-16 1,7 24 19,0-1 1,0 1-1,0 0 1,0-1-1,0 1 1,-1 0-1,1 0 1,-1 1-1,0-1 1,0 0-1,0 1 1,0 0-1,-1 0 1,1 0-1,-1 0 1,1 0 0,-1 0-1,1 1 1,-9-2-1,3 1-56,0 1 0,0 0 0,0 1 0,0 0-1,-1 0 1,1 1 0,-10 2 0,-66 17 31,51-10 19,23-7 137,0 0 0,0 1 0,-11 6-1,19-9-294,-1 1-1,1 1 0,0-1 0,-1 0 1,1 1-1,-4 5 0,5-7-314,1 1 1,0 0-1,-1 0 1,1 0-1,0 0 1,0 0-1,-1 4 1,2 2-1266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3:33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19 7808,'-5'0'6224,"12"-3"-2998,38-4-93,89-2 0,-77 10-2665,0 2-1,101 20 1,-40 8-327,-42-10-2399,-53-13 1143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4:51.26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5 46 3552,'-5'1'4948,"17"-1"-1624,110-17 17,-15 3-2880,21 4 44,-43 6-4183,-65 3 1497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4:52.85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361 512 3648,'-6'-8'1737,"6"8"-1674,0 0 0,0 0 0,0-1 0,0 1 0,0 0 0,0 0 0,-1 0 0,1 0 0,0-1 0,0 1 0,0 0 0,0 0 0,0 0 0,-1 0 0,1 0 0,0 0 0,0 0 0,0-1 0,0 1 0,-1 0 0,1 0 0,0 0 0,0 0 0,0 0 0,-1 0 0,1 0-1,0 0 1,0 0 0,-1 0 0,-48-9 2908,41 9-2799,-1 1 1,0 0-1,1 0 0,-1 1 1,1 0-1,0 1 1,-1 0-1,-13 7 0,8-2 43,0 0 0,1 1 0,-24 21 0,19-11-87,1 0 0,1 1 0,1 0 0,0 2 0,-14 29 0,25-44-102,1-1 0,0 1 0,0 0 1,1 0-1,0 0 0,0 0 1,1 0-1,-1 11 0,2-14 29,0 1 0,0 0 0,0-1 0,1 1 0,-1-1 0,1 1 0,0-1 0,1 0 0,-1 1 0,1-1 0,0 0 0,0 0 0,0 0 0,4 5 0,-5-7 4,1-1 0,0 1 0,0 0 1,-1-1-1,1 1 0,0-1 0,1 0 0,-1 1 1,0-1-1,0 0 0,0 0 0,1-1 0,-1 1 0,0 0 1,1-1-1,-1 1 0,0-1 0,1 0 0,-1 0 1,1 0-1,-1 0 0,1 0 0,-1-1 0,0 1 1,1-1-1,4-1 0,-1 0 21,0 0 0,0-1 0,-1 0 1,1 0-1,0 0 0,-1-1 0,0 0 0,0 0 1,8-8-1,6-9 25,0-1 1,-2-1 0,0-1-1,15-29 1,-31 51-101,130-272 523,-115 234-448,-2-2 0,13-67 0,-23 83-152,-2 0 0,-1 1 0,-1-1 0,-1 0 0,-6-35 0,7 55 119,-4-20-239,4 26 183,0 0 1,-1-1 0,1 1-1,0 0 1,0-1 0,0 1 0,0 0-1,0-1 1,0 1 0,-1 0 0,1-1-1,0 1 1,0 0 0,-1-1 0,1 1-1,0 0 1,0 0 0,-1-1-1,1 1 1,0 0 0,-1 0 0,1-1-1,0 1 1,-1 0 0,1 0 0,0 0-1,-1 0 1,1 0 0,-1 0 0,1 0-1,0 0 1,-1 0 0,1-1-1,0 2 1,-1-1 0,1 0 0,-1 0-1,1 0 1,0 0 0,-1 0 0,1 0-1,0 0 1,-1 0 0,1 0 0,0 1-1,-1-1 1,1 0 0,0 0 0,-1 1-1,1-1 1,0 0 0,0 0-1,-1 1 1,-2 2-43,0 0-1,0 0 1,0 0-1,1 1 1,-1-1-1,1 1 1,-3 6-1,-13 34-237,9-22 222,-1 4 30,1-1 0,1 1-1,1 1 1,1 0 0,-4 45-1,8-27 68,1 0 0,3 0 0,1 0 0,2 0 0,3-1 0,1 0 0,20 58 0,26 24 695,-51-119-222,0 0-2148,3-11-2610,3-2 1893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4:53.93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114 122 2656,'0'0'837,"-9"5"449,12 7 1513,-4-4-2302,0 1-1,-1-1 1,0-1-1,0 1 1,-1 0-1,0 0 1,-1-1-1,1 0 1,-1 0-1,-6 7 1,-13 30 84,22-41-572,-32 83 783,29-73-712,1 0 0,0 0-1,1 1 1,-1 25 0,3-28-24,-1 14 139,2 1 0,0-1-1,2 0 1,7 29-1,-9-48-102,2 1 0,-1-1 0,1 0 0,0 0 0,0-1 0,1 1 0,0-1 0,0 1-1,0-1 1,0 0 0,1 0 0,0-1 0,0 0 0,0 0 0,0 0 0,9 5 0,-12-9-72,0 1-1,-1-1 1,1 0 0,0 1 0,0-1 0,-1 0 0,1 0-1,0 0 1,0 0 0,0-1 0,-1 1 0,1 0 0,0-1-1,0 1 1,-1-1 0,1 0 0,0 1 0,1-2 0,3-2 103,1 0 0,10-10 0,-10 8-16,8-8 50,0-1-1,-1-1 1,0 0-1,14-22 1,3-5-44,55-77 26,-76 107-131,-4 7 20,0-1 0,-1 0-1,0-1 1,0 1 0,-1-1 0,5-11-1,-5 9 6,-1 1-1,0-1 0,-1 0 1,0 0-1,0-1 0,-2 1 1,1 0-1,-1-1 0,0 1 1,-1 0-1,0 0 0,-1 0 1,0-1-1,-1 2 0,-3-11 1,0 4-33,0 0 0,-2 1 0,1 0 0,-12-16-1,15 25-18,-1 0 0,1 0 0,-1 1 0,0 0 0,-1-1 0,1 2 0,-1-1 0,0 1 0,-1 0 0,1 0-1,-13-6 1,10 7 23,0 0-1,1 1 1,-1-1-1,0 2 1,-15-2-1,20 3-23,1 0 1,-1 0-1,1 0 1,0 1-1,-1 0 0,1-1 1,0 1-1,0 0 1,-1 1-1,1-1 0,0 1 1,0-1-1,0 1 0,0 0 1,1 0-1,-1 0 1,1 0-1,-4 4 0,3-2-183,-1 0 0,1 0 0,-1 1 0,2 0 0,-1 0 0,0 0 0,1 0 0,-2 6 0,2-5-987,1 0 1,-1 1-1,2-1 1,-1 0-1,1 1 1,0 11-1,3 6-1279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4:54.65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6 44 3552,'-5'-3'7946,"5"3"-7843,0 0 1,0 1-1,0-1 0,0 0 0,0 0 0,0 0 0,0 1 0,0-1 0,0 0 0,0 0 1,0 1-1,0-1 0,0 0 0,0 0 0,0 0 0,0 1 0,0-1 0,0 0 0,0 0 0,0 0 1,0 1-1,0-1 0,1 0 0,-1 0 0,0 0 0,0 1 0,0-1 0,0 0 0,0 0 1,1 0-1,-1 0 0,0 0 0,0 1 0,0-1 0,1 0 0,-1 0 0,0 0 0,0 0 1,0 0-1,1 0 0,-1 0 0,0 0 0,0 0 0,1 0 0,-1 0 0,0 0 0,0 0 1,0 0-1,1 0 0,-1 0 0,0 0 0,0 0 0,1 0 0,13-1 369,1-1 0,-1 0 0,19-6 0,18-2-24,102-13-581,-150 22-1186,-3 1 1146,1 0-1,-1 0 0,1 0 1,0-1-1,-1 1 1,1 0-1,-1 0 1,1 0-1,-1 0 1,1 0-1,0 0 1,-1 0-1,1 1 1,-1-1-1,1 0 1,-1 0-1,1 0 0,0 1 1,1 12-7248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8:28.38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482 3 2144,'1'-2'9674,"-2"4"-9630,0-1 0,0 1-1,0 0 1,0-1 0,-1 1 0,1-1-1,0 1 1,-1-1 0,1 1 0,-1-1-1,0 0 1,-2 2 0,-26 11 235,1 0-60,5-1-16,15-8-142,0 0-1,-13 9 0,7-2-41,0 0 1,2 1 0,-1 1-1,2 0 1,0 1-1,0 0 1,2 1-1,-10 17 1,-62 152 725,71-153-607,1 0 0,2 1-1,-8 67 1,15-88-116,0 1 1,1-1-1,1 1 0,0 0 1,1-1-1,0 1 1,1-1-1,0 0 0,10 23 1,8 16 102,-2 1 1,-3 0-1,17 93 0,-27-115-30,31 208-163,-35-201 441,-5 57 1,-3-40-136,-22 85 1,13-72-135,3-14 0,-2-1 0,-3-1 0,-42 91 0,15-68 139,19-34 191,6-19-572,15-19-2881,6-3 1286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8:32.30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1011 2400,'5'-1'4753,"-4"-3"-2722,-1-8-1305,1 0 1,4-16 0,2-21 37,21-375 1017,-27 278-1628,3-28 3,-4 117-71,0 41-50,-1 1 0,2 0-1,3-20 1,-4 19-168,0 9 5,0 9-59,0-1 107,1 0-1,-1 1 0,0-1 1,1 0-1,-1 1 0,0-1 1,1 0-1,-1 0 0,2 3 1,3 7-122,0 7 71,20 67 65,-7-30 137,-1 0 139,47 97 0,-39-101 59,30 91 0,5 21 206,-48-129-288,2-1-1,24 42 1,-35-70-150,0 3-47,1 1 0,-1-1 0,-1 1-1,3 11 1,6 19 301,-10-31 1483,-2-18-215,6-13-993,0 7-396,0-9 21,2-36 0,-4 21-82,30-251 110,-12 159-415,-5 40-14,11-79-179,-24 158 356,0-12-739,-4 23 1031,13 13-9867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8:33.00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35 9 2816,'10'-8'11504,"-14"12"-11030,-10 25 150,10-22-569,1-1 1,-1 1-1,1 0 1,1-1-1,-1 1 0,1 1 1,1-1-1,-1 0 1,1 0-1,0 1 0,1-1 1,0 9-1,2 6 6,-2-12 88,1 0 0,4 17 1,-4-25-114,0 1 1,-1-1 0,1 1 0,1-1 0,-1 0 0,0 1 0,0-1 0,1 0 0,-1 0-1,1 0 1,0 0 0,0 0 0,-1-1 0,1 1 0,3 2 0,-3-4-18,-1 1 1,1-1 0,-1 1 0,1-1-1,0 0 1,-1 1 0,1-1-1,0 0 1,-1 0 0,1 0-1,-1 0 1,1 0 0,0-1-1,-1 1 1,3-1 0,20-8-1716,11-11-5664,-21 16 5264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8:33.34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44 198 5152,'-19'-46'2336,"10"17"-2048,4 11 2048,5 9-1344,-6-6 736,6 3-1024,-5-6-416,10 9-160,-5-3-128,0 3 0,0-3-224,11 3 128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1:06.00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4 85 1984,'-3'-8'987,"3"8"-951,0-1 0,0 1 0,0 0 0,0 0 0,0 0 0,0 0 0,0 0 0,0 0 0,0 0 0,0-1 0,-1 1 0,1 0 1,0 0-1,0 0 0,0 0 0,0 0 0,0 0 0,0-1 0,0 1 0,0 0 0,1 0 0,-1 0 0,0 0 0,0 0 0,0 0 0,0-1 0,0 1 0,0 0 0,0 0 0,0 0 0,0 0 0,0 0 1,0 0-1,0 0 0,0 0 0,1-1 0,-1 1 0,0 0 0,0 0 0,0 0 0,0 0 0,0 0 0,0 0 0,0 0 0,1 0 0,0-10 3599,-1 9-2835,0 8-1075,0 257 2115,0-258-1674,0-1 0,0 0 0,1 0-1,0 0 1,0 0 0,1 0 0,-1 0 0,1 0 0,4 8 0,-5-12-99,0-1 0,-1 0 1,1 0-1,0 1 1,0-1-1,-1 0 0,1 0 1,0 0-1,0 0 1,-1 0-1,1 0 0,0 0 1,-1 0-1,1 0 1,0 0-1,0 0 0,-1 0 1,1-1-1,0 1 1,-1 0-1,1 0 0,0-1 1,-1 1-1,2-1 1,21-12 940,-6-2-813,-1 0 1,0-1-1,18-26 0,-32 40-165,78-104 164,-66 84-188,-1-1 0,-1 0 0,10-27 0,-19 43-103,0-1 1,-1 1-1,0-1 0,0 1 0,-1-1 1,1-10-1,-14 70-532,10-48 626,1 1 1,1 0-1,-2 10 1,0 10 54,-1-13-51,0 1 0,1-1 0,1 0 0,0 1 0,1 16 0,1 41 75,-1-39-158,0-26 108,1 0-1,0 0 0,0-1 1,0 1-1,1 0 0,0 0 1,3 6-1,1 0 62,0-1 0,6 9 0,-9-16 61,0 0 0,0 0-1,-1 0 1,2 0 0,-1 0 0,0-1-1,5 3 1,-3-2 36,-4-2-94,-1-1-79,0 0 1,0 0-1,0 0 0,0 1 1,0-1-1,0 0 0,0 0 1,1 0-1,-1 0 0,0 0 1,0 0-1,0 0 0,0 0 1,1 1-1,-1-1 0,0 0 1,0 0-1,0 0 0,0 0 1,1 0-1,-1 0 0,0 0 0,0 0 1,0 0-1,0 0 0,1 0 1,-1 0-1,0 0 0,0 0 1,0-1-1,0 1 0,1 0 1,-1 0-1,0 0 0,0 0 1,0 0-1,0 0 0,1-1-27,-1 1 1,0 0-1,0-1 0,0 1 0,0 0 1,0 0-1,0-1 0,0 1 0,0 0 1,0-1-1,0 1 0,0 0 0,0-1 1,0 1-1,0 0 0,0-1 0,-1 1 1,1 0-1,0 0 0,0-1 0,0 1 1,0 0-1,-1-1 0,1 1 0,0 0 1,0 0-1,0 0 0,-1-1 0,-7-6-2602,2 1 725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1:07.65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90 69 1728,'5'-10'9050,"-8"-6"-8003,0 3-622,3 12-385,-1-1-1,1 1 1,0-1-1,-1 1 0,1 0 1,-1-1-1,1 1 1,-1 0-1,0-1 1,0 1-1,0 0 0,1 0 1,-1 0-1,0 0 1,-2-2-1,3 3-55,-1-1 0,0 0 0,0 1 0,1-1 0,-1 0 0,0 1 0,0-1 0,0 1-1,0-1 1,0 1 0,1 0 0,-1-1 0,0 1 0,0 0 0,0 0 0,0-1 0,0 1 0,0 0 0,0 0 0,0 0 0,-1 0 0,-3 2-42,1 0 1,0 0 0,0 0-1,0 0 1,0 1 0,0 0-1,1 0 1,-5 3 0,6-4 34,1-1 1,0 1 0,-1-1-1,1 1 1,0 0-1,0-1 1,0 1 0,0 0-1,0 0 1,0 0 0,0 0-1,1-1 1,-1 1 0,1 0-1,-1 0 1,1 1-1,0-1 1,0 0 0,0 0-1,0 0 1,1 4 0,1 9 135,1 0 1,-1 26-1,-2-27-27,1 0-1,1 0 1,0 0-1,4 13 1,-2-10 44,0 0 0,1 20 0,0 1 88,-3-22 109,-1 1 1,-2 27-1,0-11 301,1-32-573,0 0 0,0 0 0,0 0 0,0 0 0,0 0 0,-1 0 0,1 0 0,0 0-1,-1 0 1,1-1 0,0 1 0,-1 0 0,-1 1 0,2-1-70,0-1 0,0 0 0,0 0 0,0 0 0,0 0 0,0 1 0,0-1 0,-1 0 0,1 0 0,0 0 0,0 0 0,0 0 0,0 1 0,0-1 0,-1 0 0,1 0 0,0 0 0,0 0 0,0 0 0,-1 0 0,1 0 0,0 0 0,0 0 0,0 0 0,-1 0 0,1 0 0,0 0 0,0 0 0,0 0 0,-1 0 0,1 0 0,0 0 0,0 0 1,0 0-1,-1 0 0,-1-4-1937,5 0 560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3:45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69 5408,'-11'-7'1728,"11"7"-1680,0 0-1,-1 0 1,1 0 0,0 0 0,0 0 0,0 0-1,-1 0 1,1 0 0,0 0 0,0 0-1,-1 0 1,1 0 0,0 0 0,0 0 0,0 0-1,-1 0 1,1 0 0,0 0 0,0 0 0,0 1-1,-1-1 1,1 0 0,0 0 0,0 0 0,0 0-1,0 1 1,-1-1 0,1 0 0,0 0-1,0 0 1,0 0 0,0 1 0,0-1 0,0 0-1,0 0 1,-1 1 0,1-1 0,0 0 0,0 0-1,0 0 1,0 1 0,0-1 0,0 0 0,0 0-1,0 1 1,0-1 0,0 0 0,0 0-1,1 1 1,-1-1 0,1 2 324,1 0 1,0-1-1,0 1 0,0-1 1,0 1-1,0-1 0,0 0 1,0 1-1,0-1 0,0 0 1,5 1-1,27 7 1075,2-4-631,0-1 1,0-2 0,0-2 0,41-4 0,-23 1-507,-18 0-110,0-2 0,-1-1 0,54-16 0,-83 20-238,-1 0 0,0 0-1,0 0 1,1-1 0,-2 1-1,1-1 1,8-7 0,-11 8-617,0 0 0,1 0 0,-1-1-1,0 1 1,0-1 0,-1 0 0,1 0 0,2-5 0,1-1-1825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3:35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86 5216,'-9'-2'220,"3"4"5181,6-1-4974,0-1 1,0 1 0,0 0 0,0-1 0,0 1-1,0 0 1,0-1 0,0 1 0,0 0 0,0-1-1,1 1 1,-1 0 0,0-1 0,0 1 0,1 0-1,-1-1 1,0 1 0,2 0 0,7 23 2172,-8-22-2471,0 1 1,0-1-1,0 1 1,0-1 0,0 1-1,0-1 1,0 0-1,1 1 1,0-1-1,-1 0 1,4 3-1,10 9 719,16 12 86,-29-24-888,1-1-1,-1 0 0,1 1 0,-1-1 1,1 0-1,-1 0 0,1 0 0,0-1 1,0 1-1,-1-1 0,6 1 1,1-2 21,1 0 1,-1 0 0,1-1-1,-1 0 1,0-1 0,0 0-1,0 0 1,0-1 0,0-1-1,-1 1 1,0-1 0,0 0-1,0-1 1,0 0 0,6-8-1,-12 12-129,0 0-1,0 0 1,0-1-1,-1 1 1,1-1 0,-1 1-1,1-1 1,-1 0-1,0 1 1,0-1-1,0 0 1,-1 0 0,1 0-1,-1 0 1,1 0-1,-1 1 1,0-1-1,0 0 1,-1 0-1,1 0 1,0 0 0,-1 0-1,0 0 1,0 0-1,1 1 1,-2-1-1,1 0 1,0 1 0,0-1-1,-1 1 1,0-1-1,1 1 1,-1-1-1,0 1 1,0 0-1,0 0 1,-1 0 0,1 0-1,0 1 1,-6-4-1,-2 0 18,1 0-1,-2 1 0,1 0 0,0 0 1,-1 1-1,0 0 0,0 1 1,0 0-1,0 1 0,0 0 0,0 1 1,0 1-1,-14 1 0,-114 22 558,53-2-160,74-17-304,0-1 0,0 1 0,1 1 0,-19 12 0,25-15-29,1 1-1,-1 0 0,1 0 0,0 0 1,0 0-1,0 1 0,1 0 1,0-1-1,0 1 0,0 1 1,0-1-1,-3 9 0,4-7 36,0 0 0,1 1-1,0 0 1,0-1 0,0 1 0,1 0-1,0-1 1,2 13 0,1-4 86,0-1 0,2-1 1,-1 1-1,2 0 0,0-1 0,1 0 1,0-1-1,16 24 0,-12-23-124,0-1 1,1 0-1,0-1 0,1 0 1,0-1-1,1 0 0,0-1 0,1-1 1,0 0-1,0-1 0,1-1 0,0 0 1,0-1-1,0-1 0,1-1 0,0 0 1,0-1-1,0-1 0,20 1 1,-33-3-453,0-1 1,0 1 0,0 0 0,-1-1-1,1 0 1,0 0 0,-1 0 0,1-1 0,0 1-1,-1-1 1,0 0 0,1 0 0,-1 0-1,0 0 1,0 0 0,3-4 0,2-2-1749,-1-1 1,0 0 0,11-18-1,-16 23 1730,24-33-3204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1:08.04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4 76 4384,'0'0'61,"0"0"0,0 0 0,0 0 1,0 0-1,0 0 0,1 0 0,-1-1 0,0 1 1,0 0-1,0 0 0,0 0 0,0 0 0,0 0 0,0 0 1,0 0-1,0 0 0,0-1 0,0 1 0,0 0 1,0 0-1,0 0 0,0 0 0,0 0 0,0 0 1,0 0-1,0-1 0,0 1 0,-1 0 0,1 0 0,0 0 1,0 0-1,0 0 0,0 0 0,0 0 0,0 0 1,0 0-1,0 0 0,0-1 0,0 1 0,0 0 1,0 0-1,-1 0 0,1 0 0,0 0 0,0 0 0,0 0 1,0 0-1,0 0 0,0 0 0,0 0 0,-1 0 1,1 0-1,0 0 0,0 0 0,0 0 0,0 0 1,0 0-1,0 0 0,0 0 0,0 0 0,-1 0 0,1 0 1,0 0-1,0 0 0,0 0 0,0 0 0,0 0 1,0 1-1,11-9 3075,25-9-1310,-9 9-1538,7-4-128,-1 3 0,37-6 0,-60 13 186,-1 1-84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1:09.22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174 16 2240,'0'-1'96,"0"0"-1,0 0 1,0 0-1,0 0 1,0 1 0,1-1-1,-1 0 1,0 0-1,1 0 1,-1 0 0,1 1-1,0-2 1,-1 1-71,0 1 0,0 0 0,0 0-1,1 0 1,-1-1 0,0 1 0,0 0 0,0 0 0,0 0 0,1 0 0,-1 0 0,0-1-1,0 1 1,1 0 0,-1 0 0,0 0 0,0 0 0,0 0 0,1 0 0,-1 0-1,0 0 1,0 0 0,1 0 0,-1 0 0,0 0 0,0 0 0,1 0 0,-1 0-1,0 0 1,0 0 0,1 0 0,-1 0 0,0 0 0,0 0 0,0 1 0,1-1-1,-1 0 1,0 0 0,0 0 0,0 0 0,2 2 896,8-1 1882,-12 9-902,1-5-2221,-5 9 508,0 0 1,-1 0-1,0-1 1,-13 17-1,-1 4 75,-4 8-17,-36 65 256,53-90-368,1 0 0,0 0 0,1 1 1,-5 27-1,10-38-97,0-1 1,0 0 0,1 1-1,0-1 1,0 1 0,1-1-1,0 0 1,0 0 0,0 1-1,1-1 1,0 0 0,0 0-1,1 0 1,-1 0 0,5 6-1,12 18 537,32 40-1,-24-38-182,-13-14 104,26 25 0,-12-26-57,-27-16 169,0-6-3924,13-4-2363,-5 5 3414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1:10.20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11 3552,'0'-1'59,"0"1"-1,0 0 1,0-1 0,0 1 0,0 0-1,0-1 1,0 1 0,0 0 0,0-1 0,0 1-1,0 0 1,0-1 0,0 1 0,0 0-1,0-1 1,1 1 0,-1 0 0,0 0-1,0-1 1,0 1 0,0 0 0,1-1-1,-1 1 1,0 0 0,0 0 0,0 0 0,1-1-1,-1 1 1,0 0 0,0 0 0,1 0-1,-1-1 1,0 1 0,1 0 0,-1 0-1,0 0 1,1 0 0,-1 0 0,0 0 0,1 0-1,-1 0 1,0 0 0,0 0 0,1 0-1,-1 0 1,0 0 0,1 0 0,0 0-1,0 0 55,0 1 0,0-1 0,0 1 0,0 0 0,1-1 0,-1 1 0,0 0 0,0 0 0,0-1 0,0 1 0,1 2-1,0-1 14,1 1-1,0-1 0,-1 1 0,1-1 0,1 0 0,3 2 1,10 8 363,10 9 53,-1 1 1,-1 1 0,29 36-1,-28-26 120,-2-3 253,34 55 0,-52-75-745,-1 1 1,0-1 0,-1 1-1,0 0 1,0 1-1,-1-1 1,-1 1-1,0-1 1,1 23 0,-3-31-130,0 1 0,-1-1 0,1 0 0,-1 1 0,0-1 0,0 0 0,0 0 0,0 1 1,-1-1-1,1 0 0,-1 0 0,0 0 0,0 0 0,0-1 0,-3 4 0,-3 3-47,-1-1 0,0-1 0,-12 8 0,11-8-1535,0 1 0,-12 11 0,7-1-613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1:14.37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2 127 2656,'-1'0'73,"1"-1"-1,0 1 1,0 0 0,0 0 0,0 0-1,0-1 1,0 1 0,-1 0 0,1 0-1,0-1 1,0 1 0,0 0-1,0 0 1,0-1 0,0 1 0,0 0-1,0 0 1,0-1 0,0 1 0,0 0-1,0 0 1,1-1 0,-1 1-1,0 0 1,0 0 0,0-1 0,0 1-1,0 0 1,0 0 0,1-1 0,-1 1-1,0 0 1,0 0 0,0 0 0,0 0-1,1-1 1,-1 1 0,0 0-1,0 0 1,1 0 0,-1 0 0,5-4 2164,-4 4-2187,-1 0 0,0 0 0,0 0 0,0 0 0,0 0 0,0 0 0,0 0 0,1 0 0,-1 1 0,0-1 0,0 0 0,0 0 0,0 0 0,0 0 0,0 0 0,0 0 0,1 0 0,-1 0 1,0 0-1,0 1 0,0-1 0,0 0 0,0 0 0,0 0 0,0 0 0,0 0 0,0 0 0,0 1 0,0-1 0,0 0 0,0 0 0,0 0 0,0 0 0,0 0 0,0 1 0,0-1 0,0 0 1,0 0-1,0 0 0,0 0 0,0 3-55,1 0 0,0-1 0,0 1 0,0-1 0,0 1 0,0-1 0,0 1 0,0-1 1,1 0-1,2 4 0,10 18 363,-3 5 118,-7-18-258,0 0 1,0 0-1,2 12 0,2 5 167,-6-22 122,0 0-1,0 0 1,-1-1-1,1 1 0,-1 6 1,1-15 625,-2 3-1096,1 0 0,-1-1 0,0 1 1,0-1-1,1 1 0,-1 0 0,0-1 0,0 1 1,1-1-1,-1 1 0,0-1 0,0 1 0,0-1 1,0 1-1,0-1 0,0 1 0,1-1 0,-1 1 1,-1-1-1,6-139 711,-2 114-805,1 0-1,1 0 0,10-33 0,-14 57 55,0-1 1,0 1-1,0 0 0,1 0 1,-1 0-1,1 0 1,-1 0-1,1 0 0,0 0 1,-1 0-1,1 1 0,0-1 1,0 1-1,0-1 1,1 1-1,-1 0 0,0 0 1,0 0-1,1 0 1,-1 0-1,1 0 0,-1 1 1,0-1-1,1 1 0,-1-1 1,1 1-1,-1 0 1,1 0-1,-1 1 0,6 0 1,11 2-936,-14 2 449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1:15.82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6 257 2496,'-6'0'10352,"8"-4"-9878,1 3-428,0-1 0,0 1-1,1 0 1,-1 1 0,7-2-1,10-2 327,132-36 582,52 9-597,39-8 65,-58 2-67,1 8 1,228-6-1,-386 33-265,68 2 375,25 2-61,-67-3-61,-53 1-363,0 0 0,-1 0 0,1 0 0,0 0 0,0 0 0,-1 0 0,1 0 0,0 0 0,-1 0 0,1 0 0,0-1 0,0 1 0,-1 0 0,1 0 0,0-1 0,-1 1 0,1-1 0,-1 1 0,1 0 0,-1-1 0,2 0 0,-2 0-438,0 0 0,0 0 0,1 0 0,-1 0-1,0 0 1,0 1 0,0-1 0,0 0 0,0 0-1,0 0 1,0 0 0,-1 0 0,1 0 0,0 0 0,-1-1-1,0-7-2671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1:17.13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9 146 3904,'-1'0'106,"1"0"-1,-1-1 1,1 1 0,-1 0-1,1-1 1,-1 1 0,1-1-1,-1 1 1,1-1 0,0 1-1,-1-1 1,1 1 0,0-1 0,-1 0-1,1 1 1,0-1 0,0 1-1,-1-1 1,1 0 0,0 1-1,0-1 1,0 0 0,0 1-1,0-1 1,0 1 0,0-1 0,0 0-1,0 1 1,0-1 0,0 0-1,0 1 1,1-1 0,-1-1-1,2-12 5475,0 16-5318,0-1 1,0 0-1,1 1 1,-1 0-1,0 0 0,-1-1 1,1 1-1,0 0 0,2 4 1,13 17 65,-12-17-213,0 0-1,-1 1 1,0 0 0,6 12-1,17 42 102,-13-29 169,14 42 1,-14-32 56,-10-34-46,-1-11 1016,1-15-398,-6-63-525,4-92-269,-1 161-264,0 0 0,1 0 0,0 0 1,1 0-1,0 0 0,1 1 0,0-1 0,9-15 0,-13 25 30,1 1 0,0-1 0,0 1 0,0 0 0,1 0 0,-1-1-1,0 1 1,0 0 0,1 0 0,-1 0 0,1 0 0,-1 0 0,1 1-1,-1-1 1,1 0 0,-1 1 0,1-1 0,0 1 0,2-1 0,0 1 0,0 0 1,0 0 0,0 1-1,0-1 1,0 1 0,0 0-1,5 2 1,2 2 25,0 0 0,18 12 0,-23-13-9,0 0 0,0-1 1,1 1-1,-1-1 0,1-1 1,0 1-1,-1-1 1,1 0-1,14 2 0,-20-5-458,0 1-1,-1 0 0,1-1 0,0 1 0,0-1 1,-1 1-1,1-1 0,0 1 0,-1-1 0,1 0 1,-1 1-1,1-1 0,-1 0 0,1 0 0,-1 1 1,1-1-1,-1 0 0,0 0 0,1 0 0,-1 1 1,0-1-1,0 0 0,1 0 0,-1 0 0,0 0 1,0 0-1,0-1 0,4-15-2733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8:40.54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228 0 2080,'-6'2'4973,"-9"12"-3385,-10 16-1621,7 7 548,1 1 1,1 1-1,-16 66 1,28-94-498,-10 46 100,6-25-17,-13 34 0,7-23 145,12-32 39,-1-1-1,0 0 1,-1 0 0,0-1 0,-1 1 0,-10 15 0,13-21-108,2-3-587,1-2-984,4-4 205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8:40.96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 1 2656,'-1'0'3051,"3"0"-1196,12 1-616,-11-1-1194,0 0 1,0 0-1,0 1 1,1 0-1,-1 0 1,0-1-1,0 2 1,5 1-1,4 9 125,1 0 1,-2 1-1,0 0 0,0 1 0,9 16 0,-5-8-87,52 87 792,-63-103-720,-4-5-161,0-1 0,0 1 0,0 0 0,1-1 0,-1 1 0,0-1 1,0 1-1,0-1 0,1 1 0,-1-1 0,0 0 0,1 1 0,-1-1 0,1 1 0,-1-1 1,0 0-1,1 1 0,-1-1 0,1 0 0,-1 1 0,1-1 0,-1 0 0,1 0 1,-1 1-1,1-1 0,-1 0 0,1 0 0,-1 0 0,1 0 0,-1 0 0,1 0 1,0 0-1,-1 0 0,1 0 0,-1 0 0,1 0 0,-1 0 0,1 0 0,-1 0 1,1 0-1,-1-1 0,1 1 0,-1 0 0,1 0 0,-1-1 0,1 1 0,-1 0 1,1-1-1,8-4-1226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8:41.31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468 0 3072,'0'0'976,"0"1"-821,0 0-1,-1 0 1,1 0 0,-1 0-1,1 0 1,-1 0 0,1 0-1,-1 0 1,0 0-1,1-1 1,-2 2 0,-14 8 781,-26 19-1,19-12-470,-126 98 2044,73-55-2048,42-33-311,-40 29 436,60-46-335,12-8-245,0 0 1,0 0-1,0-1 1,0 1 0,0-1-1,0 0 1,-1 0-1,1 0 1,0 0 0,-1 0-1,1 0 1,-4 0-1,11-4-2342,3-2 1030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8:41.67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 3072,'0'0'53,"0"0"0,1 0 0,-1 0 1,0 0-1,1 0 0,-1 0 0,0 0 0,1 0 0,-1 0 1,0 0-1,1 1 0,-1-1 0,0 0 0,0 0 0,1 0 1,-1 1-1,0-1 0,0 0 0,1 0 0,-1 0 0,0 1 0,0-1 1,0 0-1,1 1 0,-1-1 0,0 0 0,0 0 0,0 1 1,0-1-1,1 1 0,0 12 79,0-1 307,6 24 569,-1 0 0,1 52 1,1 2-280,-2-27-462,11 67 309,-11-106-27,16 43 1,-16-52-151,-6-13-368,1 0-1,0 1 1,0-1 0,0 0-1,1 0 1,-1 1-1,0-1 1,4 3-1,-5-5-128,0 1 0,1-1 0,-1 0 0,1 0 0,0 1 0,-1-1-1,1 0 1,-1 0 0,1 0 0,-1 0 0,1 0 0,-1 0 0,1 1 0,0-1-1,-1 0 1,1-1 0,-1 1 0,1 0 0,-1 0 0,1 0 0,-1 0 0,1 0-1,-1-1 1,1 1 0,-1 0 0,1 0 0,-1-1 0,1 1 0,-1 0 0,1-1-1,-1 1 1,1 0 0,-1-1 0,0 1 0,1-1 0,-1 1 0,0-1 0,1 0-1,8-8-2167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3:35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 8736,'-18'-12'6437,"24"13"-4139,11 3-1536,-1 1 0,1 1 0,24 12-1,-37-16-688,0 1-1,1-1 0,-1 1 1,0 1-1,0-1 1,-1 0-1,1 1 0,-1 0 1,0 0-1,0 0 0,0 0 1,0 1-1,-1-1 1,1 1-1,-1-1 0,2 9 1,-1 1 233,-2 0 0,1 0 0,-2 0 0,0 0 0,-3 25 0,2-29-142,-1 3 288,-6 23 0,6-29-349,0 0 0,0 0-1,1 0 1,0 0 0,0 0 0,1 0-1,0 1 1,1 8 0,0-13-26,-1 0 0,1-1-1,1 1 1,-1 0 0,0-1 0,1 1 0,-1-1 0,1 0-1,0 1 1,0-1 0,0 0 0,0 0 0,0 0 0,0 0-1,1-1 1,-1 1 0,1-1 0,-1 1 0,1-1 0,5 2-1,25 6-1013,-2-6-3424,-21-2 873,2 3 1147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8:46.38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130 199 3488,'-3'-13'2057,"3"11"-1228,-1 4 461,1-2-1168,-1-1 0,1 0 0,0 1 0,-1-1 0,1 0 0,-1 1 0,1-1 0,-1 0 0,0 1 0,1-1 0,-1 1 0,1-1 0,-1 1 0,0 0 0,-1-1 0,-1-3 827,2 5-927,1-1 1,0 0-1,-1 1 0,1-1 1,-1 1-1,1-1 0,-1 0 1,1 0-1,-1 1 0,1-1 1,-1 0-1,1 0 0,-1 1 1,1-1-1,-1 0 0,1 0 1,-1 0-1,0 0 0,0 0 0,0 0 0,0 0 0,1 1 0,-1-1 0,0 0 0,0 0 0,0 1 0,1-1 0,-1 0 0,0 1 0,1-1 0,-1 1 0,0-1 0,1 1 0,-1-1 0,0 1-1,1-1 1,-1 1 0,1-1 0,-1 2 0,-8 13 34,-3 3 10,2 0-1,0 1 0,1 0 1,1 0-1,-7 24 0,11-24-7,0 1 0,-2 34-1,5-43-8,1 0-1,1 0 1,0 0-1,0 0 0,1 0 1,5 17-1,-5-23-45,1 6 152,1 0-1,1-1 0,-1 0 1,2 0-1,6 11 0,-10-19-98,-1 0 0,1 0 0,-1-1 0,1 1 0,0 0 0,0-1 1,0 1-1,0-1 0,0 1 0,0-1 0,1 0 0,-1 0 0,0 0 0,1 0 0,-1 0 0,1-1 0,-1 1 0,0-1 0,1 1 0,-1-1 0,1 0 0,-1 0 1,1 0-1,-1-1 0,1 1 0,-1 0 0,1-1 0,3-1 0,2-1 10,-1-1 1,0 1 0,0-1-1,0-1 1,0 1-1,-1-1 1,0 0-1,0-1 1,0 1 0,4-8-1,11-11 210,17-31 0,-36 52-237,16-24-7,-2 0 0,-1-1 0,-1-1 0,-1 0 0,-2-1-1,10-38 1,-14 41-38,-1 3 28,0 0 0,2-34-1,-6 35-160,0 12 32,-1 1 1,-1 0-1,0-1 1,0 1-1,-1-1 0,-3-12 1,4 23 84,0 0 1,0 0-1,0-1 0,0 1 1,0 0-1,0 0 0,0 0 1,0-1-1,0 1 1,0 0-1,-1 0 0,1 0 1,0 0-1,0-1 0,0 1 1,0 0-1,-1 0 1,1 0-1,0 0 0,0 0 1,0-1-1,-1 1 0,1 0 1,0 0-1,0 0 1,0 0-1,-1 0 0,1 0 1,0 0-1,0 0 0,-1 0 1,1 0-1,0 0 0,0 0 1,0 0-1,-1 0 1,1 0-1,0 0 0,0 0 1,-1 0-1,1 0 0,0 0 1,0 1-1,0-1 1,-1 0-1,1 0 0,0 0 1,0 0-1,0 0 0,-1 1 1,-6 7-204,4-2 153,2-1 0,-1 1-1,1 0 1,0 0 0,-1 9 0,0 7-55,-5 18 45,-1 3 110,2 0 1,2 0-1,1 62 1,32 146 542,-26-220-338,-3-26-133,0 1 0,1-1 0,0 0 0,-1 1 1,2-1-1,-1 0 0,4 10 0,-4-14 407,-1-15 437,0-1-2160,0 2 267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8:47.12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230 83 1472,'18'-8'1928,"-16"7"-1540,0 1 1,0-1 0,0 0-1,0 1 1,0-1 0,0 0-1,-1 0 1,1-1 0,0 1-1,0 0 1,1-2 0,-2 2-278,-1 0 1,1 0-1,0 0 0,-1 0 1,1 0-1,-1 0 1,0 0-1,1 0 1,-1 0-1,0 0 0,1 0 1,-1-1-1,0 1 1,0 0-1,0 0 1,0 0-1,0 0 0,0 0 1,-1 0-1,1-1 1,0 1-1,0 0 1,-1 0-1,1 0 0,-1 0 1,1 0-1,-1 0 1,1 0-1,-1 0 0,-1-1 1,1 0-43,-1 0 1,1 0-1,-1 0 1,1 0-1,-1 1 1,0-1-1,0 0 1,0 1-1,0-1 1,0 1-1,0 0 0,-4-2 1,-3 1-53,1 1 0,-1 0 0,1 1 0,-1 0 0,1 0 0,-1 1 0,1 0 0,-1 0 0,1 1 0,0 0 0,0 0 0,-1 1 0,2 0 0,-1 1-1,0-1 1,1 2 0,-1-1 0,1 1 0,0 0 0,1 0 0,-1 1 0,1 0 0,1 0 0,-1 1 0,1-1 0,0 1 0,0 0 0,1 1 0,0-1 0,0 1 0,0 0 0,-3 15 0,1 5 59,2 0 0,2 0 1,0 0-1,4 40 0,-2-13 98,6 55 434,-1-13 48,-3-96-529,1-5-2398,1-1 511,4 1 48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8:47.48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7 118 4064,'-6'-2'2436,"19"4"664,21-4-1951,0-2 1,0-1-1,55-15 1,-41 8-778,-26 7-319,9-1 221,-1-2 0,53-21 0,-49 9-2461,-20 14 769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8:48.53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9 8 3136,'-9'-7'3477,"18"20"-2725,-3-2-454,0 0 1,-1 1-1,0 0 0,-1 0 1,0 0-1,3 21 0,-2-13-45,10 52 344,6 88-1,-10-58-114,-5-49 541,-2-20-691,-4-29-3047,0-13 1174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8:48.89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444 0 2912,'-24'26'3514,"-31"31"-1019,14-17-1379,-197 187 1172,166-152-1216,58-66-1177,29-20-3667,8-4 326,4-1 1116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8:49.50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42 6 2304,'-4'-6'540,"5"9"368,2 13 353,-9 57 890,1-16-1283,-9 94 337,5-18-314,8-111-338,1-18-376,0 0 0,0 0 0,0 0 0,-1 1 1,-1 4-1,1-5-7,1-4-210,0 0 0,0 0 0,0 0 0,0 0 0,0 0 0,0 0 0,0 0-1,0 0 1,0-1 0,0 1 0,0 0 0,0 0 0,0 0 0,-1 0 0,1 0 0,0 0-1,0 0 1,0 0 0,0 0 0,0 0 0,0 0 0,0 0 0,0 0 0,0 0 0,0 0 0,0 0-1,0 0 1,0 0 0,-1 0 0,1 0 0,0 0 0,0 0 0,0 0 0,0 1 0,0-1-1,0 0 1,0 0 0,0 0 0,0 0 0,0 0 0,0 0 0,0 0 0,0 0 0,0 0 0,0 0-1,0 0 1,0 0 0,0 0 0,-1 0 0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8:49.85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34 9 2912,'-19'-8'923,"18"8"-868,1 0 0,-1 0 0,0 0 0,0 0 0,0 0 0,0 0 0,1 0 0,-1 0 0,0 0 0,0 0-1,0 0 1,0 1 0,-2 2 3065,10 2-1728,13 6-573,1 0 0,25 8 0,-7-3-140,-13-4-388,0-2 0,0-1 1,2-1-1,51 9 0,-74-16-204,-3-1-15,0 0 0,0 0-1,0 0 1,0 0-1,0 0 1,0 0-1,0 0 1,-1 0-1,1-1 1,3 0 0,8-4 280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8:51.07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300 24 2816,'0'-2'169,"0"1"0,1 0 0,-1-1 0,1 1 0,-1-1 0,1 1-1,-1 0 1,1-1 0,0 1 0,0 0 0,0-1 0,-1 1 0,3-2 0,0 1 1266,-10 8 807,-19 17-1404,-6 4-252,1 1-1,1 2 0,-37 47 0,52-57-517,1 2-1,1 0 1,1 0-1,0 1 1,-13 42-1,17-33 52,1 0 0,1 0-1,2 1 1,2-1 0,0 1-1,3 0 1,4 35 0,-3-55-12,0 0 1,1 0 0,0-1 0,1 1-1,0-1 1,1 0 0,1 0-1,0-1 1,12 19 0,-13-25-24,-1 1 1,1-1-1,1 0 0,-1 0 1,7 4-1,-9-7-18,0 0-1,0 0 0,1 0 1,-1 0-1,1-1 0,-1 1 1,1-1-1,0 0 0,-1 0 1,1 0-1,5 0 1,1-4-2024,-1-2 444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8:51.62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18 140 4160,'-1'-5'553,"-2"-3"287,2 15 2369,6 101-579,-5-98-2486,0 32 881,-1-38-820,1-1-1,0 1 1,-1 0-1,0 0 0,0-1 1,0 1-1,-3 6 1,4-10-188,0 0 0,0 0 0,0 0 0,0 0 0,0 0 0,0 0 1,0 0-1,0 0 0,-1 0 0,1 0 0,0 0 0,0 1 0,0-1 0,0 0 0,0 0 0,0 0 0,0 0 0,0 0 1,0 0-1,0 0 0,0 0 0,0 0 0,0 0 0,0 0 0,0 0 0,-1 0 0,1 0 0,0 0 0,0 0 1,0 0-1,0 0 0,0 0 0,0 0 0,0 0 0,0 0 0,0 0 0,0 0 0,0 0 0,0 0 0,0 0 0,0 0 1,-1 0-1,1 0 0,0-1 0,0 1 0,0 0 0,0 0 0,0 0 0,0 0 0,0 0 0,0 0 0,0 0 1,0 0-1,0 0 0,0 0 0,0 0 0,0 0 0,0 0 0,0 0 0,0 0 0,0-1 0,0 1 0,0 0 1,-3-8 474,1-8-105,5-53 93,-3 42-402,-1 4-92,2-1-1,0 0 1,1 0-1,9-39 1,-10 61 6,0-1 1,0 0-1,0 0 1,0 1-1,0-1 1,1 1-1,-1-1 1,1 1 0,-1 0-1,1 0 1,0-1-1,0 1 1,0 1-1,0-1 1,1 0 0,-1 0-1,0 1 1,1-1-1,-1 1 1,1 0-1,0 0 1,-1 0 0,1 0-1,0 0 1,-1 0-1,1 1 1,0-1-1,0 1 1,0 0 0,0 0-1,-1 0 1,7 1-1,-7-1 6,0 1-1,0 0 1,0-1 0,-1 1-1,1 0 1,0 0-1,0 0 1,0 0 0,-1 0-1,1 1 1,0-1-1,-1 0 1,1 1 0,-1-1-1,2 4 1,5 3 30,-7-7 14,9-5-8266,3 3 5990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8:51.99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6 3136,'0'0'34,"0"0"0,0 0 0,0 0-1,0-1 1,0 1 0,0 0 0,0 0 0,0 0 0,0-1 0,0 1 0,0 0 0,0 0 0,0 0-1,0-1 1,0 1 0,0 0 0,0 0 0,0 0 0,1-1 0,-1 1 0,0 0 0,0 0-1,0 0 1,0 0 0,0 0 0,1-1 0,-1 1 0,0 0 0,0 0 0,0 0 0,0 0 0,1 0-1,-1 0 1,0 0 0,0 0 0,0 0 0,1 0 0,-1-1 0,10 5 591,11 15 393,47 43 1409,-46-43-1577,-1 0-1,26 32 1,-30-30-57,26 44 1,-38-55-604,0 0 0,-1 0 1,0 0-1,0 1 0,-2-1 1,1 1-1,1 16 0,-3-12-86,-1 0 0,0-1 0,-2 1 0,1-1 0,-2 0 0,-6 24 0,0-11 85,-2 0 1,-17 33-1,11-35-674,3-4 80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3:36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0 146 7968,'24'1'7689,"-5"0"-6859,30-1 0,-27-2-394,405-33 3976,108-14-2434,-80 25-1466,112-8-1738,-524 30 321,16-1-4025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8:52.87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11 186 3072,'-10'-6'7232,"16"6"-6934,106-5 969,160-28 0,-108 9-1129,233-19 193,188-2-114,-291 25 382,98 10 216,-335 10-654,47 4 458,-103-4-433,-1 0-447,-1-1 1,1 1-1,-1-1 0,1 1 1,-1 0-1,1 0 0,-1-1 1,0 1-1,1 0 0,-1 0 0,1 0 1,-1 0-1,0-1 0,1 1 1,-1 0-1,-1 0 0,-14 2-3563,1 5 1222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8:53.59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7 59 4992,'-2'-1'149,"2"1"-110,0 0 0,0 0 0,0 0 0,-1 0 0,1 0 0,0 0 0,0 0 0,0 0 0,0 0 0,-1 0 0,1 0 0,0 0 0,0 0 0,0 0 0,-1 0 0,1 0 0,0 0 0,0 0 0,0-1 0,0 1 0,0 0 0,-1 0 0,1 0 0,0 0 0,0 0 0,0 0 0,0-1 0,0 1 0,0 0 0,0 0 0,-1 0 0,1 0 0,0-1 0,0 1 0,0 0 0,0 0 0,0 0 0,0-1 0,0 1 0,0 0 0,0 0 0,0 0 0,0-1 0,0 1 0,0 0 0,0 0 0,0 0 0,0 0 0,0-1 0,1 1 0,-1 0 0,0 0 0,0 0 0,0 0 0,0-1 0,0 1 0,0 0 0,0 0 0,1 0 0,-1 0 0,0 0 0,0 0 0,0-1 0,1 1 59,0 0-1,0 1 1,0-1-1,0 0 1,-1 0-1,1 1 1,0-1-1,0 0 1,-1 1-1,1-1 1,0 1-1,0-1 1,-1 1-1,1-1 1,0 1-1,-1-1 1,1 1-1,-1 0 0,1-1 1,0 2-1,18 19 629,-13-14-560,-1 2-1,1-1 0,-2 1 0,1-1 1,3 13-1,15 49 551,-14-40-338,2 23 176,-9-38-3,1-1 0,10 27 1,-13-41-535,0-1 1,0 1 0,0 0 0,0 0 0,0 0-1,0 0 1,0 0 0,0 0 0,0 0 0,0 0 0,0 0-1,0 0 1,0 0 0,0 0 0,0 0 0,0 0 0,0 0-1,0 0 1,0 0 0,0 0 0,0 0 0,0-1-1,0 1 1,0 0 0,0 0 0,0 0 0,1 0 0,-1 0-1,0 0 1,0 0 0,0 0 0,0 0 0,0 0 0,0 0-1,0 0 1,0 0 0,0 0 0,0 0 0,0 0-1,0 0 1,0 0 0,0 0 0,0 0 0,0 0 0,1 0-1,-1 0 1,0 0 0,0 0 0,0 1 0,0-1 0,0 0-1,0 0 1,0 0 0,1-11 763,0-11-205,-1-15-334,2 1 0,9-52 0,-8 73-289,0 1 0,1 0 0,1 0 1,0 0-1,1 0 0,0 1 0,2 0 0,14-21 0,-21 31 58,1 1 0,0 1 0,0-1 0,0 0 0,-1 0 0,2 1 0,-1-1-1,0 1 1,0-1 0,0 1 0,1 0 0,-1 0 0,0 0 0,1 0 0,-1 1-1,1-1 1,-1 1 0,1-1 0,4 1 0,0 0 7,0 1-1,0 0 1,0 0 0,0 1-1,-1 0 1,8 3 0,-5-2 34,-1 1 0,1 0 0,8 5 0,-10-7 261,6-3-7783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8:58.93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128 168 2496,'0'-30'5877,"-2"30"-5731,0 0 0,1 0 0,-1 0 0,0 1-1,0-1 1,1 1 0,-1-1 0,0 1 0,1 0 0,-1 0 0,1-1 0,-1 1-1,1 0 1,-1 0 0,1 1 0,-3 1 0,-3 7-103,0 0 1,1 0-1,-8 16 0,-3 7 195,9-17-169,1 0 0,0 1 1,1-1-1,1 2 0,1-1 1,1 0-1,0 1 0,1 0 1,0 21-1,2-25 51,1 0-1,3 20 1,-2-29-53,-1 1 0,1 0-1,-1-1 1,2 1 0,-1-1 0,1 1-1,-1-1 1,6 7 0,-7-11-6,1 1 1,0-1-1,-1 1 0,1-1 0,0 0 1,-1 0-1,1 1 0,0-1 1,0-1-1,0 1 0,0 0 1,0 0-1,0-1 0,0 1 0,0-1 1,1 0-1,-1 0 0,0 1 1,0-1-1,0-1 0,0 1 1,0 0-1,0 0 0,0-1 0,1 1 1,-1-1-1,3-1 0,6-3 149,0 1 0,-1-1 0,17-11 0,-25 14-217,15-8 76,1-1 20,0-1 0,22-20 0,-9 6-64,-13 11 80,-1-1 1,0 0 0,18-25 0,-20 19-96,-1-1 0,-1 0 0,14-34 0,22-78-59,-48 133 53,2-9-139,0-1 0,0 0 0,-1 1-1,-1-1 1,0-18 0,-2 45 33,0 0-1,-2 0 1,-5 21-1,-1 3 23,-23 163 85,29-185 56,2 0 1,0 0-1,0 0 0,2 0 1,0 0-1,1 0 0,1 0 1,0 0-1,11 32 0,-10-38 42,0 2 67,0-1 1,1 0-1,7 12 0,-12-24-153,0 0 1,0 1-1,0-1 0,0 0 0,1 1 0,-1-1 0,0 0 1,0 1-1,1-1 0,-1 0 0,0 0 0,0 1 1,1-1-1,-1 0 0,0 0 0,1 1 0,-1-1 0,0 0 1,1 0-1,-1 0 0,0 0 0,1 0 0,-1 1 1,1-1-1,-1 0 0,0 0 0,1 0 0,-1 0 0,1 0 1,0 0-1,0-1 26,-1 1 0,1-1 0,0 1 0,0-1 1,-1 1-1,1-1 0,0 0 0,-1 1 0,1-1 0,-1 0 0,1 1 0,-1-1 1,1-1-1,11-26 377,-10 15-2160,-2 12 1352,0 0 0,0-1 0,0 1 0,0 0-1,0 0 1,1 0 0,-1 0 0,0 0 0,0-1-1,1 1 1,-1 0 0,1 0 0,-1 0 0,1 0-1,0 0 1,-1 0 0,1 0 0,0 1 0,0-1-1,-1 0 1,1 0 0,0 0 0,0 1 0,2-2-1,6 1-1877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8:59.50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194 15 4160,'-5'-10'1937,"1"5"1711,-5 9-1953,-4 6-1348,1 0 1,0 1-1,0 1 1,1 0-1,-15 21 1,13-14-169,0 1 0,1 1 1,-13 29-1,19-37-128,2 0 0,0 0 0,0 1 0,1-1 0,1 1 0,0 0 0,0 15 0,3-24 0,0 0 1,0 0-1,0 0 0,1-1 0,-1 1 0,1-1 0,0 1 0,1-1 1,-1 1-1,1-1 0,-1 0 0,1 0 0,1 0 0,-1-1 0,0 1 1,1-1-1,0 0 0,0 0 0,0 0 0,0 0 0,4 2 1,-5-5-224,-1 1 1,0-1 0,1 1 0,-1-1 0,0 0 0,0 0 0,1 0 0,-1 0 0,0 0 0,1 0 0,-1-1 0,0 1 0,1-1 0,-1 0 0,0 1 0,0-1 0,0 0 0,0 0-1,0-1 1,0 1 0,0 0 0,2-2 0,1-2-790,0 1 0,0-1 0,-1 0 0,0 0 0,0 0 0,5-9 1,10-16-1947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8:59.86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61 37 4640,'-24'-16'2112,"10"7"-1824,9 6 1376,1-2-1600,-1 5-64,0-4-544,5 8 288,-4-4 64,8 0 96,6 5 96,-1-2-3040,5 1 1664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9:00.37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275 2 3392,'-2'-2'4475,"1"2"-4391,-5 5 935,-7 6-837,-11 17 297,0 1 1,2 1-1,2 2 1,1 0-1,-28 63 0,26-44-192,3 1-1,2 1 0,-12 72 0,23-89-76,0 1-1,3-1 1,1 0 0,1 1 0,10 63 0,-8-84-194,0-3 391,6 24 0,-8-34-450,1-1-1,0 0 1,-1 1-1,1-1 1,0 0-1,0 0 1,1 0-1,-1 0 1,0 0-1,1 0 1,-1 0-1,1-1 1,0 1-1,-1 0 1,1-1 0,0 0-1,2 2 1,-2-2-174,-1-1 1,1 0 0,-1 0 0,1 1 0,-1-1 0,1 0 0,-1 0 0,1-1 0,-1 1 0,1 0 0,-1 0 0,1-1 0,-1 1 0,1-1-1,-1 1 1,0-1 0,3-1 0,24-16-4397,-23 15 3809,19-14-1681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9:00.80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6 97 5056,'0'0'41,"0"0"0,0-1 1,0 1-1,0 0 0,0 0 0,0 0 0,0 0 1,0 0-1,0 0 0,0 0 0,0 0 1,0-1-1,0 1 0,0 0 0,0 0 0,0 0 1,0 0-1,0 0 0,0 0 0,0 0 1,0 0-1,-1-1 0,1 1 0,0 0 0,0 0 1,0 0-1,0 0 0,0 0 0,0 0 1,0 0-1,0 0 0,0 0 0,0 0 0,-1 0 1,1 0-1,0 0 0,0 0 0,0 0 1,0 0-1,0 0 0,0 0 0,0 0 1,0 0-1,-1 0 0,1 0 0,0 0 0,0 0 1,0 0-1,0 0 0,0 0 0,0 0 1,0 0-1,0 0 0,-1 0 0,1 0 0,0 0 1,0 0-1,0 0 0,0 0 0,0 0 1,0 0-1,0 0 0,0 0 0,0 0 0,0 1 1,-1-1-1,1 0 0,0 0 0,0 12 684,5 20-294,-1-18 209,0 0 0,0 0 0,-1 1 0,1 28 0,1-22 1973,-4-23-2457,-1 1-1,0-1 1,1 1 0,-1 0 0,1-1-1,0 1 1,0 0 0,-1-1 0,2 0-1,5-11 266,35-123-271,-38 115-257,-3 16 77,0 0-1,0 1 1,0-1 0,1 1 0,3-9 0,0 5-31,-2 3-4,-1 1 1,1 0-1,0 0 0,5-5 1,-6 8 54,-1 0 1,1 1 0,-1-1-1,1 1 1,0-1 0,-1 1-1,1 0 1,0-1 0,-1 1-1,1 0 1,0 0 0,-1 0-1,1 0 1,0 0-1,3 1 1,28 7 15,-29-6-22,24 8 210,-20-7-26,1 0 0,15 4 0,-21-6-139,27 2-1141,-28-3-51,0 0 0,0 0 0,0 0-1,0-1 1,0 1 0,0-1 0,4-1-1,2-2-862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9:01.18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7 26 3648,'-6'-18'1524,"5"12"-764,1 6-746,0 0 1,0 0-1,0 0 0,0 0 1,0 0-1,1 0 0,-1 0 1,0 0-1,0 0 0,0 0 0,0 0 1,0 0-1,0 0 0,0 0 1,0 0-1,0 0 0,0 0 1,0 0-1,0 0 0,0 0 1,0 0-1,0 0 0,0 0 0,0 0 1,0 0-1,0 0 0,0 0 1,0 0-1,0 0 0,0 0 1,0 0-1,1 0 0,-1 0 1,0 0-1,0 0 0,0 0 0,0 0 1,0 0-1,0 0 0,0 0 1,0 0-1,0 0 0,0 0 1,0 0-1,0 0 0,0 0 1,0 0-1,0 0 0,0 0 0,0 0 1,0 0-1,0 0 0,0 0 1,0-1-1,0 1 0,0 0 1,0 0-1,0 0 0,0 0 1,0 0-1,0 0 0,0 0 1,0 0-1,1 0 19,0 1 0,0-1 1,0 0-1,0 0 0,0 1 1,0-1-1,0 0 0,0 0 1,0 0-1,0 0 0,0 0 0,-1 0 1,2-1-1,3 1 55,5 1 88,-1 0-1,1 1 1,-1 0-1,0 1 0,0 0 1,0 1-1,0-1 1,12 9-1,-3-2 109,0 2-1,-2 0 1,1 1-1,-2 0 1,0 2 0,0-1-1,-2 2 1,0 0 0,13 20-1,-11-11 52,0 0 1,-2 1-1,0 1 0,-2 1 1,14 51-1,-22-63-161,0 0 0,0 0 0,-2 0-1,0 0 1,-1 17 0,-1-23-99,0 0 0,0-1 0,-1 1 0,-1-1-1,1 0 1,-2 0 0,1 0 0,-1 0 0,-8 13 0,-10 10-28,0-2 1,-3-1-1,-30 30 1,-43 26-6851,72-63 4355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9:01.98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8 375 2560,'0'0'832,"-7"-7"805,7 7-1369,1 0-1,-1 1 1,0-1 0,1 1-1,-1-1 1,1 0 0,-1 0-1,1 1 1,-1-1 0,1 0-1,-1 0 1,1 0 0,-1 0-1,1 1 1,-1-1 0,1 0-1,-1 0 1,1 0 0,-1 0-1,1 0 1,-1 0 0,2 0-1,17-1-659,-15 1 937,115-6 452,-71 3-708,362-29 927,-24-16-484,-307 38-643,455-67 498,-107-1-108,-390 71-436,-13 2-13,590-94 1039,-606 98-1065,53-3-54,-54 4 11,0 0 0,1 0-1,-1 1 1,0 0 0,0 1 0,8 2 0,-14-4-12,1 1 0,-1-1 1,0 0-1,0 1 0,0-1 0,0 1 1,0-1-1,0 1 0,-1-1 0,1 1 1,0 0-1,0-1 0,0 1 0,0 0 1,-1 0-1,1 0 0,0-1 0,-1 1 1,1 0-1,-1 0 0,1 0 1,-1 0-1,1 0 0,-1 0 0,0 0 1,0 1-1,1-1 0,-1 0 0,0 0 1,0 0-1,0 0 0,0 0 0,0 0 1,0 2-1,0-3-82,0 1 1,-1-1-1,1 1 0,0-1 1,0 1-1,0-1 0,0 1 1,0-1-1,0 0 0,0 1 0,-1-1 1,1 1-1,0-1 0,0 0 1,-1 1-1,1-1 0,0 1 1,-1-1-1,1 0 0,0 1 1,-1-1-1,1 0 0,0 0 1,-1 1-1,-3 2-1227,0 5-736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9:02.79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0 296 4320,'1'-4'470,"-1"1"0,0-1-1,1 0 1,0 0 0,1-3 0,2-17 4455,1 39-4824,4 118 1344,-3-62-666,-1-11 1946,-5-67-2209,-1-26 131,2 0 1,8-50 0,43-155-579,-50 229-70,1 0-1,0 0 1,0 0-1,1 0 1,0 0-1,0 1 1,1 0-1,0 0 1,9-11-1,-11 16-15,0 0 1,0 0-1,0 1 0,0-1 1,0 1-1,0 0 0,0-1 1,1 1-1,-1 1 0,1-1 1,0 0-1,0 1 0,-1 0 1,1 0-1,0 0 0,0 0 0,0 1 1,0 0-1,0-1 0,0 1 1,0 1-1,0-1 0,0 1 1,5 0-1,5 4 25,0 1 0,0 0 0,0 1 1,-1 1-1,0 0 0,-1 0 0,15 13 0,4 2 103,-12-11-595,8 6-4477,-18-9 2604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3:36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8 4736,'0'0'49,"-9"-1"1344,11-3-274,0 2-950,-1 2 62,-1 0 0,1 0-1,-1 0 1,1 0-1,-1 0 1,1 0-1,-1 0 1,1 0-1,-1 0 1,1 0-1,-1 1 1,0-1-1,1 0 1,-1 0-1,1 1 1,-1-1 0,1 0-1,-1 0 1,0 1-1,1-1 1,-1 0-1,0 1 1,0-1-1,1 1 1,-1-1-1,0 0 1,0 1-1,1-1 1,-1 1-1,0 0 1,2 1 8,-1 1 0,1-1 1,-1 1-1,0-1 0,0 1 0,1 3 1,-1 3 141,0-1 0,-1 0 0,0 1 1,0-1-1,-3 13 0,-60 305 2814,53-283-2854,1 0-157,-16 68 465,-13 133 1,39-228-800,3-11-128,5-10-14,48-49-326,-35 31 612,2 1 1,52-37-1,-59 48-40,56-33-131,-61 38 228,0 0 0,0 1 0,0 0 0,20-3 0,-29 7 36,0 0 1,1 1-1,-1 0 0,0-1 0,1 1 0,-1 1 0,1-1 0,-1 0 1,0 1-1,0 0 0,1 0 0,4 1 0,-6-1-23,0 1 0,0-1 0,-1 0 0,1 0 0,0 1-1,0-1 1,-1 1 0,1-1 0,-1 1 0,0 0 0,1 0 0,-1 0 0,0-1 0,0 1-1,0 0 1,0 1 0,0-1 0,-1 0 0,2 3 0,0 8 31,-1-1 1,0 1-1,0 0 0,-1-1 1,-1 1-1,-3 18 0,-7 22-1732,-2-3-3937,11-38 3436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9:05.02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1 224 4384,'-1'-8'611,"2"-4"2403,-1 12-2955,0-1 0,0 1 1,0 0-1,0 0 0,0 0 1,0-1-1,0 1 0,0 0 1,0 0-1,0 0 0,1-1 1,-1 1-1,0 0 0,0 0 1,0 0-1,0 0 1,0-1-1,1 1 0,-1 0 1,0 0-1,0 0 0,0 0 1,0 0-1,1 0 0,-1-1 1,0 1-1,0 0 0,0 0 1,1 0-1,-1 0 0,0 0 1,0 0-1,1 0 0,5 16 171,25 71 1199,22 119 416,-48-190-1630,11 24-1,-11-28-27,0 0 1,-1 1-1,4 16 1,0-12 1982,-7-18-2091,-1-1-1,0 1 0,1 0 0,-1-1 0,1 1 0,-1 0 1,1 0-1,0-1 0,1-1 0,5-11 239,-3-2-212,-1 0 0,-1 0 0,-1-1 0,-1-25 0,2-18 5,5 11-43,2-34 31,4-54-158,-9 115 3,1 0-1,1 0 1,0 1 0,12-24-1,-12 31 64,-4 9-104,-1 1 1,1 0-1,0 0 1,1 0-1,-1 0 1,5-6-1,-6 10 83,-1 0 0,1 0 0,0-1 0,-1 1 0,1 0 0,0 0 0,-1 0 0,1 0 0,0 0 0,-1 0 1,1 0-1,0 0 0,-1 0 0,1 1 0,0-1 0,-1 0 0,1 0 0,0 1 0,-1-1 0,1 0 0,0 1 0,-1-1 0,1 0 0,-1 1 0,2 0 0,3 2-87,36 16 87,-30-13-76,21 8 0,17 7 432,-44-18-1151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9:06.18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51 156 2400,'-13'-4'6322,"12"-3"-1755,1 6-4454,0-3-22,0 0 0,1 0-1,-1 1 1,1-1 0,0 0-1,0 1 1,0-1 0,0 0-1,1 1 1,-1-1 0,1 1-1,0 0 1,0 0 0,0 0-1,0 0 1,1 0 0,-1 0-1,1 0 1,3-2 0,6-5-36,-1 1 1,1 0-1,1 1 1,23-11-1,-29 15-63,1 1 0,0 1-1,0-1 1,0 1 0,0 1 0,0-1-1,1 1 1,-1 1 0,0 0-1,9 0 1,-12 1-19,0-1-1,-1 1 1,1 0-1,-1 0 1,0 0-1,6 3 1,-8-3 26,-1 0-1,1 0 1,-1 0 0,1 0-1,-1 0 1,0 0 0,1 1-1,-1-1 1,0 0 0,0 1-1,0-1 1,0 1 0,0-1-1,0 1 1,0 0 0,-1-1 0,1 1-1,-1 0 1,1 2 0,0 2-6,0 1 0,0-1 0,-1 1 0,0-1 0,-1 1 1,1-1-1,-1 1 0,0-1 0,-1 1 0,0-1 0,0 0 1,-3 8-1,-2-1 15,1 0 0,-2-1 0,1 0 0,-15 17 1,-12 8 111,-2-2 0,-1-1 0,-49 34 0,74-59-120,4-3-16,2-2 134,0 0 1,1 1-1,-1 0 0,-6 8 1,12-13-110,0 0 0,0 0 1,0 0-1,0 1 1,0-1-1,0 0 1,0 0-1,0 0 1,0 0-1,0 0 1,0 1-1,0-1 1,0 0-1,0 0 0,0 0 1,0 0-1,0 0 1,0 0-1,0 1 1,0-1-1,0 0 1,1 0-1,-1 0 1,0 0-1,0 0 1,0 0-1,0 0 0,0 1 1,0-1-1,0 0 1,0 0-1,1 0 1,-1 0-1,0 0 1,0 0-1,0 0 1,0 0-1,1 0 1,9 4 338,11 0 172,8-2-55,54-2 0,-32-1-542,-31 1 89,19 0 193,59 6-1,-96-5-262,1-1 0,0 0 0,0 1 0,0-1-1,0-1 1,5 0 0,-7 1-521,0 0 0,0-1 0,0 1-1,0 0 1,0-1 0,0 1 0,0-1 0,0 0-1,0 1 1,1-2 0,3-3-1490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9:23.69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448 701 2560,'0'-1'53,"0"1"0,0-1 0,0 1 0,0-1 0,0 1 0,1-1 0,-1 1 0,0-1-1,0 1 1,0-1 0,1 1 0,-1-1 0,0 1 0,0-1 0,1 1 0,-1-1 0,0 1 0,1-1 0,0 1 146,-1-1 0,1 1-1,-1-1 1,0 1 0,1-1 0,-1 0 0,0 1 0,1-1-1,-1 1 1,0-1 0,0 0 0,1 1 0,-1-1 0,0 0-1,0 1 1,0-1 0,0 0 0,0 0 0,0-3-59,0 0 0,0 0 1,-1 0-1,1 0 0,-1 0 1,0 0-1,0 1 0,0-1 1,0 0-1,-1 0 0,0 1 0,1-1 1,-1 1-1,-1 0 0,1 0 1,0 0-1,-1 0 0,0 0 1,1 0-1,-1 0 0,0 1 0,0-1 1,-1 1-1,1 0 0,-6-2 1,-1-1 61,5 2-127,-1 1-1,0-1 1,1 1 0,-1 0 0,0 1-1,0-1 1,0 1 0,-10 0-1,-1 1-27,0 1 0,1 1 0,-1 1-1,0 0 1,1 1 0,0 1 0,0 1-1,0 0 1,-14 8 0,19-8-45,1 0 1,0 0-1,0 1 0,1 0 1,0 1-1,1 0 1,-1 0-1,1 1 1,1 0-1,0 0 0,0 1 1,1 0-1,-10 21 1,11-18 7,0-1 1,1 2 0,0-1 0,-3 26 0,6-34 27,1 0 1,0 0 0,0 0 0,0 0-1,1-1 1,0 1 0,0 0 0,0 0 0,0-1-1,1 1 1,-1-1 0,1 1 0,1-1-1,-1 0 1,0 1 0,1-1 0,5 5 0,-3-4 54,1 0 0,0 0 0,0-1 0,0 1 0,1-2 0,-1 1 0,1-1 0,0 0 0,0 0 0,0 0 0,0-1 1,1-1-1,-1 1 0,1-1 0,-1 0 0,1-1 0,-1 0 0,10-1 0,-4 0-9,0 0-1,0-1 1,-1-1-1,1 0 1,-1-1 0,0 0-1,0-1 1,0 0-1,0-1 1,11-7 0,-8 2 12,-1-1 1,0 0-1,-1-1 1,0 0-1,-1-1 1,0-1-1,-1 0 1,-1 0-1,13-27 1,1-7 92,-3-1 1,18-61-1,-30 77-140,-1 0-1,-2-1 1,-1 0-1,0-50 0,-5 41-262,-2 1 0,-2 0-1,-1 0 1,-24-84-1,28 125 163,1 0 0,-1-1 0,0 1 0,-1 0 0,1-1 0,0 1 0,-1 0 0,1 0 0,-1 0 0,0 0 0,1 0 0,-5-2 0,5 3 26,0 1-1,0 0 0,0-1 1,0 1-1,0 0 0,0-1 1,0 1-1,0 0 0,0 0 0,0 0 1,0 0-1,0 0 0,0 0 1,0 0-1,0 0 0,0 1 1,0-1-1,1 0 0,-1 0 0,0 1 1,0-1-1,0 1 0,0-1 1,0 1-1,0-1 0,0 1 1,1-1-1,-1 1 0,0 0 0,1 0 1,-1-1-1,0 1 0,1 0 1,-1 0-1,1 0 0,-1 1 1,-4 5-30,1 0 1,0 0 0,1 0-1,0 1 1,0-1 0,-3 12-1,-8 52-45,13-64 88,-3 24 2,1 1 0,2-1-1,1 1 1,1 0 0,1 0 0,2-1-1,2 0 1,10 36 0,12 31 142,24 152-1,-50-217 66,-1-23 32,-1-1 0,2 1-1,-1-1 1,1 1 0,4 11 0,17-63-4964,-9 20 3067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9:24.14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26 69 2240,'-3'2'157,"2"1"1,-1-1-1,0 1 0,0 0 1,1 0-1,-1-1 1,1 1-1,0 0 0,0 0 1,0 0-1,0 5 1,-4 37 1096,4-27-803,0 14 886,4 48-1,1-5 445,-1-47-320,-3-28-1424,0 0 1,0 0-1,0 0 1,0 1-1,0-1 1,1 0-1,-1 0 1,0 0-1,0 0 1,0 0-1,0 0 1,0 0-1,0 0 1,0 0 0,0 1-1,1-1 1,-1 0-1,0 0 1,0 0-1,0 0 1,0 0-1,0 0 1,0 0-1,1 0 1,-1 0-1,0 0 1,0 0-1,0 0 1,0 0-1,0 0 1,1 0-1,-1 0 1,0 0-1,0 0 1,0 0-1,0 0 1,0 0-1,0-1 1,0 1-1,1 0 1,-1 0-1,0 0 1,0 0-1,0 0 1,0 0-1,0 0 1,0 0-1,0 0 1,0-1-1,0 1 1,1 0-1,-1 0 1,0 0-1,0 0 1,0 0-1,0 0 1,0-1-1,0 1 1,0 0-1,0 0 1,0 0-1,0 0 1,5-14 356,0 1 1,3-18 0,-1 7-315,2-6 4,1-6 46,2 0 0,1 1 1,2 1-1,20-34 1,-33 64-119,1-1 1,0 1 0,0 0-1,1 0 1,-1 0 0,1 0 0,0 1-1,0-1 1,0 1 0,0 0-1,0 0 1,1 0 0,-1 1 0,1 0-1,0 0 1,0 0 0,0 0-1,0 1 1,0 0 0,0 0 0,0 0-1,1 1 1,-1-1 0,0 1-1,10 2 1,-3 0-38,0 1 1,0 0-1,20 9 0,-2 0 135,-5-3 16,-20-7-195,0 0 0,0 0 0,1-1 0,-1 1-1,1-1 1,-1 0 0,11 0 0,17-1-4885,-15 0 2330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9:30.28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390 1 1408,'0'0'448,"-3"17"1685,-6 2-1694,0 1-1,-17 21 0,14-21-51,0 0-1,-13 32 1,-63 206 690,18-45-277,41-129-365,-25 129 1,8 91 400,41-253-486,3 92 1,4-112-248,2 0 0,0 0 0,3-1 0,11 37 0,-4-29 130,1 0 0,2-1 0,2-1 0,1 0 0,2-2 0,43 52 1,-61-81-12,0 0 1,1 0 0,-1-1-1,11 8 1,-14-12-236,0 1-1,-1-1 1,1 1 0,0-1-1,0 1 1,0-1 0,0 1-1,0-1 1,0 0-1,-1 1 1,1-1 0,0 0-1,0 0 1,0 0 0,0 0-1,0 0 1,0 0-1,0 0 1,0 0 0,0 0-1,0 0 1,0 0 0,0-1-1,0 1 1,0 0 0,0-1-1,-1 1 1,1-1-1,0 1 1,0-1 0,0 1-1,0-1 1,-1 0 0,1 1-1,0-1 1,-1 0-1,1 1 1,-1-1 0,1 0-1,-1 0 1,1 0 0,0-1-1,6-27-2348,1 0 666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9:31.15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63 173 3072,'10'17'5149,"6"7"-3830,21 24-1,-35-46-1231,0 0 0,0-1 0,0 1 0,0 0-1,1-1 1,-1 1 0,0-1 0,1 0 0,-1 0-1,1 0 1,-1 0 0,1 0 0,0 0 0,-1-1-1,1 1 1,0-1 0,0 0 0,-1 0 0,1 0-1,0 0 1,-1 0 0,1-1 0,4 0 0,-3-1 14,1 1 0,-1-1 0,0 0 0,1 0 0,-1 0 0,0 0 0,0-1 0,0 0 0,0 0 0,-1 0 0,1 0 1,5-7-1,-4 2-31,1-1 0,-1 1 0,-1-1 0,0 0 0,0 0 0,-1-1 0,0 1 0,0-1 0,-1 1 0,-1-1 0,1 0 0,-1 0 0,-1 0 0,0 0 0,-2-12 0,1 18-113,0 0 0,0 0 0,0 0 0,-1 0 0,0 0 1,1 0-1,-1 1 0,-1-1 0,1 1 0,0-1 1,-1 1-1,0 0 0,0 0 0,0 0 0,0 0 0,0 1 1,-1-1-1,1 1 0,-1 0 0,1 0 0,-1 0 1,0 0-1,0 1 0,0-1 0,0 1 0,0 0 0,0 0 1,0 1-1,0-1 0,-1 1 0,1 0 0,0 0 1,0 0-1,-7 2 0,3 0 5,1-1 0,-1 2 0,1-1 0,0 1 0,-1 0 0,2 1 0,-1 0 0,0 0 0,1 0 0,-1 1 0,1 0 0,0 0 0,1 0 0,-1 1 0,1 0 0,1 0 0,-1 0 0,-6 13-1,3-5 53,1-1 0,1 2 0,1-1 0,0 0 0,1 1 0,0 0 0,1 0 0,-1 22 0,2-15 40,2-1 1,0 0 0,1 1-1,1-1 1,7 29 0,-7-42 21,0-1 1,1 0-1,-1 0 1,1 0-1,1 0 1,-1-1-1,1 0 1,1 1-1,-1-1 1,1 0-1,0-1 1,0 1-1,0-1 0,1 0 1,0-1-1,0 1 1,0-1-1,13 6 1,-2-3 61,0 0 0,1-1 0,0-1 1,31 4-1,-12-5 138,50 0 0,-69-4-415,0-1 0,19-4 0,-27 4-1023,-1-2-1,18-6 1,-7 0-1660,-1 4 924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9:33.45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24 10 2560,'-1'-1'87,"1"1"0,0 0 1,-1-1-1,1 1 0,0 0 0,-1-1 1,1 1-1,0 0 0,-1 0 0,1-1 1,-1 1-1,1 0 0,-1 0 0,1 0 1,0 0-1,-1-1 0,1 1 0,-1 0 1,1 0-1,-1 0 0,1 0 0,-1 0 1,1 0-1,-1 0 0,1 0 0,-1 1 1,-2-1 1796,-3 0-615,3 0-330,21 0 2005,44-4-2592,-48 3-176,0 0 0,25 2 0,-6 1 32,-28-2-132,0 0 0,-1 1 1,1 0-1,0 0 1,7 2-1,-10-2 1018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9:34.21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153 10 2912,'0'0'34,"0"-1"-1,0 1 1,0 0 0,0-1 0,0 1-1,0 0 1,0-1 0,0 1 0,0 0-1,0-1 1,0 1 0,1 0 0,-1-1-1,0 1 1,0 0 0,0-1 0,0 1-1,0 0 1,1 0 0,-1-1 0,0 1-1,0 0 1,1 0 0,-1-1 0,0 1 0,0 0-1,1 0 1,-1 0 0,0-1 0,0 1-1,1 0 1,-1 0 0,0 0 0,1 0-1,-1 0 1,0 0 0,1 0 0,-1 0-1,0 0 1,1 0 0,-1 0 0,0 0-1,1 0 1,-1 0 0,0 0 0,1 0-1,1 0-8,0 0 732,6 0 4603,-14 4-4704,4-3-540,0 1 1,-1-1-1,1 1 0,0 0 1,0-1-1,1 1 1,-1 0-1,0 1 1,1-1-1,-1 0 1,-1 4-1,2-4-72,-1 0 1,1 0-1,-1 0 0,0 0 1,0 0-1,0-1 0,-4 4 1,-8 7-107,3 1 89,0 1 0,0 0-1,1 0 1,1 1 0,0 0-1,-11 29 1,14-29 53,1 0 0,0 0 0,0 1 0,2-1 0,0 1 0,1 0 0,0 0 0,2 24 0,0-37-19,0 1-1,1-1 1,0 0 0,0 1-1,0-1 1,0 0 0,0 0-1,1 0 1,-1 1 0,1-1-1,0-1 1,0 1 0,2 3-1,-2-4-21,0-1-1,-1 1 1,1-1-1,0 0 1,0 1-1,0-1 1,0 0 0,0 0-1,0 0 1,0-1-1,0 1 1,0 0-1,1-1 1,-1 1-1,0-1 1,0 0-1,1 0 1,-1 0-1,0 0 1,4 0 0,-3-1-248,1 1 0,-1-1 1,0 1-1,0-1 1,0 0-1,0 0 1,0 0-1,0-1 1,4-1-1,6-3-905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9:34.54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6 39 3072,'-6'-21'1376,"12"16"-1184,-6 1 256,0 1-288,0-2-224,8 10-512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9:35.22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138 36 2912,'-14'0'2048,"12"5"-1051,1-3-844,0 0-1,0 0 0,0 0 1,-1-1-1,1 1 1,0 0-1,-1-1 1,0 1-1,1-1 0,-4 3 1,1-2 23,1 0 1,1 1 0,-1 0-1,-4 5 1,-3 4 25,0 1 0,2 1 0,0-1 0,0 1 0,1 1 0,1-1 1,0 1-1,-4 20 0,5-14-3,3-18-107,1 1 0,0 0 0,0 0 0,0 0 0,1-1 0,-1 1 0,1 0 0,0 0-1,0 0 1,1 5 0,-1-9-64,0 0 0,0 1 0,0-1 0,0 0 0,0 1 0,1-1-1,-1 0 1,0 0 0,0 1 0,0-1 0,0 0 0,0 0 0,1 1 0,-1-1-1,0 0 1,0 0 0,0 0 0,1 1 0,-1-1 0,0 0 0,0 0 0,1 0-1,-1 1 1,0-1 0,0 0 0,1 0 0,-1 0 0,0 0 0,0 0 0,1 0-1,-1 0 1,0 0 0,1 0 0,-1 0 0,0 0 0,0 0 0,1 0-1,-1 0 1,0 0 0,1 0 0,-1 0 0,0 0 0,0 0 0,1 0 0,-1 0-1,0-1 1,1 1 0,-1 0 0,0 0 0,0 0 0,0 0 0,1-1 0,15-14 940,-11 10-934,24-22 371,-14 12-521,0 2 1,23-17 0,-3 2-786,-34 28 866,-1 0 0,1 1 1,-1-1-1,1 0 0,-1 1 1,0-1-1,1 0 1,-1 1-1,1-1 0,-1 1 1,0-1-1,0 1 0,1-1 1,-1 1-1,0-1 0,0 1 1,1-1-1,-1 1 1,0-1-1,0 1 0,0 0 1,0 0-1,6 21-34,-5-18 44,1 1 29,2 10 23,0 0 0,13 27 0,-15-38 52,0 0 0,0 0 0,1-1 0,-1 1 0,1-1 0,0 1 0,0-1 0,0 0 0,0 0 0,0 0 0,1-1 0,0 1 0,-1-1 0,1 0 0,6 2 0,-7-2 15,0-2-1,0 1 1,0 0-1,0-1 1,0 1-1,0-1 1,0 0-1,0 0 1,0 0-1,0 0 1,0-1-1,0 1 1,0-1-1,4-1 1,-2 0 4,-1 0 1,1-1 0,-1 1 0,0-1 0,0 0 0,0 0 0,0 0 0,4-5 0,0-2 7,0 1 0,-1-2 0,0 1 0,0-1 0,-1 0 0,6-16 0,-5 11-37,-1-1 0,-1 0 0,6-32 0,-10 43-57,-1 0 0,1 0 0,-2 0 1,1 0-1,0 0 0,-3-10 0,2 13-15,0 0 0,0 0 0,-1 0 1,1 0-1,-1 0 0,1 0 0,-1 0 0,0 0 0,0 1 0,0-1 0,0 1 0,-1-1 0,-2-1 0,2 2 141,-16-12-1819,19 14 1488,-1-1 0,1 1-1,-1 0 1,1-1 0,-1 1 0,1 0 0,-1 0 0,0-1 0,1 1 0,-1 0 0,0 0-1,1 0 1,-1 0 0,1 0 0,-1-1 0,0 1 0,1 0 0,-1 1 0,0-1-1,1 0 1,-1 0 0,0 0 0,1 0 0,-1 0 0,1 1 0,-2-1 0,-1 1-2293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3:37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720 24 6656,'-4'-19'2144,"4"18"-2129,0 1 0,0 0 0,0 0 0,0 0-1,0 0 1,0 0 0,0 0 0,0 0 0,0-1 0,0 1 0,0 0 0,0 0 0,0 0 0,0 0 0,0 0 0,0 0 0,0 0 0,0-1 0,0 1 0,0 0 0,0 0 0,-1 0 0,1 0 0,0 0 0,0 0-1,0 0 1,0 0 0,0 0 0,0-1 0,0 1 0,0 0 0,0 0 0,0 0 0,-1 0 0,1 0 0,0 0 0,0 0 0,0 0 0,0 0 0,0 0 0,0 0 0,0 0 0,0 0 0,-1 0 0,1 0 0,0 0-1,0 0 1,0 0 0,0 0 0,0 0 0,0 0 0,0 0 0,-1 0 0,1 0 0,0 0 0,-10 4 1092,1-1-1,0 2 1,0-1-1,0 1 1,-9 7 0,1-1-627,-273 161 4355,-1-6-4988,248-141-3745,36-20 2613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9:35.93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106 9 2720,'-1'0'41,"1"0"0,0 0-1,0 0 1,0-1 0,-1 1 0,1 0-1,0 0 1,0 0 0,0 0 0,0-1 0,0 1-1,-1 0 1,1 0 0,0-1 0,0 1 0,0 0-1,0 0 1,0 0 0,0-1 0,0 1 0,0 0-1,0 0 1,0-1 0,0 1 0,0 0 0,0 0-1,0-1 1,0 1 0,0 0 0,0 0 0,0-1-1,3-1 1796,-4 11-1132,-9 29 353,-11 29 515,5-24-911,2-9 25,-19 71-1,29-87-547,2 0 0,-1 0-1,2 0 1,1 1 0,0-1-1,1 0 1,1 1 0,1-1 0,0 0-1,7 21 1,-9-37-88,0 0 0,-1 0 0,1 0 1,0 0-1,0-1 0,0 1 0,0 0 0,1-1 0,-1 1 1,0-1-1,1 1 0,-1-1 0,1 0 0,-1 0 0,1 1 0,-1-1 1,1 0-1,0 0 0,0-1 0,2 2 0,-1-1 31,0-1-1,0 1 1,0-1 0,0 0-1,0 0 1,0 0-1,0 0 1,0-1-1,0 1 1,0-1-1,5-1 1,4-3-180,-1 0-1,0 0 1,-1-1 0,1-1-1,12-10 1,-6 2-1720,0 5 513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9:36.30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19 55 2912,'-19'-3'923,"20"3"-900,-1 0 0,0 0 0,0 0 1,0 0-1,0 0 0,0 0 0,1 0 1,-1 0-1,0 0 0,0 0 1,0 0-1,0 0 0,0-1 0,1 1 1,-1 0-1,0 0 0,0 0 0,0 0 1,0 0-1,0 0 0,0 0 1,0 0-1,1-1 0,-1 1 0,0 0 1,0 0-1,0 0 0,0 0 1,0 0-1,0-1 0,0 1 0,0 0 1,0 0-1,0 0 0,0 0 0,0 0 1,0-1-1,0 1 0,0 0 1,0 0-1,0 0 0,0 0 0,0-1 1,0 1-1,0 0 0,0 0 0,0 0 1,0 0-1,0 0 0,-1 0 1,1-1-1,0 1 0,0 0 0,0 0 1,0 0-1,0 0 0,0 0 0,0 0 1,-1 0-1,1 0 0,0-1 1,0 1-1,0 0 0,0 0 0,0 0 1,-1 0-1,1 0 0,0 0 1,0 0-1,1-1 374,28 5 1592,-25-4-1850,47 0 1634,68-8 1,183-30-105,-258 37-1434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9:38.16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9 156 1824,'0'-2'362,"-1"1"0,0 0 0,0 0 0,1 0 0,-1-1 0,1 1-1,-1 0 1,1-1 0,0 1 0,-1 0 0,1-1 0,0 1 0,0-2 0,-2-23 1909,1 20-1547,2-3 1938,14 3-2149,48-9 66,82-10 0,-76 15-329,276-28 353,-292 37-267,-53 2-474,0-1 1,0 1-1,0-1 1,0 1 0,0 0-1,0-1 1,0 1-1,-1-1 1,1 1 0,0-1-1,0 1 1,-1-1-1,1 1 1,0-1 0,0 1-1,-1-1 1,1 1-1,-1-1 1,1 1 0,-1 0-1,0-1-162,0 0 0,1 0-1,-1 0 1,0 0-1,0 0 1,1 0 0,-1 0-1,0 0 1,0 0 0,1-1-1,-1 1 1,0 0 0,0 0-1,1-1 1,-1 1-1,0 0 1,1-1 0,-1 1-1,1-1 1,-1 1 0,0-1-1,1 1 1,-1-2 0,-1 1-203,-4-3-2132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9:38.52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14 7 3552,'-4'-3'728,"3"3"-691,1-1 0,0 1 0,0 0 0,0 0 0,-1-1-1,1 1 1,0 0 0,0 0 0,-1 0 0,1 0 0,0-1 0,0 1 0,-1 0 0,1 0-1,0 0 1,0 0 0,-1 0 0,1 0 0,0 0 0,-1 0 0,1 0 0,0 0 0,0 0 0,-1 0-1,1 0 1,0 0 0,-1 0 0,1 0 0,0 0 0,-1 0 0,0 1 555,3 1-462,-1 0 0,1 0 1,-1 0-1,0 0 0,0 0 1,0 0-1,0 0 0,1 4 1,0-1 237,20 53 2427,-17-46-2516,0-1 0,-1 1 1,-1 0-1,4 22 0,1 53 408,-6-45-450,24 206 600,-18-182-357,-8-65-420,1 1-1,-1 0 1,0-1 0,1 1-1,-1 0 1,1-1 0,0 1-1,-1 0 1,1-1 0,0 1-1,0-1 1,0 0 0,0 1-1,2 1 1,-2-3-186,0 1 1,0 0-1,-1-1 1,1 1-1,0-1 1,0 1-1,0-1 1,1 0-1,-1 1 1,0-1-1,0 0 1,0 0 0,0 0-1,0 0 1,0 0-1,0 0 1,2 0-1,1-1-404,0 0-1,-1 0 1,1-1 0,0 1-1,-1-1 1,1 0 0,-1 0-1,0 0 1,0-1 0,0 1-1,5-5 1,18-20-2979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9:39.35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4 248 2976,'0'2'123,"-1"-1"1,0 1-1,1-1 0,-1 1 1,1-1-1,0 1 1,-1 0-1,1-1 0,0 1 1,0-1-1,0 1 1,0 0-1,1-1 0,-1 1 1,0-1-1,0 1 1,1-1-1,-1 1 0,1-1 1,1 3-1,-1-2 44,0-1 0,1 1 0,-1-1 0,1 1 1,-1-1-1,1 0 0,0 1 0,0-1 0,0 0 0,-1 0 0,1 0 0,0 0 0,4 0 0,1 1 156,1 0-1,-1-1 0,1 0 1,0 0-1,0-1 0,-1 0 1,13-2-1,-8 0-199,1-1-1,-1 0 1,0-1 0,0-1-1,0 0 1,-1 0 0,1-1-1,-1-1 1,-1 1 0,1-2-1,-1 0 1,-1 0 0,1-1-1,-1 0 1,-1 0 0,0-1-1,0 0 1,-1-1 0,0 1-1,6-14 1,-7 11-75,15-35 185,-20 44-252,1-1 0,-1 1 1,0-1-1,-1 0 0,1 1 0,-1-1 0,0 0 1,0-7-1,0 11-19,-1-1 0,1 0 0,0 1 0,-1-1 0,1 1 0,-1-1 0,0 1 0,1-1 0,-1 1 0,0-1 0,0 1 0,0 0-1,0-1 1,0 1 0,0 0 0,0 0 0,-1 0 0,1 0 0,0 0 0,-1 0 0,1 0 0,-1 1 0,1-1 0,0 0 0,-1 1 0,0-1 0,1 1 0,-1-1 0,1 1 0,-1 0 0,0 0 0,1 0 0,-1-1 0,1 2 0,-4-1 0,-2 1-58,1 0-1,-1 0 1,1 1 0,-1-1 0,1 1 0,-1 1-1,-7 4 1,0 0 164,1 2-1,0 0 1,0 0 0,1 1-1,1 0 1,0 1-1,0 1 1,1 0-1,0 0 1,1 1-1,0 0 1,2 0 0,-1 1-1,-9 27 1,14-34 3,2-1 1,-1 1-1,1-1 1,0 1-1,0 0 1,0-1 0,1 1-1,0 0 1,1 0-1,-1-1 1,1 1-1,1 0 1,-1-1 0,1 1-1,0-1 1,1 0-1,0 1 1,-1-1-1,2 0 1,-1-1 0,1 1-1,0-1 1,0 1-1,1-1 1,-1 0-1,1-1 1,0 1 0,0-1-1,1 0 1,7 4-1,8 4 111,0-2-1,0-1 0,1-1 1,1 0-1,-1-2 0,1-1 1,31 4-1,-41-8-111,-1 0-1,14-1 1,-21 0-577,-1 0 1,1-1-1,-1 0 0,1 0 0,-1 0 1,0 0-1,1-1 0,-1 0 0,4-2 0,-2 0-1978,-1-4-2016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9:41.41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42 4 3552,'0'0'44,"0"0"0,0 0-1,0-1 1,0 1 0,0 0 0,0 0 0,0 0 0,0 0 0,0 0-1,0 0 1,0 0 0,0 0 0,0 0 0,0 0 0,0-1-1,0 1 1,0 0 0,0 0 0,0 0 0,0 0 0,0 0 0,0 0-1,0 0 1,0 0 0,0 0 0,1 0 0,-1 0 0,0 0-1,0-1 1,0 1 0,0 0 0,0 0 0,0 0 0,0 0 0,0 0-1,0 0 1,0 0 0,0 0 0,0 0 0,1 0 0,-1 0-1,0 0 1,0 0 0,0 0 0,0 0 0,0 0 0,0 0 0,0 0-1,0 0 1,0 0 0,1 0 0,-1 0 0,0 0 0,0 0 0,0 0-1,0 0 1,0 0 0,0 0 0,0 0 0,0 1-25,1-1 0,-1 0 1,0 0-1,0 1 0,0-1 1,0 0-1,1 0 1,-1 1-1,0-1 0,0 0 1,0 1-1,0-1 0,0 0 1,0 1-1,0-1 0,0 0 1,0 0-1,0 1 0,0-1 1,0 0-1,0 1 0,0-1 1,0 0-1,0 1 0,-16 43 1296,10-29-896,1 0 1,1 0-1,-6 30 0,8-25-340,0-7 102,1 0 0,1 17 0,0-26-97,0 0 0,1 0 0,0 0-1,0-1 1,0 1 0,0 0-1,1-1 1,-1 1 0,1 0 0,0-1-1,4 7 1,-4-9-21,2 5-22,0-1 0,0 0 0,1 0 0,7 5 0,-10-8-404,0-1 1,0 0 0,0 0-1,0 0 1,1 0-1,-1 0 1,0 0 0,1-1-1,-1 1 1,0-1-1,1 0 1,-1 1 0,1-1-1,-1 0 1,4-1-1,13 0-2767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9:41.74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34 9 4224,'-14'-9'1568,"10"9"-1216,-1 0 32,0 0-384,-1 4-320,6 4 32,6 1 480,-6 0-128,5 0-64,0 3-32,4 4-1728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9:42.40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115 88 3712,'-1'-1'193,"1"1"1,-1-1 0,0 0-1,0 1 1,0-1 0,1 1-1,-1 0 1,0-1-1,0 1 1,0 0 0,0-1-1,0 1 1,0 0-1,0 0 1,-2 0 0,2 0-144,0 1 0,0 0 1,0-1-1,0 1 0,0-1 1,0 1-1,1 0 0,-1 0 1,0 0-1,0-1 0,0 1 1,1 0-1,-2 2 0,-48 71 1256,44-62-1128,0-1 1,0 1-1,2 0 0,-8 25 1,12-36-141,0 0 0,-1 0 1,1 1-1,0-1 0,0 0 1,0 0-1,0 0 1,0 0-1,0 1 0,0-1 1,0 0-1,0 0 0,1 0 1,-1 0-1,0 0 0,1 0 1,-1 1-1,1-1 0,-1 0 1,1 0-1,0 0 1,-1 0-1,2 1 0,-1-1 38,1-1 0,-1 1 0,1 0-1,-1 0 1,1-1 0,-1 1 0,1-1-1,0 1 1,-1-1 0,1 0 0,0 1-1,-1-1 1,1 0 0,2 0 0,5-1 142,0 0 0,0-1 0,0 0 0,0-1 0,8-2 0,3-5-90,-1 0 0,0-1 0,0-1 0,28-23 0,-24 18-213,-1 4-502,-20 13 224,-3 2-106,-1 3 402,1-1 1,-1 1-1,1 0 0,0 0 1,0 0-1,0 1 0,1-1 1,-1 0-1,1 0 0,1 6 1,-1-8 116,1 0 1,0 0 0,0 0-1,-1 0 1,2 0 0,-1 0-1,0 0 1,1 0 0,-1 0-1,1-1 1,0 1 0,0-1-1,0 1 1,0-1 0,0 0-1,0 0 1,1 0 0,4 3-1,-5-3 26,0 0 0,1-1-1,-1 1 1,1-1 0,0 1 0,-1-1-1,1 0 1,0 0 0,0 0 0,-1-1-1,1 1 1,0 0 0,0-1 0,0 0-1,0 0 1,0 0 0,0 0-1,0 0 1,0-1 0,0 1 0,-1-1-1,1 0 1,0 0 0,3-1 0,0-1 13,1 0 1,-1-1-1,0 1 1,0-1 0,-1 0-1,1-1 1,-1 1-1,0-1 1,0 0 0,0-1-1,-1 1 1,0-1-1,0 1 1,4-9 0,-5 7-50,0 0 1,0 0-1,0-1 1,-1 1 0,0 0-1,-1-1 1,0 1 0,0-1-1,0 1 1,-1-1 0,-1-12-1,0 15-53,0 0 0,0 1 0,0-1 1,0 1-1,-1-1 0,0 1 0,0-1 0,0 1 0,0 0 0,-1 0 0,1 0 0,-1 0 0,0 0 0,-1 1 0,1 0 1,0-1-1,-1 1 0,0 0 0,-7-4 0,2 2-282,-21-10-3970,30 15 4196,1 0-1,-1 0 1,0 0 0,0 0 0,0-1 0,0 1-1,0 0 1,0 0 0,0 0 0,1 0-1,-1 0 1,0 0 0,0 0 0,0 0-1,0 0 1,0 0 0,0-1 0,0 1-1,0 0 1,0 0 0,0 0 0,0 0-1,0 0 1,0 0 0,0 0 0,0-1-1,0 1 1,0 0 0,1 0 0,-1 0-1,0 0 1,-1 0 0,1 0 0,0 0-1,0-1 1,0 1 0,0 0 0,0 0-1,0 0 1,0 0 0,0 0 0,0 0-1,0 0 1,0-1 0,0 1 0,0 0-1,0 0 1,0 0 0,0 0 0,-1 0-1,1 0 1,0 0 0,0 0 0,0 0-1,0 0 1,0-1 0,0 1 0,0 0-1,0 0 1,-1 0 0,1 0 21,6-4-3701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9:42.87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162 6 2976,'6'-2'1001,"-6"1"-925,0 1 1,1 0-1,-1-1 1,0 1-1,1 0 0,-1 0 1,0 0-1,1 0 1,-1-1-1,1 1 1,-1 0-1,0 0 1,1 0-1,-1 0 0,1 0 1,-1 0-1,0 0 1,1 0-1,-1 0 1,1 0-1,-1 0 0,0 0 1,1 0-1,0 1 1,-1-1-39,0 0 0,1 0 1,-1 0-1,0 1 0,1-1 1,-1 0-1,0 1 0,1-1 1,-1 0-1,0 1 0,0-1 1,0 0-1,1 1 0,-1-1 1,0 0-1,0 1 0,0-1 0,0 0 1,0 1-1,0-1 0,0 1 1,1-1-1,-1 0 0,0 1 1,0-1-1,-1 1 0,1-1 1,0 0-1,0 1 0,0-1 1,0 1-1,0-1 0,-10 19 847,-23 21 190,27-34-875,-8 11-56,0 1 0,1 0 1,0 1-1,2 0 0,0 1 1,1 0-1,2 1 1,0 0-1,1 1 0,1-1 1,0 1-1,2 0 0,1 1 1,-1 38-1,4-50-30,0 2 63,0-1 1,1 1-1,0 0 0,5 19 1,-6-29-108,1 0 0,0 0 1,1 0-1,-1 0 0,1 0 1,-1 0-1,1 0 0,0 0 0,0-1 1,0 1-1,0-1 0,0 1 1,1-1-1,-1 0 0,1 0 1,0 0-1,-1 0 0,1 0 0,0-1 1,0 1-1,0-1 0,0 0 1,4 1-1,3 0-45,1 0 0,-1-1-1,0-1 1,0 0 0,0 0 0,0 0 0,12-3 0,-10 0-948,0 1 0,0-1 0,-1-1 0,1 0 0,19-10 0,-6-3-799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9:43.21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30 81 2656,'-21'-11'837,"21"10"-808,0 1-1,-1 0 1,1 0-1,0 0 1,0 0-1,0-1 1,-1 1-1,1 0 1,0 0-1,0 0 1,0 0-1,-1 0 1,1 0-1,0-1 1,0 1-1,0 0 1,-1 0-1,1 0 1,0 0 0,0 0-1,-1 0 1,1 0-1,0 0 1,0 0-1,-1 0 1,1 0-1,0 0 1,0 0-1,0 1 1,-1-1-1,1 0 1,0 0-1,0 0 1,-1 0-1,1 0 1,0 0-1,0 1 1,5 3 2620,2-2-2334,0 0-1,0-1 0,0 0 0,1 0 0,-1-1 0,0 1 1,0-2-1,1 1 0,-1-1 0,12-3 0,11-3-91,103-23 418,-70 19-351,86-11-3214,-100 18-1540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3:37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37 5632,'0'0'1834,"8"-3"4268,-6 2-5454,-2 1-605,0 0 0,0 0-1,0 0 1,0 0 0,0 0-1,0 0 1,0 0 0,0 0 0,0 0-1,0 0 1,0 0 0,0 0-1,0-1 1,0 1 0,0 0 0,0 0-1,0 0 1,0 0 0,0 0 0,0 0-1,0 0 1,0 0 0,0 0-1,0 0 1,0 0 0,0 0 0,0-1-1,0 1 1,0 0 0,0 0-1,0 0 1,0 0 0,0 0 0,0 0-1,0 0 1,0 0 0,0 0-1,0 0 1,1 0 0,-1 0 0,0 0-1,0 0 1,0 0 0,0 0-1,0 0 1,0 0 0,0-1 0,0 1-1,0 0 1,0 0 0,0 0-1,0 0 1,0 0 0,1 0 0,-1 0-1,0 0 1,0 0 0,0 0-1,0 0 1,-5-6 1551,2 4-1396,-1-1 1,1 1-1,0 0 1,0 0 0,-1 0-1,0 0 1,1 1-1,-1-1 1,0 1-1,0 0 1,1 0-1,-9-1 1,6 2-43,-1 0 0,1 0 0,0 1 0,0 0 0,0 0 0,0 0 0,0 1 0,0 0 0,-8 3 0,-53 31 614,39-21-455,8-4 15,-1 0 0,2 1 0,-1 1-1,2 1 1,-32 30 0,48-42-271,0 0 1,0 1-1,0-1 0,0 1 1,1 0-1,-1 0 0,1 0 1,0 0-1,-1 0 0,1 0 1,1 0-1,-1 0 0,0 0 1,1 0-1,-1 1 0,1 4 1,1-3 9,-1 0 0,1-1 0,0 1 0,1-1 1,-1 1-1,1-1 0,0 0 0,0 1 0,0-1 0,4 5 0,3 2 39,0 0 0,0-1-1,1 0 1,0-1-1,1 0 1,21 13-1,-17-13-312,2 0-1,-1-2 1,1 0-1,0 0 1,0-2-1,1 0 1,-1-1-1,1-1 1,0-1-1,0 0 1,1-1-1,-1-1 1,0-1-1,24-4 1,14-6-5971,105-34 0,-93 24 2214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9:43.73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39 16 2240,'1'-1'54,"0"0"0,0 0 0,0-1 0,0 1 0,1 0 0,-1 0 0,0 0 0,1 0 0,-1 0 0,1 1 0,-1-1 0,1 0 0,-1 1 0,1-1 0,-1 1 0,1-1-1,0 1 1,-1 0 0,1 0 0,0-1 0,-1 1 0,1 0 0,0 1 0,-1-1 0,4 1 0,4 1 143,0 0 0,0 1 0,13 5 0,-12-4 103,-1 0-134,1 1 1,0 0 0,-1 0 0,0 1 0,0 1-1,-1 0 1,0 0 0,0 0 0,0 1 0,7 11 0,2 4 385,-2 0 1,24 45 0,-24-34-310,-1 0 0,-2 1 0,12 52 0,10 111 647,-29-168-688,5 33 415,-3 0-1,-1 81 1,-10-63-256,-4 1-1,-4-1 1,-3-1-1,-26 81 1,19-96-181,-31 65 0,-37 52 80,57-118-208,15-27-46,-6 11 281,-50 77 1,49-95-704,4-14 102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1:16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0 161 1824,'0'0'5072,"6"12"-5104,-4-7 137,0 0-1,0 0 1,-1 0 0,1 0 0,-1 1-1,-1-1 1,1 0 0,-1 0 0,0 11-1,3 24 475,10 85 409,-8-75-770,0 43 203,-3-71-155,-2 41 0,-1-25 1719,21-30-2203,-7-5 256,1 0 0,0 0 1,23 0-1,-22-2-74,5 2-3,-1 1 1,23 7-1,0 0 118,-26-7-122,-7-1 54,1-1-1,0-1 1,-1 1 0,13-1-1,370-1 246,-261 6-152,-72-2-14,60-3-1,-98-2 14,17-1-120,44-8 0,-38 3 66,71-2 0,48 8 144,58-2-68,-85-9-37,122-8-224,-70 20 318,28-6-60,-141 2-79,15-2 16,158 0-75,-72 9 58,59-7-5,-16 0 6,-144 5 203,43 3-412,-52-3 201,72-7 0,3-1 66,173 6 0,-135 9 203,-140-8-371,70-6 0,-34 0 265,65-7-55,-19 2-51,11 2-81,-125 9 26,1-1-42,0 0 0,0 1-1,0 0 1,8 1-1,-9 0-14,1-1 0,-1 0-1,1 0 1,-1-1-1,15-3 1,0 1 78,20 0-11,-30 3-34,-1 0-1,0-1 0,19-4 0,-10 0-8,38-2-1,-10 2-26,0 1-9,-41 4 50,0-1 0,-1 1 0,1 1 0,13 1-1,7 1 22,-18-3-42,149 6 28,-112-4 19,-35-3-22,0 1 0,1 1 1,11 2-1,-12-1-27,0-1 1,0-1-1,0 0 0,-1 0 1,1-1-1,19-4 0,-15 3 14,27-2-1,-23 2 168,-17 1-180,0 1 0,0-1-1,0 1 1,0 0 0,0 0-1,0 0 1,0 0 0,0 0-1,4 1 1,0 0 11,0-1 0,0 1 0,0-1 0,0 0 0,0 0 0,0-1 1,0 0-1,0 0 0,0-1 0,6-1 0,24-5-149,96-4 4,-116 11 232,25 0 0,12 1 75,-47-1-177,1 0 0,-1 0 0,1 1 0,-1 0 0,10 1 0,2 1-20,-1-1 0,33-2 0,-13 0 133,-9 4-121,-27-3-32,-1 1 72,1-1 0,0 0 0,-1 0 0,1-1-1,0 1 1,0 0 0,-1 0 0,1 0 0,0 0 0,-1-1-1,1 1 1,0 0 0,-1 0 0,1-1 0,-1 1 0,1-1 0,0 0-1,0 1 7,-1 0 20,4-5 8,-1 0 0,1 0 1,-1 0-1,0 0 1,-1-1-1,0 1 1,1-1-1,1-8 1,-2-2 52,1 1 0,7-22-1,-5 18-52,5-24 0,14-63 45,-10 48 34,-6 31-120,0 1 0,2 0 1,25-46-1,-28 61-163,-6 10 93,0-1 0,1 0 0,-1 1 0,0-1-1,0 0 1,0 0 0,-1 0 0,1 0 0,0 0-1,-1 0 1,1 0 0,-1-2 0,0 4 39,0 0 0,0 0 1,0 0-1,0 0 0,0 0 0,0 0 0,0 0 1,0 0-1,0 0 0,0 0 0,0 0 1,0 0-1,0 0 0,0 0 0,0 0 0,0 0 1,0 0-1,0 0 0,0 0 0,0 0 1,0 0-1,0 0 0,0 0 0,0 0 1,0 0-1,0 0 0,0 0 0,-1 0 0,1 0 1,0 0-1,0 0 0,0 0 0,0 0 1,0 0-1,0 0 0,0 0 0,0 0 0,0 0 1,0 0-1,0 0 0,0 0 0,0 0 1,0 0-1,0 0 0,0 0 0,0 0 1,0 0-1,0 0 0,0 0 0,-4 8-198,-4 14-2370,7-10 924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1:19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16 189 1824,'-7'-2'6169,"-1"-5"-2941,8 6-3190,-1 0 0,1 0 0,0 0 0,0 0 0,0 0 0,0 0 0,0 1 0,0-1 0,1 0 0,-1 0 0,0 0 0,0 0 0,1 0 0,-1 1 0,0-1 0,1 0 0,-1 0 0,1 1 0,-1-1 0,1 0 0,0 0 1,13-21 159,-9 18-144,0-1 1,0 1 0,0 0 0,0 0 0,1 0 0,9-4-1,4-2-16,2-2 4,0 2-1,1 0 1,0 2 0,1 1 0,28-7-1,28-8-40,-70 19 21,0 0 1,0 1-1,13-1 1,-20 2-28,0 1 1,0 0-1,0 0 1,0 0-1,0 0 0,0 0 1,0 0-1,0 1 1,0-1-1,0 1 0,0-1 1,0 1-1,0 0 1,0 0-1,0 0 0,0 0 1,-1 0-1,1 0 1,0 0-1,-1 1 1,3 2-1,-3-2 13,0 0 0,0 1 0,0-1 0,0 1 0,-1-1 0,1 1 1,-1-1-1,0 1 0,0 0 0,0 3 0,-2 28-137,2-32 126,-2 6 52,1 0 0,-1 0 0,-1-1-1,1 1 1,-1 0 0,-1-1 0,1 0 0,-1 0-1,0 0 1,-1 0 0,-10 12 0,-2-1 65,-1-1 0,-30 23 0,-3 3-16,-27 19 316,55-43-328,-11 8-70,30-24-34,4-2 37,0-1-1,-1 1 1,1-1 0,-1 1 0,1-1 0,-1 0 0,0 1 0,1-1 0,-1 0 0,1 0 0,-1 1 0,0-1 0,1 0 0,-1 0 0,1 0 0,-2 1 0,0 1 768,-5 4-776,10-5 23,10-3 430,81-10-1,72-9 67,-78 13-628,-76 7 157,-1 0-1,14 2 0,2 0 210,-26-1-305,8-2 183,-5 1-74,-3-8-1266,0-4-3377,3 9 2401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1:19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719 7 1728,'2'0'116,"-2"0"-85,1 0 0,-1 0-1,0-1 1,1 1 0,-1 0-1,0 0 1,1 0-1,-1 0 1,0 0 0,0 0-1,1-1 1,-1 1 0,0 0-1,0 0 1,1 0 0,-1-1-1,0 1 1,0 0 0,0 0-1,1-1 1,-1 1 0,0 0-1,0 0 1,0-1 0,0 1-1,0 0 1,1-1 0,-1 1-1,0 0 1,0-1 0,0 5 1019,-1 0 0,1 1 1,-1-1-1,-2 7 0,-11 22 630,-21 32-799,34-64-827,-7 13 125,-2-1-1,0 0 1,0 0 0,-16 14 0,-52 39 420,36-31-403,1 1-1,2 3 1,2 1-1,1 1 1,-44 70 0,-123 242 838,190-326-931,6-11 184,-13 21 1,7-26 275,23-19-3937,4-3-370,5-1 1211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1:20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48 121 2496,'-1'0'293,"1"0"-1,-1 0 1,1 0 0,-1 0-1,1 0 1,-1 0-1,1 0 1,-1 0 0,1 0-1,-1-1 1,1 1 0,-1 0-1,1 0 1,-1 0 0,1-1-1,-1 1 1,1 0 0,0 0-1,-1-1 1,1 1-1,-1 0 1,1-1 0,0 1-1,-1 0 1,1-1 0,0 0-1,-1 0-170,1 1-1,0-1 0,0 0 1,0 0-1,0 0 0,0 0 1,0 1-1,0-1 1,0 0-1,0 0 0,0 0 1,1 1-1,-1-1 0,1-1 1,0-1-92,0 0 1,1 0-1,0 0 1,0 0 0,0 1-1,4-5 1,4-3 110,0 1 1,1 0 0,0 1-1,0 0 1,1 0 0,25-11 0,-31 18-97,-1 0 0,0-1 0,0 2 0,1-1 0,-1 0 1,6 1-1,-9 0-34,-1 0 0,0 0 0,1 0 0,-1 0 0,0 0 1,0 0-1,1 1 0,-1-1 0,0 0 0,0 1 0,1-1 0,-1 1 1,0-1-1,0 1 0,0-1 0,0 1 0,0 0 0,0 0 0,0 0 0,0-1 1,0 1-1,0 0 0,0 0 0,-1 0 0,1 0 0,0 0 0,-1 1 1,1-1-1,0 0 0,0 2 0,-1 4 50,0 1 1,0-1-1,-1 0 1,0 1-1,0-1 1,-1 0-1,0 1 1,0-1-1,-6 12 1,-2 8 11,-8 25 175,-38 76 0,54-124-234,0-1-1,0 1 1,1-1 0,-1 1-1,1 0 1,0-1 0,1 1 0,-1 0-1,0 0 1,1 0 0,0 0 0,0 0-1,1 5 1,0-5 20,0-1-1,0 1 1,1-1-1,0 1 1,-1-1-1,1 0 1,0 0-1,1 0 1,-1 0-1,1 0 1,-1 0-1,1-1 1,5 5-1,6 5 16,0 1 0,-1 0 0,-1 2 0,16 22 1,-16-15 367,-12-21-377,0 0 1,1 0 0,-1 1 0,0-1 0,0 0 0,0 0 0,0 0 0,0 0 0,0 0 0,0 1 0,0-1 0,0 0-1,0 0 1,-1 0 0,1 0 0,-1 0 0,1 0 0,0 0 0,-1 0 0,0 0 0,-1 2 0,-1 0 76,-1 0 0,1 0-1,-1 0 1,0-1 0,0 1 0,0-1 0,0 0 0,-1 0 0,1-1 0,-1 1-1,-8 1 1,1-1-67,-1 0 0,-24 0 0,-24-7-260,26 2-1618,11 2 597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1:28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1 400 2144,'8'-9'4720,"-2"19"-3942,-1 4-225,9 19-1,-8-22-270,-1 1 1,-1-1-1,4 17 1,-4 0 64,-1 1 0,-2 50 0,-1-48-220,1-20 33,0 0 0,3 14 0,-2-14-5,-1 0-1,1 13 1,-2-23-77,0-1-1,0 1 1,0 0 0,0 0-1,0 0 1,0-1 0,0 1 0,1 0-1,-1 0 1,0-1 0,1 1-1,-1 0 1,0 0 0,1-1-1,-1 1 1,1 0 0,-1-1 0,1 1-1,-1-1 1,1 1 0,-1-1-1,1 1 1,1 0 0,2 3 254,-3-4-257,18 0 0,-14 0-42,0 0 0,0-1 1,0 0-1,5-2 1,-5 2-19,0-1 1,0 1 0,0 0-1,7 0 1,7 0-113,33-5-1,10-2 154,-56 7-84,74-4 84,1 4-1,86 9 1,-54 11-258,-27-4 164,142 13-1,112 19 57,-281-35 60,1-4 0,100 2 0,-52-10 88,281 8-161,-275-3-8,127-10 1,-60 4 2,-84 3 0,74 1 101,-58-10-173,-71 3 60,59 2 0,75 4 6,-98-3 7,182-11 134,-247 11-132,125-11 43,76-4-65,-151 14 54,48-1-82,157-23 0,105-7 411,-355 32-402,72-1 60,100-9-108,-104 1 38,167 4 0,-58 9 240,112-11-236,6 0 8,-235 9-7,85-10 0,-102 1 45,30-2 167,8 6-145,133 0-112,41-3 175,-153 1-14,35-5 162,-89 9-360,227-9 212,-160-3-80,-48 4-8,372-25 1,-390 31 21,28-5-42,278-19-6,-371 28 27,130-12 64,-109 9-27,24-5-1,17-2-82,-52 8 60,0 0 1,14-5 0,18-3 5,72-7-65,65-8-1,112-19 259,-218 23-341,-35 10 178,2 1 0,72-6 0,-11 15-386,100 3 524,-107-3 56,119-16-230,-125 7-151,12 9 249,-51 2 176,6 5-608,-14-3 507,-42-3-160,0 0 1,0 0 0,0-1 0,0 1 0,1 0-1,-1-1 1,0 1 0,0-1 0,0 1 0,-1-1 0,1 1-1,0-1 1,0 0 0,0 1 0,0-1 0,0 0 0,-1 0-1,1 1 1,0-1 0,-1 0 0,1 0 0,-1 0-1,1 0 1,-1 0 0,1-1 0,8-29 299,-8 26-274,29-100 113,-21 74-120,1 0 0,17-35 0,-16 30 14,-9 28-68,0 0 0,1 0 1,0 0-1,4-7 1,-12 69-991,2-31 1449,-10 39 0,12-61-550,1-1 0,0 1 1,0-1-1,0 1 0,-1-1 1,1 0-1,0 1 0,0-1 0,-1 1 1,1-1-1,0 0 0,-1 1 1,1-1-1,0 0 0,-1 1 0,1-1 1,-1 0-1,1 0 0,-1 1 0,1-1 1,0 0-1,-1 0 0,1 0 1,-1 0-1,1 1 0,-1-1 0,1 0 1,-1 0-1,1 0 0,-1 0 1,1 0-1,-1 0 0,1 0 0,-1 0 1,1-1-1,-1 1 0,0 0-99,-14 0-2148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1:35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55 2304,'2'-5'7753,"6"4"-5776,7-3-2433,-4 1 461,0 1 0,0 0 0,0 0 0,0 1 0,0 1 0,0 0 0,13 2 0,11-1 297,164-1 1767,-194-7-1077,-2-8-1951,-2-1-7735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1:36.1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 2976,'45'-2'7318,"21"-4"-5516,-5-1-1066,-59 7-704,12-1 112,-1 0 0,22 2 0,-9 1 12,0-1 0,26-2 1,-4 0-2,-26-2 504,-21 2-665,0 1 0,-1 0 0,1 0 0,-1-1 0,1 1 0,-1 0 0,1-1 0,-1 1 0,1 0 0,-1-1 0,1 1 0,-1-1 0,1 1 0,-1-1 0,0 1 0,1-1 0,-1 1 0,0-1 0,1 1 0,-1-1 0,0 1 0,0-1 0,1 0 0,-1 1 0,0-1 0,0 1 0,0-1 0,0 0 0,0 0-143,0 1 0,0 0 0,0 0 0,0 0 0,0-1 0,0 1 0,0 0 0,-1 0 0,1 0 0,0-1 1,0 1-1,-2-1-1639,2 1 1639,0 0 0,-1 0 0,1 0 0,0 0 1,0 0-1,0-1 0,-1 1 0,1 0 0,0 0 0,0 1 0,-1-1 0,1 0 0,-7 1-2388,1 5 596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1:36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69 2496,'-1'0'97,"-17"7"4328,28-7-2985,25-2 25,0-2-1,58-13 1,22-3-707,-75 15-558,-18 2-57,0 0 1,0 2-1,27 1 1,-44 1-7,-1-1 0,0 0-1,1 0 1,-1 0 0,7-2 0,2-3-903,-4-4-4372,-2 4 2781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1:38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374 40 2560,'1'-4'488,"0"0"1,0 0-1,0 0 0,0 0 1,-1 0-1,0-6 0,2 5 861,-2 5-1320,0 0 1,0 0 0,0 0-1,0 0 1,0 0 0,0 0-1,0 0 1,0 0 0,0 0-1,0 1 1,0-1 0,0 0-1,0 0 1,0 0 0,0 0-1,0 0 1,0 0 0,0 0-1,0 0 1,0 0-1,0 0 1,0 0 0,0 0-1,0 0 1,1 0 0,-1 0-1,0 0 1,0 0 0,0 0-1,0 0 1,0 0 0,0 1-1,0-1 1,0 0 0,0 0-1,0 0 1,0 0 0,0 0-1,0 0 1,0 0-1,0 0 1,1 0 0,-1 0-1,0 0 1,5 26 1474,-15 153 773,7-156-1941,-10 35-1,-2 10 210,0 36-108,-9 59-20,24-161-404,-6 77 731,6-79-690,0 1 0,-1-1-1,1 1 1,0-1 0,-1 1 0,1-1 0,0 1 0,-1-1 0,1 1 0,-1-1-1,1 0 1,-1 1 0,1-1 0,-1 0 0,1 1 0,-1-1 0,1 0 0,-1 0-1,0 0 1,1 1 0,-2-1 0,-19 6-184,7-2 104,-33 14 105,-43 21-195,46-20 38,27-12 114,-32 18 0,40-19 248,19-4-8,127-12 631,30-2-604,-52 1 199,4 10-373,-66 2 137,-52-2-321,0 1-1,0 0 1,0-1-1,0 1 1,0-1-1,0 1 1,-1-1-1,1 0 1,0 1 0,0-1-1,-1 0 1,1 0-1,0 1 1,-1-1-1,1 0 1,-1 0-1,1 0 1,-1 0-1,1 0 1,-1 0 0,0 0-1,1 0 1,-1 0-1,0 0 1,0 0-1,0-1 1,6-36-5740,-6 33 4965,1-13-2504,-1 5 1148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3:39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0 3552,'5'4'7941,"-7"-4"-7487,1 0 0,-1 1 0,0-1 0,1 1-1,-1 0 1,1-1 0,0 1 0,-1 0 0,1 0 0,0 0 0,-1 0 0,1 0 0,-1 1-1,-21 22 1922,5-6-1371,12-11-891,0-1 1,0 1-1,1 0 0,0 0 0,0 0 1,1 1-1,0 0 0,0 0 0,1 0 1,0 0-1,0 0 0,1 1 1,0-1-1,-1 17 0,1 5 130,2 0 0,7 58 0,-5-65-122,-2-22-114,2 15 201,6 30-1,-7-42-137,0 1 1,1-1-1,-1 0 0,1 0 0,0 0 0,1 0 0,-1 0 1,0 0-1,1-1 0,0 1 0,6 5 0,-8-8-53,1 0-1,-1 0 0,1 0 1,-1 0-1,1 0 1,-1-1-1,1 1 0,0-1 1,-1 1-1,1-1 1,0 1-1,0-1 0,-1 0 1,1 0-1,0 0 1,0 0-1,-1 0 0,1 0 1,0-1-1,0 1 1,-1-1-1,1 1 0,0-1 1,-1 1-1,1-1 0,-1 0 1,1 0-1,2-1 1,4-4-26,0 0 1,-1 0-1,14-14 1,-12 10-23,97-106-158,-56 58 143,-45 52 48,9-8 11,-2-1-1,0 0 0,0-1 1,17-31-1,-29 47-20,0 0-1,-1 0 1,1 0 0,0 0-1,0 0 1,0 0 0,0 0-1,0 0 1,0 0 0,0 0-1,0 0 1,0 0-1,0 0 1,0 0 0,0 0-1,-1 0 1,1 0 0,0 0-1,0 0 1,0 0-1,0 0 1,0 0 0,0 0-1,0 0 1,0 0 0,0 0-1,0 0 1,-1 0 0,1 0-1,0 0 1,0 0-1,0 0 1,0 0 0,0 0-1,0 0 1,0 0 0,0 0-1,0 0 1,0 0-1,0 0 1,0 0 0,0-1-1,0 1 1,0 0 0,0 0-1,0 0 1,-1 0 0,1 0-1,0 0 1,0 0-1,0 0 1,0 0 0,0 0-1,0-1 1,0 1 0,0 0-1,0 0 1,0 0-1,0 0 1,0 0 0,0 0-1,1 0 1,-1 0 0,0 0-1,-2 2 16,0 1-1,0 0 1,0 0-1,1 1 1,-1-1-1,1 0 0,0 0 1,0 1-1,0-1 1,0 1-1,1-1 1,-1 1-1,1-1 1,0 1-1,0-1 1,0 1-1,1-1 1,-1 1-1,1-1 0,0 1 1,0-1-1,0 0 1,2 5-1,1 1 140,0-1 0,0 1 0,1 0 0,1-1 0,-1 0 0,1 0 0,10 9 0,-12-13-75,0 0-1,0 0 1,1-1 0,-1 0 0,1 0-1,0 0 1,-1 0 0,2 0 0,-1-1-1,0 0 1,0 0 0,1-1 0,-1 0-1,0 1 1,1-2 0,0 1 0,-1-1-1,1 1 1,-1-2 0,1 1 0,-1-1-1,1 1 1,-1-2 0,1 1 0,-1 0-1,1-1 1,-1 0 0,0 0 0,7-5-1,2-4 15,0 0 0,0-1-1,-2-1 1,1 0 0,-2 0-1,1-2 1,15-27 0,-22 35-225,0-1 1,-1 0-1,0 0 0,-1 0 1,0 0-1,0-1 0,-1 0 1,0 1-1,0-1 0,0-10 1,-2 18-7,0 0 0,0-1 0,-1 1-1,1 0 1,0 0 0,-1-1 0,1 1 0,-1 0 0,0 0 0,1 0 0,-1 0 0,0 0 0,1 0-1,-1 0 1,0 0 0,0 0 0,0 0 0,0 0 0,-1-1 0,0 1-319,0-1-1,-1 1 1,1 0 0,0 0 0,-1 0-1,1 0 1,-1 0 0,-2-1 0,-2 2-1061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1:38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25 135 2816,'-6'-2'277,"-8"-4"742,14 6-981,-1 0 0,1 0 0,0 0 0,0 0 0,0 0 0,0 0 0,-1 0 0,1 0 0,0-1 0,0 1 1,0 0-1,0 0 0,0 0 0,-1 0 0,1 0 0,0 0 0,0 0 0,0 0 0,0 0 0,0-1 0,-1 1 0,1 0 1,0 0-1,0 0 0,0 0 0,0 0 0,0-1 0,0 1 0,0 0 0,0 0 0,0 0 0,0 0 0,0-1 0,0 1 1,0 0-1,0 0 0,0 0 0,0 0 0,0-1 0,0 1 0,0 0 0,0 0 0,0 0 0,0 0 0,0-1 0,0 1 1,0 0-1,0 0 0,0 0 0,6-2 884,0 0 0,0 1 1,1-1-1,7 1 0,15-4-227,163-24 1626,26-6-1287,-146 22-853,31-7 299,-102 19-467,0 1-144,1 0 0,-1-1 0,1 1 0,-1-1 0,1 1-1,-1-1 1,1 0 0,-1 1 0,1-1 0,1-2 0,3 2-850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1:39.2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242 8 3392,'1'-8'3301,"-4"21"-2058,-24 74 399,-11 11-653,-82 232 678,106-279-1394,1 0 0,3 2 0,2-1-1,2 1 1,3 0 0,4 70 0,2-91-27,1-1 0,2 0 1,1-1-1,14 37 1,8-8 547,-28-57-718,0 0 1,1 1-1,0-1 0,-1 0 1,1 0-1,0 0 0,0 0 1,0 0-1,4 2 0,-6-4-79,1 1 1,-1-1-1,1 1 0,0-1 0,-1 0 0,1 1 0,-1-1 1,1 0-1,0 1 0,0-1 0,-1 0 0,1 0 1,0 0-1,0 1 0,-1-1 0,1 0 0,0 0 0,0 0 1,-1 0-1,1 0 0,0-1 0,-1 1 0,1 0 0,0 0 1,0 0-1,-1-1 0,1 1 0,0 0 0,-1-1 0,1 1 1,0 0-1,-1-1 0,1 1 0,-1-1 0,2 0 0,8-16-4450,-5 5 2059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1:40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269 1 2656,'-6'10'4280,"-18"18"-2231,-2 5-954,11-12-813,0 1 1,2 1 0,1 0-1,0 0 1,-13 43 0,24-62-275,-91 326 1450,85-299-1230,-5 23 232,7-39-340,2-3 491,3-11-569,0-1-1,1 0 1,-1 0-1,0 1 1,0-1 0,1 0-1,-1 0 1,0 0-1,1 0 1,-1 1 0,0-1-1,1 0 1,-1 0-1,0 0 1,1 0-1,-1 0 1,0 0 0,1 0-1,-1 0 1,0 0-1,1 0 1,-1 0 0,0 0-1,1 0 1,-1 0-1,0 0 1,1 0 0,-1 0-1,0 0 1,1 0-1,-1-1 1,0 1 0,0 0-1,1 0 1,267-50 523,-182 37-410,-58 10 13,-21 3-136,-1 0-1,0-1 1,1 0-1,-1 0 1,11-4-1,-16 5-70,0-1-1,0 1 1,0-1-1,0 1 1,-1-1 0,1 1-1,0-1 1,0 1-1,-1-1 1,1 0 0,0 1-1,-1-1 1,1 0-1,-1 1 1,1-1-1,-1 0 1,1 0 0,-1 0-1,0 1 1,1-1-1,-1 0 1,1-2 0,-6-2-3204,4 0 1654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1:40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9 117 4384,'-7'-7'1424,"5"5"-854,11-2 1489,92-23 2346,53-10-2405,-124 30-1819,-19 6-75,-1-1 1,1-1 0,-1 0 0,1 0 0,-1-1-1,17-9 1,-25 10-653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1:40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72 4576,'-16'-7'1450,"15"7"-1417,1 0 0,0 0 0,0 0 0,0 0 0,0-1 0,0 1 0,0 0 0,0 0 0,0 0 0,0 0 0,-1 0 0,1-1 0,0 1 0,0 0 0,0 0 0,0 0 0,0 0 0,0 0 0,0-1 0,0 1 0,0 0-1,0 0 1,0 0 0,0 0 0,0-1 0,0 1 0,0 0 0,0 0 0,1 0 0,-1 0 0,0 0 0,0-1 0,0 1 0,0 0 0,0 0 0,0 0 0,0 0 0,0 0 0,0 0 0,1 0 0,-1-1 0,0 1 0,0 0 0,0 0-1,0 0 1,0 0 0,1 0 0,-1 0 0,0 0 0,0 0 0,0 0 0,0 0 0,0 0 0,1 0 0,8-5 1072,134-9 3807,-45 6-3830,-8 3-652,-63 5-198,0-1 0,45-8 0,-35-2-874,-25 7-1826,2 3 394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1:41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232 51 3392,'0'-1'93,"-1"0"-1,1 0 1,-1 1 0,0-1-1,1 0 1,-1 0-1,1 0 1,0 0 0,-1 0-1,1 0 1,0 0 0,0 0-1,-1 0 1,1 0 0,0 0-1,0 0 1,0 0 0,0 0-1,1-2 1,-1-7 2139,0 6-1538,-1 6 412,-2 5-127,1-2-857,0 0 1,1 0 0,-1 0 0,1 0 0,0 0-1,1 1 1,-1-1 0,1 0 0,1 8-1,-3 17 325,-5 17 222,-3 0-1,-29 86 1,30-109-448,-13 26 0,18-42-118,0 0 0,-1 0 0,0-1-1,0 1 1,-1-1 0,-13 12 0,18-18-30,0 0 1,-1 1-1,1-1 0,-1 0 0,0 0 1,1 0-1,-1 0 0,0 0 0,0-1 1,1 1-1,-1 0 0,0-1 0,0 1 1,-2-1-1,2 0-28,1 0 0,-1-1-1,1 1 1,-1-1 0,1 1 0,0-1 0,-1 1 0,1-1-1,0 0 1,-1 0 0,1 0 0,0 0 0,0 0 0,0 0 0,0 0-1,0 0 1,0 0 0,0 0 0,0 0 0,0-1 0,0 0-1,-2-3-8,0 1-1,1-1 0,-1 1 0,1-1 0,0 0 0,0 0 0,1 0 0,-1 0 0,1 0 0,0 0 0,1 0 0,-1 0 0,1 0 0,0-1 0,0 1 0,1 0 0,-1 0 0,1 0 0,1 0 0,-1 0 0,0 0 0,1 0 1,0 0-1,0 0 0,1 1 0,-1-1 0,5-5 0,2 1 77,0 0 0,0 1 0,1 0 0,-1 0 0,2 1 0,-1 1 0,18-9 0,88-30 440,-52 22-294,-19 5-69,-1-3-1,79-50 1,-118 69-246,-1-1 0,0-1 1,1 1-1,-1 0 1,0-1-1,-1 0 0,1 0 1,-1 0-1,0-1 1,0 1-1,0-1 0,2-5 1,-2-7-3411,1 6 929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1:43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282 96 3648,'-9'-12'6613,"-1"16"-5296,9-4-1286,0 1-1,1-1 1,-1 0-1,0 0 1,0 0-1,0 0 1,0 0-1,0 0 1,0 0-1,0 0 1,0 0-1,1 0 0,-1 0 1,0 0-1,0-1 1,0 1-1,0 0 1,0-1-1,1 1 1,-1-1-1,0 1 1,0-1-1,1 1 1,-1-1-1,0 1 1,1-1-1,-1 0 1,0 1-1,1-1 1,-1 0-1,1 0 1,0 0-1,-1 1 0,1-1 1,-1 0-1,1 0 1,0 0-1,0 0 1,-1 1-1,1-1 1,0 0-1,0 0 1,0 0-1,0 0 1,0 0-1,0 0 1,0 0-1,1-1 1,0-3-61,1 1 0,0-1 0,0 0 0,1 0 1,-1 1-1,1 0 0,0-1 0,0 1 1,1 0-1,-1 0 0,7-5 0,-9 9 37,-1-1-1,1 1 0,0-1 0,0 1 1,-1-1-1,1 1 0,0 0 1,0-1-1,0 1 0,0 0 1,-1 0-1,1 0 0,0 0 0,0-1 1,0 1-1,0 0 0,0 0 1,0 1-1,0-1 0,-1 0 0,1 0 1,0 0-1,0 1 0,0-1 1,0 0-1,-1 1 0,1-1 1,0 0-1,0 1 0,-1-1 0,1 1 1,0 0-1,-1-1 0,1 1 1,0-1-1,-1 1 0,1 0 0,-1 0 1,1-1-1,-1 1 0,1 0 1,-1 0-1,0 0 0,1-1 1,-1 1-1,0 0 0,0 0 0,0 0 1,1 0-1,-1 0 0,0 0 1,0-1-1,0 1 0,0 0 0,-1 0 1,1 0-1,0 0 0,0 0 1,0 0-1,-1 1 0,0-1 54,1 1 0,-1-1 0,0 1 0,1-1 0,-1 1 0,0-1 0,0 1 0,0-1 1,0 1-1,0-1 0,0 0 0,-1 0 0,1 0 0,0 0 0,-1 0 0,1 0 0,0 0 0,-1 0 0,1 0 0,-1-1 0,0 1 0,1 0 0,-1-1 0,1 0 0,-1 1 0,-3-1 0,3 0-11,0 0 0,0 0 0,-1 0 1,1-1-1,0 1 0,0-1 0,0 1 0,0-1 0,0 0 0,0 0 0,0 0 1,0 0-1,0 0 0,0-1 0,1 1 0,-1 0 0,0-1 0,1 0 1,0 1-1,-1-1 0,1 0 0,0 1 0,-2-3 0,2 1-25,1 3-65,0 0-1,0 0 1,0-1-1,0 1 1,0 0-1,-1 0 1,1-1-1,0 1 1,0 0-1,0 0 1,0-1-1,0 1 1,-1 0-1,1 0 1,0 0-1,0-1 1,0 1-1,-1 0 1,1 0-1,0 0 1,0 0-1,-1 0 1,1-1-1,0 1 1,0 0-1,-1 0 1,1 0-1,-8 13-676,7-11 779,-1-1 0,1 0 0,-1 0 0,1 0 0,-1 0 0,0 0 0,1 0 0,-1 0 0,0 0 0,0-1 0,0 1 0,1-1 0,-1 1 0,0-1-1,0 0 1,0 0 0,0 0 0,0 0 0,0 0 0,-2 0 0,-5-2 28,5 1-82,1 1 1,-1-1 0,1 0-1,0 0 1,0-1 0,0 1-1,-1-1 1,1 1 0,-3-4 0,5 5-15,1 0 1,-1 0 0,1-1 0,-1 1 0,1-1 0,-1 1 0,1 0 0,-1-1 0,1 1 0,-1-1 0,1 1 0,-1-1 0,1 0 0,0 1 0,-1-1 0,1 0 0,0 1-2,0 0 0,0-1 0,0 1 1,0 0-1,0 0 0,0 0 0,0-1 0,0 1 0,0 0 1,1 0-1,-1 0 0,0 0 0,0-1 0,0 1 1,0 0-1,0 0 0,1 0 0,-1 0 0,0 0 0,0-1 1,0 1-1,1 0 0,-1 0 0,0 0 0,0 0 0,0 0 1,1 0-1,-1 0 0,0 0 0,17-1-417,-9 4 348,0 0 0,-1 0 0,0 1 0,0 0 0,0 1 0,-1-1 0,13 12 0,-7-4 50,0 1-1,18 23 0,-23-26 222,0 0-1,-1 0 0,0 1 1,8 20-1,-13-28-127,0 0 1,0 0-1,0 0 1,0 0-1,-1 0 1,1 0-1,-1 0 1,0 1-1,0-1 1,0 0-1,0 0 1,-1 0-1,1 0 1,-1 0-1,0 1 1,0-1-1,0 0 1,0-1-1,0 1 1,-1 0-1,1 0 1,-5 5-1,0-2 27,-1 0 0,1 0 0,-1 0 0,-1-1 0,1 0 0,-1-1 0,0 1 0,0-2 0,0 1 0,-14 3 0,6-2 15,0-2 0,0 0 0,0 0 0,-31-1 0,39-2-675,-1-1 0,0 0 1,-17-5-1,21 5-352,0-1 1,0 0 0,0 0 0,-6-4-1,7 0-2990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1:45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36 1824,'2'0'8744,"4"1"-4500,5 2-4173,23 1 0,24-3 326,2 0-129,1-2-1,86-14 1,37-12-124,-173 26-175,-7 0 64,0 1 1,0-1-1,0 1 1,1 0-1,-1 0 0,5 1 1,-3 1-143,0 1-144,-7 6 252,-1-2 40,-1-1 0,1 0 0,-2 0 0,1 0 0,-1 0 0,0 0-1,0-1 1,-9 10 0,-8 10-186,0 8 38,14-21 111,0-1 1,-13 16 0,-21 15 107,-1-1 1,-65 46-1,-36 33 182,-16 40 55,113-118-123,45-42-214,1 0 1,0 0-1,0 1 0,0-1 0,0 0 1,0 0-1,0 0 0,0 0 0,0 0 1,0 0-1,-1 0 0,1 0 0,0 0 1,0 1-1,0-1 0,0 0 0,0 0 1,0 0-1,-1 0 0,1 0 1,0 0-1,0 0 0,0 0 0,0 0 1,0 0-1,-1 0 0,1 0 0,0 0 1,0 0-1,0 0 0,0 0 0,0 0 1,-1 0-1,1 0 0,0-1 0,0 1 1,0 0-1,0 0 0,0 0 11,0 0 0,0-1 0,0 1 0,0 0 0,1-1 0,-1 1 0,0 0 0,0 0 0,0 0-1,1-1 1,-1 1 0,0 0 0,1 0 0,-1 0 0,0-1 0,0 1 0,1 0 0,-1 0 0,0 0 0,1 0 0,-1 0 0,0 0 0,1 0 0,-1 0 0,0 0 0,1 0-1,343-78 663,-165 34-416,-149 36-300,-20 5 9,0 1 1,0-1 0,0 2 0,11-2-1,-19 4 155,-3-1-527,0 0 279,1 0-1,-1 0 0,1 0 0,-1-1 0,1 1 0,0 0 0,-1 0 1,1-1-1,0 1 0,-1 0 0,1-1 0,0 1 0,0 0 1,-1-1-1,1 1 0,0-1 0,0 1 0,-1 0 0,1-1 1,0 1-1,0-1 0,0 1 0,0-1 0,-3-10-2772,7 2 938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1:45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 3136,'0'-8'821,"1"-2"1360,1 10-2061,-1 0-1,0 1 1,1-1-1,-1 0 1,1 1-1,0-1 1,-1 0-1,1 0 1,2-1-1,5 1 286,1 2-71,-1 0 0,0 1 0,0 0 0,0 1 0,0 0 0,-1 0 0,1 1 0,10 8 0,-7-3-70,0 0 0,-2 0 0,1 1 0,15 21 0,-21-25-238,11 13 216,-2 1 0,25 46 0,-20-24 147,-1 0 0,16 66 1,-28-85-216,-1-1 1,-1 1-1,-1-1 0,-1 1 1,-2 0-1,-2 33 1,-41 160 641,34-178-723,-2 0-1,-1 0 1,-3-1 0,-33 64 0,42-90-103,-1-1 0,-1 0 0,0 0 1,-1-1-1,-16 16 0,-9 4-32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1:53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246 10 2144,'-7'-8'1620,"6"7"-1230,-1 4-300,-3 4-291,-5 7 365,-13 17 2829,22-29-2262,-4-3 655,3 1-932,2 0-432,0 0 1,1 0-1,-1 0 1,0-1-1,0 1 0,0 0 1,0 0-1,0 0 1,0-1-1,0 1 1,0 0-1,0 0 1,0 0-1,0 0 1,0-1-1,0 1 1,0 0-1,0 0 1,-1 0-1,1 0 1,0-1-1,0 1 0,0 0 1,0 0-1,0 0 1,0 0-1,0 0 1,0-1-1,-1 1 1,1 0-1,0 0 1,0 0-1,0 0 1,0 0-1,0 0 1,-1 0-1,1 0 0,0-1 1,0 1-1,0 0 1,-1 0-1,-3-2 368,5-7 666,-1 9-1046,0 0 0,0 0 0,0-1 0,0 1 1,0 0-1,0-1 0,0 1 0,0 0 1,-1 0-1,1-1 0,0 1 0,0 0 0,0 0 1,0-1-1,-1 1 0,1 0 0,0 0 0,0 0 1,-1-1-1,1 1 0,0 0 0,-1 0 0,1 0 1,0 0-1,0 0 0,-1-1 0,1 1 0,0 0 1,-1 0-1,1 0 0,-1 0 0,-1 0 65,5 0 14,-2-4 363,-1 2-188,0 4-169,0-1-26,-9-1-111,10 0 37,-1 1 0,1-1 0,-1 1 1,1 0-1,-1-1 0,1 1 0,-1 0 1,0-1-1,0 1 0,1 0 1,-1-1-1,0 1 0,0 0 0,0-1 1,0 1-1,0 0 0,1 0 0,-2-1 1,1 1-1,0 0 0,0-1 1,0 1-1,0 0 0,0 0 0,-1 0 1,-3 28 63,4-25-70,-3 17 54,2 36 0,-1-1-49,-5 77 403,-10 87-21,12-160-157,3-48-85,1-10-113,0 0 0,1 0 0,-1 0 0,1 0 0,0 0-1,0 0 1,0 0 0,0 0 0,0 0 0,0 0 0,0 0-1,1 2 1,2 4 322,-6-5 416,2-3-717,1 0 1,-1 0-1,1-1 1,-1 1-1,1 0 1,-1 0-1,1 0 1,-1-1 0,1 1-1,-1 0 1,1-1-1,0 1 1,-1 0-1,1-1 1,0 1 0,-1-1-1,1 1 1,0-1-1,-1 1 1,1 0-1,0-1 1,0 1 0,-1-1-1,1 1 1,0-1-1,0 0 1,-2-10 122,2 9-161,0 1 0,0-1 0,-1 0 0,1 1 0,-1-1 0,1 0 0,-1 1 0,1-1 0,-1 0 0,0 1 0,0-1 0,0 1 0,0-1 0,0 1 0,-2-2 0,-27-34 72,23 27-57,0 1-1,-1-1 0,-9-7 0,11 12-67,4 3 59,-1 0 0,0-1 0,1 1 1,0-1-1,-1 0 0,-2-4 0,1 0-16,-2-4-75,7 10 55,0-8 16,1 10-75,-2 1 45,1-1 0,0 1 0,0-1 1,-1 1-1,1-1 0,0 0 0,1 1 1,-1-1-1,0 0 0,2 2 0,2 1 38,-1 0-1,1 1 1,-1-1-1,0 1 1,0 0-1,-1 0 0,6 10 1,-5-8-16,-1-1 0,2 0 0,-1 0 0,1 0 0,7 7 0,-9-10 28,0 1 0,0-1 0,0 1 0,-1 0 0,1 0 0,-1 0 0,0 0 0,0 0 0,0 0 0,-1 1 0,1-1-1,0 7 1,5 10-11,-4-8-42,0-1-22,-3-12 89,0 0-1,0 0 0,0 0 0,0 0 1,0 0-1,0 0 0,0-1 0,0 1 0,0 0 1,0 0-1,0 0 0,1 0 0,-1 0 1,0 0-1,0 0 0,0 0 0,0 0 1,0 0-1,0 0 0,0 0 0,0 0 1,0 0-1,0 0 0,0 0 0,0 0 1,1 0-1,-1 0 0,0 0 0,0 0 1,0 0-1,0 0 0,0 0 0,0 0 1,0 0-1,0 0 0,0 0 0,0 0 1,1 0-1,-1 0 0,0 0 0,0 0 1,0 0-1,0 0 0,0 0 0,0 0 1,0 0-1,0 0 0,0 0 0,0 0 0,0 0 1,0 0-1,0 0 0,1 0 0,-1 0 1,0 1-1,0-1 0,0 0 0,0 0 1,0 0-1,0 0 0,0 0 0,0 0 1,0 0-1,0 0 0,10-17 126,1-1 1,1 1-1,0 1 0,23-23 1,57-46-150,-73 69 0,-14 11 22,-4 5-19,0-1 0,0 1 0,0-1 0,0 0 0,0 0 0,0 1 0,0-1 0,0 0 0,0 0 0,-1 0 0,1 0 0,0 0 0,0-2 0,-5 3-52,0 1 0,0 0 0,0-1 0,0 2 0,-7 2 0,-16 7 50,-115 42 9,119-49 48,-1 0-1,0-1 1,0-1-1,-26-2 1,56-5-2602,6 5 1046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3:40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727 4 7136,'-1'0'197,"0"-1"0,0 1 0,1 0 0,-1-1 1,0 1-1,0-1 0,0 1 0,0 0 0,1 0 0,-1 0 0,0 0 1,0-1-1,0 1 0,0 0 0,0 0 0,0 0 0,1 1 0,-1-1 1,0 0-1,0 0 0,0 0 0,0 1 0,0-1 0,1 0 1,-1 1-1,-1 0 0,-1 2 346,-1-1 1,1 1 0,0 0 0,-4 5-1,1-1-40,-49 50 1684,23-25-881,-45 59 0,42-36-433,2 2 0,-34 81 0,-81 220 1132,8 76-623,114-335-1142,4 1 0,-11 121 0,28-167-120,2 1 0,3-1 1,10 87-1,-4-103-276,2 0 1,1 0-1,2-1 0,2 0 0,32 66 0,74 86-4196,-83-139 2688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0:51.78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61 0 992,'-13'3'4320,"11"7"-3491,1 0 1,-2 17-1,0-2-656,-8 164 1373,0 1-105,-2 1 67,10-104-1134,2 50 415,2-62 364,-1-74-785,1-8-2838,3 1 860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0:52.40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19 1 1824,'0'0'44,"0"0"1,0 0-1,0 0 1,0 0-1,0 1 0,0-1 1,0 0-1,0 0 1,0 0-1,0 0 1,0 0-1,0 0 0,0 0 1,0 0-1,0 0 1,0 0-1,0 0 1,0 0-1,0 1 0,0-1 1,0 0-1,0 0 1,0 0-1,0 0 1,0 0-1,0 0 0,-1 0 1,1 0-1,0 0 1,0 0-1,0 0 0,0 0 1,0 0-1,0 0 1,0 0-1,0 0 1,0 0-1,0 0 0,0 0 1,0 0-1,0 0 1,-1 0-1,1 0 1,0 0-1,2 11 757,2 71 1945,-12 138 220,2-159-2407,-2 51 402,10 210 361,-1-296-930,6 46 0,-5-61 795,-4-16-1841,-2-20-2641,2 5 41,4 0 1068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0:52.85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36 15 2816,'-10'-3'433,"-11"1"819,16 2 1238,7-1-677,14-1 34,-2 1-1773,58-3 1126,-34 3-779,54 1 229,-39 1-489,-34 0-73,31 6 0,-31-4 240,33 2 0,-40-7 880,-11-2-2189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0:53.83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204 140 2240,'0'0'25,"0"0"0,0 0 1,0 0-1,0 0 0,1 0 0,-1 0 0,0 0 1,0 0-1,0 0 0,0 0 0,0 0 0,1 0 1,-1 0-1,0 0 0,0 0 0,0 0 0,0 0 1,0 0-1,0 0 0,1 0 0,-1 0 0,0 0 1,0 1-1,0-1 0,0 0 0,0 0 0,0 0 1,0 0-1,0 0 0,1 0 0,-1 0 0,0 0 1,0 1-1,0-1 0,0 0 0,0 0 0,0 0 1,0 0-1,0 0 0,0 3 2561,-3-22 54,1 9-2125,0 1 0,-1-1 0,1 1 0,-9-18 0,9 23-429,0 0 1,-1 0-1,1 1 1,-1-1 0,1 1-1,-1-1 1,0 1-1,0 0 1,-1 0 0,1 1-1,-1-1 1,1 1-1,-5-3 1,3 3-50,-1-1 0,1 1 0,-1 1 0,0-1 0,1 1 1,-1 0-1,0 0 0,0 1 0,0 0 0,0 0 0,-7 2 0,10-2-44,-1 1-1,1 0 1,0 0 0,0 0-1,0 0 1,0 1-1,0 0 1,0-1 0,0 1-1,0 0 1,0 0-1,1 1 1,-1-1 0,1 1-1,0-1 1,-1 1 0,1 0-1,0 0 1,1 0-1,-1 0 1,-2 6 0,3-6 16,0 0 1,1 0 0,-1 0 0,1 1 0,-1-1-1,1 0 1,0 0 0,0 1 0,0-1-1,1 0 1,-1 0 0,1 1 0,-1-1 0,1 0-1,2 4 1,2 6 112,0 0 1,9 15-1,-12-25-91,24 38 161,-16-26-105,9 18-1,-16-28-36,-1 0 0,0 0-1,0 0 1,0 1 0,-1-1 0,1 1-1,0 9 1,-1-5 46,0 0 0,-1 0 0,0 0 0,-1 0 0,0 0 0,0 0 0,-1 0 0,0 0 0,0 0 0,-1-1 0,-7 17 0,3-8 29,-2 5 112,8-22-195,1-1 1,0 1-1,-1 0 1,1-1-1,-1 1 1,1 0-1,0-1 0,-1 1 1,0-1-1,1 1 1,-1 0-1,1-1 1,-1 0-1,1 1 1,-1-1-1,0 1 1,1-1-1,-1 0 0,0 0 1,1 1-1,-2-1 1,2 0-175,0-1 0,-1 0-1,1 1 1,0-1 0,0 1 0,0-1 0,0 1 0,0-1 0,0 1 0,0-1-1,0 0 1,0 1 0,0-1 0,0 1 0,0-1 0,0 1 0,0-1-1,1 1 1,-1-1 0,0 1 0,0-1 0,1 1 0,-1-1 0,1 0 0,7-18-5125,-1 11 3300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0:54.19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12 63 4576,'-12'5'2496,"16"-6"655,25-10-1438,15-4-522,-16 6-886,0 0 0,31-4 0,-35 9-242,-12 2 14,-1 0 0,1 1 0,0 0 0,22 3 0,-17-2 723,-7-1-2029,-4 3-4640,-3 1 4109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0:54.60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44 14 3392,'-1'-12'6469,"1"12"-6415,0 0-1,0 0 1,0 0 0,0 0-1,0 0 1,-1 0 0,1 0-1,0 0 1,0 0 0,0-1 0,0 1-1,-1 0 1,1 0 0,0 0-1,0 0 1,0 0 0,0 0-1,-1 0 1,1 0 0,0 0-1,0 0 1,0 0 0,0 0-1,0 1 1,-1-1 0,1 0-1,0 0 1,0 0 0,0 0 0,0 0-1,0 0 1,-1 0 0,1 0-1,0 0 1,0 1 0,0-1-1,0 0 1,0 0 0,0 0-1,-1 1 1,-7 10 921,-7 15-202,15-25-765,-2 2 49,0 1 0,0-1 0,1 1 0,0 0 0,-1 0 0,1 0-1,0 0 1,1 0 0,-1 0 0,1 0 0,-1 0 0,1 0 0,0 0 0,1 6 0,1 9 164,-3-16-197,1-1 0,1 1 0,-1-1 0,0 1 0,1-1 0,-1 1 0,1-1 0,-1 0 0,1 1 0,2 3 0,1 4-31,-4-9-21,1-1 1,-1 1-1,0-1 0,0 1 1,0 0-1,1-1 0,-1 1 1,0-1-1,1 1 0,-1-1 1,0 1-1,1-1 0,-1 1 1,0-1-1,1 0 0,-1 1 1,1-1-1,-1 1 0,1-1 1,-1 0-1,1 1 0,-1-1 1,1 0-1,-1 0 0,1 0 1,0 0-1,-1 1 0,1-1 1,-1 0-1,1 0 0,-1 0 1,1 0-1,0 0 0,-1 0 1,1 0-1,-1-1 0,1 1 1,-1 0-1,1 0 0,0-1 1,15-3-4619,-7 0 2732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0:54.94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19 50 3904,'-16'-30'1760,"21"17"-1536,-10 10 512,2 0-896,6 3 64,2 0-416,-1 6 288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0:55.93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11 32 3648,'-10'-7'10412,"13"5"-11208,27-8 1585,-24 8-763,-1 1-1,1 0 1,0 0 0,0 1 0,0 0-1,-1 0 1,1 0 0,6 1 0,25 1 30,-17-4-11,10 0 7,43 2 0,61 2 769,-57-3-420,-75 1 420,-3-3-1198,1 3 320,0 0 0,0 0-1,0-1 1,0 1 0,0 0-1,0 0 1,0 0 0,0 0-1,0 0 1,0 0 0,0-1-1,0 1 1,0 0 0,0 0-1,0 0 1,0 0-1,0 0 1,0 0 0,0-1-1,0 1 1,0 0 0,0 0-1,0 0 1,0 0 0,0 0-1,-1 0 1,1 0 0,0-1-1,0 1 1,0 0 0,0 0-1,0 0 1,0 0 0,0 0-1,0 0 1,-1 0 0,1 0-1,0 0 1,0 0 0,0 0-1,0 0 1,0 0 0,0 0-1,0 0 1,-1 0 0,1 0-1,0 0 1,0 0-1,0 0 1,0 0 0,0 0-1,0 0 1,-1 0 0,1 0-1,0 0 1,0 0 0,0 0-1,0 0 1,0 0 0,0 0-1,0 0 1,-1 0 0,1 1-1,0-1 1,0 0 0,0 0-1,-4 1-2736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30:56.41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 71 3232,'-1'2'7193,"8"-2"-3433,-2-1-4681,62-18 2611,-32 9-1491,1 1 1,0 2-1,57-4 0,-39 5-350,29 1 271,-21 3-32,-30 0-128,-28 2-590,0 0 0,0 0 0,0 1 1,0-1-1,5 2 0,-8-2 482,-1 0 0,2 5-3551,-2-5 3551,0 0 0,0 0 0,0 1 0,0 10-3030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3:54.42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214 0 992,'-4'11'658,"4"-11"-617,0 0 1,-1 1-1,1-1 1,0 0-1,0 1 1,-1-1-1,1 0 1,0 1-1,0-1 1,0 1-1,0-1 1,0 0 0,0 1-1,0-1 1,-1 1-1,1-1 1,0 0-1,0 1 1,0-1-1,1 1 1,-1-1-1,0 1 1,0-1-1,0 1 1,0 0 137,1 0 0,-1 1 1,0-1-1,0 0 0,0 0 0,0 0 0,-1 1 1,1-1-1,0 0 0,0 0 0,-1 0 0,1 0 1,0 1-1,-1-1 0,1 0 0,-1 0 1,0 1-1,-13 18 942,13-20-1084,-75 106 1984,62-84-1875,0 0 0,1 2-1,1-1 1,1 2 0,1 0 0,1 0-1,2 0 1,0 1 0,2 0 0,1 0 0,-1 36-1,3-36-17,2-1 0,1 0 0,2 0 0,0 0 0,1 0 0,1 0 0,2-1 0,0 0 0,2 0 0,1-1 0,0 0 0,27 41 0,-34-59 29,1 0 0,0-1-1,-1 1 1,2-1 0,-1 0-1,0 0 1,7 3 0,-11-6-129,0-1 0,1 0 1,-1 0-1,0 0 0,1 0 1,-1 0-1,0 1 0,1-1 1,-1 0-1,1 0 0,-1 0 1,0 0-1,1 0 0,-1 0 1,0 0-1,1 0 1,-1 0-1,1 0 0,-1 0 1,0-1-1,1 1 0,-1 0 1,0 0-1,1 0 0,-1 0 1,0-1-1,1 1 0,-1 0 1,1-1-1,6-11-1865,-6 9 1064,8-11-1179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3:41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9 3808,'0'-8'6570,"0"9"-6012,0 1-1,0-1 1,-1 1 0,1 0-1,-1-1 1,0 1-1,1-1 1,-1 1-1,0-1 1,0 1 0,-2 2-1,-16 18 406,5-8-46,-2 5-355,1 0 1,1 0 0,0 2-1,2 0 1,-13 28 0,14-19-135,-10 41 0,17-55-290,1 0 0,1 0 0,0 0 0,1 24 0,2-35-66,-1 0 0,1 0 0,0 0-1,1-1 1,-1 1 0,1 0 0,0 0 0,0-1-1,0 1 1,6 7 0,-7-9-48,1-1 0,0 0 1,0 0-1,0 0 0,0 0 0,0 0 1,1 0-1,-1-1 0,0 1 0,1-1 1,-1 0-1,1 1 0,0-1 0,-1 0 1,1 0-1,0-1 0,-1 1 0,1-1 1,5 1-1,-2-2-48,-1 1-1,0-1 1,1 0 0,-1-1-1,0 0 1,0 0 0,0 0-1,0 0 1,0-1 0,0 1-1,-1-1 1,0 0 0,1-1 0,-1 1-1,0-1 1,0 0 0,-1 0-1,4-5 1,7-10-13,-1 0-1,19-36 1,-30 51 40,75-133-24,-65 122-38,-6 11 82,-2 7 25,-3 12 61,-1-14-97,0 24 211,2-1 0,5 31 0,-5-43-34,1-1 1,0 1-1,1-1 1,0 0-1,1 0 0,10 18 1,-13-26-121,1 1 0,0-1 0,0 1 1,0-1-1,0 0 0,1 0 0,-1-1 0,1 1 0,0-1 1,-1 1-1,1-1 0,0 0 0,0-1 0,1 1 0,-1-1 1,0 0-1,1 0 0,-1 0 0,0 0 0,1-1 1,-1 0-1,1 0 0,-1 0 0,1 0 0,-1-1 0,0 0 1,1 0-1,-1 0 0,0 0 0,0-1 0,1 1 0,-1-1 1,5-3-1,1-1-17,-1-1 1,0 0 0,0 0-1,12-15 1,28-37 137,-31 36-495,-2-1 0,-1-1 0,-1-1 0,19-47 0,-30 66 35,-1 0 1,0 0-1,0 0 0,0-1 1,-1 1-1,1-13 1,-2 17 98,0 1 1,0-1-1,0 1 1,-1-1-1,1 1 1,-1-1-1,0 1 1,0-1-1,0 1 1,0-1-1,0 1 1,0 0-1,0 0 1,-1 0 0,1-1-1,-1 1 1,0 1-1,1-1 1,-1 0-1,0 0 1,0 1-1,0-1 1,-4-1-1,-4-3-1439,0 1-1,-1 1 0,0 0 1,-16-4-1,5 6-799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3:55.06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157 4 2496,'0'-1'161,"0"1"0,0 0 0,1 0 1,-1-1-1,0 1 0,0 0 0,1 0 0,-1 0 1,0-1-1,1 1 0,-1 0 0,0 0 0,1 0 1,-1 0-1,0 0 0,1 0 0,-1-1 0,0 1 0,1 0 1,-1 0-1,1 0 0,-1 0 0,0 0 0,1 1 1,-1-1-1,0 0 0,1 0 0,-1 0 0,0 0 1,1 0-1,-1 0 0,0 0 0,1 1 0,-1-1 1,1 0-1,-1 1 31,0 0 1,1 0 0,-1 0 0,0 0 0,0 0-1,0 0 1,1 0 0,-1 0 0,0-1-1,0 1 1,0 0 0,-1 2 0,0 2 18,0 0 0,0 0 0,0-1 1,-3 8-1,-3-1 125,-15 17 0,15-18-163,-14 20 1,3 8-68,1 1 1,2 1 0,2 0-1,2 1 1,1 0 0,-6 68-1,15-105-96,0 10 24,-1 0 0,2 0 0,1 23 0,-1-33-15,1 0 0,-1-1 1,1 1-1,1 0 0,-1 0 0,0-1 0,1 1 0,0-1 1,0 1-1,0-1 0,0 0 0,0 1 0,1-1 0,-1 0 0,1-1 1,0 1-1,5 4 0,0-2 42,1 0 1,-1 0-1,1-1 1,0 0-1,0-1 0,1 0 1,-1 0-1,1-1 1,-1 0-1,20 0 0,-12-1 112,-1-2 0,1 0 0,-1-1-1,1 0 1,26-9 0,-39 10-202,0 0 0,1 0 1,-1-1-1,0 1 0,0-1 1,0 0-1,0 0 0,0-1 1,0 1-1,-1-1 0,1 0 0,-1 0 1,0 0-1,0 0 0,0-1 1,0 1-1,0-1 0,-1 0 1,0 0-1,4-7 0,-1 1-1117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3:55.45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13 184 3808,'-12'-10'1227,"12"9"-1195,0 1 1,0-1-1,-1 1 1,1-1-1,0 1 1,0-1-1,0 1 1,0-1-1,0 1 1,0-1-1,0 1 1,0-1-1,0 1 1,1-1-1,-1 0 1,0 1-1,0-1 1,0 1-1,0 0 1,1-1-1,-1 1 1,0-1-1,1 1 1,-1-1-1,1 0 1,-1 1 39,2-2 137,0-1 1,0 1 0,0 0-1,0 0 1,0 0-1,1 0 1,-1 0-1,1 1 1,-1-1-1,1 1 1,4-2 0,5-3 368,28-16 96,2 3 0,0 1-1,1 2 1,1 2 0,84-15 0,-103 24-152,50-2 1,-47 12-2412,-14-2-2419,-4 0 2132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3:55.78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 1888,'1'0'71,"0"1"-1,-1 0 1,1-1-1,0 1 1,0 0-1,0-1 1,0 1 0,0-1-1,0 0 1,0 1-1,0-1 1,0 0-1,0 1 1,1-1 0,-1 0-22,0 0 0,0 1-1,0-1 1,0 0 0,0 1 0,0-1 0,0 0 0,0 1 0,0-1 0,0 1 0,0 0 0,0-1 0,1 2 0,52 44 2602,-24-21-1011,32 33-1,-55-50-1460,-1-1 0,-1 1 0,1 0 0,-2 1-1,1-1 1,-1 1 0,0 0 0,5 17-1,-4-1 301,7 52-1,-10-48-332,-1 1 1,-2 0 0,0 0 0,-2 0 0,-8 33 0,-3-7 532,-35 91 1,12-29-3400,21-55 768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4:02.48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16 120 2816,'-1'-7'6702,"0"5"-6494,1 1-1,0-1 1,-1 1 0,1-1-1,-1 1 1,1-1 0,-1 1-1,0-1 1,1 1 0,-1 0 0,-2-3-1,-2-25 1937,8 25-1805,-3 3-332,0 1 0,0 0 0,0-1 0,0 1 0,0 0 0,1-1 0,-1 1 0,0 0 0,0 0 0,0-1 0,1 1 0,-1 0 0,0 0 0,1-1 0,-1 1 0,0 0 0,0 0 0,1 0 0,-1-1 0,0 1 0,1 0 0,-1 0 0,0 0 0,1 0 0,-1 0 0,1 0 0,35-3 139,-23 1-169,-1 1 0,0 0 0,14 2 0,-5 0 56,0-1 0,36-5 1,-9 1-22,273-17 484,-287 18-410,-23 1-68,-1 1 0,1 0 0,-1 1 0,13 1 0,-21-1 14,-1 0 0,0 1 0,0-1 0,0 0 0,0 0 0,0 0 0,1 0 0,-1 0 0,0 0 1,0-1-1,0 1 0,0 0 0,0-1 0,1 1 0,-1 0 0,0-1 0,0 1 0,0-1 0,0 0 1,0 1-1,0-1 0,1-1 0,5-3-1048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4:03.20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44 123 2400,'-15'0'1349,"4"-10"5072,11 10-6386,0 0-1,0 0 1,-1 0 0,1 0-1,0 0 1,0 0-1,0 0 1,-1 0-1,1 0 1,0 0-1,0 0 1,0 0-1,-1-1 1,1 1-1,0 0 1,0 0 0,0 0-1,-1 0 1,1 0-1,0-1 1,0 1-1,0 0 1,0 0-1,0 0 1,0-1-1,-1 1 1,1 0-1,0 0 1,0 0-1,0-1 1,0 1 0,0 0-1,0 0 1,0-1-1,0 1 1,0 0-1,0 0 1,0 0-1,0-1 1,0 1-1,0-1 34,0 1 0,0-1-1,0 1 1,0 0 0,0-1-1,0 1 1,0 0 0,0-1-1,0 1 1,0-1 0,-1 1-1,1 0 1,0-1 0,0 1-1,0 0 1,-1-1 0,1 1-1,0 0 1,0-1 0,-1 1-1,1 0 1,0 0 0,-1-1-1,-2-1 68,-3 0 2056,8 0-2167,1 0 0,-1 0 0,0 1 0,1-1 0,0 1 0,-1 0 0,1 0 0,0 0 0,4-1 0,110-22 444,-56 12-115,193-22 160,-191 27-418,-28 5-36,34 2 1,-26 1-185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4:05.48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23 2656,'3'-8'1711,"-1"6"-1216,-2 3 269,0-12 3069,0 8-3211,0 11-1573,5 131 1927,12 101-90,-7-142-236,-6-61-460,2 28 1892,-6-64-1559,-8-6-5707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4:06.22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214 0 2656,'-9'9'5419,"-8"7"-3700,-27 26-1209,26-21-341,1 1 0,2 0 1,-17 30-1,-11 40 71,37-74-77,5-15-21,0 0-1,0 0 1,0 0-1,0 0 1,-1 1 0,1-2-1,-4 6 1,8-7 320,8-2-107,14-3-153,41-13-8,113-14 1,-77 25 96,-23 2-257,-4-8 633,-69 11-539,1-1 0,0 1 0,-1-1 0,8-4-1,13-3-3182,-18 8 1178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4:08.21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21 9 2656,'0'-9'5098,"-6"23"-4575,2 2-290,0 2 0,1-1 0,1 0 0,1 0-1,1 31 1,5 78 621,0 30 280,-5-147-775,0-13-1628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4:08.59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25 3328,'3'-15'1061,"8"5"528,-3 21 854,-6-8-2292,0 0 1,0 1-1,0-1 1,0 1-1,0-1 0,-1 1 1,1 0-1,-1-1 0,0 1 1,-1 0-1,2 7 1,-1 6 274,-1 24 1,0-21-105,-6 170 1246,7-158-1285,0-27-174,-1-1-1,1 1 1,-1-1-1,0 1 1,0 0 0,-1-1-1,0 1 1,1 0-1,-1-1 1,-3 7-1,2-10 518,1-5-2633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4:09.12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10 147 2816,'-4'-5'622,"-1"-4"444,5 9-1018,0-1 1,0 1-1,0 0 0,0 0 1,0-1-1,0 1 1,-1 0-1,2 0 1,-1-1-1,0 1 0,0 0 1,0 0-1,0-1 1,0 1-1,0 0 0,0 0 1,0-1-1,0 1 1,0 0-1,0 0 1,0-1-1,1 1 0,-1 0 1,0 0-1,0 0 1,0 0-1,0-1 0,1 1 1,-1 0-1,0 0 1,1 0-1,-1-1 69,1 1-1,-1-1 1,1 0 0,0 1-1,-1-1 1,1 0 0,-1 1-1,1-1 1,-1 0 0,0 0-1,1 0 1,-1 1 0,1-2-1,-1 1-26,0 0 0,0 0-1,1 1 1,-1-1 0,0 0-1,1 1 1,-1-1 0,1 0-1,-1 1 1,1-1 0,-1 0-1,1 1 1,-1-1-1,1 1 1,0-1 0,1 0-1,7-4 423,1 1 0,-1 0 0,1 1 0,16-3 0,-21 5-490,0 0 1,0 0-1,0 1 0,0 0 0,0 0 0,0 1 0,1-1 1,-1 1-1,0 0 0,0 0 0,0 1 0,6 2 0,3 4 118,0 0 0,21 17 0,-19-13 477,20 12 0,-33-23-495,0 1-1,0-1 1,1 1 0,-1-1 0,1 0 0,-1 0 0,1-1 0,-1 1 0,1-1 0,-1 1 0,1-1 0,0 0 0,-1-1 0,1 1 0,-1-1 0,1 1 0,-1-1 0,1 0 0,-1 0 0,1-1-1,-1 1 1,3-3 0,7-3 156,-1-2 1,0 1-1,-1-2 0,13-12 0,11-9-212,38-24 258,-43 34-7325,-26 20 4569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3:43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7 145 6720,'-7'-3'3433,"15"5"159,11 2-516,137 1 3090,-80-8-4905,81-14 0,-37-7-700,-18 3-274,46-7-106,106-17-3146,-252 45 2828,32-6-3856,-15-2-3610,-14 8 4947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4:10.02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64 72 2816,'-2'0'138,"0"0"-1,0-1 1,0 1 0,0 0 0,0 1-1,0-1 1,0 0 0,0 1-1,0-1 1,0 1 0,0-1 0,1 1-1,-1 0 1,0 0 0,0 0-1,-1 1 1,-18 4 3222,12-5-1173,17 0 309,158-14-1701,-55 3-508,-72 7-182,366-28 713,-45 10-253,-242 24 182,-116-3-523,-4-3-411,-9-6-5450,0 13 688,-3 4 1573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4:10.91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30 163 2816,'-1'0'193,"0"-1"0,0 1 0,0-1-1,1 0 1,-1 1 0,0-1 0,0 0 0,1 1 0,-1-1 0,0 0 0,1 0 0,-1 0 0,1 0-1,-1 0 1,1 0 0,0 0 0,-1 0 0,1 0 0,0 0 0,-1 0 0,1 0 0,0 0 0,0 0-1,0 0 1,0 0 0,0 0 0,0 0 0,0 0 0,1 0 0,-1-1 0,1-16 1149,0 15-1000,-1-1 0,1 1-1,-1-1 1,1 1 0,3-6 0,3-15 770,-6 21-1065,-1 0-1,2 0 1,-1 0-1,0 0 1,0 0 0,1 0-1,0 1 1,-1-1 0,1 1-1,0-1 1,0 1-1,1 0 1,-1 0 0,0 0-1,1 0 1,-1 0 0,1 0-1,0 1 1,-1-1-1,1 1 1,0 0 0,4-2-1,2 0 0,1 0 0,-1 1-1,1 0 1,0 1 0,0 0-1,11 0 1,-14 1-48,-1 1-1,1 0 1,0 0 0,-1 1-1,1 0 1,-1 0 0,0 0-1,1 1 1,-1 0 0,0 0-1,6 5 1,-10-7 16,1 1 0,-1 0 0,1 0 0,-1 0 0,0 0 0,0 0 0,0 0 0,0 0 0,0 1 0,0-1 0,-1 1-1,1 0 1,-1-1 0,0 1 0,1 0 0,-1 0 0,-1 0 0,1 0 0,0 0 0,-1 0 0,1 0 0,-1 0 0,0 0 0,0 0 0,0 0 0,-1 0 0,0 3 0,-5 13 124,-1-1 1,-9 18 0,10-23-70,-6 5-61,10-16 4,0 1 0,0-1 0,1 1 0,-1 0 0,1 0 0,-1 0 0,1 0 0,0 0 0,-1 3 0,3-5-23,0 1 1,0-1-1,0 0 1,0 0-1,1 0 1,-1 1-1,0-1 1,1 0-1,-1-1 1,0 1-1,1 0 1,-1 0-1,1 0 1,1 0-1,8 5-7,35 25-10,12 8-125,-56-38 171,-1 1 0,0-1 0,1 0 0,-1 0 0,0 0 0,0 1 0,0-1 1,0 0-1,0 1 0,0-1 0,0 1 0,0 0 0,-1-1 0,1 1 0,0-1 0,0 4 1,-1-4 23,0 0 1,-1 0-1,1 1 1,0-1 0,0 0-1,0 0 1,-1 0 0,1 0-1,-1 0 1,1 0-1,-1 0 1,1 0 0,-1 0-1,0 0 1,1 0-1,-1 0 1,0 0 0,0-1-1,0 2 1,-3 1 38,0-1 0,1 0 0,-1 1 0,0-1 0,0-1 0,0 1 0,0-1 1,0 1-1,-1-1 0,1 0 0,-6 0 0,-21 0 51,0-2 0,-1-1 0,-44-9 0,-38-9-1817,93 19 501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4:13.13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1 988 2656,'0'0'6554,"0"-11"-5066,0-1-1018,0-33 735,8-69 0,3 42-653,31-104 0,-9 75-107,34-123-186,-59 193-215,-4 19-53,-1-1 0,0 0 1,-1-1-1,0-18 0,2 22-143,-2 7 171,0 10-100,1 0 0,1 0 1,-1-1-1,7 9 0,2 3-27,27 52-70,-19-33 231,1-1-1,1-1 1,41 48-1,-54-71 13,-7-9-20,0-1 0,0 1 0,0-1-1,0 1 1,1-1 0,2 3 0,-4-5-61,5 4 250,-5-3-193,-1-1 0,0 0-1,0 1 1,1-1 0,-1 0-1,0 1 1,1-1 0,-1 0 0,1 0-1,-1 1 1,0-1 0,1 0-1,-1 0 1,1 0 0,-1 1 0,1-1-1,-1 0 1,1 0 0,-1 0-1,0 0 1,1 0 0,-1 0 0,1 0-1,-1 0 1,1 0 0,-1 0-1,1 0 1,-1 0 0,1-1-1,3 0 92,1-1 0,-1 0 0,0 0 0,0-1 0,0 1 0,0-1 0,-1 0 0,1 0 0,-1 0 0,6-7 0,0-2 12,15-26 0,-15 22-81,9-16-7,-2-1-1,17-50 1,-10 22-26,-12 31-27,11-44 0,-19 58-53,-2 12 17,0 0-1,0 0 1,0 0 0,0 0 0,1 1-1,2-6 1,-4 4-15,-9 35-736,3 50 592,2-16 37,-1-17 154,-4 35 50,3 142-1,11-28-117,-2-128 134,-2-22 18,2 0 1,10 46-1,-12-76 506,-1-12 258,-1-12-555,1-13-476,-1 7-2480,1 0 0,3-19 0,4 11 211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4:13.98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6 139 1888,'0'0'70,"0"0"-1,0 0 1,-1 0-1,1 0 1,0 0-1,-1 0 1,1 1 0,0-1-1,0 0 1,-1 0-1,1 0 1,0 1 0,0-1-1,-1 0 1,1 0-1,0 1 1,0-1 0,0 0-1,0 0 1,-1 1-1,1-1 1,0 0 0,0 1-1,0-1 1,0 0-1,0 1 1,0-1-1,0 0 1,0 0 0,0 1-1,0-1 1,0 0-1,0 1 1,0-1 0,0 0-1,0 1 1,0-1-1,0 0 1,0 1 0,1-1-1,-1 0 1,0 0-1,0 1 1,1-1-1,7 19 1493,-4-14-1354,-1-1 0,1 1-1,1-1 1,-1 1 0,0-1-1,1-1 1,0 1 0,0-1-1,0 1 1,0-2 0,1 1-1,-1 0 1,1-1 0,0 0 0,-1 0-1,1-1 1,0 0 0,0 0-1,0 0 1,0-1 0,12 0-1,-3-1 132,-1-1 0,1 0 0,-1-1 0,1 0-1,-1-2 1,0 1 0,24-13 0,-29 12-192,-1-1-1,1 1 1,-1-1 0,-1-1-1,1 1 1,-1-1 0,0-1-1,-1 1 1,1-1 0,-1 0-1,8-16 1,-13 22-129,0 0 1,0 1-1,0-1 1,-1 0-1,1 0 1,-1 0-1,1 1 1,-1-1-1,1 0 1,-1 0-1,0 0 1,0 0-1,0 0 1,0 0-1,0 0 1,-1 0-1,1 1 1,0-1-1,-2-3 1,1 2-11,-1 1 0,1-1 0,-1 1 0,1 0 1,-1-1-1,0 1 0,0 0 0,0 0 0,-1 0 0,1 0 1,-5-2-1,1 0-103,-1 1 1,0-1 0,0 2 0,0-1-1,0 1 1,0 0 0,0 0 0,-1 1-1,-12-1 1,6 2 52,0 1 0,-1 0 0,1 1-1,0 0 1,0 1 0,1 0 0,-1 1-1,1 1 1,0 0 0,0 1 0,-13 8 0,23-12 57,0 1 1,0-1 0,0 1-1,0 0 1,1 0 0,-1 0-1,1 0 1,0 0 0,0 1-1,0-1 1,0 1 0,1 0-1,-1-1 1,1 1 0,0 0-1,0 0 1,0 0 0,0-1-1,1 1 1,0 0 0,0 0-1,0 0 1,0 0 0,0 0-1,2 6 1,1 1 99,-1-1-1,1 1 1,1-1 0,0 0 0,1 0-1,-1-1 1,2 1 0,8 10 0,-1-3 27,1 0 0,1-1 0,0-1 0,2-1 1,-1 0-1,2-1 0,-1-1 0,2-1 0,0 0 1,0-1-1,25 8 0,-34-15-113,0 0 0,0-1 0,0-1 0,0 1 0,0-2-1,0 1 1,0-2 0,1 1 0,-1-1 0,0-1 0,17-4 0,-4 1-755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4:18.31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424 0 2400,'4'0'5426,"-4"6"-2919,-4 14-2285,1-3 369,-16 217 899,4-82-537,13-86-497,-1 20 203,1-51-606,2-23 131,-4 24 0,-1 19 264,4-45-475,1-7 72,0 1-1,0-1 1,-1 0-1,1 0 1,-1 0-1,1 0 0,-1 0 1,0 0-1,-1 0 1,1-1-1,0 1 1,-1 0-1,1-1 0,-5 5 1,-17 16 0,12-12-46,1-1 1,-1 0-1,-15 9 1,-47 24 218,-21 13 107,78-45-252,0 1 1,1 0-1,-20 21 1,12-11 1467,30-21-1129,4-1-184,99-23 137,190-12 1,-271 33-397,0 2 0,0 1 1,35 5-1,-50-4 686,-13-2-741,-1 0 0,0-1-1,0 1 1,1 0 0,-1 0 0,0 0 0,1 0 0,-1 0-1,0 0 1,0-1 0,1 1 0,-1 0 0,0 0-1,0 0 1,0 0 0,1-1 0,-1 1 0,0 0-1,0 0 1,0-1 0,1 1 0,-1 0 0,0 0-1,0-1 1,0 1 0,0 0 0,0-1 0,0 1-1,0 0 1,0-1 0,0 1 0,0 0 0,0 0 0,0-1-1,0 1 1,0-5-1764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4:18.88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64 49 3552,'-32'-9'1973,"32"8"-1722,-2 1 61,1-1 0,-1 0 0,1 0 1,-1 1-1,1-1 0,-1 1 0,1-1 0,-1 1 0,0 0 1,1 0-1,-1 0 0,0 0 0,1 0 0,-3 0 0,-1 1 1529,11-4-1004,43-6-16,68-5 0,51 8 7,-91 4-408,118 2 641,-86 1-2682,-107-2 1146,0 1-1,1 1 1,-1-1-1,0 0 0,0 0 1,0 1-1,0-1 1,0 1-1,0 0 1,0 0-1,3 1 1,9 9-2245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4:19.50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273 0 4064,'0'0'209,"-1"0"-1,1 0 1,-1 0 0,1 0 0,-1 0-1,1 1 1,-1-1 0,1 0 0,-1 0-1,1 0 1,-1 1 0,1-1 0,-1 0-1,1 0 1,-1 1 0,1-1 0,0 0-1,-1 1 1,1-1 0,0 1 0,-1-1-1,1 0 1,-1 2 0,-17 17 1017,11-11-636,-9 9-102,0 1 0,1 0 0,-17 30 0,9-2 37,-29 80 0,32-71-332,5-17 17,3 0 1,1 1-1,-6 41 1,13-54-33,2 1 0,1-1-1,0 1 1,2 0 0,7 41 0,2-17 76,2-1-1,2-1 0,27 63 0,-33-94 22,0 1 0,2-2-1,21 31 1,-30-47-383,0 1-1,1-1 0,-1 1 1,0-1-1,1 0 1,-1 1-1,1-1 1,-1 0-1,1 0 0,0 0 1,-1 0-1,1 0 1,2 0-1,9 0-925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4:20.29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82 24 4640,'-8'-13'1504,"9"5"-271,0 6-255,0 5 949,4 24-684,-5 23-649,-3 1 0,-2-1 0,-2-1 0,-15 56 1,-16 38 557,36-137-1027,1 0 0,0-1 1,0 1-1,0 0 0,1 0 1,-1 0-1,2 11 0,0-16 1075,32 3-784,74-11 22,-70 3-318,60 2-1,21 3 245,-67-1-29,-50 0-207,5-9-7450,-1 5 5530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4:20.66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62 25 2304,'-10'-4'483,"7"2"-36,0 1-1,0-1 1,0 1 0,0 0 0,0 0-1,0 1 1,-1-1 0,1 0 0,0 1-1,-4 0 1,6 0-287,0 0 0,1 0 0,-1 0 0,0 0 0,0 0 0,1 0 0,-1-1 0,0 1 0,0 0 0,1 0 0,-1-1 0,0 1 0,1 0 0,-1-1-1,0 1 1,1 0 0,-2-1 0,2 1-127,0 0-1,1 0 1,-1 0-1,0 0 1,0 0-1,0 0 0,0 0 1,0-1-1,1 1 1,-1 0-1,0 0 1,0 0-1,0 0 0,0 0 1,0 0-1,0 0 1,0 0-1,1 0 1,-1 0-1,0 0 0,0 0 1,0 0-1,0-1 1,0 1-1,0 0 1,0 0-1,0 0 0,0 0 1,0 0-1,1 0 1,-1-1-1,0 1 1,0 0-1,0 0 0,0 0 1,0 0-1,0 0 1,0 0-1,0-1 1,0 1-1,0 0 1,0 0-1,0 0 0,0 0 1,0 0-1,0-1 1,0 1-1,-1 0 1,1 0-1,0 0 0,0 0 1,0 0-1,0 0 1,0 0-1,0-1 1,0 1-1,0 0 0,0 0 1,0 0-1,-1 0 1,1 0-1,0 0 1,42 6 1476,15-1-531,93 3 385,-146-8-1378,9 0 20,1 0 0,0-1 0,0 0 1,26-6-1,-32 6-2462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4:21.04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6 66 4736,'-6'-4'2645,"12"1"-832,20-1 170,-12 2-1304,24-4 884,45 0 1,24-3-691,35-11-25,-60 9-4374,-67 10 1452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3:49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1288 2656,'-11'-7'837,"11"7"-788,0 0-1,-1 0 1,1 0 0,0 0-1,0 0 1,-1 0 0,1 0-1,0 0 1,0 0 0,-1 0-1,1 1 1,0-1-1,0 0 1,-1 0 0,1 0-1,0 0 1,0 1 0,0-1-1,-1 0 1,1 0 0,0 0-1,0 1 1,0-1-1,0 0 1,0 0 0,-1 0-1,1 1 1,0-1 0,0 0-1,0 0 1,0 1-1,0-1 1,0 0 0,0 0-1,0 1 1,0-1 0,0 0-1,0 0 1,0 1 0,0-1-1,0 1 1,1-1 117,0 1 1,0-1-1,0 0 1,0 1-1,0-1 0,0 0 1,0 1-1,0-1 1,0 0-1,0 0 1,0 0-1,0 0 1,0 0-1,0 0 0,0 0 1,0 0-1,0-1 1,0 1-1,0 0 1,0-1-1,0 1 1,1-1-1,19-15 1500,-16 12-1496,10-12 512,0-1 0,25-36 0,-30 39-643,111-165 660,-68 104-269,59-79 638,-106 147-1087,0 0-215,-7 14-9,-5 15 308,1 0 0,-3 29 0,6-39-52,-3 26-11,-9 80 316,14-106-274,0 0-1,1-1 0,0 1 1,1 0-1,0 0 0,1 0 1,7 19-1,-9-27-2,1-1 0,0 1 0,0-1 0,0 0 0,0 0 0,1 1-1,-1-1 1,1-1 0,0 1 0,0 0 0,0-1 0,0 1 0,6 2 0,-3-2 20,-1-1 1,0 0-1,1 0 0,0 0 1,-1-1-1,1 0 1,0 0-1,9 0 0,-2-1-2,1-1 0,-1 0-1,1-1 1,-1-1 0,0 0-1,0-1 1,17-7-1,-9 1 62,0-2 0,25-19-1,-28 19-120,30-24 117,-1-2 0,61-67 0,-90 88-54,-15 14-80,0 0 0,0 0 0,0-1 0,3-6 0,-4 6-155,-4 3-85,-8 10-170,-10 13 315,2 1-1,0 1 1,-24 46-1,16-27 141,16-26-63,1 0-1,-11 29 1,17-37 108,0-1-1,1 1 1,0-1 0,0 1-1,1 0 1,0 0 0,1 17-1,0-25-44,0 0 0,0 0-1,0 0 1,0-1-1,0 1 1,1 0-1,-1 0 1,0 0-1,0 0 1,1 0-1,-1 0 1,1-1-1,-1 1 1,1 0-1,-1 0 1,1-1-1,-1 1 1,1 0-1,0-1 1,-1 1-1,1 0 1,0-1-1,0 1 1,-1-1 0,1 1-1,0-1 1,0 0-1,0 1 1,0-1-1,0 0 1,-1 1-1,1-1 1,0 0-1,0 0 1,0 0-1,0 0 1,0 0-1,0 0 1,0 0-1,0 0 1,0 0-1,0-1 1,-1 1-1,1 0 1,2-1 0,1-1 60,0 1 0,0-1 0,1 0 1,-1-1-1,-1 1 0,1-1 0,0 1 0,4-5 1,2-5-35,0 0 0,0 0 0,-1-1 0,-1 0 0,0 0 0,10-26 0,26-91-234,-39 114 113,-5 13 65,1 2-27,-1 0 0,1 0 1,-1 0-1,1 0 0,-1 0 0,0-1 0,0 1 1,1 0-1,-1 0 0,0 0 0,0-1 0,0 1 1,0 0-1,-1 0 0,1 0 0,0-1 0,0 1 1,-1 0-1,1 0 0,-2-2 0,2 3 15,0 0 1,0-1-1,0 1 0,0 0 0,0 0 1,0 0-1,0 0 0,-1 0 0,1 0 1,0-1-1,0 1 0,0 0 0,0 0 1,0 0-1,-1 0 0,1 0 0,0 0 1,0 0-1,0 0 0,0 0 1,-1 0-1,1 0 0,0 0 0,0 0 1,0 0-1,0 0 0,-1 0 0,1 0 1,0 0-1,0 0 0,0 0 0,0 0 1,-1 0-1,1 0 0,0 0 0,0 0 1,0 0-1,0 1 0,-1-1 0,1 0 1,0 0-1,0 0 0,0 0 0,0 0 1,0 0-1,0 1 0,0-1 0,-1 0 1,1 0-1,0 0 0,0 0 1,0 0-1,0 1 0,0-1 0,0 0 1,0 0-1,0 1 0,-7 13-293,5-10 234,-5 12 14,0 1 0,1 0 0,1 1 0,1-1 0,0 1 0,1 0 0,-1 27 0,4-40 92,0-1 1,1 1-1,-1-1 1,1 1-1,0-1 1,0 1-1,0-1 1,1 0-1,-1 0 1,1 1-1,2 3 0,-2-7 20,-1 1-1,0 0 1,1-1-1,-1 1 0,1-1 1,-1 1-1,1-1 1,0 0-1,-1 0 0,1 0 1,0 0-1,0 0 1,0 0-1,0 0 0,0 0 1,0-1-1,0 1 1,0-1-1,0 0 0,0 1 1,0-1-1,1 0 1,-1 0-1,4-1 0,0 0 49,1 0-1,-1-1 0,0 0 0,0 0 1,0 0-1,0-1 0,0 0 1,8-5-1,4-4-33,19-18 1,-15 11-48,5-4-50,44-50 1,16-33-242,-79 97 215,-6 6-21,0 0-1,1 0 0,-1 1 1,1-1-1,0 1 0,5-4 1,-8 6 69,1-1 1,-1 1 0,1 0-1,-1 0 1,1 0-1,0-1 1,-1 1 0,1 0-1,-1 0 1,1 0-1,0 0 1,-1 0 0,1 0-1,-1 0 1,1 0 0,0 0-1,-1 0 1,1 0-1,-1 1 1,1-1 0,0 0-1,-1 0 1,1 1-1,-1-1 1,1 0 0,-1 1-1,1-1 1,-1 0 0,1 1-1,-1-1 1,1 1-1,-1-1 1,0 1 0,1-1-1,-1 1 1,0-1-1,1 1 1,-1-1 0,0 1-1,0-1 1,1 1 0,-1 0-1,0-1 1,0 1-1,2 8 28,0 0 0,0 0 0,-1 0 0,0 0 0,0 0-1,-1 0 1,-1 0 0,-1 12 0,0 5 9,-1 11 202,-2 0 1,-2-1 0,-12 41-1,54-139 1296,-2-10-1534,-16 34-356,37-62 0,-52 97 319,1 0-1,-1 0 1,1 0 0,0 0 0,-1 0-1,5-2 1,-7 4 34,1 1-1,-1 0 0,1-1 0,-1 1 1,1 0-1,-1 0 0,1-1 0,-1 1 1,1 0-1,-1 0 0,1 0 0,-1-1 1,1 1-1,-1 0 0,1 0 0,0 0 1,-1 0-1,1 0 0,-1 0 0,1 0 1,-1 1-1,1-1 0,-1 0 1,1 0-1,-1 0 0,1 0 0,-1 1 1,1-1-1,-1 0 0,1 1 0,-1-1 1,1 0-1,-1 1 0,1-1 0,-1 0 1,0 1-1,1-1 0,-1 1 0,0-1 1,1 1-1,-1-1 0,0 1 0,0-1 1,1 1-1,-1-1 0,0 1 1,0-1-1,0 1 0,0-1 0,0 1 1,0-1-1,0 2 0,3 14-59,-1 0-1,0 0 1,-2 0-1,-1 23 1,0-5 151,1-18-47,0-2-19,0 0 0,1 0-1,4 22 1,-5-33 20,1 0 0,-1 0 0,1 0 0,0-1 0,0 1 0,1 0 0,-1 0-1,0-1 1,1 1 0,0-1 0,0 0 0,-1 1 0,1-1 0,0 0 0,1 0 0,-1 0 0,0 0 0,1 0 0,-1-1 0,1 1 0,-1-1 0,6 2 0,-5-2 6,0-1-1,-1 0 1,1 1 0,0-1-1,-1 0 1,1-1 0,0 1-1,-1 0 1,1-1-1,-1 0 1,1 0 0,0 1-1,-1-1 1,4-3 0,3 0 55,-1-1 0,14-10 0,-1-3-34,0-1 0,0-1 1,27-37-1,41-71-124,-3 3 164,-74 108-116,-11 15-39,1-1-1,-1 1 0,1-1 1,-1 1-1,1-1 0,0 1 0,0 0 1,0 0-1,0 0 0,0 0 1,1 0-1,-1 1 0,1-1 1,-1 1-1,1-1 0,4-1 1,-7 3 41,1 0 0,0 0 0,0 0 0,-1 0 0,1 1-1,0-1 1,-1 0 0,1 0 0,0 0 0,0 1 0,-1-1 0,1 0 0,-1 1 0,1-1 0,0 0 0,-1 1 0,1-1 0,-1 1 0,1-1 0,-1 1 0,1-1 0,-1 1 0,1 0 0,-1-1 0,1 1 0,-1 0 0,0-1 0,1 1 0,-1 0 0,0-1 0,0 1 0,0 0 0,1-1-1,-1 2 1,4 29-25,-4-26 37,4 91 117,-9 97 1,5-192-116,0 7 98,-1 1 0,1-1 0,-2 1 0,1-1 0,-1 1 0,0-1 0,-1 0 0,-4 9 0,7-16-73,-1-1-1,1 1 1,-1 0-1,0 0 1,1-1 0,-1 1-1,0 0 1,1 0-1,-1-1 1,0 1 0,0-1-1,0 1 1,0-1-1,1 1 1,-1-1 0,0 0-1,0 1 1,0-1-1,0 0 1,0 0 0,0 1-1,-2-1 1,1 0-2,-1-1-1,1 1 1,0-1 0,0 1 0,-1-1 0,1 0-1,0 1 1,0-1 0,-4-2 0,-1-2-16,0 0 1,0 0-1,0 0 1,-9-11-1,-31-33-226,46 48 191,1 0 1,-1 1 0,1-1-1,-1 0 1,1 1-1,-1-1 1,0 1 0,1-1-1,-1 1 1,0-1-1,0 1 1,1-1 0,-1 1-1,0 0 1,0-1 0,1 1-1,-1 0 1,-2-1-1,3 1 24,0 0 0,0 0 0,0 0 0,0 0-1,0 0 1,0 1 0,-1-1 0,1 0 0,0 0 0,0 0-1,0 0 1,0 0 0,0 0 0,0 0 0,0 0-1,0 0 1,0 0 0,0 0 0,0 0 0,0 0 0,0 0-1,0 0 1,-1 1 0,1-1 0,0 0 0,0 0-1,0 0 1,0 0 0,0 0 0,0 0 0,0 0-1,0 0 1,0 0 0,0 0 0,0 1 0,0-1 0,0 0-1,0 0 1,0 0 0,0 0 0,0 0 0,0 0-1,0 0 1,1 0 0,-1 0 0,0 0 0,0 1 0,0-1-1,0 0 1,0 0 0,0 0 0,0 0 0,0 0-1,0 0 1,0 0 0,0 0 0,0 0 0,0 0 0,0 0-1,1 0 1,7 10-146,11 7 44,-18-16 111,9 8 25,1 0 0,0 0 0,0-1 0,1-1 0,19 10-1,-26-16 10,-1 1-1,1 0 0,-1-1 0,1 0 1,-1 0-1,1-1 0,0 1 0,-1-1 1,1 0-1,0 0 0,0-1 0,-1 1 1,1-1-1,-1 0 0,1 0 0,0-1 1,-1 1-1,0-1 0,8-4 0,-4 1 14,0 0 0,0-1 0,-1-1 0,0 1 0,0-1 0,0-1-1,7-10 1,37-61 112,-29 41-75,-7 14-56,17-28-238,42-51 0,-73 101 206,13-12-491,-14 14 482,0 0 1,0 0-1,0 0 1,0 0-1,0 0 1,0 0-1,0 0 1,0 0-1,0 0 1,0 0-1,0 0 1,1 0-1,-1 0 1,0 0-1,0 0 1,0 0-1,0 0 1,0 0-1,0 0 1,0 0-1,0 0 0,0 0 1,0 0-1,0 0 1,1 0-1,-1 0 1,0 0-1,0 0 1,0 0-1,0 0 1,0 0-1,0 0 1,0 0-1,0 0 1,0 0-1,0 0 1,0 0-1,0 0 1,0 0-1,0 0 1,1 0-1,-1 0 1,0 0-1,0 1 1,0-1-1,0 0 1,0 0-1,0 0 1,0 0-1,-1 10-118,-8 74-67,-13 66 176,20-139 68,1 1 0,0 0 0,0 0 0,1 0 0,1-1 0,0 1 0,4 18 0,-5-29-35,1 0 1,-1 0 0,0 0-1,1 0 1,-1 0 0,1-1-1,-1 1 1,1 0 0,0 0-1,-1 0 1,1 0 0,0-1-1,0 1 1,-1 0 0,1-1-1,0 1 1,0 0-1,0-1 1,0 1 0,0-1-1,0 0 1,0 1 0,0-1-1,0 0 1,0 1 0,0-1-1,0 0 1,2 0 0,1 0 79,1 0 1,-1-1 0,1 1-1,-1-1 1,5-2 0,-8 3-71,8-3 22,-1 1 0,0-2 0,0 1 0,-1-1 0,1 0 0,-1-1 0,8-6 0,2-3-59,23-24 1,1-9 89,69-103-1,-59 76-30,-20 28-56,-3-1 0,29-63 0,41-137 71,1-7-107,-94 240-110,0 0-1,-1 0 1,0 0-1,2-21 0,-6 35 133,1-1-1,-1 1 1,0-1-1,0 0 1,0 1-1,0-1 1,0 0-1,0 1 1,0-1-1,0 0 1,0 1-1,0-1 1,0 1-1,0-1 1,-1 0-1,1 1 1,0-1-1,0 1 1,0-1-1,-1 0 1,1 1 0,-1-1-1,1 1 4,-1 0 1,1 0-1,-1 0 1,1 0-1,-1 0 1,1 0-1,-1 0 0,1 0 1,-1 0-1,1 0 1,-1 0-1,1 1 1,0-1-1,-1 0 0,1 0 1,-1 1-1,1-1 1,0 0-1,-1 0 0,1 1 1,-1 0-1,-22 24-308,22-24 328,-10 14-34,2 0 0,-1 1 1,2-1-1,-10 26 0,-20 69 42,34-96-16,-17 51 6,-43 165 0,30 30 152,31-197 32,3 0 0,8 70 0,-8-128-102,1 1 0,0 0 0,0 0 0,1-1 0,-1 1 0,1-1 0,4 9 0,-5-14-66,-1 1 0,0 0 0,1-1-1,-1 1 1,1 0 0,-1-1 0,1 1-1,-1-1 1,1 1 0,-1-1 0,1 1-1,0-1 1,-1 1 0,1-1 0,0 0-1,-1 1 1,1-1 0,0 0 0,0 0-1,-1 1 1,1-1 0,0 0 0,0 0-1,-1 0 1,1 0 0,0 0 0,0 0-1,-1 0 1,1 0 0,0 0 0,0 0-1,-1 0 1,1-1 0,0 1-1,0 0 1,-1-1 0,1 1 0,0 0-1,-1-1 1,2 0 0,2-2 60,1-1 0,-1 1 0,0-1 0,5-7 0,-8 11-67,74-99 215,10-12-363,-79 104 123,0 0-82,-1 1 0,1 0-1,1 0 1,-1 1 0,1-1 0,8-4-1,-15 10 90,1 0-1,-1 0 0,1 0 1,-1 0-1,1 0 0,0 0 1,-1 0-1,1 1 0,-1-1 1,1 0-1,-1 0 0,1 0 1,-1 1-1,0-1 0,1 0 1,-1 0-1,1 1 0,-1-1 1,1 0-1,-1 1 0,0-1 1,1 0-1,-1 1 0,0-1 1,1 1-1,-1-1 1,0 1-1,0-1 0,0 1 1,1-1-1,-1 1 0,0-1 1,0 1-1,0-1 0,0 1 1,0 0-1,0-1 5,2 7-35,-1 0 0,-1 1 0,0-1 0,0 0 0,0 1 0,-1-1 0,-2 13 0,1-9 40,0 1 8,-5 54-53,7-60 55,0 1 1,0-1 0,1 1-1,-1-1 1,2 0-1,-1 1 1,4 9 0,-4-13 9,0-1 1,0 0 0,1 0 0,-1 1-1,1-1 1,-1 0 0,1 0 0,0 0 0,-1 0-1,1-1 1,0 1 0,0 0 0,1-1-1,-1 1 1,0-1 0,0 0 0,1 0-1,-1 0 1,1 0 0,-1 0 0,1 0-1,-1-1 1,1 1 0,-1-1 0,1 0-1,5 0 1,-2 0 35,1-1-1,0 0 0,-1 0 1,1-1-1,-1 0 1,0 0-1,1 0 0,-1-1 1,7-3-1,0-2-49,-1-1 0,0 0 1,0 0-1,-1-1 0,0-1 0,-1 1 0,0-2 0,-1 0 0,0 0 0,0 0 0,-2-1 0,1 0 1,6-18-1,-13 25-171,-3 5-63,-5 9-51,-3 9 231,1 0 0,1 1 0,0 0 0,1 0 0,2 1 0,-5 22 0,9-36 66,0-1 0,1 0 0,0 1 1,0-1-1,0 0 0,0 1 0,1-1 0,0 0 1,0 0-1,0 0 0,0 0 0,1 1 1,-1-1-1,1-1 0,3 6 0,-1-3 30,0 0-1,1-1 1,-1 1 0,1-1-1,1 0 1,-1-1-1,0 1 1,9 4 0,-12-8-13,0 0 1,-1 0 0,1 0 0,0 0-1,0-1 1,0 1 0,0 0-1,0-1 1,-1 0 0,1 1 0,0-1-1,0 0 1,0 0 0,0 0 0,0 0-1,0-1 1,0 1 0,0 0-1,0-1 1,0 1 0,0-1 0,-1 0-1,1 0 1,0 0 0,0 1 0,-1-2-1,1 1 1,0 0 0,-1 0-1,0 0 1,1-1 0,-1 1 0,3-3-1,2-4 17,-1 0 0,1 0 0,-1-1-1,-1 0 1,7-14 0,-8 16-46,0-1 0,-1 1-1,1-1 1,-1 0 0,-1 0 0,1 0 0,-2 0-1,1 0 1,-1 0 0,0-8 0,-1 10-29,0-4-54,0 1 0,-1-1 0,-2-9 0,3 17 56,0-1 0,0 1 0,0-1 0,0 1 0,0 0 0,-1-1 0,1 1 0,-1 0 0,0 0 0,1 0 0,-1 0 0,0 0 0,0 1 0,0-1 0,0 0 0,-3 0 0,-1-1-2,-1 1 1,0-1 0,1 2-1,-1-1 1,0 1-1,0 0 1,0 0-1,0 1 1,-8 0-1,10 1 168,17-2-75,0-1-1,0 0 1,0-1-1,0 0 1,21-9 0,-14 5-103,20-4 0,-30 9 64,4-1 23,0 0-1,1 1 1,-1 0 0,24 1-1,-35 1-54,1 0-1,0 0 1,-1 1 0,1-1-1,-1 1 1,1-1 0,-1 1-1,1 0 1,-1 0 0,1 0-1,-1 0 1,0 1 0,0-1-1,1 0 1,-1 1 0,0 0-1,0-1 1,0 1 0,-1 0-1,1 0 1,0 0-1,-1 0 1,1 1 0,-1-1-1,0 0 1,0 1 0,0-1-1,0 0 1,0 1 0,0-1-1,0 4 1,1 4 58,-1-1 0,0 1 0,-1-1-1,0 1 1,0-1 0,-1 1 0,0-1 0,-4 17 0,-3 2 25,7-19-23,-2 0 1,1-1-1,-1 1 0,-7 12 1,41-76 473,-8 21-533,49-58 0,-71 90-5,0 1 0,0 0 1,0 0-1,0 0 0,0 0 0,0 0 1,0 0-1,1 1 0,-1-1 0,0 0 0,1 1 1,-1-1-1,0 1 0,1-1 0,-1 1 1,1-1-1,-1 1 0,1 0 0,-1 0 1,1 0-1,-1 0 0,1 0 0,-1 0 0,0 0 1,1 1-1,-1-1 0,1 0 0,1 2 1,2 0-7,-1 1 0,1 0 0,-1 0 0,0 0 1,0 1-1,5 4 0,2 3-31,114 103 341,-124-112-279,1-1 1,-1 1-1,1-1 1,-1 0-1,1 1 0,-1-1 1,1 0-1,0 0 1,0 0-1,-1-1 1,1 1-1,0 0 1,0-1-1,0 1 1,0-1-1,0 1 1,0-1-1,3 0 1,-4 0-147,-1 0 1,0 0-1,1 0 0,-1 0 1,0-1-1,0 1 1,1 0-1,-1 0 0,0 0 1,0 0-1,1-1 0,-1 1 1,0 0-1,0 0 1,0 0-1,1-1 0,-1 1 1,0 0-1,0 0 1,0-1-1,0 1 0,0 0 1,1-1-1,-1 1 0,0 0 1,0 0-1,0-1 1,0 1-1,0 0 0,0-1 1,0 1-1,0 0 1,0 0-1,0-1 0,0 1 1,0 0-1,0-1 0,-1 1 1,-2-15-5450,2 12 4807,0-10-2128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3:43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43 6880,'3'-5'3239,"7"-3"1362,-28-11 1558,14 17-5905,1 0 0,-1 1 0,0 0 1,1 0-1,-1 0 0,0 0 0,0 0 0,0 1 0,1-1 0,-1 1 0,0 0 0,-6 1 0,-2 0 121,0 1-1,-20 6 1,13-2-90,0 1 1,0 1-1,-33 18 1,43-21-195,1 0 0,1 1 0,-1 0 0,1 0 0,0 1 0,0-1 1,0 2-1,1-1 0,0 1 0,-5 9 0,9-12-29,0-1 1,0 0 0,0 1-1,1 0 1,0-1 0,0 1-1,0 0 1,1-1 0,-1 1-1,1 0 1,1 9 0,0-7 18,0 1 1,1-1-1,0 0 1,0 0-1,1 0 1,0 0-1,4 7 1,1-2-8,-1-1 0,1 0 0,1 0-1,0 0 1,1-1 0,0-1 0,0 0 0,12 8 0,-7-7-322,1-1 0,0 0 0,0-1-1,0-1 1,1 0 0,0-1 0,33 6 0,-30-9-1166,-1-1-1,1 0 1,0-2 0,21-2 0,-30 1 152,0-1-1,0 0 1,0-1 0,-1 0-1,1 0 1,18-10-1,16-8-2395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4:21.87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86 1 4992,'0'10'8207,"9"48"-7673,-7-41-422,0-1 1,0 1-1,-2 26 0,0 2 260,1-20-240,6 244 894,-8-253-785,-5 30 1,5-40-165,0-4-27,1-1 0,0 0 1,0 1-1,-1-1 1,1 0-1,0 1 0,-1-1 1,1 0-1,-1 1 1,0-1-1,1 0 0,-1 0 1,0 0-1,0 0 1,0 0-1,0 0 1,0 0-1,0 0 0,0 0 1,0 0-1,0 0 1,0-1-1,0 1 0,-1 0 1,1-1-1,0 1 1,-1-1-1,1 0 0,-2 1 1,0-1 20,1 0 0,-1 0 0,1-1 0,-1 1 0,1 0 0,-1-1-1,1 0 1,-1 0 0,1 0 0,0 0 0,-1 0 0,1 0 0,0 0 0,0-1 0,0 1 0,0-1 0,-2-2 0,1 2-34,1-1 1,-1 1 0,1-1-1,0 1 1,-1-1 0,2 0-1,-1 0 1,0 0-1,0 0 1,1 0 0,0-1-1,-1 1 1,1 0 0,1-1-1,-1 1 1,0-1-1,1-3 1,0 3 7,0-1 0,1 0 0,-1 1 0,1-1 0,1 0 1,-1 1-1,1-1 0,-1 1 0,1 0 0,0-1 0,4-4 0,2-2 15,0 0 1,1 0-1,1 1 0,0 0 1,0 1-1,1 0 1,19-12-1,243-131 297,-266 148-977,0 0 0,13-9-1,-6 3-494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4:22.80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111 29 2560,'42'-13'1488,"-40"12"-1257,1 1 0,0-1 0,0 1 0,0 0 0,0 0 0,0 0 0,0 0 0,3 1 0,9 0 2906,-25 2-1297,1-1-1532,-1 0 1,1-1 0,0-1 0,0 1 0,-1-1-1,1-1 1,0 0 0,0 0 0,-16-5 0,6-5-268,18 10-117,1 1 1,0 0-1,0-1 0,-1 1 0,1 0 0,0 0 1,0-1-1,-1 1 0,1 0 0,0 0 0,-1-1 0,1 1 1,0 0-1,-1 0 0,1 0 0,0 0 0,-1 0 1,1-1-1,0 1 0,-1 0 0,1 0 0,0 0 1,-1 0-1,1 0 0,-1 0 0,0 0 0,1 2 100,0-1-1,0 0 0,0 0 0,0 0 1,0 0-1,0 0 0,-1 1 1,1-1-1,0 0 0,-1 0 0,1 0 1,-1 0-1,1 0 0,-1 0 1,0 0-1,1 0 0,-1 0 1,0 0-1,0 0 0,0-1 0,1 1 1,-1 0-1,0 0 0,-2 0 1,0 0 173,0 0 1,0 0 0,0 0 0,0 0 0,0-1-1,0 1 1,0-1 0,-5 0 0,5-1-307,6 0-62,11-1-109,26 5 4,-31-4 383,0 2 1,0-1-1,0 1 0,0 1 1,11 3-1,-11-2 53,1 1 1,-1 0 0,0 1-1,0 0 1,0 0-1,-1 1 1,0 0-1,0 1 1,0 0-1,13 15 1,-17-17-79,0 0-1,-1 0 1,0 0-1,0 1 1,0 0-1,0-1 1,-1 1-1,0 0 1,0 0 0,-1 0-1,1 1 1,-1-1-1,-1 0 1,1 0-1,-1 1 1,0-1-1,-1 0 1,1 1 0,-3 6-1,1-4 7,-1 0-1,0-1 1,-1 1-1,1-1 1,-2 0 0,1 0-1,-1 0 1,0-1-1,-1 0 1,-9 10-1,6-8-124,-1 0 0,0-1 0,0-1 0,-1 1 0,0-2 0,-21 10 0,8-4-278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4:25.41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9 1 1888,'-9'3'9226,"9"-2"-9125,0-1 0,0 0 0,0 1 0,0-1-1,0 0 1,0 1 0,0-1 0,0 0-1,0 1 1,0-1 0,0 0 0,1 1 0,-1-1-1,0 0 1,0 1 0,0-1 0,0 0 0,0 1-1,1-1 1,-1 0 0,0 1 0,0-1 0,1 0-1,-1 0 1,0 1 0,0-1 0,1 0 0,-1 0-1,1 1 1,22 3 290,1-2 0,0 0 0,41-2 0,-31 0-221,556 3 1227,-589-3-1275,4-5 175,-3 4-215,-5 3-23,-9 3-342,7 0 256,1 0-1,-1 1 1,1-1-1,1 1 1,-1 0-1,-5 12 1,-1 2-64,-83 139-165,78-135 271,-1 0 0,0-2 0,-2 0 0,-21 20 0,-34 24 133,-100 71 0,91-75-156,-21 27 429,99-85-355,-1-2 88,-2-3 154,-11 1 706,15 0-1018,0 1 1,0-1-1,0 1 1,0-1-1,0 1 0,0 0 1,0 0-1,-3 2 1,6-3 0,-1 1 0,1-1 0,-1 1 0,0-1 0,0 1 0,1-1 0,-1 0 0,0 1 1,0-1-1,1 0 0,-1 0 0,0 0 0,0 0 0,0 1 0,1-1 0,-3-1 0,1 0 156,11-1-54,146-27 696,308-13 133,-358 36-725,-105 6-254,0 0 0,0 0 0,1 0 0,-1 0 0,0 0 0,0 0 0,0 0 0,0 0 0,0 0 0,0 0 0,0 0 0,0 0 0,1 0 0,-1 1 0,0-1 0,0 0 0,0 0 0,0 0 0,0 0 0,0 0 0,0 0 0,0 0 0,0 0 0,0 0 0,0 1 0,0-1 0,0 0 0,0 0 0,0 0 0,0 0 0,1 0 0,-1 0 1,0 0-1,0 1 0,0-1 0,0 0 0,-1 0 0,1 0 0,0 0 0,0 0 0,0 0 0,0 0 0,0 1 0,0-1 0,0 0 0,0 0 0,0 0 0,0 0 0,0 0 0,0 0 0,0 0 0,0 0 0,0 1 0,0-1 0,-1 0 0,1 0 0,0 0 0,0 0 0,0 0 0,-9 9-5231,3-6 2530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4:26.30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9 1 3072,'-8'2'3691,"9"4"-1801,13 9-831,-6-7-291,2 4-333,1 1 0,0-2 0,0 0 0,16 12 1,44 24 653,-51-35-916,1 1 1,-2 1 0,0 1-1,20 21 1,-26-22-103,0 1 1,-2 0-1,0 1 0,0 1 1,-2 0-1,0 0 0,10 29 1,-5-8 168,-2 2 0,-2 0 0,-2 0 0,-1 1 0,-2-1-1,-2 1 1,-1 1 0,-6 54 0,-8-6 131,-3-1 0,-5-1-1,-58 163 1,61-212-1734,-43 70 1,39-74-403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4:31.96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17 1104 1472,'-2'6'9104,"-3"-10"-6802,4 2-2259,0 0 0,-1-1 0,1 1 0,0-1-1,1 0 1,-2-3 0,1-17 238,0-1-1,2 1 0,6-39 1,-3 26-85,21-120 632,1-11 455,-24 119-1298,-2 27 161,4-28 1,32-250 50,-31 250-115,2-64 252,15 160-1054,-16-22 714,4 35 1,-1-10 16,11 41 101,59 161 0,-74-238-65,-2-5 35,1 1-1,-1-1 1,2 0-1,-1 0 0,2 0 1,-1-1-1,7 9 1,-1-4-84,16 26 0,1 1 486,-9-7-234,-15-21-184,-4-12-56,0 1 0,0 0-1,0-1 1,0 1 0,0-1 0,0 1 0,0 0 0,0-1-1,1 1 1,-1 0 0,0-1 0,0 1 0,1-1 0,-1 1-1,0-1 1,1 1 0,-1-1 0,1 1 0,-1-1 0,1 1-1,0 0 322,-1-1-330,0 1-1,0-1 0,0 1 1,0-1-1,0 1 1,0 0-1,0-1 1,0 1-1,0-1 0,0 1 1,0-1-1,0 1 1,1-1-1,-1 1 1,0-1-1,0 1 1,0-1-1,1 1 0,0 0 1,4-6 683,6-16 244,10-68 0,39-189-831,-37 158-87,-13 52-12,4-16 4,-10 71-65,-1 0 0,0 0 0,-1 0 0,0-17 0,0 23-23,-2 7 78,1-1-1,-1 0 1,0 1 0,1-1-1,-1 0 1,0 1-1,1-1 1,-1 0 0,0 1-1,0-1 1,0 0 0,0 0-1,0 1 1,0-1 0,0 0-1,0 0 1,0 1-1,0-2 1,0-2 469,1-8-3589,3 2-2414,-4 10 5359,0 0-1,0 0 1,1 0 0,-1 0 0,0 0-1,0-1 1,1 1 0,-1 0-1,0 0 1,1 0 0,-1 0-1,0 0 1,0 0 0,1 0-1,-1 0 1,0 0 0,0 0-1,1 0 1,-1 1 0,0-1 0,1 0-1,-1 0 1,0 0 0,0 0-1,1 0 1,-1 0 0,0 1-1,0-1 1,2 2-1284,2 5-991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4:32.92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223 54 2144,'13'-10'8611,"-13"2"-4772,-4 0-4353,3 6 593,0 0 0,0 1 0,-1-1 0,1 0-1,-1 1 1,1-1 0,-1 1 0,1-1 0,-1 1 0,0 0 0,1 0 0,-1 0 0,0 0 0,0 0 0,0 0 0,0 0 0,0 1 0,0-1 0,0 1 0,-3-1 0,-7 0 135,0 0 0,0 0 0,-18 3-1,25-1-210,-1 0-1,1 0 1,0 0-1,-1 1 1,1 0-1,0 0 1,0 0-1,0 0 1,-7 6-1,4-2 19,1-1 0,1 1 0,-1 0 0,-11 14 0,16-16 1,-1 0 0,0 0 0,1 1 0,0-1 0,0 1 0,1 0 0,-1-1 0,1 1 0,0 0 0,-1 6 0,1 1-14,1-1 1,0 1 0,1 0 0,0-1-1,0 1 1,5 14 0,25 66 125,-4-12 177,-21-57-83,0 1 0,2 27 0,-7-41-158,-1-1 1,0 1-1,0-1 0,-1 1 1,0-1-1,-1 1 1,0-1-1,-5 14 1,-7 22 154,12-34-67,-1-1 1,-1 1-1,-8 18 0,12-29-148,0 0 1,-1 0-1,1 1 0,0-1 0,0 0 0,0 0 0,-1 1 0,1-1 0,0 0 0,0 0 0,0 1 1,0-1-1,0 0 0,0 1 0,-1-1 0,1 0 0,0 1 0,0-1 0,0 0 0,0 0 0,0 1 1,0-1-1,0 0 0,0 1 0,0-1 0,0 0 0,1 1 0,0 2-42,-1-5-687,1-1 1,-1 0-1,1 1 1,0-1-1,0 1 1,0-1-1,1 1 0,-1-1 1,1 1-1,-1 0 1,1-1-1,0 1 1,-1 0-1,1 0 0,0 0 1,1 1-1,-1-1 1,2-1-1,19-6-2134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4:33.33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23 20 2656,'-1'0'59,"1"-1"0,-1 1-1,1-1 1,-1 0 0,0 1 0,1-1 0,-1 1-1,0 0 1,0-1 0,0 1 0,1 0 0,-1-1-1,0 1 1,0 0 0,0 0 0,1 0 0,-1-1-1,0 1 1,0 0 0,0 0 0,0 0 0,0 1 0,1-1-1,-1 0 1,-1 0 0,1 1-36,12-2 8628,17 0-5340,12 0-2431,42-5 158,-27 1-763,92 4 1,-98 4-461,-27-3-4029,-7 0 1718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4:36.54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420 0 1984,'-1'2'543,"1"-1"1,-1 0-1,0 0 0,1 0 1,-1 1-1,0-1 0,0 0 1,0 0-1,0 0 0,0 0 1,0-1-1,-2 2 1,-24 18 499,6-4-217,8-4-382,0 1 0,1 0 0,1 1-1,-12 18 1,-32 63 448,33-54-579,-118 221 1116,128-240-1287,2 1 1,0 0-1,2 1 0,1 0 0,0 0 1,2 1-1,1-1 0,-2 49 0,6-45-90,1 0-1,2 1 0,0-1 1,2 0-1,1-1 0,2 1 1,16 40-1,-2-16 326,35 58 0,-43-86-153,1-1-1,2-1 1,0 0-1,30 28 1,-37-40-93,-7-6 4,1 0 0,0-1 0,8 7 1,-12-10-166,0 0 0,0 0 1,0 0-1,1 0 1,-1 1-1,0-1 0,0 0 1,0 0-1,1 0 1,-1 0-1,0 0 0,0 0 1,0 0-1,1 0 1,-1 0-1,0 0 0,0 0 1,0 0-1,1 0 0,-1 0 1,0 0-1,0 0 1,0 0-1,1 0 0,-1 0 1,0 0-1,0 0 1,0 0-1,1 0 0,7-11-8622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4:39.08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173 36 1312,'-20'0'4372,"13"-1"-3836,0 1 0,1 0-1,-1 0 1,0 1 0,0-1 0,1 2 0,-1-1 0,-10 4-1,9-2-216,-1 1 162,9-4-476,0 0-1,-1 0 0,1 0 0,0 0 1,0 0-1,0 0 0,0 0 0,0 0 1,0 0-1,0 0 0,0 0 0,0 0 1,0 0-1,-1 0 0,1 0 0,0 0 1,0 0-1,0 0 0,0 0 0,0 0 1,0 0-1,0 1 0,0-1 0,0 0 1,0 0-1,0 0 0,0 0 0,0 0 1,0 0-1,0 0 0,0 0 0,0 0 1,0 0-1,0 0 0,0 1 0,0-1 1,0 0-1,0 0 0,0 0 0,0 0 1,0 0-1,0 0 0,0 0 0,0 0 1,0 0-1,0 0 0,0 1 0,0-1 0,0 0 1,0 0-1,0 0 0,0 0 0,0 0 1,0 0-1,0 0 0,0 0 0,0 0 1,0 0-1,26 29 1425,-21-26-1331,-1 1 0,0-1 0,1-1 0,0 1 0,0-1 0,0 1 0,0-1-1,0-1 1,0 1 0,0-1 0,1 0 0,5 1 0,7-1 225,0-1-1,25-3 1,-27 2-238,-15 0-82,4 1 53,0 0 0,1 0 0,-1-1 1,0 0-1,-1 0 0,1-1 0,0 1 0,0-1 1,8-5-1,-9 5-3,0-1 1,0 0-1,-1 0 0,1 0 1,-1-1-1,0 1 0,0-1 1,4-6-1,-7 9-34,1 0 0,-1 0 1,0 0-1,0 0 0,1 0 1,-1 0-1,0 0 0,0 0 1,0 0-1,0 0 0,0 0 0,0 0 1,0 0-1,-1 1 0,1-1 1,0 0-1,0 0 0,-1 0 1,1 0-1,-2-2 0,1 2-8,0-1 0,-1 0 0,1 1 0,-1-1 0,1 1 0,-1 0 0,0-1 0,1 1 0,-4-2 0,-3 0-52,0-1-1,0 1 1,0 1 0,-13-3 0,16 4 21,-1 0-1,0 1 1,0 0-1,0 0 0,0 0 1,0 1-1,1-1 1,-1 2-1,0-1 1,-9 4-1,-2 2-37,1 0 0,-23 15 0,32-17 64,0 0-1,0 1 0,0 0 1,1 0-1,-12 14 1,5-2-39,-14 24 1,21-29 32,0 0 0,1 0 0,0 1 0,1 0 0,1 0 0,0 0 0,-1 16 0,3-16 66,1 0-1,1 14 0,0 5 86,0-26-103,-1 0 0,1-1 0,1 1 1,-1-1-1,1 1 0,0-1 0,1 0 1,0 0-1,0 0 0,0 0 0,0 0 0,1-1 1,0 0-1,0 1 0,1-1 0,-1-1 0,1 1 1,0-1-1,0 0 0,1 0 0,-1 0 0,1-1 1,0 1-1,11 3 0,6 0 127,0-2 1,1 0-1,-1-2 0,1 0 1,0-2-1,0 0 0,41-5 1,-22-6 128,-41 9-494,0 1 0,-1-1 0,1 1 0,0-1 0,0 0 0,-1 0 0,1 0 0,-1 0-1,1 0 1,-1 0 0,1 0 0,-1 0 0,0 0 0,3-3 0,0-1-1343,9-7-1032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4:39.74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20 5 2304,'0'-1'21,"0"1"1,0 0-1,0 0 0,0 0 1,0-1-1,-1 1 1,1 0-1,0 0 0,0 0 1,0-1-1,0 1 1,0 0-1,-1 0 0,1 0 1,0 0-1,0-1 0,0 1 1,-1 0-1,1 0 1,0 0-1,0 0 0,-1 0 1,1 0-1,0 0 1,0 0-1,0 0 0,-1 0 1,1 0-1,0 0 0,0 0 1,-1 0-1,1 0 1,0 0-1,0 0 0,-1 0 1,1 0-1,0 0 0,0 0 1,0 0-1,-1 0 1,1 0-1,0 0 0,0 1 1,0-1-1,-1 0 1,1 0-1,0 0 0,0 0 1,0 0-1,0 1 0,-1-1 1,1 0-1,0 0 1,0 0-1,0 1 0,0-1 1,0 1-1,-3 2 78,2-3 76,1 1 1,-1-1 0,1 0 0,0 1-1,-1-1 1,1 1 0,-1-1 0,1 1-1,0-1 1,0 1 0,-1-1 0,1 1-1,0-1 1,0 1 0,0 0 0,-1-1-1,1 2 1,0 6 3636,0-7-3663,0-1-1,0 1 0,0-1 1,0 0-1,0 1 0,0-1 1,0 1-1,1-1 0,-1 0 1,0 1-1,0-1 0,0 0 1,1 1-1,-1-1 0,0 0 1,0 1-1,1-1 0,-1 0 1,0 0-1,1 1 0,-1-1 1,0 0-1,1 0 0,-1 1 0,0-1 1,1 0-1,-1 0 0,0 0 1,1 0-1,-1 0 0,1 0 1,-1 0-1,0 0 0,1 1 1,0-2-1,20 1 344,1-1-212,64 7 317,-79-5-539,4 0-20,0 0-1,0 1 1,13 4-1,-15-4-576,4-3-4628,-6 1 3226,2 0-139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3:44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 7232,'-5'-8'1927,"8"5"49,-2 3-1741,0 0 1,0 0 0,0 0-1,0 0 1,0 0 0,0 1-1,0-1 1,0 0 0,0 1-1,0-1 1,0 1 0,0-1-1,0 1 1,0-1 0,0 1-1,0 1 1,74 55 3865,-46-36-2954,36 34-1,-40-30-698,-2 2-1,-1 0 0,24 39 0,-18-19 125,30 70 1,-43-81-388,-1 0 0,-2 0 0,-1 1 0,-2 1 0,-2 0 0,3 52 1,-8-37 18,-2 0 0,-3 0 0,-2 0 0,-2 0 0,-3-1 1,-30 94-1,-95 173 204,123-295-400,-119 251-593,37-98-4323,75-139 3238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4:40.11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80 18 4384,'-3'-18'5786,"1"19"-5559,1 1 0,0-1 0,-1 0 0,1 1 0,0 0 0,0-1 0,0 1 0,0-1 0,0 1 0,0 0 0,0 0 0,-1 3 0,-3 6 124,3-7-218,-9 14 256,1 0 1,1 1-1,-7 20 0,15-34-349,-1-1 0,1 1 0,0 0 0,0 0 0,0 0-1,1 0 1,-1 0 0,1 0 0,1 0 0,-1 0 0,1 0 0,-1 0-1,1-1 1,1 1 0,-1 0 0,1 0 0,0-1 0,3 8 0,0-5 136,0 0 0,0 0 0,0-1 0,1 1 0,0-1 0,11 9 0,-15-14-277,0 1 0,0-1-1,0 0 1,0 0-1,0 0 1,0 0 0,1 0-1,-1-1 1,0 1 0,0-1-1,0 1 1,1-1 0,-1 0-1,0 0 1,1 0 0,-1 0-1,0 0 1,0 0-1,1-1 1,-1 1 0,0-1-1,0 0 1,0 1 0,1-1-1,-1 0 1,0 0 0,0-1-1,2-1 1,0 0-703,0 0 1,0 0-1,0-1 1,-1 0-1,1 0 0,4-7 1,-7 9 583,18-24-2196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4:40.48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20 13 4896,'-11'-12'2208,"8"12"-1920,-2 0-128,10 0-160,-2 8-704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4:40.96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177 75 3552,'-2'0'539,"1"1"1,-1-1 0,0 1-1,0-1 1,0 1-1,0-1 1,0 1-1,1 0 1,-1 0-1,0 0 1,1 0-1,-3 2 1,-22 21 479,9-8-7,2-2-455,0 0 1,-18 23-1,26-28-407,1-1 1,0 1-1,1 1 1,0-1-1,0 1 1,-5 16-1,10-24-116,-1 0 0,1-1-1,0 1 1,0 0 0,-1-1-1,1 1 1,0 0 0,1-1 0,-1 1-1,0 0 1,1 2 0,-1-3-14,1-1 1,-1 1 0,0 0 0,0-1-1,1 1 1,-1-1 0,1 1-1,-1-1 1,1 1 0,-1-1-1,1 1 1,-1-1 0,1 1-1,-1-1 1,1 0 0,-1 1-1,1-1 1,-1 0 0,1 1 0,0-1-1,-1 0 1,1 0 0,0 0-1,-1 0 1,1 1 0,0-1-1,-1 0 1,1 0 0,0 0-1,-1 0 1,2-1 0,4 0 76,-1 0-1,0-1 1,0 0 0,0 0 0,0 0-1,-1 0 1,1-1 0,7-5 0,33-29 200,-20 11-245,-17 17-267,1 0 0,19-15 1,-28 24 210,0 0 0,0 0-1,0 0 1,1 0 0,-1 0 0,0 0 0,0 0 0,0 0 0,0 0-1,0 0 1,1 0 0,-1 0 0,0 0 0,0 0 0,0 0 0,0 0-1,0 0 1,0 0 0,1 0 0,-1 0 0,0 0 0,0 0 0,0 0-1,0 0 1,0 0 0,0 0 0,0 0 0,1 0 0,-1 1 0,0-1 0,0 0-1,0 0 1,0 0 0,0 0 0,0 0 0,0 0 0,0 0 0,0 1-1,0-1 1,0 0 0,0 0 0,1 0 0,-1 0 0,0 0 0,0 0-1,0 1 1,0-1 0,0 0 0,0 0 0,0 0 0,0 0 0,0 0-1,-1 0 1,1 1 0,0 10 1,0-9-17,0 1 28,1 1 0,-1 0-1,0 0 1,1 0 0,0 0-1,0-1 1,0 1 0,0 0-1,1-1 1,-1 1 0,1-1 0,0 0-1,0 1 1,0-1 0,6 5-1,-6-6 59,0 0 0,0 0-1,0-1 1,0 1-1,1-1 1,-1 1 0,0-1-1,1 0 1,0 0-1,-1 0 1,1 0 0,-1-1-1,1 1 1,0-1-1,0 1 1,-1-1 0,1 0-1,0 0 1,0 0-1,-1 0 1,1-1 0,3 0-1,0-1 19,-1 0-1,1 0 1,0-1-1,-1 1 1,0-1-1,1-1 1,-1 1-1,-1-1 1,1 0-1,0 0 1,-1 0-1,0 0 1,0-1-1,0 0 1,0 0-1,-1 0 1,5-10 0,-3 5-58,-1 0 0,0-1 0,0 1 0,-1-1 0,-1 0 0,1 0 0,-2 0 1,1-20-1,-2 25-190,0-1 1,0 1 0,-1-1-1,0 1 1,0 0-1,0-1 1,-1 1 0,0 0-1,0 0 1,-6-11-1,7 16-649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4:41.33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61 22 4800,'11'-17'2806,"-5"13"-969,-6 4-1777,0 0 1,0 0 0,0 0-1,0 0 1,1 0 0,-1 0-1,0 0 1,0 1 0,0-1-1,0 0 1,0 0 0,0 0-1,1 0 1,-1 0-1,0 0 1,0 1 0,0-1-1,0 0 1,0 0 0,0 0-1,0 0 1,0 0 0,0 1-1,0-1 1,0 0 0,0 0-1,0 0 1,0 0 0,0 1-1,0-1 1,0 0 0,0 0-1,0 0 1,0 0 0,0 1-1,0 1 90,-1 0 1,0-1-1,0 1 0,0 0 0,1 0 0,-2-1 0,1 1 0,0-1 0,-3 4 0,-2 3 259,-6 13 179,6-10-400,0 0 1,0 1 0,1-1 0,0 1-1,1 0 1,-2 13 0,4-16-119,-2 12 123,1 0 0,1 1 0,2 31 0,1-24-64,4 34 80,-4-57-147,1 0 0,-1 0-1,1-1 1,0 1 0,0 0 0,0-1 0,7 11-1,-5-10 100,13 16-487,-17-22 97,1 1 0,0 0 0,-1-1 1,1 1-1,0-1 0,-1 1 1,1-1-1,0 0 0,0 1 0,-1-1 1,1 0-1,0 1 0,0-1 0,0 0 1,0 0-1,-1 0 0,1 0 0,0 0 1,0 0-1,0 0 0,0 0 0,0 0 1,-1 0-1,1 0 0,0 0 0,0-1 1,1 0-1,6-2-1616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4:41.68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9 54 6400,'-9'-3'2880,"18"3"-2496,-4 0 1280,1 0-992,7-6 928,1 3-928,6-6 0,2 6-384,12-11-128,4 10-96,4-4-64,5 4 32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4:43.26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72 9 2240,'0'-9'6229,"-3"23"-3589,0-1-1881,1 0-107,-1 0 0,-9 23 0,7-22-357,0 1-1,-3 22 1,1-6-86,0 6 189,-3 46 1,4-33-87,6-38-114,1 22-1,-1-19-1797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4:43.63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12 102 5408,'-3'-4'443,"-3"-3"993,6 7-1418,0 0 0,0 0 0,0 0-1,0 0 1,0 0 0,0 0 0,0 0 0,0 0-1,-1 0 1,1 0 0,0 0 0,0 0-1,0 0 1,0 0 0,0 0 0,0 0-1,0 0 1,0 0 0,0 0 0,-1 0 0,1 0-1,0 0 1,0 0 0,0 1 0,0-1-1,0 0 1,0 0 0,0 0 0,0 0-1,0 0 1,0 0 0,0 0 0,0 0 0,0 0-1,-1 0 1,1 1 0,0-1 0,0 0-1,0 0 1,0 0 0,0 0 0,0 0-1,0 0 1,0 0 0,0 1 0,0-1 0,0 0-1,0 0 1,0 0 0,0 0 0,1 0-1,-1 0 1,0 0 0,0 0 0,0 0-1,0 1 1,0-1 0,0 0 0,0 0 0,0 0-1,0 1 1302,15-2 1871,-8-1-2733,1 0 0,0 0 0,-1 1 0,10-1 0,28-5 287,222-59-99,-220 55-1306,-33 9 320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4:44.26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24 127 3648,'-6'-4'4245,"15"12"-2293,-4-5-1424,0 0-1,0 0 1,0-1-1,8 3 1,-11-4-397,0-1 0,0 1 0,1-1 0,-1 0 0,0 0 0,0 0 0,1 0 0,-1 0 0,0 0 0,0-1 0,1 1 0,3-2 0,-2 0 0,0 0 0,1 0-1,-1 0 1,0 0 0,-1-1-1,1 1 1,0-1 0,-1 0-1,4-5 1,-5 6-101,0 0-1,-1 0 1,1 0 0,-1 0-1,0 0 1,1 0-1,-1 0 1,0-1 0,0 1-1,-1 0 1,1-1-1,0 1 1,-1-1 0,1 1-1,-1-1 1,0 1 0,0-4-1,0 4-47,0-1-1,0 0 1,-1 1-1,1-1 1,-1 1-1,1-1 1,-1 1-1,0-1 1,0 1 0,0 0-1,0-1 1,0 1-1,-1 0 1,1 0-1,-1 0 1,1 0-1,-1 0 1,0 0-1,0 0 1,1 1-1,-1-1 1,-1 0 0,1 1-1,0 0 1,-3-2-1,5 3 10,-5-3-132,-1 0 0,1 1 1,-1-1-1,-10-2 0,14 5 143,0 0-1,0-1 0,-1 1 0,1 0 0,0 0 0,0 0 0,0 1 0,-1-1 0,1 0 0,0 1 0,0 0 0,0-1 0,0 1 1,0 0-1,0 0 0,0 0 0,-3 3 0,2-2 49,0 0 0,0 0 0,1 1 0,-1-1 0,1 1 0,-1 0-1,1 0 1,0-1 0,0 2 0,0-1 0,0 0 0,1 0 0,-1 1 0,-1 3 0,2-1 45,0-1 0,1 1 0,-1 0 0,1 0 1,0 0-1,1-1 0,-1 1 0,3 10 0,2 4 352,0 0 1,1 0-1,16 35 0,-18-47-318,0 0 0,1-1 0,-1 0 0,1 0 0,1 0 0,-1 0 0,1-1 0,1 0 1,-1 0-1,1-1 0,0 1 0,9 4 0,-13-8-99,0-1 0,0 0 1,0 0-1,1 0 0,-1 0 0,0 0 1,1-1-1,-1 0 0,1 1 0,-1-1 1,0 0-1,1-1 0,-1 1 1,1-1-1,-1 1 0,0-1 0,4-1 1,5-3-94,-1 0 0,1-1 1,13-10-1,-12 9-237,1-3-2395,22-19-1,-11 7-1326,5 1 1068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4:44.63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66 102 5056,'-5'0'658,"-26"-4"1137,29 4-1304,0 0-1,0 0 1,0 0 0,0 0-1,0 0 1,0 0 0,0 1-1,0-1 1,-1 1 0,-2 1-1,2-2 1568,8-2-1054,174-40 1726,-143 31-2442,-15 5-155,-1 0 1,0-1-1,35-18 0,-50 22-470,-7 13-3709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4:44.98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144 1 4576,'-3'0'4977,"3"-1"-4881,-12 13 2002,-21 26-1564,24-28 155,-1 2-523,1 1 0,0 0-1,1 0 1,0 0 0,1 1 0,1 1-1,0-1 1,1 1 0,0 0-1,1 0 1,1 0 0,0 0-1,0 30 1,3-39-90,0 0 0,1 0 0,0-1-1,0 1 1,1 0 0,-1 0 0,1-1 0,1 1-1,-1-1 1,1 0 0,0 0 0,3 6-1,-4-9-204,-1 0-1,1 0 0,0 0 0,0 0 0,0 0 0,0 0 1,0 0-1,1-1 0,-1 1 0,0-1 0,1 1 0,-1-1 0,1 0 1,-1 0-1,1 0 0,0-1 0,-1 1 0,1 0 0,0-1 0,-1 0 1,1 0-1,0 0 0,0 0 0,0 0 0,-1 0 0,1-1 0,3 0 1,18-10-3354,3-2 1110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3:49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28 5632,'-3'-8'764,"2"7"-514,0-1 0,0 0 0,1 1 0,-1-1 0,1 0 0,-1 1 0,1-1 0,0 0 0,0-3 0,-4 55 9661,-10 32-7386,-1-1-1580,-14 221-268,27-264-816,-1 14-1,-1 0-1,-15 62 1,17-101-464,0 5-1498,2-18 1946,0 0-1,0 0 1,0 1 0,0-1 0,0 0-1,0 0 1,0 1 0,0-1-1,0 0 1,0 0 0,0 0 0,0 1-1,0-1 1,0 0 0,0 0 0,0 0-1,-1 1 1,1-1 0,0 0 0,-4 2-3282,2-7 254,0-19-1472,5-4 1579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4:45.32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25 10 5216,'-14'-9'2368,"8"9"-2048,1 0-256,10 0-96,1 0-416,2 9 512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4:45.68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89 74 4064,'-5'11'1123,"-1"-1"1,1 1-1,0 0 0,-4 19 1,-8 17 299,9-29-1059,-17 42 523,23-54-750,0 0 0,1 0 0,0-1 0,0 1 0,0 0 1,1 0-1,0 0 0,0 9 0,0-14-59,1 1 0,-1-1 1,0 1-1,1-1 0,-1 1 1,1-1-1,-1 0 0,1 1 0,0-1 1,0 0-1,0 1 0,0-1 0,-1 0 1,1 0-1,1 0 0,-1 0 0,1 1 1,-1-1-43,0-1 1,0 1 0,0-1 0,0 0-1,0 1 1,0-1 0,0 0 0,0 0-1,0 0 1,0 0 0,0 0-1,0 0 1,0 0 0,0 0 0,0 0-1,0 0 1,0 0 0,-1-1 0,1 1-1,0 0 1,0-1 0,0 1 0,0-1-1,0 1 1,0-1 0,0 1-1,0-2 1,10-7 66,0-1 0,12-14 0,-12 12-236,17-16 0,-25 26 50,-2 1 44,0 0 1,0 1 0,0-1 0,0 0 0,0 0 0,0 1 0,0-1 0,0 1 0,0-1-1,0 1 1,1-1 0,-1 1 33,0 0 0,-1 1 0,1-1 0,-1 0 0,1 1 0,-1-1 0,1 0 0,0 1 0,-1-1 0,0 1 0,1-1 0,-1 1 0,1-1 0,-1 1 0,0-1 0,1 1 0,-1 0 0,0-1 0,1 1 1,-1 0-1,1 1 88,0 0 0,0-1 1,0 1-1,0-1 1,0 1-1,0-1 1,1 1-1,-1-1 1,0 0-1,1 0 1,-1 1-1,1-1 1,0 0-1,-1 0 1,1-1-1,0 1 1,-1 0-1,1-1 1,0 1-1,0 0 1,0-1-1,-1 0 0,1 0 1,0 1-1,0-1 1,0 0-1,0-1 1,0 1-1,0 0 1,0 0-1,-1-1 1,1 1-1,0-1 1,0 0-1,-1 1 1,1-1-1,0 0 1,-1 0-1,1 0 1,0 0-1,-1 0 1,0 0-1,1-1 0,-1 1 1,3-3-1,2-7 8,0-1 0,-1 1 0,0-1 0,0 0 0,-1 0 0,3-20 0,-3 8-7,-1 0 1,0-37 0,-4 50-203,0 0-1,-4-20 1,4 24-92,1 7 133,0-1 1,0 1 0,0 0-1,-1-1 1,1 1-1,0 0 1,0-1 0,0 1-1,0 0 1,0-1 0,0 1-1,-1 0 1,1-1-1,0 1 1,0 0 0,0-1-1,-1 1 1,1 0-1,0 0 1,-1-1 0,1 1-1,0 0 1,0 0 0,-1-1-1,1 1 1,0 0-1,-1 0 1,1 0 0,0 0-1,-1 0 1,1 0-1,-1 0 1,1-1 0,0 1-1,-1 0 1,1 0 0,0 0-1,-1 0 1,1 1-1,-1-1 1,1 0 0,0 0-1,-1 0 1,1 0-1,0 0 1,-1 0 0,1 0-1,0 1 1,-1-1 0,0 1-181,1-1 1,-1 0 0,1 1-1,-1-1 1,1 0 0,0 1-1,-1-1 1,1 1 0,-1-1-1,1 1 1,0-1 0,0 1 0,-1 0-1,1-1 1,0 1 0,0-1-1,-1 1 1,1-1 0,0 1-1,0 0 1,0-1 0,0 1-1,0-1 1,0 1 0,0 0 0,0-1-1,0 1 1,0-1 0,1 1-1,-1 0 1,0 0 0,3 3-1584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4:46.07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89 18 3808,'-1'0'53,"1"-1"0,0 1-1,-1 0 1,1 0 0,0-1 0,0 1 0,-1 0 0,1-1 0,0 1 0,0 0-1,0-1 1,-1 1 0,1-1 0,0 1 0,0 0 0,0-1 0,0 1-1,0-1 1,0 1 0,0 0 0,0-1 0,0 1 0,0-1 0,0 1-1,0 0 1,0-1 0,0 1 0,0-1 0,0 1 0,0 0 0,0-1 0,1 1-1,-1-1 1,0 1 0,0 0 0,0-1 0,1 1 0,-1 0 0,0-1-1,0 1 1,1 0 0,-1 0 0,0-1 0,1 1 0,-1 0 0,0 0-1,1 0 1,3-2 3495,-5 11-1633,-32 34 90,24-29-1774,1 1-1,1 0 1,0 1 0,1 0-1,1 0 1,0 0 0,1 1-1,1-1 1,1 1 0,0 0-1,1 17 1,1-14-123,1 1 0,1-1 0,1 0 0,1 0 0,1 0 0,0 0 0,15 32 0,-7-32-2204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4:46.41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5 34 7808,'-5'-9'3520,"16"6"-3040,-3-3 1408,6 6-1120,14-3 480,5-2-736,6 1-225,-1 4-191,-1-3-96,2 6 32,-6-3-32,0 0 0,-5 0-1855,-4 4 1023,-1 4-4736,2 5 3104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4:47.29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6 0 5312,'0'1'151,"0"-1"0,0 1 0,0 0 0,1-1 1,-1 1-1,0-1 0,1 1 0,-1-1 0,1 1 0,-1-1 0,0 1 1,1-1-1,-1 1 0,1-1 0,-1 0 0,1 1 0,-1-1 1,1 0-1,1 1 0,15 7 1107,-9-4-206,9 5-440,0 0 1,-1 2-1,0 0 1,-1 1-1,0 0 0,-1 1 1,-1 1-1,0 0 0,13 18 1,-7-5-211,-1 1 0,-2 1-1,0 0 1,16 47 0,-20-44-136,-2 1 1,-1 0-1,-2 0 1,6 60-1,-12-68-142,-1-1-1,-1 0 1,-1 0-1,-1 0 1,-1 0-1,-1-1 1,-12 35-1,3-23-11,-1-1 1,-2-1-1,-1-1 0,-31 44 0,12-29-1430,-82 82 0,65-77-330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4:49.48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28 141 2080,'-11'-3'1401,"9"3"-367,4-1 808,-2-12 2553,-9 5-1019,3 7-2717,4 2-313,5-1-135,-3 0 109,9 0-235,20 1 128,-1-1 1,0-2-1,0-1 0,0-1 0,0-2 1,31-10-1,-9-3 57,-18 6-98,1 1-1,46-9 0,-72 19-210,-7 2 53,1 0 0,0 0 0,0-1-1,0 1 1,0 0 0,0 0 0,0 0-1,0 0 1,0 0 0,0 0 0,-1 0-1,1 0 1,0 0 0,0 1 0,1-1-1,0 1 46,3-8 37,-3 5-561,0-9-7656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4:49.95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13 106 4384,'-12'2'8760,"17"0"-4858,-3-2-5460,20-1 2014,1-2 1,-1 0-1,33-9 1,-27 5-120,36-4 1,-30 8-246,1 0-2,42-9 0,-11 0-51,-31 6 197,52-16 1,-76 18-371,-1 1 1,1 1-1,15-3 1,-19 5-1950,-1-1 1,1 1-1,11 2 1,-5 1-915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4:51.00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15 23 3488,'6'-13'218,"-2"4"3911,-3 22-102,-1-6-3713,-7 230 2139,0-69-1829,4-50-74,-1 88 297,1-157-711,2-33-14,0 1 0,2 15-1,-1-8 514,0-24-636,0 0-1,0 1 1,0-1-1,0 0 0,0 0 1,0 0-1,0 0 1,0 0-1,0 1 1,0-1-1,0 0 1,0 0-1,0 0 1,0 0-1,0 0 1,0 0-1,0 1 1,0-1-1,0 0 1,0 0-1,0 0 0,1 0 1,-1 0-1,0 0 1,0 0-1,0 1 1,0-1-1,0 0 1,0 0-1,0 0 1,0 0-1,0 0 1,1 0-1,-1 0 1,0 0-1,0 0 0,0 0 1,0 0-1,0 0 1,0 1-1,1-1 1,-1 0-1,0 0 1,0 0-1,0 0 1,0 0-1,0 0 1,0 0-1,1 0 1,-1 0-1,0 0 1,0-1-1,0 1 0,0 0 1,0 0-1,0 0 1,1 0-1,-1 0 1,0 0-1,0 0 1,0 0-1,0 0 1,0 0-1,6-5-1681,3-12-3965,1 8 3131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4:51.79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130 13 3232,'0'-12'1824,"-4"78"4552,-1-30-5204,-10 40 0,0-7-323,-7 110 0,12-88-606,-35 181 914,38-253-1065,6-16-15,0-1 0,0 0 1,0 1-1,0-1 0,1 1 0,-1-1 0,0 5 0,1-4 1636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5:02.46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39 18 1408,'-15'11'4272,"-4"10"-166,19-20-4061,0-1-1,-1 0 0,1 0 1,0 0-1,0 0 0,-1 0 0,1 1 1,0-1-1,0 0 0,-1 0 1,1 0-1,0 1 0,0-1 0,0 0 1,0 0-1,-1 1 0,1-1 1,0 0-1,0 1 0,0-1 0,0 0 1,0 0-1,0 1 0,0-1 1,0 0-1,0 1 0,0-1 0,0 0 1,0 0-1,0 1 0,0-1 1,0 0-1,0 1 0,0-1 0,0 0 1,0 1-1,0-1 0,0 0 1,0 0-1,1 1 0,-1-1 0,0 1 1,4 14 280,-4-10-242,1 1 1,0-1-1,0 0 1,1 0-1,-1 0 1,1-1 0,2 6-1,4 12 433,-7-21-471,0 0 1,-1 0 0,1 0 0,0 0-1,0 0 1,0-1 0,0 1 0,0 0 0,0 0-1,0 0 1,0-1 0,0 1 0,0-1-1,0 1 1,0-1 0,0 1 0,1-1-1,-1 0 1,0 1 0,0-1 0,1 0 0,-1 0-1,2 0 1,3 0 100,-1 0 0,0 0 1,0 0-1,7-2 0,27-7 194,0-2 0,-2-2 0,47-21 0,-72 28-217,123-56 778,-133 61-1086,-1 0 0,0 0 1,0 0-1,0 0 0,0 0 1,0 0-1,0 0 0,0 0 1,0 0-1,0 0 0,1-3 1,-2 4 64,4-6-1389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3:49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13 200 6976,'-11'-19'2256,"11"19"-2232,0-1 1,0 1-1,0 0 1,0 0 0,-1 0-1,1-1 1,0 1-1,0 0 1,0 0 0,0 0-1,0-1 1,0 1-1,0 0 1,0 0 0,0-1-1,0 1 1,0 0-1,0 0 1,0 0 0,0-1-1,0 1 1,0 0-1,0 0 1,0-1 0,0 1-1,0 0 1,0 0-1,0 0 1,0-1-1,0 1 1,1 0 0,-1 0-1,0 0 1,0-1-1,0 1 1,5-7 577,-1 0 0,2 0 0,-1 0 0,0 1 0,1 0 0,1 0 0,8-7 0,8-1 147,0 0-1,1 2 1,0 1 0,42-14-1,-31 15-127,0 1-1,69-7 1,-89 14-462,0 2 0,0 0 1,1 1-1,-1 0 0,0 1 0,-1 1 0,20 6 1,-22-5-66,0 0 0,-1 1-1,0 1 1,0 0 0,-1 0 0,1 1 0,-2 0 0,1 1 0,11 12 0,-18-17-58,1 1-1,-1 0 1,0 0-1,0 1 0,0-1 1,-1 1-1,0-1 1,0 1-1,0 0 0,0-1 1,-1 1-1,0 0 1,0 0-1,0 0 0,0 1 1,-1-1-1,0 0 1,0 0-1,0 0 0,-1 0 1,1 0-1,-1 0 1,-1 0-1,1 0 0,-1 0 1,0 0-1,0 0 1,0-1-1,0 1 0,-1-1 1,0 0-1,0 0 1,0 0-1,-1 0 0,1 0 1,-1 0-1,0-1 1,0 0-1,0 0 0,0 0 1,0 0-1,-1-1 1,0 0-1,1 1 0,-1-2 1,-7 3-1,-8 0-137,0-1 0,0-1 0,0-1 0,0 0 0,0-2 0,0 0 0,-29-6 0,47 7 75,1-1-1,0 1 0,0 0 0,0 0 1,-1 0-1,1 0 0,0 0 0,0 0 1,-1 0-1,1 0 0,0 0 0,-2 1 1,3 0 30,-1-1 0,1 0 0,0 0 0,0 0 0,-1 1 0,1-1 0,0 0 0,0 0 0,0 0 0,0 1 0,-1-1 0,1 0 0,0 1 0,0-1 0,0 0 0,0 0 0,0 1 0,0-1 0,0 0 0,0 1 0,0-1 0,0 0 1,0 0-1,0 1 0,0-1 0,0 0 0,0 1 0,0-1 0,0 0 0,0 0 0,0 1 0,2 3 121,0 0 0,1 0 0,-1 0 0,0-1 1,5 5-1,-4-4-19,108 163 1906,-95-143-1809,-1 3 27,14 35 0,3 5 65,7 13-1995,-38-78 1085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5:04.80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 36 3392,'0'-2'351,"1"0"0,-1 0 0,0 1 0,1-1 0,0 0 0,-1 0 0,1 0 0,0 0 0,0 1 0,0-1 0,0 0 0,1 1 0,-1-1 0,0 1-1,1-1 1,-1 1 0,1 0 0,-1-1 0,1 1 0,2-1 0,-4 5 1,-1 1 0,1-1 0,0 0 0,-1 1 0,0-1 0,-1 4 0,-4 18-135,1 0-1,0 1 0,2-1 1,1 1-1,2-1 1,3 45-1,-2-62-132,1 1 0,4 15-1,-5-22-32,0 1-1,0 0 1,0-1-1,0 1 0,1-1 1,-1 1-1,1-1 1,0 0-1,-1 0 0,1 1 1,0-1-1,5 3 1,-6-4-263,1-1 0,-1 0 0,0 1 0,1-1 1,-1 0-1,1 0 0,-1 0 0,0 0 0,1 0 0,-1 0 1,1-1-1,-1 1 0,0 0 0,1-1 0,-1 1 1,0-1-1,1 1 0,-1-1 0,0 0 0,0 1 1,1-1-1,-1 0 0,0 0 0,0 0 0,0 0 1,0 0-1,1-2 0,7-6-1505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5:05.15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42 13 5152,'-23'-9'2336,"18"9"-2048,0-4 256,1 4-608,4 4 32,-5-4-352,10 0 224,-5 5 64,4-1 64,1-1-3488,0 11 1920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5:07.49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202 46 2080,'0'-2'425,"0"1"1,-1-1-1,1 1 0,0 0 1,0-1-1,-1 1 0,1-1 1,-1 1-1,1 0 0,-1 0 1,0-1-1,0 1 0,1 0 1,-3-2-1,2 1-240,-1 0 0,0 1 0,0-1 0,0 1-1,0-1 1,0 1 0,-5-2 0,3 1-177,0 0 1,0 1-1,0 0 0,0 0 0,-1 0 0,1 1 0,0-1 1,-1 1-1,-6 0 0,-6 1 134,14-1-141,1 0-1,0 0 1,-1 0-1,1 0 1,0 0-1,-1 1 1,1-1-1,0 1 1,-1 0-1,1-1 1,0 1-1,0 0 1,0 0-1,0 0 1,0 1 0,0-1-1,0 0 1,0 1-1,0-1 1,0 1-1,1 0 1,-1-1-1,-1 3 1,0 4-23,-1-1 1,1 1 0,0-1 0,1 1-1,-1 0 1,-1 16 0,3-19 42,-2 18 42,1 0 0,2-1-1,2 31 1,-1 4 112,6 44 224,0-8-328,-7-81-28,1 283 1322,-2-268-1251,0 7 88,-1 0 0,-2-1 0,-12 51 0,-4-5 412,20-74-575,0 0 0,-1 0 0,1 0 0,1 6 1,0 9 878,1-17-889,-1 0-1,1 0 0,-1-1 1,1 1-1,0 0 0,3 2 1,4 7-100,-7-10 93,0 0 1,0 0-1,0-1 0,0 1 1,1-1-1,-1 0 0,0 0 0,1 1 1,-1-2-1,1 1 0,-1 0 1,1 0-1,-1-1 0,1 1 0,3-1 1,10 3 122,9 4 79,1-2 0,33 4 1,-17-4 35,-18 3-27,-20-7-322,0 1 0,-1-1 0,1 0 0,0 1 0,0-2 0,5 2 1,-3-5-2433,-3 1 620,2 1-445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5:08.35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94 135 2400,'-15'0'779,"15"0"-757,0 0 1,-1 0-1,1 0 1,-1 0-1,1 0 1,0 0-1,-1 0 1,1 1-1,0-1 1,-1 0-1,1 0 1,0 0-1,-1 0 1,1 1-1,0-1 1,0 0-1,-1 0 1,1 1-1,0-1 1,0 0-1,-1 0 1,1 1-1,0-1 1,0 0-1,0 1 1,-1-1-1,-2 4 1083,4 1 2551,0-2-3437,0 0 0,0 0 0,0 0 0,0 0 0,1-1 0,2 5 0,5 1 366,-6-4-415,0-1 0,1 0 1,0 1-1,0-2 0,0 1 0,0 0 1,0-1-1,9 4 0,-2-2 94,-1-1 1,1 0-1,-1 0 0,1-1 0,0-1 1,0 0-1,0 0 0,12-2 1,-14 1-161,1-1 222,0-1 0,15-3 1,-22 4-248,1 0 1,-1-1-1,1 0 1,-1 1-1,0-1 1,1 0-1,-1 0 0,0-1 1,0 1-1,3-4 1,-3 2-36,1 0 0,-1 0 0,0 0 0,0 0 0,-1-1 0,1 1 0,-1-1 0,0 0 0,0 1 0,-1-1 0,1 0 0,-1 0 0,0 0 0,0 0 0,-1 0 0,0-1 1,1 1-1,-2 0 0,1 0 0,-1 0 0,1 0 0,-2 0 0,1 0 0,0 0 0,-1 0 0,0 0 0,0 1 0,0-1 0,-1 1 0,-4-7 0,4 7-81,0 0 0,-1 1 0,1 0 0,-1 0 0,1 0 1,-1 0-1,0 0 0,0 1 0,0 0 0,0 0 0,-1 0 0,1 0 0,-1 1 0,1-1 0,-1 1 0,1 0 0,-1 1 0,0-1 0,1 1 0,-1 0 0,0 0 1,1 0-1,-1 1 0,0-1 0,1 1 0,-7 2 0,-2 1 29,0 1 0,1 1-1,-1 0 1,1 0 0,1 1 0,-1 1 0,1 0 0,0 0 0,1 1 0,0 1 0,0-1-1,-15 22 1,17-21 22,1 0-1,1 1 1,0-1-1,0 1 1,1 0-1,0 1 0,1-1 1,1 1-1,-1 0 1,2 0-1,0 0 1,0 0-1,1 0 0,1 23 1,1-28 16,1-1 0,-1 1 0,1-1 0,0 0 0,1 0 0,0 0 0,0 0 0,0 0 0,0-1 0,1 1 0,0-1 0,0 0 0,1 0 0,-1 0 0,1-1 0,0 0 0,0 0 0,0 0 0,9 4 0,9 5 181,0-1 1,1-2-1,35 11 1,-54-19-192,17 6 105,0 0 131,31 7 1,-45-14-175,0 0 1,0 0-1,1 0 0,-1-1 0,0 0 1,1-1-1,11-2 0,-16 3-211,1-1 0,-1 0 0,0 0 0,1-1-1,-1 1 1,0-1 0,0 0 0,0 0-1,0 0 1,-1-1 0,1 1 0,5-6-1,5-5-1054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5:08.95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12 4 2976,'-10'-4'1970,"8"4"-1357,5 0 734,-2 17 5816,0-17-7115,0 1 0,-1 0 0,1-1 1,0 1-1,0-1 0,0 1 0,0-1 0,0 0 1,0 1-1,0-1 0,0 0 0,-1 0 0,1 1 1,0-1-1,0 0 0,0 0 0,0 0 0,0 0 1,2-1-1,25-3 163,-20 3-111,1-1 4,0 2 0,-1-1 0,1 1 0,0 0 0,0 1 0,10 1 0,6 5 58,25 9 1,-33-11-38,-16-4-136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5:09.35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59 1 5056,'0'0'113,"1"0"-1,-1 0 1,1 0-1,-1 0 1,0 0 0,1 0-1,-1 0 1,1 0 0,-1 0-1,0 0 1,1 0 0,-1 0-1,0 0 1,1 1 0,-1-1-1,0 0 1,1 0 0,-1 0-1,0 1 1,1-1 0,-1 0-1,0 0 1,0 1 0,1-1-1,-1 0 1,0 1 0,0-1-1,1 0 1,-1 1 0,0-1-1,0 0 1,0 1 0,0-1-1,0 1 1,0-1 0,0 0-1,0 1 1,1-1 0,-1 0-1,0 1 1,-1-1 0,1 1-1,0-1 1,0 0 0,0 1-1,0-1 1,0 1 0,0-1-1,0 0 1,0 1 0,-1-1-1,-11 25 573,7-17 201,-22 63 957,12-28-1190,14-40-623,-1 0 0,1 0 0,0 0 0,0 0 0,0 1 0,1-1 0,-1 0 0,1 1 0,0-1 0,0 0 0,0 1 0,0-1 0,1 0 0,-1 0 0,1 1-1,0-1 1,0 0 0,0 0 0,0 0 0,1 0 0,-1 0 0,1 0 0,0 0 0,0 0 0,0-1 0,0 1 0,0-1 0,3 4 0,-3-4-19,1 0 1,-1 0-1,1-1 0,-1 1 1,1 0-1,-1-1 0,1 1 1,0-1-1,5 2 0,-6-3-327,0 0 0,0 0-1,0 1 1,0-1 0,0-1-1,0 1 1,0 0 0,0 0 0,0-1-1,0 1 1,0-1 0,0 0-1,-1 1 1,1-1 0,0 0 0,2-1-1,11-9-3795,-1 2 1350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5:09.69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15 25 5216,'-14'-18'2368,"14"15"-2048,0-1-96,0 8-192,8 5-1088,-2 3 992,2 5 64,-2 4-3264,4 4 1792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5:10.26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59 35 3808,'0'2'891,"-1"0"0,1 0 0,-1 0 0,1 0 0,-1 0 1,1-1-1,-1 1 0,-2 3 0,-12 20 1296,10-19-2203,1 0 0,0 0 0,0 0 0,1 1 0,0 0 0,0-1 0,0 1 1,-2 11-1,4-10 71,1-5 34,-1 0-1,1 0 0,0 0 1,0-1-1,0 1 0,0 0 1,1 4-1,-1-6-56,0-1-1,0 0 0,0 1 1,0-1-1,0 0 1,0 1-1,0-1 1,0 0-1,0 0 0,0 1 1,0-1-1,0 0 1,0 1-1,0-1 0,1 0 1,-1 0-1,0 1 1,0-1-1,0 0 1,0 0-1,1 1 0,-1-1 1,0 0-1,0 0 1,1 1-1,-1-1 1,0 0-1,0 0 0,1 0 1,-1 0-1,0 0 1,0 1-1,1-1 0,-1 0 1,0 0-1,1 0 1,-1 0-1,0 0 1,1 0-1,-1 0 0,0 0 1,0 0-1,1 0 1,-1 0-1,0 0 0,1 0 1,-1 0-1,0 0 1,1-1-1,-1 1 1,0 0-1,0 0 0,1 0 1,-1 0-1,0 0 1,0-1-1,1 1 0,-1 0 1,3-2 13,6-2 124,0 0 0,0-1 1,-1 0-1,0 0 0,0-1 0,10-9 1,13-10-369,-30 25 174,0-1 0,0 0-1,0 0 1,-1 1-1,1-1 1,0 1 0,0-1-1,0 1 1,1 0 0,-1-1-1,0 1 1,0 0-1,0-1 1,0 1 0,0 0-1,0 0 1,0 0-1,0 0 1,1 0 0,0 1-1,0 0-5,0 0-1,-1 0 0,1 0 1,-1 0-1,1 0 1,-1 0-1,0 0 0,0 1 1,1-1-1,-1 1 1,0-1-1,1 3 0,2 1 40,1 0 0,0 0-1,0 0 1,1-1-1,-1 0 1,1 0-1,0 0 1,0-1-1,0 1 1,0-1-1,0-1 1,1 0-1,0 1 1,-1-2-1,1 1 1,8 0-1,-4-1 214,-1-1-1,1 0 0,-1 0 1,14-3-1,-19 2-89,-1 1-1,0-1 1,1 0 0,-1-1-1,0 1 1,0-1 0,0 0-1,0 0 1,0 0-1,0-1 1,-1 1 0,6-5-1,-8 5-108,1-1 0,-1 1 0,0 0 0,1 0-1,-1-1 1,0 1 0,0 0 0,-1-1-1,1 1 1,0-1 0,-1 0 0,0 1 0,1-1-1,-1 1 1,0-1 0,0 0 0,-1-3-1,0 3-2,1-1 0,-1 1 0,0 0 1,0 0-1,0 0 0,0 0 0,0 0 0,-1 0 0,0 0 0,1 1 0,-1-1 0,0 0 0,0 1 0,-3-3 0,-2-1-234,0-1-27,-1 1-1,0-1 1,-1 1-1,1 1 1,-11-5-1,19 10 118,17-14-10088,-14 13 9058,15-5-743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5:10.63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20 25 4320,'-1'-2'451,"1"0"0,0 0-1,-1 1 1,1-1 0,0 0 0,0 0 0,0 0 0,0 0-1,1 0 1,1-4 2473,-4 19-2154,-5 50 738,0 66 0,4-52-1212,1-31-64,3-1 0,2 0 0,9 52 0,-11-91-165,0 0-1,1-1 1,0 1 0,0-1-1,0 1 1,1-1 0,-1 0-1,1 0 1,1 0 0,-1 0-1,1 0 1,-1-1 0,7 6-1,-8-9-62,0 1 0,-1-1 0,1 0-1,0 0 1,0 0 0,0 0-1,-1 0 1,1 0 0,0-1 0,0 1-1,0-1 1,1 1 0,-1-1-1,0 0 1,0 0 0,0 0 0,0 0-1,0 0 1,0 0 0,4-1-1,0-1-776,0 1 0,-1-1 0,1 0 0,-1-1 0,1 1 0,5-5 0,-10 6 707,2 0-839,1-2 1,-1 1 0,0 0-1,0-1 1,0 1 0,0-1-1,4-5 1,6-10-2141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5:11.01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11 81 5632,'-11'0'2560,"17"7"512,-1-7-1888,4 0-704,5-4 128,5 4-352,9-9 64,2 1-192,12-5 0,0 5-64,10-8 448,0 7-288,1-3-4512,-2 3 2304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3:51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41 3552,'-7'-18'18913,"11"17"-20397,50-8 1929,1 2 0,1 2 1,82 5-1,-129 0-470,0 1 1,-1 0 0,1 0-1,-1 1 1,13 4-1,-19-6 25,0 1-1,-1 0 0,1 0 1,0-1-1,-1 1 1,1 0-1,-1 0 1,1 0-1,-1 1 1,0-1-1,1 0 1,-1 1-1,0-1 1,0 0-1,0 1 0,0-1 1,0 1-1,0 0 1,-1-1-1,1 1 1,0 0-1,-1-1 1,1 1-1,-1 0 1,0 0-1,1-1 0,-1 1 1,0 0-1,0 0 1,0 0-1,0-1 1,-1 1-1,0 3 1,-2 5 119,0 0 0,-1 0 0,0 0-1,-1 0 1,-10 16 0,-37 43 469,46-61-503,-2 1 45,1 0 0,-1 1 0,2 0 0,-11 19 0,16-26-77,0-1-1,0 1 0,0-1 0,0 1 0,1 0 0,-1-1 1,1 1-1,0 0 0,0-1 0,0 1 0,0 0 0,0 0 1,0-1-1,1 1 0,-1 0 0,1-1 0,0 1 0,0 0 1,0-1-1,0 1 0,0-1 0,1 0 0,-1 1 0,1-1 1,-1 0-1,4 4 0,0-2 42,0 1 1,1-1-1,-1 0 0,1-1 1,0 1-1,8 3 1,41 14 4,-41-16-112,-3-1-103,1 0 1,12 2 0,-4-5-4025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5:11.87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30 3 4160,'3'-3'3470,"0"11"196,-4 10-3023,-1-1 1,-6 24 0,1-4-213,-1 67 280,5-40-366,1-19-217,-1 15 182,2-56-275,1 1 1,-1-1 0,1 0-1,1 1 1,-1-1 0,0 0 0,1 1-1,0-1 1,3 8 0,-3 5-1915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5:12.24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13 126 4896,'-4'-2'447,"-4"-3"796,7 4-644,5 4 1080,-3-4-1438,1 1 0,-1-1 1,1 0-1,-1 1 0,1 0 1,0-1-1,-1 1 0,1 0 1,2 0-1,2-1 172,169-59 3209,-67 21-3393,-103 37-443,26-7 472,-10 4-4382,-11 4 1847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5:12.99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62 171 3136,'-9'2'161,"-13"6"2869,21-8-2949,1 0 1,0 0-1,0 0 1,-1 1-1,1-1 1,0 0-1,0 0 1,0 1-1,-1-1 1,1 0-1,0 0 1,0 1-1,0-1 1,0 0-1,-1 0 1,1 1-1,0-1 1,0 0-1,0 1 1,0-1-1,0 0 1,0 1-1,0-1 1,0 1 16,0 0 0,0-1 1,1 1-1,-1 0 0,0-1 1,1 1-1,-1-1 0,1 1 1,-1 0-1,0-1 0,1 1 0,-1-1 1,1 1-1,-1-1 0,2 1 1,8 12 1061,-9-11-1068,0-1 1,0 1 0,0-1-1,0 0 1,0 1 0,0-1-1,0 0 1,0 0 0,0 0-1,1 0 1,1 1 0,0 0 23,1-1-1,0 1 1,0-1 0,0 0 0,0 0 0,0-1 0,1 1 0,-1-1 0,0 0 0,0 0 0,0 0 0,0 0 0,1-1-1,-1 0 1,0 0 0,0 0 0,0 0 0,0-1 0,-1 1 0,1-1 0,0 0 0,-1 0 0,1 0 0,-1-1 0,0 1 0,1-1-1,-1 0 1,0 0 0,-1 0 0,1 0 0,-1-1 0,1 1 0,2-6 0,1-2 11,0-1 1,-1 0-1,-1 0 0,4-15 1,-6 21-81,-1 0 0,0-1 1,-1 1-1,1-1 0,-1 1 1,0 0-1,-1-1 0,0 1 1,0-1-1,-3-9 0,4 14-69,-1 1-1,0-1 0,1 1 1,-1-1-1,0 1 1,0-1-1,0 1 1,0-1-1,0 1 1,0 0-1,-1 0 0,1-1 1,0 1-1,-1 0 1,1 0-1,-1 0 1,1 1-1,-1-1 0,1 0 1,-1 0-1,1 1 1,-1-1-1,0 1 1,1 0-1,-1-1 1,0 1-1,0 0 0,1 0 1,-3 0-1,-1 0-32,1 1 1,0-1-1,0 1 0,-1 0 0,1 1 0,0-1 0,0 0 1,0 1-1,0 0 0,-4 3 0,-2 2 60,1 1-1,1-1 1,-1 2-1,1-1 1,1 1-1,-1 0 1,1 1-1,1 0 1,-9 18-1,9-16 69,1 1 1,0-1-1,1 1 0,0 0 0,1 0 1,0 0-1,2 1 0,-2 15 0,3-19 19,0 0 0,1 0 0,0 0 0,1 0 0,0 0 0,0-1 1,1 1-1,0-1 0,1 0 0,0 1 0,0-2 0,1 1 0,0 0 0,1-1 0,0 0 0,0 0 0,0-1 0,1 0 0,0 0 0,1 0 0,0-1 0,10 7 0,-11-9-37,-1-1 0,1 1-1,-1-1 1,1 0 0,0-1-1,1 0 1,-1 0 0,0 0-1,0-1 1,1 0 0,-1 0-1,1-1 1,-1 0 0,1-1-1,11-1 1,-7 0-637,-10 2 7,0 0 0,1 0 0,-1 0 0,0-1 0,1 1 0,-1-1 0,0 0 0,1 0 1,-1 0-1,4-2 0,9-11-4823,3 0 1772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5:14.16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92 48 3232,'0'-4'590,"0"0"0,1 1 1,-1-1-1,1 1 0,0-1 0,0 1 0,0-1 1,0 1-1,0 0 0,1-1 0,1-5 2470,-10 16-2234,-9 24 47,6-13-444,1 0 0,-7 19 0,12-24-189,3-7-79,-1 1 1,-1-1-1,-3 7 0,4-10-2,-3 4-97,0 0 0,0 1-1,-6 11 1,11-17-62,-1 1 1,1 0-1,-1 0 1,1 0-1,0-1 0,0 1 1,1 0-1,-1 0 1,1 0-1,-1-1 1,1 1-1,0 0 0,0-1 1,0 1-1,0-1 1,0 1-1,1-1 1,-1 1-1,1-1 0,0 0 1,-1 0-1,1 0 1,0 0-1,4 3 0,3 2 7,-1-1 0,1-1 0,1 0 0,15 7 0,18 4-2879,-24-11-205,5-1 976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5:14.53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34 106 4800,'-19'-37'2176,"10"20"-1888,4 8 928,10 5-736,-5-10 160,0 11-384,0-9-384,0 6 64,0 3-288,9 3 224,1 0-864,-1 3 544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5:15.56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50 63 4896,'-5'1'4786,"5"-1"-4672,-1 0 0,1 0 0,0 1-1,0-1 1,0 0 0,0 0 0,0 0 0,0 0 0,0 0 0,0 1 0,0-1 0,0 0 0,0 0 0,0 0 0,0 0 0,1 1 0,-4 16 1778,0 4-1142,1-14-534,0-1 0,0 1 0,1 0 0,0 0 0,0 0 0,0 0 0,2 14 0,0 58 916,-2-44 797,2-35-1923,-1-1 0,1 1 0,-1-1 0,1 1 0,-1 0 0,0-1 0,1 1-1,-1-1 1,0 0 0,1 1 0,-1-1 0,0 1 0,0-1 0,1 0 0,-1 1 0,0-1 0,0 1 0,0-1 0,0 0 0,0 1 0,0-1-1,0 0 1,0 1 0,0-1 0,0 1 0,0-2 0,0-3 69,-4 7-134,1 0 0,0 1 1,0 0-1,0 0 0,1 0 1,-1 0-1,-2 4 0,0 6 15,5-12 40,-1 0 0,0 0 0,1 0 0,0 0 0,-1 0 0,1 0 0,-1 0 0,1 0 0,0 1 0,0-1 0,0 0-1,0 0 1,0 0 0,0 0 0,0 1 0,0-1 0,0 2 0,3 15 134,-3-16-129,0-1-1,0 0 0,0 0 0,0 0 1,0 0-1,0 0 0,0 0 0,0 0 1,0 0-1,1 0 0,-1 0 0,0 0 1,1 0-1,-1 0 0,1 0 0,-1 0 1,1-1-1,-1 1 0,1 0 0,0 0 1,-1 0-1,1-1 0,0 1 0,0 0 1,-1-1-1,1 1 0,0 0 0,0-1 1,0 1-1,0-1 0,0 0 1,2 1-1,9 7 193,-11-7-179,0-1 0,0 1 0,0 0 0,1 0 0,-1-1 0,0 1-1,0-1 1,0 1 0,1-1 0,-1 1 0,0-1 0,0 0 0,1 0 0,-1 0 0,2 1 0,2-2 98,-1 1 0,1 0 1,0-1-1,-1 0 1,0 0-1,1 0 0,-1-1 1,0 1-1,1-1 0,-1 0 1,0 0-1,0-1 0,-1 1 1,7-5-1,37-34 75,-28 26-120,-2-1 1,31-33-1,-47 47-83,1 0-1,-1 1 0,0-1 0,0 0 1,0 0-1,0 0 0,0 0 0,0 0 1,-1 0-1,1 0 0,-1 0 0,1 0 0,-1-4 1,-10 38-656,9-24 684,0 0 0,1 0 1,0 0-1,0 0 1,0 0-1,1 0 0,3 13 1,-3-18 4,0-1 1,0 1 0,0-1 0,0 1 0,0-1 0,0 1-1,1-1 1,-1 0 0,1 0 0,0 0 0,2 3 0,-2-4 24,0 0 0,-1 0 0,1 0 0,-1 0 1,1 0-1,0 0 0,0-1 0,-1 1 0,1-1 1,0 1-1,0-1 0,0 0 0,0 1 0,0-1 1,-1 0-1,1 0 0,0-1 0,3 1 0,1-2 28,0 1-1,0-1 0,-1 0 0,1-1 0,0 1 1,-1-1-1,1 0 0,-1-1 0,0 1 0,0-1 1,0 0-1,-1 0 0,1-1 0,-1 0 0,0 1 1,0-1-1,-1 0 0,1-1 0,4-9 0,0-2-73,-1-1 0,0 0 0,-2 0 0,0 0 0,4-26 0,-8 31-16,-1 0-1,0 0 0,-2-13 1,1 16 49,1 5-25,-1 1 0,1 0 0,-1 0 0,0 0-1,-1 0 1,1 1 0,-1-1 0,0 0 0,0 1 0,0-1 0,0 1 0,-6-7 0,7 9-161,0 0 1,0 0-1,0-1 1,0 1-1,-1 0 1,1 0-1,-1 0 0,1 1 1,-1-1-1,1 0 1,-1 1-1,1-1 1,-1 0-1,0 1 1,1 0-1,-1-1 1,0 1-1,1 0 1,-1 0-1,0 0 1,1 0-1,-1 0 1,0 0-1,1 1 1,-1-1-1,0 1 1,1-1-1,-1 1 1,1-1-1,-1 1 1,1 0-1,-3 1 0,0 2-1146,0 0 0,1 0 0,-1 1 0,1-1 0,0 1 0,0-1 0,1 1 0,-3 7 0,3-1-1081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5:16.13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25 41 3712,'15'-10'1863,"-12"9"-1323,-1 0 1,0 0 0,1-1 0,-1 1 0,0-1 0,0 1 0,0-1-1,2-3 1,6-7 1991,-7 9-1334,-5 8-570,-10 21-96,1 1 0,2 0 1,1 1-1,0 0 0,-3 36 1,4-1-61,1 84 0,6-116-313,1 0-1,8 50 1,-7-73-98,-1 0 0,1 0 1,1 0-1,-1-1 0,1 1 0,1-1 1,-1 0-1,1 0 0,0 0 0,1 0 1,0-1-1,0 1 0,0-1 1,1 0-1,10 8 0,-11-11-3,1 0 0,-1 0 0,1-1 1,-1 0-1,1 0 0,0 0 0,0-1 0,0 0 0,0 0 0,0 0 0,0-1 1,0 0-1,0 0 0,8-2 0,7-1-326,0-1-1,32-11 1,-44 12-66,-1 0-836,0 0 0,0 0-1,13-8 1,-15 7-193,-1 1 0,0-1 1,0 0-1,0-1 0,5-6 0,4-2-1810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5:16.47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8 254 8544,'-1'-1'184,"0"0"0,1 1 0,-1-1-1,1 0 1,-1 0 0,1 1 0,-1-1 0,1 0 0,-1 0 0,1 0 0,0 0 0,-1 0 0,1 0 0,0 0 0,0 0 0,0 0 0,0 0-1,0 1 1,0-1 0,0-2 0,0 1 8,1 0-1,-1 0 0,1 0 1,0 1-1,0-1 1,0 0-1,0 0 0,0 0 1,2-1-1,3-5 229,1 1 1,0 1-1,10-9 1,-12 11-18,11-8-49,1 1 0,0 0 0,0 1 1,25-10-1,75-23 138,-86 32-446,125-31-105,-88 30-2415,-64 11 1849,0 1 0,0 0 0,0 0 0,0 0 0,0 0 0,0 0-1,0 1 1,0 0 0,7 2 0,8 5-2169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5:17.23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314 6 3712,'-5'-5'7424,"14"10"-5227,0-2-1748,0 1-1,0-2 1,1 1-1,-1-1 1,1-1-1,11 1 1,62-2 485,-40-1-235,-5 0-242,-16 0-286,0 1 0,0 1 0,25 5 0,-44-5-172,0 0 0,0 0-1,0 0 1,0 1 0,0-1-1,0 1 1,0 0-1,4 3 1,-5-3 10,0-1 0,-1 1-1,1-1 1,-1 1 0,1-1 0,-1 1 0,0 0-1,0 0 1,0 0 0,0 0 0,0 0-1,0 0 1,0 0 0,-1 0 0,1 2-1,-1 4-20,0 1-1,-1-1 1,0 0-1,-1 0 1,0 0-1,-3 9 1,0 0-13,-3 17 32,-145 645 104,125-410-141,27-218 24,2 0 0,2 1 0,13 61 0,-9-86 32,1 0-1,2-1 1,18 38-1,8 22 76,-18-41 119,-10-25-89,-1 0 0,7 26 0,-14-45-117,0 0 0,0 0-1,0 0 1,0 0 0,0 0-1,0 0 1,0 0 0,0 0-1,0-1 1,0 1 0,0 0-1,-1 0 1,1 0 0,0 0-1,-1 0 1,1 0-1,-1 0 1,1 0 0,-1 0-1,1-1 1,-1 1 0,1 0-1,-1 0 1,0-1 0,0 1-1,-1 1 1,-1 0 12,0-1 0,0 1 0,-1-1 0,1 1 0,-6 0 0,-2 2 25,-11 4 35,-1-1 0,0-1 0,-31 3 0,-68 3-30,0-12-36,14-2-242,-13 3-5341,91-1 3201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5:44.79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196 98 832,'0'0'251,"4"-5"2309,-4 5-2533,0 0 1,1 0 0,-1 0-1,0 0 1,1 0 0,-1 0-1,0 0 1,1 0 0,-1 0-1,0 0 1,1 0 0,-1 0-1,0 0 1,1 0 0,-1 1-1,0-1 1,1 0 0,-1 0-1,0 0 1,0 0 0,1 1-1,-1-1 1,0 0 0,0 0-1,1 1 1,-1-1 0,0 0-1,8 5 977,-8-5-923,0 0 1,0 0-1,0 0 0,0 0 1,0 0-1,0 0 0,0 0 1,1 0-1,-1 0 1,2-1 1707,-2 1-1707,0 0-1,0 0 1,0-1-1,0 1 0,0 0 1,0 0-1,0 0 0,0 0 1,0 0-1,0 0 0,0 0 1,0 0-1,0-1 1,0 1-1,0 0 0,0 0 1,0 0-1,0 0 0,0 0 1,0-1-1,0-1-49,-1-1-1,1 0 1,-1 0-1,0 0 0,1 1 1,-1-1-1,0 0 1,-1 1-1,1-1 1,0 1-1,-1-1 1,1 1-1,-1 0 1,0-1-1,0 1 1,0 0-1,0 0 1,0 0-1,0 1 1,-4-3-1,-1-2-16,5 4-9,1 1 1,-1 0-1,0 0 0,1-1 1,-1 1-1,0 0 1,0 1-1,0-1 1,0 0-1,-2 0 1,0-1-42,1 0 0,-1 0 0,1-1-1,0 1 1,0-1 0,-4-3 0,6 5 27,0 1-1,0-1 0,0 0 1,0 0-1,-1 1 1,1-1-1,0 1 0,0 0 1,-1-1-1,1 1 0,0 0 1,0-1-1,-1 1 0,1 0 1,0 0-1,-1 0 1,1 0-1,0 0 0,-1 1 1,0-1-1,-6 1-66,6-1 48,-1 1-1,1-1 0,-1 1 0,1-1 0,-1 1 0,1 0 1,0 0-1,-1 0 0,1 0 0,0 1 0,0-1 0,0 1 1,0-1-1,0 1 0,0 0 0,0-1 0,1 1 1,-1 0-1,1 0 0,-1 0 0,1 0 0,-2 3 0,-14 11-222,10-5 198,-2 7-136,3-8 296,6-10-116,0 1 0,-1-1-1,1 1 1,-1-1 0,1 1 0,0-1 0,-1 1-1,1-1 1,0 1 0,0-1 0,0 1 0,-1-1-1,1 1 1,0 0 0,0-1 0,0 1 0,0-1-1,0 1 1,0 0 0,0 0 0,0 0 6,0-1 1,1 0 0,-1 1-1,0-1 1,0 1 0,0-1-1,0 1 1,0-1 0,0 1-1,0-1 1,0 1 0,0-1 0,0 1-1,0-1 1,0 1 0,0-1-1,0 1 1,-1-1 0,1 1-1,0-1 1,0 1 0,0-1-1,-1 1 1,1-1 0,0 0-1,-1 2 1,1-2 2,-1 0 0,1 0 0,0 0 0,0 0 1,0 1-1,0-1 0,-1 0 0,1 0 0,0 0 0,0 1 0,0-1 0,0 0 0,0 0 1,0 1-1,0-1 0,0 0 0,-1 0 0,1 1 0,0-1 0,0 0 0,0 0 1,0 1-1,0-1 0,1 0 0,-1 0 0,0 1 0,0-1 0,0 0 0,0 0 1,0 1-1,0-1 0,1 3 32,0 0 1,-1 0-1,0 0 1,1 0-1,-1 0 1,0 0-1,0 0 1,-1 5-1,0 1 98,1-8 39,8 16-63,7-3 176,-13-12-254,-1-1 1,1 0-1,0 1 0,-1 0 0,1-1 1,-1 1-1,3 3 0,13 15 105,-16-19 10,5 8-128,12 15 80,-13-18-48,-1-1 0,0 1 0,-1 0 0,1 0 0,-1 0 0,0 0 1,-1 1-1,1-1 0,-1 1 0,0-1 0,1 11 0,1 0-39,-3-8 58,0 1-1,-1-1 0,0 0 0,-1 1 1,1-1-1,-5 16 0,-1 12-32,-7 34 2,5-47 61,6-19-51,0 1 1,0-1-1,-2 11 0,2-5 33,0 1 0,-1-1-1,-5 16 1,5-19 119,3-7-192,0-1 0,0 1-1,0 0 1,0-1 0,-1 1 0,1 0 0,0 0-1,0-1 1,-1 1 0,1-1 0,-1 1 0,1 0-1,0-1 1,-1 1 0,1-1 0,-1 1 0,1-1 0,-1 1-1,0-1 1,0 1 0,-8 8 1077,20-30-5035,2 9 1872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4:04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3 273 3808,'-1'-2'258,"1"1"0,0 0 0,-1 0-1,1 0 1,0-1 0,0 1 0,0 0 0,0 0 0,0-1 0,0 1 0,0 0 0,0 0 0,1 0-1,-1-1 1,0 1 0,1 0 0,-1 0 0,1 0 0,0-2 0,15-25 3372,-12 23-3608,2-5 357,68-96 2213,-63 92-2370,1 1 1,0 1-1,1 0 0,0 0 0,22-14 0,-33 25-215,-1 0 0,1 0 0,-1 0 0,1 0 0,0 1 0,-1-1 0,1 0 0,0 1 0,-1 0 0,1-1 0,0 1 0,0 0 0,-1 0 0,1 0 0,0 0 0,0 0 0,0 0 0,-1 0 0,1 1 0,0-1 0,0 0 0,-1 1 0,1 0 0,0-1 0,-1 1 0,1 0 0,-1 0 0,1 0 0,-1 0 0,1 0 0,-1 0 0,0 1 0,0-1 0,1 0 0,-1 1 0,0-1 0,0 1 0,0-1 0,0 1 0,-1-1 0,1 1 0,0 0 0,-1-1 0,1 4 0,2 5 114,-1 0 0,0 1 0,-1-1 0,0 0 1,-1 1-1,-1 17 0,-14 64 487,9-73-473,0 0 0,-1 0-1,-1 0 1,-1-1 0,-12 18 0,5-8 37,12-21-14,0 0 1,-1-1-1,0 1 0,0-1 0,-7 6 0,26-12 523,-1 1-312,24-1 0,-19-3-222,31 1-1,-46 2-182,-1 0 1,1 0-1,-1-1 0,0 1 0,1-1 0,-1 0 0,3-1 0,8-4-9820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5:45.50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43 2496,'9'-2'8921,"15"-6"-6328,9-2-2529,-9 5 61,0 0-1,0 2 1,0 1-1,1 1 0,34 2 1,-48 1 13,0-1 1,1-1-1,15-1 1,-2-5-2464,-11 3 795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9:09.7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272 83 1568,'13'-4'1065,"-11"3"-844,0 1 1,0-1-1,0 0 1,0 0-1,0 0 1,0 0-1,0 0 1,0 0-1,0 0 1,0 0-1,2-3 1,12-11 917,-14 14-955,0 0 0,0 0 0,-1 0 0,1-1 0,-1 1 0,1 0 0,-1-1 0,1 1 1,-1-1-1,0 0 0,1 0 0,-1 1 0,0-1 0,0 0 0,-1 0 0,1 0 0,0 0 0,-1 0 1,2-3-1,3-2 586,-4 7-763,-1 0-1,0 0 1,0 0-1,1 0 1,-1 0 0,0 0-1,0-1 1,0 1-1,1 0 1,-1 0-1,0 0 1,0 0 0,1-1-1,-1 1 1,0 0-1,0 0 1,0 0-1,0-1 1,0 1-1,1 0 1,-1 0 0,0 0-1,0-1 1,0 1-1,0 0 1,0 0-1,0-1 1,0 1-1,0 0 1,0 0 0,0-1-1,0 1 1,0 0-1,0-1 1,0 1-1,0 0 1,0 0 6,0 1 0,0 0 1,0 0-1,0-1 0,0 1 0,0 0 1,0-1-1,0 1 0,0 0 0,0 0 0,0-1 1,-1 1-1,1 0 0,0-1 0,-1 1 1,1 0-1,0-1 0,-1 1 0,1 0 0,-1-1 1,1 1-1,-1-1 0,1 1 0,-1-1 1,0 1-1,-1 2 102,-31 49 428,-28 63 1,-18 59-25,-27 55 339,43-116 251,55-108-357,5-4-1606,12-11-4809,3 2 3439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9:10.3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16 129 2976,'-1'0'117,"0"0"0,0-1 1,0 1-1,1 0 0,-1-1 0,0 1 0,0-1 1,1 1-1,-1-1 0,0 1 0,1-1 0,-1 1 1,0-1-1,1 1 0,-1-1 0,1 0 0,-1 0 1,1 1-1,0-1 0,-1 0 0,1 0 0,0 1 1,-1-1-1,1 0 0,0 0 0,0 0 1,0 1-1,0-1 0,-1 0 0,1 0 0,0 0 1,1 0-1,-1 0 0,0 1 0,0-1 0,0 0 1,0 0-1,1 0 0,-1 1 0,0-1 0,1 0 1,-1 0-1,2-1 0,6-9 1243,-8 11-1325,0-1 0,0 1-1,0 0 1,0 0 0,0 0-1,0-1 1,0 1 0,0 0-1,1 0 1,-1 0 0,0-1-1,0 1 1,0 0-1,0 0 1,0 0 0,0 0-1,1 0 1,-1-1 0,0 1-1,0 0 1,0 0 0,0 0-1,1 0 1,-1 0 0,0 0-1,0 0 1,0 0 0,1 0-1,-1 0 1,0 0 0,0 0-1,0-1 1,1 1 0,-1 1-1,0-1 1,0 0 0,0 0-1,1 0 1,-1 0 0,0 1 477,0-1-497,0-1 1,0 1-1,0 0 1,0 0-1,0 0 1,0 0-1,0 0 0,0 0 1,0-1-1,0 1 1,0 0-1,0 0 1,0 0-1,0 0 1,0 0-1,0 0 1,0-1-1,0 1 1,0 0-1,0 0 1,0 0-1,0 0 1,0 0-1,0 0 1,0-1-1,0 1 1,0 0-1,0 0 1,0 0-1,1 0 1,-1 0-1,0 0 0,0 0 1,0 0-1,0 0 1,0 0-1,0-1 1,0 1-1,0 0 1,1 0-1,4-2 105,1 1 1,0-1-1,0 1 0,0 1 0,-1-1 0,13 1 0,5-1 202,112-25 777,-19 2-753,109 4-132,-186 21 238,-27 0-370,-30-1-1907,7 1-650,4 3 801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9:10.7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0 2912,'-5'0'7859,"28"0"-6945,148 10 1134,-163-9-1989,1 1 1,14 4-1,-16-3-4,0-1 0,0 0 0,0-1 0,14 2 0,-16-3 152,0-1 1,0 0-1,0 0 0,4-1 0,-4 0-1243,1 1 0,-1 0 0,0 0 0,6 0 0,-1 3-1358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9:13.2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0 400 3488,'53'-6'3488,"-45"3"-3206,0 1 1,15-7-1,-1 1 135,-13 5-300,-1 0 0,1-1 1,-1 0-1,1 0 0,-1-1 1,-1 0-1,1 0 0,-1-1 1,0 0-1,0 0 0,0-1 1,-1 0-1,0 0 0,-1 0 1,1-1-1,-1 1 0,5-13 1,-4 5 4,0-1 0,-2-1 1,0 1-1,0-1 1,1-24-1,-5 33-109,1-1 0,-2 1 0,1-1-1,-1 1 1,0 0 0,-1-1 0,0 1 0,0 0 0,-1 0-1,0 0 1,0 0 0,-7-10 0,9 17-43,0-1 0,0 1 0,0-1 0,-1 1 0,1 0-1,0 0 1,-1 0 0,1 0 0,-1 0 0,1 0 0,-1 0 0,0 0 0,1 0 0,-1 1 0,0-1 0,0 1-1,1-1 1,-1 1 0,0 0 0,0 0 0,0 0 0,1 0 0,-1 0 0,0 0 0,0 0 0,0 0 0,1 1 0,-1-1-1,0 1 1,0-1 0,-2 3 0,-2-1 6,0 1 0,1 0 0,-1 0 0,1 1 0,0 0 0,0 0 0,0 0 0,-5 5 0,-2 6 20,1 0 1,0 1-1,1 0 0,1 0 0,1 1 0,0 0 0,1 1 0,1 0 0,0 0 1,-4 34-1,8-41 82,2-1 1,-1 1-1,2 0 1,-1 0 0,1 0-1,1 0 1,0-1-1,1 1 1,0-1-1,0 1 1,1-1 0,0 0-1,1-1 1,8 13-1,-11-18-2,1 0 0,0 0-1,0 0 1,0-1 0,1 1 0,-1-1-1,1 0 1,0 0 0,-1 0-1,2-1 1,-1 1 0,0-1-1,0 0 1,1 0 0,-1 0 0,9 1-1,-1 0 137,-1-2-1,1 1 0,0-2 0,0 0 1,19-2-1,-25 2-167,0-2 0,0 1 1,0-1-1,0 0 0,-1 0 1,1 0-1,0-1 0,-1 0 0,0 0 1,7-6-1,6-5 280,22-24 0,-35 34-286,0-2 20,0 1 0,-1-1 0,1 1 1,-1-1-1,0-1 0,-1 1 0,1 0 0,-1-1 0,3-9 0,-3 5-24,-1 0 0,0-1 0,0 0 0,-2 1-1,1-14 1,-1 15 39,-1 4-147,1 0-1,1 0 0,-1 1 1,2-7-1,-1 9 54,-1 1 0,1 0-1,0 0 1,0 0 0,0 0 0,0 0-1,1 0 1,-1 0 0,0 1 0,1-1 0,-1 0-1,1 1 1,0-1 0,2-1 0,-2 1 2,18-12-72,28-17 1,-42 27 78,0 1 0,1 0 0,-1 0 0,1 1 0,0 0 0,0 0 0,-1 1 0,1 0 0,10-1 0,-15 2 10,0 1 0,0-1 1,0 0-1,0 1 1,0-1-1,-1 1 1,1 0-1,0-1 1,0 1-1,-1 0 1,1 0-1,0 0 1,-1 0-1,1 1 0,-1-1 1,0 0-1,1 0 1,-1 1-1,0-1 1,0 1-1,0 0 1,0-1-1,0 1 1,0 0-1,0-1 1,-1 1-1,1 0 0,0 0 1,-1 0-1,1 2 1,1 7-3,0 0 0,-1 0 0,0 20 0,-1-30 4,-4 61 88,2-40-34,1 0 0,2 23 0,-1-41-37,1 0 1,0 0-1,0 0 0,0 0 0,0-1 0,1 1 1,-1 0-1,1-1 0,0 1 0,0-1 0,0 0 0,1 0 1,3 5-1,-4-6 20,0-1 0,0 1 0,0 0 0,0-1 0,0 0 0,0 1 0,0-1 0,1 0 0,-1 0 1,0 0-1,1 0 0,-1-1 0,1 1 0,-1-1 0,1 1 0,-1-1 0,1 0 0,-1 0 0,1 0 0,-1 0 0,1-1 0,2 0 1,6-2 76,-1-1 0,1 0 0,-1-1 1,0-1-1,0 1 0,-1-1 0,13-11 1,0 1-96,56-43 7,-65 49-48,-2 0 0,12-12 0,12-11-226,-35 33 243,0-1 1,1 1 0,-1-1-1,1 1 1,0-1-1,-1 1 1,1-1-1,-1 1 1,1-1 0,0 1-1,-1 0 1,1-1-1,0 1 1,-1 0-1,1 0 1,0 0 0,0-1-1,-1 1 1,1 0-1,0 0 1,0 0-1,-1 0 1,1 0 0,0 0-1,0 1 1,-1-1-1,1 0 1,0 0-1,-1 0 1,1 1 0,0-1-1,-1 0 1,1 1-1,0-1 1,-1 0-1,1 1 1,0-1 0,-1 1-1,1-1 1,-1 1-1,1-1 1,-1 1-1,1 0 1,-1-1 0,0 1-1,1 0 1,-1-1-1,1 2 1,1 3-20,-1 0-1,1 0 1,-1 0 0,0 0-1,1 6 1,-2 4 14,1 0 0,-2 0 1,0 0-1,-1 0 0,-4 15 0,2-11 103,2 0-1,-2 23 1,8-25 152,0-21-6,1-2-1,-1 1 1,7-11 0,9-15-282,1 1 0,2 0 1,0 2-1,31-27 0,-52 53 15,0 0-1,0 1 0,1-1 0,-1 1 0,0-1 0,1 1 0,-1 0 1,1-1-1,-1 1 0,4 0 0,-5 0 19,0 1-1,-1 0 1,1 0-1,0 0 1,-1 0-1,1 0 1,-1 0-1,1 1 1,0-1 0,-1 0-1,1 0 1,0 0-1,-1 1 1,1-1-1,-1 0 1,1 0-1,-1 1 1,1-1-1,0 1 1,0 0 6,-1 0 0,1 0 0,0 0 0,-1 0 0,1 0 0,-1 0 0,1 0 0,-1 0 0,0 0 0,1 0 0,-1 0 0,0 0 0,0 0 0,1 2 0,-1 3 9,0 1-1,0-1 1,-1 0 0,1 1 0,-1-1-1,-1 0 1,-1 7 0,-3 14-70,2-7 40,2-6 120,0-1 1,-8 23-1,16-44 41,1 0-1,0 0 1,0 0-1,15-11 1,59-53-160,11-9 48,-90 79-59,0 1-1,0 0 1,0-1 0,-1 1 0,1 0-1,0 0 1,1 0 0,-1 1 0,0-1-1,0 0 1,0 1 0,3-1 0,-4 1 28,0 0 0,0 0 1,0 1-1,0-1 1,0 0-1,0 1 1,0-1-1,0 1 0,-1-1 1,1 1-1,0-1 1,0 1-1,0-1 0,-1 1 1,1 0-1,0-1 1,-1 1-1,1 0 0,-1 0 1,1 0-1,-1-1 1,1 1-1,-1 0 0,1 0 1,-1 0-1,0 0 1,0 0-1,1 0 0,-1 1 1,3 12-71,0-1 0,-2 1 1,2 19-1,-3-21 94,1 1-1,0-1 0,1 0 1,0 1-1,5 12 1,-5-19-17,0-1 0,1 1 0,0 0 0,0 0 1,0-1-1,1 0 0,0 0 0,5 7 0,-7-11 17,0 1 0,1 0 1,-1 0-1,1-1 0,-1 0 0,1 1 0,-1-1 0,1 0 1,0 0-1,-1 0 0,1-1 0,0 1 0,0-1 0,-1 1 0,1-1 1,0 0-1,0 0 0,0 0 0,0 0 0,0-1 0,4-1 0,2 0 58,0-1-1,0-1 0,0 1 0,-1-1 0,0-1 1,0 0-1,0 0 0,0 0 0,-1-1 0,12-12 1,-2 0 6,-1-1 1,26-40 0,-35 47-171,-1-1 0,6-15 1,-10 24 76,-2 4-284,0 3 89,-1 10 6,-3 17 255,2-19-60,1 0 0,1 0 1,1 13-1,0 2-67,-1-22 88,0 0 0,1 0 0,0 0 0,0-1 0,0 1 0,0 0 1,1 0-1,-1-1 0,1 1 0,0-1 0,0 1 0,0-1 0,0 0 0,1 0 0,0 0 1,-1 0-1,1 0 0,0-1 0,0 1 0,0-1 0,1 0 0,-1 0 0,1 0 0,-1 0 1,1 0-1,-1-1 0,1 0 0,0 1 0,4-1 0,3 0 179,0 0 0,1-1 0,-1 0 0,0-1 0,12-2 0,-15 2-420,0-1-1,-1-1 0,9-2 0,-11 2-841,1 0 0,-1 0 0,1 0 1,6-6-1,-3 1-724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9:13.6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34 5408,'-11'-16'2432,"11"7"-2112,0 4-160,6 5-160,-1-4-992,4 8 544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9:15.6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643 79 2304,'0'0'45,"0"-1"11,0 1 0,1-1 0,-1 1 1,0-1-1,0 1 0,1-1 0,-1 1 1,0 0-1,1-1 0,-1 1 0,0-1 1,1 1-1,-1 0 0,1-1 1,-1 1-1,1 0 0,-1 0 0,1-1 1,-1 1-1,1 0 0,1 0 1992,-7-9 278,-2 4-1999,0 0 0,0 1 0,-1 0 0,1 0 0,-14-4 0,-44-11 649,51 15-812,-1 2-1,-16-1 0,9 1-45,9 1-111,-1 1-1,1 0 1,-1 1-1,1 0 1,-1 1-1,1 1 1,0 0-1,-15 6 1,-27 9 255,27-9-108,-32 15 1,56-22-131,-17 8 68,-28 18 0,42-23-59,1 0 0,-1 0-1,1 0 1,0 1-1,1 0 1,-1 1-1,-7 11 1,8-10-32,0 1-1,1 0 1,0 0-1,0 0 1,1 0 0,0 1-1,1 0 1,0-1-1,0 1 1,1 0-1,0 0 1,1 0 0,0 0-1,1 0 1,0 0-1,0 0 1,5 16 0,-1-11 50,-1 1 1,2-1-1,0 0 1,1-1 0,0 1-1,1-1 1,11 14-1,-11-18-14,0-1-1,1 1 0,0-2 0,0 1 0,1-1 0,0-1 0,1 1 0,-1-2 0,20 9 0,-9-5 247,1-1 0,0-2 0,34 8-1,-47-13-175,0-1-1,0 0 0,0 0 0,0-1 0,1 0 0,-1-1 0,0 0 1,0-1-1,0 1 0,0-2 0,14-5 0,-20 7-67,-1 0-1,0-1 1,0 1 0,0-1-1,0 1 1,-1-1-1,1 0 1,0 0-1,-1 0 1,1 0 0,-1 0-1,0 0 1,1 0-1,-1 0 1,0-1 0,0 1-1,-1 0 1,1-1-1,0 1 1,-1-1 0,1 1-1,-1 0 1,0-1-1,0-3 1,0-6 32,-1 1 0,0-1-1,-5-22 1,4 26-49,-1 0 0,0 1 0,-6-13 0,-4-6-41,10 18-12,-1 0-1,0 1 1,0-1-1,-1 1 1,0 0-1,0 0 0,-1 1 1,0-1-1,0 1 1,0 1-1,-1-1 0,-8-4 1,13 8 15,-1 1 0,1-1 1,-1 1-1,1 0 1,-1 0-1,0 0 0,0 0 1,1 1-1,-1-1 0,0 1 1,0-1-1,0 1 0,0 0 1,1 0-1,-6 1 0,8-1 14,0 0 0,0 0 0,-1 0 0,1 0 0,0 0 1,0 0-1,0 0 0,0 0 0,-1 0 0,1 0 0,0 0 0,0 1 0,0-1 0,0 0 0,-1 0 0,1 0 0,0 0 0,0 0 0,0 0 0,0 1 0,0-1 1,-1 0-1,1 0 0,0 0 0,0 0 0,0 0 0,0 1 0,0-1 0,0 0 0,0 0 0,0 0 0,0 1 0,0-1 0,0 0 0,0 0 0,0 0 0,0 0 0,0 1 1,0-1-1,0 0 0,0 0 0,0 0 0,0 1 0,0-1 0,0 0 0,0 0 0,0 0 0,0 0 0,0 1 0,0-1 0,1 0 0,-1 0 0,0 0 0,0 0 1,0 1-1,0-1 0,0 0 0,0 0 0,1 0 0,8 6 97,-1-2-47,1-1 1,0-1 0,0 1-1,0-1 1,0-1-1,0 0 1,0 0-1,0-1 1,1 0 0,15-2-1,6-4 272,55-16-1,-64 15-170,-6 2-46,4 0 15,0-1 1,-1-1-1,27-13 0,-46 19-226,3-3 842,1 2-3962,1 4 1351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9:18.2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99 617 2496,'0'1'75,"0"-1"1,-1 1 0,0 0-1,1 0 1,-1 0-1,1-1 1,-1 1-1,0 0 1,0-1-1,1 1 1,-1-1 0,0 1-1,0-1 1,0 1-1,0-1 1,1 1-1,-3-1 1,2 1 33,1 0 1,-1 0 0,1 0-1,-1 0 1,1 0-1,0 0 1,0 0-1,-1 0 1,1 0 0,0 0-1,0 0 1,0 0-1,0 0 1,0 1-1,-3 14 605,-3 0 12,-2 0 1,-11 18-1,12-24-513,1 1 1,0-1 0,1 1-1,0 0 1,1 0 0,0 0-1,-4 23 1,8-31-128,0 0 0,0 0 0,0 0 0,1 1 0,-1-1 1,1 0-1,0 0 0,0 0 0,0 0 0,0 0 0,0 0 0,1 0 0,-1 0 0,1-1 0,0 1 0,-1-1 0,1 1 1,1-1-1,-1 1 0,0-1 0,0 0 0,5 2 0,-5-2-16,0-1 0,0 0 0,0 0 1,0 0-1,0 0 0,0-1 0,0 1 0,1 0 0,-1-1 0,0 0 0,1 1 0,-1-1 1,0 0-1,0 0 0,1 0 0,-1-1 0,0 1 0,1-1 0,-1 1 0,0-1 1,0 0-1,0 1 0,1-1 0,-1 0 0,0-1 0,0 1 0,0 0 0,-1 0 1,1-1-1,0 1 0,1-3 0,1 0-8,0-1 1,0 0-1,-1 0 0,0 0 0,0 0 1,0 0-1,-1-1 0,0 1 1,0-1-1,0 1 0,-1-1 1,0 0-1,0 0 0,0 0 1,0-8-1,-1 9-79,0 0 1,-1-1-1,1 1 1,-1 0-1,0 0 1,-1 0-1,1 0 1,-1 0-1,0 0 0,0 1 1,0-1-1,-1 0 1,1 1-1,-1 0 1,-1-1-1,1 1 1,0 0-1,-7-5 1,8 8-20,0 0 1,-1 0-1,1 0 1,-1 0-1,1 0 1,-1 0-1,1 1 1,-1-1-1,0 1 1,1 0-1,-1-1 1,0 1-1,1 0 1,-1 1 0,1-1-1,-1 0 1,0 1-1,1 0 1,-5 1-1,0-2-375,14 2 342,-3 0 112,-1-1 0,1 1 0,0-1 0,-1 0 0,1 0-1,0-1 1,0 1 0,-1-1 0,1 0 0,0 0 0,0 0 0,0 0 0,0-1-1,-1 1 1,1-1 0,0 0 0,3-2 0,-1 1 10,0 0 0,0 0 0,0-1 0,-1 0 0,1 0 0,-1-1 0,0 1 0,1-1 0,-2 0 0,7-6 0,31-49 419,-17 23-240,153-181 642,-162 199-815,-1-2 0,0 0-1,20-38 1,-31 50-57,0 0 1,-1 0 0,1-1 0,-2 1-1,1-1 1,-1 0 0,0 1-1,-1-1 1,0 0 0,-1 0-1,0 0 1,0 0 0,-2-10-1,2 17-26,0 1 0,-1-1-1,1 1 1,0-1 0,-1 1-1,0 0 1,1-1-1,-1 1 1,0 0 0,0-1-1,1 1 1,-1 0-1,0 0 1,0 0 0,0 0-1,-1 0 1,1 0-1,0 0 1,0 0 0,0 0-1,-1 0 1,1 1-1,0-1 1,-1 1 0,1-1-1,-1 1 1,1-1-1,-1 1 1,1 0 0,-1 0-1,1-1 1,-1 1-1,1 0 1,-1 0 0,-1 1-1,-1 0-13,0-1 0,0 1 0,0 0 1,0 1-1,0-1 0,1 1 0,-1-1 0,0 1 0,1 0 0,0 0 0,-5 4 0,-1 3-5,0 1 0,0 1 0,1-1 0,0 1 0,0 1 0,-6 14-1,-29 75-186,38-87 218,1-2 7,0 0 0,1 0 1,1 1-1,-2 23 0,4 52 131,1-38-62,0-33-20,0-1 1,1 1 0,1-1 0,0 0 0,1 0-1,1 0 1,0 0 0,2-1 0,14 28 0,-19-40-13,-1-1 0,1 0 0,0 1 1,0-1-1,0 0 0,0 0 0,0 0 0,0-1 1,0 1-1,1 0 0,-1-1 0,0 0 1,1 1-1,0-1 0,-1 0 0,5 1 1,-2-1 10,-1-1 0,1 1 1,-1-1-1,1 0 1,-1-1-1,0 1 0,1-1 1,-1 1-1,7-4 0,6-2 19,-1-1 0,0 0 0,0-2-1,17-11 1,-33 20-62,84-63 261,7-5-309,-83 64 43,0 0-1,0 0 0,0 1 1,1 0-1,-1 0 0,1 1 0,0 0 1,-1 1-1,1 0 0,0 0 0,0 1 1,11 1-1,-18-1-7,-1 0 0,1 1 0,-1-1 0,1 0 1,-1 1-1,0-1 0,1 1 0,-1 0 0,1-1 0,-1 1 0,0 0 1,0 0-1,2 1 0,18 14-239,-20-16 545,-20-3 288,11 2-595,0 0 0,1 0 0,-1 0 0,0 1 0,0 0 0,0 1 0,0 0 0,-12 2 0,14-1-6,0 0-1,1 1 1,-1 0 0,0 0 0,1 0 0,0 0 0,0 1 0,0 0 0,0 0 0,0 0 0,-4 6-1,2-2-2,1 0-1,0 0 0,1 0 1,0 1-1,0 0 0,1 0 0,0 0 1,1 0-1,0 1 0,0-1 1,-1 11-1,4-16 31,-1 1 0,1-1 0,0 0 0,0 1 0,1-1 0,-1 1 0,1-1 0,0 0 0,0 0 0,0 1 0,4 6 0,-3-8 4,0 0 1,0 0 0,0 0 0,0 0 0,1 0 0,0-1-1,-1 1 1,1-1 0,0 0 0,0 0 0,0 0-1,0 0 1,0 0 0,1-1 0,-1 1 0,4 0-1,-3-1 22,-1 0 0,1 0 0,0-1 0,-1 1 0,1-1 0,-1 0 0,1 0 0,0-1 0,-1 1 0,1-1 0,-1 1-1,1-1 1,-1 0 0,1-1 0,-1 1 0,1-1 0,-1 1 0,0-1 0,0 0 0,0 0 0,0 0 0,0 0 0,-1-1 0,1 1-1,-1-1 1,1 0 0,-1 0 0,3-4 0,6-10 114,0-1 0,-1 0 0,11-27-1,17-64-34,-21 60-80,15-71 100,-25 92-88,3-19-77,-1-1 0,-3 0 0,-2 0 0,-2-1 0,-4-60 0,2 109 32,-4-19-195,4 19 184,0-1 0,0 1-1,0 0 1,0 0 0,0-1-1,-1 1 1,1 0 0,0-1-1,0 1 1,0 0 0,0 0-1,-1 0 1,1-1 0,0 1 0,0 0-1,-1 0 1,1 0 0,0-1-1,0 1 1,-1 0 0,1 0-1,0 0 1,-1 0 0,1 0-1,0 0 1,0 0 0,-1 0-1,1 0 1,0-1 0,-1 1-1,1 0 1,0 1 0,-1-1-1,1 0 1,0 0 0,-1 0-1,1 0 1,0 0 0,0 0 0,-1 0-1,1 0 1,0 0 0,0 1-1,-1-1 1,1 0 0,0 0-1,0 0 1,-1 1 0,1-1-1,0 0 1,0 0 0,0 0-1,-1 1 1,1-1 0,-4 4-59,1 0 0,0 1 1,0-1-1,0 1 0,0-1 1,1 1-1,-1 0 0,-1 9 0,-13 46 2,13-45-15,-4 15 24,2-8 55,1 1 1,-5 40-1,8-23-26,-1 6 28,3 62-1,1-93-3,1 13 3,1 0-1,13 51 0,-11-59 95,-3-11-84,0 0 0,1 0 0,0 0 0,7 12 1,-9-19 5,0 0 1,0 0-1,1 0 1,-1 0-1,1 0 1,-1-1-1,1 1 1,0-1-1,0 1 1,0-1-1,-1 0 1,1 1 0,0-1-1,1 0 1,-1 0-1,0-1 1,0 1-1,0 0 1,0-1-1,1 1 1,-1-1-1,0 0 1,4 0-1,4 0 1,0-1-1,-1-1 0,1 0 0,0 0 0,-1-1 0,1 0 0,-1 0 0,10-7 0,-5 4 144,-1-2-1,-1 0 0,1 0 1,20-20-1,-19 13-56,-1-1 0,19-30 0,-27 38-114,2-2 32,-2 1 0,1-1-1,-1 0 1,-1-1-1,0 1 1,0-1 0,-1 0-1,2-12 1,-4 21-20,-1-1 0,0 0 1,0 0-1,0 1 0,0-1 1,0 0-1,0 0 0,-1 1 1,1-1-1,-2-3 0,1 5-10,1 0 0,-1 0-1,0 0 1,1 0 0,-1 0-1,0 0 1,0 0 0,0 0-1,0 0 1,0 1 0,1-1-1,-1 0 1,-1 1 0,1-1-1,0 0 1,0 1 0,0 0-1,0-1 1,0 1 0,0 0-1,-1-1 1,1 1 0,0 0-1,0 0 1,0 0 0,-2 0-1,-2 1-16,-1-1 0,1 1 0,1 0 0,-1 1 0,0-1 0,0 1 0,0 0 0,1 0 0,-1 1 0,1-1 0,0 1 0,0 0 0,0 0 0,0 1 0,0-1 0,0 1 0,-4 6 0,-2 3-20,0 1 1,0 0-1,1 1 0,-8 18 0,11-17 17,1 0-1,1 0 0,0 0 1,1 1-1,0 0 1,2 0-1,0 0 0,1-1 1,2 25-1,-1-36 55,0 1-1,-1-1 0,2 0 1,-1 1-1,1-1 1,0 0-1,0 0 0,0 0 1,6 9-1,-7-12 2,1 0 0,0 0-1,0 0 1,-1-1 0,1 1-1,0 0 1,0-1 0,1 1 0,-1-1-1,0 0 1,0 0 0,1 0 0,-1 0-1,1 0 1,-1 0 0,0-1-1,1 1 1,-1-1 0,1 0 0,0 0-1,-1 0 1,1 0 0,2 0-1,1-1 45,0-1 0,1 1 0,-1-1 0,0 0-1,0 0 1,0-1 0,0 0 0,0 0 0,6-5-1,8-7-13,21-19 0,-9 7 29,86-63-182,-116 88 91,-1 1 0,0 0 0,1 0 0,-1 0 0,1 0-1,0 0 1,-1 0 0,1 0 0,0 0 0,-1 1 0,1-1 0,0 1 0,0-1 0,-1 1 0,1 0 0,0 0 0,0 0 0,0 0 0,2 0 0,-3 1 6,0-1 1,1 1-1,-1-1 1,0 1-1,0 0 1,1 0 0,-1 0-1,0 0 1,0 0-1,0 0 1,0 0-1,0 0 1,0 0-1,0 0 1,-1 1-1,1-1 1,0 0 0,0 3-1,2 4-29,-1 0-1,0 0 1,0 0-1,-1 1 0,0-1 1,0 13-1,-7 52-88,3-45 218,-1-6 27,0-5 151,4-14-52,4-7 71,8-10-39,-9 11-218,0 0-1,0-1 1,0 0-1,4-7 1,6-17 11,41-76-20,-11 32-299,-38 62 172,-3 5-178,-1 12 48,-1 177 134,0-175 114,1 0-1,-1 0 1,2-1-1,-1 1 1,4 9-1,-4-15 45,0 0 0,0 0 1,0 0-1,0-1 0,1 1 0,-1 0 0,1-1 0,0 1 0,-1-1 0,1 0 1,0 0-1,0 1 0,1-1 0,-1 0 0,0-1 0,1 1 0,-1 0 1,6 2-1,-5-4-9,-1 1 0,0-1 1,1 1-1,-1-1 0,0 0 0,1 0 1,-1 0-1,1-1 0,-1 1 0,0-1 1,1 1-1,-1-1 0,0 0 0,0 1 1,1-1-1,-1 0 0,0-1 0,3-1 1,6-4 93,-2-1 0,14-13 0,-8 8-96,97-93 93,-89 81-182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9:21.1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56 445 3072,'1'0'213,"0"0"1,0 0-1,0 1 0,0-1 1,0 0-1,0 0 0,0 0 1,0 0-1,0 0 0,0-1 1,0 1-1,0 0 0,0 0 1,0-1-1,0 1 0,2-1 1,1 0 71,0-1 0,0 1 1,0-1-1,0 0 0,4-3 0,-2 0-13,0-1-1,-1 1 1,0-1-1,5-9 0,1 0 127,-1 2-286,0 0 0,-2 0 0,1-1 0,-2 0 0,0-1 0,7-22 0,0 0-1349,-16 46 1095,0-1 1,0 0 0,-1 15 0,-2 10 162,-4 6 224,-21 60 0,-6 10 827,-29 150 0,56-215-864,-23 88 486,26-116-569,2-2 543,-6 26 9,8-32-381,2-8-272,0 0 0,-1 0 0,1 0 0,0 0 0,0 0 0,0 0 0,0 0 0,0 0 0,0 0-1,0-1 1,0 1 0,0 0 0,0 0 0,-1 0 0,1 0 0,0 0 0,0 0 0,0 0 0,0 0 0,0 0 0,0 0 0,0 0 0,0 0 0,-1 0 0,1 0-1,0 0 1,0 0 0,0 0 0,0 0 0,0 0 0,0 0 0,0 0 0,-1 0 0,1 0 0,0 0 0,0 0 0,0 0 0,0 1 0,0-1 0,0 0 0,0 0-1,0 0 1,0 0 0,-1 0 0,1 0 0,0 0 0,0 0 0,0 0 0,0 0 0,0 1 0,0-1 0,0 0 0,0 0 0,0 0 0,0 0 0,0 0 0,0 0-1,0 0 1,0 0 0,0 1 0,0-1 0,0 0 0,-1-4 63,1 0 1,-1 0-1,1 0 0,0 0 0,0 0 0,0 0 1,1-1-1,-1 1 0,3-7 0,1-11 22,30-184 201,-25 165-301,2 1 1,2 0-1,19-42 0,84-183-107,-101 228 57,-13 34 47,73-157-236,-71 152 157,1 1-1,-1 0 0,1 0 1,1 0-1,11-11 0,-15 16 49,-1 1-1,1 0 1,0-1-1,0 1 1,-1 0-1,1 0 1,0 0-1,0 1 1,0-1-1,0 0 1,0 1-1,0-1 1,0 1-1,0 0 1,0-1 0,0 1-1,1 0 1,-1 0-1,0 1 1,0-1-1,0 0 1,0 1-1,0-1 1,0 1-1,0-1 1,0 1-1,0 0 1,0 0-1,-1 0 1,4 2 0,1 2-15,0 0 1,0 0 0,-1 1 0,0-1 0,0 1 0,0 1 0,-1-1 0,6 11 0,1 4 7,12 33 0,-18-39 39,-1 0 1,0 0 0,-1 1-1,0-1 1,-2 1-1,0 0 1,-1 18 0,0-21 53,-2-1 1,1 0 0,-2 1-1,1-1 1,-2 0-1,0-1 1,0 1 0,-1-1-1,-9 16 1,9-20-24,0-1-1,-1 1 1,1-1 0,-1 0 0,-1-1-1,1 0 1,-1 0 0,0 0 0,0-1-1,0 0 1,0 0 0,-10 3 0,-6 1 62,0-1 0,0-1 0,-25 4-1,27-8-54,-1 0-1,-28-2 0,19 0-139,30 0 87,0 0 1,0 0-1,1 0 1,-1 0-1,0 0 1,0 0-1,1 1 1,-1-1-1,0 0 1,1 0-1,-1 1 0,0-1 1,1 1-1,-1-1 1,0 0-1,1 1 1,-1-1-1,1 1 1,-1 0-1,1-1 1,-1 1-1,1-1 1,-1 1-1,1 0 1,0-1-1,-1 1 1,1 0-1,0-1 0,-1 1 1,1 0-1,0 0 1,0-1-1,0 1 1,0 0-1,0 0 1,0 0-1,-1 5-49,2 0-1,-1 0 1,0-1-1,2 7 1,0-2 106,1 11-31,2 0 0,0 0 0,1 0 0,1-1 0,1 1 0,1-2 0,1 1 1,0-1-1,17 21 0,-20-31 27,0 0 0,1-1 0,0 0 0,11 9 0,-14-14 10,-1 0 0,0 0 0,1 0 0,0-1 0,-1 1 0,1-1 0,0-1 0,0 1 0,1-1 0,-1 1 0,7-1 0,-6 0 10,0-1 0,-1 0 0,1-1-1,0 0 1,0 0 0,-1 0 0,1 0 0,-1-1 0,1 0 0,-1 0-1,0 0 1,0-1 0,0 0 0,0 0 0,0 0 0,-1 0-1,1-1 1,7-7 0,8-12 8,-1 0-1,-1-1 0,-1 0 1,21-43-1,-22 39-13,-14 25-72,-1 1-1,1-1 0,-1-1 1,1 1-1,-1 0 0,1-5 0,-2 7-180,1 2 57,-1 6-9,-1 12 63,-7 62 29,-3 46-222,8-92 323,1-25 13,1-1 0,0 2 0,1-1 1,0 0-1,1 0 0,0 0 0,3 11 0,-4-20-32,0 0 1,1 0-1,-1 0 0,0 0 1,1 0-1,-1 0 1,1 0-1,-1 0 0,1 0 1,0 0-1,-1 0 1,1 0-1,0-1 0,1 2 1,-2-2-14,1 0 0,-1 1 1,1-1-1,-1 0 0,1 0 1,-1 0-1,0 0 1,1 0-1,-1 0 0,1 0 1,-1 0-1,1 0 0,-1 0 1,1 0-1,-1 0 0,0 0 1,1 0-1,-1 0 0,1-1 1,-1 1-1,1 0 0,-1 0 1,1-1-1,2-2 55,0 0 0,0 1 1,0-1-1,-1-1 0,1 1 0,2-5 0,13-23-42,-1-2 0,23-59 0,-6 11 181,33-46-609,-67 127 399,0 1 0,0-1-1,-1 0 1,1 0 0,0 0-1,0 0 1,0 0 0,0 0-1,0 0 1,0 0 0,0 0-1,0 1 1,0-1 0,0 0-1,0 0 1,0 0 0,0 0-1,0 0 1,0 0 0,1 0-1,-1 0 1,0 0 0,0 0-1,0 1 1,0-1 0,0 0-1,0 0 1,0 0 0,0 0-1,0 0 1,0 0 0,0 0-1,0 0 1,0 0 0,0 0-1,0 0 1,1 0-1,-1 0 1,0 0 0,0 0-1,0 0 1,0 0 0,0 0-1,0 0 1,0 0 0,0 0-1,0 0 1,1 0 0,-1 0-1,0 0 1,0 0 0,0 0-1,0 0 1,0 0 0,0 0-1,0 0 1,0 0 0,0 0-1,0 0 1,1 0 0,-1 0-1,0 0 1,0 0 0,0 0-1,0 0 1,0 0 0,1 9-16,-7 88-422,3-62 445,2 66 0,3-83 9,-2-7-1,1-1-1,3 15 0,-3-22 9,0 0 0,0 0-1,0 0 1,0-1-1,1 1 1,-1 0 0,1 0-1,0-1 1,0 1-1,0-1 1,0 0-1,3 3 1,-4-4 4,0 0-1,1 0 1,-1 0 0,0 0 0,1-1-1,-1 1 1,1-1 0,-1 1-1,1-1 1,-1 1 0,1-1-1,-1 0 1,1 0 0,0 0 0,-1 0-1,1 0 1,-1 0 0,1 0-1,-1 0 1,1-1 0,2 0-1,3-1 52,-1-1-1,0 0 0,11-6 0,-17 9-77,11-8 30,0 1 0,0-2 0,-1 0 0,0 0 0,9-11 0,40-56 11,-53 68-40,36-49-11,38-53-122,-62 83 214,10-11 59,-3-2 0,41-83 0,-46 70-148,22-94 0,-28 83 13,14-74-74,-28 134 79,2 0-29,-2 0 0,1 0-1,0 1 1,-1-1 0,0 0 0,0-1-1,0 1 1,0 0 0,-1 1 0,0-1 0,0 0-1,-2-6 1,3 10 10,0-1 0,0 1-1,0 0 1,0 0 0,0-1-1,-1 1 1,1 0 0,0 0 0,0 0-1,0 0 1,0-1 0,-1 1 0,1 0-1,0 0 1,0 0 0,-1 0-1,1 0 1,0 0 0,0 0 0,-1-1-1,1 1 1,0 0 0,0 0 0,-1 0-1,1 0 1,0 0 0,0 0 0,-1 0-1,1 0 1,0 0 0,0 0-1,-1 1 1,1-1 0,0 0 0,0 0-1,-1 0 1,1 0 0,-10 9-167,1 4 105,1 1 1,0 0-1,1 0 1,1 0-1,-8 29 0,5-18 26,-9 26 3,3 0 0,-9 60 0,18-74 9,2 0-1,2 0 1,2 1-1,3 37 0,6-20 81,2 1-1,22 63 0,-32-114-16,1-1 0,0 1 0,0 0 0,0 0 0,1-1 0,-1 1 0,1-1 0,0 0 0,8 8-1,-10-11-11,0 0 0,1 1 0,-1-1 0,0 0 0,1 0-1,0-1 1,-1 1 0,1 0 0,-1 0 0,1-1-1,0 1 1,0-1 0,-1 1 0,1-1 0,0 0-1,0 0 1,-1 0 0,1 0 0,0 0 0,0 0-1,-1 0 1,1-1 0,0 1 0,0-1 0,-1 1 0,1-1-1,0 1 1,-1-1 0,1 0 0,-1 0 0,3-2-1,5-5 63,0 0 0,0-1 0,-1 0 0,10-13 0,-10 11 16,52-75 264,-34 46-330,-19 30 5,12-23 1,-18 30-31,0-1 0,1 1 0,-1-1 0,0 1 1,0-1-1,-1 1 0,1-1 0,-1 1 0,0-1 1,0-5-1,0 8-10,0 0 0,0 0 1,-1 0-1,1 0 0,0 0 1,0 1-1,-1-1 0,1 0 1,0 0-1,-1 0 0,1 0 1,-1 0-1,1 1 0,-1-1 1,0 0-1,1 1 0,-1-1 1,0 0-1,1 1 0,-1-1 1,0 1-1,0-1 1,1 1-1,-2-1 0,0 0-10,0 1 1,0-1-1,0 1 0,0 0 1,0 0-1,1 0 0,-1 0 0,0 0 1,0 0-1,0 0 0,-3 1 1,0 1-18,0-1 1,0 1 0,0 0-1,0 0 1,1 1-1,-1 0 1,-7 5 0,4 1-32,0 0 0,1 0 0,0 1 0,1 0 1,0 0-1,0 0 0,1 1 0,-4 11 0,6-14 55,0 1 0,1-1-1,0 0 1,1 0 0,0 1-1,0-1 1,0 1-1,1-1 1,1 1 0,-1-1-1,1 1 1,3 10 0,-2-12 28,0 0 1,1-1 0,-1 1 0,1-1 0,1 0-1,-1 0 1,1 0 0,0 0 0,1-1 0,-1 1-1,1-1 1,0 0 0,0-1 0,1 1 0,7 5-1,-1-4 41,0 1 0,0-2-1,1 0 1,0 0-1,0-1 1,0-1 0,17 3-1,-11-4 46,-1 0 0,1-1-1,-1-1 1,34-5 0,-39 3-209,0-2 1,0 0-1,-1 0 1,1-1 0,-1-1-1,0 0 1,-1-1 0,1 0-1,19-16 1,-16 9-896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9:22.6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397 35 2080,'-4'-12'667,"4"12"-661,0 0 0,0 0 0,0 0 0,0-1 0,0 1 0,0 0 0,-1 0 0,1 0 0,0 0 1,0 0-1,0 0 0,0-1 0,0 1 0,0 0 0,0 0 0,0 0 0,0 0 0,0 0 0,0 0 0,0-1 1,1 1-1,-1 0 0,0 0 0,0 0 0,0 0 0,0 0 0,0 0 0,0 0 0,0 0 0,0-1 1,0 1-1,0 0 0,0 0 0,0 0 0,1 0 0,-1 0 0,0 0 0,0 0 0,0 0 0,0 0 0,0 0 1,7-8 144,4-2 2018,-11 10-2144,0 0 1,0 0-1,0 0 1,0 0-1,0 0 1,0 0-1,0 0 1,0-1-1,0 1 1,1 0-1,-1 0 1,0 0-1,0 0 1,0 0-1,0 0 1,0 0-1,0 0 1,1 0-1,-1 0 1,0 0-1,0 0 0,0 0 1,0 0-1,0 0 1,1 0-1,-1 0 1,0 0-1,0 0 1,0 0-1,0 0 1,0 0-1,0 0 1,1 0-1,-1 1 1,0-1-1,0 0 1,0 0-1,0 0 1,0 0-1,0 0 1,0 0-1,0 0 1,0 0-1,1 0 1,-1 1-1,0-1 1,0 0-1,0 0 1,0 0-1,0 0 1,0 0-1,0 0 1,0 1-1,0-1 0,0 0 1,0 0-1,0 0 1,0 0-1,0 0 1,0 0-1,0 1 1,0-1-1,0 0 1,0 0-1,0 0 1,0 0-1,0 1 1,-2 18 547,1 1 1,-10 38-1,5-32-64,1-1-146,0 1-1,-3-1 1,0 0 0,-16 34-1,-77 112 1318,50-96-1186,3 2 1,-71 156-1,109-210-234,7-18-134,1 0-1,-1 0 0,1 0 0,0 0 0,1 0 0,-1 0 0,1 0 0,-1 7 1,3-12-111,-1 0 0,0 0 0,0 1 1,0-1-1,0 0 0,1 0 1,-1 0-1,0 0 0,0 0 1,1 0-1,-1 0 0,0 1 0,0-1 1,0 0-1,1 0 0,-1 0 1,0 0-1,0 0 0,1 0 0,-1 0 1,0 0-1,0 0 0,1 0 1,-1 0-1,0 0 0,0-1 1,0 1-1,1 0 0,-1 0 0,0 0 1,0 0-1,0 0 0,1 0 1,-1 0-1,0-1 0,0 1 1,1 0-1,38-44-3631,14-10-1445,-21 25 2885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4:04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1 471 7296,'8'-3'5958,"17"-5"-4711,-15 5-1099,0-1 0,0 0 0,0 0 0,-1-1 0,13-8 0,40-34 292,-49 35-338,0-1 0,-1 0 0,-1 0 0,1-1 0,-2-1 0,0 0 0,7-16 0,-4 5-1,-1-1 0,-1 0 1,7-33-1,-14 46 96,-1 1 1,2-24-1,-5 34-146,1 0-1,-1 1 1,0-1 0,0 0-1,0 1 1,0-1 0,0 0-1,-1 1 1,1-1 0,-1 1-1,0-1 1,0 1 0,-1-4-1,2 5-45,-1 1-1,1-1 1,0 0-1,-1 1 0,1-1 1,0 1-1,-1-1 0,1 1 1,-1 0-1,1-1 0,-1 1 1,1-1-1,-1 1 1,1 0-1,-1-1 0,1 1 1,-1 0-1,1 0 0,-1-1 1,0 1-1,1 0 0,-1 0 1,1 0-1,-1 0 1,0 0-1,1 0 0,-1 0 1,1 0-1,-1 0 0,0 0 1,1 0-1,-1 0 0,1 0 1,-1 1-1,0-1 1,1 0-1,-1 1 0,-3 0 3,1 1 0,0 0 0,0 0 0,0 0 0,-4 6 0,-6 5 162,1 1 0,1 0 0,0 1 0,1 0-1,0 1 1,-11 26 0,12-19-21,0 1-1,1-1 1,2 1 0,-6 35-1,11-50-112,0 0 0,0 0 0,1 0-1,0 0 1,1 0 0,0 0-1,0-1 1,5 16 0,-4-17 2,1-1 1,0-1-1,0 1 1,0 0-1,1-1 1,-1 1-1,1-1 1,1 0-1,-1 0 1,1-1-1,0 1 1,7 4-1,-5-3-336,0-1-1,1-1 1,-1 1-1,1-1 1,10 3-1,12 2-879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9:22.9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283 24 4224,'5'-24'2661,"-6"55"-1989,-5 13 523,-2 0 1,-23 68-1,-40 80 315,-12 37-355,18 8-409,50-183 726,15-54-1636,0 0 141,0-1-1,0 1 1,0 0 0,0 0-1,0 0 1,-1 0-1,1 0 1,0 0-1,0 0 1,0-1-1,0 1 1,0 0-1,0 0 1,0 0 0,0 0-1,0 0 1,0 0-1,0 0 1,0 0-1,0 0 1,0 0-1,-1-1 1,1 1-1,0 0 1,0 0 0,0 0-1,0 0 1,0 0-1,0 0 1,0 0-1,0 0 1,-1 0-1,1 0 1,0 0-1,0 0 1,0 0 0,0 0-1,0 0 1,0 0-1,-1 0 1,1 0-1,0 0 1,0 0-1,0 0 1,0 0-1,0 0 1,0 0-1,0 0 1,0 0 0,-1 1-1,1-1 1,0 0-1,0 0 1,0 0-1,0 0 1,0 0-1,0 0 1,0 0-1,0 0 1,0 0 0,-2-16-2372,4-1 726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9:23.3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 0 5152,'-42'0'2752,"60"2"-1039,25 4 0,11 3-1033,302 7 1784,-171-11-2080,50-1 347,-219-5 58,-16 1-812,0 0 1,0 0-1,0 0 1,0 0 0,0 0-1,0 0 1,0 0-1,0 0 1,0 0-1,0 0 1,0 0-1,0 0 1,0 0-1,0 0 1,0 0-1,0 0 1,-1 0-1,1 0 1,0 0-1,0 0 1,0 0-1,0 0 1,0 0-1,0 0 1,0 0-1,0-1 1,0 1 0,0 0-1,0 0 1,0 0-1,0 0 1,0 0-1,0 0 1,0 0-1,0 0 1,0 0-1,0 0 1,0 0-1,0 0 1,0 0-1,0 0 1,0 0-1,0 0 1,0 0-1,0-1 1,0 1-1,0 0 1,0 0-1,0 0 1,0 0 0,0 0-1,0 0 1,0 0-1,-22-5-4336,7 4 2162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9:23.6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44 4736,'-6'-1'438,"-3"-2"835,9 3-1250,0-1 0,0 1 0,0 0 0,0 0 0,0-1 1,1 1-1,-1 0 0,0 0 0,0 0 0,0-1 0,0 1 0,0 0 0,0 0 0,1 0 0,-1-1 0,0 1 0,0 0 1,0 0-1,0 0 0,1 0 0,-1 0 0,0-1 0,0 1 0,1 0 0,-1 0 0,0 0 0,0 0 0,0 0 0,1 0 1,-1 0-1,0 0 0,0 0 0,1 0 0,-1 0 0,0 0 0,1 0 0,7-2 351,-1 0 0,1 1 1,0 0-1,0 0 0,9 0 0,3 1 256,47-6 599,264-15 1920,0 22-2402,-308 0-720,-14-1-16,0 0 0,0 1 1,0 0-1,-1 0 1,1 1-1,15 5 1,-18-3-1170,-5 1 284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49:25.1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8 109 2496,'0'9'8474,"4"-22"-6623,1 7-1746,0 0-1,0 0 1,1 0-1,0 1 1,0 0 0,0 0-1,0 0 1,1 1 0,0 0-1,11-4 1,6-1-86,0 1 1,25-5-1,-29 8 20,-10 3-1,1-1 1,-1 2-1,1-1 1,0 1-1,0 1 1,15 1-1,-21-1-38,-1 1-1,0 0 0,0 0 0,1 0 1,-1 1-1,0-1 0,0 1 1,0 0-1,0 0 0,-1 1 1,1-1-1,0 1 0,-1-1 0,0 1 1,0 0-1,0 0 0,0 1 1,4 5-1,-5-6 22,-1-1 1,0 1-1,0-1 0,0 1 1,0-1-1,0 1 1,-1 0-1,1 0 0,-1-1 1,1 1-1,-1 0 1,0 0-1,0-1 0,-1 1 1,1 0-1,0 0 0,-1-1 1,0 1-1,0 0 1,1-1-1,-1 1 0,-1-1 1,-1 4-1,-4 6 79,0-1 0,-1 0-1,-16 17 1,11-12-41,-166 228 632,82-104-81,85-121-458,10-14 25,-1-1 1,0 0-1,1 0 0,-1 0 1,-4 4-1,4-7 219,4-3-78,9-6 120,-7 7-428,0-1 0,-1 0 0,1 0 0,0 0 1,3-3-1,-3 2 23,0 1 1,0-1-1,0 1 0,0 0 1,5-3-1,10-2-38,0 0-1,0 1 1,1 1 0,31-5-1,-29 8 57,129-6 1,-127 8-52,-1 1 0,0 2-1,0 0 1,39 11 0,-27-3 189,44 20 0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51:59.64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42 42 1824,'-1'-3'588,"1"0"1,0 0-1,0 0 0,0 0 0,1 0 1,-1 0-1,1 0 0,-1 0 1,1 0-1,0 0 0,0 0 0,2-2 1,1 11 2985,0 2-3118,-1 0 1,4 16 0,-2 10 90,-2 0 1,-2 1-1,0-1 1,-3 0-1,-8 49 1,-10 10-132,-7-3-6,16-32 81,6-49-228,4-19 319,4-25 312,1 13-725,8-27 0,0 6-70,0-8-582,5-66 1,-11 67-4345,-2 38 3121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52:00.58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60 1408,'3'-11'11749,"11"16"-9838,-12-4-1660,0 0 0,-1 0 0,1 0 0,0-1 0,0 1 0,0-1 0,0 1 0,3-1 0,50 0 578,-1-3-1,97-18 1,-95 9-791,0 2 1,1 3-1,-1 2 0,70 4 1,-96 2 146,-12 0-153,0 0 1,-1 1-1,21 4 0,7 9 235,-43-14-390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52:01.56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15 15 1728,'0'-14'11754,"3"33"-9418,-12 145 603,4-63-2353,1 32-42,6-23-1450,7-136-3398,-2 10 2395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52:02.45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0 146 2976,'8'-6'15781,"46"-46"-15506,-44 43 10,1 0-176,0 0 1,0 0 0,0 1-1,1 1 1,1 0 0,-1 1-1,1 0 1,26-8-1,-35 13-95,-1 0 0,1 1-1,0-1 1,0 1 0,0 0-1,0 0 1,-1 0 0,1 0-1,0 1 1,0-1 0,0 1-1,-1 0 1,1 1 0,0-1-1,-1 0 1,1 1-1,-1 0 1,1 0 0,-1 0-1,0 0 1,0 1 0,0-1-1,0 1 1,4 5 0,49 76 807,-54-81-749,1 0-1,0 0 1,-1 0 0,1 0 0,0-1-1,1 0 1,-1 1 0,0-1 0,1 0-1,-1 0 1,1-1 0,0 1 0,-1-1-1,1 0 1,0 0 0,0 0 0,0 0-1,0-1 1,0 0 0,0 1 0,6-2-1,-1 0 21,0 0-1,0 0 0,0-1 0,0 0 1,-1-1-1,1 0 0,-1 0 1,12-7-1,-17 8-82,1 0 1,0-1-1,-1 0 1,5-5-1,12-8 13,-19 15-85,1 0 0,-1 0 0,0 0 0,1 0 0,-1 0 0,0 0 0,0 0 0,0 0 0,0 0 0,2-3 0,-1-6-5830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52:04.35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0 2912,'4'2'12157,"-2"0"-10661,0 7-1212,0 0 0,-1 0 0,1 0 0,-2 0 0,1 0 0,-2 12 0,1-6-139,0 288 2932,4-312-2767,-2-26-150,1 22-186,1 0 0,1 1-1,0 0 1,0-1 0,1 2 0,1-1 0,0 1 0,16-20 0,-17 25-106,-2 1 90,1 1 0,-1-1 0,1 1 0,6-5 1,-8 8 4,-3 1 33,0 0 1,1-1 0,-1 1 0,0 0 0,0 0 0,1 0 0,-1 0 0,0 0 0,0-1 0,0 1 0,1 0 0,-1 0 0,0 0 0,0-1 0,0 1 0,1 0 0,-1 0 0,0 0 0,0-1-1,0 1 1,0 0 0,0 0 0,0-1 0,0 1 0,0 0 0,0-1 0,0 1 0,0 0 0,0 0 0,0-1 0,0 1 0,0 0 0,0 0 0,0-1 0,0 1 5,1 0 0,-1 1-1,0-1 1,0 0 0,0 0 0,0 0 0,1 0 0,-1 0 0,0 0 0,0 1 0,1-1 0,-1 0 0,0 0 0,0 0 0,0 0-1,1 0 1,-1 0 0,0 0 0,0 0 0,1 0 0,-1 0 0,0 0 0,0 0 0,1 0 0,-1 0 0,0 0 0,0 0 0,0-1-1,1 1 1,-1 0 0,0 0 0,0 0 0,0 0 0,1-1 0,17-6 137,16-10-20,-14 8-322,-50 24-95,2-5 181,20-7 201,0 0 1,0 0-1,0-1 1,-1 0-1,1-1 1,-15 2-1,14 0-68,9-3-37,6 1 202,15 13-39,-13-9-60,0 0 1,17 7 0,-19-9-34,0 1 0,-1-1 0,1 1 0,-1 0 0,10 9 0,-3-2 201,5-4-122,-14-4-59,-3-3-77,0 1-1,1-1 1,-1 0 0,0 1-1,1-1 1,-1 0 0,1 0-1,-1 1 1,0-1 0,1 0-1,-1 0 1,1 0-1,-1 0 1,1 1 0,-1-1-1,1 0 1,-1 0 0,1 0-1,0 0 9,-1 0-1,0 0 1,1 0-1,-1 0 1,1 0 0,-1 0-1,0 0 1,1 0-1,-1 0 1,0 0-1,1 1 1,-1-1-1,0 0 1,1 0-1,-1 0 1,0 1-1,1-1 1,-1 0-1,0 0 1,1 1-1,-1-1 1,0 0-1,0 1 1,1-1-1,1 4-1414,1 0 1,-1 0-1,1-1 0,0 1 0,6 5 0,3 4-1530,1 6-1306,-5-8 2609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52:06.24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30 83 1408,'-1'0'140,"0"0"0,1 0-1,-1 0 1,0 0 0,0 0 0,0 0 0,0 0-1,0 0 1,0 0 0,1 0 0,-1 1 0,0-1-1,0 0 1,0 1 0,1-1 0,-1 1 0,0-1-1,0 0 1,-1 2 0,-5 4 765,25-9 6237,-7 2-6789,-1-1 1,15-3 0,46-14 1000,-28 8-1069,-31 9-154,-1-1 0,18-7 0,-15 4 17,-3 1 53,0 0 0,15-3 1,-25 7-206,1 0 0,-1 0 0,0 0 1,1 0-1,-1 0 0,0 0 0,1 0 0,0-2 1,0 0-171,-11 11 158,5-4 17,-1 0 1,0-1 0,0 1 0,0-1 0,0 0-1,-9 3 1,-35 11 132,34-12-40,-31 12-37,-28 8-82,17-9 318,49-11 67,8-4-339,0-1 1,-1 1 0,1-1-1,-1 0 1,1 1 0,0-1 0,-1 0-1,1 1 1,-1-1 0,1 0-1,-1 0 1,1 1 0,-1-1-1,1 0 1,-1 0 0,1 0 0,-1 0-1,1 0 1,-1 0 0,0 0-1,0 0 1,32 22 2159,-11-13-1426,37 12-1,-35-13-495,34 15 0,-36-12-78,32 21 1,-26-16-4,-21-14-170,-1 1 0,1-1 0,-1 1 0,1 0 0,-1 0 0,0 1 0,0-1 0,5 7 0,-8-9-221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4:07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10 496 2912,'-10'-4'7269,"11"4"-7173,-1-1 0,1 1-1,-1-1 1,1 1 0,0-1 0,-1 1-1,1 0 1,-1-1 0,1 1 0,0 0-1,-1-1 1,1 1 0,0 0 0,-1 0-1,1 0 1,0 0 0,0 0 0,-1-1-1,1 1 1,0 0 0,0 1 0,3-2 176,11-3 52,-1 0 1,0-1-1,0-1 1,-1-1 0,0 0-1,0 0 1,21-17-1,2-5-22,37-38 0,29-42-9,-84 87-113,-1-1 0,-2 0 0,17-32 0,-29 49-106,0-1 1,-1 1-1,0 0 1,2-11-1,-3 15-45,-1 0 0,1-1 0,-1 1 0,0 0 0,0 0 0,0-1 1,-1 1-1,1 0 0,0-1 0,-1 1 0,1 0 0,-1 0 0,0 0 0,0-1 0,-1-1 0,0 2-17,1 1-1,0 0 1,-1 0 0,1 0-1,-1 0 1,1 0 0,-1 0-1,1 0 1,-1 0 0,0 1-1,1-1 1,-1 1 0,0-1-1,0 1 1,1 0-1,-1-1 1,0 1 0,0 0-1,1 0 1,-1 0 0,-3 1-1,-4 0 83,1 1 1,-16 4-1,18-4-56,1-1 0,0 2 1,0-1-1,0 0 0,0 1 1,0 0-1,0 0 0,1 1 1,-1-1-1,1 1 0,0 0 1,0 0-1,0 0 0,1 1 1,0-1-1,0 1 0,0 0 1,0 0-1,-3 10 0,3-6 30,1 0 0,0 0-1,0 0 1,1 0 0,0 1-1,1-1 1,0 0 0,1 1-1,0-1 1,0 0 0,3 11-1,2 0-7,0 0 0,1 0 0,1-1-1,0 0 1,2 0 0,0-1 0,1-1-1,1 1 1,1-2 0,17 19-1,-18-23-1182,1-1 0,0 0-1,1 0 1,20 10 0,-17-13-845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52:09.74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2 992,'0'-1'-617,"0"5"3419,0 5 4666,1 6-4412,2-13-2843,1 0 1,-1-1-1,1 1 0,0 0 1,0-1-1,0 0 0,0 0 1,0 0-1,5 0 0,9 1 66,1-1-1,29-2 1,-7 0-75,176 9 719,-195-8-683,0 1 0,39 8 0,-50-9-207,-10 0-16,0 0-1,0 0 1,0 0-1,-1 0 1,1 0 0,0 0-1,0 0 1,-1 0-1,1 0 1,0 1-1,0-1 1,-1 0-1,1 0 1,0 1-1,0-1 1,1 2 463,-17-2-11934,11 0 8781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52:10.39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24 36 2304,'-8'-5'5238,"-3"-3"-1324,10 8-3866,1 0 1,0 0 0,0 0 0,0 0-1,-1-1 1,1 1 0,0 0 0,0 0 0,0 0-1,-1 0 1,1 0 0,0-1 0,0 1-1,0 0 1,0 0 0,0 0 0,-1-1 0,1 1-1,0 0 1,0 0 0,0 0 0,0-1-1,0 1 1,0 0 0,0 0 0,0-1-1,0 1 1,0 0 0,0 0 0,0 0 0,0-1-1,0 1 1,0 0 0,0 0 0,0-1-1,0 1 1,0 0 0,0 0 0,0 0-1,0-1 1,0 1 0,1 0 0,0-9 1480,0 9-1430,0-1 0,-1 0 0,1 1-1,0-1 1,0 1 0,0 0 0,0-1-1,-1 1 1,1 0 0,0-1 0,0 1 0,0 0-1,0 0 1,0 0 0,0 0 0,0 0-1,0 0 1,-1 0 0,1 0 0,0 0 0,0 0-1,1 1 1,65 4 1197,-32 1-876,48 7 264,40 5 51,-79-10-521,-22-3-160,0 1-1,32 13 0,-53-19-640,1 1 1404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52:27.39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0 208 2912,'0'0'9610,"13"-15"-8228,-4-3-1323,2 1 0,0 1 1,0-1-1,2 2 0,0 0 1,0 0-1,24-18 0,-28 27-39,0 0-1,1 0 0,0 1 1,0 0-1,1 1 0,-1 0 1,21-5-1,-29 9-16,0-1-1,0 1 1,0 0 0,0-1 0,0 1 0,0 0-1,0 0 1,0 0 0,0 1 0,0-1-1,0 0 1,0 1 0,0 0 0,0-1 0,0 1-1,0 0 1,0 0 0,-1 0 0,1 0 0,0 0-1,-1 0 1,1 0 0,0 1 0,-1-1-1,0 1 1,1-1 0,-1 1 0,0-1 0,0 1-1,0 0 1,0 0 0,0 0 0,0-1-1,0 1 1,-1 0 0,1 0 0,-1 0 0,1 3-1,0 4 48,0 0-1,-1 0 0,0 1 0,0-1 0,-1 0 0,-1 0 0,-2 12 0,-6 16-9,-1-1-1,-2 0 0,-2-1 1,-1 0-1,-1-1 0,-2-1 1,-24 30-1,35-51 23,2-3 62,-1 0 1,-1 0-1,-8 9 1,10-13 42,0 0 1,0 0-1,0-1 1,-11 7-1,11-9 131,4-3-190,5-1-103,5-3 21,0 0 0,1 1 1,0 0-1,0 1 0,0 0 0,13-3 1,61-6-187,-80 12 157,13-2 46,0 2 1,0 0-1,0 0 0,0 2 1,0 0-1,0 1 0,19 5 1,36 26 457,-68-33-786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52:28.07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12 15 2912,'8'-15'9573,"-8"16"-9472,2 9 1702,-8 151 543,5-112-1777,1-29-611,-2 20 1,0-23 9,-5 32 581,6-41-181,1-7-475,0-1 1,0 0-1,0 0 0,0 1 0,0-1 0,0 0 0,0 0 0,0 1 1,0-1-1,0 0 0,0 0 0,0 1 0,0-1 0,0 0 0,0 0 1,0 0-1,-1 1 0,1-1 0,0 0 0,0 0 0,0 0 0,0 1 1,0-1-1,0 0 0,-1 0 0,1 0 0,0 1 0,16-12-13215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52:28.53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56 2912,'7'-19'1628,"-7"17"-1239,1 0 0,-1 0 0,1 0 1,0-1-1,0 1 0,0 0 0,0 0 1,0 0-1,1 0 0,-1 1 0,0-1 0,3-2 1,-3 3-243,-1 1 0,0 0 0,1-1 0,-1 1 1,0 0-1,1-1 0,-1 1 0,0-1 0,1 1 1,-1 0-1,0-1 0,0 1 0,0-1 0,0 1 1,1-1-1,-1 1 0,0-1 0,0 0 0,2 9 2219,2 3-1994,0 0 0,-1 0 0,-1 0 0,0 0 0,1 22 0,-6 58 172,1-65-147,0-14-240,0 0-1,0 0 0,-6 14 0,-3 20 281,10-39-460,1-6-19,0-1-1,0 1 1,0-1-1,0 1 1,0-1 0,0 1-1,0-1 1,0 1-1,0-1 1,0 1-1,-1-1 1,1 1-1,0-1 1,0 0 0,0 1-1,-1-1 1,1 1-1,0-1 1,-1 0-1,1 1 1,0-1-1,-1 0 1,1 1 0,0-1-1,-1 0 1,1 0-1,-1 1 1,1-1-1,0 0 1,-1 0 0,1 0-1,-1 1 1,0-1-1,1 0-54,-1 0 7,1 0 8,0 0 0,0 0 0,0 1 0,0-1 0,0 0 0,0 0 0,-1 0 0,1 0 0,0 0 0,0 0 0,0 0 0,0 0 0,0 0 0,0 0 0,-1 0 0,1 0 0,0 0 0,0 0 0,0 0 0,0 0 0,0 0 0,-1 0 0,1 0 0,0 0 0,0 0-1,0 0 1,0 0 0,0 0 0,0 0 0,-1 0 0,1 0 0,0-1 0,0 1 0,0 0 0,0 0 0,0 0 0,0 0 0,0 0 0,0 0 0,-1 0 0,1-1 0,0 1 0,0 0 0,0 0 0,0 0 0,0 0 0,0 0 0,0 0 0,0-1 0,0 1 0,0 0 0,0 0 0,0 0 0,0 0 0,0 0 0,0-1 0,0 1 0,0 0 0,0 0 0,0 0 0,-1-5-2211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52:29.34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10 124 2496,'4'-2'956,"-6"4"-596,-2 5 46,4-7-380,-1 0-1,1 0 1,0 0 0,0 0-1,0 1 1,0-1 0,0 0 0,0 0-1,0 0 1,0 0 0,0 0-1,0 0 1,0 0 0,0 0-1,0 1 1,0-1 0,0 0-1,0 0 1,0 0 0,0 0-1,0 0 1,0 0 0,0 0-1,0 1 1,0-1 0,0 0-1,0 0 1,0 0 0,1 0-1,-1 0 1,0 0 0,0 0 0,0 0-1,0 0 1,0 0 0,0 1-1,0-1 1,0 0 0,0 0-1,0 0 1,0 0 0,1 0-1,-1 0 1,0 0 0,0 0-1,0 0 1,0 0 0,0 0-1,0 0 1,0 0 0,1 0-1,-1 0 1,0 0 0,0 0-1,0 0 1,0 0 0,0 0-1,0 0 1,0 15 3793,-7-7-1995,5-5-652,3-3-158,0-15 820,0 4-1406,3 3-183,0-1 1,0 1 0,9-11 0,2-5-24,-11 17-105,0 0 0,1 1 0,-1 0 0,1 0 0,0 0 0,8-6 0,-10 10-97,-1 0 1,0 1 0,1-1 0,-1 1-1,1-1 1,0 1 0,0 0-1,-1 0 1,1 0 0,0 0-1,0 0 1,0 1 0,0 0-1,0-1 1,0 1 0,0 0-1,0 0 1,0 1 0,0-1-1,3 1 1,-4 0-8,0 0 1,0 0-1,0 0 0,0 0 0,0 0 0,0 0 1,-1 1-1,1-1 0,0 1 0,-1-1 0,1 1 1,-1 0-1,1 0 0,1 2 0,16 32 352,-12-22-304,-3-6 42,0-2-1,0 1 1,1 0 0,0-1-1,0 0 1,0 0-1,1-1 1,8 7 0,-12-10-36,1 0 0,0 0 1,0 0-1,0-1 0,0 1 1,0-1-1,0 0 0,1 0 1,-1 0-1,0 0 1,0-1-1,1 1 0,-1-1 1,1 0-1,-1 0 0,0 0 1,1 0-1,-1-1 0,0 1 1,1-1-1,3-1 0,6-3 104,1 0-1,-1-1 1,18-11-1,-26 13-389,0 0-1,0 0 1,-1 0-1,1 0 0,-1 0 1,0-1-1,0 0 1,-1 0-1,1 0 1,4-10-1,9-23-8585,-13 29 6192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52:30.83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 2816,'10'5'11536,"-7"-2"-12134,-1-1 792,-1-1 0,0 1 0,1 0-1,0-1 1,-1 1 0,1-1 0,0 1-1,0-1 1,0 0 0,0 0 0,0 0-1,0 0 1,0 0 0,0 0 0,1-1 0,-1 1-1,0-1 1,3 1 0,7 0 155,0 0 0,16-2 1,-9 1 19,113 8 799,-12-1-809,-96-6-228,0-2 0,47-8 0,-49 4-147,23-3 176,-19 3-110,-15 3-47,-1 1-1,13-1 1,4 0-117,-21 1 93,1 1 1,0 0-1,11 0 0,-3 1 103,-1-1 1,1 0-1,19-3 1,6-1 104,-27 3-133,6 0 74,32 2 0,-10 0-37,-27 0-115,1 0 1,24 4 0,-34-4-693,48 9 1617,-45-9-4416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52:32.52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10 12 2240,'-9'-1'742,"12"-2"-308,3-4 4479,-6 7-4707,0 1 1,0-1-1,0 1 1,1-1-1,-1 1 1,0-1-1,1 1 1,-1-1-1,0 1 1,1-1-1,-1 0 1,0 1-1,1-1 0,-1 0 1,1 1-1,-1-1 1,1 0-1,-1 1 1,2-1-1,-1 1-104,-1 0 0,1 0 1,0 0-1,0 0 0,0 0 0,0 1 0,-1-1 0,1 0 0,-1 0 0,1 0 0,-1 1 0,1-1 1,-1 0-1,0 1 0,1-1 0,-1 0 0,0 3 0,2 24 695,-2 36 596,-4 156 387,3-86-1064,3-62-413,1-21 929,-2-58-1176,0 0 0,0-1 0,1 1 0,0 0 1,1 0-1,0 0 0,3-7 0,1-1-25,15-39 82,-10 20-159,29-52 0,-36 78-32,1-1 0,12-12 0,-16 18 55,1 0 1,0 0-1,0 0 1,1 0-1,-1 1 0,1-1 1,-1 1-1,6-2 1,-9 4 18,1-1-1,0 1 1,-1 0 0,1 0 0,0 0 0,-1 0-1,1 0 1,0 0 0,-1 0 0,1 0 0,0 0-1,-1 0 1,1 0 0,0 0 0,-1 0 0,1 0-1,0 1 1,-1-1 0,1 0 0,-1 1 0,1-1-1,-1 0 1,1 1 0,0-1 0,-1 1 0,1 0-1,1 0 20,-1 1 0,0 0 0,0 0 0,0-1 1,-1 1-1,1 0 0,0 0 0,-1 0 0,1 2 0,1 6 60,-1 0 0,0 18 0,-1-28-76,0 254-180,0-253-138,0 1 1,-1 0 0,1-1 0,-1 1 0,1 0-1,-1-1 1,0 1 0,-1 2 0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52:33.24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345 42 2656,'3'-7'465,"-3"6"-156,1 0-1,-1 0 0,1 0 1,-1-1-1,1 1 1,-1 0-1,1 0 0,0 0 1,0 0-1,-1 0 1,1 0-1,2-1 0,14-15 3778,-13 14-2186,-4 4-1790,0 0 456,-10 2 644,5 0-939,-22 10 919,1 1-1,-28 20 1,22-11-794,0-1 0,-2-2 0,-67 29 0,84-40-427,13-7 39,-1 1 1,1-1-1,-1 0 0,1-1 0,-1 1 1,-8 1-1,18-7-2366,6 4 934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52:35.25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28 24 2080,'-4'-2'174,"-3"-2"88,8 2 26,1-7 1319,-2 2 2003,15 8 1835,-15 0-5308,-1 1-1,1-1 0,0 0 1,0 1-1,-1-1 1,1 1-1,0-1 1,0 0-1,0 1 0,1 1 1,-2 11 576,-2 3-349,0 2-48,0 0-1,1 0 1,1 30-1,-1 53 229,-1-3-75,6 58-94,-2-33-51,-4 77 453,0-58-365,-6 65 202,7-181-592,1-22 9,0 0 0,1-1 0,0 1 0,0-1 1,0 1-1,1 8 0,-1-7-580,-2-11-1622,5-2 469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4:08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49 184 2976,'-16'2'1441,"15"-2"-1166,0 1 0,0-1 0,-1 0-1,1 1 1,0-1 0,0 0 0,0 0 0,0 0 0,0 0-1,0 0 1,-1 0 0,1-1 0,0 1 0,0 0 0,0 0 0,0-1-1,0 1 1,0-1 0,0 1 0,0-1 0,-1 0 0,-1-1 708,-2-3 1761,18 0-1666,3 2-626,29-2-1,-25 3-218,157-10 1087,-58 5-758,-76 4-389,287-16 641,488-12-30,-696 27-709,671-17 837,16 13 485,-670 7-1242,394-9 810,-415 7-784,68-4 347,-165 4-1506,-17-1-349,-9-3-1109,1 4 1654,1 1 0,-1 0-1,1 1 1,-1-1 0,0 0 0,0 1 0,0 0-1,-5-1 1,-19-2-2204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52:36.17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58 0 3392,'3'5'11242,"-1"11"-8696,-2 21-3125,0-35 1103,-3 63 323,-14 77 0,2-23-515,2 85 100,6-84-21,7-40-209,1-38-20,-1-40-33,-8-2-4069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52:36.86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182 0 3648,'0'0'1173,"5"9"1707,-4-2-2095,1 0 0,-2 1 0,1-1 0,-1 1 0,0-1 0,-2 13 0,-12 46 865,4-26-768,-34 127 1091,32-111-1609,-27 135 952,31-144-1077,-25 173 370,32-216-739,0-1 0,0 1-1,-1 0 1,1 0 0,-5 6 0,-3 2-2256,9-12 2204,0 0-1,0 0 0,-1 1-548,1-1 548,0 0 0,-1 0 0,1 1 1,0-1-1,0 0 0,-1 0 0,1 0 0,0 0 1,-1 0-1,1 0 0,0 0 0,0 0 0,-1 0 1,1 0-1,0 0 0,0 0 0,-1 0 0,1 0 1,0 0-1,-1 0 0,1 0 0,0 0 0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52:37.29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7 23 5216,'-7'-4'2613,"10"1"-326,16-2 1027,-8 3-2296,-2 0-593,0 0 1,0 0 0,0 1-1,0 0 1,0 1 0,0 0-1,13 1 1,-6 2-454,0 0 1,-1 1 0,22 8-1,-21-5 108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52:38.64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129 61 2496,'0'-3'8256,"1"-5"-6150,-9-6-936,8 12-1102,0 1-1,-1 0 1,1 0 0,-1-1 0,1 1-1,-1 0 1,0 0 0,1 0 0,-1 0-1,0 0 1,0-1 0,0 2 0,0-1 0,0 0-1,0 0 1,0 0 0,-2-1 0,-7-5 345,9 7-389,0-1-1,0 0 1,0 0-1,0 1 0,0-1 1,0 0-1,0 1 1,0-1-1,0 1 1,0-1-1,0 1 0,0 0 1,-1 0-1,1-1 1,0 1-1,0 0 1,0 0-1,-1 0 0,1 0 1,0 0-1,0 0 1,0 1-1,-3-1 1,1 1-36,0 1 1,0-1-1,0 1 1,0-1 0,0 1-1,0 0 1,1 0 0,-1 0-1,1 0 1,-1 1 0,1-1-1,0 1 1,0-1-1,0 1 1,-2 3 0,0 0 94,1 1 0,0-1 0,0 1 0,1-1 0,0 1 0,-3 13 0,4-15-2,1 1-1,-1-1 1,1 1-1,0 6 1,0-9-64,1 0 0,-1 0 1,1-1-1,0 1 0,0-1 0,0 1 1,0-1-1,1 1 0,-1-1 0,4 4 0,16 20 741,-17-22-634,0 0 1,-1 0-1,1 0 0,-1 1 1,0 0-1,0 0 0,0 0 0,-1 0 1,1 0-1,-1 0 0,-1 1 0,3 9 1,-3-5-23,0 0 0,-1-1 0,0 1-1,-1 0 1,0 0 0,0-1 0,-1 1 0,-5 16 0,-3 6 90,8-24-116,0-1-1,0 0 1,0 0-1,-1-1 1,-7 14-1,9-20-98,1 1-1,0-1 0,-1 1 1,1-1-1,0 1 0,-1-1 0,1 1 1,-1-1-1,1 0 0,-1 1 1,1-1-1,-1 0 0,1 1 1,-1-1-1,1 0 0,-1 0 1,0 0-1,1 1 0,-1-1 0,-4-2-2763,1-6-3535,1 0 2930,6-1 1168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52:39.01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12 14 3072,'-12'3'10583,"42"-1"-8372,153-20 1346,-132 18-4063,-49 14-10038,5-4 7803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52:39.64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97 2 5472,'-4'-2'9831,"-2"7"-5647,-7 12-4418,4-5 1178,2-4-800,0 0 0,1 1 1,0-1-1,1 1 0,-1 0 1,2 1-1,-1-1 1,2 1-1,-1 0 0,1 0 1,1 0-1,-1 0 0,2 0 1,-2 17-1,4-22-102,-1-1-1,1 1 1,0 0 0,0-1-1,0 1 1,1-1 0,0 1-1,0-1 1,0 1 0,0-1-1,1 0 1,-1 0 0,1 0-1,0-1 1,0 1 0,1-1-1,4 5 1,-2-3-155,0 0 0,0-1 1,0 0-1,1 0 0,0 0 0,-1-1 0,1 0 1,0-1-1,1 1 0,8 1 0,-14-4-178,-1 0-1,1 0 1,0 0-1,-1 0 1,1 0 0,-1 0-1,1 0 1,0-1-1,-1 1 1,1-1-1,-1 1 1,1-1-1,-1 1 1,1-1-1,-1 0 1,1 0-1,-1 0 1,0 0-1,1 0 1,-1 0 0,0 0-1,0 0 1,0-1-1,0 1 1,1-2-1,2-3-1199,0 0 0,-1-1-1,0 1 1,3-9-1,-6 14 1434,9-19-2400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52:40.12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20 30 7456,'-12'-16'3392,"9"6"-2944,-2 6 480,10 8-608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52:40.81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97 36 1728,'-1'-3'457,"1"1"0,-1-1 1,0 0-1,1 0 0,-1 0 1,1-5-1,0-3 4234,0 14-3181,-7 79 1632,-8 65-889,8-83-1547,-15 117 660,-4 345 482,23-428-1504,-3 18 157,-1 112 134,11-159-448,1 80 452,0-208-13545,2 25 9685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52:41.98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9 119 4224,'-8'8'11850,"9"-24"-9823,7 0-1538,-3 5-134,1 0 1,0 0-1,10-13 1,-14 21-300,1 0-1,-1 1 1,1-1 0,0 0-1,0 1 1,0 0 0,0-1-1,1 1 1,-1 0 0,1 1 0,-1-1-1,1 1 1,0-1 0,7 0-1,6-2-7,-10 7-74,-5-1 25,-1 1 1,1-1-1,-1 0 1,1 1 0,-1-1-1,0 1 1,0-1-1,0 1 1,0-1 0,0 1-1,-1 0 1,1-1-1,-1 1 1,0 0-1,1 2 1,-3 45 82,2-43-45,-4 29 87,-1 0 0,-2 0 0,-1-1 0,-2 0 1,-2 0-1,-17 36 0,28-67-114,-10 21 122,11-24-92,-1 0 0,1 0 0,-1 0 0,1 1 0,0-1 0,-1 0 0,1 0 0,0 1 0,0-1 0,0 0 0,0 0 0,0 1-1,0-1 1,1 2 0,0-2 1043,24-1 458,16-3-1216,-32 2-283,1 0 0,-1 1 0,0 0 0,0 0 0,0 1 0,15 3 0,-10-2-77,3 2-1162,-9 1-3624,-4-2 2319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52:54.95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333 479 1472,'-1'-10'9630,"-1"6"-9351,1 0 0,-1 0 0,0 0 0,0 0-1,0 1 1,0-1 0,-4-3 0,5 5-189,-1 0 1,0 0-1,1 0 1,-1 0-1,0 1 1,0-1-1,0 1 1,0-1-1,0 1 1,0 0-1,-1 0 0,1-1 1,0 2-1,-1-1 1,-4-1-1,4 2-6,-1 0 0,1 1 0,-1-1 0,1 1-1,0-1 1,0 1 0,-1 0 0,1 1 0,0-1 0,0 0-1,-3 3 1,-19 11 174,1 1-1,-40 36 1,15-11-103,38-33-159,0 2-1,-10 11 1,18-18-26,0 1 0,0 0 0,0 0 0,0 0 1,1 0-1,0 0 0,0 0 0,0 0 0,0 1 1,-1 5-1,3-8 31,0-1-1,0 1 1,0 0 0,0-1-1,0 1 1,0 0 0,1-1 0,-1 1-1,0-1 1,1 1 0,-1 0 0,1-1-1,0 1 1,0-1 0,-1 1-1,1-1 1,0 0 0,0 1 0,0-1-1,0 0 1,1 0 0,-1 1 0,0-1-1,0 0 1,1 0 0,-1-1-1,1 1 1,1 1 0,6 2 110,-1 0-1,1-1 1,17 4 0,-17-5-37,3 1-15,0 0 0,0-1-1,0-1 1,16 0-1,-22-1 10,0 0-1,1-1 1,-1 1-1,0-2 1,0 1-1,0-1 0,0 0 1,0 0-1,0 0 1,7-5-1,-4 1 5,0-1 1,0 0-1,0-1 0,-1 1 0,0-2 0,-1 1 1,0-1-1,0 0 0,-1 0 0,0-1 0,0 0 1,4-12-1,7-20 28,-2-1 0,15-76-1,-10 39 34,7-43 17,-24 104-53,-2 0 0,0-1 0,0 1 0,-5-28-1,4 45-107,0 0-1,0 1 0,0-1 1,0 0-1,-1 1 1,1-1-1,-1 1 0,1-1 1,-1 1-1,0-1 0,1 1 1,-1-1-1,0 1 1,0 0-1,0-1 0,0 1 1,0 0-1,-1 0 0,1 0 1,0 0-1,0 0 0,-1 0 1,1 0-1,-4-1 1,4 1-4,-1 1 0,0 0 0,1 0 0,-1 0 0,0 0 0,1 0 0,-1 1 0,0-1 0,1 0 0,-1 1 0,1-1 0,-1 1 0,1 0 0,-1 0 0,1-1 0,-1 1 0,1 0 0,-1 0 0,1 0 0,0 0 0,0 0 0,-1 1 0,0 1 0,-4 4-73,0 1-1,-8 14 1,1-3-21,8-9 34,1-1-1,-1 0 1,1 1-1,1 0 0,0 0 1,0 0-1,1 0 0,0 1 1,0 16-1,1 12-50,4 45 0,13 35 26,-8-73 211,-6-34-6,1 0 0,0-1 0,0 1 0,1-1 0,1 0 0,0 0 0,7 12 0,-9-18-71,0 0 0,1-1 0,-1 1 0,1-1 0,0 0 0,0 0 0,0 0-1,1-1 1,-1 1 0,1-1 0,0 0 0,0-1 0,0 1 0,0-1 0,0 0 0,1 0 0,6 1 0,-4 0 86,-8-3-115,0 0 1,0 1 0,0-1-1,0 0 1,0 0 0,1 0 0,-1 0-1,0 0 1,0 1 0,0-1-1,0 0 1,0 0 0,1 0-1,-1 0 1,0 0 0,0 0-1,0 0 1,1 0 0,-1 0 0,0 0-1,0 0 1,0 0 0,0 0-1,1 0 1,-1 0 0,0 0-1,0 0 1,0 0 0,0 0-1,1 0 1,-1 0 0,0 0 0,0 0-1,0 0 1,1 0 0,-1 0-1,0 0 1,0 0 0,0-1-1,0 1 1,0 0 0,1 0-1,-1 0 1,0 0 0,0 0 0,0 0-1,0-1 1,0 1 0,0 0-1,0 0 1,1-1 0,4-12-6070,-1 5 3659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4:09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41 2720,'2'-6'619,"-1"4"-503,-1 1 0,1-1 0,-1 1-1,1-1 1,-1 1 0,1 0 0,0-1 0,0 1 0,-1 0-1,1 0 1,0 0 0,0 0 0,0-1 0,0 1-1,1 1 1,-1-1 0,1-1 0,16-10 6662,-25 16-3534,-5 5-2344,-57 77 1233,-60 82-687,107-134-1336,2 1 1,1 1 0,-18 49-1,24-49 45,1 0 0,2 0 0,-7 41-1,15-64-100,1 1-1,0 0 0,1 0 1,0 0-1,1-1 0,1 1 1,0 0-1,1-1 0,0 1 0,1-1 1,0 0-1,8 14 0,9 9 57,3-1-1,0-2 0,39 42 1,-57-69-377,0 0 1,-1-1 0,2 1 0,7 4-1,-11-8-185,0 0 0,0 0 0,0-1 0,0 1 0,1-1-1,-1 0 1,1 0 0,-1 0 0,1 0 0,-1-1 0,5 1 0,11-1-1500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52:55.99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11 3232,'3'5'8393,"13"21"-6850,-1 22-108,-8-26-1073,-3-3-43,-1 0-1,-1-1 1,0 2 0,-2-1-1,-1 28 1,-1-1 243,-2-21-42,1-11 144,4-14-111,1-5 201,18-35-773,27-43 0,-33 60-28,18-40 111,-23 42-318,2 1-1,16-25 1,-23 40 197,13-17-184,-16 21 246,0 0-1,0 0 1,0 0 0,0 0-1,0 0 1,0 1 0,0-1-1,1 0 1,-1 1-1,0-1 1,1 0 0,-1 1-1,0 0 1,1-1-1,1 1 1,-2 0 4,0 0 0,0 1 0,0-1 0,-1 1 0,1-1-1,0 1 1,0-1 0,-1 1 0,1-1 0,0 1 0,-1 0 0,1 0 0,-1-1 0,1 1-1,-1 0 1,1 0 0,-1-1 0,1 1 0,-1 1 0,8 19 176,-1 32 103,-3 1 0,-2 71 1,-2-86-306,5-16 91,-5-22 342,0-5-2250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52:57.36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0 121 1984,'0'0'14058,"21"0"-13311,-9-1-527,0 2-1,1-1 1,-1 2 0,16 3-1,-16-3-72,0 0-1,1-1 1,0-1-1,19-1 1,-2 0 144,178-7 461,-178 7-634,1-2-1,-1 0 0,0-2 1,42-13-1,318-64-16,-327 76 36,102 2-1,-123 4 13,-24 0-82,0 1 1,1 1-1,-2 0 1,1 2-1,17 5 1,-27-7-17,0 0 0,14 1 0,9 2 148,-24-2-738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52:58.87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307 295 2656,'-2'-2'289,"2"2"-257,1 0 0,-1 0 0,0 0 0,0 0 0,0 0 1,0 0-1,0 0 0,0 0 0,1 0 0,-1 0 0,0 0 0,0-1 0,0 1 0,0 0 0,0 0 0,0 0 0,0 0 0,1 0 0,-1 0 0,0 0 0,0 0 0,0 0 1,0 0-1,0 0 0,0 0 0,0-1 0,0 1 0,0 0 0,0 0 0,1 0 0,-1 0 0,0 0 0,0 0 0,0 0 0,0-1 0,0 1 0,0 0 0,0 0 0,0 0 1,0 0-1,0 0 0,0-1 0,0 1 0,0 0 0,0 0 0,0 0 0,0 0 0,0 0 0,0 0 0,0 0 0,-1-1 0,1 1 0,0 0 0,0 0 0,0 0 0,0 0 0,0 0 1,0 0-1,0 0 0,0 0 0,0-1 0,0 1 0,-1 0 0,1 0 0,0 0 0,0 0 0,0 0 0,0 0 0,0-8 4000,0 6-3476,-2-6 1874,-9 4-461,8 3-1846,1 1 0,-1 0 0,1 0 0,0 0 1,-1 0-1,1 1 0,-1-1 0,1 1 0,0-1 1,-1 1-1,1 0 0,0 0 0,0 0 1,-1 0-1,1 0 0,0 1 0,0-1 0,0 1 1,-3 2-1,-5 6 52,1 0 1,-12 15-1,18-22-120,-118 163 1110,90-123-1072,22-30-57,0 1 0,-7 16-1,13-24-62,0 0-1,1 0 1,0 0 0,1 1-1,-1-1 1,1 0 0,-1 14-1,2-18 47,1 1 0,-1-1-1,0 0 1,1 1 0,0-1-1,-1 0 1,1 1 0,0-1-1,0 0 1,0 0 0,1 0-1,-1 0 1,0 0-1,1 0 1,-1 0 0,1 0-1,0-1 1,-1 1 0,1-1-1,0 1 1,0-1 0,0 0-1,0 1 1,0-1 0,1 0-1,-1 0 1,0-1-1,4 2 1,3 1 82,1-1 0,0 0 0,0-1 0,0 0 0,13 0 0,-15-1-37,-1 0 0,0-1-1,0 0 1,0 0 0,0 0-1,0-1 1,0 0 0,0 0 0,0-1-1,-1 0 1,1 0 0,-1 0 0,0-1-1,0 0 1,0 0 0,0-1 0,-1 0-1,0 0 1,6-7 0,-2-1-30,-1-1 1,0 0-1,-1 0 1,-1-1-1,7-21 1,14-77 227,-16 48-136,-2 0 0,0-87 1,-15 27-362,6 122 183,-1-1 0,1 1 0,-1 0-1,1 0 1,-1-1 0,0 1 0,-1 0 0,-1-4 0,-5 33-679,1 6 679,2 0 0,1 0 0,0 58 0,3-57 68,-2 207 139,3-213-204,2 63 205,-1-75-254,0 0 1,2 0-1,7 25 1,-10-40-23,0 0 0,-1 1 0,1-1 0,0 0 0,0 0 0,0 1 0,0-1 0,0 0 0,0 0 0,1 1 0,-1-1 0,0 0 0,0 0 0,0 0 0,0 1 0,0-1 0,0 0 0,0 0 0,0 1 0,1-1 0,-1 0 0,0 0 0,0 0 0,0 0 0,0 1 0,1-1 0,-1 0 0,0 0 0,0 0 0,0 0 0,1 0-1,-1 1 1,0-1 0,0 0 0,1 0 0,-1 0 0,0 0 0,0 0 0,0 0 0,1 0 0,-1 0 0,0 0 0,0 0 0,1 0 0,-1 0 0,0 0 0,0 0 0,1 0 0,-1 0 0,0 0 0,0-1 0,1 1 0,-1 0 0,0 0 0,0 0 0,0 0 0,1 0 0,-1 0 0,0-1 0,0 1 0,0 0 0,0 0 0,1-1 0,2-1-476,9-7-3169,1-2 1237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52:59.65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167 1 4640,'0'0'119,"0"0"0,0-1 1,-1 1-1,1 0 0,0 0 0,-1 0 1,1 0-1,0 0 0,0 0 1,-1 1-1,1-1 0,0 0 0,-1 0 1,1 0-1,0 0 0,0 0 0,-1 0 1,1 0-1,0 1 0,0-1 1,-1 0-1,1 0 0,0 0 0,0 1 1,-1-1-1,1 0 0,0 0 0,0 0 1,0 1-1,0-1 0,-1 0 1,1 1-1,0-1 0,0 0 0,0 0 1,0 1-1,0-1 0,0 0 0,0 1 1,0-1-1,0 0 0,0 0 1,0 1-1,0-1 0,0 0 0,0 1 1,0-1-1,0 0 0,0 0 0,0 1 1,0-1-1,1 0 0,-1 1 1,0-1-1,0 0 0,0 0 0,0 1 1,1-1-1,1 11 1436,-4 8-839,0 1 1,-2-1 0,0 0 0,-1-1-1,-11 29 1,-4 13-180,-69 256 961,83-297-1451,2-9 65,1 1-1,1-1 0,0 1 0,-1 16 0,3-27-87,0 1-1,0 0 1,0-1-1,0 1 1,0 0-1,0-1 1,0 1 0,1 0-1,-1-1 1,0 1-1,0 0 1,1-1-1,-1 1 1,0 0-1,1-1 1,-1 1 0,1-1-1,-1 1 1,1-1-1,-1 1 1,1-1-1,-1 0 1,1 1-1,1 0 1,-1-1 12,1 1 1,0 0-1,0-1 1,0 1-1,0-1 1,0 0-1,-1 1 1,5-1-1,95-6 37,-62 3-107,72 3 1,19 4 165,-118-4-94,-11 0 170,-6-11-7850,-2 3 1685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53:00.09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 34 5216,'-3'-4'7344,"23"3"-3819,-2-3-2139,23-3 1,-34 6-1279,0 0 0,1-1 1,6-2-1,-7 1 30,0 1 1,1 0-1,7 0 1,50 1-11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53:00.57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26 24 2720,'-15'-12'2243,"5"3"6423,10 7-6757,5 1-1026,63 6 519,-47-4-850,1 2 0,-1 0-1,34 10 1,27 5-1777,-70-17-1161,0 0 0,19-1 1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53:01.49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284 54 2400,'-1'-1'321,"0"1"-1,0-1 1,0 0 0,0 1 0,0-1-1,0 0 1,0 1 0,0-1 0,0 0-1,0 0 1,0 0 0,1 0 0,-2-2-1,1 2-97,0 0 0,1 0 0,-1 0 0,0 1-1,0-1 1,0 0 0,0 0 0,1 0 0,-1 0-1,0 1 1,-1-1 0,1 1 0,0-1 0,0 1 0,0-1-1,0 1 1,-2-1 0,-14-3 552,0 0-1,0 1 1,-32-1 0,30 5-486,-1 1 1,1 1 0,0 1 0,-1 0-1,-18 8 1,25-7 29,11-3-29,22-2 246,-15-1-454,32-1 361,62-7-401,-55 3-142,21-4 67,-22-2-3780,-22 7 1541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53:10.6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320 1 1824,'4'4'7194,"-4"15"-5727,-3 16 1681,-1-20-2981,0 0 1,-1-1 0,-9 19 0,-107 225 1602,100-210-1671,-70 134 309,67-140-259,-12 18 150,52-79-8582,1 1 3601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53:11.1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72 97 3072,'-6'-2'498,"0"1"-1,0 0 1,1 0 0,-1 0 0,-7 1-1,1-2 1745,11 1-2090,0 1 0,0 0-1,0 0 1,0-1 0,1 1 0,-1 0 0,0 0-1,0 0 1,0 0 0,0 0 0,0 0-1,0 1 1,0-1 0,1 0 0,-1 0-1,0 1 1,0-1 0,-1 1 0,67-1 3698,135-22-1466,2 1-1655,-159 18-547,0 3 0,73 8 0,-113-7-172,1-1 0,-1 1 0,0-1 0,0 0 0,0-1 0,1 1 0,-1 0 0,0-1 0,0 0 0,6-2 0,-3 0-712,0 0-1,0-1 0,9-7 1,-4 3-1467,5-2-311,1 1-1376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53:11.9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82 2496,'2'-6'676,"-5"3"-197,-1 1 1241,17-9 1058,-11 9-2618,1 0 0,0 1 0,0-1 0,0 1 0,0 0 0,0 0 0,0 0 0,0 0 0,0 0 0,0 1 0,0-1 0,1 1 0,4 0 0,9-2 240,228-22 1811,-135 15-1857,-52 6-369,-39 3 132,0-1 0,34-6 0,-46 8-160,-10 4-1192,-10 7-1599,13-11 2760,-12 9-2454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3:49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9 5984,'-27'-8'2688,"27"11"-96,5-3-2304,0 0-192,-2 0-160,7 0 0,4-3-4256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4:10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6 503 5312,'-6'1'2925,"13"0"-139,15 0-433,-11-1-2081,1-1 1,-1-1 0,0 0 0,1-1-1,-1 0 1,0 0 0,-1-1 0,1-1-1,11-6 1,0-2-77,0-1-1,-2 0 0,23-21 1,-22 15-82,0-2 0,-2-1 0,0 0 0,-1-1 0,-2-1-1,0-1 1,-2 0 0,-1-1 0,-1 0 0,12-41 0,-22 63-61,-1 1 1,0-1-1,0 0 0,0 0 1,-1 1-1,1-1 0,-2-9 1,1 12-33,0 1 0,0-1 0,-1 0 0,1 1 0,0-1 0,-1 0 1,0 1-1,1-1 0,-1 1 0,0-1 0,0 1 0,1-1 0,-1 1 0,0 0 1,-1-1-1,1 1 0,0 0 0,0 0 0,0 0 0,-1 0 0,1 0 0,-1 0 0,1 0 1,0 0-1,-1 1 0,0-1 0,1 1 0,-1-1 0,1 1 0,-1-1 0,0 1 0,1 0 1,-1 0-1,0 0 0,1 0 0,-1 0 0,0 0 0,-3 1 0,0 0 22,-1 0-1,0 0 1,1 1-1,-1-1 1,0 1-1,1 1 1,0-1-1,0 1 0,0 0 1,-7 5-1,2 1 32,0 0-1,1 1 1,0 0-1,1 0 0,0 1 1,1 0-1,0 1 1,1-1-1,0 1 0,1 0 1,-5 15-1,6-11 14,0-1 0,1 1 0,0 1 0,2-1 0,0 0 0,0 0 0,2 1 0,3 27 0,-1-32-13,0 0-1,1-1 0,0 1 1,0-1-1,2 0 0,11 20 1,-3-11 5,0 0 1,25 25-1,-36-42-394,0 0-1,1 1 1,-1-1-1,1-1 1,6 5-1,-7-5-289,-1-1 0,1 0 0,-1 0 0,1-1 0,0 1 0,4 0 1,6 2-1492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53:12.3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48 2720,'-5'-7'6458,"7"14"-4991,-2-6-1398,1 0 1,0 0-1,0 0 0,0 0 0,-1-1 1,1 1-1,0 0 0,0-1 1,0 1-1,0-1 0,0 1 1,0-1-1,1 1 0,-1-1 0,0 0 1,0 1-1,0-1 0,2 0 1,25 0 1114,-17 0-922,137-7 1566,-29 1-1614,80-11 198,-114 3-2904,-27 6-2740,-25 1 838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53:16.7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1080 2400,'0'0'54,"-1"1"0,1-1 0,-1 1 0,1-1 0,-1 1 0,1-1 0,0 1 0,-1-1-1,1 1 1,-1 0 0,1-1 0,0 1 0,0-1 0,-1 1 0,1 0 0,0 0 0,0-1 0,0 1 0,0 0 0,-2 7 254,1-6 561,1-2-605,1 1 0,-1-1 0,0 1 1,0-1-1,1 1 0,-1-1 0,0 1 0,1-1 0,-1 1 1,1-1-1,-1 1 0,0-1 0,1 0 0,0 1 0,3-1 51,0-1-1,0 1 1,0-1-1,0-1 0,0 1 1,0 0-1,0-1 1,-1 0-1,1 0 0,0 0 1,-1 0-1,4-3 1,7-7 157,17-17 1,-29 27-434,27-32 214,0 0 0,-3-3 1,29-49-1,-52 80-199,4-4 93,-1 1 0,-1-1 0,0 0 0,0 0-1,-1-1 1,0 0 0,-1 0 0,0 1 0,-1-2 0,2-19 0,-4 30-160,0 1 0,0-1 0,1 0 1,-1 0-1,0 1 0,1-1 0,-1 0 1,1 1-1,-1-1 0,1 0 0,-1 1 0,1-1 1,-1 1-1,1-1 0,-1 1 0,1-1 0,0 1 1,-1-1-1,1 1 0,0 0 0,0-1 1,0 1-1,16-6-50,-6 3 77,0 1 0,-1 0 0,1 1 0,0 0 0,0 1 0,0 0 0,17 2 0,-27-2-21,0 1 0,1-1 1,-1 1-1,0-1 0,0 1 1,1-1-1,-1 1 0,0 0 1,0 0-1,0 0 1,0-1-1,0 1 0,0 0 1,0 0-1,0 0 0,0 0 1,0 3-1,1-2 19,-1 1-1,0 0 1,0 0-1,0 0 1,0 0 0,0 0-1,0 4 1,-1 3 65,1 1 1,-2-1-1,-1 16 0,-11 94 46,12-111-98,0 0-1,0 0 1,1 1 0,0-1-1,1 0 1,0 1 0,1-1 0,2 9-1,-3-14 44,0 0-1,1 0 1,0 0-1,0-1 0,0 1 1,0 0-1,0-1 0,1 0 1,0 0-1,-1 1 0,1-2 1,0 1-1,0 0 1,1 0-1,-1-1 0,1 0 1,-1 0-1,1 0 0,0 0 1,6 2-1,-6-3-27,0-1 0,1 1 0,-1-1 0,0 0 0,1 0 0,-1 0 0,0 0 0,0-1 0,1 0 0,-1 0 0,0 0 0,0 0 0,0-1 0,0 0 0,5-2 0,8-5 143,32-23 0,-49 32-181,140-110 246,-54 41-219,-70 58-23,28-25 62,-39 32-39,-1 0 1,0-1-1,0 1 1,-1-1-1,1 1 1,-1-1-1,3-7 1,-6 12-30,0 0 0,0 0 0,1 0-1,-1-1 1,0 1 0,0 0 0,0 0 0,0 0 0,0 0 0,0-1 0,0 1 0,0 0 0,0 0 0,0 0 0,0 0 0,0-1-1,0 1 1,0 0 0,0 0 0,0 0 0,0 0 0,0 0 0,0-1 0,0 1 0,-1 0 0,1 0 0,0 0 0,0 0 0,0 0 0,0-1-1,0 1 1,0 0 0,0 0 0,0 0 0,-1 0 0,1 0 0,-8-1-58,-8 4-137,10 0 182,-1 0 0,1 1 0,0 0 0,0 0 0,0 0 0,0 1 0,-9 9 0,-32 41 42,47-55-29,-19 24-42,2 0 1,0 1-1,1 0 1,-24 56-1,39-77 80,-2 1-24,2 0 0,-1 0 1,0 0-1,1 0 1,-1 11-1,2-15-13,0 0 1,0 0-1,0 1 0,0-1 1,1 0-1,-1 0 0,0 0 1,1 0-1,-1 0 0,0 0 1,1 0-1,-1 0 0,1 0 1,0 0-1,-1 0 0,1 0 1,0 0-1,0-1 0,-1 1 1,1 0-1,0 0 0,0-1 1,0 1-1,0-1 0,0 1 1,0 0-1,0-1 0,0 0 1,0 1-1,0-1 0,0 0 1,1 0-1,-1 1 0,1-1 1,1 0 51,0 0 1,0 0-1,0 0 1,0 0-1,0 0 1,0-1 0,0 1-1,-1-1 1,6-2-1,25-11-15,-25 10-9,5-3 19,0-1 0,-1 0 0,0-1-1,-1 0 1,0-1 0,0 0-1,-1-1 1,18-23 0,-16 17-2,-1-1 1,0 0 0,-1-1-1,-1-1 1,10-32 0,-18 50-64,0-1 0,0 0 0,0 0 0,-1 0 0,1 0 0,-1 0 0,0 0 1,0 0-1,0 0 0,-1 0 0,1 0 0,-1 0 0,1 1 0,-1-1 0,0 0 0,0 0 1,-2-4-1,2 6 0,1 1 0,0-1 0,0 1 1,-1-1-1,1 1 0,0-1 0,-1 1 0,1 0 1,0-1-1,-1 1 0,1-1 0,-1 1 1,1 0-1,-1-1 0,1 1 0,-1 0 0,1 0 1,-1-1-1,1 1 0,-1 0 0,1 0 1,-1 0-1,1 0 0,-1-1 0,1 1 0,-2 0 1,1 0-11,0 1 0,0-1 0,0 0 1,0 1-1,-1-1 0,1 1 0,0-1 0,0 1 1,0-1-1,0 1 0,0 0 0,-1 0 0,-1 2-10,0 0-1,0 0 0,0 1 0,0-1 0,1 1 0,-4 5 0,1 1 27,1 0 0,0 1 0,1 0 1,-1-1-1,2 1 0,0 0 0,0 0 0,1 1 0,1-1 0,-1 0 0,3 13 0,-2-18 23,1 1 0,1-1-1,-1 0 1,1 0-1,0 1 1,1-1-1,-1 0 1,1-1-1,0 1 1,1 0 0,-1-1-1,1 0 1,0 0-1,0 0 1,1 0-1,0-1 1,-1 1-1,2-1 1,-1 0 0,8 4-1,-10-7 31,-1 1 0,1-1 0,-1 0 0,1-1 0,-1 1 0,1 0 0,-1-1 0,1 1 0,0-1 0,0 0-1,-1 0 1,1 0 0,0 0 0,-1 0 0,5-2 0,-3 1 4,1-1 0,-1 1 0,0-1 0,0 0 0,0-1 1,0 1-1,0-1 0,5-4 0,0-2 6,0-1 0,0 0 0,0-1-1,-2 0 1,9-14 0,54-105 199,-31 56-342,-36 69 40,-1 0 0,1 0 0,0 0 0,0 1 0,1 0 0,4-5 0,-8 9 35,0 0-1,1 0 1,-1 1-1,0-1 1,0 0 0,1 0-1,-1 0 1,0 1-1,0-1 1,1 0 0,-1 0-1,0 1 1,0-1 0,0 0-1,0 1 1,0-1-1,1 0 1,-1 1 0,0-1-1,0 0 1,0 0-1,0 1 1,0-1 0,0 0-1,0 1 1,0 0-1,2 25-38,-1 1-1,-3 31 0,1-40 74,-2 89 30,3-104-34,0 0-1,0 0 1,0 0 0,-1 0 0,1 0-1,-3 4 1,3-5 61,2-3-30,-1 0-1,1 0 1,0 0 0,0 0 0,-1 0 0,1 0-1,0-1 1,-1 1 0,1 0 0,-1-1-1,0 0 1,0 1 0,1-1 0,-1 0 0,1-2-1,3-3 13,12-16 9,15-29-1,15-21-127,-38 59 41,14-16-110,-22 28 89,1 0 0,0 0 0,0 0 1,1 0-1,-1 1 0,0-1 0,0 0 0,1 1 1,3-2-1,-5 3 38,-1 0 0,0 0 0,1 0 0,-1 0 0,0 1 0,1-1 0,-1 0 0,0 0 0,0 0 0,1 1 0,-1-1 0,0 0 0,0 0 0,1 1 0,-1-1 0,0 0 0,0 1 0,0-1 0,1 0 0,-1 1 0,0-1 0,0 0 0,0 1 0,0-1 0,0 0 0,0 1 0,0 0 0,3 10-98,-1 28 48,-2-25 14,3 25 1,2-6-19,4 24 155,-8-52-75,1-1-1,-1 1 1,1-1 0,0 1 0,0-1-1,0 1 1,1-1 0,-1 0-1,5 4 1,-6-7-11,0 0-1,0 0 1,0 0 0,0 0-1,0 0 1,0-1 0,1 1-1,-1 0 1,0-1 0,0 1-1,1-1 1,-1 1 0,0-1-1,1 0 1,-1 1 0,1-1-1,-1 0 1,2 0 0,0 0 14,1-1-1,-1 1 1,0-1 0,0 0 0,0 0 0,0 0-1,-1 0 1,4-2 0,3-2 38,0-1 0,-1 0 0,0 0 0,8-8 0,-6 4 7,0-1-1,0-1 1,-1 0 0,8-14-1,27-56 133,-18 32-133,-26 50-69,40-79-587,-40 79 581,0 0 0,0 0 0,0 0 0,0 0 0,0 0 0,0 0 0,0 1 0,0-1-1,0 0 1,0 0 0,0 0 0,0 0 0,0 0 0,0 0 0,0 0 0,0 0 0,0 0 0,0 0-1,0 0 1,0 0 0,0 0 0,0 0 0,0 0 0,0 0 0,0 0 0,0 0 0,0 0-1,0 1 1,0-1 0,0 0 0,0 0 0,0 0 0,0 0 0,0 0 0,0 0 0,0 0 0,0 0-1,1 0 1,-1 0 0,0 0 0,0 0 0,0 0 0,0 0 0,0 0 0,0 0 0,0 0 0,0 0-1,0 0 1,0 0 0,0 0 0,0 0 0,0 0 0,0 0 0,0 0 0,0 0 0,0 0-1,1 0 1,-1 0 0,0-1 0,0 1 0,0 0 0,0 0 0,0 0 0,0 0 0,2 10-177,1 13 53,-5 37 162,-14 96 0,12-133 61,-1 1 0,-1-1-1,-1 0 1,-17 36 0,24-59-86,0 1 0,0-1 0,0 0 0,0 1 0,0-1 1,0 0-1,-1 1 0,1-1 0,0 0 0,0 1 0,0-1 0,-1 0 0,1 0 0,0 1 0,0-1 0,-1 0 0,1 0 0,0 0 1,-1 1-1,1-1 0,0 0 0,-1 0 0,1 0 0,0 0 0,-1 0 0,1 0 0,0 0 0,-1 0 0,1 1 0,0-1 1,-1 0-1,1 0 0,0-1 0,-1 1 0,1 0 0,0 0 0,-1 0 0,1 0 0,0 0 0,-1 0 0,1 0 0,0 0 1,-1-1-1,1 1 0,0 0 0,-1 0 0,1 0 0,0-1 0,0 1 0,-1 0 0,1 0 0,0-1 0,0 1 0,0 0 1,-1-1-1,1 1 0,0 0 0,0-1 0,0 1 0,0 0 0,0-1 0,-10-19 141,8 14-146,1 0 0,0 0 1,0-1-1,0 1 0,1 0 1,0-1-1,1-10 1,1 0-80,7-25 1,-9 41 66,0-1-1,0 1 1,1 0-1,-1-1 1,1 1-1,-1 0 0,1-1 1,-1 1-1,1 0 1,0 0-1,0 0 1,-1 0-1,1 0 1,0-1-1,0 2 0,0-1 1,0 0-1,0 0 1,1 0-1,-1 0 1,0 1-1,0-1 0,0 0 1,1 1-1,-1-1 1,0 1-1,1-1 1,-1 1-1,0 0 1,1 0-1,-1 0 0,1 0 1,-1 0-1,0 0 1,1 0-1,-1 0 1,1 0-1,-1 0 1,0 1-1,1-1 0,-1 1 1,0-1-1,0 1 1,1-1-1,-1 1 1,0 0-1,0 0 0,0-1 1,2 3-1,18 15 25,-15-13-50,0 1 1,1-1-1,-1 0 1,1 0 0,0-1-1,8 4 1,-12-7 59,-1-1 0,0 0 0,1 1 0,-1-1 1,0 0-1,1 0 0,-1 0 0,0 0 0,1-1 1,-1 1-1,0-1 0,1 1 0,-1-1 0,0 0 1,0 0-1,0 0 0,1 0 0,-1 0 0,0-1 1,0 1-1,-1 0 0,1-1 0,0 0 0,2-2 1,5-6 29,0 0 0,-1-1 0,8-13 1,-10 14-13,95-146 123,-90 143-207,-9 12-2,-1-1 0,1 1 0,-1-1 0,0 1 0,0-1 0,0 1 0,1-1 0,-2 0 0,1 1 1,0-1-1,0 0 0,0-2 0,-2 23 16,-1 0 0,-5 19 1,0 7-77,3-16-19,0-5 156,1 0 1,2 0-1,1 44 1,0-67-15,0 0-1,0 0 1,0 1 0,1-1 0,-1 0 0,0 0 0,1 1 0,-1-1 0,0 0 0,1 0 0,0 0-1,-1 0 1,1 0 0,0 0 0,-1 0 0,1 0 0,0 0 0,0 0 0,0 0 0,0 0-1,0 0 1,0-1 0,0 1 0,0 0 0,0-1 0,0 1 0,0-1 0,0 1 0,1-1 0,-1 1-1,0-1 1,0 0 0,0 0 0,1 0 0,-1 0 0,0 1 0,0-2 0,1 1 0,-1 0-1,0 0 1,0 0 0,3-1 0,3-1 50,-1 0 0,1-1 0,-1 0 0,1 0 1,-1 0-1,8-6 0,1-2-42,0-1 1,-1 0 0,0-1 0,12-16 0,43-61-60,-34 41 143,-7 13-99,-2-2 0,-2-1 0,34-75 0,-49 85-35,-1 0 1,-1 0-1,5-59 0,-11 80 18,20-251 85,-16 165-336,-5 94 244,0 0 0,0-1 0,0 1 1,0 0-1,0-1 0,0 1 0,0 0 0,0-1 0,0 1 0,0 0 0,0-1 0,0 1 0,0 0 0,0-1 0,0 1 0,0 0 0,0 0 0,-1-1 0,1 1 0,0 0 0,0-1 0,0 1 0,0 0 1,-1 0-1,1-1 0,0 1 0,0 0 0,-1 0 0,1-1 0,0 1 0,0 0 0,-1 0 0,1 0 0,0 0 0,-1-1 0,1 1 0,-1 0 0,1 0-9,-1 1 0,1-1 0,-1 0 0,1 0 0,-1 1 0,1-1 0,0 0 0,-1 1 0,1-1 0,-1 1-1,1-1 1,0 0 0,-1 1 0,1-1 0,0 1 0,0-1 0,-1 1 0,1-1 0,0 1 0,0-1 0,0 1 0,-1 0 0,-5 23-165,2-8 177,0 0-1,-2 20 1,-10 240-103,7-42 91,9-216 48,-1 35 12,3-1 0,8 53 0,-7-87-19,4 22 98,-7-37-88,1-1 0,0 0-1,-1 0 1,1 1 0,0-1 0,0 0-1,1 0 1,-1 0 0,0 0 0,1 0-1,-1-1 1,1 1 0,1 1 0,-2-2-14,0-1 1,-1 0-1,1 0 1,0 0-1,-1 0 1,1 0-1,0 0 1,-1 0-1,1 0 1,0 0-1,-1 0 0,1-1 1,0 1-1,-1 0 1,1 0-1,0-1 1,-1 1-1,1 0 1,-1-1-1,1 1 1,0 0-1,-1-1 1,1 1-1,-1-1 1,1 1-1,-1-1 1,0 1-1,1-1 1,-1 0-1,1 1 1,-1-1-1,0 0 1,2-1 20,9-13 41,-1 1-1,15-28 1,9-16-55,-21 41-7,0 0 0,1 0 0,21-18 0,-11 12 3,-18 16-105,0 0 0,1 1 0,9-7 0,-16 22-314,-17 54 302,-3 16 151,18-68-63,0 0 1,1 1-1,1-1 1,0 0 0,1 13-1,-1-23 20,0 0 0,0 1-1,1-1 1,-1 1 0,0-1-1,1 1 1,-1-1 0,1 0-1,-1 1 1,1-1 0,0 0-1,0 0 1,-1 1 0,1-1-1,0 0 1,0 0 0,2 2-1,-2-3-7,0 1 1,1-1-1,-1 1 0,0-1 0,0 1 0,0-1 0,1 0 1,-1 0-1,0 0 0,0 0 0,1 1 0,-1-2 0,0 1 1,0 0-1,1 0 0,1-1 0,4-1 12,0-1 1,0 0-1,0 0 0,0-1 0,8-5 0,-11 6 21,31-19 41,-1-2 1,34-30-1,-46 37-53,-17 14-45,-1 0-1,1 0 1,-1-1-1,0 0 1,6-7-1,-9 37-302,0-10 246,5 30 0,0-10 120,-5-30-37,1 1 0,0-1 0,0 1 0,1-1 0,0 0 0,0 0 0,6 8 0,-9-13 6,0 0 1,1-1 0,-1 1 0,0-1-1,1 1 1,-1-1 0,1 1-1,-1-1 1,1 1 0,-1-1 0,1 1-1,-1-1 1,1 0 0,-1 1 0,1-1-1,0 0 1,-1 1 0,1-1-1,-1 0 1,1 0 0,0 0 0,-1 0-1,1 1 1,0-1 0,-1 0-1,1 0 1,0 0 0,0-1 0,1 1 12,-1-1 0,0 1 0,1-1 1,-1 0-1,0 0 0,0 0 1,0 0-1,1 1 0,-1-2 1,0 1-1,0 0 0,1-2 0,2-3 24,0-1 0,0 0-1,6-14 1,-5 3-43,0 0 1,-1 0 0,-1-1-1,-1 1 1,0-1 0,-1 1-1,-3-28 1,2 44-24,0 0 0,0 0 0,-1 0-1,1 0 1,0 0 0,-1 1 0,1-1 0,-1 0 0,1 0-1,-1 1 1,0-1 0,0 0 0,0 1 0,0-1 0,0 1-1,0-1 1,-1 1 0,1-1 0,0 1 0,-1 0 0,1 0 0,-1 0-1,1 0 1,-1 0 0,1 0 0,-1 0 0,0 0 0,0 0-1,-3 0 1,2 0-8,-1 1-1,0 0 1,1 0-1,-1 1 1,0-1 0,1 1-1,-1-1 1,1 1-1,-1 0 1,1 0-1,-1 1 1,1-1-1,0 1 1,-4 2-1,6-3 130,10-2-32,0 0 0,0 0 0,0 0 1,-1-1-1,1-1 0,0 1 1,11-7-1,-2 3-87,24-6 0,-25 7 8,-13 4 2,-1 0 0,1 0 0,0 0 0,-1 0 1,1 0-1,0 1 0,0 0 0,0 0 0,-1 0 1,1 0-1,6 1 0,-9 0 6,0 0-1,0 0 1,0-1 0,0 1-1,1 0 1,-1 0 0,-1 0-1,1 0 1,0 0 0,0 0-1,0 0 1,0 1-1,-1-1 1,1 0 0,-1 0-1,1 1 1,-1-1 0,1 0-1,-1 0 1,0 1 0,1-1-1,-1 1 1,0-1 0,0 0-1,0 1 1,0-1 0,0 0-1,-1 3 1,0 6 65,-1-1 0,-4 19 1,3-18 21,0 5-29,2-8 24,-1-1 1,1 0-1,-1 1 0,-5 9 1,19-36 157,1 1 0,22-26 0,-29 38-267,0 1-1,0 0 1,1 0 0,0 1-1,0-1 1,0 2 0,1-1-1,0 1 1,0 0 0,9-3-1,-16 7 26,1-1-1,0 1 1,0 0-1,-1 0 1,1 0-1,0 0 1,0 0-1,-1 0 1,1 1-1,0-1 0,-1 1 1,1-1-1,0 1 1,-1-1-1,1 1 1,-1 0-1,1 0 1,-1 0-1,1 0 1,-1 0-1,0 0 1,1 0-1,-1 1 1,0-1-1,0 0 1,0 1-1,0-1 0,0 0 1,1 3-1,4 7 32,-1-1 0,0 1 0,5 14 0,-6-14-28,1 3-3,-1-5 23,0 0 0,-1 1 0,0-1 1,-1 1-1,0-1 0,1 13 0,-3-21-153,-2-2-1413,2 1 1295,-1 0 1,1 0-1,-1-1 1,1 1-1,-1 0 1,1 0-1,0-1 1,-1 1-1,1-1 0,0 1 1,-1 0-1,1-1 1,0 1-1,0-1 1,-1 1-1,1 0 1,0-1-1,0 1 1,0-1-1,-1 0 0,-2-14-1773,2 12 1326,-3-16-2972,-1-2 1244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53:17.1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 0 6720,'-20'3'2496,"10"-3"-1952,3 0 1376,7 3-1312,-5 2-32,5 3-352,5 0-32,-2-2-32,6 2-96,-4-1-96,-15-22-11104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53:17.5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543 10 6464,'-11'-8'2725,"12"6"-1586,7 4-235,19 7 1066,44 8 0,80 3-298,27 5-1519,-167-22-263,25 6-723,48 4 0,-68-14-457,-8-1-321,-8 2 1543,0 0-1,0 0 0,0 0 1,0 0-1,0 0 1,0 0-1,0 0 1,1-1-1167,-1 1 1167,0-1-1,0 1 0,0 0 1,0 0-1,0 0 1,0 0-1,0 0 0,0 0 1,0 0-1,0 0 1,0-1-1,0 1 1,0 0-1,0 0 0,0 0 1,0 0-1,0 0 1,0 0-275,-8-7-4393</inkml:trace>
  <inkml:trace contextRef="#ctx0" brushRef="#br0" timeOffset="1">13 58 7712,'-12'-8'2880,"12"5"-2240,9-5-192,-6 4-224,10 1-224,4-5-224,12 5 128,5-2-1728,8 2 1024,5-5-4192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53:23.9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17 801 2144,'-2'-2'269,"1"2"-226,1 0-1,-1 0 1,1-1 0,-1 1 0,1 0 0,0-1-1,-1 1 1,1 0 0,0-1 0,-1 1 0,1 0-1,0-1 1,0 1 0,-1 0 0,1-1 0,0 1 0,0-1-1,-1 1 1,1-1 0,0 1 0,0-2 992,-5 13 1034,2 11-608,3-21-634,2-1-54,3 0-495,0-1 0,0 0 1,0 0-1,0 0 0,0 0 0,-1-1 0,1 0 1,0 0-1,5-4 0,43-30 794,-32 21-862,21-12-32,-19 13 98,34-28 1,-50 36-94,-10 9-527,-9 14-18,0 9 237,1 0 0,1 0 0,-8 33 0,0 1 150,-56 140-89,54-151 590,-40 70-1,137-279 3029,-14 23-3647,-40 96 73,1 1 0,2 2-1,2 1 1,58-61 0,-70 81-66,-9 9 1,-1 0 0,1 1-1,1 1 1,0-1 0,11-7-1,-18 14 82,1-1-1,-1 1 0,1-1 0,-1 1 0,1-1 0,-1 1 0,1 0 1,0 0-1,-1 0 0,1 0 0,-1 0 0,1 0 0,0 0 0,-1 1 1,1-1-1,-1 0 0,1 1 0,-1 0 0,1-1 0,-1 1 0,1 0 1,-1-1-1,0 1 0,1 0 0,-1 0 0,0 0 0,0 0 0,0 1 1,1-1-1,-1 0 0,0 0 0,-1 1 0,1-1 0,0 0 0,0 1 1,-1-1-1,1 1 0,0-1 0,-1 1 0,0-1 0,1 1 0,-1-1 1,0 1-1,0 2 0,-1 19 39,-1 0 0,-1 1 0,-2-2 0,0 1 0,-1 0 0,-2-1 0,-13 30 0,18-45 10,-1 0 0,0 0 1,0 0-1,-1 0 0,0-1 1,0 0-1,0 0 1,-7 6-1,9-9 21,0-1 0,0 0 0,0 1-1,0-1 1,-1 0 0,1-1 0,-1 1 0,1 0 0,-1-1 0,0 0 0,1 0 0,-1 0-1,0 0 1,0-1 0,0 0 0,0 0 0,0 0 0,-7 0 0,11 0-66,0 0-1,-1 0 1,1 0 0,-1 0 0,1 0-1,-1 0 1,1-1 0,-1 1 0,1 0-1,-1 0 1,1 0 0,0 0 0,-1 0 0,1-1-1,-1 1 1,1 0 0,-1 0 0,1-1-1,0 1 1,-1 0 0,1-1 0,0 1-1,-1 0 1,1-1 0,0 1 0,0-1 0,-1 1-1,1 0 1,0-1 0,0 1 0,0-1-1,-1 1 1,1-1 0,0 1 0,0 0-1,0-1 1,0 1 0,0-1 0,0 1 0,0-1-1,0 1 1,0-1 0,0 1 0,0-1-1,0 1 1,1-1 0,-1 0 0,1 0-11,0-1 0,0 1 0,0 0 0,0-1 0,0 1 1,0 0-1,0-1 0,1 1 0,-1 0 0,0 0 0,1 0 0,1-1 0,9-4 30,102-59 156,5-6-16,-42 26 234,-15 7 301,79-63 0,-134 93-847,-7 7 140,1 1 1,-1-1-1,0 1 1,1-1-1,-1 1 1,0 0-1,1-1 1,-1 1-1,1-1 1,-1 1-1,0 0 1,1-1-1,-1 1 1,1 0 0,-1 0-1,1-1 1,-1 1-1,1 0 1,-1 0-1,1 0 1,0 0-1,-1 0 1,1 0-1,-1 0 1,1 0-1,-1 0 1,1 0-1,-1 0 1,1 0-1,0 0 1,-1 0-1,1 0 1,-1 1-1,1-1 1,0 0-1,3 2-2,-1-1-1,1 1 0,0-1 0,-1 1 0,1 0 0,-1 1 0,0-1 0,1 0 0,-1 1 1,-1 0-1,1 0 0,0 0 0,-1 0 0,1 0 0,-1 0 0,0 1 0,0-1 0,0 1 1,0-1-1,-1 1 0,0 0 0,1 0 0,-1 4 0,1 6 24,0 0-1,-2 20 1,-1-25-19,1 1-1,0-1 1,1 0 0,0 0 0,1 0-1,-1 0 1,2 0 0,3 12-1,-5-20 29,-1 0-1,1 0 1,-1 0-1,1 0 1,0 0-1,0 0 1,-1 0-1,1 0 1,0 0-1,0 0 1,0 0-1,0 0 1,0-1-1,0 1 1,0 0-1,0-1 1,0 1-1,1-1 1,-1 1-1,0-1 1,0 1-1,0-1 1,1 0-1,-1 0 1,0 0-1,0 1 1,1-1-1,-1 0 1,0-1-1,0 1 0,1 0 1,-1 0-1,0 0 1,0-1-1,1 1 1,-1-1-1,0 1 1,0-1-1,2 0 1,5-4 29,-1 0 0,1 0 0,-1 0 1,10-10-1,-11 10-53,45-45 207,-28 26-260,-22 23-61,-2 13-289,-4 18 198,3-18 176,0-1-1,-1 18 1,3-16 80,0 8-7,3 26 1,-2-42-26,-1 0 0,1-1 0,0 1 1,1 0-1,-1 0 0,1-1 1,0 1-1,0-1 0,0 0 0,6 8 1,-8-11-2,1-1 0,-1 0 0,0 0 0,0 0 0,1 1 1,-1-1-1,0 0 0,0 0 0,1 0 0,-1 0 0,0 0 1,0 0-1,1 1 0,-1-1 0,0 0 0,1 0 0,-1 0 0,0 0 1,0 0-1,1 0 0,-1 0 0,0 0 0,1 0 0,-1 0 0,0 0 1,0-1-1,1 1 0,-1 0 0,0 0 0,1 0 0,-1 0 0,0 0 1,1-1-1,6-5 78,-6 5-63,2-4 22,1 1 0,-1-1 0,0 0 0,0-1 1,-1 1-1,1 0 0,-1-1 0,0 1 0,-1-1 0,1 0 0,-1 0 0,0-9 0,0 1-32,0 0 0,-2 0 1,0 0-1,-3-18 0,3 27-37,0 0 0,-1 0 0,1-1 0,-1 1-1,0 0 1,0 1 0,-1-1 0,1 0-1,-1 1 1,-6-8 0,7 9-3,-1 1 1,0 0-1,1 0 0,-1 0 1,0 0-1,0 0 0,0 0 1,0 1-1,0 0 1,0-1-1,0 1 0,-1 0 1,1 1-1,0-1 0,-1 0 1,1 1-1,-6 0 0,-5 3-119,14-3 141,0 0 0,0 0 0,0 0 0,0 0 0,-1 0 0,1 1-1,0-1 1,0 0 0,0 0 0,0 0 0,0 0 0,0 1 0,0-1 0,-1 0-1,1 0 1,0 0 0,0 1 0,0-1 0,0 0 0,0 0 0,0 1 0,0-1-1,0 0 1,0 0 0,0 0 0,0 1 0,0-1 0,0 0 0,0 0 0,0 0-1,1 1 1,-1-1 0,0 0 0,0 0 0,0 0 0,0 1 0,0-1-1,0 0 1,0 0 0,1 0 0,-1 0 0,0 1 0,0-1 0,0 0 0,0 0-1,1 0 1,-1 0 0,0 0 0,0 0 0,0 0 0,1 1 0,-1-1 0,0 0-1,1 0 1,9 6 42,-7-5-31,-1 0 0,1 0 0,0-1-1,-1 1 1,1-1 0,0 0 0,0 0 0,-1 0 0,1 0-1,0 0 1,0 0 0,3-2 0,34-11 202,-29 9-170,110-37 273,32-12 89,-137 47-371,-2-1 1,1-1-1,-1 0 1,0-1 0,0 0-1,-1-1 1,12-12-1,-11 7 18,0 0-1,-1-1 1,-1-1 0,-1 0-1,12-22 1,-10 8 75,0 0 0,-2-1 0,8-42 0,-16 64-119,-1-1-32,0 0-1,-1 0 1,0 0 0,-1 0 0,0 0-1,-1 0 1,0 0 0,-4-14 0,5 25 22,0-1 1,0 1-1,0 0 1,0 0 0,0-1-1,0 1 1,1 0-1,-2 0 1,1-1-1,0 1 1,0 0 0,0 0-1,0-1 1,0 1-1,0 0 1,0 0-1,0 0 1,0-1 0,0 1-1,0 0 1,-1 0-1,1 0 1,0-1-1,0 1 1,0 0 0,0 0-1,-1 0 1,1-1-1,0 1 1,0 0-1,0 0 1,-1 0-1,1 0 1,0 0 0,0 0-1,0 0 1,-1 0-1,1-1 1,0 1-1,0 0 1,-1 0 0,1 0-1,0 0 1,0 0-1,-1 0 1,1 0-1,0 0 1,0 0 0,-1 1-1,1-1 1,0 0-1,0 0 1,-1 0-1,1 0 1,0 0 0,0 0-1,0 0 1,-1 1-1,1-1 1,0 0-1,0 0 1,0 0 0,0 0-1,-1 1 1,1-1-1,-10 17-257,-4 24 16,-10 56-1,3-10 148,-34 74 139,7-24-49,39-106 56,1 1-1,-5 45 1,11-55 49,1 0 0,3 35 0,-2-55-74,0 1 0,1-1 0,-1 0 0,1 1 0,-1-1 0,3 4 0,-3-6-15,0 1 1,1-1-1,-1 1 1,0-1-1,1 0 0,-1 1 1,0-1-1,1 0 0,-1 1 1,0-1-1,1 0 1,-1 1-1,1-1 0,-1 0 1,0 0-1,1 0 0,-1 1 1,1-1-1,-1 0 1,1 0-1,-1 0 0,1 0 1,-1 0-1,1 0 0,-1 0 1,1 0-1,-1 0 0,1 0 1,-1 0-1,0 0 1,1 0-1,-1-1 0,1 1 1,-1 0-1,1 0 0,-1 0 1,1-1-1,-1 1 1,0 0-1,1 0 0,0-1 1,9-7 53,0-1 0,-1 0 1,0 0-1,0-1 0,-1 0 1,8-14-1,-2 4-48,1 1 12,55-82 105,-62 82-120,-7 16-13,1 0 1,-1 0-1,0 0 0,1 0 0,-1 0 0,1 1 0,0-1 0,2-2 0,18 8-812,13 4 883,168-24-114,-80 5 210,-116 11-175,18-1 318,-22 1-153,-15 1-140,8 0-49,0 0 0,0 1 0,0-1 1,-8 3-1,-3 0-58,-4 1 57,-1 0 0,1 1 0,0 2 0,0 0 0,1 0 1,-33 20-1,40-21 26,1 1 0,0 0 0,1 1 1,0 0-1,0 1 0,1-1 0,0 2 0,0-1 1,1 1-1,0 0 0,1 1 0,-8 15 0,13-23 7,-1 0 1,1 1-1,0-1 0,0 1 0,0 0 0,1-1 0,-1 1 0,1 0 0,0-1 0,0 5 0,0-8 11,0 1-1,0-1 1,1 0-1,-1 1 0,0-1 1,1 0-1,-1 0 1,1 1-1,-1-1 0,0 0 1,1 0-1,-1 1 1,1-1-1,-1 0 0,0 0 1,1 0-1,-1 0 1,1 0-1,-1 0 0,1 0 1,-1 0-1,0 0 1,1 0-1,-1 0 0,1 0 1,-1 0-1,1 0 0,-1 0 1,0 0-1,1 0 1,-1-1-1,1 1 0,-1 0 1,0 0-1,1-1 1,-1 1-1,1 0 0,-1 0 1,1-1-1,16-11 209,80-85 306,-85 83-548,10-8 66,-11 12-53,-1-1 1,0 0-1,17-25 1,-25 29-68,-3 5-149,0 2 215,0 0-1,1 1 1,-1-1 0,0 1-1,1-1 1,-1 1-1,1-1 1,-1 1 0,0 0-1,1-1 1,0 1-1,-1 0 1,1-1 0,-1 1-1,0 1 1,-4 8-12,0 0 1,1 0-1,0 0 1,0 1-1,1 0 0,0 0 1,1-1-1,0 1 1,0 14-1,2-21 43,0 1 0,1-1 0,-1 0 0,1 1 0,0-1 0,0 0-1,0 0 1,0 0 0,1 0 0,3 6 0,-4-9-5,0 1 0,0 0-1,0-1 1,1 1 0,-1-1-1,1 0 1,-1 1 0,1-1-1,0 0 1,-1 0 0,1 0-1,0 0 1,0 0 0,-1-1-1,1 1 1,0 0 0,0-1-1,0 0 1,0 1 0,0-1-1,0 0 1,0 0 0,0 0-1,0 0 1,0 0 0,3-1-1,4-1 32,1 0 0,-1-1 0,0 0 0,0-1 0,16-8 0,43-30 182,-57 35-217,3-2-10,2-1-1,0-1 0,-1 0 1,0-1-1,22-23 0,-18 12 72,-1-2 0,-1-1 0,26-53 0,26-89 48,-16 36-179,39-64-40,-92 195 76,1 0 0,-1 0 0,1 0 0,-1 0-1,1 0 1,-1 0 0,0 0 0,0 0 0,1-1 0,-1 1-1,0 0 1,0-1 0,0 2 15,0-1 0,0 1-1,-1 0 1,1 0 0,0 0 0,0 0 0,0 0 0,0-1-1,0 1 1,0 0 0,-1 0 0,1 0 0,0 0-1,0 0 1,0 0 0,0 0 0,-1-1 0,1 1-1,0 0 1,0 0 0,0 0 0,-1 0 0,1 0-1,0 0 1,0 0 0,0 0 0,0 0 0,-1 0 0,1 0-1,0 0 1,0 0 0,0 0 0,-1 0 0,1 0-1,0 1 1,0-1 0,0 0 0,-1 0 0,-1 1-34,0 0 0,-1 1 0,1-1 0,0 0 0,0 1 0,0 0 0,0-1 0,0 1 0,-1 2 0,-4 6 16,0 0 0,2 0 1,-1 0-1,1 1 0,-6 17 1,-13 60-102,18-65 74,-82 324 184,81-313-100,1-1 0,1 1 0,0 37 0,5-70-17,0 0 1,0-1-1,0 1 0,0 0 0,0-1 0,0 1 0,0-1 0,0 1 0,1 0 1,-1-1-1,0 1 0,0-1 0,0 1 0,1 0 0,-1-1 0,0 1 0,1-1 1,-1 1-1,0-1 0,1 2 0,0-2 5,-1 0 0,1 0 0,-1 0 0,0 0 0,1 0 0,-1 0 0,1 0 0,-1 0 0,0 0-1,1-1 1,-1 1 0,1 0 0,-1 0 0,0 0 0,1 0 0,-1 0 0,0-1 0,1 1 0,-1 0 0,0 0 0,1-1 0,-1 1 0,1-1 0,18-22 472,-17 21-505,46-56 116,8-14-107,-52 68 7,0-3-34,-4 7 23,0 0 0,0 0 0,0 0 0,0 0-1,0 0 1,0-1 0,0 1 0,0 0 0,0 0 0,0 0 0,0 0 0,0 0 0,0 0 0,0 0 0,0-1 0,0 1 0,0 0-1,0 0 1,0 0 0,0 0 0,0 0 0,0 0 0,0 0 0,-1 0 0,1 0 0,0-1 0,0 1 0,0 0 0,0 0 0,0 0-1,0 0 1,0 0 0,0 0 0,-1 0 0,1 0 0,0 0 0,0 0 0,0 0 0,0 0 0,0 0 0,0 0 0,0 0 0,-1 0-1,1 0 1,0 0 0,0 0 0,0 0 0,0 0 0,0 0 0,13 11-239,2-6 290,1 0 0,-1-1-1,1-1 1,0 0-1,0-1 1,0-1-1,20-1 1,16 3-33,45-2 118,-56-2-35,-20-3 66,-19 3-192,0-1 42,-2 2 64,-1 2-405,0 1 342,0-1-1,0 1 1,0-1-1,-1 0 0,-3 5 1,0 1-44,1-2 30,0 1 1,1 0-1,0 0 1,1 0-1,-1 0 0,1 0 1,1 0-1,-1 1 0,1-1 1,0 0-1,1 1 1,0-1-1,1 9 0,-1-15 15,0 0 1,0-1-1,0 1 0,0-1 0,1 1 0,-1-1 0,0 1 0,0-1 0,1 1 0,-1-1 1,0 1-1,1-1 0,-1 0 0,0 1 0,1-1 0,-1 1 0,1-1 0,-1 0 0,1 1 1,-1-1-1,1 0 0,-1 1 0,1-1 0,-1 0 0,1 0 0,-1 0 0,1 0 0,0 1 1,1-1 5,1 0 0,-1 0 0,0 0 0,0 0 0,0 0 1,0-1-1,5 0 0,2-2 64,0-1 1,12-6-1,0-2 61,-2-1 0,27-23 0,-13 11-114,5-6-16,-1-2 0,-2-1 0,55-69 0,75-129 89,-74 97-88,-84 126-58,15-23-66,-21 29 90,1 0 0,-1 1 0,0-1-1,0 0 1,0 0 0,0 0 0,0 0 0,-1 0-1,1-4 1,-1 6 11,0 1 0,0 0 0,0-1 0,0 1 0,0 0 0,0-1 0,0 1-1,0 0 1,0 0 0,0-1 0,0 1 0,0 0 0,0-1 0,0 1 0,0 0 0,0 0-1,-1-1 1,1 1 0,0 0 0,0 0 0,0-1 0,0 1 0,-1 0 0,1 0 0,0 0-1,0-1 1,-1 1 0,1 0 0,0 0 0,0 0 0,-1 0 0,1-1 0,0 1 0,0 0-1,-1 0 1,1 0 0,0 0 0,-1 0 0,1 0 0,0 0 0,-1 0 0,1 0 0,0 0 0,0 0-1,-1 0 1,1 0 0,0 0 0,-1 0 0,-14 7-186,13-6 179,-9 7 8,0-1 0,0 1-1,1 1 1,0 0-1,1 1 1,0 0-1,0 0 1,-11 18 0,-4 12 19,-21 47 0,26-48-106,7-15 61,-49 103-19,53-107 97,1 0-1,1 1 1,1 0 0,-5 31-1,10-45-54,-1 1 0,1-1 0,0 1 0,0-1 0,2 9 1,-2-14 31,1 0 1,-1 0 0,1 0 0,-1 0 0,1-1-1,0 1 1,0 0 0,0-1 0,0 1 0,0 0-1,0-1 1,0 1 0,1-1 0,-1 0 0,1 1 0,-1-1-1,1 0 1,-1 0 0,1 0 0,-1 0 0,1 0-1,0 0 1,0-1 0,-1 1 0,3 0 0,4 1 35,-1-1 1,1 0-1,0 0 0,-1-1 1,1 0-1,15-2 1,45-13-94,-42 9 72,-3-1 70,0-2 0,36-17 0,-51 22-47,-4 2-31,-1 1-27,-1 0-1,0 0 0,0-1 1,0 1-1,0-1 1,0 1-1,0-1 1,0 0-1,0 0 0,-1 0 1,3-3-1,-1 2-313,-6 8 99,-2 3 148,-10 12-132,13-18 194,0 0 0,0 0 0,0 1 0,0-1 0,0 0 0,1 1 0,-1-1-1,1 1 1,0 0 0,0-1 0,0 1 0,0 0 0,-1 4 0,-2 23 361,4-29-299,18 0 151,-15 0-176,1-1 0,0 0-1,0 0 1,-1 0 0,1 0 0,0-1 0,-1 1-1,1-1 1,0 0 0,-1 0 0,1-1 0,5-2-1,9-6 10,-1-1-1,0 0 0,0-1 0,26-27 1,-22 16 24,0-1 0,-2-1 1,20-32-1,5-18 15,84-131 109,-69 117-302,-56 84 84,0-1 1,0 1-1,0-1 1,0 0-1,-1 1 1,0-1-1,0 0 1,-1-1-1,2-9 1,-3 15 21,0 1 0,0 0 0,0 0 0,0-1 0,0 1 0,0 0 0,0-1 0,0 1 1,0 0-1,0-1 0,0 1 0,0 0 0,0-1 0,-1 1 0,1 0 0,0 0 0,0-1 1,0 1-1,0 0 0,-1 0 0,1-1 0,0 1 0,0 0 0,-1 0 0,1 0 0,0-1 1,0 1-1,-1 0 0,1 0 0,0 0 0,-1 0 0,-11 1-165,-9 10 29,14-6 124,1 1 0,0 0 1,0 0-1,1 0 1,0 0-1,0 1 0,-5 8 1,-24 51-277,-11 61 350,23-57 127,-66 150-242,87-218 82,-12 28 146,12-28-158,1 0-1,-1 1 0,0-1 0,1 1 1,-1-1-1,1 0 0,0 1 0,0-1 1,0 1-1,1 2 0,3 3 22,-3-7-5,0 0 1,1 0-1,-1 0 1,0-1-1,1 1 0,-1 0 1,0-1-1,1 1 1,-1-1-1,1 0 1,-1 1-1,1-1 1,-1 0-1,1 0 1,-1 0-1,1 0 1,-1 0-1,1 0 0,-1 0 1,3-1-1,37-10 358,-30 8-479,48-12 34,-31 9 140,31-11 0,-54 15-95,1 0 1,0 1-1,-1-1 1,9 0-1,-13 2 7,-1 0-1,1 0 1,0 0-1,-1 0 1,1-1-1,0 1 1,-1 0-1,1 0 1,0 1-1,-1-1 1,1 0-1,0 0 1,-1 0-1,1 0 1,-1 1-1,1-1 1,0 0-1,-1 0 1,1 1-1,-1-1 1,1 0-1,-1 1 0,1-1 1,-1 1-1,1-1 1,-1 1-1,1-1 1,-1 1-1,0-1 1,1 1-1,-1-1 1,0 1-1,1 0 1,-1-1-1,0 1 1,0-1-1,0 1 1,1 0-1,-1-1 1,0 1-1,0 0 1,0-1-1,0 1 1,0 0-1,0-1 1,0 1-1,0 0 1,-1-1-1,1 2 1,-8 20 38,7-18-8,-1 0 0,1 0 0,0 0 0,0-1 0,0 1 0,-1 7 0,2-11-10,0 1 0,0 0 0,0 0 1,1 0-1,-1 0 0,0-1 0,0 1 0,0 0 1,1 0-1,-1 0 0,0-1 0,1 1 1,-1 0-1,0-1 0,1 1 0,-1 0 1,1 0-1,-1-1 0,1 1 0,0-1 0,-1 1 1,1-1-1,-1 1 0,1-1 0,0 1 1,0-1-1,-1 1 0,1-1 0,0 0 0,0 1 1,-1-1-1,1 0 0,0 0 0,0 0 1,0 0-1,0 0 0,-1 0 0,1 0 0,0 0 1,0 0-1,0 0 0,0 0 0,-1 0 1,1 0-1,0-1 0,1 1 0,1-1 32,11-1 93,1-1 0,-1-1-1,16-5 1,1-1-173,-28 9 51,1 0-42,-1-1 1,1 1-1,-1 0 0,1 1 1,-1-1-1,1 1 1,-1-1-1,1 1 1,-1 0-1,1 0 0,0 1 1,-1-1-1,6 2 1,-8-1 22,-1-1 0,0 1 1,0-1-1,0 0 0,1 1 1,-1-1-1,0 1 0,0-1 1,0 1-1,0-1 0,0 1 0,0-1 1,0 1-1,0-1 0,0 1 1,0-1-1,0 1 0,0-1 1,0 0-1,0 1 0,0-1 1,-1 1-1,1-1 0,0 1 1,-1 0-10,-3 10 2,0-1-1,-1 0 1,-1 0 0,-10 14 0,-1 2-31,-12 18 90,-3-1-1,-2-1 1,-1-2 0,-3-1-1,0-2 1,-3-2 0,-48 33-1,85-66-20,-9 7 102,-20 11 1,30-18-97,0-1-1,-1 1 1,0-1 0,1 0 0,-1 0-1,0 0 1,0 0 0,0-1 0,1 1 0,-9-1-1,11-1-17,0 1 0,0 0 0,0 0 0,-1 0 0,1-1 0,0 1 0,0-1 0,0 1 0,0-1-1,0 1 1,0-1 0,0 1 0,0-1 0,0 0 0,0 0 0,0 0 0,0 1 0,1-1 0,-1 0 0,0 0-1,1 0 1,-1 0 0,0 0 0,1 0 0,-1 0 0,1-1 0,0 1 0,-1 0 0,1 0 0,0 0 0,0 0-1,0-1 1,-1 1 0,1 0 0,1-1 0,-1-4 20,0 0 1,1 0-1,0 0 0,0 0 1,4-10-1,0 3-25,1 0 0,0 1 0,0 0 0,1 0 0,1 0-1,0 1 1,0 0 0,1 0 0,1 1 0,0 0 0,0 1 0,1 0 0,0 1 0,19-11 0,12-4-88,2 3-1,85-29 1,-28 12 24,6 0 217,-37 14-289,-69 23-60,0-1 0,-1 1-1,1 0 1,0 0 0,-1-1 0,1 1 0,0 0 0,0-1 0,-1 1-1,1-1 1,-1 1 0,1-1 0,0 1 0,-1-1 0,1 1 0,-1-1-1,0 0 1,1 1 0,-1-1 0,1 0 0,-1 1 0,0-1-1,1 0 1,-1 1 0,0-1 0,0 0 0,0 0 0,1 1 0,-1-1-1,0 0 1,0 0 0,0 1 0,0-1 0,-1-1 0,0-2-1385,0 1 1,0-1 0,-1 0 0,0 1 0,-3-7-1,-4-5-1481,4-3 358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53:24.2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3 6400,'-5'-1'517,"-11"0"1042,15 5-502,7 5 514,1-1-1290,1-1 1,0 0 0,0 0-1,1 0 1,0-1 0,0-1-1,1 0 1,-1 0 0,1 0 0,16 4-1,-15-7-196,0 1 1,1-2-1,-1 1 0,1-2 0,11 0 0,57-8-3998,-78 8 3548,1 0 1,-1-1-1,1 1 1,-1-1-1,1 1 0,-1-1 1,0 0-1,1 0 1,-1 0-1,0 0 1,0-1-1,0 1 1,0-1-1,0 1 1,0-1-1,2-2 1,6-14-2319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53:24.6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1027 206 7136,'-13'-8'2656,"16"8"-1440,2 8-2240,-5 0 864,0-2-2816</inkml:trace>
  <inkml:trace contextRef="#ctx0" brushRef="#br0" timeOffset="1">42 30 7808,'-42'-19'2880,"45"19"-2240,7-7-160,2 4-832,8 3 96,7 3-2784,1 4 1664,6-3-2496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53:26.9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68 337 2720,'1'-3'7671,"4"-6"-3739,36-53-2682,41-53-301,-90 128-1258,0 1-1,1 0 0,0 0 1,-4 17-1,-23 82 450,-41 161 1076,37-157-432,31-94-231,6-15 265,5-13 942,8-22-1491,-2 1 0,-1-1 0,11-50 0,0-1-273,-7 38-22,26-56 0,-29 75 58,2 0-1,1 0 1,0 1 0,18-19-1,15-14-72,1 3 0,3 2-1,78-58 1,-126 104 10,0 1 1,0-1-1,1 1 0,-1 0 1,0 0-1,0 0 0,0 0 0,1 0 1,-1 0-1,0 1 0,1-1 1,-1 1-1,1 0 0,-1 0 0,1 0 1,-1 0-1,1 0 0,-1 0 1,4 1-1,-3 0 9,-1 1 0,1-1-1,-1 0 1,0 1 0,1-1 0,-1 1-1,0 0 1,0-1 0,0 1 0,0 0-1,0 0 1,0 1 0,-1-1 0,1 0 0,-1 0-1,2 4 1,0 0 9,0 0-1,0 0 1,-1 1 0,0-1-1,0 1 1,0-1 0,-1 1-1,0 0 1,-1 0 0,1-1-1,-1 1 1,0 0 0,-1 0-1,0 0 1,0-1 0,0 1-1,-1 0 1,0-1 0,0 1-1,-1-1 1,1 0 0,-2 0-1,-6 11 1,2-6 65,-1-1 0,0 1 0,-1-2 1,0 0-1,0 0 0,-1 0 0,0-1 0,-1-1 0,1 0 0,-22 9 0,25-13-11,-1 0-1,1 0 0,-1 0 0,0-1 0,0 0 0,0-1 0,1 0 1,-1 0-1,0-1 0,-1 0 0,1-1 0,1 0 0,-1 0 0,0-1 1,0 0-1,0 0 0,-8-5 0,12 5-29,1-1-1,0 0 1,0 0 0,1 0-1,-1-1 1,0 1 0,1-1-1,-3-4 1,5 7-10,1 1 0,0-1 1,-1 1-1,1-1 0,0 1 0,0-1 1,-1 1-1,1-1 0,0 1 0,0-1 1,0 0-1,0 1 0,0-1 0,0 1 0,-1-1 1,2 0-1,-1 1 0,0-1 0,0 1 1,0-1-1,0 1 0,0-1 0,0 0 1,1 1-1,-1-1 0,0 1 0,0-1 0,1 1 1,-1-1-1,0 1 0,1-1 0,-1 1 1,1-1-1,-1 1 0,0 0 0,1-1 1,-1 1-1,1-1 0,-1 1 0,1 0 0,-1 0 1,1-1-1,0 1 0,-1 0 0,1 0 1,-1 0-1,1 0 0,-1-1 0,1 1 1,0 0-1,0 0 0,21 2-155,-1 0 0,0 1 0,29 8 0,17 4 162,-38-11 21,1-1 1,38 0-1,-55-4 30,1 0 1,-1-1 0,0 0 0,0-1-1,0 0 1,-1-1 0,21-9-1,-22 8-9,-1-1-1,-1 1 1,1-2-1,-1 1 1,0-2 0,0 1-1,-1-1 1,14-17-1,-17 18-56,0 0-1,-1 0 0,0-1 1,0 1-1,-1-1 0,0 1 1,-1-1-1,1 0 1,-2 0-1,1 0 0,-1-1 1,0-15-1,-1 22-14,0-1 1,0 1-1,0 0 1,-1-1-1,1 1 1,-1 0-1,0-1 1,0 1-1,0 0 1,-2-4-1,3 6 15,0-1 0,0 1 0,-1 0 0,1-1 0,0 1 0,-1 0 0,1-1 0,0 1-1,-1 0 1,1-1 0,-1 1 0,1 0 0,-1-1 0,1 1 0,0 0 0,-1 0 0,1 0 0,-1 0 0,1-1 0,-1 1 0,1 0 0,-1 0 0,1 0-1,-1 0 1,1 0 0,-1 0 0,1 0 0,-1 0 0,1 0 0,-1 1 0,1-1 0,-1 0 0,1 0 0,-1 0 0,1 1 0,-1-1 0,1 0 0,0 0-1,-1 1 1,1-1 0,-1 0 0,1 1 0,0-1 0,-1 0 0,1 1 0,0-1 0,-1 1 0,1-1 0,0 0 0,-1 2 0,-4 5-19,1 0 0,-1 1 0,1 0 0,0 0 0,1 0 0,0 0 0,0 0 0,1 1 0,0-1 0,1 1 0,-1 0 0,2 0 0,-1-1 1,1 1-1,1 0 0,-1 0 0,1-1 0,1 1 0,0 0 0,0-1 0,5 11 0,-6-16 53,0 0-1,0 0 1,1-1 0,-1 1-1,1-1 1,0 1 0,0-1-1,0 0 1,0 1 0,0-1-1,1 0 1,-1-1 0,0 1-1,1 0 1,0-1 0,-1 1-1,1-1 1,0 0 0,0 1-1,0-2 1,0 1 0,-1 0-1,1 0 1,0-1 0,1 0-1,-1 0 1,0 0 0,0 0-1,5 0 1,12-4 101,0 0 0,0-1 1,0 0-1,-1-2 0,27-13 0,17-5-1,-27 10-190,-1-1 1,0-1-1,40-28 0,-71 42 35,1 0-1,0 0 1,0 1-1,8-3 1,-13 4 19,1 1 0,-1 0-1,1 0 1,-1 0 0,1 0 0,-1 0 0,1 0 0,-1 0 0,1 0-1,-1 0 1,1 0 0,0 0 0,-1 0 0,1 0 0,-1 0 0,1 0-1,-1 1 1,1-1 0,-1 0 0,1 0 0,-1 1 0,1-1 0,-1 1-1,1 0 1,-1 0 0,0 0-1,1-1 1,-1 1 0,0 0-1,0 0 1,1 0 0,-1 0 0,0-1-1,0 1 1,0 0 0,0 0-1,0 0 1,0 0 0,-1 0 0,1-1-1,0 1 1,-1 1 0,-6 28-88,4-21 110,1 0 1,0-1-1,0 1 0,1 0 0,1 0 0,-1 0 0,1 0 0,1 9 0,0-15 35,-1-1 0,0 0-1,1 1 1,0-1 0,-1 0 0,1 0-1,0 0 1,0 0 0,0 0 0,0 0-1,1 0 1,-1 0 0,2 2 0,-1-3-1,-1 0 1,0 0 0,1 0 0,0 0 0,-1 0 0,1-1 0,0 1 0,-1 0 0,1-1 0,0 0-1,0 1 1,-1-1 0,1 0 0,0 0 0,0 0 0,0 0 0,-1 0 0,4 0 0,1-2 2,0 1 1,0 0 0,0-1 0,0 0 0,0-1 0,-1 1-1,1-1 1,5-4 0,-2 1-735,0 0 1,-1-1-1,15-14 0,-19 16-1449,-1 0 0,1 0 0,4-10 0,3-5-2641,2-1 513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53:29.5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114 470 1824,'0'0'4,"0"0"1,0 0-1,0-1 1,-1 1-1,1 0 1,0 0-1,0 0 1,0 0-1,0-1 1,0 1-1,-1 0 1,1 0-1,0 0 1,0-1-1,0 1 1,0 0-1,0 0 1,0-1-1,0 1 1,0 0-1,0 0 1,0 0-1,0-1 1,2-10 9369,-11 19-7907,-31 52-648,9-11-465,25-42-251,1 0-1,0 1 0,0 0 1,-3 10-1,7-16-29,0 1 1,0-1-1,1 0 0,-1 1 0,1-1 0,-1 0 0,1 1 0,0-1 1,0 1-1,0-1 0,1 1 0,-1-1 0,0 0 0,1 1 0,-1-1 1,1 0-1,0 1 0,0-1 0,0 0 0,2 4 0,-2-5-14,0 0-1,0 0 0,0 0 1,1 0-1,-1 0 0,0 0 1,0 0-1,1-1 0,-1 1 1,1 0-1,-1-1 0,0 1 1,1-1-1,-1 1 0,1-1 1,-1 0-1,1 0 1,0 0-1,-1 0 0,1 0 1,-1 0-1,1 0 0,-1 0 1,1 0-1,-1-1 0,1 1 1,1-1-1,4-1 218,1-1-1,0 0 1,12-7-1,-5 0-164,0-1-1,22-18 1,-12 8 53,-16 13-140,0-1 0,-1 0 0,14-18 0,-15 18-35,8-20-52,-11 20-41,-4 9 85,0 0-1,0 0 1,0 0 0,0 0 0,0 0 0,0 0 0,0 0 0,0 0-1,0 0 1,1 0 0,-1 0 0,0 0 0,0 0 0,0 0 0,0 0-1,0 0 1,0 0 0,0 0 0,0 0 0,0 0 0,0 0 0,0 0-1,-11 36-348,8-28 380,1-1-1,0 0 1,0 1 0,0 0-1,0 15 1,2-21-8,0 1 1,0-1-1,0 0 1,0 1-1,1-1 1,-1 0-1,1 1 1,0-1-1,0 0 1,0 1-1,0-1 1,2 4-1,-2-5 35,0 0 0,1 1-1,-1-1 1,0 0 0,1 0-1,-1 0 1,1 0 0,-1 0-1,1-1 1,-1 1 0,1 0-1,-1-1 1,1 1 0,0-1-1,-1 0 1,1 1 0,0-1-1,0 0 1,2 0 0,13-1 208,0 0-1,-1-1 1,1-1 0,30-10 0,-12 1-128,38-20 0,-30 12-24,65-34-420,-107 54 261,0 1 0,1 2 47,-1 1 0,1-1-1,-1 1 1,0 0-1,-1 0 1,1-1-1,0 1 1,-1 0-1,0 0 1,0 0 0,0-1-1,-1 1 1,1 0-1,-1 0 1,0-1-1,0 1 1,-1 4 0,-5 10 92,0 0 1,-12 19 0,11-21 122,8-14 376,5-3-208,11-6-85,22-14-307,21-25 362,-45 35-412,0 2 1,1 0-1,1 0 0,29-11 0,-45 20 63,1 0 0,0-1 0,-1 1 0,1 0 0,0-1 0,-1 1 0,1 0 0,0 0 0,0 0 0,-1 0 0,1 0 0,0 0 0,0 0-1,-1 0 1,1 0 0,0 0 0,0 0 0,-1 0 0,1 0 0,0 1 0,-1-1 0,1 0 0,0 1 0,-1-1 0,1 0 0,1 1 0,-2 0 5,1 0 1,-1 0-1,0 0 0,1 0 1,-1 0-1,0 0 1,1 0-1,-1 1 1,0-1-1,0 0 1,0 0-1,0 0 1,0 0-1,0 0 1,0 0-1,-1 0 0,1 0 1,-1 1-1,-10 32 6,8-28 14,1 0 0,0 0-1,0 0 1,0 0 0,1 0 0,-1 10-1,-1 9 229,3-25-224,0 1 0,0-1 0,0 0 0,0 1 0,1-1 0,-1 0 0,0 1-1,0-1 1,1 0 0,-1 0 0,0 1 0,0-1 0,1 0 0,-1 0 0,0 1 0,1-1-1,-1 0 1,0 0 0,1 0 0,-1 0 0,0 0 0,1 0 0,-1 1 0,0-1 0,1 0-1,-1 0 1,0 0 0,1 0 0,-1 0 0,1 0 0,11-1 126,10-4 142,31-10 0,-36 9-228,26-7-84,86-30 51,-98 30-45,-25 10-6,1 0-1,0 0 1,-1 0-1,1 1 1,0 0 0,1 0-1,-1 1 1,8-1-1,-15 21-120,-1-16 145,0 0 0,0 0 0,0 0 0,-1-1 0,1 1 0,-1 0 0,-2 3 0,2-4-3,0 1 0,0-1 0,1 1 0,-1-1 0,1 1 0,0 0 0,0 0 0,0 0 1,-1 3-1,1-1 19,0 0 1,1 0-1,0 0 1,0-1 0,0 1-1,0 0 1,3 10-1,-3-14 11,1 1 0,-1-1 0,1 0-1,0 1 1,0-1 0,0 1 0,0-1-1,0 0 1,0 0 0,0 1-1,0-1 1,0 0 0,1 0 0,-1 0-1,0 0 1,1-1 0,-1 1 0,0 0-1,1-1 1,-1 1 0,1 0 0,0-1-1,-1 0 1,1 1 0,-1-1 0,4 0-1,0 0 17,0 0 0,1 0 0,-1-1 0,0 0 0,0 0-1,0 0 1,0 0 0,0-1 0,0 0 0,6-3 0,6-4-31,21-15 1,-36 23-11,27-20 71,-1-2 1,-1 0-1,-1-2 0,28-34 1,-20 15-67,51-89-1,-3 2 222,30-11-192,-106 135-74,14-14-139,-19 19 125,0 1 0,0-1 0,0 1-1,0 0 1,0-1 0,0 0 0,-1 1 0,1-1 0,0 1 0,-1-1 0,1-2 0,-1 3 48,0 1 0,0 0 0,0 0 1,-1 0-1,1 0 0,0-1 0,0 1 0,0 0 0,-1 0 0,1 0 1,0 0-1,0 0 0,0-1 0,-1 1 0,1 0 0,0 0 0,0 0 1,-1 0-1,1 0 0,0 0 0,0 0 0,-1 0 0,1 0 0,0 0 1,0 0-1,0 0 0,-1 0 0,1 0 0,0 0 0,0 0 0,-1 0 1,1 0-1,0 1 0,0-1 0,-1 0 0,1 0 0,0 0 0,0 0 1,0 0-1,0 1 0,-1-1 0,1 0 0,0 0 0,0 1 0,-13 7-11,-3 5-48,2 1 0,0 0 0,0 2 0,1-1 0,1 1 0,-19 36 0,-46 114 54,64-133-23,-38 104 109,46-119-54,1-1 0,1 1 1,0 0-1,1 0 1,1 0-1,1 19 0,1-30 6,0 0 0,0 0-1,1 0 1,-1 0 0,1-1-1,1 1 1,-1-1 0,1 1-1,1-1 1,-1 0 0,1 0 0,0-1-1,0 1 1,0-1 0,1 0-1,0 0 1,0 0 0,1-1-1,-1 1 1,1-1 0,0-1-1,0 1 1,0-1 0,0 0-1,0 0 1,1-1 0,0 0 0,-1 0-1,1 0 1,0-1 0,0 0-1,0-1 1,0 1 0,9-2-1,-2 0-255,0-1-1,0 0 0,0-1 1,0 0-1,-1-2 0,1 1 0,-1-2 1,24-13-1,-35 18-122,0 0-1,0 0 1,0 0 0,0-1-1,-1 1 1,1 0 0,0-1-1,-1 0 1,0 1-1,1-1 1,-1 0 0,0 0-1,0 0 1,0 0 0,0 0-1,0 0 1,0 0 0,0 0-1,-1 0 1,1 0-1,-1 0 1,0-1 0,1 1-1,-1 0 1,0 0 0,0 0-1,0-1 1,-1 1 0,1 0-1,-1 0 1,1 0 0,-1 0-1,0-1 1,1 1-1,-3-3 1,-6-9-1363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53:29.9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12 4640,'-3'-4'978,"-11"-3"7468,23 15-6382,-2-5-1811,0 1 0,1-1 0,0 0 0,-1-1 1,1 1-1,0-2 0,0 1 0,0-1 1,14 0-1,7 2 20,299 23 815,-222-23-1008,-100-4-412,1 1-1,-1-1 1,0 0 0,0 0 0,0-1 0,7-2-1,-12 4 148,-1-1-1,0 1 0,1 0 0,-1 0 1,1 0-1,-1-1 0,0 1 0,1 0 1,-1 0-1,0-1 0,1 1 0,-1 0 0,0-1 1,0 1-1,1 0 0,-1-1 0,0 1 1,0 0-1,0-1 0,0 1 0,1-1 0,-1 1 1,0-1-1,0 1 0,0 0 0,0-1 1,0 1-1,0-1 0,0 1 0,0 0 1,0-1-1,0 1 0,0-1 0,0 1 0,0-1 1,-1 1-1,1 0 0,0-1 0,0 1 1,0-1-1,0 1 0,-1 0 0,1-1 0,0 1 1,-1 0-1,1-1 0,-1 1 0,-13-13-4672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4:10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 8640,'-4'-5'4126,"14"7"-896,3 1-2283,82 1 1724,-40-2-2291,100-2-791,-130-1-1909,-21 0 1359,-1 0 1,0 1-1,0-1 1,1 0-1,-1-1 1,0 1-1,0 0 1,5-4-1,6-4-1929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53:30.4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52 9984,'-16'-21'3680,"19"13"-2848,2-3-256,-5 8-448,8-2-192,4 2-1856,5 6 1024,5 2-4960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53:33.4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47 867 2816,'-18'-4'1801,"-10"1"5166,27 3-6306,11-12 987,-1 2-1241,0 1 1,1 0-1,1 1 0,-1 0 1,18-10-1,13-9 349,-20 10-580,0 0 1,-1-1-1,-1-1 1,-1 0-1,0-2 1,-2 0 0,-1-1-1,0 0 1,14-32-1,1-6-4,125-230 163,-149 282-335,11-18-9,-1 0 0,13-31 0,-28 54 16,0 0 1,-1 0-1,1 0 0,-1-1 1,1 1-1,-1 0 0,0-4 1,9-19 29,-6 21-277,-3 4-70,-4 4-4,-12 12 250,0 0 0,0 1 0,2 1 0,0 1 0,1 0 0,1 0 0,0 2 0,2-1 0,-14 35 0,-53 216 56,59-198 16,9-35 89,1 0 1,2 1-1,-1 63 0,7-99-52,-1-1-1,1 1 0,1-1 1,-1 0-1,0 1 0,0-1 1,0 0-1,1 1 0,-1-1 1,1 0-1,-1 1 0,1-1 1,-1 0-1,1 0 0,0 1 1,0-1-1,1 1 0,-1-1-2,0 0 0,-1-1-1,1 1 1,0-1-1,0 1 1,0-1 0,0 0-1,0 1 1,0-1-1,0 0 1,0 0 0,0 0-1,0 0 1,1 0-1,-1 0 1,0 0 0,0 0-1,1 0 1,4-2 77,0 0 1,-1 0 0,1 0 0,0 0 0,-1-1-1,8-5 1,76-38 202,-68 37-347,-1-1 0,1-1 0,-2-1 0,33-25 0,-32 19 107,22-26-1,-36 37-73,0 0-1,-1-1 1,0 1 0,0-1-1,-1 0 1,0-1 0,4-12-1,-8 21-19,0 0 0,0 0 0,0 0-1,0 0 1,0 0 0,-1 0 0,1 0-1,0 0 1,0 0 0,0 0 0,0 0-1,0 0 1,0 0 0,0 0 0,0 0-1,0 0 1,0 0 0,0 0 0,0 0 0,-1 0-1,1 0 1,0 0 0,0 0 0,0 0-1,0 0 1,0 0 0,0 0 0,0 0-1,0 0 1,0 0 0,0 0 0,0 0-1,0-1 1,0 1 0,0 0 0,0 0-1,0 0 1,0 0 0,0 0 0,0 0-1,0 0 1,0 0 0,0 0 0,0 0-1,0 0 1,0 0 0,0 0 0,0-1 0,0 1-1,0 0 1,0 0 0,0 0 0,0 0-1,0 0 1,0 0 0,0 0 0,0 0-1,-9 8-139,-9 16 54,5 2-35,-15 42 0,27-64 132,0 0 1,0 0-1,0 0 1,0 0-1,1 0 1,0 0-1,0 0 1,0 0-1,0 1 1,1-1-1,-1 0 1,1 0-1,2 7 1,-2-9 28,1 1-1,-1-1 1,0 1 0,1-1 0,-1 1-1,1-1 1,0 0 0,-1 0 0,1 0-1,0 0 1,1 0 0,-1 0 0,0-1-1,0 1 1,1-1 0,-1 1 0,1-1-1,-1 0 1,1 0 0,4 1 0,1-1 48,0 0-1,0 0 1,0 0 0,0-1 0,0-1 0,0 1 0,0-1 0,0-1-1,0 0 1,0 0 0,0 0 0,8-4 0,-1-1-49,-1 0-1,0-1 1,0 0 0,-1-1 0,15-12-1,22-28 65,-49 49-106,-1-1-1,0 1 1,1 0 0,-1-1-1,0 1 1,1 0 0,-1-1-1,1 1 1,-1 0 0,1-1-1,-1 1 1,1 0 0,-1 0-1,1 0 1,-1-1 0,1 1-1,-1 0 1,1 0 0,-1 0-1,2 0 1,-2 1 14,0-1 0,1 1 0,-1 0-1,0-1 1,1 1 0,-1 0 0,0 0 0,0-1 0,0 1 0,1 0-1,-1 0 1,0-1 0,0 1 0,0 0 0,0 0 0,-1 1 0,2 16-113,-1-12 90,0 1 0,0 0 0,0-1-1,-1 1 1,1 0 0,-4 10 0,2-12 57,0 1 1,1-1-1,-2 11 0,3-14 197,9-11 436,5-3-643,0 1-1,1 0 1,1 1-1,16-9 0,-21 14-11,-4 0-6,1 1 0,13-4 0,-20 7-21,1 1 0,-1 0-1,0-1 1,1 1-1,-1 0 1,0-1-1,1 1 1,-1 0 0,0 0-1,1 0 1,-1 0-1,1 1 1,-1-1 0,0 0-1,1 0 1,-1 1-1,0-1 1,0 1-1,1-1 1,-1 1 0,0 0-1,0-1 1,2 2-1,-3-1 3,1 0-1,-1 0 0,1-1 1,-1 1-1,1 0 1,-1 0-1,0 0 0,1 0 1,-1 0-1,0 0 1,0 0-1,0 0 0,0 0 1,0 0-1,0 0 0,0 0 1,0 0-1,0 0 1,0 0-1,0 0 0,-1 2 1,-10 24-37,7-19 141,-3 7 16,6-14 246,10-1-5,2-3-322,1-1-1,0 0 1,-1 0 0,20-12-1,-3 3 72,92-36-331,-119 48 226,-1 1-1,1 0 1,-1 0 0,1 0 0,-1-1-1,1 1 1,-1 0 0,1 0 0,-1 0-1,1 0 1,-1 0 0,1 0 0,-1 0-1,1 0 1,-1 0 0,1 0-1,-1 0 1,0 1 0,1-1 0,-1 0-1,2 0 1,3 12-118,-5-9 104,0 1 0,0-1 0,-1 0-1,0 1 1,1-1 0,-1 0-1,0 0 1,-1 1 0,1-1 0,0 0-1,-3 3 1,-4 11-18,4-5 52,2-5 4,-1 0 0,1 0 0,0 0 1,1 0-1,0 0 0,0 10 1,1-15-5,0 0 1,0-1 0,1 1 0,-1-1 0,1 1 0,0-1-1,-1 1 1,1-1 0,0 1 0,0-1 0,0 0-1,0 1 1,0-1 0,0 0 0,0 0 0,0 0 0,1 0-1,-1 0 1,0 0 0,1 0 0,-1 0 0,1 0-1,-1-1 1,1 1 0,1 0 0,8 3-21,-1-1 0,20 4 1,-16-4 100,-4-1-54,0-1 0,1 0 0,-1 0 0,1-1 0,-1 0 1,1-1-1,-1 0 0,0-1 0,1 0 0,17-7 0,-5 0 25,0 0 0,-1-2 1,31-20-1,-45 26-66,-1 1 70,0-1 0,0 1 0,-1-1 1,10-9-1,-16 13-73,1 0 1,0 0-1,0 1 0,0-1 1,-1 0-1,1 0 0,0 0 1,-1 0-1,1 0 0,-1 0 1,1 0-1,-1 0 0,0 0 1,1-1-1,-1 1 1,0 0-1,0 0 0,0 0 1,0 0-1,0 0 0,0 0 1,0-1-1,0 1 0,0 0 1,-1 0-1,1 0 0,0 0 1,-1 0-1,1 0 0,-1 0 1,1 0-1,-1 0 0,1 0 1,-1 0-1,0 0 1,1 0-1,-1 0 0,0 0 1,0 1-1,-1-2 0,0 1-20,0-1 1,-1 1-1,1 0 0,0 0 0,-1 0 0,1 1 1,-1-1-1,1 0 0,-1 1 0,1 0 0,-1 0 0,0-1 1,1 1-1,-1 1 0,1-1 0,-1 0 0,-3 2 0,0-1-3,1 0-1,-1 0 1,1 1-1,0 0 1,0 1-1,-10 4 0,-17 20-134,12-8 211,18-18-46,1 1 1,-1-1-1,0 1 1,1 0-1,0 0 1,-1 0-1,1 0 1,0 0-1,0 0 1,0 0-1,0 1 1,0-1-1,1 0 1,-2 3-1,1 3-9,1-1-1,0 16 1,0-13-5,0-8 141,2 2-63,1 0 0,0-1 1,0 1-1,6 6 0,-4-5 36,-3-2-57,1 1 0,-1-1 0,1 0 1,0 0-1,1 0 0,-1-1 0,0 1 1,1-1-1,0 0 0,-1 0 1,1 0-1,0 0 0,0-1 0,0 1 1,0-1-1,0 0 0,0 0 0,0-1 1,6 1-1,28-3 92,54-9 0,-29 2-99,4 1 221,54-6 55,-96 13-302,-20 2-33,0-1 1,1 0 0,-1-1-1,0 1 1,7-2 0,-10 1-97,-7 2-452,-25 7-4900,-35 17 0,44-16 3994,-35 15-4401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53:34.3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 60 3552,'0'-2'254,"0"0"1,0 0-1,0 0 1,0 0-1,1-1 1,-1 1-1,1 0 1,-1 0-1,1 0 1,0 0 0,-1 1-1,1-1 1,0 0-1,0 0 1,1 0-1,-1 1 1,6-8 5496,-10 13-4402,-6 12-1032,8-13-24,-1 1 0,1-1 1,-1 0-1,0 0 0,1 0 0,-1 0 1,-4 5 847,9-17 134,-2 7-1192,0-2 9,0-1 1,0 0 0,1 0 0,0 1 0,0-1 0,0 1 0,4-6 0,0-4-119,-7 25-188,-1-2 525,-1-22 493,3 13-813,0 0 0,0-1 1,0 1-1,0 0 0,0 0 0,0 0 1,0 0-1,-1 0 0,1 0 0,0 0 1,0 0-1,0-1 0,0 1 0,0 0 0,-1 0 1,1 0-1,0 0 0,0 0 0,0 0 1,0 0-1,-1 0 0,1 0 0,0 0 0,0 0 1,0 0-1,0 0 0,-1 0 0,1 0 1,0 0-1,0 0 0,0 0 0,0 0 1,0 0-1,-1 1 0,1-1 0,0 0 0,0 0 1,0 0-1,0 0 0,0 0 0,0 0 1,-1 0-1,1 1 0,-6 2-480,4-1-121,0 0 0,0 0-1,1 1 1,-1-1-1,1 0 1,0 0 0,0 1-1,0-1 1,-2 5-1,1 1-1172,-10 17-1417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8T21:53:35.2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8 4160,'0'0'38,"-2"-6"1208,8 4 328,12 3 1664,-14 0-2713,0 0 0,0 0 0,1 0 0,-1-1 0,0 1 0,0-1 0,1 0 0,-1-1 0,0 1 0,7-2 0,16-1-34,122 11 1561,-19 0-931,290-5-912,-291-3-4220,-99 0-2378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6:21.1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75 2560,'-1'-7'6285,"2"-3"-3722,7 2-681,-5 7-1906,0 0 0,0 1-1,1-1 1,-1 1 0,0 0-1,4 0 1,9-1 50,103-17 133,80-8-270,-183 26 134,-3-1 15,0 0 0,-1 1 0,23 3-1,-32-2-11,0 0 0,0-1 0,0 1-1,0 0 1,0 0 0,0 1 0,0-1-1,0 1 1,-1-1 0,1 1 0,-1 0-1,1 0 1,-1 0 0,0 0-1,0 1 1,1-1 0,-2 0 0,1 1-1,0-1 1,2 5 0,-3-3 4,1-1 0,0 0 0,0 1 0,0-1 0,0 0 0,1 0 0,-1-1 0,1 1 0,0 0 0,0-1 0,0 0 0,0 1 0,0-1 1,1 0-1,-1-1 0,0 1 0,1-1 0,-1 1 0,1-1 0,0 0 0,0 0 0,-1-1 0,1 1 0,0-1 0,0 0 0,-1 0 0,1 0 0,0 0 0,5-2 0,56-8 312,45-7-81,-107 16-259,411-32 380,-301 40-931,-113-7 507,0 0-43,0 0 0,1 0 0,-1 0 0,0 0 0,0 0-1,0 0 1,0 0 0,1 0 0,-1 0 0,0 0 0,0 0 0,0 0 0,0 0 0,1 0 0,-1 0 0,0 0-1,0 0 1,0 0 0,0 0 0,0-1 0,1 1 0,-1 0 0,0 0 0,0 0 0,0 0 0,0 0 0,0 0-1,0-1 1,1 1 0,-1 0 0,0 0 0,0 0 0,0 0 0,0 0 0,0-1 0,0 1 0,0 0 0,0 0-1,0-1 1,3-3-1541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6:22.5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148 48 992,'-2'0'115,"1"0"-1,-1 0 1,1 0 0,0 0-1,-1 1 1,1-1 0,-1 0-1,1 1 1,-1-1 0,1 1 0,0-1-1,-1 1 1,1 0 0,0-1-1,0 1 1,-1 0 0,1 0-1,0 0 1,-2 2 0,-13 10 1287,12-11-920,1 0-1,-1 1 1,1 0 0,0 0 0,-4 4-1,6-6-360,0 0 0,1 0 0,-1-1 0,0 1 0,0 0 0,0 0 0,0-1 0,0 1 0,0-1 0,0 1 0,0-1 0,0 1 0,0-1 0,-2 1 0,2-1 12,0 0 0,0 1 0,0-1 1,0 0-1,0 1 0,0-1 1,0 1-1,0-1 0,0 1 0,1 0 1,-1-1-1,0 1 0,-1 2 0,2-3-129,0 0 0,0 0 0,-1 0-1,1 0 1,0 0 0,0 0 0,0 0-1,0 0 1,0 0 0,0 1 0,-1-1-1,1 0 1,0 0 0,0 0 0,0 0-1,0 0 1,0 0 0,-1 0 0,1 0-1,0 0 1,0 0 0,0 0 0,0 0-1,-1 0 1,1 0 0,0 0 0,0 0-1,0 0 1,0 0 0,0 0 0,-1 0-1,1-1 1,0 1 0,0 0 0,-1-1 307,4 2 1252,-3-1-1553,0 0 1,0 0-1,0 0 1,0 0-1,0 0 1,0 0-1,0 0 1,0 0-1,0 0 1,0-1-1,0 1 1,0 0-1,0 0 1,0 0-1,0 0 1,0 0-1,0 0 1,0 0-1,0 0 1,0 0-1,0-1 1,0 1-1,0 0 1,0 0-1,0 0 1,0 0 0,0 0-1,0 0 1,0 0-1,0 0 1,0 0-1,0 0 1,0 0-1,0 0 1,0-1-1,1 1 1,-1 0-1,0 0 1,0 0-1,0 0 1,0 0-1,0 0 1,0 0-1,0 0 1,0 0-1,0 0 1,0 0-1,0 0 1,1 0-1,-1 0 1,0 0-1,0 0 1,0 0-1,0 0 1,8-4 148,-4 3 138,29-20 725,-25 15-849,0 1 0,18-9 1,9-1 49,-12 4-70,1 2 0,34-9 0,-35 14 290,-42 24-70,13-15-347,-1-1 0,0 0 0,-10 5 0,-9 5 67,-143 92 393,162-101-527,4-3 78,1-1 0,-1 1 1,0 0-1,0-1 0,0 1 0,0-1 0,0 0 0,-1 0 0,1-1 1,-6 2-1,13-5-438,0 1 465,-1 0 1,1 0 0,-1 0-1,1 0 1,0 1 0,0-1-1,0 1 1,0 0-1,7-1 1,-3 3-103,1-1 1,0 2-1,0-1 1,-1 1-1,14 5 0,43 21 340,-22-10-485,-34-14 146,-4-1-44,1-1 0,-1 1 0,1-1 1,0-1-1,-1 1 0,1-1 1,0 0-1,0 0 0,0 0 0,0-1 1,0 0-1,0-1 0,9 0 0,7-5-2729,3 1 805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6:28.5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135 530 1568,'1'-1'215,"-1"-1"0,1 1 0,0 0 1,0-1-1,0 1 0,0 0 0,0 0 0,0 0 0,0-1 1,2 0-1,4-5 543,-1-2 419,-5 1 1449,-1 6-2561,0 1 1,0 0 0,0 0 0,0-1-1,-1 1 1,1 0 0,0 0-1,-1-1 1,1 1 0,-1 0 0,1 0-1,-1 0 1,0 0 0,1-1-1,-1 1 1,0 0 0,0 1 0,0-1-1,0 0 1,0 0 0,0 0-1,0 0 1,0 1 0,0-1 0,0 0-1,0 1 1,-1-1 0,1 1-1,0 0 1,0-1 0,-1 1 0,-1-1-1,1 1-55,-1 0-1,0 0 1,1-1-1,-1 2 1,1-1-1,-1 0 1,0 0-1,1 1 0,-1-1 1,1 1-1,-1 0 1,1 0-1,-1 0 1,1 0-1,-3 2 1,-1 2-43,-1 0 1,1 1-1,0 0 1,0 0-1,0 1 1,1 0-1,0 0 1,1 0-1,0 0 1,-5 11-1,4-5 6,0 0-1,1 0 1,1 0-1,0 0 1,-1 24-1,4-36 25,-1 11-18,0 1 0,1-1 0,3 25 0,-3-34 37,1-1 1,-1 1-1,1 0 0,0-1 0,-1 1 0,1-1 0,1 1 0,-1-1 0,0 0 0,1 1 0,-1-1 0,1 0 0,-1 0 0,1 0 0,0 0 0,0 0 0,0-1 0,0 1 0,0 0 0,1-1 0,-1 0 1,0 1-1,1-1 0,3 1 0,-4-1 34,1-1 1,-1 1-1,0-1 1,1 0-1,-1 0 1,1 0-1,-1 0 1,0 0 0,1 0-1,-1-1 1,0 1-1,1-1 1,-1 0-1,0 0 1,0 1-1,0-2 1,0 1-1,0 0 1,0 0-1,3-2 1,2-3 113,-1 0-1,0-1 1,11-13-1,-13 15-124,2-3 49,-1 0 0,1-1 0,-2 1 0,1-1 0,-1 0 0,-1 0 0,1-1 0,-2 1 0,1-1 0,-1 1 0,-1-1 0,1 0 0,-2 0 0,1 0 0,-2 0 0,1 1 0,-4-21 0,3 28-60,0 0 1,0 0-1,1 0 0,-1 1 0,0-1 0,-1 0 1,1 0-1,-3-3 0,4 5-34,0 0-1,0-1 1,-1 1-1,1 0 1,0-1-1,-1 1 1,1 0-1,0-1 1,-1 1-1,1 0 1,0 0-1,-1 0 1,1-1-1,0 1 1,-1 0-1,1 0 1,-1 0-1,1 0 1,-1 0-1,1-1 1,0 1-1,-1 0 1,1 0-1,-1 0 1,1 0-1,-1 0 1,1 1-1,0-1 1,-1 0-1,1 0 1,-1 0 0,1 0-1,-1 0 1,1 0-1,0 1 1,-1-1-1,1 0 1,0 0-1,-1 1 1,1-1-1,0 0 1,-1 1-1,1-1 1,0 0-1,-1 1 1,1-1-1,0 0 1,0 1-1,-3 4-29,1-1 0,1 1 1,-1 0-1,1-1 0,0 1 0,0 0 0,0 0 0,0 0 0,1 0 0,0 0 0,0 6 1,1-3-14,0-1 0,0 1 0,0-1 0,1 0 0,0 1 0,6 12 0,-6-16 101,0 1-1,1-1 1,0 0 0,0 0-1,0 0 1,0 0 0,1 0 0,-1-1-1,1 0 1,0 1 0,0-1-1,0-1 1,7 5 0,-7-6-3,-1 0 1,1 1 0,0-1-1,0 0 1,-1-1-1,1 1 1,0-1-1,0 0 1,0 0-1,0 0 1,0 0 0,0-1-1,0 1 1,0-1-1,-1 0 1,1 0-1,6-3 1,0-2 31,0 0-1,0 0 1,-1-1 0,0 0 0,0-1 0,14-16 0,0 1-18,-9 8-166,0 0-1,-1-1 1,0-1-1,11-21 1,-24 38 95,1 0-1,-1 0 1,0-1 0,0 1 0,0 0 0,0 0-1,0 0 1,0 0 0,0 0 0,0-1-1,0 1 1,1 0 0,-1 0 0,0 0 0,0 0-1,0 0 1,0 0 0,0 0 0,0 0 0,1-1-1,-1 1 1,0 0 0,0 0 0,0 0-1,0 0 1,1 0 0,-1 0 0,0 0 0,0 0-1,0 0 1,0 0 0,1 0 0,-1 0-1,0 0 1,0 0 0,0 0 0,0 0 0,0 0-1,1 1 1,4 6-34,3 13 205,-8-17-174,6 14 1,0-1-1,0 0 0,2 0 1,0-1-1,1 0 0,0 0 1,1-1-1,1 0 0,18 18 1,-27-30 42,-1-1 0,1 1 0,-1-1 0,1 1 0,0-1 0,0 0 0,-1 0 1,1 0-1,0 0 0,0 0 0,0-1 0,0 1 0,1 0 0,-1-1 0,0 0 1,0 1-1,0-1 0,0 0 0,0 0 0,1 0 0,-1 0 0,0-1 0,0 1 1,0 0-1,0-1 0,0 0 0,0 1 0,0-1 0,3-2 0,4-2 56,0-1-1,-1 0 0,0-1 0,0 1 1,7-10-1,4-2-118,21-14-66,-28 23 247,1-1 1,-1 0-1,-1-1 0,0 0 1,19-24-1,-30 35-148,0 0-1,0-1 1,0 1 0,0 0 0,0 0-1,0 0 1,1 0 0,-1 0 0,0 0-1,0 0 1,0 0 0,0 0 0,0-1-1,0 1 1,0 0 0,0 0 0,0 0 0,0 0-1,0 0 1,0 0 0,0-1 0,0 1-1,0 0 1,0 0 0,0 0 0,0 0-1,0 0 1,0 0 0,0-1 0,0 1-1,0 0 1,0 0 0,0 0 0,0 0-1,0 0 1,0 0 0,0 0 0,0-1-1,0 1 1,0 0 0,-1 0 0,1 0-1,0 0 1,0 0 0,0 0 0,0 0 0,-8 1-40,-13 10-39,11-2 9,1-1 0,0 2-1,0-1 1,1 1 0,1 1 0,-1 0 0,1 0 0,-8 19 0,10-20-55,1 1 0,-3 11 0,6-20 111,0 1-1,1-1 1,-1 0-1,1 0 1,0 1-1,0-1 0,0 0 1,0 1-1,0-1 1,0 0-1,0 1 1,1-1-1,0 0 1,-1 0-1,1 0 1,2 5-1,-3-7 36,1 1 0,-1-1 0,1 1-1,0-1 1,0 0 0,-1 1 0,1-1 0,0 1-1,0-1 1,-1 0 0,1 0 0,0 0 0,0 1 0,0-1-1,-1 0 1,1 0 0,0 0 0,0 0 0,0 0-1,0 0 1,-1-1 0,1 1 0,0 0 0,0 0-1,0 0 1,-1-1 0,1 1 0,1-1 0,20-11 494,-18 8-459,0 1 0,0-1 0,-1 0 1,1 0-1,-1 0 0,0-1 0,0 1 0,0-1 1,0 0-1,-1 0 0,2-5 0,3-10-61,6-31-1,-12 45-5,1-7-40,-1 10-50,-1 0 0,0 1 0,1-1 1,0 1-1,-1-1 0,3-3 0,-2 6 70,-1 1-1,1-1 1,0 1 0,-1-1-1,1 1 1,0 0 0,-1-1-1,1 1 1,-1 0 0,1 0-1,-1-1 1,1 1 0,-1 0 0,1 0-1,-1 1 1,6 15 44,0 0 1,-1 1 0,-1-1-1,-1 1 1,0 0 0,-2 0-1,0 0 1,-1 1 0,0-1-1,-2 0 1,0 0 0,-1 0-1,-1 0 1,-11 30 0,1-5 170,-35 84 646,47-122-770,-11 18 319,13-23-355,-1 1 0,1 0 0,-1 0 0,0 0-1,1 0 1,-1 0 0,0-1 0,0 1 0,0 0 0,0-1 0,1 1-1,-1 0 1,0-1 0,0 1 0,0-1 0,0 0 0,0 1-1,0-1 1,-2 1 0,1-2-32,0 1-1,0 0 1,1 0 0,-1-1-1,0 0 1,0 1 0,0-1-1,1 0 1,-1 0 0,0 1-1,1-1 1,-1-1 0,1 1 0,-1 0-1,1 0 1,0 0 0,-1-1-1,1 1 1,0-1 0,0 1-1,0-1 1,0 1 0,-1-4-1,-2-3-91,0-1 0,1 0 0,-3-12-1,4 11 153,0 5-110,1-1 0,0 0-1,0 0 1,1 0-1,0 1 1,0-1 0,0 0-1,1 0 1,0 0-1,0 1 1,0-1 0,1 0-1,0 1 1,0-1-1,0 1 1,1 0 0,0 0-1,0 0 1,0 0-1,0 0 1,1 1-1,0-1 1,0 1 0,0 0-1,6-4 1,13-9 96,0 2 0,1 0 0,1 2 0,26-11 0,-10 5 42,-14 5 24,-1 0-1,0-2 0,-2-1 1,0 0-1,0-2 0,-2-1 1,26-29-1,-48 49-100,0 0 0,1-1 0,-1 1 0,0 0 0,0 0 0,0 0 1,1-1-1,-1 1 0,0 0 0,0 0 0,0-1 0,1 1 0,-1 0 0,0 0 0,0-1 0,0 1 0,0 0 0,0-1 0,0 1 0,0 0 0,0-1 0,0 1 0,0 0 0,0 0 0,0-1 0,0 1 1,0 0-1,0-1 0,0 1 0,0 0 0,0-1 0,0 1 0,-1-1 0,1 1-14,0 0 1,0 0-1,-1 0 1,1 0-1,0 1 1,0-1-1,-1 0 0,1 0 1,0 0-1,-1 0 1,1 0-1,0 0 1,0 0-1,0 0 0,-1 1 1,1-1-1,0 0 1,0 0-1,-1 0 1,1 1-1,0-1 0,0 0 1,0 0-1,0 0 1,-1 1-1,1-1 1,0 0-1,0 0 1,0 1-1,0-1 0,0 0 1,0 1-1,0-1 1,0 0-1,-23 74-535,11-32 474,11-38 62,0 0 0,1 0 0,0 0-1,0 1 1,0-1 0,0 0 0,0 0-1,3 8 1,-3-11 38,1 0 1,-1 0-1,1 1 0,0-1 0,-1 0 1,1 0-1,0 0 0,0 0 0,-1-1 1,1 1-1,0 0 0,0 0 0,0 0 1,0-1-1,0 1 0,1 0 0,-1-1 1,0 1-1,0-1 0,0 1 0,0-1 1,1 0-1,-1 0 0,0 1 0,0-1 1,1 0-1,-1 0 0,0 0 0,0 0 0,1 0 1,-1-1-1,0 1 0,0 0 0,3-1 1,0 0 48,0-1 1,1 1 0,-1-1 0,0 0-1,0 0 1,0 0 0,0-1-1,6-4 1,6-9-40,-1-1-1,-1 0 0,-1-1 1,20-34-1,-29 85-852,0-4 810,-4-26-8,1 3 16,0 0-1,0 0 0,1-1 0,0 1 1,0 0-1,4 7 0,-5-12 38,0 1-1,0-1 1,0 0-1,0 1 0,0-1 1,1 0-1,-1 0 1,0 0-1,1 0 1,-1 0-1,1 0 0,-1 0 1,1-1-1,-1 1 1,1 0-1,0-1 0,-1 1 1,1-1-1,0 0 1,0 0-1,-1 0 1,1 1-1,0-2 0,0 1 1,-1 0-1,1 0 1,2-1-1,-1 0 6,0 1 1,0-1-1,0 0 0,0-1 0,0 1 1,0-1-1,0 1 0,-1-1 1,4-2-1,24-23 55,-14 12-48,2-3 59,-15 14-150,1 0-1,-1 0 1,1 0-1,5-3 1,-1 0-95,-4 3-101,-3 5-37,0 0 259,-1 1-1,1-1 1,0 0-1,0 0 1,0 1 0,0-1-1,0 0 1,0 0-1,2 1 1,0 1-35,1 2 53,0 1 0,-1-1 0,0 1 0,0 0 0,0 0 0,0 0 0,-1 0 0,0 0 0,1 9 0,8 18 120,-11-33-112,0 0 0,0 0 0,0 1-1,1-1 1,-1 0 0,0 1-1,1-1 1,-1 0 0,0 0 0,0 0-1,1 1 1,-1-1 0,0 0-1,1 0 1,-1 0 0,0 0 0,1 0-1,-1 1 1,1-1 0,-1 0 0,0 0-1,1 0 1,-1 0 0,0 0-1,1 0 1,-1 0 0,0 0 0,1-1-1,-1 1 1,1 0 0,-1 0-1,0 0 1,1 0 0,-1-1 0,16-6 380,-14 6-388,48-31 226,3-2-301,-33 24 8,-8 3-45,-1 1-1,1 0 0,0 1 0,1 0 1,-1 1-1,20-4 0,-30 8 106,-1 0 0,0 0 0,0 0 0,0 0 0,0 0 0,0 0 1,0 0-1,1 0 0,-1 0 0,0 1 0,0-1 0,0 0 0,0 1 0,0-1 0,0 1 0,0-1 0,0 1 0,0 0 0,0-1 0,0 1 0,-1 0 0,1-1 0,0 1 1,0 0-1,0 0 0,-1 0 0,1 0 0,-1 0 0,1 0 0,-1 0 0,1 0 0,-1 0 0,1 0 0,-1 0 0,0 0 0,0 0 0,1 0 0,-1 2 0,0 5 8,1 0-1,-2 0 0,1 0 1,-3 13-1,1-9-57,1-5 52,1-6 16,0 1 0,-1-1 0,1 0 1,0 1-1,0-1 0,0 0 0,0 1 0,0-1 0,0 0 1,0 1-1,0-1 0,0 0 0,1 2 0,0-2 329,3-9 261,66-79-384,-51 67-715,-19 21 473,1-1 0,-1 1 0,1 0 0,-1-1 0,0 1-1,1 0 1,-1-1 0,0 1 0,0 0 0,1 0 0,-1-1 0,0 1-1,0 0 1,0 0 0,0-1 0,0 2 0,1 2-36,0 1 11,1 3 83,0 1 0,-1-1 0,2 12 0,-3-19-36,0 1 1,1 0-1,-1-1 0,1 1 1,-1-1-1,1 1 0,-1-1 1,1 1-1,0-1 0,0 0 1,0 1-1,0-1 0,0 0 1,0 0-1,2 2 0,22 16-85,-19-15 40,-2-1 58,0-1 1,0 0 0,0 0 0,0 0-1,0-1 1,1 0 0,-1 1-1,1-2 1,-1 1 0,1 0 0,-1-1-1,1 0 1,-1 0 0,1 0-1,0-1 1,-1 1 0,1-1 0,-1 0-1,0 0 1,1-1 0,5-2-1,-4 1 42,0 1 0,0-1-1,0-1 1,0 0 0,0 1-1,-1-2 1,0 1-1,0-1 1,0 1 0,0-1-1,-1-1 1,0 1 0,5-9-1,-6 9 3,-1 0-1,0 0 0,0-1 0,0 1 0,-1-1 0,0 1 0,1-8 1,-2 10-91,1 1 0,-1-1 0,-1 1 0,1-1 0,0 0 0,0 1 0,-1-1 0,1 1 0,-1 0 0,0-1 0,0 1 0,0 0 1,0-1-1,0 1 0,-1 0 0,1 0 0,-1 0 0,1 0 0,-3-3 0,3 5 9,1 0-1,0 0 1,0 0-1,-1-1 0,1 1 1,0 0-1,-1 0 1,1 0-1,0 0 1,-1 0-1,1-1 1,-1 1-1,1 0 1,0 0-1,-1 0 1,1 0-1,0 0 1,-1 0-1,1 0 1,0 0-1,-1 0 1,1 1-1,0-1 1,-1 0-1,1 0 1,0 0-1,-1 0 1,1 0-1,0 1 1,-1-1-1,1 0 1,-11 13-292,-5 17 77,15-27 214,0 1 0,0 0-1,0 0 1,1 0 0,-1-1 0,1 1 0,0 0 0,0 0 0,0 0 0,0 0 0,1 0 0,0 0-1,0-1 1,0 1 0,0 0 0,2 4 0,-2-5 38,1-1-1,-1 0 1,0 1 0,1-1-1,-1 0 1,1 0 0,0 0-1,0 0 1,0 0 0,0 0-1,0-1 1,0 1 0,0-1-1,1 1 1,-1-1 0,0 0-1,1 0 1,-1 0 0,1 0-1,-1 0 1,1-1 0,0 1-1,-1-1 1,6 0 0,2 0 142,0-1 1,0 0-1,0-1 0,0 0 1,18-7-1,46-23-197,-27 10 18,-28 14 23,-7 4 14,-1-1-1,12-7 0,-21 11-46,-1 0-1,1 0 1,-1 0-1,1 1 1,-1-1-1,1 0 0,0 1 1,-1 0-1,1-1 1,0 1-1,0 0 1,-1 0-1,4 0 0,-5 0 23,1 0 1,0 0-1,-1 0 0,1 1 0,0-1 0,-1 0 0,1 1 0,0-1 0,-1 1 0,1-1 0,-1 1 0,1-1 0,-1 1 0,1-1 0,-1 1 0,1-1 0,-1 1 0,0 0 0,1-1 0,-1 1 0,0 0 0,1-1 0,-1 1 0,0 0 0,0-1 0,0 1 0,0 0 1,0 0-1,0-1 0,0 1 0,0 0 0,0 0 0,0 0 0,-1 9 17,0-1 0,0 0 0,-4 12 0,3-13-73,0 1-1,1-1 1,-1 11-1,2-16 73,0 0-1,1 0 1,-1 0-1,0-1 0,1 1 1,0 0-1,-1 0 0,1-1 1,0 1-1,0-1 1,1 1-1,1 3 0,-2-5 11,0 0 0,0-1 0,-1 1 0,1 0 0,0 0 0,0 0 0,0-1 0,0 1 0,0 0 0,1-1 0,-1 1 0,0-1 0,0 1 0,0-1 0,0 0 0,1 0 0,-1 1 0,0-1 0,0 0 0,1 0 0,-1 0 0,0 0 0,0 0 0,0 0 0,1-1 0,-1 1-1,0 0 1,0-1 0,2 0 0,9-4 45,-1 0-1,0-1 0,-1 0 0,18-14 0,39-36-120,-52 42 79,16-18-393,-31 32 367,1 0 0,-1 0 0,0 0 0,0-1 0,1 1 1,-1 0-1,0 0 0,0 0 0,1 0 0,-1-1 0,0 1 0,1 0 1,-1 0-1,0 0 0,1 0 0,-1 0 0,0 0 0,1 0 0,-1 0 0,0 0 1,1 0-1,-1 0 0,0 0 0,1 0 0,-1 0 0,0 0 0,1 0 1,-1 1-1,0-1 0,0 0 0,1 0 0,-1 0 0,0 0 0,1 1 1,-1-1-1,0 0 0,0 0 0,1 1 0,-1-1 0,0 0 0,0 0 1,0 1-1,0-1 0,1 0 0,-1 1 0,0-1 0,0 0 0,0 0 1,0 1-1,0-1 0,0 0 0,0 1 0,0-1 0,0 0 0,0 1 0,0 0 1,4 26 153,-3-19-202,0-3 35,0 0 0,0 0-1,0 0 1,1 0 0,0 0 0,0-1 0,0 1 0,5 7 0,-6-11 39,1 1 0,-1-1 1,0 0-1,0 1 0,1-1 0,-1 0 1,1 0-1,-1 0 0,1 0 0,0-1 0,-1 1 1,1 0-1,0-1 0,-1 1 0,1-1 1,0 1-1,0-1 0,0 0 0,-1 0 1,1 0-1,0 0 0,0 0 0,0 0 0,-1 0 1,1 0-1,0-1 0,3 0 0,6-3 62,-1 0 0,1-1 0,-1 0 0,1-1 0,-2 0 0,1 0 0,-1-1 0,0 0-1,0-1 1,-1 0 0,0 0 0,0-1 0,10-15 0,70-133-45,-65 107 27,26-85 0,-48 132-53,34-114 268,-30 96-255,0-1-1,-2 0 1,1-33-1,-3 32-25,0 16-33,-1 0-1,0-1 1,-2-12-1,2 20 20,0 0 1,0 0-1,0 0 0,0-1 0,0 1 0,0 0 0,0 0 1,0 0-1,0-1 0,0 1 0,0 0 0,0 0 0,0 0 0,0-1 1,0 1-1,0 0 0,0 0 0,-1 0 0,1-1 0,0 1 1,0 0-1,0 0 0,0 0 0,0 0 0,0-1 0,0 1 0,-1 0 1,1 0-1,0 0 0,0 0 0,0 0 0,0 0 0,-1 0 0,1-1 1,0 1-1,0 0 0,0 0 0,-1 0 0,1 0 0,0 0 1,0 0-1,0 0 0,-1 0 0,1 0 0,0 0 0,0 0 0,0 0 1,-1 0-1,1 0 0,0 0 0,0 0 0,0 0 0,-1 0 0,1 1 1,0-1-1,0 0 0,0 0 0,0 0 0,-1 0 0,1 0 1,0 0-1,0 0 0,0 1 0,-8 12-394,6-6 374,1 1 0,-1 0 0,2 0 0,-1 1 0,2 13 0,-1-1 28,1 18 6,2-1-1,12 57 0,26 74-86,-36-150 74,4 17 27,40 126 126,-36-116-1728,-13-46 1527,0 0-1,0 0 0,0 0 1,0 0-1,0-1 0,0 1 0,0 0 1,0 0-1,0 0 0,1 0 1,-1 0-1,0 0 0,0 0 0,0 0 1,0 0-1,0 0 0,0-1 1,0 1-1,0 0 0,1 0 0,-1 0 1,0 0-1,0 0 0,0 0 1,0 0-1,0 0 0,0 0 0,1 0 1,-1 0-1,0 0 0,0 0 1,0 0-1,0 0 0,0 0 0,0 0 1,1 0-1,-1 0 0,0 0 1,0 1-1,0-1 0,0 0 0,0 0 1,0 0-1,0 0 0,0 0 1,1 0-1,-1 0 0,0 0 0,0 0 1,0 0-1,0 1 0,0-1 1,0 0-1,0 0 0,0 0 1,0 0-1,0 0 0,0 0 0,0 0 1,0 1-1,4-13-1905,-6 1 354,1 0 0,-1 1 1,-4-14-1,0 3 58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6:28.8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 90 4736,'-3'-2'438,"-16"-7"740,18 8-1038,0 1 0,0-1 0,1 1 1,-1-1-1,0 1 0,0-1 0,1 1 0,-1-1 0,0 0 0,1 1 1,-1-1-1,1 0 0,-1 1 0,1-1 0,-1 0 0,1 0 0,-1-1 0,2 1 87,-1 0-1,1 0 0,-1 1 0,1-1 1,-1 0-1,1 0 0,0 1 0,0-1 1,-1 0-1,1 1 0,0-1 1,0 0-1,0 1 0,0 0 0,0-1 1,0 1-1,0-1 0,1 1 0,21-8 1278,50-7-69,0 2-1,136-4 1,-208 17-1462,14 0-586,26 3 0,-35-2-481,-1 0-1,1 0 1,-1 1-1,10 4 1,6 5-1722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6:30.1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49 431 3488,'0'0'1557,"5"-7"1334,-5 7-2803,0-1 1,1 1-1,-1 0 1,0 0-1,0-1 1,0 1-1,1 0 1,-1-1 0,0 1-1,0 0 1,0-1-1,0 1 1,0 0-1,0-1 1,0 1-1,0 0 1,0 0-1,0-1 1,0 1-1,0 0 1,0-1-1,0 1 1,0 0-1,0-1 1,0 1 0,0 0-1,0-1 1,0 1-1,0 0 1,-1-1-1,1 1 1,0 0-1,0 0 1,0-1-1,-1 1 1,1 0-1,0 0 1,0-1-1,-1 1 1,1 0 0,0 0-1,0 0 1,-1-1-1,1 1 1,0 0-1,-1 0 1,1 0-1,0 0 1,-1 0-1,1 0 1,0 0-1,0 0 1,-1 0-1,1 0 1,0 0-1,-1 0 1,1 0 0,0 0-1,-1 0 1,-6 3 518,5-3-524,1 1 0,-1-1 0,1 1-1,0 0 1,-1 0 0,1-1 0,0 1 0,-1 0 0,1 0 0,0 0 0,0 0 0,-2 2 0,1 1-92,-1-1 1,1 0-1,0 1 0,0-1 1,1 1-1,-1-1 0,1 1 1,-1 0-1,1 0 1,0-1-1,1 1 0,-1 0 1,1 0-1,0 0 0,-1 0 1,2 0-1,-1 0 0,0 0 1,1 0-1,1 4 1,-1-6 62,0-1 0,0 1 1,1-1-1,-1 0 1,0 1-1,1-1 1,-1 0-1,1 0 1,-1 0-1,1 0 1,0 0-1,-1 0 0,1 0 1,0-1-1,0 1 1,-1-1-1,5 1 1,-5 0 36,1-1 0,0 1 1,0-1-1,-1 0 0,1 0 0,0 0 1,0 0-1,0 0 0,-1 0 1,1 0-1,0 0 0,0-1 0,-1 1 1,1-1-1,0 1 0,-1-1 1,1 0-1,2-1 0,-3 1-63,-1 1-1,1-1 1,0 0 0,-1 1-1,1-1 1,-1 1 0,1-1-1,-1 0 1,1 1-1,-1-1 1,1 0 0,-1 0-1,0 1 1,1-1 0,-1 0-1,0 0 1,0 0 0,0 1-1,1-1 1,-1 0-1,0 0 1,0 0 0,0 0-1,0 1 1,-1-1 0,1 0-1,0 0 1,0 0 0,0 1-1,-1-1 1,1 0-1,0 0 1,-1 0 0,1 1-1,-1-1 1,1 0 0,-1 0-1,-4-10-208,4 1 364,2 8-124,-2-1 0,1 1 1,0-1-1,0 1 0,-1-1 0,0-3 1,-1 0-62,1 0 1,0-1 0,1 1-1,0 0 1,-1-1 0,2 1-1,1-12 1,1-18 412,-2 20-214,1 0 1,0 0-1,9-28 1,3-18 132,-12 52-290,2-17 71,1 0 1,1 1-1,13-36 0,-13 46 1,-5 12-133,0 0 1,1 1-1,-1-1 0,1 1 1,-1 0-1,1-1 0,3-3 1,-1 15-423,0 46 230,-2 69 0,-3-72 228,-8 186 119,-25 130 634,30-340-174,1-18-192,2-16-230,2-1-167,1 0 0,0 0 1,1 0-1,0 0 0,0 1 1,0-1-1,6-8 0,-1 0-117,18-23-1,-22 34 70,-1 1 1,1 0-1,0 0 1,0 0-1,0 0 1,1 1-1,-1 0 1,1 0-1,7-4 1,-3 3-765,1 0 1,0 1 0,16-3-1,-21 5-426,1 0 0,-1 1-1,1 0 1,-1 0 0,1 0 0,0 1-1,-1-1 1,7 3 0,11 5-2479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6:31.3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50 1056,'0'-10'1099,"0"8"661,0 1-1595,0 0 1,1 0 0,-1 1 0,0-1 0,0 0 0,1 0 0,-1 0-1,1 0 1,-1 1 0,1-1 0,-1 0 0,1 0 0,0 0 0,0 0 40,0 0 1,-1 0 0,1 0 0,0 0 0,-1 1-1,1-1 1,-1 0 0,1 0 0,-1 0-1,0 0 1,1 0 0,-1 0 0,0 0 0,0-2-1,5-6 4173,-9 17-2960,1 3-1167,1 0 1,0 1 0,-1 19 0,-2 15 42,-19 255 330,22-242-551,2 103 262,1-76-2069,-1-85 1673,0-1 0,0 0 1,0 0-1,0 1 1,0-1-1,0 0 1,0 0-1,0 1 1,0-1-1,0 0 1,0 0-1,0 1 1,0-1-1,0 0 1,0 0-1,0 0 1,0 1-1,0-1 1,0 0-1,0 0 1,0 1-1,1-1 1,-1 0-1,0 0 1,0 0-1,0 0 0,0 1 1,1-1-1,-1 0 1,0 0-1,0 0 1,0 0-1,1 0 1,-1 1-1,0-1 1,0 0-1,0 0 1,1 0-1,-1 0 1,0 0-1,0 0 1,1 0-1,-1 0 1,0 0-1,1 0 1,8-5-2009,-7 4 1519,7-3-1008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4:11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7040,'-1'14'6665,"3"9"-4525,4 20 63,1 88 0,-14 45-741,3-94-1410,-4-11-455,0-24-4043,7-40 2943,0 6-854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6:31.7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67 2144,'2'-3'389,"-1"-1"0,1 0-1,-1 0 1,0 0 0,0 0 0,-1 0-1,1 0 1,-1-1 0,0-3 0,0 6-98,0 1-1,1-1 1,-1 1 0,1-1 0,0 0 0,-1 1 0,1 0 0,0-1-1,0 1 1,0 0 0,0-1 0,0 1 0,0 0 0,3-2-1,-4 10 1225,1 23-20,0-7-635,-4 35 1,-18 207 445,3-29-1055,-8 34 192,21-239-2203,3-25 322,4-11-884,2 0 701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6:32.0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50 3552,'0'0'67,"0"0"-1,0 0 1,0 0-1,0 0 1,0 0 0,1 0-1,-1-1 1,0 1-1,0 0 1,0 0 0,0 0-1,0 0 1,1 0-1,-1 0 1,0 0 0,0 0-1,0-1 1,0 1 0,0 0-1,0 0 1,0 0-1,0 0 1,0 0 0,0-1-1,0 1 1,0 0-1,0 0 1,1 0 0,-1 0-1,0-1 1,0 1 0,0 0-1,0 0 1,0 0-1,-1 0 1,1 0 0,0-1-1,0 1 1,0 0-1,0 0 1,0 0 0,0 0-1,0-1 1,0 1 0,0 0-1,0 0 1,0 0-1,0 0 1,-1 0 0,1 0-1,0 0 1,0-1-1,23 0 1825,1-1-1,34-8 0,5-2-446,-35 8-985,70-8 525,-79 11-915,1 0-1,39 5 0,-52-3-65,-1 0-1,0 0 1,0 1 0,0 0-1,7 3 1,-11-4-204,1 1 1,-1-1-1,1 1 1,-1-1-1,0 1 1,0 0-1,0 0 1,0 0-1,0 0 1,0 0-1,0 0 1,-1 0-1,1 1 0,1 3 1,7 19-1453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6:33.0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191 57 2976,'0'-2'191,"0"1"1,1 0-1,-1 0 0,0 0 1,1 0-1,-1 0 0,0 0 0,1 0 1,-1 1-1,1-1 0,-1 0 1,1 0-1,0 0 0,1-1 1,-2 2-72,0-1 1,1 1-1,-1 0 1,1-1-1,-1 1 1,0-1 0,1 1-1,-1-1 1,0 1-1,1-1 1,-1 1-1,0-1 1,0 1-1,1-1 1,-1 1-1,0-1 1,0 0-1,0 1 1,0-1 0,0 1-1,0-1 1,0 1-1,0-1 1,0 0-1,0 1 1,0-1-1,0 1 1,-1-1-1,1 1 1,0-1 0,0 1-1,0-1 1,-1 1-1,1-1 1,0 1-1,-1-1 1,1 1-1,0-1 1,-1 1-1,1-1 1,-1 1-1,0-1 1,-1-1 16,0 1-1,-1-1 1,1 1-1,0 0 1,-1 0 0,1 0-1,-1 0 1,0 0-1,1 0 1,-5 0 0,-29-3 647,31 3-612,-4 1 5,0-1 0,1 2 0,-1-1 0,0 1 1,-14 3-1,19-3-168,0 0 1,0 1-1,1-1 1,-1 1-1,0-1 1,1 1-1,-1 0 1,1 0-1,0 1 1,0-1-1,0 1 0,0-1 1,0 1-1,-3 5 1,5-8 13,1 1-1,-1 0 1,1 0 0,-1 0-1,1 0 1,-1 0 0,1-1 0,0 1-1,0 0 1,-1 0 0,1 0 0,0 0-1,0 0 1,0 0 0,0 0-1,0 0 1,0 0 0,0 0 0,0 0-1,1 0 1,-1 0 0,0 0-1,1 0 1,-1-1 0,0 1 0,1 0-1,-1 0 1,1 0 0,-1 0-1,1-1 1,0 2 0,3 1 84,0 1 0,0-1-1,0 0 1,0 0 0,4 2 0,6 4 226,-3 0-178,0 0-1,-1 0 0,0 1 1,-1 1-1,0-1 1,9 17-1,-13-19-56,0 1 0,-1 0 0,0 0-1,0 0 1,-1 1 0,0-1 0,-1 1-1,0 0 1,1 15 0,-2 3 112,-1 0 1,-1 0 0,-10 50-1,10-69-198,-1-1 0,-1 0 0,-3 9 0,5-15-257,0 0 0,0-1 1,0 1-1,0 0 0,0-1 0,-1 1 0,-1 2 0,2-4 15,1 0 0,-1 1-1,1-1 1,-1 0 0,1 1-1,-1-1 1,1 0 0,-1 0-1,0 0 1,1 1-1,-1-1 1,1 0 0,-1 0-1,0 0 1,1 0 0,-1 0-1,1 0 1,-1 0-1,1 0 1,-1 0 0,0 0-1,1-1 1,-2 1 0,2 0 61,0 0 0,-1-1 1,1 1-1,0 0 0,-1 0 1,1-1-1,0 1 1,0 0-1,-1 0 0,1-1 1,0 1-1,0 0 0,0-1 1,-1 1-1,1 0 1,0-1-1,0 1 0,0 0 1,0-1-1,0 1 0,0 0 1,0-1-1,0 1 0,-1 0 1,1-1-1,1 0 1,2-7-1983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6:33.4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67 6560,'0'0'2976,"5"-3"-2592,0 0 1280,8 3-992,8-8 1280,10 3-1120,10-7 512,4 9-801,-1-10-223,5 10-192,-14-6-192,1 9 32,-10-3 96,0 3-32,-8-5-1855,0 10 991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6:33.8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78 0 3232,'-3'5'12383,"-4"4"-9816,-6 10-2520,4-3 292,1-1-1,0 2 1,2-1 0,-9 30 0,12-35-343,1 0 0,1 1 0,0-1 0,0 0 0,1 0 0,0 1 0,1-1 0,4 21 0,-4-27 17,2 5 69,-1-1 0,7 15-1,-9-22-81,1-1-1,-1 1 0,1-1 0,0 1 0,-1-1 0,1 0 0,0 0 0,0 1 0,0-1 0,0 0 0,0 0 0,0 0 0,1 0 0,-1 0 0,0 0 1,0 0-1,1 0 0,-1-1 0,1 1 0,-1 0 0,0-1 0,1 1 0,-1-1 0,3 1 0,-3-2-200,0 1-1,0-1 1,0 0-1,0 1 1,0-1-1,0 0 0,0 0 1,0 1-1,0-1 1,0 0-1,0 0 1,0 0-1,-1 0 1,2-2-1,2-2-754,1-1-26,-1 1-1,0-1 1,0 0-1,-1-1 1,0 1-1,0-1 0,3-11 1,2-1-1589,4-3 155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6:34.2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21 139 6464,'-13'-45'3765,"12"41"-2942,0 1 1,0-1-1,1 0 0,-1 1 1,1-8-1,-2-10 1997,1 18-2469,1-1 0,0 1 0,0 0 0,0 0 0,0-6 0,2-10-873,21 31-11905,-7-8 9505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6:36.7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279 1 2400,'0'0'8565,"-1"8"-7568,-3-1-435,-2 3-195,0 1-1,-1-1 1,0 0-1,-11 10 1,8-9-233,0 0 1,1 0-1,0 1 1,-9 16 0,-23 53 404,38-74-482,-84 201 885,77-175-834,0 1 0,3-1 0,1 1 1,-3 50-1,9-60-53,1-1 0,1 1 1,1-1-1,1 0 0,1 0 0,1 0 0,1-1 1,11 23-1,-7-20-74,2 0 1,0-2 0,2 0-1,0 0 1,1-1-1,31 31 1,-13-24-2185,-2-8 561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6:37.6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3 4064,'-2'-3'2531,"10"11"335,61 45 446,87 85 0,-134-115-2972,-1 1 0,-1 0 0,-1 2 0,-1 0 1,-2 1-1,0 1 0,-2 0 0,13 37 0,-12-23-70,-2 2-1,-2 0 0,-2 0 0,-2 1 1,2 54-1,-9-57-169,-1 0 0,-2-1 0,-2 1 0,-1-1 0,-3 0-1,-1-1 1,-18 45 0,11-42-1682,-2-2-1,-1 0 1,-40 58 0,19-38-978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7:24.98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373 557 1824,'7'0'7232,"-22"0"-5867,10-1-1261,0 1-1,-1 0 1,1 0-1,0 1 0,0-1 1,0 1-1,0 0 1,0 1-1,-6 2 1,-22 10 17,-74 37 258,86-40-352,1 1 0,1 1 0,-20 17 0,32-24-37,1 1 0,0 1 0,0-1 1,0 1-1,1 0 0,0 0 0,1 0 0,0 1 1,0-1-1,-4 19 0,6-21 24,0 0 1,1 0-1,0 1 0,0-1 0,1 0 1,-1 1-1,1-1 0,1 1 1,-1-1-1,1 0 0,1 1 0,-1-1 1,1 0-1,0 0 0,0 0 0,0 0 1,5 7-1,-5-10 31,0-1 0,0 1-1,0-1 1,0 0 0,0 0 0,1 0 0,-1 0 0,1 0-1,-1 0 1,1-1 0,0 1 0,0-1 0,0 0 0,-1 0-1,1 0 1,0 0 0,0 0 0,1-1 0,-1 1 0,0-1-1,0 0 1,0 0 0,0 0 0,0 0 0,0-1 0,0 1-1,0-1 1,0 0 0,0 0 0,0 0 0,3-2 0,3-2 69,-1 0 1,-1-1 0,1 0-1,-1 0 1,0-1 0,-1 0-1,12-15 1,32-62 413,-9 15-224,-12 26-123,-2-2 1,-2 0-1,23-58 0,-23 40-170,-2-1 0,-4-1-1,13-77 1,-30 127-8,0 0 0,-1 0 0,-1-1 0,0 1 0,-1-1 0,-4-22 0,5 37-21,-1 0 0,1-1 0,0 1 0,-1-1-1,1 1 1,-1 0 0,0-1 0,1 1 0,-1 0 0,0 0 0,0 0-1,0-1 1,0 1 0,0 0 0,0 0 0,0 0 0,0 1 0,0-1-1,-2-1 1,1 1-24,1 1-1,0 0 0,0 0 1,-1-1-1,1 1 1,0 0-1,0 0 0,-1 1 1,1-1-1,0 0 1,0 0-1,-1 1 0,1-1 1,0 0-1,0 1 0,0-1 1,-2 2-1,-3 2-58,0 0-1,1 0 1,0 0 0,0 1-1,0 0 1,-6 8-1,2-1 11,1 1 0,0 1-1,1 0 1,0 0-1,-8 28 1,-15 77-33,21-73 3,3 1 0,-1 91 1,7-120 101,1 0 0,0 0 0,2 0 0,0 0 0,5 18 0,-5-28 47,0-1 0,0 1 1,0-1-1,1 0 0,0 0 1,0 0-1,1 0 0,0-1 1,0 0-1,1 0 0,0 0 1,0 0-1,10 6 0,-6-5 39,1-2 1,0 1-1,0-1 0,0-1 0,1 0 0,-1-1 1,1 0-1,14 2 0,10-1 239,52-1-1,-79-3-241,0-1-1,-1 0 1,1 0-1,-1 0 1,0-1-1,1 0 1,-1-1-1,0 0 1,0 0-1,-1-1 1,1 0-1,-1 0 1,1-1-1,-1 0 1,-1 0-1,1-1 1,-1 1-1,0-1 1,0-1-1,0 1 1,5-10 0,-10 13-13,1-1 0,-1 1 1,0-1-1,0 1 1,0-1-1,-1 0 1,1 1-1,-1-1 0,0 0 1,0 0-1,0 1 1,0-1-1,-1 0 1,1 0-1,-1 1 1,0-1-1,0 1 0,-3-7 1,3 7-56,-1 1 0,1-1 1,0 1-1,-1-1 0,0 1 1,1 0-1,-1-1 0,0 1 1,0 0-1,0 0 0,-4-2 0,5 3-40,-1 0 0,0 1-1,1-1 1,-1 0 0,0 1-1,0-1 1,0 1 0,1-1-1,-1 1 1,0 0 0,0 0-1,0 0 1,0 0 0,1 0-1,-1 0 1,0 0 0,0 1-1,-3 0 1,-1 1 29,1 0 0,-1 1-1,1 0 1,-1 0 0,1 0-1,0 1 1,-8 7 0,10-9-9,0 1 1,0 0 0,0 0-1,1 1 1,-1-1-1,1 0 1,0 1 0,0 0-1,0-1 1,1 1-1,-1 0 1,-1 7 0,3-7 3,0-1 1,0 0 0,1 0-1,-1 0 1,1 0 0,0 0-1,0 1 1,0-1 0,0-1-1,0 1 1,4 5 0,0 0-32,0 0 0,11 13 1,-14-18 77,0-1 0,0 0 1,0 1-1,1-1 0,-1 0 1,1 0-1,-1 0 0,1-1 1,0 1-1,0-1 0,0 1 1,0-1-1,0 0 0,0 0 1,0 0-1,0-1 0,0 1 1,0-1-1,1 1 0,-1-1 1,0 0-1,0 0 0,4-1 1,5-3 36,-1 1 0,0-2 1,0 1-1,-1-2 0,17-9 1,46-39-13,-63 46-21,-7 5-51,1 1-1,0-1 1,0 1 0,0 0 0,1 0 0,-1 0 0,0 0-1,1 1 1,-1 0 0,6-1 0,-9 1 16,0 1 1,1 0 0,-1 0 0,0 0-1,1 0 1,-1 0 0,0 0 0,1 1-1,-1-1 1,0 0 0,0 1-1,1-1 1,-1 1 0,0-1 0,0 1-1,0 0 1,0-1 0,1 1-1,-1 0 1,0 0 0,0 0 0,0 0-1,-1 0 1,1 0 0,0 0 0,0 0-1,0 0 1,-1 0 0,1 0-1,-1 0 1,1 1 0,-1-1 0,1 0-1,-1 0 1,0 1 0,1-1-1,-1 3 1,1 14 53,0 1 0,-1 0-1,0-1 1,-2 1 0,-5 27 0,2-26 17,3-12 10,0 1 0,-2 16 0,6-23 150,1-6-18,4-9 71,-5 10-249,17-26 41,0 1 0,2 1 0,45-45 0,-59 63-150,12-11-221,-19 20 286,1-1 0,-1 1 0,1-1 0,0 1 0,-1-1 0,1 1 0,0-1 0,-1 1-1,1 0 1,0-1 0,0 1 0,-1 0 0,1 0 0,0-1 0,0 1 0,0 0 0,-1 0 0,1 0 0,0 0 0,0 0-1,0 0 1,-1 0 0,1 0 0,1 1 0,-1 0 2,0 1 1,0 0-1,0-1 0,0 1 1,0 0-1,-1 0 0,1 0 1,0 2-1,0 0-21,4 11-43,3 21 1,-7-26 90,2 1 0,-1-1 0,1 0 0,1 0 0,5 12 0,-1-6 40,-5-10-55,-1 0 1,1-1-1,0 1 1,1-1-1,-1 0 1,1 0-1,0 0 1,7 6-1,-10-10 17,1-1 1,-1 1-1,1 0 0,0 0 0,-1-1 0,1 1 1,0 0-1,-1-1 0,1 0 0,0 1 0,0-1 1,0 0-1,-1 0 0,1 0 0,0 0 1,0-1-1,0 1 0,0 0 0,-1-1 0,1 1 1,0-1-1,-1 1 0,1-1 0,1-1 0,3-1 35,0-1 0,0 1 0,-1-1 0,1-1 0,5-5 0,5-7 74,-1-1 0,19-29-1,-1 1 33,72-100-564,-105 146 400,0 0-1,0-1 1,0 1 0,1 0 0,-1-1 0,0 1-1,0 0 1,1-1 0,-1 1 0,0 0 0,0-1 0,1 1-1,-1 0 1,0 0 0,1-1 0,-1 1 0,1 0-1,-1 0 1,0 0 0,1 0 0,-1 0 0,0-1-1,1 1 1,-1 0 0,1 0 0,-1 0 0,0 0-1,1 0 1,-1 0 0,1 0 0,-1 0 0,0 0 0,1 1-1,-1-1 1,1 0 0,-1 0 0,0 0 0,1 0-1,-1 0 1,0 1 0,1-1 0,-1 0 0,0 0-1,1 1 1,-1-1 0,0 0 0,1 1 0,-1-1 0,0 0-1,0 0 1,0 1 0,1-1 0,-1 1 0,0-1-1,0 0 1,0 1 0,1 0 0,5 22-126,-5-10 112,0-1 0,-1 0 0,-1 0 0,-3 20 0,0 3 28,0 3 234,-12 54 0,15-89-186,0 0 1,0 0-1,0 1 1,0-1 0,-1 0-1,-2 3 1,4-6-44,0 1 0,-1-1 0,1 1 0,0-1 0,0 1 0,0-1 0,-1 0 0,1 1 0,0-1 0,-1 0 0,1 1 0,0-1 0,-1 0 0,1 0 1,0 1-1,-1-1 0,1 0 0,0 0 0,-1 1 0,1-1 0,-1 0 0,1 0 0,-1 0 0,1 0 0,0 0 0,-1 0 0,1 0 0,-1 0 0,1 0 0,-1 0 1,1 0-1,-1 0 0,1 0 0,0 0 0,-1 0 0,1 0 0,-1 0 0,1 0 0,-1-1 0,1 1 0,0 0 0,-1 0 0,1-1 0,0 1 0,-1 0 0,1 0 0,0-1 1,-1 1-1,1 0 0,-1-1 0,-27-49 306,22 36-461,5 12 91,0 0-1,1 0 1,-1 0 0,0 0 0,0 0 0,0 1-1,0-1 1,0 0 0,0 1 0,-3-3-1,3 3-87,3 4 85,-1-1 0,0 0 0,1 0 0,-1 0 1,1 0-1,0-1 0,0 1 0,0 0 0,0-1 0,3 3 0,1 0 49,0 0 0,0-1 0,0 1 0,0-1 0,0-1 0,1 1 0,-1-1 0,1 0-1,0-1 1,9 2 0,-6-2 11,1-1 0,0 0 1,-1-1-1,1 0 0,-1 0 0,13-4 0,-1-2 60,1-1 0,-1-1-1,-1-1 1,0-1 0,28-18 0,-36 20-18,-1 0 0,0-1 1,0 0-1,-1-1 0,0 0 1,-1 0-1,17-26 0,-27 37-62,1 0-1,-1-1 0,0 1 1,0-1-1,1 1 0,-1-1 1,0 1-1,0 0 0,0-1 1,0 1-1,1-1 0,-1 1 1,0-1-1,0 1 0,0-1 1,0 1-1,0-1 0,0 1 1,0-1-1,-1 1 0,1 0 1,0-1-1,0 0 0,-1 1 13,1 0 0,0 0 0,0 0 0,-1 0 0,1 0 0,0 0 0,0 0 0,-1 1 0,1-1 0,0 0 0,0 0 0,-1 0 0,1 0 0,0 0 0,0 1 0,0-1 0,-1 0 0,1 0 0,0 1 0,0-1 0,0 0 0,0 0 0,0 0 0,-1 1 0,1-1 0,0 0 0,0 0 0,0 1 0,0-1 0,0 0 0,0 1 0,0-1 0,0 0 0,0 0 0,0 1-1,0-1 1,0 0 0,0 1 0,-7 18-83,5-17 87,1 1 0,0-1 0,0 1 0,0 0 0,0 0 0,-1 3-1,2 4-65,-1 1-1,1-1 0,0 0 0,1 0 0,3 14 0,15 52 112,-15-63-27,-3-7 5,1 0 1,0 0-1,1 0 1,0 0-1,-1-1 1,8 10-1,-9-14-12,0 0-1,0 0 0,0 1 0,0-1 0,0 0 1,0 0-1,0 0 0,1 0 0,-1 0 0,0-1 1,1 1-1,-1 0 0,0 0 0,1-1 1,-1 1-1,1-1 0,-1 0 0,1 1 0,-1-1 1,1 0-1,0 0 0,-1 0 0,1 0 0,-1 0 1,1 0-1,-1 0 0,1-1 0,0 1 0,-1 0 1,1-1-1,-1 1 0,0-1 0,2-1 0,5-3 30,0-2 0,-1 1-1,1-1 1,-2 0-1,1 0 1,-1-1-1,7-11 1,-6 9-10,25-42 103,-8 11 53,-8 14-139,-1 0 0,-1-1 0,-1-1 1,9-31-1,-9 20-57,14-36 58,24-127 1,-46 179-14,0-1-47,-1-1 0,-1 1 1,-1 0-1,-2-35 0,0 56-29,-1 1 0,0-1 0,0 1 0,0-1-1,0 1 1,0-1 0,-2-2 0,3 5 27,-1 1 0,1-1 0,0 1 0,0-1 0,-1 1 0,1 0 0,0-1 0,-1 1 0,1-1 0,-1 1 0,1 0 0,0-1 0,-1 1 0,1 0-1,-1 0 1,1-1 0,-1 1 0,1 0 0,-1 0 0,1 0 0,-1 0 0,1-1 0,-1 1 0,1 0 0,-1 0 0,1 0 0,-1 0 0,1 0 0,-1 0 0,1 0 0,-1 1 0,1-1 0,-1 0 0,1 0 0,-1 0 0,1 0 0,-1 1 0,1-1 0,0 0 0,-1 0 0,1 1 0,-1-1 0,1 0 0,0 1 0,-1-1 0,1 0 0,-1 1 0,1-1 0,0 1 0,0-1 0,-1 0-1,1 1 1,0-1 0,0 1 0,-10 13-61,2 0-1,0 0 1,0 0-1,1 1 1,1 0-1,1 1 1,-7 27-1,-12 118-147,5 145 343,20-274-73,2-1 0,8 40-1,-11-69-26,0-1-1,0 1 1,1-1-1,-1 1 0,1-1 1,-1 1-1,1-1 1,-1 1-1,1-1 0,0 0 1,0 1-1,0-1 1,0 0-1,0 0 0,0 1 1,0-1-1,0 0 1,0 0-1,0 0 0,1 0 1,1 1-1,-2-2 3,1 0 1,-1 0-1,1 0 0,-1 0 0,1 0 0,-1 0 1,1 0-1,-1 0 0,1-1 0,-1 1 0,0 0 0,1-1 1,-1 0-1,0 1 0,1-1 0,-1 0 0,0 1 1,1-1-1,-1 0 0,0 0 0,0 0 0,2-2 0,67-71 146,-40 46-70,-19 17-149,0 0 0,1 0 0,0 1 0,1 1 0,0 0 0,28-13 0,-40 22 38,0-1-1,0 1 1,0 0-1,0 0 1,0-1-1,0 1 1,0 0-1,0 0 1,0 0-1,0 0 0,0 0 1,0 0-1,0 1 1,0-1-1,0 0 1,0 0-1,0 1 1,0-1-1,0 1 1,0-1-1,0 1 0,0-1 1,0 1-1,0 0 1,0-1-1,-1 1 1,1 0-1,0 0 1,0-1-1,-1 1 1,1 0-1,-1 0 1,1 0-1,-1 0 0,1 0 1,0 1-1,1 5-8,1 0 1,-1-1-1,0 2 0,1 8 0,-1-8-19,-1 0 58,1-1 0,0 0 0,1 0 0,-1 0 1,2 0-1,4 9 0,-8-15-3,1 1 1,0-1-1,0 0 1,0 1-1,0-1 1,0 0-1,0 0 1,1 0-1,-1 0 1,0 0-1,1 0 1,-1 0-1,0 0 1,1 0-1,-1-1 1,1 1-1,-1 0 1,1-1-1,0 0 1,-1 1-1,1-1 1,-1 0-1,1 0 1,0 0-1,-1 0 1,1 0-1,0 0 1,-1 0-1,1 0 1,-1-1-1,1 1 1,0-1-1,2 0 1,4-4 81,1 0 0,-1 0 0,0-1 0,12-10 0,14-11-120,-28 22-2,-1 3-196,-9 16 61,-15 35 150,-2-1-1,-2-1 1,-2-1-1,-39 55 1,39-69 104,-1-1 0,-1-2 0,-1 0 0,-2-2 0,-59 42 0,78-61 8,4-4-57,0 1 0,0-1-1,0 0 1,0 0-1,-10 3 1,17-7-49,0 0 1,-1 1 0,1-1 0,0 0-1,-1 0 1,1 0 0,0 0-1,0 0 1,-1 0 0,1 1 0,0-1-1,-1 0 1,1 0 0,0 0-1,-1 0 1,1 0 0,0 0 0,-1 0-1,1 0 1,0 0 0,-1-1-1,1 1 1,0 0 0,-1 0-1,1 0 1,0 0 0,0 0 0,-1 0-1,1-1 1,0 1 0,0 0-1,-1 0 1,1 0 0,0-1 0,0 1-1,-1 0 1,1 0 0,0-1-1,0 1 1,0 0 0,0-1 0,-1 1-1,1 0 1,0-1 0,0 1-1,0 0 1,0 0 0,0-1 0,0 1-1,0 0 1,0-1 0,0 1-1,0 0 1,0-1 0,0 1 0,0 0-1,0-1 1,0 1 0,0 0-1,0-1 1,1 1 0,-1 0-1,0-1 1,0 1 0,1-2 2,0 0 0,0 0 0,0 0 0,0 0 0,0 0 0,1 0 0,-1 0 0,3-2 0,7-3-22,0 0 0,1 1 0,0 0 0,0 1-1,25-7 1,-8 2 84,14-5-90,117-50 48,-143 56 11,0-1 0,-1 0 0,0-1 0,-1 0 0,0-2 1,26-27-1,-37 36-428,-1-1 1,0 1-1,0-1 1,4-10-1,-6 13-329,0-1 1,0 1-1,0-1 0,0 0 1,-1 1-1,1-5 0,-1 6 533,0 1 1,0-1-1,0 1 0,0-1 0,-1 1 1,1 0-1,0-1 0,0 1 0,0-1 1,0 1-1,-1-1 0,1 1 0,0 0 1,-1-1-1,1 1 0,0 0 0,0-1 0,-1 1 1,1 0-1,-1-1 0,1 1 0,0 0 1,-1 0-1,1-1 0,-1 1 0,1 0 1,0 0-1,-1 0 0,0-1 0,-2 0-1100,-5-4-1593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7:25.32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48 4480,'0'0'78,"0"0"1,0 0 0,0-1-1,0 1 1,0 0-1,0 0 1,0 0-1,1-1 1,-1 1-1,0 0 1,0 0 0,0 0-1,0-1 1,1 1-1,-1 0 1,0 0-1,0 0 1,1 0 0,-1 0-1,0 0 1,0-1-1,1 1 1,-1 0-1,0 0 1,0 0-1,1 0 1,-1 0 0,0 0-1,0 0 1,1 0-1,-1 0 1,0 0-1,1 0 1,18-1 1591,2-1-561,-2-1-688,126-19 652,-91 16-912,-16 1-122,1 2-1,60 2 1,-97 1-404,8 1-6,-10-1 275,0 0 1,0 0-1,0 0 0,1 1 1,-1-1-1,0 0 1,0 0-1,0 0 1,0 0-1,0 0 1,0 0-1,1 0 0,-1 0 1,0 0-1,0 0 1,0 1-1,0-1 1,0 0-1,0 0 1,0 0-1,0 0 0,1 0 1,-1 1-1,0-1 1,0 0-1,0 0 1,0 0-1,0 0 1,0 0-1,0 1 0,0-1 1,0 0-1,0 0 1,0 0-1,0 0 1,0 1-1,0-1 1,0 0-1,0 0 0,0 0 1,0 0-1,0 0 1,-1 1-1,1-1 1,0 0-1,0 0 1,0 0-1,0 0 0,-4 8-2538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4:11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5984,'2'1'284,"0"0"0,1-1 1,-1 1-1,0 0 0,0 0 1,0 0-1,0 0 0,0 1 1,0-1-1,-1 1 0,1-1 1,0 1-1,2 3 0,2 0 770,4 5-388,0 0 1,-1 0-1,-1 1 0,1 0 0,-2 1 0,0 0 0,0 0 1,-1 1-1,7 20 0,0 8 496,12 74 1,-11-41-57,7 123 0,-20-170-1029,-2-1 1,0 0 0,-2 0 0,-1 0 0,-1 0-1,-1 0 1,-1-1 0,-16 38 0,12-42-696,-1 0 0,0-1 1,-1 0-1,-30 32 1,39-47 51,0-1 1,0 0 0,0 0-1,0 0 1,-1 0 0,1-1 0,-1 0-1,0 0 1,0 0 0,-9 3-1,-10 1-2196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7:25.68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30 38 5632,'-24'-16'2560,"19"5"-2208,5 8 0,5 3-256,2-4-32,6 0-32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7:26.97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92 560 2496,'2'-5'394,"0"1"1,0-1-1,1 1 0,-1 0 1,1 0-1,0 0 0,0 0 1,1 0-1,-1 0 0,6-4 1,-3 3 483,0-1 0,9-11 1,-14 14-629,1 1 1,-1-1-1,0 1 1,0-1-1,0 1 1,0-1-1,0 0 1,0 1-1,-1-1 1,1 0-1,-1 0 0,0-3 1,0 5-203,0 0 1,0 1-1,0-1 0,0 0 1,0 0-1,-1 0 0,1 0 1,0 1-1,-1-1 0,1 0 0,0 0 1,-1 1-1,1-1 0,-1 0 1,0 1-1,1-1 0,-1 0 1,1 1-1,-1-1 0,0 1 1,1-1-1,-1 1 0,0-1 1,0 1-1,1 0 0,-1-1 1,0 1-1,0 0 0,0 0 1,0-1-1,1 1 0,-1 0 1,0 0-1,0 0 0,-2 0 0,-3 0-125,-1 0-1,0 1 0,-10 1 0,7 0 117,3-1-79,0 0 1,1 1 0,-1 0 0,1 0-1,0 0 1,0 1 0,0 0 0,0 0-1,0 1 1,-6 4 0,10-6 28,0-1 0,0 1-1,1 0 1,-1 0 0,0 0 0,1 0-1,-1 0 1,1 0 0,0 0 0,0 0 0,-1 1-1,0 3 1,2-4 24,0-1 0,-1 1 0,1 0 0,0-1 0,0 1 0,1 0 0,-1-1 0,0 1 0,0-1 0,1 1 0,-1 0 0,1-1 0,-1 1 0,1-1 0,0 1 0,0-1 1,0 1-1,0-1 0,0 0 0,2 3 0,-1-2 54,1 0 1,0 1-1,0-2 1,0 1-1,0 0 1,0-1-1,0 1 1,0-1 0,0 0-1,0 0 1,1 0-1,-1 0 1,1-1-1,-1 1 1,0-1-1,1 0 1,5 0-1,-2-1 67,1 1 0,-1-1 0,0-1 0,0 1 0,1-1 0,-1 0 0,10-5 1,-14 5-52,0 0 1,1 1 0,-1-2 0,0 1-1,0 0 1,0-1 0,-1 1 0,1-1-1,0 0 1,1-3 0,-3 4-57,0 1 0,0 0 0,0-1 0,-1 0 1,1 1-1,-1-1 0,1 1 0,-1-1 0,0 1 0,0-1 0,1 0 0,-1 1 0,0-1 0,-1 0 1,1 1-1,0-1 0,0 0 0,-1 1 0,1-1 0,-1 1 0,1-1 0,-1 1 0,1-1 0,-1 1 1,0-1-1,-1-1 0,-1-1-49,-1 0 0,1 0 0,-1 1 0,0-1 0,0 1 0,0-1 0,0 1 0,0 1 0,-1-1 0,-4-2 0,-7-4-142,10 8 26,0 3-438,29-3 271,29-3 1,-43 3 359,-1 0 1,0-1 0,0 0 0,0 0 0,0-1 0,0 0-1,-1-1 1,10-5 0,-5 0 29,0-1 0,-1 0 0,-1-1 0,1 0-1,-2 0 1,1-1 0,13-25 0,45-103-14,-29 53 192,-22 51-513,-17 36 245,0-1-1,0 1 1,0 0 0,0 0 0,0-1-1,1 1 1,-1 0 0,0 0-1,0 0 1,0-1 0,0 1 0,0 0-1,1 0 1,-1 0 0,0 0 0,0-1-1,0 1 1,1 0 0,-1 0 0,0 0-1,0 0 1,0 0 0,1 0 0,-1 0-1,0 0 1,0-1 0,1 1 0,-1 0-1,0 0 1,1 0 0,0 7-45,-3 13 49,-34 195-191,16-109 121,-39 190 238,-24-5 4,79-280-53,0-1 0,0 0 0,-1 0 0,0-1 0,-1 1 0,0-1 0,0-1 0,-9 10-1,15-18-94,0 0 0,0 1 0,-1-1 0,1 0 0,0 1 0,-1-1 0,1 0 0,-1 1 0,1-1 0,-1 0 0,1 1 0,0-1 0,-1 0 0,1 0 0,-1 0 0,1 0 0,-1 0 0,1 1 0,-1-1 0,1 0 0,-1 0 0,1 0 0,-1 0 0,1 0 0,-1 0 0,1 0 0,-1-1 0,1 1 0,-1 0 0,1 0 0,-1 0 0,0-1 0,1 1-1,-1-1 0,1 0 0,0 1 0,-1-1 0,1 0 0,0 0 0,0 1 0,-1-1 0,1 0 0,0 0-1,0 1 1,0-1 0,0 0 0,0 0 0,0 1 0,0-1 0,0 0 0,0 0 0,1 1 0,-1-1 0,0 0 0,0 0 0,1 0 0,5-14 14,0 1 1,1 1-1,1-1 1,9-12-1,43-51-181,-30 38 129,-26 35-108,3-6 215,2 0 0,-1 0 0,15-12 0,-20 20-298,1-1 0,-1 1 1,0 0-1,1 0 0,0 0 0,5-2 1,-6 4-205,-1-1 1,1 1-1,-1-1 1,1 1-1,-1 0 1,1 0-1,0 0 1,-1 0-1,1 0 1,-1 1-1,4 0 1,14 6-2139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7:30.29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0 915 1664,'0'0'528,"13"10"2277,-9-10-2370,1-1 0,-1 0 0,1 0 0,-1 0 0,1-1 0,-1 1-1,0-1 1,0 0 0,0 0 0,0-1 0,0 1 0,6-6 0,1-2 235,1 0 0,13-17 0,-2-3 88,-1-1 0,34-64 0,2-5-3,-6 15-1213,-46 78 244,-2 9-28,3 14-200,-2-3 278,-1-4 95,1 0 71,0 0-1,-1 1 1,0 0 0,-1 0 0,4 18 0,-2 7 51,-2 0 0,-1 0 1,-5 54-1,0-46 257,1-16-1,-5 33 0,6-58-249,1-1 0,0 1 0,-1 0 0,1-1 0,-1 1 0,1-1 0,-1 1 0,0-1 0,0 1 0,0-1 0,0 1 0,0-1 0,0 0 1,0 1-1,0-1 0,0 0 0,0 0 0,-1 0 0,1 0 0,-1 0 0,-2 1 0,3-1 0,-1-1 0,1 0-1,-1 0 1,0 0 0,1 0 0,-1 0 0,1 0 0,-1 0-1,1-1 1,-1 1 0,1 0 0,-1-1 0,1 1 0,-1-1 0,1 0-1,0 1 1,-1-1 0,1 0 0,0 0 0,0 0 0,-1 0-1,1 0 1,-2-2 0,-9-11-136,-17-25 0,12 16-876,17 22 494,10 12-705,-6-6 1170,1-1 1,0 1-1,0-1 0,0 0 0,1-1 1,9 5-1,-12-6 31,-1-1 1,1 0-1,0-1 0,0 1 1,0 0-1,0-1 0,0 0 1,0 0-1,0 0 0,0 0 1,0 0-1,0 0 0,0-1 1,0 1-1,0-1 1,0 0-1,3-2 0,7-4 88,-1 0 1,0-1-1,0-1 0,15-14 0,1 0 70,67-47 197,61-50-211,-133 100-182,0-2 0,-2 0 0,0-1 1,22-35-1,-26 30 88,-1-1-1,19-47 1,15-69 438,-33 91-560,-9 35-3,-2-1 0,0-1 0,-1 1 0,-1-1 0,1-25 0,-5 40-24,0 1-1,-1 0 1,-2-10 0,3 14 55,0 1 0,0 0 0,0 0 0,0-1 0,0 1 0,0 0 0,0 0 0,0-1 0,0 1 0,-1 0-1,1 0 1,0-1 0,0 1 0,0 0 0,-1 0 0,1 0 0,0-1 0,0 1 0,0 0 0,-1 0 0,1 0 0,0 0 0,0 0 0,-1-1 0,1 1 0,0 0 0,0 0 0,-1 0 0,1 0 0,0 0 0,-1 0 0,1 0 0,0 0 0,0 0 0,-1 0 0,1 0 0,0 0 0,-1 0 0,1 0 0,0 0 0,0 0 0,-1 0 0,1 1 0,-1-1-1,-11 8-153,8-4 124,1 0 1,-1 0 0,1 0-1,0 0 1,0 0 0,1 1-1,-1-1 1,1 1-1,-3 6 1,-1 9 22,-4 23-1,7-30 5,-71 387-247,73-382 270,1 0-1,0 0 0,2-1 0,0 1 0,0 0 0,2-1 0,0 0 0,12 30 0,-14-40 35,1-1-1,0 0 1,0 0 0,0 0 0,1-1-1,5 8 1,-7-12-15,-1 1-1,0-1 1,0 0 0,0 0-1,1 0 1,-1 0-1,1 0 1,-1 0-1,1 0 1,-1 0 0,1 0-1,-1-1 1,1 1-1,0-1 1,-1 1 0,1-1-1,0 0 1,-1 0-1,1 1 1,0-1-1,-1 0 1,1-1 0,0 1-1,0 0 1,-1 0-1,1-1 1,0 1 0,-1-1-1,3 0 1,1-2 20,0 0 0,0-1 0,0 0 0,0 1 1,-1-1-1,1-1 0,4-5 0,20-17-14,-6 11-59,1 1 0,1 1 0,0 1 1,1 1-1,0 2 0,31-9 0,-45 16-19,1 1 0,-1 0 0,1 1 0,-1 0 0,1 1 0,0 1 0,-1-1 0,1 2 0,0 0 0,-1 1 0,0 0 0,19 7 0,-23-7 260,-11-4 507,-14-4-221,-17-1-476,-43 0 0,66 5-102,0 2 0,1 0 0,-1 0 0,0 1 0,0 0 0,1 0 0,-20 9 0,21-8-12,0 2 0,1-1 1,-1 1-1,1 0 0,-12 10 1,17-12 54,0 0-1,0 1 1,0-1 0,0 1 0,1 0 0,-1 0 0,1 0 0,0 0 0,0 0 0,0 0 0,1 0 0,0 1 0,0-1 0,-1 7-1,0-3 4,2 1-1,-1-1 0,1 1 1,0-1-1,1 1 0,2 15 1,-2-20 60,0 0 1,1 0-1,-1-1 1,1 1-1,0 0 1,0-1-1,0 1 0,0-1 1,0 0-1,1 0 1,-1 0-1,1 0 1,0 0-1,0 0 1,0-1-1,0 1 1,4 1-1,-5-3-1,1 0-1,-1 0 1,0 0 0,0 0-1,1 0 1,-1-1-1,0 1 1,1-1 0,-1 0-1,1 0 1,-1 0-1,1 0 1,-1 0 0,4-1-1,-1 0 34,-1 0 0,0-1 0,1 1 0,-1-1 0,0 0 0,0 0 0,5-4 0,1-2 71,0 0-1,-1 0 1,0-1-1,14-17 1,92-137 22,-112 159-185,1-6-377,-4 9 120,0 9-198,0 2 468,0-1-1,1 1 1,0 0 0,0-1 0,1 1-1,1-1 1,-1 1 0,1-1 0,1 0-1,0 0 1,0 0 0,1-1 0,0 0-1,0 0 1,1 0 0,12 13 0,-17-20 30,1 1 1,-1-1-1,0 0 1,1 0 0,-1 0-1,1 0 1,-1-1-1,1 1 1,0 0-1,-1-1 1,1 1-1,0-1 1,-1 1-1,1-1 1,0 0 0,0 1-1,-1-1 1,1 0-1,0 0 1,0-1-1,-1 1 1,1 0-1,0-1 1,0 1-1,-1 0 1,1-1 0,0 0-1,-1 0 1,1 1-1,-1-1 1,1 0-1,-1 0 1,1 0-1,1-2 1,4-4 87,1 0 1,-1-1-1,-1 0 0,10-14 0,-8 12-44,31-47 142,-2-2 0,46-99 0,-47 76-209,37-130 1,-67 191-45,-1 6 45,-1-1 0,0 0 0,-1 0 0,1-21 0,-6 11-157,2 25 153,0 0-1,-1-1 1,1 1 0,-1 0 0,1 0-1,-1-1 1,1 1 0,-1 0-1,0 0 1,0 0 0,1 0 0,-1-1-1,0 1 1,0 0 0,-2-1-1,2 1-6,0 1 0,0-1 0,0 1 0,1-1 1,-1 1-1,0-1 0,0 1 0,0-1 0,0 1 0,0 0 0,0 0 0,0 0 0,0-1 0,-1 1 0,1 0 0,0 0 0,0 0 0,0 1 0,0-1 0,0 0 0,0 0 0,0 1 0,0-1 0,0 0 0,0 1 0,0-1 0,0 1 0,0-1 0,1 1 0,-1-1 0,0 1 0,0 0 0,0 0 0,1-1 0,-1 1 0,0 1 0,-2 0-28,-2 3 15,1 0 0,0 1 0,0-1 0,0 0 0,1 1 0,0 0 0,-4 11 0,-15 49-154,20-58 183,-13 52-87,3 0 1,2 1 0,4 0-1,0 81 1,7-120 103,1 0 1,0 0-1,2 0 0,0-1 1,2 1-1,12 30 0,-14-41 22,1-1 0,11 18 0,-11-21-37,-3-4 1,1 0 1,-1 0 0,1 0-1,-1-1 1,1 1 0,0-1-1,0 0 1,0 0-1,1 0 1,-1 0 0,0-1-1,1 1 1,-1-1 0,1 0-1,0 0 1,-1 0-1,1 0 1,5 0 0,0-1 50,0 1 0,0-1 0,0-1 1,0 1-1,0-2 0,14-3 0,-10 1 49,-1-2 0,-1 1 0,1-2 0,-1 1 0,0-2 0,13-10 0,0 0 22,-18 14-72,0 0 0,-1-1 0,0 0 0,0-1 1,0 1-1,4-7 0,-6 9-36,-1-1-1,0 1 1,0-1 0,0 0 0,-1 1-1,1-1 1,-1 0 0,0 0 0,0 0-1,-1 0 1,1-7 0,-1 9-34,0 1 1,0-1-1,0 1 1,-1-1 0,1 1-1,-1-1 1,1 1-1,-1 0 1,1-1-1,-1 1 1,0 0 0,0-1-1,0 1 1,0 0-1,0 0 1,0 0 0,0 0-1,0 0 1,0 0-1,0 0 1,-1 0-1,1 0 1,0 1 0,-1-1-1,1 0 1,0 1-1,-3-1 1,0 0-18,0 0 1,0 0-1,0 0 1,0 1-1,0-1 1,0 1-1,0 0 0,0 0 1,-6 2-1,6-2-13,0 1 0,0 0-1,0 0 1,1 1-1,-1-1 1,0 1-1,1 0 1,-7 4 0,9-5 33,0 0 0,0 0 0,0 1 0,0-1 0,0 0 0,0 0 0,0 1 0,0-1 0,1 0 0,-1 1 0,0-1 0,1 1 0,-1-1 0,1 1 0,0-1 0,0 1 0,-1-1 0,1 1 0,0-1 0,0 1 0,0-1 0,1 1 0,-1-1 0,0 1 0,0-1 0,2 3 0,1 4 1,0 0 0,0 0-1,1 0 1,1 0 0,-1-1-1,1 0 1,0 0 0,12 12-1,-1-4 95,1 0-1,24 17 1,-39-30-55,1-1 1,-1 1 0,1-1 0,0 1-1,0-1 1,-1 0 0,1 0-1,0 0 1,0 0 0,0-1 0,0 1-1,0-1 1,0 0 0,0 1-1,0-1 1,0-1 0,0 1 0,0 0-1,0-1 1,0 0 0,0 1-1,0-1 1,0 0 0,-1-1-1,5-1 1,0-1 30,-1-1 0,1 0 0,-1 0 0,0-1 0,0 0 0,0 0 0,-1 0 0,6-9 0,102-133 118,-79 107-506,-33 40 316,-1 1 1,0 0-1,0 0 1,0 0 0,1-1-1,-1 1 1,0 0-1,0 0 1,1 0-1,-1-1 1,0 1 0,0 0-1,1 0 1,-1 0-1,0 0 1,0 0 0,1 0-1,-1 0 1,0 0-1,1 0 1,-1-1-1,0 1 1,1 0 0,-1 1-1,0-1 1,0 0-1,1 0 1,-1 0-1,0 0 1,1 0 0,-1 0-1,0 0 1,1 0-1,-1 0 1,0 1 0,0-1-1,1 0 1,-1 0-1,0 0 1,0 1-1,0-1 1,1 0 0,-1 0-1,0 0 1,0 1-1,0-1 1,0 0-1,1 1 1,-1-1 0,0 0-1,0 0 1,0 1-1,6 20-97,-4-15 112,1 11-4,0 0 0,-2 1 0,0-1 0,0 1 0,-2-1 0,-4 29 0,4-37 29,-4 31 215,-17 70-1,22-108-210,-1 0 1,1 0-1,-1 0 1,0 0-1,0 0 1,0-1-1,0 1 1,0 0-1,0-1 1,0 1 0,-1-1-1,-2 3 1,3-3-14,0-1 0,0 0 1,1 1-1,-1-1 1,0 0-1,0 0 0,0 0 1,0 1-1,0-1 0,0 0 1,0 0-1,0 0 1,0 0-1,1-1 0,-1 1 1,0 0-1,0 0 1,0-1-1,0 1 0,0 0 1,0-1-1,1 1 0,-1-1 1,0 1-1,0-1 1,1 1-1,-1-1 0,0 1 1,1-1-1,-1 0 1,0 0-1,0 0 0,-3-4 17,0 0 0,0-1-1,0 0 1,1 1 0,0-1 0,-2-7-1,-14-22-50,17 32 0,1 1 1,-1-1-1,1 1 1,0-1-1,-1 0 0,1 0 1,1 1-1,-2-6 1,2 7-2,0 1 0,0 0 1,0-1-1,1 1 0,-1 0 0,0-1 1,0 1-1,0 0 0,1 0 1,-1-1-1,0 1 0,1 0 0,-1 0 1,0 0-1,0-1 0,1 1 1,-1 0-1,0 0 0,1 0 1,-1 0-1,0-1 0,1 1 0,-1 0 1,0 0-1,1 0 0,-1 0 1,1 0-1,-1 0 0,0 0 0,1 0 1,-1 0-1,1 0 0,15 2-194,-16-2 209,26 2 45,31-1 1,-10-1-6,6 2-280,8 1-616,97-7-1,-132 1-458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7:30.91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16 139 4160,'-9'-2'1141,"3"1"3760,6 1-4852,0-1 0,0 1 0,0 0 0,0-1-1,0 1 1,0 0 0,1-1 0,-1 1 0,0 0-1,0 0 1,0-1 0,1 1 0,-1 0 0,0 0 0,0-1-1,1 1 1,-1 0 0,0 0 0,1 0 0,-1 0-1,0-1 1,0 1 0,1 0 0,-1 0 0,0 0-1,1 0 1,-1 0 0,0 0 0,1 0 0,-1 0-1,0 0 1,1 0 0,15 0-248,-10 0 313,25-1 129,-1-1 1,37-8-1,62-19 146,3-1 166,-22 12 205,3-1-1469,-38 4-3256,-49 10 2029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7:31.32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17 88 4064,'-14'-7'1307,"11"6"-801,18 1 2033,143-7 1375,77-19-2538,-58 4-709,-30 6-2651,-79 8 571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7:33.15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3 250 2720,'-2'2'5495,"5"-1"-2440,1-2-3957,-1 0 1108,0 0 1,0-1 0,0 0-1,0 0 1,0 0 0,0 0-1,-1 0 1,1-1 0,-1 1-1,5-6 1,18-33 620,-6 9-386,9-8-184,32-42 238,-58 79-541,0 0 1,0 0-1,-1 1 1,1-1-1,-1 0 1,1 0-1,0-4 0,-2 7 32,0 0 0,0 0-1,0 0 1,0 0-1,0 0 1,0 0-1,0 0 1,0 0-1,0 0 1,0 0 0,0 0-1,0 0 1,0 0-1,-1 0 1,1 0-1,0 0 1,0 0 0,0 0-1,0 0 1,0 0-1,0 0 1,0 0-1,0 0 1,0 0-1,0 0 1,0 0 0,0 0-1,-1 0 1,1 0-1,0 0 1,0 0-1,0 0 1,0 0 0,0 0-1,0 0 1,0 0-1,0 0 1,0 0-1,0 0 1,0-1-1,0 1 1,0 0 0,0 0-1,0 0 1,0 0-1,0 0 1,0 0-1,-1 0 1,1 0 0,0 0-1,0 0 1,0 0-1,0 0 1,0 0-1,0-1 1,0 1-1,0 0 1,0 0 0,0 0-1,0 0 1,0 0-1,0 0 1,0 0-1,1 0 1,-13 13-790,4-1 760,0 0-1,1 1 1,0-1-1,1 1 0,1 1 1,0-1-1,1 1 1,0 0-1,1 0 1,1 0-1,0 0 0,1 1 1,1 25-1,1-31 172,-1-5 29,0 1 0,1-1 0,-1 1 0,1-1-1,0 0 1,0 1 0,3 3 0,-4-7-105,1 0 0,-1 0 1,0-1-1,1 1 0,0-1 0,-1 1 1,1 0-1,-1-1 0,1 1 0,0-1 0,-1 1 1,1-1-1,0 0 0,-1 1 0,1-1 1,0 0-1,1 1 0,0-1 28,-1 0-1,1 1 1,0-2-1,-1 1 1,1 0-1,-1 0 1,1 0 0,0-1-1,-1 1 1,1-1-1,-1 1 1,3-2 0,4-3 109,-1 1 1,1-2 0,-1 1 0,9-10 0,4-2-136,5-4-18,-8 7 113,33-21-1,80-42 536,-118 71-580,-8 4-123,-1 1 0,0-1 0,0 0 0,1 1 0,-2-2 0,6-3 0,-9 29-87,-3 4 129,3-17 100,0 0 1,-5 16-1,6-26-101,0 0-1,0 0 0,0 0 1,0 1-1,0-1 0,-1 0 1,1 0-1,0 0 0,0 0 1,0 0-1,1 1 0,-1-1 0,0 0 1,0 0-1,0 0 0,0 0 1,0 1-1,0-1 0,0 0 1,0 0-1,0 0 0,0 0 1,0 0-1,0 0 0,0 1 0,1-1 1,-1 0-1,0 0 0,0 0 1,0 0-1,0 0 0,0 0 1,0 0-1,1 0 0,-1 1 0,0-1 1,0 0-1,0 0 0,0 0 1,1 0-1,-1 0 0,0 0 1,0 0-1,0 0 0,0 0 1,0 0-1,1 0 0,-1 0 0,0 0 1,0 0-1,0 0 0,0 0 1,1-1-1,-1 1 0,0 0 1,0 0-1,0 0 0,0 0 1,0 0-1,1 0 0,18-8 476,19-13-316,-17 7-235,22-12 109,-39 23-109,0 2 0,0-1 0,0 0 0,0 1 0,0 0 0,1 0 0,-1 0 0,8 0 0,-10 1 33,-1 0 0,0 0 0,1 1 0,-1-1-1,1 0 1,-1 1 0,0 0 0,1-1 0,-1 1 0,0 0 0,1-1-1,-1 1 1,0 0 0,0 0 0,0 0 0,0 0 0,0 0 0,0 0 0,0 1-1,1 1 1,2 3-39,-1 0 0,0 1 0,3 6 0,-3-6-9,9 22 220,15 54-1,-26-78-141,0-1 0,1 1 1,-1-1-1,1 0 0,0 0 0,0 0 0,0 0 0,1 0 0,-1-1 1,5 6-1,-6-8-307,1 0 1,-1 0-1,1 1 1,-1-1 0,1 0-1,-1 0 1,1 0-1,0-1 1,-1 1 0,1 0-1,0 0 1,0-1-1,0 1 1,-1-1 0,1 0-1,0 0 1,0 1-1,0-1 1,0 0 0,0-1-1,0 1 1,-1 0-1,1 0 1,3-2 0,11-2-2038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7:33.48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55 64 4640,'-46'-18'2112,"38"10"-1824,8 2 544,8 6-512,9-8-576,3 0 128,22-3-32,5 7 64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7:34.97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1 949 2976,'0'0'54,"0"0"-1,0 0 1,0 0 0,0 1 0,0-1-1,0 0 1,0 0 0,0 0-1,0 0 1,0 1 0,0-1 0,0 0-1,0 0 1,0 0 0,0 0-1,0 0 1,0 1 0,0-1 0,0 0-1,1 0 1,-1 0 0,0 0-1,0 0 1,0 0 0,0 1 0,0-1-1,0 0 1,0 0 0,1 0-1,-1 0 1,0 0 0,0 0 0,0 0-1,0 0 1,0 0 0,1 0 0,5-2 2164,8-10-456,0-5-554,17-25 0,9-11-238,38-37 51,73-94 22,37-123-712,-168 275-323,3-6-603,-21 31-514,-10 20 389,-55 125-272,35-70 779,-51 144 79,75-201 163,-1 5 4,-6 29-1,11-41 59,-1 0-1,1-1 1,0 1-1,-1 0 1,2-1-1,-1 1 0,0 0 1,1-1-1,0 1 1,0-1-1,0 1 1,0-1-1,0 1 1,3 3-1,-3-5 11,0-1 1,1 0 0,-1 1-1,0-1 1,1 0-1,-1 0 1,1 0-1,0 0 1,-1-1-1,1 1 1,0 0-1,-1-1 1,1 1-1,0-1 1,0 1-1,-1-1 1,1 0-1,0 0 1,0 0-1,2 0 1,4 0 266,-1-1 1,0 0-1,13-3 0,-11 1-245,0 0-1,0-1 1,-1 0 0,0 0-1,1-1 1,-1 0-1,10-8 1,-5 2-80,-1 0 0,-1-1-1,15-17 1,94-152-129,-18 24 167,-42 82 265,9-12 73,-56 68-246,0 0 1,15-34-1,-27 50-179,1 0 0,-1 0 0,0 0 0,0 0-1,-1 0 1,1 0 0,-1 0 0,1-6 0,-2 8-7,1 1-1,0-1 1,0 1 0,0-1-1,0 1 1,0-1 0,0 1 0,0-1-1,-1 1 1,1-1 0,0 1-1,0 0 1,-1-1 0,1 1-1,0-1 1,0 1 0,-1 0 0,1-1-1,-1 1 1,1 0 0,0-1-1,-1 1 1,0 0-2,0-1-1,0 1 1,0 0-1,1 0 1,-1 0-1,0 0 1,0 0-1,0 0 1,0 0-1,1 0 1,-1 1-1,0-1 1,0 0-1,0 0 1,1 1-1,-1-1 1,-1 1-1,-8 4-56,1 1 0,0 0 0,0 1 0,0-1 0,1 2 0,0-1 0,-11 15 0,6-6 61,0 1 1,-18 36-1,17-24-1,1 1 0,-14 50 0,12-31-16,-55 198-86,40-138 345,25-94-98,4-13-31,-1 0 0,2 0 0,-1 0 0,0 0 0,0 0 0,1 1 0,-1-1 1,1 0-1,-1 0 0,1 0 0,0 1 0,0-1 0,0 0 0,1 3 0,0-5-27,0 0 0,0-1 0,0 1 0,0 0-1,0-1 1,0 1 0,0-1 0,0 1 0,0-1 0,0 1-1,0-1 1,-1 0 0,1 1 0,0-1 0,0 0-1,-1 0 1,2 0 0,18-19-62,8-8-45,-5 4-80,48-39 0,-70 62 82,0 0-1,0 0 1,0 0-1,0 0 1,1 1-1,-1-1 1,0 0-1,1 1 1,-1-1-1,0 0 1,1 1-1,-1 0 1,1-1-1,-1 1 1,1 0-1,-1 0 1,1 0-1,-1 0 1,0 0-1,1 0 1,-1 0-1,1 0 1,-1 1-1,1-1 1,-1 0-1,1 1 1,-1-1-1,0 1 1,1 0-1,-1 0 1,0-1-1,0 1 1,1 0-1,-1 0 1,0 0-1,0 0 1,0 0-1,0 0 1,0 0-1,0 1 1,0 1-1,5 6-38,-2 0 1,1 1-1,-2 0 0,6 19 0,-2-8 94,-3-9 16,-2-4-11,1-1-1,-1 1 1,2-1-1,3 7 1,-6-12 6,0-1 1,0 1-1,1 0 1,-1-1-1,0 0 1,1 1 0,-1-1-1,1 0 1,-1 0-1,1 0 1,-1 0-1,1 0 1,0 0 0,-1 0-1,1 0 1,0-1-1,0 1 1,0-1-1,0 1 1,-1-1 0,1 0-1,2 0 1,11-1 111,-1 0 1,1-1-1,-1-1 0,0-1 1,0 0-1,0-1 1,0 0-1,-1-1 1,0 0-1,0-1 1,13-10-1,-20 13-142,0 0-1,-1-1 1,1 0-1,-1-1 1,0 1 0,0-1-1,-1 0 1,1 0-1,-1-1 1,-1 1 0,1-1-1,-1 0 1,0 0-1,-1 0 1,0 0 0,0 0-1,0 0 1,-1-1-1,1-8 1,-2 15-22,0-1 0,0 1 1,0 0-1,0 0 0,-1 0 0,1-1 1,0 1-1,0 0 0,-1 0 0,1 0 0,-1 0 1,1 0-1,-1 0 0,1 0 0,-1 0 1,0 0-1,1 0 0,-1 0 0,0 0 1,0 0-1,0 0 0,0 1 0,-1-2 0,0 1-8,0 0 0,0 1 1,0-1-1,0 1 0,1-1 0,-1 1 0,0 0 0,0 0 0,0 0 0,0 0 0,0 0 0,0 0 0,-3 1 0,2 0-11,0-1 0,0 1 0,0 0 0,1 0 0,-1 0-1,0 0 1,1 1 0,-1-1 0,1 1 0,-1-1 0,1 1 0,0 0 0,-1 0 0,1 0 0,0 0 0,0 0 0,1 1 0,-1-1 0,0 1-1,-1 3 1,3-4 24,-1 1-1,1 0 1,0 0-1,-1 0 1,1-1-1,1 1 0,-1 0 1,0 0-1,1 0 1,-1 0-1,1-1 1,0 1-1,0 0 1,0-1-1,0 1 0,1-1 1,-1 1-1,1-1 1,-1 0-1,1 1 1,0-1-1,0 0 0,0 0 1,0 0-1,4 3 1,6 3 85,0 1 0,1-1 0,21 10 1,-27-15-29,-1 0 19,1 0 1,-1-1-1,0 0 0,1 0 0,-1-1 0,1 1 1,0-1-1,0-1 0,-1 1 0,1-1 0,0-1 1,10-1-1,-11 1-603,0 0 1,0-1 0,-1 0-1,1 0 1,-1 0-1,1-1 1,-1 0-1,9-6 1,-1 2-1212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7:35.33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6 195 5888,'-5'4'2688,"22"-4"-2336,5-8 1120,3 1-864,38-15 544,12 3-672,26-7-128,-3 3-224,6-2 320,-7 4-224,9 0 384,-13 10-352,-1 0-4544,-16 6 2304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7:40.62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410 531 2560,'-1'-1'46,"1"1"0,0 0 0,0-1 0,-1 1 0,1 0 0,0-1 0,0 1 0,0 0 1,-1-1-1,1 1 0,0-1 0,0 1 0,0 0 0,0-1 0,0 1 0,0-1 0,0 1 0,0 0 0,0-1 0,0 1 0,0-1 0,0 1 1,0 0-1,0-1 0,0 1 0,0-1 0,0 1 0,1 0 0,-1-2 0,1 0 12,-1 1 203,1 0 0,-1 0 0,0 0 0,0 0 0,0 0 0,0 0 0,0 0 0,0 0 0,0 0 0,0 0 0,0 0 0,-1 0 0,1 0 0,0 0 0,-1 0 0,1 0 0,0 0 0,-1 0 0,1 0 0,-2-2 0,0 1-58,0 0 0,0 0 1,0 0-1,0 0 0,0 1 1,-1-1-1,1 0 1,-3 0-1,-1-1-220,1 1-1,-1-1 1,1 1 0,-1 1 0,0-1-1,1 1 1,-13-1 0,1 4-125,-1 1 1,0 0-1,1 1 1,0 1-1,-32 14 0,47-19 139,-26 12 28,-32 17 0,49-23-5,0 1 0,1 0 0,0 0 0,1 1 0,-13 14 0,19-20 11,0 1-1,1 0 0,0 0 0,0 0 1,0 0-1,0 1 0,0-1 1,1 0-1,-1 1 0,1-1 0,0 1 1,0 0-1,0-1 0,0 6 0,1-7 13,0-1 0,0 1 0,0-1 0,1 0 0,-1 1 0,1-1 0,-1 1 0,1-1 0,-1 0 0,1 0-1,0 1 1,-1-1 0,1 0 0,0 0 0,0 0 0,1 1 0,0 0 27,0 0 1,1 0-1,-1-1 0,1 0 1,-1 1-1,1-1 0,-1 0 1,1 0-1,0 0 0,4 0 1,22 5 326,-1-2-1,1-1 1,54-2 0,-38-4 52,81-17 0,-95 13-278,0-2-1,0-1 1,48-25 0,-75 35-852,-4 6 185,-8 16-78,0 2 298,8-22 274,-1 0 1,1 0-1,0 0 1,0 0-1,0 0 1,1 0-1,-1 0 1,0-1-1,1 1 1,-1 0-1,1 0 1,0 0-1,-1 0 1,1-1-1,0 1 1,0 0-1,0-1 1,3 3-1,-2-2 51,0 0 1,0 0-1,1 0 0,-1-1 0,1 1 0,-1-1 1,1 0-1,0 0 0,-1 1 0,1-2 1,3 2-1,5 0 197,-1-1 1,0 0 0,0-1-1,0 0 1,0-1-1,12-1 1,-7-1-20,0 0-1,0-1 1,0-1-1,-1 0 1,28-15 0,-40 19-174,0 0 1,0-1 0,0 1 0,0 0-1,0-1 1,0 0 0,-1 1-1,1-1 1,-1 0 0,1 0-1,1-3 1,-3 4-38,1 0 0,-1 0 1,0 0-1,1 0 0,-1 0 0,0 0 1,0 0-1,0 0 0,0 0 0,0 0 1,0 0-1,0 0 0,0 0 0,-1 0 0,1 0 1,0 0-1,0 0 0,-1 0 0,1 0 1,-1 0-1,1 0 0,-1 0 0,1 0 1,-1 0-1,0 0 0,1 0 0,-2 0 0,-3-3-80,0 0 0,0 0-1,0 1 1,-1-1 0,1 2-1,-1-1 1,0 0-1,0 1 1,0 0 0,0 1-1,0-1 1,0 1 0,0 0-1,0 1 1,-9-1 0,-10 1-222,0 1 0,-37 7-1,46-7 75,9 0 106,17-1 339,191-10-34,-54 1-94,-133 9-145,11-1-88,34 3-1,-52-2 99,0 1-1,0 1 1,0-1-1,-1 1 0,1 0 1,0 1-1,-1 0 1,0 0-1,11 6 1,-16-8 25,0 0 0,0 0 1,0 0-1,1 0 1,-1 0-1,0 0 0,0 0 1,-1 0-1,1 0 1,0 0-1,0 1 1,0-1-1,-1 0 0,1 1 1,-1-1-1,1 0 1,-1 1-1,0-1 0,1 3 1,-1-1-7,0 1 0,-1-1 0,1 0 0,-1 1 0,0-1 0,-2 5 0,2-4 66,0 0 1,0-1 0,0 1-1,0 0 1,0 6 0,1-10-26,0 0 0,0 0 1,0 0-1,0 0 0,0 0 1,0 1-1,0-1 0,0 0 0,0 0 1,0 0-1,0 0 0,0 0 1,0 0-1,0 1 0,1-1 0,-1 0 1,0 0-1,0 0 0,0 0 0,0 0 1,0 0-1,0 0 0,0 0 1,0 0-1,1 0 0,-1 1 0,0-1 1,0 0-1,0 0 0,0 0 1,0 0-1,1 0 0,-1 0 0,0 0 1,0 0-1,0 0 0,0 0 1,0 0-1,0 0 0,1 0 0,-1 0 1,0 0-1,0 0 0,0-1 1,11-3 658,18-12-467,-20 10-262,8-4 12,-10 5-76,0 1 0,0 0 0,1 0 0,0 0-1,-1 1 1,15-4 0,-21 7 65,0 0 0,0 0 0,0 0 0,-1 0 0,1 0 0,0 0 0,0 0 0,0 1 0,-1-1 0,1 0 0,0 0 0,0 1 0,-1-1-1,1 0 1,0 1 0,0-1 0,-1 1 0,1-1 0,-1 1 0,2 0 0,11 16-48,-4-4-88,-5-9 211,-1-1 1,1 1 0,0 0 0,0-1 0,0 0 0,0 0 0,0 0-1,1 0 1,-1-1 0,1 0 0,0 1 0,0-2 0,0 1 0,0-1 0,0 0-1,0 0 1,0 0 0,1 0 0,-1-1 0,0 0 0,0 0 0,10-2-1,8-2 128,0-1 0,-1 0 0,1-2 0,-2-1 0,1-1 0,-1 0 0,28-18 0,-34 17-151,-1-1-1,0-1 1,-1 0-1,0-1 1,-1 0-1,-1-1 1,12-17-1,61-113 251,-47 76-268,80-138-65,-111 196 70,-1 0 0,-1 0 0,6-19 0,-9 27-17,-1 0-1,1 0 0,-1 0 0,0 0 0,0 1 0,0-1 0,0 0 0,0 0 0,0 0 1,0 0-1,-1 0 0,1 0 0,-1 1 0,1-1 0,-1 0 0,0 0 0,-1-2 1,1 3-16,0 0 0,1 1 1,-1-1-1,0 0 0,0 0 1,0 1-1,0-1 1,0 0-1,0 1 0,0-1 1,0 1-1,-1 0 0,1-1 1,0 1-1,0 0 1,0 0-1,0 0 0,-1 0 1,1-1-1,0 2 0,0-1 1,0 0-1,0 0 1,-1 0-1,1 0 0,0 1 1,0-1-1,0 1 0,0-1 1,-2 2-1,-4 1-19,0 0-1,1 1 1,-1 0 0,1 0-1,-1 1 1,1-1 0,1 1-1,-1 1 1,-4 5 0,1 0 24,1 0 1,0 1-1,1-1 1,-8 20-1,1 4 12,1 1 0,-13 65 0,-1 47-61,25-129 77,1-1 1,1 1-1,0-1 0,1 0 1,1 1-1,5 20 0,-6-36 49,-1 0 0,1 0 0,0-1 0,0 1 0,0 0 0,1-1 0,-1 1 0,0-1 0,1 1 0,0-1 0,-1 0 0,1 0 0,0 1 0,0-1 0,0-1 0,1 1 0,-1 0 0,0 0 0,1-1 0,-1 0 0,1 1 0,-1-1 0,1 0 0,0 0 0,0 0 0,-1-1 0,1 1 0,0 0 0,0-1 0,0 0 0,3 0 0,18-4 130,0 0 0,0-2 0,-1-1 0,0-1 0,0 0 0,24-14 0,-17 7-235,-1-2-1,-1 0 1,0-2-1,43-39 1,-47 39-40,-24 19 78,0 0 0,1 1 0,-1-1 0,0 0 0,1 0 0,-1 0 1,0 0-1,0 0 0,1 0 0,-1 1 0,0-1 0,0 0 0,1 0 0,-1 0 0,0 1 1,0-1-1,0 0 0,0 0 0,1 1 0,-1-1 0,0 0 0,0 0 0,0 1 0,0-1 0,0 0 1,0 1-1,1-1 0,-1 0 0,0 0 0,0 1 0,0-1 0,0 0 0,0 1 0,0-1 1,0 0-1,0 0 0,-1 1 0,1-1 0,0 1 0,-3 13-90,2-11 100,-3 12-157,3-9 132,-1 0 0,1 0 1,0 0-1,0 0 0,1 0 1,0 0-1,1 11 0,0-6 88,0 0 0,-1 0 0,-1 13 0,1 2 88,0-25-146,0 0 0,0-1 0,0 1 0,0-1 0,0 1 0,0 0 0,0-1 0,1 1 0,-1-1 0,0 1 0,0-1 0,1 1 0,-1-1 0,1 1 0,-1-1 0,1 2 0,2 2 203,-1-2-172,-1 1 0,1 0-1,0-1 1,1 1 0,-1-1-1,0 1 1,1-1 0,-1 0 0,1 0-1,0 0 1,0-1 0,0 1 0,0-1-1,0 1 1,0-1 0,0 0 0,0 0-1,0 0 1,4 0 0,-2-1 43,-1 0 0,1 0 0,0 0 0,-1 0 0,1-1 0,0 0 1,-1 0-1,1 0 0,-1-1 0,0 1 0,1-1 0,-1 0 0,0-1 0,4-2 0,17-14 115,-2-1 0,37-40-1,-25 25-379,-1 1-409,-33 34 597,-1 0 0,0 0 0,1 0-1,-1 0 1,0 0 0,1 0 0,-1 0-1,0 0 1,1 0 0,-1 0-1,0 0 1,1 1 0,-1-1 0,0 0-1,1 0 1,-1 0 0,0 0 0,1 0-1,-1 1 1,0-1 0,0 0-1,1 0 1,-1 0 0,0 1 0,0-1-1,0 0 1,1 1 0,-1-1 0,0 0-1,0 0 1,0 1 0,0-1 0,1 0-1,-1 1 1,0-1 0,0 0-1,0 1 1,0 0 0,7 15-86,-7-16 87,3 13-13,-1 0-1,0 0 1,0 0-1,-2 0 1,1 1 0,-3 13-1,1 3 207,1-29 441,18-10-160,37-18-186,49-22-294,-83 40 18,-15 5-90,0 1 0,0 1-1,0-1 1,9-1 0,-13 4 57,0-1 0,-1 1-1,1 0 1,0 0 0,0 0 0,0 0-1,0 0 1,0 0 0,-1 1 0,1-1 0,0 1-1,0-1 1,0 1 0,-1 0 0,1 0-1,0-1 1,-1 1 0,1 0 0,-1 1 0,2 0-1,0 1 8,-1 0 0,0 0 0,0 0 0,0 0 0,0 1 0,-1-1-1,1 1 1,-1-1 0,0 1 0,0-1 0,0 1 0,-1 0 0,1-1-1,-1 1 1,0 0 0,0 4 0,0-6 32,0 0-1,0-1 1,0 1 0,0 0 0,0 0-1,1 0 1,-1-1 0,1 1-1,-1 0 1,1 0 0,0-1 0,0 1-1,-1 0 1,1-1 0,0 1-1,0-1 1,1 0 0,-1 1 0,2 1-1,-1-2 18,0 1-1,0-1 1,0 0-1,0 0 1,1-1 0,-1 1-1,0 0 1,0-1-1,1 1 1,-1-1-1,0 0 1,1 1-1,2-1 1,4-1 56,0 0 0,0-1 0,0 0 0,0 0 0,0 0-1,15-8 1,-18 7-56,1-1 1,-1 0-1,0 0 0,-1 0 0,1-1 0,-1 0 0,0 0 1,7-8-1,2-5-67,14-26 1,-22 35 61,0-3 4,0-1-1,0 0 0,3-15 0,-7 23-103,2-11-222,-4 15 42,-1 10-73,-4 53-177,2-13 524,1-38-20,2 1 0,-1 0 0,2 0 0,2 21 0,-3-32 13,1 0 1,-1 1-1,0-1 0,1 0 0,-1 0 1,1 0-1,-1 1 0,1-1 1,0 0-1,0 0 0,-1 0 0,1 0 1,0 0-1,0 0 0,0 0 1,0 0-1,0 0 0,0 0 0,0-1 1,2 2-1,-1-1 33,0-1 1,1 1-1,-1-1 1,0 1-1,0-1 1,0 0-1,0 0 1,0 0-1,1 0 1,-1 0-1,4-2 1,4 0 64,-1-2 0,1 1 0,0-2 0,13-7 1,3-5-31,0-1 0,0-1 1,29-30-1,-50 45-71,1-3-108,2 1-567,-7 6 635,-1 0-1,0 1 1,0-1-1,1 0 1,-1 1-1,0-1 1,0 0-1,1 1 1,-1-1-1,0 1 1,0-1-1,0 1 1,0-1 0,0 1-1,0-1 1,0 0-1,0 1 1,0-1-1,0 1 1,0-1-1,0 1 1,0-1-1,0 1 1,0 0-1,0 10-128,-1-7 153,1 1 0,0 0 0,0-1 0,0 1-1,1-1 1,-1 1 0,1-1 0,0 1 0,1-1 0,-1 0 0,1 1 0,0-1 0,0 0 0,4 7 0,-3-7 53,1 1 0,-1-1 0,1-1 0,0 1 0,0-1 0,8 7 0,-9-9-9,0 0-1,0 0 1,0 1-1,0-2 0,0 1 1,0 0-1,0-1 0,0 1 1,0-1-1,0 0 1,1 0-1,-1 0 0,4-1 1,2-1-5,0 0 1,1 0 0,-1-1-1,0 0 1,-1-1 0,1 0-1,-1 0 1,0-1 0,0 0-1,0 0 1,0-1 0,-1 0-1,0 0 1,0-1 0,-1 0-1,0 0 1,0-1 0,0 1-1,-1-1 1,-1-1 0,1 1-1,-1-1 1,4-13 0,-6 14-104,-1 6 49,0-1 0,-1 1 0,1-1 0,0 1 0,0 0 1,3-4-1,-4 4 5,1 1 0,-1 0 0,1-1 0,-1 1 0,1 0 1,-1-1-1,0 1 0,0 0 0,1-3 0,-2 2-478,1 12 113,0 18 242,-1 0 0,-7 34-1,4-14 242,4-20-112,1-14 6,-1-13 267,1 0-150,3 3-37,-3-3-54,-1 0 0,1-1 0,-1 1-1,1 0 1,-1 0 0,1-1 0,0 1-1,0-1 1,-1 1 0,1-1 0,0 1-1,0-1 1,-1 1 0,1-1 0,0 0 0,0 1-1,0-1 1,0 0 0,-1 0 0,1 0-1,0 1 1,0-1 0,0 0 0,0 0 0,0 0-1,0 0 1,0-1 0,0 1 0,0 0-1,18-10 240,-13 7-216,1-1 1,-1 0-1,10-7 1,-8 3-20,0-1 1,-1 0-1,0 0 1,0 0 0,-1-1-1,0 0 1,-1 0-1,0-1 1,3-11 0,-4 6-30,-4 14-2,0-1 0,0 1 0,1-1-1,-1 1 1,1 0 0,0-1 0,1-2-1,-1 4-160,0-1-230,-1 3 77,-1 11-113,1-8 425,-1 7-31,2 0 0,-1 1 1,1-1-1,1 0 0,3 14 0,-4-22 65,0 0 0,1 0 0,-1 0 0,1 0-1,-1 0 1,1-1 0,0 1 0,0 0 0,0-1-1,0 0 1,1 1 0,-1-1 0,0 0 0,1 0-1,0 0 1,0 0 0,-1-1 0,1 1 0,0-1-1,0 0 1,0 0 0,0 0 0,6 1 0,-3-1 74,-1 0 0,1-1 1,0 0-1,0 0 1,0-1-1,0 1 0,0-1 1,11-3-1,-2-1-92,0-1 0,18-9 1,-23 10 0,5-2 1,-1 0 0,-1-1 0,1 0 0,15-14-1,-21 14-40,1 1 0,1-1 0,-1 2 0,1-1 0,20-9 0,-28 15 0,0 0 0,0 1 0,1-1 1,-1 0-1,0 1 0,1 0 1,-1-1-1,0 1 0,1 0 0,-1 0 1,1 0-1,-1 1 0,0-1 0,1 0 1,-1 1-1,0 0 0,1-1 1,-1 1-1,0 0 0,0 0 0,3 2 1,-2 0-5,0 0 1,0 0-1,0 0 1,0 1-1,0 0 0,-1-1 1,1 1-1,-1 0 1,0 0-1,2 7 1,2 13-160,-5-20 216,-1-1-1,1 0 1,0 1-1,0-1 1,0 0-1,0 0 1,3 5-1,-4-7 81,1-1-55,-1 1 0,1-1 1,-1 1-1,1-1 0,-1 1 1,1-1-1,-1 0 0,1 1 1,-1-1-1,1 1 0,-1-1 1,1 0-1,0 0 0,-1 1 1,2-1-1,3 0-6,-1-1-1,0 0 1,1 0 0,-1 0-1,0 0 1,1 0 0,-1-1-1,0 0 1,0 0 0,7-5 0,4-4 15,19-16 0,-8 5-77,1 2-198,34-19 0,-61 39 210,0 0 0,0 0 0,0 0-1,0-1 1,1 1 0,-1 0 0,0 0-1,0 0 1,0 0 0,0 0 0,1 0-1,-1 0 1,0 0 0,0 0 0,0 0-1,1 0 1,-1 0 0,0 0 0,0 1-1,0-1 1,0 0 0,1 0 0,-1 0-1,0 0 1,0 0 0,0 0 0,0 0-1,0 0 1,1 1 0,-1-1 0,0 0-1,0 0 1,0 0 0,0 0 0,0 0-1,0 1 1,0-1 0,0 0 0,1 0-1,-1 0 1,0 1 0,3 12-226,-2 20 133,-1-29 129,0 56 197,-4-48-123,4-10 507,8-5-121,-4 2-441,30-11 42,59-30 0,-20 4-84,-37 20-46,-1-1 0,36-26 0,-70 43 5,1 1 0,-1 0 0,1 0 0,0 0 0,0 0 0,0 0 0,0 0 0,-1 1 0,4-2 1,-5 2 18,1 0 0,-1 1 0,1-1 1,-1 0-1,1 0 0,-1 0 0,1 0 1,-1 0-1,1 0 0,-1 1 0,1-1 1,-1 0-1,1 0 0,-1 1 0,0-1 1,1 0-1,-1 0 0,0 1 0,1-1 1,-1 1-1,0-1 0,1 0 0,-1 1 1,0-1-1,1 1 0,-1-1 0,0 0 1,0 1-1,0-1 0,0 1 0,1-1 1,-1 1-1,0-1 0,0 1 0,0-1 1,0 1-1,0-1 0,0 1 0,13 112-360,-11-105 413,-1-1-1,1 1 1,0-1 0,0 0 0,1 1 0,0-1-1,7 13 1,-8-18-2,0 1 0,0-1 0,0 1 0,0-1 0,0 1 0,1-1 0,-1 0-1,1 0 1,-1 0 0,1-1 0,0 1 0,0-1 0,0 1 0,0-1 0,0 0 0,0 0 0,0 0 0,0 0 0,0-1 0,0 1-1,5-1 1,31-6-6342,-26 5 4027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4:11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9 5472,'0'0'67,"0"0"1,0 0-1,0-1 1,0 1-1,0 0 1,0-1-1,0 1 1,0 0-1,0 0 1,0-1-1,0 1 1,0 0-1,0 0 1,0-1-1,0 1 1,0 0-1,0-1 1,0 1-1,1 0 1,-1 0-1,0 0 1,0-1-1,0 1 0,0 0 1,1 0-1,-1-1 1,0 1-1,0 0 1,0 0-1,1 0 1,-1 0-1,0-1 1,0 1-1,1 0 1,-1 0-1,0 0 1,0 0-1,1 0 1,-1 0-1,0 0 1,1 0-1,-1 0 1,0 0-1,14 8 2934,11 18 554,-19-15-2869,-1 0-1,0 0 1,-1 0 0,0 1-1,0 0 1,-1-1-1,-1 1 1,0 1 0,1 23-1,-3 1 351,-10 73 0,-6-22-661,-40 127 0,39-155-1371,12-37-3457,4-20 3091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7:41.07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20 30 6880,'-4'-11'3136,"1"3"-2720,-2 3 672,10 5-672,-5-3-192,0 0-160,0 6-32,-10 0-4384,7 5 2464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7:41.45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109 75 4224,'-79'-3'1920,"54"14"-1664,21-11 1984,4 3-1280,24-6 448,15 3-832,33-5 288,3 2-512,30-8 320,1 3-384,20-3 0,-9 4-192,1-4 448,-12 3-320,15-3-3040,-8 3 1504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7:44.32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81 42 5056,'-64'-18'2304,"52"10"-2016,7 3 576,10 5-544,2-6-352,6 1 0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7:52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540 1 3328,'0'3'5765,"-5"13"-5866,-2 12 385,-1 0 1,-1 0 0,-1-1 0,-2 0-1,0-1 1,-2-1 0,-24 35 0,-137 156 1138,159-197-1370,-8 8 21,-15 16 399,-46 67-1,17-13 669,59-86-852,0 0 716,10-11-981,0 0 0,0-1 0,0 1 0,-1 0 0,1 0 0,0 0 1,0-1-1,0 1 0,-1 0 0,1-1 0,0 1 0,0-1 0,-1 1 1,1-1-1,0 1 0,-1-1 0,2 0 0,23-14 5,1 2-1,1 1 1,1 1 0,-1 1-1,52-10 1,-13 7 0,96-4-1,-146 16-87,22-2 10,1 1-1,73 8 0,-85 2 148,-23-7-188,0 1 0,1-1 0,-1 0 0,1 0 0,7 0 0,0-5-7131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7:56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30 871 2976,'-19'8'729,"9"-2"3715,16-5-2890,13-3 353,-4-2-1439,0 0 0,0-2-1,-1 1 1,0-2 0,16-9-1,63-47 418,-65 42-819,0-1-1,42-45 1,-65 61-56,7-6-4,0-2-1,-1 1 1,19-31-1,-11 15-879,-20 35 745,0-1 0,0 1 0,-1-1 0,0 1 0,0-1 0,-1 1 0,0-1 0,-5 9 0,-5 9-182,3-2 256,-13 43 1,21-56 94,1-1-1,-1 0 1,1 1-1,0-1 0,1 1 1,0-1-1,0 1 1,1-1-1,0 1 1,2 7-1,-3-12 39,1-1 1,0 0-1,0 1 1,0-1-1,0 0 1,0 1-1,1-1 1,-1 0-1,1 0 0,-1 0 1,1 0-1,0 0 1,0 0-1,3 2 1,-3-3-23,-1-1 0,0 1 0,1 0 0,-1-1 0,1 1 0,0-1 0,-1 0 0,1 1 0,-1-1 0,1 0 0,-1 0 1,1 0-1,0 0 0,-1 0 0,1 0 0,-1-1 0,1 1 0,0 0 0,-1-1 0,1 1 0,-1-1 0,0 0 0,1 1 0,-1-1 0,2-1 1,16-12 451,28-26 1,-13 9-364,131-91-609,-164 121 436,0 0 1,0 1-1,0-1 0,0 0 1,1 1-1,-1-1 0,0 0 1,0 1-1,1-1 0,-1 1 1,0 0-1,3-1 0,-3 1 13,-1 1 0,1-1-1,0 0 1,-1 1 0,1-1 0,-1 0-1,1 1 1,0-1 0,-1 1-1,1-1 1,-1 1 0,1-1-1,-1 1 1,0-1 0,1 1-1,-1-1 1,0 1 0,1 0-1,-1-1 1,0 1 0,0 0-1,1-1 1,-1 1 0,0 0-1,0-1 1,0 2 0,2 12-5,0-1-1,-1 1 1,0 0 0,-2 15-1,0 1 629,2-30-526,0 0-1,1 0 0,-1 0 0,0 0 0,0-1 0,0 1 0,0 0 1,1-1-1,-1 1 0,0-1 0,0 1 0,2-2 0,-2 1 86,22-10 97,33-21 0,6-4-286,-50 31-14,19-10 78,-29 15-90,0-1-1,0 1 0,0-1 1,-1 1-1,1 0 0,0 0 0,0 0 1,0 0-1,0 0 0,0 0 1,0 1-1,-1-1 0,1 0 1,0 1-1,2 1 0,-2-1 29,-1 0 1,0 0-1,0 0 1,0 0-1,0 1 0,-1-1 1,1 0-1,0 1 0,0-1 1,-1 0-1,1 1 0,-1-1 1,1 1-1,-1-1 0,0 1 1,1 2-1,1 27 77,-2-25-52,-1 26-55,1-31 84,0 1 0,0-1 0,0 1 0,0-1 1,-1 0-1,1 1 0,0-1 0,-1 1 0,1-1 0,-1 0 0,0 1 1,1-1-1,-1 0 0,0 0 0,-1 2 0,89-75 1219,-84 69-1300,0 1-1,0 0 1,0 0 0,-1 0-1,2 1 1,-1-1-1,0 1 1,0-1-1,4 0 1,-6 2 26,-1 0 0,1 1 1,-1-1-1,1 0 0,-1 0 1,1 1-1,-1-1 0,1 0 1,-1 1-1,0-1 0,1 1 0,-1-1 1,1 0-1,-1 1 0,0-1 1,0 1-1,1-1 0,-1 1 1,0-1-1,0 1 0,0-1 1,1 1-1,-1-1 0,0 1 0,0 0 1,0 0-1,3 20-249,-2-14 171,1 6 110,-1-1 0,-1 0 0,-1 22 1,0-4 23,1-20 36,-1-8-66,1 0 1,0 1-1,0-1 1,0 0-1,0 1 1,1-1 0,-1 0-1,1 0 1,-1 1-1,1-1 1,0 0 0,0 0-1,0 0 1,1 3-1,-1-4 33,1 1-1,-1 0 0,1-1 0,-1 1 0,1-1 1,0 0-1,0 1 0,-1-1 0,1 0 0,0 0 1,0 0-1,0 0 0,0 0 0,1-1 0,-1 1 1,0-1-1,0 1 0,0-1 0,0 0 0,1 0 0,-1 0 1,0 0-1,0 0 0,0 0 0,1-1 0,-1 1 1,0-1-1,0 1 0,3-2 0,6-3 100,0-1 0,0 1 0,0-2 0,12-8 0,-8 4-140,91-53 370,47-34-356,-118 72-187,-35 31 3,0 0 0,-1 1-1,1-1 1,-1 0 0,-1 6-1,0-3 169,0 1 0,1-1 0,0 1-1,1-1 1,0 1 0,1 13 0,0-19 21,0 1 1,0-1-1,0 1 1,0-1-1,0 0 1,1 1 0,0-1-1,-1 0 1,1 0-1,0 0 1,1 0-1,-1 0 1,0 0-1,1-1 1,0 1 0,-1-1-1,7 4 1,-7-4 37,1-1-1,-1 1 1,1-1 0,0 1 0,0-1 0,0 0 0,0 0-1,4 1 1,-5-2-25,0 0 0,0 0-1,0 0 1,0-1-1,0 1 1,0-1 0,0 1-1,0-1 1,0 1 0,0-1-1,-1 0 1,1 0-1,3-2 1,10-7 71,1-1-1,-1 0 1,20-21-1,35-43 206,-49 51-256,5-9-5,-2 0 0,-1-1 0,26-55-1,-28 50 1,107-206-55,-91 173-96,-31 60 50,-1-1-1,0 1 0,-1-1 0,0 0 0,2-15 1,-6 28 37,1-1 0,-1 1 0,0-1 0,0 1 0,0-1 1,0 1-1,0-1 0,0 1 0,0-1 0,0 1 0,0-1 0,0 1 0,0-1 1,0 1-1,0-1 0,0 1 0,-1-1 0,1 1 0,0-1 0,0 1 1,-1-1-1,1 1 0,0-1 0,0 1 0,-1-1 0,1 1 0,0 0 1,-1-1-1,1 1 0,-1-1 0,-1 1-2,1 0 0,0 0 1,0-1-1,0 1 0,0 0 0,0 0 1,0 1-1,-1-1 0,1 0 0,0 0 1,0 0-1,0 1 0,-2 0 1,-5 2-69,0 1 1,-12 8-1,19-11 79,-11 8-46,1 0 0,0 1 1,0 1-1,1 0 0,0 0 1,1 1-1,-9 16 0,-1 5 41,2 1 0,2 1-1,-21 69 1,34-98 7,-13 43 31,2 1 1,2 1 0,-5 60-1,15-101 2,1-1-1,0 0 1,0 1-1,1-1 0,0 0 1,1 1-1,0-1 0,6 14 1,-6-16-2,1-1 0,0 0 1,1 0-1,-1-1 1,1 1-1,0-1 0,1 0 1,-1 0-1,1 0 1,0-1-1,0 1 0,10 5 1,-6-5 37,-1-1 1,1 0 0,0 0-1,0-1 1,1 0-1,-1-1 1,16 3-1,4-2 191,36-2 0,-51 0-215,1-2 0,-1 0 0,0-1 0,0 0 0,1-1 0,-1-1 0,24-9 0,-31 9 42,-1 1 0,1-1 0,-1 0 0,7-7 0,-11 9-54,1 0-1,-1 0 1,-1 0-1,1-1 0,0 1 1,0 0-1,-1-1 1,1 1-1,-1-1 1,0 0-1,0 0 0,0 1 1,0-1-1,0-3 1,0-1-13,0 6-16,-1-1 1,1 1 0,-1 0-1,0 0 1,0-1-1,0 1 1,0 0-1,0-1 1,0 1 0,0 0-1,0-1 1,0 1-1,-1 0 1,1-1-1,0 1 1,-1 0 0,1 0-1,-1-1 1,1 1-1,-1 0 1,0 0-1,-1-1 1,1-1-54,-1 1 0,0 0 0,-1 0 0,1 0 0,0 0 1,-4-2-1,4 4 31,1-1 0,0 1 0,0-1 0,0 1 0,0 0 0,-1 0 0,1 0 0,0-1 0,0 1 0,0 0 0,-1 0 1,1 1-1,0-1 0,0 0 0,0 0 0,-1 0 0,1 1 0,0-1 0,-2 2 0,1-1 7,-1 0 0,1 1 0,-1 0 0,1-1 1,0 1-1,0 0 0,0 0 0,0 0 0,0 1 0,0-1 0,1 0 0,-1 1 0,1-1 0,-1 1 1,1-1-1,0 1 0,0 0 0,0-1 0,0 1 0,0 3 0,0-1 21,1 0-1,-1 1 1,1-1 0,0 0-1,0 0 1,1 1 0,0-1-1,0 0 1,0 0 0,3 8-1,-2-7 9,1 0-1,-1 0 1,1 0-1,0-1 1,1 1-1,0-1 1,0 0-1,8 9 1,-10-12 24,0-1-1,0 1 1,0-1 0,1 1 0,-1-1-1,0 0 1,1 0 0,-1 0 0,1 0 0,-1 0-1,1-1 1,-1 1 0,1-1 0,0 1 0,-1-1-1,1 0 1,-1 0 0,1 0 0,0-1-1,-1 1 1,1-1 0,-1 1 0,1-1 0,2-1-1,84-40 395,-18 7-272,-35 19-67,-1-2 0,-1-2 0,46-34 0,-70 45-231,-8 7 112,-1 0 1,1 1-1,-1-1 1,1 1 0,0 0-1,-1 0 1,1-1 0,0 1-1,0 0 1,0 0-1,0 1 1,0-1 0,0 0-1,0 1 1,3-1-1,-2 2-26,1 0-1,-1 1 1,1-1-1,-1 1 1,0 0 0,1 0-1,-1 0 1,0 1-1,4 3 1,-2-2 82,31 18 23,-35-22 272,-10-4 272,5 3-611,1 0 1,-1 0-1,0 0 0,1 0 0,-1 0 1,0 1-1,0 0 0,1 0 1,-1 0-1,0 0 0,-3 1 0,-17 0-204,18 0 198,1 0 0,-1 0 0,0 0 0,1 0 0,-1 1 0,1 0 0,-1 0 0,1 1 0,0-1 0,0 1 0,0 0 0,0 1 0,1-1-1,-1 1 1,-6 7 0,9-9 24,0 0-1,0 0 0,0 0 0,1 0 1,-1 0-1,1 1 0,0-1 0,-1 1 1,1-1-1,0 1 0,0-1 0,1 1 1,-1-1-1,0 1 0,1 0 0,0-1 1,-1 1-1,1 0 0,0-1 0,1 1 0,-1 0 1,0 0-1,1-1 0,-1 1 0,1-1 1,0 1-1,0 0 0,0-1 0,0 0 1,1 1-1,-1-1 0,0 0 0,1 1 1,0-1-1,2 3 0,-1-2 22,-1-1 1,1 1-1,0-1 0,0 0 1,0 0-1,0 0 0,0 0 1,0 0-1,0-1 0,1 1 1,-1-1-1,1 0 0,-1 0 0,1 0 1,-1 0-1,6 0 0,-5-1 38,1-1 0,0 1-1,0-1 1,0 0 0,0 0 0,0 0-1,-1-1 1,1 0 0,-1 0-1,9-4 1,-2-2 29,0 0 1,0 0-1,-1-1 1,0 0-1,0-1 1,-1 0-1,14-21 1,-15 17-87,1-1 0,-2 0 0,0 0 1,5-19-1,14-63-2,-2-60 11,-18 98 39,-5 58-48,2-20-17,0-1 0,-2 1 0,0-1-1,-2 1 1,-4-36 0,4 41-125,2 14 111,-1 1 1,0-1-1,0 1 0,0-1 1,0 0-1,0 1 0,0-1 0,-1 1 1,1-1-1,-1 1 0,1-1 1,-1 1-1,1-1 0,-1 1 0,0-1 1,1 1-1,-1-1 0,0 1 1,0 0-1,0 0 0,-2-2 0,3 3 4,-1 0 0,0 0 0,0 1 0,0-1 0,0 0 0,1 0 0,-1 0 0,0 1-1,0-1 1,1 0 0,-1 1 0,0-1 0,0 1 0,1-1 0,-1 1 0,0-1 0,1 1-1,-1-1 1,1 1 0,-1 0 0,1-1 0,-1 2 0,0-1-8,-2 3 23,0 0 1,0 0-1,0 0 1,1 0-1,0 0 0,0 0 1,0 1-1,-2 6 1,-6 38-116,5-18 48,3-22 60,-30 162-136,28-136 195,1 1 1,2 66-1,2-93-4,0 0 1,1 0-1,-1 0 0,2 0 1,-1-1-1,1 1 0,1-1 1,-1 0-1,1 0 0,1 0 1,5 8-1,-7-12 21,0-1 0,0 0 1,0 1-1,0-1 0,1 0 0,-1-1 0,1 1 0,0-1 1,-1 1-1,1-1 0,0 0 0,1-1 0,-1 1 1,0-1-1,0 1 0,1-1 0,-1-1 0,1 1 0,6 0 1,-3-1-171,1 0 0,-1-1 0,1 0 1,15-3-1,10-8-3064,-31 11 2320,-1 0-384,1 0-1,-1 0 1,0 0 0,0 0 0,0 0 0,0-1-1,2-1 1,1 1-2093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7:56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23 5824,'-7'-13'1866,"8"12"-1547,1 1 0,-1-1-1,0 1 1,0-1-1,1 1 1,-1 0 0,0 0-1,1 0 1,-1 0-1,0 0 1,1 0-1,1 0 1,-2 0-103,77-4 2069,-46 2-2025,51 2 0,12 12-484,-56-6 568,62 3 0,-84-11-2472,0 2 523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7:57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 5312,'-13'0'5472,"18"0"-5408,-2 0-32,2 0-256,0 0 128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7:57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4 6048,'-34'5'2752,"21"-2"-2400,9-3 256,8 0-416,-4-3 128,4 3-192,5-5-64,8 2-32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7:58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1 963 4736,'13'-14'2852,"-1"0"-1742,4-2 608,25-34-1,3-4-474,-5 14-659,-6 7-314,-1-2 0,-1-1 0,36-56 0,-24 18-182,-3-2 0,-3-1 0,40-124 0,-74 190-115,3-6-25,0-2-1,-2 1 1,0 0 0,1-33 0,-5 51 53,-1-13-422,1 13 402,0 0 1,-1 0 0,1-1-1,0 1 1,0 0 0,0 0 0,0 0-1,0-1 1,0 1 0,-1 0-1,1 0 1,0 0 0,0 0-1,0-1 1,-1 1 0,1 0 0,0 0-1,0 0 1,0 0 0,-1 0-1,1 0 1,0-1 0,0 1 0,-1 0-1,1 0 1,0 0 0,0 0-1,-1 0 1,1 0 0,0 0-1,0 0 1,-1 0 0,1 0 0,0 0-1,0 0 1,-1 1 0,1-1-1,0 0 1,0 0 0,-1 0-1,1 0 1,0 0 0,0 0 0,0 1-1,-1-1 1,1 0 0,0 0-1,0 0 1,0 0 0,0 1-1,-1-1 1,1 0 0,0 0 0,-5 5-33,1-1 1,0 1 0,0 0 0,0 0-1,0 0 1,1 1 0,-5 10 0,-16 43 9,22-53 14,-9 32 36,1 1-1,-9 69 1,5 79 227,13-169-142,1-1 1,1 1 0,0-1 0,1 0 0,9 34 0,-10-46 9,1 1 0,0-1 0,0 0 0,0-1 0,1 1 0,0 0 0,0-1 0,0 1 0,0-1 0,1 0 1,-1 0-1,1 0 0,0-1 0,0 1 0,1-1 0,-1 0 0,1 0 0,-1 0 0,1-1 0,0 0 0,0 0 0,0 0 0,9 2 0,-8-3-26,0-1 1,-1 1-1,1-1 1,0 0-1,0-1 0,0 0 1,0 0-1,0 0 0,-1 0 1,1-1-1,-1 0 0,1 0 1,-1 0-1,10-7 0,-4 2-27,-1 0 1,0-1-1,0 0 0,-1-1 1,17-19-1,-22 22-19,0-1-1,0 1 1,0-1 0,3-9-1,6-10-557,-15 32 320,0 1 0,1-1 0,0 0 0,-1 10 0,-4 27 180,5-38 13,1 0-1,-1 0 1,1 0 0,0 0 0,0 0 0,0 0-1,1 0 1,-1 0 0,3 7 0,-2-9 57,-1-1 0,1 1 0,0 0 0,0-1 0,1 1 0,-1-1 0,0 1 0,1-1 0,0 0 1,-1 0-1,1 1 0,0-1 0,0 0 0,0-1 0,1 1 0,-1 0 0,4 2 0,-5-4-4,0 1 1,-1-1-1,1 0 0,0 1 0,-1-1 1,1 0-1,0 1 0,0-1 0,-1 0 1,1 0-1,0 0 0,0 0 0,0 0 0,-1 0 1,1 0-1,0 0 0,0 0 0,-1 0 1,1 0-1,0 0 0,0-1 0,-1 1 1,1 0-1,0-1 0,0 1 0,-1 0 1,1-1-1,0 1 0,-1-1 0,1 1 0,-1-1 1,1 1-1,-1-1 0,1 1 0,-1-1 1,1 0-1,-1 1 0,1-1 0,-1 0 1,0 1-1,1-1 0,-1 0 0,0 0 1,1-1-1,-1-2 69,1 0 0,0 0 1,-1 0-1,0 0 0,0 0 1,0-6-1,-3-1-201,0-1 0,0 1-1,-1 0 1,-1 0 0,1 0-1,-2 0 1,0 1 0,0 0 0,-10-12-1,4 10-432,10 11 258,5 2 103,6 1 251,5 0 26,-1 0-1,1-1 1,0-1-1,0 0 1,15-2-1,6 0 2,27 0 70,0-2-1,98-20 0,-144 19-854,1 1 0,-1-2 1,18-8-1,-33 14 538,-1-1-1,0 1 0,1 0 1,-1 0-1,0 0 0,1 0 1,-1 0-1,0 0 0,1-1 1,-1 1-1,0 0 0,1 0 1,-1-1-1,0 1 0,0 0 1,1 0-1,-1-1 0,0 1 1,0 0-1,0-1 0,1 1 1,-1 0-1,0-1 0,0 1 1,0 0-1,0-1 1,0 1-1,0 0 0,1-1 1,-1 1-1,0 0 0,0-1 1,0 1-1,0-1 0,0 1 1,-1 0-1,1-1 0,0 1 1,0 0-1,0-1 0,0 1 1,0-1-1,-14-9-3980,-7-1 1229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7:59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1 180 6560,'4'-7'2976,"31"-9"-2592,2 2 1344,5 3-1024,34-12 288,0 9-608,8-5-224,-4 4-96,4-4 416,-8 3-256,13 2-1856,-5 2 896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4:12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9568,'-9'11'4320,"9"14"-3776,0-13 2399,0 0-1727,0 4 704,0-1-1120,0-1-192,4 0-384,-4-9-192,0 2-64,0-10-2304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8:02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6 986 2720,'-3'0'282,"0"1"422,4 1 758,8-5 888,-4 2-1847,5-4 11,0-1 0,-1 0-1,0 0 1,0-1 0,0 0 0,0-1-1,-1 0 1,12-15 0,-17 19-434,36-43 731,62-100-1,-58 80-513,47-78 36,58-95 168,-145 234-526,15-26 164,-17 31-190,0-1 1,0 0-1,-1 1 1,1-1-1,-1 1 1,1-1-1,-1 0 1,0 1 0,0-1-1,1 0 1,-1 0-1,0 1 1,-1-1-1,1 0 1,-1-2 0,1 4 4,-1 0 1,1-1 0,-1 1 0,1 0 0,-1 0 0,1 0 0,-1 0 0,1 0 0,-1 0-1,1 0 1,-1 0 0,1 0 0,-1 1 0,1-1 0,-1 0 0,1 0 0,-1 0 0,1 1-1,-1-1 1,1 0 0,-1 0 0,1 1 0,-1-1 0,-2 3-26,0-1 0,1 1-1,-1-1 1,1 1 0,-1 0 0,1 0 0,-4 6 0,0 1-32,-8 12 48,0 1-1,-16 40 1,-13 51 166,39-102-104,-22 64 388,-32 158-1,58-229-261,-1 0-1,1 0 1,0 0-1,0 0 1,0 0-1,0 0 1,2 6-1,-2-10-60,1 0 1,-1 1-1,0-1 0,1 0 0,-1 0 1,1 0-1,-1 0 0,1 0 1,-1 0-1,1 1 0,0-2 0,0 1 1,-1 0-1,1 0 0,0 0 0,0 0 1,0 0-1,0-1 0,0 1 0,0 0 1,0-1-1,0 1 0,1-1 1,-1 1-1,0-1 0,0 1 0,0-1 1,0 0-1,1 0 0,-1 0 0,0 0 1,0 0-1,1 0 0,1 0 0,6-2 103,-1 1 0,1-2 0,0 0-1,-1 0 1,0 0 0,0-1-1,0 0 1,0 0 0,0-1 0,10-10-1,2-2-149,-1 0-1,21-27 0,-4 0-32,49-79 0,17-56 61,-69 119-79,0 3-33,-4-2 0,36-98 1,-62 148 100,-2 8-76,0-1-1,0 0 0,0 0 1,-1 1-1,1-1 0,-1 0 1,1 0-1,-1 0 0,0 0 1,0 0-1,0 0 0,0 0 1,0 0-1,0 0 0,-1-3 1,0 6-2,0 0 0,0 1 1,0-1-1,0 0 0,0 0 1,0 1-1,0-1 1,1 0-1,-1 1 0,0 2 1,-1 0-5,-24 55 5,-29 98 1,-3 67 37,32-118-135,18-70 116,-2 2 224,-14 41 0,-9 10 864,33-89-1056,0 0-1,0 0 0,0 1 0,0-1 0,0 0 0,0 0 1,-1 0-1,1 0 0,0 1 0,0-1 0,0 0 0,0 0 1,0 0-1,0 1 0,0-1 0,0 0 0,-1 0 1,1 0-1,0 0 0,0 0 0,0 1 0,0-1 0,0 0 1,-1 0-1,1 0 0,0 0 0,0 0 0,0 0 0,-1 0 1,1 0-1,0 0 0,0 0 0,0 0 0,0 0 0,-1 0 1,1 0-1,0 0 0,0 0 0,0 0 0,-1 0 1,1 0-1,0 0 0,0 0 0,0 0 0,-1 0 0,1 0 1,0 0-1,0 0 0,0 0 0,-1 0 0,1-1 0,0 1 1,0-1 0,-1 1-1,1-1 1,0 1-1,0 0 1,0-1 0,0 1-1,0-1 1,0 1-1,-1-1 1,1 1 0,0-1-1,0 1 1,1-1-1,-1 1 1,0-1 0,0 1-1,0-1 1,0 1-1,0-1 1,0 1 0,1-1-1,-1 1 1,0 0-1,1-1 1,21-37 219,-5 7-295,1 2 0,1 0 0,42-46 0,-61 74 45,1 0 0,-1 1 1,1-1-1,0 0 1,-1 1-1,1-1 0,0 1 1,-1-1-1,1 1 0,0-1 1,0 1-1,0-1 1,-1 1-1,1 0 0,0-1 1,0 1-1,0 0 0,0 0 1,0-1-1,0 1 1,0 0-1,0 0 0,0 0 1,-1 0-1,1 1 0,2-1 1,-2 1-21,0 0 0,0 0 1,0 0-1,0-1 0,-1 1 1,1 1-1,0-1 1,0 0-1,-1 0 0,1 0 1,-1 0-1,1 0 0,-1 1 1,1-1-1,-1 0 0,0 0 1,0 1-1,0-1 0,1 2 1,1 31-14,-1 0 0,-6 61 0,5-92 87,-1 1 1,1-1-1,0 1 1,1 0-1,-1-1 1,0 1 0,1-1-1,0 1 1,1 3-1,-2-6-24,1 0 0,0 0-1,-1 0 1,1 0 0,0 0 0,0 0-1,-1 0 1,1 0 0,0 0 0,0-1-1,0 1 1,0 0 0,0 0-1,0-1 1,0 1 0,1-1 0,-1 1-1,0-1 1,0 0 0,0 1 0,0-1-1,1 0 1,-1 0 0,0 0-1,0 0 1,1 0 0,-1 0 0,0 0-1,2 0 1,8-2 86,1 0 0,0-1 0,0 0 0,14-6 0,43-21 178,-44 16-268,0-1-1,0-1 1,-2-2 0,25-21-1,-31 19 188,-7 6-342,-13 17-186,-5 6 171,1 0 0,0 1 0,0 0 0,-8 16-1,13-20 127,-1 0 0,1 0-1,1 0 1,-1 0-1,1 1 1,0 7 0,0-11 42,1-1 0,0 0 1,1 0-1,-1 0 1,0 1-1,1-1 1,-1 0-1,1 0 0,0 0 1,-1 0-1,1 0 1,0 1-1,0-2 0,0 1 1,1 0-1,-1 0 1,0 0-1,1 0 0,-1-1 1,1 1-1,2 1 1,1 1 58,1-1 0,-1 0-1,1 0 1,0 0 0,-1-1 0,1 0 0,1 0 0,-1-1 0,0 1 0,9 0 0,-12-2-33,0 0 1,0 0-1,0 0 1,0 0-1,0-1 0,0 1 1,0-1-1,0 0 1,0 0-1,0 0 1,0 0-1,0 0 1,0-1-1,-1 1 1,1-1-1,0 0 1,-1 0-1,0 0 1,1 0-1,-1 0 0,0 0 1,3-5-1,-2 3-36,-1 0 0,0-1-1,1 1 1,-2-1-1,1 1 1,0-1 0,-1 0-1,0 1 1,0-1-1,0 0 1,-1 0 0,0 0-1,0-6 1,0 8-22,0 0 0,-1 0 1,1 1-1,-1-1 0,0 0 0,0 0 1,0 0-1,0 0 0,-1 1 0,1-1 1,-1 0-1,0 1 0,1-1 0,-1 1 1,0 0-1,0 0 0,-1 0 0,1 0 1,0 0-1,-1 0 0,1 0 1,-1 1-1,-3-3 0,5 4 7,0 0 1,1-1-1,-1 1 0,0-1 1,1 1-1,-1 0 1,0 0-1,0-1 0,1 1 1,-1 0-1,0 0 0,0 0 1,1 0-1,-1 0 1,0 0-1,0 0 0,0 0 1,1 0-1,-1 0 0,0 0 1,0 1-1,1-1 0,-1 0 1,0 0-1,1 1 1,-1-1-1,0 1 0,1-1 1,-1 1-1,0-1 0,1 1 1,-1-1-1,1 1 1,-1-1-1,1 1 0,-1-1 1,0 2-1,1-1 5,0 0 0,0 0 1,0 0-1,0 0 0,0 0 0,0 0 1,0 0-1,0 0 0,1 0 0,-1 0 1,0 0-1,1 0 0,-1 0 0,0-1 1,1 1-1,-1 0 0,1 0 0,0 0 0,-1-1 1,1 1-1,0 0 0,-1 0 0,1-1 1,0 1-1,0-1 0,-1 1 0,1-1 1,0 1-1,0-1 0,0 1 0,0-1 1,1 1-1,8 3 41,1 0 0,-1 0 1,1-1-1,0 0 0,18 2 1,-23-5 16,-1 0 1,1 0 0,-1 0-1,1-1 1,-1 0-1,1 0 1,-1 0 0,0-1-1,1 1 1,-1-1-1,0 0 1,0-1-1,0 1 1,5-5 0,2-2 13,-1-1-1,0 0 1,-1 0 0,0-1 0,9-13 0,41-66 72,-51 76-130,17-29-14,-6 9-194,26-34 0,-43 65 22,-1 1-44,-3 4 87,0 6 108,-1 2-33,-4 33-61,-3 0 0,-13 42 1,13-58 106,-52 137 502,61-163-444,0 0 0,0 0 1,-1 0-1,1 0 0,-1-1 1,1 1-1,-1 0 0,1 0 0,-1 0 1,1-1-1,-1 1 0,0 0 1,1-1-1,-1 1 0,0-1 1,-1 2-1,2-2-26,-1 0-1,1 0 1,0 0-1,-1 0 1,1 0-1,0 0 1,-1 0 0,1-1-1,0 1 1,-1 0-1,1 0 1,0 0-1,-1 0 1,1 0-1,0-1 1,-1 1 0,1 0-1,0 0 1,-1-1-1,1 1 1,0 0-1,0 0 1,0-1 0,-1 1-1,1 0 1,0-1-1,0 1 1,-3-6 5,1 1 1,0 0-1,-3-11 1,3 9-79,-3-4 47,4 8-12,0 1 0,0-1 0,0 0 1,0 1-1,0-1 0,0 0 0,1 0 0,-1 0 1,1 0-1,0 1 0,0-1 0,0-4 0,7 12-92,0 0 0,0-1-1,0 1 1,14 5 0,23 2 131,1-3 0,61 7 0,-92-15 56,-1 0-1,1-1 0,-1-1 0,0 0 0,1-1 0,-1 0 0,24-8 1,-25 6-39,-2 0 0,1-1 0,0 0 0,-1-1 0,0 0 0,0 0 0,-1-1 0,0 0 0,12-12 0,-16 12-8,1 1 0,0-2 0,-1 1-1,-1-1 1,1 1 0,-1-1 0,0 0-1,-1-1 1,0 1 0,0-1 0,-1 1-1,0-1 1,-1 0 0,1-13 0,-2 21-44,0 0 1,0 0-1,0 0 0,0 1 1,0-1-1,0 0 1,0 0-1,0 0 1,-1 0-1,1 0 1,0 0-1,-1 0 1,1 0-1,-1 0 1,1 1-1,-1-1 0,1 0 1,-2-1-1,2 2 2,-1 0 0,0-1-1,1 1 1,-1 0 0,0-1 0,1 1-1,-1 0 1,0 0 0,0-1-1,1 1 1,-1 0 0,0 0-1,0 0 1,1 0 0,-1 0-1,0 0 1,1 0 0,-2 1 0,-2 0-29,1 0 1,0 0-1,0 1 1,0-1-1,-1 1 1,1 0 0,1 0-1,-6 3 1,-1 3 31,1 1 0,-1 0 0,1 0 0,1 1 0,0 0 0,-8 14 0,13-20 25,0 1 1,0-1-1,0 1 1,1 0-1,0 0 1,0 0-1,0 0 1,0 0-1,1 6 1,0-7 30,0-1 1,0 1-1,1-1 1,-1 1 0,1-1-1,0 0 1,0 1-1,0-1 1,1 0 0,-1 0-1,1 0 1,-1 0-1,1 0 1,3 3 0,1 1 45,1 1 0,0-2 0,0 1 1,1-1-1,0 0 0,11 6 0,-15-10-158,0 0-1,0 0 0,0 0 1,0-1-1,0 0 1,0 0-1,0 0 0,1 0 1,-1-1-1,0 1 0,0-1 1,1 0-1,-1 0 0,0-1 1,0 1-1,1-1 0,5-2 1,2-1-1054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8:02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78 3392,'-2'-1'254,"-14"-11"1114,8 9 54,8 3-1364,0 0-1,0 0 1,0 0-1,0 0 1,0 0-1,0 0 1,0 0-1,-1 0 1,1 0 0,0 0-1,0 0 1,0 0-1,0 0 1,0 0-1,0 0 1,0 0-1,0 0 1,0 0 0,-1 0-1,1 0 1,0 0-1,0 0 1,0 0-1,0 0 1,0 0-1,0 0 1,0 0 0,0 1-1,0-1 1,0 0-1,0 0 1,0 0-1,-1 0 1,1 0-1,0 0 1,0 0-1,0 0 1,0 0 0,0 1-1,0-1 1,0 0-1,0 0 1,0 0-1,0 0 1,0 0-1,0 0 1,13 0 3953,123-9-1511,-122 7-2307,435-34 1668,-280 21-1850,-144 13-721,0 3-3412,-8 2 1285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8:09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128 847 2496,'0'0'46,"0"0"0,0 0-1,0 0 1,0 0 0,1 0 0,-1 0 0,0 0 0,0 0-1,0 0 1,0 0 0,0 0 0,0 0 0,0 0 0,0 0-1,1 0 1,-1 0 0,0 0 0,0 0 0,0-1 0,0 1-1,-2-3 3051,9-1 238,1-9-1409,-8 11-1669,-2 2-74,-1 0 0,0 1 0,1 0 0,-1-1 0,0 1-1,1 0 1,-1 1 0,-3 1 0,3 0-184,0 0 1,0-1-1,1 1 0,-1 1 0,-2 4 0,-8 10 3,-5 2 6,5-5-3,-18 26-1,28-37 28,0 1 0,1-1 0,-1 1-1,1 0 1,0 0 0,1 0 0,-1 0-1,1 0 1,0 0 0,0 0 0,0 6 0,2-9 22,-1-1 1,0 0 0,1 1 0,-1-1 0,1 1 0,-1-1 0,1 0 0,0 1 0,0-1 0,-1 0 0,1 0 0,0 0 0,0 0-1,0 0 1,0 0 0,1 0 0,-1 0 0,0 0 0,0 0 0,0 0 0,1-1 0,-1 1 0,0-1 0,1 1 0,-1-1-1,1 1 1,-1-1 0,3 1 0,4 0 177,-1 1-1,1-1 0,15 0 1,-16-2-143,0 1 0,0-2 0,0 1 0,0-1 1,0 0-1,0-1 0,-1 0 0,1 0 0,-1 0 0,0-1 1,1 1-1,-2-2 0,11-8 0,0-1-91,-1-1 0,-1-1-1,18-23 1,-27 29-17,1-1-343,-4 11 85,0 6-42,19 97-197,-21-100 545,1 0 1,-1-1 0,1 1 0,0-1-1,0 1 1,0 0 0,0-1 0,0 1-1,1-1 1,-1 0 0,1 0 0,-1 1-1,3 1 1,-3-3 9,0 0 0,0-1 0,0 1 0,0-1 0,0 1 0,0 0 0,0-1-1,0 0 1,0 1 0,0-1 0,0 0 0,0 1 0,0-1 0,0 0 0,1 0 0,-1 0-1,0 0 1,0 0 0,0 0 0,0 0 0,1 0 0,-1-1 0,0 1 0,0 0 0,0-1 0,0 1-1,0-1 1,0 1 0,0-1 0,0 0 0,0 1 0,1-2 0,0 0 16,1 0 0,-1 0 0,0 0 0,-1-1 1,1 1-1,0-1 0,0 1 0,-1-1 0,0 1 0,3-7 1,6-29 376,-7 28-322,-1 3-184,0 0 0,-1 0 1,0 0-1,0-1 0,0 1 1,-1 0-1,0-1 0,0 1 1,-1 0-1,-2-11 0,3 17 55,-1 1 1,1-1-1,0 1 0,0-1 0,0 1 0,0-1 0,0 1 0,0-1 0,0 1 0,0-1 0,0 1 0,0-1 0,1 1 0,-1-1 0,0 1 0,0 0 0,0-1 0,0 1 0,1-1 1,-1 1-1,0-1 0,0 1 0,1 0 0,-1-1 0,0 1 0,1 0 0,-1-1 0,1 1 0,-1 0 0,0-1 0,1 1 0,-1 0 0,1 0 0,-1-1 0,1 1 0,-1 0 0,1 0 1,-1 0-1,1 0 0,-1 0 0,0 0 0,2 0 0,34-3-168,5 3 188,0-2 0,57-10 0,103-36 405,-192 45-453,-9 2 52,0 1-1,0 0 1,0 0-1,1 0 1,-1 0 0,0 0-1,0-1 1,0 1 0,0 0-1,1 0 1,-1 0-1,0 0 1,0 0 0,0 0-1,1 0 1,-1 0-1,0 0 1,0 0 0,1 0-1,-1 0 1,0 0-1,0 0 1,0 0 0,1 0-1,-1 0 1,0 0 0,0 0-1,1 0 1,-1 0-1,0 0 1,0 0 0,0 0-1,1 1 1,-1-1-1,0 0 1,0 0 0,0 0-1,0 0 1,1 1-1,-1-1-19,0 22-96,0-11 39,-2 0-1,-3 17 0,-1 9-3,4-16 67,1-13 37,0-1 0,0 0 0,1 1 0,0-1 0,0 1 0,1-1 0,0 1 1,0-1-1,1 0 0,3 13 0,-4-19 6,0 0 0,-1 0 0,1-1 0,0 1 0,0 0 0,0 0 0,-1 0 0,1-1 0,0 1 0,0-1 1,0 1-1,0-1 0,0 1 0,0-1 0,0 1 0,0-1 0,0 0 0,0 1 0,0-1 0,1 0 0,-1 0 0,0 0 0,0 0 0,0 0 1,0 0-1,0 0 0,0-1 0,0 1 0,0 0 0,0 0 0,1-1 0,-1 1 0,0-1 0,0 1 0,0-1 0,5-2 44,-1 0 1,0 0-1,0 0 0,0 0 0,6-6 0,125-130 401,-11 9-353,-57 70-32,36-34-2,-83 72-136,-1 0-1,29-42 1,14-44-31,-53 88 30,-1 0-1,-2 0 1,10-37-1,-15 43-335,-2 14 376,0 0-1,0 0 1,0 0-1,0 0 1,0 0 0,0 0-1,0 0 1,0-1 0,0 1-1,0 0 1,0 0 0,0 0-1,0 0 1,0 0-1,0 0 1,0 0 0,0 0-1,0 0 1,0 0 0,0 0-1,0 0 1,0 0-1,0 0 1,0 0 0,0 0-1,-1-1 1,1 1 0,0 0-1,0 0 1,0 0 0,0 0-1,0 0 1,0 0-1,0 0 1,0 0 0,0 0-1,0 0 1,0 0 0,0 0-1,0 0 1,0 0-1,0 0 1,0 0 0,-1 0-1,1 0 1,0 0 0,0 0-1,0 0 1,0 0 0,0 0-1,0 0 1,0 0-1,0 0 1,0 0 0,0 0-1,0 0 1,0 0 0,0 0-1,0 0 1,0 0-1,-1 0 1,1 1 0,0-1-1,0 0 1,0 0 0,0 0-1,0 0 1,0 0 0,-12 19-405,-55 97 90,26-46 242,-39 89-1,65-122 23,-10 41 0,20-57 87,1-1 0,0 1 0,0 38 0,4-53 12,0 0 0,1 1 1,-1-1-1,2 0 0,-1 1 1,1-1-1,0 0 0,0 0 1,5 9-1,-6-13-15,0 0 0,0-1 0,0 1 0,0-1 0,0 1 0,1-1 0,-1 0 0,1 1 0,-1-1 0,1 0 0,-1 0 0,1 0 1,0 0-1,-1 0 0,1 0 0,0-1 0,0 1 0,-1 0 0,1-1 0,0 1 0,0-1 0,0 0 0,0 0 0,0 0 0,0 0 0,0 0 0,0 0 0,-1 0 0,1-1 0,0 1 0,0-1 0,0 1 1,0-1-1,-1 0 0,1 0 0,2-1 0,4-2 23,-1 0 0,1-1 1,-1 0-1,0-1 0,0 0 1,12-13-1,34-49 78,3-22-7,-14 21-34,31-31 29,-20 30-99,72-114-162,-117 171 183,102-171-162,-98 163 51,-3 6 13,-6 12 48,-1-1 1,1 1-1,-1-1 1,-1 1-1,1-1 1,0 0-1,-1 0 1,0 0-1,0 0 1,1-5-1,-2 9 6,0-1 0,0 1-1,0 0 1,0 0 0,0 0-1,0-1 1,0 1 0,0 0-1,0 0 1,0 0 0,0-1-1,0 1 1,0 0 0,0 0-1,0 0 1,0-1 0,0 1-1,0 0 1,0 0 0,0 0-1,0-1 1,-1 1-1,1 0 1,0 0 0,0 0-1,0 0 1,0 0 0,0-1-1,-1 1 1,1 0 0,0 0-1,0 0 1,0 0 0,0 0-1,-1 0 1,-6 3-146,-6 11 20,1 2 106,1 1-1,-15 30 1,4-6-12,-21 33-198,-82 151 254,89-154 48,-32 91 1,-10 100 1037,78-262-1087,0 0 1,0 1-1,0-1 0,0 0 1,-1 0-1,1 0 1,0 0-1,0 1 0,0-1 1,0 0-1,0 0 1,0 1-1,0-1 0,0 0 1,0 0-1,0 0 1,0 1-1,0-1 0,0 0 1,0 0-1,0 0 1,0 1-1,0-1 0,0 0 1,0 0-1,0 0 1,1 1-1,-1-1 0,0 0 1,0 0-1,0 0 1,0 1-1,0-1 0,1 0 1,-1 0-1,0 0 1,7-6 305,10-19-192,-11 12-4,-3 5-175,1 0 0,0 0 1,1 1-1,0-1 0,0 1 0,9-10 0,-14 17 34,1-1-1,0 1 0,-1-1 0,1 1 0,0 0 0,-1-1 1,1 1-1,0 0 0,-1 0 0,1-1 0,0 1 1,-1 0-1,1 0 0,0 0 0,0 0 0,-1 0 0,1 0 1,0 0-1,-1 0 0,1 0 0,0 0 0,0 0 1,-1 0-1,1 1 0,0-1 0,-1 0 0,1 1 0,0-1 1,-1 0-1,1 1 0,-1-1 0,1 1 0,0-1 1,0 1-1,15 19-59,-15-19 74,11 18 23,1-2-1,0 1 0,2-1 0,0-1 0,27 22 1,-27-24-95,-13-12 116,0 0 0,0-1 0,0 1 0,0 0 0,0-1 0,0 1 0,1-1 1,-1 1-1,0-1 0,1 0 0,-1 0 0,1 0 0,-1-1 0,1 1 0,-1 0 0,5-1 0,-6 0-188,0 0 0,-1 0 1,1 0-1,0 0 0,-1 0 0,1 0 0,-1 0 1,1 0-1,0-1 0,-1 1 0,1 0 0,-1-1 1,1 1-1,-1 0 0,1-1 0,-1 1 0,1 0 1,-1-1-1,1 1 0,-1-1 0,1 1 0,-1-1 1,0 1-1,1-1 0,-1 1 0,0-1 0,1 0 1,-1 1-1,0-1 0,0 1 0,0-2 0,3-4-731,2-2-602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8:10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27 123 4992,'-22'-4'1589,"17"4"-960,11-3 1734,82-6 1184,-21 1-2745,429-58 1633,-303 36-3240,-184 27-1558,-5 7 662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8:10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8 4640,'-42'-7'2112,"13"14"-1824,16-7 1312,9 4-928,-1-4 64,10 0-480,2 4-160,10-4 96,5 3-96,11-6-4128,1 3 2176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8:17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194 785 2496,'0'-1'43,"0"1"0,0 0 0,0 0 0,-5-6 4371,5 6-4278,0 0-1,0-1 0,-1 1 0,1-1 1,0 1-1,0-1 0,0 1 0,0-1 0,0 1 1,0-1-1,0 1 0,0 0 0,0-1 1,0 1-1,0-1 0,0 1 0,0-1 0,0 1 1,1-1-1,-1 0-48,0 1-1,0-1 1,1 0 0,-1 1 0,0-1 0,0 1-1,0-1 1,0 0 0,0 1 0,0-1-1,0 0 1,0 1 0,0-1 0,-1 1 0,1-1-1,0 0 1,-1 0 0,1 0 48,-1 0 1,0 0-1,1 0 0,-1 0 1,1 0-1,-1 0 0,1-1 1,0 1-1,-1 0 0,1 0 1,0 0-1,0-1 0,0-1 1,-1-6 417,0 7-426,0-1 1,-1 1-1,1 0 0,0 0 0,-1 0 1,0 0-1,1 1 0,-4-4 1,-1 0-101,5 4-25,0-1 0,-1 1 0,1 0 0,0 1 0,-1-1 0,1 0-1,-1 0 1,1 1 0,-1-1 0,1 0 0,-1 1 0,1 0 0,-1-1 0,0 1-1,1 0 1,-1 0 0,0 0 0,1 0 0,-3 0 0,1 0-32,0 1-1,0-1 1,0 1 0,0-1 0,0 1-1,0 0 1,0 0 0,-6 3 0,4 1 1,-1 0 1,1 0 0,0 0-1,0 0 1,0 1 0,1 0-1,-6 10 1,-3 3 100,7-11-43,1 1-1,-1 0 1,2 1 0,-8 17 0,11-23-14,0 0 0,1-1 0,-1 1 0,1 0 0,0 0 0,0-1 0,0 1 0,1 0 0,-1 0 0,1-1 0,0 1 0,0 0 0,3 6 1,-1-3 94,0-1 0,1 1 0,0-1 0,0 1 0,1-1 0,5 5 0,-7-8-33,0-1-1,-1 0 0,1 0 1,0 0-1,0-1 0,1 1 0,-1-1 1,0 1-1,0-1 0,1 0 1,-1-1-1,1 1 0,-1 0 1,1-1-1,-1 0 0,1 0 1,-1 0-1,1 0 0,3-1 1,3 0 206,0-1 0,0 0 1,-1-1-1,1 0 0,14-7 1,-21 9-263,0-1 1,0 0-1,0 1 1,0-1 0,-1 0-1,1-1 1,-1 1-1,1 0 1,-1-1-1,0 1 1,0-1 0,0 0-1,0 0 1,0 0-1,-1 0 1,1 0-1,-1 0 1,0 0 0,0 0-1,0 0 1,0-1-1,0 1 1,-1-1-1,1 1 1,-1 0 0,0-1-1,0 1 1,-1 0-1,1-1 1,-1 1-1,-1-6 1,0 1-67,-1-1 0,0 1 0,0 1 0,-1-1 0,0 0 0,0 1-1,-1 0 1,0 0 0,0 0 0,0 0 0,-11-8 0,15 14 39,0 0 0,0 0 0,-1 0 0,1 0 0,-1 0 0,1 1 0,-1-1 0,1 1 0,-1-1 0,0 1 0,1-1 0,-1 1 0,1 0 0,-1-1 0,0 1 0,1 0 0,-1 0 0,0 0 0,1 1 0,-3-1 0,-8 1-225,37-2 307,-1-1 1,1-2 0,0 0-1,25-9 1,104-38-67,-104 33 2,73-30 104,-111 43-104,-8 3-46,1 1 1,0-1-1,-1 1 0,1 0 1,0 1-1,0-1 0,0 1 1,7 0-1,-7 0 1,2 12-4,-5-3 17,0 0 1,0 0 0,-1 0 0,0 0-1,-1 0 1,0 0 0,-2 13 0,2 6-25,-1 0 35,1 3 80,4 43 1,-3-54-2,-1-18-70,-1 0 0,1 0 0,0 1 0,0-1 0,0 0 0,1 0 0,-1 0 0,0 1 0,1-1 0,0 0 0,-1 0-1,1 0 1,0 0 0,0 0 0,2 3 0,-2-4 52,1 0 0,0 0-1,-1 0 1,1-1 0,0 1 0,-1 0-1,1-1 1,0 0 0,-1 1 0,1-1-1,0 0 1,0 0 0,0 0 0,-1 0-1,1 0 1,0 0 0,0 0 0,-1-1-1,1 1 1,0-1 0,3 0 0,4-2 62,0-1 1,16-7 0,-9 1-98,-1-1 1,-1 0-1,14-13 1,-7 6 146,-17 14-146,18-14 60,0-2 0,34-40-1,107-147 83,-140 168-354,-7 12 143,-13 22 6,-2 5 45,-1-1 0,1 0 0,-1 0 0,1 1 1,-1-1-1,1 0 0,-1 0 0,1 0 0,-1 0 1,0 0-1,0 0 0,1-1 0,4-21 11,7 0 14,-1 0 1,-1 0-1,-1-1 1,-1 0-1,-1 0 1,-2-1-1,0 0 1,1-25-1,0 6-516,-29 96-479,-54 148 619,62-150 338,2 0 0,-7 60 0,15-74 12,0 1 149,1 0 0,2 73 0,2-105-107,1 0 1,0-1-1,0 1 0,0 0 0,1 0 0,0-1 1,-1 1-1,6 7 0,-6-11-18,-1 0 0,1 0 0,0 0 1,0 0-1,-1 0 0,1-1 0,0 1 0,0 0 0,0-1 0,0 1 0,0 0 1,0-1-1,0 1 0,0-1 0,0 0 0,0 1 0,1-1 0,0 0 11,-1 0-1,0 0 1,1 0-1,-1 0 1,0 0-1,1-1 1,-1 1-1,0-1 1,0 1-1,1-1 1,-1 1-1,0-1 1,0 0-1,0 1 1,0-1-1,0 0 1,0 0 0,1-1-1,3-3 17,0 0 0,-1-1-1,1 0 1,-2 0 0,1 0-1,4-9 1,15-44-26,-19 50-87,2-16-80,-6 22 120,0 0 0,1 0 0,-1 0 0,1 0 0,0 0 0,0 0 0,0 0 1,1 0-1,-1 1 0,1-1 0,-1 0 0,1 1 0,3-5 0,-4 7 25,0-1-1,0 1 1,0 0-1,0 0 0,0-1 1,0 1-1,0 0 0,0 0 1,-1 0-1,1 0 1,0 0-1,0 0 0,0 0 1,0 1-1,0-1 1,2 1-1,18 6-197,-17-6 155,6 2 32,-1 0 0,1-1 0,0 0 0,0-1 0,15 0 0,55-4-4,-41 1-32,77-12 88,-65 6-102,-48 7 106,12 1-129,-15 0 70,0 1-1,1-1 1,-1 0-1,0 1 1,1-1-1,-1 0 1,0 1-1,0-1 1,1 0-1,-1 1 1,0-1 0,0 0-1,0 1 1,1-1-1,-1 1 1,0-1-1,0 1 1,0-1-1,0 0 1,0 1-1,0-1 1,0 1-1,0-1 1,0 1 0,0-1-1,0 1 1,0-1-1,0 0 1,0 1-1,-1 0 1,-10 38-96,4-15 29,-1-2-15,6-17 104,0 0 0,0 0 1,-2 10-1,3-8 12,0 0 0,0 0-1,1 0 1,0 0 0,0 0 0,1 0 0,0 0 0,2 11 0,-2-16-3,0 0 0,-1 0 0,1 0 0,0-1 0,0 1 0,0 0 0,0 0 0,0-1 0,1 1 0,-1 0 0,0-1 0,1 0 0,-1 1 0,1-1 0,0 0 0,-1 1 0,1-1 0,0 0 0,0 0 0,0-1 0,0 1 0,0 0 0,-1-1-1,1 1 1,1-1 0,-1 1 0,0-1 0,0 0 0,0 0 0,0 0 0,0 0 0,0 0 0,2-1 0,11-1 218,-9 2-183,-1 0 0,0-1 0,0 1-1,0-2 1,0 1 0,0 0-1,8-5 1,2-2-8,-1-2 0,0 0 0,0-1 0,-1 0 0,-1-1 0,0-1 0,-1 0 0,0 0 0,-1-1-1,0-1 1,-1 1 0,10-22 0,35-86 157,-29 75-141,2 2 0,44-58 1,-43 68-109,-2-2 1,-2 0 0,35-72-1,-54 99-7,0-1 0,-2 0-1,1 0 1,-1 0 0,-1-1-1,2-19 1,-4 29 30,0 1 0,0 0 0,0-1 0,0 1 0,0 0 0,0-1 0,-1 1 1,1 0-1,0 0 0,-1-1 0,1 1 0,-1-1 0,0 1 12,1 1 1,0 0-1,0 0 1,-1 0 0,1 0-1,0-1 1,0 1-1,-1 0 1,1 0-1,0 0 1,0 0-1,-1 0 1,1 0-1,0 0 1,0 0 0,-1 0-1,1 0 1,0 0-1,0 0 1,-1 0-1,1 0 1,0 0-1,-1 0 1,1 0 0,0 0-1,0 0 1,-1 0-1,1 0 1,0 1-1,0-1 1,-1 0-1,1 0 1,0 1-1,-4 2-69,0 0-1,0 1 1,1 0-1,-5 7 1,4-6 117,-21 28-149,2 0 0,-31 62 0,43-73 71,1 1 0,2 0 0,0 1 1,2 0-1,-7 46 0,8-30 86,3 65-1,2-87 3,2 1-1,1-1 1,0 0-1,1 0 1,12 33-1,-13-45-35,-1 1 1,1-1-1,1 0 1,-1 0-1,1 0 1,0 0-1,7 6 0,-7-8 5,-1-1 0,1-1 0,0 1 0,0-1 0,0 1 0,0-1 0,0 0 0,1 0 0,-1-1 0,0 1 0,1-1 0,4 1 0,5 0 67,-11 0-54,0-2 0,0 1-1,0 0 1,0-1-1,0 1 1,0-1 0,0 0-1,0 0 1,0 0-1,0 0 1,0 0 0,0-1-1,0 1 1,-1-1 0,1 0-1,0 0 1,0 0-1,0 0 1,3-3 0,7-8 135,-1 0 0,0-1 0,18-25 1,-12 15-113,3-6-57,-7 10-31,18-18 1,-27 32-13,0 0-1,0 1 1,0-1-1,1 1 1,-1 1-1,1-1 1,0 1-1,8-4 1,-12 7 28,0-1 1,-1 1-1,1-1 0,0 1 0,-1 0 1,1 0-1,0 0 0,-1 0 0,1 0 1,0 0-1,-1 0 0,1 0 0,0 1 1,-1-1-1,1 1 0,0-1 0,-1 1 1,1 0-1,-1-1 0,1 1 0,-1 0 1,1 0-1,-1 0 0,0 0 1,1 0-1,-1 0 0,0 1 0,2 1 1,2 5-24,0-1 1,0 1 0,-1 0 0,5 12 0,2 5 116,-1-12 260,-9-13 181,-4-9-170,0 1-339,0 1 0,-1-1 0,0 1 0,-7-10 0,10 15-23,-1 1 0,1-1 0,0 0 0,-1 1 0,1 0 0,-1-1 0,0 1 0,1 0 0,-1 0 0,0 0 0,0 0 0,1 0 0,-1 0 0,0 1 0,0-1 0,0 1 1,0-1-1,0 1 0,0 0 0,0-1 0,0 1 0,0 0 0,-1 1 0,-2-1 0,-2 2-41,0 1 0,0-1 1,0 1-1,1 0 1,-1 1-1,1 0 0,0 0 1,-8 6-1,1 1 25,1 1-1,-18 20 1,23-24 22,0 1 0,1 0-1,0 1 1,0-1 0,1 1 0,1 0 0,-1 0-1,2 1 1,-4 13 0,6-21 22,1 0-1,0 0 1,-1-1 0,1 1 0,0 0-1,1 0 1,-1-1 0,1 1 0,-1 0-1,1-1 1,0 1 0,0 0-1,2 3 1,-2-4 14,-1-1 0,1 1 0,0-1 0,1 1 1,-1-1-1,0 0 0,0 0 0,1 0 0,-1 0 0,0 0 0,1 0 0,-1 0 0,1 0 0,-1 0 0,1 0 0,0-1 0,-1 1 1,1-1-1,0 1 0,-1-1 0,1 0 0,0 0 0,2 0 0,3 0 25,-1-1 0,1 1 0,0-2 0,-1 1 0,1-1 0,-1 0 0,1 0 0,-1-1 0,0 0 0,0 0 0,0 0 0,-1-1 0,1 0 0,-1 0 0,0 0 0,0-1 0,6-6 0,6-9-54,-1-2 0,-1 1 0,14-28 0,-2 5-272,-20 36-57,-8 17-133,0 1 444,0-3 20,-6 69-192,6-65 190,2 0 1,-1 0-1,1 0 1,5 20-1,-6-29 26,1 0-1,0 0 0,-1 0 0,1 0 0,0 0 1,0 0-1,0 0 0,0 0 0,0 0 0,0-1 1,1 1-1,-1-1 0,1 1 0,-1-1 1,1 1-1,-1-1 0,3 2 0,-3-3 5,1 1 0,-1-1 0,1 0 1,0 1-1,-1-1 0,1 0 0,-1 0 0,1 0 0,0 0 0,-1 0 0,1 0 0,-1-1 0,1 1 0,0-1 1,-1 1-1,1-1 0,-1 1 0,1-1 0,-1 0 0,0 1 0,1-1 0,-1 0 0,2-2 0,15-11 52,-2-1-1,0-1 0,-1-1 1,14-18-1,-13 15-26,1 0-3,116-137 96,8-16-195,-121 144 48,-1-2 1,-1 0-1,-2-1 0,13-36 1,-27 64-9,9-25-75,-1 0-1,-2-1 0,8-45 0,-15 73 45,-1 0-1,0 1 0,0-1 0,0 1 1,0-1-1,0 1 0,0-1 0,-1 0 1,0-1-1,1 2 34,0 1 1,0 0-1,0 0 0,0 0 1,0 0-1,0 0 1,0 0-1,0 0 0,-1 0 1,1-1-1,0 1 1,0 0-1,0 0 0,0 0 1,0 0-1,0 0 1,0 0-1,-1 0 0,1 0 1,0 0-1,0 0 1,0 0-1,0 0 0,0 0 1,-1 0-1,1 0 1,0 0-1,0 0 0,0 0 1,0 0-1,0 0 1,-1 0-1,1 0 0,0 0 1,0 0-1,0 0 1,0 1-1,-9 7-186,0 5 97,1 1 0,-9 20 0,-2 3-19,-58 118-59,66-128 165,2 0 1,1 0-1,1 0 1,-3 33-1,7-23 71,1 0-1,2 1 1,2-1 0,10 55 0,-10-82 26,0-1 0,0 0 0,1 1 0,1-1 1,0 0-1,5 9 0,-7-15-79,0 0 1,0 0-1,0 0 1,1-1-1,-1 1 1,0-1-1,1 0 1,0 1-1,3 1 1,-4-3-111,0 0 1,0 0-1,0 0 0,0-1 1,0 1-1,0-1 1,0 1-1,0-1 1,0 0-1,0 0 1,0 0-1,0 0 1,0 0-1,0 0 0,0 0 1,0-1-1,2 0 1,-3 1-116,0 0 1,0 0 0,0-1-1,0 1 1,-1 0-1,1-1 1,0 1 0,0-1-1,0 1 1,-1-1 0,1 1-1,0-1 1,0 1-1,-1-1 1,1 0 0,-1 1-1,1-1 1,-1 0 0,1 0-1,-1 1 1,1-1-1,-1 0 1,1 0 0,-1-1-1,5-9-2192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8:17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 5472,'1'-2'421,"-1"2"-379,1 0 1,-1-1 0,0 1 0,0 0-1,0 0 1,0 0 0,0 0 0,0 0-1,0 0 1,0 0 0,0 0 0,1 0 0,-1-1-1,0 1 1,0 0 0,0 0 0,0 0-1,0 0 1,0 0 0,0 0 0,0-1-1,0 1 1,0 0 0,0 0 0,0 0-1,0 0 1,0 0 0,0 0 0,0-1 0,0 1-1,0 0 1,0 0 0,0 0 0,0 0-1,0 0 1,0 0 0,0-1 0,-1 1-1,1 0 1,0 0 0,0 0 0,0 0-1,0 0 1,0 0 0,0 0 0,0 0-1,0-1 1,0 1 0,-1 0 0,1 0 0,0 0-1,0 0 1,0 0 0,0 0 0,0 0-1,0 0 1,-1 0 0,1 0 0,0 0-1,78-3 4720,53-7-3434,-22 2-906,266-14 122,-319 18-1749,-35 7 464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8:18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4 4480,'-52'-3'2016,"49"6"-192,11-3-1184,0 0-128,9 0-320,12 0 64,5 8-160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8:22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361 620 2304,'0'0'3019,"3"-11"-273,-1 5-2187,-2 5-460,1 0 0,-1-1 0,1 1-1,-1 0 1,0-1 0,1 1-1,-1 0 1,0-1 0,0 1-1,0 0 1,0-1 0,0 1-1,0-1 1,-1 1 0,1 0-1,0 0 1,-1-1 0,1 1 0,-1 0-1,1-1 1,-1 1 0,0 0-1,1 0 1,-1 0 0,-2-2-1,2 1-70,0 1 0,-1-1-1,1 1 1,0-1 0,-1 1 0,0 0-1,1 0 1,-1-1 0,0 1-1,-1-1 1,1 2-42,0 0 0,1 0 1,-1 0-1,1 0 0,-1 0 0,0 0 0,1 0 0,-1 1 0,1-1 1,-1 0-1,1 1 0,-1-1 0,1 1 0,-1 0 0,1-1 1,-3 3-1,-2 1-34,0 0 0,0 1 1,0-1-1,1 1 1,0 1-1,-9 10 1,-25 41 462,35-51-321,-32 56 562,32-53-485,0-1-1,0 1 1,1 0-1,0 0 1,-2 14 0,5-21-102,0-1 1,-1 1 0,1-1 0,0 1-1,0 0 1,1-1 0,-1 1 0,0-1-1,0 1 1,1-1 0,-1 1 0,1-1-1,-1 1 1,2 1 0,-1-2 3,-1 0 1,1-1-1,0 1 1,-1 0-1,1-1 1,0 1-1,0 0 1,-1-1-1,1 1 1,0-1-1,0 1 1,0-1-1,0 0 1,0 1-1,0-1 0,0 0 1,1 1-1,1-1 24,0 0 0,-1 0-1,1-1 1,0 1 0,0 0-1,-1-1 1,1 0 0,0 0-1,-1 1 1,1-2 0,0 1-1,-1 0 1,0 0 0,4-3-1,4-4 41,0-1 0,-1 1 1,0-2-1,14-18 0,27-46 114,-47 69-244,37-71 29,-13 21-365,-43 89-188,-22 65 1,23-53 454,-27 53 0,-66 80 141,-12-10 378,82-117-130,28-39-245,8-11-8,0 0 0,0 1 0,0-1 0,0 0 0,0 1 0,1-1 0,0 1 0,-1 0 0,1 0 0,-1 4 0,2-7-61,0 0-1,0 0 1,0 0-1,0 0 1,0 0-1,0 1 1,0-1-1,0 0 0,0 0 1,0 0-1,0 0 1,0 0-1,0 0 1,0 0-1,1 0 1,-1 0-1,0 0 0,0 0 1,0 1-1,0-1 1,0 0-1,0 0 1,0 0-1,0 0 0,1 0 1,-1 0-1,0 0 1,0 0-1,0 0 1,0 0-1,0 0 1,0 0-1,0 0 0,1 0 1,-1 0-1,0 0 1,0 0-1,0 0 1,0 0-1,0 0 1,0-1-1,0 1 0,1 0 1,-1 0-1,0 0 1,0 0-1,0 0 1,0 0-1,0 0 1,0 0-1,0 0 0,0 0 1,9-6 287,27-23 300,208-148 59,-170 134-610,92-60 51,-111 62-138,-2-3 0,-2-1-1,-2-3 1,56-70-1,-91 100 63,-7 8-115,2-1-1,17-17 1,-26 28 83,0 0 1,0 0 0,0 0-1,0 0 1,0 0 0,0 0 0,0 0-1,0 0 1,0 0 0,1 0-1,-1 0 1,0 0 0,0 0-1,0 0 1,0 0 0,0 0 0,0 0-1,0 0 1,0 0 0,0 0-1,0 0 1,1 0 0,-1 0-1,0 0 1,0 0 0,0 0-1,0 1 1,0-1 0,0 0 0,0 0-1,0 0 1,0 0 0,0 0-1,0 0 1,0 0 0,0 0-1,0 0 1,0 0 0,0 0-1,0 1 1,0-1 0,0 0 0,0 0-1,0 0 1,0 0 0,0 0-1,0 0 1,0 0 0,0 0-1,0 0 1,0 0 0,0 1-1,0-1 1,0 6-52,-8 34-96,-27 75-1,0 0 222,29-97-67,-1 8 122,6-25-99,1 0-1,0 0 1,0 0-1,0 0 1,-1 0-1,1 0 1,0 0-1,1 0 0,-1 0 1,0 0-1,0 0 1,0 0-1,1 0 1,-1 0-1,0 0 1,1 2-1,0-3 2,-1 1 0,1-1 0,-1 0 0,0 1 0,1-1 0,-1 0 0,1 1 0,-1-1 0,1 0 0,-1 1 0,0-1 0,1 0 0,-1 0 0,1 0 0,0 0 0,-1 1 0,1-1 0,-1 0 0,1 0 0,-1 0 0,1 0 0,-1 0 0,1 0-1,-1 0 1,1-1 0,-1 1 0,1 0 0,-1 0 0,2-1 0,12-7 211,-13 7-197,8-7 36,0-1 0,-1 0-1,0-1 1,0 0-1,-1 0 1,11-20-1,-10 16-41,172-251-250,-172 257-210,-12 19-220,0 2 661,-12 58-289,9-37 159,2-11 175,2 1-1,0 0 1,2-1-1,2 44 1,-1-64-28,1 1 0,-1 0 0,1 0 0,0 0 0,1 0 0,2 6 1,-3-8-18,-1-1 0,1 0 1,0 0-1,0 0 0,-1 0 0,1 0 1,0 0-1,0 0 0,0 0 1,1 0-1,-1 0 0,0 0 1,0 0-1,0-1 0,1 1 1,-1-1-1,0 1 0,0-1 0,1 1 1,-1-1-1,3 1 0,3-1 90,-1 0 0,1-1 0,0 1 0,0-1 0,0-1 0,0 1-1,-1-1 1,1 0 0,-1-1 0,1 1 0,7-6 0,8-5 130,34-27 0,-54 38-223,21-15 25,-2-2-1,0 0 0,23-29 1,13-18-74,-32 39 36,33-46 0,-52 62-28,-6 11-6,1-1 1,-1 0 0,0 0-1,1 1 1,-1-1 0,1 0-1,-1 1 1,0-1 0,1 0-1,0 1 1,-1-1 0,1 0-1,-1 1 1,1-1 0,0 1-1,-1-1 1,1 1 0,0 0-1,-1-1 1,1 1 0,0 0-1,1-1 1,-2 1 46,1 0 1,-1 0-1,1 0 1,0 0-1,-1 0 1,1 0-1,-1 0 1,1 0-1,-1 0 1,1 0-1,-1 1 1,1-1-1,-1 0 1,1 0-1,-1 0 1,1 1-1,-1-1 1,0 0-1,1 1 1,-1-1-1,1 1 1,-1-1-11,0 1 0,0-1 0,0 0 1,1 1-1,-1-1 0,0 1 0,0-1 1,0 0-1,0 1 0,0-1 0,0 1 1,0-1-1,-1 0 0,1 1 1,0-1-1,0 1 0,0-1 0,0 0 1,0 1-1,-1 0 0,-15 19-244,14-18 228,-72 70-261,50-51 243,2 0 0,1 2 0,0 0 0,-23 36-1,41-54 33,1-1-1,-1 1 0,1 0 0,1 0 0,-1 0 0,1 0 0,-1 0 0,2 1 1,-2 6-1,2-11 22,0 0 0,0 1 0,0-1 0,0 0 0,0 1 0,0-1 0,1 0 0,-1 1 0,0-1 0,1 0 0,-1 1 0,1-1 0,-1 0 0,1 0 0,0 0 0,0 1 0,-1-1 0,1 0 0,0 0 0,0 0 0,0 0 0,0 0 0,0-1 0,0 1 0,0 0 1,0 0-1,1-1 0,-1 1 0,0 0 0,0-1 0,1 0 0,-1 1 0,0-1 0,1 0 0,-1 1 0,0-1 0,1 0 0,-1 0 0,3 0 0,0 0 25,1-1 0,0 0-1,-1 1 1,1-1 0,-1-1 0,0 1 0,1-1 0,-1 0-1,0 0 1,0 0 0,0 0 0,0-1 0,-1 1 0,1-1-1,-1 0 1,1 0 0,-1 0 0,0-1 0,4-4 0,4-8 11,-1 0 1,-1 0 0,10-25 0,-8 19 42,-5 10-55,6-10-123,-2-1 1,0 0-1,-1-1 0,7-33 0,-18 84-139,0 1 1,2 0-1,0 0 0,2 0 1,8 36-1,-10-61 261,1 0-1,0 1 1,0-1-1,0 0 0,0 0 1,0 0-1,1 0 1,-1 0-1,1 0 1,0-1-1,0 1 0,4 3 1,-5-5-18,0 0-1,1 0 1,-1 0 0,0-1 0,1 1-1,-1 0 1,1-1 0,-1 1 0,1-1-1,-1 0 1,1 1 0,0-1 0,-1 0-1,1 0 1,-1 0 0,1 0 0,-1 0-1,1-1 1,0 1 0,-1 0 0,1-1-1,-1 1 1,1-1 0,-1 1 0,0-1-1,1 0 1,2-2 0,12-7 68,0-2-1,0 0 1,17-18 0,2-1-27,-9 9-70,60-49 66,-67 57-194,1 1 1,34-18-1,-53 30 122,-1 1 0,1 0-1,-1-1 1,1 1 0,-1 0 0,1-1-1,0 1 1,-1 0 0,1 0 0,0 0-1,-1 0 1,1 0 0,0 0 0,-1-1-1,1 1 1,-1 1 0,1-1 0,0 0-1,-1 0 1,1 0 0,0 0 0,-1 0 0,1 0-1,-1 1 1,1-1 0,0 0 0,-1 1-1,1-1 1,-1 0 0,1 1 0,-1-1-1,1 1 1,-1-1 0,1 1 0,-1-1-1,0 1 1,1-1 0,-1 1 0,1-1-1,-1 1 1,0-1 0,0 1 0,1 0 0,-1-1-1,0 1 1,0-1 0,0 1 0,0 0-1,0-1 1,0 1 0,0 0 0,0-1-1,0 2 1,0 4-45,0 0 1,0 1-1,-1-1 1,-1 8-1,-5 17-23,-11 30 0,-1 2 155,14-42 35,-7 21 462,29-51-28,7-11-429,-1-2-1,-1 0 1,22-30-1,22-21-257,-23 37-182,-43 36 303,1-1 1,-1 1 0,1-1 0,-1 1-1,1 0 1,-1-1 0,1 1-1,-1-1 1,1 1 0,-1 0 0,1 0-1,0-1 1,-1 1 0,1 0 0,0 0-1,-1 0 1,1 0 0,0-1-1,-1 1 1,2 0 0,-2 1 8,1-1-1,-1 0 1,0 0 0,1 1 0,-1-1-1,1 0 1,-1 1 0,0-1 0,1 0 0,-1 1-1,0-1 1,0 0 0,1 1 0,-1-1-1,0 1 1,0-1 0,0 0 0,1 1-1,-1-1 1,0 1 0,0 0 0,1 4-38,0 0 0,-1-1 1,0 1-1,0 6 1,0-7 33,3 133 17,-2-126 61,-1 0 0,5 19 0,-4-26-10,0 1 0,0-1 0,0 0 0,1 1 0,0-1 0,0 0 0,0 0 0,0 0 0,4 3 0,-5-6-38,0 0-1,-1 0 1,1 0 0,0 0 0,1 0-1,-1-1 1,0 1 0,0 0-1,0-1 1,0 1 0,1-1-1,-1 1 1,0-1 0,0 0 0,1 1-1,-1-1 1,0 0 0,1 0-1,-1 0 1,0 0 0,1 0 0,-1 0-1,0 0 1,0-1 0,1 1-1,-1 0 1,0-1 0,1 1-1,-1-1 1,0 1 0,1-2 0,4-1 14,-1 0 0,0-1 0,0 0 0,8-8 0,-5 4 12,13 0-172,-17 6 195,0-1-1,0 1 1,0-1 0,0 0 0,-1 0-1,1-1 1,5-6 0,19-29 175,-17 24-152,99-139 54,-58 88-85,-30 40-63,-2-1 1,-1-1 0,18-34 0,-20 25 23,-2-1 0,-1-1 0,-3 0 0,12-67 0,-22 103-40,0-3-48,0-1 0,0 1 0,-1 0 0,1 0-1,-1-1 1,-1 1 0,1 0 0,-3-12 0,3 18 60,0-1 1,0 1-1,-1 0 1,1 0-1,0-1 1,0 1-1,0 0 1,0 0-1,-1 0 1,1-1-1,0 1 1,0 0-1,0 0 1,-1 0-1,1-1 0,0 1 1,0 0-1,0 0 1,-1 0-1,1 0 1,0 0-1,-1 0 1,1 0-1,0 0 1,0 0-1,-1-1 1,1 1-1,0 0 1,0 0-1,-1 0 0,1 1 1,0-1-1,0 0 1,-1 0-1,1 0 1,0 0-1,-1 0 1,1 0-1,0 0 1,0 0-1,0 0 1,-1 1-1,1-1 1,0 0-1,-1 0 0,-8 10-135,-36 65-153,18-26 143,8-18 138,2 2-1,1 0 1,1 1 0,-11 40 0,23-60 14,0 1-1,1 0 1,0-1 0,1 1 0,1 0 0,1 0-1,0 0 1,0-1 0,5 17 0,0-8 42,0-1 0,2-1 0,0 1 0,1-1 0,14 22 0,-19-37 23,-1-1 1,1 0-1,-1 0 0,1 0 0,1 0 0,-1 0 0,1-1 1,0 0-1,9 6 0,-12-9-36,0 0 1,0 1-1,1-1 0,-1-1 1,1 1-1,-1 0 0,1-1 1,-1 1-1,1-1 0,-1 0 0,1 0 1,-1 0-1,1 0 0,-1 0 1,1 0-1,0-1 0,-1 1 1,0-1-1,1 0 0,-1 0 1,1 1-1,-1-2 0,0 1 1,1 0-1,-1 0 0,3-3 1,6-5 21,0-1-1,-1 0 1,0 0 0,0-1 0,12-19 0,35-66-31,-34 54-63,-16 24-150,-7 16-93,-2 11-17,-6 40-21,4-15 324,3-18 19,0 0 0,1 0-1,0 0 1,2 0 0,0 0-1,0 0 1,7 20 0,-8-32 6,0 0 0,1 1 0,0-1 1,0 0-1,0 0 0,3 5 1,-4-8-7,-1 0 0,1-1 1,-1 1-1,1 0 0,0 0 1,-1-1-1,1 1 0,0 0 1,0-1-1,0 1 1,0 0-1,-1-1 0,1 1 1,0-1-1,0 0 0,0 1 1,0-1-1,0 0 0,0 0 1,0 1-1,0-1 1,0 0-1,0 0 0,0 0 1,0 0-1,0 0 0,0 0 1,0-1-1,0 1 1,0 0-1,0 0 0,0-1 1,0 1-1,1-1 0,3-2 35,-1 0 0,1 0 0,-1-1 1,0 1-1,0-1 0,0 0 0,5-6 0,22-36 1,-9 13-35,18-17-140,67-64 0,-101 109 64,-6 15-754,-4 16 760,-2 10-54,5-18 162,2 1-1,0-1 0,1 1 0,7 28 0,-9-46-38,0 1 0,0-1 0,0 1 0,1-1 0,-1 0 0,1 1 0,-1-1-1,1 0 1,-1 0 0,1 1 0,0-1 0,-1 0 0,1 0 0,0 0 0,0 0 0,0 0-1,0 0 1,0 0 0,0 0 0,0 0 0,0-1 0,0 1 0,1 0 0,-1-1-1,0 1 1,0-1 0,1 1 0,-1-1 0,0 1 0,1-1 0,-1 0 0,0 0 0,1 0-1,-1 0 1,1 0 0,-1 0 0,0 0 0,1 0 0,-1 0 0,0-1 0,1 1 0,1-1-1,3-2 43,1 1-1,-1-1 0,0 0 0,0-1 0,0 1 0,11-10 1,11-13-2,35-40 1,-10 9-55,-14 19-431,-39 38 423,0 0 0,0 0 0,0 0-1,0 0 1,1 0 0,-1 0 0,0 0-1,0 0 1,0 0 0,0 1 0,0-1-1,0 0 1,0 0 0,1 0 0,-1 0-1,0 0 1,0 0 0,0 0 0,0 0 0,0 0-1,0 0 1,0 0 0,0 0 0,0 1-1,0-1 1,1 0 0,-1 0 0,0 0-1,0 0 1,0 0 0,0 0 0,0 0-1,0 1 1,0-1 0,0 0 0,0 0-1,0 0 1,0 0 0,0 0 0,0 0-1,0 0 1,0 1 0,0-1 0,0 0 0,0 0-1,0 0 1,1 14-136,0 18 138,-1-28-25,0 120 581,2-125-499,0 0 0,-1 0 0,1-1 0,0 1 0,0 0 0,0-1 0,2-2 0,63-75 51,-54 64-89,-11 11-51,1 0 0,0 1 1,0-1-1,0 1 1,0 0-1,1 0 0,-1 0 1,5-2-1,-8 5 32,0-1-1,1 1 1,-1 0-1,0 0 1,0 0-1,1 0 1,-1-1 0,0 1-1,0 0 1,1 0-1,-1 0 1,0 0-1,1 0 1,-1 0-1,0 0 1,0 0-1,1 0 1,-1 0-1,0 0 1,1 0-1,-1 0 1,0 0 0,1 0-1,-1 0 1,0 0-1,0 1 1,1-1-1,-1 0 1,0 0-1,0 0 1,1 0-1,-1 1 1,0-1-1,0 0 1,0 0-1,1 0 1,-1 1-1,0-1 1,0 0 0,0 0-1,0 1 1,1-1-1,-1 0 1,0 0-1,0 1 1,0-1-1,0 0 1,0 1-1,0-1 1,0 1-1,-1 16-216,1-13 211,-2 13-33,-8 99 156,13-101-19,-3-15-81,0 0 1,0 1-1,0-1 1,0 0-1,0 0 1,1 0-1,-1 1 1,0-1-1,0 0 1,0 0-1,1 0 0,-1 0 1,0 1-1,0-1 1,0 0-1,1 0 1,-1 0-1,0 0 1,0 0-1,1 0 1,-1 0-1,0 0 1,1 0-1,-1 0 0,0 0 1,0 0-1,1 0 1,1 0 36,0-1-1,0 0 1,0 0 0,-1 0 0,1 0-1,0 0 1,0 0 0,2-3-1,-1 2-72,51-43 349,-34 26-333,1 2 0,37-24 1,-56 40-29,0 0 0,0 0 0,0 0 0,0 0 1,0 0-1,0 0 0,0 1 0,0-1 0,0 1 0,0-1 1,0 1-1,1 0 0,-1 0 0,0 0 0,0 0 0,0 0 1,1 0-1,-1 1 0,0-1 0,0 1 0,3 0 1,-1 2-4,0 0 0,0 0 0,-1 0 0,1 0 0,-1 0 0,1 1 0,-1-1 1,4 7-1,28 43 76,-22-31 97,28 33 1,-36-49-78,-1-1 0,1 0 0,1-1 0,-1 1 0,1-1 1,-1 0-1,1 0 0,0-1 0,1 0 0,12 5 0,-12-6-15,0 1 0,0-2 1,0 1-1,10 0 0,-15-2-350,1-1-1,-1 1 1,1 0 0,-1-1 0,1 1 0,-1-1-1,1 0 1,-1 1 0,1-1 0,-1-1 0,0 1 0,0 0-1,1 0 1,-1-1 0,2-2 0,9-4-1887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8:23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60 7552,'-4'4'3424,"41"-11"-2976,10-1 1088,7 5-928,47-10 480,0 10-640,35-8-128,-10 7-192,17-3-96,-22 3 0,-8 1 96,-19 3-64,-15 0-5312,-11 7 2880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4:12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583 85 6464,'-10'-6'805,"-15"-11"1307,18 12-1559,-1 1 0,1-1 0,-1 1 0,0 1 0,-1-1 0,1 1 0,-10-2 0,-69-11 1841,52 11-1804,12 2-96,1 0 0,-1 1 1,-39 3-1,54 0-398,0 0 0,-1 0 0,1 0 0,0 1 0,0 1 0,1-1 1,-1 1-1,0 1 0,1-1 0,0 1 0,0 0 0,0 1 0,-11 9 0,15-10-47,0 0 1,0 0-1,0 0 0,1 0 0,0 0 0,0 0 0,0 1 0,0-1 0,1 1 0,-2 7 1,0 7 75,-2 23 0,5-38-126,-8 150 638,-2 17-330,2-68-121,-21 172 305,27-261-373,-4 18 284,-2 54 1,8-85-379,0 0 0,0 0 0,0-1 0,1 1 1,-1 0-1,0 0 0,0-1 0,0 1 0,1 0 0,-1 0 1,0-1-1,1 1 0,-1 0 0,1-1 0,-1 1 1,1 0-1,-1-1 0,1 1 0,-1-1 0,1 1 0,-1-1 1,1 1-1,0-1 0,-1 0 0,1 1 0,0-1 1,0 1-1,-1-1 0,1 0 0,1 1 0,3-1 63,-1 1-1,1 0 0,-1-1 1,7 0-1,-5 0-121,250 19 203,-178-10-117,123 24-207,-117-10-2899,-73-20 1557,1 0-1,-1 0 0,1-2 1,22 2-1,8-1-1887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8:26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0 795 2912,'0'4'6640,"26"-23"-3851,-16 4-2216,-1-1 0,-1-1 0,7-17 0,11-20 10,-15 34-466,2 1 1,26-32-1,-30 41-41,1 0 1,0 0-1,0 1 0,1 1 1,22-14-1,-3 6-72,0 2 1,1 1-1,0 1 0,44-11 1,-72 23-28,0-1 1,1 0 0,-1 1 0,1 0 0,-1 0-1,0 0 1,1 0 0,-1 0 0,0 0 0,1 1-1,-1 0 1,0 0 0,0 0 0,1 0 0,3 2-1,-6-2 14,1 1 0,0-1 0,0 1-1,-1-1 1,1 1 0,-1-1 0,1 1-1,-1 0 1,0 0 0,0 0 0,0 0-1,0 0 1,0 0 0,0 0 0,0 0-1,-1 0 1,1 0 0,-1 0-1,0 0 1,1 1 0,-1-1 0,0 0-1,0 0 1,-1 4 0,-2 15 59,-1-1-1,0 0 1,-12 30-1,-1 3 36,7-18-25,3-14 272,-5 31 1,12-51-296,-1 0 0,1-1 1,0 1-1,0-1 0,0 1 1,0 0-1,0-1 0,0 1 1,0-1-1,0 1 0,0 0 1,0-1-1,0 1 0,0-1 1,0 1-1,0 0 0,1-1 1,-1 1-1,0-1 0,0 1 1,1-1-1,-1 1 0,0-1 1,1 1-1,-1-1 0,1 1 1,-1-1-1,1 1 0,0-1 5,0 1-1,0-1 0,0 0 0,0 0 1,0 0-1,0 0 0,0-1 0,0 1 0,0 0 1,0 0-1,0-1 0,-1 1 0,1 0 1,0-1-1,0 1 0,1-1 0,6-4 151,1-1-1,11-10 0,-19 16-186,54-50 367,19-15-269,-30 29-179,-20 15-70,34-22 0,-50 38 85,3-2-570,-8 10 348,-3 7 213,-1-6 31,-13 102-135,11-82 291,2 0 0,3 34 0,-2-53-53,1 0 0,-1 0 0,1-1-1,1 1 1,-1 0 0,1 0 0,-1-1 0,4 6-1,-4-9-20,0 0 0,-1 0 0,1 1 0,0-1 0,0-1 0,0 1-1,0 0 1,0 0 0,0 0 0,0 0 0,1-1 0,-1 1 0,0-1 0,0 1-1,0-1 1,1 1 0,-1-1 0,0 0 0,1 1 0,-1-1 0,0 0 0,1 0 0,-1 0-1,0 0 1,1 0 0,-1 0 0,0-1 0,1 1 0,-1 0 0,0-1 0,0 1-1,1-1 1,-1 1 0,2-2 0,14-7 105,0-1 0,0 0 0,14-14 0,-1 2-132,88-72 90,-102 81-47,75-75 27,-60 57-390,-31 31 280,0 0 1,0 0-1,0 0 1,-1 0-1,1 0 1,0 0 0,0 0-1,0 0 1,0 0-1,0 0 1,0 0-1,0 0 1,0 0-1,0-1 1,0 1-1,0 0 1,0 0 0,0 0-1,0 0 1,0 0-1,0 0 1,0 0-1,0 0 1,0 0-1,0 0 1,0 0-1,0 0 1,0 0 0,0 0-1,0 0 1,0 0-1,0 0 1,0 0-1,0 0 1,-7 6-84,3 1 78,0 1 1,0 0-1,1 0 0,0 0 1,1 1-1,0-1 1,0 1-1,0-1 1,1 1-1,1 0 0,-1-1 1,2 11-1,0-7 69,0 1 0,1-1 0,0 0-1,1 0 1,1 0 0,-1 0 0,12 21-1,-14-30 8,0 0 0,1-1 0,0 1 0,-1-1 0,1 0 0,0 1 0,0-1 0,0 0 0,1 0 1,-1 0-1,0-1 0,1 1 0,-1 0 0,1-1 0,3 2 0,-4-3-20,-1 1 0,1-1 0,0 0 0,0 0 0,0 1 0,0-1 0,0-1 0,0 1 0,0 0 1,0 0-1,0-1 0,0 1 0,-1-1 0,1 0 0,0 1 0,0-1 0,0 0 0,-1 0 1,1 0-1,-1 0 0,1 0 0,-1-1 0,2-1 0,9-8 75,-2-2 1,1 0-1,15-26 1,-5 6-33,10-20 67,-15 25-167,-9 9-120,-6 13-79,-2 7-214,-5 17 376,0 1-1,1 0 0,1 1 0,1-1 1,1 1-1,0-1 0,1 1 1,2 0-1,3 32 0,-3-44 114,1-1 1,-1 0-1,1 1 1,1-1-1,3 8 0,-5-14-17,-1 1 0,1 0 0,0-1-1,0 1 1,0-1 0,0 1 0,0-1-1,0 0 1,1 1 0,-1-1-1,0 0 1,1 0 0,-1 0 0,1 0-1,-1 0 1,1 0 0,0 0-1,-1 0 1,1-1 0,0 1 0,-1-1-1,1 1 1,0-1 0,0 0 0,-1 0-1,1 0 1,2 0 0,0 0 9,0-1 0,0 0 1,0 0-1,0-1 1,-1 1-1,1-1 0,0 0 1,-1 0-1,1 0 0,-1 0 1,6-6-1,3-3 101,17-21 1,-15 17-95,136-137 61,-129 134-127,1 1 0,0 1-1,1 2 1,32-17 0,-54 30-7,0 1 0,0-1 1,0 1-1,0-1 1,0 0-1,1 1 1,-1 0-1,0-1 0,0 1 1,0 0-1,1 0 1,-1-1-1,0 1 0,0 0 1,0 0-1,1 0 1,-1 0-1,0 1 1,0-1-1,1 0 0,-1 0 1,0 1-1,0-1 1,0 1-1,0-1 0,0 1 1,0 0-1,0-1 1,0 1-1,0 0 0,0-1 1,0 1-1,0 0 1,0 0-1,0 0 1,-1 0-1,1 0 0,0 0 1,-1 0-1,1 0 1,0 2-1,2 5 1,-1-1-1,0 1 1,-1-1-1,0 1 1,1 10-1,-2-12 13,2 132 30,-3-77 909,2-65-872,1 0 0,0 0 0,0 0 0,0 0 0,0 0 0,0 0 0,6-5 0,1-5-4,5-12-37,-4 10 45,11-18-1,-18 30-93,1-1 0,-1 1 0,1 0 0,0 1 1,0-1-1,0 1 0,0-1 0,9-3 0,-13 6 19,1 1 0,0 0 1,-1-1-1,1 1 0,0 0 0,0 0 1,-1-1-1,1 1 0,0 0 0,0 0 1,-1 0-1,1 0 0,0 0 0,0 0 0,-1 0 1,1 0-1,0 0 0,0 0 0,-1 0 1,1 1-1,0-1 0,-1 0 0,1 1 1,0-1-1,0 1 0,0 0 2,0 0 0,0 0-1,0 0 1,0 0 0,0 0 0,-1 0 0,1 1-1,0-1 1,-1 0 0,1 1 0,-1-1 0,1 3-1,1 4-23,-1 1-1,0 0 0,-1 13 0,0-18 14,0 82 98,0-85-42,0 0 1,0 0 0,0 1-1,0-1 1,0 0 0,0 0-1,0 1 1,1-1 0,-1 0-1,0 0 1,1 0-1,-1 0 1,1 0 0,0 2-1,0-3-16,-1 0 0,0 1 0,1-1 0,-1 0 0,0 0 0,1 0 0,-1 0 0,0 0 0,1 0 0,-1 0 0,0 0 0,1 0 0,-1 0 0,0 0 0,1 0-1,-1 0 1,0 0 0,1 0 0,-1 0 0,0 0 0,1 0 0,-1 0 0,0 0 0,1-1 0,-1 1 0,0 0 0,1 0 0,-1 0 0,0-1 0,1 1 0,4-5 58,0 1-1,-1-1 1,1 0 0,3-6 0,-3 3-105,5-4 5,-1 1-1,1 0 1,1 0-1,0 1 1,0 0-1,15-9 1,-25 19 15,-1-1 0,1 1 0,-1-1 0,1 1 0,0-1 0,-1 1 0,1 0 0,0 0 0,-1-1 0,1 1 0,0 0 0,-1 0 0,1-1 0,0 1 1,0 0-1,-1 0 0,1 0 0,0 0 0,0 0 0,-1 0 0,1 0 0,0 1 0,-1-1 0,1 0 0,0 0 0,-1 0 0,1 1 0,0-1 0,-1 0 0,1 1 0,0-1 0,-1 1 0,1-1 0,-1 1 0,1-1 0,-1 1 0,1-1 0,-1 1 0,1-1 0,-1 1 0,1-1 0,-1 1 1,0 0-1,1-1 0,-1 2 0,2 4-28,-1-1 1,0 1 0,0-1 0,-1 1 0,0 6-1,1 0 36,0 1 30,1 1 0,5 16 1,-6-26 2,1 0 1,-1 0 0,1 1-1,0-1 1,0 0-1,0-1 1,1 1 0,0 0-1,-1-1 1,6 6-1,-7-8-11,1 0 0,-1 0 1,0 0-1,0-1 0,0 1 0,1 0 0,-1-1 0,0 1 0,1-1 0,-1 1 0,1-1 0,-1 0 0,0 0 0,1 0 0,-1 0 0,1 0 0,1 0 0,0 0 6,0-1 0,0 0-1,0 0 1,0 0-1,0 0 1,0 0-1,-1-1 1,4-1 0,5-5 47,-1 0 0,0-1 1,10-10-1,-9 8 24,28-29-59,-2-1 1,-2-2 0,-1-1 0,-3-2 0,50-99-1,78-144-235,-121 232 176,5-9-434,-57 93 97,2 0-1,-10 35 1,-18 72 356,22-69-117,3-13 130,3-1 1,2 2-1,2-1 1,-1 79-1,9-128 3,2 41 154,-2-41-135,0-1 0,1 1 0,-1-1 0,1 0 0,0 0 0,-1 1 0,1-1 0,0 0 0,0 0 0,0 0 0,1 0 0,-1 0 0,0 0 0,3 2 0,-4-4-6,1 1-1,-1-1 1,0 0 0,1 1-1,-1-1 1,1 0-1,-1 0 1,1 0 0,-1 0-1,1 0 1,-1 1 0,1-1-1,-1 0 1,1 0-1,-1 0 1,1 0 0,-1 0-1,1 0 1,-1-1 0,1 1-1,-1 0 1,1 0-1,-1 0 1,1 0 0,-1-1-1,1 1 1,-1 0 0,0 0-1,1-1 1,-1 1-1,1 0 1,0-1 0,11-14 227,-10 12-172,54-77 142,-10 13-385,-16 22 218,-21 29-168,14-18-1,-19 28-97,-5 7-153,1 0 349,0 0-1,0 0 0,-1 0 0,1-1 1,0 1-1,0 0 0,0 0 1,0 0-1,0 0 0,0 0 1,0 0-1,0 0 0,1-1 0,-1 1 1,1 2-1,3 7 22,1 0 1,1-1-1,-1 1 1,2-1-1,-1 0 1,1 0-1,1-1 0,0 0 1,0-1-1,0 1 1,1-1-1,0-1 1,10 6-1,-12-8 46,1 0 0,-1-1 0,1 0 0,0 0-1,0 0 1,0-1 0,0 0 0,1-1 0,11 1 0,-14-2-3,1 0 0,-1-1-1,0 0 1,0 0 0,0 0 0,0-1 0,0 0 0,-1 0-1,1 0 1,0-1 0,-1 1 0,0-2 0,8-4 0,0-3-19,-1 0 0,0-1 1,-1 0-1,0-1 0,-1 0 1,0 0-1,9-19 0,-18 31-52,-1 0-1,1 0 0,-1 0 0,1 0 0,-1 0 1,1 0-1,-1 0 0,0 0 0,0 0 0,0-1 1,1 1-1,-1 0 0,0 0 0,0 0 0,-1-2 1,1 2 10,0 1 1,-1-1 0,1 1-1,-1 0 1,1-1 0,0 1-1,-1 0 1,1-1 0,-1 1-1,1 0 1,-1-1 0,1 1 0,-1 0-1,1 0 1,-1-1 0,1 1-1,-1 0 1,1 0 0,-1 0-1,1 0 1,-1 0 0,0 0-1,1 0 1,-1 0 0,1 0-1,-1 0 1,1 0 0,-1 0 0,1 0-1,-1 0 1,0 1 0,1-1-1,-1 0 1,1 0 0,-1 1-1,-3 0-28,1 1 0,0-1 0,-1 1 0,1 0 0,0 0-1,0 0 1,0 0 0,0 0 0,1 0 0,-1 1 0,1 0-1,-5 4 1,4-1 26,-1 0 0,1 0 0,0 0 0,0 1 0,0-1 0,-2 9 0,2 0 53,0-1 0,1 0 0,1 1 0,0-1 0,2 28 0,0-36-1,-1 0-1,1-1 1,1 1-1,1 5 1,-3-9-21,0-1 0,1 0 0,-1 0 1,1 0-1,-1 0 0,1 0 0,-1 0 0,1 0 1,0 0-1,0-1 0,-1 1 0,1 0 1,0 0-1,0 0 0,0-1 0,0 1 0,0 0 1,0-1-1,0 1 0,0-1 0,0 1 1,0-1-1,0 0 0,0 1 0,0-1 1,0 0-1,2 0 0,0 0 29,0 0 0,0-1 0,0 1 0,0-1 0,0 0 0,0 0 0,-1 0 0,1 0 1,0 0-1,4-3 0,26-21 160,-16 10-144,9-4-106,1 0-1,40-20 1,-52 31 19,1 1 0,0 0 1,1 1-1,0 1 0,0 1 1,23-3-1,-37 7 12,-1 0-1,0 0 1,1 0 0,-1 0-1,1 0 1,-1 1 0,0-1-1,1 1 1,-1 0-1,0 0 1,1 0 0,-1 0-1,0 0 1,0 0 0,0 0-1,0 1 1,0-1 0,0 1-1,0 0 1,-1-1 0,1 1-1,0 0 1,-1 0 0,1 0-1,0 3 1,4 5-4,-1 0 1,-1 1-1,0 0 0,4 12 1,-4-9-18,0 0 162,1-1 1,0 1-1,1-1 0,12 20 1,-15-30-41,-1 1 1,1-1 0,0 0-1,0 1 1,0-1 0,0 0-1,1-1 1,5 5-1,-6-6-33,-1 0-1,1 0 1,0 0 0,-1 0-1,1 0 1,0-1-1,-1 1 1,1-1-1,0 0 1,0 0-1,0 0 1,-1 0 0,1 0-1,5-1 1,5-4 33,0 0 1,0 0 0,-1-1-1,1-1 1,-1 0-1,-1-1 1,13-10 0,-2 2-41,-9 7-479,-4 3-1022,0 0-1,0 0 1,0-1-1,-1 0 1,13-15-1,-17 20-1689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8:28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1070 3808,'2'6'7845,"8"-10"-4038,-5 1-4739,1-3 1228,0 1 0,-1-1 0,0-1 1,0 1-1,-1-1 0,6-10 1,2-3 60,-3 5-184,15-26 65,2 2-1,47-54 1,71-45-206,-110 107-75,-7 6 104,-1-1 0,-1-1 0,-1-1-1,37-57 1,-30 30-226,38-94-1,-60 128 47,-2 0 0,0 0 0,-2-1 0,0 0 0,2-37 0,-6 54 62,-1 0-1,0 0 1,0 1 0,-1-1-1,0 0 1,0 0 0,-2-8 0,2 11 28,0 1 1,0-1 0,0 0-1,0 0 1,0 1 0,0-1-1,0 1 1,-1-1 0,1 1 0,0-1-1,-1 1 1,1 0 0,-1 0-1,0 0 1,1 0 0,-1 0-1,0 0 1,0 0 0,0 1-1,0-1 1,1 0 0,-5 0 0,0 1-7,-1-1 0,1 1 1,-1 1-1,1-1 1,0 1-1,-1 0 1,1 0-1,0 1 0,-1 0 1,1 0-1,0 0 1,-6 4-1,-2 1-27,0 1-1,0 1 1,-20 17 0,15-9 40,0 2 0,1 0 1,1 1-1,0 0 0,-18 32 0,17-20 10,1 1-1,1 1 0,-13 41 1,24-62 107,2 0 0,0 0 0,0 1 0,1 0 0,1-1 0,0 1 0,2 19 0,-1-24-12,2 0 0,-1 0 1,1 0-1,1 0 0,0 0 0,0-1 1,0 1-1,1-1 0,1 0 1,-1 0-1,11 14 0,0-5 260,1-1-1,0 0 0,1-1 0,1-1 0,0-1 1,37 20-1,0-5 351,70 24 0,-124-51-680,0-1-1,0 1 1,0-1 0,0 0 0,0 1 0,0-1 0,0 0 0,0 0-1,0 0 1,0 1 0,0-1 0,0 0 0,0 0 0,0-1 0,0 1-1,0 0 1,0 0 0,0 0 0,0-1 0,0 1 0,0 0 0,2-2-1,-2 1-562,0 0 0,0-1 0,0 1 0,0-1-1,0 1 1,-1-1 0,1 1 0,0-1-1,-1 1 1,1-3 0,4-10-6146,4 2 2344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8:28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73 100 3328,'-2'-2'279,"-1"1"0,1-1 0,0 1 0,0 0 0,0 0 1,-1 0-1,1 0 0,0 0 0,-1 0 0,1 1 0,-1-1 0,1 1 0,-1 0 0,-4 0 0,5 0 129,0 0-1,0 1 0,0-1 0,0 0 0,-1 0 0,1-1 0,0 1 0,-4-1 0,6 1-281,0 0 0,-1 0 0,1 0 0,0 0 0,-1 0 0,1 0 0,-1 0 0,1 0 0,0-1-1,-1 1 1,1 0 0,0 0 0,-1 0 0,1 0 0,0 0 0,-1-1 0,1 1 0,0 0 0,0 0 0,-1-1 0,1 1 0,0 0 0,-1 0 0,1-1 0,0 1 0,0 0-1,0-1 1,-1 1 0,1 0 0,0-1 0,4-2 82,0 1-1,0 0 1,0 0-1,1 0 1,-1 1-1,0 0 1,1 0-1,8-2 1,41-1 468,118-9 423,-121 7-1105,40-3 87,124-18 452,-214 27-583,4-1-142,-7 1 294,-12-2-266,5 2-780,0 0 0,0 0 1,0 1-1,0 0 1,0 1-1,1 0 0,-12 4 1,4-2-1151,-10 3-284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8:28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24 3328,'-18'3'1061,"14"0"671,10-1 1773,20-2-1995,145-1 3876,85-11-3615,-138 6-1648,19-2 106,-117 7-45,4-2-1184,-12 3 354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8:29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80 359 3328,'0'0'89,"0"0"-1,0 0 1,0 1 0,-1-1 0,1 0-1,0 0 1,0 0 0,0 0 0,-1 1 0,1-1-1,0 0 1,0 0 0,0 1 0,0-1-1,0 0 1,-1 0 0,1 1 0,0-1-1,0 0 1,0 0 0,0 1 0,0-1-1,0 0 1,0 0 0,0 1 0,0-1 0,0 0-1,0 1 1,0-1 0,0 0 0,0 0-1,0 1 1,0-1 0,1 0 0,-1 0-1,0 1 1,0-1 0,0 0 0,1 1-1,12 3 2649,-8-3-2089,1-1 0,-1 0 1,11-1-1,2-3-298,-1 0 0,1-2 0,-1 0 0,0-1 0,-1-1 0,0 0 0,27-20 0,-23 14-311,-2-1 0,0-1 0,-1 0 0,0-2 0,19-27 0,-20 24-83,37-56 400,-47 68-358,-1-1 0,0 0 0,0 0-1,-1 0 1,5-20 0,-9 30-4,0 0 1,0 0-1,0 1 1,0-1-1,0 0 1,0 0-1,0 0 1,0 0 0,0 0-1,-1 0 1,1 0-1,0 0 1,0 0-1,0 0 1,0 0-1,0 0 1,0 0-1,0 0 1,0 0-1,0 0 1,0 0-1,0 0 1,0 0-1,0 0 1,0 0-1,0 0 1,-1 0-1,1 0 1,0 0-1,0 0 1,0 0-1,0 0 1,0 0-1,0 0 1,0 0-1,0 0 1,0 0 0,0 0-1,0 0 1,0 0-1,0 0 1,0 0-1,0 0 1,0 0-1,0 0 1,-1 0-1,1 0 1,0 0-1,0-1 1,0 1-1,0 0 1,0 0-1,0 0 1,0 0-1,0 0 1,0 0-1,0 0 1,0 0-1,0 0 1,0 0-1,0 0 1,0 0-1,0 0 1,0 0 0,0 0-1,0-1 1,-8 8-115,-9 15 52,-2 17 93,1 0-1,-19 67 1,-4 9 19,22-69-66,2 1 1,3 0 0,-17 94-1,29-129 9,-3 25 87,1-1 0,1 1 0,3 39 0,2-42 52,1 11 121,-2-28-179,1 4 275,-1-20-418,-2 1 75,0 1-1,-1-1 0,1 0 1,0 0-1,-1 0 0,1 0 1,-5 4-1,-8 0-10,0 0 1,-1-1-1,0 0 0,0-2 1,-26 4-1,3 0 123,-1 6-21,32-10-58,0-1 0,0 1 0,0-1 0,-10 1 0,-14 3 916,28-5-341,3 0-35,19-2 97,58-6-265,2 3 0,-1 4 1,104 14-1,-125-10-431,19 4-871,-68-5-224,-8-3 992,0 0-1,0 0 0,0 0 0,0 1 0,0-1 0,0 0 0,0 0 0,0 0 0,0 0 1,0 1-1,0-1 0,0 0 0,0 0 0,0 0 0,0 0 0,0 1 0,0-1 0,0 0 1,-1 0-1,-1 2-2208,1-2 2208,-8 7-3187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8:39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270 35 3904,'0'-1'114,"0"1"0,0-1-1,0 1 1,1-1 0,-1 1 0,0-1 0,0 1 0,1-1-1,-1 1 1,0-1 0,1 1 0,-1 0 0,0-1 0,1 1-1,-1-1 1,1 1 0,-1 0 0,0 0 0,1-1 0,-1 1-1,1 0 1,-1 0 0,1-1 0,-1 1 0,1 0 0,-1 0-1,1 0 1,-1 0 0,1 0 0,-1 0 0,1 0 0,0 0-1,0 0 1,9-3 1050,-4-1-680,-5 4-379,-1-1 0,1 1-1,-1 0 1,0 0-1,1 0 1,-1-1 0,1 1-1,-1 0 1,1 0-1,-1 0 1,0 0 0,1 0-1,-1 0 1,1 0-1,-1 0 1,1 0 0,-1 0-1,1 0 1,0 0-1,0 0-66,0 0 164,11-4 865,-11 4-1056,0-1 0,0 1 1,0 0-1,0-1 0,0 1 0,-1 0 0,1-1 0,0 1 1,0-1-1,0 1 0,-1-1 0,1 0 0,0 1 1,-1-1-1,1 0 0,0 0 0,2-2 136,-3 4 140,0 0-111,-2 0-356,1 1 134,-1 0-1,0 0 1,0 0-1,1 0 1,-1 0 0,1 0-1,-1 2 1,-5 6-27,-26 28 41,19-23 121,0 0 0,-10 18 0,-4 12 41,1 1 0,3 1 0,2 1 0,-27 88 0,-25 70 729,65-180 138,9-28-1511,1 0-1,0 1 0,0-1 1,-1 0-1,1 1 0,0-1 1,0 1-1,1 0 1,-1-1-1,0 1 0,2-2 1,5-6-1001,9-15-2074,4-2 1178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8:39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27 132 4224,'-20'-9'1828,"20"8"-1756,-1 1 1,1 0-1,-1 0 1,1 0-1,0-1 0,-1 1 1,1 0-1,0-1 1,-1 1-1,1 0 1,0 0-1,-1-1 1,1 1-1,0-1 1,0 1-1,-1 0 1,1-1-1,0 1 1,0-1-1,0 1 1,-1 0-1,1-1 1,0 1-1,0-1 1,0 1-1,0-1 1,0 1-1,0-1 1,0 1-1,0-1 1,0 1-1,0 0 1,0-1-1,1 1 1,-1-1-1,2-3 231,0 0 1,1 0-1,0 0 0,-1 0 0,1 1 0,1 0 1,-1-1-1,0 1 0,1 0 0,0 0 1,-1 1-1,1-1 0,5-1 0,9-4-83,0 1 0,0 1 0,0 0 0,31-4 0,78-4 478,-125 14-688,1-1 8,131-7 332,-103 8-249,0 0 1,38 7-1,39 13 59,-92-21-611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8:41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244 0 2304,'0'0'752,"1"3"-453,0 10 169,0-1 0,0 0 0,-2 0 1,1 0-1,-1 1 0,-1-1 1,-3 12-1,-30 86 2240,8-29-1979,-58 250 589,72-284-1022,-48 144 773,43-153 1096,20-40-1452,14-26-28,53-80-720,-43 64 92,33-41 0,-57 83-92,0-1 0,0 1-1,0 0 1,0 0-1,0 0 1,1 0-1,-1 0 1,1 0-1,0 1 1,-1-1-1,1 1 1,0 0-1,3-1 1,-5 1 18,0 1-1,0 0 1,0 0-1,0 0 1,-1 0 0,1 0-1,0 0 1,0 0-1,0 1 1,0-1 0,0 0-1,-1 0 1,1 1-1,0-1 1,0 0 0,0 1-1,-1-1 1,1 1-1,1 0 1,-1 0-1,0 1 0,0-1 0,0 1 0,0-1 0,0 1 1,0-1-1,0 1 0,0 0 0,-1-1 0,1 1 0,-1 0 0,1 3 0,2 13 18,-2 1 1,-1 0-1,0-1 0,-1 1 0,-7 36 1,1-7 307,7-44-292,-1 0 0,1 0 0,0 0 0,0 0 0,0-1 0,1 1 1,-1 0-1,3 5 0,-3-7 1,1-1 0,-1 0-1,1 0 1,0 0 0,0 0 0,0 0 0,-1 0 0,1 0 0,0 0 0,0 0-1,0 0 1,1 0 0,-1 0 0,0-1 0,0 1 0,0 0 0,0-1 0,1 1-1,-1-1 1,0 1 0,1-1 0,-1 0 0,0 0 0,1 0 0,-1 1 0,0-1-1,1 0 1,1-1 0,15 0 97,0 0 0,0-2 0,0 0 0,0-1 0,-1-1 0,25-9 0,-4-3-1,63-37 0,-87 45-107,0-1 0,0 0 0,21-23-1,31-41-84,-27 29 167,-31 38-379,-12 15-5,1 0 259,-41 81-190,-2 3 310,41-79-94,2-9 50,1 0 0,0 0-1,1 0 1,-1 1 0,1-1-1,0 1 1,0-1 0,0 1-1,0-1 1,1 1 0,0 5-1,0-9-9,0 0 0,1-1 0,-1 1 0,0-1-1,0 1 1,1 0 0,-1-1 0,1 1 0,-1-1-1,0 1 1,1-1 0,-1 1 0,1-1 0,-1 1-1,1-1 1,-1 0 0,1 1 0,0-1 0,-1 0-1,1 1 1,-1-1 0,1 0 0,0 0 0,-1 0-1,1 1 1,0-1 0,-1 0 0,1 0-1,0 0 1,0 0 0,1 0 22,0 0 0,0 0 1,0-1-1,-1 1 0,1 0 0,0-1 1,0 1-1,0-1 0,-1 0 0,3 0 0,0-2 9,0-1-1,0 1 1,0-1-1,0 0 1,-1 0-1,0 0 1,0 0-1,0-1 1,0 1-1,0-1 1,1-5-1,5-10 107,6-26 0,-14 43-156,35-125-436,-38 149 122,0-1 1,1 0 0,2 22-1,0-6 264,-1-31 47,0 1 0,0-1-1,1 0 1,0 1 0,0-1-1,1 0 1,-1 0 0,1 0-1,0 0 1,0 0-1,1 0 1,3 4 0,-5-7 11,0 0 1,1 0 0,-1-1 0,1 1-1,0-1 1,-1 1 0,1-1-1,0 0 1,0 0 0,0 1 0,0-1-1,0-1 1,0 1 0,0 0 0,0 0-1,0-1 1,0 1 0,1-1-1,-1 0 1,0 0 0,0 0 0,1 0-1,-1 0 1,0 0 0,0 0-1,0-1 1,1 1 0,-1-1 0,0 0-1,4-1 1,3-2 49,0-1 0,0 0 1,0-1-1,-1 1 0,1-2 0,7-7 0,47-53 148,-5-3-24,93-148 0,-127 178-193,-3-1 0,-1-1 0,-2 0 1,-2-2-1,18-78 0,-28 93-64,-3 19-12,-1 0 0,0-1 0,1-14 0,-3 25 66,0 0 1,0 0 0,0-1 0,0 1-1,0 0 1,0 0 0,0 0-1,0 0 1,0 0 0,0-1 0,0 1-1,0 0 1,0 0 0,0 0-1,0 0 1,0 0 0,0-1 0,0 1-1,0 0 1,0 0 0,-1 0-1,1 0 1,0 0 0,0 0 0,0-1-1,0 1 1,0 0 0,0 0-1,0 0 1,0 0 0,-1 0 0,1 0-1,0 0 1,0 0 0,0-1-1,0 1 1,0 0 0,0 0 0,-1 0-1,1 0 1,-5 5-278,-3 14 137,0 0 0,1 0-1,-7 37 1,8-34 100,-48 230-93,39-131 355,-1 145 0,19-205 413,-1-47-871,-1-11-2070,-2-11-2111,-1-5 1297,2-1 1089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8:41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93 5472,'-20'-25'1760,"19"25"-1734,1 0 1,0 0 0,0 0-1,0-1 1,0 1 0,-1 0-1,1 0 1,0 0 0,0-1-1,0 1 1,0 0 0,0 0-1,0 0 1,0-1 0,0 1-1,0 0 1,0 0-1,0-1 1,0 1 0,0 0-1,0 0 1,0 0 0,0-1-1,0 1 1,0 0 0,0 0-1,0-1 1,0 1 0,0 0-1,0 0 1,0 0 0,0-1-1,1 1 1,-1 0 0,0 0-1,0 0 1,0-1 0,0 1-1,1 0 1,-1 0-1,0 0 1,0 0 0,0 0-1,1-1 1,7-2 1302,155-22 3486,80 1-4030,-54 18-2081,-175 6-964,0 1 1,18 4-1,-2 2-1281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8:43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2 456 2560,'1'-4'749,"-2"5"-218,1-1-486,0 0 1,0 0-1,0 0 0,0 0 1,0 0-1,-1 0 0,1 0 1,0 0-1,0 0 1,0 0-1,0 0 0,0 0 1,0 0-1,0 0 0,0 0 1,0 0-1,0 0 1,0 0-1,0 1 0,0-1 1,0 0-1,0 0 0,0 0 1,0 0-1,0 0 1,0 0-1,0 0 0,0 0 1,0 0-1,0 0 0,0 0 1,0 1-1,0-1 1,0 0-1,0 0 0,0 0 1,0 0-1,0 0 0,0 0 1,0 0-1,0 0 1,0 0-1,0 0 0,0 0 1,0 0-1,0 1 0,0-1 1,0 0-1,0 0 1,0 0-1,0 0 0,0 0 1,0 0-1,0 0 0,1 0 1,-1 0-1,0 0 1,0 0-1,0 0 0,0 0 1,0 0-1,0 0 0,4 9 3235,-3-9-3142,0 0 0,0 0 0,1 1 0,-1-1 0,0 0 0,0 0 0,1-1 0,-1 1 0,0 0 0,0 0 0,0 0 0,1-1 0,-1 1 0,0-1 0,0 1 0,0-1-1,0 1 1,0-1 0,0 0 0,1 0 0,-2 1 0,1-1 0,0 0 0,0 0 0,1-2 0,4-2 169,-1-1 1,0 1-1,5-9 0,8-18 19,-2-1 0,-1-1 0,16-54 1,-8 23-272,-6 24-105,-6 14 45,-1-1 1,8-34-1,-18 51-417,0 11 407,0 0 1,0 0-1,0 0 0,0-1 1,0 1-1,0 0 0,0 0 1,0 0-1,0 0 0,0 0 1,0 0-1,0 0 0,0 0 0,0 0 1,0 0-1,0 0 0,0 0 1,0 0-1,-1 0 0,1-1 1,0 1-1,0 0 0,0 0 1,0 0-1,0 0 0,0 0 1,0 0-1,0 0 0,0 0 0,0 0 1,-1 0-1,1 0 0,0 0 1,0 0-1,0 0 0,0 0 1,0 0-1,0 0 0,0 0 1,0 0-1,0 0 0,0 0 1,0 1-1,-1-1 0,1 0 0,0 0 1,0 0-1,0 0 0,0 0 1,0 0-1,-2 1-81,1 1 0,0 0-1,-1-1 1,1 1 0,0 0-1,0 0 1,-2 3 0,-2 7 88,0 1 1,1-1-1,0 1 1,-2 17-1,-5 55 14,11-82-2,-3 28 17,1-1 0,4 42 0,-2-64 59,1 1 1,1-1 0,-1 0-1,2 1 1,-1-1-1,1 0 1,0-1-1,1 1 1,-1 0-1,2-1 1,-1 0-1,1 0 1,8 9 0,-11-13 23,1-1 1,0 1-1,0-1 1,1 0-1,-1 0 1,0 0 0,1-1-1,-1 1 1,1-1-1,0 0 1,-1 1-1,1-2 1,0 1-1,0 0 1,0-1 0,-1 0-1,1 0 1,0 0-1,0 0 1,0 0-1,0-1 1,-1 0 0,1 0-1,5-2 1,1 0 34,-1-1 1,1 0 0,-1-1 0,0 0-1,0-1 1,-1 0 0,1 0 0,9-10-1,7-10-7,0-1-1,32-48 0,33-69-189,-41 61-400,-48 93-465,-1 12 811,-5 26-12,-2 0-1,-25 88 1,26-116 186,0-1 1,-1 0-1,-1-1 1,-1 1-1,0-1 1,-14 19-1,18-30 7,-17 19 218,21-25-243,0 0 0,0 0 0,0 0 0,0 0 0,-1 0 0,1 0 0,0 0 1,-1 0-1,1 0 0,-1-1 0,1 1 0,-1-1 0,1 1 0,-1-1 0,-2 1 0,3-1-11,0 0 0,0 0-1,0-1 1,0 1-1,0 0 1,-1-1 0,1 1-1,0 0 1,0-1-1,0 1 1,0-1 0,0 0-1,0 1 1,0-1-1,0 0 1,1 0 0,-1 1-1,-1-3 1,0 1 6,0-1 0,1 0 1,-1 1-1,1-1 0,-1 0 0,-1-6 1,2 4-29,-1 0-1,1-1 1,0 1 0,1 0 0,-1-1 0,1 1 0,0-1 0,1-6-1,0 9-37,-1 0-1,1 0 0,-1 0 0,1 0 1,0 0-1,0 0 0,0 0 0,1 0 0,-1 1 1,1-1-1,-1 1 0,1-1 0,0 1 1,0-1-1,0 1 0,0 0 0,0 0 0,1 0 1,-1 0-1,1 1 0,-1-1 0,1 0 1,4-1-1,4 0-11,0 0 0,0 1 0,0 0 1,1 1-1,-1 0 0,0 1 0,1 0 0,17 3 1,2 2 228,57 19 1,-84-23-416,11 3 273,-5-3-3114,-6-1 1264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4:13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6656,'0'0'2144,"0"3"-1307,0 0-507,0 0-1,0 0 1,1 0 0,0 0-1,-1-1 1,1 1 0,0 0-1,0 0 1,0-1 0,1 1-1,-1-1 1,1 1 0,-1-1-1,1 1 1,3 2 0,3 4 378,0-1 1,1 0 0,0 0 0,0-1-1,19 12 1,55 21 1624,-54-27-1583,38 22 0,-61-30-693,1-1 1,-1 1 0,10 10 0,-14-14-24,0 1 0,-1 0 1,1 1-1,-1-1 0,1 0 0,-1 0 0,0 1 1,0-1-1,0 0 0,0 1 0,0-1 0,0 1 1,-1-1-1,0 1 0,1 3 0,-2 10 43,-1-1 0,0 0 0,-1 1 0,-7 21 0,3-15-77,-3 31-1,1 15-37,0 92 0,10-123 60,2 0-1,1 0 1,1 0 0,13 43-1,24 41 200,5 17 348,-47-137-532,0 1 1,1-1-1,-1 0 1,0 1-1,0-1 1,0 1 0,0-1-1,0 0 1,0 1-1,0-1 1,0 0 0,-1 1-1,1-1 1,0 1-1,-1-1 1,1 0-1,-1 0 1,0 1 0,1-1-1,-1 0 1,0 0-1,0 0 1,-1 2 0,-1-1-3,1 0 0,-1 0 1,1-1-1,-1 0 0,0 1 1,0-1-1,1 0 0,-1 0 1,0 0-1,-5 0 0,-4 1-44,0-1-1,0-1 0,0 1 1,-16-3-1,10-1-406,-1-1-1,0 0 0,1-1 1,-19-8-1,-30-17-4593,65 29 4501,0 0-1,0 0 1,0 0 0,1 0 0,-1 0-1,0-1 1,1 1 0,-1 0-1,1-1 1,0 1 0,-1-1-1,1 0 1,0 1 0,0-1-1,0 0 1,0 0 0,0 1-1,1-1 1,-1 0 0,0 0-1,0-3 1,1-4-1944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8:43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51 5408,'-34'-21'2432,"26"18"-2112,8-2 384,3 2-448,9-8-512,5 3 96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8:45.2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1171 4064,'3'0'1377,"-6"-1"-713,0-1-508,1 1 526,3 1-27,0 0-556,0 0-1,-1 0 1,1 0 0,0 0 0,-1-1 0,1 1-1,0 0 1,-1 0 0,1 0 0,0 0-1,-1-1 1,1 1 0,-1 0 0,1-1-1,0 1 1,-1 0 0,2-2 0,45-37 2647,-31 23-2178,24-29 0,48-77 270,85-97 52,-144 183-867,-1-2-1,-2 0 1,-1-2-1,-2-1 1,-3-1-1,-1 0 1,-1-2-1,14-59 1,-25 79-24,-5 15-170,1 0-1,-1-1 0,0 1 1,0-10-1,-11 40-1177,-9 37 690,-26 72 491,20-70 216,4 1 0,2 1 0,3 1 0,2 0 0,-4 66 0,16-108-30,-4 47 158,5-61-49,1 1 0,-1-1 0,1 1 0,1-1 0,-1 0 0,5 12 0,-5-16 23,0-1 1,1 1-1,-1 0 1,1-1-1,-1 1 1,1-1-1,0 1 1,0-1-1,0 0 1,1 1-1,1 1 1,-3-4-110,1 1 1,-1-1 0,0 1-1,0 0 1,0-1 0,0 0-1,1 1 1,-1-1 0,0 0-1,0 0 1,1 1 0,-1-1-1,0 0 1,0 0 0,1-1-1,-1 1 1,0 0 0,0 0-1,1 0 1,-1-1 0,0 1-1,0-1 1,0 1 0,1-1-1,-1 1 1,0-1 0,0 0-1,0 0 1,2-1 0,7-8 133,0 0 0,0 0 0,0-1 0,-1-1 0,10-17 0,34-69 115,-33 59-270,78-132 184,14-25 40,61-218 81,-173 413-320,2-3-67,-1 0 0,0 0 0,0-1-1,0 1 1,1-9 0,-2 13 54,0 0-1,0 0 1,0-1 0,0 1 0,0 0-1,0 0 1,0-1 0,0 1-1,0 0 1,0-1 0,0 1-1,0 0 1,0 0 0,0-1-1,0 1 1,0 0 0,0 0-1,0-1 1,0 1 0,0 0 0,0 0-1,-1-1 1,1 1 0,0 0-1,0 0 1,0 0 0,0-1-1,-1 1 1,1 0 0,0 0-1,0 0 1,0 0 0,-1-1-1,1 1 1,0 0 0,0 0-1,-1 0 1,1 0 0,0 0 0,0 0-1,-1 0 1,1 0 0,0 0-1,0 0 1,-1 0 0,1 0-1,0 0 1,0 0 0,-1 0-1,1 0 1,0 0 0,-1 0-1,1 0 1,-2 1-15,1 0-1,-1 0 1,1 0 0,0 0-1,-1 0 1,1 0 0,0 0-1,0 1 1,-2 2-1,-26 42-162,2 2-1,-40 100 0,18-36 113,-53 139 68,4 100 988,88-318-597,6-21 99,5-17 503,15-54-622,9-35-246,-20 79-200,1 0 0,1 0 0,14-25 0,-20 39 69,-1 0 1,1 0 0,0 0-1,-1 0 1,1 0-1,0 0 1,0 0 0,0 1-1,-1-1 1,1 0-1,0 0 1,0 1 0,0-1-1,0 1 1,0-1 0,0 1-1,2-1 1,-2 1-5,-1 0 0,1 0 0,0 0 1,0 0-1,-1 0 0,1 0 0,0 1 1,-1-1-1,1 0 0,0 0 0,0 1 1,-1-1-1,1 0 0,-1 1 0,1-1 1,0 1-1,-1-1 0,1 1 0,-1-1 1,1 1-1,2 3-43,0 0 0,-1-1 0,0 1 0,1 0 0,-2 0 0,1 1 0,2 4 0,5 22-84,2 0 1,30 56 0,-37-79 204,1 0-1,0-1 1,0 1 0,1-1-1,0 0 1,0-1 0,0 0-1,1 0 1,0 0 0,0-1-1,1 0 1,-1 0 0,1-1-1,0 0 1,16 5 0,-20-7-19,1-1 1,-1-1-1,1 1 1,-1-1-1,0 1 1,1-1-1,-1-1 1,1 1-1,-1-1 1,0 1-1,1-1 1,-1 0-1,5-3 1,-3 2 13,0-1 0,0-1 0,0 1 0,0-1 0,-1 0 0,0 0 0,9-10 0,-4 3-2,0-2-1,-1 0 0,0 0 0,-1 0 1,0-1-1,7-21 0,-6 14-41,-2-1 0,0 0 0,-2-1 0,0 1 0,-1-1 0,0-42 0,-4 61-77,0-1 0,-1 1 0,0 0-1,-2-8 1,3 11 49,0 1-1,0-1 1,0 0-1,0 0 1,-1 1-1,1-1 1,0 0-1,0 1 1,-1-1-1,1 0 0,-1 1 1,1-1-1,-1 0 1,1 1-1,-1-1 1,1 1-1,-1-1 1,1 1-1,-1-1 0,0 1 1,1 0-1,-1-1 1,0 1-1,1 0 1,-1-1-1,0 1 1,1 0-1,-1 0 1,0 0-1,0-1 0,1 1 1,-1 0-1,0 0 1,0 0-1,-1 0 1,0 2-25,-1-1 0,0 1 1,0 0-1,0 0 0,1 0 1,-1 0-1,1 0 0,0 1 1,-1-1-1,1 1 0,0-1 1,1 1-1,-1 0 0,0 0 1,1-1-1,-1 1 0,1 0 1,0 1-1,0-1 0,0 0 1,0 3-1,-1 4 49,0 0 0,1-1 0,0 1-1,1 0 1,0 0 0,1 11 0,1-9 17,1-1 0,0 1 1,0-1-1,1 0 0,1 0 0,0 0 0,0-1 0,1 1 1,12 15-1,-12-18 45,1 0 0,-1 0 0,2-1 0,-1 0 0,1-1 0,0 1 0,0-2 0,1 1 0,0-1 1,0 0-1,15 5 0,-22-9-83,1 0 0,0 0 1,-1-1-1,1 1 0,0-1 0,0 1 1,-1-1-1,1 0 0,0 0 1,0 0-1,0-1 0,0 1 0,-1-1 1,1 1-1,0-1 0,0 0 1,-1 0-1,1 0 0,-1 0 1,1-1-1,-1 1 0,1-1 0,-1 1 1,4-4-1,-2 0-651,-1 1 0,1-1 1,-1 0-1,0 1 0,0-2 0,-1 1 0,1 0 0,-1 0 1,0-1-1,1-8 0,4-9-1566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8:45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13 112 7040,'-13'0'3200,"22"-3"-2752,12 0 1152,5-2-960,36-2 448,5 0-640,14-8 96,-5 4-320,11-8-128,-1 8-64,6-1 32,-13 6-32,2-2-1440,-14 3 800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8:49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1160 3488,'5'-4'7226,"-5"-1"-6648,0 0 0,1 0-1,0 0 1,2-5-1,0-3-105,5-27 315,-4 18-597,1 0-1,9-26 0,43-87 374,-45 114-505,0 0 0,1 0 0,1 2 0,19-21 0,-4 9 14,55-43 0,-82 72-105,-1 1-1,1 0 1,-1 0-1,1 0 1,0 0-1,-1 0 1,1 0-1,0 1 1,0-1-1,0 0 1,-1 1-1,1-1 1,0 1-1,0 0 1,0 0-1,0 0 1,0 0-1,3 0 1,-4 0 18,0 1-1,1 0 1,-1-1-1,0 1 1,0 0 0,1 0-1,-1 0 1,0 0 0,0 0-1,0 0 1,0 0 0,0 0-1,0 0 1,-1 0 0,1 1-1,0-1 1,-1 0 0,1 1-1,0-1 1,-1 0 0,0 1-1,1-1 1,-1 1 0,0-1-1,0 1 1,1 1 0,0 17 22,1 0 1,-2 1 0,-4 31 0,-14 60 46,-21 85 207,39-195-251,-1 4 110,0-1 0,0 0 1,1 10-1,0-14-95,0 0 1,0 0-1,0-1 0,0 1 1,0 0-1,0-1 1,0 1-1,0 0 0,1-1 1,-1 1-1,0 0 0,1-1 1,-1 1-1,0 0 0,1-1 1,-1 1-1,0-1 1,1 1-1,-1 0 0,1-1 1,-1 1-1,1-1 0,0 0 1,-1 1-1,1-1 0,-1 1 1,1-1-1,0 0 1,-1 0-1,1 1 0,0-1 1,-1 0-1,1 0 0,0 0 1,-1 0-1,2 1 0,4-2 107,-1-1 0,0 1 0,1-1 0,-1 0 0,0 0 0,1 0 0,-1-1-1,-1 0 1,1 0 0,7-6 0,-5 4-25,6-5-79,0 0 1,-1-2-1,0 1 0,0-2 1,13-18-1,43-74-99,-47 71 137,3-8-44,-15 25-193,14-19 0,-14 29-62,-9 7 225,0 0 1,1 0-1,-1 0 0,0 0 1,0 0-1,1 0 0,-1 0 1,0 0-1,0 0 1,1 0-1,-1 0 0,0 0 1,0 0-1,1 0 0,-1 0 1,0 1-1,0-1 0,0 0 1,1 0-1,-1 0 0,0 0 1,0 1-1,0-1 0,0 0 1,1 0-1,-1 0 0,0 1 1,0-1-1,0 0 1,0 0-1,0 1 0,0-1 1,0 0-1,1 0 0,-1 1 1,0-1-1,0 0 0,0 0 1,0 1-1,0-1 0,0 0 1,0 0-1,0 1 0,0-1 1,-1 0-1,1 0 0,0 1 1,0-1-1,-12 140-639,1-46 563,10-77 119,-1-4 18,1-1 1,1 18 0,0-28-6,0 1 1,1-1-1,-1 0 1,0 1 0,1-1-1,-1 0 1,1 0 0,0 0-1,0 1 1,0-1 0,0 0-1,0 0 1,0 0 0,1-1-1,-1 1 1,0 0-1,1 0 1,0-1 0,1 3-1,-2-4-6,0 0 1,0 0-1,0 1 0,0-1 0,0 0 0,0 0 0,0 0 0,0 0 0,0 0 0,0 0 0,0 0 0,-1 0 0,1 0 0,0 0 0,0-1 0,0 1 0,0 0 0,0-1 0,0 1 0,0-1 0,-1 1 0,1-1 0,0 1 0,0-1 1,20-17 399,-10 5-370,-1 0 1,0-1-1,15-28 1,-3 5-107,49-80 7,-7 10-309,-77 167-720,-4 41 1079,16-90-16,1 1-1,0-1 1,0 1-1,1-1 0,1 1 1,-1-1-1,5 13 1,-4-20 24,-1-1 0,1 1 0,-1 0 0,1-1 0,0 0 0,1 1 0,-1-1 0,0 0 0,1 0 0,3 2 0,-5-3 8,1-1-1,0 0 0,-1 0 1,1 0-1,0 1 0,0-2 0,0 1 1,0 0-1,0 0 0,0-1 1,0 1-1,0-1 0,0 1 0,0-1 1,1 0-1,-1 0 0,0 0 1,0 0-1,0 0 0,0-1 0,2 0 1,5-2 40,0 0 1,0-1-1,0-1 0,-1 1 1,1-1-1,-1-1 1,-1 1-1,1-1 1,-1-1-1,0 1 0,0-1 1,10-15-1,1-4 14,0-1 1,21-45-1,-14 13-178,-11 24-214,-16 44-50,1 0 0,0 15 0,0 2 249,1 55 92,1-35 64,0-33-6,1 0 0,0 0 0,1 0 1,5 16-1,-8-28-38,0 0-1,0 0 1,1-1 0,-1 1 0,0 0 0,1 0 0,-1 0-1,1-1 1,-1 1 0,1 0 0,-1 0 0,1-1 0,-1 1 0,1 0-1,0-1 1,-1 1 0,1-1 0,0 1 0,-1 0 0,2 0-1,-1-1 6,0 0 0,0 0-1,0 0 1,0 0-1,-1 0 1,1 0 0,0 0-1,0 0 1,0 0-1,-1-1 1,1 1 0,0 0-1,0 0 1,0-1-1,-1 1 1,1-1 0,1 0-1,1-1 61,1-1 1,-1 0-1,0 0 0,0 0 0,0-1 0,3-3 1,17-29 36,20-45 1,11-17-14,-41 78-221,0 1 0,0 1 0,30-30 0,-42 47 102,0 0 0,0 0-1,0 0 1,0 0-1,0 0 1,0 1-1,0-1 1,1 0 0,-1 1-1,0-1 1,0 1-1,1 0 1,-1-1-1,0 1 1,1 0 0,-1 0-1,0 0 1,3 0-1,-4 0 14,1 0 0,0 1 0,0-1 0,-1 0 0,1 1 0,0-1 0,-1 1 0,1-1 0,-1 1 0,1-1 0,-1 1 0,1 0 0,-1-1 0,1 1 0,-1 0-1,1-1 1,-1 1 0,0 0 0,1 0 0,-1-1 0,0 1 0,0 0 0,1 0 0,-1-1 0,0 1 0,0 0 0,0 0 0,0 0 0,0-1 0,-1 3 0,-1 26-48,-1 0 0,-2 0 0,-1 0 0,-11 31 1,0 7 86,9-44 98,7-17 0,-1-1-1,0 0 1,1 0-1,-1 11 1,7-20 481,20-39-103,13-19-428,-15 33-249,1 0 1,2 1-1,46-39 0,-71 66 167,23-16-187,-23 16 172,0 1 0,-1-1 0,1 1 0,0 0 0,0-1 0,-1 1 1,1 0-1,0-1 0,0 1 0,0 0 0,-1 0 0,1 0 0,0 0 1,0 0-1,0 0 0,0 0 0,0 0 0,-1 0 0,1 0 0,0 0 1,0 0-1,0 0 0,0 1 0,-1-1 0,1 0 0,0 1 0,0-1 1,1 2-1,-1 0-24,1 0 1,-1 1-1,1-1 1,-1 1 0,0-1-1,0 1 1,0 0-1,0-1 1,0 1 0,0 5-1,2 33-9,-2-24 44,0 0 64,-3 25-1,-1-1 153,3-40-192,0 1 1,0-1 0,0 1-1,0-1 1,1 1-1,-1-1 1,0 1 0,1 0-1,0 1 1,-1-3-12,0 1 0,1-1 0,-1 0 0,0 0 0,0 0 0,0 0 0,0 1 0,0-1 0,1 0 0,-1 0 0,0 0 0,0 0 0,0 0 1,0 0-1,1 0 0,-1 0 0,0 0 0,0 0 0,0 1 0,1-1 0,-1 0 0,0 0 0,0 0 0,0 0 0,1 0 0,-1 0 0,0-1 0,0 1 0,0 0 0,1 0 0,-1 0 0,0 0 0,0 0 0,0 0 0,1 0 0,-1 0 0,0 0 0,0-1 1,3-1 75,0-1 1,0 0 0,-1 0 0,0 0 0,4-4-1,-4 4-86,53-86 315,7-9-452,-61 96 87,0 1 0,0-1 1,0 1-1,0 0 0,0-1 0,0 1 1,1 0-1,-1 0 0,1 0 1,1-1-1,-3 2 39,0 0-1,1 0 1,-1 0 0,0 0 0,0 0 0,0 0-1,1 0 1,-1 0 0,0 0 0,0 0-1,0 0 1,1 0 0,-1 0 0,0 0-1,0 0 1,1 0 0,-1 0 0,0 0 0,0 0-1,0 0 1,0 1 0,1-1 0,-1 0-1,0 0 1,0 0 0,0 0 0,0 1-1,1-1 1,-1 0 0,0 0 0,3 14-241,0 28 115,-4 44 0,0-25 201,0-45-31,2 17 0,-1-31-12,0-1 0,0 1 0,0-1 0,1 1-1,-1-1 1,1 1 0,-1-1 0,1 0 0,0 1 0,-1-1-1,1 0 1,0 1 0,0-1 0,0 0 0,0 0 0,0 0 0,2 2-1,-2-3 179,6 1-129,-5-1-89,0 0 0,0 0-1,0 1 1,0-1-1,0 0 1,0 1 0,1 0-1,-1-1 1,0 1-1,2 1 1,-3-1 68,9 0-128,-9-1 100,1 1 0,-1-1 0,1 0 0,-1 0 1,1 0-1,-1 0 0,1 0 0,-1 0 0,1 0 0,-1-1 0,1 1 0,-1-1 0,0 1 0,1-1 0,-1 1 0,0-1 0,1 0 0,-1 1 0,0-1 0,3-2 0,7-9 112,1-2 0,-2 1 0,13-21 0,6-9 12,97-116 160,-108 138-294,8-7 17,-1-2 0,39-63 0,-42 53-70,-2-1 1,-2-1-1,16-57 0,21-140 70,-53 230-70,3-32 30,-5 39-21,0 0 0,0 0 0,0 0 0,-1 0 0,1 1 0,0-1 0,-1 0 0,1 0 0,-1 0 0,0 1 0,1-1 0,-1 0 0,0 0 0,0 1-1,0-1 1,-3-2 0,4 3 10,-1 1 0,0-1 0,0 1 0,1-1 0,-1 1 0,0 0 0,1-1 0,-1 1 0,0 0-1,0 0 1,0-1 0,0 1 0,1 0 0,-1 0 0,0 0 0,0 0 0,0 0 0,1 0 0,-1 0 0,0 1 0,0-1-1,-1 0 1,0 1-6,0 0-1,0 0 1,0 0-1,0 0 1,0 1 0,0-1-1,0 0 1,1 1-1,-2 1 1,-6 7-34,1 1 1,0-1-1,0 2 1,2-1-1,-8 18 1,-25 70-111,-49 185 300,69-207-32,-15 138 1,32-193 95,1 1-1,1-1 1,1 0 0,5 31 0,-6-52-170,0 0-1,0-1 1,0 1-1,1 0 1,-1 0-1,0 0 1,0-1-1,0 1 1,1 0-1,-1-1 1,0 1-1,1 0 1,-1 0-1,1-1 1,-1 1-1,1-1 1,-1 1-1,1 0 1,-1-1-1,1 1 1,0-1-1,-1 1 1,1-1 0,0 0-1,-1 1 1,1-1-1,0 0 1,-1 1-1,1-1 1,0 0-1,0 0 1,0 0-1,-1 1 1,1-1-1,0 0 1,0 0-1,-1 0 1,3-1-1,-1 1 25,0-1-1,1 0 0,-1 0 0,0 0 0,0-1 1,1 1-1,-1 0 0,0-1 0,0 1 1,-1-1-1,4-2 0,15-21 81,-1-1 0,24-41 0,13-19-224,-44 69 49,-9 12 2,-1 1-1,2-1 1,-1 1-1,0 0 1,1 0-1,0 0 1,0 1-1,8-7 1,-11 10 35,0-1 0,0 1 1,0 0-1,0-1 0,0 1 0,-1 0 0,1 0 1,0 0-1,0 0 0,0 0 0,0 0 0,0 0 1,0 0-1,0 0 0,0 0 0,0 0 0,0 1 1,0-1-1,0 0 0,-1 1 0,1-1 0,0 1 1,0-1-1,0 1 0,0-1 0,-1 1 0,1-1 1,0 1-1,-1 0 0,1-1 0,0 1 0,-1 0 1,1 0-1,-1 0 0,1 1 0,3 5-1,0 0 0,-1 0-1,5 12 1,-2-4 61,32 49-291,-37-61 260,1 0 0,1 0 0,-1 0 0,0 0 1,1 0-1,-1 0 0,1 0 0,0-1 0,0 0 0,0 1 1,0-1-1,7 3 0,-8-4 10,0-1-1,0 1 1,0-1-1,1 1 1,-1-1-1,0 0 1,0 0 0,1 0-1,-1 0 1,0 0-1,1-1 1,-1 1 0,0-1-1,0 1 1,0-1-1,0 0 1,1 0-1,-1 0 1,0 0 0,-1 0-1,1-1 1,3-1-1,11-12 47,-1 0-1,0-1 1,-1-1-1,16-24 1,-10 14 126,11-19 35,-29 42-241,0 0-1,0 0 1,-1 0-1,1 0 1,-1 0 0,0 0-1,0 0 1,0-1 0,0-6-1,-1 10-7,0 1-1,0-1 1,0 0 0,0 0-1,0 0 1,0 0-1,0 0 1,0 0-1,0 0 1,0 0 0,0 0-1,-1 0 1,1 1-1,0-1 1,-1 0-1,1 0 1,-1 0 0,1 0-1,-1 1 1,1-1-1,-1 0 1,0 1-1,1-1 1,-1 0 0,0 1-1,0-1 1,1 1-1,-1-1 1,0 1-1,0-1 1,0 1 0,1 0-1,-1-1 1,0 1-1,0 0 1,0 0-1,0-1 1,0 1 0,0 0-1,0 0 1,0 0-1,0 0 1,0 0-1,1 1 1,-1-1 0,0 0-1,-1 1 1,-3 0-13,0 1 1,1-1-1,-1 1 1,1 0 0,-1 1-1,1-1 1,-7 5-1,4 0-4,1 0 0,-1 0-1,1 0 1,0 1 0,1 0 0,0 0-1,0 0 1,0 1 0,1-1-1,1 1 1,0 0 0,-4 15-1,4-10 43,0 0-1,1 0 0,0 0 0,1 1 0,1-1 0,1 0 0,3 24 0,-4-37 7,0 0 1,0 0-1,0 0 0,0 1 1,0-1-1,1 0 1,-1 0-1,1 0 0,-1 1 1,1-1-1,-1 0 0,1 0 1,0 0-1,-1 0 0,1 0 1,0 0-1,0 0 0,0 0 1,0 0-1,0-1 1,0 1-1,0 0 0,0-1 1,0 1-1,0 0 0,0-1 1,0 1-1,0-1 0,1 0 1,-1 1-1,0-1 0,0 0 1,0 0-1,1 0 1,-1 0-1,0 0 0,0 0 1,1 0-1,-1 0 0,0 0 1,0-1-1,2 1 0,4-3 20,0 1 0,0-1 0,-1-1 0,1 1 0,9-8 0,6-3 25,82-54 92,-81 55-221,-1 2 0,46-17 0,-64 27 42,1 0-1,-1-1 1,1 2-1,-1-1 1,1 0-1,0 1 1,-1 0-1,1 0 1,-1 0 0,1 1-1,0 0 1,-1 0-1,1 0 1,8 3-1,-8-1 11,0 0 0,1 0 0,-1 0 1,0 1-1,-1 0 0,1 0 0,-1 0 0,1 1 0,-1-1 0,6 10 0,21 36 12,-20-29 101,2-1-1,18 22 0,-27-37-32,0 0 1,1 0-1,0-1 1,0 1-1,0-1 0,1-1 1,0 1-1,-1-1 1,1 1-1,0-2 0,0 1 1,9 2-1,-11-4-50,-1-1-1,1 1 1,-1-1 0,1 0-1,0 0 1,-1-1-1,1 1 1,-1 0-1,0-1 1,1 0 0,-1 0-1,1 0 1,-1 0-1,0-1 1,6-3 0,0 0-758,-1-1 1,1-1 0,-1 0-1,7-8 1,3-3-4521,27-39-1,-15 19 462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8:51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120 771 2816,'2'-3'365,"-1"0"-1,1 1 1,0-1 0,0 0-1,0 1 1,0 0 0,0-1-1,4-2 1,-4 3 25,0 1 0,0-1 0,0 0 0,0 0 0,-1 1 0,1-1 0,-1-1 0,1 1 0,-1 0 0,0 0 0,2-4 0,-2 3 75,1-9 1827,-2 12-2249,0-1 0,0 1-1,0 0 1,0-1 0,-1 1-1,1 0 1,0 0 0,0-1-1,0 1 1,-1 0 0,1 0-1,0-1 1,0 1 0,-1 0-1,1 0 1,0 0 0,0-1-1,-1 1 1,1 0 0,0 0-1,-1 0 1,1 0 0,0 0-1,-1 0 1,1 0 0,0 0-1,-1 0 1,1 0 0,0 0-1,-1 0 1,1 0 0,0 0-1,-1 0 1,1 0 0,0 0 0,0 0-1,-1 0 1,1 0 0,0 0-1,-1 0 1,1 1 0,-11 0 239,9-1-259,0 1 0,-1-1 0,1 0 1,0 1-1,-1 0 0,1-1 0,0 1 0,-4 2 0,-2 2-3,-1 1-1,1 0 0,1 0 1,-1 1-1,1 0 0,0 0 1,1 1-1,0 0 0,0 0 1,1 0-1,0 1 0,0 0 1,1 0-1,0 0 0,-4 15 1,4-12-1,1 1 0,0-1 1,1 1-1,0 0 0,1 0 1,1 13-1,0-22 24,0-1 0,0 1 0,1-1 1,-1 1-1,1 0 0,0-1 0,0 1 0,0-1 1,1 0-1,-1 1 0,1-1 0,0 0 0,0 0 0,0 0 1,0 0-1,0 0 0,1 0 0,-1-1 0,1 1 1,0-1-1,0 0 0,0 0 0,0 0 0,0 0 0,0 0 1,5 1-1,1 0 98,0 0 1,1-1-1,-1 0 0,1-1 1,0 0-1,0 0 1,-1-1-1,1 0 0,0-1 1,0 0-1,-1-1 1,1 0-1,-1 0 0,1-1 1,-1 0-1,0-1 1,11-5-1,-13 5-110,0 0 1,-1 0-1,0-1 1,1 0-1,-1 0 1,-1-1-1,1 1 1,-1-1-1,0 0 1,0-1-1,-1 1 0,0-1 1,0 0-1,-1 0 1,1 0-1,-2 0 1,1-1-1,-1 1 1,0-1-1,0 0 1,0-12-1,-1 11-37,-1-1 0,-1 1 1,0-1-1,0 1 0,0 0 0,-1-1 0,-1 1 1,0 0-1,0 0 0,0 0 0,-1 1 1,-6-9-1,7 11-26,-1 0 0,0 1 1,0 0-1,-1 0 0,0 0 1,0 1-1,0-1 0,0 1 1,0 1-1,-1-1 0,0 1 1,0 0-1,0 0 0,0 0 0,0 1 1,-1 0-1,1 0 0,-8-1 1,4 2 4,0 1 0,1 0 1,-1 0-1,0 1 0,1 1 1,-1-1-1,0 1 0,1 1 1,0 0-1,-1 0 0,1 1 1,-16 9-1,24-12 25,0-1-1,1 0 1,-1 0-1,1 1 1,-1-1-1,1 0 1,-1 1 0,1-1-1,-1 1 1,1-1-1,-1 0 1,1 1-1,0-1 1,-1 1 0,1-1-1,-1 1 1,1 0-1,0-1 1,0 1-1,-1-1 1,1 1 0,0 0-1,0 0 1,0-1-2,0 1-1,1-1 1,-1 1 0,0-1 0,1 0-1,-1 1 1,1-1 0,-1 0 0,0 1 0,1-1-1,-1 0 1,1 0 0,-1 1 0,1-1 0,-1 0-1,1 0 1,-1 0 0,1 0 0,-1 0 0,1 0-1,0 0 1,4 1 4,0-1-1,0 0 0,-1 0 1,1 0-1,5-1 0,37-13 240,84-36-1,-93 34-181,-3 2 47,52-31 0,-71 35-79,0-1 0,-1 0 0,0-1-1,-1-1 1,15-17 0,11-21 186,-2-1-1,-2-2 1,31-63 0,-13 1-185,-51 110-44,-1 1-1,0-1 0,0 0 1,0 0-1,-1 0 0,0 1 1,0-11-1,0 11 29,0 1 0,1 0 0,-1 0 0,1 0 0,0 0 0,0 0 0,4-5 0,-8 15-145,0 0 0,1-1 0,-1 1 1,2 0-1,-1 0 0,1 10 0,-2 10 28,-27 148-275,28-169 375,-44 158-102,15-67 143,-43 183-112,-5 18 156,35-128-134,-47 142 1003,89-308-876,0 0 0,-1 0 1,1 0-1,-1-1 0,1 1 0,-5 4 0,6-7-58,0 0-1,0 1 0,0-1 1,-1 0-1,1 0 1,0 0-1,0 1 0,-1-1 1,1 0-1,0 0 1,-1 0-1,1 0 0,0 0 1,0 0-1,-1 1 1,1-1-1,0 0 0,-1 0 1,1 0-1,0 0 1,-1 0-1,1 0 0,0 0 1,0 0-1,-1 0 1,1-1-1,0 1 0,-1 0 1,1 0-1,-1-1 7,0 1-1,1-1 1,-1 0-1,0 0 0,1 0 1,-1 0-1,1 0 1,-1 0-1,1 1 1,-1-1-1,1 0 0,0 0 1,-1 0-1,1-2 1,-1-5 46,0 0 0,0 0-1,1 0 1,0 0 0,0 0 0,1 0 0,3-13 0,0 1-14,2 1 0,8-23 0,-2 15-34,1 1 0,1 0 0,1 1 0,1 0 0,2 1 0,0 1 0,1 1 0,1 0 0,2 2 0,0 0 0,1 2 0,0 0 0,2 2 0,0 0 0,30-12 0,40-15 270,-79 37-1159,0 1-1,0 1 1,0 0 0,22-2-1,-21 5-1441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8:56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0 998 2144,'0'7'10640,"9"-11"-10000,13-11 216,0 0 1,26-25 0,191-197 76,-232 228-819,0 1-1,-1-2 0,9-14 0,5-9 133,-18 31-273,-1 0 1,0 0-1,0-1 0,0 1 0,0 0 0,1-5 1,-1 5-380,0 7 13,1 4 195,13 35-124,-11-34 312,0 1 0,-1-1-1,0 1 1,-1-1 0,1 13-1,0 13 103,-2 1-1,-2 0 1,-1 0-1,-2-1 1,-14 58-1,17-89-40,-1 0 0,0 0-1,0 0 1,-1 0 0,-3 6-1,5-10-33,1 0-1,-1 0 1,0 0-1,1 0 0,-1-1 1,0 1-1,0 0 0,0-1 1,0 1-1,1 0 0,-1-1 1,0 1-1,0-1 0,0 1 1,0-1-1,0 0 0,0 1 1,0-1-1,-1 0 0,1 0 1,-2 1-1,1-2 12,-1 1-1,1 0 1,-1-1 0,1 1-1,-1-1 1,1 0 0,-1 0-1,1 0 1,-3-1 0,-4-4 38,0 0 1,0-1 0,-10-9 0,17 14-64,-2-1 31,-21-19 8,-34-39-1,58 60-56,0 0-1,0 0 0,1 1 0,-1-1 0,0 0 0,1 0 0,-1 0 0,1 0 1,0 0-1,-1 0 0,1 0 0,0 0 0,-1-2 0,1 3 6,0 0 0,0-1 0,0 1 1,0 0-1,0 0 0,1-1 0,-1 1 0,0 0 0,0 0 0,0-1 0,0 1 0,1 0 0,-1 0 1,0 0-1,0-1 0,0 1 0,1 0 0,-1 0 0,0 0 0,0 0 0,1 0 0,-1-1 1,0 1-1,0 0 0,1 0 0,-1 0 0,0 0 0,0 0 0,1 0 0,-1 0 0,1 0 0,2 0-15,1 0 0,0 1 0,-1-1 0,1 1 0,-1 0 0,6 1 0,11 5 19,1-1 0,0 0 0,0-2 0,0 0 0,1-2 0,0 0 0,25-2 0,21-8 62,0-2 0,-1-3 0,84-28 0,-97 22 285,69-34 0,-112 48-297,-6 4-39,0-1-1,-1-1 1,1 1 0,-1 0-1,1-1 1,-1 0 0,0 0-1,5-6 1,-9 9-17,0 0 0,0 0 1,1 0-1,-1 0 0,0 0 0,0-1 1,0 1-1,0 0 0,0 0 0,1 0 1,-1 0-1,0 0 0,0-1 0,0 1 1,0 0-1,0 0 0,0 0 0,0-1 1,0 1-1,0 0 0,0 0 0,0 0 1,0 0-1,0-1 0,0 1 0,0 0 1,0 0-1,0 0 0,0-1 0,0 1 1,0 0-1,0 0 0,0 0 0,0 0 1,0-1-1,0 1 0,-1 0 0,1 0 1,0 0-1,0 0 0,0-1 0,-10 1-198,-12 7 156,12-3 23,1 1-1,-1 0 0,1 1 1,0 0-1,1 0 0,-1 1 1,1 0-1,-9 11 0,14-15 28,1 0 0,-1 1 0,1-1 0,0 1 0,0 0 0,0-1 0,1 1 0,-1 0 0,1 0 0,-2 8 0,3-9 16,0 0-1,0 0 0,0 0 0,0-1 0,0 1 0,1 0 1,-1 0-1,1 0 0,0 0 0,0-1 0,0 1 0,0 0 1,1-1-1,-1 1 0,1-1 0,-1 1 0,4 2 0,-4-3 28,0-1-1,0 1 1,1 0-1,-1-1 0,0 1 1,1-1-1,-1 0 0,1 1 1,0-1-1,-1 0 1,1 0-1,0 0 0,0 0 1,0-1-1,0 1 0,-1 0 1,1-1-1,0 1 1,0-1-1,0 0 0,0 1 1,0-1-1,0 0 0,0 0 1,1-1-1,-1 1 1,0 0-1,0-1 0,-1 1 1,1-1-1,0 1 0,0-1 1,0 0-1,0 0 1,0 0-1,-1 0 0,1 0 1,0 0-1,1-3 0,3-1 25,-1 0-1,0-1 1,0 0-1,-1 0 1,1 0-1,-1-1 1,-1 1-1,1-1 1,3-12-1,-4 11-33,0-1 0,-1 0-1,0 0 1,0 1-1,-1-1 1,-1-1 0,1-10-1,-2 16-62,1 0 0,-1 0 0,1 1 0,-1-1 0,0 0 0,-1 0-1,1 0 1,0 1 0,-1-1 0,0 0 0,0 1 0,0 0 0,-1-1 0,1 1 0,-1 0 0,1 0-1,-1 0 1,0 1 0,-4-4 0,5 5 1,-1 0 0,1 0 0,0 0 1,-1 0-1,1 0 0,-1 0 0,0 1 0,1-1 0,-1 1 0,0 0 0,1 0 0,-1 0 1,0 0-1,1 0 0,-1 0 0,0 1 0,-2 0 0,4-1 28,1 0 0,0 0 0,0 1 1,0-1-1,0 0 0,0 0 0,-1 0 0,1 0 0,0 0 0,0 0 0,0 1 0,0-1 1,0 0-1,-1 0 0,1 0 0,0 0 0,0 1 0,0-1 0,0 0 0,0 0 0,0 0 1,0 0-1,0 1 0,0-1 0,0 0 0,0 0 0,0 0 0,0 1 0,0-1 0,0 0 1,0 0-1,0 0 0,0 1 0,0-1 0,0 0 0,7 7 35,12 5 83,-17-11-144,3 1 45,1 0 1,-1 0-1,1-1 0,-1 1 0,1-1 1,-1 0-1,1-1 0,0 1 1,0-1-1,-1-1 0,1 1 0,0-1 1,10-2-1,4-2 223,0-1 1,30-15-1,-37 16-199,26-11 111,-1-2 0,0-2 1,55-38-1,-68 38-120,-1-1 0,-2-1 1,0-1-1,-1 0 0,-1-2 1,-1 0-1,20-39 0,62-133 217,-95 183-218,-1 1 1,6-22 0,-9 28-80,-1 1-1,1-1 1,-2 0-1,1 0 1,-1 0-1,0 0 1,-1-8-1,1 14 28,0 1-1,0-1 1,0 0-1,0 0 1,-1 1 0,1-1-1,0 0 1,0 0-1,-1 1 1,1-1-1,0 0 1,-1 1-1,1-1 1,-1 1-1,1-1 1,0 0-1,-1 1 1,0-1-1,1 1 1,-1-1-1,1 1 1,-1 0-1,0-1 1,0 1 2,0 0 0,0 0 0,0 0-1,1 0 1,-1 0 0,0 0 0,0 0 0,1 0 0,-1 0 0,0 0 0,0 1 0,0-1 0,1 0-1,-1 1 1,0-1 0,1 1 0,-2 0 0,-2 2-58,-1 1 0,1 0-1,0 0 1,-5 7 0,-2 4 3,1 2 0,0-1 0,1 2 0,1-1 1,-12 36-1,-17 93 4,26-92 59,2 2 0,-2 107 0,11-150 79,1 0 1,0 0 0,1 0-1,1 0 1,0-1-1,0 1 1,1-1 0,1 0-1,8 17 1,-12-26-6,1 0-1,0-1 1,0 1 0,-1-1 0,1 1 0,1-1 0,-1 0-1,0 0 1,0 0 0,1 0 0,-1 0 0,1-1 0,0 1-1,0-1 1,-1 0 0,7 2 0,-6-2-20,1-1-1,-1 1 1,0-1 0,1 0 0,-1-1-1,1 1 1,-1 0 0,1-1 0,-1 0-1,0 0 1,1 0 0,-1 0 0,0 0 0,0-1-1,4-1 1,12-9 28,-1 0-1,0-1 1,-1-1-1,0-1 1,24-27-1,-36 34-184,2 0-192,-6 32-571,-5 9 841,0 2-38,4-32 114,0-1-1,0 0 0,1 1 0,-1-1 0,0 1 0,1-1 1,0 0-1,-1 1 0,1-1 0,2 5 0,-2-7-19,-1 0 0,0 0 0,0 1 0,1-1 0,-1 0 0,0 0 0,1 1-1,-1-1 1,0 0 0,1 0 0,-1 0 0,0 0 0,1 0 0,-1 0 0,0 0 0,1 1-1,-1-1 1,0 0 0,1 0 0,-1 0 0,1 0 0,-1 0 0,0-1 0,1 1 0,-1 0-1,0 0 1,1 0 0,-1 0 0,13-6 172,-9 4-62,183-73 513,-168 65-783,-15 7 88,0 1 1,0 0-1,0 0 0,0 1 1,0-1-1,0 1 0,0 0 1,7-1-1,-11 2 36,1 0 0,-1 0 0,0 0 0,1 0 0,-1 0 0,0 0 0,1 0 0,-1 0 0,0 0 0,0 0 0,1 1 0,-1-1 0,0 0 0,0 0 0,1 0 0,-1 0 0,0 1 0,0-1 0,1 0 0,-1 0 1,0 0-1,0 1 0,0-1 0,1 0 0,-1 0 0,0 1 0,0-1 0,0 0 0,0 1 0,0-1 0,0 0 0,0 1 0,0 13-111,-10 14 65,8-23 79,1 0 0,-1 0 0,1 0 0,0 0 0,0 0 0,-1 11 0,2-15 3,0 1 1,0-1-1,0 1 0,0 0 0,1-1 1,-1 1-1,0-1 0,1 1 0,-1-1 1,1 1-1,0-1 0,-1 0 0,1 1 1,0-1-1,0 0 0,0 1 0,0-1 1,0 0-1,0 0 0,0 0 0,0 0 1,0 0-1,1 0 0,-1 0 0,0 0 1,1 0-1,2 0 0,-3 0 3,1-1 0,0 1 0,0-1 1,-1 0-1,1 0 0,0 0 0,0 0 0,0 0 0,-1-1 1,1 1-1,0-1 0,3 0 0,22-11 183,-17 7-97,8-4-15,0-2 1,-1 1 0,0-2 0,22-20-1,-29 22-70,0 0 0,-1-1 0,0 0-1,-1 0 1,12-22 0,26-66 35,-36 75-34,23-54-30,81-139 0,-71 151-29,27-42-209,-64 90 45,-5 18 191,-1 0-1,0-1 0,0 1 0,0 0 0,0 0 1,0-1-1,0 1 0,0 0 0,0 0 0,0-1 0,0 1 1,0 0-1,-1 0 0,1 0 0,0-1 0,0 1 0,0 0 1,0 0-1,0-1 0,0 1 0,0 0 0,-1 0 0,1 0 1,0-1-1,0 1 0,-1 0 0,1 0-18,-1 0-1,1 0 1,-1 0-1,0 0 1,1 0-1,-1 0 1,1 0-1,-1 0 1,1 0-1,-1 0 1,0 1-1,1-1 1,-1 0-1,1 0 1,-1 1-1,1-1 1,-1 1-1,-8 4-47,1 1-1,0 0 0,1 0 1,-1 1-1,1 0 0,1 0 0,-12 16 1,7-7 44,1 2 0,-16 33 0,9-7 10,1 1 0,-11 57 0,-6 94 28,31-184 7,-1 9 29,0 0 0,2 0 0,2 36 0,-1-55-9,0-1-1,0 1 0,0-1 0,1 1 0,-1-1 0,0 1 0,1-1 1,-1 1-1,1-1 0,0 1 0,-1-1 0,1 0 0,0 1 0,0-1 1,0 0-1,0 0 0,0 0 0,0 1 0,0-1 0,1 0 0,-1-1 1,0 1-1,0 0 0,1 0 0,-1 0 0,1-1 0,-1 1 0,1-1 1,-1 1-1,1-1 0,-1 0 0,1 1 0,2-1 0,4 0 64,-1-1-1,1 1 0,0-2 1,-1 1-1,12-4 0,-11 3-71,135-45 90,-56 18-316,-86 28 175,0 1 0,0 0 0,0-1 0,0 1 0,0 0 1,0 0-1,0 0 0,0 0 0,0 0 0,0 0 0,0 0 1,0 0-1,1 0 0,-1 1 14,-1-1 0,0 0 0,0 0-1,1 0 1,-1 0 0,0 1 0,0-1 0,1 0 0,-1 0 0,0 1 0,0-1 0,0 0 0,1 0 0,-1 1 0,0-1 0,0 0-1,0 1 1,0-1 0,0 0 0,0 1 0,0-1 0,0 0 0,0 0 0,0 1 0,0-1 0,0 0 0,0 1 0,-1 3-58,0 0-1,0 0 1,0 0 0,-1 0 0,-2 4 0,-1 2 153,4-6-71,-1 0 0,1 1 0,-1-1 0,1 0 0,1 1 0,-1-1-1,0 0 1,1 8 0,0-10 5,1 0 0,-1 1 0,0-1 0,1 0-1,0 0 1,-1 0 0,1 0 0,0 0-1,0 0 1,0-1 0,0 1 0,0 0-1,1 0 1,-1-1 0,0 1 0,1 0 0,-1-1-1,1 0 1,0 1 0,2 0 0,2 2 20,1-1 0,0 0 0,-1 0 0,1 0 1,0-1-1,0 0 0,1-1 0,-1 0 0,0 0 1,1 0-1,-1-1 0,0 0 0,1-1 0,-1 1 1,0-1-1,1-1 0,11-3 0,-1-1 62,0-1 0,0-1 0,0-1 1,-1 0-1,25-18 0,-25 13-262,-11 9-223,-15 14-35,6-5 401,-1 1 0,1-1 1,0 1-1,0 0 1,0 0-1,0 0 0,1 0 1,0 1-1,0-1 1,1 0-1,-1 1 0,1 0 1,1-1-1,-1 1 1,1 0-1,0-1 0,0 1 1,1 7-1,0-9 55,0 0 0,0-1 0,1 1 0,-1-1 0,1 1 0,0-1-1,0 0 1,3 5 0,-4-7-11,0 0 1,1 1-1,-1-1 0,0 0 0,0 0 0,1 0 0,-1 0 1,1 0-1,-1 0 0,1-1 0,-1 1 0,1 0 0,-1-1 1,1 1-1,0-1 0,-1 0 0,1 1 0,0-1 0,-1 0 1,1 0-1,3 0 0,1-2 37,0 1 1,0-1-1,0 0 0,0 0 1,0-1-1,-1 0 0,1 0 1,-1 0-1,0-1 0,6-4 1,1-3 53,0 1 0,18-24 0,-28 31-100,1 0 0,-1 0-1,0-1 1,0 1 0,0-1 0,0 1-1,-1-1 1,1 0 0,-1 1 0,2-8 0,-3 10-17,0-1 1,0 0 0,0 0-1,-1 0 1,1 1-1,0-1 1,-1 0 0,1 0-1,-1 0 1,1 1 0,-1-1-1,0 0 1,0 1 0,0-1-1,0 1 1,0-1 0,0 1-1,0-1 1,0 1-1,-1 0 1,1-1 0,0 1-1,-1 0 1,1 0 0,-4-1-1,1 0-40,-1 0-1,1 0 0,-1 0 0,0 1 0,0 0 0,0 0 1,-5 0-1,-36-1-279,-11 8 249,57-6 79,0 0-1,-1 0 1,1 0-1,-1 0 1,1 0-1,0 0 1,-1 0-1,1 0 1,0 0-1,-1 0 1,1 0-1,0 0 1,-1 0-1,1 1 1,0-1 0,-1 0-1,1 0 1,0 0-1,-1 1 1,1-1-1,0 0 1,0 0-1,-1 1 1,1-1-1,0 0-2,0 1-1,0-1 0,1 0 1,-1 0-1,0 0 1,0 1-1,1-1 0,-1 0 1,0 0-1,1 0 1,-1 0-1,0 0 0,0 0 1,1 0-1,-1 0 1,0 0-1,1 0 0,-1 0 1,0 0-1,0 0 1,1 0-1,-1 0 0,0 0 1,1 0-1,-1 0 1,0 0-1,0 0 0,1 0 1,-1 0-1,0-1 1,0 1-1,1 0 0,38-10-38,0 2 0,0 1-1,1 3 1,47-1-1,-79 6-22,0-1 0,1 1-1,14 4 1,-20-5 38,1 1 0,-1 0 0,0 0 0,0 1 0,0-1 0,0 1 0,0 0 0,0-1 0,-1 1 0,1 0 0,-1 1 0,4 2 0,-5-3 18,0-1 0,-1 1 1,1 0-1,0 0 0,-1-1 0,1 1 0,-1 0 0,0 0 0,0 0 0,1 0 0,-1-1 0,0 1 0,-1 0 0,1 0 0,0 0 0,0 0 0,-1-1 0,1 1 0,-2 2 0,1 0 65,0 0 0,-1-1-1,0 1 1,1-1 0,-1 1 0,0-1-1,-6 6 1,34-17 868,163-73-1072,-187 80 102,1 0 0,-1 0 1,1 0-1,0 0 0,-1 1 0,1-1 1,0 1-1,-1 0 0,1 0 0,0 0 0,0 0 1,4 1-1,-6 0 21,0-1-1,1 1 1,-1-1 0,0 1 0,0 0 0,0-1 0,1 1-1,-1 0 1,0 0 0,0 0 0,0-1 0,-1 1 0,1 0-1,0 1 1,0-1 0,0 0 0,-1 0 0,1 0 0,0 0-1,-1 1 1,1-1 0,-1 0 0,0 0 0,1 1 0,-1-1-1,0 0 1,0 2 0,1 4 56,1 1 1,-1-1-1,1 0 0,0 0 1,1 0-1,0 0 0,6 10 1,-9-17-11,1 1-1,0 0 1,-1 0 0,1-1 0,0 1 0,0-1 0,0 1 0,0-1-1,0 1 1,0-1 0,0 1 0,0-1 0,0 0 0,0 1 0,0-1-1,0 0 1,0 0 0,0 0 0,0 0 0,0 0 0,0 0 0,0 0-1,0 0 1,0 0 0,0-1 0,0 1 0,0 0 0,1-1 0,29-12 448,13-13-364,-3-1-1,45-39 1,-80 62-100,0 0 0,0-1 0,-1 0 0,0 0 0,0-1 0,0 1 0,-1-1 0,0 0 0,5-9 0,-9 15-21,0 0 0,0-1 0,0 1 0,0-1-1,0 1 1,1 0 0,-1-1 0,0 1 0,0-1 0,0 1-1,0 0 1,1-1 0,-1 1 0,0 0 0,0-1-1,1 1 1,-1 0 0,0 0 0,1-1 0,-1 1 0,0 0-1,1 0 1,-1-1 0,0 1 0,1 0 0,0 0-1,-1 0-6,1 0 0,-1 1-1,1-1 1,-1 0 0,0 1-1,1-1 1,-1 0 0,0 1-1,1-1 1,-1 1 0,0-1-1,1 1 1,-1-1-1,0 0 1,0 1 0,0-1-1,0 1 1,1 0 0,0 4-59,0 0 1,0 0 0,0 0 0,0 6 0,-2-4 46,0 0 1,0-1-1,0 1 1,-1-1-1,0 1 0,0-1 1,-1 0-1,0 1 1,-6 9-1,-4 4 152,-22 27 0,26-37-90,0-1 1,-1 1-1,-17 12 1,23-19 25,0 0 0,-1 0 0,1 0 0,-1 0 0,0-1 0,0 0 0,0 0 0,0 0 0,0-1 0,0 0 0,-8 1 0,10-2-34,1-1-1,-1 1 0,1-1 0,0 0 0,-1 0 1,1 0-1,0 0 0,-1 0 0,1-1 1,0 1-1,0-1 0,0 1 0,0-1 0,0 0 1,1 0-1,-1 0 0,0 0 0,1 0 1,-1 0-1,1 0 0,0 0 0,0-1 0,0 1 1,0 0-1,0-1 0,0 1 0,1-1 1,-1 1-1,1-4 0,0 5-24,0-1 0,0 1 1,0 0-1,1 0 0,-1 0 0,1 0 0,-1 0 1,0 0-1,1 0 0,0 0 0,-1 0 0,1 0 1,0 1-1,-1-1 0,1 0 0,0 0 0,0 0 1,0 1-1,0-1 0,-1 0 0,1 1 0,0-1 1,0 1-1,0-1 0,2 0 0,31-7-24,-30 7 24,57-7 4,85-1-1,-93 8 7,34 1-959,-76 0-2854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8:57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69 6720,'-5'-8'3040,"13"3"-2624,-3 2 736,7 0-704,5-10-224,5 7-192,3-6-96,4 9 0,1-5 64,-5 5 0,-4-2-3328,-5 5 1824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8:57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60 7040,'-16'0'3200,"20"4"-2752,8-4 1504,5 0-1152,22-7 448,6 3-736,41-11-32,5 7-288,15-3-96,-10 8-64,-7-5 32,-17 8-32,-1-7-576,-9 7 288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9:12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1 939 2976,'0'4'7589,"0"-7"-7279,1 0 0,0 0 0,1 0 0,-1 0 0,0 0 0,1 0 0,2-4 0,1-1 111,11-24 58,-3-1 0,11-36 0,14-35 287,-22 62-407,-2 0 0,9-47 1,1-5-212,-23 93-173,-1 0-1,1 0 1,-1-1-1,1 1 0,-1 0 1,1 0-1,0-1 1,-1 1-1,1 0 0,0 0 1,0 0-1,0 0 1,0 0-1,1-1 0,-2 2 22,1 0-1,0 0 0,-1 0 1,1-1-1,-1 1 0,1 0 1,0 0-1,-1 0 0,1 0 1,-1 0-1,1 0 0,0 0 1,-1 0-1,1 0 0,-1 1 0,1-1 1,0 0-1,-1 0 0,1 0 1,-1 1-1,1-1 0,-1 0 1,1 1-1,-1-1 0,1 0 1,-1 1-1,1-1 0,-1 1 1,0-1-1,1 1 0,-1-1 1,1 1-1,13 13-181,-12-13 162,1 1-1,-1 0 1,0 0 0,0 0-1,0 0 1,-1 1 0,1-1-1,0 1 1,-1-1 0,2 4 0,0 2 15,0 1 1,-1-1 0,0 1 0,0-1 0,-1 1 0,0 0 0,-1 12 0,-1-4-1,-1 1 1,-7 28-1,7-35 15,0-1 0,1 1-1,1-1 1,-1 1 0,2 0 0,-1-1 0,2 1 0,-1-1 0,5 14 0,-5-21 16,0 0 0,1 1 0,-1-1 1,1 0-1,-1 0 0,1-1 1,0 1-1,1 0 0,-1-1 1,0 1-1,1-1 0,-1 0 0,1 0 1,0 0-1,-1 0 0,1 0 1,0 0-1,4 1 0,-2-2 51,0 1 0,0-1-1,0 1 1,0-2 0,0 1-1,0 0 1,0-1 0,0 0-1,0 0 1,0 0 0,9-3-1,13-3 145,0-2-1,34-15 0,51-30-1,-104 49-220,15-7 50,0-1 1,-1-1-1,-1-1 0,0 0 1,36-36-1,-10 1 430,-68 71-825,-47 46 620,50-52-298,0 1 0,1 1-1,2 1 1,-20 28 0,28-36 59,1-1 1,1 1-1,0 0 0,0 0 0,1 0 0,0 1 1,1 0-1,0-1 0,1 1 0,-1 24 0,3-33-2,0 0-1,1 0 0,-1-1 1,1 1-1,-1 0 0,1-1 1,0 1-1,0 0 0,0-1 1,0 1-1,0-1 0,1 1 1,1 1-1,-2-3-8,-1 0 0,1 0 1,0-1-1,0 1 0,0 0 0,-1-1 0,1 1 0,0-1 1,0 1-1,0-1 0,0 1 0,0-1 0,0 0 0,0 0 0,0 1 1,0-1-1,1 0 0,-1 0 0,0 0 0,0 0 0,0 0 1,0 0-1,0 0 0,0-1 0,0 1 0,0 0 0,0-1 0,0 1 1,0 0-1,0-1 0,0 1 0,0-1 0,0 0 0,0 1 1,-1-1-1,1 0 0,1-1 0,5-4 33,-1-1 0,0 0 0,-1-1 0,1 0 0,-2 1 0,7-14 0,-1 4 40,39-79 348,-2 5-413,-41 80-51,15-27-402,-19 60-449,-2-17 854,0 12 5,0-1 0,1 0 0,1 1 0,5 21 0,-6-34 31,1 1 0,-1-1 1,1 0-1,0 0 1,0 0-1,0 0 1,0 0-1,1 0 1,0-1-1,-1 1 0,1-1 1,1 0-1,-1 1 1,0-2-1,1 1 1,0 0-1,-1-1 1,1 1-1,0-1 0,0 0 1,7 2-1,-2-2 25,0 0 0,0 0 0,0-1 0,0 0-1,0-1 1,0 0 0,1-1 0,-1 1 0,14-4-1,10-4 68,39-15-1,-62 20-74,35-14 46,0-1 0,-2-3-1,56-34 1,-73 41 9,-18 10-135,-1 0 0,0 0-1,11-8 1,-58 49-465,27-23 475,0 1 0,1 0 0,1 0-1,0 1 1,-10 20 0,16-24 32,-1-1 1,2 1-1,-1 0 0,2 1 0,0-1 0,0 0 0,1 1 0,-1 20 0,3-31 12,0-1 0,0 0 0,0 0 0,0 1 0,1-1 0,-1 0 0,0 1 0,1-1 0,-1 0 0,0 0 0,1 1 0,0-1 1,-1 0-1,1 0 0,0 0 0,-1 0 0,1 0 0,1 1 0,-1-1 3,0-1 0,0 1 0,-1-1 0,1 0 1,0 0-1,0 1 0,0-1 0,0 0 0,-1 0 0,1 0 0,0 0 1,0 0-1,0 0 0,0 0 0,-1 0 0,1 0 0,0-1 1,0 1-1,0 0 0,-1 0 0,1-1 0,0 1 0,0 0 0,-1-1 1,1 1-1,0-1 0,-1 1 0,1-1 0,0 1 0,-1-1 1,1 0-1,7-8 40,-1 1 1,0-1 0,-1-1-1,0 1 1,6-15 0,-3 8 7,96-163 326,-65 107-216,33-82-1,16-75-187,-63 149-8,-23 70-8,-1 1 0,-1-1-1,1 0 1,-2 0 0,0-19 0,0 26-1,0 1 0,-1-1 0,1 0 0,-1 1 0,1-1 0,-1 0 0,-1-2 0,1 4 19,1 0-1,-1 1 0,1-1 0,-1 1 1,1-1-1,-1 0 0,0 1 0,1-1 0,-1 1 1,0 0-1,1-1 0,-1 1 0,0 0 1,0-1-1,1 1 0,-1 0 0,0 0 0,0-1 1,1 1-1,-1 0 0,0 0 0,0 0 0,0 0 1,1 0-1,-1 0 0,0 0 0,0 1 1,0-1-1,-1 0 0,-2 2-24,0-1-1,0 1 1,0-1 0,0 1-1,0 0 1,0 1-1,1-1 1,-1 1 0,1-1-1,-1 1 1,1 0-1,0 0 1,0 1 0,-3 3-1,-1 4 29,0 0 1,0 0-1,1 0 0,-5 14 0,-10 29-41,3 0 1,2 1-1,2 1 0,3 1 1,2-1-1,-2 105 0,11-150 57,0 1 0,1 0 0,1 0 0,0-1 0,6 19 0,-8-27 19,1 0 0,0 0 0,0-1 0,1 1 0,-1 0 0,0-1 0,1 1 0,0-1 0,-1 0 0,1 1 0,0-1 0,0 0 0,1 0 0,-1 0 0,0 0 0,1-1 0,-1 1 1,1-1-1,-1 1 0,1-1 0,0 0 0,-1 0 0,1 0 0,0 0 0,0-1 0,0 1 0,0-1 0,3 0 0,0 0 85,0-1-1,0 1 1,0-2-1,0 1 1,0-1-1,0 0 1,11-5 0,40-25 205,-31 16-225,15-11-82,-27 18-118,0 0-1,1 0 1,26-10-1,-41 19 106,0 0 0,0 0-1,0 0 1,0 0-1,0 0 1,1 0 0,-1 0-1,0 0 1,0 0 0,0 0-1,0 0 1,0 0-1,1 0 1,-1 0 0,0 0-1,0 0 1,0 0 0,0 0-1,0 0 1,0 0-1,1 0 1,-1 0 0,0 1-1,0-1 1,0 0 0,0 0-1,0 0 1,0 0-1,0 0 1,0 0 0,1 0-1,-1 0 1,0 1 0,0-1-1,0 0 1,0 0-1,0 0 1,0 0 0,1 10-176,-4 15 92,1-16 10,1 0 79,0 1 0,1 0 0,0 0 0,0 0-1,4 16 1,-3-23 22,-1 1-1,1 0 1,1-1-1,-1 1 1,0-1-1,1 0 1,0 0-1,0 1 1,0-1-1,0 0 1,0 0-1,1-1 1,-1 1-1,1 0 1,0-1-1,0 1 1,-1-1 0,5 2-1,-3-2 21,0-1-1,-1 1 0,1-1 1,0 0-1,0 0 1,0 0-1,0 0 1,0-1-1,0 1 1,1-1-1,-1 0 1,0-1-1,0 1 1,0-1-1,0 1 1,0-1-1,0-1 1,4-1-1,7-3-66,-1-1 0,0-1 1,18-12-1,-1 0 171,106-46 34,-31 16-89,-90 39-89,-16 11 2,0 0 1,0 0-1,0 0 1,0 0-1,0 0 1,0 0-1,0-1 1,1 1-1,-1 0 1,0 0-1,0 0 1,0 0-1,0 0 1,0 0-1,0 0 1,0 0-1,0 0 1,0 0-1,0 0 1,0 0-1,0-1 1,0 1-1,0 0 1,0 0-1,0 0 1,0 0-1,0 0 1,0 0-1,0 0 1,0 0-1,0 0 1,0 0-1,0-1 1,0 1-1,0 0 1,0 0-1,0 0 1,0 0-1,0 0 1,0 0-1,0 0 1,0 0-1,0 0 1,0 0-1,0-1 1,0 1-1,0 0 1,0 0-1,-11 2 18,-3 3-73,0 0 0,1 1-1,0 1 1,0 0-1,0 1 1,1 0 0,1 1-1,-1 0 1,1 1-1,1 0 1,-13 15 0,13-11 63,-1 0 0,2 1 1,0 0-1,0 1 1,2 0-1,0 0 0,0 1 1,2 0-1,-4 17 1,9-31 27,-1 0 1,1-1-1,0 1 0,0 0 1,0-1-1,1 4 1,-1-5-26,0-1-1,0 0 1,0 1 0,0-1 0,0 0 0,0 0 0,1 1 0,-1-1 0,0 0 0,0 0 0,0 1 0,0-1 0,0 0 0,1 0 0,-1 1 0,0-1 0,0 0 0,0 0 0,1 0 0,-1 1 0,0-1 0,0 0 0,1 0 0,-1 0 0,0 0 0,1 0 0,-1 0 8,1 0-1,-1 0 1,1 0 0,0 0-1,-1-1 1,1 1 0,-1 0 0,1-1-1,-1 1 1,1 0 0,-1-1-1,1 1 1,-1-1 0,1 1-1,-1 0 1,0-1 0,1 1-1,-1-2 1,14-16 329,14-27 0,2-3-182,-6 14-121,2 1 1,32-31-1,-46 49-117,2-1-601,-15 18 644,1-1-1,-1 1 0,0-1 0,1 1 0,0 0 1,-1-1-1,1 1 0,0-1 0,0 1 1,0 0-1,0-1 0,0 1 0,0-1 0,0 1 1,0 0-1,1 2 0,0 1 30,0 1 0,1-1 0,-1 1 0,5 9 0,-4-12 11,0 1-1,0-1 0,1 0 0,-1 0 0,1 0 1,-1 0-1,1 0 0,0-1 0,0 1 0,0-1 1,1 0-1,-1 0 0,0 0 0,1 0 0,-1 0 0,1-1 1,0 0-1,0 0 0,-1 0 0,1 0 0,0 0 1,0-1-1,0 1 0,0-1 0,0 0 0,0-1 1,0 1-1,5-2 0,10-3 100,0-2 0,0 0 0,-1-1 0,1-1 0,-2-1 0,29-19 0,-36 22-97,0 0 0,0-1 0,-1 0 1,0 0-1,0-1 0,-1-1 1,0 1-1,0-1 0,11-21 0,68-171 255,-7-37-128,-76 225-213,1-24 0,-4 33 40,-1 4 11,0-1 0,0 1 1,0 0-1,1 0 0,-1 0 0,0 0 0,-1 0 0,1 0 0,0 0 0,0 0 0,0 0 0,-1 0 0,1 0 0,0 0 0,-1 0 1,1 0-1,-1 0 0,1 0 0,-1 0 0,0 0 0,1 0 0,-1 0 0,-1-1 0,1 2-1,0 0 0,0 0-1,0-1 1,0 1 0,0 0 0,0 0-1,0 0 1,0 0 0,0 0-1,0 0 1,0 0 0,0 0 0,1 0-1,-1 1 1,0-1 0,0 0 0,0 1-1,0-1 1,0 0 0,0 1 0,0-1-1,0 1 1,1 0 0,-1-1 0,0 1-1,0 0 1,-3 2-10,1 0 1,0 0-1,1 0 1,-1 0-1,0 0 0,1 1 1,0-1-1,-3 7 1,-11 34-124,10-25 125,-16 53 43,4 0 0,-17 125-1,34-166 58,1-1-1,4 38 0,-1-25 147,4 17-2702,-2-29-2207,-1-15 2359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9:12.4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38 6464,'-42'-31'2944,"28"28"-2560,11 0 64,6 6-320,-6-3 0,11 8-256,5-1-3104,4 1 1728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4:14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31 6656,'-13'-5'10575,"31"-2"-7743,-2 3-2587,0 0 0,-1 0 0,1 1 0,0 1-1,1 1 1,-1 0 0,0 2 0,28 2 0,-25 0-214,-1 1 1,0 0 0,0 1 0,0 1 0,-1 1 0,0 0 0,21 13 0,-31-16 7,0 1-1,0 0 1,-1 0 0,1 1 0,-1 0-1,-1 0 1,1 0 0,4 7 0,-8-9-4,0-1 1,0 1-1,0 0 0,0 0 1,0 0-1,-1-1 1,0 1-1,0 1 1,0-1-1,0 0 1,-1 0-1,0 0 0,1 0 1,-2 0-1,1 1 1,0-1-1,-2 6 1,1-5 54,-1 0 1,0 0-1,0 0 1,0 0-1,-1-1 1,1 1-1,-1-1 1,0 1-1,-8 7 1,1-2 115,0-1 0,-17 11 0,18-14-11,-1 2-1,1-1 1,0 1-1,-12 14 1,21-22-174,-1 1 0,1-1 1,0 1-1,-1 0 0,1-1 1,-1 1-1,1 0 0,0-1 1,0 1-1,-1 0 0,1-1 1,0 1-1,0 0 0,0-1 1,0 1-1,0 0 0,0 0 1,0-1-1,0 1 0,0 0 1,0 0-1,0-1 0,0 1 1,1 0-1,-1-1 0,0 1 1,1 0-1,-1-1 0,0 1 1,1 0-1,-1-1 0,1 1 1,-1-1-1,1 1 0,-1-1 1,1 1-1,-1-1 1,2 1-1,1 2 60,1-1-1,-1 0 1,1 0 0,0 0 0,6 2 0,16 5-115,54 12 1,-64-19-2172,24 2 0,-28-4-1972,0-1 0,20-3 0,-9 1-633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9:14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190 132 3072,'22'-21'6522,"-36"28"-4965,-42 20-788,50-23-708,-14 7 249,0 2-1,-21 18 1,36-26-223,0-1 1,0 0 0,1 1 0,0 0-1,0 0 1,0 1 0,1-1 0,-1 1-1,1-1 1,1 1 0,-1 0 0,1 0-1,-2 8 1,3-12-21,1 0 0,-1 0-1,1 0 1,0 1 0,0-1-1,0 0 1,0 0 0,0 0-1,0 0 1,1 1 0,-1-1-1,1 0 1,-1 0 0,1 0-1,0 0 1,0 0 0,0 0-1,0 0 1,0 0 0,0 0-1,0-1 1,1 1 0,-1 0-1,1-1 1,-1 1 0,1-1-1,2 2 1,0-1 46,0 0 1,-1 0-1,1-1 1,0 0-1,0 0 0,0 0 1,0 0-1,0-1 1,0 0-1,1 1 0,-1-2 1,0 1-1,0 0 1,4-2-1,24-4 203,-1-3 0,1 0-1,-2-2 1,41-21 0,-50 22-226,0-2 1,0 0 0,36-30-1,-29 21-538,-28 21 439,0 0-1,0 0 1,0 0-1,1 0 1,-1 0-1,0 0 0,0 0 1,0 0-1,1 0 1,-1 0-1,0 0 1,0 0-1,0 0 0,0 0 1,1 0-1,-1 1 1,0-1-1,0 0 1,0 0-1,0 0 0,0 0 1,0 0-1,1 0 1,-1 1-1,0-1 1,0 0-1,0 0 0,0 0 1,0 1-1,0-1 1,0 0-1,0 0 1,0 0-1,0 0 0,0 1 1,0-1-1,0 0 1,0 0-1,0 1 1,3 8-89,1 9 17,1 0 0,9 23 0,-13-36 110,1-1 0,0 0 0,0 0 0,0 0 0,1 0 0,0 0 0,-1 0 0,1-1 0,1 1 0,-1-1 0,0 0 0,1 0 0,0 0 0,7 4 0,-9-6 17,-1 0 1,1-1-1,0 1 0,0-1 0,-1 1 0,1-1 0,0 0 0,0 0 0,-1 0 0,1 0 0,0 0 0,0 0 0,-1 0 0,1 0 0,0-1 0,0 1 0,2-2 1,-1 1 13,-1-1 0,1 1 0,-1-1 1,0 0-1,1 0 0,-1 0 1,0 0-1,0 0 0,-1 0 1,3-4-1,0 1-20,-2 0 0,1 0-1,0 0 1,-1-1 0,0 1 0,0-1 0,-1 0 0,0 0-1,0 1 1,1-10 0,-3 4-58,0 0 0,0 0 1,-1 1-1,0-1 0,-5-12 0,1-1-296,6 24 308,0 0 1,0 0-1,-1-1 1,1 1-1,0 0 1,0 0-1,0-1 1,0 1-1,-1 0 1,1 0-1,0-1 1,0 1-1,0 0 1,0-1-1,0 1 1,0 0-1,0 0 1,0-1-1,0 1 1,0 0-1,0-1 1,0 1-1,0 0 1,0 0-1,0-1 1,0 1-1,0 0 1,0 0-1,0-1 1,0 1-1,1 0 1,-1-1-1,0 1 1,0 0-1,0 0 1,0 0-1,1-1 1,-1 1-1,8 2-67,-6-2 25,8 2-105,0-2 1,19 0-1,-2 0 61,282 13 167,-107-13-123,-47-3 971,-161 4-952,1 0 0,0 1 0,0 0 0,0 0 0,0 0 0,0 0 0,1 1 0,-7 4 0,-2 1 28,-9 4-44,-36 28-1,51-35 36,0 1 0,1-1 0,0 1 0,1 0 0,-1 1 0,1 0 0,0-1 0,1 2-1,-5 8 1,8-14 42,0 0-1,1 0 0,-1 0 0,1 0 1,0 0-1,-1 0 0,1 0 0,0 0 1,0 0-1,0 0 0,0 0 1,1 0-1,-1 0 0,1 0 0,-1 1 1,1-1-1,0 2 0,0-4-7,-1 1-1,1 0 1,-1 0-1,1-1 0,0 1 1,-1 0-1,1-1 1,-1 1-1,1-1 1,0 1-1,0-1 1,-1 1-1,1-1 1,0 1-1,0-1 1,0 0-1,0 1 1,-1-1-1,1 0 1,0 0-1,0 0 1,0 0-1,0 0 1,0 0-1,0 0 1,-1 0-1,1 0 0,0 0 1,0 0-1,0 0 1,0-1-1,0 1 1,0 0-1,-1-1 1,1 1-1,0 0 1,0-1-1,-1 1 1,1-1-1,1-1 1,6-3 79,0-1-1,-1-1 1,0 1 0,0-2 0,-1 1 0,1 0 0,-2-1-1,8-12 1,-1-2-6,0 0 0,8-27 0,-19 49-126,-1-1 1,0 1-1,0 0 1,0-1 0,0 1-1,1-1 1,-1 1-1,0-1 1,0 1 0,0-1-1,0 1 1,0-1-1,0 1 1,0-1-1,0 1 1,0-1 0,-1 1-1,1-1 1,0 1-1,0-1 1,0 1 14,-1 0 1,1 0 0,0 0-1,0 0 1,0 0-1,-1 0 1,1 0-1,0 0 1,0 1-1,0-1 1,-1 0-1,1 0 1,0 0-1,0 0 1,0 0-1,0 0 1,-1 1-1,1-1 1,0 0-1,0 0 1,0 0-1,0 0 1,0 1 0,0-1-1,0 0 1,-1 0-1,1 0 1,0 1-1,0-1 1,0 0-1,0 0 1,0 0-1,0 1 1,0-1-1,0 0 1,0 0-1,0 0 1,0 1-1,0-1 1,0 0-1,0 0 1,0 5-7,-1 0 0,0-1 0,1 1 0,0-1 0,0 1-1,0 0 1,1-1 0,0 1 0,-1-1 0,2 1 0,-1-1 0,0 1 0,1-1 0,0 0 0,0 1-1,0-1 1,1 0 0,-1-1 0,1 1 0,0 0 0,5 4 0,-4-4 60,1 0 1,0 0-1,0-1 1,0 0-1,0 0 1,0 0-1,1-1 0,-1 0 1,1 0-1,0 0 1,-1-1-1,1 1 1,0-1-1,0-1 0,0 1 1,9-1-1,3-2 61,-1 0 0,1-1 1,-1 0-1,0-1 0,0-2 0,-1 1 0,1-2 0,-1 0 0,26-17 0,-25 13-91,0-1-1,-1-1 1,0-1 0,-1 0-1,-1-1 1,0-1 0,22-33-1,-15 22-281,-25 72-688,3 38 703,2-39 322,-1-44-59,2 34 180,-2-32-132,0 0 0,1 1 1,-1-1-1,1 0 0,-1 0 0,1 1 1,0-1-1,0 0 0,0 0 0,0 0 1,3 4-1,-4-6-28,1 0 1,-1 0-1,1 0 0,0 0 0,-1 0 1,1 0-1,-1 0 0,1 0 1,-1 0-1,1 0 0,-1 0 0,1 0 1,-1 0-1,1 0 0,-1 0 1,1-1-1,-1 1 0,1 0 1,-1 0-1,1-1 0,-1 1 0,1 0 1,-1-1-1,0 1 0,1 0 1,-1-1-1,1 1 0,-1-1 0,0 1 1,1 0-1,-1-1 0,0 1 1,1-2-1,12-18 472,55-114-365,-63 122-142,-4 8-38,1 0 0,-1 1-1,1-1 1,0 1 0,0-1 0,0 1-1,1 0 1,-1 0 0,1 0 0,-1 0 0,5-3-1,-5 7 3,0-1-1,0 1 1,0 0-1,-1 0 1,1 0-1,0 0 1,0 0-1,0 0 1,-1 1-1,3 1 1,4 3-36,13 6 82,0 0 0,1-1 1,1-1-1,0-1 0,28 7 0,-37-13 54,0 0-1,1-1 0,-1 0 0,1-1 0,-1 0 0,1-2 0,-1 1 0,0-2 0,1 0 1,16-5-1,-25 5-25,-1 0 0,1 0 1,-1-1-1,0 0 1,0 0-1,0 0 1,0-1-1,-1 1 1,1-1-1,-1 0 0,0-1 1,0 1-1,0-1 1,-1 1-1,0-1 1,0 0-1,0-1 0,0 1 1,-1 0-1,0-1 1,0 1-1,0-1 1,-1 0-1,0 0 0,0 1 1,0-7-1,-1 7-68,-1 0 0,0 1 0,-1-1 1,1 0-1,-1 1 0,1-1 0,-1 1 0,-1 0 0,-3-6 0,5 9 16,0 0-1,0 0 1,-1 0-1,1 0 1,0 0-1,-1 0 1,1 1-1,-1-1 1,1 1 0,-1-1-1,1 1 1,-1-1-1,1 1 1,-1 0-1,0 0 1,1 0 0,-1 0-1,1 0 1,-1 0-1,0 0 1,1 0-1,-1 1 1,1-1-1,-3 1 1,-3 1-26,0 0-1,0 1 0,-12 6 1,5-1-10,0 1-1,1 0 1,0 1-1,0 1 1,1 0-1,-13 16 1,22-24 55,1 1 1,-1-1-1,1 1 0,0 0 1,-1 0-1,2 0 1,-1 0-1,0 0 0,1 0 1,0 1-1,0-1 0,-1 8 1,2-8 24,1-1 1,-1 1 0,0 0-1,1-1 1,0 1-1,0-1 1,0 0 0,0 1-1,0-1 1,1 0-1,0 0 1,0 1 0,-1-1-1,2-1 1,-1 1-1,4 4 1,2 1 84,0-1-1,1 1 1,0-2-1,17 11 1,44 18 467,-60-30-442,-2-1-29,0-1 0,1 0 1,-1 0-1,0-1 0,1 0 1,-1-1-1,1 1 0,10-1 0,-13-1-352,0-1-1,-1 1 1,1-1-1,0 0 1,-1-1-1,1 1 1,-1-1-1,1 0 1,-1 0-1,0-1 1,0 0-1,0 0 1,7-5-1,6-9-4655,3 4 1461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9:18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23 668 2144,'-2'-1'119,"1"0"-19,1 1 0,-1-1-1,1 1 1,-1 0 0,0 0-1,1-1 1,-1 1 0,1 0-1,-1 0 1,0-1 0,1 1-1,-1 0 1,0 0 0,0 0-1,1 0 1,-1 0 0,0 0-1,1 0 1,-1 0 0,0 0-1,1 1 1,-1-1 0,0 0-1,1 0 1,-1 1 0,1-1-1,-1 0 1,0 1 0,0 0-1,15 6 4342,15 8-3287,-18-12-788,1 0 1,-1-1 0,1 0 0,0-1 0,-1 0-1,1-1 1,0 0 0,-1-1 0,1-1 0,14-2-1,-20 2-256,-1 0 0,1 0-1,-1 0 1,1 0-1,-1-1 1,0 0 0,0 0-1,0 0 1,7-7-1,-9 7-55,0 0 0,0-1-1,-1 1 1,1 0 0,-1-1-1,0 0 1,0 0 0,0 0-1,0 0 1,-1 0 0,0 0-1,0 0 1,0 0 0,1-6-1,-2 5-69,0 1 0,0-1 0,0 1 0,0-1 0,-1 1 0,0-1 0,0 1 0,0-1 0,0 1 0,-1-1 0,0 1 0,0 0 0,0 0 0,0 0 0,-1 0 0,1 1 0,-1-1 0,0 0 0,0 1 0,0 0 0,-5-4 0,7 7-20,0-1 0,-1 0-1,1 1 1,-1-1-1,1 1 1,-1-1 0,1 1-1,0 0 1,-1 0-1,1-1 1,-1 1 0,1 0-1,-1 0 1,1 1-1,-1-1 1,1 0-1,-1 0 1,1 1 0,-1-1-1,1 1 1,-1-1-1,1 1 1,0 0 0,0-1-1,-1 1 1,1 0-1,0 0 1,0 0 0,0 0-1,-2 1 1,-3 4-73,0 0 1,0 0-1,-10 15 1,6-6 80,0 0-1,1 1 1,-8 19 0,14-27 37,0 0 0,0 1 0,1-1 0,0 1 0,0 0 0,1 0 0,0-1 0,1 14 0,1-17 44,-1 0 0,1 0 0,0 0 0,1 0 1,-1 0-1,1 0 0,0 0 0,0-1 0,6 9 0,-6-10 23,0 0 0,0 0 0,0-1 0,1 1-1,-1-1 1,1 1 0,0-1 0,0 0-1,0 0 1,0 0 0,0 0 0,0-1 0,1 0-1,-1 1 1,5 0 0,1 0 57,-1-1 1,2 0-1,-1-1 1,0 0-1,0 0 1,9-2-1,58-13 479,-64 12-553,16-3-28,48-10 249,86-32 0,-138 39-195,-1-1 0,0 0-1,-1-2 1,0-1 0,-1 0 0,-1-2 0,36-32-1,-41 28 13,-11 8-55,-4 11-47,0 0 0,0-1 0,0 1 0,0 0 0,0 0-1,0 0 1,0-1 0,0 1 0,-1 0 0,1 0 0,0 0 0,0 0 0,0-1 0,0 1 0,0 0 0,-1 0 0,1 0-1,0 0 1,0 0 0,0 0 0,-1 0 0,1-1 0,0 1 0,0 0 0,0 0 0,-1 0 0,1 0 0,0 0 0,0 0-1,0 0 1,-1 0 0,1 0 0,0 0 0,0 0 0,-1 0 0,1 0 0,0 0 0,0 0 0,0 1 0,-1-1 0,1 0-1,0 0 1,-4 2-34,-1 0 0,1 0-1,0 0 1,1 0-1,-1 1 1,0 0-1,1 0 1,-1 0 0,1 0-1,-4 4 1,-12 12-56,-66 41-31,-12 10 204,88-62-88,0 0 1,1 1 0,0 0 0,0 0-1,1 1 1,0 0 0,-8 17 0,13-25 29,1 1 0,0-1 0,1 1 0,-1-1 0,0 1 0,1-1 0,-1 1 0,1-1 0,0 1 0,0 0 0,0-1 0,0 1 0,0-1 0,0 1 0,2 3 0,-1-4 8,-1-1 0,1 1 0,0 0-1,0-1 1,0 0 0,0 1 0,0-1 0,0 0 0,0 1 0,1-1 0,-1 0 0,0 0 0,1 0 0,-1 0 0,1 0 0,-1 0 0,1-1 0,-1 1 0,1 0 0,-1-1 0,1 1 0,0-1 0,-1 0-1,3 1 1,2-1 62,0 0 0,0 0 0,0-1 0,0 0 0,0 0-1,0 0 1,0 0 0,0-1 0,0 0 0,-1-1 0,1 1-1,8-6 1,5-4 90,0-1-1,16-15 1,-19 15-140,0-2 0,-1 0 0,-1-1 0,0 0 0,-1-1 0,-1-1 0,11-22 0,-11 19-146,-8 13-34,-5 11-313,-146 273-101,-25-12 383,30-85 635,138-173-405,0-1 52,0 1-1,0 0 1,-5 8-1,9-13-98,0-1 0,0 0-1,0 0 1,0 0 0,0 1 0,0-1-1,0 0 1,0 0 0,0 0-1,0 1 1,0-1 0,0 0-1,0 0 1,0 0 0,0 1-1,0-1 1,0 0 0,0 0 0,0 0-1,0 1 1,0-1 0,0 0-1,0 0 1,0 0 0,0 0-1,1 1 1,-1-1 0,0 0-1,0 0 1,0 0 0,0 0 0,0 0-1,0 1 1,1-1 0,-1 0-1,0 0 1,0 0 0,0 0-1,1 0 1,-1 0 0,0 0-1,0 0 1,0 0 0,0 1 0,1-1-1,-1 0 1,10-1 116,3-3-48,0-1 0,0 0-1,0-1 1,16-10 0,-11 6-42,3-3 8,0 0 0,-1-1 0,-1-1-1,21-20 1,-11 5-30,39-51 0,-9 5-53,3 2 0,141-130-1,-154 163 15,163-147-135,-210 185 132,14-11 7,-15 13 2,0 1-1,-1-1 0,1 1 0,0-1 0,-1 1 0,1-1 0,0 1 1,0 0-1,0-1 0,-1 1 0,1 0 0,0-1 0,0 1 0,0 0 0,0 0 1,0 0-1,-1 0 0,3 0 0,-3 0 2,0 1 0,1 0 0,-1-1 0,0 1 0,0-1 0,1 1 0,-1-1 0,0 1 0,0 0 0,0-1 0,0 1 0,0 0 0,0-1 0,0 1 0,0-1 0,0 1 0,0 0 0,0-1-1,0 1 1,0 0 0,0-1 0,0 1 0,-1-1 0,0 2 0,1 1-58,-4 9 19,0 0 1,-1 0-1,0-1 0,-1 0 0,0 0 0,-8 11 0,-11 21 93,18-30 5,0 1 1,2-1 0,-1 1 0,-5 28-1,11-42-27,-1 1 0,1 0-1,0-1 1,0 1-1,0 0 1,0-1 0,-1 1-1,1 0 1,0 0 0,0-1-1,0 1 1,1 0-1,-1-1 1,0 1 0,0 0-1,0 0 1,0-1 0,1 1-1,-1 0 1,0-1-1,1 1 1,-1 0 0,0-1-1,1 1 1,-1-1 0,1 1-1,-1-1 1,1 1-1,-1-1 1,1 1 0,0-1-1,-1 1 1,1-1 0,-1 0-1,1 1 1,0-1-1,-1 0 1,1 0 0,0 1-1,0-1 1,-1 0-1,1 0 1,0 0 0,-1 0-1,1 0 1,0 0 0,0 0-1,0 0 1,4-1 62,-1 0 0,1 0 0,-1 0 0,1 0 0,-1-1 0,5-2 0,6-4-31,-1 0 0,-1-1-1,1 0 1,-2-1 0,1-1 0,-1 0-1,18-21 1,-1-7-89,32-52-1,-61 91 42,1-1-7,1-4-53,2 0 0,-1 0-1,0 1 1,5-5 0,-8 9 54,1 0 0,-1-1 1,0 1-1,0 0 0,0 0 1,0 0-1,0 0 0,1 0 0,-1-1 1,0 1-1,0 0 0,0 0 1,0 0-1,1 0 0,-1 0 1,0 0-1,0 0 0,0 0 1,1 0-1,-1 0 0,0 0 0,0 0 1,0 0-1,1 0 0,-1 0 1,0 0-1,0 0 0,0 0 1,0 0-1,1 0 0,-1 0 1,0 0-1,0 0 0,0 0 0,1 0 1,-1 1-1,0-1 0,0 0 1,0 0-1,0 0 0,0 0 1,1 0-1,-1 0 0,0 1 1,0-1-1,0 0 0,0 0 0,0 0 1,0 0-1,0 1 0,0-1 1,0 0-1,1 0 0,-1 0 1,0 1-1,0-1 0,0 0 1,0 0-1,0 0 0,0 1 1,1 13-286,-1-13 261,-1 15-135,-5 26 1,3-24 104,-1 22-1,4-35 97,0 0 0,0 1 0,1-1 0,-1 0 0,1 0 0,1 0 0,-1 1 0,4 7 0,-4-12-15,0 0-1,-1 1 0,1-1 1,0 0-1,0 0 0,0 0 0,0 0 1,0 0-1,0 0 0,0-1 1,0 1-1,1 0 0,-1 0 1,0-1-1,0 1 0,1-1 1,-1 1-1,0-1 0,1 0 0,-1 1 1,0-1-1,3 0 0,2 0 40,1 0 0,0 0 0,9-2 0,-16 2-56,103-17 197,146-45 0,-222 53-187,-1-1 0,0-1-1,0-1 1,45-30 0,-66 38 5,0 1 1,0-1-1,0 0 0,-1 0 0,1-1 1,3-5-1,-8 10-23,0 0 0,0 0 0,0 0 0,0 0 0,0 0 0,0 0 0,0 1 0,0-1 0,-1 0 0,1 0 0,0 0 0,0 0 0,0 0 0,0 0 0,0 0 0,0 0 0,0 0 0,0 0 0,0 0 0,0 0 0,-1 0 0,1 0 0,0 0 0,0 0 0,0 0 0,0 0 0,0 0 0,0 0 0,0 0 0,0-1 0,0 1 0,0 0 0,0 0 0,-1 0 0,1 0 0,0 0 0,0 0 0,0 0 0,0 0 0,0 0 0,0 0 0,0 0 0,0 0 0,0 0 0,0 0 0,0-1 0,0 1 0,0 0 0,0 0 0,0 0 0,0 0 0,0 0 0,0 0 0,0 0 0,0 0 0,0 0 0,0 0 0,0 0 0,0-1 0,0 1 0,0 0 0,0 0 0,0 0 0,-7 3-43,-31 25-106,21-14 98,-25 14-1,-47 17-72,60-32 96,0 2 0,1 1 0,-35 26 0,60-40 54,0 1-1,0 0 1,0 0-1,0 0 1,1 0 0,-4 6-1,5-9-10,1 1-1,0-1 0,-1 1 1,1 0-1,0-1 1,0 1-1,0-1 1,0 1-1,-1-1 0,1 1 1,0 0-1,0-1 1,0 1-1,0-1 1,0 1-1,1 0 0,-1-1 1,0 1-1,0-1 1,0 1-1,1 0 8,-1 0-1,1-1 1,-1 1-1,1-1 1,0 1-1,-1-1 1,1 1-1,0-1 1,-1 0-1,1 1 1,0-1-1,-1 0 1,1 0-1,0 1 1,0-1-1,-1 0 1,1 0-1,0 0 1,1 0-1,8 0 31,0 0 0,0 0 0,-1-1-1,1-1 1,-1 0 0,1 0 0,-1-1 0,12-4 0,0-2 125,0-1 0,27-18 1,-31 16-136,-1 0 0,-1-2 0,21-21 1,3-3-433,-39 38 377,1-1 1,-1 1-1,0 0 0,0-1 0,1 1 1,-1 0-1,0 0 0,1 0 0,-1-1 1,0 1-1,1 0 0,-1 0 0,0 0 0,1 0 1,-1-1-1,1 1 0,-1 0 0,0 0 1,1 0-1,-1 0 0,1 0 0,2 6-212,-6 16 25,2-17 151,-1 11 3,-1-2-10,2-1 0,-1 17 0,2-27 72,0 0-1,0-1 1,0 1 0,1 0-1,-1 0 1,1 0 0,-1-1-1,1 1 1,0 0-1,0-1 1,1 1 0,-1-1-1,0 1 1,1-1 0,-1 1-1,4 2 1,-4-4 13,0 0 0,0-1 0,0 1-1,0 0 1,1-1 0,-1 1 0,0-1 0,0 0 0,0 1 0,1-1 0,-1 0-1,0 0 1,0 1 0,1-1 0,-1 0 0,0 0 0,0 0 0,1-1 0,-1 1-1,0 0 1,0 0 0,2-1 0,28-14 150,-19 8-65,-7 5-95,110-58 224,-97 49-206,-1-1 0,0-1-1,-1 0 1,19-20 0,7-17 67,-2-2 1,37-65-1,-73 111-94,61-100-135,60-131-1,-124 235 124,4-11-119,1 1 1,5-26-1,-10 38 117,-1 0 0,0 0 0,0 0 0,0 0-1,0-1 1,0 1 0,0 0 0,0 0 0,0 0 0,0-1-1,0 1 1,0 0 0,0 0 0,0 0 0,0-1 0,0 1-1,0 0 1,0 0 0,0 0 0,0-1 0,0 1 0,0 0-1,0 0 1,0 0 0,0 0 0,0-1 0,-1 1 0,1 0-1,0 0 1,0 0 0,0 0 0,0-1 0,-1 1 0,-4 4-210,-6 9-35,-8 18 113,3 0 0,-17 44 0,30-68 148,-91 259-77,83-230 76,4-15-6,-6 19 0,1 0 0,-11 77 0,22-108 29,0-1-1,1 1 0,0-1 0,1 1 0,2 14 1,-2-21-3,-1 0 0,1 0 0,-1 0 0,1 0 0,0 0 0,0 0 1,0 0-1,0 0 0,0 0 0,0 0 0,1-1 0,-1 1 0,0 0 1,1-1-1,0 1 0,-1-1 0,1 0 0,0 0 0,-1 1 0,1-1 1,0 0-1,0 0 0,0-1 0,0 1 0,0 0 0,0-1 0,4 2 1,1-2 18,-1 0 0,0 0 1,0-1-1,1 0 1,-1 0-1,0 0 0,0 0 1,0-1-1,0 0 1,0-1-1,5-2 0,8-6 121,32-23 0,-24 14-157,65-45-78,-91 64 45,-1 1 1,1-1 0,0 1-1,-1-1 1,1 1 0,0-1-1,0 1 1,-1 0 0,1-1-1,0 1 1,0 0 0,-1 0-1,1 0 1,0-1 0,0 1-1,0 0 1,-1 0 0,1 0-1,0 0 1,0 1 0,1-1-1,-2 0 8,1 1 0,-1-1 0,0 1-1,1-1 1,-1 1 0,0-1-1,1 1 1,-1-1 0,0 1 0,0 0-1,0-1 1,1 1 0,-1-1-1,0 1 1,0-1 0,0 1 0,0 0-1,0-1 1,0 1 0,0-1-1,-1 2 1,0 6-63,-1 1 0,0-1 1,-4 9-1,4-12 71,0 3-2,-3 5 36,-4 21 0,9-31-20,-1 0 0,1 0-1,0 0 1,-1-1 0,1 1 0,1 0-1,-1 0 1,0 0 0,1 0 0,-1 0-1,1-1 1,0 1 0,2 5 0,-2-7 7,0 1 1,1-1 0,-1 0 0,0 1 0,1-1 0,-1 0-1,1 0 1,-1 0 0,1 0 0,0 0 0,-1-1-1,1 1 1,0 0 0,-1-1 0,1 1 0,0-1-1,0 0 1,0 1 0,0-1 0,-1 0 0,4 0 0,5-1 107,0 0 0,16-3 0,-17 2-79,32-7 137,-1-2 1,59-25 0,-44 10-351,-60 28 86,1 1-1,0-1 1,0 1 0,0 0 0,0 0-1,1 0 1,-1 1 0,1-1-1,0 1 1,0 0 0,-4 6 0,6-8 91,0 0 0,-1 1 0,1-1 1,0 0-1,0 0 0,1 1 0,-1-1 0,0 1 1,1-1-1,-1 1 0,1-1 0,0 1 1,0-1-1,0 1 0,0-1 0,0 1 1,1-1-1,-1 1 0,1-1 0,-1 1 0,1-1 1,0 1-1,0-1 0,0 0 0,0 0 1,1 1-1,-1-1 0,2 2 0,0-1 15,0 0-1,1 0 0,-1 0 1,0 0-1,1-1 1,-1 0-1,1 1 0,0-1 1,0-1-1,0 1 0,0 0 1,0-1-1,0 0 1,0 0-1,1 0 0,-1-1 1,0 1-1,1-1 0,-1 0 1,0 0-1,0 0 1,1-1-1,-1 0 0,0 0 1,6-2-1,-4 2 27,0-2-1,0 1 1,0-1 0,-1 1-1,1-2 1,-1 1 0,1-1-1,-1 1 1,-1-2-1,1 1 1,0 0 0,-1-1-1,0 0 1,0 0 0,0 0-1,4-10 1,-7 14-48,0-1 0,0 0-1,-1 0 1,1 0 0,-1 0 0,1 1-1,-1-1 1,0 0 0,1 0 0,-1 0 0,0 0-1,-1 0 1,1 0 0,0 0 0,0 0 0,-1 0-1,1 1 1,-2-3 0,1 1 0,-1 0 0,1 1 0,-1-1 0,0 1 1,0 0-1,0 0 0,0-1 0,0 1 0,0 1 0,-5-4 0,0 0-76,-1 1 0,0 0 0,0 1-1,0 0 1,0 0 0,0 1 0,-14-3-1,-11 3 109,-45 1 1,45 1 92,15 2-160,15-1 35,12-1-58,75-4-5,112-20 1,-142 16-162,-47 7 192,0 0 0,1 1 1,-1 0-1,0 0 0,0 1 1,0 0-1,7 1 0,-11-1 21,-1 0-1,1-1 1,-1 1 0,1 0-1,-1 1 1,1-1 0,-1 0-1,0 1 1,0-1 0,0 1-1,0 0 1,0 0 0,0-1-1,0 1 1,0 0 0,-1 1-1,1-1 1,-1 0 0,0 0-1,1 1 1,0 2 0,-2 0 36,0-1 1,1 1-1,-2 0 1,1 0 0,-1-1-1,1 1 1,-1 0-1,-3 6 1,3-5 538,16-17-431,0 1 1,1 1-1,32-13 1,-3 0-98,-40 20 10,7-5-116,0 2 0,0 0 0,17-6 0,-25 10 24,1 0 0,-1 1-1,0-1 1,1 1 0,-1 0-1,0 0 1,1 0-1,-1 1 1,0-1 0,1 1-1,-1 0 1,0 1-1,0-1 1,5 3 0,7 4 39,-1 1 1,0 1 0,-1 1 0,14 12-1,-11-9 151,-6-7 938,0 2-5474,-27-12-3526,-10-5 2959,1-1 1616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9:19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13 6048,'-30'-8'2752,"35"11"-2400,0-3 384,3 0-480,9 0 192,4 0-288,4-3-288,0 3 64,-3-4 576,-2 4-288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9:19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97 6880,'-35'-11'3136,"40"14"-2720,3-6 1024,6 3-864,31-8 768,11 5-800,23-8 224,1 4-448,8-9-32,-4 8-192,9-3 0,-9 4-32,0-4-128,-7 8 32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9:20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91 2976,'1'0'55,"6"-12"1340,-6 12-1328,-1-1 0,0 1 1,0 0-1,0 0 0,0-1 0,1 1 0,-1 0 1,0 0-1,0-1 0,1 1 0,-1 0 1,0 0-1,0 0 0,1 0 0,-1-1 0,6 1 4906,7 0-3090,706-12 2293,-347-12-3306,-271 17-679,184-7 223,-119 7-215,209-3 521,-344 10-662,0 2 0,1 1 0,51 12 0,-61-8-1499,29 11 0,-31-10-404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9:21.0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192 173 3392,'-1'-1'139,"0"0"1,0 0-1,0-1 0,0 1 1,0 0-1,0 0 1,-1 0-1,1 0 0,0 0 1,-1 1-1,1-1 1,0 0-1,-1 1 0,1-1 1,-1 0-1,1 1 1,-1 0-1,1-1 0,-1 1 1,1 0-1,-3 0 0,-8-1 522,1 0-1,-19-5 0,21 4-485,1 0 0,-1 1 0,0 0 0,0 0 0,1 1 0,-13 1 0,-1 1 508,9-1 752,28 0-428,216-17 1108,-158 9-1729,340-33 1193,-230 20-1202,244-24 678,-1 25-802,-405 18-386,-1 2-1,0 0 1,1 1 0,-1 1-1,22 7 1,-11 0-374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9:21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36 128 3072,'-7'-9'741,"3"4"373,1 1-1,-1 0 1,0-1-1,-9-6 1,12 7-328,1 4-773,0 0 1,0 0 0,0 0-1,0 0 1,0 0-1,0 0 1,0 0 0,0 1-1,0-1 1,0 0-1,0 0 1,0 0 0,0 0-1,0 0 1,0 0-1,0 0 1,1 0 0,-1 0-1,0 0 1,0 0-1,0 0 1,0 0 0,0 0-1,0 0 1,0 0-1,0 0 1,0 0 0,0 0-1,0 0 1,0 0-1,0 0 1,0 0 0,0 0-1,0 0 1,0 0-1,0 0 1,0 0-1,0 0 1,0 0 0,0 0-1,0 0 1,0 0-1,0 0 1,0 0 0,1 0-1,-1 0 1,0 0-1,0 0 1,0 0 0,0 0-1,0 0 1,0 0-1,0 0 1,0 1 423,1-1-122,6 0-60,0 1 0,0 0-1,8 3 1,8 1 203,-2-2-159,0-1 1,0-1-1,25-2 0,-12-1-13,255-2 1047,340-12 27,-9 2-117,4-15-214,-336 9-1152,-284 19-10,10-1-1638,-14 2 1642,0 0-1,0 0 1,1-1 0,-1 1 0,0 0 0,0 0-1,0 0 1,0-1 0,0 1 0,0 0 0,0 0-1,0-1 1,0 1 0,0 0 0,0 0-1,0 0 1,0-1 0,0 1 0,0 0 0,0 0-1,0-1 1,0 1 0,0 0 0,0 0 0,-1 0-1,1-1 1,0 1 0,0 0 0,0 0 0,0 0-1,0-1 1,-1 1 0,1 0 0,0 0-1,0 0 1,0 0 0,0 0 0,-1-1 0,-4-6-2847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9:40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1 878 3072,'6'-4'6828,"7"-7"-4666,23-16-1531,9-3 203,-14 10-479,0-1 0,38-36 0,-47 35-331,-2 0-1,0-2 1,24-38 0,-18 19 214,27-61-1,-50 96-201,0 0-1,3-14 1,2-6 103,-8 27-135,1 0 0,-1 0 1,0 1-1,0-1 0,1 0 1,-1 0-1,0 0 0,0 0 1,0 0-1,0 0 1,0 1-1,-1-1 0,1-2 1,0 3-7,0 0 0,0 0 0,0-1 0,0 1 0,0 0 0,-1-1 0,1 1 0,0 0 0,0 0 0,0-1 0,0 1 0,0 0 0,1-1 0,-1 1 0,0 0 0,0-1 0,0 1 0,0 0 0,0 0 1,0-1-1,0 1 0,1 0 0,-1 0 0,0-1 0,0 1 0,0 0 0,0 0 0,1 0 0,-1-1 0,0 1 0,0 0 0,1 0 0,-1-1 0,1 0 47,-1-1 1,1 0-1,-1 1 0,0-1 0,0 0 0,0 0 1,0 0-1,-1-2 0,1-3 76,0 3-128,0 0 1,0 1-1,1-1 0,-1 1 0,1-1 0,0 1 1,0-1-1,0 1 0,0-1 0,3-3 1,-2 3 15,0-1 1,0 1 0,0 0 0,2-8 0,4-11 90,32-72 65,-39 94-156,-1 0 0,1 0 0,-1 0 1,0-1-1,0 1 0,0 0 0,0 0 0,1 0 0,-2 0 0,1 0 0,0-2 0,-3 1-366,-2 9 67,-12 26 258,2 1 0,-18 57 0,25-60 27,-62 267 682,68-283-521,0-1 0,1 1 1,1-1-1,0 1 1,5 28-1,-5-42-96,0 1-1,0-1 1,1 0-1,-1 1 1,1-1-1,-1 1 0,1-1 1,-1 0-1,1 0 1,0 1-1,0-1 1,-1 0-1,1 0 1,0 0-1,0 0 1,0 0-1,0 0 1,0 0-1,1 0 1,-1 0-1,0-1 1,3 2-1,-2-1 4,0-1 0,1 0 0,-1 1-1,0-1 1,0 0 0,1 0 0,-1 0-1,0-1 1,0 1 0,1-1 0,-1 1 0,4-2-1,4-3 43,0 1 0,-1-1 0,1-1 0,15-12 0,34-33-28,56-65 0,-103 105-60,45-51 108,74-104 1,-58 53 190,-59 89-87,-2-1-1,17-46 1,-26 61-224,-1 0-1,1 1 0,-2-1 0,2-18 1,-5 28-575,-5 7 365,-9 15 208,13-18-47,-35 44 11,-12 17-41,-52 101 149,-84 181 143,173-327 8,10-17-172,1 0-1,0 0 0,0-1 0,0 1 0,1 1 0,-1-1 0,1 0 1,-1 0-1,1 0 0,-1 5 0,2-8-47,0 0 1,0 0-1,0 0 0,0 0 1,0 0-1,0 1 1,1-1-1,-1 0 0,0 0 1,0 0-1,0 0 0,0 0 1,0 0-1,0 0 0,0 0 1,0 0-1,0 1 0,0-1 1,0 0-1,0 0 1,1 0-1,-1 0 0,0 0 1,0 0-1,0 0 0,0 0 1,0 0-1,0 0 0,0 0 1,1 0-1,-1 0 1,0 0-1,0 0 0,0 0 1,0 0-1,0 0 0,0 0 1,0 0-1,1 0 0,-1 0 1,0 0-1,0 0 0,0 0 1,0 0-1,9-4 191,8-5-61,101-79 109,-70 50-218,-11 8 16,-26 19-94,1 1 1,1 0 0,0 1 0,23-12 0,-36 21 38,1-1 1,0 1 0,-1 0 0,1 0 0,0-1 0,-1 1-1,1 0 1,0 0 0,0 0 0,-1 0 0,1 0 0,0 0-1,-1 0 1,1 0 0,0 0 0,0 1 0,-1-1 0,1 0-1,0 0 1,-1 1 0,1-1 0,0 0 0,-1 1 0,1-1-1,-1 1 1,1-1 0,-1 0 0,1 1 0,0-1 0,-1 1-1,0 0 1,1-1 0,-1 1 0,1-1 0,-1 1-1,0 0 1,1-1 0,-1 1 0,0 1 0,2 2 8,-1 1 1,0-1 0,0 1-1,1 7 1,-2 1-19,0 0 1,0-1-1,-5 24 0,3-25 49,0 0 0,1 0 0,1 0 0,-1 0 0,3 12 0,-2-22-6,0 0 0,1 1-1,-1-1 1,0 0-1,1 0 1,0 0 0,-1 0-1,1 0 1,-1 0-1,1 0 1,0 0 0,0 0-1,0 0 1,-1 0-1,1-1 1,0 1 0,0 0-1,0 0 1,0-1-1,0 1 1,0-1 0,1 1-1,-1-1 1,0 1-1,0-1 1,0 0 0,0 0-1,1 1 1,-1-1-1,0 0 1,0 0 0,0 0-1,1 0 1,-1 0 0,0-1-1,2 1 1,1-1 21,0 0 0,0 0 1,0 0-1,1 0 0,-1-1 0,0 1 1,0-1-1,-1 0 0,7-5 0,9-8-44,-1 0 0,0-2-1,-2 0 1,0-1 0,0-1-1,-2 0 1,13-23 0,-20 31-124,-10 16-60,-10 20 79,-1 0 88,2 0 1,0 1 0,-13 46-1,24-71 16,1 1 0,0 0 0,-1 0 0,1-1 0,0 1 0,0 0 0,0 0 0,1 2-1,0 8 401,-1-12-390,0 0-1,0 0 1,0 0 0,0 0 0,0 1-1,0-1 1,0 0 0,0 0 0,0 0-1,0 0 1,0 0 0,0 0 0,0 0-1,0 0 1,0 0 0,0 0 0,0 0-1,0 0 1,0 1 0,0-1 0,0 0-1,0 0 1,0 0 0,0 0 0,0 0-1,0 0 1,0 0 0,0 0-1,0 0 1,0 0 0,0 0 0,1 0-1,-1 0 1,0 0 0,0 0 0,0 0-1,0 0 1,0 0 0,0 0 0,0 0-1,0 0 1,0 0 0,0 0 0,0 0-1,0 0 1,0 0 0,1 0 0,-1 0-1,0 0 1,0 0 0,0 0 0,0 0-1,0 0 1,0 0 0,0 0 0,0 0-1,0 0 1,0 0 0,0 0-1,0 0 1,0 0 0,1 0 0,5-6 264,6-8 3,0-5-228,-1-1 1,0 0-1,-2 0 1,0-1-1,6-24 1,-3 11 35,-1 13-639,-11 21 545,0 0 1,0-1 0,0 1-1,0 0 1,0 0-1,0 0 1,0 0 0,0 0-1,1 0 1,-1 0 0,0-1-1,0 1 1,0 0-1,0 0 1,0 0 0,0 0-1,1 0 1,-1 0-1,0 0 1,0 0 0,0 0-1,0 0 1,0 0 0,0 0-1,1 0 1,-1 0-1,0 0 1,0 0 0,0 0-1,0 0 1,1 0-1,-1 0 1,0 0 0,0 0-1,0 0 1,0 0 0,0 0-1,0 0 1,1 0-1,1 13-143,-3 12 50,1-7-11,2 24-1,-2-37 130,1 0-1,0-1 0,0 1 0,0 0 0,1-1 1,-1 1-1,1-1 0,0 1 0,6 7 1,-5-8 26,0 1 1,1-1 0,-1 0 0,1 0-1,0-1 1,1 1 0,-1-1 0,6 4-1,-7-5-22,0-1 0,1 0 0,-1 0 0,0 0 0,0 0-1,1 0 1,-1-1 0,0 0 0,1 1 0,-1-1 0,0 0 0,1-1 0,-1 1-1,6-2 1,2 0 59,0-2-1,0 1 0,0-1 1,-1-1-1,1 0 0,-1-1 1,14-9-1,-10 4-27,0-1-1,0 0 1,-1-1-1,12-16 1,6-14-6,-2-1 0,30-61 1,-48 85-9,23-41-37,-4-1 0,35-100 1,-64 160-60,-1 0 0,1 0 0,-1 0 0,0 0 0,0 0 0,1 0 0,-2-5 0,1 7 53,0 0 0,0 0 0,0 0 0,0 0 0,0 0 0,0 0-1,0-1 1,0 1 0,0 0 0,0 0 0,0 0 0,0 0 0,0 0 0,0 0-1,0 0 1,0 0 0,0-1 0,0 1 0,0 0 0,-1 0 0,1 0-1,0 0 1,0 0 0,0 0 0,0 0 0,0 0 0,0 0 0,0 0-1,0 0 1,-1 0 0,1 0 0,0 0 0,0 0 0,0 0 0,0 0-1,0 0 1,0 0 0,0 0 0,-1 0 0,1 0 0,0 0 0,0 0 0,-8 8-158,-4 13 111,0 0 0,2 1 1,0 0-1,2 1 0,-10 36 0,8-10 12,-8 84-1,16-93 128,1-1 0,3 1 1,1-1-1,11 57 0,-13-92-291,0 0 0,0 0-1,0 0 1,1 0 0,2 5-1,-3-8 48,-1-1 0,0 0 0,0 1 0,1-1 0,-1 0 1,0 1-1,0-1 0,1 0 0,-1 1 0,0-1 0,1 0 0,-1 0 0,1 1 0,-1-1 0,0 0 0,1 0 0,-1 0 0,1 1 0,-1-1 0,1 0 0,-1 0 0,1 0 0,0 0-200,-1 0-1,1-1 0,0 1 0,-1 0 0,1-1 1,0 1-1,-1 0 0,1-1 0,-1 1 1,1-1-1,0 1 0,-1-1 0,0 1 1,1-1-1,-1 0 0,1 1 0,-1-1 1,0 0-1,1 0 0,7-15-4988,0 1 1765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9:40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71 6400,'-1'-1'80,"1"1"0,0 0 0,0 0 0,-1-1 0,1 1 0,0 0 0,0-1 0,0 1 0,0 0 0,-1-1 0,1 1 0,0 0 0,0-1-1,0 1 1,0-1 0,0 1 0,0 0 0,0-1 0,0 1 0,0 0 0,0-1 0,0 1 0,0 0 0,0-1 0,1 1 0,-1-1 0,0 1 0,0 0 0,0-1 0,1 0 17,0 1 0,0-1 0,-1 0 0,1 1 0,0-1 1,0 1-1,0-1 0,0 1 0,-1 0 0,1-1 0,0 1 0,1 0 0,38-5 1123,-24 4-315,153-12 2602,-34 3-3339,-135 10-177,144-15 588,-82 7-3725,-51 6 1943,-9 3-12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9:41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27 5056,'-34'-8'2304,"30"13"-2016,0-5 1888,8 0-1248,0 0 1120,9 3-1184,8-3 864,9 3-992,7-6 191,5 0-543,8-5-288,-3 3-96,12-1-64,-5 6 0,10-4 352,-5 8-192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5:23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6 566 2816,'0'0'36,"-1"0"-1,1 0 1,0 0 0,0 0 0,0 0 0,0 0-1,0 0 1,0 0 0,-1 0 0,1 0 0,0 0-1,0 0 1,0 0 0,0 0 0,0 0 0,0 0-1,-1 0 1,1 0 0,0 0 0,0 0-1,0 0 1,0 0 0,0 0 0,0 0 0,-1 0-1,1 0 1,0 0 0,0 0 0,0 0 0,0 0-1,0 0 1,0 0 0,0 0 0,0 1 0,-1-1-1,1 0 1,0 0 0,0 0 0,0 0-1,0 0 1,0 0 0,0 0 0,0 1 0,0-1-1,0 0 1,0 0 0,0 0 0,0 0 0,0 0-1,0 0 1,0 1 0,0-1 0,0 0-1,0 0 1,0 0 0,0 0 0,0 0 0,0 0-1,0 1 1,0-1 0,0 0 0,0 0 0,0 0-1,0 0 1,0 0 0,1 1 95,-1-1-1,0 1 1,0-1 0,0 1-1,1-1 1,-1 0 0,0 1-1,0-1 1,1 1 0,-1-1-1,1 0 1,-1 1 0,0-1-1,1 0 1,-1 0 0,0 1 0,1-1-1,-1 0 1,1 0 0,-1 0-1,1 1 1,-1-1 0,1 0-1,-1 0 1,1 0 0,-1 0-1,1 0 1,-1 0 0,1 0-1,0 0 36,-1 1-1,1-1 1,-1 1-1,0-1 1,1 1-1,-1-1 0,1 1 1,-1-1-1,0 1 1,1-1-1,-1 1 1,0-1-1,0 1 0,1-1 1,-1 1-1,0 0 1,0-1-1,0 1 1,0 0-1,0 0 0,1 4 873,0-5-906,-1 1-1,0-1 0,0 1 0,1 0 1,-1-1-1,0 1 0,1-1 0,-1 1 1,1-1-1,-1 1 0,0-1 0,1 1 1,-1-1-1,1 0 0,0 1 0,-1-1 1,1 1-1,-1-1 0,1 0 1,0 0-1,-1 1 0,1-1 0,-1 0 1,1 0-1,0 0 0,1 0 0,-1 0 34,0 0 0,0-1 0,0 1-1,1-1 1,-1 1 0,0-1 0,0 1-1,0-1 1,0 0 0,0 1 0,0-1-1,0 0 1,1-1 0,3-4 256,0-1 0,0 1 0,5-10-1,-9 14-418,17-31 639,19-52 0,-10 21-344,5 3 318,72-107 0,-39 70-128,-62 94-452,0-2-17,1 0-1,0 0 0,0 1 1,8-8-1,-12 12-12,1 1 1,0-1-1,0 0 1,0 0-1,0 1 1,0-1-1,0 0 1,0 1-1,0-1 1,0 1-1,0 0 1,0-1-1,0 1 1,0 0-1,0-1 1,0 1-1,0 0 1,1 0-1,-1 0 1,0 0-1,0 0 1,0 0-1,0 0 1,0 1-1,0-1 1,1 0-1,-1 1 1,0-1-1,0 0 1,0 1-1,0-1 1,0 1-1,0 0 1,0-1-1,1 2 1,4 5 9,0-1 1,0 1-1,0 0 0,-1 1 1,0 0-1,-1 0 0,1 0 1,-2 0-1,1 0 0,-1 1 1,3 12-1,1 12-25,6 57-1,-10-68 40,7 121 161,-10-119-31,-1 0 0,-1-1 1,-1 1-1,-6 22 1,8-44-131,0 0 0,1 1 0,-1-1 0,0 0 1,0 0-1,0 0 0,0 0 0,0-1 0,-1 1 1,1 0-1,0 0 0,-1-1 0,0 1 0,1-1 1,-4 3-1,4-3-12,-1-1 0,1 1 1,-1 0-1,1-1 0,-1 1 1,1-1-1,-1 0 0,0 1 1,1-1-1,-1 0 0,1 0 0,-1 0 1,0 0-1,1 0 0,-1-1 1,1 1-1,-1 0 0,1-1 1,-1 1-1,1-1 0,-4-1 1,-5-5 17,0 0 1,0-1-1,0 0 1,1 0-1,0-1 1,-12-16-1,12 14-86,-87-110-178,41 54-235,55 66 341,2 2 105,0 0 0,0-1 0,0 1 1,0 0-1,0 0 0,0 1 0,0-1 1,3 3-1,2 1-9,2-1 43,0 0 1,0-1-1,0 0 0,0-1 0,1 0 0,-1 0 0,1-1 0,17 1 1,3-3 67,45-5 1,-48 1 4,1 0 0,-1-2 0,0 0-1,-1-2 1,27-13 0,-39 15-9,-1-1 0,0 0 0,0 0 0,-1-2 0,19-17 0,-30 29 98,-1 6-251,-2 10-128,1-3 244,0 0-1,3 26 1,-1-2 74,-1-29-81,0-1 0,1 0 0,0 1 0,1-1-1,-1 0 1,2 0 0,-1 0 0,2 0-1,-1 0 1,1 0 0,0-1 0,1 0-1,0 0 1,0 0 0,1-1 0,6 8-1,-11-14-13,1 0 0,-1 0 0,0 0 0,1 0 0,-1 0 0,0 0 0,1 0-1,-1 0 1,1-1 0,-1 1 0,1-1 0,0 1 0,-1-1 0,1 0 0,0 1-1,-1-1 1,1 0 0,-1 0 0,1 0 0,0 0 0,-1-1 0,1 1-1,0 0 1,-1-1 0,1 1 0,-1-1 0,1 1 0,-1-1 0,1 0 0,-1 0-1,1 0 1,-1 0 0,3-1 0,-1-2 10,1 1 1,-1-1-1,0 1 0,1-1 0,-1 0 1,-1 0-1,1 0 0,-1 0 1,0-1-1,3-7 0,-1-1 14,-1 1-1,-1-1 1,-1 0 0,1-21-1,-2 8-23,-5-35 0,3 54-22,0-1 0,0 0 0,0 1 0,-1-1 0,0 1 0,-1 0 0,1 0 0,-1 0 0,-1 0 0,-6-8 0,9 13 8,0 0-1,0 0 1,0 0-1,0 0 1,0 0 0,0 1-1,-1-1 1,1 1-1,-1-1 1,1 1-1,-1 0 1,1 0 0,-6-1-1,1 0-34,0 2 0,0-1 0,0 1 0,-7 0 0,-3 1 8,16-1 19,0 0 0,-1 0 0,1 1 0,0-1 0,0 0 0,0 1 0,0-1 0,0 1 0,-1-1 0,1 1 0,0-1 0,0 1 0,0 0 0,0-1 0,1 1 0,-1 0 0,0 0 0,0 0 0,0 0 0,1 0 0,-1 0 0,0 0 0,1 0 0,-1 0 0,1 0 0,-1 0 0,1 0 0,-1 3 0,1-3 0,1 0-1,-1 0 0,1-1 1,-1 1-1,1 0 1,-1 0-1,1 0 0,0-1 1,-1 1-1,1 0 1,0-1-1,-1 1 0,1 0 1,0-1-1,0 1 1,0-1-1,0 1 1,-1-1-1,1 0 0,0 1 1,0-1-1,0 0 1,0 0-1,0 1 0,1-1 1,29 4 42,-12-5-1928,24-4 1,-16 0-307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9:48.8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326 93 2816,'6'-9'807,"0"0"1,0 0-1,9-8 0,-7 8 517,0 0-1,6-11 1,-6 10-423,-8 10-892,0 0-1,0 0 0,-1 0 0,1 0 0,0 0 0,0 0 1,0 0-1,0 0 0,0 0 0,0 0 0,0 0 0,0 0 1,0 0-1,0 0 0,0 0 0,0 0 0,0 0 0,0 0 1,0 0-1,0 1 0,0-1 0,0 0 0,0 0 0,0 0 0,0 0 1,0 0-1,0 0 0,0 0 0,0 0 0,0 0 0,0 0 1,0 0-1,0 0 0,0 0 0,0 0 0,0 0 0,0 1 1,0-1-1,0 0 0,0 0 0,0 0 0,0 0 0,0 0 1,0 0-1,0 0 0,0 0 0,0 0 0,1 0 0,-1 0 1,0 0-1,0 0 0,0 0 0,0 0 0,0 0 0,0 0 0,0 0 1,0 0-1,0 0 0,0 0 0,0 0 0,0 0 0,0 0 1,0 0-1,0 0 0,1 0 0,-11 24 317,-26 42 618,-10 19-297,-208 382 1370,251-462-1975,-13 19 546,-15 34 1,30-50 527,4-6-376,8-7 84,98-76-421,-98 72-372,19-17-11,-2-1 0,37-46-1,-38 41-155,55-49 0,-80 79 101,1 0 1,-1 0-1,1 0 1,-1 0-1,1 1 1,0-1-1,5-1 1,-7 3 33,-1 0 0,1 0 0,0 0 0,-1 0 0,1 0 0,0 0 0,-1 0 0,1 0 0,0 0 1,-1 0-1,1 1 0,0-1 0,-1 0 0,1 0 0,-1 1 0,1-1 0,0 0 0,-1 1 0,1-1 0,-1 1 0,1-1 1,-1 0-1,1 1 0,-1-1 0,1 1 0,-1 0 0,0-1 0,1 1 0,-1-1 0,0 1 0,1 0 0,-1-1 0,0 1 1,0 0-1,0-1 0,0 1 0,0 0 0,1-1 0,-1 1 0,0 1 0,2 10-47,-1 1-1,0-1 1,-1 1-1,0 0 1,-3 23-1,-19 65 72,3-11-3,18-88 9,1-1 0,0 1 0,-1-1-1,1 0 1,0 1 0,0-1 0,0 1 0,0-1-1,0 0 1,1 1 0,-1-1 0,0 1 0,1-1-1,-1 0 1,1 1 0,-1-1 0,1 0 0,-1 1 0,1-1-1,0 0 1,0 0 0,0 0 0,0 0 0,0 0-1,0 0 1,0 0 0,0 0 0,0 0 0,1 1-1,1-2 7,0 1-1,-1 0 0,1 0 1,0-1-1,0 0 0,0 1 0,-1-1 1,1 0-1,0 0 0,0-1 0,-1 1 1,1-1-1,0 1 0,3-2 0,27-9 95,-1-2 0,34-18-1,-26 11-56,102-55-157,-120 62 138,-2-2 0,1 0 1,-2-1-1,22-24 1,-33 33-22,-5 4-55,-1 0 0,1 0 0,0 0 0,-1 0 1,4-7-1,-10 11-269,-8 8 140,-15 15-20,-28 28 94,39-38 54,1 0 0,0 1 1,1 1-1,-21 28 0,33-39 36,-1-1 0,1 1-1,0 0 1,0 0 0,0 0-1,1 1 1,0-1 0,0 0-1,0 6 1,0-10 12,1 1 0,0-1-1,0 0 1,0 1 0,1-1 0,-1 1 0,0-1 0,0 0 0,1 1 0,-1-1 0,1 0-1,-1 1 1,1-1 0,0 0 0,-1 0 0,1 1 0,0-1 0,0 0 0,0 0-1,0 0 1,0 0 0,0 0 0,0 0 0,0 0 0,0-1 0,1 1 0,-1 0 0,0-1-1,1 1 1,-1-1 0,0 1 0,1-1 0,-1 1 0,0-1 0,1 0 0,-1 0-1,2 0 1,2 0 25,1 0-1,-1 0 1,1-1-1,-1 0 1,0 0-1,0-1 1,1 1-1,-1-1 1,0 0-1,-1-1 1,1 1-1,0-1 1,-1 0-1,1 0 1,-1 0-1,0-1 1,0 1-1,5-7 1,1-1-39,-1 0 1,0-1 0,0-1-1,-1 1 1,9-22-1,-7 11-37,-6 14-25,-1 0 0,1 1 0,1-1 0,0 1 0,7-10 0,-12 18 46,0 0 0,0 0 1,0 0-1,0-1 1,0 1-1,0 0 0,1 0 1,-1 0-1,0 0 0,0-1 1,0 1-1,0 0 1,1 0-1,-1 0 0,0 0 1,0 0-1,0 0 1,0 0-1,1 0 0,-1 0 1,0 0-1,0-1 0,0 1 1,1 0-1,-1 0 1,0 0-1,0 0 0,0 0 1,1 0-1,-1 0 0,0 1 1,0-1-1,0 0 1,1 0-1,-1 0 0,0 0 1,0 0-1,0 0 1,0 0-1,1 0 0,-1 0 1,0 0-1,0 1 0,0-1 1,0 0-1,0 0 1,1 0-1,-1 0 0,0 1 1,0-1-1,0 0 0,0 0 1,0 0-1,0 0 1,0 1-1,0-1 0,0 0 1,0 0-1,0 0 1,0 1-1,1-1 0,-1 0 1,0 0-1,-1 0 0,1 1 1,0-1-1,0 0 1,2 15-211,-2-11 163,3 79-379,-2-72 464,1 0 1,0 0-1,1 0 1,1-1-1,6 16 0,-10-25-5,1 0 0,-1 0 0,0 0 0,1 0-1,-1 0 1,1 0 0,0 0 0,-1-1 0,1 1-1,0 0 1,-1 0 0,1-1 0,0 1 0,0 0-1,0-1 1,-1 1 0,1-1 0,0 1 0,0-1-1,0 1 1,0-1 0,0 0 0,0 0 0,0 1-1,0-1 1,0 0 0,0 0 0,0 0 0,0 0-1,0 0 1,0 0 0,0 0 0,0 0 0,0-1-1,0 1 1,0 0 0,0-1 0,0 1-1,0 0 1,0-1 0,0 1 0,0-1 0,-1 0-1,1 1 1,1-2 0,3-1 66,0-1 0,-1-1-1,1 1 1,-1-1 0,0 0 0,5-7 0,11-23-130,-2-1 1,-1 0 0,21-66-1,-34 92 36,0 0-1,9-14 0,-11 19-5,0 4-253,-1 6 132,-2 10-19,-10 135-324,8-89 378,3-52 112,-1-4 28,0 0 0,1 0 0,0 0 0,0 0 0,0-1 0,1 1-1,-1 0 1,1 0 0,0 0 0,4 8 0,-5-12-12,1-1-1,-1 1 1,1 0-1,0 0 1,-1-1-1,1 1 1,0 0-1,0-1 1,-1 1-1,1 0 1,0-1 0,0 1-1,0-1 1,0 0-1,0 1 1,0-1-1,0 0 1,0 0-1,0 1 1,0-1-1,0 0 1,0 0-1,0 0 1,0 0 0,0 0-1,0 0 1,0-1-1,0 1 1,0 0-1,0 0 1,-1-1-1,3 0 1,1-1 39,1 0 1,-1-1-1,1 0 0,6-6 0,-7 6-42,12-11 36,0 0-1,-1-1 1,0-1-1,17-25 1,42-74-510,-70 107 350,-4 8 83,1 0 1,-1 0-1,0 0 0,0 0 0,0 0 0,1 0 1,-1 0-1,0 0 0,0 0 0,0 0 0,0 0 0,1 1 1,-1-1-1,0 0 0,0 0 0,0 0 0,0 0 0,1 0 1,-1 0-1,0 1 0,0-1 0,0 0 0,0 0 0,0 0 1,0 0-1,0 1 0,0-1 0,1 0 0,-1 0 1,0 0-1,0 1 0,0-1 0,0 0 0,0 0 0,0 0 1,0 1-1,0-1 0,0 0 0,0 0 0,0 1 0,3 12-152,-2-8 165,0 1 1,0-1-1,1 1 0,0-1 0,0 0 1,0 1-1,0-1 0,1 0 1,0-1-1,0 1 0,1 0 0,5 5 1,-3-2 33,1-2-1,0 1 1,1-1 0,0 0 0,0 0 0,10 5 0,-13-9-24,-1 0-1,1-1 1,-1 1 0,1-1-1,0 0 1,0 0 0,0-1-1,-1 1 1,1-1-1,0 0 1,0 0 0,0-1-1,0 1 1,5-2 0,-4 0 15,1-1 0,-1 1 0,0-1 0,1 0 0,-1 0 0,-1-1 0,1 0 0,0 0 0,-1 0 0,0-1 0,0 0 0,0 0 0,-1 0 0,0 0 0,0-1 0,0 0 0,5-9 0,-3 2-5,0 0 1,-1 0 0,-1 0-1,0 0 1,-1-1 0,0 0-1,2-23 1,-6 8-86,1 27 39,0 0-1,-1 0 1,1 1-1,0-1 0,-1 0 1,1 0-1,-1 0 1,0 1-1,0-1 1,0 0-1,1 1 1,-4-4-1,4 5 13,-1-1-1,1 1 1,-1 0-1,1-1 1,-1 1-1,1 0 1,-1-1-1,0 1 1,1 0 0,-1 0-1,1 0 1,-1 0-1,0 0 1,1-1-1,-1 1 1,0 0-1,1 0 1,-1 0 0,0 1-1,1-1 1,-1 0-1,1 0 1,-1 0-1,0 0 1,1 1 0,-1-1-1,1 0 1,-1 0-1,0 1 1,0 0-1,-17 15-172,16-13 163,-12 13-19,1-1-1,1 2 1,-10 18 0,16-24 8,0-1 0,1 1 0,0 1 0,1-1 1,1 1-1,-5 20 0,8-27 56,-1 0 0,1 0 0,1 1 0,-1-1 0,1 0 0,0 0 0,0 0 0,0 0 0,1 0 0,-1 0 0,1-1 0,0 1 0,1 0 0,-1-1 0,1 0 1,0 1-1,0-1 0,0 0 0,1-1 0,-1 1 0,1 0 0,0-1 0,5 3 0,-1 0 52,0-1 1,0 0-1,1 0 0,0-1 1,0-1-1,0 1 0,1-1 1,-1-1-1,1 1 1,0-2-1,10 1 0,-1-1 166,-1-1 0,27-3 0,-37 2-642,1-1 1,-1 0 0,0 0-1,0-1 1,0 0 0,0 0-1,11-7 1,-18 9-242,1 0 0,-1 0 0,0 0 0,1 0 0,-1 0 0,0 0 0,0-1 0,0 1 0,0 0 0,0-1 0,0 1 0,-1-1 0,1 1 0,0-1 0,-1 1 0,1-1 0,-1 0 0,1 1 0,-1-1 0,0-2 0,0-5-3684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9:54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69 246 3136,'0'0'43,"-1"0"1,1 0-1,0 0 1,0 0 0,0 0-1,0 0 1,-1 0-1,1 0 1,0-1-1,0 1 1,0 0-1,0 0 1,0 0-1,-1 0 1,1 0-1,0 0 1,0-1-1,0 1 1,0 0-1,0 0 1,0 0-1,0 0 1,0 0-1,0-1 1,-1 1-1,1 0 1,0 0-1,0 0 1,0-1 0,0 1-1,0 0 1,0 0-1,0 0 1,0 0-1,0-1 1,0 1-1,0 0 1,1 0-1,-1 0 1,0 0-1,0-1 1,0 1-1,0 0 1,0 0 129,1-1 0,-1 1 0,0 0 0,1 0 0,-1 0 0,0 0 0,1 0 0,-1 0 0,0 0 1,1-1-1,-1 1 0,0 0 0,1 0 0,-1 0 0,1 0 0,-1 1 0,0-1 0,1 0 0,-1 0 0,0 0 0,1 0 0,3 1 112,1 1 0,0-2 0,-1 1 1,1 0-1,-1-1 0,1 0 0,0 0 0,-1 0 0,1-1 0,-1 0 0,1 1 0,8-4 0,-1-1 288,1 0 1,0 0 0,12-8-1,-18 8-493,0 0-1,-1 0 0,1 0 1,-1-1-1,0 0 1,0 0-1,-1 0 0,0-1 1,0 0-1,0 0 1,-1 0-1,0 0 0,0-1 1,-1 0-1,0 0 1,0 0-1,2-14 1,-5 19-89,1 1 0,-1-1 0,1 1 0,-1-1 1,0 1-1,0-1 0,0 1 0,0-1 1,-1 1-1,1-1 0,-1 1 0,1-1 1,-1 1-1,0 0 0,0-1 0,0 1 0,0 0 1,-1-1-1,1 1 0,-1 0 0,1 0 1,-1 0-1,1 0 0,-1 1 0,0-1 1,0 0-1,0 1 0,0-1 0,-4-1 1,2 2-31,0-1 1,0 1 0,0-1 0,0 1 0,-1 1 0,1-1 0,0 0 0,-1 1-1,1 0 1,0 0 0,-1 0 0,1 1 0,0 0 0,-1 0 0,1 0-1,0 0 1,-5 2 0,-2 2 17,0 1 0,0 0-1,1 0 1,0 1 0,0 1 0,0 0-1,1 0 1,0 0 0,-11 15 0,10-11 25,1 1 1,1-1-1,0 1 1,1 1-1,1-1 1,0 1 0,-7 22-1,11-28 60,1 1-1,-1 0 0,1 0 1,1-1-1,-1 1 0,2 0 0,-1 0 1,1 0-1,4 14 0,-4-19 38,0 0-1,0-1 0,0 1 0,0-1 0,1 1 0,0-1 0,0 0 0,0 1 0,0-1 1,0 0-1,1 0 0,-1-1 0,1 1 0,0 0 0,0-1 0,0 0 0,0 1 0,0-1 0,0 0 1,1-1-1,-1 1 0,0-1 0,1 1 0,6 1 0,7-1 113,-1-1 0,0 0 0,0-1 0,1 0 0,-1-1 0,29-6 0,-25 2-158,-1-1 0,1 0-1,-1-1 1,36-19 0,-41 17-32,0-1 0,-1-1 0,0 0 0,13-15 0,-16 15-42,1 1 0,0 0 0,0 1 0,1 0-1,17-10 1,-29 19 17,0 0-1,1 0 0,-1 0 1,0 0-1,1 0 0,-1 0 1,0-1-1,1 1 0,-1 0 1,0 0-1,1 0 0,-1 0 0,0 0 1,1 0-1,-1 1 0,0-1 1,1 0-1,-1 0 0,0 0 1,1 0-1,-1 0 0,0 0 1,1 1-1,-1-1 0,0 0 1,1 0-1,-1 0 0,0 1 0,0-1 1,1 0-1,-1 0 0,0 1 1,0-1-1,0 0 0,1 1 1,-1-1-1,0 0 0,0 1 1,0-1-1,0 0 0,0 1 1,0-1-1,0 0 0,0 1 0,3 15-57,-5 5 16,0-1 0,-7 29 0,1-2 245,4-22 482,25-49-178,34-50 0,3-4-603,-54 72 69,11-11-44,20-18 1,-31 31 37,0 0 0,1 1 0,-1 0-1,1 0 1,0 0 0,0 0 0,0 1 0,0-1 0,0 1 0,7-1 0,-11 3 22,1-1 1,-1 1-1,0 0 1,0 0-1,0 0 1,1 0-1,-1 0 1,0 0-1,0 0 1,1 1-1,-1-1 0,0 0 1,0 1-1,0-1 1,0 0-1,1 1 1,-1 0-1,0-1 1,0 1-1,0 0 1,0-1-1,0 1 0,-1 0 1,1 0-1,0 0 1,0 0-1,0 0 1,-1 0-1,1 0 1,0 0-1,-1 0 1,1 0-1,0 1 0,0 5-38,1-1 0,0 0-1,-1 0 1,0 1 0,-1 7-1,1-11 40,0 52-122,-1-31 188,4 27 0,-3-45-31,0 0 0,1-1 0,0 1 0,0-1 0,0 1 1,1-1-1,0 0 0,0 0 0,0 0 0,0 0 0,1-1 1,0 1-1,0-1 0,0 0 0,9 6 0,-10-7 19,1 0-1,0 0 1,1-1-1,-1 0 1,0 0-1,1 0 0,-1 0 1,1-1-1,0 1 1,-1-1-1,1 0 1,0-1-1,0 1 1,0-1-1,-1 0 1,1 0-1,0-1 1,0 1-1,6-3 1,-4 1-11,0-1 0,0-1 0,0 1 0,0-1 1,-1 0-1,1-1 0,-1 0 0,0 0 0,-1 0 1,1-1-1,-1 1 0,0-1 0,0-1 0,4-7 1,3-6 55,-2 0 0,0-1 0,12-38 0,-16 42-57,6-37 1,-11 48-65,0-1 0,-1 1 0,1-1 1,-1 1-1,-1-1 0,1 0 0,-1 1 0,0-1 0,-3-6 0,4 13 21,0-1 0,0 1 0,0-1 0,-1 1 0,1-1 0,0 0 0,0 1 0,-1-1 0,1 1 0,0-1 0,-1 1 0,1 0 0,-1-1 0,1 1 0,0-1 0,-1 1 0,1 0 0,-1-1 0,1 1 0,-1 0 0,1-1 0,-1 1 0,1 0 0,-1 0 0,0 0 0,1-1 0,-1 1 0,0 0 0,-1 1-1,1-1 0,0 0 0,0 0 0,0 1 0,0-1 0,0 1 0,1-1 0,-1 1 0,0-1 0,0 1 0,0 0 0,-1 1 0,-3 2-45,0 1 0,1 0 1,-6 10-1,1-2-13,1 1 1,1 0 0,1 0 0,0 1 0,0 0-1,-4 21 1,9-30 96,-1 0 0,1 0 0,1 1 1,-1-1-1,1 0 0,0 1 0,0-1 0,1 0 0,0 1 0,0-1 0,1 0 1,0 0-1,0 0 0,0 0 0,0 0 0,1 0 0,0-1 0,6 9 0,-6-11-2,-1-1 0,0 0 0,0 0 0,1 0-1,-1 0 1,1-1 0,-1 1 0,1-1 0,0 1-1,0-1 1,0 0 0,0 0 0,0 0 0,0-1 0,0 1-1,0-1 1,0 1 0,0-1 0,0 0 0,0 0-1,0-1 1,3 0 0,6-1 52,-1 0 1,0-1-1,0-1 0,16-7 1,20-12 31,73-50 0,-49 29-87,-55 33-32,18-10-192,-32 20 173,0 0 0,0 0 1,0 1-1,0-1 0,0 0 1,1 1-1,-1-1 0,0 1 0,0 0 1,0 0-1,0-1 0,1 1 0,-1 1 1,2-1-1,-3 1 19,0-1 1,-1 0-1,1 1 0,0-1 0,-1 1 1,1-1-1,0 1 0,-1-1 1,1 1-1,-1 0 0,1-1 1,-1 1-1,1 0 0,-1-1 0,0 1 1,1 0-1,-1 0 0,0-1 1,1 1-1,-1 0 0,0 0 0,0 0 1,0-1-1,0 1 0,0 0 1,0 0-1,0 1 0,-3 29-92,1-20 125,1-2-22,0 6-5,-1-1-1,2 1 1,0 0-1,3 22 1,-2-33 33,-1-1 0,1 0 1,0 0-1,0 0 0,0 0 0,0 0 1,0 0-1,1 0 0,0 0 1,-1 0-1,1-1 0,0 1 1,0 0-1,1-1 0,-1 0 0,0 1 1,1-1-1,-1 0 0,1-1 1,0 1-1,0 0 0,-1-1 1,1 1-1,0-1 0,1 0 0,-1 0 1,3 1-1,2-1 12,-1 0 0,1 0 0,-1-1 0,1 0 0,-1 0 0,1-1 0,-1 0 0,1-1 0,-1 1 0,0-1 0,0 0 0,0-1 0,0 0 0,0 0 0,9-6 0,6-6 11,-1 0 0,-1-1 1,21-22-1,6-5 85,-32 31-112,14-12-42,-2-1 1,32-34 0,-58 56 9,1 1 0,0-1 0,0 1 0,-1-1 0,0 1 1,1-1-1,-1 0 0,0 0 0,0 1 0,0-6 0,-1 7 0,0 0 1,0 1-1,0-1 0,0 0 1,0 1-1,0-1 0,0 0 0,0 1 1,0-1-1,0 0 0,-1 1 1,1-1-1,0 1 0,0-1 1,-1 0-1,1 1 0,0-1 1,-1 1-1,0-2 0,0 2 0,0-1 0,0 1 0,0-1 0,0 1 0,0 0-1,0-1 1,0 1 0,0 0 0,0 0 0,0-1 0,0 1 0,0 0 0,0 0 0,0 0 0,0 0-1,-2 1 1,-1-1-7,1 1 0,-1 0-1,0 0 1,1 0 0,-1 1-1,1-1 1,0 1 0,-1 0-1,-3 2 1,-26 25-66,20-18 39,-5 5-10,2 0 0,0 2 0,-22 30 0,32-40 31,1 0 1,0 1 0,0 0-1,1 0 1,0 0-1,1 0 1,0 0 0,0 1-1,1 0 1,0-1-1,0 16 1,1-22 37,1 0 1,1 0-1,-1 0 0,0 0 1,1 0-1,0-1 0,-1 1 0,1 0 1,0 0-1,0-1 0,1 1 1,-1 0-1,1-1 0,-1 0 0,1 1 1,0-1-1,-1 0 0,1 0 1,1 0-1,-1 0 0,0 0 1,0 0-1,1 0 0,-1-1 0,1 1 1,-1-1-1,1 0 0,0 0 1,-1 0-1,1 0 0,0 0 1,0-1-1,0 1 0,-1-1 0,6 0 1,-1 0 26,0-1 1,-1 0 0,1-1-1,0 0 1,-1 0 0,1 0-1,-1-1 1,0 0-1,8-5 1,-5 2 1,0 0 0,-1-1 0,0 0 0,0-1-1,9-11 1,-2-1-8,-1-1 0,0 0 0,-2-1 0,14-34 0,-16 19-389,-47 108-554,22-36 857,-60 133-17,15 5 69,44-107-9,7-28 238,-16 45 0,17-70-46,8-13-178,0 1 0,-1-1 0,1 0 0,0 0 0,0 0 0,-1 1 0,1-1 0,0 0 0,-1 0 0,1 0 0,0 0 0,-1 0 0,1 0 0,-1 0 0,1 0 0,0 0 0,-1 0 0,1 0 0,0 0 0,-1 0 0,1 0-1,0 0 1,-1 0 0,1 0 0,0 0 0,-1 0 0,1 0 0,0-1 0,-1 1 0,1 0 0,0 0 0,-1 0 0,1-1 0,0 1 0,0 0 0,-1 0 0,1-1 0,0 1 0,0 0 0,0-1 0,-1 1 0,1 0 0,0-1 0,0 1-1,0 0 1,0-1 0,0 1 0,-1-1 0,-2-6 51,0 0 0,0-1-1,1 1 1,0-1-1,-2-9 1,-3-46 43,4 39-86,2 13-1,0 0-1,1 0 1,0 0 0,0 0 0,1 0 0,5-20 0,-5 27-35,0 0 0,1 0-1,-1 0 1,1 0 0,0 0 0,0 0 0,0 0-1,1 1 1,-1-1 0,1 1 0,0 0-1,0 0 1,0 0 0,0 0 0,1 0 0,-1 0-1,1 1 1,0 0 0,-1 0 0,6-2 0,13-2 12,1 0 0,-1 2 1,1 1-1,34-1 0,-13 2-17,-38 1 12,223-26-76,-213 23 149,-1-1-1,1 0 1,0-1-1,-1 0 1,-1-1-1,18-11 1,-11 3 35,0 0-1,-1-1 0,23-22 1,-33 27-78,0-1 1,0 0-1,-1 0 1,-1-1 0,11-20-1,-15 22-31,1 1 0,-1-1 0,-1 1 0,0-1 0,0 0 0,-1 0 0,0-1 0,0-12 0,-2 21 4,-1 0 0,1-1 0,0 1 1,-1 0-1,1 0 0,-1-1 0,0 1 1,0 0-1,-1 0 0,1 0 0,-1 0 1,1 0-1,-4-3 0,4 4-6,0 1 0,0 0-1,0 0 1,-1 0 0,1 0 0,0 0-1,-1 0 1,1 1 0,-1-1 0,1 0-1,-1 1 1,1-1 0,-1 1 0,1-1 0,-1 1-1,0 0 1,1 0 0,-1 0 0,1 0-1,-1 0 1,0 0 0,1 0 0,-1 0-1,0 1 1,1-1 0,-1 0 0,1 1-1,-1 0 1,1-1 0,-2 2 0,-2 0-11,0 1 0,1 0 0,0 0 0,-1 1 0,1-1 0,0 1 0,1 0 0,-1 0 0,1 0 0,-1 0 0,1 1 0,-2 4 0,-3 6-16,1 0 0,-9 26 0,10-21 67,1 0 1,1 1 0,1 0-1,1-1 1,1 1 0,1 0-1,4 38 1,-4-21 172,0-37-37,10 15-96,-10 12 187,0-27-144,0-1-108,-1 0 0,1 0 1,0 0-1,0 0 0,0 0 1,0 0-1,0 1 0,0-1 1,0 0-1,0 0 0,0 0 1,0 0-1,0 0 0,0 0 1,0 0-1,0 0 0,0 1 1,0-1-1,0 0 0,0 0 1,0 0-1,0 0 1,0 0-1,0 0 0,0 0 1,0 0-1,0 1 0,0-1 1,0 0-1,0 0 0,0 0 1,1 0-1,-1 0 0,0 0 1,0 0-1,0 0 0,0 0 1,0 0-1,0 0 0,0 1 1,0-1-1,0 0 0,0 0 1,1 0-1,-1 0 0,0 0 1,0 0-1,0 0 0,0 0 1,0 0-1,0 0 0,1 0 1,5 4-83,-4-3 98,0 0 0,0 0 0,0-1 0,0 1 0,1-1-1,-1 0 1,0 1 0,0-1 0,0 0 0,4-1 0,0 1 45,-5 0-49,1 0-9,1 0 1,-1 0-1,1 0 0,-1 0 1,1-1-1,-1 1 1,1-1-1,1-1 0,11-2 3,-14 4-5,1-1 0,0 1 0,-1-1 0,1 1 0,-1-1 0,1 0 0,-1 1 0,1-1 0,-1 0 1,0 0-1,3-2 0,-3 2 5,0 1 1,-1-1 0,1 0-1,0 1 1,0-1-1,-1 1 1,1-1 0,0 1-1,0-1 1,0 1 0,0 0-1,0-1 1,2 1 0,11-6 107,-12 5-123,1 0 1,-1 1-1,0-1 0,0 1 1,0-1-1,0 1 1,0 0-1,4 0 1,18-3 36,-10 0 59,-7 1-77,0 1 0,-1-2 1,11-3-1,24-5 7,-16-2 132,-18 11-170,0-1 0,-1 0 0,0-1 0,0 0 0,10-8 0,-12 10-27,-4 1 42,1 1-1,-1 0 1,1-1 0,-1 1 0,1-1-1,0 1 1,-1-1 0,1 1-1,-1-1 1,0 1 0,1-1-1,-1 1 1,1-1 0,-1 0 0,1 0-1,0-1 21,0 1 0,1 0 0,-1-1 0,1 1-1,-1 0 1,1 0 0,-1 0 0,3-1 0,15-10 106,-3-1-19,-12 10-103,0 0 0,0 0 0,0 0 0,-1 0 0,1-1 0,-1 1-1,0-1 1,0 0 0,2-5 0,-1 4-26,1-8-246,-5 11 490,0 2-221,0 0 1,0 0 0,0-1-1,0 1 1,0 0 0,0 0-1,0 0 1,0 0 0,0 0-1,0 0 1,0 0 0,0-1-1,0 1 1,0 0 0,0 0-1,0 0 1,0 0-1,0 0 1,0 0 0,0 0-1,0 0 1,0 0 0,0 0-1,0-1 1,0 1 0,-1 0-1,1 0 1,0 0 0,0 0-1,0 0 1,0 0 0,0 0-1,0 0 1,0 0-1,0 0 1,0 0 0,-1 0-1,1 0 1,0 0 0,0 0-1,0 0 1,0 0 0,0 0-1,0 0 1,0 0 0,-1 0-1,1 0 1,0 0 0,0 0-1,0 0 1,0 0-1,0 0 1,0 0 0,0 0-1,0 0 1,0 0 0,-1 0-1,1 0 1,0 1 0,0-1-1,-4-1 316,13-30-434,-4 18 303,5-24 0,-9 30-196,0-1 0,-1 1 0,0 0-1,0 0 1,-1 0 0,0 0 0,0 0-1,-4-11 1,3 14-3,1 0 1,0 1-1,-1-1 0,0 1 0,0-1 1,0 1-1,0 0 0,0 0 1,-1 0-1,1 0 0,-1 0 0,0 0 1,0 1-1,0-1 0,0 1 0,-7-4 1,8 5 6,-1 1 1,1-1 0,-1 0-1,1 1 1,-1-1 0,1 1 0,-1 0-1,1 0 1,-1 0 0,0 0 0,1 0-1,-1 0 1,1 1 0,-1-1-1,1 1 1,-1 0 0,1 0 0,-1 0-1,1 0 1,0 0 0,-1 1-1,1-1 1,0 0 0,0 1 0,0 0-1,0 0 1,-2 2 0,-2 3 6,0 0 0,1 1 1,0-1-1,0 1 0,0 0 0,-4 13 1,5-12 3,1-1 1,1 0 0,0 1-1,0 0 1,0 0 0,1-1-1,0 1 1,1 0 0,0 0-1,1 0 1,-1 0 0,2 0-1,-1-1 1,1 1 0,0 0-1,1-1 1,0 0 0,1 1-1,0-1 1,0 0 0,0-1-1,1 1 1,0-1 0,1 0-1,-1 0 1,1-1 0,1 1-1,-1-1 1,1-1 0,0 1-1,10 4 1,-12-6 27,1-1-1,0 0 1,-1-1-1,1 1 1,0-1 0,0 0-1,1-1 1,-1 1-1,0-1 1,1-1 0,-1 1-1,0-1 1,1 0-1,-1 0 1,0-1 0,1 0-1,-1 0 1,0-1-1,12-3 1,-11 2 17,0-1 0,0 0 0,0 0 0,0 0 0,-1-1 0,0 0 0,0 0 0,8-9 0,0-2-53,-1 0 0,11-18 0,48-88 10,-63 109-9,-1 0-173,12-26 0,-17 33 27,-4 8-26,-4 18 5,1 9-11,-14 49 1,9-42 36,2-9 212,-14 36-1,16-51 21,-1 0 0,0-1-1,0 1 1,-1-1 0,-9 10 0,16-20-68,-1 0 0,1 0 1,-1-1-1,1 1 0,-1 0 1,0-1-1,1 1 0,-1 0 1,0-1-1,1 1 0,-1-1 1,0 1-1,0-1 0,1 0 1,-1 1-1,0-1 0,0 0 1,0 1-1,1-1 0,-1 0 1,0 0-1,0 0 0,0 0 1,0 0-1,0 0 0,0 0 1,1 0-1,-1 0 0,0 0 1,0 0-1,0 0 0,0-1 1,0 1-1,1 0 0,-1-1 1,0 1-1,0-1 0,1 1 1,-1-1-1,0 1 0,0-1 1,1 1-1,-1-1 0,1 0 1,-1 1-1,0-2 0,0 1-11,1 0 1,-1 0-1,0 0 0,1-1 0,-1 1 0,1 0 1,0-1-1,-1 1 0,1 0 0,0 0 1,0-1-1,0 1 0,0 0 0,0-1 0,0 1 1,0 0-1,0-1 0,0 1 0,1 0 1,-1-1-1,1 1 0,-1 0 0,1 0 0,-1-1 1,1 1-1,0 0 0,-1 0 0,1 0 0,0 0 1,1-2-1,2 0-37,1 0 1,-1 0 0,0 0-1,1 1 1,-1-1-1,1 1 1,0 0-1,7-1 1,43-8-32,-21 5 90,77-10 280,16-3-2877,-122 18 2134,14-6-3065,-19 7 3345,0 0 0,0-1 0,0 1 1,0 0-1,0 0 0,0 0 0,0-1 0,0 1 1,0 0-1,0 0 0,0 0 0,0-1 0,-1 1 1,-2-2-2841,3 2 2840,0 0 0,-1 0 0,-14-6-3572,7 2 2170,-10-4-1122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29:54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24 6816,'-39'-8'3072,"31"-3"-2656,3 7 384,10 8-256,3-4-448,1 0 0,11 0-64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0:19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273 511 3136,'8'-2'3988,"-7"2"-3827,0-1 0,-1 1 1,1 0-1,-1-1 0,1 1 0,0-1 0,-1 1 0,1-1 0,-1 1 0,0-1 0,1 1 0,-1-1 0,1 0 0,-1 1 0,0-1 0,1 0 0,-1 1 0,0-1 0,0 0 0,1-1 0,-3 1 10,0-1 0,1 1-1,-1-1 1,0 1 0,0 0-1,0 0 1,1 0 0,-1 0-1,-4-1 1,3 1-142,0 0 0,-1 1-1,1-1 1,0 1 0,0 0 0,0 0 0,-1 0 0,1 0-1,-5 2 1,-12 0 8,2 0-13,0 1 0,0 1 0,0 0 0,1 2 0,0 0 0,0 0 0,-29 17 0,43-21-6,0 0 0,0 0 0,0 0 0,0 1-1,0-1 1,0 1 0,1 0 0,-1 0 0,1 0 0,0 0-1,0 0 1,0 0 0,0 1 0,1-1 0,-1 0 0,0 6 0,1-7 33,1 0 1,-1 0-1,1 0 1,0 0-1,0 0 1,0 0-1,1 0 1,-1 0-1,0 0 1,1 0-1,-1 0 1,1 0-1,-1 0 1,1-1-1,0 1 1,0 0-1,0 0 1,0-1-1,0 1 1,1 0-1,-1-1 1,0 1 0,1-1-1,-1 0 1,1 1-1,-1-1 1,1 0-1,0 0 1,-1 0-1,1 0 1,3 1-1,-1 0 62,1-1 0,-1 0-1,1 0 1,0 0-1,0 0 1,-1 0 0,1-1-1,8-1 1,40-5 421,-49 6-498,21-5 109,-1 0-1,0-1 1,-1-2 0,1 0-1,-1-2 1,-1 0 0,27-17-1,-41 22-142,3-2-6,1-1-1,-2 0 1,13-11-1,-16 7-79,-6 11 83,-1 1 1,0 0-1,0 0 0,0 0 0,0-1 0,1 1 0,-1 0 0,0 0 0,0-1 0,0 1 0,0 0 1,0 0-1,0-1 0,0 1 0,0 0 0,0 0 0,0-1 0,0 1 0,0 0 0,0 0 1,0-1-1,0 1 0,0 0 0,0 0 0,0-1 0,0 1 0,0 0 0,0 0 0,0-1 0,0 1 1,-1 0-1,1 0 0,0-1 0,0 1 0,0 0 0,0 0 0,-1 0 0,1-1 0,0 1 1,0 0-1,0 0 0,-1 0 0,1 0 0,0 0 0,0-1 0,-1 1 0,1 0 0,-1 0 0,0 1-178,2-14 220,-1 11 13,0 0 1,0 0-1,1 0 1,-1 0-1,1 0 0,0 0 1,-1 1-1,1-1 1,0 0-1,1-2 0,4-10 212,21-157 26,-20 108-286,8-114 90,-15 174-196,-1-1 0,1 1 0,-1 0 0,0 0 0,1 0 0,-1 0 0,-2-3 0,3 6 85,0-1 0,0 1 0,0-1 0,-1 1 0,1-1 0,0 1 0,0 0 1,0-1-1,-1 1 0,1-1 0,0 1 0,-1 0 0,1-1 0,0 1 0,-1 0 1,1 0-1,0-1 0,-1 1 0,1 0 0,0 0 0,-1-1 0,1 1 0,-1 0 0,1 0 1,-1 0-1,1 0 0,0 0 0,-1 0 0,1 0 0,-1-1 0,1 1 0,-1 1 1,1-1-1,-1 0 0,1 0 0,0 0 0,-1 0 0,1 0 0,-1 0 0,1 0 0,-1 1 1,1-1-1,0 0 0,-1 0 0,1 0 0,-1 1 0,1-1 0,0 0 0,-1 1 1,1-1-1,0 0 0,0 1 0,-1-1 0,1 0 0,0 1 0,0-1 0,-1 1 0,-2 3-12,1 1-1,0-1 0,-1 0 0,1 1 0,1-1 0,-3 9 0,1-3 10,-5 15-11,2 0 0,1 0 0,-2 34 0,2 78 7,6-110 133,0-1 0,2 1 1,1-1-1,1 0 1,2 0-1,0 0 1,2-1-1,0 0 1,25 44-1,-17-45 373,-16-23-437,-1 0 1,1-1-1,-1 1 0,1 0 0,0 0 1,-1-1-1,1 1 0,0-1 1,0 1-1,-1-1 0,1 1 0,0-1 1,0 1-1,0-1 0,0 0 1,0 1-1,-1-1 0,1 0 0,0 0 1,0 0-1,0 1 0,0-1 1,0 0-1,0-1 0,0 1 1,0 0-1,1 0 0,2-2-138,-1-1 0,0 1 0,-1-1 0,1 1 0,0-1 0,-1 0 0,1 0-1,-1 0 1,2-3 0,9-12-3190,13-7-3711,-10 17 4150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0:19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4 4736,'-2'-4'2382,"7"12"-974,9 16-57,-12-18-1124,-1 1-1,1-1 1,-1 1-1,0 0 1,-1 0 0,1-1-1,-2 1 1,0 12-1,-3 2 409,-9 30-1,-1 6 1194,12-48-690,4-15 1190,3-7-1748,-3 8-501,0 0-1,0 0 1,0 0-1,1 0 1,3-5-1,7-7-17,21-20-1,-2 4-197,-25 24 118,2 0 0,-1 0 0,1 1 0,0 1 1,1-1-1,0 2 0,0-1 0,0 1 0,1 1 0,13-5 0,-23 9 3,1 1 0,0-1 0,-1 1 0,1 0 0,0 0-1,-1 0 1,1 0 0,0 0 0,-1 1 0,1-1 0,0 0 0,-1 1 0,1-1 0,-1 1-1,1-1 1,-1 1 0,3 1 0,-1 1-2,1-1 1,-1 0-1,0 1 0,-1 0 0,1 0 0,0 0 1,2 4-1,0 0 51,-1 1 1,0-1 0,0 1-1,0 0 1,-1-1-1,3 14 1,-2 8 111,-1 0-1,-2 0 1,-2 39 0,0-14 294,1-45-623,0 0-1,0 0 1,1 0-1,3 11 1,-3-20-755,-1 0 887,0 0 0,0 0 0,0 0 0,0 0-1,0 0 1,1 0 0,-1 0 0,0 0 0,0 0 0,0 0 0,0 0-1,0 0 1,0 0 0,0 0 0,0 0 0,1 1-1200,-1-1 1200,0 1 0,0-1 0,0 0 0,0 0 0,0 0 0,0 0-1,0 0 1,0 0 0,0 0 0,0 0 0,0 0 0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0:22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0 634 2656,'4'3'7749,"5"-3"-5531,8-3-1209,-5-1-700,-1 0 1,1-1 0,-1 0 0,0-1 0,-1 0 0,1 0 0,-1-1 0,0-1 0,-1 0 0,0 0-1,16-18 1,1-7-172,-1-1-1,21-40 1,-34 55-24,141-269 51,-146 273-131,-3 8-74,0 0 1,-1-1 0,0 1 0,0-1 0,-1 0 0,3-15 0,-5 23 30,0 0 0,0-1 0,0 1 0,-1-1 0,1 1 0,0-1 0,0 1 0,0 0 0,0-1 0,-1 1 0,1-1-1,0 1 1,0 0 0,-1-1 0,1 1 0,0 0 0,0-1 0,-1 1 0,1 0 0,0 0 0,-1-1 0,1 1 0,-1 0 0,1 0 0,0 0 0,-1-1 0,1 1 0,-1 0 0,1 0 0,0 0-1,-1 0 1,1 0 0,-1 0 0,1 0 0,-1 0 0,1 0 0,0 0 0,-1 0 0,1 0 0,-1 0 0,1 0 0,-1 0 0,1 0 0,0 1 0,-1-1 0,0 0 0,-17 8-275,12-4 237,1 0 0,-1 1 1,1 0-1,0 0 0,0 1 1,0-1-1,1 1 0,-7 11 1,-24 53-178,34-68 212,-15 36-14,2 1 0,1 0 0,3 1 0,0 0 0,3 0 0,-3 50 1,10-82 52,0-1 1,0 1 0,0 0 0,1 0 0,0-1 0,1 1 0,0-1-1,5 14 1,-6-17 24,2 0-1,-1 0 0,0-1 0,1 1 1,-1-1-1,1 1 0,0-1 0,0 0 1,0 0-1,1 0 0,-1-1 0,1 1 1,-1-1-1,1 1 0,0-1 0,0-1 1,6 3-1,6 1 121,-1-2 0,1 0-1,0 0 1,0-2 0,0 0 0,20-1 0,99-14 305,-114 11-363,0-1 1,0-1 0,0-1-1,0-1 1,34-17 0,-50 22-109,0-1 1,0-1-1,0 1 1,-1-1-1,1 0 1,-1 0-1,0 0 1,0 0-1,0-1 0,-1 0 1,1 0-1,-1 0 1,3-6-1,-6 11-10,0 0 0,0 0-1,0 0 1,-1 0 0,1 0-1,0 0 1,0 0 0,0 0-1,0 0 1,0 0 0,0 0-1,0 0 1,0 0 0,0 0-1,0 0 1,0 0 0,0 0-1,0 0 1,0 0 0,0 0-1,0 0 1,0 0 0,-1 0-1,1 0 1,0 0 0,0 0-1,0 0 1,0 0 0,0 0-1,0 0 1,0 0 0,0 0-1,0 0 1,0 0 0,0 0-1,0 0 1,0 0 0,0 0-1,0 0 1,0 0 0,0 0-1,0 0 1,0 0 0,0 0-1,0-1 1,0 1 0,0 0-1,0 0 1,0 0 0,0 0-1,0 0 1,0 0 0,0 0-1,0 0 1,0 0 0,0 0-1,0 0 1,0 0 0,0 0-1,0 0 1,0 0 0,0 0-1,0 0 1,0-1 0,-7 6-306,-8 6-69,11-7 340,0 0 0,1 0 0,-1 0-1,1 0 1,0 1 0,0-1 0,1 1 0,-1 0 0,-2 8 0,4-10 64,1 0 0,-1 0 0,1 0 0,-1 1 0,1-1 0,0 0 0,1 0 0,-1 0 0,1 1 0,-1-1 0,1 0 0,0 0 0,0 0 0,0 0 0,0 0-1,1 0 1,2 4 0,-2-4 30,0-1 0,0 1 0,1 0 0,-1-1 0,1 1-1,0-1 1,0 0 0,0 0 0,0 0 0,0 0 0,0-1-1,0 1 1,6 1 0,-8-3-28,0 1-1,0-1 1,1 1 0,-1-1-1,0 0 1,0 0 0,1 1-1,-1-1 1,0 0 0,0 0-1,0 0 1,1 0 0,-1-1-1,0 1 1,0 0 0,1 0 0,-1-1-1,0 1 1,0-1 0,0 1-1,0-1 1,0 1 0,0-1-1,0 0 1,0 1 0,0-1-1,0 0 1,0 0 0,0 0-1,0 0 1,0 0 0,-1 0-1,1 0 1,0 0 0,-1 0-1,1 0 1,-1 0 0,1 0-1,0-2 1,-1-1-18,1 1 0,-1-1-1,0 0 1,0 1 0,0-1 0,-1 1 0,1-1-1,-1 0 1,0 1 0,0-1 0,0 1 0,0 0-1,0-1 1,-1 1 0,0 0 0,0 0-1,-3-5 1,1 3-61,0 0 0,0 0 0,-1 0 0,1 1 0,-1 0 0,0 0 0,0 0 0,0 1-1,-10-5 1,1 5 92,12 3-94,7 0-22,20-2 126,1 0 1,25-7 0,2 0 15,35 0 11,-53 7-283,1-2 0,-1-1 1,39-12-1,-73 17 204,23-10-3270,-24 10 3153,0 0 0,1 0 0,-1-1-1,0 1 1,1 0 0,-1 0 0,0 0-1,1 0 1,-1-1 0,0 1 0,0 0-1,1 0 1,-1-1 0,0 1 0,0 0-1,1-1 1,-1 1 0,0 0 0,0 0-1,0-1 1,0 1 0,1 0 0,-1-1-1,0 1 1,0-1 0,0 1-1,0 0 1,0-1 0,0 1 0,0 0-1,0-1 1,0 1 0,0 0 0,0-1-1,0 1 1,0 0 0,-1-1 0,1 1-1,0 0 1,0-1 0,0 1 0,0 0-1,0-1 1,-1 1 0,1 0 0,0-1-1,0 1 1,-1 0 0,1 0 0,0-1-1,-1 1 1,1 0 0,0 0 0,0 0-1,-1-1 1,-12-4-2334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0:23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5 114 6880,'-5'-16'3136,"18"5"-2720,-4 4 256,8 4-448,20-10 480,5 2-416,42-4-64,-3 4-128,11 0 256,-3 8-160,-1-5 256,-13 3-256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0:24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1 756 3392,'0'0'1088,"14"0"858,3-1-483,-1 0-1,18-3 1,62-20 642,-73 17-1718,-3 1-247,0-1-1,0 0 0,0-2 1,-1 0-1,0-2 0,-1 0 1,31-24-1,158-156 858,26-35-250,-213 208-724,20-22 230,-37 37-313,0 0 1,-1-1-1,1 1 1,-1-1-1,0 1 0,0-1 1,0 0-1,-1 0 0,3-7 1,-4 11 44,0 0 0,0-1-1,0 1 1,0 0 0,0-1 0,0 1 0,0-1 0,0 1 0,0 0 0,0-1-1,0 1 1,0 0 0,0-1 0,0 1 0,-1 0 0,1-1 0,0 1 0,0 0-1,0-1 1,-1 1 0,1 0 0,0 0 0,0-1 0,-1 1 0,1 0-1,0 0 1,0-1 0,-1 1 0,1 0 0,0 0 0,-1 0 0,1 0 0,0-1-1,-1 1 1,0 0 0,-11-1-177,11 1 140,-1 0 16,-1 0 1,1 1 0,0-1-1,0 1 1,-1-1 0,1 1-1,-3 1 1,-8 5-19,1-1 0,-1 2 0,1-1 1,1 2-1,0 0 0,0 0 0,1 1 0,0 0 0,0 0 0,1 1 1,1 1-1,-8 13 0,-11 20 53,-38 93 0,63-133-6,-10 23-34,-23 59 33,30-73 120,0 1 0,2-1 1,-4 30-1,6-40-1,1-1 1,0 0 0,0 1 0,0-1 0,0 1 0,1-1 0,-1 0 0,1 1 0,0-1 0,2 5 0,-2-7-51,0 0 0,0 0 0,0 1 1,0-1-1,0 0 0,0 0 1,0 0-1,0 0 0,0 0 0,1 0 1,-1-1-1,0 1 0,1 0 0,-1-1 1,1 1-1,-1-1 0,1 1 0,-1-1 1,1 0-1,-1 1 0,1-1 0,-1 0 1,1 0-1,2 0 0,13-2 170,0 0 0,0-1 0,0 0 1,0-2-1,27-10 0,-22 6-165,-1-1 1,0 0 0,0-2-1,-1-1 1,0 0 0,-1-1-1,-1-1 1,-1-1 0,26-28-1,5-16 106,66-106 1,-67 95 106,-22 32-452,40-82 0,-63 115 181,8-16-237,-9 14-60,-1 7 278,0 1-1,0 0 1,0 0-1,0 0 1,0 0 0,0 0-1,-1-1 1,1 1-1,0 0 1,0 0-1,0 0 1,0 0 0,0 0-1,0 0 1,-1 0-1,1-1 1,0 1-1,0 0 1,0 0 0,0 0-1,-1 0 1,1 0-1,0 0 1,0 0-1,0 0 1,0 0 0,-1 0-1,1 0 1,0 0-1,0 0 1,0 0-1,0 0 1,-1 0 0,1 0-1,0 0 1,0 0-1,0 1 1,-2-1-15,1 1 0,-1 0 0,1 0 0,0 0 0,-1 0 0,1 0 0,0 0 0,0 0 0,0 0 0,0 0 0,-1 3 0,-15 20-133,10-13 96,-5 10-58,1 0 0,-16 38-1,-10 49-23,26-74 254,2-6-59,-12 38 108,-2-2-1,-42 82 1,47-115-110,8-15 183,1 1 0,-8 20 0,16-36-183,1-1-1,0 1 0,0-1 0,0 1 0,-1-1 1,1 1-1,0-1 0,0 1 0,0 0 0,0-1 1,0 1-1,0-1 0,0 1 0,0-1 0,0 1 1,1 0-1,-1 0 0,0-1-15,0 0-1,1 1 1,-1-1-1,0 0 1,0 0-1,1 1 1,-1-1-1,0 0 1,0 0-1,1 0 1,-1 0-1,0 0 1,1 1-1,-1-1 1,0 0 0,1 0-1,-1 0 1,0 0-1,1 0 1,-1 0-1,0 0 1,1 0-1,1 0 43,-1-1-1,1 1 1,0 0-1,0-1 0,0 1 1,-1-1-1,1 0 1,0 0-1,1 0 1,12-10 28,23-21 0,-27 22-184,0 0-1,1 1 1,0 1-1,18-10 1,-29 17 58,1 0 1,-1 1-1,0-1 1,1 1-1,-1-1 1,1 1-1,-1 0 0,1 0 1,-1 0-1,1 0 1,0 0-1,-1 0 1,1 0-1,-1 0 1,1 0-1,-1 1 1,1-1-1,-1 1 1,0-1-1,1 1 1,-1-1-1,1 1 1,-1 0-1,3 2 0,1 1-49,-1 1-1,1-1 0,-1 2 0,7 8 0,9 11 200,-15-21-85,0 0 1,1-1 0,-1 0 0,1 0-1,0 0 1,0 0 0,0-1 0,0 0-1,0 0 1,0-1 0,0 0 0,1 0-1,10 0 1,0-1 129,0 0 0,-1-1 0,1-1 1,18-4-1,-19 2-75,1-1 0,-1 0 0,1-1 1,-1-1-1,-1 0 0,23-15 1,-26 14-78,-1-1 0,0 0 1,0-1-1,-1 0 0,0-1 1,-1 0-1,0 0 0,7-15 1,-13 23-30,-1 0 0,0 0 0,-1 0 1,1-1-1,-1 1 0,1-1 0,-1 0 0,0 1 1,0-1-1,-1 0 0,2-7 0,-2 10-4,0 0-1,0 1 1,0-1-1,0 0 1,0 0-1,0 0 1,-1 0-1,1 0 1,0 0-1,0 1 1,-1-1-1,1 0 1,0 0-1,-1 0 1,1 1 0,-1-1-1,1 0 1,-1 0-1,1 1 1,-1-1-1,0 1 1,1-1-1,-1 0 1,0 1-1,1-1 1,-1 1-1,0-1 1,0 1-1,1 0 1,-1-1-1,0 1 1,0 0-1,0-1 1,0 1-1,1 0 1,-1 0-1,0 0 1,0 0-1,0 0 1,0 0-1,-1 0 1,-3 1-48,0 0 0,0 0-1,0 0 1,0 1 0,-8 3 0,2 0 19,0 1 0,0 0 0,0 1 0,1 0-1,0 0 1,0 1 0,1 1 0,0 0 0,0 0 0,1 0 0,-10 17 0,16-24 53,1 1 1,-1-1-1,1 1 1,0-1-1,0 1 1,0-1-1,0 1 1,1 0-1,-1-1 1,1 1-1,0 0 1,-1 0-1,1-1 1,0 1-1,1 0 1,-1 0 0,0-1-1,1 1 1,0 0-1,-1-1 1,1 1-1,0-1 1,0 1-1,1-1 1,-1 1-1,0-1 1,1 0-1,0 1 1,-1-1-1,1 0 1,0 0-1,0 0 1,0 0-1,0-1 1,3 3-1,5 2 125,1 0 0,0 0-1,1-1 1,-1-1-1,21 6 1,64 10 759,-77-18-861,0-1 1,-1 0-1,1-1 1,0-2 0,-1 0-1,20-4 1,-2-2-2045,-1-2 0,39-16 0,-41 15-84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0:25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14 6464,'-21'-14'2944,"29"14"-2560,5 0 928,8 8-800,21-2 704,8 2-704,48 3 448,6 1-544,24-1-160,-15 3-160,21-9 64,-11 2-96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0:04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0 855 3488,'21'-6'5226,"1"-8"-4374,0 0 0,-1-2 0,32-31 0,-19 11-368,-1-2 0,49-74 0,-46 60-229,-12 15-94,-1-2 1,-2 0-1,-2-1 1,-2-1 0,-1-1-1,11-49 1,-22 71-265,0 0 1,-2 0 0,0-1 0,-1 1-1,-2-36 1,0 54 24,0 0 1,0-1-1,0 1 0,-1 0 0,1-1 1,-1 1-1,0 0 0,0 0 0,1-1 0,-1 1 1,-3-3-1,4 5 71,0-1 0,0 1 0,0 0 0,0 0 0,0 0 0,-1-1 0,1 1 0,0 0 1,0 0-1,0 0 0,-1-1 0,1 1 0,0 0 0,0 0 0,-1 0 0,1 0 0,0 0 0,0 0 0,-1 0 0,1-1 0,0 1 0,0 0 1,-1 0-1,1 0 0,0 0 0,0 0 0,-1 0 0,1 0 0,0 0 0,0 0 0,-1 1 0,1-1 0,0 0 0,-1 0 0,-8 9-186,-3 14 16,12-23 177,-16 41 25,-17 65 0,-4 16 5,-37 104 43,62-172 164,1 0 0,-4 74 0,13-106-110,1-13 42,0 0-1,1 0 0,0 0 1,0 0-1,1 0 1,3 17-1,-4-25-110,0 0 1,1 0-1,-1 0 0,0 0 0,1 0 1,-1 0-1,1 0 0,-1 0 0,1 0 1,0 0-1,-1 0 0,1 0 0,0 0 1,0-1-1,-1 1 0,1 0 0,0 0 1,0-1-1,0 1 0,0-1 0,0 1 1,1 0-1,0-1-1,-1 0 1,0 0-1,0 0 0,0 0 1,1 0-1,-1 0 1,0-1-1,0 1 1,0 0-1,1-1 0,-1 1 1,0-1-1,0 1 1,0-1-1,0 0 0,0 1 1,1-2-1,3-2 25,-1 0 0,1-1 0,-1 0 0,0 0 0,0 0 0,-1 0 0,5-7 0,24-51-20,28-76-1,-58 133-35,0-2-118,1 1 0,-1 0 0,2 0 0,-1 0 0,1 1 0,6-10-1,-10 16 83,0-1 0,1 1 0,-1-1 0,1 1 0,-1-1 0,0 1 0,1 0 0,-1-1-1,1 1 1,-1 0 0,1-1 0,-1 1 0,1 0 0,-1 0 0,1-1 0,-1 1 0,1 0-1,0 0 1,-1 0 0,1 0 0,-1 0 0,1 0 0,0 0 0,-1 0 0,1 0 0,-1 0-1,1 0 1,-1 0 0,1 0 0,0 0 0,-1 0 0,1 1 0,-1-1 0,1 0 0,-1 0-1,1 1 1,-1-1 0,1 0 0,0 1 0,1 2-9,1 0-1,-1 0 1,0 0-1,0 0 1,2 5 0,2 1-26,1 1 66,1 1-39,0 0-1,0 0 1,1-1 0,1 0 0,0-1 0,15 12-1,-20-18 55,0 0-1,0-1 1,0 1-1,1-1 0,-1 0 1,1-1-1,-1 1 1,1-1-1,0 0 0,-1 0 1,1-1-1,9 0 1,-7-1 26,-1 0 1,1-1-1,0 1 0,-1-2 1,1 1-1,-1-1 1,1 0-1,8-5 1,-1-2 72,1-1 0,-2-1 0,1 0 0,-2 0 0,1-2 0,21-28 0,-32 38-122,-1 1 0,0-1 0,0 0 0,0 1 0,-1-1 0,1 0 0,-1 0 0,0 0 0,1-7 0,-2 10-29,0 0-1,0 0 1,0 0-1,0 0 1,0 0 0,0 0-1,0-1 1,0 1 0,-1 0-1,1 0 1,0 0-1,-1 0 1,1 0 0,-1 0-1,1 0 1,-1 0 0,0-1-1,0 2-9,0-1 0,0 0 0,0 0 0,0 1-1,-1-1 1,1 1 0,0-1 0,0 1 0,0 0 0,0-1 0,-1 1 0,1 0-1,0 0 1,0 0 0,0 0 0,-1 0 0,1 0 0,0 0 0,-2 1-1,-1 0-6,0 0-1,0 0 1,1 0-1,-1 1 0,1-1 1,-1 1-1,1 0 0,-1 0 1,1 0-1,0 1 1,0-1-1,0 1 0,0 0 1,1 0-1,-1 0 1,1 0-1,-1 0 0,-2 6 1,0 1-3,0-1 1,1 0 0,0 1 0,1 0 0,0 0-1,-2 12 1,4-14 58,0 1 1,1 0-1,0-1 0,0 1 1,1 0-1,0 0 0,0-1 1,5 13-1,-4-14-6,0-1 1,1 1 0,-1-1-1,1 0 1,1 0 0,-1 0-1,1 0 1,0-1 0,1 0-1,-1 1 1,8 5-1,-9-9 22,1 1-1,0-1 0,0 0 0,0 0 1,0 0-1,0 0 0,0-1 0,1 1 1,-1-1-1,0 0 0,1-1 0,-1 1 0,1-1 1,-1 0-1,1 0 0,5-1 0,-4 0 21,0 0 0,0 0 0,-1-1-1,1 0 1,0 0 0,0 0-1,-1-1 1,0 0 0,1 0 0,-1 0-1,8-7 1,12-15 86,-1-1 1,23-32-1,13-15 48,22-8-136,-43 44-104,41-51 0,-57 59 87,-2-2 1,30-55-1,-40 64-77,-1-1 0,-1 0 0,-2-1 0,0 1 0,4-28 0,-10 47 4,-1 1 1,0-1 0,1 1-1,-2-1 1,1 0 0,0 1-1,-1-1 1,-1-6 0,2 10 13,0-1 1,0 1-1,-1-1 0,1 0 1,0 1-1,-1-1 0,1 1 1,0-1-1,-1 1 1,1-1-1,-1 1 0,1 0 1,0-1-1,-1 1 0,1-1 1,-1 1-1,1 0 0,-1 0 1,0-1-1,1 1 1,-1 0-1,0-1 0,0 1 6,0 0-1,0 1 1,0-1-1,0 0 1,-1 0-1,1 0 1,0 1-1,0-1 1,0 1-1,0-1 1,0 1-1,0-1 1,0 1-1,0-1 1,0 1-1,-1 1 0,-6 5-56,1 0 0,0 0 0,0 1 0,0 0-1,-7 13 1,-24 47-226,24-41 245,-65 131-273,69-132 315,1-1 1,0 2-1,2-1 0,-5 40 0,10-48 16,-7 79 116,9-85-75,0 1 0,0-1-1,2 0 1,-1 1 0,6 19-1,-5-28 29,-1 1-1,1-1 0,0 0 0,1 1 0,-1-1 0,0 0 0,4 3 0,-5-5-38,1-1-1,-1 1 1,0-1 0,1 0-1,-1 0 1,1 0 0,-1 0-1,1 0 1,0 0 0,0 0-1,-1 0 1,1-1 0,0 1-1,0 0 1,0-1 0,0 0-1,-1 1 1,1-1 0,0 0-1,2 0 1,2-1 21,-1 0-1,0-1 0,0 0 1,0 1-1,0-1 1,0-1-1,-1 1 0,1-1 1,0 0-1,4-4 1,43-39 239,-51 45-293,158-176 226,-144 157-235,14-15-518,-34 72-293,-1-8 845,1 1 0,1-1 1,1 1-1,2-1 0,4 50 1,-3-75 8,1-1-1,-1 0 1,1 0 0,0 1 0,0-1-1,1 0 1,1 4 0,-2-6-21,-1 0-1,0-1 1,1 1-1,-1-1 1,1 1-1,-1 0 1,1-1 0,-1 1-1,1-1 1,-1 1-1,1-1 1,0 0-1,-1 1 1,1-1-1,0 0 1,-1 1 0,1-1-1,0 0 1,-1 0-1,1 1 1,0-1-1,0 0 1,-1 0-1,1 0 1,0 0 0,0 0-1,-1 0 1,1 0-1,0 0 1,0-1-1,-1 1 1,1 0 0,0 0-1,-1 0 1,1-1-1,0 1 1,-1 0-1,1-1 1,0 1-1,0-1 1,2-2 76,0 1 0,0-1 1,0 0-1,0 0 0,0 0 0,-1-1 0,1 1 0,3-7 1,14-34-17,-10 21-44,5-11-56,-2 0 0,9-39 1,-18 57-59,-1 11-478,-2 11 374,0 3 145,0 2 12,2 0-1,-1 0 1,1 0-1,1-1 0,7 17 1,-10-24 42,1-1 0,0 1 1,-1-1-1,1 0 0,0 1 0,0-1 1,0 0-1,0 0 0,0 0 0,1 0 1,-1-1-1,1 1 0,-1-1 0,1 1 1,0-1-1,-1 0 0,1 0 0,0 0 0,0-1 1,0 1-1,0 0 0,0-1 0,-1 0 1,1 0-1,0 0 0,5 0 0,14-4 78,0-2 1,-1 0-1,1 0 0,28-15 0,-24 10-35,26-10 23,-1-3 0,52-33 0,-99 55-80,0-1 0,0 1 0,0-1 0,-1 0 0,1 0 0,-1 0 0,0-1 0,0 1 0,4-7 0,-5 8-21,-2 2 16,-1 0 1,1 0 0,0 0 0,0 0 0,0 0 0,0 0 0,0 0 0,-1 0 0,1 0-1,0 0 1,0 0 0,0 0 0,0 0 0,-1 0 0,1 0 0,0 0 0,0 0 0,0-1 0,0 1-1,0 0 1,0 0 0,-1 0 0,1 0 0,0 0 0,0 0 0,0 0 0,0 0 0,0-1-1,0 1 1,0 0 0,-1 0 0,1 0 0,0 0 0,0 0 0,0-1 0,0 1 0,0 0 0,0 0-1,0 0 1,0 0 0,0 0 0,0-1 0,0 1 0,0 0 0,0 0 0,0 0 0,0 0-1,0-1 1,0 1 0,0 0 0,0 0 0,0 0 0,0 0 0,1 0 0,-1-1 0,0 1 0,0 0-1,0 0 1,0 0 0,0 0 0,0 0 0,0 0 0,0-1 0,1 1 0,-2 0-43,2-3 174,-1 2-117,-1 0 0,0 0 0,0 0 0,0 0 0,0 0 1,0 0-1,0 1 0,0-1 0,0 0 0,-1 1 0,1-1 0,0 1 1,0-1-1,0 1 0,-2-1 0,0 0-60,0 1-1,0-1 1,0 0 0,0 1 0,0-1-1,-1 1 1,-4 0 0,7 0 20,-1 1 1,0 0-1,0-1 0,0 1 1,1 0-1,-1 0 1,0 0-1,1 0 0,-1 0 1,1 0-1,-1 0 1,1 0-1,0 1 0,-1-1 1,1 1-1,-1 1 1,-1 1-2,1 0 1,0 0 0,0 0 0,0 1 0,1-1-1,-3 7 1,2-1 35,1 0-1,0 0 1,0-1-1,0 1 1,2 0 0,0 12-1,1-11 19,1 0 0,0-1 0,0 1 0,1-1 0,1 0 0,-1 0 0,2 0 0,-1-1 0,1 1 0,1-1 0,0-1 0,9 11 0,-13-17-9,0 0 1,0 0 0,0 0 0,0 0-1,0-1 1,0 1 0,0-1 0,1 0-1,-1 0 1,1 0 0,-1 0 0,1-1-1,-1 1 1,1-1 0,-1 0-1,1 0 1,-1 0 0,1 0 0,-1-1-1,1 1 1,-1-1 0,1 0 0,5-2-1,6-4 53,-1 1-1,0-2 0,26-18 0,-20 13-87,-8 5 72,-1-1 1,-1-1-1,1 1 1,15-20-1,-7 7-9,-15 17-14,0 0-1,0 0 1,0-1 0,-1 1 0,0-1 0,5-10 0,-7 12-30,0 1-1,0-1 1,0 1 0,0-1-1,-1 1 1,1-1 0,-1 1 0,0-1-1,0 0 1,0 1 0,-1-1-1,-1-6 1,2 9-4,-1 0 0,0-1 0,0 1 1,0 0-1,1-1 0,-1 1 0,-1 0 0,1 0 0,0 0 0,0 0 1,0 0-1,0 0 0,-1 0 0,1 0 0,0 0 0,-1 1 0,1-1 1,-1 1-1,1-1 0,-1 1 0,1-1 0,-1 1 0,1 0 0,-1 0 1,-3 0-1,-1-1-76,1 1 1,-1 0-1,0 1 1,-10 2-1,12-2 41,0 0 0,1 0 0,-1 1 0,0 0 0,1 0 1,-1 0-1,1 0 0,0 1 0,0-1 0,0 1 0,-4 4 0,-1 2-37,0 0 0,-8 15 0,14-19 78,-1 0 1,1 0 0,0 0 0,1 0-1,-1 1 1,1-1 0,0 0 0,-1 11-1,2-4 27,0 0-1,3 23 0,-2-28-19,0 0 1,1 0-1,0 0 1,0 0-1,1 0 0,-1-1 1,1 1-1,1-1 1,-1 0-1,6 6 0,-6-8 10,0 0-1,0-1 0,1 0 0,0 0 1,0 0-1,0 0 0,0 0 0,0-1 1,0 0-1,1 0 0,-1 0 0,1 0 1,0-1-1,-1 1 0,9 0 0,-1-1 32,0 0-1,0-1 1,0-1-1,1 0 1,-1-1-1,0 0 1,0 0-1,0-1 1,17-8-1,3-2 19,0-2 0,31-21-1,-41 23-26,-2-2 1,0 0-1,0-1 0,-2-1 0,29-34 0,-33 32 1,-12 15-84,1 0-1,-1 0 1,1 1-1,0-1 1,0 1-1,0 0 1,0-1-1,1 2 0,-1-1 1,1 0-1,-1 1 1,6-3-1,-9 5 34,0 0-1,0 0 0,1 0 0,-1 0 0,0 0 0,0 0 1,1 0-1,-1 0 0,0 0 0,0 0 0,1 0 1,-1 0-1,0 0 0,0 0 0,0 0 0,1 0 0,-1 0 1,0 0-1,0 0 0,0 1 0,1-1 0,-1 0 1,0 0-1,0 0 0,0 0 0,0 0 0,1 1 1,-1-1-1,0 0 0,0 0 0,0 0 0,0 1 0,0-1 1,0 0-1,4 13-257,0 19 81,-4-26 200,1 14 36,-2 0 1,-4 28 0,0 20-41,8-54 319,-3-14-317,0 0 0,0 0 0,0 0 1,0 0-1,0 0 0,1 0 0,-1 0 1,0 1-1,0-1 0,0 0 0,0 0 0,1 0 1,-1 0-1,0 0 0,0 0 0,0 0 1,0 0-1,1 0 0,-1 0 0,0 0 1,0 0-1,0 0 0,0 0 0,1 0 0,-1 0 1,0 0-1,0-1 0,0 1 0,0 0 1,1 0-1,-1 0 0,0 0 0,0 0 0,0 0 1,0 0-1,0 0 0,0-1 0,1 1 1,15-22 585,-10 13-595,68-85 236,-63 83-311,0-1-1,1 2 1,0 0 0,1 0 0,21-12 0,-33 21 41,1 0 0,0 1 0,-1-1 0,1 0 0,0 1 0,0-1 0,0 1 0,-1-1 0,1 1 0,0 0 0,3 0 0,-4 0 25,-1 0 1,1 0-1,-1 1 0,1-1 0,-1 0 0,1 0 1,-1 0-1,1 1 0,-1-1 0,1 0 1,-1 1-1,0-1 0,1 1 0,-1-1 0,1 0 1,-1 1-1,0-1 0,0 1 0,1-1 1,-1 1-1,0-1 0,0 1 0,1-1 1,-1 1-1,0-1 0,0 1 0,0-1 0,0 1 1,0-1-1,0 1 0,0-1 0,0 1 1,0 0-1,0-1 0,0 1 0,0-1 0,0 1 1,0-1-1,0 1 0,-1 0 0,0 8 8,0 1-1,0 0 0,1-1 0,0 1 1,1 0-1,0-1 0,0 1 0,1-1 0,0 1 1,5 11-1,-5-15 35,1-1 0,-1 1 0,1-1 0,1 1 0,-1-1 0,1 0 0,-1 0-1,2-1 1,-1 1 0,0-1 0,1 0 0,0 0 0,0 0 0,0 0 0,0-1 0,1 0 0,5 2 0,-3-2 2,0 0 1,-1-1-1,1 0 0,0 0 1,0-1-1,0 0 0,0-1 1,1 0-1,-1 0 0,0 0 1,0-1-1,0 0 0,13-4 1,-14 2-633,1 0 1,-1 0 0,0 0 0,0-1 0,0 0 0,-1 0-1,1-1 1,9-9 0,6-6-1607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3:50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557 126 6816,'0'-14'2197,"0"14"-2178,0-1 1,0 1-1,0 0 1,0 0-1,0 0 0,0 0 1,0-1-1,0 1 1,0 0-1,0 0 0,0 0 1,0 0-1,0-1 1,0 1-1,1 0 0,-1 0 1,0 0-1,0 0 1,0 0-1,0 0 0,0-1 1,0 1-1,0 0 0,1 0 1,-1 0-1,0 0 1,0 0-1,0 0 0,0 0 1,0 0-1,1 0 1,-1 0-1,0 0 0,0-1 1,0 1-1,0 0 1,1 0-1,-1 0 0,0 0 1,0 0-1,0 0 1,0 0-1,1 1 0,170-43 5821,3 13-4024,181 2-1717,-330 26-215,-9-1-1260,0 2-1,20 1 1,-25 0-2054,-1-1 1100</inkml:trace>
  <inkml:trace contextRef="#ctx0" brushRef="#br0" timeOffset="1">64 21 6720,'-55'-17'3040,"46"22"-2624,9-10-96,4 5-256,1-3-96,8 3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5:24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20 3232,'-11'2'1969,"11"-2"-1914,0 0 1,0 0 0,0 0-1,0 0 1,0 0 0,0 0-1,-1 1 1,1-1 0,0 0-1,0 0 1,0 0-1,0 0 1,0 0 0,0 0-1,0 1 1,0-1 0,0 0-1,-1 0 1,1 0-1,0 0 1,0 0 0,0 1-1,0-1 1,0 0 0,0 0-1,0 0 1,0 0-1,0 1 1,0-1 0,0 0-1,0 0 1,0 0 0,1 0-1,-1 0 1,0 1-1,0-1 1,0 0 0,0 0-1,0 0 1,0 0 0,0 0-1,0 1 1,0-1-1,0 0 1,1 0 0,-1 0-1,0 0 1,0 0 0,0 0-1,0 0 1,0 0-1,1 1 1,-2-1 218,0 1 0,0-1 0,0 1-1,0 0 1,0-1 0,0 1 0,0 0 0,1 0-1,-1 0 1,0 0 0,0 0 0,1 0 0,-1 0-1,0 1 1,0 0 787,-7 7 6267,10-9-6443,3-3-292,1 1 1,0 0-1,0 0 0,13-2 1,10-4 23,6 0-161,0 1 0,59-4 1,-57 7-359,-11 2 65,54 5 0,-15-1-2057,-49-4-2172,-9 0 372,5 1-247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0:05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72 1472,'-6'-1'228,"-1"0"0,1-1 0,-8-2 0,31 8 6470,9-4-3839,32-3-1645,-46 2-636,138-9 809,324-26-1222,-377 26-4149,-7 2 1035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0:06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23 3072,'3'-11'696,"1"-1"2686,0 12-2008,1 8-1024,-4-5-254,0 1-1,0-1 1,0 1-1,0 0 1,-1 0 0,0-1-1,1 1 1,-1 0-1,-1 0 1,1-1-1,-1 6 1,-1 4 216,-8 22 0,-37 94 1488,-14 45 272,17-29-845,44-144-1136,-1 0 1,1-1-1,0 1 1,0-1-1,-1 1 1,1 0-1,0-1 1,0 1-1,0 0 1,0-1-1,0 1 1,0 0-1,0-1 1,0 1-1,0 0 1,0 0-1,0-1 1,1 2-1,9-3 1870,8-3-1943,141-20 1118,-47 6-960,-84 18-216,-14 0 74,-13 0 196,-12-3-7446,5 2 5339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0:06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46 4736,'-1'-1'181,"1"0"-83,0 1 0,0 0 1,-1-1-1,1 1 0,0-1 1,0 1-1,-1 0 1,1-1-1,0 1 0,0 0 1,-1 0-1,1-1 0,0 1 1,-1 0-1,1 0 0,0-1 1,-1 1-1,1 0 1,-1 0-1,1 0 0,0 0 1,-1-1-1,1 1 0,-1 0 1,16 3 5069,25 2-2939,103-15 298,-68 3-2148,54-2 197,-79 2-493,-38 5-48,0 0 0,15 0-1,-16 0-542,-11 1-582,-7 0-1002,-7-1-596,1 2 864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0:07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21 5568,'-10'-13'1786,"10"13"-1730,0 0-1,-1-1 0,1 1 0,0 0 0,0 0 0,0-1 0,0 1 0,0 0 0,0-1 0,0 1 0,0 0 0,0 0 0,1-1 0,-1 1 1,0 0-1,0 0 0,0 0 0,0-1 0,0 1 0,0 0 0,0 0 0,1-1 0,-1 1 0,0 0 0,0 0 0,0 0 0,0 0 0,1-1 0,-1 1 1,0 0-1,0 0 0,0 0 0,1 0 0,-1 0 0,0 0 0,0-1 0,1 1 0,-1 0 0,0 0 0,0 0 0,1 0 0,-1 0 0,0 0 1,0 0-1,1 0 0,144 1 5430,189 20-4554,-317-19-1815,0 2 0,25 8 1,-8-1-770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0:08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282 713 1312,'0'2'320,"0"0"1,1 0-1,-1-1 1,0 1-1,1 0 1,0 0-1,-1-1 0,1 1 1,0-1-1,0 1 1,2 3 879,0 2 4347,2-80-1665,8-128-2543,-4 80-886,-3-21-407,0-7-204,-1 101 94,-5 48 56,0 0-1,0-1 1,0 1-1,0 0 1,0-1-1,0 1 1,0-1-1,0 1 1,0 0-1,0-1 1,0 1-1,0 0 1,1-1-1,-1 1 0,0 0 1,0-1-1,0 1 1,1 0-1,-1-1 1,0 1-1,0 0 1,1 0-1,-1-1 1,0 1-1,0 0 1,1 0-1,-1-1 1,0 1-1,1 0 1,0 0-1,0 0-1,0 0 0,0-1 0,0 1 0,0 0 0,0 1 0,0-1 0,0 0 0,0 0 0,0 0 0,0 1 0,1 0 0,2 0-13,0 1 0,0 1 0,0-1 0,0 0 0,3 4 0,37 30-65,72 44 0,47 14 44,-132-77 61,-8-5 19,-11-7-16,20 13 1,-29-16-26,0 0 1,-1 0 0,1 0 0,-1 0-1,0 1 1,0-1 0,0 0 0,0 1-1,0 0 1,0-1 0,-1 1-1,3 5 1,-4-7 20,0 0-1,0 0 0,-1-1 1,1 1-1,0 0 1,0 0-1,0 0 0,-1-1 1,1 1-1,0 0 1,-1 0-1,1-1 0,-1 1 1,1 0-1,-1-1 1,1 1-1,-1 0 0,0-1 1,1 1-1,-1-1 1,0 1-1,1-1 0,-1 1 1,0-1-1,1 0 1,-1 1-1,-1-1 0,-3 3 57,0-1 0,0 0-1,0 0 1,-7 1-1,-86 9 324,-21-1 42,38-5-154,-15 0-523,-55 8 127,131-11 123,1 2 0,0 0 0,0 1 0,0 1 0,-32 16 0,43-18-24,1 0 0,0 0 1,0 0-1,1 1 0,0 0 0,0 1 0,0-1 1,0 1-1,1 0 0,0 1 0,1-1 1,0 1-1,0 0 0,-5 15 0,8-19 53,-1 0 0,1 0 0,0 1 0,1-1 0,-1 1 0,1-1 0,0 1 0,0-1 0,0 0 0,1 1 0,-1-1 0,1 1 0,0-1 0,0 0 0,1 1 0,-1-1 0,1 0 0,0 0 0,0 0 0,0 0 0,1-1 0,-1 1 0,1-1 0,0 1 0,0-1 0,0 0 0,1 0 0,-1 0 0,1 0 0,6 3 0,2 1 41,0-2 0,0 1 0,0-2 0,1 1 0,-1-2-1,1 0 1,0 0 0,0-1 0,0-1 0,0 0-1,0-1 1,0 0 0,15-2 0,-1-3 17,-1 0 1,0-2-1,0 0 0,-1-2 0,36-18 1,-43 19-96,0-2-3,1 1 0,0 2-1,1-1 1,-1 2 0,25-4-1,-40 9-18,0 1 0,0 0-1,0 0 1,0 0 0,0 0 0,0 1-1,-1 0 1,1 0 0,0 0-1,0 0 1,0 0 0,-1 1-1,1 0 1,0 0 0,-1 0 0,0 0-1,1 0 1,-1 1 0,0-1-1,0 1 1,-1 0 0,4 3-1,3 7 36,0 0-1,-1 1 0,0 0 0,7 20 0,-7-15 110,14 21-1,-20-37-60,0 0 1,0 0-1,0-1 1,0 1-1,0-1 0,0 0 1,1 1-1,0-1 1,-1 0-1,4 2 1,-4-4-240,0 1 0,-1 0 0,1-1 1,0 0-1,-1 1 0,1-1 1,0 0-1,-1 0 0,1 0 1,0 0-1,-1 0 0,1 0 0,0 0 1,0-1-1,-1 1 0,1-1 1,-1 1-1,1-1 0,0 0 1,-1 1-1,3-3 0,13-10-3674,0-1 1210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0:09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221 1 4640,'-1'5'591,"1"0"-1,-1 0 1,0 0 0,0-1 0,-1 1 0,0 0 0,0-1-1,0 1 1,-4 7 0,-33 44 426,4-5 4,20-23-631,1 1-1,2 1 0,-10 33 0,-20 97 788,38-143-1052,3-12-79,-4 15 392,0 0 0,2 1-1,-2 26 1,5-47-393,0 1 0,0-1 0,0 1 0,0-1 0,0 1 0,0-1 0,0 1 0,0-1 0,0 1 0,0-1 0,0 1 0,0-1 0,0 1 0,0 0 0,1-1 0,-1 1 0,0-1 0,0 1 0,1-1 0,-1 0 0,0 1 0,0-1 0,1 1 0,-1-1 0,1 1 0,-1-1 0,0 0 0,1 1 0,-1-1 0,1 0 0,-1 0-1,1 1 1,-1-1 0,1 0 0,-1 0 0,2 1 0,0-2 93,0 1 1,1 0-1,-1-1 0,0 0 0,0 1 0,1-1 0,2-2 0,7-2-64,30-9 12,0 2 1,1 2-1,0 1 0,52-2 1,-34 11 154,-24 0-264,-36 1 5,0-1 0,0 0-1,1 0 1,-1 0 0,0 0 0,0-1-1,1 1 1,-1 0 0,0 0-1,0-1 1,0 1 0,0-1 0,1 1-1,-1-1 1,0 1 0,0-1-1,0 0 1,0 0 0,0 1-1,0-1 1,0 0 0,0 0 0,-1 0-1,1 0 1,0 0 0,-1 0-1,1 0 1,0-2 0,0 2-376,-1 0-1,0-1 1,0 1 0,1-1 0,-1 1-1,0 0 1,0-1 0,-1 1 0,1-1-1,0-1 1,-10-18-7453,5 13 5074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0:09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74 4224,'-1'0'112,"1"-1"-1,-1 1 1,1 0 0,0-1 0,-1 1 0,1-1-1,-1 1 1,1 0 0,-1-1 0,1 1-1,0-1 1,-1 1 0,1-1 0,0 0 0,0 1-1,-1-1 1,1 1 0,0-1 0,0 1 0,0-1-1,0 0 1,0 1 0,0-1 0,0 0-1,1 0 282,0 0 1,-1 0-1,1 0 0,0 1 0,0-1 0,1 1 0,-1-1 0,0 0 0,0 1 0,0 0 0,2-1 0,3-2-203,4 0 337,0 0 0,1 1-1,-1 0 1,0 1 0,21-1 0,2 0 195,226-14 1155,-239 15-1829,-10 0-126,-1 1-1,19-4 1,-28 4-149,1-1 0,-1 1 0,1 0 0,-1 0 0,1 0 0,-1-1 0,1 1 0,-1 0 0,1-1 0,-1 1 0,0-1 0,1 1 0,-1 0 0,1-1 0,-1 1-1,0-1 1,1 1 0,-1-1 0,0 1 0,0-1 0,1 1 0,-1-1 0,0 1 0,0-1 0,0 1 0,0-1 0,0-1 0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0:10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30 6560,'-1'0'147,"0"0"1,1 0 0,-1-1 0,0 1-1,1 0 1,-1-1 0,0 1-1,1-1 1,-1 1 0,1 0-1,-1-1 1,1 1 0,-1-1-1,1 0 1,-1 1 0,1-1-1,0 1 1,-1-1 0,1 0 0,-1 0-1,1 0-70,0 1-1,1-1 0,-1 1 1,0 0-1,0-1 0,0 1 1,1 0-1,-1-1 0,0 1 1,1 0-1,-1-1 0,0 1 1,1 0-1,-1-1 1,0 1-1,1 0 0,-1 0 1,0-1-1,1 1 0,-1 0 1,1 0-1,-1 0 0,1-1 1,32-6 1837,-32 7-1856,32-3 989,0 2 0,34 2 0,-9 1-471,110 5 6,-95 0-464,16 2-226,-73-6 28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0:10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0 2976,'2'1'9032,"-4"3"-9974,-8 10 1380,-3 4-30,1-1 0,0 2 0,-15 33 0,13-15-79,1 1 0,1 0 1,-8 50-1,17-63-36,0-8 403,-1 31 0,5-57-3135,1 1 0,5-15 0,0 11 402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0:11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 5408,'27'-2'6136,"25"-5"-3369,6 0-1681,-36 4-694,58-5 540,145 1 0,-219 7-1073,0 1 0,1-1 0,-1 1 0,1 0 0,-1 1 0,0 0 0,0 0 0,11 5-1,-10-1-625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5:26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7 977 3072,'-7'6'6131,"17"-7"-3741,19-10-378,-11-2-1225,-1 0 0,-1-1 1,0-1-1,24-29 0,2-2-318,-10 12-179,-1-1-1,-2-2 1,40-66-1,-30 34 156,38-97 0,-51 106-271,-3 9 91,23-81 0,-46 132-265,1 0 0,-1-1-1,0 1 1,0-1 0,0 1 0,1 0 0,-1-1 0,0 1-1,0-1 1,0 1 0,0-1 0,0 1 0,0 0 0,0-1-1,0 1 1,0-1 0,0 1 0,0-1 0,0 1-1,0 0 1,0-1 0,-1 1 0,1-1 0,0 1 0,0-1-1,-1 0 1,0 2-7,0 0 1,0 0-1,0 0 0,0 0 0,0 0 0,0 1 0,0-1 1,0 0-1,0 0 0,-1 3 0,-26 49 533,-31 76 1,-12 64 724,49-129-931,8-23-135,3 0-1,1 1 1,2 1 0,2-1-1,1 1 1,3 0 0,3 49-1,-1-86-139,1 5 22,0 0-1,4 20 0,-5-29-26,1-1 0,-1 1 1,0 0-1,1 0 0,0-1 0,-1 1 0,1-1 0,0 1 0,0-1 0,0 1 0,0-1 0,0 1 0,0-1 0,0 0 0,1 1 0,-1-1 0,0 0 0,1 0 0,-1 0 0,1 0 0,-1 0 0,1-1 0,0 1 0,-1 0 1,3 0-1,-3-1-11,0 0 0,0 0 0,0 0 0,0 0 0,0 0 0,1 0 0,-1 0 0,0-1 0,0 1 0,0 0 1,0-1-1,0 1 0,0-1 0,0 1 0,0-1 0,0 1 0,0-1 0,2-1 0,12-17 246,-8 9-126,6-5-40,158-188 5,-165 196-114,33-35 6,-1-1-1,49-78 0,-51 55 61,31-81-1,-48 103-116,84-229 57,-78 210 196,-71 173-399,25-47 302,-12 31 149,-54 111 0,63-159-152,-49 104 260,44-66-285,-25 114 0,38-133 463,16-61-288,2-7-73,5-12 19,-1 3-139,10-20-100,1 2 1,2 0-1,1 1 1,40-45-1,-40 52 47,-12 12-68,0 0 0,1 1 0,0 0 1,0 1-1,1 0 0,20-12 0,-30 19 55,1 1 0,-1 0 0,0-1 0,1 1-1,-1 0 1,1 0 0,-1 0 0,0-1 0,1 1-1,-1 0 1,1 0 0,-1 0 0,1 0 0,-1 0-1,1-1 1,-1 1 0,0 0 0,1 0 0,-1 0-1,1 0 1,-1 1 0,1-1 0,-1 0 0,1 0-1,-1 0 1,1 0 0,-1 0 0,0 1 0,1-1-1,-1 0 1,1 0 0,-1 1 0,0-1-1,1 0 1,-1 0 0,1 1 0,-1-1 0,0 0-1,0 1 1,1-1 0,-1 1 0,0-1 0,0 0-1,1 1 1,-1-1 0,0 1 0,1 3-16,-1-1 0,1 1 0,-1-1 0,0 1 0,-1 4 0,1 2 89,-1 27 27,0-12-40,1-1 0,1 0 0,2 1-1,4 25 1,-6-48-33,-1-1 0,1 1 0,-1-1-1,1 1 1,-1-1 0,1 0 0,0 1 0,0-1 0,-1 0-1,1 1 1,2 1 0,-2-2-12,-1-1-1,1 0 1,-1 0-1,1 1 1,-1-1 0,1 0-1,-1 0 1,1 1 0,-1-1-1,1 0 1,0 0-1,-1 0 1,1 0 0,-1 0-1,1 0 1,-1 0 0,1 0-1,0 0 1,-1 0-1,1 0 1,-1 0 0,1-1-1,2 0 21,-1 0-1,0-1 0,1 1 1,-1-1-1,0 1 1,0-1-1,0 0 1,0 0-1,-1 0 0,4-4 1,7-11 77,0-1 0,14-31-1,-24 45-101,0 0-55,-1-1-1,1 1 1,1 0-1,-1 0 1,0 0 0,1 0-1,0 1 1,4-5-1,-7 8 52,1 0 0,-1 0 0,0 0-1,1 0 1,-1 0 0,0 1 0,0-1 0,1 0-1,-1 0 1,0 0 0,0 0 0,0 1 0,1-1-1,-1 0 1,0 0 0,0 0 0,0 1 0,0-1-1,1 0 1,-1 1 0,0-1 0,0 0 0,0 0-1,0 1 1,0-1 0,0 0 0,0 0 0,0 1-1,0-1 1,0 1 0,3 13 70,-1-1-112,-2-1-1,0 20 1,-1-23 46,1 0 1,0 0-1,0 0 0,1 1 1,0-1-1,5 16 0,-4-19 9,-1-4 17,-1 1 0,1-1 0,0 0 0,0 1 0,0-1-1,3 4 1,-4-6-20,0 0 0,0 1 0,1-1 0,-1 0-1,0 0 1,0 0 0,1 1 0,-1-1 0,0 0 0,1 0-1,-1 0 1,0 0 0,0 0 0,1 1 0,-1-1 0,0 0-1,1 0 1,-1 0 0,0 0 0,1 0 0,-1 0 0,1 0-1,0-1 12,0 1 0,-1 0 0,1-1-1,0 1 1,0-1 0,-1 1 0,1-1-1,0 1 1,-1-1 0,1 1 0,0-1-1,-1 0 1,1 0 0,55-78 363,-40 55-283,0 0 0,31-33-1,-27 37-178,0 1 1,2 0-1,0 2 0,27-16 0,-47 32 62,0 0-1,0 0 1,0 0 0,-1 0 0,1 1 0,0-1 0,4 0 0,-5 1 13,-1 0 0,1 0-1,-1 0 1,1 0 0,-1 0 0,1 0 0,-1 0 0,1 0 0,0 0 0,-1 1 0,1-1 0,-1 0 0,1 0 0,-1 0-1,1 1 1,-1-1 0,0 0 0,1 1 0,-1-1 0,1 1 0,0 0 5,0 1 0,-1-1 0,1 1 0,-1 0 0,1-1 0,-1 1 0,0-1 0,0 1 0,1 0 1,-1-1-1,0 1 0,0 0 0,-1-1 0,1 1 0,0 0 0,-1-1 0,1 1 0,-1 1 0,-6 17 40,0-1-1,-1 0 1,-1 0-1,-20 30 1,29-49-41,-26 36 241,25-35-220,0 1 0,-1 0 1,1 0-1,0-1 0,-1 1 1,0-1-1,1 0 0,-1 1 0,0-1 1,0 0-1,0 0 0,0 0 0,1 0 1,-2 0-1,-1 0 0,4-1-22,0 0 0,0 0 0,0 0 0,0 0 0,0 0 0,0 0 0,0 0 0,0 0 0,-1-1 1,1 1-1,0 0 0,0 0 0,0 0 0,0 0 0,0 0 0,0 0 0,0 0 0,0 0 0,0 0 0,0 0 0,0-1 0,0 1 0,0 0 0,0 0 0,0 0 0,0 0 0,0 0 0,0 0 0,0 0 0,0 0 0,0 0 1,0-1-1,0 1 0,0 0 0,0 0 0,0 0 0,0 0 0,0 0 0,0 0 0,0 0 0,0 0 0,0 0 0,0 0 0,0-1 0,0 1 0,0 0 0,0 0 0,1 0 0,-1 0 0,0 0 0,0 0 0,0 0 1,0 0-1,0 0 0,0 0 0,9-4-53,0 2 0,0-1 0,0 1 0,0 0 0,18-1 0,13-2-65,-4-2-71,19-4-2145,-3-2-5321,-34 9 4541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0:12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313 25 2080,'2'-1'180,"0"1"0,0-1 1,0 0-1,0 1 0,0 0 0,0-1 0,0 1 1,0 0-1,0 0 0,3 1 0,5-1 1624,-2-3 149,-9-3-286,0 5-1595,-1 0-1,1 0 1,0 0 0,0 0-1,-1 0 1,1 1-1,0-1 1,-1 0-1,1 1 1,-1-1-1,1 1 1,-1-1 0,1 1-1,-3-1 1,-12 0 94,1 0 0,0 1 0,0 1 0,0 0 0,0 1 0,0 1 1,0 0-1,1 1 0,-1 1 0,-15 6 0,19-6-70,1 0 0,-1 1-1,1 0 1,0 0 0,0 1 0,1 0-1,0 1 1,0 0 0,1 0 0,0 1-1,0 0 1,1 1 0,-9 15 0,13-20 18,1 0 1,0 1 0,0-1 0,0 0-1,1 1 1,0-1 0,0 1 0,0 0 0,1-1-1,-1 1 1,1-1 0,1 1 0,-1 0-1,1-1 1,0 1 0,3 7 0,-3-8-31,1-1 0,0 1 0,1-1 0,-1 0 0,1 0 0,-1 0 0,1 0 0,0 0 0,1-1 0,-1 1 0,1-1 0,-1 0 0,1 0 0,0 0 0,0-1 0,0 1 0,1-1 0,-1 0 0,6 2 0,2-1 0,1 0 0,-1-1 0,1-1 0,-1 0 0,1 0 0,-1-1 0,18-3 0,-25 3-316,0-1 0,0 0 0,0-1 0,0 1 0,0-1 0,-1 0 0,1 0 0,0-1 0,7-5 0,-4 3-854,-1-2 1,0 1-1,-1-1 0,7-8 0,9-8-1388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0:12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12 3904,'-3'-9'1253,"3"7"-762,2 14 1114,0 14-677,-1 0 1,-5 48-1,2-43-316,-10 101 1372,3-49-1288,4 119 0,5-199-733,0 5 256,0 0 0,1-1 0,1 1 0,3 13-1,-5-20-310,0 0-1,1 0 1,-1 0-1,0 0 1,1 0-1,-1 0 1,1 0-1,-1 0 1,1 0-1,0-1 0,-1 1 1,1 0-1,0 0 1,0-1-1,0 1 1,-1 0-1,1-1 1,0 1-1,0-1 1,0 1-1,0-1 0,0 1 1,0-1-1,0 0 1,0 1-1,0-1 1,0 0-1,0 0 1,0 0-1,0 0 1,0 0-1,0 0 0,0 0 1,0 0-1,0 0 1,0-1-1,0 1 1,0 0-1,0-1 1,0 1-1,0 0 1,0-1-1,0 0 0,0 1 1,1-1-1,16-15-4515,3-3 1430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0:13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17 4224,'-6'-10'913,"1"4"2295,4 6-3094,1 1 1,-1-1-1,1 1 0,-1-1 1,1 1-1,0-1 1,-1 1-1,1 0 1,0-1-1,-1 1 1,1 0-1,0-1 1,0 1-1,0 0 1,0-1-1,0 1 1,-1 0-1,-9 34 1400,-20 44 0,16-46-695,-15 57 1,0 71 829,6-24 19,23-136-1633,-1-1 1,1 1-1,0 0 0,0 0 1,0 0-1,-1 0 1,1 0-1,0 0 1,0 0-1,0-1 0,0 1 1,1 0-1,-1 0 1,0 0-1,0 0 1,0 0-1,1 0 0,-1-1 1,0 1-1,1 0 1,-1 0-1,1 0 1,0 0-1,0 0 31,0-1 0,1 1 0,-1-1 0,0 0 0,0 1 0,0-1 0,1 0 0,-1 0 1,0 0-1,0 0 0,1 0 0,-1 0 0,0 0 0,0 0 0,1-1 0,0 0 0,36-6 281,67-3-1,-75 9-242,166-14 710,-180 13-1760,-10 2 1271,0-1 0,-1 0 0,1 0 1,0-1-1,8-2 0,-13 3-464,0 1 0,0-1 1,0 1-1,-1-1 0,1 0 0,0 1 1,0-1-1,-1 0 0,1 1 0,0-1 0,-1 0 1,1 0-1,-1 0 0,1 1 0,0-2 0,-1 0-473,0 1 0,1 0 0,-1-1-1,0 1 1,0 0 0,0-1 0,0 1 0,0 0-1,0-1 1,-1 1 0,1 0 0,0 0 0,-1-3-1,0 0-2197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0:13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45 4736,'-11'-6'4138,"19"4"-581,-8 2-3556,18-4 1527,-1 1 0,24 0 1,9-3-605,-5 1-204,70 1 1,11-1-365,-104 5-224,5-1-131,-13-4-3110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0:13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15 6464,'-8'-12'2090,"8"12"-1981,1 0 0,-1-1 0,0 1 0,1 0 0,-1 0 0,1-1 0,-1 1 0,1 0 0,-1 0 0,0 0 0,1 0 0,-1 0 0,1-1-1,-1 1 1,1 0 0,-1 0 0,1 0 0,-1 0 0,1 0 0,-1 1 0,1-1 0,0 0 0,0 0 180,229 17 5105,-105-5-4842,40 6-1293,-151-16-2688,-2 5 928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1:16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 9 896,'0'0'29,"0"0"1,0 0-1,0 0 0,0 0 0,0 0 1,0 0-1,0 0 0,0 0 0,0 0 1,0 0-1,0 0 0,0 1 1,0-1-1,0 0 0,0 0 0,0 0 1,0 0-1,0 0 0,0 0 0,0 0 1,0 0-1,0 0 0,0 0 1,0 0-1,0 1 0,0-1 0,0 0 1,0 0-1,0 0 0,0 0 1,0 0-1,0 0 0,0 0 0,0 0 1,-1 0-1,1 0 0,0 0 0,0 0 1,0 0-1,0 0 0,0 0 1,0 0 7,0 0 0,0 0 0,0 0 0,0 0 0,0 0 0,0 0 0,0 0 0,0 0 0,0 0 0,0-1 0,0 1 0,0 0 0,0 0 0,0 0 0,0 0 0,0 0 0,0 0 0,0 0 0,0 0 0,0 0 0,0-1 0,0 1 0,0 0 0,0 0 0,0 0 0,0 0 1,0 0-1,1 0 0,-1 0 0,0 0 0,0 0 0,0 0 0,0 0 0,0 0 0,0 0 0,0 0 0,0 0 0,0 0 0,0 0 0,1 0 0,-1 0 0,0 0 0,0 0 0,0 0 0,0 0 0,0 0 0,0 0 0,0 0 0,0 0 0,0 0 0,1 0 0,-1 0 0,0 0 1,0 0-1,0 0 0,0 0 0,0 0 0,0 0 0,0 0 0,0 0 0,0 0 0,0 0 0,1 0 0,-17-4 1056,15 3-1069,0 0 0,-1 1 0,1-1 0,-1 1 1,1 0-1,-1-1 0,1 1 0,0 0 0,-1 0 0,1 0 0,-1 0 0,1 0 0,-1 0 0,1 0 0,-1 1 0,1-1 0,-1 1 0,1-1 1,0 1-1,-1-1 0,1 1 0,-2 0 0,-4 4-73,-1 0 1,-11 10-1,-1 1 292,7-6-223,0 1 0,1 0 0,1 1 0,-19 24 1,29-35-32,0 1 50,-1-1-1,1 1 1,0 0-1,0 0 1,0 0-1,0-1 1,0 1-1,0 0 1,1 0-1,-1 0 1,1 0-1,-1 0 1,1 0-1,0 1 1,-1-1-1,1 0 1,0 0-1,1 3 1,0-2 15,0 0-1,0-1 1,0 1 0,0-1-1,0 0 1,1 1 0,-1-1-1,1 0 1,-1 0-1,1 1 1,0-1 0,0-1-1,4 4 1,11 11 262,18 20 0,-25-24-137,-6-9-127,-1 1 1,0-1 0,0 1-1,0 0 1,0 0 0,-1 1-1,0-1 1,0 0 0,0 1-1,0-1 1,-1 1 0,2 7-1,-3-9-4,0 1 0,0-1 0,0 1 0,-1-1 0,1 0 0,-1 1 0,0-1-1,0 0 1,0 0 0,0 1 0,-1-1 0,1 0 0,-1 0 0,0 0 0,0-1 0,0 1 0,0 0-1,-4 3 1,-1 0 15,-1 0-1,0-1 0,0 0 0,-1 0 0,1-1 1,-1 0-1,0 0 0,-11 2 0,18-6-272,0 1 0,1-1 0,-1 1 0,0-1 0,0 0 0,0 0-1,0 0 1,1 0 0,-4-1 0,5 1 128,-1 0 0,1 0 0,0 0 0,0 0 0,0 0 0,0 0 1,0 0-1,-1 0 0,1 0 0,0 0 0,0 0 0,0 0 0,0 0 0,0 0 0,0 0 0,0-1 0,-1 1 0,1 0 0,0 0 1,0 0-1,0 0 0,0 0 0,0 0 0,0-1 0,0 1 0,0 0 0,0 0 0,0 0 0,0 0 0,0 0 0,0 0 0,0-1 1,0 1-1,0 0 0,0 0 0,0 0 0,0 0 0,0 0 0,0-1 0,9-7-1825,9-1-146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1:17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97 1728,'2'-3'336,"0"-1"-1,0 0 1,0 1 0,1-1 0,-1 1 0,1 0-1,0 0 1,0 0 0,0 0 0,1 0-1,-1 1 1,0 0 0,1-1 0,0 1-1,-1 0 1,1 1 0,8-3 0,4-1 355,0 2 0,0 0 0,22-1 1,-12 1-344,62-6 524,41-5-304,-117 13-860,-1-1 1,12 2-1,-9 0-3190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1:18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1 1728,'0'0'560,"-17"3"1403,12 0-1918,5-2-18,-1-1 0,0 1 0,0-1 0,0 0-1,1 1 1,-1-1 0,0 0 0,0 1 0,0-1 0,0 0-1,1 0 1,-1 0 0,-1 0 0,-11 5 477,0 1-219,5-5-158,0 1 0,0 0 0,1 1-1,-1 0 1,-9 5 0,14-7-81,1 0 0,-1 1-1,0-1 1,1 1 0,-1 0-1,1 0 1,0 0 0,-1 0 0,1 0-1,0 1 1,0-1 0,1 1 0,-1-1-1,0 1 1,1 0 0,0-1-1,-2 5 1,3-6-1,0 1 0,0-1 0,0 1 0,0-1 1,0 0-1,0 1 0,1-1 0,-1 1 0,0-1 0,1 0 0,-1 1 0,1-1 0,1 3 0,12 17 447,-5-8-207,41 83 1192,-48-90-1426,0 0 0,-1 0-1,0 0 1,0 0 0,0 0-1,-1 0 1,0 0 0,0 0-1,-1 0 1,0 0 0,0 0-1,0 0 1,-1 0 0,1 0-1,-4 6 1,2-7-10,0 0 0,-1 0-1,1 0 1,-5 4 0,-8 11 38,-3 3 318,18-21-581,0-1 1,0 0-1,-1 0 0,1 0 1,0 0-1,-1 0 1,1 0-1,-1 0 0,1 0 1,-1 0-1,1 0 0,-1-1 1,0 1-1,-1 0 0,3-1 89,0 0 0,-1 0-1,1 0 1,0 0-1,0 0 1,0 0-1,0 0 1,0 0 0,-1 0-1,1 0 1,0 0-1,0 0 1,0 0 0,0 0-1,-1-1 1,1 1-1,0 0 1,0 0-1,0 0 1,0 0 0,0 0-1,0 0 1,-1 0-1,1 0 1,0 0 0,0 0-1,0-1 1,0 1-1,0 0 1,0 0-1,0 0 1,0 0 0,-1 0-1,1 0 1,0-1-1,0 1 1,0 0 0,0 0-1,0 0 1,0 0-1,0-1 1,0 1-1,0 0 1,0 0 0,0 0-1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1:19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0 128 1728,'2'-2'289,"0"0"0,-1 0 0,1 0 0,0 0 1,0 1-1,0-1 0,1 1 0,-1 0 0,0-1 0,4 0 0,3-3 424,-1 0-113,1 0-1,0 1 1,0 0 0,20-4-1,41-6 870,-29 6-800,154-27-225,-65 18-3747,-75 13-851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2:56.07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1 574 1312,'0'0'5173,"8"-1"-4165,1-3-627,1-1 1,-1 0-1,0-1 0,0 0 1,0 0-1,-1 0 0,0-1 0,8-9 1,15-12-129,44-39 346,-67 58-569,1 0 1,-2 0 0,1-1 0,-1 0 0,10-21 0,-4 1 71,-1-1-1,13-50 1,-21 61-105,0-1 0,-2 0 0,0 0 1,-1-1-1,-3-21 0,2 30 9,1 10-61,-1 0 1,0 0-1,0 0 1,0 0-1,-1 0 1,1 0-1,-1 0 1,-1-3-1,2 5 32,0 1 0,0 0 1,-1-1-1,1 1 0,0 0 0,-1-1 1,1 1-1,-1 0 0,1-1 0,0 1 0,-1 0 1,1 0-1,-1 0 0,1-1 0,0 1 1,-1 0-1,1 0 0,-1 0 0,1 0 0,-1 0 1,1 0-1,-1 0 0,1 0 0,-1 0 0,1 0 1,-1 0-1,1 0 0,0 0 0,-1 0 1,1 0-1,-1 1 0,1-1 0,-1 0 0,1 0 1,0 1-1,-1-1 0,1 0 0,-1 0 1,1 1-1,0-1 0,-1 0 0,1 1 0,0-1 1,-1 0-1,1 1 0,-15 17-358,-2 12 119,0 0 1,-20 58-1,10-24 380,16-40-34,1 1 1,2-1-1,0 2 1,1-1-1,-3 32 1,9-49 11,1 1 0,0 0 1,0-1-1,1 1 0,0 0 1,0-1-1,1 1 0,0 0 1,1-1-1,0 0 0,0 0 1,1 0-1,0 0 0,0 0 1,6 7-1,0-3 185,0 0 0,1-1 0,24 20 0,-30-27-197,0 0-1,1-1 1,-1 0 0,1 0 0,-1 0 0,1-1-1,0 0 1,0 0 0,0 0 0,0-1 0,1 0-1,8 1 1,-13-2 162,3-12-1878,-1 8 32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5:27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32 9888,'-27'-15'5056,"27"10"-2849,5 2-2111,4 3-96,4-3-448,5 3 288,-4-5-2495,4 10 1471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2:56.75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251 3 1888,'5'-2'2871,"-7"5"-1510,-14 11-1175,1 1 41,8-7-161,1 0 0,0 1 0,-7 12 0,-8 13 43,-9 10 311,-36 73-1,52-89-124,2 1-1,1 1 0,-14 61 0,21-67-81,0 1 0,2 0 0,1 0-1,0-1 1,2 1 0,1 0 0,1 0-1,11 43 1,-8-46 10,1 0-1,0-1 1,15 28 0,-19-43-82,0-3 102,-1 1 0,0-1 0,0 1 0,-1 0 0,3 6 1,-3-15-2655,7 1 614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2:57.59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0 508 3136,'0'0'1429,"18"-12"1286,-3 0-2253,-1 0 1,0-1 0,-1 0-1,23-30 1,-2 3 77,-8 13-171,-16 17-276,1-1 1,-1 0-1,-1 0 1,0-1 0,-1 0-1,12-25 1,-13 21-40,-1 0 1,-1 0-1,-1 0 1,-1-1-1,0 0 0,-1 1 1,0-1-1,-2 0 1,-1-25-1,0 34-110,1 5-49,-1-1 1,1 1-1,-1-1 1,1 1 0,-3-6-1,3 9 80,-1-1 0,1 1 0,0-1 0,-1 1 0,1-1 0,0 1 0,-1-1-1,1 1 1,-1 0 0,1-1 0,0 1 0,-1 0 0,1-1 0,-1 1 0,1 0 0,-1-1 0,1 1-1,-1 0 1,1 0 0,-1 0 0,0 0 0,1 0 0,-1-1 0,1 1 0,-1 0 0,1 0-1,-1 0 1,1 0 0,-1 1 0,0-1 0,1 0 0,-1 0 0,1 0 0,-1 0 0,1 1 0,-1-1-1,1 0 1,-1 0 0,1 1 0,-1-1 0,-3 3-73,1-1 0,0 0 0,0 1 0,0 0 1,0-1-1,0 1 0,-4 7 0,-17 26-272,20-28 318,-22 34 329,2 2 0,-23 60 1,43-93-185,0 0 1,1 0 0,1 0-1,0 0 1,0 1 0,1-1-1,0 0 1,1 1 0,1-1-1,2 16 1,-2-21 4,0 0 1,1 0-1,0 0 0,0 0 0,0 0 0,1 0 1,0-1-1,0 1 0,1-1 0,-1 0 1,1 0-1,0 0 0,1-1 0,-1 1 1,1-1-1,0 0 0,0 0 0,0-1 0,0 1 1,8 2-1,-7-3-6,-1 0 0,1-1 0,-1 0 0,1 0 0,0-1 0,0 0 0,0 0 0,0 0 0,0-1 0,0 1 0,0-2 0,0 1 0,-1-1 0,1 1 0,7-3 0,-8-1-2348,0 1 571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2:58.13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7 4224,'0'0'98,"0"0"0,0-1-1,0 1 1,0 0 0,0 0 0,0-1 0,0 1-1,0 0 1,0 0 0,0-1 0,0 1 0,0 0 0,0 0-1,0-1 1,1 1 0,-1 0 0,0 0 0,0 0 0,0-1-1,0 1 1,1 0 0,-1 0 0,0 0 0,0 0-1,1 0 1,-1-1 0,0 1 0,0 0 0,0 0 0,1 0-1,-1 0 1,0 0 0,0 0 0,1 0 0,-1 0-1,0 0 1,0 0 0,1 0 0,-1 0 0,6 10 991,1 19-630,7 111 763,-6-45-487,-7-72-439,-1 27-1,0-18 1914,0-53-7745,0 10 3830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2:58.47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5 64 2816,'-4'-3'1894,"19"6"1972,95-5-536,58-7-2498,-87 4-301,-71 5-416,0-1 1,-1-1 0,1 1-1,0-2 1,-1 1-1,1-1 1,-1-1-1,14-6 1,-22 9-446,0 1 0,0-1 1,-1 0-1,1 0 0,0 1 1,0-1-1,-1 0 0,1 0 1,0 0-1,-1 0 0,1 0 0,-1 0 1,0 0-1,1 0 0,-1 0 1,1-2-1,-1 2-140,3-3-1140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2:58.80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30 11 3488,'-7'-10'1041,"7"16"312,2 15 13,-3 13 174,-10 54 0,6-59-1219,1 1 0,1 56-1,8-24-123,2 30 1137,-7-81-2091,3 0 149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2:59.30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8 11 2720,'-2'-2'352,"1"2"-306,1 0 0,0 0 0,-1-1 0,1 1 0,0 0 0,-1 0 0,1-1 0,0 1 0,-1 0 0,1-1 0,0 1 0,0-1 0,0 1 0,-1 0 0,1-1 0,0 1 0,0-1 0,0 1 0,0 0 0,0-1 0,0 1 0,-1-1 0,1 0 0,6 5 74,0-1 0,-1 1 0,0 0 0,0 0 0,7 8 0,103 147 2026,-76-102-1631,-17-23 32,-1 1-1,16 39 0,-27-53-191,-1 1 0,-2 0 0,0 1 0,6 45-1,-11-51-235,-2 0 0,0 0 0,-1 0 0,-1 0 0,0 0 0,-8 28-1,-1-9 234,-30 64 0,31-80-377,-1 0 0,-1-1 0,0-1 0,-1 0 0,-1-1-1,-20 19 1,8-6-817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3:00.23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13 63 2720,'-12'0'6890,"29"0"-5359,252 4 944,478-30-513,-720 25-1919,363-18 341,-361 17-395,456-16 529,-337 20-519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3:01.77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5 186 3808,'-4'-13'1227,"4"13"-1217,0 0 1,0 0-1,0 0 1,0 0-1,0 0 1,-1-1-1,1 1 1,0 0-1,0 0 1,0 0 0,0 0-1,0 0 1,0 0-1,0 0 1,0 0-1,0-1 1,0 1-1,0 0 1,0 0 0,0 0-1,0 0 1,0 0-1,0 0 1,0 0-1,0 0 1,1-1-1,-1 1 1,0 0-1,0 0 1,0 0 0,0 0-1,0 0 1,0 0-1,0 0 1,0 0-1,0 0 1,0 0-1,0 0 1,0 0 0,0-1-1,1 1 1,-1 0-1,0 0 1,0 0-1,0 0 1,2-1 240,5-4-108,-5-2 3287,11 77-2284,15 83 897,-25-146-729,-1-15 198,-2-16-310,0 24-1278,0-278 353,1 266-446,-1 0 0,2 1-1,5-24 1,-7 35 159,0 0 0,0 0 0,0-1-1,0 1 1,0 0 0,0 0 0,0-1 0,0 1 0,0 0 0,1 0 0,-1-1 0,0 1 0,0 0-1,0 0 1,0-1 0,0 1 0,1 0 0,-1 0 0,0 0 0,0-1 0,0 1 0,1 0-1,-1 0 1,0 0 0,0 0 0,1 0 0,-1 0 0,0-1 0,0 1 0,1 0 0,-1 0 0,0 0-1,0 0 1,1 0 0,-1 0 0,0 0 0,0 0 0,1 0 0,-1 0 0,0 0 0,0 0 0,1 0-1,-1 0 1,0 0 0,0 1 0,1-1 0,-1 0 0,0 0 0,0 0 0,1 0 0,-1 0 0,0 1-1,14 12-169,-8-6 229,10 7-89,27 21 336,-39-31-241,1-1 1,0-1-1,0 1 0,0-1 1,0 0-1,0 0 0,10 2 1,-12-3-368,7 0 994,-3-3-4924,-2 2 2237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3:02.42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24 38 2400,'-7'-3'376,"-9"-7"3128,17 4 637,29-6-3064,-26 11-1061,-1 0 0,1 0 0,0 0-1,0 0 1,0 0 0,0 1-1,0 0 1,1 0 0,-1 0 0,0 0-1,0 1 1,0 0 0,0-1 0,0 2-1,-1-1 1,1 0 0,0 1 0,0-1-1,-1 1 1,1 0 0,-1 0 0,1 1-1,-1-1 1,0 1 0,0-1 0,0 1-1,0 0 1,-1 0 0,1 1-1,-1-1 1,0 0 0,0 1 0,0-1-1,0 1 1,-1 0 0,1 0 0,-1-1-1,0 1 1,0 0 0,1 7 0,-2-4 36,1 0 1,-1 0 0,-1-1-1,1 1 1,-1 0 0,0 0-1,0-1 1,-1 1 0,0-1-1,0 1 1,-1-1 0,-6 12-1,4-9 19,-2 0 0,1 0 1,-1-1-1,-1 0 0,0 0 0,0 0 0,-11 7 0,-23 18 478,48-34-77,0-1 0,0 1 0,0 0 0,-1 0 0,11 1-1,19-4-315,-2-2-180,-6 0 126,0 1 0,40 0 0,-63 4-223,0 2-1,-1-1 0,1 0 0,0 1 0,0 0 0,-1 0 0,6 2 0,-8-3-149,0 1 1,0-1 0,0 1-1,0-1 1,0 1 0,0 0-1,0 0 1,0 0-1,0 0 1,0 0 0,0 0-1,0 0 1,0 0-1,-1 0 1,1 0 0,0 0-1,-1 0 1,1 0 0,-1 1-1,0-1 1,1 0-1,-1 2 1,3 9-2071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3:04.37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7 1824,'8'-7'6181,"-4"36"-5376,-10 53-481,1-2-114,7 578 1144,32-94-425,-25-467-834,48 243 1265,-48-293-1184,12 81 531,-9-48-246,-11-56 483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5:27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42 168 9984,'-41'-17'4512,"51"6"-3936,11-1 2303,7 9-1695,26-14 864,4 1-1216,41-11-32,-4 5-480,21-4-224,-3 12-32,-5 11-512,-15 11 256,-11 4-6047,-19 8 3423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3:05.83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1 580 2976,'3'0'845,"1"0"0,0 0 1,0-1-1,0 0 0,0 0 0,-1 0 1,8-3-1,-6 2-497,-1-1-1,1 0 1,-1 0-1,1 0 1,3-4 0,3-4-169,0-1 1,17-25-1,-28 37-173,9-15 48,-1 1 1,0-1 0,-1-1-1,0 0 1,7-26 0,12-81-101,-19 84-1,1 2 233,-3 1 1,1-48-1,-6 80-192,0-1 0,0 0 0,-1 1 1,-2-9-1,3 12-43,0 0 1,-1-1-1,1 1 1,-1 0 0,1-1-1,-1 1 1,0 0 0,0 0-1,0 0 1,1 0-1,-1 0 1,0-1 0,0 2-1,-1-1 1,1 0-1,0 0 1,0 0 0,0 0-1,-2 0 1,3 1 27,-1 0 0,1 0 0,-1 0 1,1 0-1,-1 0 0,1 0 0,-1 0 0,1 0 1,-1 0-1,1 0 0,-1 0 0,1 1 0,-1-1 0,1 0 1,-1 0-1,1 1 0,-1-1 0,1 0 0,0 0 0,-1 1 1,1-1-1,-1 0 0,1 1 0,0-1 0,-1 1 1,1-1-1,0 1 0,0-1 0,-1 0 0,1 1 0,-9 19-295,6-13 243,-5 11 121,0 0 0,2 1 0,1-1 0,-6 29 0,8-27 81,-9 79 409,11-87-512,0 22 294,4 49 0,-2-72-151,0 0 0,2-1 0,-1 1 0,1-1 0,1 0 0,-1 0 0,2 0 0,9 17 0,-13-25-109,1 0 1,0 0 0,-1 0 0,1 0 0,0 0 0,0 0 0,0 0 0,0 0 0,0-1 0,1 1 0,-1-1 0,0 0-1,1 1 1,-1-1 0,1 0 0,-1-1 0,1 1 0,0 0 0,-1-1 0,6 1 0,-6-1-598,0 0 1,1 0-1,-1-1 0,0 1 1,0-1-1,0 1 0,0-1 1,0 0-1,0 0 0,2-2 1,4 0-1512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3:06.31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17 12 3648,'-17'-11'7786,"31"11"-6916,2 0-656,26 0 481,56 6 1,-61-2 72,57-3 0,-55-1-443,-38 0-175,-3-6-353,-5 6-4685,4 2 3729,-1 0-1,0 0 0,-4 5 1,-2 0-643,-7 5-187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3:06.68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10 37 2976,'-2'-1'168,"-5"-1"675,8 9 3932,5-7-3345,111-5 1850,-51 3-2624,26 0-336,-56 3-34,0-1 0,36-5 0,-71 4-498,0 1-1,0 0 1,0 0-1,0-1 0,0 1 1,0 0-1,0-1 1,0 1-1,0-1 1,0 1-1,0-1 0,0 0 1,0 1-1,0-1 1,-1 0-1,1 0 1,0 0-1,0 1 0,-1-1 1,1 0-1,-1 0 1,1 0-1,0 0 1,-1 0-1,0 0 1,1 0-1,-1-2 0,3-4-2037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3:07.54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5 132 2304,'-5'-7'1579,"5"7"-1239,0-1-1,0 1 1,0-1-1,0 1 1,5-8 6789,-4 7-6789,5-6-1278,-1 0 1277,0 0 1,6-14-1,3-6 131,-7 17-380,-1 0 1,5-14 0,-16 46-1297,1 96 850,1 39 456,4 21 617,-1-96-42,2-76-533,-2-6-118,0 0 0,1 0 0,-1 0 0,0 0 0,0 0 0,0 0 0,1 1 0,-1-1 0,0 0-1,0 0 1,0 0 0,0 0 0,0 1 0,0-1 0,1 0 0,-1 0 0,0 0 0,0 1 0,0-1 0,0 0 0,0 0 0,0 1 0,0-1 0,0 0 0,0 0 0,0 0 0,0 1 0,0-1 0,0 0 0,0 0 0,0 1-1,0-1 1,0 0 0,0 0 0,0 0 0,-1 1 0,1-1 0,0 0 0,0 0 0,0 0 0,0 1 0,0-1 0,0 0 0,-1 0 0,1 0 0,0 0 0,0 0 0,0 1 0,-1-1 0,1 0 0,0 0 0,0 0 0,0 0 0,-1 0-1,1 0 1,0 0 0,0 0 0,0 0 0,-1 0 0,1 0 0,0 0 0,0 0 0,-1 0 0,1 0 0,0 0 0,0 0 0,-1 0 0,-1 0-42,0 0 1,0 0-1,-1 0 0,1 0 1,0 0-1,0 1 0,0-1 1,0 1-1,0-1 0,-1 1 1,1 0-1,0 0 0,0 0 1,1 0-1,-5 2 0,22-8 745,1 1 0,18-3 0,12-1-674,74-9-170,-108 17 443,-8 0-907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3:10.49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31 25 2240,'-10'-12'2288,"5"6"-1073,5 6-1162,0 0 0,-1 0 0,1 0 0,0 0 0,-1 0 0,1-1 0,0 1 0,0 0 0,-1 0 0,1 0 0,0-1 0,0 1 0,0 0 0,-1 0 0,1-1 0,0 1 0,0 0 0,0-1 0,0 1 0,-1 0 0,1 0-1,0-1 1,0 1 0,0 0 0,0-1 0,0 1 0,0-1 0,-6 7 1307,6-6-1340,-1 1 0,1-1-1,-1 1 1,1-1 0,0 1-1,-1-1 1,1 1 0,0-1-1,-1 1 1,1 0-1,0-1 1,0 1 0,0-1-1,-1 1 1,1 0 0,0-1-1,0 1 1,0 0 0,0-1-1,0 1 1,0 0 0,0-1-1,1 1 1,-1 0-1,0-1 1,0 1 0,0-1-1,1 1 1,-1 0 0,0-1-1,0 1 1,1-1 0,-1 1-1,1-1 1,-1 1 0,0-1-1,1 1 1,-1-1-1,1 0 1,0 1 0,2 2 84,1-1 0,-1 0 1,0 0-1,1-1 0,0 1 0,5 1 1,11 5 290,-4 0-255,0-2 0,1 1 0,0-2 0,0 0-1,0-1 1,1-1 0,0-1 0,-1 0 0,1-1 0,0-1 0,0-1 0,17-2 0,1-2 108,50-8 282,-75 12-532,0-1 0,0 1-1,0 1 1,12 1 0,-1-1-51,-22 0 48,1 1 0,-1-1-1,0 1 1,1-1-1,-1 1 1,1-1 0,-1 1-1,0-1 1,1 1 0,-1-1-1,0 1 1,0-1-1,0 1 1,1 0 0,-1-1-1,0 1 1,0-1 0,0 1-1,0 0 1,0-1 0,0 2-1,0 1 2,1 4 4,-1 1 0,1-1 0,-2 1 0,1-1 0,-1 0 0,0 1 0,-2 7 0,-1 4 0,-67 462-70,53-256 22,15-167 38,0 179 108,4-129-63,5 19-32,40 235-1,-16-245 143,-20-84-151,-1 2 1,5 38-1,10 171 222,-20-164-215,-6 88 1,-5-79 286,5-70-202,1-15-60,1-1-1,-1 0 1,1 0 0,0 1-1,0 5 1,1-6 14,-1 0 1,0 0 0,0-1-1,-1 1 1,1 0-1,-2 5 1,2-6-14,-1-1 0,1 1 0,0-1 0,-1 1 0,1-1 0,0 1 0,0-1 0,0 1 0,0-1 0,0 1 0,1 1 0,0-2 12,-1 0 0,1 0 1,-1 0-1,0 0 0,1 0 1,-1 0-1,0 1 0,0-1 0,0 0 1,0 0-1,0 0 0,0 0 1,0 0-1,0 1 0,0-1 0,0 0 1,-1 0-1,1 0 0,0 0 0,-1 0 1,1 0-1,-1 0 0,1 0 1,-1 0-1,0 0 0,1 0 0,-1 0 1,0 0-1,0 0 0,1-1 1,-1 1-1,0 0 0,-1 0 0,-3 2 50,1-1-1,-1 0 1,0 0-1,0 0 1,-8 2 0,-86 24 390,-28 7-361,126-35-317,0 0 1,0 0 0,0 1-1,0-1 1,0 0-1,0 1 1,0-1 0,0 1-1,0-1 1,0 1-1,0 0 1,0-1 0,0 1-1,1 0 1,-1 0 0,0 0-1,0-1 1,1 1-1,-1 0 1,0 0 0,1 0-1,-1 0 1,1 0-1,-1 0 1,1 0 0,0 0-1,-1 0 1,1 1-1,0-1 1,0 0 0,0 0-1,0 0 1,0 0-1,0 2 1,4 10-1903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3:13.23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131 74 2144,'0'-11'1931,"0"12"-1302,0-7 912,-1 6-1386,0 0 0,0 0 0,0 0 0,0 0 0,1 1 0,-1-1 0,0 0-1,0 1 1,0-1 0,1 0 0,-1 1 0,0-1 0,0 1 0,1-1 0,-1 1 0,0 0 0,1-1 0,-1 1 0,1 0-1,-2 0 1,-2 8 31,-1 0-1,-8 12 0,6-11-11,1 0 0,-5 12 0,-30 102 259,26-69-429,12-46-2,1-1 1,0 1-1,0 0 1,1 0-1,0 16 1,1-21 79,0-1 0,0 1-1,1-1 1,0 1 0,0-1 0,0 1 0,0-1 0,0 0-1,0 1 1,1-1 0,0 0 0,0 0 0,0 0 0,0 0-1,0 0 1,0-1 0,5 5 0,-3-4 13,0-1 1,-1 0-1,1 0 1,0 0-1,0-1 1,0 0-1,0 1 1,0-1-1,0 0 1,0-1-1,0 1 1,1-1-1,-1 0 1,0 0-1,0 0 1,0-1-1,8-1 0,6-2 113,0-1 0,29-11 0,-34 11-214,3-3 57,1 0 1,-2-2-1,1 1 1,20-19-1,-22 18-41,-9 5 8,0 1 1,0-1 0,0-1 0,-1 1 0,1-1 0,-1 0 0,-1 0 0,1 0 0,-1 0-1,4-12 1,2-8 132,7-40 0,-8 31-111,-1 6-100,-3-1 0,0 0 0,-1-48 0,-3 78 51,0 0 1,0-1-1,0 1 0,0 0 1,-1 0-1,1 0 1,0 0-1,0 0 0,0-1 1,0 1-1,0 0 0,0 0 1,-1 0-1,1 0 1,0 0-1,0 0 0,0 0 1,0 0-1,-1 0 0,1 0 1,0-1-1,0 1 1,0 0-1,0 0 0,-1 0 1,1 0-1,0 0 1,0 0-1,0 0 0,-1 0 1,1 0-1,0 1 0,0-1 1,0 0-1,0 0 1,-1 0-1,1 0 0,0 0 1,0 0-1,0 0 0,0 0 1,0 0-1,-1 0 1,1 1-1,0-1 0,0 0 1,0 0-1,0 0 0,0 0 1,0 1-1,-10 7-15,4 3-7,0 1 0,0 0 0,1 0 0,-5 21 0,-10 57-10,10-36 18,6-28 1,1 0 0,1 1 0,2 31 0,0-28-82,1-20 155,-1 0 0,1 0 1,1 0-1,0 0 0,6 16 0,-7-22-6,1 0 0,-1 0 0,1 1 1,0-1-1,1-1 0,-1 1 0,1 0 0,0 0 0,0-1 1,0 0-1,0 0 0,0 0 0,1 0 0,-1 0 0,5 2 1,-4-3 52,0 0 0,-1-1 1,1 1-1,0-1 1,0 0-1,0 0 0,0-1 1,0 1-1,0-1 1,7 0-1,-11 0-81,1 0 0,-1 0 0,1 0 1,-1 0-1,1 0 0,-1 0 0,0-1 0,1 1 0,-1 0 0,1 0 0,-1 0 0,0-1 1,1 1-1,-1 0 0,0-1 0,1 1 0,-1 0 0,0-1 0,0 1 0,1 0 0,-1-1 1,0 1-1,1-1 304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3:14.29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259 4 1824,'-3'-3'7146,"-5"2"-4956,-12 2-3573,15-1 2016,-17 0-305,-1 1-1,0 2 1,1 0-1,-42 12 1,58-13-338,1 0 0,-1 0 0,1 1 1,-1-1-1,1 1 0,0 1 0,0-1 0,0 1 1,0 0-1,1 0 0,-6 6 0,10-9 20,0-1 1,0 0-1,-1 0 0,1 1 0,0-1 0,0 0 1,0 0-1,0 1 0,0-1 0,0 0 0,0 0 1,0 1-1,0-1 0,-1 0 0,1 0 0,0 1 1,0-1-1,0 0 0,1 0 0,-1 1 0,0-1 0,0 0 1,0 0-1,0 1 0,0-1 0,0 0 0,0 0 1,0 1-1,0-1 0,1 0 0,-1 0 0,0 1 1,0-1-1,0 0 0,0 0 0,1 0 0,-1 0 1,0 1-1,0-1 0,0 0 0,1 0 0,-1 0 0,1 0 1,1 3-33,5 2 51,0 0 0,1 0-1,0-1 1,-1 0 0,1 0 0,9 2 0,-10-4-9,-1 0 0,1 1 0,-1 0 0,0 0 0,1 1 0,-1 0 0,-1 0 0,1 0 0,-1 0 0,1 1 1,4 6-1,-7-7 2,0-1 0,-1 1 1,1 0-1,-1 0 1,0 0-1,0 1 0,0-1 1,0 0-1,-1 1 1,0-1-1,0 1 0,0-1 1,0 1-1,-1 0 1,0-1-1,0 1 0,0 0 1,0-1-1,-2 7 1,0-2 52,-1 0 1,0-1 0,0 1 0,-1-1-1,0 0 1,0 0 0,-1 0-1,0 0 1,-10 11 0,-20 18 143,30-30-285,4-5 53,0 0 0,0-1 0,-1 1 0,1 0 0,-1 0 0,1-1 0,-1 1 0,1-1 0,-1 1 0,0-1 0,0 0-1,0 0 1,0 0 0,-4 2 0,11-7-3747,3 0 1942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3:14.88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50 3328,'0'-5'7025,"0"5"-6887,11-6 1309,16-2-1567,19-2 833,90-6 0,-87 12-427,21 4 241,-32 1-398,-37-1-54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3:16.76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50 1824,'4'-21'4158,"-4"21"-4124,0 0 0,0 0 0,0-1-1,0 1 1,0 0 0,0 0 0,0 0 0,0 0 0,0 0 0,0 0 0,0 0 0,0 0-1,0 0 1,0 0 0,0-1 0,0 1 0,0 0 0,0 0 0,0 0 0,0 0 0,0 0 0,0 0-1,0 0 1,0 0 0,0 0 0,0 0 0,0 0 0,0 0 0,0 0 0,0-1 0,0 1-1,0 0 1,1 0 0,-1 0 0,0 0 0,0 0 0,0 0 0,0 0 0,0 0 0,0 0 0,0 0-1,0 0 1,0 0 0,0 0 0,0 0 0,1 0 0,-1 0 0,0 0 0,0 0 0,0 0-1,0 0 1,0 0 0,0 0 0,0 0 0,0 0 0,0 0 0,2 13 1358,-1 14-926,7 35-1,-5-39-217,3 28 24,1 61 0,-3-44 432,-1-56 408,-2-10 299,0-9-585,-6-67-242,2 46-548,1-46 0,3 31-120,-2 28 85,1 0-1,1 1 1,1-1 0,5-23 0,-6 34-8,0 0-1,1 1 1,-1-1-1,1 0 1,0 1-1,0-1 1,0 1-1,1 0 1,-1 0-1,1 0 1,0 0-1,0 0 1,0 0-1,0 1 1,0-1-1,1 1 1,4-3-1,-2 3 25,0-1 0,0 1 1,0 1-1,0-1 0,0 1 0,1 0 0,-1 0 0,0 1 0,1 0 0,9 1 1,-5 0-12,1 0 1,-1 1-1,1 1 1,-1 0-1,0 0 1,0 1-1,0 1 1,11 6-1,-21-10 314,-1 0-1008,0 4 262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3:17.14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260 0 3392,'-5'1'297,"-6"-1"39,1 1-1,-1 1 1,1 0-1,0 0 1,0 1-1,0 1 1,0-1 0,-12 7-1,13-4-129,1 0 0,0 1-1,0 0 1,0 0 0,1 0-1,0 1 1,1 0 0,-1 1-1,-6 12 1,5-5-107,0 0 0,2 0 0,0 1 0,0 0 0,-2 17 0,-2 16 56,-6 74 0,15-104-43,0 1 0,2-1 0,0 0-1,1 0 1,1 0 0,11 34 0,-12-48-82,0 0 1,0 0-1,1 0 0,0 0 1,0-1-1,0 0 0,1 1 1,-1-1-1,1-1 0,1 1 1,-1 0-1,1-1 0,0 0 1,-1 0-1,10 5 0,11 3-440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5:31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1100 4160,'0'0'1333,"6"16"2134,-6-16-3295,1 0 0,-1 0 0,1 0 1,-1 0-1,1 0 0,-1 0 0,1 0 0,-1 0 1,1 0-1,-1 0 0,1 0 0,-1 0 0,1 0 1,-1-1-1,0 1 0,1 0 0,-1 0 1,1 0-1,-1-1 0,0 1 0,1 0 0,-1-1 1,1 1-1,11-12 1972,-6 2-1391,-1 1 0,1-1 1,4-15-1,16-35 559,37-64 0,-32 77-922,49-57 0,-33 46-205,-8 8 143,-3-1 0,-2-2 0,43-90 0,-42 62 83,29-105 0,-61 170-295,-3 16-115,0-1 0,0 1 0,-1 0 1,1 0-1,0 0 0,0 0 0,0 0 0,0 0 0,0 0 0,0-1 0,0 1 0,0 0 0,0 0 0,0 0 0,0 0 0,0 0 1,0 0-1,-1 0 0,1 0 0,0 0 0,0 0 0,0 0 0,0 0 0,0 0 0,0-1 0,0 1 0,-1 0 0,1 0 1,0 0-1,0 0 0,0 0 0,0 0 0,0 0 0,0 0 0,0 0 0,-1 0 0,1 0 0,0 0 0,0 0 0,0 1 0,0-1 1,0 0-1,0 0 0,-1 0 0,1 0 0,0 0 0,0 0 0,0 0 0,0 0 0,0 0 0,0 0 0,0 0 0,0 0 1,0 1-1,-1-1 0,-2 4 5,-1-1 0,1 2 0,0-1 0,0 0 0,-4 8 0,-60 113-1,-120 189 54,45-37 7,-43 73 465,156-305-455,-42 74 339,70-117-366,0 1-1,0-1 1,0 1 0,0-1 0,0 1-1,0-1 1,0 6 0,1-8-43,0 0 0,0 0 0,0 0 0,0 1 0,0-1 0,0 0 0,0 0 0,0 0 0,0 1 0,1-1 0,-1 0-1,0 0 1,0 0 0,0 0 0,0 1 0,0-1 0,0 0 0,0 0 0,1 0 0,-1 0 0,0 0 0,0 1 0,0-1 0,0 0 0,0 0 0,1 0 0,-1 0 0,0 0 0,0 0 0,0 0 0,1 0 0,-1 0 0,0 0 0,13-3 73,9-11-58,0-1 1,-1 0-1,34-33 0,10-7-5,171-141 123,-166 137-96,-22 17-16,75-58 79,-115 93 70,-1 1 0,11-13 0,-20 20-191,1 1-1,-1-1 1,0 1 0,1-1-1,0 1 1,-1 0 0,1-1-1,0 1 1,0 0 0,0 0 0,0 0-1,-1 4 1,-3 4 22,1-1-4,0-1 0,0 1 0,1 0 0,0 0 0,1 0 0,0 0-1,0 1 1,1-1 0,0 0 0,1 12 0,1-15 25,-1 1 0,1 0-1,0-1 1,1 1-1,-1-1 1,2 1 0,-1-1-1,0 0 1,1 1 0,0-2-1,1 1 1,-1 0 0,1-1-1,0 1 1,6 5-1,-9-10-3,1 1-1,-1-1 0,1 1 1,-1-1-1,1 0 0,-1 0 1,1 0-1,0 0 0,0 0 1,-1 0-1,1 0 0,0 0 1,0-1-1,0 1 0,0-1 1,0 1-1,0-1 0,0 0 1,0 0-1,0 0 0,0 0 0,0 0 1,0 0-1,0-1 0,0 1 1,0 0-1,0-1 0,0 0 1,0 1-1,-1-1 0,1 0 1,0 0-1,0 0 0,-1 0 1,1-1-1,-1 1 0,1 0 1,-1-1-1,1 1 0,-1-1 1,0 1-1,2-3 0,4-6 33,-1 0 0,0 0 0,0 0-1,-1 0 1,-1-1 0,0 0 0,6-21 0,-6 10 17,-1 0 1,0 0 0,-1-29-1,-2 45-81,0 1-1,0-1 1,-1 1-1,0-1 1,0 0-1,0 1 1,-1-1-1,0 1 1,0 0-1,-5-10 1,5 12 11,0 0-1,0 1 1,0-1 0,-1 1-1,0-1 1,1 1 0,-1 0-1,0 0 1,0 0 0,0 0-1,0 0 1,0 1 0,-1-1-1,1 1 1,0 0 0,-1 0-1,1 0 1,-6 0 0,-36 1 109,60-2-28,-1-1 0,26-10 0,-2 1-16,13-2 50,-21 4-130,1 2-1,0 1 1,47-4 0,-67 10-3,6 0 46,0 0 0,-1 2-1,1-1 1,23 5 0,-36-4-18,-1 0 1,1 0 0,0 0-1,0 1 1,-1-1 0,1 1-1,-1 0 1,1 0 0,-1 0-1,0 0 1,0 1 0,0-1-1,0 1 1,0 0 0,-1 0-1,1 0 1,-1 0-1,0 0 1,1 0 0,-2 1-1,1-1 1,0 1 0,-1-1-1,2 6 1,3 19 10,-2 1-1,-1 0 1,-1 0 0,-3 42-1,0-23-82,1-42 91,0 0-1,1-1 1,0 1 0,0-1 0,2 7-1,-3-11-13,0 0 0,1 0-1,-1 0 1,0 0 0,1 0 0,-1 0-1,1 0 1,-1 0 0,1 0-1,-1 0 1,1 0 0,0 0 0,0 0-1,-1-1 1,1 1 0,0 0-1,0 0 1,0-1 0,0 1 0,0-1-1,0 1 1,0-1 0,0 1-1,0-1 1,0 1 0,0-1 0,0 0-1,0 0 1,0 1 0,0-1-1,2 0 1,0-1 14,0 0 1,0 0-1,0 0 0,0 0 1,-1-1-1,1 1 0,0-1 1,-1 1-1,1-1 0,2-2 1,23-24 57,-22 21-77,65-77 16,-43 49-117,1 2 0,54-49 0,-80 80 75,0-1-1,0 1 1,0 0 0,1 1-1,-1-1 1,1 1 0,5-3-1,-8 4 15,0 0-1,0 0 0,-1-1 1,1 1-1,0 0 1,0 0-1,-1 0 0,1 0 1,0 0-1,0 0 0,-1 0 1,1 0-1,0 1 1,0-1-1,-1 0 0,1 0 1,0 1-1,0-1 1,-1 0-1,1 1 0,0-1 1,-1 1-1,1-1 0,-1 1 1,1-1-1,-1 1 1,1-1-1,-1 1 0,1 0 1,-1-1-1,1 1 1,-1-1-1,0 1 0,1 0 1,-1 0-1,0-1 0,1 1 1,-1 0-1,0 0 1,0-1-1,0 2 0,0 4 33,1-1 0,-2 1 0,0 9 0,-1 2-10,-15 98-73,2-23 159,14-66-13,3-21-32,4-18 32,0-4-86,2 0 0,0 0 0,1 0 0,1 1 0,0 0 0,2 1 0,-1 1 0,24-24 0,-19 23-52,1 1-1,0 1 0,1 0 1,0 1-1,1 0 0,0 2 1,29-11-1,-38 17-1,0 1-1,1 0 1,-1 1-1,1 0 1,-1 0-1,22 1 1,-29 1 43,0 0-1,0 0 1,-1 0 0,1 1 0,0-1 0,0 1 0,0 0 0,-1-1-1,1 1 1,0 1 0,-1-1 0,1 0 0,-1 1 0,1-1 0,-1 1-1,0 0 1,0 0 0,0 0 0,0 0 0,0 0 0,0 0 0,0 0 0,0 1-1,-1-1 1,0 1 0,1-1 0,-1 1 0,0-1 0,0 1 0,1 3-1,0 9 29,-1-1 0,0 0-1,-1 0 1,-1 0-1,0 1 1,-6 25 0,1 1 117,5-41-133,1 1 0,0 0-1,0-1 1,0 1 0,0 0 0,0-1 0,0 1-1,0 0 1,0-1 0,0 1 0,0-1 0,0 1-1,0 0 1,0-1 0,1 1 0,-1-1 0,0 1-1,1 0 1,-1-1-6,0 0 0,1 0 0,-1 0-1,0 0 1,1 0 0,-1 0 0,1 0 0,-1 0-1,0 0 1,0-1 0,1 1 0,-1 0 0,0 0-1,1 0 1,-1-1 0,0 1 0,0 0 0,1 0 0,-1-1-1,0 1 1,0 0 0,0 0 0,1-1 0,18-28 61,-15 22-64,68-95-38,-58 85 13,1 0 0,1 1 0,27-23 0,-36 33-50,4-2-112,-11 8 183,0 0 0,0 0 0,0 0 0,1 0 0,-1 0 0,0 0 0,0 0 0,1 0 0,-1 0 0,0 0 0,0 0 0,0 0 0,1 0 1,-1 0-1,0 0 0,0 1 0,0-1 0,0 0 0,1 0 0,-1 0 0,0 0 0,0 0 0,0 1 0,0-1 0,0 0 0,1 0 0,-1 0 0,0 0 1,0 1-1,0-1 0,0 0 0,0 0 0,0 0 0,0 1 0,0-1 0,0 0 0,0 0 0,0 1 0,0-1 0,0 0 0,0 0 0,0 0 1,0 1-1,0-1 0,0 0 0,0 0 0,0 0 0,0 1 0,0-1 0,-1 0 0,1 37-104,-1-5 221,2 1 1,9 62-1,-6-85 126,2-15-57,3-4-150,28-29 59,-26 24-6,25-21-1,104-71-91,-129 101-86,-11 5 87,0 0-1,0 1 1,1-1 0,-1 0-1,0 0 1,0 0-1,0 0 1,1 0-1,-1 0 1,0 0 0,0 1-1,0-1 1,0 0-1,1 0 1,-1 0 0,0 0-1,0 1 1,0-1-1,0 0 1,0 0-1,0 0 1,1 1 0,-1-1-1,0 0 1,0 0-1,0 1 1,0-1-1,-2 22-164,1-16 180,-4 25 171,3-25-183,0 1 0,1 0 0,-1 0 0,2 0 0,-1 0 0,1 0 0,0 0 0,1 0 0,-1 0 0,1 0 0,4 14 0,-4-21 15,-1 1-1,0 0 0,1 0 0,-1-1 0,1 1 0,-1 0 1,1-1-1,0 1 0,-1 0 0,1-1 0,0 1 1,-1-1-1,1 1 0,0-1 0,0 1 0,-1-1 1,1 0-1,0 1 0,0-1 0,0 0 0,0 0 0,-1 0 1,1 1-1,0-1 0,0 0 0,0 0 0,0 0 1,0 0-1,-1-1 0,1 1 0,0 0 0,0 0 0,0 0 1,0-1-1,0 1 0,-1 0 0,1-1 0,1 0 1,4-2 13,-1 0 0,0 0 0,1 0 1,5-6-1,40-34 31,30-22-152,-65 52 10,1 2 0,35-18 0,-52 29 76,1 0 1,-1 0-1,0 0 0,0 0 0,1 0 1,-1-1-1,0 1 0,1 0 0,-1 0 1,0 0-1,1 0 0,-1 0 0,0 0 1,1 0-1,-1 0 0,0 0 0,1 0 1,-1 0-1,0 0 0,1 0 1,-1 1-1,0-1 0,1 0 0,-1 0 1,0 0-1,1 0 0,-1 0 0,0 1 1,1-1-1,2 11-18,-6 24 153,1-20-241,5 44 76,-2-53 23,-1 0 1,1 0-1,0 0 0,3 11 0,-3-15 35,-1 0 0,1-1 1,-1 1-1,1 0 0,0 0 0,0-1 1,0 1-1,0-1 0,0 1 0,0-1 1,0 1-1,0-1 0,1 0 0,-1 1 1,1-1-1,-1 0 0,1 0 0,-1 0 1,4 1-1,-4-2-9,0 0 0,0 0 0,0 0 1,0 0-1,0 0 0,0 0 0,0-1 0,1 1 0,-1 0 0,0-1 1,0 1-1,0-1 0,0 1 0,0-1 0,-1 0 0,1 1 0,1-2 0,17-14 67,-17 13-79,45-52-111,-3 3 150,-19 27-31,26-29 28,-1-11-75,53-90 0,28-82-440,-66 99 374,-61 131 85,-3 5 7,0 1 0,-1 0-1,1 0 1,0-1 0,0 1 0,-1 0 0,1-1 0,-1 1-1,0-1 1,1 1 0,-1-1 0,0 1 0,0-1 0,0 1 0,0-1-1,0 1 1,0-1 0,0 1 0,-1-2 0,1 3 11,0-1 0,0 1 0,0 0 1,0 0-1,0 0 0,0 0 0,-1-1 0,1 1 1,0 0-1,0 0 0,0 0 0,0 0 1,0-1-1,-1 1 0,1 0 0,0 0 0,0 0 1,0 0-1,0 0 0,-1 0 0,1 0 0,0-1 1,0 1-1,0 0 0,-1 0 0,1 0 1,0 0-1,0 0 0,0 0 0,-1 0 0,1 0 1,0 0-1,0 0 0,0 0 0,-1 0 1,1 0-1,0 0 0,0 1 0,0-1 0,-1 0 1,1 0-1,0 0 0,0 0 0,0 0 0,-1 0 1,-3 3-16,-1 0 1,1 0-1,0 1 0,0-1 1,0 1-1,0 0 1,0 0-1,1 0 0,-6 10 1,-85 145-35,71-116 8,-13 24 41,-49 132 0,81-187 18,0 1 0,1 0 0,0 0 0,1 0 0,0 0 0,1 0 0,1 19 0,0-28 6,1 0 0,-1 0 0,1-1 0,0 1 0,-1 0-1,2-1 1,-1 1 0,0-1 0,1 1 0,-1-1 0,1 0 0,0 1 0,0-1 0,1 0 0,-1 0 0,1-1 0,-1 1-1,1 0 1,0-1 0,0 0 0,0 1 0,0-1 0,0 0 0,1-1 0,-1 1 0,0-1 0,1 1 0,-1-1 0,1 0-1,5 1 1,8 0-2,1 0 0,-1-1 0,0-1-1,1-1 1,-1 0 0,32-7-1,100-36-165,-95 27 217,-15 1-37,-27 11 43,-1 0 0,14-3 0,-25 8-77,0 0 0,0 0 0,0 0 0,0 0 1,0 0-1,0 0 0,0 0 0,0 0 0,0-1 0,0 1 0,1 0 0,-1 0 0,0 0 1,0 0-1,0 0 0,0 0 0,0 0 0,0 0 0,0 0 0,0 0 0,0 0 0,0 0 1,0 0-1,0 0 0,0 0 0,0 0 0,0 0 0,1 0 0,-1 0 0,0 1 0,0-1 1,0 0-1,0 0 0,0 0 0,0 0 0,0 0 0,0 0 0,0 0 0,0 0 0,0 0 1,0 0-1,0 0 0,0 0 0,0 0 0,0 0 0,0 0 0,0 0 0,0 0 0,0 0 0,0 0 1,0 0-1,0 1 0,0-1 0,0 0 0,0 0 0,0 0 0,0 0 0,0 0 0,0 0 1,0 0-1,-3 6-47,-14 12-27,6-7 39,-2 4 51,1 1 0,0 0 0,1 1 0,1 0 0,1 1 0,0 0 0,1 0 0,1 1 0,1 0 0,-6 34 0,11-48 22,1-1 0,-1 1 0,2-1 0,-1 1 0,0-1 0,1 0 0,0 1-1,0-1 1,1 5 0,-1-8-29,-1 0 0,0-1 0,0 1 0,1-1 0,-1 1 0,0-1 0,1 1 0,-1-1 0,0 1 0,1-1 0,-1 1 0,1-1 0,-1 1 0,1-1 0,-1 1 0,1-1-1,-1 0 1,1 1 0,0-1 0,-1 0 0,1 0 0,-1 1 0,1-1 0,0 0 0,0 0 0,1 0-3,-1 0 0,0-1 0,1 0 0,-1 1 0,0-1 0,0 0 0,1 1 0,-1-1 0,0 0 0,0 0 0,0 0 0,0 0 0,0 0 1,0 0-1,0 0 0,0 0 0,1-2 0,12-19-13,0 0-1,13-31 1,19-54-25,-26 59 32,-16 37 59,1 1-130,-5 10 70,1 0 0,-1 1 1,1-1-1,-1 0 0,1 1 1,-1-1-1,0 0 0,1 1 1,-1-1-1,1 0 0,-1 1 0,0-1 1,1 1-1,-1-1 0,0 1 1,1-1-1,-1 1 0,0-1 0,0 1 1,0 0-1,0-1 0,1 1 1,4 10 7,1 0-1,0-1 1,1 0 0,0 0 0,0-1 0,1 0 0,11 10 0,-13-13-2,1-1 0,0 0 0,0 0 0,0-1 0,0 0 0,1 0 0,0-1 0,0 0 0,0 0 0,0-1 1,9 2-1,1-2-787,-1 0 0,1-1 0,0-1 0,34-5 0,-29 1-4937,33-10 0,-15 3 537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3:17.59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13 3808,'0'-1'60,"1"1"0,-1-1 0,0 1 0,0-1 1,0 1-1,0-1 0,0 0 0,1 1 0,-1-1 0,0 1 0,0-1 0,1 1 1,-1 0-1,0-1 0,1 1 0,-1-1 0,1 1 0,-1-1 0,0 1 1,1 0-1,-1-1 0,1 1 0,-1 0 0,1 0 0,-1-1 0,1 1 0,-1 0 1,1 0-1,-1 0 0,1 0 0,0-1 0,-1 1 0,1 0 0,-1 0 1,1 0-1,-1 0 0,1 0 0,0 1 0,1-1 34,0 0 1,0 0-1,0 1 1,0-1-1,0 1 1,-1-1-1,1 1 1,0 0-1,-1 0 1,1 0-1,0-1 1,2 4-1,81 69 1117,-59-48-977,-15-17-119,-1 2-1,0-1 0,-1 1 1,0 1-1,-1 0 0,12 20 0,-13-16-32,-1 1-1,0 0 1,-1 0 0,-1 1-1,-1-1 1,0 1-1,0 27 1,-2-9 257,-2-1 0,-10 62 0,6-75-152,0 0 0,-1 0 1,-17 37-1,-35 54 266,39-79-279,18-30-725,-1 0 0,1 1 0,0-1 0,0 0 0,0 0 1,0 5-1,0 3-1609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3:18.64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14 61 2144,'-13'-15'5920,"63"5"-1554,24-4-4028,-28 8 76,151-10 564,-182 16-1083,19 0 289,-10 0-2989,-18 0 1483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3:19.25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73 17 3712,'-28'-5'3104,"11"-1"90,-10 4 38,31 4-3020,-1 0 0,1 0 0,0 0-1,0-1 1,0 0 0,5 1 0,38 2 48,1-3 1,51-4-1,-1 0-198,-79 2 141,34-6 1,-38 5-107,-1 0 0,1 0-1,28 2 1,-3 0-289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3:20.65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13 298 2816,'-3'0'185,"2"0"-147,1-1-1,0 1 1,0 0 0,-1 0-1,1 0 1,0 0 0,-1 0-1,1 0 1,0 0 0,-1 0-1,1 0 1,0 0 0,0 0-1,-1 0 1,1 0 0,0 0-1,-1 0 1,1 0 0,0 1-1,0-1 1,-1 0 0,1 0-1,0 0 1,0 0 0,-1 1-1,1-1 1,0 0 0,0 0-1,-1 0 1,1 1 0,-1 1 2326,14-1 642,-10 0-2824,-1-1-1,0 1 1,1-1-1,-1 0 0,0 0 1,1 0-1,-1-1 1,0 1-1,1 0 1,-1-1-1,0 0 1,5-1-1,3-5 80,1 0-1,-1 0 1,0-1-1,-1-1 1,0 1-1,0-1 1,-1-1-1,0 0 1,9-14-1,-4 2-82,0-1 1,-1-1-1,12-35 0,-21 53-178,0-3-47,0-1 0,0 1-1,0 0 1,-1-1 0,0-10 0,-6 25-511,-2 6 412,1 5 93,0 0-1,1 0 1,-2 29 0,0-5-17,-10 38-124,-5 33 31,-22 270 470,29-245-251,9-107 83,0 7 127,6-25 2,0-10-235,-1-1 0,0 1 0,0 0 0,0 0 0,0-1 0,0 1 0,0 0 0,0 0 0,0-1 0,0 1 0,0 0 0,0 0 0,-1-1 0,1 1 0,0 0 1,0-1-1,-1 1 0,1 0 0,0-1 0,-1 1 0,1 0 0,-1-1 0,1 1 0,-1-1 0,1 1 0,-1-1 0,1 1 0,-1-1 0,0 1 0,1-1 0,-1 0 0,0 1 0,1-1 0,-2 1 0,-4 3-101,5-3 44,-1 0-1,0 0 0,1 1 1,-1-1-1,0 0 1,0-1-1,0 1 1,0 0-1,0 0 0,1-1 1,-4 1-1,-12 3 49,11-1-11,9-2 542,18-3-158,1 0 0,38-9 0,-10 1-164,52-11 428,-91 19-2250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1:58.45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231 315 1888,'0'0'613,"4"0"2246,-23-3-1990,16 3-877,0-1-1,0 1 1,1-1-1,-1 1 1,0 0-1,0 0 0,0 0 1,1 0-1,-6 2 1,1 0 26,1 1 0,-1 0 1,1 0-1,0 0 0,-1 1 1,1 0-1,1 0 0,-1 1 1,1 0-1,-9 10 0,0 1-101,0 1 0,-16 26 0,23-31 16,0 0 1,0 1-1,1 0 1,1 0-1,0 0 1,-5 20-1,9-29 99,1 0-1,-1 0 1,1 0-1,0 0 1,0 0-1,0 0 1,0 0-1,1 0 1,0 0-1,-1 0 1,2 0-1,-1 0 1,0 0-1,1-1 1,-1 1-1,1 0 1,0-1-1,1 0 0,-1 1 1,0-1-1,1 0 1,0 0-1,0 0 1,0 0-1,0-1 1,0 1-1,5 2 1,-4-3 95,0 0 0,0 0 0,0 0 0,0 0 0,1 0 0,-1-1 0,0 0 1,1 0-1,-1 0 0,1-1 0,0 1 0,-1-1 0,7-1 0,-8 1-21,0-1 0,0 1 0,1-1 0,-1 0 0,0 0 0,0 0 0,0-1 0,0 1 0,0-1 0,-1 0 0,1 0 0,0 0 0,-1 0 0,1 0 0,-1 0 0,0-1 0,0 1 0,0-1 0,0 1 0,1-4 0,3-4 47,-2 0-1,0 0 1,0-1 0,3-14-1,7-48 181,-9 47-218,2-26 123,-2-1 0,-1-56 0,-12-29-497,8 136 257,-16-89-585,16 90 548,0 0 0,0 0 0,0 1 0,0-1 0,-1 0 0,1 0 0,0 1-1,0-1 1,0 0 0,-1 1 0,1-1 0,0 0 0,-1 1 0,1-1 0,0 0 0,-1 1-1,1-1 1,-1 1 0,1-1 0,-1 1 0,1-1 0,-1 1 0,1-1 0,-1 1 0,0 0-1,-1-1 1,1 2-106,0 1-1,1 0 1,-1 0-1,0-1 0,1 1 1,-1 0-1,1 0 1,-1 0-1,1 2 0,-2 13-65,1 0-1,2 26 1,0-5 24,1-8 152,1-1 0,11 49 0,0-4-20,-3-7 818,36 123-1,-17-120 1468,-30-65-2750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1:59.31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9 2496,'8'-3'5682,"0"1"-5635,-1 1 1,1 0-1,14 0 1,-15 1-9,-4 1-69,0-1 0,0 0 0,0 0 0,0 1 0,0 0 1,1-1-1,-1 1 0,-1 1 0,1-1 0,0 0 0,0 1 1,0-1-1,-1 1 0,1 0 0,-1 0 0,1 0 0,-1 0 1,3 4-1,-2-4 65,-1 1 0,-1 1 0,1-1 1,0 0-1,-1 0 0,0 1 0,1-1 1,-1 0-1,-1 1 0,1-1 0,0 1 0,-1 0 1,0-1-1,0 1 0,0 6 0,-1-5 22,0 0-1,0-1 1,0 1 0,-1 0-1,1-1 1,-1 1-1,0-1 1,-1 1 0,1-1-1,-1 0 1,-3 5-1,-38 45 670,42-51-436,7-3-58,4-1-136,24 1-3,151 7 225,-116-3 1149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2:00.40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56 2976,'28'-1'5177,"5"-2"-3428,69-1-1534,-33 3 249,-1-2 0,76-15-1,-84 10-366,16 2 272,91 4 0,-92 3-419,-63 0 91,0 0 0,0 0-1,0 2 1,12 3 0,-11-3 70,-6-3 1618,-8-5-2305,-8-7-2749,8 12 3097,-7-9-1788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2:01.49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292 310 1312,'1'-6'1006,"-1"5"-758,0 0-1,0 0 0,0 0 0,0 0 0,0 1 1,0-1-1,0 0 0,0 0 0,0 0 0,0 0 0,0 1 1,-1-1-1,1 0 0,0 0 0,-1 1 0,1-1 1,-1-1-1,0 1-208,0 0-1,0 1 1,0-1 0,1 1-1,-1-1 1,0 1 0,0-1 0,0 1-1,0 0 1,0-1 0,0 1 0,0 0-1,0 0 1,0 0 0,0 0 0,-1 0-1,0 0 1,-20 2 378,5 2-402,0 1 0,0 0-1,1 2 1,-1 0 0,2 0-1,-1 2 1,1 0 0,0 0-1,1 2 1,0 0 0,-13 14-1,21-19-15,0 0-1,1 1 1,0 0-1,0 0 0,1 0 1,0 1-1,-5 12 0,8-17 34,0-1-1,0 1 1,1 0 0,-1 0-1,1-1 1,0 1-1,0 0 1,0-1-1,0 1 1,0 0-1,0 0 1,1-1-1,-1 1 1,1 0-1,0-1 1,0 1-1,0 0 1,0-1-1,0 1 1,0-1-1,1 0 1,-1 1-1,1-1 1,0 0-1,0 0 1,0 0-1,2 2 1,-2-2 56,1-1 1,-1 1 0,0 0-1,1-1 1,-1 1 0,1-1-1,0 0 1,-1 0 0,1 0-1,0 0 1,0-1 0,-1 1-1,1-1 1,0 1 0,0-1-1,5 0 1,-3-1 25,-1 0 0,1 0 0,-1-1 0,1 1 0,-1-1 0,1 0 0,-1 0 0,0 0 0,6-4 0,3-5 147,-1 1 0,0-2 0,0 0 0,15-21 0,-10 10-149,-1-2 1,-1 0 0,-1-1 0,-2 0 0,11-32 0,-16 34-57,0 0 1,-2 0-1,-1-1 0,0 1 1,-2-1-1,-1-27 1,-1 45-144,0 0 0,0 0 1,-1 0-1,0 0 0,0 0 1,0 0-1,-4-11 0,4 18 71,1 0-1,0-1 0,0 1 0,0 0 1,0 0-1,0 0 0,0-1 0,0 1 1,0 0-1,-1 0 0,1 0 0,0-1 1,0 1-1,0 0 0,0 0 1,-1 0-1,1 0 0,0 0 0,0 0 1,0-1-1,-1 1 0,1 0 0,0 0 1,0 0-1,-1 0 0,1 0 1,0 0-1,0 0 0,-1 0 0,1 0 1,0 0-1,0 0 0,0 0 0,-1 0 1,-6 7-495,-4 12-222,5 5 549,0-1 1,2 1-1,1 1 1,0-1-1,2 0 0,2 36 1,1-14 307,-2-28-50,1 1 0,4 23 0,4 9 177,4 20 21,-8-43-21,-3-20-55,-1 0 1,1 1-1,1-1 0,5 14 0,-7-20-63,-1-1-1,1 1 1,0 0 0,-1-1 0,1 1-1,-1 0 1,0-1 0,1 4 688,-1-15-1707,0-1-4511,4 6 3024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2:02.41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21 3808,'16'49'1541,"-4"37"-487,-3-14-289,-6-54-542,1-2 677,-2 1 0,2 21-1,1-43 1391,2-9-1748,-5 0-347,0 1-1,-1-1 1,-1 1-1,0-1 0,-4-24 1,0 3-231,1 1-75,1 25 70,1 1 0,0-1 0,1 0 0,0 0 0,1-11 0,0 4-65,-2 11 42,1 1 0,0-1 0,1 0-1,0-7 1,0 11 53,-1 1 1,0-1-1,0 0 0,0 1 0,0-1 0,1 1 1,-1-1-1,0 1 0,1-1 0,-1 1 1,0 0-1,1-1 0,-1 1 0,0-1 0,1 1 1,-1 0-1,1-1 0,-1 1 0,1 0 0,-1-1 1,1 1-1,-1 0 0,1 0 0,-1-1 0,1 1 1,0 0-1,-1 0 0,1 0 0,-1 0 0,1 0 1,-1 0-1,1 0 0,-1 0 0,1 0 0,0 0 1,-1 0-1,1 0 0,-1 0 0,1 1 0,-1-1 1,1 0-1,-1 0 0,1 1 0,13 3-7,-1-1 1,0 0-1,19 1 0,-18-2 73,0 0 0,0 1 0,19 5 1,-33-7-10,1-1 1,-1 0 0,1 1 0,-1-1 0,1 0-1,-1 0 1,1 1 0,-1-1 0,1 0 0,-1 0-1,1 0 1,-1 0 0,1 0 0,0 0 0,-1 0-1,1 0 1,-1 0 0,1 0 0,-1 0 0,1 0-1,1-1 1,-4-3 137,0-1-3077,1 1 653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2:03.26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39 2720,'0'-7'1480,"0"6"-985,0-1 1,0 0-1,0 0 1,0 0-1,0 0 0,1 1 1,-1-1-1,1 0 0,0-2 1,0 3-463,0 0 0,-1 0 0,1 0 0,0 1 0,0-1 1,0 0-1,0 1 0,0-1 0,0 0 0,0 1 0,0-1 0,1 1 1,-1 0-1,0-1 0,0 1 0,2 0 0,-1-1-12,0 1 0,1 0 1,-1 0-1,1 0 0,-1 0 0,0 0 0,1 1 0,-1-1 1,0 1-1,0-1 0,1 1 0,-1 0 0,0 0 1,0 0-1,0 0 0,0 0 0,0 0 0,0 1 0,0-1 1,0 1-1,0-1 0,-1 1 0,1 0 0,-1 0 1,1 0-1,-1 0 0,0 0 0,1 0 0,-1 0 0,0 0 1,-1 0-1,1 0 0,0 1 0,0 3 0,2 3 139,-2 1-1,2 17 0,-2-23-108,-1 0 0,-1 0 0,1 0 0,0 0 0,-1 0 0,0 0-1,0-1 1,0 1 0,-3 7 0,-5 10 35,-4 6 271,-4 3-197,64-17 1018,-28-7-1037,-9-3 53,-1 0-1,0 0 0,1-1 1,0 0-1,17 1 1,-27-3-261,0 0 0,0 0 0,0 0 0,1 0 0,-1 0 1,0 0-1,0 0 0,0 0 0,0 0 0,0 0 0,0-1 1,0 1-1,0 0 0,1 0 0,-1 0 0,0 0 0,0 0 1,0 0-1,0 0 0,0 0 0,0 0-133,0 0 133,0 0 0,0-1 0,1 1 0,-1 0 0,0 0 1,0 0-1,0 0 0,0 0 0,0 0 0,0 0 0,0 0 1,0-1-1,0 1 0,0 0 0,0 0 0,0 0 0,0 0 0,0 0 1,0 0-1,0 0 0,0 0 0,0-1 0,0-3-1783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5:34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271 557 3648,'0'-1'63,"0"1"1,0 0-1,1-1 1,-1 1-1,0 0 1,0 0-1,1-1 1,-1 1-1,0 0 0,1 0 1,-1-1-1,0 1 1,1 0-1,-1 0 1,0 0-1,1-1 1,-1 1-1,0 0 1,1 0-1,-1 0 1,1 0-1,6 0 5517,-16 1-4040,1 0 0,1 1 1,-1 0-1,-12 5 0,-37 16 148,54-22-1462,-12 5 45,1 0-1,0 1 1,0 0-1,1 1 0,0 1 1,0 0-1,1 1 1,1 0-1,-19 21 0,27-26-212,0 0 1,0-1-1,0 1 0,1 1 0,0-1 0,0 0 1,1 0-1,-1 1 0,1-1 0,0 1 0,1-1 1,-1 12-1,1-14-17,0 0 1,0 0 0,1-1 0,-1 1-1,1 0 1,-1 0 0,1 0-1,0 0 1,0 0 0,0-1 0,1 1-1,-1 0 1,1-1 0,-1 1-1,1-1 1,0 0 0,0 1 0,0-1-1,0 0 1,0 0 0,0 0-1,1-1 1,-1 1 0,1 0 0,-1-1-1,4 2 1,-4-3-13,0 1-1,0 0 1,0-1-1,0 0 1,0 1 0,0-1-1,0 0 1,0 0-1,0 0 1,0 0 0,0-1-1,0 1 1,0 0-1,0-1 1,0 0-1,2 0 1,2-2 61,-1 0 0,1-1-1,8-6 1,-8 5-12,20-17 6,-1 0 0,-1-3 0,-1 0 1,24-34-1,-29 33-53,-2 0-1,-1 0 1,13-30 0,-7 6-47,-1-2 0,24-105 0,-38 132 15,-1 1 0,-1-2 0,-2 1 0,0 0 0,-3-35 0,1 55-6,0 0 0,-1 0 0,0 0 0,0 0 0,-1 1 0,1-1-1,-1 0 1,0 1 0,0-1 0,-1 1 0,-3-5 0,6 8 0,-1-1 1,0 1 0,0 0-1,0 0 1,0 0 0,0 0-1,0 0 1,0 0-1,0 0 1,0 0 0,0 0-1,-1 0 1,1 1 0,0-1-1,0 0 1,-1 1-1,1-1 1,-1 1 0,1 0-1,0-1 1,-1 1 0,1 0-1,-1 0 1,1 0 0,-1 0-1,1 0 1,-1 0-1,1 0 1,0 1 0,-1-1-1,1 0 1,-1 1 0,1-1-1,0 1 1,-1 0-1,1-1 1,0 1 0,0 0-1,-1 0 1,-1 1 0,-3 4-43,0 0 0,0 0 0,1 0 0,0 0 0,-7 12 0,0 2 52,1 0 0,1 1 0,0 1-1,2 0 1,-9 36 0,6-6 204,-6 69 1,16-105-150,0 1-1,0 0 0,2 0 1,2 20-1,-1-29-23,0 0-1,0 1 1,1-1-1,0 0 1,0 0-1,0-1 1,1 1 0,1-1-1,-1 1 1,7 5-1,-5-5 26,1-1 0,1 1 0,-1-2 1,1 1-1,0-1 0,1 0 0,-1-1 0,1 0 0,0 0 0,12 4 0,-7-5 23,1 1 1,0-2-1,0 0 0,0-1 0,0 0 1,21-1-1,-11-2-25,1-1 0,0-2-1,-1 0 1,1-2 0,-1-1 0,-1-1-1,45-20 1,-54 21-79,27-20 0,-37 24 19,-1 0-1,0 0 0,0-1 1,0 0-1,-1 0 1,1 0-1,-1 0 0,0 0 1,5-9-1,-23 21 4,5 0-3,0 1-22,-1 1 0,1 0 0,-12 17 0,19-24 23,1 1 0,0-1 0,0 1 0,0 0 0,1-1 0,-1 1 0,1 0 0,0 0 0,0 0 0,0 0 0,1 0 0,-1 0 0,1 0 0,0 0 0,0 0 0,0 0 0,2 5 0,-1-4 51,1 1 0,-1-1 0,1 1 0,1-1-1,-1 0 1,1 0 0,0 0 0,0 0-1,1-1 1,-1 1 0,1-1 0,0 0-1,9 7 1,-12-10-18,1 0-1,-1 0 0,1 0 1,0 0-1,-1-1 0,1 1 1,0-1-1,-1 1 1,1-1-1,0 0 0,0 0 1,-1 0-1,1 0 1,0 0-1,0 0 0,0 0 1,-1 0-1,1-1 1,0 1-1,0-1 0,2 0 1,0-1 7,0 0 1,0 0-1,0-1 0,0 1 1,0-1-1,-1 0 1,5-4-1,-2 1-28,0 0 0,-1-1 0,0 0 0,-1 0 0,0 0 0,0 0 0,0-1 0,-1 0 0,5-14 0,-7 18-8,0 1 0,0-1 0,-1 0-1,1 1 1,-1-1 0,0 0 0,0 0 0,0 1 0,0-1-1,-1 0 1,1 0 0,-1 1 0,0-1 0,0 1 0,-1-1-1,1 1 1,-1-1 0,1 1 0,-1 0 0,0 0 0,0 0-1,-1 0 1,-3-4 0,4 5-5,-1 1 0,1 0 0,-1-1 1,1 1-1,-1 0 0,1 1 0,-1-1 0,1 0 0,-1 1 0,0 0 0,0-1 0,1 1 1,-1 0-1,0 0 0,1 1 0,-1-1 0,0 1 0,1-1 0,-1 1 0,0 0 0,1 0 1,-1 0-1,-3 2 0,4-1 36,1-2-37,1 0-1,0 0 1,-1 0-1,1 0 1,0 0-1,-1 0 1,1 0-1,0 0 1,-1 1-1,1-1 1,0 0-1,0 0 1,-1 0-1,1 1 0,0-1 1,0 0-1,0 0 1,-1 1-1,1-1 1,0 0-1,0 0 1,0 1-1,0-1 1,-1 0-1,1 1 1,0-1-1,0 0 1,0 1-1,0-1 1,0 0-1,0 1 1,0-1-1,0 0 1,0 1-1,0-1 1,0 0-1,0 0 1,0 1-1,0-1 1,0 0-1,0 1 1,1-1-1,-1 0 0,0 1 1,0-1-1,0 0 1,0 0-1,1 1 1,-1-1-1,0 0 1,0 0-1,0 1 1,1-1-1,-1 0 1,0 0-1,1 1 1,1 1 2,1 0-1,-1-1 1,1 1 0,-1 0 0,1-1-1,0 0 1,-1 0 0,1 1 0,0-1-1,0-1 1,0 1 0,4 0 0,39 1 2,-36-2 55,56 0 95,0-3-1,0-3 0,-1-3 1,66-18-1,-119 24-125,0-1 0,0-1 0,-1 0 0,1 0-1,-1-1 1,0-1 0,-1 0 0,1 0 0,15-16 0,-21 18-18,0 0-1,0 0 1,-1-1 0,0 1-1,0-1 1,-1 0 0,0-1-1,0 1 1,0 0 0,-1-1-1,0 0 1,0 1 0,0-1-1,-1 0 1,0 0 0,0 0-1,-1 0 1,-1-13 0,1 19-9,0 0 0,0 0 0,0 1 0,0-1 1,0 0-1,0 0 0,-1 0 0,1 1 0,0-1 1,0 0-1,-1 0 0,1 1 0,-1-1 0,1 0 1,0 1-1,-1-1 0,0 0 0,1 1 0,-1-1 0,1 1 1,-1-1-1,0 0 0,0 1-1,0 0 0,0 0 0,1-1-1,-1 1 1,0 0 0,0 0 0,0 0 0,1 1 0,-1-1 0,0 0 0,0 0-1,0 0 1,1 0 0,-1 1 0,0-1 0,1 0 0,-1 1 0,-1 0-1,-4 3-6,0 1-1,1-1 0,-1 1 0,-5 7 0,-98 110-329,102-114 332,0 0 1,1 1-1,0 0 1,0 0-1,1 1 1,-8 17-1,12-23 19,0 1-1,0-1 0,0 0 0,0 1 1,0-1-1,1 1 0,0-1 1,0 1-1,0-1 0,1 1 1,-1-1-1,1 1 0,0-1 1,1 1-1,-1-1 0,1 0 0,-1 0 1,6 8-1,-3-5 38,1 0 0,0 0 0,0-1-1,1 0 1,-1 0 0,1 0 0,1-1 0,-1 0-1,1 0 1,12 7 0,-14-10-15,-1 0 0,1 0 0,0 0 0,0-1 1,0 0-1,0 0 0,0 0 0,0 0 0,0-1 0,1 0 0,-1 0 1,0 0-1,0-1 0,0 0 0,0 0 0,0 0 0,9-3 0,-4-1 4,-1 0 0,1 0 0,-1-1 0,15-12 0,0-1 40,218-169-49,-233 181-59,-1 0 0,1 0 0,0 1 0,1 0 0,0 1 0,-1 0 0,14-4 0,-22 8 21,0 1 0,0 0-1,0 0 1,0-1 0,1 1 0,-1 0-1,0 0 1,0 0 0,0 0 0,1 0-1,-1 0 1,0 0 0,0 1 0,0-1-1,0 0 1,1 1 0,-1-1 0,0 1-1,0-1 1,0 1 0,0-1 0,0 1-1,0 0 1,0 0 0,0-1 0,0 1-1,-1 0 1,1 0 0,0 0-1,0 0 1,-1 0 0,1 0 0,-1 0-1,1 0 1,-1 0 0,1 0 0,0 2 0,0 1 13,0 0 1,0 0 0,-1 0 0,1 0 0,-1 0 0,0 0 0,0 0 0,0 0 0,0 0 0,-2 4 0,0 3 29,0 0 0,-1-1 0,-1 0 0,0 1 0,0-1 0,-1-1 0,0 1 0,-1-1 0,0 0 0,-8 9 0,3-6 54,1-1 0,-2 0-1,0-1 1,0-1-1,-24 15 1,32-21-77,0-2 1,0 1 0,0 0-1,0-1 1,0 1-1,0-1 1,0 0-1,0-1 1,0 1 0,-1-1-1,1 0 1,0 0-1,-1 0 1,1 0 0,0-1-1,0 1 1,0-1-1,-1 0 1,1-1-1,0 1 1,0-1 0,1 0-1,-1 0 1,0 0-1,-6-5 1,-25-20-143,27 17-7,9 8 70,5 5 8,18 10 26,0-2-1,1-1 1,33 10 0,-54-19 37,15 5 64,0-1 1,0-1-1,0 0 1,1-2-1,-1 0 0,1-2 1,-1 0-1,1-1 1,-1 0-1,30-8 1,-26 2-36,0-1 0,0-1 0,-1-1 1,0-1-1,-1-1 0,0-1 0,-1-1 0,34-31 1,19-14-26,-33 28-5,-15 13-87,-24 17 73,1 0-1,0 0 1,-1 1 0,1-1 0,-1 0-1,1 1 1,0-1 0,0 1 0,-1 0 0,1-1-1,0 1 1,0 0 0,0 0 0,-1 0 0,3 1-1,-3-1 18,0 1 0,0-1 0,-1 1 0,1 0 0,0-1 0,0 1-1,-1 0 1,1 0 0,0 0 0,-1-1 0,1 1 0,-1 0 0,1 0-1,-1 0 1,1 0 0,-1 0 0,0 0 0,0 0 0,1 0 0,-1 0 0,0 0-1,0 0 1,0 0 0,0 0 0,0 2 0,-3 28 136,1-25-162,0 0 0,0-1 0,0 1 1,-1-1-1,-5 10 0,-8 14-54,9-13 137,6-15-42,0 0 0,0 0 0,1 1 0,-1-1 0,1 0 0,-1 0-1,1 1 1,-1-1 0,1 1 0,0-1 0,-1 3 0,8-4 42,10-9-96,121-60-65,-103 52 138,-13 7-5,30-11-1,-45 18-43,0 1 1,1 1-1,-1-1 0,0 1 0,0 1 1,1-1-1,-1 1 0,14 2 0,-18-1 7,0 0 0,0 0 0,0 0 0,0 0 0,-1 0-1,1 1 1,0 0 0,0-1 0,-1 1 0,1 0 0,-1 0-1,0 0 1,0 1 0,4 3 0,1 4 14,-1 0 1,8 15-1,-12-22 14,19 52 121,-16-45 1591,1 3-3287,2-4-3462,-7-8 4469,0-1 0,0 0 0,0 1 0,0-1 0,0 0 0,0 0 0,0 0-1,0 0 1,1 0 0,-1 0 0,0 0 0,0 0 0,0 0 0,0-1 0,0 1 0,0 0 0,0-1 0,0 1 0,0-1 0,0 1 0,0-1 0,0 1 0,0-1 0,0 0 0,1 0 0,15-13-5519,1-2 2208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2:04.74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38 28 1472,'1'-2'274,"-1"-1"-1,1 1 1,0 0-1,0 0 1,0 0-1,0 0 1,0 0 0,0 0-1,2-3 1,-3 5-205,0 0 1,0 0-1,0 0 1,1-1 0,-1 1-1,0 0 1,0 0-1,0 0 1,0-1-1,1 1 1,-1 0 0,0 0-1,0 0 1,0 0-1,1-1 1,-1 1 0,0 0-1,0 0 1,0 0-1,1 0 1,-1 0-1,0 0 1,0 0 0,1 0-1,-1 0 1,0 0-1,0 0 1,1 0-1,-1 0 6,0 1 0,1 0-1,-1 0 1,0 0-1,0-1 1,0 1-1,0 0 1,0 0-1,0 0 1,0-1 0,0 1-1,0 0 1,-1 0-1,1 1 1,-7 29 177,-11 50 696,8-38-371,2 0 1,-3 71-1,10-101-496,1 86 709,1-62 2292,0-72-7690,3 19 3179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2:05.14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10 0 3072,'-9'0'2736,"23"4"-704,44-5-55,11 0-1415,-1 3 0,80 12 1,-79-7-356,-46-6 631,34 7-1,-56-8-1058,1 1 0,-1-1 0,1 0 0,0 0 0,-1 0 0,1 0 0,0 0 0,-1 0 0,1 0-1,2-1 1,9 0-1421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2:07.12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8 156 1824,'0'0'6549,"-7"-8"-5322,11-21-171,24-18-176,-24 43-858,-1-1-1,0 1 1,1 1 0,0-1 0,0 0 0,7-4 0,15-15-309,-24 22 262,0-1-1,0 0 1,0 1 0,0-1-1,0 1 1,0 0-1,0 0 1,0 0 0,1 0-1,2-1 1,-4 2 17,-1-1 1,1 1 0,0 0 0,0 0-1,0 0 1,-1 0 0,1 0-1,0 0 1,0 0 0,0 0 0,0 0-1,-1 0 1,1 0 0,0 0-1,0 0 1,0 1 0,-1-1 0,1 0-1,0 1 1,-1-1 0,1 1-1,0-1 1,-1 1 0,1-1-1,0 1 1,-1-1 0,1 1 0,-1-1-1,1 1 1,-1 0 0,1-1-1,-1 1 1,1 0 0,-1 0 0,0-1-1,1 2 1,1 7 27,0 0 1,-1 0-1,0-1 1,-1 1-1,1 0 1,-2 0-1,1 0 1,-1 0-1,-1 0 0,0 0 1,-4 13-1,-5 39 91,0-3 61,0-11-295,-19 70 378,23-95-144,-1 0 0,-1 0 0,-12 21 0,3-14 721,61-62 187,-17 15-1065,-22 15 40,0-1-1,1 1 0,-1 0 1,1 0-1,0 0 0,0 1 1,0-1-1,0 1 0,0 0 1,0 1-1,1-1 0,-1 1 1,11-1-1,-3 3-29,-1 0 0,0 1-1,1 0 1,-1 1 0,16 6 0,-5-1 152,39 22 1,-54-25-35,0 0 0,0 1 0,-1 0 0,13 12 1,-20-18 18,0 5 579,0-5-699,0 0 0,0 0 0,0 0 0,0 0 0,0 0 0,0 0 0,0 0 0,0 1 1,0-1-1,0 0 0,0 0 0,0 0 0,0 0 0,0 0 0,0 0 0,0 0 0,0 0 0,0 0 0,0 1 0,0-1 0,0 0 0,0 0 0,0 0 0,0 0 0,0 0 0,0 0 0,0 0 0,0 0 1,0 0-1,0 0 0,0 1 0,0-1 0,0 0 0,0 0 0,0 0 0,0 0 0,0 0 0,0 0 0,-1 0 0,1 0 0,0 0 0,0 0 0,0 0 0,0 0 0,0 0 0,0 0 0,0 0 0,0 0 1,0 0-1,-1 0 0,1 0 0,0 0 0,0 0 0,0 0 0,0 0 0,0 0 0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2:08.62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56 120 2400,'1'1'175,"-1"0"-1,1 0 1,-1 0-1,1 0 1,-1 0-1,0-1 1,1 1 0,-1 0-1,0 0 1,0 0-1,0 0 1,1 0-1,-1 0 1,0 0 0,0 0-1,-1 0 1,1 0-1,0 0 1,0 0-1,0 0 1,-1 1 0,-3 30-80,-7 23 157,-8 71 706,-5 113 776,25-204 1178,3-44-1227,-1 3-1570,0 0 0,-1-1 0,0 1 0,0-1 0,-1 0 0,0 1 0,1-11 0,-1 6-43,41-277-163,-25 205-101,-10 63 230,-5 15-286,0 0 1,-1 0-1,1 0 1,0-8-1,24 52-397,-21-28 650,0 2-1,-1-1 1,-1 0 0,0 1 0,2 19-1,0 1 0,3 34-83,-7-45 369,6 28 0,-4-41 647,1-8-228,-3-2-642,0 1 1,-1-1-1,1 0 1,0 0-1,-1 1 1,1-1-1,0 0 1,-1 0-1,1 0 0,-1 0 1,0 0-1,1-1 1,12-40 489,-12 38-495,19-62-62,3 1 0,3 1 0,60-108 0,-79 162-408,-3 9-27,2 18-31,-5-11 505,15 60-151,6 26-64,-19-75 176,40 270 48,-37-243 84,-3-22 170,2 32 0,-6-53-454,1-1 0,0 0 0,0 0-1,0 1 1,0-1 0,-1 0 0,1 0 0,0 1 0,0-1-1,-1 0 1,1 0 0,0 0 0,0 1 0,-1-1 0,1 0-1,0 0 1,0 0 0,-1 0 0,1 0 0,0 0-1,-1 0 1,1 0 0,0 0 0,-1 0 0,1 0 0,0 0-1,-1 0 1,1 0 0,0 0 0,0 0 0,-1 0-1,1 0 1,0 0 0,-1 0 0,1 0 0,0 0 0,-1-1-1,1 1 1,0 0 0,0 0 0,-1-1 0,-1 1-443,-6-1-1501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2:11.79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10 29 2720,'0'0'60,"0"-1"1,0 1-1,-1 0 1,1 0-1,0-1 1,0 1-1,-1 0 1,1 0-1,0 0 1,0-1-1,-7 1 5947,24 3-5101,13-2-136,-17 0-540,1-1 1,18-2 0,-2-3-72,-18 3-122,0 0-1,0 0 0,0 1 1,24 1-1,-25 1 54,1-1-1,0 0 1,17-3 0,15-1 20,19 1 86,-42 1-51,1 1-1,31 2 1,-39 0-121,-1 0 0,1-2 0,18-2 0,14-1-14,76 14 257,-106-9-154,23 4 1,-21-3 18,23 1 0,191-3 1025,-194-6-597,-35 9-341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2:12.86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35 34 992,'9'-28'608,"-8"25"370,1 1 359,-5 11-376,1 1 0,0 0 1,-1 12-1,-3 9-775,-5 36 629,1 1-1,1 118 0,9-71 226,0-113-1003,0 0-1,0 0 1,0-1-1,0 1 1,1 0 0,-1-1-1,0 1 1,1 0 0,0-1-1,-1 1 1,1-1-1,0 1 1,0-1 0,2 4 1583,27-30-580,17-11-1194,-32 23 98,18-11 0,-15 11-56,-15 10 72,0 1-1,0-1 1,0 1-1,1 0 1,-1 0-1,1 0 1,0 0-1,-1 0 1,1 1-1,0 0 1,4-1-1,-7 2 45,1 0 1,0 0-1,-1 1 0,1-1 0,-1 1 0,0-1 0,1 1 0,-1 0 0,1-1 1,-1 1-1,0 0 0,1 0 0,-1 0 0,0 0 0,0 0 0,0 0 1,0 0-1,0 0 0,0 1 0,0-1 0,0 0 0,0 1 0,-1-1 0,1 0 1,-1 1-1,1-1 0,-1 1 0,1 2 0,1 4 52,0-1 0,-1 1 0,0-1 0,-1 12 0,0 4 160,-7 37 0,6-51-450,-3 11 1461,4-20-1374,0 1 1,0-1-1,0 1 1,0-1 0,0 1-1,-1-1 1,1 1-1,0-1 1,0 1 0,-1-1-1,1 0 1,0 1-1,-1-1 1,1 1 0,0-1-1,-1 0 1,1 1-1,-1-1 1,1 0 0,-1 0-1,1 1 1,0-1-1,-1 0 1,1 0 0,-1 1-1,1-1 1,-1 0-1,0 0 1,-2-7-3875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2:13.33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298 11 2656,'1'-8'1395,"1"5"-1038,-2 5-146,0-1-19,-7 15 1386,4-4-1313,0 0 1,-1 0-1,0-1 0,-1 1 1,-1-1-1,1 0 0,-2 0 1,0-1-1,0 0 0,-1 0 1,0-1-1,0 0 0,-1 0 1,0-1-1,-18 13 0,5-7-63,0 1 227,-25 12 0,40-24-307,0 0 0,0 0 1,-1-1-1,1 0 0,0 0 0,-1 0 1,0-1-1,-9 0 0,11-1-447,6-2-121,6-1-714,-5 2 627,21 0-3765,-3-3 2426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2:13.97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10 1 2816,'0'0'6165,"18"2"-5040,-14-1-1089,0 0-1,0 0 1,0 0-1,0 1 1,0 0-1,-1-1 0,1 1 1,-1 0-1,1 1 1,-1-1-1,0 1 1,0-1-1,0 1 1,0 0-1,0 0 0,0 0 1,-1 0-1,0 1 1,1-1-1,-1 1 1,-1-1-1,1 1 0,0 0 1,-1 0-1,0 0 1,0 0-1,0 0 1,0 0-1,-1 0 1,1 6-1,-2-3 14,1 0 0,-1-1 0,0 1 0,-1 0-1,1-1 1,-1 1 0,-1-1 0,1 1 0,-5 6 0,0-1 93,-1 0-1,0 0 1,-12 13 0,17-22-29,0 0 0,0 0 0,0-1 0,0 1 0,0-1 0,-1 0 0,1 0 0,-1 0 0,1 0 0,-7 2 0,9-5 598,5-1-317,12-2-193,21 4-87,-7-1-49,-1 1 0,45 7 1,-64-6-56,1-1-36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2:32.73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290 1 1472,'0'0'6981,"-8"6"-6618,-4 4-150,-5 4-39,1 0 0,1 1-1,0 1 1,-23 32 0,23-19-152,0 1 0,2 0 0,1 1 0,-8 34 1,2-7 10,14-46 0,-59 204 196,60-198-188,0 1 0,1-1 1,1 1-1,2 29 0,0-35 0,1 0 0,0 0 0,1 0 0,1-1 0,0 1-1,0-1 1,9 17 0,-1-8 44,0-1 1,2 0-1,0-1 0,1-1 1,1 0-1,0-1 0,2 0 1,0-2-1,31 22 0,39 21 827,-81-51 465,-9-4-1666,-13-4-3465,6 0 1594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2:33.70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39 0 1664,'2'12'1651,"-1"0"1,-1 18-1,-1 23-968,-2 0 0,-18 94-1,14-110-362,2 0 0,0 54 0,10-14 123,-5-76-371,0 0-1,0 0 1,0 1 0,0-1 0,0 0-1,0 0 1,0 0 0,0 0 0,1 1-1,-1-1 1,0 0 0,1 0-1,-1 0 1,1 0 0,-1 0 0,1 0-1,0 0 1,-1 0 0,3 1 0,-3-1-35,0-1 0,1 0 0,-1 0 0,0 0 0,1 0 0,-1 0 0,0 0 0,1 0 0,-1 0 0,0 0 0,1 0 0,-1 0 0,0 0 0,1 0 0,-1 0 0,0 0 0,1 0 0,-1 0 0,0 0 0,0 0 0,1-1 0,-1 1 0,1 0 0,8-11 109,-6 4-151,1 1 0,0 0 0,0 0 0,11-10 0,-13 13 0,1 1 0,0 0 0,-1 0 0,1 0 0,0 0 0,0 1 0,1-1 0,-1 1 0,0-1 0,0 1 0,1 0 0,6 0 0,9-1 116,33 3 1,-15 0-85,-11 2 896,-25-3-342,-5 3-1198,-2 1-3683,-1-3 892,-2-1 1115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5:34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17 10560,'0'-16'9055,"0"19"-7519,-5 2 672,1 3-1344,-5 4-384,9-1-288,-9 6-160,9 3 0,-5 3-256,5 2 128,0 10-5792,5 2 3201,-5 11-5729,0 0 4768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2:34.11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5 52 2912,'-4'-3'2796,"4"4"-2678,1-1-1,0 0 1,0 1-1,0-1 1,-1 0-1,1 0 1,0 1 0,0-1-1,0 0 1,0 0-1,-1 0 1,1 0-1,0 0 1,0 0 0,1 0-1,63-20 2022,-43 12-1878,1 1 1,0 1-1,33-4 0,-1 10 203,-43 0 349,-16 2-1634,-8 3-3059,11-1 2451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2:34.56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0 111 3136,'0'-2'278,"1"0"0,-1 0 0,1 0 0,-1 0 0,1 0 1,0 0-1,0 0 0,0 0 0,0 1 0,0-1 0,0 0 0,0 0 0,0 1 0,1-1 1,1-1-1,1-2-20,0 0 0,0 1 1,1-1-1,0 1 0,8-6 1,2 3-28,1 0 1,-1 1-1,1 1 1,0 1 0,1 0-1,23-3 1,101 0 557,-39 10-522,-97-3-1264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2:35.94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122 45 1984,'0'0'61,"0"0"0,0 0 1,1 0-1,-1 0 0,0 0 1,0 0-1,0 0 0,1 0 0,-1-1 1,0 1-1,0 0 0,0 0 0,0 0 1,1 0-1,-1 0 0,0-1 1,0 1-1,0 0 0,0 0 0,0 0 1,1 0-1,-1-1 0,0 1 0,0 0 1,0 0-1,0 0 0,0-1 0,0 1 1,0 0-1,0 0 0,0-1 1,0 1-1,0 0 0,0 0 0,0 0 1,0-1-1,0 1 0,0 0 0,0 0 1,0-1-1,0 1 0,0 0 1,0 0-1,0 0 0,-1-1 0,1 1 1,0 0-1,0 0 0,0-1 0,-8-14 1665,5 10-942,3 4-738,0 0 1,0 0-1,-1 1 0,1-1 0,0 0 0,-1 0 1,1 1-1,0-1 0,-1 0 0,1 1 1,-1-1-1,1 0 0,-1 1 0,0-1 0,1 1 1,-1-1-1,0 1 0,1-1 0,-1 1 1,0-1-1,0 1 0,1 0 0,-1-1 0,0 1 1,0 0-1,1 0 0,-1 0 0,0-1 1,0 1-1,0 0 0,0 0 0,1 0 0,-1 0 1,0 0-1,-1 1 0,1-1-32,0 0-1,1 1 1,-1-1 0,0 0-1,1 0 1,-1 1 0,0-1-1,0 0 1,1 0 0,-1 0-1,0 0 1,0 0 0,0 0-1,-1-1 1,2 1-9,-1 0 1,1 0-1,-1 0 1,1 0-1,-1 0 0,1-1 1,-1 1-1,1 0 1,-1 1-1,1-1 1,-1 0-1,1 0 1,-1 0-1,0 0 0,1 0 1,-1 0-1,1 1 1,0-1-1,-1 0 1,1 0-1,-1 1 0,1-1 1,-1 0-1,1 1 1,0-1-1,-1 0 1,1 1-1,-1-1 0,1 1 1,0-1-1,-1 1 1,-9 18-26,0 0 0,1 0 0,-7 25 0,14-37 68,-3 5 44,2 1 0,-3 13 1,5-23-73,1 1 1,-1 0-1,1 0 1,0-1-1,1 1 1,-1 0-1,1 0 1,-1-1-1,1 1 0,0 0 1,3 5-1,-1-3 32,1 0 0,0 0 0,0-1 0,0 0 0,1 0-1,0 0 1,0 0 0,0 0 0,1-1 0,-1 0 0,11 5 0,-5-2 212,18 15 1,-27-19-188,0-1 0,0 1 0,1 0 0,-2 0 0,1 0 0,0 0 0,-1 0 0,1 1 0,-1-1 0,0 0 0,0 1 0,0-1 0,0 1 0,-1-1 0,0 1 0,1-1-1,-1 1 1,0-1 0,-1 1 0,1-1 0,-1 1 0,1-1 0,-1 0 0,0 1 0,-1-1 0,1 0 0,-3 7 0,-10 11 308,13-18-285,0 0-1,-1 0 1,0 0-1,1-1 1,-1 1-1,0-1 1,0 1-1,0-1 0,0 0 1,-1 0-1,1 0 1,-1 0-1,1 0 1,-5 2-1,-3 1-2264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2:36.42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30 2912,'0'0'4677,"9"-1"-4058,80-19 1855,-78 18-2309,1 1-1,-1 0 0,1 1 1,19 1-1,5 1 449,-31-2-493,17-1 868,-21 1-991,0 0 0,0 0 0,0 0 1,0 0-1,0 0 0,0-1 0,0 1 0,0 0 0,0-1 0,0 1 0,-1-1 0,1 1 0,0-1 0,0 1 0,1-2 0,1 1-375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2:37.93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42 17 1472,'0'0'475,"3"2"-107,-8-7 901,2 7 281,3-2-1448,-1 1 0,1-1 0,0 0 1,0 1-1,0-1 0,-1 0 0,1 0 0,0 1 1,-1-1-1,1 0 0,0 0 0,-1 1 0,1-1 1,0 0-1,-1 0 0,1 0 0,-1 1 0,1-1 1,0 0-1,-1 0 0,1 0 0,-1 0 0,1 0 1,0 0-1,-1 0 0,1 0 0,-1 0 0,1 0 1,0 0-1,-1 0 0,1 0 0,-1-1 0,-12 1 2165,9-5-1963,3 4-137,3 3-110,-1-1 124,11-5-143,-9 3 0,-1 0 1,1 0 0,0 0 0,0 0 0,0 1-1,0-1 1,0 1 0,0 0 0,4 0 0,10-2 138,10-1 70,0 1-1,38 3 1,-37-1 1664,-54 12-1539,20-8-318,1-2-13,-1 0 0,1 0 0,-1-1 0,0 1 0,1-1-1,-1-1 1,0 1 0,0-1 0,1 0 0,-1 0 0,0 0 0,-10-3-1,-22 0-176,25 3 154,9 0-3,1 1 1,-1-1 0,0-1 0,0 1-1,0-1 1,-4 0 0,-1 0-176,3-1 101,1 0-122,5 4-290,7 10-2246,-5-9 961,5 8-361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2:40.77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22 173 1728,'-2'2'9642,"5"10"-9087,0 2-294,-3-12-248,1 8 54,-1-1 1,-1 1-1,0 0 0,0 0 0,-5 16 0,1 8 189,3-26-256,1 0-1,0 0 0,0 11 0,-2 16-44,2-10 132,-1 3-142,1-22 77,1 1 0,-1-1-1,1 0 1,1 0 0,-1 1-1,1-1 1,0 0 0,0 0-1,1 0 1,0 0 0,0 0-1,0 0 1,1 0 0,0-1-1,5 9 1,9 15 245,-17-28-166,12 14-240,2 6 319,-9-14-62,0 0 0,7 14 0,-11-18-82,1-1 0,-1 1 0,1-1 1,0 0-1,0 1 0,0-1 0,1 0 0,3 3 1,5 4 79,-9-7-82,-1-1 0,1 1-1,0-1 1,0 0 0,0 0-1,0 0 1,0 0 0,0 0 0,0 0-1,0-1 1,1 1 0,2 0-1,29 1 368,-25-3-184,-7 1-183,0 0 0,1 0 0,-1-1 0,0 0 0,1 1 0,-1-1 0,0 0 0,0 0 0,0 0 0,0 0 0,0-1 0,0 1 0,0-1 0,3-2 0,22-27 330,-21 24-320,4-6 93,42-56 525,-45 58-579,0 0 1,0 0-1,-2-1 0,8-19 0,-10 17 7,-1-1 0,1 1-1,-2-1 1,0 0-1,-3-26 1,2 6-206,-3-1 108,1 27 47,1 0 0,1 0 1,0-12-1,1 7-74,-1 1 1,-1-1-1,0 1 0,-4-15 1,2 12 67,-1-32 0,0 26 29,3 19-73,0 0-1,1-1 0,-1 1 1,1-1-1,-1 1 1,1-1-1,0 1 0,1-5 1,-1 6 16,1 0 0,-1 0 0,0-1 0,1 1 0,-1 0 0,0 0 0,-1-1 1,1 1-1,0 0 0,-1 0 0,1-1 0,-1 1 0,0 0 0,1 0 0,-1 0 0,0 0 0,0 0 0,-1 0 1,1 0-1,0 0 0,-3-2 0,3 6-534,0 0-1,1 0 1,-1 0 0,0-1 0,0 1-1,1 0 1,-1 0 0,1 0 0,0 0 0,-1 0-1,1 0 1,0 4 0,4 16-1620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2:41.66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215 1 1568,'-3'6'5104,"-7"11"-3164,-5 11-1608,3-4-42,-2-1-1,-22 30 1,-3 4-151,16-21-6,14-23-84,0 0-1,1 0 1,0 1 0,1 0 0,1 1 0,-8 24-1,13-33-3,1-1-1,-1 0 1,1 1-1,0-1 1,1 1 0,-1-1-1,1 0 1,0 1-1,0-1 1,1 0-1,0 0 1,0 0-1,0 0 1,0 0-1,6 8 1,5 5 305,0-1 0,27 26 0,-2-1-33,-23-25-72,5 9 550,-19-26-784,-1 0-1,0 0 0,0 0 1,0 0-1,0 0 0,0 0 1,1 0-1,-1 0 0,0 1 1,0-1-1,0 0 1,0 0-1,1 0 0,-1 0 1,0 0-1,0 0 0,0-1 1,1 1-1,-1 0 0,0 0 1,0 0-1,0 0 0,0 0 1,1 0-1,-1 0 1,0 0-1,0 0 0,0 0 1,0 0-1,0-1 0,0 1 1,1 0-1,-1 0 0,0 0 1,0 0-1,0 0 0,0-1 1,0 1-1,0 0 1,0 0-1,0 0 0,0 0 1,0-1-1,0 1 0,1 0 1,-1 0-1,0 0 0,0 0 1,0-1-1,0 1 0,0 0 1,5-14-3396,-5 13 3202,5-9-1598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2:42.20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 70 3328,'2'-2'1407,"-4"4"-961,2-2-438,0 0-1,0 0 0,0 0 1,0 0-1,0 0 0,0 0 0,-1 0 1,1 0-1,0 0 0,0 0 0,0 0 1,0 0-1,0 0 0,0 0 0,0 0 1,0 0-1,0 0 0,0 0 0,0 0 1,0 0-1,0 0 0,0 0 0,0 0 1,0 0-1,0 1 0,0-1 0,-1 0 1,1 0-1,0 0 0,0 0 0,0 0 1,0 0-1,0 0 0,0 0 0,0 0 1,0 0-1,0 0 0,0 0 1,0 1-1,0-1 0,0 0 0,0 0 1,1 0-1,-1 0 0,0 0 0,0 0 1,0 0-1,0 0 0,0 0 0,0 0 1,0 0-1,0 0 0,0 0 0,0 0 1,0 0-1,0 1 0,0-1 0,0 0 1,0 0-1,0 0 0,0 0 0,0 0 1,1 0-1,-1 0 0,2 1 98,0 1 0,0 0 0,0 0 0,0 0 0,0 0 0,-1 0 0,1 0 0,-1 0 0,2 3 0,-2-3-19,11 25 727,-2-3-74,-7-18-810,1 1 2278,-3-17 158,4-60-1405,0 6-794,-6 63-177,1 1 1,0-1 0,0 0 0,0 1 0,0-1 0,0 0-1,1 1 1,-1-1 0,0 0 0,0 1 0,0-1 0,0 1 0,1-1-1,-1 0 1,0 1 0,1-1 0,-1 1 0,0-1 0,1 1-1,-1-1 1,1 1 0,-1-1 0,0 1 0,1 0 0,0-1 0,-1 1-1,1-1 1,0 1 4,0 0 0,1 0 0,-1-1 0,0 1 0,0 0 0,0 0 0,0 1 0,0-1 0,1 0 0,-1 0 0,0 0 0,0 1 0,2 0 0,3 2 35,1 0 0,-1 1 0,0-1 0,7 6 0,2 1 360,-14-10 214,7 0-5643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2:42.68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 2 3552,'-2'-2'1726,"7"9"-1122,5 7-129,31 53 947,-19-34-566,-2 1 1,-1 1-1,21 54 1,-37-78-639,-1 0-1,0 0 1,0 0 0,-1 0-1,-1 0 1,0 0 0,0 0-1,-1 0 1,-1 1 0,-5 20-1,-1-6 226,0 0 0,-2-1-1,-17 31 1,8-26-1342,5-15-6644,12-11 4103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2:44.20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 1728,'0'0'5344,"4"21"-4006,22 14 508,-9-12-1532,-12-18-223,-1 1 0,1 0-1,-1 0 1,-1 0 0,4 8-1,4 10 76,-5-9 36,7 21 1,-4 3 186,5 49 0,-8-42-132,1 29 452,-2 105 1,-5-156-615,-3 23 231,-1 1 0,-14 55-1,14-83-331,-6 42 133,-18 78 50,21-114-56,4-12 16,-1 0 0,0-1 0,-1 1 0,0-1 1,-14 24-1,16-33-57,2-2-17,1-1 1,-1 0 0,0 1-1,0-1 1,1 0 0,-1 0-1,0 0 1,0 0 0,0 0-1,0 0 1,0 0 0,-1 0-1,1 0 1,-2 1-1,2-2-102,1 0 0,0-1 0,0 1-1,-1 0 1,1 0 0,0 0 0,0-1-1,0 1 1,-1 0 0,1 0-1,0 0 1,0-1 0,0 1 0,0 0-1,-1-1 1,1 1 0,0 0-1,0 0 1,0-1 0,0 1 0,0 0-1,0-1 1,0 1 0,0 0 0,0 0-1,0-1 1,0 1 0,0 0-1,0-1 1,0 1 0,0 0 0,0 0-1,0-1 1,0 1 0,1 0-1,-1-1 1,0 1 0,0 0 0,0 0-1,1-1 1,-1-2-873,2-15-2736,0-1 1067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5:34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1 835 9632,'0'21'3120,"0"-21"-3084,0 0-1,0 1 1,0-1 0,0 0 0,0 0 0,0 0 0,0 1 0,0-1 0,0 0 0,0 0 0,0 1 0,0-1 0,0 0 0,0 0-1,0 0 1,0 1 0,0-1 0,0 0 0,0 0 0,0 0 0,1 0 0,-1 1 0,0-1 0,0 0 0,0 0 0,0 0-1,0 0 1,1 0 0,-1 1 0,0-1 0,0 0 0,0 0 0,1 0 0,4 2 388,0 1 0,0-2 0,0 1-1,1-1 1,-1 1 0,1-1 0,-1-1 0,1 1 0,-1-1 0,1 0-1,-1 0 1,1-1 0,-1 0 0,8-1 0,8-3 331,1-1 0,25-10 1,-24 7-444,-1-1 0,-1 0 0,0-2 0,-1 0 0,29-23 0,-23 13-100,-2-2 1,0 0-1,-2-1 1,24-35-1,65-117 690,-4 5-120,-51 95-339,53-80 943,-104 144-1303,-5 13-82,0 0 1,0 0-1,0-1 1,0 1-1,0 0 1,0 0-1,0 0 0,0 0 1,0 0-1,0-1 1,0 1-1,0 0 1,0 0-1,0 0 0,0 0 1,0 0-1,0 0 1,0-1-1,0 1 1,0 0-1,-1 0 0,1 0 1,0 0-1,0 0 1,0 0-1,0 0 1,0-1-1,0 1 0,0 0 1,0 0-1,-1 0 1,1 0-1,0 0 1,0 0-1,0 0 1,0 0-1,0 0 0,-1 0 1,1 0-1,0 0 1,-1 0 2,-1 0 1,1 1 0,-1-1-1,1 1 1,-1 0 0,1-1-1,0 1 1,-1 0 0,1 0-1,0 0 1,-2 1 0,-4 5-13,0-1-1,1 2 1,0-1 0,0 1 0,1 0 0,-8 14-1,5-8-13,-14 26 122,2 1 1,-26 79-1,-13 90 358,45-157-428,-2 12-633,3 1 1,-8 128-1,19-174-309,0 4-4746,4-19 1421,-1-13-571,-1-4 1400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3:42.93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586 1 640,'0'0'21,"0"0"0,0 0 0,0 0 0,0 0 0,0 0 0,-1 0 0,1 0 0,0 0 0,0 0 0,0 0 0,0 0 1,0 0-1,0 0 0,0 0 0,-1 0 0,1 0 0,0 0 0,0 1 0,0-1 0,0 0 0,0 0 0,0 0 0,0 0 0,0 0 0,0 0 0,0 0 0,0 0 0,0 1 0,0-1 0,0 0 0,-1 0 0,1 0 1,0 0-1,0 0 0,0 0 0,0 1 0,0-1 0,0 0 0,0 0 0,1 0 0,-1 0 0,0 0 0,0 0 0,0 1 0,0-1 0,0 0 0,0 0 0,0 0 0,0 0 0,0 0 0,0 0 0,0 0 0,0 0 1,0 1-1,0-1 0,1 0 0,-1 0 0,0 0 0,0 0 0,0 0 0,0 0 0,1 0 104,-1 0 1,0 1-1,0-1 1,1 0-1,-1 0 1,0 0-1,0 1 1,1-1-1,-1 0 1,0 0-1,0 1 1,0-1-1,0 0 1,1 0-1,-1 1 1,0-1-1,0 0 1,0 1-1,0-1 1,0 0-1,0 0 1,0 1-1,0-1 1,0 0-1,1 1 1,-2 0-1,1-1-112,1 0 0,-1 0 0,0 0 0,0 0 0,0 1 1,0-1-1,0 0 0,-1 0 0,1 0 0,0 0 0,0 1 0,0-1 0,0 0 0,0 0 0,0 0 0,0 0 0,0 0 0,0 1 0,0-1 0,0 0 0,0 0 1,-1 0-1,1 0 0,0 0 0,0 0 0,0 0 0,0 1 0,0-1 0,0 0 0,-1 0 0,1 0 0,0 0 0,0 0 0,0 0 0,0 0 0,-1 0 0,1 0 0,0 0 1,0 0-1,0 0 0,-1 0 0,1 0-9,0 0 0,0 0 0,0 0 0,1 0 0,-1 0 1,0 0-1,0 0 0,0 0 0,0 0 0,0 0 0,0 0 0,0 0 1,0 0-1,0 0 0,0 0 0,0 0 0,0 1 0,0-1 0,0 0 1,0 0-1,0 0 0,0 0 0,0 0 0,0 0 0,0 0 0,0 0 1,0 0-1,0 0 0,0 0 0,0 0 0,0 0 0,0 0 0,0 0 0,0 0 1,0 0-1,0 0 0,0 0 0,0 1 0,0-1 0,0 0 0,0 0 1,0 0-1,0 0 0,0 0 0,0 0 0,0 0 0,0 0 0,0 0 1,0 0-1,0 0 0,0 0 0,0 0 0,0 1 9,0 0 1,0-1-1,0 1 0,0 0 0,0 0 1,0-1-1,0 1 0,0 0 0,0 0 1,-1-1-1,1 1 0,0 0 0,0-1 0,-1 1 1,1 0-1,0-1 0,-1 1 0,1 0 1,0-1-1,-1 1 0,0 0 0,-10 14 315,2-7 82,7-6-303,0 0 0,0 0 1,-1 0-1,1 0 1,-1 0-1,0-1 1,-3 3-1,-20 8 259,0 0-37,-38 14 0,-29 1-214,-92 41-1,100-30 606,81-36-731,2-1 4,-1 0-1,0 0 0,0 0 1,1 0-1,-1 1 0,0 0 1,1-1-1,0 1 1,-1 0-1,1 0 0,0 0 1,0 0-1,0 1 0,0-1 1,-2 5-1,1 0-38,1 1-1,1-1 1,-1 1 0,0 11-1,1-8 60,-1 6 25,1 1-1,1 31 0,2 103 65,-3-91-57,8 72 0,23 88 617,-22-135-589,-4-27-40,12 155 272,-11-132-87,-7 45 159,0-6-50,5 4-322,3 36 81,-1-104-61,11 89 163,-4-34 127,5 69-83,-9-74-22,-5-22 94,-3-70-232,-5 23-1,0-3 106,-7 35-38,6-59-99,5-10-31,1-1 1,-1 1 0,0 0 0,1 0 0,-1 0-1,1 0 1,0 0 0,-1 0 0,1 0 0,0 0-1,-1 0 1,1 0 0,0 0 0,0 1 0,0-1-3,0 0 10,0-1 0,0 1-1,0 0 1,0-1 0,0 1-1,0 0 1,0 0 0,0-1 0,0 1-1,0 0 1,0-1 0,-1 1 0,1 0-1,0 0 1,-1-1 0,1 1 0,0-1-1,-1 1 1,1 0 0,-1-1 0,1 1-1,0-1 1,-1 1 0,0-1 0,0 1-1,11-4 701,-1 0-1,17-2 0,7-2-390,33-6-248,95-7 1,-58 9 228,-72 9-42,49 2 1,-31 1-184,-36 0-513,0 0-1,18 4 1,-24-3-1229,6 1-180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4:19.92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16 31 1888,'0'0'3147,"9"0"1706,-7 0-4791,1 0 1,0 0-1,0-1 0,-1 1 1,1-1-1,-1 0 1,5-1-1,22-6 393,-3 4-205,-8 0-59,0 2-1,20-1 1,6 1 3,-32 1-208,1 0 0,0 1 1,-1 0-1,1 1 0,20 4 1,58 20 71,-19 0 13,-5-2 248,-64-22-234,0-1 1,0 0 0,0 0 0,-1 0 0,1 0 0,0-1 0,0 1 0,0-1-1,-1 0 1,1 0 0,0 0 0,-1 0 0,1 0 0,-1 0 0,1-1-1,-1 1 1,0-1 0,1 0 0,1-2 0,-4 4-81,1 0 0,-1-1 1,0 1-1,0 0 0,0 0 0,0 0 1,0 0-1,1 0 0,-1-1 0,0 1 1,0 0-1,0 0 0,0 0 0,0-1 1,0 1-1,0 0 0,0 0 0,0 0 1,0-1-1,0 1 0,0 0 1,0 0-1,0 0 0,0-1 0,0 1 1,0 0-1,0 0 0,0 0 0,0 0 1,0-1-1,0 1 0,0 0 0,0 0 1,0 0-1,0-1 0,-1 1 0,1 0 1,0 0-1,0 0 0,0 0 0,0 0 1,0-1-1,0 1 0,-1 0 0,1 0 1,0 0-1,0 0 0,0 0 0,-1 0 1,1 0-1,0 0 0,0 0 0,0 0 1,0-1-1,-1 1 0,1 0 0,0 0 1,0 0-1,0 0 0,-1 0 0,1 0 1,0 1-1,0-1 0,0 0 0,-1 0 1,1 0-1,0 0 0,-26-8 33,-56-1-49,39 5-32,-52 2 1,-199 8 559,280-5-459,9-1-404,0 1 0,0-1 0,0 0 0,1 0 0,-1-1 0,0 1 1,-6-3-1,21-4-8278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8:02.5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265 0 992,'0'0'309,"0"12"2779,-3-6-2909,0 0 0,1 1 0,0-1 0,1 0 0,-2 7 0,-3 15 203,-20 47 437,-40 85-1,54-136-707,-25 53 324,-35 109 1,65-162 142,-4 27 1,7-40 500,4-11-1095,0 1 0,0-1 1,0 0-1,0 0 0,-1 0 0,1 0 0,0 0 0,0 0 0,0 0 0,0 0 0,0 0 0,-1 0 0,1 0 0,0 0 0,0 0 0,0 0 1,0 0-1,-1 0 0,1 0 0,0 0 0,0 0 0,0 0 0,0 0 0,-1 0 0,1 0 0,0 0 0,0 0 0,0-1 0,0 1 0,0 0 1,-1 0-1,1 0 0,0 0 0,0 0 0,0 0 0,0-1 0,0 1 0,0 0 0,0 0 0,0 0 0,0 0 0,-1 0 0,1-1 0,0 1 1,0 0-1,0 0 0,-3-4-784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8:02.9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5 116 3328,'-4'1'1572,"5"0"-653,11 1-269,73-30 1237,-15 4-1219,-20 10-225,4-3-136,2 3 1,70-8-1,-79 22-270,-45 0-18,3 0-108,-7 3-2101,2-2 1874,-1 5-1006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8:03.5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60 2240,'12'0'6793,"45"-5"-6136,2-5-258,116-16 301,-169 25-517,0-1 0,-1 1 0,1-1 1,6-2-1,0-1-1519,1 2-3428,-6 3 2327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8:05.3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134 19 2816,'0'0'917,"0"-7"65,-13 14 201,9-7-911,1-1-217,-1 1-1,1 0 1,0 0 0,-1 0 0,1 1-1,0-1 1,0 1 0,-1 0-1,1 0 1,0 0 0,-6 3-1,-7 8-160,11-9 58,0 1 0,0-1 0,-6 8 0,8-8 71,0 1-1,1-1 1,0 1 0,0-1 0,0 1 0,0 0 0,1-1-1,-3 9 1,-3 7 44,7-16-30,-1 1-1,1-1 1,0 1 0,0-1 0,0 1 0,1-1 0,-1 0 0,1 1-1,1 5 1,0-1 131,1-1 0,-1 1 0,7 12 0,-7-17-103,0 0 0,1 0 0,-1 0 0,1-1 0,-1 1 0,1-1 0,0 1 0,0-1 0,0 0 0,0 0 0,1 0 0,-1-1 0,0 1 0,1-1 0,4 2 0,-6-3 7,1 1 0,-1-1 0,0 1 0,0-1 0,1 0 0,-1 0 0,0 0 0,1 0 0,-1 0 0,0 0 0,1-1 0,-1 1 0,0-1 0,0 1 0,1-1 0,-1 0 0,0 0 0,0 0 0,0 0 0,0-1 0,0 1 0,0 0 0,-1-1 0,1 1 0,2-3 0,-2 0-38,1 1 1,-1-1-1,0 0 1,0 0-1,0 0 1,0 0-1,-1 0 1,1 0-1,-1 0 1,0-1-1,-1 1 1,1 0-1,-1-1 1,0 1-1,0 0 1,0-1-1,0 1 1,-1 0-1,0-1 1,0 1-1,0 0 1,0 0-1,-1 0 1,0 0-1,1 0 1,-2 0-1,1 0 1,0 0-1,-1 1 1,1-1-1,-1 1 1,0 0-1,-4-4 1,-47-33-232,54 40 190,0 0 0,0 0 0,0 0 0,0 0 1,-1 0-1,1 0 0,0 0 0,0-1 0,0 1 1,0 0-1,0 0 0,0 0 0,0 0 0,0 0 0,0 0 1,0-1-1,0 1 0,0 0 0,0 0 0,0 0 1,0 0-1,0 0 0,0 0 0,0-1 0,0 1 1,0 0-1,0 0 0,0 0 0,0 0 0,0 0 1,1 0-1,-1 0 0,0-1 0,0 1 0,0 0 0,0 0 1,0 0-1,0 0 0,0 0 0,0 0 0,0 0 1,1 0-1,-1 0 0,1-1-34,-1 1 0,1-1 0,0 1 0,0 0 0,-1-1 0,1 1-1,0 0 1,0 0 0,0-1 0,-1 1 0,1 0 0,0 0 0,1 0 0,75-9 921,-61 9-832,0 0 0,0-1 0,31-7 0,-31 3 17,0 1 1,0 1-1,29-2 0,-44 5-59,1 0-1,-1 0 1,1 0-1,0 0 0,-1 0 1,1 0-1,-1 1 1,1-1-1,-1 1 1,1-1-1,-1 1 0,0-1 1,1 1-1,-1 0 1,0 0-1,1 0 1,-1 0-1,0 0 1,0 0-1,0 0 0,0 0 1,0 0-1,0 0 1,0 1-1,0-1 1,0 0-1,-1 1 0,2 1 1,0 3 8,-1 1 0,0-1 0,0 1-1,0-1 1,-1 12 0,3 17 97,-3-23-77,0-11-18,0 0 0,-1 0 0,1 0 0,0 0 0,0 0 0,0 0 0,1 0-1,-1 0 1,0 0 0,0 0 0,0 0 0,1 0 0,-1 0 0,0 0 0,1 0 0,-1 0 0,1 0-1,-1 0 1,2 1 0,7 8 181,-9-9-168,1 0 0,-1-1 0,1 1 0,0 0 0,-1 0 0,1 0-1,0-1 1,-1 1 0,1 0 0,0-1 0,0 1 0,0-1 0,-1 1 0,1-1 0,0 1 0,0-1 0,0 1-1,0-1 1,0 0 0,0 0 0,0 0 0,0 1 0,1-1 0,5 0 253,0-1 0,-1 1 0,10-2 0,-15 1-246,1 1 0,-1 0 0,0-1 0,1 1 0,-1-1 0,0 1 0,1-1 0,-1 1 0,0-1 0,0 0 0,0 0 1,1 0-1,-1 0 0,0 0 0,0 0 0,0 0 0,-1 0 0,1 0 0,0 0 0,0 0 0,-1 0 0,2-3 0,-1 1-454,4-10-2642,4 8-2166,-2 5 3120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8:13.9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0 735 1056,'0'0'5200,"5"-6"-4560,5-11 36,-3 4-456,18-26 257,-19 29-404,0 0 0,0 1-1,10-11 1,-5 10-71,-9 9-44,-1-1 0,1 1-1,0 0 1,-1-1 0,1 1 0,-1-1 0,0 0 0,1 1-1,-1-1 1,0 0 0,0 0 0,0 0 0,0 0 0,0 0-1,-1 0 1,2-2 0,1 10-355,-1-2 355,0 1-1,0-1 1,0 0 0,0 1-1,-1-1 1,2 9 0,-3 12 508,-8 47 1,8-68-401,-1-4-21,1 1 0,0-1 0,0 0 0,0 1 0,-1-1 0,1 0 0,0 1 0,0-1 0,0 0 0,0 1 0,0-1 0,0 0 0,0 1 0,0-1 0,0 1 0,0-1 0,0 0 0,0 1 0,0-1 0,0 0 0,0 1 0,0-1 0,0 1 0,0-1 0,0 0 0,1 1 0,-1-1 0,0 0 0,0 1 0,1-1 0,3-7 915,5-2-910,0 0 1,-1-1-1,8-12 0,-9 13-43,0-1 1,0 1-1,1 1 1,0-1-1,10-7 1,-13 12-21,-2 2-40,0-1-1,0 0 0,1 1 1,-1 0-1,1 0 1,0 0-1,0 0 0,0 1 1,-1-1-1,2 1 0,3-1 1,-7 2 35,0 0 0,-1 1 0,1-1 0,0 0 0,-1 0 0,1 1 0,-1-1 0,1 0 0,-1 1 0,1-1 0,-1 0 0,1 1 0,-1-1 0,1 1 0,-1-1 0,1 1 0,-1-1 0,0 1 0,1-1 0,-1 1 0,0-1 0,1 1 0,-1 0 0,0-1 0,0 2 1,5 17 322,-4-16-325,0 4 40,-1-1 1,0 0-1,0 13 0,0 15 37,0-32-31,0 0-1,1 0 0,-1 0 1,1 0-1,0 0 0,-1 0 0,1-1 1,0 1-1,0 0 0,0-1 1,0 1-1,1 0 0,-1-1 0,3 3 1,-2-2 68,1-1 0,0 1 0,0-1 0,0 1 0,0-1 0,0 0 0,0 0 0,0 0 0,0-1 0,0 1 0,0-1 0,0 1 0,1-1 0,-1 0 0,0 0 0,0-1 0,1 1 0,-1-1 0,0 1 0,0-1 0,0 0 0,5-2 0,6-3 84,1-1 0,-1 0 0,15-11 0,-20 12-156,0 1-1,-1-2 0,0 1 1,11-12-1,-19 18-38,5-8-54,-4 8 63,-1 0 0,0 0-1,0 0 1,0 0 0,0 0-1,0 0 1,0 0 0,1 0 0,-1 0-1,0-1 1,0 1 0,0 0-1,0 0 1,0 0 0,0 0 0,0 0-1,0 0 1,0-1 0,0 1 0,0 0-1,1 0 1,-1 0 0,0 0-1,0 0 1,0-1 0,0 1 0,0 0-1,0 0 1,0 0 0,0 0-1,0 0 1,0-1 0,-1 1 0,1 0-1,0 0 1,0 0 0,0 0-1,0 0 1,0-1 0,0 1 0,0 0-1,0 0 1,0 0 0,0 0-1,0 0 1,-1 0 0,1-1 0,-1 2-51,1-1 0,-1 1 1,0 0-1,0-1 1,1 1-1,-1 0 0,0-1 1,1 1-1,-1 0 0,0 0 1,1-1-1,-1 1 1,1 0-1,0 0 0,-1 0 1,1 0-1,0 0 1,-1 0-1,1 0 0,0-1 1,0 1-1,0 0 0,0 2 1,-1 1 1,1 0 0,-1 0 0,1 0-1,0-1 1,1 6 0,0-5 56,0 0 0,1 0 0,-1 0 0,1 0 0,0 0 0,0 0 0,0 0 0,1-1 0,0 1 0,4 4-1,-6-7 63,1 1-1,0-1 0,0 1 1,0-1-1,0 0 0,0 1 1,0-1-1,0 0 0,0 0 1,0-1-1,0 1 0,1 0 1,-1-1-1,0 1 0,0-1 1,1 0-1,-1 0 0,0 0 1,4 0-1,-3 0 29,-1-1 1,1 1-1,-1 0 0,1-1 0,-1 0 1,0 0-1,1 1 0,-1-1 1,3-2-1,-5 2-42,1 0-1,0 0 1,0 0 0,-1 0 0,1 0-1,-1 0 1,1 0 0,-1 0 0,1-1-1,-1 1 1,0 0 0,1 0 0,-1 0-1,0-1 1,0 1 0,0 0 0,0 0-1,0-3 1,0 2-37,-1-1 0,1 1-1,-1 0 1,1-1 0,-1 1-1,0 0 1,0-1 0,0 1-1,0 0 1,0 0 0,0 0 0,-1 0-1,1 0 1,-1 0 0,1 0-1,-1 1 1,0-1 0,0 0-1,-3-1 1,-1-2-54,0 1 0,-1 1 0,0-1 0,-11-3 0,11 4-96,-1 0 59,-3-4-18,6 2 8,5 5 90,0 0 1,0 0 0,0 0-1,0 0 1,0 0-1,0 0 1,-1 0 0,1-1-1,0 1 1,0 0-1,0 0 1,0 0 0,0 0-1,0 0 1,0 0 0,0 0-1,0 0 1,0 0-1,0 0 1,-1 0 0,1 0-1,0 0 1,0 0-1,0 0 1,0 0 0,0 0-1,0 0 1,0 0 0,0 0-1,-1 0 1,1 0-1,0 0 1,0 0 0,0 0-1,0 0 1,0 0 0,0 0-1,0 0 1,0 0-1,0 0 1,0 0 0,-1 0-1,1 0 1,0 1-1,0-1 1,0 0 0,0 0-1,0 0 1,0 0 0,0 0-1,0 0 1,0 0-1,0 0 1,0 1 0,26-9-448,4 2 317,40-13 0,-10 8-77,-59 10 191,0 1 0,1 0 1,-1 0-1,0 0 0,1 0 0,-1 0 0,1 1 0,-1-1 0,0 0 0,1 1 0,-1-1 0,0 0 0,0 1 1,1 0-1,-1-1 0,0 1 0,0 0 0,0 0 0,0-1 0,0 1 0,0 0 0,0 0 0,0 0 0,0 0 1,0 0-1,0 1 0,0-1 0,0 1 0,-1-1 17,5 5 30,-1 1 0,-1-1 0,1 1 1,3 11-1,-5-13 1,0 1 0,0-1 1,1 0-1,-1 1 0,1-1 1,0 0-1,1-1 0,-1 1 0,8 6 1,-10-10 43,0-1 0,0 1 0,0-1 0,0 0 0,0 1 0,0-1 0,1 0 0,-1 0 0,0 0 0,0 1 0,0-1 1,1 0-1,-1-1 0,0 1 0,0 0 0,0 0 0,0 0 0,1-1 0,0 0 0,25-10 672,-22 9-729,10-7 105,24-17-1,3-1 23,-17 13-62,4-3-447,47-20-1,-75 37 341,0-1 0,0 0-1,0 1 1,1 0 0,-1-1-1,0 1 1,0 0 0,1 0 0,-1-1-1,0 1 1,0 0 0,1 0-1,-1 1 1,0-1 0,1 0-1,-1 0 1,0 1 0,0-1 0,1 0-1,-1 1 1,0-1 0,0 1-1,0 0 1,0-1 0,0 1-1,0 0 1,0 0 0,0-1 0,0 1-1,0 0 1,0 0 0,0 0-1,0 0 1,-1 0 0,1 1-1,-1-1 1,1 0 0,0 0 0,-1 0-1,1 2 1,0 2 28,0 0 0,0 0 0,0 0 0,0 0 0,-1 0 0,0 1 0,0-1 0,-2 9 0,2 10 216,1-11 168,-1-12 60,8-6 736,-2 1-1124,1 1 1,-1-1-1,1 0 0,7-7 0,-10 7-132,1 0 0,0 0 0,-1 1-1,1 0 1,0 0 0,1 1 0,-1-1-1,0 1 1,7-2 0,-8 3 14,-3 1 24,0 0 0,0-1 0,-1 1 0,1 0 0,0 0 0,0 0 0,0 0 0,0-1 0,0 1 0,0 0 0,0 0 0,-1 1 0,1-1 0,0 0 0,0 0 0,0 0 0,0 1 0,0-1 0,0 0 0,-1 1 0,1-1 0,0 1-1,0-1 1,-1 1 0,1-1 0,0 1 0,-1-1 0,1 1 0,0 0 0,-1-1 0,2 2 0,-2-1 75,0-1-1,1 1 0,-1 0 1,1-1-1,-1 1 1,1-1-1,-1 1 0,1-1 1,-1 0-1,1 1 1,-1-1-1,1 1 0,0-1 1,-1 0-1,1 1 1,0-1-1,-1 0 0,1 0 1,0 0-1,-1 1 1,1-1-1,0 0 0,-1 0 1,1 0-1,0 0 1,0 0-1,-1 0 0,1-1 1,0 1-1,-1 0 1,1 0-1,0 0 0,1-1 1,2-1 23,1-1 0,-1 1 0,0-1 0,5-3 0,5-4-19,-4 3-209,-9 6 95,0 1-1,-1-1 1,1 0 0,0 1 0,0-1-1,0 1 1,-1-1 0,1 1 0,0 0-1,0-1 1,0 1 0,1 0 0,-1 0 48,-1 0 0,1 1 0,0-1 0,-1 0 0,1 1 1,-1-1-1,0 1 0,1-1 0,-1 0 0,1 1 1,-1-1-1,0 1 0,1 0 0,-1-1 0,0 1 1,1-1-1,-1 1 0,0-1 0,0 1 0,0 0 1,0-1-1,1 1 0,-1 0 0,0-1 0,0 1 1,2 12-58,0-1 1,0 1 0,-1 16-1,4-7 585,2-22-398,1-1 0,0-1 1,0 1-1,-1-2 0,1 1 0,-1-1 0,0 0 1,1 0-1,10-7 0,9-4-278,82-28 243,-87 31 42,-18 9-97,-1 0 0,1 1 0,0-1 0,0 1 0,6-2 0,0-2-214,-5 3-163,-9 7 153,-23 20-73,20-20 219,1 0 1,0 1 0,-9 11-1,4 0 63,10-16-3,1-1-1,0 0 1,-1 1-1,1-1 1,0 0 0,-1 1-1,1-1 1,0 1-1,0-1 1,0 1-1,-1-1 1,1 1 0,0-1-1,0 1 1,0-1-1,0 0 1,0 1 0,0-1-1,0 1 1,0-1-1,0 1 1,0-1-1,0 1 1,0-1 0,0 1-1,1-1 1,-1 1-1,0-1 1,0 1 0,2 0 92,0-1 1,0 0 0,0 1 0,0-1 0,0 0 0,0 0-1,1 0 1,-1 0 0,0-1 0,0 1 0,-1-1 0,1 1 0,0-1-1,0 1 1,0-1 0,0 0 0,0 0 0,1-2 0,6-2 11,-1-1 0,12-12 0,6-4-353,-26 22 221,0 0 0,1 0-1,-1 0 1,0 0 0,0 0 0,0-1 0,0 1-1,0 0 1,0 0 0,0 0 0,1 0-1,-1 0 1,0 0 0,0 0 0,0 0-1,0 0 1,0 0 0,0 0 0,1 0 0,-1 0-1,0 0 1,0 0 0,0 0 0,0 0-1,0 0 1,1 0 0,-1 0 0,0 0-1,0 0 1,0 0 0,0 0 0,0 0-1,1 0 1,-1 0 0,0 0 0,0 0 0,0 0-1,0 0 1,0 0 0,0 1 0,0-1-1,1 0 1,-1 0 0,0 0 0,0 0-1,0 0 1,0 0 0,0 0 0,0 1 0,0-1-1,0 0 1,0 0 0,0 0 0,0 0-1,0 0 1,0 1 0,0-1 0,5 9-52,3 1-23,-6-8 121,-1 0 0,1 1 0,-1-1 1,1 0-1,0 0 0,0 0 0,0 0 0,0 0 1,0-1-1,0 1 0,1-1 0,-1 1 1,0-1-1,1 0 0,-1 0 0,1 0 1,0 0-1,-1 0 0,5 0 0,1 0 74,0-1-1,0 0 1,-1 0-1,1-1 1,0 0-1,-1-1 0,1 1 1,-1-1-1,0-1 1,1 1-1,12-8 1,-11 6-43,-1-2 0,0 1 1,0-1-1,0 0 0,-1-1 1,0 0-1,0 0 0,10-14 1,-2 0 11,-2-2 0,0 0-1,-1 0 1,14-43 0,-20 48-3,63-206 250,-37 105-309,-31 115-91,0 0 1,-1 0-1,0 0 0,0 0 1,0-1-1,0 1 0,-1 0 1,0 0-1,-1-7 0,2 11 65,-1-1 0,1 1-1,0 0 1,0-1-1,0 1 1,-1 0 0,1-1-1,0 1 1,0 0-1,0 0 1,-1-1-1,1 1 1,0 0 0,-1 0-1,1-1 1,0 1-1,-1 0 1,1 0 0,0 0-1,-1 0 1,1 0-1,0-1 1,-1 1-1,1 0 1,0 0 0,-1 0-1,1 0 1,-1 0-1,1 0 1,-13 5-429,-8 15 92,13-10 275,0 1 0,1 0 0,1 1 0,0 0 0,1 0 0,0 0 0,-6 23 0,-13 96-69,13-61 218,6-47-133,2 0 0,0 0 0,1 44 0,4-41 40,2 25 190,-3-46-134,0-1 0,0 0 1,0 0-1,1 1 0,-1-1 0,1 0 0,0 0 1,0 0-1,4 4 0,0 1-3,-4-6 61,0-1 0,0 1 1,1 0-1,-1-1 1,1 1-1,2 1 0,-4-3-42,0 0 0,1 0 0,-1-1 0,0 1 0,1-1 0,-1 1 0,0-1 0,1 0 0,-1 0 0,1 1 0,-1-1 0,0 0 0,1 0 0,-1 0 0,1 0 0,-1-1 0,0 1 0,1 0 0,1-1 0,5-2 108,0 0 0,0-1 0,0 0 0,-1 0 0,13-10 0,31-29 79,-9 6-387,-41 34-623,2 10 286,-2-5 477,-1-1 0,1 1 1,-1-1-1,1 1 0,-1-1 0,0 1 0,0-1 1,0 4-1,1 8 59,17 40-193,-17-50 174,0 1 0,0-1 0,0 0 1,0 0-1,1 0 0,-1 0 1,1 0-1,0 0 0,-1 0 1,2-1-1,-1 1 0,0-1 1,0 1-1,1-1 0,-1 0 1,1 0-1,0 0 0,0 0 1,-1 0-1,6 1 0,-6-2 45,1-1 1,0 1-1,-1-1 0,1 0 0,-1 0 0,1 0 0,-1 0 0,1-1 1,0 1-1,2-1 0,28-10 446,-18 6-534,22-8 135,41-21 0,-28 17-682,-49 16 546,1 1 0,-1 0 0,1 0-1,-1 0 1,1 0 0,-1 0 0,0 0 0,1 0 0,-1 0 0,1 1 0,-1-1 0,0 1 0,1-1 0,-1 1-1,0-1 1,1 1 0,-1 0 0,0-1 0,0 1 0,0 0 0,0 0 0,0 0 0,1 0 0,-2 0 0,1 0-1,0 0 1,0 0 0,1 2 0,-2 0 40,1 0 0,-1 0 0,0 0 0,1 1 0,-1-1 0,-1 0 0,1 0 0,-1 5 0,-1-2 15,0 1-1,0-2 1,-1 1-1,1 0 1,-1 0-1,0-1 1,-1 1 0,1-1-1,-1 0 1,-6 5-1,12-10-23,-1 0 0,1-1 0,0 1 0,-1 0 1,1 0-1,-1-1 0,1 1 0,0 1 0,-1-1 0,1 0 0,0 0 0,-1 1 0,1-1 0,-1 0 0,1 1 0,-1 0 0,1-1 1,-1 1-1,1 0 0,-1 0 0,2 1 0,0 0-55,0 0 1,0 0-1,0 0 0,-1 1 1,1-1-1,-1 1 0,0-1 1,1 1-1,-1 0 0,0 0 1,2 5-1,-2-2 57,0 0-1,-1 1 1,1-1 0,-1 1-1,-1-1 1,1 1 0,-1-1-1,0 1 1,-1 7 0,-3 10-23,-8 27 1,4-16 124,6-27-77,0 1 0,0-1 0,0 1 1,-1-1-1,-1 0 0,1 0 0,-2 0 0,1 0 1,-1-1-1,0 0 0,0 0 0,-1 0 0,1-1 1,-2 0-1,1 0 0,-14 10 0,14-13 37,0 1 1,0-1-1,0 0 0,0 0 1,-1 0-1,1-1 0,-1 0 1,0-1-1,0 1 0,0-1 1,1 0-1,-1-1 0,0 0 1,0 0-1,-13-2 0,19 2-65,0 0-1,0 0 1,1-1-1,-1 1 0,0 0 1,0 0-1,0-1 1,0 1-1,0 0 0,1-1 1,-1 1-1,0-1 0,0 1 1,1-1-1,-1 0 1,0 1-1,1-1 0,-1 0 1,0 1-1,1-1 0,-1 0 1,1 0-1,-1 1 1,1-1-1,0 0 0,-1 0 1,1 0-1,0 0 1,-1 1-1,1-1 0,0 0 1,0 0-1,0 0 0,0 0 1,0 0-1,0 0 1,0 0-1,0 0 0,0 0 1,1 1-1,-1-1 0,0 0 1,0 0-1,1 0 1,-1 0-1,1 0 0,0-1 1,1-2-52,1-1 1,0 1-1,0 0 0,0 0 1,0 0-1,1 0 0,7-6 1,163-124-259,-6 8 165,-132 104 231,1 1-1,64-26 1,-14 7 134,-31 6-98,-56 34-129,0 0 0,0 0-1,0 0 1,0 0-1,0 0 1,0 0-1,-1 0 1,1 0-1,0 0 1,0 0 0,0 0-1,0 0 1,0 0-1,0 0 1,0 0-1,0 0 1,0 0-1,0 0 1,0 0 0,0 0-1,0 0 1,0 0-1,0 0 1,0 0-1,0 0 1,0 0-1,0 0 1,0 0-1,0 0 1,0 0 0,0 0-1,0 0 1,0-1-1,0 1 1,0 0-1,0 0 1,0 0-1,0 0 1,0 0 0,0 0-1,0 0 1,0 0-1,0 0 1,0 0-1,0 0 1,0 0-1,0 0 1,0 0 0,0 0-1,0 0 1,0 0-1,0 0 1,0 0-1,0 0 1,0 0-1,0 0 1,0 0 0,0 0-1,1 0 1,-1 0-1,-8 0-124,-9 2-113,4 3 190,0 0-1,0 0 1,0 1-1,-18 13 1,-1-1-3,21-12 86,1 0 0,0 1-1,-16 14 1,21-17-43,1 1-1,0-1 1,0 1 0,0 0 0,1 0 0,-1 1 0,1-1-1,0 1 1,-2 6 0,5-11 16,0-1 0,-1 1-1,1-1 1,0 1 0,0 0 0,0-1 0,-1 1-1,1-1 1,0 1 0,0-1 0,0 1-1,0 0 1,0-1 0,0 1 0,0-1-1,0 1 1,0 0 0,1-1 0,-1 1-1,0-1 1,0 1 0,0-1 0,1 1 0,-1 0-1,1 0 1,-1-1 15,1 0-1,-1 1 1,1-1 0,0 0 0,-1 0-1,1 0 1,0 0 0,-1 0-1,1 1 1,0-1 0,-1 0 0,1 0-1,0-1 1,-1 1 0,1 0-1,0 0 1,-1 0 0,2-1-1,2 0 51,1-1 0,-1 0 0,0 0-1,0 0 1,7-5 0,24-26 76,-29 26-154,1 0 0,0 0 0,0 1 0,1 0 0,14-9 0,-20 14-35,-1 1 0,1-1 0,-1 1 0,1 0 1,-1-1-1,1 1 0,-1 0 0,1 0 0,-1 0 0,1 0 0,-1 1 1,1-1-1,-1 0 0,1 1 0,-1-1 0,3 2 0,25 13-88,-18-9 190,-3-2-3,0 0 1,0 0-1,0-1 0,1 0 1,0-1-1,-1 0 0,13 2 0,-15-4-27,0 0 0,0 0 0,-1-1 0,1 1 0,0-1 0,0 0 0,-1-1 0,1 0 0,-1 0 0,1 0 0,-1 0 0,7-5 0,-2 1 6,0 0 0,0-1 0,-1 0 0,0 0 0,0-1 0,-1-1-1,0 1 1,-1-1 0,0 0 0,8-13 0,1-11 52,0-1 0,-3 0 0,13-48 0,-17 51-45,49-154 190,-51 169-423,-2 0 0,0 0-1,-1 0 1,-1-1 0,3-32-1,-6 49 178,0 0 0,0 0-1,0-1 1,0 1 0,0 0-1,0-1 1,0 1-1,0 0 1,0-1 0,0 1-1,0 0 1,0 0-1,0-1 1,0 1 0,0 0-1,0-1 1,0 1-1,0 0 1,0 0 0,-1-1-1,1 1 1,0 0 0,0-1-1,0 1 1,0 0-1,-1 0 1,1 0 0,0-1-1,0 1 1,-1 0-1,1 0 1,0 0 0,0-1-1,-1 1 1,1 0-1,0 0 1,0 0 0,-1 0-1,1 0 1,0 0 0,-1 0-1,1 0 1,0 0-1,-1 0 1,1 0 0,0 0-1,0 0 1,-1 0-1,1 0 1,0 0 0,-1 0-1,1 0 1,0 0-1,-1 0 1,1 0 0,0 0-1,0 1 1,-1-1 0,1 0-1,0 0 1,0 0-1,-1 1 1,1-1 0,0 0-1,0 0 1,-1 1-1,-1 1-23,-1 0-1,1 0 0,0 1 0,-1-1 1,-2 6-1,-5 10 7,1 1 1,2 0 0,-1 1-1,2 0 1,-7 39 0,-18 172-73,29-210 123,-1 2-43,1 28 1,2-45 44,0-1 0,1 1 1,-1-1-1,1 0 1,1 1-1,-1-1 0,1 0 1,-1 1-1,1-1 1,5 8-1,-6-12 7,0 0-1,0 0 1,0-1-1,0 1 1,0 0-1,0 0 1,1-1-1,-1 1 1,0 0-1,0-1 1,0 1-1,1-1 1,-1 0-1,0 1 1,1-1-1,-1 0 1,0 0-1,1 0 1,-1 0-1,1 0 1,-1 0-1,0 0 1,1-1-1,-1 1 1,2-1-1,6-1 77,0-1-1,13-6 1,-16 7-65,127-61 226,-103 49-694,-28 16 354,-1 0 0,1 0 0,-1 0 0,0 0 0,0 0 0,0 0 0,0 1-1,0-1 1,1 4 0,-2-6 58,4 12-8,-2-4 29,1-1 0,0 1-1,6 10 1,-7-16 12,-1 0 0,1 0 0,0 0 0,-1 0 0,1 0 1,0 0-1,0 0 0,1 0 0,-1-1 0,0 1 0,0-1 0,1 0 1,-1 1-1,5 0 0,0 0 54,1-1-1,-1 1 1,0-2 0,0 1-1,1-1 1,-1 0 0,1-1-1,-1 0 1,0 0 0,11-3 0,-1-1-28,-1 0 0,0-2 0,22-11 0,-31 15-21,0-1 0,-1-1 0,1 1 1,-1-1-1,-1 0 0,1 0 0,-1-1 0,0 0 0,0 1 0,0-2 0,7-12 0,-8 10-905,-9 16 541,-9 22 156,13-27 191,1 0-1,0 0 0,-1 0 0,1 0 0,0-1 0,0 1 0,0 0 0,0 0 1,1 0-1,-1 0 0,0 0 0,1 0 0,0 0 0,-1-1 0,1 1 1,0 0-1,2 3 0,-3-4 28,1 0 0,0 0 0,0 0-1,0 0 1,0 0 0,1-1 0,-1 1 0,0 0 0,0-1 0,0 1 0,0 0 0,1-1 0,-1 1 0,0-1 0,1 0 0,-1 0 0,0 1-1,1-1 1,-1 0 0,0 0 0,1 0 0,-1 0 0,1 0 0,-1-1 0,0 1 0,3-1 0,-3 0-6,0 0 0,1 0 0,-1 0 0,0 0 1,0 0-1,0 0 0,0-1 0,0 1 0,0 0 1,0-1-1,0 1 0,0-1 0,-1 1 0,1-1 0,-1 1 1,1-1-1,-1 0 0,1 1 0,-1-1 0,0-2 0,-1 2-28,0 0-1,0 0 0,0 0 1,0 0-1,0 0 1,-1 1-1,1-1 0,0 0 1,-1 1-1,0-1 0,1 1 1,-1-1-1,-3-1 0,-1-2-7,-1-2-116,-3-4-62,10 11 183,0 0-1,0 0 1,0-1 0,0 1-1,-1 0 1,1 0-1,0 0 1,0 0 0,0-1-1,0 1 1,0 0-1,0 0 1,0 0 0,-1-1-1,1 1 1,0 0-1,0 0 1,0 0 0,0-1-1,0 1 1,0 0 0,0 0-1,0 0 1,0-1-1,0 1 1,0 0 0,0 0-1,0-1 1,0 1-1,0 0 1,1 0 0,-1 0-1,0-1 1,0 1 0,0 0-1,0 0 1,59-17 62,-52 14-51,1 1 0,-1 0 0,1 0 0,0 1 0,-1 0 0,1 0 0,0 1 0,0 0 0,10 1 0,-2 1-103,-12-2 49,-1 0 0,0 1-1,1-1 1,-1 1 0,0 0 0,6 2-1,-8-2 41,0 0-1,0 0 0,1-1 0,-1 1 1,0 0-1,0 1 0,0-1 0,0 0 1,-1 0-1,1 0 0,0 0 0,0 1 1,-1-1-1,1 0 0,-1 1 0,1-1 1,-1 1-1,1-1 0,-1 3 0,1 0 26,0 1 0,-1 0 0,1 0 0,-1 0-1,0 0 1,-1 0 0,1 0 0,-1-1-1,0 1 1,0 0 0,-4 8 0,53-36 1208,-18 2-1243,2 3 0,1 0-1,51-19 1,-79 36-7,1-1 0,-1 1 1,0 1-1,1-1 0,-1 1 0,0 0 0,1 0 0,-1 1 1,1-1-1,-1 1 0,0 0 0,0 1 0,1-1 0,-1 1 1,0 0-1,-1 1 0,1-1 0,0 1 0,0 0 0,-1 0 1,0 0-1,0 0 0,0 1 0,0 0 0,0 0 0,-1 0 1,1 0-1,-1 1 0,0-1 0,-1 1 0,3 5 0,5 12 231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8:14.2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8 5984,'-8'-8'4032,"8"13"-3936,8-2-96,-8 2-64,4 3 0,-1-2 128,2 6-32,-5-5-1568,5 5 832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8:14.6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69 3712,'3'0'1696,"31"0"-1472,-13-5 1312,0 5-896,21-6 160,10-2-480,15-3 0,4 3-192,1-4 0,-10 6-64,-6-2-544,-14 3 256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8:15.0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 25 5408,'-30'-18'2432,"10"22"-2112,11-4 448,4-4-576,10 4-128,4-4-1888,4 1 992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5:35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95 9312,'-18'-35'4192,"10"19"-3616,8 8 3199,8 4-2175,1-7 1536,9 6-1824,5-2 128,-1 2-864,14 2-352,9 6-128,5 2-544,3 7 256,10-4-4352,0 4 2496,5-4-6911,-9 3 5055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8:18.6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95 183 2304,'-22'0'7178,"20"1"-7154,0-1-1,0 1 1,0 0-1,0 0 0,0 0 1,0 0-1,1 0 1,-1 0-1,0 0 0,1 0 1,-1 1-1,1-1 1,-1 1-1,1-1 0,0 1 1,-1 0-1,1-1 1,-1 4-1,-4 4 5,1 1 0,-7 14-1,8-14 86,1-1 0,0 1 0,-3 20 0,5-26-30,1 1 0,0-1 0,0 0 0,0 1 0,0-1 0,1 1 0,-1-1 0,1 0 0,0 1 0,1-1 0,-1 0 0,3 4 0,-3-6-21,0-1-1,0 1 1,0-1-1,0 1 1,1-1-1,-1 0 1,0 0-1,1 1 1,-1-1 0,1 0-1,-1 0 1,1 0-1,0-1 1,-1 1-1,1 0 1,0-1 0,0 1-1,0-1 1,-1 1-1,1-1 1,0 0-1,0 0 1,0 0 0,0 0-1,0 0 1,-1 0-1,5-1 1,-2 0 62,0 0 1,0 0-1,0 0 1,0-1-1,0 0 1,0 1-1,0-2 1,0 1-1,0 0 1,5-5-1,1-2-54,-1 0 0,-1 0 0,0-1 0,0 0 0,0 0 0,-1-1 0,9-19 0,5-24 56,-8 20-359,-9 25-559,-2 17-688,-2 0 1501,1 0 1,1 1-1,-1-2 0,1 1 0,1 0 0,0 0 0,0-1 0,0 1 0,1-1 0,0 0 0,0 0 0,1 0 0,0-1 0,0 0 1,1 0-1,-1 0 0,1 0 0,1-1 0,12 8 0,-17-11 43,1 0 0,0-1-1,0 0 1,0 0 0,0 0 0,0 0 0,1 0-1,-1 0 1,0-1 0,0 0 0,0 1 0,1-1-1,-1 0 1,0-1 0,5 0 0,-4 0 28,1 0 0,-1-1-1,0 0 1,1 0 0,-1 0 0,0 0 0,0-1 0,0 1 0,5-6 0,-1 1-29,-1-1 0,0 0 0,-1 0 0,1-1 0,-2 1 0,1-1 0,-1 0 0,6-17 0,-3 6-35,-5 13-68,0 1 1,-1-1-1,1 0 1,-2 0-1,1 0 1,-1 0-1,1-12 1,-2 18 30,0 1 1,0 0-1,0 0 1,0-1-1,0 1 1,1 0-1,-1 0 1,0 0-1,0-1 1,0 1-1,0 0 1,1 0-1,-1-1 1,0 1 0,0 0-1,0 0 1,1 0-1,-1 0 1,0 0-1,0-1 1,0 1-1,1 0 1,-1 0-1,0 0 1,0 0-1,1 0 1,-1 0-1,0 0 1,1 0-1,-1 0 1,1 0 0,14 0-505,-8 1 333,-1 1 0,0-1 0,12 5 0,21 5 180,-30-8 65,0-1 1,0-1 0,0 0 0,0 0-1,17-1 1,-26 0 532,10 1-630,22 9-443,-28-9 520,-1 1-1,1-1 1,-1 0 0,1 0-1,-1-1 1,1 1 0,0-1-1,-1 0 1,1 0 0,0 0-1,-1 0 1,1-1 0,0 1-1,-1-1 1,1 0 0,-1 0-1,1-1 1,-1 1 0,0-1-1,1 1 1,-1-1 0,0 0-1,4-3 1,5-4 61,-10 7-76,1 0 0,0 0 1,0 0-1,-1 0 0,1-1 1,-1 1-1,0-1 0,3-4 1,-1 0 64,-1 1 0,0-1 0,-1 0 1,0 0-1,2-11 0,-3 15-92,-1-1 0,1 1 0,-1 0-1,0-1 1,0 1 0,-1 0 0,1-1-1,-1 1 1,1 0 0,-1 0 0,0-1 0,0 1-1,0 0 1,-4-5 0,4 6-33,0 1 1,0 0-1,0 0 0,0-1 1,-1 1-1,1 0 0,0 0 1,-1 0-1,1 0 1,-1 1-1,1-1 0,-1 0 1,1 1-1,-1-1 0,1 1 1,-1-1-1,0 1 1,1 0-1,-1 0 0,0 0 1,1-1-1,-1 2 0,0-1 1,-2 0-1,0 1-19,0 0 1,-1 0-1,1 0 0,0 1 0,0-1 1,0 1-1,-6 4 0,5-3-14,0 1 1,0-1-1,1 1 0,-1 0 1,1 1-1,0-1 0,1 1 0,-1 0 1,1 0-1,0 0 0,0 0 0,0 0 1,1 1-1,-1-1 0,1 1 1,1 0-1,-1-1 0,0 10 0,1-5 54,0 0 0,1-1 0,1 1 0,0 0 0,0 0 1,0-1-1,1 1 0,1-1 0,0 1 0,6 13 0,-7-17 81,1 0 0,0 0 1,0-1-1,0 1 0,0-1 1,1 0-1,0 0 0,0 0 1,0 0-1,1-1 0,0 1 1,0-1-1,0-1 0,0 1 1,10 5-1,-4-5 71,1 1 0,0-2 0,0 0 0,0 0 0,0-1 0,20 1 0,-1-2 53,44-5-1,-63 3-751,-1-1 0,0 0 1,15-6-1,10-6-3829,-9 2 1596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8:23.5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203 455 2912,'0'0'48,"0"0"0,-1-1 0,1 1 0,0 0 0,0 0 1,0 0-1,0-1 0,-1 1 0,1 0 0,0 0 0,0-1 0,2-2 3222,-2 3-3208,-12 1 770,7 2-752,0 1 0,0-1 0,0 1 0,1 0 0,0 1 0,-7 8 0,-6 6 21,-56 62 469,62-66-462,0 0 1,1 1-1,-14 31 0,23-46-71,0 1 0,1-1 0,-1 1-1,1 0 1,-1-1 0,1 1 0,-1-1 0,1 1 0,0 0-1,0-1 1,0 1 0,0 0 0,0-1 0,0 1 0,0-1-1,1 1 1,-1 0 0,1-1 0,-1 1 0,1-1 0,-1 1-1,1-1 1,0 1 0,0-1 0,0 0 0,0 1 0,0-1-1,0 0 1,0 1 0,0-1 0,0 0 0,1 0 0,-1 0-1,0 0 1,1 0 0,-1-1 0,1 1 0,1 1 0,1-1 27,-1 0 1,0 0 0,1 0 0,-1-1 0,1 1-1,-1-1 1,1 0 0,-1 0 0,1 0-1,-1 0 1,1-1 0,-1 1 0,0-1 0,1 0-1,-1 0 1,0 0 0,6-3 0,-3 0 17,1-1 1,-1 0-1,0 0 1,0-1 0,-1 0-1,0 0 1,0 0 0,0-1-1,-1 1 1,0-1-1,5-12 1,4-10-13,13-47 1,-24 70-110,1-12-402,0 0-1,-1 1 1,-1-29 0,-2 79 191,0-15 298,1 0 0,1 0-1,5 31 1,-3-33 45,2-1-1,0 1 1,9 19-1,-12-30 9,0-1-1,1 1 1,-1-1-1,1 0 1,0 0-1,1 0 1,-1 0-1,1 0 1,-1 0-1,1-1 0,0 0 1,0 0-1,1 0 1,5 3-1,-8-6-20,1 1 0,0 0 0,0-1 0,0 1 0,0-1 1,0 0-1,0 0 0,0 0 0,0 0 0,-1-1 0,1 1 0,0-1 0,0 0 0,0 0 0,0 0 0,-1 0 0,1 0 0,0 0 0,3-3 0,1-1 36,0 0 1,0 0-1,-1-1 0,0 1 1,10-14-1,6-11 53,-3-2 1,-1 0-1,21-49 0,15-52-137,-49 117-277,0 6-1016,-5 10 1224,1 0 1,-1 1 0,1-1 0,0 0 0,-1 0-1,1 0 1,0 1 0,-1-1 0,1 0 0,-1 1-1,1-1 1,-1 0 0,1 1 0,-1-1 0,1 1 0,-1-1-1,1 1 1,-1-1 0,0 1 0,1 0 0,2 3-9,1 1 1,-1-1-1,-1 0 1,1 1 0,-1 0-1,0 0 1,0 0 0,2 6-1,8 45-119,-10-40 88,0-8 86,13 97-6,-14-90 118,0-1 0,-2 0 0,1 1 0,-2-1 0,-3 20 0,4-33-66,1 1-1,0-1 1,0 1 0,-1-1-1,1 1 1,-1-1 0,0 1-1,1-1 1,-1 0-1,0 1 1,0-1 0,0 0-1,0 0 1,0 1 0,0-1-1,0 0 1,0 0-1,0 0 1,-1 0 0,1-1-1,0 1 1,-1 0 0,1 0-1,0-1 1,-1 1-1,1-1 1,-1 1 0,-1-1-1,-1 0 7,1 0 0,-1 0 0,1-1 0,-1 1-1,1-1 1,-1 0 0,1 0 0,-1 0 0,1-1 0,-6-3 0,-22-15-34,27 16-118,0 1 0,0 0 0,0 0 0,-1 0 0,0 1 1,1-1-1,-1 1 0,0 0 0,0 0 0,-7-1 1,12 3 80,0 0 1,-1 0 0,1 0 0,0 0 0,0 0 0,0 0 0,0 0 0,-1 0 0,1 0 0,0 0 0,0 0 0,0 0 0,0 0 0,-1 0 0,1 0 0,0 0 0,0 0 0,0 0 0,0 1-1,-1-1 1,1 0 0,0 0 0,0 0 0,0 0 0,0 0 0,0 0 0,0 0 0,-1 1 0,1-1 0,0 0 0,0 0 0,0 0 0,0 0 0,0 1 0,0-1 0,0 0 0,0 0 0,3 8-426,11 5-122,-4-8 595,-1-1 1,1 0 0,0-1 0,0 0 0,0-1 0,1 0 0,-1 0-1,14 0 1,-8-2 35,-1 0-1,1-1 1,0-1-1,-1 0 0,17-5 1,-24 6-11,0-1 1,0-1-1,-1 0 1,1 0 0,-1 0-1,1-1 1,-1 0-1,0 0 1,9-8-1,-6 1 52,0 0 1,0-1-1,-1 0 0,8-16 0,26-55 2,-3 4-145,-38 73-47,1 1 0,-1-1 0,2-10 0,-3 10-497,6 87-579,-1-2 1109,-5-52 282,-2 1 0,0-1 0,-2 1 0,-11 46 0,14-73-212,0 0 1,-1 0-1,1 0 1,0-1-1,0 1 1,-1 0-1,1 0 0,-1 0 1,1 0-1,-1 0 1,1 0-1,-1-1 1,1 1-1,-1 0 0,0-1 1,1 1-1,-1 0 1,0-1-1,0 1 1,1 0-1,-1-1 1,0 0-1,0 1 0,0-1 1,0 1-1,0-1 1,0 0-1,0 0 1,1 1-1,-1-1 1,0 0-1,0 0 0,0 0 1,0 0-1,0 0 1,0 0-1,0 0 1,0-1-1,0 1 1,0 0-1,-1-1 0,-4-1 52,1-1 0,-1 0 0,1 0 0,0 0 0,-7-6 0,3 2-134,-33-27-288,41 33 2,5 2-32,10 4-253,0-1 539,20 7 92,-23-7 40,1-1 1,-1 0 0,23 3 0,-30-5 5,-1-1 0,1 0 0,0-1 0,-1 1 0,1-1 0,0 1 0,-1-1 0,1 0 0,-1 0 0,1-1 0,-1 1 0,0-1 0,0 1 0,1-1 0,-1 0 0,0 0 0,3-3 0,6-7 66,-1-1 1,0 0-1,0 0 0,-1-1 0,-1-1 0,9-16 1,1-11-108,16-45 0,-29 73 26,-4 11-124,-1-1-1,0 1 0,0-1 1,0 1-1,0-1 0,0 0 1,0 1-1,-1-6 0,-5 104-996,-1 12 1185,6-96-68,0 1 0,1 0 0,1 0-1,-1-1 1,2 1 0,0-1 0,0 0-1,10 21 1,-13-30 3,1-1-1,-1 0 1,1 0 0,0 0-1,-1 0 1,1 0 0,0 0-1,0 0 1,0 0 0,0-1-1,0 1 1,0 0-1,0 0 1,0-1 0,0 1-1,0 0 1,0-1 0,0 1-1,1-1 1,-1 0 0,0 1-1,2-1 1,-1 0 8,0 0 0,0 0 0,0-1 0,0 1 0,0 0 0,-1-1 0,1 0 0,0 1 0,0-1 0,0 0 0,0 0 1,2-2-1,3-2 49,-1 0 1,-1 0-1,1-1 1,-1 0 0,1 0-1,5-9 1,9-19-61,0 0 0,-3-1 0,-1-1 0,12-38 0,-23 59-111,-3 12-50,-1-1 1,0 1-1,0-1 0,0 1 1,0-7-1,-11 24-502,8-7 602,-1-1 1,1 1-1,1 0 0,-1 0 1,1 0-1,0 8 0,0 2-10,3 26 0,-1-33 43,0 0 1,1 0-1,1 0 1,4 13-1,-6-18 33,1-1 1,1 1-1,-1-1 0,0 0 0,1 0 0,0 0 1,0 0-1,0 0 0,1 0 0,7 5 0,-10-8-10,1 0-1,-1 0 0,1 0 0,-1 0 0,1-1 0,0 1 1,-1-1-1,1 1 0,0-1 0,0 1 0,-1-1 0,1 0 0,0 0 1,0 0-1,0 0 0,-1 0 0,1-1 0,0 1 0,0 0 0,-1-1 1,1 1-1,0-1 0,-1 0 0,1 0 0,0 1 0,2-3 1,1-1 64,-1 1 0,1-1 0,-1 1 1,0-1-1,0 0 0,6-10 1,7-12-52,-2-1 1,-1 0 0,16-45-1,-1 4-532,-29 67 480,0 1 0,0 0 0,0 0 0,0 0 0,0 0 0,0 0 0,0 0 0,0 0 0,0 0 0,0 0 0,0 0 0,0-1 0,0 1 0,0 0 0,0 0 0,0 0 0,0 0 1,0 0-1,0 0 0,0 0 0,0 0 0,0 0 0,0 0 0,0 0 0,0 0 0,0 0 0,0 0 0,0 0 0,1-1 0,-1 1 0,0 0 0,0 0 0,0 0 0,0 0 0,0 0 0,0 0 0,0 0 0,0 0 0,0 0 0,0 0 0,1 0 1,-1 0-1,0 0 0,0 0 0,0 0 0,0 0 0,0 0 0,0 0 0,0 0 0,0 0 0,0 0 0,0 1 0,0-1 0,1 0 0,-1 0 0,0 0 0,0 0 0,3 7-170,-1 11 154,3 208 420,-3-228-238,1-1-1,-1 1 0,0 0 1,0-1-1,0 1 0,0-1 1,2-4-1,36-64-134,-26 48-24,-10 14-32,1 1-1,0 0 1,1 0-1,0 0 0,0 1 1,0 0-1,12-10 0,-17 17 24,-1-1-1,1 1 1,0-1-1,-1 1 1,1-1-1,-1 1 0,1-1 1,0 1-1,0 0 1,-1-1-1,1 1 1,0 0-1,-1 0 0,1 0 1,0-1-1,0 1 1,-1 0-1,1 0 0,0 0 1,0 0-1,0 0 1,-1 0-1,1 0 1,0 1-1,0-1 0,-1 0 1,1 0-1,0 1 1,0-1-1,-1 0 1,1 1-1,0-1 0,-1 0 1,1 1-1,-1-1 1,1 1-1,0 0 1,-1-1-1,1 1 0,-1-1 1,0 1-1,1 0 1,-1-1-1,1 1 1,-1 0-1,0-1 0,1 1 1,-1 0-1,0-1 1,0 3-1,2 3 32,-1 0 0,1 0 0,-2 0 0,1 0 0,-1 8-1,-1 5-13,0 0-1,-2 0 0,0 1 1,-7 21-1,7-14 86,3-17 115,0-10-196,0 0 0,0-1 0,0 1 0,1 0 1,-1 0-1,0 0 0,0 0 0,0 0 0,0 0 0,0 0 1,0 0-1,0 0 0,0 0 0,0 0 0,0 0 1,0 0-1,0 0 0,0 0 0,0 0 0,0 0 0,0 0 1,0 0-1,1 0 0,-1 0 0,0 0 0,0 0 0,0 0 1,0 0-1,0 0 0,0 0 0,0 0 0,0 0 0,0 0 1,0 0-1,0 0 0,0 0 0,0 0 0,0 0 1,0 0-1,0 1 0,0-1 0,0 0 0,1 0 0,-1 0 1,0 0-1,0 0 0,0 0 0,0 0 0,0 0 0,0 0 1,0 0-1,0 0 0,0 0 0,0 0 0,0 0 0,0 0 1,0 0-1,0 0 0,0 1 0,0-1 0,0 0 0,0 0 1,0 0-1,0 0 0,0 0 0,0 0 0,0 0 1,0 0-1,90-135 508,-85 128-564,0 1-1,0-1 1,0 1-1,0 0 1,1 0-1,0 1 1,0-1-1,1 1 1,11-7-1,-17 12 39,0 0-1,-1 0 0,1-1 0,-1 1 0,1 0 0,-1 0 0,1 0 1,0 0-1,-1-1 0,1 1 0,0 0 0,-1 0 0,1 0 1,0 1-1,-1-1 0,1 0 0,-1 0 0,1 0 0,0 0 0,-1 0 1,1 1-1,-1-1 0,1 0 0,-1 1 0,1-1 0,0 0 1,-1 1-1,0-1 0,1 0 0,-1 1 0,1-1 0,-1 1 0,1-1 1,-1 1-1,0-1 0,1 1 0,-1 0 0,0-1 0,0 1 1,1-1-1,-1 1 0,0 0 0,0-1 0,0 1 0,0 1 0,1 3-44,0 1-1,0 0 0,-1 11 1,0-13 37,0 93 177,4-83-55,-3-13-114,0 1 0,-1-1 0,1 0 0,0 1 0,-1-1 0,0 1 0,1-1 0,-1 1 0,0-1 0,0 2 0,0-3 9,0 2 8,0 0 1,0-1 0,0 1-1,0 0 1,0-1 0,1 1-1,-1 0 1,0-1 0,1 1-1,-1 0 1,1-1 0,0 1-1,0-1 1,-1 1 0,3 1-1,-3-2-24,14 11 86,-8-9-61,0 0 0,0 0 0,0 0 1,1-1-1,-1 0 0,1 0 0,-1-1 0,11 2 1,-4-3 22,0 1 1,0-2-1,20-2 1,-27 1 3,1 0 0,-1 0 0,0-1 0,0 0 0,0 0 0,10-8 0,-7 5-59,-4 3 44,0-1 1,-1 0-1,1-1 0,-1 1 0,0-1 0,0 0 0,-1 1 0,1-2 0,-1 1 0,0 0 0,-1-1 0,1 1 0,1-8 0,0 1 6,-1 0-1,0 0 0,-1 0 1,-1 0-1,1-20 1,-2 22-52,-1 0 1,0 0-1,0 0 1,-6-18-1,7 27 16,0 1 0,0-1 1,0 1-1,0 0 0,0-1 0,0 1 0,-1-1 0,1 1 1,0-1-1,0 1 0,0 0 0,-1-1 0,1 1 0,0 0 1,0-1-1,-1 1 0,1 0 0,0-1 0,-1 1 0,1 0 1,0-1-1,-1 1 0,1 0 0,0 0 0,-1 0 0,1-1 1,-1 1-1,1 0 0,0 0 0,-1 0 0,0 0-9,0 0 0,1 1 0,-1-1 0,0 0 0,1 1 0,-1-1 0,0 1 1,1-1-1,-1 1 0,1-1 0,-1 1 0,1-1 0,-1 1 0,1-1 0,-1 2 0,-14 27-338,5-4 358,5-14-4,1 1-1,0 0 0,1 0 1,-3 17-1,5-21-22,0 1-1,0-1 1,1 0-1,1 1 1,-1-1-1,3 10 0,-2-16 46,-1 1 0,1-1-1,0 1 1,0-1 0,0 1-1,1-1 1,-1 0 0,0 1-1,1-1 1,-1 0 0,1 0-1,0 0 1,0 0 0,0-1-1,0 1 1,0 0 0,0-1-1,0 1 1,1-1 0,-1 0-1,1 0 1,-1 0 0,5 2-1,-3-3-3,0 1-1,0-1 0,0 0 0,0 0 0,0 0 0,0-1 0,0 1 0,0-1 0,0 0 1,0 0-1,0 0 0,-1-1 0,7-2 0,8-5 106,24-18 0,-21 14-84,151-97 144,-147 92-277,30-27 0,-38 33-68,-18 12 160,1 0 1,0 0-1,0 0 1,0 0 0,0 0-1,0 0 1,0 0-1,0 0 1,0 0 0,0 0-1,0 0 1,0 0-1,0 0 1,0 1 0,0-1-1,0 0 1,0 0-1,0 0 1,0 0 0,0 0-1,0 0 1,0 0-1,0 0 1,0 0 0,0 0-1,0 0 1,0 0-1,0 0 1,0 0 0,0 0-1,0 0 1,0 0 0,0 0-1,0 0 1,1 0-1,-1 0 1,0 0 0,0 0-1,0 0 1,0 0-1,0 0 1,0 0 0,0 0-1,0 0 1,0 0-1,0 0 1,0 0 0,0 0-1,0 0 1,0 0-1,0 0 1,0 0 0,-8 8-21,-9 8-27,0 0 0,1 2-1,1 0 1,1 0 0,0 2-1,1-1 1,-10 23 0,20-35 54,-1-1-7,1 1 1,0 0-1,0 0 1,-2 8-1,5-13 15,0-1-1,-1 0 1,1 0-1,0 0 1,0 1-1,0-1 0,0 0 1,0 0-1,0 1 1,0-1-1,0 0 1,0 0-1,1 1 1,-1-1-1,1 0 1,-1 0-1,1 0 0,-1 0 1,1 0-1,-1 0 1,1 0-1,0 0 1,0 0-1,-1 0 1,1 0-1,0 0 1,0 0-1,0 0 0,0-1 1,0 1-1,2 1 1,-1-2 27,0 1 0,-1-1-1,1 0 1,0 0 0,0 0 0,-1 0 0,1 0 0,0 0 0,0 0 0,-1 0-1,1-1 1,0 1 0,-1-1 0,4 0 0,22-13 167,-14 4-200,0-1 0,0 0 0,15-19 0,-16 17 23,6-6 33,-1-1 1,-1-1-1,21-34 0,-11 14-78,-6 10 2,26-54-1,-36 62 42,-1 0 0,-1 0-1,-1-1 1,-2 0-1,0-1 1,-1 1 0,-1-1-1,-2 1 1,-1-32-1,0 41-33,-3-24-324,3 38 308,0 0-1,-1 0 0,1 0 0,0 0 0,0 0 0,-1-1 0,1 1 0,-1 0 1,1 0-1,-1 0 0,1 0 0,-1 0 0,0 1 0,1-1 0,-1 0 0,0 0 1,0 0-1,0 1 0,0-1 0,1 0 0,-1 1 0,0-1 0,0 0 1,0 1-1,-2-1 0,2 1 6,0 0 1,0 0-1,0 0 1,0 0 0,0 0-1,0 0 1,0 0-1,0 1 1,0-1 0,0 0-1,0 0 1,0 1-1,0-1 1,1 1-1,-1-1 1,0 1 0,0 0-1,0-1 1,0 1-1,-1 1 1,-13 18-183,11-15 138,-6 9 6,1 1 0,0 0 0,1 1-1,1-1 1,1 1 0,0 1 0,1-1 0,0 1-1,2 0 1,-3 27 0,5-23 79,1 0 0,0 0 0,2 0 0,1-1 0,0 1-1,1 0 1,2-1 0,11 30 0,-10-30-149,2-1 0,0 0-1,1 0 1,1-1 0,1 0 0,18 22-1,-9-21-719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8:25.7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1 275 2496,'0'0'30,"0"0"0,0-1-1,0 1 1,0 0 0,0 0 0,0 0 0,0 0-1,0 0 1,0 0 0,0 0 0,0 0-1,0-1 1,0 1 0,0 0 0,0 0 0,0 0-1,0 0 1,0 0 0,0 0 0,0 0 0,0 0-1,0 0 1,0 0 0,0-1 0,1 1 0,-1 0-1,0 0 1,0 0 0,0 0 0,0 0 0,0 0-1,0 0 1,0 0 0,0 0 0,0 0 0,1 0-1,-1 0 1,0 0 0,0 0 0,0 0 0,0 0-1,0 0 1,0 0 0,0 0 0,0 0 0,1 0-1,-1 0 1,0 0 0,0 0 0,0 0 0,0 0-1,0 0 1,0 0 0,0 0 0,0 0 0,0 0-1,0 0 1,1 1 0,7 4 2001,5 3-412,-11-9-1528,0 1 1,0 0-1,0-1 1,-1 0 0,1 1-1,0-1 1,-1 0-1,1 0 1,0 0-1,-1 0 1,1 0-1,-1 0 1,1 0 0,-1-1-1,0 1 1,1 0-1,-1-1 1,0 1-1,1-3 1,4-4 63,-1-1-1,5-11 1,-8 16-82,7-17 385,0-1 1,10-37 0,-6 11-38,-13 45-1270,-1 4 549,-4 7 158,-9 43 158,2 1 0,-10 86-1,16-93 72,6-40-41,-9 58 579,-20 76 0,22-112-421,-5 15 717,18-61 2487,17-69-3371,40-161 59,-55 226-82,1 0-1,1 0 1,1 1 0,1 1-1,1 0 1,1 0 0,1 1-1,17-18 1,-23 31-47,-1 0 0,1 0 1,0 0-1,0 1 0,0 1 1,1-1-1,0 2 0,0-1 1,0 1-1,1 1 0,0 0 1,-1 0-1,1 1 1,0 1-1,15-1 0,-23 2 25,1 0-1,-1 0 1,0 0-1,1 1 1,-1-1-1,0 1 1,1 0-1,-1 0 1,0 0-1,0 0 1,0 1 0,0-1-1,0 1 1,0 0-1,0-1 1,-1 1-1,1 1 1,-1-1-1,1 0 1,-1 1-1,0-1 1,0 1-1,0 0 1,0-1-1,0 1 1,-1 0-1,1 0 1,-1 0 0,0 1-1,0-1 1,0 0-1,0 0 1,0 6-1,-1 6 61,0 1 1,-1-1-1,-1 0 0,-1 1 0,0-1 1,0 0-1,-2 0 0,0-1 1,-9 18-1,12-27-30,-1 0 0,0 0-1,1-1 1,-1 1 0,-1-1 0,1 0 0,-1 0 0,0 0 0,0-1-1,-4 4 1,5-5 0,1-1 1,-1 1-1,0-1 0,0 1 0,1-1 0,-1 0 0,0 0 0,0 0 1,0-1-1,0 1 0,-1-1 0,1 1 0,0-1 0,0 0 1,0 0-1,0-1 0,0 1 0,-5-2 0,-21-2-70,21 3 11,1 0 0,-1 1 0,1 0 0,-9 1 0,-7 0 110,2 2-226,14-1 295,8-2-35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8:26.4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18 378 2656,'-18'3'1531,"36"-13"3573,-9 4-4750,-1 0 1,1 0 0,7-9-1,18-27 217,-1-2-1,29-51 1,-23 33 69,-25 39-441,-9 15-138,0-1-1,0 1 1,1 0-1,0 1 0,0-1 1,1 1-1,11-9 1,-18 16-82,1 0 0,0 0-1,-1 0 1,1 0 0,-1 0 0,1 0 0,-1 0 0,1 1 0,-1-1 0,1 0 0,-1 0 0,1 0 0,0 1 0,-1-1 0,0 0 0,1 1 0,-1-1 0,1 0 0,-1 1 0,1-1 0,-1 1 0,0-1 0,1 0 0,-1 1 0,0-1 0,1 1 0,-1 0 0,10 17 60,-7-11-8,-1 1 0,0-1 0,0 1 0,-1 0-1,1 14 1,-3 42 246,1-51-200,-2 15 362,-2 0 0,-11 47 0,14-72-366,0 0 0,0 0 0,0-1-1,0 1 1,0 0 0,-1-1 0,1 1 0,-1-1-1,1 1 1,-5 3 0,5-5-31,0 0 0,-1 0-1,1 0 1,0 0 0,-1 0 0,1-1 0,-1 1 0,1 0-1,-1-1 1,1 1 0,-1-1 0,0 0 0,1 1 0,-1-1-1,1 0 1,-1 0 0,0 0 0,1 0 0,-4-1-1,0 0-6,0 0-1,0-1 0,-1 1 0,1-1 0,0-1 0,1 1 0,-1-1 0,0 1 0,1-1 0,-6-5 0,8 6-372,0 0 0,0 0 1,0 0-1,0 0 0,0-1 1,-2-4-1,4 7 188,0 0-1,-1-1 1,1 1-1,0-1 1,0 1-1,0 0 1,0-1-1,0 1 1,0 0-1,0-1 1,0 1-1,0 0 1,0-1-1,0 1 1,0 0 0,0-1-1,0 1 1,0-1-1,1 1 1,-1 0-1,0-1 1,0 1-1,0 0 1,1 0-1,-1-1 1,0 1-1,0 0 1,0-1-1,1 1 1,-1 0-1,0 0 1,1-1-1,-1 1 1,0 0-1,1 0 1,-1 0-1,12-5-2323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8:28.3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231 1 2560,'-9'1'4262,"-19"7"-3324,21-5-448,-5 2-275,-1 0 0,1 1-1,1 1 1,-1 0-1,1 1 1,0 0-1,1 0 1,0 1 0,0 1-1,1 0 1,0 0-1,1 0 1,0 1 0,0 1-1,2-1 1,-10 20-1,14-25-190,0 1-1,0-1 1,0 0-1,0 9 1,2-12 42,-1 0 0,1-1 0,0 1-1,0 0 1,0-1 0,1 1 0,-1 0 0,1-1 0,-1 1 0,1 0 0,0-1 0,0 1-1,2 3 1,-3-6-37,0 1-1,1-1 1,-1 1 0,0-1-1,1 0 1,-1 1-1,1-1 1,-1 1-1,1-1 1,-1 0 0,1 1-1,-1-1 1,1 0-1,-1 0 1,1 1-1,-1-1 1,1 0-1,-1 0 1,1 0 0,-1 0-1,1 0 1,-1 0-1,1 0 1,0 0-1,0 0 1,0 0 21,1 0 0,-1-1 0,0 1 0,1-1 0,-1 0 0,0 1 0,1-1 0,-1 0 0,0 0 0,1-1 0,3-1 52,-2-1 1,1 0 0,0 0 0,-1-1 0,3-5 0,6-12 192,12-33 1,-17 35-408,2 0 1,18-32-1,-26 52 60,-1-1 0,0 1 0,1-1 0,-1 0 0,0 1 0,0-1 0,0 0 0,0 1 1,0-1-1,0 0 0,0 1 0,0-1 0,0 0 0,0 1 0,0-2 0,-1 1-686,3 6 387,22 66 186,-20-55 309,1 1 1,0-1 0,2 0 0,0-1 0,11 19 0,-17-32-92,0-1 0,0 0 0,0 1 0,0-1 0,0 0 0,0 0 0,0 0 0,0 1 1,1-1-1,-1 0 0,1-1 0,-1 1 0,1 0 0,-1 0 0,1-1 0,-1 1 0,1-1 1,-1 1-1,1-1 0,0 1 0,-1-1 0,1 0 0,0 0 0,-1 0 0,1 0 0,0 0 1,-1 0-1,1-1 0,0 1 0,-1-1 0,1 1 0,1-1 0,4-3 62,0 1-1,0-1 0,-1-1 1,0 1-1,9-9 1,-5 6-106,36-29-18,2 3 0,71-38 0,-113 68-70,0 1 0,0 0-1,0 1 1,1-1 0,-1 1 0,0 0 0,1 1 0,-1 0-1,11 0 1,-2 1 71,-15-1 104,-5 0 395,-7 0-541,0 1 0,-1 1 0,1 0 1,0 0-1,0 1 0,0 1 1,-13 6-1,17-7 2,0 1 0,-1 1-1,1-1 1,1 2 0,-1-1 0,1 1-1,0 0 1,0 0 0,1 1 0,-9 10 0,13-13 57,0 0 0,0 0 1,0 0-1,0 0 1,1 0-1,0 1 1,0-1-1,0 0 1,0 1-1,1-1 1,-1 1-1,1-1 1,0 1-1,1-1 0,-1 0 1,1 1-1,0-1 1,1 6-1,0-4 19,0 0 0,0-1 0,1 1 0,0 0 0,0-1 0,0 1 0,0-1 0,1 0 0,0 0 0,0 0 0,0-1 1,7 6-1,-4-6 15,-1 1 0,1-2 1,1 1-1,-1-1 1,0 0-1,1 0 1,-1-1-1,1 0 1,0 0-1,0-1 1,0 0-1,0-1 0,0 1 1,0-2-1,0 1 1,0-1-1,-1 0 1,1-1-1,0 1 1,0-2-1,-1 1 1,1-1-1,-1 0 0,0-1 1,0 1-1,7-6 1,71-62 287,-82 68-326,16-15 135,-1-1-1,-1-1 1,-1-1 0,25-41-1,-39 58-144,0 0 0,0 0-1,0 0 1,-1 0 0,1-1-1,-1 1 1,1-8 0,-2 11-13,0 0 0,0 0 0,0 0 0,0 0 0,0 0 0,0 0 0,0 0 0,-1 0 0,1 0-1,0 1 1,-1-1 0,1 0 0,0 0 0,-1 0 0,1 0 0,-1 0 0,1 1 0,-1-1 0,1 0 0,-1 0 0,0 1 0,0-1 0,1 0 0,-1 1 0,0-1 0,0 1 0,1-1 0,-1 1 0,0-1 0,0 1 0,0 0 0,0-1 0,0 1 0,0 0 0,0 0 0,0 0 0,0-1 0,0 1 0,0 0 0,0 0-1,-1 1 1,-3-1-14,0 1 0,0 0 0,1 0 0,-1 0 0,0 0 0,1 1 0,-1 0 0,1 0 0,0 0-1,-1 0 1,1 1 0,0 0 0,1 0 0,-1 0 0,0 0 0,1 0 0,-1 1 0,-3 5 0,2-2 32,-1 1 0,1 0 0,0 1 0,0-1 1,1 1-1,1 0 0,-1 0 0,-2 12 1,4-10 67,-1 0 1,2-1 0,-1 1 0,2 20 0,0-28-17,0 0-1,1 0 0,-1 0 1,1 0-1,-1 0 0,1 0 1,0 0-1,1-1 0,-1 1 1,0 0-1,1-1 0,-1 1 1,1-1-1,0 0 0,0 1 1,0-1-1,0 0 0,0 0 1,0 0-1,1 0 0,-1-1 0,6 4 1,-1-3 6,-1 1 1,2-1-1,-1 0 1,0 0-1,0-1 1,1 0-1,-1-1 1,0 1-1,1-1 1,-1-1 0,0 1-1,14-4 1,7-3 31,53-19 1,-67 20-95,13-4-868,35-19-1,-45 19-1939,20-15-1,-12 9 136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8:29.9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1 820 2720,'0'0'891,"21"-17"2954,74-104-1499,-18 22-1871,-73 93-455,83-100 474,-72 84-412,-1-1 0,0 0 0,11-29 1,-10 18 141,-2-1 0,-2 0 0,14-72 0,-20 73-3,-1 10-113,2-42 0,-6 66-132,0-1 0,1 0-1,-1 1 1,0-1 0,0 0 0,0 1 0,-1-1-1,1 1 1,0-1 0,0 0 0,0 1 0,0-1-1,0 1 1,-1-1 0,1 0 0,0 1 0,-1-1-1,1 1 1,0-1 0,-1 1 0,1-1 0,0 1-1,-1-1 1,1 1 0,-1 0 0,1-1 0,-2 0-1,2 2 6,-1-1 0,0 0 0,1 0 0,-1 1 0,0-1-1,1 0 1,-1 1 0,0-1 0,1 1 0,-1-1 0,1 1 0,-1-1-1,0 1 1,1-1 0,0 1 0,-1 0 0,1-1 0,-1 1-1,1-1 1,0 1 0,-1 0 0,1 0 0,0-1 0,0 1 0,0 0-1,-1 0 1,-15 45 187,2 1 0,3 0 0,1 1 0,2 0 0,-2 94 0,11-126-43,0 1-1,1 0 1,1-1-1,0 0 0,1 0 1,1 0-1,0 0 1,11 21-1,-14-34-50,-1 0 0,1 0 0,0-1 0,0 1 0,0 0 0,0-1 0,0 1 0,1-1 0,-1 0 0,1 0 0,-1 0 0,1 0 0,0 0 1,0-1-1,-1 1 0,1-1 0,0 1 0,1-1 0,-1 0 0,4 0 0,-4 0-17,0-1 1,0 0 0,1 0 0,-1-1 0,0 1-1,0-1 1,0 1 0,0-1 0,0 0 0,0 0-1,0 0 1,0-1 0,-1 1 0,1-1-1,0 0 1,-1 1 0,1-1 0,-1 0 0,0 0-1,4-5 1,4-4 105,-1 2-85,-1 0 1,0-1-1,0 0 0,6-13 1,-13 23-102,-1-1 0,0 1 1,1-1-1,-1 0 0,0 1 1,1-1-1,-1 1 0,0-1 0,0 0 1,0 1-1,0-1 0,1 0 1,-1 1-1,0-1 0,0 0 1,0 1-1,0-1 0,0 0 0,-1 1 1,1-1-1,0 1 0,0-1 1,0 0-1,-1 1 0,1-1 1,0 0-1,0 1 0,-1-1 0,0 0-6,0 1 0,1 0 0,-1 0 0,1 0 0,-1 0 0,0 0 0,1 0 0,-1 0 0,0 0 0,1 0 0,-1 1 0,1-1 0,-1 0 0,0 0 0,1 0 0,-1 1 0,1-1 0,-1 0 0,1 1 0,-1-1 0,1 0 0,-1 1 0,1-1 0,-1 1 1,1-1-1,-1 1 0,1-1 0,0 1 0,-1-1 0,1 2 0,-3 1-13,1 1 1,0-1 0,0 1-1,0 0 1,1-1 0,0 1-1,-1 0 1,1 0-1,0 0 1,0 8 0,1-10 80,-1-1 1,1 1-1,0 0 1,0 0 0,0 0-1,1 0 1,-1-1-1,0 1 1,1 0-1,-1 0 1,1 0-1,0-1 1,-1 1 0,1 0-1,0-1 1,0 1-1,0-1 1,0 1-1,0-1 1,0 1 0,1-1-1,-1 0 1,0 0-1,1 1 1,-1-1-1,4 1 1,-3-1 15,0-1 0,-1 1 0,1-1 0,0 0 0,0 0 0,0 0 0,0 0 0,-1 0 0,1-1-1,0 1 1,0 0 0,0-1 0,-1 1 0,1-1 0,0 0 0,-1 0 0,1 1 0,0-1 0,-1 0 0,1 0 0,-1-1 0,0 1 0,1 0 0,1-3 0,0 1-11,0 0 0,0 0 0,0 0 0,0-1 0,-1 0-1,0 1 1,0-1 0,0 0 0,3-7 0,-5 9-45,1 0 1,-1 0-1,0 0 0,1 0 1,-1 0-1,0 0 0,0 0 1,0 0-1,0 0 0,-1 0 1,1 0-1,-1 0 0,1 0 0,-1 0 1,0 0-1,1 0 0,-1 0 1,0 0-1,0 0 0,0 0 1,-3-2-1,2 2-26,0 0 0,0 0 0,-1 1 0,1-1 0,-1 0-1,1 1 1,-1-1 0,0 1 0,1 0 0,-1 0 0,0 0 0,0 1 0,0-1 0,-5 0 0,-43 0-128,373-26 358,-258 16-822,-57 9-388,0 0 1,0 0-1,10-6 1,-17 8 878,1 0 1,-1 0 0,1-1-1,-1 1 1,1 0 0,-1 0-1,1-1 1,-1 1 0,1 0-1,-1-1 1,0 1 0,1 0-1,-1-1 1,0 1 0,1-1-1,-1 1 1,0-1 0,0 1-1,1-1 1,-1 1 0,0-1-1,0 1 1,0-1 0,0 1-1,1-1 1,-1 1 0,0-1-1,0 1 1,0-1 0,0 1-1,-1-2 1,1-6-1446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8:30.3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10 123 5632,'-9'0'2560,"26"0"-2208,0-3 1120,8-2-864,14-6 416,-2 3-640,13-10-128,6 2-160,11-2-96,-1 4 32,6-5 32,-8 8-32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8:33.5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85 24 2912,'6'-22'1852,"-6"22"-1829,0 0 1,0 0-1,0 0 0,0-1 0,0 1 0,0 0 0,0 0 0,0 0 0,0 0 0,0 0 1,0 0-1,0 0 0,0 0 0,0 0 0,0 0 0,0 0 0,0 0 0,0 0 0,0 0 1,0 0-1,0-1 0,0 1 0,0 0 0,0 0 0,1 0 0,-1 0 0,0 0 0,0 0 1,0 0-1,0 0 0,0 0 0,0 0 0,0 0 0,0 0 0,0 0 0,0 0 0,0 0 1,0 0-1,1 0 0,-1 0 0,0 0 0,0 0 0,0 0 0,0 0 0,0 0 0,0 0 1,0 0-1,0 0 0,0 0 0,0 0 0,0 0 0,0 1 0,0-1 0,0 0 0,0 0 1,1 0-1,-1 0 0,0 0 0,0 0 0,0 0 0,0 0 0,0 0 0,0 0 0,3 13 491,-1 21-96,-1-1 1,-1 1-1,-2-1 0,-1 0 0,-2 0 1,-12 42-1,0-8 891,-36 85 1,51-143-26,7-8-646,10-11-287,-15 9-331,66-54-124,3-3-133,-66 56 184,-1 0 1,1 0 0,0 0-1,0 1 1,0-1 0,0 1-1,0 0 1,0-1 0,0 1-1,0 1 1,0-1 0,1 0-1,-1 1 1,0 0 0,6 0-1,-8 0 51,0 1 0,0-1 0,0 1 0,0-1 0,0 1 0,-1 0 0,1-1 0,0 1 0,0 0 0,0 0 0,-1-1 0,1 1 0,0 0 0,-1 0 0,1 0 0,-1 0 0,1 0 0,-1 0-1,1 2 1,5 20 241,-6-15-140,0 0 1,0-1 0,0 1 0,-1 0 0,0 0-1,-1-1 1,0 1 0,-4 10 0,4-13 16,0 1 1,-1 0 0,0-1-1,0 1 1,-1-1 0,1 0-1,-1 0 1,0 0 0,0-1-1,-8 7 1,10-9-71,0-1 1,0 0-1,0 0 1,-1 0-1,1 0 1,0-1-1,0 1 1,-1 0-1,1-1 0,0 0 1,-1 1-1,1-1 1,0 0-1,-1 0 1,1 0-1,0-1 1,-1 1-1,1-1 1,0 1-1,-1-1 1,1 0-1,0 0 0,0 1 1,0-2-1,0 1 1,-3-2-1,-1-1-71,1 1 0,0-1 0,0 0 0,0-1 0,1 0 0,0 1 0,0-1 0,-6-9 0,77 44-615,-61-28 686,1 0 0,-1 0-1,1 0 1,0-1 0,0 0 0,-1 0 0,1-1-1,0 0 1,0 0 0,9-2 0,4-1 13,0-1 1,22-8 0,31-8 67,-43 13 59,1-1 0,-2-2-1,1-1 1,31-17 0,-56 25-156,0 0 1,0-1-1,0 1 0,-1-1 1,0 0-1,0 0 1,0 0-1,0 0 0,4-7 1,-8 11-42,1-1 0,-1 0 1,0 0-1,1 1 0,-1-1 1,0 0-1,1 0 0,-1 0 1,0 1-1,0-1 0,0 0 1,0 0-1,0 0 0,0 0 1,0 1-1,0-1 0,0 0 1,0 0-1,0 0 0,-1 0 1,1 1-1,0-1 0,0 0 1,-1 0-1,1 1 0,-1-1 1,1 0-1,-1 1 0,1-1 1,-1 0-1,1 1 0,-1-1 1,1 0-1,-1 1 0,0-1 1,1 1-1,-1-1 0,0 1 1,0 0-1,1-1 0,-1 1 0,0 0 1,0 0-1,0-1 0,0 1 1,-3-1-69,1 0 0,-1 0 0,1 1 0,-1-1 0,1 1 0,-1 0 0,1 0 1,-1 0-1,-4 1 0,-1 1 20,-1 1-1,1 0 1,0 1 0,-11 6 0,19-10 56,-4 3 13,0 0-1,1 0 0,-1 0 1,0 0-1,1 1 0,-7 7 1,10-11 0,0 1 0,0 0 1,0 0-1,0 0 0,1 1 1,-1-1-1,0 0 0,1 0 1,-1 0-1,1 0 0,-1 1 1,1-1-1,0 0 0,-1 1 1,1-1-1,0 0 0,0 0 1,0 1-1,0-1 0,0 0 1,0 1-1,1-1 0,-1 0 1,0 1-1,0-1 0,1 0 1,-1 0-1,1 1 0,-1-1 1,1 0-1,0 0 0,0 0 1,-1 0-1,1 0 0,2 2 0,1 1 116,1 0-1,0-1 1,0 1-1,0-1 0,0 0 1,1 0-1,-1 0 1,9 2-1,51 13 326,-55-16-415,8 1 6,0 0 0,0-1-1,1 0 1,-1-2-1,0 0 1,31-5-1,-31 2-1783,30-9-1,-31 8-70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8:35.2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185 31 1888,'1'-6'530,"3"8"768,-1-1 996,-3-18 1509,-6 14-2936,4 3-825,1 0 1,-1-1-1,1 1 1,-1 0-1,1-1 0,-1 1 1,1-1-1,-1 1 1,1-1-1,0 0 1,-2-1-1,-1 2 98,1-1-1,-1 1 1,1 0-1,-1 1 1,-6 0-1,-17 2 416,22-3-522,1 1 1,0 0-1,0 0 1,0 0-1,0 0 0,0 1 1,0 0-1,0 0 1,1 0-1,-1 0 1,0 0-1,-4 6 0,1-3-1,1 0 0,1 1-1,-1 0 1,1 0 0,0 0-1,-4 8 1,7-10 3,0 0 1,0 0-1,1 0 1,-1 0-1,1 0 1,0 1-1,0-1 0,0 9 1,1-11 18,0 0 0,0 0 1,0 0-1,0 0 0,0 0 1,1 0-1,-1 0 0,1 0 1,-1 0-1,1 0 0,0 0 1,0-1-1,0 1 0,0 0 0,0 0 1,0-1-1,0 1 0,1 0 1,-1-1-1,0 0 0,1 1 1,2 1-1,-3-2-12,1-1 1,0 1 0,-1 0-1,1-1 1,0 1-1,-1-1 1,1 0-1,0 0 1,0 0-1,0 1 1,-1-1 0,1-1-1,0 1 1,0 0-1,-1 0 1,1-1-1,0 1 1,-1-1 0,1 1-1,0-1 1,-1 0-1,1 0 1,-1 0-1,1 0 1,-1 0-1,3-2 1,4-3 34,-1-1 0,0 0 0,9-11-1,-13 14-33,0 1-57,8-10 187,16-25 1,-24 33-266,-1 1 1,1-1-1,-1 1 1,-1-1 0,1 0-1,-1 0 1,1 1 0,-1-1-1,-1 0 1,1-8 0,-9 40-587,7-20 778,1-1-1,0 1 1,0 0-1,0-1 0,1 1 1,0 0-1,1-1 1,-1 0-1,1 1 1,0-1-1,1 0 1,0 0-1,-1 0 0,2 0 1,-1 0-1,7 8 1,-8-14-78,-1 0 0,0 0-1,0 0 1,0 1 0,1-1 0,-1 0 0,0-1 0,0 1 0,0 0 0,0 0-1,1 0 1,-1-1 0,0 1 0,0 0 0,2-2 0,2 1 33,-1 0-32,-1 0 0,1 0-1,-1 0 1,0-1 0,0 1 0,4-3 0,-4 2-496,0 1 0,0-1 1,0 1-1,1-1 1,-1 1-1,0 0 1,4 0-1,13-2-3484,1 6 1237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8:38.7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65 853 2304,'3'-16'3792,"-2"14"-3689,-1 0 1,1 1-1,-1-1 1,1 1-1,-1-1 1,1 1-1,0-1 1,0 1-1,0-1 1,0 1-1,0 0 1,0 0-1,0-1 1,2 0-1,10-14 457,16-37 650,-7 20-552,21-45 0,-29 50-576,62-147 801,-55 120-374,-4 11 99,16-64 0,-33 106-656,1 0 1,-1 0 0,0-1 0,0 1 0,1 0 0,-2 0-1,1-1 1,0 1 0,0 0 0,-1 0 0,1 0-1,-2-4 1,1 6 29,1 0 0,0-1-1,-1 1 1,1 0 0,-1 0-1,1 0 1,0 0 0,-1 0 0,1 1-1,0-1 1,-1 0 0,1 0-1,0 0 1,-1 0 0,1 0-1,0 0 1,-1 1 0,1-1-1,0 0 1,-1 0 0,1 0 0,0 1-1,0-1 1,-1 0 0,1 1-1,0-1-1,-4 4 7,0-1 0,0 2 0,0-1-1,1 0 1,0 1 0,0-1-1,-4 10 1,-15 40-51,11-23 10,-98 256 556,36-57-28,11-36 241,33-119 448,33-91 221,10-21-1376,-10 31-28,54-99-213,-48 89 237,1 1-1,1 0 1,0 1-1,19-17 1,2 3-20,0 2 0,2 1 0,54-30 0,83-49 128,-113 51 208,-61 56-401,0 0 0,0 0 0,1 0 0,-1 0 0,1 0 0,-1 4 0,-12 24 189,4-16-311,5-9 213,1 0 0,0 0 0,1 1 0,-1-1 0,1 1 0,0 0 0,-2 10 1,4-15 18,1 1 1,-1 0 0,1-1 0,0 1 0,0 0 0,0-1 0,0 1 0,1 0 0,-1-1 0,1 1 0,-1 0 0,1-1 0,1 3-1,-1-3 0,0-1-1,0 0 1,0 1-1,0-1 1,0 0-1,0 0 1,0 0-1,0 0 1,0 0-1,1 0 1,-1 0-1,0 0 1,1-1-1,-1 1 0,1 0 1,-1-1-1,1 1 1,-1-1-1,1 0 1,-1 1-1,1-1 1,-1 0-1,1 0 1,2 0-1,3-1 80,1 0 0,-1 0 0,1-1 0,-1 0 0,0 0 0,0-1 0,0 0-1,10-5 1,9-4-76,-15 6-5,0 1 1,-1-2-1,0 0 0,12-9 1,-10 6-19,25-14-1,-36 23-26,0 1-1,0-1 0,1 1 1,-1-1-1,0 0 0,0 0 1,0 1-1,0-1 0,0 0 1,0 0-1,0 0 0,-1 0 1,1 0-1,0 0 0,0 0 1,-1 0-1,2-2 0,-2 16-299,1-3 323,-1 1 0,-2 19-1,1-15 217,1-13-177,0-1-1,0 1 1,0 0 0,0 0 0,0-1 0,0 1 0,-1 0-1,1-1 1,-1 1 0,1 0 0,-1-1 0,1 1-1,-1 0 1,0-1 0,0 1 0,-1 1 0,17-14 57,0 1 0,0 0-1,20-8 1,-14 7-51,131-59 377,-129 61-769,-22 9 317,1-1 0,-1 1 0,0 0 0,0 0 0,0-1 1,0 1-1,0 0 0,0 0 0,1 0 0,-1 0 0,0 1 1,0-1-1,0 0 0,0 0 0,0 1 0,0-1 0,2 1 0,-3 1 6,0-1 0,1 1 0,-1 0 0,0 0 0,0 0 0,0 0 0,0 0 0,-1 0 0,1-1-1,0 1 1,-1 0 0,0 2 0,0 0 1,0 3 44,0-2-18,0-1 1,0 0-1,0 1 1,0-1-1,-1 0 1,-3 7-1,4-10-7,0 0-1,0 1 1,0-1-1,0 1 1,1-1-1,-1 0 1,0 1-1,1-1 1,-1 1-1,1 0 1,-1-1-1,1 1 1,0-1-1,-1 1 1,1 0-1,0-1 1,0 1-1,0-1 1,1 1-1,-1 2 1,2-1 126,-2-2-112,0-1 1,0 1 0,0-1-1,0 1 1,0-1-1,1 0 1,-1 1 0,0-1-1,0 1 1,1-1-1,-1 0 1,0 1 0,0-1-1,1 0 1,-1 1-1,0-1 1,1 0 0,-1 0-1,1 1 1,-1-1-1,0 0 1,1 0-1,-1 0 1,1 0 0,-1 1-1,0-1 1,1 0-1,-1 0 1,1 0 0,-1 0-1,1 0 1,-1 0-1,1 0 1,-1 0 0,0 0-1,2 0 1,9-1 27,1 0 0,0-1 0,-1-1 0,21-6 1,-16 4-22,24-3 1,-3-3-39,-34 10 24,0 0 0,0 0 0,0 0-1,-1 0 1,1-1 0,0 1 0,-1 0 0,1-1 0,-1 0 0,0 0-1,0 0 1,1 0 0,-1 0 0,0 0 0,-1-1 0,3-2-1,0 2 59,-3 3-72,-1-1 1,0 1-1,0 0 1,1 0-1,-1 0 1,0 0-1,0-1 1,1 1-1,-1 0 0,0 0 1,0-1-1,0 1 1,1 0-1,-1 0 1,0-1-1,0 1 1,0 0-1,0 0 1,0-1-1,1 1 1,-1 0-1,0-1 0,0 1 1,0 0-1,0-1 1,0 1-1,0 0 1,0-1-1,0 1 1,0 0-1,0 0 1,-1-1-1,2 0 8,-1 1-1,0-1 1,0 1-1,0-1 1,1 1 0,-1-1-1,0 1 1,0 0-1,1-1 1,-1 1 0,0 0-1,1-1 1,-1 1-1,0 0 1,1-1 0,-1 1-1,1 0 1,-1-1-1,1 1 1,1-7-290,-3 15 171,1-3 87,-1 0 1,0 0-1,0 0 1,0 0 0,-1 0-1,0 0 1,0 0-1,0 0 1,-4 6-1,3-7 27,1 0 0,-1 1 0,1 0 0,1-1 0,-1 1 0,1 0 0,-1 0 0,1 0 0,0 6-1,1-10 11,0-1-1,0 1 0,0 0 0,0 0 0,0-1 0,0 1 0,0 0 0,0 0 0,1-1 1,-1 1-1,0 0 0,0-1 0,1 1 0,-1 0 0,0-1 0,1 1 0,-1-1 1,1 1-1,-1 0 0,1-1 0,-1 1 0,1-1 0,-1 0 0,1 1 0,0-1 0,0 1 1,1 0 11,-1-1 0,1 0 1,0 1-1,-1-1 1,1 0-1,0 0 0,-1 0 1,1 0-1,0 0 1,-1 0-1,3-1 0,5-1 114,-1-1-1,0 0 1,15-8-1,-4 0-112,0-1 0,-1-2-1,0 1 1,-1-2 0,-1 0-1,0-2 1,15-20-1,9-16-17,34-61-1,-29 41 38,117-210-114,-156 272 64,-3 4-73,1 0 1,-1 0 0,0 0 0,-1 0-1,1 0 1,1-15 0,-4 22 77,0 0 0,0 0 0,0 0 0,0-1 0,0 1 0,0 0 0,0 0 0,0 0 0,0 0 0,0 0 0,0 0 0,0 0 0,0 0 1,0-1-1,0 1 0,0 0 0,0 0 0,0 0 0,0 0 0,-1 0 0,1 0 0,0 0 0,0 0 0,0 0 0,0-1 0,0 1 0,0 0 0,0 0 0,0 0 0,0 0 0,-1 0 1,1 0-1,0 0 0,0 0 0,0 0 0,0 0 0,0 0 0,0 0 0,0 0 0,-1 0 0,1 0 0,0 0 0,0 0 0,0 0 0,0 0 0,0 0 0,0 0 0,0 0 0,0 0 0,-1 0 1,-7 5-92,-7 7-16,-3 5 63,1 0 0,0 0 0,2 2 0,-14 20-1,9-3 76,1 1 0,3 1 0,0 1 0,3 1 0,-13 61 0,16-60-41,2 1 0,2 0-1,-1 47 1,7-80-2,-1-6 27,1 0 0,0 1-1,0-1 1,0 1 0,0-1 0,1 1 0,0-1 0,-1 1 0,1-1 0,0 0-1,1 1 1,-1-1 0,0 0 0,1 0 0,3 5 0,-3-6 4,0 1 1,0-1-1,0 0 0,0 0 1,0 0-1,0 0 0,0 0 1,1-1-1,-1 1 0,1-1 1,0 1-1,-1-1 0,1 0 1,0 0-1,0 0 1,-1 0-1,1-1 0,0 1 1,0-1-1,0 0 0,3 0 1,25 1 125,1-2 1,-1-2 0,0-1-1,0-1 1,36-11 0,-62 14-128,0 0 0,-1 0 1,1 0-1,-1 0 0,0-1 0,1 0 1,-1 0-1,4-3 0,-7 4-15,1 1 0,-1 0 0,0-1 1,1 1-1,-1-1 0,0 0 0,0 1 0,0-1 0,0 0 0,0 0 0,-1 1 1,1-1-1,0 0 0,-1 0 0,0 0 0,1 0 0,-1 0 0,0 0 0,0 0 1,0 0-1,0-3 0,0 4-9,-1 0 0,1 1 1,0-1-1,-1 0 1,1 0-1,0 0 0,-1 1 1,1-1-1,-1 0 1,1 0-1,-1 1 0,0-1 1,1 1-1,-1-1 0,0 0 1,1 1-1,-1-1 1,0 1-1,0-1 0,1 1 1,-1 0-1,0-1 0,0 1 1,0 0-1,0 0 1,1-1-1,-1 1 0,0 0 1,0 0-1,0 0 0,0 0 1,0 0-1,-1 1 1,-2-1-8,0 1 1,0-1-1,1 1 1,-1 0-1,0 1 1,-6 2-1,5-2 14,0 0-14,1 0 0,-1 1 0,1-1 1,0 1-1,0 0 0,0 0 0,0 0 1,0 0-1,0 1 0,-3 4 0,7-7 21,-1-1-1,1 1 0,0 0 0,0 0 0,-1 0 0,1 0 0,0-1 0,0 1 1,0 0-1,0 0 0,0 0 0,0 0 0,0-1 0,0 1 0,1 0 1,-1 0-1,0 0 0,0-1 0,1 1 0,-1 0 0,0 0 0,1-1 0,-1 1 1,1 0-1,-1-1 0,1 1 0,-1 0 0,1-1 0,0 1 0,-1-1 1,1 1-1,0-1 0,-1 1 0,1-1 0,0 1 0,1 0 0,4 2 10,-1-1-1,1 1 0,10 2 0,-14-4-40,16 5 92,1-2 0,20 4 0,-31-7-248,0 0 0,1-1 1,-1 0-1,0 0 0,0-1 0,0 0 0,11-3 0,-17 3-413,1-1-1,-1 1 1,1 0 0,-1-1-1,0 1 1,0-1 0,3-2 0,4-6-6491,-5 2 4526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5:36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345 103 5056,'4'-19'631,"-3"12"-301,0 0 1,1 0-1,0 0 0,4-8 0,-4 7-125,-1 5 77,0 0 0,0 0 0,0 0-1,0 0 1,0 0 0,1 1 0,-1-1 0,4-3 0,-2 3 1250,-1 6 59,-5 12 203,-24 68 2088,-58 120 0,79-189-3716,-155 417 2086,75-184-930,83-236-1018,-1 0 0,-3 19 0,7-23 92,4-9-155,8-17-75,-9 13-164,39-68-136,29-48 62,-51 91 2,43-51-1,-58 75 26,1 1 0,0-1 0,0 1 0,1 1 0,0-1 0,12-7 0,-18 13 38,-1 0-1,1-1 1,-1 1-1,1 0 1,0 0-1,-1 0 0,1 0 1,-1 0-1,1-1 1,-1 1-1,1 0 0,-1 0 1,1 0-1,-1 1 1,1-1-1,0 0 1,-1 0-1,1 0 0,-1 0 1,1 0-1,-1 1 1,1-1-1,-1 0 0,1 0 1,-1 1-1,1-1 1,-1 0-1,0 1 1,1 0-1,0 0 1,0 0 0,0 0 0,-1 1 1,1-1-1,-1 0 0,1 0 0,-1 1 0,1-1 1,-1 0-1,0 1 0,0 1 0,1 10 58,-1 0-1,-1-1 1,0 1 0,-6 23-1,-18 53 314,20-71-298,-9 19 133,7-21-112,1 1 1,-4 18-1,10-31-49,-1 0 0,0 0-1,1 0 1,-1 0 0,1 0 0,1 0 0,-1 1 0,0-1 0,1 0 0,0 0 0,0 0-1,0 0 1,0 0 0,3 3 0,-3-4-16,1-1 0,0 1 0,0-1 0,1 0 0,-1 0 0,0 0 0,1 0 0,-1 0 0,1-1 0,0 1 0,-1-1 0,1 0 0,0 1 0,0-1 0,0-1 0,0 1 0,0 0 0,0-1 0,0 1 0,3-1 0,11 1 28,0-1 0,24-2-1,-29 1-25,14-1-21,1-1 1,-1-1-1,0-2 1,0 0 0,0-2-1,-1 0 1,0-2-1,45-25 1,-58 27 15,-8 5-15,1 0 0,0 0 0,0 0 0,0 0 1,1 1-1,5-2 0,-11 4-8,1 0-1,-1 0 1,0 0 0,0 0 0,1 0 0,-1-1 0,0 1 0,0 0-1,1 0 1,-1 1 0,0-1 0,0 0 0,1 0 0,-1 0 0,0 0 0,0 0-1,1 0 1,-1 0 0,0 0 0,0 0 0,1 0 0,-1 1 0,0-1-1,0 0 1,0 0 0,1 0 0,-1 0 0,0 1 0,0-1 0,0 0-1,0 0 1,0 0 0,1 1 0,-1-1 0,0 0 0,0 0 0,0 1-1,0-1 1,0 0 0,0 0 0,0 1 0,0-1 0,0 0 0,0 0-1,0 1 1,0-1 0,0 0 0,0 0 0,0 1 0,0-1 0,0 0-1,0 0 1,0 1 0,0-1 0,-1 0 0,1 0 0,0 0 0,0 1-1,0-1 1,-1 0 0,-9 21-135,7-16 109,-5 10 52,4-8-5,1 0 0,-1 0 0,1 0 0,0 1 1,-2 12-1,4-18 6,1 0 0,0 0 0,0 0 0,0 0-1,0 0 1,0 0 0,0 0 0,1-1 0,-1 1 0,1 0 0,-1 0 0,1 0 0,0 0 0,0 0 0,0-1 0,0 1 0,0 0 0,0-1-1,0 1 1,0-1 0,1 1 0,-1-1 0,1 0 0,-1 1 0,1-1 0,-1 0 0,1 0 0,2 1 0,-1-1 0,-1 1-1,0-1 1,1 0 0,-1-1 0,0 1 0,1 0 0,-1-1-1,1 1 1,0-1 0,-1 0 0,1 0 0,-1 0 0,1 0-1,-1 0 1,1-1 0,-1 1 0,1-1 0,-1 0 0,1 1-1,-1-1 1,1 0 0,-1 0 0,0-1 0,0 1 0,0 0-1,0-1 1,0 0 0,0 1 0,0-1 0,0 0 0,2-3-1,1 0-12,-1-1 1,1 0-1,-2-1 0,1 1 0,0-1 0,-1 1 0,-1-1 0,1 0 1,2-13-1,-3 13 3,-1 1 0,-1-1 0,1 0 0,-1 1 1,0-1-1,-2-10 0,2 14-26,-1 0 0,1 1-1,-1-1 1,0 1 0,0-1 0,-1 1 0,1-1 0,0 1 0,-1 0-1,1 0 1,-1-1 0,0 1 0,0 0 0,1 1 0,-1-1 0,-1 0-1,1 0 1,0 1 0,-4-3 0,2 3-28,0-1 1,-1 0-1,1 1 0,0 0 0,-1 0 1,1 0-1,-1 1 0,-5-1 1,9 1 40,0 0 0,0 0 0,0 0 0,0 0 0,0 0 0,-1 0 0,1 0 0,0 0 1,0 1-1,0-1 0,0 0 0,0 1 0,0-1 0,0 1 0,0-1 0,0 1 0,0-1 0,0 1 1,0 0-1,0 0 0,0-1 0,1 1 0,-1 0 0,0 0 0,0 0 0,1 0 0,-1 0 0,1 0 1,-1 0-1,1 0 0,-1 0 0,1 0 0,0 0 0,-1 0 0,1 0 0,0 0 0,0 2 0,0-2 4,0 0 0,0 0-1,1 0 1,-1 0 0,0 0-1,1 0 1,-1-1-1,0 1 1,1 0 0,0 0-1,-1 0 1,1-1 0,-1 1-1,1 0 1,0-1-1,-1 1 1,1 0 0,0-1-1,0 1 1,0-1 0,0 1-1,-1-1 1,1 1-1,0-1 1,0 0 0,0 0-1,0 1 1,0-1 0,1 0-1,2 1 9,0 0 0,0-1 0,0 0 1,0 1-1,6-2 0,5-2 19,-1 0 0,0-1 1,-1-1-1,1 0 0,-1-1 1,0 0-1,21-14 0,-13 6-15,0-1-1,36-34 0,-49 41-13,43-40 65,69-83 0,-89 92-38,0-1-1,-3-1 1,-1-1 0,26-57 0,-28 37-70,-3-1 0,23-106 0,-43 162 33,1-9-6,-3 16 10,0 0-1,0-1 1,1 1 0,-1 0 0,0 0 0,0 0-1,0 0 1,0-1 0,0 1 0,0 0 0,0 0-1,0 0 1,0 0 0,0-1 0,0 1 0,0 0-1,0 0 1,0 0 0,0 0 0,0-1 0,-1 1-1,1 0 1,0 0 0,0 0 0,0 0 0,0-1 0,0 1-1,0 0 1,0 0 0,0 0 0,-1 0 0,1 0-1,0 0 1,0 0 0,0-1 0,0 1 0,0 0-1,-1 0 1,1 0 0,0 0 0,0 0 0,0 0-1,0 0 1,-1 0 0,1 0 0,0 0 0,0 0-1,0 0 1,-1 0 0,1 0 0,0 0 0,0 0 0,0 0-1,0 0 1,-1 0 0,1 0 0,-7 11-156,-5 13 45,-75 159 198,54-106-84,-27 100 1,50-142 23,2 1 0,2 0 1,1 0-1,2 0 0,2 57 0,2-81 10,0 1-1,1-1 0,0 1 0,1-1 0,1 0 1,0 0-1,0 0 0,7 12 0,-9-21-10,1 1-1,-1 0 1,0 0-1,1-1 0,0 1 1,0-1-1,0 0 1,0 0-1,1 0 1,-1 0-1,1-1 1,-1 1-1,1-1 1,0 0-1,0 0 1,0 0-1,0-1 1,1 1-1,-1-1 0,0 0 1,1 0-1,-1-1 1,0 1-1,1-1 1,-1 0-1,5-1 1,3 0-31,-1-1 1,0-1 0,0 0 0,16-7-1,44-23-73,-49 22 67,13-6 86,-2-3 0,39-27 0,-72 46-68,0 1 0,1 0 0,-1-1-1,1 1 1,-1 0 0,1-1 0,-1 1-1,1 0 1,-1 0 0,1-1 0,-1 1-1,1 0 1,-1 0 0,1 0 0,-1 0-1,1 0 1,0 0 0,-1 0 0,2 0-1,-2 0-4,0 1-1,0-1 0,0 1 0,0-1 1,0 0-1,0 1 0,0-1 1,0 1-1,0-1 0,0 1 0,0-1 1,0 0-1,0 1 0,-1-1 1,1 1-1,0-1 0,0 0 0,0 1 1,0-1-1,-1 0 0,1 1 1,0-1-1,-1 0 0,1 1 0,0-1 1,0 0-1,-1 1 0,1-1 1,0 0-1,-1 0 0,0 1 0,-37 38-322,18-20 296,1 0 1,1 1-1,1 2 0,-15 25 0,30-44 30,0 1 0,0 0 0,0 0 0,1-1 0,0 1 0,-1 1-1,0 6 1,2-10 4,0 0 0,0 0 0,0 0 0,0 0 0,0 0 0,0 0 0,0 0 0,1 0 0,-1 0 0,0 0 0,0 0 0,1 0 0,-1 0 0,1 0 0,-1 0 0,1 0 0,-1 0 0,1 0 0,0-1 0,-1 1 0,1 0 0,0 0 0,-1-1 0,1 1 0,0 0 0,0-1 0,0 1 0,0-1 0,0 1 0,0-1 0,0 0 0,0 1 0,0-1 0,0 0 0,0 0 0,0 1 0,1-1 0,4 0 14,0 0-1,0 0 0,0 0 1,0 0-1,0-1 0,0 0 0,0-1 1,0 1-1,0-1 0,0 0 1,-1-1-1,1 1 0,7-6 0,0 0 5,-1-1-1,0-1 1,0 0-1,10-12 0,-5 4 4,-2-1-1,0-1 1,-2 0-1,20-38 0,-32 57-24,34-66-154,-3-2 1,35-106-1,-40 90-23,-4-1 0,16-112 0,-37 153-48,-2 44 213,0-1 1,0 1 0,0 0 0,0-1-1,0 1 1,0 0 0,0-1-1,-1 1 1,1-1 0,-1 1-1,1 0 1,-1 0 0,0-2-1,0 2 8,1 1-1,0 0 1,0 0-1,-1-1 1,1 1-1,0 0 0,-1 0 1,1 0-1,0 0 1,-1 0-1,1 0 0,0 0 1,-1 0-1,1-1 1,-1 1-1,1 0 0,0 0 1,-1 0-1,1 1 1,0-1-1,-1 0 0,1 0 1,0 0-1,-1 0 1,1 0-1,0 0 0,-1 0 1,1 1-1,0-1 1,-1 0-1,1 1 1,-4 2-15,0 0 1,0 1 0,1 0 0,-1 0 0,1 0 0,-4 5 0,-10 18 24,1 1 1,1 0-1,1 1 1,2 1-1,1 0 1,1 1-1,1 0 0,-6 47 1,12-49 29,0 0 0,2 0 0,2 0 0,0 0 0,2 0 0,1 0 0,1-1 0,2 1 0,17 46 0,-17-55-130,2-1-1,19 32 0,-23-43-405,1 0 0,0-1 0,8 8 0,-9-10-808,1-1 1,-1 1-1,1-1 1,12 6-1,14 3-2960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8:39.1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22 5824,'5'0'2624,"29"-3"-2272,-9 0 704,5 3-640,19-5 192,3 2-352,7-2 32,-5 5-160,-7-3-128,-10 6-32,-7-3 160,-5 5-64,-8-5-576,0 3 256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8:39.4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615 4 6240,'0'-3'2816,"5"3"-2272,3 3-544,1-3 352,7 5-192,-2-2 0,-2 0-96,-4 1-896,0 4 448</inkml:trace>
  <inkml:trace contextRef="#ctx0" brushRef="#br0" timeOffset="1">9 12 5152,'-8'-3'2336,"13"-2"-2048,2 2-224,6 6-96,9-3-1664,-2 5 928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8:43.0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8 809 3392,'-2'-1'222,"2"1"-196,0 0-1,0 0 0,0-1 0,0 1 1,0 0-1,0 0 0,0 0 1,0 0-1,0 0 0,0 0 1,0 0-1,-1-1 0,1 1 0,0 0 1,0 0-1,0 0 0,0 0 1,0 0-1,0 0 0,0 0 0,0 0 1,-1 0-1,1 0 0,0 0 1,0 0-1,0 0 0,0 0 1,0 0-1,0 0 0,-1 0 0,1 0 1,0 0-1,0 0 0,0 0 1,0 0-1,0 0 0,0 0 1,-1 0-1,1 0 0,0 0 0,0 0 1,0 0-1,0 0 0,0 0 1,0 0-1,-1 0 0,1 0 0,0 0 1,0 0-1,0 0 0,0 1 1,0-1-1,0 0 0,0 0 1,0 0-1,0 0 0,0 0 0,0 0 1,0 0-1,-1 2 1376,9-2-607,0-1-1,-1-1 1,1 1-1,-1-1 0,13-6 1,7 0 280,-20 6-936,0-1 1,-1 1 0,1-1-1,-1 0 1,1-1 0,-1 1-1,0-1 1,0 0 0,-1-1-1,1 0 1,-1 1 0,0-2-1,7-8 1,-1-4-24,0 0 0,-1-1 0,11-30 0,14-63 342,-4 12-25,8 7-666,-38 94 205,-1 0 0,1 0 1,0 1-1,0-1 1,-1 0-1,1 0 0,-1 1 1,1-1-1,-1 0 0,1 2 1,3 16 39,0 0 0,-2-1 1,0 1-1,-1 0 0,-2 20 0,1-20-46,0 16 111,-1-1 0,-3 1 0,-8 43 0,7-57 38,5-15-31,-1 0 0,0-1 0,-1 1 0,0 0 0,1-1 0,-2 1 0,1-1 0,-1 0 0,-4 7 0,6-11-55,1-1 0,0 1 0,-1-1 0,1 1 1,0-1-1,-1 0 0,1 1 0,-1-1 0,1 0 0,0 1 1,-1-1-1,1 0 0,-1 0 0,1 1 0,-1-1 0,1 0 0,-1 0 1,1 0-1,-1 0 0,0 0 0,1 0 0,-1 0 0,1 0 1,-1 0-1,1 0 0,-1 0 0,0 0 0,0-1 13,0 1-1,-1-1 0,1 0 1,0 1-1,0-1 1,0 0-1,0 0 0,0 0 1,0 0-1,0 0 1,-1-1-1,-2-4 19,0 1 0,1-1 0,-6-13 0,3 5-125,-12-31 4,21 49-1178,26 35 278,-25-34 984,0 0 0,0-1 0,1 1 0,0-1 0,-1 0 0,1 0 0,6 3 0,-4-4 84,0-1 1,0 0-1,1 0 1,-1 0 0,0-1-1,1 0 1,-1 0-1,1-1 1,-1 0 0,0 0-1,1-1 1,-1 0-1,1 0 1,-1-1 0,0 0-1,0 0 1,11-5-1,-6 1-46,0 0 0,-1-1 0,0 0 0,0-1 0,0 0-1,-1-1 1,-1 0 0,1-1 0,7-10 0,15-20-572,-26 36 324,-5 10-47,-5 14 71,-6 13 95,-18 41-1,0-3 70,-25 105 161,18-57-194,24-83 82,-29 82 649,37-110-572,0 1 313,3-17 84,12-67 207,-8 43-732,15-58-1,-11 64 9,2 1-1,1-1 0,1 2 0,24-37 0,-6 18-28,51-55-1,52-65 89,-102 123-247,-12 16 64,-10 10 13,23-23 0,-28 34 67,0 0 1,0-1-1,0 1 0,0 1 1,0-1-1,0 1 1,1-1-1,0 1 1,-1 0-1,9-1 0,-12 2 25,0 1 0,1 0 1,-1 0-1,0-1 0,0 1 0,1 0 0,-1 0 0,0 0 0,0 1 0,0-1 0,1 0 0,-1 0 0,0 1 0,0-1 0,0 1 0,0-1 0,1 1 0,-1-1 0,0 1 0,1 1 0,0-1 4,-1 1 0,0-1 0,1 1 1,-1 0-1,0 0 0,0-1 0,0 1 0,0 0 0,0 0 0,-1 0 1,1 2-1,1 6-11,0 0 0,-1 0 0,0 0 0,-1 10 0,0-19 13,0 14 6,0 0-1,-1 0 1,0 0 0,-2 0-1,1 0 1,-2-1 0,-6 19-1,8-30 34,0 1-1,0-1 0,0 1 1,-1-1-1,1 0 0,-1 0 0,0 0 1,1-1-1,-1 1 0,-1-1 0,1 1 1,0-1-1,-1 0 0,1 0 0,-1 0 1,1-1-1,-7 3 0,6-3-25,-1 0-1,0 0 1,0 0-1,0-1 1,-1 1-1,1-1 1,0-1-1,0 1 1,0-1-1,0 1 1,0-1-1,0-1 1,-6-2-1,1-3-284,10 6-20,8 3 355,1 3-24,1-1 0,0 0 1,0-1-1,1 0 0,-1 0 1,0-1-1,1-1 0,-1 0 0,1 0 1,0-1-1,-1-1 0,1 1 1,0-2-1,-1 1 0,1-2 1,-1 1-1,10-5 0,-4 0 3,-2-1 1,1 0-1,-1-1 0,0 0 1,22-21-1,-9 4-18,34-41-1,-15 6 180,39-67 0,-69 101-188,24-42-67,55-136 0,-73 153-287,-20 47 298,3-6-408,-4 11 247,-2 8 149,-35 159-63,2-40 241,-12 39-193,32-124 99,-36 74 0,44-104 2,-5 10 148,-23 35-1,26-43 102,3-6 94,5-8-360,0 0 1,0 0 0,0 0-1,0 0 1,0 0-1,0 0 1,0 0-1,0 0 1,0 0-1,0 0 1,0 0-1,0 0 1,0 0 0,0 0-1,0 0 1,0 0-1,0 0 1,-1 0-1,1 0 1,0 0-1,0 0 1,0 0 0,0 0-1,0 0 1,0 0-1,0 0 1,0 0-1,0 0 1,0 0-1,0 0 1,0 0 0,0 0-1,0 0 1,0 0-1,0 0 1,0 0-1,0 0 1,0 0-1,0 0 1,0 0 0,-1 0-1,1 1 1,0-1-1,0 0 1,0 0-1,0 0 1,0 0-1,0 0 1,0 0-1,0 0 1,1-2 16,-1-1 0,1 1-1,0 0 1,0 0 0,0 0 0,0 0 0,0 0-1,0 0 1,0 0 0,4-3 0,14-16 53,23-19-86,24-26-146,-58 56 177,-5 6-53,0 1 0,0-1 0,0 1 0,0-1 0,1 1-1,-1 0 1,1 0 0,0 1 0,0-1 0,0 1 0,5-3-1,-8 5 19,-1 0 0,1 0 0,0 0 0,0 0 0,-1 0 0,1 0 0,0 0 0,-1 0 0,1 0 0,0 0 0,0 0 0,-1 0 0,1 1 0,0-1 0,-1 0 0,1 0 0,0 1 0,-1-1 0,1 1 0,-1-1 0,1 0 0,0 1-1,-1-1 1,1 1 0,-1-1 0,1 1 0,-1 0 0,0-1 0,1 1 0,-1-1 0,1 1 0,-1 0 0,0-1 0,1 2 0,0 3-3,0-1-1,0 1 1,0-1-1,0 8 1,-1-5 8,4 33 79,-3-27-57,0 1 1,1 0-1,0-1 0,1 1 0,0-1 1,10 23-1,-12-34 2,0 0 0,1 0 0,-1-1-1,1 1 1,-1 0 0,1 0 0,-1-1 0,1 1 0,0-1-1,0 0 1,0 1 0,0-1 0,0 0 0,0 0 0,0 0-1,0-1 1,0 1 0,0 0 0,1-1 0,-1 1-1,0-1 1,0 0 0,1 0 0,-1 0 0,4 0 0,0-1 23,1 0 0,0 0 1,0 0-1,-1-1 1,1 0-1,-1 0 0,9-5 1,-11 5-16,16-7 25,0-1 0,-1-1 0,0-1 0,-1 0 1,0-2-1,19-18 0,-31 25-32,1-1 0,-1 1 1,-1-1-1,1-1 0,-1 1 1,-1-1-1,1 0 1,2-11-1,-5 14-34,0 0 0,0 0 0,-1 0-1,0-1 1,-1 1 0,1 0 0,-1-1 0,0 1 0,-1-1 0,1 1 0,-1 0 0,0-1-1,-4-9 1,4 15 1,1-1-1,-1 0 1,0 0 0,0 1-1,0-1 1,0 1-1,0-1 1,0 0-1,0 1 1,0 0-1,-1-1 1,1 1-1,0 0 1,-1 0-1,-1-1 1,1 1 1,1 0 0,0 1 1,-1 0-1,1-1 0,0 1 0,-1 0 1,1 0-1,-1 0 0,1 0 0,0 0 0,-1 0 1,1 0-1,-1 0 0,1 0 0,-3 1 1,0 1-11,-1 0 0,1 0 0,0 1 0,0-1 0,1 1 0,-1 0 0,1 0 0,-1 0 0,1 0 0,-5 6 0,-1 3 28,1 0 0,0 0 1,1 0-1,1 1 0,0 0 0,-9 27 0,13-34-7,1 0 0,-1 0 0,1 1 0,1-1 0,-1 0 1,1 1-1,0-1 0,0 0 0,1 1 0,-1-1 0,1 0 0,1 0 1,-1 0-1,1 0 0,1 0 0,-1 0 0,1 0 0,3 6 0,-3-9 21,-1 0-1,1 0 0,0 0 0,0-1 1,0 1-1,0-1 0,1 0 1,-1 1-1,0-1 0,1-1 0,0 1 1,0-1-1,-1 1 0,1-1 0,0 0 1,0 0-1,0-1 0,0 1 1,0-1-1,4 0 0,8 0 70,0-1 0,0-1 0,27-6 0,-27 4-52,-1 0-1,0-2 1,0 0 0,0 0-1,-1-1 1,0-1-1,26-19 1,-14 6-71,-1-1 1,39-46 0,-55 58-25,13-21 0,-22 31 53,0 1-1,0-1 1,0 0-1,0 0 1,0 0-1,0 0 1,0 0-1,0 0 1,0 0-1,0 0 1,0 0-1,0 0 1,0 0-1,1 0 1,-1 0-1,0 0 1,0 0-1,0 0 1,0 0-1,0 0 1,0 0 0,0 0-1,0 0 1,0 0-1,0 0 1,0 0-1,0 0 1,0 0-1,0 0 1,0 0-1,0 0 1,1 0-1,-1 0 1,0 0-1,0 0 1,0 0-1,0 0 1,0 0-1,0 0 1,0 0-1,0 0 1,0 0-1,0 0 1,0 0-1,0 0 1,0 0-1,0 0 1,0 0-1,0 0 1,0-1-1,0 1 1,0 0-1,0 0 1,0 0-1,0 0 1,0 0-1,0 9-103,-3 13 57,-3 2 10,2 1 1,-2 47-1,6-68 59,0-1-1,0 1 1,0-1 0,0 1 0,1-1-1,0 0 1,0 1 0,0-1-1,0 0 1,0 0 0,1 1-1,-1-1 1,1 0 0,0 0-1,0-1 1,0 1 0,0 0 0,0-1-1,1 1 1,-1-1 0,1 1-1,0-1 1,-1 0 0,1 0-1,0-1 1,0 1 0,0-1 0,1 1-1,-1-1 1,0 0 0,0 0-1,1 0 1,-1-1 0,7 1-1,-3-1 29,-1-1-1,1 0 1,-1 0-1,0 0 1,1-1-1,9-4 0,34-19 100,-41 21-78,3-2-49,-1-1-1,1 0 1,-1-1-1,0 0 1,-1-1-1,0 0 1,0 0-1,-1-1 1,0 0 0,11-18-1,-14 19-12,0-1 0,0 0-1,5-15 1,-9 21-28,-1-1 0,0 1-1,0 0 1,0 0-1,0-1 1,-1 1 0,1-1-1,-1 1 1,0 0-1,-1-1 1,0-7 0,0 11 14,1 0 0,0 0 0,-1 0 0,1 1 0,0-1 0,-1 0 0,1 0 0,-1 1 0,1-1 0,-1 0 0,0 1 0,1-1 0,-1 0 0,1 1 0,-1-1 0,0 1 0,0-1 0,1 1 0,-1 0 0,0-1 0,0 1 0,0 0 0,1-1 0,-1 1 0,0 0 0,0 0 0,0 0 0,0 0 0,0 0 0,1 0 0,-1 0 0,0 0 0,0 0 1,0 0-1,0 0 0,-1 1 0,-2 0-11,1 0 1,-1 0 0,0 1 0,1-1-1,-1 1 1,-5 4 0,-2 2 1,1 1 0,0 1 1,0 0-1,1 0 0,1 1 0,-11 16 0,16-22 26,0-1 0,1 1 0,-1 0-1,1 0 1,0 0 0,0 0 0,0 1-1,1-1 1,0 0 0,-1 9 0,2-11 23,0-1 0,1 1 0,-1-1 0,0 1 0,1 0 0,-1-1 0,1 1 0,0-1 0,0 0 0,0 1 0,0-1 0,1 0 0,-1 0 0,1 1 0,-1-1 0,1 0 0,-1 0 0,1-1 0,0 1 0,0 0 1,0-1-1,0 1 0,1-1 0,1 2 0,8 3 73,1 0 0,-1-1 0,1-1 1,0 0-1,20 3 0,-3-2 15,43 1 1,-46-5-71,0-2 1,36-5 0,-15-5-3178,-26 5 1247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8:45.7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131 671 2496,'8'-13'6250,"-8"12"-6175,-14 20 442,-26 31 473,29-37-669,0 0-1,1 1 1,-13 22-1,19-28-158,-1 0-39,1 1 0,0 0-1,0 0 1,-2 12-1,5-20-81,1 1-1,-1-1 1,1 0-1,0 0 1,0 1-1,0-1 1,-1 0-1,1 1 1,0-1-1,1 0 1,-1 1-1,0-1 1,0 0-1,0 0 1,1 1-1,-1-1 1,1 0-1,-1 0 1,1 0-1,0 1 1,-1-1-1,1 0 1,0 0-1,0 0 1,-1 0-1,1 0 1,0 0-1,0 0 1,0-1-1,0 1 1,1 0-1,-1 0 0,0-1 1,0 1-1,0-1 1,0 1-1,1-1 1,-1 1-1,2-1 1,6 1 70,0-1 0,-1 0 0,1 0-1,0-1 1,-1 0 0,1 0 0,-1-1 0,1 0 0,11-6 0,-17 8-89,7-4 30,1-1 1,-1 0 0,0 0-1,0-1 1,-1 0 0,0-1-1,0 0 1,0 0 0,9-11-1,3-5-117,-2-1 0,20-31-1,-31 45-456,-8 10 513,0 0 1,0 0 0,0 0-1,1 0 1,-1 0-1,0 0 1,0 0-1,0 0 1,0 0 0,0 0-1,0 0 1,0-1-1,0 1 1,0 0-1,0 0 1,0 0 0,0 0-1,0 0 1,0 0-1,0 0 1,1 0-1,-1 0 1,0 0 0,0 0-1,0 0 1,0 1-1,0-1 1,0 0-1,0 0 1,0 0 0,0 0-1,0 0 1,0 0-1,0 0 1,0 0-1,0 0 1,0 0 0,0 0-1,0 0 1,1 0-1,-1 0 1,0 0-1,0 0 1,0 0 0,0 0-1,0 0 1,0 0-1,0 0 1,0 1-1,0-1 1,0 0 0,0 0-1,0 0 1,0 0-1,0 0 1,0 0-1,0 0 1,0 0-1,0 0 1,0 0 0,0 0-1,0 0 1,0 0-1,0 0 1,0 1-1,0-1 1,0 0 0,-6 22-219,3-11 331,0 1 0,1-1 1,1 0-1,-1 23 1,2-30-44,0 0 0,0 0 0,1 1-1,-1-1 1,1 0 0,0 0 0,1 0 0,-1 0 0,1-1 0,-1 1 0,1 0-1,0-1 1,1 1 0,-1-1 0,1 1 0,4 4 0,-5-7-23,-1 0 0,1 0 0,-1 0 0,1-1 0,-1 1 0,1 0 0,0-1 0,-1 1 0,1-1 0,0 1 0,0-1-1,0 0 1,-1 0 0,1 0 0,0 0 0,0 0 0,-1 0 0,1 0 0,0-1 0,0 1 0,-1-1 0,3 0 0,2-1 22,-1 0 0,0-1-1,0 1 1,0-1 0,8-6 0,0-3-12,-1 0 0,0-1 0,0 0 0,-1-1 0,-1 0 0,9-18 0,-14 24-73,0-1 1,-1-1-1,0 1 1,0-1-1,-1 0 1,-1 0-1,0 0 1,0 0-1,1-12 0,-3 21 8,0 0-20,0 1 1,0-1-1,0 0 1,0 0-1,0 0 1,0 1-1,0-1 1,-1 0-1,1 0 1,0 1-1,0-1 1,-1 0-1,1 0 1,0 1-1,-1-1 1,1 0-1,-1 1 1,1-1-1,0 1 1,-2-2 0,1 2-15,1 0-184,2 9-61,-2-9 300,1 1 0,-1 0 0,1 0 0,-1-1-1,1 1 1,-1 0 0,1-1 0,0 1 0,-1-1 0,1 1-1,0-1 1,0 1 0,-1-1 0,1 1 0,0-1 0,0 0-1,0 1 1,1-1 0,18 7 201,9-3-67,1-1 1,0-2-1,38-2 1,-12 0-80,-9 1 5,-46 0-65,-1 0 1,0 0-1,1 0 0,-1 0 1,1 0-1,-1 0 1,1 1-1,-1-1 0,0 0 1,1 0-1,-1 0 0,1 1 1,-1-1-1,0 0 1,1 1-1,-1-1 0,0 0 1,0 1-1,1-1 1,-1 0-1,0 1 0,0-1 1,1 1-1,-1-1 0,0 0 1,0 1-1,0-1 1,1 2-1,1 12-79,-2-12 82,0 10 3,0-1-1,-1 1 1,0-1 0,-1 0 0,-6 22 0,-1 4-18,9-34 61,-4 23 83,4-25-122,0 0 0,0 0 0,0-1 0,0 1-1,1 0 1,-1 0 0,0 0 0,0 0 0,1 0-1,-1 0 1,0 0 0,1 0 0,-1 0 0,1 0-1,-1 0 1,1-1 0,-1 1 0,1 0 0,0 0 0,-1-1-1,2 2 1,0-1 36,0 0 0,0-1 0,0 1 1,0 0-1,0-1 0,1 0 0,-1 1 0,0-1 0,0 0 0,0 0 0,0 0 1,0 0-1,0-1 0,0 1 0,0-1 0,4 0 0,-2-1-22,1 0 1,-1 1-1,1-2 0,-1 1 1,7-5-1,2-4 26,-1-1-1,0 0 1,-1-1 0,-1 0 0,0-1-1,15-26 1,10-19 139,138-217 157,-166 266-355,100-156 63,-105 162-81,5-7-152,-1 0-1,0-1 1,-1 1 0,0-1 0,4-17 0,-10 25-183,-5 6 196,-7 10 9,-10 12 118,2 1 0,1 1 0,1 1 0,1 1 0,1 0 0,2 1 0,-22 56 0,8-1 61,3 1 0,-16 93 1,41-172 27,-2 20 245,3-26-283,0 1-1,0 0 1,0-1 0,0 1 0,0 0 0,0-1 0,1 1 0,-1 0 0,0-1 0,0 1 0,1-1 0,-1 1 0,0 0 0,1-1 0,-1 1 0,0-1 0,1 1 0,-1-1 0,1 1 0,-1-1 0,1 1 0,-1-1 0,1 0-1,-1 1 1,1-1 0,-1 0 0,1 1 0,0-1 0,-1 0 0,1 0 0,1 1 0,1-1 35,1 0 0,-1 0-1,1 0 1,-1-1 0,1 1 0,-1-1 0,0 0-1,1 0 1,-1 0 0,3-2 0,3-1 53,0-1-1,14-9 1,6-8-19,-1-2-1,45-47 0,41-65 138,-74 87-267,-6 7 114,-3-1 0,-1-2 0,-2-1 0,34-76 0,-60 118-70,63-163-953,-62 157 430,-4 15 218,-6 21 202,3-15 90,-81 224-37,29-86 105,-25 57-29,71-184-39,-5 11 170,-31 51 0,45-83-130,-2 3 104,1-1 1,-1 1-1,1 0 1,0 1-1,-2 4 0,4-9-112,1 0-1,-1 0 0,0 0 1,0 0-1,0 0 0,0 0 0,0 0 1,0 0-1,0 0 0,0 0 1,1 0-1,-1 0 0,0 0 0,0 0 1,0 0-1,0 0 0,0 0 0,0 0 1,0 0-1,0 0 0,1 0 1,-1 0-1,0 0 0,0 0 0,0 0 1,0 0-1,0 0 0,0 0 1,0 0-1,0 0 0,0 1 0,0-1 1,0 0-1,1 0 0,-1 0 0,0 0 1,0 0-1,0 0 0,0 0 1,0 0-1,0 0 0,0 1 0,0-1 1,0 0-1,0 0 0,0 0 1,0 0-1,0 0 0,0 0 0,0 0 1,0 0-1,0 1 0,0-1 1,0 0-1,0 0 0,0 0 0,0 0 1,0 0-1,0 0 0,-1 0 0,1 1 1,8-8 83,-5 5-31,11-11-93,1 0-1,-2-1 1,0 0-1,0-1 1,13-22-1,-25 35-11,1 1 0,-1-1-1,0 1 1,0 0 0,1-1-1,-1 1 1,0 0 0,2-1-1,-2 2 31,-1 0 0,0-1-1,0 1 1,0 0 0,1 0-1,-1 0 1,0 0-1,0 0 1,0 0 0,1 0-1,-1 0 1,0 0 0,0 0-1,1 0 1,-1 0-1,0 0 1,0 0 0,0 0-1,1 0 1,-1 0 0,0 0-1,0 0 1,0 0 0,1 0-1,-1 0 1,0 1-1,0-1 1,1 0 0,1 11-175,-1 5 184,0 0-1,1 0 1,1 0-1,0-1 0,1 1 1,1-1-1,1 0 1,0 0-1,15 27 0,-20-41 34,-1 0-1,1 0 0,-1 0 0,1 1 0,0-1 0,0 0 0,0-1 0,0 1 0,-1 0 0,1 0 1,0 0-1,1 0 0,-1-1 0,0 1 0,0 0 0,0-1 0,2 1 0,-2-1-137,0 0-1,0 1 0,0-2 1,0 1-1,0 0 0,0 0 1,-1 0-1,1 0 0,0 0 1,0-1-1,0 1 0,0 0 1,0-1-1,-1 1 0,1-1 1,0 1-1,0-1 0,1-1 1,0 0-715,1-1 1,-1 1 0,0-1-1,0 0 1,0 0 0,0 0-1,-1-1 1,1 1 0,-1 0-1,2-7 1,1-3-1553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8:46.1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83 5632,'0'-16'2560,"20"10"-2208,-3-2 1824,8 8-1248,26-10 544,4 2-864,24-3-224,-3 3-224,8 0 32,-8 8-128,-13-3-96,-7 3 0,-14-4-320,-10 8 192,-10-4-3104,-2 3 1792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8:46.5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22 4480,'-3'-11'2016,"16"4"-1728,-6 4 32,1 6-224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8:52.5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0 711 1728,'2'2'1583,"-1"-2"-1503,0 1 0,-1-1 0,1 0 1,0 0-1,-1 0 0,1 0 0,0-1 0,-1 1 0,1 0 0,0 0 0,-1 0 0,1 0 0,-1-1 0,1 1 0,1-1 0,26-17 836,-1-1 1,26-24 0,-38 29-750,0-1-1,-1 0 1,-1-1 0,20-31 0,-6-1-52,32-80 1,10-61 453,-65 179-427,0-1 1,-1 0-1,-1 0 0,0 0 1,0-1-1,-1 1 0,0 0 1,-1-1-1,-1-12 1,1 22-144,-1 1-1,1-1 1,0 0 0,0 1 0,-1-1 0,1 1 0,-1-1 0,0 1-1,1-1 1,-1 1 0,0 0 0,0-1 0,0 1 0,0 0-1,0-1 1,0 1 0,0 0 0,0 0 0,0 0 0,-3-1 0,2 1-18,0 0 0,0 0 0,0 1 0,0-1 1,0 1-1,0 0 0,0 0 0,0 0 0,0 0 1,-1 0-1,1 0 0,0 0 0,-3 1 0,-3 2-64,0-1 0,0 1 0,0 0 0,1 1 0,0 0 0,-12 8-1,10-5 70,1 1-1,1-1 0,-1 1 0,1 0 1,1 1-1,-1 0 0,1 0 0,1 0 1,0 1-1,-7 17 0,4-3 36,0 0-1,2 1 1,-5 39-1,7-30 47,3 0 0,0 0-1,6 41 1,-4-64 4,0 0-1,1-1 0,1 1 1,0-1-1,0 0 1,1 1-1,0-2 1,1 1-1,0 0 1,0-1-1,1 0 1,1 0-1,7 8 1,-10-14 3,-1 0 0,1-1 0,-1 1-1,1-1 1,0 0 0,0 0 0,0-1 0,0 1 0,0-1 0,0 0 0,0 0 0,1 0 0,-1 0 0,0-1 0,0 0 0,1 0 0,-1 0 0,5-1 0,1 0-10,0-1 1,1 0-1,-1 0 0,-1-1 1,1-1-1,13-6 1,-9 4 1,-1-1 1,-1-1 0,1 0-1,-1-1 1,0 0 0,-1-1-1,13-13 1,-20 17-142,1 1-1,0 1 1,9-7-1,-13 10 43,0 0 0,1 0-1,-1 0 1,0 0 0,1 1-1,-1-1 1,1 0 0,-1 1-1,1-1 1,-1 1 0,1-1 0,0 1-1,-1 0 1,1 0 0,-1 0-1,1 0 1,2 0 0,-1 1-4,0 0 0,0 1 0,0-1 0,-1 1 1,5 3-1,-4-2 35,0-1 1,0 0 0,0 0-1,0-1 1,5 3-1,-1-1-285,1 0 1952,-8-3-1628,0 0 0,1 0 0,-1-1 0,0 1 0,0 0 0,0 0 0,0 0 0,0-1 0,0 1 0,0 0 0,1 0 0,-1 0 0,0-1 0,0 1 0,0 0 0,0 0 0,0-1 0,0 1 0,0 0 0,0 0 0,0-1 0,0 1 0,0 0 0,0 0 0,0 0-1,0-1 1,-1 1 0,1 0 0,0 0 0,0-1 0,0 1 0,0 0 0,0 0 0,-1-1 0,0-2-20,0-1 0,-1 1 0,0-1 0,1 1 0,-1 0 0,-1 0 0,1-1 0,0 1-1,-1 1 1,0-1 0,1 0 0,-5-2 0,6 4-42,0 0 0,0 0 0,-1 0 0,1 1 0,0-1 0,-1 0-1,1 1 1,-1-1 0,1 1 0,-1-1 0,1 1 0,-1 0 0,1 0 0,-1-1 0,1 1 0,-1 0 0,1 0 0,-1 1-1,0-1 1,1 0 0,-1 0 0,1 1 0,-1-1 0,1 1 0,0-1 0,-1 1 0,1 0 0,-1 0 0,1-1 0,0 1-1,0 0 1,-2 1 0,-2 5-63,-1 0-1,1 0 1,0 0 0,1 0-1,0 1 1,0 0 0,1 0-1,0 0 1,0 0-1,1 0 1,0 0 0,0 1-1,0 14 1,2-19 137,0 0 1,0 0-1,0 0 0,1 0 1,0 0-1,0-1 0,0 1 1,0 0-1,1 0 0,0-1 1,-1 1-1,1-1 0,0 1 1,1-1-1,-1 0 0,1 0 1,-1 0-1,1 0 0,0 0 1,0 0-1,0-1 0,0 0 1,1 1-1,-1-1 0,1 0 1,-1-1-1,6 3 0,-7-4 1,0 1 0,0-1-1,1 0 1,-1 0 0,0 0-1,0 0 1,0 0 0,0-1-1,0 1 1,0-1 0,0 1-1,0-1 1,0 0 0,0 1-1,0-1 1,0 0 0,0-1-1,0 1 1,0 0 0,-1 0-1,4-3 1,-1 0 14,-1 0 0,1 0 0,0-1 0,-1 1 0,0-1 0,0 0 0,2-5 1,-1-2 21,0 0 0,-1 0 0,-1 0 0,0 0 0,0 0 0,-1-1 0,-1 1 0,-1-13 0,1 9-66,0 11-168,0 0-1,-1-1 0,0 1 1,0 0-1,0 0 1,-2-6-1,0 17-712,0 3 682,2-3 159,0 1 0,0 0 1,1-1-1,0 1 0,0-1 0,1 1 0,0 0 0,0-1 0,0 1 0,1-1 0,0 1 0,0-1 1,6 10-1,-5-11 65,0 0 0,0-1 0,0 0 0,0 0 0,1 0 0,0 0 0,0 0 0,0-1 1,0 1-1,1-1 0,-1 0 0,1-1 0,0 1 0,-1-1 0,1 0 0,0 0 0,9 2 1,-9-4 32,1 1 0,-1-1 0,0 0 1,1 0-1,-1 0 0,0-1 0,0 0 1,1 0-1,-1 0 0,0-1 0,0 1 1,0-1-1,0-1 0,4-2 0,2-1-24,-1 0-1,0-1 0,-1 0 0,0-1 1,11-10-1,-3-2-128,22-33 1,-38 53 67,-1 0 1,0 0 0,1-1-1,-1 1 1,0 0 0,0 0-1,1 0 1,-1 0 0,0 0-1,1 0 1,-1 1 0,0-1-1,0 0 1,1 0 0,-1 0-1,0 0 1,1 0 0,-1 0 0,0 0-1,0 1 1,0-1 0,1 0-1,-1 0 1,0 0 0,0 0-1,1 1 1,-1-1 0,0 0-1,0 0 1,0 1 0,0-1-1,1 0 1,-1 0 0,0 1-1,0-1 1,0 0 0,0 1 0,0-1-1,0 1 1,7 11-179,-1 3 187,0 0 1,1-1-1,1 0 0,17 23 0,-18-27 46,-2-3-43,0-1-1,1 0 1,0-1 0,0 1 0,0-1 0,7 5 0,-9-7 59,0-1 0,1 1 1,-1-1-1,0 0 0,1 0 1,-1 0-1,1 0 0,0-1 0,0 0 1,8 1-1,-6-2-27,1-1 1,-1 0-1,0 0 0,0-1 1,0 0-1,-1 0 0,1-1 0,0 1 1,-1-2-1,1 1 0,-1-1 1,0 0-1,9-7 0,-2-1-6,1-1 0,-1 0 0,-1-1 0,11-16 0,10-20 87,-31 43-59,-6 10-129,-5 10-34,-47 69-317,46-67 381,2 0-1,0 1 0,-9 26 0,17-41 58,-1 0 0,1 0 0,0 0 0,-1 0 1,1 0-1,0 0 0,0 0 0,0 0 0,-1 1 0,1-1 0,0 0 0,1 0 0,-1 0 0,0 0 0,0 0 0,0 0 0,1 0 0,-1 0 1,0 1-1,1-1 0,-1 0 0,1 0 0,-1 0 0,1-1 0,0 1 0,-1 0 0,2 1 0,-1-1 7,0-1-1,1 1 1,-1-1-1,0 1 1,0-1-1,1 0 1,-1 0-1,0 1 1,0-1-1,1 0 1,-1 0-1,0 0 1,1 0-1,-1-1 1,0 1-1,0 0 1,1-1-1,-1 1 1,0 0-1,0-1 1,0 1-1,2-2 1,6-3 40,0 0-1,0-1 1,-1 0 0,0 0-1,0-1 1,-1 0 0,11-13 0,40-59 357,-51 68-414,-4 5-174,-1 4-64,-3 11 16,-1 4 64,-25 158-210,11-75 273,-6 30 192,18-106 11,2-9 19,-1 0 1,1 0-1,-2 0 1,0 0-1,0-1 1,-7 12-1,11-21-120,0-1 0,0 1-1,0-1 1,-1 0 0,1 1 0,0-1 0,0 0-1,-1 1 1,1-1 0,0 0 0,-1 1 0,1-1-1,0 0 1,-1 0 0,1 1 0,0-1 0,-1 0-1,1 0 1,0 1 0,-1-1 0,1 0 0,-1 0-1,1 0 1,-1 0 0,1 0 0,0 0 0,-1 0-1,1 0 1,-1 0 0,1 0 0,-1 0 0,1 0-1,0 0 1,-1 0 0,1 0 0,-1 0 0,1 0-1,0-1 1,-1 1 0,1 0 0,-1 0 0,1-1-1,0 1 1,-1 0 0,1 0 0,-1-1 0,-1-1-8,1 0 1,-1-1 0,1 1 0,0 0 0,-1 0 0,1-1 0,-1-4 0,-4-17 17,1 0-1,2-1 0,0 1 1,1-27-1,2 41-47,1 0 0,0 0 0,0 0 0,1 0 0,0 1 0,0-1 0,1 0 0,6-11 0,-6 15 10,0 0 0,0 1-1,1-1 1,0 1 0,0 0 0,0 0-1,1 0 1,0 1 0,0 0 0,0 0-1,0 0 1,1 0 0,8-3-1,14-6-61,1 3 0,58-15-1,-25 8 8,29-13 318,-79 25-195,0-1-1,-1 0 1,1 0-1,-1-1 1,13-11-1,-18 13-2,0-1-1,-1 0 0,1-1 1,-1 1-1,-1-1 0,1 0 1,-1 0-1,6-15 1,-8 18-56,-1 0 1,1 0 0,-1 0 0,0 0 0,0-1-1,-1 1 1,1 0 0,-1 0 0,0-1 0,0 1-1,-1 0 1,1-1 0,-1 1 0,0 0 0,0 0-1,0 0 1,-1 0 0,-3-8 0,4 11-5,0-1 1,1 1-1,-1 0 1,0 0 0,0-1-1,0 1 1,-1 0-1,1 0 1,0 0-1,0 0 1,-1 0-1,1 1 1,0-1 0,-1 0-1,1 1 1,-1-1-1,1 0 1,-1 1-1,1 0 1,-3-1 0,1 1-21,0 0 0,0 0 0,0 0 1,0 1-1,0-1 0,0 1 1,0 0-1,0 0 0,-5 2 0,-3 3-35,0 0 0,0 1 0,-18 15 1,29-22 63,-11 9-45,0 1 0,-13 16 0,19-21 21,1 0 0,0 1 1,1-1-1,-1 1 0,1 0 0,0 0 0,-3 11 0,6-15 28,-1 0-1,1 1 1,-1-1-1,1 0 1,0 0-1,0 1 1,0-1-1,0 0 0,1 0 1,-1 1-1,0-1 1,1 0-1,0 0 1,-1 0-1,1 0 1,1 3-1,1-2 20,-1 0 1,0 1-1,1-1 0,-1 0 1,1-1-1,0 1 0,0 0 1,6 3-1,1 0 73,0 0-1,0-1 1,1-1 0,0 1-1,17 3 1,-11-3-9,0-2 0,1 1 0,0-2 0,0-1 0,-1 0 0,1-1 0,0-1 0,0 0-1,32-8 1,-46 8-478,0-1 0,0 1 0,0-1 0,0 0 0,4-3 0,16-15-6585,-12 11 4139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8:56.3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10 665 1824,'-2'1'62,"2"-1"-12,-1 0-1,1 0 1,-1 1-1,1-1 1,-1 0-1,1 1 0,-1-1 1,1 1-1,-1-1 1,1 0-1,0 1 0,-1-1 1,1 1-1,0-1 1,-1 1-1,1-1 0,0 1 1,-1 2 2006,7-7-408,-3 2-1395,0 1 1,1-1 0,-1 1-1,0-1 1,0 0-1,0-1 1,0 1-1,-1 0 1,1-1 0,3-4-1,20-31 705,-18 25-711,3-6 75,-1 0 0,-2-1 0,0 0-1,9-35 1,-11 33-272,6-15 77,2-8 351,8-48 0,-20 47-493,-2 40-379,-1 31 141,2-20 260,0 0 0,0 1 0,0-1-1,1 0 1,-1 0 0,1 0 0,0 0 0,1 0 0,-1 0-1,5 5 1,-3-4-4,-1 0 0,1 1 1,-1-1-1,4 14 0,-1 12 212,0 0-1,-2-1 1,0 38 0,-4-64-173,1 1 1,0 0 0,0-1-1,0 1 1,1-1 0,0 1-1,0-1 1,0 0 0,0 1-1,1-1 1,0 0 0,0-1-1,4 5 1,-6-7-6,1-1 0,-1 0 0,0 0 0,1 0 0,-1-1 0,0 1 0,1 0 0,-1 0 0,1-1 0,-1 1-1,1-1 1,0 1 0,-1-1 0,1 0 0,2 0 0,29 1 445,-20-2-403,11 0 32,1-1 0,-1-1 0,0-1 0,0-1 0,26-9 1,-31 7-68,-1 0 1,0-1 0,-1-1-1,0-1 1,0-1 0,-1 0-1,22-19 1,12-23 199,-44 45-225,0 1 1,-1-1 0,0 0 0,0 0 0,4-12-1,-9 9 90,-2 8-11,1 4-81,1 1-42,-1-1 0,1 1 0,-1-1 0,0 1-1,1-1 1,-1 1 0,0-1 0,0 0-1,0 1 1,0-1 0,0 0 0,-1 0 0,1 0-1,-2 2 1,-10 11-98,-6 14 183,-16 31 0,30-50-92,1 0 1,0 0-1,1 0 0,0 0 1,0 1-1,1-1 0,0 1 1,0 14-1,2-22 57,0-1 1,0 1-1,0-1 1,0 1-1,1-1 0,-1 1 1,0-1-1,1 1 1,-1-1-1,1 1 1,-1-1-1,1 0 0,0 1 1,0-1-1,0 0 1,0 0-1,0 0 1,0 1-1,0-1 1,0 0-1,0 0 0,0 0 1,0-1-1,1 1 1,-1 0-1,0 0 1,1-1-1,-1 1 0,1 0 1,-1-1-1,0 0 1,1 1-1,-1-1 1,1 0-1,0 0 0,-1 0 1,1 0-1,-1 0 1,1 0-1,-1 0 1,1 0-1,-1-1 1,1 1-1,-1 0 0,0-1 1,1 0-1,-1 1 1,1-1-1,-1 0 1,0 1-1,3-3 0,2-3 27,-1 1 0,1-1 0,-1 0 0,0-1 0,0 0 0,-1 1 0,1-2 0,-2 1 0,1 0 0,-1-1 0,5-14 0,-4 7-231,-1 0 0,0 0 0,-1 0 0,1-22-1,-3 41 151,0 9-57,0 1 0,1-1 0,0 0 1,5 20-1,-5-29 93,1-1 0,-1 1 1,0-1-1,1 1 0,0-1 0,0 0 1,0 0-1,0 0 0,0 0 1,1 0-1,-1 0 0,1 0 0,0-1 1,0 0-1,0 1 0,0-1 0,0 0 1,0 0-1,0-1 0,1 1 1,4 1-1,2 0 36,0-1 0,1 0 0,-1-1 0,1 0 0,-1-1 0,19-1 0,63-13 104,-67 9-70,0-1 0,42-17 1,-54 17-42,0 0 0,-1-1 0,0 0 1,-1-1-1,0 0 0,18-18 0,-9 2-91,-19 19-81,-13 17 23,-74 74-171,42-42 141,41-42 126,1 1 0,-1 0-1,1-1 1,0 1 0,0 0 0,1 0-1,-3 5 1,4-8 29,-1 1-1,1 0 1,0 0 0,0-1 0,-1 1 0,1 0-1,0 0 1,0 0 0,0 0 0,0-1 0,0 1-1,0 0 1,0 0 0,1 0 0,-1-1-1,0 1 1,0 0 0,1 0 0,-1 0 0,0-1-1,1 1 1,-1 0 0,1-1 0,-1 1 0,1 0-1,-1-1 1,1 1 0,-1 0 0,1-1 0,0 1-1,-1-1 1,1 1 0,0-1 0,0 0-1,-1 1 1,1-1 0,1 1 0,2 0 13,1 1 1,-1-1-1,0-1 1,0 1-1,1 0 1,-1-1 0,1 0-1,-1 0 1,0 0-1,1-1 1,-1 1-1,0-1 1,1 0-1,-1 0 1,7-3-1,-5 1 18,0 0 0,1 0 0,-1-1 0,0 1 0,-1-1 0,1 0 0,-1-1-1,0 1 1,8-10 0,-7 6 9,0-1 0,0 0 0,-1 0 0,-1-1 0,7-16 0,12-56 99,-17 59-102,8-33 95,-3 0 0,-2-1 0,3-76 0,-12 117-395,-1 1 1,0-1-1,-4-15 0,5 30 235,0 1 0,0-1-1,0 1 1,0 0 0,-1-1-1,1 1 1,0-1 0,0 1-1,0 0 1,0-1-1,0 1 1,-1 0 0,1-1-1,0 1 1,0 0 0,0-1-1,-1 1 1,1 0 0,0-1-1,-1 1 1,1 0 0,0 0-1,-1-1 1,1 1-1,0 0 1,-1 0 0,1 0-1,0 0 1,-1-1 0,1 1-1,0 0 1,-1 0 0,1 0-1,-1 0 1,1 0 0,0 0-1,-1 0 1,1 0-1,-1 0 1,1 0 0,0 0-1,-1 0 1,1 0 0,-1 0-1,1 1 1,0-1 0,-1 0-1,1 0 1,0 0-1,-1 1 1,1-1 0,0 0-1,-1 0 1,1 1 0,0-1-1,-1 0 1,1 0 0,0 1-1,0-1 1,0 0 0,-1 1-1,1 0 1,-2 1-21,0 1 1,-1-1 0,2 1-1,-1 0 1,0 0 0,-1 3-1,-1 5 20,1 0 0,1 0 0,0 0-1,0 0 1,1 16 0,4 56-57,-1-61 54,14 122-1,-13-128 45,1-1 0,0 1 0,1-1 0,1 0 0,0 0 0,1 0 0,9 13-1,-14-26 10,-1 0 0,0 0 0,1 0 0,0 0 0,-1 0 0,1 0 0,0-1 0,0 1 0,0-1 0,0 1 0,0-1 0,0 0 0,1 0 0,-1 0 0,0 0 0,0 0 0,1-1 0,2 1 0,-2 0 11,1-1 0,-1 0 0,0-1 0,0 1 0,1-1 0,-1 1 0,0-1 0,0 0 0,0 0 0,0 0 0,0-1 0,0 1 0,5-4 0,5-5 33,-1 0-1,0 0 1,0-2 0,-1 1-1,0-2 1,-1 1 0,13-23-1,-13 17-82,9-21 0,4-9-424,-26 56 329,1 0 0,-4 15 0,-2 9 4,2-12 44,1 0 1,-5 37 0,9-50 74,1 1 1,0-1-1,0 1 0,1 0 1,0-1-1,0 1 1,0-1-1,1 0 1,0 1-1,1-1 0,3 7 1,-5-11 11,1-1 0,0 1 0,0-1 0,0 0 0,0 1 0,0-1 0,0 0 0,0 0 0,1 0 0,-1-1 0,1 1 0,-1 0 0,1-1 0,0 0 0,0 0 0,5 2 0,-3-2 47,-1 0-1,1 0 1,0-1 0,0 1 0,-1-1 0,1 0 0,0-1 0,0 1 0,7-3-1,-5 1-52,-1 0 0,0 0-1,0-1 1,0 0-1,0 0 1,0 0 0,-1-1-1,1 0 1,-1 0 0,0-1-1,-1 1 1,1-1-1,6-9 1,1-4 39,0-1 0,15-35 1,3-4-331,-28 56 127,-1 7-43,-1 5 3,-1-6 133,-9 65-306,9-59 352,1-1 0,0 0 0,0 1 0,1-1 1,3 13-1,-3-18 20,1 1 0,-1-1 1,1 0-1,0-1 0,0 1 1,0 0-1,1 0 0,-1-1 1,1 0-1,0 1 0,0-1 1,5 4-1,-7-6 4,0 0 0,1 0-1,-1 0 1,0-1 0,1 1 0,-1 0 0,0 0 0,1-1-1,-1 1 1,1-1 0,-1 0 0,0 1 0,1-1-1,-1 0 1,1 0 0,-1 0 0,1 0 0,0 0 0,-1 0-1,1 0 1,-1 0 0,1-1 0,-1 1 0,0-1 0,1 1-1,-1-1 1,1 1 0,-1-1 0,0 0 0,1 0 0,-1 1-1,0-1 1,0 0 0,0 0 0,0 0 0,0-1 0,1 0-1,6-10 28,0 0-1,-1 0 1,-1-1 0,0 0-1,-1 0 1,0 0-1,4-22 1,13-34-408,-22 69 349,0 0-1,0 0 1,0 0-1,0 0 1,0 0-1,0 0 1,0 0 0,1 0-1,-1 0 1,0 0-1,0 1 1,0-1-1,0 0 1,0 0 0,0 0-1,0 0 1,0 0-1,0 0 1,0 0-1,0 0 1,0 0 0,0 0-1,0 0 1,0 0-1,0 0 1,0 0-1,0 0 1,0 0 0,0 0-1,0 0 1,1 0-1,-1 0 1,0 0-1,0 0 1,0 0 0,0 0-1,0 0 1,0 0-1,0 0 1,0 0-1,0 0 1,0 0 0,0 0-1,0 0 1,0 0-1,0 0 1,0 0-1,0 0 1,1 0-1,-1 0 1,0 0 0,0 0-1,0 0 1,0 0-1,0 0 1,0 0-1,0-1 1,0 1 0,0 0-1,0 0 1,0 0-1,0 0 1,0 0-1,0 0 1,0 0 0,0 0-1,0 0 1,0 0-1,2 8-137,1 9 58,-2-3 91,1-1 0,0 0 0,1 0 0,0 0 0,1-1 0,0 1 0,9 16 0,-13-27 10,1-1-1,0 0 1,-1 0-1,1 0 0,0 0 1,0 0-1,0 0 1,0 0-1,0 0 0,0 0 1,0 0-1,1-1 0,-1 1 1,0 0-1,0-1 1,0 1-1,1-1 0,-1 1 1,0-1-1,1 0 1,-1 1-1,1-1 0,-1 0 1,0 0-1,1 0 0,-1 0 1,0 0-1,1-1 1,-1 1-1,0 0 0,1 0 1,-1-1-1,0 1 1,1-1-1,-1 1 0,0-1 1,0 0-1,1 0 1,0-1-1,5-2 43,0-1 1,-1 0-1,0 0 0,0-1 0,7-8 1,-3 1-3,0-1 1,-1 0-1,12-22 0,18-50-18,-20 40-35,-9 23-83,8-27 0,-15 44-203,-1 6 78,1 13-3,-2 26 318,0 9-135,-3 57 34,1-99 16,0 0 1,-1 0-1,0 0 0,0 0 1,0 0-1,-1 0 1,0 0-1,0-1 1,-8 10-1,-7 14-45,18-28 35,-1 0-1,0 0 0,0 0 1,0 0-1,1-1 0,-1 1 1,0 0-1,0 0 1,-1-1-1,1 1 0,0 0 1,0-1-1,0 1 0,0-1 1,0 0-1,-1 1 0,0-1 1,-27 3 313,115 8-515,-62-10 149,1 2-116,0-2-1,38-3 1,-62 2-195,1 0 1,-1 0-1,1-1 0,-1 1 1,1 0-1,-1 0 0,0-1 1,1 1-1,-1-1 0,0 0 1,1 1-1,-1-1 1,0 0-1,0 0 0,1 1 1,-1-1-1,0 0 0,0 0 1,0 0-1,0 0 0,0-1 1,0 1-1,-1 0 0,1 0 1,0-1-1,-1 1 0,1 0 1,0-1-1,-1 1 0,0 0 1,1-3-1,-1-7-1688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8:56.6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 49 5056,'-24'-30'2304,"11"19"-2016,4 7 1088,13 1-1568,4 3 64,6 0-1536,2 7 928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8:58.4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2 113 3648,'0'0'48,"0"0"-1,0 0 1,0-1 0,0 1 0,-1 0-1,1 0 1,0 0 0,0-1-1,0 1 1,0 0 0,0 0 0,0 0-1,-1-1 1,1 1 0,0 0 0,0 0-1,0-1 1,0 1 0,0 0 0,0 0-1,0-1 1,0 1 0,0 0-1,0 0 1,0 0 0,0-1 0,0 1-1,0 0 1,0 0 0,1-1 0,-1 1-1,0 0 1,1-6 398,-1 5-433,1-1 1778,5 4-598,-5-2-990,3 14 1770,-5-11-1828,0-1 1,0 1-1,0 0 0,0 0 0,1-1 0,-1 1 0,1 0 0,0 0 0,0 0 0,0 0 0,0-1 1,1 7-1,0 11 43,0-4-63,1 0 1,4 20-1,2 16 6,10 94 122,-3-33-128,-13-102-68,7 22 0,-7-24 298,1-1-1,-1 1 1,-1 0 0,2 14 0,-2-17 936,-3-13-310,1 2-856,0 0 0,0 0 1,1 1-1,0-7 0,-2-20 17,-16-82-67,13 63 52,-1 0-100,3 0 0,3-60 0,1 99-57,0-1 1,1 1 0,1-1 0,0 1-1,0 0 1,1 0 0,1 0-1,7-14 1,-7 17 11,0 1 1,1-1-1,0 1 1,0 0-1,1 0 1,0 1-1,0 0 0,0 0 1,1 0-1,0 1 1,9-4-1,-8 5-20,1 0 0,0 0 0,0 1 0,1 0-1,-1 1 1,1 1 0,-1-1 0,1 2 0,0-1 0,-1 1 0,1 1 0,-1 0-1,1 0 1,-1 1 0,1 1 0,-1 0 0,0 0 0,0 1 0,12 6-1,-19-9 44,-1 0 0,0 1 0,1-1 0,-1 1 0,0 0 0,0-1 0,0 1 0,0 0 0,0 0 0,-1 0 0,1 0 0,0 1 0,-1-1 0,0 0 0,1 1 0,-1-1 0,0 1 0,0-1 0,0 1 0,-1 0 0,1-1 0,-1 1 0,1 0 0,-1-1 0,0 1 0,0 0 0,0 0 0,-1-1 0,0 5 0,-2 1 21,-1 0 0,0-1 0,0 0 0,-1 1 0,0-1 0,0-1 0,-1 1 0,0-1 1,0 0-1,-12 9 0,-5 2 134,-46 26 1,12-14-33,-12 7 5,64-33-121,0 1 0,0-1 0,0 1 0,1 1 0,-1-1 0,1 0 0,-3 7 0,17 1 28,0-1 0,21 19 0,-4-5-128,-2-3 167,2 0-1,54 33 1,-33-24 133,51 29 165,28 22 275,-124-80-648,0 0 0,1 0 0,-1 0 0,0-1 0,5 2 0,6 4 255,-13-7 13,-5-6-2960,0 1-1072,-1 1 1126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4:00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1119 2912,'-12'1'1460,"8"0"-674,7 0 898,-3 0-1524,1 1 0,-1-1 0,1 1 0,-1-1 0,1 0-1,0 1 1,0-1 0,0 0 0,0 0 0,0 0 0,0 1-1,0-1 1,0 0 0,0 0 0,0-1 0,0 1 0,3 1-1,23 13 1322,-25-14-1333,1 0 1,-1 0-1,1 0 1,-1-1-1,1 1 1,-1-1-1,1 0 1,0 0-1,-1 0 1,1 0-1,0 0 0,-1 0 1,1-1-1,3 0 1,-1-1 0,-1 0 0,1 0-1,-1 0 1,0-1 0,0 1 0,0-1-1,6-4 1,-1-3-17,1 1-1,-2-1 0,1-1 1,12-20-1,10-32 221,-23 46-656,17-30 0,-23 51-122,-1 12 330,0 1 1,-1-1-1,-1 1 1,-5 30 0,3-26 81,-24 122 612,6-42-1,-29 169 757,48-245-1017,2-19-107,0-1 1,0 1-1,-3 10 1,20-100 2623,-1 9-2732,-1 11 2,35-157-339,-36 154-45,2 1 1,41-104-1,-53 161 133,1 0-1,-1-1 0,2 1 0,7-10 1,-11 17 66,1-1 1,-1 0 0,0 1-1,1 0 1,-1 0 0,1-1-1,-1 1 1,1 1 0,0-1 0,0 0-1,0 1 1,0 0 0,0-1-1,1 1 1,-1 0 0,6 0-1,-7 1 48,0 0 0,0 0 0,1 1-1,-1-1 1,0 1 0,0-1-1,0 1 1,0 0 0,0 0 0,0 0-1,0 0 1,0 0 0,0 0-1,0 1 1,-1-1 0,1 0-1,0 1 1,-1 0 0,0-1 0,1 1-1,-1 0 1,0 0 0,0 0-1,0 0 1,2 2 0,2 7 50,-1 0 1,0 0-1,4 16 1,-8-25-35,4 15 38,0 1-1,-2 0 1,0 0-1,-1 0 0,-1 1 1,-1-1-1,0 0 0,-1 0 1,-1 0-1,-1 0 1,-1-1-1,0 1 0,-9 19 1,12-32 49,-1 0 0,0 1 0,0-1 0,0 0 0,-1 0 0,0-1 0,0 1 0,0-1 1,0 0-1,-1 0 0,-5 5 0,7-8-46,1 1 1,0-1 0,-1 0-1,1 0 1,-1 0-1,0 0 1,1 0-1,-1 0 1,0 0 0,1-1-1,-1 0 1,0 1-1,0-1 1,0 0-1,1 0 1,-1-1 0,0 1-1,0-1 1,1 1-1,-1-1 1,0 0-1,1 0 1,-1 0 0,1 0-1,-5-3 1,5 3-40,-10-11-32,12 11-11,-1 0 1,1 1-1,-1-1 0,0 0 0,1 1 0,0-1 0,-1 0 0,1 0 0,-1 0 0,1 0 0,0 1 0,0-1 1,-1 0-1,1 0 0,0 0 0,0-2 0,0 3 23,0-1-1,1 1 1,-1-1 0,0 1 0,0-1-1,1 1 1,-1-1 0,0 1 0,1-1-1,-1 1 1,0-1 0,1 1 0,-1 0-1,1-1 1,-1 1 0,1 0 0,-1-1-1,1 1 1,-1 0 0,1-1 0,4 0 7,0-1 1,0 1-1,-1 0 0,1 0 1,6 1-1,2-2 90,9-2 33,0-1-1,0-1 0,0-1 1,-1 0-1,-1-2 0,25-13 0,-28 11-16,-1-1-1,0 0 1,-1-1-1,-1 0 1,0-2-1,20-25 1,-20 22-33,4-5-147,-1-2 0,15-28 0,4-7 45,-18 32-124,-17 27 153,0 0 0,0-1 0,0 1 0,1 0 0,-1 0 0,0 0 0,0 1 0,1-1 0,-1 0 0,1 0 0,-1 1 0,0-1 0,1 1 0,-1-1 0,1 1 0,0-1 0,-1 1 0,1 0 0,-1 0 0,1 0 0,-1 0 0,1 0 0,-1 0 0,1 0 0,0 1 0,-1-1 0,1 1 0,-1-1 0,0 1 0,1-1 0,-1 1 0,1 0 0,-1 0 0,0-1 0,1 1 0,-1 0 0,0 0 0,0 0 0,0 1 0,0-1 0,0 0 0,0 0 0,0 1 0,0-1 0,0 0 0,-1 1 0,2 1 0,4 13-8,-1 1 0,0 0-1,-1 0 1,0 0 0,1 29 0,-3-23 4,1 0 0,9 30 0,-11-49 54,0-1 1,1 1-1,-1 0 0,1-1 0,0 0 1,0 1-1,0-1 0,4 5 1,-6-8-28,1 1 1,0 0-1,0-1 1,0 1 0,0-1-1,0 1 1,0 0 0,0-1-1,-1 0 1,1 1 0,1-1-1,-1 0 1,0 1 0,0-1-1,0 0 1,0 0 0,0 0-1,0 0 1,0 0 0,0 0-1,0 0 1,0-1 0,0 1-1,0 0 1,0 0-1,0-1 1,0 1 0,0-1-1,0 1 1,0-1 0,0 1-1,0-1 1,0 1 0,0-1-1,1-1 1,105-97 539,-29 24-561,-74 72-80,-3 2 61,-1 0 0,1 0 0,0 0 0,0 1 0,0-1-1,-1 0 1,1 0 0,0 1 0,0-1 0,0 1 0,0-1 0,0 1 0,0-1 0,1 1 0,-1-1 0,0 1 0,0 0 0,0 0 0,0 0 0,0 0 0,0-1-1,1 2 1,0-1 0,-2 2-6,0 0 0,0 0-1,0 0 1,-1 0 0,1 0-1,-1 0 1,0 0 0,1 0-1,-1 0 1,0-1 0,-1 3-1,-2 4 3,-34 97 31,33-88 28,1 0 1,1 0 0,0 0-1,0 26 1,3-42-8,-1 0-1,1 0 1,0 0 0,1 0 0,-1 0 0,0 0 0,0 0 0,0 0 0,1 0-1,-1 0 1,0 0 0,1 0 0,-1 0 0,1 0 0,-1-1 0,1 1 0,0 0 0,-1 0-1,1 0 1,0-1 0,-1 1 0,1 0 0,0-1 0,0 1 0,0 0 0,0-1-1,-1 1 1,1-1 0,0 0 0,0 1 0,0-1 0,0 0 0,0 1 0,2-1-1,-1 0 25,1 0-1,-1 0 1,0 0 0,1 0-1,-1-1 1,0 1-1,1-1 1,-1 1-1,0-1 1,0 0-1,0 0 1,1 0-1,-1 0 1,3-3-1,-1 1-11,0-2-1,-1 1 1,1 0-1,-1-1 1,0 0-1,0 0 1,0 0-1,-1 0 1,4-10-1,-4 11-11,4-12-24,-1 0 0,0-1-1,-1 1 1,-1-1 0,0 0-1,-1 0 1,-1-21 0,-1 33-35,0 0 1,-1 0-1,1 0 1,-1 0-1,0 0 1,-1 1-1,1-1 1,-1 0-1,0 1 1,0-1-1,-1 1 1,1-1-1,-1 1 1,-5-6-1,6 8 4,0-1 0,-1 1 0,1 0-1,0 0 1,-1 1 0,0-1 0,1 0-1,-1 1 1,0-1 0,0 1 0,0 0-1,0 0 1,0 0 0,0 1-1,0-1 1,0 1 0,0-1 0,0 1-1,0 0 1,0 0 0,0 1 0,-1-1-1,-4 2 1,8-2 29,0 0-1,-1 0 1,1 0-1,-1 0 1,1 0 0,-1 0-1,1 0 1,-1 0 0,1 0-1,0 0 1,-1 0-1,1 1 1,-1-1 0,1 0-1,0 0 1,-1 0 0,1 1-1,0-1 1,-1 0-1,1 1 1,0-1 0,-1 0-1,1 1 1,0-1-1,0 0 1,-1 1 0,1-1-1,0 1 1,0-1 0,0 0-1,0 1 1,-1-1-1,1 1 1,0-1 0,0 1-1,0-1 1,0 0 0,0 1-1,0-1 1,0 1-1,0-1 1,0 1 0,0-1-1,1 1 1,-1-1-1,0 0 1,0 1 0,0-1-1,0 1 1,1-1 0,-1 0-1,0 1 1,0-1-1,1 0 1,-1 1 0,0-1-1,1 0 1,-1 1 0,1-1-1,1 3 19,0-1 0,1 0-1,-1 0 1,1-1 0,-1 1-1,1 0 1,3 1 0,1-1 22,0 0 0,1-1 1,-1 0-1,0 0 0,1-1 0,-1 0 1,0 0-1,1 0 0,-1-1 1,0 0-1,0-1 0,0 1 0,14-6 1,5-4 66,1-1 0,28-19 0,-49 28-90,30-18 102,47-35 1,-70 45-87,0 0 0,-1 0 0,0-2 0,-1 1-1,0-1 1,14-24 0,-2-6 49,-1-2 0,18-54-1,19-101-330,-56 187 111,0 0 0,0-1-1,0-23 1,-6 28-105,-3 9-31,-6 14-75,6-1 254,0 0 0,1 0 0,0 0 0,-6 29 0,2-7 60,-62 275 69,60-245 85,4 1 0,2 119 0,5-178-2,1-1-1,-1 0 1,1 1-1,1-1 1,-1 0-1,4 8 1,-5-14-103,0 1 1,0-1 0,0 0-1,0 0 1,0 1 0,0-1-1,0 0 1,0 1 0,0-1-1,0 0 1,0 0 0,0 1-1,0-1 1,1 0 0,-1 0-1,0 0 1,0 1 0,0-1-1,1 0 1,-1 0 0,0 0-1,0 1 1,0-1 0,1 0-1,-1 0 1,0 0 0,0 0-1,1 0 1,-1 1 0,0-1-1,0 0 1,1 0 0,-1 0-1,0 0 1,0 0 0,1 0-1,-1 0 1,0 0 0,1 0-1,-1 0 1,0 0 0,0 0-1,1 0 1,-1 0 0,0-1-1,0 1 1,1 0 0,-1 0-1,0 0 1,0 0 0,1 0-1,-1 0 1,0-1 0,0 1-1,1 0 1,-1 0-1,0 0 1,0-1 0,0 1-1,0 0 1,1 0 0,-1-1-1,0 1 1,0 0 0,0 0-1,0-1 1,0 1 0,0-1-1,10-22 232,-9 19-165,75-164 242,-32 89-1168,-44 79 834,0 0 1,0 0-1,0 0 1,0 0-1,0 0 1,0 0-1,0 0 0,0 0 1,0 0-1,0 0 1,0 0-1,0 0 1,-1 0-1,1 0 0,0 0 1,0 0-1,0 0 1,0 0-1,0 0 1,0 0-1,0 0 0,0 0 1,0 0-1,0 0 1,0 0-1,0 0 1,0 0-1,0-1 1,0 1-1,0 0 0,0 0 1,0 0-1,0 0 1,0 0-1,0 0 1,0 0-1,0 0 0,0 0 1,0 0 11,-1 1 1,1-1 0,0 1-1,0-1 1,0 1-1,-1-1 1,1 1-1,0-1 1,0 1 0,0-1-1,0 1 1,0-1-1,0 1 1,0-1 0,0 1-1,0-1 1,1 2-1,0-1 13,-1 1 0,1-1 1,0 0-1,0 1 0,0-1 0,0 0 0,0 1 0,0-1 0,1 0 0,-1 0 0,0 0 0,1 0 0,-1 0 0,0 0 1,1-1-1,-1 1 0,1 0 0,-1-1 0,1 1 0,0-1 0,2 1 0,4 1 25,1 0 0,15 0 0,25-2-4,1-2-1,86-15 1,-75 8 87,-33 5-94,-13 1-35,27-1 0,-42 4 2,0 0-1,0 0 1,1 0 0,-1 0 0,0 0-1,0 0 1,0 0 0,0 1-1,0-1 1,0 0 0,0 0 0,0 0-1,0 0 1,1 0 0,-1 0-1,0 1 1,0-1 0,0 0 0,0 0-1,0 0 1,0 0 0,0 1-1,0-1 1,0 0 0,0 0 0,0 0-1,0 0 1,0 1 0,0-1-1,0 0 1,0 0 0,0 0 0,0 0-1,-1 0 1,1 1 0,0-1-1,0 0 1,0 0 0,0 0-1,0 0 1,0 0 0,0 0 0,0 1-1,-1-1 1,1 0 0,0 0-1,0 0 1,-11 16-138,-17 18 131,26-31 3,-96 119 12,92-115 24,1 1-1,0 0 1,0 0-1,1 1 1,0 0-1,0 0 1,1 0-1,0 0 1,-2 10-1,5-18-11,0-1 1,0 1-1,-1-1 0,1 1 1,0-1-1,0 1 0,0-1 1,0 1-1,0-1 0,0 1 1,0-1-1,0 1 0,0 0 1,0-1-1,0 1 0,0-1 1,0 1-1,1-1 0,-1 1 1,0-1-1,0 1 0,1-1 1,-1 0-1,0 1 0,0-1 1,1 1-1,-1-1 0,1 1 1,-1-1-1,0 0 0,1 1 1,-1-1-1,1 0 0,-1 1 1,1-1-1,-1 0 0,1 0 1,-1 0-1,1 1 0,-1-1 1,1 0-1,-1 0 1,1 0-1,-1 0 0,1 0 1,-1 0-1,2 0 0,0 0 25,0-1-1,0 1 0,0-1 1,0 0-1,0 1 1,0-1-1,0 0 1,0 0-1,0-1 0,0 1 1,2-2-1,9-11 26,-1-1-1,0 0 0,12-21 1,-21 33-46,25-43 46,30-40-626,-56 85 210,-1 6 134,-1 12 55,-4 22 46,3-26 168,0 1 0,1-1 1,1 1-1,0-1 0,0 1 1,2-1-1,7 26 0,-10-39-39,0 1-1,0 0 1,0-1-1,1 1 1,-1-1-1,0 1 1,0-1-1,1 1 1,-1-1-1,0 1 1,1-1-1,-1 0 1,0 1-1,1-1 1,-1 1-1,1-1 1,-1 0-1,0 1 1,1-1-1,-1 0 1,1 1-1,-1-1 1,1 0-1,0 0 1,-1 0-1,1 0 1,-1 1-1,1-1 1,-1 0-1,1 0 1,-1 0-1,1 0 1,0 0-1,-1 0 1,1 0-1,-1 0 1,1-1-1,-1 1 1,1 0-1,-1 0 1,1 0-1,-1-1 1,1 1-1,-1 0 1,1 0-1,0-1 1,2-2 36,1 1 1,-1-1-1,0 0 1,1 0-1,3-5 1,31-47 174,-5 7-80,51-53-93,-37 47 16,-3-2 0,41-68 0,-47 56-108,-4-1-1,33-95 1,-65 159-11,1-1 1,-2 0-1,1 0 0,-1 0 1,0 0-1,0 0 0,0 0 1,-1 0-1,0 0 0,0 0 1,-2-7-1,2 12 41,0 1 0,0 0-1,0-1 1,0 1 0,0-1 0,0 1 0,-1-1-1,1 1 1,0-1 0,0 1 0,-1 0 0,1-1 0,0 1-1,-1 0 1,1-1 0,0 1 0,-1 0 0,1-1-1,0 1 1,-1 0 0,1 0 0,-1-1 0,1 1-1,0 0 1,-1 0 0,1 0 0,-2-1 0,1 1-5,0 0 1,0 1-1,0-1 1,1 0-1,-1 0 1,0 1-1,0-1 1,0 0-1,0 1 1,0-1-1,0 1 1,1-1-1,-2 2 1,-3 2-38,0 1-1,0 0 1,-4 6 0,7-9 46,-22 29-18,1 2-1,2 0 1,-22 47-1,-39 112-59,73-166 149,0 0 0,2 1 1,1 0-1,1 0 0,1 0 1,1 1-1,2-1 0,1 1 1,3 34-1,-2-61-29,-1 1-1,0 0 1,0 0-1,1-1 1,-1 1-1,1 0 1,-1-1-1,1 1 1,0 0 0,-1-1-1,1 1 1,0-1-1,0 1 1,0-1-1,2 2 1,-2-2-14,0 0 0,0-1-1,0 0 1,0 1 0,0-1 0,0 0 0,0 1 0,0-1-1,0 0 1,0 0 0,0 0 0,0 0 0,0 0 0,0 0-1,0 0 1,0 0 0,0 0 0,0 0 0,0-1 0,0 1 0,0 0-1,0-1 1,0 1 0,0-1 0,0 1 0,1-2 0,13-7 82,-1-2 0,0 0 0,25-25 0,-5 4-79,44-42-138,-68 62-95,-10 12 198,0 0 0,0 0-1,0 0 1,0-1 0,0 1 0,0 0-1,0 0 1,1 0 0,-1-1-1,0 1 1,0 0 0,0 0 0,0-1-1,0 1 1,0 0 0,0 0-1,0 0 1,0-1 0,0 1 0,0 0-1,-1 0 1,1 0 0,0-1-1,0 1 1,0 0 0,0 0 0,0 0-1,0-1 1,0 1 0,0 0-1,-1 0 1,1 0 0,0 0 0,0 0-1,0-1 1,0 1 0,-1 0-1,1 0 1,0 0 0,0 0 0,0 0-1,-1 0 1,1 0 0,0 0-1,0 0 1,0-1 0,-1 1-1,1 0 1,0 0 0,0 0 0,0 0-1,-1 0 1,1 0 0,0 0-1,0 1 1,0-1 0,-1 0 0,13 6 56,12 2 118,-15-6-124,24 5-14,0-1 0,49 2 0,-72-9-1,0 0 0,-1-1 1,1 0-1,0-1 0,0 0 1,16-8-1,11-4-85,-36 15 62,-1 0 0,0 0-1,0 0 1,0 0 0,1-1 0,-1 1 0,0 0-1,0 0 1,1 0 0,-1 0 0,0 0 0,0 0-1,0 0 1,1 0 0,-1 0 0,0 0 0,0 0 0,1 0-1,-1 0 1,0 0 0,0 0 0,1 0 0,-1 0-1,0 1 1,0-1 0,0 0 0,1 0 0,-1 0-1,0 0 1,0 0 0,0 0 0,1 1 0,-1-1-1,0 0 1,0 0 0,0 0 0,0 0 0,0 1-1,0-1 1,1 0 0,-1 0 0,0 1 0,0-1 0,-3 13-71,1-6-67,-2 8 75,1-2 76,0 0 0,-2 16 0,5-25 13,0 0 0,0 0 0,0 1 0,0-1 0,1 0 0,-1 0 0,1 0 0,0 0 0,1 0 0,-1-1 0,4 7 0,-5-9-7,0-1 0,0 0 0,1 1-1,-1-1 1,0 1 0,1-1 0,-1 0 0,1 1 0,-1-1 0,0 0 0,1 0 0,-1 1 0,1-1 0,-1 0 0,1 0 0,-1 1 0,1-1 0,-1 0 0,1 0 0,-1 0 0,1 0 0,-1 0 0,1 0 0,-1 0 0,1 0 0,17-6 129,12-14 29,-8 4-196,2 1 0,0 2-1,33-15 1,-30 16 72,-1-2 1,48-31 0,-58 32-28,-1 0 0,0-1 1,-1-1-1,0 0 1,-1-1-1,17-29 0,3-13-141,27-69-1,14-65-127,-62 157 171,10-26-289,-15 38-61,-8 14 13,0 9 384,1 0-1,0 0 0,-1 0 0,1 0 1,-1 1-1,1-1 0,-1 0 1,1 0-1,-1 0 0,1 0 1,0 0-1,-1 1 0,1-1 0,-1 0 1,1 0-1,0 1 0,-1-1 1,1 0-1,-1 1 0,1-1 0,0 0 1,-1 1-1,-5 6-24,0 0 0,0-1 1,0 2-1,1-1 0,-8 16 0,-18 49 124,28-65-84,-99 249-68,93-235 86,1 1-1,2 0 0,0 1 0,-4 36 0,9-48 30,0 0 1,1 0-1,0 0 0,1 1 0,1-1 0,-1 0 0,2 0 1,0 0-1,0-1 0,1 1 0,6 14 0,-8-23 0,-1 1-1,1 0 0,0-1 0,-1 1 0,1-1 1,0 0-1,0 1 0,1-1 0,-1 0 1,0 0-1,1 0 0,-1-1 0,1 1 0,0-1 1,-1 1-1,1-1 0,0 0 0,0 0 1,0 0-1,0 0 0,0-1 0,0 1 0,4-1 1,-2 0 16,0 0 1,0-1 0,0 1 0,0-1 0,-1-1-1,1 1 1,0-1 0,-1 1 0,1-1 0,-1-1 0,1 1-1,-1-1 1,7-5 0,12-10-43,0-2 0,-2 0 0,0-2 0,-1 0-1,16-26 1,-13 17-211,-20 27 49,-4 5-105,-5 10-73,-10 36 459,-16 78 0,30-98 104,3-15 70,-1-12-279,0 0 0,0 1 1,0-1-1,0 0 0,0 1 1,0-1-1,0 0 1,0 0-1,0 1 0,0-1 1,1 0-1,-1 0 0,0 1 1,0-1-1,0 0 0,0 0 1,1 1-1,-1-1 0,0 0 1,0 0-1,1 0 1,-1 1-1,0-1 0,0 0 1,1 0-1,-1 0 0,0 0 1,0 0-1,1 1 0,-1-1 1,14 0 249,12-7-124,-20 4-140,-1 0-1,1 0 0,7-6 0,7-3-9,-3-1-9,-14 10 13,1 1 1,0-1-1,-1 1 1,1-1-1,6-2 1,12-3 12,0-2-1,0-1 1,-1-1-1,-1 0 1,0-2 0,-1 0-1,0-1 1,-1-1-1,-1 0 1,-1-2 0,0 0-1,-1-1 1,20-32 0,-3-8-15,-3-1 1,31-89 0,-41 99-75,11-33 50,-26 71 49,-2 8-62,-1-1-1,0 1 1,0 0 0,0-1 0,0 1 0,-1-1-1,1 1 1,-1-1 0,-1-6 0,1 11 21,0 0 0,0 0 0,0 0 0,0-1 1,0 1-1,0 0 0,0 0 0,0 0 0,0 0 0,0-1 0,0 1 0,0 0 1,0 0-1,0 0 0,-1 0 0,1 0 0,0-1 0,0 1 0,0 0 1,0 0-1,0 0 0,-1 0 0,1 0 0,0 0 0,0 0 0,0 0 0,0 0 1,0-1-1,-1 1 0,1 0 0,0 0 0,0 0 0,0 0 0,-1 0 1,1 0-1,0 0 0,0 0 0,0 0 0,0 0 0,-1 0 0,-7 6-208,-8 13 187,8-7 15,1 0 1,0 0 0,1 0 0,-7 18-1,-14 57-91,15-44 43,-45 192 105,53-217-67,-1 7 69,2-1-1,0 1 0,2-1 1,1 35-1,1-53-2,-1 0 1,1 0-1,1 0 1,-1-1-1,1 1 1,0 0-1,0 0 0,1-1 1,-1 1-1,1-1 1,1 0-1,-1 0 0,8 9 1,-9-13-5,-1 0-1,1 0 1,-1-1-1,1 1 1,-1 0 0,1 0-1,-1-1 1,1 1-1,0-1 1,-1 0 0,1 1-1,0-1 1,-1 0 0,1 0-1,0 0 1,-1 0-1,3-1 1,29-5 175,-18 1-189,0-1 0,-1-1 0,1 0 0,-1-1 0,-1-1 0,23-18 0,-32 24-40,9-9-13,-11 10 32,-1 0 0,1 0-1,0 0 1,-1 1 0,1-1 0,0 1 0,0-1 0,0 1 0,0 0 0,1 0 0,3-2 0,-6 3-6,0 0 0,0 0 1,1 0-1,-1 0 0,0 0 0,0 0 1,1 0-1,-1-1 0,0 1 0,1 0 1,-1 0-1,0 0 0,0 0 0,1 0 1,-1 1-1,0-1 0,1 0 0,-1 0 1,0 0-1,0 0 0,1 0 0,-1 0 1,0 0-1,1 0 0,-1 1 0,0-1 1,0 0-1,0 0 0,1 0 0,-1 1 1,0-1-1,0 13-135,-1-7 202,-19 85-30,17-76-50,-2 14 606,5-29-575,0 0 1,0 0 0,0 1-1,0-1 1,0 0 0,0 0-1,0 0 1,0 0-1,0 0 1,0 0 0,0 0-1,0 1 1,0-1 0,0 0-1,0 0 1,0 0-1,0 0 1,0 0 0,1 0-1,-1 0 1,0 0 0,0 1-1,0-1 1,0 0-1,0 0 1,0 0 0,0 0-1,0 0 1,0 0 0,0 0-1,0 0 1,1 0-1,-1 0 1,0 0 0,0 0-1,0 0 1,0 0 0,0 0-1,0 0 1,0 0-1,1 0 1,-1 0 0,0 0-1,0 0 1,0 0 0,0 0-1,0 0 1,0 0-1,0 0 1,0 0 0,1 0-1,-1 0 1,0 0 0,0 0-1,0 0 1,0 0-1,12-13 551,-3 2-615,0 1 0,1 0 0,1 1-1,19-14 1,-1 0-185,-29 23 233,0 0 1,0 0 0,0 0-1,0 0 1,0-1 0,0 1-1,0 0 1,0 0 0,0 0-1,0 0 1,0 0 0,0 0-1,0 0 1,0 0 0,0 0 0,0 0-1,0 0 1,0 0 0,0 0-1,0 0 1,0 0 0,0 0-1,1 0 1,-1 0 0,0 0-1,0 0 1,0 0 0,0 0-1,0 0 1,0 0 0,0 0 0,0 0-1,0 0 1,0 0 0,0 0-1,0 0 1,0 0 0,1 0-1,-1 0 1,0 0 0,0 0-1,0 0 1,0 0 0,0 0-1,0 0 1,0 0 0,0 0-1,0 0 1,0 0 0,0 0 0,0 0-1,0 0 1,0 0 0,0 0-1,0 0 1,0 0 0,0 0-1,1 0 1,-1 0 0,0 1-1,0-1 1,0 0 0,-2 7-184,-5 14 202,5-16-5,-33 89-56,-33 84 67,55-150-2,-1-1 0,-1-1 0,-2 0 0,-22 28 1,31-43 39,-1-2 1,0 1-1,0-1 0,-1-1 1,0 0-1,-1 0 1,0-1-1,0 0 1,-22 9-1,32-15-35,-1 0 1,0 0-1,1-1 0,-1 1 1,0-1-1,1 0 0,-1 1 0,0-1 1,0 0-1,1 0 0,-1 0 0,0 0 1,0 0-1,0 0 0,1-1 0,-1 1 1,0-1-1,1 1 0,-3-2 1,3 2-6,0-1 1,1 0 0,-1 1-1,0-1 1,0 0 0,1 1-1,-1-1 1,0 0 0,1 0-1,-1 0 1,1 0 0,-1 0-1,1 0 1,0 0 0,-1 0-1,1 0 1,0 0 0,-1 0-1,1 0 1,0 0 0,0 0-1,0 0 1,0 0 0,0 0-1,0 0 1,0 0 0,1 0-1,-1 0 1,0 0 0,0 0-1,1 0 1,0-1 0,1-4 22,0 1 1,0-1-1,1 1 0,4-6 1,4-6-81,1 1 1,1 1-1,20-19 1,49-36-182,-58 51 159,51-49-148,-21 19-2323,-22 17-2137,-19 20 2613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5:38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173 980 4160,'-9'4'1105,"4"-3"788,10-13 1210,19-36-26,-14 28-2544,40-77 1046,3 19-374,75-85 1,-78 104-744,-2-3 0,49-83 0,-52 61 541,36-94 0,-70 148-833,-6 22-72,-5 11 34,-5 18 156,0-6-179,0 1 0,-2-1 1,0-1-1,-16 26 0,17-31-74,-131 209 494,-2 1-7,-235 372 2006,325-516-1600,41-63-641,8-9 37,17-19-34,53-57-418,104-83-6,-106 99 113,295-246-64,-287 242 64,36-27 180,-79 60-292,-28 27 39,-7 7 76,-11 13 36,12-18-20,-22 33 99,2 0 0,1 2 0,2 0 0,2 1 0,-22 71-1,33-91 84,1-1-1,1 1 0,0 0 0,0 19 0,3-36-171,0 1-1,0-1 0,0 0 0,0 0 1,0 0-1,0 0 0,0 1 1,0-1-1,0 0 0,0 0 0,0 0 1,0 1-1,0-1 0,0 0 0,0 0 1,0 0-1,1 0 0,-1 1 0,0-1 1,0 0-1,0 0 0,0 0 0,0 0 1,0 0-1,0 1 0,1-1 0,-1 0 1,0 0-1,0 0 0,0 0 0,0 0 1,0 0-1,1 0 0,-1 1 1,6-5 193,7-12 5,-6 5-124,-1 0 0,0-1 0,6-21 0,10-41 26,-17 56-102,0-5 11,3-24 0,-6 32-40,0-1 0,2 1 0,7-25 0,-9 36 7,1-1 0,-1 1 1,1-1-1,0 1 0,0 0 1,0 0-1,1 0 0,-1 1 1,1-1-1,0 1 0,0 0 1,0 0-1,1 0 0,-1 1 1,1-1-1,-1 1 0,1 0 1,0 0-1,0 1 0,0 0 1,0-1-1,5 1 1,0-1 9,0 2 1,0-1 0,0 1 0,0 0 0,0 1 0,0 0 0,0 1 0,0 0 0,-1 1 0,12 3 0,-16-3 31,0-1 1,0 1-1,0 1 1,0-1-1,0 1 0,0-1 1,-1 1-1,0 1 1,0-1-1,0 1 1,0-1-1,-1 1 1,0 0-1,0 0 1,0 0-1,4 11 0,0 7 226,0-1-1,7 47 1,-4-16-16,-4-27-111,14 50 192,-17-66-228,1-1 0,-1 0 0,2 0 0,-1-1 0,11 15 0,-13-20-67,2 1 0,-1-1 0,0 0 1,1 0-1,-1 0 0,1-1 0,0 1 1,0-1-1,0 0 0,0 0 0,0 0 1,1 0-1,-1-1 0,0 0 0,1 0 1,-1 0-1,1 0 0,-1-1 0,1 0 1,0 0-1,-1 0 0,1 0 1,-1-1-1,1 0 0,-1 0 0,1 0 1,-1 0-1,6-3 0,-3 1-39,10-6-73,-16 8 91,-1 1 0,1-1 0,0 0 0,-1 1 1,1-1-1,-1 0 0,0 1 0,1-1 0,-1 0 0,1 0 0,-1 1 0,0-1 0,0 0 0,1 0 0,-1 1 0,0-1 0,0 0 1,0 0-1,0-1 0,0 2 0,0 0 0,0 0 0,0 0 0,0-1 1,0 1-1,-1 0 0,1 0 0,0 0 0,0 0 1,0 0-1,0 0 0,0 0 0,0-1 0,0 1 1,-1 0-1,1 0 0,0 0 0,0 0 0,0 0 1,0 0-1,0 0 0,-1 0 0,1 0 0,0 0 1,0 0-1,0 0 0,0 0 0,-1 0 0,1 0 1,0 0-1,0 0 0,0 0 0,0 0 0,0 0 1,-1 0-1,1 0 0,-2 1 19,5-1-20,-2 0-38,7-4-52,-1-1 91,0 1 1,0-1 0,0-1-1,-1 1 1,0-1-1,0 0 1,0 0 0,-1-1-1,0 0 1,0 0 0,5-11-1,3-7 34,-2-1-1,10-30 0,-16 41-16,7-30-1,-11 39-27,-1 0-1,1 1 1,-1-1 0,0 0-1,-1 0 1,1 1-1,-1-1 1,-3-9 0,4 15 3,0 0 1,0-1-1,0 1 1,0-1-1,0 1 1,-1 0-1,1-1 1,0 1-1,0 0 1,-1-1-1,1 1 1,0 0-1,0 0 1,-1-1-1,1 1 1,0 0 0,-1 0-1,1-1 1,0 1-1,-1 0 1,1 0-1,0 0 1,-1 0-1,1-1 1,-1 1-1,1 0 1,0 0-1,-1 0 1,1 0-1,-1 0 1,1 0-1,0 0 1,-1 0-1,1 0 1,-1 0-1,1 0 1,0 1-1,-1-1 1,1 0-1,0 0 1,-1 1-1,0-1 8,0 0-3,0 0 1,1 0-1,-1 1 1,0-1-1,1 0 1,-1 0-1,0 1 0,1-1 1,-1 0-1,0 1 1,1-1-1,-1 1 1,1-1-1,-1 1 1,1-1-1,-1 1 1,1 0-1,-1-1 1,1 1-1,0-1 1,-1 1-1,1 0 1,0-1-1,0 1 0,-1 0 1,1-1-1,0 1 1,0 0-1,0 1 1,-5 10 4,6-12-7,-1 0 1,0 1-1,0-1 0,0 0 1,0 0-1,0 1 0,0-1 1,0 0-1,0 1 0,0-1 1,0 0-1,0 0 0,0 1 1,0-1-1,0 0 1,0 1-1,0-1 0,0 0 1,0 0-1,0 1 0,-1-1 1,1 0-1,0 1 0,0-1 1,0 0-1,0 0 0,-1 0 1,1 1-1,0-1 0,0 0 1,0 0-1,-1 0 0,1 1 1,-1-1-1,-1 0-432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9:12.07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2728 165 1312,'-3'0'633,"2"0"-395,-1 0 1,1 0-1,-1 0 0,1 0 0,0 0 0,-1 0 0,1 0 0,0 0 0,-1-1 0,1 1 0,0 0 0,-1-1 1,1 1-1,0-1 0,0 0 0,-1 1 0,1-1 0,-2-2 0,1 2-146,0 0 1,0 0-1,0 0 0,0 1 1,0-1-1,0 0 0,0 1 1,0-1-1,0 1 0,0 0 0,-1 0 1,-2 0-1,-16-3 399,10 1-434,9 1-9,1 1 0,-1 0 0,0-1 0,0 1 1,0-1-1,0 0 0,0 1 0,-1-2 0,-2 0 48,0 1 0,0 0-1,0 0 1,0 0 0,0 1 0,0 0-1,0 0 1,0 0 0,-7 1-1,-7 0 31,-96 5 794,-2-1-453,50 1-499,-4-1 133,47-4-63,-28 5 0,6 0 179,28-3-106,1 0-1,-29 10 1,29-8-88,0 0-1,-28 3 1,37-6 17,0-1-1,-15 6 0,-5 1 297,-357 56-185,362-61-164,4 2 91,1 0-1,-1 1 0,1 1 1,-31 17-1,12-7 48,-78 24-196,90-34 103,0 1-1,0 1 0,1 1 1,1 1-1,-30 19 1,34-17-57,2 2 1,0 0-1,1 0 1,1 2 0,0 0-1,-21 33 1,24-33 22,4-5 8,0-1 0,1 1-1,0 0 1,-6 17 0,-25 62 234,0 5-11,31-78-162,-2 0-1,1 0 1,-14 18 0,15-25-33,-22 34-126,-24 50 0,-6 39 204,-33 78-261,81-191 230,-1 0 1,-1 0-1,-1-2 1,0 0 0,-2 0-1,-34 31 1,32-32-30,1 1 0,1 1 1,-22 34-1,15-15 14,-21 50 0,24-41-44,3 1 1,-18 77-1,-3 109 162,26 84 157,7-85-469,13-28 152,-1-77-69,0-21 210,-6-82-142,1 0-1,1-1 1,11 45 0,-12-64-10,0 0 0,1 0 0,4 7 0,5 15-65,7 27 50,3 0 0,54 101 0,-65-135-16,1-1-1,1-1 0,0 0 1,1-1-1,1-1 0,1 0 1,1-1-1,0 0 0,28 18 1,9 1-55,31 21 66,-4 11-9,-73-60 6,0 0 0,0 1 0,-1-1 0,13 18 0,20 41-39,-12-20 36,43 58-27,-55-84 21,1 0 0,37 33 1,-23-27 67,1-1 1,61 35 0,168 69 30,-216-112-61,0-2-1,89 18 1,-89-24-43,122 24-13,11-2-251,-9-5 133,-108-16 156,29 3-77,8-5-30,35 1 249,-103-8-152,-1-2 1,49-8-1,261-33 4,-229 30 31,128-31 1,-119 20-38,26 1-71,33-7 69,-141 20-35,-1 0 0,65-28-1,-61 18 89,-1-1-1,39-27 0,-56 32 34,-1-1-1,-1-1 0,0-1 1,30-36-1,-12 8 9,-10 13-20,36-55 0,3-12 22,-16 24 143,-31 47-136,-2-2 0,-1 0 0,-1-1-1,-2 0 1,14-46 0,0-41-115,-16 63 92,2 0 0,33-85 0,-18 75 52,-3-2 0,-4-1 0,-2-1 0,-3 0 0,8-74 0,-13-156 190,-25 2-145,11 255-173,-28-168 320,9 81 8,17 98-436,-32-195 153,26 177 78,-3-1 0,-29-71 0,-9 6 340,-20-51-108,53 119-384,-39-71-1,49 104 92,-2 0 0,1 1 0,-2 0 0,0 1 0,0 0 0,-2 0 0,1 1 0,-22-15 0,-110-61-292,108 67 291,8 4 5,0-1-1,-26-23 1,39 27-75,0 0 0,1-1 0,0 0 0,-16-26 0,-8-20 159,19 29 13,-2 0 0,-38-45 0,45 64-85,0-1 0,-2 2 0,1 0 0,-1 1-1,-1 0 1,0 2 0,-28-13 0,-14 0 187,-61-15 0,77 24-178,-190-48 173,23 6 149,164 40-587,1-2 1,1-2-1,-74-42 0,111 56-312,-1-1 0,1 1 0,0-1-1,0 0 1,0-1 0,-8-10-1,12 12-103,-1 0 0,1 0-1,-1 0 1,1-1-1,1 1 1,-1-1-1,1 1 1,0-1-1,0 0 1,-1-9-1,3 7-1269,0-1 1,2-15-1,-2 24 1833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9:19.89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172 19 1408,'3'0'4357,"-3"-1"-4267,-1 1 1,1 0-1,-1 0 0,1-1 0,-1 1 0,1-1 1,-1 1-1,1 0 0,-1-1 0,1 1 0,0-1 1,-1 1-1,1-1 0,0 1 0,-1-1 0,1 1 1,0-1-1,0 0 0,-1 1 0,1-1 0,0 1 1,0-2-1,0 2 2,-1-1 0,1 1 0,-1-1 1,1 1-1,0-1 0,-1 1 0,1 0 0,-1-1 0,1 1 1,-1 0-1,1-1 0,-1 1 0,1 0 0,-1 0 1,1-1-1,-1 1 0,1 0 0,-1 0 0,1 0 0,-1 0 1,0 0-1,1 0 0,-1 0 0,1 0 0,-2 0 1,-19-1 575,19 1-768,-2 1 175,0 0 0,0 0-1,1 0 1,-1 0 0,0 1 0,1-1-1,-1 1 1,-4 3 0,-4 2 271,-19 15-32,27-19-280,-1 0-1,1 0 0,0 1 1,0 0-1,-5 5 0,7-7-34,1 0 0,-1 0 1,1 1-1,-1-1 0,1 0 0,0 1 0,0-1 0,0 1 0,0-1 0,0 1 0,1-1 0,-1 1 0,1 4 0,-2 13-1,2-15 41,-1-1-1,1 1 0,0-1 1,0 1-1,0-1 0,3 10 1,21 52-88,-10-29 50,-10-29 23,0 0 1,0-1-1,1 1 1,0-1-1,9 10 1,7 10 57,-15-19-61,0 0-1,12 12 1,-15-17-12,0 0 0,0-1 0,1 1 0,-1-1 0,0 1 1,1-1-1,0 0 0,7 3 0,-8-5 37,1 1 0,-1 0 0,1-1 0,-1 0 1,1 0-1,-1 0 0,1 0 0,-1 0 0,1-1 0,-1 1 0,1-1 1,-1 0-1,0 0 0,0 0 0,1-1 0,-1 1 0,0-1 0,0 0 0,5-3 1,8-6-33,-14 9 7,1 1 0,-1-1 0,1 0-1,-1 0 1,0 0 0,1 0 0,2-4 0,-2 2 27,0 0-1,0 0 1,0 0-1,0-1 1,-1 1 0,0-1-1,0 0 1,0 1 0,0-1-1,-1 0 1,0 0 0,0 0-1,0 0 1,0-10 0,0-21-64,0 22 120,-1 0-1,0 0 0,-1 1 1,-5-27-1,0 15-98,4 12 56,-1 0 0,-1 1-1,0-1 1,-10-20 0,12 30-86,0-2 11,-1 1 1,0-1-1,0 0 0,-1 1 0,-6-8 1,8 11-69,1 0 0,0 0 1,0 1-1,0-1 0,0 0 1,-1 1-1,1-1 1,0 1-1,-1-1 0,1 1 1,0 0-1,-1-1 1,1 1-1,-1 0 0,1 0 1,0 0-1,-1 0 0,1 0 1,-1 0-1,1 1 1,0-1-1,-1 0 0,1 1 1,0-1-1,-1 1 0,1-1 1,0 1-1,-2 1 1,2-2-223,0 1 1,0 0 0,0 0 0,0 0 0,0 0 0,1 0-1,-1 0 1,0 0 0,1 0 0,-1 0 0,0 0 0,1 0-1,-1 0 1,1 0 0,0 1 0,-1 0 0,0 3-431,-4 9-3154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9:26.008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80 86 896,'-2'-5'5322,"-5"26"-4175,6-19-1138,-1 1 0,1 0 0,0 0 0,1 0 0,-1 0 1,0 0-1,1 0 0,0 0 0,-1 5 0,1-8-2,0 1-1,0 0 1,0 0 0,0 0 0,0 0 0,0 0-1,1-1 1,-1 1 0,0 0 0,0 0 0,1 0-1,-1-1 1,0 1 0,1 0 0,0 0 0,-1 0-2,0-1 1,1 0-1,-1 0 1,0 0 0,0 0-1,1 0 1,-1 1-1,0-1 1,0 0-1,1 0 1,-1 0 0,0 0-1,1 0 1,-1 0-1,0 0 1,1 0-1,-1 0 1,0 0 0,0 0-1,1 0 1,-1 0-1,0 0 1,1 0-1,-1 0 1,1-1 0,0 1 21,0-1 1,0 0 0,1 0 0,-1 1 0,0-1 0,0 0-1,0 0 1,0 0 0,0 0 0,1-3 0,1-1 63,-1-1 1,0 0-1,0 0 0,-1 0 1,0 0-1,0 0 0,0 0 1,-1 0-1,0 0 1,0 0-1,0-1 0,-1 1 1,0 0-1,-3-9 0,4 14-76,0 1-1,0 0 0,0-1 0,0 1 0,0-1 0,0 1 0,0 0 1,0-1-1,0 1 0,0 0 0,-1-1 0,1 1 0,0 0 0,0-1 0,0 1 1,-1 0-1,1 0 0,0-1 0,0 1 0,-1 0 0,1 0 0,0-1 1,-1 1-1,1 0 0,0 0 0,-1 0 0,1 0 0,0-1 0,-1 1 1,1 0-1,-1 0 0,0 0 23,1 1 1,-1-1-1,0 0 0,1 1 0,-1-1 1,0 0-1,1 1 0,-1-1 1,1 1-1,-1-1 0,1 1 0,-1-1 1,1 1-1,-1 1 0,-11 21 471,11-16-466,1 1-1,-1-1 1,2 11-1,-1-3-4,0-15-29,0 0-1,0 0 1,0 1 0,0-1 0,0 0-1,0 0 1,0 1 0,0-1 0,0 0-1,0 0 1,0 0 0,0 1-1,0-1 1,0 0 0,1 0 0,-1 1-1,0-1 1,0 0 0,0 0-1,0 0 1,0 0 0,0 1 0,0-1-1,1 0 1,-1 0 0,0 0 0,0 0-1,0 1 1,0-1 0,1 0-1,-1 0 1,0 0 0,0 0 0,0 0-1,1 0 1,-1 0 0,0 0 0,0 0-1,1 0 1,-1 1 0,0-1-1,0 0 1,0 0 0,1 0 0,-1-1-1,0 1 1,0 0 0,1 0 0,-1 0-1,0 0 1,0 0 0,0 0-1,1 0 1,-1 0 0,0 0 0,1-1 8,0 1 1,-1 0-1,1-1 1,-1 1 0,1-1-1,-1 1 1,1-1-1,-1 1 1,1-1 0,-1 1-1,1-1 1,-1 1-1,1-1 1,-1 0-1,0 1 1,1-2 0,0-3 61,-1 0 0,1 0-1,-1 0 1,0 0 0,0 0 0,-1 0 0,1 0 0,-1 0 0,-3-8 0,4 12-80,0-1 0,-1 1 0,0-1 0,1 1 1,-1 0-1,0-1 0,1 1 0,-1 0 0,0-1 0,0 1 0,0 0 0,0 0 0,-1 0 0,1 0 0,0 0 1,0 0-1,-1 0 0,1 0 0,0 1 0,-1-1 0,1 0 0,-1 1 0,1-1 0,-1 1 0,1-1 1,-1 1-1,1 0 0,-1 0 0,1 0 0,-1 0 0,0 0 0,1 0 0,-3 0 0,2 1-5,0 0 1,0-1-1,1 1 0,-1 0 0,0 0 0,0 0 0,1 0 0,-1 1 0,0-1 1,1 0-1,-1 1 0,1-1 0,0 1 0,-1-1 0,1 1 0,0 0 1,0-1-1,0 1 0,0 0 0,0 0 0,1 0 0,-1 0 0,1 0 0,-1 0 1,0 2-1,1 0 3,-1-1 1,0 0 0,1 1 0,0-1-1,0 1 1,0-1 0,0 1 0,1-1 0,-1 0-1,1 1 1,0-1 0,0 0 0,2 5-1,-3-8 13,1 0 0,-1 1 0,0-1 0,1 0 0,-1 0 0,1 0 0,-1 1 0,0-1 0,1 0 0,-1 0 0,0 0 0,1 0 0,-1 0 0,1 0 0,-1 0 0,1 0 0,-1 0 0,0 0 0,1 0 0,-1 0-1,1 0 1,-1 0 0,0 0 0,1 0 0,-1-1 0,0 1 0,1 0 0,-1 0 0,1 0 0,-1-1 0,0 1 0,1 0 0,-1 0 0,0-1 0,0 1 0,1 0 0,-1-1 0,0 1 0,11-13 292,-2-16 72,-6 16-173,-2 11-216,-1 4-125,3 61-63,-2-55 223,0-1 0,0 0 0,1 0 1,0 1-1,0-1 0,7 11 1,-9-17-16,0-1 0,0 1 0,0-1 0,1 1 0,-1-1 0,0 0 0,1 1 0,-1-1 0,0 1 0,1-1 1,-1 0-1,0 1 0,1-1 0,-1 0 0,1 0 0,-1 1 0,0-1 0,1 0 0,-1 0 0,1 0 0,-1 1 1,1-1-1,-1 0 0,1 0 0,-1 0 0,1 0 0,0 0 0,0 0 12,0-1 1,0 1-1,0 0 0,0-1 1,0 1-1,0-1 0,0 1 1,-1-1-1,1 0 0,0 1 1,0-1-1,-1 0 0,2 0 1,1-3 59,-1 0 0,1 0 0,-1 0 0,0 0 0,3-6 1,-2 0 13,-1 0 0,1 0 0,-2-1 0,1 1 0,-2 0 0,1-1 0,-1 1 0,-3-19 0,-1 14 102,-1-4-160,2 27-522,3 11 359,-1-4 115,1 0-1,1 0 1,0 0-1,1 0 1,8 28-1,-3-17 172,-7-25 149,-2-6 133,0-21-181,-1-7-218,-7-14-188,10 46 132,0 1 0,0-1-1,-1 0 1,1 1 0,0-1 0,0 0-1,-1 1 1,1-1 0,0 1 0,-1-1-1,1 0 1,0 1 0,-1-1 0,1 1-1,-1-1 1,0 0 0,1 1 8,0 0 0,-1 0 0,1 0 0,0 0 0,0 0 0,-1 0 0,1 0 0,0 0 0,0 0 0,0 0 0,-1 0 0,1 0 0,0 0 0,0 0 0,0 0 0,-1 0 0,1 0 0,0 0-1,0 0 1,0 1 0,-1-1 0,1 0 0,0 0 0,0 0 0,0 0 0,0 0 0,-1 0 0,1 1 0,0-1 0,0 0 0,0 0 0,0 0 0,0 1 0,0-1 0,0 0 0,-1 0 0,1 0 0,0 1 0,0-1 0,0 0 0,0 0 0,0 0 0,0 1 0,0-1 0,0 0 0,0 0 0,0 0 0,0 1 0,0-1 0,0 0 0,-1 6 37,-1-1-1,0 1 1,0-1 0,-5 9-1,7-14-15,0 0 0,0 0 0,0 1 0,0-1 0,-1 0 0,1 0 0,0 0 0,0 0-1,0 0 1,0 0 0,0 0 0,0 0 0,0 0 0,0 0 0,-1 0 0,1 0 0,0 0 0,0 0 0,0 0 0,0 0-1,0 0 1,0 0 0,0 0 0,-1 0 0,1 0 0,0 0 0,0 0 0,0 0 0,0 0 0,0 0 0,0 0 0,0 0-1,0 0 1,-1 0 0,1 0 0,0 0 0,0 0 0,0 0 0,0 0 0,0-1 0,0 1 0,0 0 0,0 0 0,0 0-1,0 0 1,0 0 0,-1 0 0,1 0 0,0 0 0,0 0 0,0-1 0,0 1 0,0 0 0,0 0 0,0 0-1,0 0 1,0 0 0,0 0 0,0 0 0,0-1 0,0 1 0,0 0 0,0 0 0,-1-12-9,1 7 65,-3-7-21,-3-12 68,6 21-110,0 1-1,0-1 0,-1 0 1,1 1-1,-1-1 0,0 1 1,-1-4-1,2 5-26,-1 0 0,1 1-1,0-1 1,-1 0 0,1 0-1,-1 1 1,1-1-1,-1 0 1,1 1 0,-1-1-1,1 0 1,-1 1 0,0-1-1,1 1 1,-1-1 0,0 1-1,0-1 1,1 1 0,-1 0-1,0-1 1,0 1 0,0 0-1,-1-1 1,2 1 22,0 0 1,0 0 0,-1 0-1,1 0 1,0 0 0,0 0-1,-1 0 1,1 0-1,0 0 1,-1 0 0,1 0-1,0 0 1,0 0-1,-1 0 1,1 1 0,0-1-1,0 0 1,-1 0-1,1 0 1,0 0 0,0 0-1,-1 1 1,1-1-1,0 0 1,0 0 0,0 0-1,0 1 1,-1-1-1,1 0 1,0 0 0,0 0-1,0 1 1,0-1 2,-1 1 9,0-2-332,2 3 210,2 5-56,-3-6 150,0 0 1,1 1 0,-1-1 0,1 0-1,-1 1 1,1-1 0,0 0 0,-1 0-1,1 0 1,0 1 0,0-1 0,0 0-1,2 1 412,-3-10-54,0 5-357,0 2 39,0-1 0,0 1 1,0-1-1,0 1 0,0-1 0,0 1 0,0-1 1,0 1-1,-1-1 0,1 1 0,0-1 1,-1 1-1,0-1 0,1 1 0,-1 0 0,0-1 1,0 1-1,0 0 0,-1-2 0,2 3-29,0 0-1,-1 0 1,1 0 0,0 0-1,-1 0 1,1 0-1,0 0 1,-1 0-1,1 0 1,0 0 0,-1 0-1,1 0 1,0 0-1,-1 0 1,1 0 0,0 0-1,-1 0 1,1 0-1,0 0 1,-1 1 0,1-1-1,0 0 1,0 0-1,-1 0 1,1 1-1,0-1 1,0 0 0,-1 0-1,1 1 1,0-1-1,0 0 1,0 1 0,-1-1-1,1 1 1,-7 11-78,7-11 83,-3 4 52,1 0 1,0 0-1,1 0 0,-1 0 1,1 1-1,0-1 0,0 11 1,0-9 68,0-12 291,0-12-111,1-5-428,0 20-82,0 3-10,0 12-128,0-5 321,0-3-172,0 0 1,0 0 0,0 0-1,3 9 1,-3-13 23,0 1 1,1-1-1,-1 0 0,1 0 1,-1 1-1,1-1 1,0 0-1,0 0 0,-1 0 1,1 0-1,0 0 0,0 0 1,0 0-1,0 0 0,0 0 1,0 0-1,0-1 0,1 1 1,-1 0-1,0-1 0,0 1 1,0-1-1,3 1 0,12 0-4235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9:26.907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105 173 1664,'1'1'141,"-1"-1"0,1 0 1,-1 0-1,1 0 0,-1 0 0,1 0 1,-1 0-1,1 0 0,-1 0 0,1-1 0,-1 1 1,1 0-1,-1 0 0,0 0 0,1 0 1,-1-1-1,1 1 0,-1 0 0,0 0 1,1-1-1,-1 1 0,1 0 0,-1-1 0,0 1 1,0 0-1,1-1 0,-1 1 0,0-1 1,1 1-1,-1-1-48,0 0 1,0 0-1,0 0 0,0 0 1,0 0-1,0 1 0,-1-1 1,1 0-1,0 0 1,0 0-1,-1 0 0,1 1 1,0-1-1,-2-1 0,0-2 2,0 1-1,0 0 1,-1 0-1,0 0 1,0 0-1,-4-4 0,-2 2 266,0 0-1,-1 1 0,0 0 0,-14-4 0,-5-2 773,53-33 922,-21 27-1773,2-7-1236,-4 22 739,-1 1 0,0-1 0,1 0 1,-1 1-1,1-1 0,-1 1 1,1-1-1,-1 0 0,1 1 0,-1-1 1,1 1-1,0 0 0,-1-1 1,1 1-1,0-1 0,0 1 0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9:50.06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1613 480,'0'-2'2028,"3"-2"-1014,11-9-624,-5 5 55,-3-2-209,0 0 0,8-16 0,-6 10 38,0-2-84,-5 12-122,0 0 1,1 0-1,-1 0 1,6-6 0,13-17 353,-10 12-143,1 0 0,23-22-1,-24 28-169,129-105 796,-111 94-750,-1-2 0,-1-1 1,43-50-1,-26 20 153,37-62 0,-6-7 145,-59 97-302,1 0-1,2 1 1,0 1-1,40-37 0,69-71 10,-61 61 278,-46 46-409,0-1 1,30-50 0,-29 40-23,-6 13 78,2 1 0,20-21 1,-21 28-120,-1 0 0,23-14 0,-36 27 9,-1 1 1,1-1-1,0 1 0,0 0 0,7-3 0,-10 5 40,-1 0 0,1-1 0,-1 1 0,1 0 0,-1-1 0,1 1 0,-1 0 0,1-1 0,-1 1-1,1-1 1,-1 1 0,0-1 0,1 1 0,-1-1 0,0 1 0,1-1 0,-1 1 0,0-2 0,1 2-6,-1-1-1,0 1 1,0-1 0,1 1 0,-1-1-1,0 1 1,0-1 0,1 1 0,-1-1-1,1 1 1,-1 0 0,0-1-1,1 1 1,-1-1 0,1 1 0,-1 0-1,1 0 1,-1-1 0,2 1 0,-1-1 3,0 1 1,0 0 0,0-1 0,0 1 0,-1-1-1,1 1 1,0-1 0,0 1 0,0-1 0,0 0-1,-1 0 1,1 1 0,0-1 0,-1 0 0,1 0-1,0 0 1,-1 1 0,1-1 0,-1 0 0,0 0-1,1 0 1,-1 0 0,0 0 0,1-2 0,0-1 259,3-8 170,-5 8-362,1 4-81,0-1 1,0 1-1,0 0 0,0 0 0,0 0 1,0 0-1,0 0 0,0 0 0,0 0 1,0-1-1,0 1 0,0 0 0,0 0 1,0 0-1,0 0 0,0 0 0,0 0 1,0 0-1,0 0 0,0-1 0,-1 1 1,1 0-1,0 0 0,0 0 0,0 0 1,0 0-1,0 0 0,0 0 0,0 0 1,0 0-1,-1 0 0,1 0 0,0 0 1,0 0-1,0 0 0,0 0 0,0 0 1,0 0-1,0-1 0,-1 1 0,1 1 1,0-1-1,0 0 0,0 0 0,0 0 1,0 0-1,0 0 0,0 0 0,-1 0 1,1 0-1,0 0 0,0 0 0,0 0 1,0 0-1,0 0 0,0 0 1,0 0-1,0 0 0,-1 0 0,1 0 1,0 1-1,0-1 0,0 0 0,-1 0-3,0 1 0,0-1 0,1 0 0,-1 0-1,0 0 1,0 0 0,0 0 0,0 0 0,0 0-1,0 0 1,0 0 0,0 0 0,1 0 0,-1-1 0,0 1-1,0 0 1,0-1 0,0 1 0,-1-1 0,-9-1-30,3 4 217,4 0-230,-1 1 50,-7 2 484,10-5-487,0 0 1,1 1-1,-1-1 1,0 1-1,0-1 0,1 1 1,-1 0-1,-2 1 0,-46 24 70,47-24-82,0 0 0,-1-1 0,1 1 0,-1-1 0,1 0 0,-6 0 0,-12 5 133,4-3 567,20-5-764,0 0 1,1 0-1,-1 0 1,1 0-1,-1 1 0,1 0 1,4-2-1,11-4 4,109-48-56,-118 51 184,-7 3 61,1-1 0,0 1 0,-1 0 0,1 0 0,0 0 0,0 0 0,5 1 0,-9 12 448,-9 12-340,0 4-33,-11 46-1,16-17-564,1-39-1542,6 5 502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39:52.05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84 2976,'0'0'141,"0"-1"0,0 0 0,0 0 0,0 1 0,0-1 0,0 0 0,0 0 0,1 1 0,-1-1 0,0 0 0,0 0 0,1 1 0,-1-1 0,1 0 0,-1 1 0,1-1 0,-1 0 0,1 1 0,-1-1 0,1 1 0,-1-1 0,2 0 0,1-2 781,1 12 3227,10 39-3711,-11-29-369,-2-1-1,0 25 1,-1-20 15,3 23-1,6 37 122,3 24 267,-11-73-200,-1-21-96,0-18 1248,-1-99-1055,2-102 9,0 190-359,1 1 0,0-1 1,1 0-1,1 1 0,8-24 0,-9 33-21,0 0 1,0 0-1,0 1 0,0-1 0,1 1 0,0 0 1,5-5-1,-7 8-1,1-1 1,0 1-1,0-1 1,1 1 0,-1 0-1,0 0 1,1 1-1,-1-1 1,1 1-1,0 0 1,-1-1 0,7 0-1,-1 2-77,0-1 0,15 1 0,-4 1 235,-16 0-168,-1 0 0,1 0 0,-1 0 0,1 0 0,-1 1 1,0 0-1,0-1 0,1 1 0,-1 0 0,0 1 0,3 3 0,-4-5 41,-1 1 0,1 0 0,-1 0 0,0 0 0,0 1 0,0-1 0,0 0 0,0 0-1,0 1 1,-1-1 0,1 0 0,-1 1 0,0-1 0,0 0 0,1 1 0,-1-1 0,-1 1 0,1-1 0,0 0-1,-1 1 1,1-1 0,-2 4 0,0 1 42,0-1 0,0 0-1,-1 0 1,1 0 0,-1 0 0,-1-1-1,-5 9 1,-1-5 7,0 0 1,0 0-1,-1-1 0,0-1 0,0 0 0,-25 11 0,22-10-110,0-2 124,-1 0-1,0-1 1,-29 7 0,10-4-486,33-7 377,0-1-1,1 0 1,-1 0 0,0 0 0,1 0 0,-1 0-1,0 0 1,1 0 0,-1 0 0,0 0 0,1 0-1,-1 0 1,0 0 0,1 0 0,-1-1 0,0 1-1,1-3-83,8 0 300,8-2 231,-12 3-417,-1 1 1,1 0 0,-1 0-1,1 0 1,-1 1 0,1-1-1,0 1 1,-1 0 0,7 0-1,9 3-6,-17-3-8,0 0 0,0 0 1,-1 0-1,1 0 0,0 1 0,-1-1 0,1 1 1,0-1-1,-1 1 0,1 0 0,-1-1 0,1 1 1,-1 0-1,1 0 0,-1 0 0,0 0 0,1 0 1,-1 0-1,0 1 0,0-1 0,0 0 0,0 1 1,1 1-1,11 13 6,23 26 1,7 8 87,84 100 1193,-104-125-1210,-21-24-198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3:10.19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11 214 1312,'1'-2'91,"-1"0"0,0 0-1,0 0 1,1 0 0,-1 0 0,1 0 0,0 0-1,-1 0 1,1 0 0,0 0 0,0 0 0,2-3-1,20-18 1875,-19 19-1610,-1 1 1,1-1-1,-1 1 1,1-1-1,-1 0 1,-1 0 0,5-7-1,4-11 1467,-6 15-843,-5 7-971,0 0 1,0 0 0,0 0-1,0 0 1,0 0-1,0 0 1,0 0-1,0 0 1,0 0-1,0 0 1,0 1 0,0-1-1,0 0 1,0 0-1,0 0 1,0 0-1,0 0 1,0 0-1,0 0 1,0 0 0,0 0-1,0 0 1,0 0-1,0 0 1,0 0-1,0 0 1,0 0-1,0 0 1,0 0 0,1 0-1,-1 0 1,0 0-1,0 0 1,0 0-1,0 0 1,0 0-1,0 0 1,0 0 0,0 0-1,0 0 1,0 0-1,0 0 1,0 0-1,0 0 1,0 0-1,0 0 1,0 0-1,0 0 1,0 0 0,0 0-1,0 0 1,1 0-1,-1 0 1,0 0-1,0 0 1,0 0-1,0 0 1,0 0 0,0 0-1,0 0 1,5 48 391,-9 31 307,-25 137 1,22-173-678,-48 196 631,54-235-519,1-4-134,0 0-1,0 0 1,0 0 0,0 0 0,0 0-1,-1 0 1,1 0 0,0 1 0,0-1-1,0 0 1,0 0 0,0 0 0,0 0-1,0 0 1,0 0 0,0 1 0,0-1 0,0 0-1,0 0 1,0 0 0,0 0 0,0 0-1,0 1 1,0-1 0,0 0 0,1 0-1,-1 0 1,0 0 0,0 0 0,0 0-1,0 1 1,0-1 0,0 0 0,0 0-1,0 0 1,0 0 0,0 0 0,1 0-1,-1 0 1,0 0 0,0 0 0,0 0-1,1 1 964,4-4-913,0 1-15,1-1 0,0 0 0,-1 0 0,1 0 0,-1-1 0,0 0 0,0 0 0,0-1 0,6-7 0,5-4-30,52-46-74,130-90-1,-193 148 42,1 0 0,0 1 0,0 0-1,0 0 1,1 0 0,6-1 0,-11 3 17,0 1-1,0 0 1,0-1 0,-1 1 0,1 0 0,0 0-1,0 0 1,-1 1 0,1-1 0,0 0-1,0 1 1,-1-1 0,1 1 0,0 0 0,-1-1-1,1 1 1,0 0 0,-1 0 0,1 0 0,-1 0-1,0 0 1,1 1 0,-1-1 0,0 0-1,0 1 1,1-1 0,-1 0 0,1 3 0,0 1 3,0-1 0,-1 1 0,0-1 0,1 1 0,-2 0 0,1 0 0,0-1 0,-1 1 0,0 0 0,0 0 0,0-1 0,-1 1 0,-1 6 0,0 3 0,-5 31-16,-1 5-10,7-45 27,1 0-1,0 0 1,0 0-1,1 0 1,-1 0-1,1 0 1,2 8-1,-2-11 11,0 0-1,1 0 1,-1 0-1,0 0 0,0 0 1,1 0-1,-1-1 1,1 1-1,0-1 1,-1 1-1,1-1 1,0 1-1,0-1 1,0 0-1,0 0 1,0 0-1,0 0 0,0 0 1,0-1-1,1 1 1,-1-1-1,0 1 1,0-1-1,1 0 1,-1 0-1,4 0 1,2 0 34,0 0 1,1-1 0,-1 0 0,0-1-1,0 0 1,9-3 0,9-7 32,0-1 1,0-1-1,-2-1 1,37-30-1,-51 38-123,11-10 71,-1-1 1,28-31 0,-31 25 131,-17 23-160,1 0-1,0 0 1,-1 0-1,1 0 1,-1 0-1,1 0 1,-1 0 0,1 0-1,-1-1 1,0 1-1,1 0 1,-1 0 0,0 0-1,0-1 1,0 1-1,0-2 1,-1 3-11,0 0 0,1-1 0,-1 1 0,0 0 0,1 0-1,-1 0 1,0 1 0,1-1 0,-1 0 0,0 0 0,1 0 0,-1 0 0,1 1 0,-1-1 0,0 0 0,1 1 0,-1-1 0,1 0 0,-2 1 0,-9 8-39,0 0 0,1 1 0,0 0 0,-17 22 0,-29 52-152,28-32 256,26-46-35,-1 0 1,1 0 0,0 1-1,0-1 1,1 1 0,-2 12 0,3-18-11,0 0 0,0 1 0,0-1 1,0 0-1,0 0 0,1 0 1,-1 1-1,0-1 0,1 0 0,-1 0 1,0 0-1,1 0 0,-1 0 1,1 0-1,0 0 0,-1 0 0,1 0 1,0 0-1,0 0 0,-1 0 1,1 0-1,2 1 0,-2-2 8,1 1 0,0 0 0,0-1 0,-1 1 0,1-1 0,0 0 0,0 1 0,-1-1 0,1 0 0,0 0-1,0 0 1,0 0 0,2-1 0,3-1 55,0 1-1,0-2 1,0 1 0,0-1-1,0 0 1,9-6 0,-7 3-26,-1 0 0,1-1 0,-1 0 0,0-1 0,-1 0 1,0 0-1,0-1 0,-1 1 0,0-1 0,-1-1 1,0 1-1,0-1 0,5-17 0,-6 18-43,-1 2-58,0 1 1,-1-2-1,0 1 0,2-14 1,-4 21 45,0 0 1,0 0 0,0 0 0,0 0 0,0 0 0,0 0 0,0 0 0,0 0 0,0 0 0,0 0 0,0 0 0,0 0 0,-1 0 0,1 0 0,0 0 0,0 0 0,0 0-1,0 0 1,0 0 0,0 0 0,0 0 0,0 0 0,0 0 0,0 0 0,0 0 0,0 0 0,-1 0 0,1 0 0,0 0 0,0 0 0,0 0 0,0 0 0,0 0 0,0 0 0,0 0-1,0 0 1,0 0 0,0 0 0,0 0 0,0 0 0,-1 0 0,1 0 0,0 0 0,0 0 0,0 0 0,0 0 0,0 0 0,0 0 0,0 0 0,0-1 0,0 1 0,0 0 0,0 0-1,-3 9-139,6 54 28,-3-58 105,0 0 0,0 0 1,1 1-1,0-1 0,0 0 1,0 0-1,1 0 1,3 9-1,-3-12 29,-1 1 1,1-1 0,-1 0-1,1 1 1,0-1-1,0 0 1,0 0-1,0 0 1,0-1-1,0 1 1,1 0-1,-1-1 1,1 0 0,-1 1-1,1-1 1,-1 0-1,1 0 1,0-1-1,3 2 1,0-1 52,-1-1 0,0 1 0,1-1 0,-1-1 0,1 1 0,-1-1 0,0 1 0,1-1 0,7-3 0,1-1-22,-1-1 0,18-9-1,-20 8-34,-1-1 0,0 1 0,0-2 0,-1 1 0,0-1-1,-1-1 1,0 1 0,0-2 0,12-21 0,-1-3 139,27-67 1,-19 25-71,25-112 0,-49 176-45,-1 0 0,1-21 0,-2 29-65,-1 0 0,-1-1 0,1 1 0,-1 0-1,0-1 1,0 1 0,0 0 0,-5-9 0,6 14 23,0-1 0,0 1 0,0 0 0,0-1 0,0 1 1,0 0-1,0 0 0,0-1 0,-1 1 0,1 0 0,0 0 0,0-1 0,0 1 1,-1 0-1,1 0 0,0 0 0,0-1 0,0 1 0,-1 0 0,1 0 1,0 0-1,0 0 0,-1-1 0,1 1 0,0 0 0,-1 0 0,1 0 0,0 0 1,0 0-1,-1 0 0,1 0 0,0 0 0,-1 0 0,1 0 0,0 0 0,0 0 1,-1 0-1,1 0 0,0 0 0,-1 0 0,1 0 0,0 1 0,0-1 1,-1 0-1,1 0 0,0 0 0,0 0 0,-1 1 0,1-1 0,0 0 0,0 0 1,0 0-1,-1 1 0,1-1 0,0 0 0,0 0 0,0 1 0,0-1 0,-1 0 1,1 1-1,-10 19-122,9-17 109,-6 16-38,1-1 1,1 1-1,-3 26 1,-4 60-135,12-104 189,-2 38-15,1-1-1,2 1 1,1 0 0,3-1-1,0 0 1,19 63 0,-22-96 63,0 1 0,0-1 0,1 1 1,0-1-1,3 5 0,-6-8-26,1-1-1,0 0 0,0 0 0,0 0 0,0 0 1,0 0-1,0 0 0,0 0 0,0 0 1,1 0-1,-1 0 0,0-1 0,0 1 1,1 0-1,-1-1 0,1 1 0,-1-1 1,0 0-1,1 1 0,-1-1 0,1 0 0,-1 0 1,1 0-1,1 0 0,3-1 10,-1-1 0,0 0-1,0 0 1,0 0 0,0-1 0,-1 1 0,1-1-1,-1 0 1,0-1 0,1 1 0,3-6-1,-3 6 15,11-13 26,-1-1-1,-1 0 1,0-1 0,-1 0-1,-1-1 1,-1 0 0,13-28-1,5-21-26,35-116-1,-58 163-48,0 1-1,-1-1 1,-1-1-1,-2 1 1,0 0 0,-1-27-1,-6 28-158,5 20 161,0-1 0,0 1-1,-1 0 1,1-1-1,0 1 1,0 0 0,-1-1-1,1 1 1,0 0 0,0 0-1,-1-1 1,1 1-1,0 0 1,-1 0 0,1-1-1,0 1 1,-1 0 0,1 0-1,-1 0 1,1 0-1,0 0 1,-1 0 0,1 0-1,0 0 1,-1-1 0,1 1-1,-1 0 1,1 0-1,0 1 1,-1-1 0,1 0-1,-1 0 1,1 0 0,0 0-1,-1 0 1,1 0-1,0 0 1,-1 1 0,1-1-1,0 0 1,-1 0 0,1 1-1,0-1 1,-1 0-1,1 0 1,0 1 0,0-1-1,-1 0 1,1 1 0,0-1-1,0 0 1,-1 1 0,-2 3-30,0 0 0,0 1 0,0-1 0,0 1 0,1-1 0,-1 1 0,-1 8 0,-9 38 23,5-13-8,-34 183-88,27-115 89,-39 237 120,26-225 293,27-113-322,-1 0 0,0 1 0,-1-1 0,1 0 0,-5 6 0,7-10-57,-1-1 0,1 1 0,-1-1 0,1 1 0,0 0 1,-1-1-1,1 1 0,-1-1 0,1 1 0,-1-1 0,1 1 0,-1-1 0,0 0 0,1 1 0,-1-1 1,1 0-1,-1 1 0,0-1 0,1 0 0,-1 0 0,0 0 0,1 0 0,-1 1 0,0-1 0,1 0 1,-1 0-1,0 0 0,0 0 0,1-1 0,-1 1 0,0 0 0,1 0 0,-1 0 0,0 0 1,1-1-1,-1 1 0,0 0 0,1-1 0,-1 1 0,1 0 0,-1-1 0,1 1 0,-1-1 0,1 1 1,-1-1-1,1 1 0,-1-1 0,1 1 0,-1-1 0,1 0 0,0 1 0,0-1 0,-1-1 0,-3-4-9,1 0 0,0-1 0,0 1 0,1-1 0,0 0 0,0 0 0,0 0 0,1 0 0,0 0 0,0 0 0,1 0 0,0-1 0,0 1 0,1 0 0,0 0 0,0 0-1,1 0 1,0 0 0,0 0 0,0 1 0,1-1 0,0 0 0,0 1 0,1 0 0,0 0 0,0 0 0,0 0 0,1 1 0,0 0 0,0 0 0,0 0 0,10-7-1,19-10 1,0 2-1,1 1 0,1 2 0,41-14 0,-68 28 3,0 1 1,0 0-1,0 0 0,0 1 1,18 0-1,4 5-2361,-13 3 971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0:29.64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0 547 3808,'3'5'5016,"-1"11"-4912,6 123 744,-8-41-271,0 33 3784,2-141-4179,-1 1 0,1 0-1,6-18 1,-2 6-114,4-20-73,1 0-1,2 1 1,23-46 0,-30 74-7,-1 3-33,-1-1 1,1 1-1,1 0 0,0 1 0,0-1 0,10-9 0,-16 18 41,0-1 0,1 1 0,-1 0-1,0-1 1,0 1 0,1 0 0,-1 0 0,0-1-1,1 1 1,-1 0 0,0 0 0,1-1 0,-1 1-1,0 0 1,1 0 0,-1 0 0,1 0 0,-1-1-1,0 1 1,1 0 0,-1 0 0,1 0 0,-1 0-1,0 0 1,1 0 0,-1 0 0,1 0 0,-1 0-1,0 0 1,1 1 0,-1-1 0,1 0 0,-1 0-1,0 0 1,1 0 0,-1 1 0,0-1-1,1 0 1,-1 0 0,0 0 0,1 1 0,-1-1-1,0 0 1,1 1 0,-1-1 0,0 0 0,0 1-1,1-1 1,-1 0 0,0 1 0,0-1 0,0 1-1,0-1 1,0 0 0,1 1 0,-1 0 0,4 28-75,-4-23 83,2 19 51,-2 0 0,-7 47 0,4-48 89,1 1 0,3 48 0,-1-47 78,1-20 847,4-21-387,4-16-567,1 1 0,2 1 0,21-40 0,-26 58-143,-1 0 0,2 0 0,0 1 1,0 0-1,1 0 0,0 1 1,0 0-1,1 1 0,0 0 0,23-13 1,-32 20 9,1 0-1,0 0 1,-1 1 0,1-1 0,0 0 0,0 1 0,0 0-1,0-1 1,0 1 0,0 0 0,-1 0 0,1 0 0,0 0-1,0 0 1,0 0 0,0 0 0,0 1 0,0-1 0,0 1-1,-1 0 1,1-1 0,3 3 0,-3-2 17,0 1 0,0 0 0,0-1 0,0 1-1,-1 0 1,1 0 0,0 0 0,-1 1 0,0-1 0,1 0 0,-1 0 0,0 1 0,0-1 0,-1 1 0,1-1 0,0 0 0,0 4-1,3 26-86,-1 59-1,-3-58 170,7 57-1,-6-81-50,6 24 121,-7-32-126,0 0 0,1 0 0,-1 0 0,0 0 0,1 0 0,-1 0 0,1 0 0,-1 0 0,1-1 0,-1 1 0,1 0 0,-1 0 0,1-1 0,0 1 0,0 0 0,-1-1 0,1 1 0,0 0 0,0-1 0,0 1 0,-1-1 0,1 0 0,0 1 0,0-1 0,0 0 0,0 1-1,1-1 1,1-1 18,-1 1 0,1-1-1,-1 0 1,1 0-1,-1 0 1,0 0-1,1 0 1,-1-1-1,0 1 1,0-1-1,0 1 1,0-1-1,0 0 1,0 0-1,-1 0 1,3-2 0,26-39 276,-28 39-284,17-26 86,77-110-290,-88 128 240,0 0 1,8-16 0,-2 3-538,-14 25 460,0 1 1,0-1-1,0 0 0,0 0 0,-1 0 1,1 0-1,0 0 0,1 0 1,-1 0-1,0 0 0,0 0 0,0 1 1,0-1-1,0 0 0,0 0 0,0 0 1,0 0-1,0 0 0,0 0 1,0 0-1,0 0 0,0 0 0,0 0 1,0 0-1,0 0 0,0 1 0,0-1 1,0 0-1,0 0 0,0 0 1,1 0-1,-1 0 0,0 0 0,0 0 1,0 0-1,0 0 0,0 0 0,0 0 1,0 0-1,0 0 0,0 0 1,0 0-1,1 0 0,-1 0 0,0 0 1,0 0-1,0 0 0,0 0 0,0 0 1,0 0-1,0 0 0,0 0 0,0 0 1,0 0-1,1 0 0,-1 0 1,0 0-1,0 0 0,0 0 0,0-1 1,0 1-1,1 10-140,-1 156 23,0-150 201,2 0 1,0-1-1,1 0 0,0 1 0,8 19 0,-11-35-62,0 1 0,1-1 0,-1 1-1,0-1 1,0 1 0,0-1-1,0 0 1,1 1 0,-1-1 0,0 1-1,0-1 1,1 0 0,-1 1-1,0-1 1,0 0 0,1 1 0,-1-1-1,1 0 1,-1 1 0,0-1-1,1 0 1,0 1 0,-1-1 1,1 0 1,-1-1-1,0 1 1,1 0-1,-1 0 1,1 0-1,-1 0 0,0 0 1,1-1-1,-1 1 1,0 0-1,1 0 1,-1-1-1,0 1 1,0 0-1,1 0 0,-1-1 1,0 1-1,0 0 1,1-1-1,10-23 380,-9 20-423,37-115 258,-17 44-341,-19 64 127,2-7-160,-3 16-31,-2 10-85,2 20 87,8 46-1,-4-34 152,-4-31 48,0 1-1,0 0 0,1 0 1,0-1-1,0 0 0,1 0 1,8 14-1,-11-22-10,-1 0 0,1-1-1,-1 1 1,1 0 0,-1-1 0,1 1-1,0 0 1,-1-1 0,1 1 0,0-1-1,-1 1 1,1-1 0,0 1 0,0-1-1,-1 0 1,1 1 0,0-1 0,0 0-1,0 1 1,0-1 0,0 0 0,-1 0-1,1 0 1,0 0 0,0 0 0,0 0-1,0 0 1,0 0 0,0 0 0,-1 0-1,1-1 1,0 1 0,0 0 0,0-1-1,0 1 1,-1 0 0,1-1 0,0 1-1,0-1 1,-1 1 0,2-2 0,1-1 71,1 0 0,-1 0 0,1-1 0,-1 1 0,5-9 0,39-70 338,-33 53-492,22-30-1,-28 48 38,50-66 96,-33 41-17,-20 29-134,0-1-1,0 1 0,8-9 1,-13 16 77,1 0 0,-1 0 0,0 0 0,0 0 0,1-1 0,-1 1 0,0 0 0,0 0 0,1 0 0,-1 0 0,0 0 0,1 0 0,-1 0 0,0 0 0,0 0 0,1 0 0,-1 0 0,0 0 0,0 0 0,1 0 0,-1 0 1,0 0-1,1 0 0,-1 1 0,0-1 0,0 0 0,1 0 0,-1 0 0,0 0 0,0 0 0,0 1 0,1-1 0,-1 0 0,0 1 0,11 12-79,5 18-107,-12-13 136,0-1 0,-2 1 0,0 0 0,-2 34 0,0-45 49,1 25 77,-2 1 0,-2-1 1,-1 0-1,-8 32 0,12-63-79,-2 5 111,1-1 0,-1 0 0,0 0 0,-5 10 0,7-15-83,-1 1 1,1-1 0,0 1 0,-1-1 0,1 1 0,-1-1-1,1 1 1,-1-1 0,1 1 0,-1-1 0,1 0-1,-1 1 1,0-1 0,1 0 0,-1 1 0,1-1-1,-1 0 1,0 0 0,1 0 0,-2 1 0,1-1-9,0-1 1,0 1 0,0 0 0,0-1-1,0 1 1,1 0 0,-1-1 0,0 1-1,0-1 1,0 0 0,1 1-1,-1-1 1,0 0 0,0 1 0,1-1-1,-1 0 1,1 0 0,-1 1 0,0-2-1,-8-15 53,0-1 0,-13-36-1,7 16 1,12 30-76,-1-1-1,1-1 1,0 1 0,1 0-1,0-1 1,1 1 0,-1-15-1,2 24 3,0-1-1,0 1 0,0-1 1,0 1-1,0-1 0,1 1 0,-1-1 1,0 1-1,0-1 0,0 1 1,1-1-1,-1 1 0,0 0 0,0-1 1,1 1-1,-1-1 0,0 1 1,1 0-1,-1-1 0,0 1 0,1 0 1,-1-1-1,1 1 0,-1 0 1,1-1-1,-1 1 0,0 0 1,1 0-1,-1 0 0,1 0 0,-1-1 1,1 1-1,-1 0 0,1 0 1,-1 0-1,1 0 0,0 0 0,22 3-132,-17-2 115,33 8-151,51 17 1,-30-7 191,-53-17 7,1 0 1,-1-1-1,1 0 1,-1 0-1,1 0 0,0-1 1,0 0-1,9-2 1,-12 1 6,0 0 1,0 0 0,-1-1 0,1 0-1,0 0 1,-1 0 0,1 0 0,-1-1 0,0 0-1,0 0 1,0 0 0,0 0 0,6-7-1,4-8 41,0 0-1,-2-1 1,0 0-1,-1-1 1,-1 0 0,-1 0-1,-1-1 1,-1-1-1,6-25 1,2-28 50,7-105 1,-13 89-101,0-77-737,-11 160 200,0 20 330,-2 41 86,3 0-1,11 97 1,-6-109 124,47 335 32,-45-337 29,-1-11 334,-2-5-930,-2-16-3304,-14-44-3872,4 23 5750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0:30.03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11 46 4800,'-11'-16'1557,"32"9"3446,-8 4-4132,0 1 0,0 1 1,25 0-1,2-1-484,33-4-142,-35 2-492,-1 1 0,76 4 0,-85 5-3103,-4 1 892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0:33.74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60 41 2144,'-1'-2'91,"1"1"1,0-1 0,-1 0-1,1 1 1,0-1-1,0 1 1,0-1-1,0 1 1,0-1-1,0 0 1,1 1-1,-1-1 1,0 1-1,2-3 1,0-11 3009,-6 36-363,1-10-2376,-4 23 0,2 59 671,-8 64 88,-16 107 127,27-151-667,3-63 860,4-68-308,13-30 0,-13 36-1090,1 1 0,1-1 0,0 1 0,0 1-1,12-14 1,-2 6-41,35-29 0,24-8-112,-38 29 50,-37 25 23,0 0 1,1 0-1,-1 0 0,0 1 1,1-1-1,-1 0 1,0 1-1,1-1 0,-1 1 1,1 0-1,-1-1 1,1 1-1,-1 0 0,2 0 1,-2 0 24,0 0 0,0 1 0,0-1 0,-1 0 0,1 0 0,0 1 0,-1-1 0,1 1 0,0-1 0,-1 1 0,1-1 0,0 1 0,-1-1 0,1 1 0,-1-1 0,1 1 0,-1 0 0,1-1 0,-1 1 0,0 0 1,1-1-1,-1 1 0,0 0 0,1 0 0,-1-1 0,0 1 0,0 0 0,0 1 0,3 13-26,-2 1 1,0-1-1,-2 25 1,0-25 31,0-1-1,1 1 1,1-1 0,4 20-1,-4-30 29,0-1 0,-1 0 0,1 0 0,1 0 0,-1 0-1,0-1 1,1 1 0,0 0 0,-1 0 0,1-1 0,0 1-1,4 3 1,-5-6-1,1 1-1,-1 0 0,0 0 0,1-1 1,-1 1-1,0-1 0,1 1 1,-1-1-1,1 1 0,-1-1 1,0 0-1,1 0 0,-1 0 1,1 0-1,-1 0 0,1 0 0,-1 0 1,1 0-1,-1 0 0,1-1 1,-1 1-1,0-1 0,1 1 1,-1-1-1,0 0 0,3-1 0,24-15 239,42-36-1,-47 35-249,0 0 0,38-21 0,-27 23 11,17-10-114,-46 22-4,-5 3-103,-16 4 52,6 2 135,-1-1 0,1 2 0,0-1 0,1 1 0,0 1 0,0 0 0,-14 13 0,15-11 18,0 0 0,0 0 1,1 1-1,0 0 0,0 1 1,2-1-1,-8 16 0,11-19 5,-1-1-1,1 1 1,0 0 0,0-1-1,1 1 1,0 0-1,0 0 1,1 0-1,0 0 1,0 0 0,1 0-1,-1 0 1,4 13-1,-4-19 0,1-1 0,-1 1 0,0 0-1,0-1 1,0 1 0,1-1 0,-1 1-1,0 0 1,1-1 0,-1 1 0,1-1-1,-1 1 1,0-1 0,1 1 0,-1-1-1,1 0 1,-1 1 0,1-1 0,-1 1 0,1-1-1,0 0 1,-1 0 0,1 1 0,-1-1-1,1 0 1,0 0 0,-1 0 0,2 1-1,0-1 24,-1-1-1,1 1 1,-1 0-1,0-1 1,1 1 0,-1-1-1,1 0 1,-1 1-1,0-1 1,0 0-1,1 0 1,0 0-1,4-4 130,0-1-1,-1 1 0,8-10 0,7-13-3,-1-2 0,-1 0 0,25-62 0,-40 85-289,-1 0-1,-1 0 1,2-9 0,-2 12-523,-1 18 314,0-8 348,1 4 5,1 0 0,0 1 0,0-1 0,1 0 1,0-1-1,1 1 0,0-1 0,1 1 0,0-1 0,8 11 0,-11-16-4,6 8 37,-1-1-1,2 0 0,0 0 1,15 15-1,-21-24-9,-1 1 0,0-2 0,1 1 0,-1 0 0,1 0 0,0-1-1,-1 0 1,1 1 0,0-1 0,0 0 0,0 0 0,0-1 0,0 1 0,0 0 0,0-1 0,0 0 0,0 0 0,0 0-1,0 0 1,1 0 0,-1-1 0,0 1 0,0-1 0,0 0 0,-1 0 0,1 0 0,4-2 0,3-4 19,0 0-1,0-1 1,0 0 0,-1-1 0,0 0 0,13-19-1,5-3 75,13-20 70,-15 18-277,-16 24-135,-9 9 205,0 0 1,0 0-1,1-1 1,-1 1-1,0 0 0,0 0 1,0 0-1,0 0 1,0 0-1,0 0 1,1 0-1,-1 0 0,0 0 1,0 0-1,0 0 1,0 0-1,0 0 0,0 0 1,1 0-1,-1 0 1,0 0-1,0 0 0,0 0 1,0 0-1,0 0 1,0 0-1,1 0 1,-1 0-1,0 1 0,0-1 1,0 0-1,0 0 1,0 0-1,0 0 0,0 0 1,0 0-1,1 0 1,-1 0-1,0 1 1,1 18-477,-1-10 626,0 28-91,-1 4-39,6 46 0,1-61 50,-6-25-29,0 0-1,0 0 0,0 0 1,1 0-1,-1 0 0,0 0 1,1 0-1,-1 0 0,1 0 1,-1 0-1,1 0 0,-1 0 1,1-1-1,0 1 0,0 0 1,-1 0-1,1-1 0,0 1 1,1 1-1,-1-3-8,0 1 0,0 0-1,0-1 1,-1 1 0,1-1 0,0 1-1,0-1 1,-1 1 0,1-1 0,-1 1 0,1-1-1,0 0 1,-1 1 0,1-1 0,-1 0-1,1 0 1,-1 0 0,1 0 0,8-20 103,-8 19-99,49-101 240,-2 4-617,-48 98 338,0 1 1,1-1-1,-1 1 0,0 0 1,1-1-1,-1 1 0,0 0 1,1-1-1,-1 1 0,0 0 0,1-1 1,-1 1-1,1 0 0,-1 0 1,0-1-1,1 1 0,-1 0 1,1 0-1,-1 0 0,1 0 1,-1 0-1,1-1 0,-1 1 1,1 0-1,-1 0 0,0 0 0,1 0 1,-1 1-1,1-1 0,-1 0 1,1 0-1,-1 0 0,2 0 1,18 9-173,-11-4 284,12 6-66,-17-8-50,0-1 0,1 0 0,-1 1 0,1-2 0,6 3-1,8 0 114,0-1-1,0 0 1,1-2-1,-1 0 1,23-2-1,-33 0-48,0 0 0,0 0 0,0-1 0,-1 0 0,1-1 0,-1 0 0,1 0 0,-1-1 0,0 0 0,0 0 0,-1-1 0,15-10 0,-20 13-31,0 0 0,0 0-1,-1 0 1,1 0 0,0-1 0,-1 1-1,0 0 1,1-1 0,-1 1-1,0-1 1,0 0 0,1-3 0,-2 4-37,0 0 0,1 0 0,-1 0 0,0 0 0,-1 0 0,1 0 1,0 0-1,0 0 0,-1 0 0,1 1 0,-1-1 0,0 0 0,0 0 1,1 0-1,-1 1 0,0-1 0,0 0 0,-2-1 0,2 2 4,0 0 0,0 0 0,0 1 0,0-1 0,0 0 0,0 0 1,0 1-1,0-1 0,0 1 0,-1-1 0,1 1 0,0 0 0,0-1 0,-1 1 0,1 0 0,0 0 0,0 0 0,-1 0 0,1 0 0,0 0 0,0 0 0,-1 0 0,1 0 0,0 1 0,0-1 0,-2 1 0,-3 1-5,-1 1 0,1-1 0,-9 7 0,13-8 14,-18 9-89,12-6 43,-1 1 1,1 0-1,0 0 1,-11 9-1,18-12 57,-1 0 0,0 0-1,0 0 1,0 1-1,1-1 1,-1 0 0,1 0-1,0 1 1,0-1 0,0 1-1,0-1 1,0 1-1,0 0 1,1-1 0,-1 1-1,1 0 1,0-1 0,0 1-1,0 0 1,0 4-1,1-3 41,0 0 0,0 1-1,1-1 1,-1 0 0,1 0 0,0-1-1,0 1 1,0 0 0,1 0-1,-1-1 1,1 0 0,0 1-1,0-1 1,0 0 0,6 4-1,3 2 104,0 0-1,1-2 0,17 9 0,-16-10-157,1 0-1,-1 0 1,1-1 0,0-1-1,0-1 1,1 0-1,-1-1 1,1 0-1,0-1 1,-1-1-1,27-3 1,-26 1-1221,-4 4-2702,1 2 1157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5:41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10 848 6048,'-9'4'2204,"13"0"1348,5 1-2188,-4-3-979,-1 1 0,1-1 0,0-1 0,0 1 0,0-1 0,-1 1 1,1-1-1,1-1 0,-1 1 0,0-1 0,0 0 0,0 0 0,7-1 1,6-2 302,1 0 1,20-7 0,-34 8-505,24-6 375,-2-2-1,48-23 1,-62 27-456,-1-2 0,0 1 0,0-2 0,-1 1 1,0-2-1,-1 1 0,16-19 0,-23 24-99,0 0-1,0-1 0,-1 1 1,1-1-1,-1 1 0,0-1 1,-1 0-1,3-9 1,-3 11-7,-1 0 0,0 0 0,1 0 0,-1 0 0,0 0 0,-1 0 0,1 1 0,0-1 1,-1 0-1,0 0 0,0 0 0,0 0 0,0 1 0,0-1 0,-2-3 0,2 5 0,0-1-1,0 1 1,-1-1-1,1 1 1,-1 0-1,1-1 1,-1 1-1,0 0 1,1 0-1,-1 0 1,0 0-1,0 0 1,0 0-1,1 1 1,-1-1-1,0 1 1,0-1-1,0 1 1,0 0-1,0 0 1,0-1-1,-3 2 1,2-1-2,-6 0 44,-1 0 0,1 2 1,-1-1-1,1 1 0,-1 0 0,-13 6 0,22-8-36,-16 6 136,0 1 0,0 0 0,1 1 0,0 1 0,0 0 0,1 2 0,-24 20 0,32-25-55,0 1 0,0 0 0,1 1 0,0 0 0,1 0 0,0 0 0,0 0 0,0 1-1,1-1 1,1 1 0,-1 1 0,2-1 0,-1 0 0,1 1 0,1-1 0,-2 13 0,3-15-29,1-1 1,-1 1-1,1 0 1,0-1-1,1 1 1,-1 0-1,1-1 1,1 0-1,-1 1 1,1-1-1,0 0 1,0 0-1,1-1 1,0 1-1,0-1 1,0 1-1,1-1 1,-1-1-1,1 1 1,1-1-1,-1 0 1,0 0-1,1 0 1,0-1-1,0 1 1,8 2-1,-4-3-3,2 1 0,-1-1-1,0-1 1,0 0 0,1-1-1,-1 0 1,1-1-1,0 0 1,-1-1 0,1 0-1,-1 0 1,0-2-1,1 1 1,-1-1 0,17-8-1,11-6 31,0-3-1,68-46 0,-103 64-73,244-155 178,-233 147-168,6-3 8,22-18 0,-14 4-5,-2-1 0,-1-1 1,-2-1-1,-1-1 0,38-66 1,-36 51-85,-1-2 0,-3-1 0,-2-1 0,22-85 0,-40 130 25,0 1 0,-1-1 0,1 0 0,-1 0 0,0-7 0,0 11 28,-1-1 0,1 1 0,0 0 0,0 0 0,0 0 0,-1 0 0,1 0 0,-1 0 0,1 0 1,0 0-1,-1 0 0,0 0 0,1 1 0,-1-1 0,0 0 0,1 0 0,-1 0 0,0 1 0,0-1 0,0 0 1,1 1-1,-1-1 0,0 1 0,0-1 0,0 1 0,-2-2 0,2 2 2,0 0 0,0 0-1,0 0 1,0 0 0,0 0-1,0 0 1,0 0 0,1 0-1,-1 0 1,0 0 0,0 0 0,0 1-1,0-1 1,0 0 0,0 0-1,1 1 1,-2 0 0,-7 4-43,1 1 1,0 0-1,0 0 1,0 1-1,1 0 1,0 1-1,0-1 0,-8 14 1,-44 78 24,48-78 32,-77 150 235,75-143-257,1 2-1,2 0 1,1 0 0,-5 35 0,12-51 23,1 1 1,0-1-1,1 1 0,1 0 1,0-1-1,1 1 0,1-1 0,0 1 1,7 19-1,-7-25 38,1-1 0,0 1-1,0-1 1,1 1 0,0-1 0,1-1-1,-1 1 1,1-1 0,1 0 0,0 0 0,0-1-1,0 1 1,0-2 0,1 1 0,11 5-1,-13-8-12,0-1 0,0 0 0,1 0 0,-1 0 0,1-1 0,-1 1 0,1-2 0,0 1 0,-1-1 0,1 0 0,0 0-1,-1-1 1,1 0 0,0 0 0,-1-1 0,1 0 0,-1 0 0,10-4 0,6-5 69,-1-1 0,1-1 0,30-25 0,-42 31-66,5-5 4,86-66-169,-92 68 105,1 1 0,-2-1 0,1 0 1,-1-1-1,12-21 0,-19 30 27,0 0 0,0 0 0,0 1 0,0-1 0,0 0 0,0 0 0,0 0 0,-1 0 0,1 0 1,-1 0-1,1 0 0,-1 0 0,0 0 0,0-1 0,0 1 0,0 0 0,-1-4 0,1 5-9,0 1 1,-1-1-1,1 0 0,-1 0 1,1 1-1,-1-1 0,1 0 1,-1 0-1,0 1 0,1-1 1,-1 1-1,0-1 0,1 1 1,-1-1-1,0 1 0,0-1 1,0 1-1,1-1 0,-1 1 1,0 0-1,0 0 1,0-1-1,0 1 0,0 0 1,0 0-1,0 0 0,0 0 1,1 0-1,-3 0 0,0 0-28,-1 0 9,0 0-1,0 0 0,1 1 1,-1-1-1,0 1 0,0 0 1,1 0-1,-1 0 0,1 0 1,-1 1-1,-5 2 1,-1 2-12,1 1 0,-12 9 0,18-13 39,-6 4 0,1 1 1,0 0-1,1 1 0,0 0 0,0 0 0,1 0 0,0 1 0,1 0 0,0 0 0,0 0 0,1 1 0,0-1 0,1 1 0,1 0 0,-1 0 0,2 1 0,0-1 0,0 0 0,1 0 0,1 13 0,-1-20 15,1 0 1,-1-1 0,1 1-1,0-1 1,0 1 0,0-1-1,1 0 1,-1 1-1,1-1 1,0 0 0,0 0-1,0 0 1,0 0 0,0 0-1,1-1 1,-1 1-1,1-1 1,0 1 0,0-1-1,0 0 1,0 0 0,0 0-1,0-1 1,1 1-1,-1-1 1,0 0 0,1 1-1,-1-2 1,1 1 0,-1 0-1,1-1 1,0 1-1,6-1 1,22-4 38,-1-2-1,0 0 0,45-17 1,-57 17-65,502-182 229,-473 169-230,-62 28-17,0 0 0,1 1 0,0 0 0,1 1 0,0 1 0,1 0 1,-10 14-1,16-19 27,-1 1-1,2 0 1,-1 0 0,1 0 0,0 0 0,1 1 0,0-1 0,0 1 0,1 0 0,0 0 0,1 0-1,-1 0 1,2 0 0,0 13 0,0-15 19,1 0 0,0 1 0,1-1 0,0 0 0,0 0 0,3 7 0,-4-12-10,0-1 0,0 1 0,0 0 0,0-1 0,0 1 0,0 0 0,0-1 0,0 1 0,1-1 0,-1 0 0,1 1 0,-1-1 0,1 0 0,-1 0 0,1 0 0,0 0 0,-1 0 0,1-1 0,0 1 0,0 0 0,0-1 0,0 1 0,-1-1 0,1 0 0,0 1 0,0-1 0,0 0-1,3-1 1,1 0 13,1 0-1,-1-1 1,0 0-1,1 0 0,-1-1 1,11-5-1,35-26 206,-40 26-147,243-166 140,-230 155-235,-1 0 0,0-2 0,-2-1 0,0 0 0,-2-2 0,25-35 0,67-124 92,-64 102-67,-9 18 5,67-126-86,-101 179 58,-3 7 0,-1 0-1,1-1 1,-1 1-1,1 0 1,-1 0 0,0-1-1,0 1 1,-1-1-1,1 1 1,-1-1-1,0-5 1,0 8 9,0 1 0,0-1 0,0 1 0,0-1 0,0 1-1,0-1 1,0 1 0,-1-1 0,1 1 0,0-1 0,0 1 0,-1-1 0,1 1 0,0 0 0,-1-1 0,1 1-1,0 0 1,-1-1 0,1 1 0,-1 0 0,1-1 0,0 1 0,-1 0 0,1 0 0,-1-1 0,1 1-1,-1 0 1,1 0 0,-1 0 0,-14 1-133,13-1 120,-2 1 4,-1 1 1,0 0-1,0 0 1,1 0-1,0 0 1,-1 1-1,1 0 0,0 0 1,0 0-1,0 0 1,1 1-1,-7 7 1,-2 4-16,0 0 1,1 1-1,1 0 1,-15 34-1,22-43 17,-92 212-54,77-167 90,2 1 0,-11 72-1,24-107 55,0 1-1,2-1 0,0 1 1,1 0-1,1-1 0,1 1 1,6 28-1,-7-45-55,0 1 1,0 0-1,0 0 0,1 0 0,-1-1 1,1 1-1,-1-1 0,1 1 1,0-1-1,3 3 0,-4-4-9,0 1-1,1-1 1,-1 0-1,0 0 0,1-1 1,-1 1-1,1 0 1,0 0-1,-1-1 1,1 1-1,-1-1 1,1 1-1,0-1 1,-1 0-1,1 0 0,0 0 1,0 0-1,-1 0 1,1 0-1,3-1 1,6-2 50,-1-1 0,1-1 1,-1 0-1,19-12 1,7-4-61,58-21-91,-55 26 86,-1-1 0,-1-2 0,50-35 0,-67 36-69,-19 17 64,0 0 1,0 0-1,0 0 0,0-1 0,0 1 1,0 0-1,0-1 0,0 1 0,-1 0 0,1-1 1,-1 1-1,1-1 0,0-1 0,1 17-118,-1-9 77,0 0 1,0 0-1,-1 0 1,1 0-1,-1 8 1,-5 23 90,3-16-22,-6 21 0,8-38-6,-1 1-1,0-1 1,1 1 0,0 0-1,0 0 1,0-1 0,0 1-1,0 0 1,1-1-1,0 1 1,0-1 0,0 1-1,2 4 1,-3-7 7,1 0 0,0 1-1,0-1 1,0 0 0,0 1 0,0-1-1,0 0 1,0 0 0,0 0 0,0 0-1,0 0 1,1 0 0,-1 0-1,0 0 1,1-1 0,-1 1 0,1 0-1,-1-1 1,1 1 0,-1-1 0,1 0-1,-1 1 1,1-1 0,0 0 0,-1 0-1,1 0 1,-1 0 0,1 0 0,-1 0-1,1-1 1,0 1 0,2-1 0,17-6 9,0 0 1,-1-1 0,0-1-1,29-19 1,70-55 19,-101 71-68,-15 9-1,1 0-18,-1 1 1,1 0 0,-1-1 0,1 1 0,7-3-1,-35 56-182,19-41 264,0 0 0,0 0 0,1 0 0,1 0-1,0 1 1,0 0 0,1-1 0,0 1 0,1 0 0,0 0 0,1 0 0,1 11 0,-1-20-16,0-1 0,0 1 0,1-1 0,-1 0 0,0 1 0,1-1 0,0 0 0,-1 1 0,2 0 0,-2-1-17,1-1 1,-1 1-1,0-1 1,1 0-1,-1 1 0,1-1 1,-1 0-1,1 1 1,-1-1-1,1 0 1,-1 0-1,1 0 1,-1 1-1,1-1 1,0 0-1,-1 0 1,1 0-1,-1 0 1,1 0-1,-1 0 1,1 0-1,0 0 1,-1 0-1,1 0 1,-1 0-1,1-1 1,-1 1-1,1 0 1,0-1-1,56-25 215,-6 1-205,169-56-210,-172 67 105,25-8-28,-66 20 117,0 0 1,-1 0-1,1 1 0,0 0 1,0 0-1,0 1 0,9 0 1,-18 0-24,1 1 0,0-1 0,-1 1 0,1-1 1,0 1-1,0 0 0,0 0 0,-1-1 0,1 1 0,0 0 1,-2 2-1,-8 6 83,1-4-90,0 0-1,1 1 1,0 1-1,-15 11 1,22-16 25,-1 1 0,1-1 0,0 0 0,0 1 0,0-1 0,0 1 0,0 0 0,0 0 0,1 0 0,0 0 0,-1 0 0,1 0 0,0 0 0,0 0 0,1 0 0,-1 0 0,1 1 0,-1-1 0,1 0 0,1 7 0,-1-8 13,1 0 0,0 1 0,0-1 0,0 0 0,1 0 0,-1 0-1,0 0 1,1 0 0,-1 0 0,1 0 0,0 0 0,0-1 0,-1 1 0,1-1-1,0 1 1,0-1 0,1 0 0,-1 0 0,0 0 0,0 0 0,4 1-1,2 1 1,1-1 0,0 1-1,-1-1 1,13 0-1,-7-2-19,0 0-1,0-2 0,0 0 0,0 0 0,0-1 1,-1-1-1,16-6 0,-3 2-188,-21 7-252,0-1-1,0 0 0,-1-1 0,1 1 1,6-5-1,10-10-4472,-4 4 1905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0:35.17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108 44 1984,'0'0'136,"0"-1"1,0 1-1,0-1 0,0 0 1,0 1-1,0-1 0,0 1 1,0-1-1,1 1 0,-1-1 1,0 1-1,0 0 0,0-1 1,1 1-1,-1-1 0,0 1 1,1-1-1,-1 1 0,0 0 1,1-1-1,-1 1 1,1 0-1,-1-1 0,1 1 1,0 0-1,6-7 1924,-6 5-1068,2-2 1041,-3 4-1985,0-1-1,0 1 0,0 0 0,0 0 0,0 0 1,0 0-1,0 0 0,0-1 0,0 1 1,0 0-1,0 0 0,0 0 0,0 0 1,0 0-1,0 0 0,-1 0 0,1 0 1,0-1-1,0 1 0,0 0 0,0 0 1,0 0-1,0 0 0,-1 0 0,1 0 1,0 0-1,0 0 0,0 0 0,0 0 1,0 0-1,0 0 0,-1 0 0,1 0 1,0 0-1,0 0 0,0 0 0,0 0 0,0 0 1,-1 0-1,1 0 0,0 0 0,0 0 1,0 0-1,-2 0 41,0 0 1,0 1 0,0-1-1,0 0 1,0 1-1,0-1 1,1 1-1,-1 0 1,0-1-1,0 1 1,1 0-1,-1 0 1,0 0-1,1 0 1,-1 1-1,1-1 1,0 0-1,-1 1 1,-1 2 0,0-1-44,0 0-1,0-1 1,0 1 0,0-1 0,-4 3 0,3-3-2,1 1 0,-1 0 0,1-1 0,0 1 0,-5 5 1,4-2-52,0-3 32,1 1-1,0 0 1,0 0-1,0 0 1,1 0-1,-1 0 0,1 1 1,0-1-1,0 1 1,0 0-1,1 0 1,0-1-1,0 1 1,0 0-1,0 8 1,1-8 30,0 0 1,0-1 0,0 1-1,1 0 1,0 0 0,0 0-1,0-1 1,1 1 0,-1-1-1,1 1 1,0-1 0,1 0-1,-1 1 1,1-1 0,5 6-1,-8-9-24,1 0 0,-1-1-1,1 1 1,0-1 0,0 1 0,-1-1-1,1 1 1,0-1 0,0 1 0,-1-1-1,1 0 1,0 1 0,0-1 0,0 0 0,0 0-1,0 0 1,0 0 0,-1 0 0,1 0-1,0 0 1,0 0 0,1 0 0,1 0 24,-1-1 1,0 0 0,0 0 0,0 0-1,0 0 1,0 0 0,0 0 0,-1 0-1,3-2 1,1-2 62,1 0 1,-2 0-1,1 0 0,-1-1 1,6-8-1,44-86 257,-36 66-359,-16 29-78,0-1 0,0 1-1,0 0 1,-1-1-1,1 1 1,-1-1 0,-1 1-1,1-11 1,-7 28-161,6-6 260,-1-1 0,1 1 1,0-1-1,0 1 0,1-1 1,-1 0-1,1 1 0,1-1 1,-1 0-1,1 1 0,-1-1 1,2 0-1,-1 0 0,0 0 1,5 5-1,0-3 49,0-1 0,0 0 0,1 0-1,0 0 1,0-1 0,1-1 0,0 1 0,0-1-1,0-1 1,0 1 0,0-1 0,15 2 0,-2-2-22,0 0 0,1-1 0,-1-1 1,30-3-1,2-2-21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0:11.64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1 485 1568,'0'0'6757,"0"-11"-5536,0 1-1051,1-1 0,1 1 0,0 0 0,0-1 0,1 1 0,8-19 0,-1 8 59,1 0 1,13-19-1,-9 20-210,1 0 1,0 2 0,27-24 0,-12 12-89,-23 23 46,0 0-1,0 0 0,19-10 0,-23 14-21,1 0 1,0 1-1,0 0 0,0 0 0,0 0 0,0 1 0,1-1 0,-1 1 0,8 0 0,-10 1 38,-1 0 0,1 1 0,-1-1 0,1 1 0,-1 0 0,1 0 0,-1 0-1,1 0 1,-1 0 0,0 0 0,0 1 0,0-1 0,1 1 0,-1-1 0,-1 1 0,1 0-1,0 0 1,0 0 0,-1 0 0,1 0 0,-1 0 0,1 0 0,-1 1 0,0-1 0,1 4 0,3 6 8,0 2 1,-2-1-1,5 21 1,-6-21-32,4 13 70,1 1-1,2-1 1,0 0-1,14 25 1,-21-48 8,-1 1-1,1-1 1,0 0 0,0-1 0,1 1 0,4 5 0,-6-7-12,0 0 0,1 0 0,-1 0 0,0-1 0,1 1 0,-1 0 0,0 0 0,1-1 0,-1 1 0,1-1-1,-1 0 1,1 1 0,-1-1 0,1 0 0,0 0 0,-1 0 0,1 0 0,2 0 0,2-2 53,0 1 0,0-1 0,0-1 0,0 1 1,0-1-1,0 0 0,0-1 0,6-4 0,39-36 317,-47 41-382,34-30 194,-12 11-42,-2-2 1,34-39-1,-27 27-138,-16 20-26,-2 0 0,21-33 1,-27 36-43,-2 3-68,0 0 0,1 0-1,0 1 1,1-1 0,0 1-1,1 1 1,9-10 0,-16 18 84,0 0 0,0 0-1,0-1 1,0 1 0,0 0 0,0 0 0,0 0 0,0 0 0,0 0 0,0 1 0,0-1 0,0 0 0,0 0 0,0 1 0,0-1 0,0 0 0,0 1 0,0-1 0,0 1 0,-1-1 0,1 1 0,0 0 0,1 0 0,18 16-129,-20-17 143,11 12 55,-1 0 1,-1 0-1,0 1 0,-1 0 1,0 0-1,-1 1 1,-1 0-1,0 1 1,8 28-1,-10-13 545,-3-29-779,-1 1 1,0-1-1,0 1 0,0-1 0,1 1 0,-2-1 0,1 1 1,0-1-1,0 1 0,0 0 0,-1-1 0,1 0 0,-1 1 1,1-1-1,-2 3 0,-3 0-1330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0:12.22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30 1984,'0'-1'112,"0"0"0,0-1 0,0 1 1,0 0-1,1-1 0,-1 1 0,0 0 0,0-1 0,1 1 1,-1 0-1,1 0 0,0-2 0,-1 3 96,1-1-1,-1 1 1,0-1 0,0 1-1,1-1 1,-1 1 0,0-1-1,0 1 1,0-1-1,0 1 1,0-1 0,0 0-1,0 1 1,0-1 0,0 1-1,0-1 1,0 1 0,0-1-1,0 1 1,-1-2-1,14 25 599,-5 4-206,-2 0 1,4 47 0,-3 58 173,-6-104-689,9 346 1040,-7-340-794,1 0 0,9 35-1,-12-42-879,0-33-2448,6 2 837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0:15.19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231 8 1408,'0'0'448,"7"-7"6113,-15 7-5155,-21 3-2019,24-1 603,-1 0-1,0 1 1,1 0-1,-1 0 0,1 0 1,-8 6-1,-29 29 105,37-33-92,-3 4 23,-1 1 0,2 0 1,-1 1-1,1-1 0,1 2 1,0-1-1,1 1 0,0-1 1,1 1-1,-4 14 0,-1 15 185,-9 71 0,14-66-66,1 55-1,3-75 9,3-1 1,0 0-1,11 43 0,-12-59-51,1-1-1,1 0 0,-1 0 1,1 0-1,0-1 0,1 1 1,0-1-1,0 0 0,1 0 1,0-1-1,0 1 0,0-1 1,1-1-1,-1 1 0,15 8 1,-20-14-474,5 4 1124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0:16.97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136 519 2304,'0'-1'91,"-1"-1"0,1 1-1,0 0 1,0-1 0,-1 1 0,1 0 0,0-1-1,0 1 1,0 0 0,1-1 0,-1 1 0,0-1-1,0 1 1,1 0 0,-1 0 0,1-1 0,-1 1-1,1 0 1,-1 0 0,1-1 0,0 1 0,0 0-1,1-1 1,0-2 247,-1 2 48,1 0 0,-1-1 0,0 1 0,0-1 1,0 1-1,0-1 0,0-3 0,0 5-288,-1 0 0,0 0 1,0 0-1,0 1 0,0-1 1,0 0-1,-1 0 1,1 0-1,0 0 0,0 1 1,0-1-1,-1 0 0,1 0 1,0 1-1,-1-1 0,1 0 1,-1 0-1,1 1 0,-1-1 1,1 0-1,-1 1 0,1-1 1,-1 1-1,0-1 0,1 1 1,-2-2-1,1 2-88,0 0 0,0 0 0,0-1 0,0 1 0,0 0 0,1 0 0,-1 0 0,0 0 0,0 0 0,0 0 0,0 0 0,0 0 0,0 1 0,0-1 0,1 0 0,-1 0 1,0 1-1,0-1 0,0 1 0,0-1 0,1 1 0,-1-1 0,0 1 0,1-1 0,-1 1 0,0 0 0,0 0 0,-19 22 15,18-20 0,-11 16 22,1 0 0,1 1 0,0 0 1,2 0-1,0 1 0,-9 36 0,14-41-19,0-1-1,1 2 0,-2 28 1,5-41 12,0 0 1,0 1 0,1-1 0,0 0 0,0 0 0,0 0-1,0 0 1,3 7 0,-3-9 19,1 1 0,-1-2 0,0 1 0,1 0 1,-1 0-1,1 0 0,0-1 0,-1 1 0,1 0 0,0-1 0,0 0 0,0 1 0,0-1 1,0 0-1,0 0 0,5 1 0,-5-1-6,0-1 1,1 1-1,-1-1 0,0 0 0,1 1 1,-1-1-1,1 0 0,-1-1 0,0 1 1,1 0-1,-1-1 0,0 1 1,1-1-1,-1 0 0,0 1 0,0-1 1,1-1-1,-1 1 0,0 0 1,0 0-1,0-1 0,0 1 0,-1-1 1,1 1-1,0-1 0,-1 0 1,1 0-1,-1 0 0,3-4 0,1-2 58,0-1 0,-1 0-1,0 0 1,-1-1 0,4-14 0,0-8 80,6-52 0,-11 6 132,-2 34-2654,-1 74 2071,3 61-69,-1-77 417,1 1 1,0-1 0,1 1 0,6 14 0,-6-21 170,0-1 1,8 12 0,-10-16-142,0-3-93,0 1 1,-1-1-1,1 1 1,-1-1-1,1 0 0,-1 1 1,1-1-1,0 0 1,-1 1-1,1-1 0,0 0 1,-1 0-1,1 0 1,0 1-1,0-1 0,-1 0 1,1 0-1,0 0 1,-1 0-1,1 0 0,0-1 1,-1 1-1,1 0 1,0 0-1,-1 0 0,1 0 1,0-1-1,-1 1 1,1 0-1,0-1 0,-1 1 1,1-1-1,-1 1 1,2-1-1,19-15 282,-4 1-177,-1-2 1,18-21 0,84-106-170,-106 131 10,1 0 0,0 1 1,1 1-1,0 0 0,1 1 0,0 1 0,1 0 0,23-9 1,-38 18 21,0-1 0,0 1 0,0 0 0,-1 0 0,1-1 0,0 1 1,0 0-1,0 0 0,0 0 0,0 0 0,0 0 0,0 0 1,0 0-1,-1 0 0,1 1 0,0-1 0,0 0 0,0 1 0,0-1 1,0 0-1,-1 1 0,1-1 0,0 1 0,0-1 0,-1 1 0,1-1 1,0 1-1,-1 0 0,1-1 0,-1 1 0,1 0 0,-1 0 1,1 0-1,2 4-32,-1-1-1,0 0 1,-1 1 0,3 9 0,-2-8 28,2 11 51,-1 0 0,0 0 0,0 22 0,-3 55 251,0-45-188,-1-40 2,1 11 61,1-16 136,3-12 299,18-39-202,14-36-363,-24 53-119,2 0-1,1 1 0,24-36 1,-28 52-208,-11 13 284,0 0 0,0 0 0,0 0 0,0 0 0,1 0 0,-1 0 0,0 0 0,0 0 0,0 0 0,0 0 0,0 0 0,0 0 0,1 0 0,-1 0 0,0 0 0,0 0 0,0 0 0,0 0 0,0 0 1,1 0-1,-1 0 0,0 0 0,0 0 0,0 0 0,0 0 0,0 0 0,1 0 0,-1 0 0,0 0 0,0 0 0,0 0 0,0 0 0,0 0 0,0 1 0,1-1 0,-1 0 0,0 0 0,0 0 0,0 0 1,0 0-1,0 0 0,0 0 0,0 1 0,0-1 0,1 3-35,0 0 0,-1 1 0,0-1 0,1 0 1,-2 6-1,1-4 65,0 37-31,1 50-144,0-77 149,1 1 0,0-1 1,9 29-1,-11-43 18,0 0-1,1 0 1,-1-1 0,0 1 0,1 0-1,-1-1 1,0 1 0,1 0 0,-1 0-1,1-1 1,-1 1 0,1-1 0,-1 1-1,1 0 1,0-1 0,-1 1 0,1-1-1,0 0 1,-1 1 0,1-1 0,0 1-1,-1-1 1,1 0 0,0 0 0,0 1-1,1-1 1,0 0 6,0 0-1,-1 0 1,1-1 0,0 1-1,0 0 1,-1-1-1,1 0 1,0 1-1,0-1 1,-1 0 0,3-1-1,5-4 34,0-1 0,0 0 0,8-9 0,-14 13-42,54-54 70,71-64 26,-119 114-106,0-1-1,-1 0 1,13-15 0,-17 19-187,-5 7 53,-6 10-18,-17 26 75,1 1 1,2 1-1,2 1 0,-26 85 1,43-121 70,0 4-9,-1-1 1,1 0-1,-2 17 0,4-24 19,0 1 0,0-1 0,0 1 0,1-1 0,-1 1-1,1-1 1,-1 1 0,1-1 0,0 1 0,0-1-1,0 1 1,0-1 0,0 0 0,0 0 0,1 1-1,-1-1 1,1 0 0,3 3 0,-4-4 12,1 0 0,-1 0 0,1 0-1,0-1 1,0 1 0,-1 0 0,1-1 0,0 1 0,0-1 0,0 1 0,-1-1 0,1 0 0,0 0-1,0 0 1,0 0 0,0 0 0,0 0 0,0 0 0,0-1 0,-1 1 0,1-1 0,0 1 0,0-1-1,-1 0 1,3-1 0,1 0 30,0-1 0,-1 1 1,1-1-1,-1-1 0,0 1 0,1 0 0,-2-1 0,6-6 0,6-10 75,-2-1 0,0 0 0,16-37 0,20-72 105,0-52 1,-23 34-99,-21 112-184,-2 1 1,-2-47-1,-1 77-82,-1 0 0,1 0 1,-1 0-1,-2-7 0,3 12 116,-1-1 0,1 1 0,0-1 0,0 1 0,0 0 0,0-1 0,-1 1 0,1-1 0,0 1 0,-1-1 0,1 1 0,0 0 0,-1-1 0,1 1 0,0 0 0,-1 0 0,1-1 0,0 1 0,-1 0 0,1 0 0,-1-1 0,1 1 0,-1 0 0,0 0 1,0 0-1,1 1 1,-1-1 0,0 0 0,0 1-1,1-1 1,-1 0 0,0 1-1,1-1 1,-1 1 0,1-1-1,-1 1 1,0-1 0,1 1-1,-1 0 1,1-1 0,0 1-1,-1 0 1,1-1 0,-1 2-1,-5 10-114,0 1 0,1 0 0,-6 27 0,6-23 31,0 4 116,0 1 0,2-1 0,1 1 0,0 0 0,2-1 1,0 1-1,2 0 0,7 38 0,5 1 21,38 102 0,-46-146-20,1 0 0,1 0 0,1 0 0,15 22 0,-6-14-84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0:18.59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10 45 1984,'3'-17'3000,"2"-7"2325,-5 20-5130,0 5-33,0 0-162,0-1 0,0 0 0,0 0 0,0 0 0,0 1-1,0-1 1,0 0 0,0 0 0,0 0 0,0 0 0,0 1-1,0-1 1,-1 0 0,1 0 0,0 0 0,0 0 0,0 1-1,0-1 1,0 0 0,-1 0 0,1 0 0,0 0 0,0 0-1,0 0 1,0 0 0,-1 0 0,1 1 0,0-1 0,0 0-1,0 0 1,-1 0 0,1 0 0,-1 0 8,0 1 0,1 0 0,-1 0 0,0 0-1,1 0 1,-1-1 0,1 1 0,-1 0 0,1 0 0,-1 0 0,1 0 0,0 0 0,0 0-1,-1 0 1,1 0 0,0 1 0,0-1 0,0 2 0,-4 37 271,3-26-185,0 86 354,3-45-267,-1-20-74,10 52-1,-7-60-36,-3-22 33,0 0-1,1 0 1,-1 0 0,1 0 0,0 0 0,3 6 0,-4-10-54,-1 0 1,0 0-1,1 0 1,-1 0-1,1-1 1,-1 1-1,1 0 1,-1 0-1,1-1 1,0 1-1,-1-1 0,1 1 1,0 0-1,-1-1 1,1 1-1,0-1 1,0 1-1,0-1 1,0 0-1,-1 1 1,1-1-1,0 0 0,0 0 1,0 1-1,0-1 1,0 0-1,0 0 1,0 0-1,0 0 1,-1 0-1,1 0 1,0-1-1,0 1 0,0 0 1,0 0-1,0-1 1,0 1-1,0 0 1,1-2-1,-1 2-16,0-1-1,0 0 1,0 0-1,0 1 1,0-1-1,0 0 1,0 0-1,-1 0 1,1 0-1,0-1 1,0 1-1,-1 0 1,1 0 0,-1 0-1,1-1 1,-1 1-1,1 0 1,-1-2-1,3-7 76,21-55 230,16-72 0,-11 33-241,-21 81-139,-2 4-196,6-28 1,-12 41-260,0 7 182,-3 13 62,-5 23 116,8-35 80,-3 13 76,1 1-1,1-1 1,1 1 0,1 22-1,13 62 139,-11-83-146,0-1 91,0 1-1,1-1 1,1 0-1,1 0 0,10 23 1,-13-35-20,-1 1-1,1-1 1,0 0 0,0 0 0,1 0-1,-1 0 1,1-1 0,0 1-1,7 4 1,-8-6-22,1 0-1,-1-1 1,0 0-1,0 1 1,1-1-1,-1 0 1,1-1-1,-1 1 1,1-1 0,0 1-1,-1-1 1,1 0-1,-1-1 1,1 1-1,5-1 1,-1-2-48,1 1 0,-1-1 0,0-1 0,0 0 0,0 0 0,-1 0 0,1-1 0,-1 0 0,0 0 0,0-1 0,8-9 0,-9 4-2796,-1 3 747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0:20.11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106 56 2400,'0'-1'129,"0"1"1,0 0-1,0-1 0,0 1 0,0-1 1,0 1-1,1 0 0,-1-1 1,0 1-1,0-1 0,0 1 1,1 0-1,-1-1 0,0 1 0,0 0 1,1-1-1,-1 1 0,0 0 1,1-1-1,0 1 15,-1 0 1,0-1-1,1 1 0,-1-1 0,1 1 1,-1-1-1,1 0 0,-1 1 1,0-1-1,0 1 0,1-1 0,-1 1 1,0-1-1,0 0 0,0 1 1,1-1-1,-1 0 0,0 1 0,0-2 1,0 1-6,0-1 1,0 1 0,0 0 0,-1-1-1,1 1 1,0 0 0,0 0 0,-1-1-1,1 1 1,-1 0 0,1 0 0,-1 0-1,1-1 1,-2 0 0,1 1 18,1 0-107,0 0 1,-1 0-1,1 1 1,0-1 0,-1 0-1,1 0 1,-1 1-1,1-1 1,-1 0 0,1 1-1,-1-1 1,0 0-1,1 1 1,-1-1 0,0 1-1,1-1 1,-1 1-1,0-1 1,0 1 0,1 0-1,-1-1 1,0 1-1,0 0 1,0 0 0,1 0-1,-1-1 1,0 1 0,0 0-1,0 0 1,0 0-1,0 0 1,0 0 0,1 1-1,-1-1 1,0 0-1,0 0 1,0 0 0,1 1-1,-1-1 1,0 1-1,-1 0 1,-3 2-41,1 0 0,-1 1 0,1-1 1,0 1-1,0 0 0,0 1 0,0-1 0,1 1 0,0-1 0,-4 9 1,4-10 1,1 1 1,0 0 0,0 0 0,0 0 0,1 0 0,0 0-1,-1 0 1,1 0 0,1 0 0,-1 0 0,0 1-1,1-1 1,0 0 0,0 0 0,1 1 0,-1-1 0,1 0-1,0 0 1,0 0 0,0 1 0,2 3 0,34 56 242,-34-59-147,0 1 1,0-1-1,0 1 1,-1 0-1,0-1 1,0 1 0,0 0-1,-1 0 1,0 1-1,0-1 1,-1 0-1,1 0 1,-1 0 0,-1 1-1,1-1 1,-1 0-1,0 0 1,0 0-1,-1 0 1,0 0 0,-3 6-1,-5 14 59,-14 24 0,23-48-107,0 0-1,0-1 1,-1 1-1,1 0 1,0 0-1,-1-1 1,1 1 0,-1-1-1,1 1 1,-1-1-1,0 0 1,-3 2-1,4-3-73,1 0 0,0 1-1,0-1 1,-1 0 0,1 0 0,0 0-1,-1 0 1,1 0 0,0 0-1,-1 0 1,1 0 0,0 0-1,-1 0 1,1-1 0,0 1 0,-1 0-1,1 0 1,0 0 0,-1 0-1,1 0 1,0-1 0,0 1 0,-1 0-1,1 0 1,0 0 0,0-1-1,-1 1 1,1 0 0,0-1-1,-1 0-187,0-1 0,1 1 0,-1 0 0,1-1 0,0 1 0,-1-1 0,1 1 0,0-1-1,0 1 1,0-4 0,1-5-1169,0 0-1,0 0 1,5-15 0,-2 10-541,-1-2 429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0:20.47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 23 5152,'-3'0'4963,"7"-2"-3670,9-1-1011,32-5 882,-33 5-1028,1 1-1,0 0 1,15 0 0,-8 3-104,1 1 0,0 1 0,-1 1 0,27 9 0,-26-7 43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0:21.11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61 124 4320,'0'0'125,"0"0"-1,0-1 1,0 1 0,0 0-1,-1-1 1,1 1 0,0 0 0,0-1-1,0 1 1,0 0 0,0 0 0,0-1-1,-1 1 1,1 0 0,0 0-1,0-1 1,0 1 0,-1 0 0,1 0-1,0-1 1,0 1 0,-1 0 0,1 0-1,0 0 1,0-1 0,-1 1-1,1 0 1,0 0 0,-1 0 0,0 10 607,4 19-753,3-2 333,2 14 361,-1 1 0,2 57 0,-11-89-16,-4-12 475,-4-13-148,-4-17-714,2-1 0,1-1-1,1 0 1,-9-67 0,18 93-241,0 1 0,0-1-1,1 0 1,1 1 0,1-15-1,-2 19-35,1 1 0,0-1 0,0 0 0,0 1 0,0-1 0,0 1 0,0-1 0,1 1 0,-1 0 0,1-1 0,-1 1 0,1 0 0,0 0 0,0 0 0,0 1 0,0-1 0,1 0 0,-1 1 0,5-3 0,1 0 3,0 1-1,1 1 1,-1-1-1,1 2 1,-1-1-1,1 1 1,0 0-1,0 1 1,11 0-1,2 3 59,0-1 0,31 10 1,-31-4 244,-15-1-1512,-4 2-3596,-3-5 2708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0:21.44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302 0 3904,'-47'12'1253,"26"-4"-762,4 1-390,-58 29 960,68-33-892,1 0 0,0-1 0,0 2-1,1-1 1,-1 1 0,1 0-1,0 0 1,-5 9 0,7-9-45,-7 9 85,1 1 1,0 0-1,1 0 0,1 1 0,-6 23 1,5-10-90,2 1 0,-4 35 0,9-51-54,0-1 0,1 1 0,0 0 0,2-1 0,0 1 0,0-1 0,9 28-1,-8-32 12,1-1-1,1 1 1,-1-1-1,1 0 0,1 0 1,0-1-1,0 0 0,0 0 1,1 0-1,1-1 0,-1 0 1,9 7-1,-1-4-149,0-1 0,1 0 0,0-1 0,0 0 0,21 5 0,-25-9-609,1 0 0,-1-2 0,1 1 0,0-2 1,-1 1-1,1-2 0,26-1 0,1-7-1174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5:42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32 9312,'-48'-20'4192,"38"15"-3616,10 2 1504,5 3-1249,4-3-479,5 3-256,3 0-544,6 3 224,-9-3-4255,4 3 2463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0:21.83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4 2912,'0'0'36,"0"0"0,0 0 0,0 0 0,0 0 0,0-1-1,0 1 1,0 0 0,0 0 0,0 0 0,1-1 0,-1 1 0,0 0 0,0 0 0,0 0 0,0 0 0,0 0 0,0-1 0,0 1-1,1 0 1,-1 0 0,0 0 0,0 0 0,0 0 0,0 0 0,0 0 0,1 0 0,-1-1 0,0 1 0,0 0 0,0 0-1,0 0 1,1 0 0,-1 0 0,0 0 0,0 0 0,10 1 588,10 7 403,68 35 1922,-44-23-2094,-1 2 0,41 28 0,-74-42-746,-1 0 0,0 1 0,0 0 0,-1 0 0,0 1 0,-1 0 0,0 0 0,-1 1 0,1-1 0,-2 2 0,0-1 0,0 0 0,2 14 0,0-2 25,-2 2 1,-1-1-1,0 0 0,-2 1 0,-1 38 0,-3-39-36,0-1-1,-2 0 1,0-1-1,-2 1 1,0-1-1,-2 0 1,0 0 0,-1-1-1,-23 37 1,7-26-173,2-6 1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0:22.50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25 3808,'0'-14'1227,"0"13"-1124,1 0 1,0 0 0,0 0 0,0 1 0,0-1 0,0 0-1,0 0 1,0 1 0,0-1 0,0 1 0,2-2 0,-2 2 180,1 0-145,0 0-1,0-1 1,0 1 0,0 0-1,-1 1 1,1-1-1,0 0 1,0 1 0,0-1-1,0 1 1,0-1-1,-1 1 1,1 0 0,0 0-1,3 1 1,-2 0 80,1 0-75,0 1-1,1 0 1,-1 0-1,0 0 1,0 1-1,0-1 1,-1 1-1,0 0 0,1 0 1,3 6-1,3 7 318,11 26 0,-10-20-219,1 0-22,48 105 563,-51-104-583,-1 0 0,-1 1 0,7 42-1,-7 7 237,-3 1 0,-3-1 0,-12 100 0,-50 155 508,43-266-2368,13-35 534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0:42.69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1 540 2240,'0'0'3813,"0"-13"-1605,0 10-2066,0 1 1,0-1-1,0 0 0,0 1 1,0-1-1,1 1 0,0-1 1,-1 0-1,1 1 0,0-1 1,0 1-1,0 0 0,1-1 1,-1 1-1,3-4 0,-2 4-87,3-6 15,0 1 1,0 0-1,13-12 0,40-44 240,-43 48-136,-4 5-187,18-14 1,-25 21-4,0 1 1,0-1-1,0 1 1,0 0 0,1 0-1,-1 1 1,1-1 0,9-1-1,-13 3 32,1 0 0,-1 0 0,0 0 0,1 0 1,-1 0-1,1 0 0,-1 0 0,1 1 0,-1-1 0,0 0 0,1 1 0,-1 0 0,0-1 0,1 1 0,-1 0 0,0-1 0,0 1 0,0 0 0,1 0 0,-1 0 0,0 0 0,0 0 0,0 0 0,-1 0 0,1 1 0,0-1 0,0 0 0,-1 0 0,1 1 0,-1-1 0,1 0 0,-1 1 1,1-1-1,-1 1 0,1 1 0,0 4 53,0 1 0,0-1 0,-1 0 0,0 0 0,-2 13 0,1-7 0,-1-1-1,-1 0 0,0 0 0,-5 14 1,-16 47 181,24-73-229,0 0 0,1 0 0,-1 0 0,0 0-1,0 0 1,0 0 0,0 0 0,0 0 0,0 0 0,0 0-1,0 0 1,0 0 0,0 0 0,1 0 0,-1 0 0,0 0-1,0 0 1,0 0 0,0 0 0,0 0 0,0 0 0,0 0-1,0 0 1,0 0 0,0 0 0,1 0 0,-1 0 0,0 0-1,0 0 1,0 0 0,0 0 0,0 1 0,0-1 0,0 0-1,0 0 1,0 0 0,0 0 0,0 0 0,0 0 0,0 0-1,0 0 1,0 0 0,0 0 0,0 0 0,0 1 0,0-1-1,0 0 1,0 0 0,0 0 0,0 0 0,0 0 0,0 0-1,0 0 1,0 0 0,0 0 0,0 0 0,0 1 0,0-1 0,0 0-1,0 0 1,0 0 0,0 0 0,0 0 0,0 0 0,12-8 522,19-20-539,-22 20 68,8-9-65,0-2 0,26-36 1,-4 4-201,-38 49 146,1 0-1,0 0 1,-1 1 0,1-1 0,0 0-1,0 1 1,0 0 0,0-1-1,1 1 1,2-2 0,-4 3 33,0 0 1,-1 0 0,1 0-1,0 0 1,0 0-1,0 0 1,-1 0 0,1 0-1,0 0 1,0 0-1,0 0 1,-1 1 0,1-1-1,0 0 1,0 0-1,-1 1 1,1-1 0,0 1-1,-1-1 1,1 0-1,0 1 1,-1 0 0,1-1-1,-1 1 1,1-1-1,-1 1 1,1-1 0,-1 1-1,1 0 1,-1-1-1,0 1 1,1 0 0,-1 0-1,0-1 1,1 1-1,-1 0 1,0 1 0,2 7 54,0 0 0,-1 0 1,0-1-1,0 1 1,-1 0-1,0 0 1,-1 0-1,-2 15 1,1-12-75,1 0 0,0 0 0,1 0 0,2 17 0,-1-17 80,-1-9-8,0 1 0,0-1 0,1 0 0,-1 0 0,1 0 0,0 0 0,0 0 0,0 0 0,0-1 0,0 1 0,1 0 0,1 3 0,-1-6-12,-1 1 1,0-1-1,1 0 0,-1 0 0,0 0 0,1 1 1,-1-1-1,0 0 0,1-1 0,-1 1 0,0 0 1,1 0-1,-1-1 0,0 1 0,1 0 0,1-2 1,-1 2 0,7-4 28,0 0 0,0 0 0,13-10 0,10-4 45,66-33 16,-47 22-15,-40 23-24,-1-1 0,18-16 0,4-2-179,-43 32-4,0 1 0,1 0 1,0 1-1,1 0 0,-11 12 0,18-18 98,0 0-1,0 1 1,0-1 0,0 0-1,1 1 1,-1-1 0,1 1 0,0 0-1,0-1 1,1 1 0,-2 5-1,3-5-11,-1-1 0,0 0-1,1 0 1,-1 0-1,1 0 1,0 0 0,0 0-1,0 0 1,1 0-1,-1 0 1,1 0-1,0-1 1,-1 1 0,4 3-1,0-1 56,0 0 0,0-1 1,0 1-1,1-1 0,-1 0 0,1-1 0,0 1 0,0-1 0,1-1 0,-1 1 0,0-1 0,12 3 1,-15-5-8,0 0 0,0 0 0,0 0 0,-1 0 0,1-1 0,0 1 0,0-1 0,-1 0 0,1 0 0,0 0 0,-1 0 0,5-2 0,0-1 86,-1 0 0,1-1 0,6-5 0,-12 9-94,1-1-1,-1 1 1,0-1 0,0 1 0,1-1 0,-1 1-1,0-1 1,0 0 0,-1 0 0,1 1-1,0-1 1,0 0 0,-1 0 0,1 0 0,-1 0-1,0 0 1,0 0 0,1 0 0,-1 0-1,-1 1 1,1-1 0,0 0 0,0 0 0,-1 0-1,1 0 1,-1 0 0,1 0 0,-3-3-1,1 0-9,0 1 0,0 0-1,-1 0 1,0 0 0,0 0-1,0 0 1,-1 1 0,1-1 0,-1 1-1,0 0 1,-5-3-1,3 2-49,0 0 0,0 0-1,0 1 1,0 0-1,-1 1 1,0 0-1,1 0 1,-1 0-1,0 0 1,0 1-1,0 1 1,0-1-1,0 1 1,-8 1 0,-10-1-287,17 0 121,20 0 80,40-1 98,-1-3 0,0-2 1,-1-2-1,73-21 0,-46 14 96,-31 7-154,-46 7 90,1 1 0,-1 0 0,0 0 0,1 0-1,-1 0 1,0 0 0,1-1 0,-1 1 0,0 0 0,1 0 0,-1 0-1,0 0 1,1 0 0,-1 0 0,0 0 0,1 0 0,-1 0 0,0 0-1,1 0 1,-1 1 0,0-1 0,1 0 0,-1 0 0,0 0 0,1 0-1,-1 0 1,0 1 0,1-1 0,-1 0 0,0 0 0,0 0 0,1 1-1,-1-1 1,0 0 0,0 0 0,0 1 0,1-1 0,-1 0 0,0 1-1,0-1 1,0 0 0,0 1 0,0-1 0,0 0 0,1 1 0,-1-1-1,0 0 1,0 1 0,0-1 0,0 0 0,0 1 0,0-1-1,0 0 1,0 1 0,-1-1 0,1 0 0,0 1 0,0-1 0,0 0-1,0 1 1,0-1 0,-1 0 0,1 1 0,0-1 0,0 0 0,0 0-1,-1 1 1,-14 23 71,-42 34-52,5-5-84,45-45 74,1 0 0,0 0 0,1 1 0,-1 0 0,-3 10 0,7-15-25,0 0 0,1 0 1,0 1-1,0-1 1,0 0-1,0 0 1,1 5-1,0-7 18,0-1 0,0 0 0,0 1 0,0-1 0,0 0 0,1 1 0,-1-1 0,0 0 0,1 1 0,-1-1 0,1 0-1,0 0 1,-1 0 0,1 1 0,0-1 0,0 0 0,0 0 0,-1 0 0,1 0 0,0 0 0,0-1 0,1 1 0,-1 0 0,0 0 0,2 0 0,-1 0 19,-1-1 0,1 0 1,-1 0-1,1 0 0,0 0 1,-1 0-1,1 0 0,0 0 1,-1 0-1,1-1 1,-1 1-1,1-1 0,-1 1 1,1-1-1,-1 0 0,1 1 1,-1-1-1,1 0 1,-1 0-1,0 0 0,0 0 1,2-1-1,3-4 30,0 1 1,0-1-1,5-7 1,5-8 5,-1-1 0,-1 0 0,-1 0 0,-1-1 0,-1-1 0,-1 0 0,-1-1 0,-2 0 0,0 0 0,5-40 0,1-131-89,-13 182-5,0 0 0,-1 0 0,-1 0 0,0 1 0,-5-18 0,7 31 21,0 0 0,0-1-1,0 1 1,0 0 0,0-1-1,0 1 1,0 0 0,0-1-1,-1 1 1,1 0 0,0-1-1,0 1 1,0 0 0,0 0-1,-1-1 1,1 1 0,0 0-1,0 0 1,-1-1 0,1 1-1,0 0 1,0 0 0,-1-1-1,1 1 1,0 0 0,-1 0-1,1 0 1,0 0 0,0 0-1,-1-1 1,1 1 0,-1 0 0,0 1-7,1-1 0,-1 1 1,1-1-1,-1 1 1,1-1-1,-1 1 1,1-1-1,-1 1 0,1-1 1,0 1-1,-1 0 1,1-1-1,0 1 1,-1 1-1,-8 30-180,8-30 202,-9 47-56,2-1 1,2 1 0,3 1 0,4 96 0,0-130 61,1 0 0,0 0 0,2 0 0,-1-1 0,2 0 0,0 1 0,1-1 1,0-1-1,13 21 0,-17-31 1,1-1-1,-1 0 1,0-1 0,1 1 0,0 0-1,-1-1 1,1 1 0,0-1-1,0 0 1,1 0 0,-1 0 0,0 0-1,1-1 1,-1 0 0,1 1 0,-1-1-1,1 0 1,0-1 0,-1 1 0,1 0-1,0-1 1,0 0 0,4 0 0,7-2 64,0 0 1,0-1 0,0-1 0,21-8 0,-17 6 33,-4 1-43,1 0 0,-1-1 0,0-1 0,-1 0-1,1-1 1,-1-1 0,-1 0 0,20-18-1,-31 26-51,-1-1 0,1 0 0,0 0-1,-1 0 1,0 0 0,1 0 0,-1 0-1,0 0 1,0-1 0,0 1 0,0 0-1,-1-1 1,1 1 0,-1-1 0,1 1-1,-1 0 1,0-1 0,0 1 0,0-1-1,0 1 1,0-1 0,-1 1 0,1-1-1,-1 1 1,0 0 0,-1-4 0,1 3-29,-1 0 0,1 1 1,-1-1-1,0 0 1,0 1-1,0-1 1,0 1-1,0-1 1,-1 1-1,1 0 0,-1 0 1,0 0-1,1 1 1,-1-1-1,0 0 1,0 1-1,0 0 1,0 0-1,-5-1 0,5 1 4,-1 1 0,0-1-1,0 1 1,1 0-1,-1 1 1,0-1 0,1 1-1,-1-1 1,-5 3-1,-30 12-134,28-10 33,2-1 75,1 0 0,-1 0-1,1 1 1,0 1 0,0-1-1,0 1 1,-12 13 0,18-17 36,0 1 1,0-1 0,0 0 0,0 1 0,1-1-1,-1 1 1,1 0 0,0-1 0,-1 1 0,1 0-1,1 0 1,-1 0 0,0-1 0,1 1 0,-1 0-1,1 0 1,0 0 0,0 0 0,0 0 0,0 0-1,1 0 1,-1 0 0,1 0 0,0 0 0,0 0-1,0-1 1,0 1 0,3 5 0,-1-4 10,0 0 1,0 0-1,1 0 1,0 0-1,0-1 1,0 1-1,0-1 1,0 0-1,1 0 1,-1 0 0,1-1-1,0 0 1,5 2-1,10 3 84,38 8-1,-57-15-90,17 3 65,0 0 0,0-1 1,1-2-1,-1 1 0,0-2 0,0-1 1,0 0-1,1-1 0,-2-1 1,1-1-1,0 0 0,25-12 0,-37 13-885,7-1-235,-3 7-2937,-3 2 1708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0:44.42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196 427 2144,'0'-8'5136,"-18"8"-3142,13 0-1845,-1 0-1,0 0 0,0 1 0,0 0 1,0 0-1,1 1 0,-1 0 0,1 0 1,-1 0-1,1 0 0,0 1 1,-1 0-1,1 0 0,-7 7 0,2-3-63,0 0 0,1 2-1,0-1 1,1 1 0,-12 16-1,17-21-60,0 0-1,1 0 0,0 0 0,0 1 1,0-1-1,1 1 0,-1-1 0,1 1 0,0-1 1,0 1-1,1 0 0,-1-1 0,1 1 1,0 0-1,0-1 0,1 1 0,-1 0 0,2 4 1,-2-8 3,1 0 0,-1 0 1,0 0-1,0 0 0,1 0 1,-1 0-1,1 0 0,-1 0 1,0 0-1,1-1 0,0 1 1,-1 0-1,1 0 0,0-1 1,-1 1-1,1 0 0,0-1 1,0 1-1,-1 0 0,1-1 1,0 1-1,2 0 0,-2-1 16,0 0 0,1 0 0,-1 0 0,0 0 0,1 0 0,-1 0 0,0 0 0,1 0 0,-1-1 0,0 1 0,1-1 0,-1 1 0,0-1 0,0 1-1,1-2 1,4-1 125,0-2-1,0 1 0,-1-1 1,1 1-1,5-8 1,16-16 234,-19 21-325,0-2-1,0 1 0,-1-1 0,9-12 1,-4 1-14,11-16 70,-22 33-191,1-1 1,-1 1 0,1-1-1,-1 1 1,0-1 0,0 1-1,-1-1 1,1-5 0,-5 14-857,-1 6 702,4-8 233,0 1 0,1 0 0,-1 0 0,1 0 0,0 0 0,0 0 0,0 0 0,0-1 0,1 1 0,0 0 0,-1 0 0,1 0 0,1 0 0,-1-1 0,1 1 0,-1-1 0,1 1 0,0-1 0,0 1 0,0-1 0,1 0 0,-1 0 0,1 0 0,0-1 0,0 1 0,0 0 0,0-1 0,0 0 0,0 0 0,1 0 0,-1 0-1,1 0 1,-1-1 0,1 0 0,0 1 0,0-1 0,-1-1 0,1 1 0,0 0 0,0-1 0,0 0 0,0 0 0,0 0 0,7-2 0,0 0 75,0-1-1,0-1 1,0 0 0,0 0-1,0-1 1,-1 0-1,0-1 1,0-1 0,0 1-1,-1-1 1,15-15-1,-13 10-49,-1 0 0,0-1 0,-1 0 0,0-1 0,-1 0 0,0 0 0,10-31 0,-7 13-60,-2-1 0,6-38 0,2-66 109,-17 134-87,2-24 79,-2 25-92,0 1-1,0-1 0,-1 0 1,1 1-1,0-1 0,0 1 1,-1-1-1,1 1 0,-1-1 1,1 1-1,-1-1 0,0 1 1,-1-3-1,2 4 2,-1 0-1,1 0 1,-1 1-1,1-1 1,-1 0-1,1 0 1,-1 1-1,1-1 1,0 0-1,-1 1 1,1-1-1,0 0 1,-1 1-1,1-1 1,0 1-1,-1-1 1,1 0 0,0 1-1,0-1 1,-1 1-1,1-1 1,0 1-1,0-1 1,0 1-1,-3 8 3,0 1-1,0-1 0,-1 11 1,0 1 1,-1 9-47,1-1 1,2 1-1,1 38 0,1-40 40,2 1 0,2-1 0,0 0 1,2 0-1,0-1 0,2 0 1,2 0-1,16 35 0,-20-52 85,3 12 214,-9-22-307,0 0-1,0 0 1,0 1 0,0-1-1,0 0 1,0 0 0,0 0-1,0 1 1,0-1 0,0 0-1,1 0 1,-1 0 0,0 0-1,0 1 1,0-1 0,0 0-1,0 0 1,0 0 0,0 1-1,0-1 1,1 0 0,-1 0-1,0 0 1,0 0 0,0 0-1,0 0 1,1 1 0,-1-1-1,0 0 1,0 0 0,0 0-1,1 0 1,-1 0 0,0 0-1,0 0 1,0 0 0,1 0-1,-1 0 1,0 0 0,0 0-1,0 0 1,1 0 0,-1 0-1,9-8-2318,4-15-3256,-9 9 3442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0:44.76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27 65 3136,'-7'-5'572,"5"4"-200,0 0-1,0-1 1,0 1 0,0 0-1,0-1 1,1 1-1,-1-1 1,0 1-1,-1-3 1,5-3 1688,-2 6-2004,0 1 1,-1-1-1,1 1 0,0-1 1,0 0-1,0 1 0,0-1 0,1 1 1,-1-1-1,0 1 0,0-1 0,0 1 1,0-1-1,0 1 0,1-1 0,-1 1 1,0-1-1,0 1 0,1-1 1,-1 1-1,0 0 0,2-2 0,1 0 75,1-1-1,0 1 1,0 0-1,0 0 1,0 0 0,0 0-1,1 1 1,-1-1-1,0 1 1,1 0-1,5 0 1,9-1 247,25 2 0,-31 0-285,18-1 31,0 3 0,0 0-1,0 2 1,50 13 0,-59-10-49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0:46.93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8 207 2240,'0'0'27,"0"-1"-1,0 1 1,0 0-1,0 0 1,0 0-1,0 0 1,0 0 0,0-1-1,0 1 1,0 0-1,-1 0 1,1 0-1,0 0 1,0 0 0,0-1-1,0 1 1,0 0-1,0 0 1,0 0 0,0 0-1,0 0 1,-1 0-1,1-1 1,0 1-1,0 0 1,0 0 0,0 0-1,0 0 1,0 0-1,-1 0 1,1 0-1,0 0 1,0 0 0,0 0-1,0 0 1,-1 0-1,1 0 1,0 0 0,0 0-1,0 0 1,0 0-1,0 0 1,-1 0-1,1 0 1,0 0 0,0 0-1,0 0 1,0 0-1,-1 0 1,1 0-1,-2 2 720,5-4 1649,2 18-987,-4-8-1285,0-1 1,1 1 0,0-1 0,0 0-1,5 11 1,-1-2 120,-3-8-11,-2-5-108,-1 0-1,1-1 1,0 1-1,0 0 0,1-1 1,2 6 661,14-51 2147,-12 20-2818,-1 1 0,-1-1 0,1-25 0,-3 19-127,7-29 1,-8 56-5,1-10-56,1 1 1,0 0 0,1-1-1,6-11 1,-10 23 55,1-1 0,0 1 0,-1-1 0,1 1 0,0-1 0,0 1 0,0 0 0,0-1 0,-1 1 0,1 0 0,0 0 0,0 0-1,0 0 1,0-1 0,0 1 0,-1 0 0,1 1 0,0-1 0,0 0 0,0 0 0,0 0 0,0 0 0,1 1 0,22 7 166,73 28-70,-91-35 59,1 0-1,-1 0 0,1-1 1,11 0-1,-10 0-14,-6 0 79,0 0-138,1 0-1,-1 0 1,1 0 0,-1 0 0,1-1-1,3-1 1,-1 2 21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0:47.86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7 35 3072,'-7'-1'9530,"10"2"-9866,8 0 618,5-1-52,-9-1-189,0 0 0,0 0 0,10 1 0,-9 0 5,0 0-1,-1 0 1,11-3 0,-2 1 71,-1-1 1,0 2-1,23 0 0,-21-1 27,-15 1-105,0 1-1,0-1 1,-1 1 0,1 0 0,0 0 0,0-1 0,0 1-1,0 1 1,-1-1 0,4 0 0,-4 1 366,-1-1-384,0 0-1,1 0 0,-1 0 1,0 0-1,0 0 0,0-1 1,0 1-1,1 0 1,-1 0-1,0 0 0,0 0 1,0-1-1,0 1 0,0 0 1,0 0-1,0 0 1,1 0-1,-1-1 0,0 1 1,0 0-1,0 0 0,0-1 1,0 1-1,0 0 1,0 0-1,0 0 0,0-1 1,0 1-1,0 0 0,0 0 1,0 0-1,0-1 1,0 1-1,0 0 0,0 0 1,-1 0-1,1-1 0,0 1 1,0 0-1,0 0 1,0 0-1,0-1 0,0 1 1,-1 0-1,1 0 0,-4-8-1357,7 4 351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0:48.48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21 25 64,'-21'5'9981,"28"-5"-8853,73-6 205,-59 5-917,-8 0-226,1-1 1,22-5-1,-25 4-140,0 1 0,0 1 0,21-1-1,9-2 205,-23 4-139,-5 2-2880,-3 0 973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0:49.29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11 2240,'0'-11'7568,"5"31"-5947,-2 30-496,-3-43-1002,1 1-1,0 0 1,4 11 0,-4-12-17,1 1 1,-1 0 0,1 11 0,-2-9-35,0-1 0,1 0 0,0 1 0,1-1 0,3 14 0,-2-12-9,-1 0 1,0 0 0,1 20 0,1 12 1,3 13 165,-5-35 63,6 31 0,-7-27 1125,-1-29-3770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0:50.05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12 216 3648,'-1'0'127,"0"-1"0,1 1 1,-1 0-1,0-1 0,1 1 1,-1-1-1,0 1 0,1-1 0,-1 1 1,1-1-1,-1 0 0,1 1 0,-1-1 1,1 0-1,-1 1 0,1-1 1,0 0-1,-1 0 0,1 1 0,0-1 1,0 0-1,-1 0 0,1 0 0,0 0 1,0 1-1,0-1 0,0 0 1,0 0-1,0 0 0,0 1 0,1-1 1,-1-1-1,1-10 2137,0 8-1982,-1-1 0,1 1 0,0 0 0,0-1 0,1 1-1,-1 0 1,1 0 0,0 0 0,0 1 0,0-1 0,0 0 0,1 1 0,3-5 0,-4 6-208,9-13 175,0 0 0,1 1 0,1 1-1,24-21 1,-33 31-239,0 0 0,0 0 0,0 0 0,0 1 0,1 0 0,-1 0 0,1 0-1,-1 0 1,1 1 0,0-1 0,-1 1 0,1 0 0,0 1 0,0-1 0,0 1 0,0 0-1,0 1 1,-1-1 0,1 1 0,0 0 0,0 0 0,8 3 0,-9-3 7,-1 0 0,1 1 1,-1 0-1,0 0 0,1 0 1,-1 0-1,0 0 0,0 0 0,0 1 1,-1 0-1,1-1 0,-1 1 1,1 0-1,-1 0 0,0 0 1,0 1-1,0-1 0,0 0 0,-1 1 1,0 0-1,1-1 0,-1 1 1,0 0-1,-1-1 0,1 1 0,-1 0 1,0 0-1,0-1 0,0 1 1,0 0-1,0 0 0,-3 7 1,1-4 19,-1 1 0,0 0 0,-1-1 0,0 0 1,0 0-1,0 0 0,-1 0 0,0-1 1,-1 0-1,1 0 0,-1 0 0,0-1 1,-1 0-1,-7 6 0,-12 5 60,0-1 0,-39 16 0,64-30-99,-14 7 34,8-7-149,6-2 58,18 17-74,8 0 266,1 0 1,40 16-1,23 8 607,25 9-173,-90-37-447,-17-8-37,1 0 0,0 0 1,10 3-1,-38-20-11048,11 12 7920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5:42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14 176 9792,'-13'-33'4448,"89"10"-3872,-8 6 1535,4 6-1279,67-13 512,1 4-800,31-4-448,-10 12-96,5 4-2368,-26 4 1313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0:51.52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47 192 3552,'0'-36'6146,"0"-18"-1823,-4 35-3490,4 18-735,-1-1-1,0 1 1,1-1-1,0 0 1,-1 1-1,1-1 1,0 0-1,0 1 1,0-1 0,0 1-1,0-1 1,1-3-1,0 1 62,0 0 0,-1 0-1,1 0 1,-1-1 0,-1-5-1,1 9-106,0-1-1,0 0 0,0 1 0,0-1 1,0 1-1,-1-1 0,1 0 1,-1 1-1,1-1 0,-1 1 0,0-1 1,0 1-1,1 0 0,-1-1 1,0 1-1,-2-2 0,2 4 27,0-1-81,-1 1-1,1 0 1,0 0 0,0-1-1,0 1 1,0 0-1,1 0 1,-1 0-1,0 0 1,0 0-1,0 0 1,1 0-1,-1 1 1,1-1 0,-1 0-1,1 0 1,-2 3-1,1 3 35,-4 13-80,-3 25 0,7-39 52,0 0 0,1 1-1,0-1 1,1 0 0,-1 1-1,1-1 1,0 0 0,3 9-1,-4-15 13,0 1 0,0 0 0,0-1-1,1 1 1,-1-1 0,0 1 0,0-1-1,0 1 1,0-1 0,1 1 0,-1-1-1,0 1 1,1-1 0,-1 1 0,0-1-1,1 1 1,-1-1 0,0 0-1,1 1 1,-1-1 0,1 0 0,-1 1-1,1-1 1,-1 0 0,1 1 0,-1-1-1,1 0 1,-1 0 0,1 0 0,-1 1-1,1-1 1,0 0 0,1-1 36,-1 0 0,0 1 0,1-1 0,-1 0 0,0 0 0,0 0 0,0 0 0,0 0 1,2-2-1,2-2 61,3-3 33,-1-1 0,1 1-1,-2-1 1,9-14 0,-12 18-121,-1 1 0,0 0-1,-1 0 1,1-1 0,-1 1-1,1-1 1,-1 1 0,-1-1-1,1 0 1,-1 1 0,0-1-1,0 0 1,0-5 0,0 9-30,0 1 0,0 0 0,0-1 1,0 1-1,0 0 0,0-1 0,-1 1 1,1 0-1,0-1 0,0 1 0,0 0 0,0-1 1,0 1-1,0 0 0,-1-1 0,1 1 1,0 0-1,0 0 0,0-1 0,-1 1 0,1 0 1,0 0-1,0-1 0,-1 1 0,1 0 1,0 0-1,-1 0 0,1 0 0,0-1 1,0 1-1,-1 0 0,1 0 0,0 0 0,-1 0 1,1 0-1,0 0 0,-1 0 0,0 0 1,0 0 5,0 1 0,0-1 0,-1 1 1,1-1-1,0 1 0,0 0 0,0 0 1,0 0-1,0-1 0,-2 3 1,-1 2 17,-1 0 0,1 0 0,-6 11 0,8-12-200,-2 1 180,1 1 0,0 0 0,1 0 0,0 0 0,-3 12 0,5 6-2545,4-8 905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2:42.06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72 31 1312,'0'1'550,"0"-5"-231,0 0-37,0 7 1586,1-3-1250,3 0-239,0-1-1,0 1 1,-1-1 0,1 0-1,0-1 1,-1 1 0,1 0-1,-1-1 1,1 0 0,3-2-1,11-7 417,-15 12-752,-1 0-3,-1 0 0,1 0 0,-1 0 0,1 0 0,-1 0 0,0 1 0,0-1 0,1 0 0,-1 1 0,0-1 0,0 1 0,0-1 0,0 1 0,-1-1 0,1 1 0,0 0 0,-1-1 0,1 1 0,-1 0 0,1-1 0,-1 1 0,0 0 0,0 0 0,0 0 0,0 2 0,-1 13 7,-2-1 0,0 1 0,-1-1 0,0 0 0,-12 27 0,8-23-25,-33 115 557,-5 14 127,36-116-357,9-27-241,0-1-1,0 1 1,-1-1-1,0 0 1,0 1-1,0-1 1,-1 0-1,0-1 0,-4 7 1,12-15-1488,0 0 0,0 0 0,7-8 0,1-7-673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2:42.57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18 99 2400,'-18'-3'1312,"32"3"1117,-1-1-1,18-4 1,64-20-1576,-33 8-256,16 0-347,0 4 1,110-5 0,-102 19 629,-85 0-920,-5 2-2202,-10 5-4836,13 0 4470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2:44.41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118 39 3328,'-1'-1'142,"1"-1"0,-1 1 0,1 0 0,-1-1 0,1 1 0,-1-1 0,1 1 0,0-1 0,0 1 0,0-1 0,0 1 0,0-1 0,0 1 0,0 0 0,0-1 0,1 1 0,-1-1 0,0 1 0,1-1 0,0 1 0,-1 0 0,1-1 0,0 1 0,-1 0 0,1 0 0,1-2 0,-2 3-141,1 0 0,-1 0 0,0 0-1,0 0 1,1 0 0,-1 0-1,0 0 1,1 1 0,-1-1-1,0 0 1,0 0 0,1 0-1,-1 0 1,0 0 0,0 0-1,1 1 1,-1-1 0,0 0 0,0 0-1,0 0 1,1 1 0,-1-1-1,0 0 1,0 0 0,0 1-1,0-1 1,0 0 0,1 0-1,-1 1 1,0-1 0,0 0 0,0 0-1,0 1 1,0-1 0,0 0-1,0 1 1,0-1 0,0 0-1,0 1 1,2 14 211,-12 100 1358,9-108-1524,-7 35 457,-12 41 0,2-14-69,-32 162 702,32-145 160,15-79-547,1-7-103,2-15 2,6-18-613,21-63-1,-23 84-82,4-8-74,0 1 1,1-1-1,1 2 0,1-1 0,23-28 1,-33 45 74,1 0 1,0 0-1,-1 0 0,1 0 1,0 0-1,0 1 1,1-1-1,-1 1 1,0-1-1,0 1 1,1 0-1,2-1 1,-4 1 37,0 1 0,0 0 1,0 0-1,0 0 0,0 0 1,0-1-1,0 1 0,0 0 0,-1 1 1,1-1-1,0 0 0,0 0 0,0 0 1,0 0-1,0 1 0,0-1 1,0 1-1,0-1 0,0 0 0,0 1 1,-1-1-1,1 1 0,0 0 0,0-1 1,-1 1-1,1 0 0,0-1 1,-1 1-1,1 0 0,-1 0 0,1 0 1,-1 0-1,1 1 0,7 12 19,-2 1-1,1 1 1,-2-1 0,4 19-1,-2-4 87,3 18 107,-9-42-160,0 1 1,0-1 0,0 0-1,1 0 1,0 0-1,0 0 1,1-1-1,-1 1 1,1-1-1,0 1 1,5 5 0,-6-10-5,-1 1 0,1-1 0,0 0 0,-1 0 0,1 0 1,0-1-1,0 1 0,0 0 0,-1-1 0,1 1 0,0-1 1,0 0-1,0 1 0,0-1 0,0 0 0,0 0 0,0 0 0,3-1 1,36-7 103,-37 7-145,31-9 176,0-1 0,39-18 0,-58 21-113,0 0 0,-1-1 0,0 0 0,-1-1 0,0-1 0,19-18 0,-28 23-6,0 1 1,-1-1-1,1 0 0,-1 0 0,0 0 0,-1 0 1,6-12-1,-9 16-49,1 0-1,-1 1 1,1-1 0,-1 0 0,0 0 0,1 0-1,-1 1 1,0-1 0,0 0 0,0 0 0,-1 0-1,1 1 1,0-1 0,-1 0 0,1 0 0,-1 1 0,0-1-1,1 0 1,-1 1 0,0-1 0,0 0 0,0 1-1,0-1 1,0 1 0,0 0 0,-1-1 0,1 1-1,0 0 1,-1 0 0,1 0 0,-1 0 0,1 0-1,-1 0 1,0 0 0,-2-1 0,0 1-45,-1-1 1,1 1-1,-1 0 1,1 0-1,-1 0 1,1 0-1,-1 1 0,0 0 1,1 0-1,-1 0 1,0 1-1,1-1 1,-1 1-1,0 0 1,1 0-1,-1 1 1,1-1-1,0 1 0,-8 4 1,6-2 2,-1 0-1,1 0 1,1 1 0,-1-1 0,0 1 0,1 0 0,0 1-1,1-1 1,-1 1 0,1 0 0,-6 11 0,6-8 28,1 0 1,0 0 0,1 0-1,0 0 1,0 0 0,1 1 0,0-1-1,0 0 1,1 1 0,1-1 0,0 0-1,0 1 1,4 15 0,-2-14 16,1 0 1,-1-1-1,2 1 0,-1-1 1,2 0-1,-1 0 0,1 0 1,1-1-1,0 0 0,0 0 1,9 8-1,-12-13 10,1-1 0,0 1-1,0-1 1,0 0 0,0 0 0,0-1-1,1 1 1,-1-1 0,1 0 0,0-1-1,-1 1 1,1-1 0,0 0 0,0-1-1,0 1 1,0-1 0,-1 0 0,1-1-1,7-1 1,-3 0 61,-1 0 0,1-1 0,0 0-1,-1-1 1,0 0 0,0 0 0,0-1 0,-1 0 0,1-1 0,12-11-1,-3 0-82,-1 0-1,-1-2 0,20-29 0,36-68 74,-25 38 137,-21 38-383,-24 42 174,0 0 1,0-1 0,-1 1-1,1 0 1,-1 0-1,1 0 1,-1 0-1,0 1 1,0-1 0,1 0-1,-2 0 1,1 1-1,0-1 1,0 5-1,16 99-159,-13-91 205,0 0 0,1 0 0,0 0 0,15 26 0,-18-38-41,0 0 0,1 0 0,-1 0 0,1 0 0,0-1 0,0 1 0,0-1 0,0 0 0,0 1 0,0-2 0,0 1 0,1 0 0,-1-1 0,1 1 0,-1-1 0,1 0 0,0 0 0,-1 0 0,1-1 0,0 1 0,0-1 0,-1 0 0,1 0 0,4-1 0,4 0 32,-1-1 0,0 0 0,0-1 0,0 0 0,-1 0 0,21-11 0,-12 4-4,-1 0 0,0-2-1,0 0 1,24-23 0,-31 24 55,-1 0 0,1 0 0,-2-1 1,0-1-1,0 0 0,13-27 0,-19 34-69,0 0-1,-1 0 1,0 0-1,0-1 1,1-7-1,-3 12-32,0 0 0,0 0 1,0-1-1,0 1 0,0 0 0,-1 0 0,1 0 0,0 0 0,-1 0 1,0 0-1,0-1 0,1 1 0,-1 1 0,0-1 0,-1 0 0,1 0 0,0 0 1,0 0-1,-3-2 0,3 4 4,1-1-1,-1 1 1,1-1 0,-1 1 0,1-1-1,-1 1 1,0 0 0,1-1-1,-1 1 1,0 0 0,0-1 0,1 1-1,-1 0 1,0 0 0,0-1 0,1 1-1,-1 0 1,0 0 0,0 0 0,0 0-1,1 0 1,-1 0 0,-1 1 0,1-1-9,-1 1 1,1 0-1,-1-1 1,1 1-1,-1 0 1,1 0 0,0 0-1,0 0 1,-1 0-1,-1 2 1,0 1-14,-1 1 0,1 0 0,-1-1 1,-4 11-1,6-8 22,-1 0 0,1 1 1,0-1-1,1 1 0,0-1 0,0 0 1,0 1-1,1 0 0,0-1 0,1 1 1,1 8-1,-1-6 0,2-1 1,-1 0-1,1 0 1,0 0-1,1 0 0,0 0 1,0-1-1,7 11 0,-4-9 73,1 0 0,0 0-1,0-1 1,1 0-1,0-1 1,13 10-1,-19-16-28,0 0 0,0 0 0,0 0 1,0-1-1,0 1 0,1-1 0,-1 0 0,0 0 0,1 0 0,-1-1 0,1 1 0,0-1 1,-1 0-1,1 0 0,-1 0 0,1 0 0,-1-1 0,1 1 0,-1-1 0,1 0 0,-1 0 1,0 0-1,1-1 0,-1 1 0,0-1 0,4-2 0,-3 1-261,0 0-1,0 0 1,0 0-1,0-1 1,-1 1-1,6-9 1,-3 4-1485,-2 0 1,8-16 0,1-1-879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2:47.18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0 890 2400,'0'2'5392,"1"-29"-4690,1-1 0,1 1 0,1 0 1,2 0-1,15-46 0,-16 61-643,0 0-1,0-1 1,1 2 0,1-1-1,0 1 1,1 0 0,0 0-1,0 1 1,1 0 0,1 1-1,0 0 1,0 0 0,0 1-1,1 0 1,0 1 0,1 0-1,0 1 1,23-9 0,-31 14-74,0-1 0,0 1 0,0 1 0,0-1 0,0 0 0,0 1 0,0 0 0,0 0 0,0 0 0,0 1-1,6 0 1,-8 0 22,0 0 0,0 0 0,0 0 0,0 0 0,-1 0 0,1 0-1,0 0 1,0 0 0,-1 1 0,1-1 0,-1 1 0,1-1-1,-1 1 1,0-1 0,1 1 0,-1 0 0,0 0 0,0 0-1,0 0 1,-1-1 0,1 1 0,0 0 0,0 4 0,1 10 22,0 1 0,-2 0 1,0 0-1,0 0 0,-6 29 1,-3-3 71,6-31 176,1 1 1,-2 23-1,23-65 1195,-10 12-1389,1 1 1,1 1-1,0 0 0,17-17 1,57-49-23,-71 69-59,17-13-108,-29 23 79,0 1-1,1-1 1,-1 1 0,1 0 0,-1 0 0,1 0-1,0 0 1,0 0 0,-1 0 0,6 0 0,-7 1 21,0 0 1,0 1-1,0-1 1,0 0-1,0 0 1,-1 1-1,1-1 1,0 0-1,0 1 1,0-1-1,0 1 1,-1-1-1,1 1 1,0-1-1,-1 1 1,1 0 0,0-1-1,-1 1 1,1 0-1,-1 0 1,1-1-1,-1 1 1,1 0-1,0 1 1,6 25-118,-5-20 111,2 10 48,-2 1 1,0 0 0,0-1 0,-2 21 0,0-35-35,0-3 7,0 0-1,0 1 1,0-1 0,0 0-1,0 0 1,0 0-1,0 0 1,0 0 0,0 0-1,0 1 1,0-1-1,0 0 1,0 0 0,0 0-1,0 0 1,0 0-1,0 0 1,0 1-1,0-1 1,0 0 0,1 0-1,-1 0 1,0 0-1,0 0 1,0 0 0,0 0-1,0 0 1,0 0-1,0 0 1,1 0 0,-1 1-1,0-1 1,0 0-1,0 0 1,0 0 0,0 0-1,0 0 1,1 0-1,-1 0 1,0 0 0,8-3 204,9-8 50,-14 9-153,6-5-101,0 0 1,-1 0-1,0-1 0,7-9 1,20-19 28,30-16 90,-62 49-174,-3 3 31,1 0 0,-1-1 1,1 1-1,-1-1 1,0 1-1,1 0 1,-1-1-1,1 1 0,-1 0 1,1-1-1,-1 1 1,1 0-1,-1 0 1,1 0-1,0 0 0,-1-1 1,1 1-1,-1 0 1,1 0-1,-1 0 1,1 0-1,-1 0 0,1 0 1,0 0-1,-1 0 1,1 1-1,-1-1 1,1 0-1,-1 0 0,1 0 1,-1 1-1,1-1 1,-1 0-1,1 0 1,-1 1-1,1-1 1,-1 0-1,1 1 0,0 0 1,0 1 6,0 0-1,1 0 1,-1 0 0,0 0-1,0 0 1,0 0 0,0 0 0,0 0-1,0 1 1,-1-1 0,1 0-1,-1 1 1,1 2 0,-1 35-55,-1-22 103,1 6-29,-1-4-13,2 0-1,0-1 1,1 1 0,5 25 0,-7-43 28,1-1-1,-1 0 0,1 1 1,-1-1-1,1 1 0,-1-1 1,1 0-1,0 1 0,0-1 1,-1 0-1,1 0 1,0 0-1,0 1 0,0-1 1,2 1-1,-2-2-7,0 1-1,0-1 1,0 0 0,-1 0-1,1 0 1,0 0 0,0 0 0,0 0-1,0 0 1,0 0 0,0 0-1,-1 0 1,1 0 0,0 0-1,0-1 1,0 1 0,0 0-1,0-1 1,-1 1 0,1 0-1,0-1 1,0 1 0,-1-1-1,2 0 1,9-8 32,-1-1 0,0 0 0,0 0 0,8-12 0,3-4 57,111-109 53,-77 80-437,-55 55 268,0 0 0,0 0-1,0 0 1,1 0 0,-1 0-1,0-1 1,0 1 0,0 0-1,0 0 1,0 0 0,0 0 0,1 0-1,-1 0 1,0 0 0,0 0-1,0 0 1,0 0 0,0 0-1,0 0 1,1 0 0,-1 0 0,0 0-1,0 0 1,0 0 0,0 0-1,0 0 1,1 0 0,-1 0-1,0 0 1,0 0 0,0 0 0,0 0-1,0 0 1,0 0 0,1 0-1,-1 0 1,0 0 0,0 1 0,0-1-1,0 0 1,0 0 0,3 8-70,-3 8 111,-5 21-18,0-8-73,0 39 0,5-61 71,0 1-1,1 0 0,-1-1 1,2 1-1,-1-1 0,1 1 1,0-1-1,0 0 0,1 0 1,4 8-1,-6-14-5,-1 1 1,1-1-1,-1 0 0,1 0 0,0 0 0,-1 0 0,1 0 1,0 0-1,0 0 0,0-1 0,0 1 0,0 0 0,0 0 1,0-1-1,0 1 0,0 0 0,0-1 0,0 1 0,0-1 1,0 0-1,1 1 0,-1-1 0,0 0 0,0 0 1,0 1-1,1-1 0,-1 0 0,2 0 0,-1-1 23,0 0 0,0 0 0,0 0-1,-1 0 1,1 0 0,0 0 0,0-1 0,0 1-1,-1-1 1,1 1 0,-1-1 0,1 1 0,-1-1 0,0 0-1,2-2 1,86-152 536,-78 140-514,-9 14-87,-1 0 1,1 0-1,-1 1 1,1-1-1,-1-1 0,0 1 1,0 0-1,0 0 1,0 0-1,0-1 0,0 1 1,-1 0-1,1-3 0,0 8-34,0 0 0,0 0-1,0-1 1,0 1 0,0 0-1,2 3 1,10 23 98,-8-10-71,10 23-1,-13-37 55,1 0 0,-1 0 1,1 0-1,0 0 1,0-1-1,0 1 1,1-1-1,0 0 1,6 6-1,-9-9 2,0-1-1,-1 1 1,1-1 0,0 0-1,0 1 1,-1-1 0,1 0-1,0 1 1,0-1 0,0 0-1,0 0 1,-1 0 0,1 0-1,0 0 1,0 0 0,0 0-1,0 0 1,-1 0 0,1 0-1,0-1 1,0 1-1,0 0 1,-1-1 0,1 1-1,0 0 1,0-1 0,-1 1-1,1-1 1,0 1 0,0-1-1,3-3 73,-1 1-1,1-1 0,-1 0 0,3-4 1,-1 2-14,10-13 137,17-21-61,35-58 0,-8 7-393,-43 67-282,-16 26 493,0 0-1,0 0 0,0 0 0,0 1 1,1-1-1,-1 0 0,1 0 0,-1 0 1,2 3-1,-1-1-7,3 17-31,-1 0-1,-1 1 0,-1-1 1,-3 43-1,1-51 153,-4 25 0,4-34-41,0 0 0,0-1 1,0 1-1,-1 0 0,1-1 0,-1 1 1,0-1-1,0 0 0,0 0 0,0 1 1,-4 3-1,5-6-19,0-1 1,0 1-1,0 0 0,-1-1 1,1 1-1,0-1 1,0 1-1,0-1 0,-1 0 1,1 1-1,0-1 1,0 0-1,-1 0 0,1 0 1,0 0-1,-1 0 1,1 0-1,0 0 1,0-1-1,-1 1 0,1 0 1,0-1-1,0 1 1,0-1-1,-1 1 0,1-1 1,0 0-1,0 1 1,0-1-1,-1-1 0,-2-1 55,0 0 0,1 0-1,0 0 1,0 0 0,0-1-1,0 1 1,-4-8 0,-11-28 49,18 39-138,0 0 0,0-1-1,0 1 1,-1 0-1,1 0 1,0-1-1,0 1 1,0 0 0,0-1-1,0 1 1,0 0-1,0-1 1,0 1-1,0 0 1,0-1 0,0 1-1,0 0 1,1-1-1,-1 1 1,0 0-1,0 0 1,0-1-1,0 1 1,0 0 0,1-1-1,-1 1 1,0 0-1,0 0 1,0-1-1,1 1 1,-1 0 0,0 0-1,0 0 1,1-1-1,15-3-327,25 3 175,-33 1 212,36 1-184,-24 0 179,1-1 0,-1 0-1,0-2 1,0 0 0,30-8-1,-32 5 35,-1-1 0,0-1-1,0 0 1,20-14-1,-30 16-55,1 0-1,-1 0 1,-1-1-1,1-1 1,-1 1-1,0-1 1,-1 0-1,0 0 1,0 0-1,0-1 1,4-9-1,-3 2 53,-1-1-1,0 1 1,4-26-1,4-51-30,-12 84-40,8-199-221,-11 179 60,-3 16-105,5 12 259,0 0 0,-1-1 0,1 1 0,0 0 0,0 0 0,-1 0 1,1 0-1,0 0 0,0-1 0,-1 1 0,1 0 0,0 0 0,0 0 0,-1 0 0,1 0 0,0 0 1,-1 0-1,1 0 0,0 0 0,0 0 0,-1 0 0,1 0 0,0 0 0,0 0 0,-1 0 0,1 0 1,0 0-1,-1 1 0,1-1 0,0 0 0,0 0 0,0 0 0,-1 0 0,1 0 0,0 1 0,-1-1 0,0 1-6,-1 1-1,1 0 1,-1-1-1,1 1 1,0 0-1,-1 0 0,1 0 1,0 0-1,0 0 1,0 0-1,0 2 1,-8 28-15,5-16-12,-41 183-345,36-147 465,-2 102 0,11-132-62,2-1 0,0 1 0,1 0 0,8 28-1,-11-49-78,0 0 0,1 0 0,-1 0 0,0 0 0,1 0-1,-1 1 1,0-1 0,1 0 0,0-1 0,-1 1 0,1 0-1,-1 0 1,1 0 0,0 0 0,0 0 0,0-1 0,-1 1-1,1 0 1,0-1 0,0 1 0,0 0 0,0-1-1,0 1 1,0-1 0,0 0 0,0 1 0,0-1 0,2 1-1,-1-2-513,0 1-1,0 0 0,1-1 1,-1 1-1,0-1 0,0 0 1,0 0-1,0 0 0,0 0 1,0 0-1,-1 0 0,1 0 1,3-3-1,5-4-1218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2:47.54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11 91 3712,'-10'-12'1696,"10"1"-1472,0 3 960,10 8-704,3-12 576,8 1-608,2-6 32,3 9-288,1 0-32,1 5-96,-7 3 96,2 0-96,-2 8 192,2 0-160,-2 0-4960,11-8 2656,-1-8 160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2:48.94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9 57 3552,'-8'-17'1147,"7"11"-683,3 1-376,0 1 346,-1-1 1,0 1 0,0 0-1,1-8 1,-2 22-497,-1 2 230,0 1 0,3 15 0,11 317 1911,-13-314-1902,5 170 3018,-4-207-2954,0-1 0,1 0-1,-1 1 1,1 0 0,1-1 0,2-5 0,1-4-172,2-2-75,-1 0 1,2 0-1,1 1 0,0 1 1,14-18-1,-16 24-44,0 0 0,1 1 0,0 0-1,1 0 1,0 1 0,0 1 0,1 0-1,20-11 1,-27 17 24,0-1-1,0 1 1,0 0-1,0 0 1,0 1 0,0-1-1,0 1 1,0 0-1,0 0 1,0 0-1,0 1 1,1-1-1,-1 1 1,0 0-1,0 0 1,-1 1 0,1-1-1,0 1 1,0 0-1,-1 0 1,1 0-1,-1 0 1,0 1-1,1-1 1,-1 1-1,4 4 1,-5-4 24,1 0 0,-1-1 0,1 1 0,-1 0 0,0 1 0,-1-1 0,1 0 0,0 0 0,-1 1 0,0-1 0,0 1 0,0 0 0,0-1 0,0 1 0,-1-1 1,1 1-1,-1 0 0,0 0 0,0-1 0,-1 1 0,1 0 0,-1-1 0,0 1 0,0-1 0,0 1 0,0-1 0,-1 1 0,1-1 0,-4 6 0,0-3 52,0 0 1,0 0-1,0-1 0,-1 1 0,0-2 1,0 1-1,0 0 0,-1-1 1,-7 4-1,-13 4 136,-29 11 0,26-12-160,18-6 60,0 0-1,0-1 0,0-1 1,-1 0-1,0-1 0,1 0 1,-17 0-1,113-3 6,1-3-1,146-27 1,-215 27-7,0 0 0,27-11 1,-40 13-53,1 1-1,-1-1 1,1 0 0,-1 0 0,0 0 0,0 0 0,0 0 0,0-1 0,0 1 0,-1-1-1,1 0 1,-1 0 0,1 0 0,-1 0 0,0 0 0,0 0 0,-1-1 0,3-3 0,-4 5-39,0-1 0,1 1 1,-1-1-1,0 1 1,0-1-1,0 0 1,0 1-1,-1-1 1,1 1-1,-1-1 1,0 1-1,1-1 1,-1 1-1,-2-4 1,2 5-10,1-1 1,-1 1-1,1 0 0,-1 0 1,0 0-1,0 0 1,0 0-1,0 0 1,0 0-1,0 0 1,0 1-1,0-1 0,0 0 1,0 0-1,0 1 1,0-1-1,0 1 1,-1-1-1,1 1 1,0 0-1,0-1 1,-1 1-1,1 0 0,0 0 1,0 0-1,-1 0 1,-1 0-1,-3 1-30,1 0 0,-1 1 1,0 0-1,1 0 0,0 0 0,0 1 0,0 0 0,0 0 0,0 0 0,0 1 0,1-1 1,-1 1-1,-5 6 0,8-7 51,1-1 0,-1 0 0,0 1 1,0 0-1,1-1 0,0 1 0,-1 0 1,1 0-1,0-1 0,0 1 0,1 0 1,-1 0-1,1 0 0,-1 0 0,1 0 0,0 0 1,0 1-1,0-1 0,0 0 0,1 0 1,-1 0-1,1 0 0,0 0 0,0-1 0,0 1 1,3 5-1,1 1 37,0-1 1,0-1-1,1 1 1,0-1-1,1 0 1,-1 0-1,1 0 1,1-1-1,-1 0 1,11 6-1,-12-9 21,-1 0 1,1 0-1,0-1 0,0 1 0,0-1 0,0-1 0,1 1 0,-1-1 0,1 0 0,-1 0 1,0-1-1,1 0 0,-1 0 0,1-1 0,12-2 0,2-3-842,36-17 1,3-1-4113,-17 11 2113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2:50.33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173 67 2976,'2'-1'212,"0"0"0,0 1-1,0-1 1,0 0 0,0 0 0,0 0 0,-1 0 0,1 0 0,0-1 0,0 1-1,-1-1 1,3-2 0,-3 3-74,0 1 0,-1-1 1,1 0-1,0 0 0,-1 0 0,1 0 0,0 0 0,-1-1 1,1 1-1,0-2 0,-1 3-71,0 0 0,0-1 0,0 1 0,0 0 0,0-1 0,0 1 0,0-1 0,-1 1 0,1 0 0,0-1 0,0 1 0,0 0 0,0-1 0,0 1 0,0 0 0,-1-1 0,1 1 0,0 0 0,0-1 0,-1 1 0,1 0 0,0 0 0,0-1 0,-1 1 0,1 0 0,0 0 0,-1 0 0,1-1 0,0 1 0,-1 0 0,1 0 0,-1 0 0,0 0-43,-1-1 0,0 1 0,1 0 0,-1 1 0,1-1 0,-1 0 0,0 0 0,1 1 0,-1-1 0,1 1 0,-1-1 0,1 1 0,-1 0 0,-2 1 0,-20 13 92,22-14-85,-16 12 177,0 0 0,0 1 0,-24 26 0,37-34-159,-1 1 0,1 0-1,0-1 1,1 2 0,0-1 0,0 0 0,1 1-1,-1 0 1,1-1 0,1 1 0,0 1 0,-2 13-1,4-21 6,-1 1 1,1-1-1,0 1 0,0-1 0,0 1 0,1-1 0,-1 1 1,0-1-1,1 1 0,-1-1 0,0 1 0,1-1 0,0 1 1,-1-1-1,1 0 0,1 3 0,-1-4-16,0 1 0,-1-1 0,1 1 0,0-1 0,-1 0 0,1 0 0,0 1 0,0-1 0,-1 0 0,1 0 0,0 0 0,-1 0 0,1 0 0,0 0 0,0 0 0,-1 0 0,1 0 0,0 0 0,0 0 0,-1 0 0,1 0 0,0-1 0,0 1 0,-1 0 0,1-1-1,0 1 1,-1 0 0,1-1 0,-1 1 0,1-1 0,0 1 0,-1-1 0,1 1 0,-1-1 0,1 0 0,11-9 108,-1-1 1,0 0-1,-1 0 0,-1-1 0,1-1 0,-2 1 0,0-1 0,0-1 0,10-27 1,4-10-187,-14 34-255,10-30 0,-16 60 153,-1 0-1,2-1 0,7 24 1,-7-25 159,1-1 0,1 1 0,-1-1 0,13 18 0,-13-22 23,-1-1 0,2 0 0,-1 0 0,0 0 0,1-1 0,0 1 0,0-1 0,1 0 0,8 5 0,-11-8 49,0 0 0,0 0 1,0-1-1,0 1 0,0-1 1,1 1-1,-1-1 0,0 0 0,0 0 1,0 0-1,0-1 0,1 1 0,-1-1 1,0 0-1,4-1 0,7-4 191,27-13 0,-21 9-194,25-11-96,-2-2-1,50-35 0,-89 55 3,0 0-1,1 0 1,0 0-1,0 1 0,-1-1 1,9-1-1,-12 3 3,1 1 0,-1 0 0,0 0 0,1 0 0,-1 0 0,0 0 0,1 0 0,-1 0 0,0 0 0,1 1 0,-1-1 0,0 0 1,0 1-1,1-1 0,-1 1 0,0-1 0,0 1 0,0 0 0,1 0 0,-1-1 0,0 1 0,0 0 0,0 0 0,0 0 0,-1 0 0,1 0 0,0 0 0,0 0 0,-1 1 0,2 0 0,-1 1 5,1 1-1,-1-1 1,0 0-1,0 0 0,0 1 1,0-1-1,0 1 1,-1-1-1,0 5 1,-2 34 105,0-9 21,2-31-124,-1 0 1,1-1 0,0 1 0,-1 0 0,1 0 0,-1-1 0,0 1 0,-1 2-1,-2 10 190,4-13-36,2-1-107,0-1 0,-1 1 0,1-1 0,0 0 0,0 0 0,-1 0 0,1 0 1,0 0-1,-1 0 0,1 0 0,-1 0 0,2-2 0,-3 2-33,40-31 320,30-29-115,-64 56-252,-1-1 0,1 1 1,0 0-1,0 1 0,13-8 0,-17 11 13,0 0-1,0 0 0,0 1 1,0-1-1,0 1 0,0-1 0,1 1 1,-1 0-1,0 0 0,0 0 1,0 0-1,1 0 0,-1 0 1,0 1-1,0-1 0,0 1 1,0-1-1,0 1 0,1 0 1,-1 0-1,0 0 0,-1 0 0,1 0 1,3 3-1,41 36-47,-31-27 175,0 0-1,20 13 1,-30-23 1,1 0-1,-1-1 1,1 0-1,0 0 1,-1 0-1,1-1 1,11 2 0,44 0-754,19-7-4229,-37-1 2282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2:54.93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0 709 1728,'0'0'3595,"2"1"-3089,2 0-356,0 0 0,0 0-1,0-1 1,-1 1 0,1-1 0,0 0-1,0 0 1,0 0 0,0-1 0,0 1-1,0-1 1,0 0 0,0 0-1,6-3 1,-2 0 38,0 0-1,0 0 0,-1-1 1,0 0-1,12-11 1,-9 7-39,-1-1 1,0 0 0,-1 0 0,0-1 0,-1 0-1,10-20 1,27-77 450,-23 49-131,-23 70-625,0 0-1,1 0 1,0 18-1,-1 1 196,1-12-25,1 0 0,0 0-1,1 0 1,6 28-1,-4-33 19,0 0-1,1 0 1,1 0-1,0 0 0,0-1 1,13 20-1,-15-28 81,0 1-1,1-1 0,-1 0 1,1 0-1,0-1 0,0 1 1,0-1-1,8 5 0,-10-7-54,0 0-1,0 0 0,1 0 1,-1 0-1,0 0 1,1 0-1,-1-1 0,0 1 1,1-1-1,-1 0 1,1 0-1,-1 0 1,1 0-1,-1 0 0,0 0 1,1-1-1,-1 1 1,1-1-1,-1 1 0,3-2 1,3-3 17,-1 1 0,0-1 0,0 0 0,0-1 1,-1 1-1,0-1 0,0-1 0,0 1 0,-1-1 0,0 0 0,5-10 0,6-12-26,19-49-1,-24 51-92,12-24-142,-22 51 184,-1 0 1,0 0-1,0 0 1,1 0-1,-1 0 0,0 0 1,0 0-1,1 0 1,-1 0-1,0 1 0,0-1 1,1 0-1,-1 0 1,0 0-1,0 0 1,1 1-1,-1-1 0,0 0 1,0 0-1,0 1 1,0-1-1,1 0 0,-1 0 1,0 1-1,0-1 1,0 0-1,0 0 1,0 1-1,0-1 0,0 0 1,0 1-1,0-1 1,6 13-52,3 85 101,-5-40 56,-3-33-7,-2-21-28,1 1-1,0 0 1,1 0 0,-1-1 0,1 1-1,2 8 1,-2-11 204,-1-4-80,3-5-81,0 1-1,0 0 1,7-11-1,5-10-61,-4 7 2,21-32 0,-26 44-81,0 0 0,0 1 1,1 0-1,0 0 0,0 0 0,14-9 0,-20 15 22,1 0-1,-1 1 1,1-1-1,0 0 1,-1 0 0,1 1-1,0-1 1,-1 1-1,1-1 1,0 1-1,0 0 1,-1 0-1,1-1 1,0 1 0,0 1-1,-1-1 1,1 0-1,0 0 1,0 1-1,-1-1 1,1 1-1,0-1 1,-1 1 0,1 0-1,0-1 1,-1 1-1,1 0 1,-1 0-1,0 0 1,1 0-1,-1 1 1,2 1 0,3 4-30,0 1 0,0 0 0,-1 0 0,8 17 0,-2-7-11,1 7 2,-8-17 84,-1-1 0,1 0-1,1 1 1,-1-1 0,9 9 0,-12-15-13,0 0 0,1 0-1,-1 0 1,0 0 0,1 0 0,-1 0 0,1 0 0,-1 0 0,1 0 0,0-1 0,-1 1 0,1-1-1,0 1 1,-1-1 0,1 0 0,0 0 0,0 1 0,-1-1 0,1 0 0,0-1 0,-1 1 0,1 0-1,0 0 1,0-1 0,-1 1 0,1-1 0,0 1 0,-1-1 0,1 0 0,-1 0 0,2-1 0,5-3 19,0-1 0,0 0 0,0 0 0,-1-1 0,-1 0 0,1-1 0,-1 1 0,0-1 0,7-13 0,0-3 23,-1 0 0,11-30 1,-1-4-88,70-203 319,-84 230-313,-2-1 0,-2 0 0,0-1 0,-2-41 0,-2 74-4,0-1 0,0 0 0,0 1 0,0-1-1,0 0 1,0 1 0,0-1 0,0 1 0,-1-1-1,1 0 1,0 1 0,0-1 0,-1 1 0,1-1-1,0 1 1,0-1 0,-1 0 0,0 1 5,1 0 0,0 0 0,0 0 1,0 0-1,-1 0 0,1 0 0,0 0 0,0 0 0,0 1 1,-1-1-1,1 0 0,0 0 0,0 0 0,0 0 1,0 0-1,-1 0 0,1 1 0,0-1 0,0 0 1,0 0-1,0 0 0,0 0 0,-1 1 0,1-1 0,0 0 1,0 0-1,0 0 0,0 1 0,0-1 0,0 0 1,0 0-1,0 1 0,0-1 0,0 0 0,0 0 1,0 0-1,0 1 0,0-1 0,0 0 0,0 1 1,-30 125-371,19-89 325,1 1 1,-5 55-1,11-42 83,4 76 1,2-103-34,1-1 0,1 1 0,1-1 0,1 0-1,13 34 1,-16-50 34,0 1-1,1-1 1,0 0 0,0 0-1,1-1 1,0 1-1,8 7 1,-10-11-17,0 0 0,0-1 0,1 1 0,-1-1 0,1 0 0,0 0 0,0 0 0,0-1 0,0 1 0,0-1 0,0 0 0,0 0 0,0 0 0,0-1 1,9 1-1,-3-2 47,0 0 1,1 0 0,-1-1 0,0 0 0,12-5-1,47-21 171,-54 21-155,-1 0 1,0-1 0,25-19 0,-32 21-40,0 0 0,0 0 0,-1-1 0,0 0 0,0 0 0,-1-1 0,0 1 0,5-11 0,-9 14-27,1-1 0,-1 0 0,1 0 0,-2 0 0,1 1 0,0-1-1,-1 0 1,0 0 0,0 0 0,-1 0 0,1 0 0,-1 0-1,0 0 1,0 0 0,-1 1 0,1-1 0,-1 0 0,0 1 0,-5-9-1,6 11-17,-1-1-1,0 1 1,1-1-1,-1 1 1,0 0-1,0 0 1,0-1-1,0 1 1,-1 1-1,1-1 1,0 0-1,-1 1 1,0-1-1,1 1 1,-1-1-1,0 1 1,1 0-1,-1 0 1,0 1-1,0-1 1,0 1-1,0-1 1,0 1-1,0 0 0,0 0 1,0 0-1,0 0 1,0 1-1,0-1 1,1 1-1,-1 0 1,0 0-1,-4 1 1,4 0 8,-1 0 1,1 1-1,-1-1 0,1 1 1,0-1-1,0 1 0,0 0 1,0 0-1,1 0 0,-5 7 1,0 3-193,-10 21 1,15-31 155,0 3 31,0 0 1,-1 0-1,2 0 1,-1 0 0,1 0-1,0 0 1,0 0 0,1 1-1,-1-1 1,2 0-1,-1 1 1,1-1 0,0 0-1,0 0 1,3 11 0,-2-12 16,0-1 0,0 1 1,1-1-1,-1 1 0,1-1 1,0 0-1,0 0 1,1 0-1,-1-1 0,1 1 1,0-1-1,-1 0 1,2 0-1,-1 0 0,0 0 1,0-1-1,1 1 1,0-1-1,-1-1 0,6 2 1,0 0 21,1-1 0,-1-1 0,1 1 0,-1-2 0,1 0 1,-1 0-1,21-4 0,3-2 89,35-13 0,-48 12-97,-1-1 1,0-1-1,0-1 0,-1-1 1,0-1-1,-1-1 0,0 0 1,-1-1-1,-1-1 0,22-25 1,-27 27 16,-1 0 0,-1-1 0,0 0 0,-1-1-1,0 1 1,-1-1 0,-1-1 0,8-31 0,-14 47-46,1 0 0,-1-1 0,0 1 0,0 0 0,0 0 0,0-1 0,0 1 0,0 0 0,0-1 0,0 1 0,0 0-1,0-1 1,0 1 0,0 0 0,0-1 0,0 1 0,0 0 0,0-1 0,0 1 0,0 0 0,0 0 0,0-1 0,-1 1 0,1 0 0,0-1 0,0 1 0,0 0 0,0 0 0,-1-1-1,1 1 1,-9 3-62,7-1 71,-1 0 0,1 0 0,0 1 0,0-1 0,-4 5 0,-12 32-74,2 2 0,-22 79 0,34-101 33,0 0 0,2 0 0,-1 30 0,3-46 49,0-1 1,0 1-1,0 0 1,1-1-1,-1 1 1,1 0-1,-1-1 0,1 1 1,0-1-1,0 1 1,0-1-1,0 1 1,1-1-1,-1 0 1,0 1-1,1-1 1,0 0-1,0 0 0,-1 0 1,1-1-1,5 4 1,-6-4 3,0-1 1,0 0-1,0 0 1,0 0 0,1 0-1,-1 0 1,0-1-1,0 1 1,0 0-1,0 0 1,1-1-1,-1 1 1,0-1-1,0 1 1,0-1 0,0 1-1,0-1 1,0 0-1,0 1 1,0-1-1,-1 0 1,1 0-1,0 0 1,0 1-1,0-1 1,0-2-1,4-3 41,-1 1 0,-1-1 0,5-7 0,1-8-21,-2 0 0,0-1 0,-1 0 0,-1 0 0,4-39 0,-3 22-114,-7 21 137,0 12-80,-2 12-162,2-1 113,1 0 0,-1 0 0,1 0 0,0 1 0,1 6-1,1 11-36,-2 293 30,0-305 118,0 0 1,-1 0 0,-1 0 0,-2 11 0,3-18-10,0 0 0,0-1 0,-1 1 1,1-1-1,-1 0 0,0 1 0,0-1 0,0 0 1,0 0-1,-1 0 0,1 0 0,-1 0 0,1-1 0,-1 1 1,-4 2-1,5-4-11,1-1-1,-1 1 1,0-1 0,0 1-1,1-1 1,-1 0 0,0 1 0,0-1-1,0 0 1,1 0 0,-1 0 0,0-1-1,0 1 1,0 0 0,1-1-1,-1 1 1,0-1 0,1 1 0,-1-1-1,0 0 1,1 0 0,-1 0 0,1 0-1,-1 0 1,1 0 0,-1 0-1,1 0 1,-2-3 0,-1 1-34,1 0 0,0-1-1,0 0 1,0 0 0,0 0 0,1 0-1,-1 0 1,1 0 0,-3-9 0,4 11 18,1-1 0,0 1 0,-1 0 0,1-1-1,0 1 1,0-1 0,0 1 0,0 0 0,1-1 0,-1 1 0,1-1 0,-1 1 0,1 0 0,0 0 0,0-1 0,0 1 0,0 0-1,1 0 1,-1 0 0,0 0 0,3-3 0,3-1-30,0 0 0,0 0-1,0 1 1,12-7 0,1-1-7,4-2 1,1 1 0,34-13 0,-56 25 35,41-16 63,-25 11-53,-1 0-1,21-13 1,-37 19-21,19-12 50,38-29 1,-52 36 3,-1 1 0,-1-2 0,1 1 0,-1 0 0,0-1 0,0 0 1,-1 0-1,0-1 0,5-11 0,-7 13-50,0 0 0,-1 0 0,1 0 0,-1 0 0,0-1 0,0 1 0,-1 0 0,0-1 0,0 1 0,-1 0 0,-1-10 0,1 13-3,0-1 1,0 1-1,0-1 1,-1 1-1,1-1 1,-1 1-1,0 0 1,0 0-1,-1 0 1,1 0-1,0 0 1,-1 0-1,0 1 1,1-1-1,-1 1 1,0-1-1,-1 1 1,1 0-1,0 1 1,-6-3-1,7 3 9,1 0-1,-1 0 1,0 1-1,0-1 1,0 1-1,1 0 1,-1-1-1,0 1 1,0 0-1,0 0 1,0 0-1,0 0 1,1 1-1,-1-1 1,0 0-1,0 1 1,0-1-1,1 1 0,-4 1 1,2 0-18,1-1 0,0 1 0,0 0 0,0 0 0,0 0 0,0 0 0,0 1 0,0-1-1,1 0 1,-1 1 0,-1 4 0,-1 3-51,0 1 1,1-1-1,1 1 0,-1 0 0,0 16 0,3-17 65,0 0-1,0-1 0,1 1 0,0 0 0,1 0 0,0-1 0,1 1 0,0-1 0,0 0 0,1 0 1,0 0-1,1 0 0,0-1 0,0 0 0,1 1 0,0-2 0,0 1 0,1-1 0,0 0 0,0-1 0,0 1 1,1-1-1,0-1 0,10 6 0,-11-8 49,1 0 0,-1 0 0,0 0-1,1-1 1,-1-1 0,1 1 0,0-1 0,-1 0 0,1-1 0,14 0 0,-16-1-14,0-1 1,0 1 0,1-1-1,-1 0 1,0 0 0,0-1-1,-1 0 1,1 0 0,-1 0-1,1-1 1,-1 1 0,0-1-1,6-6 1,0-3 29,0-1 0,-1 0 0,16-29 0,-23 38-50,6-13 62,11-30-1,4-8-288,-18 48 99,-3 7-18,-1 12-81,-1-1 192,3 55-7,1 13-32,-4-70 101,1 1-1,0 0 1,1 0-1,0-1 1,0 1-1,8 12 1,-9-17-14,0-1-1,1 0 1,-1 0 0,1 0 0,0 0 0,0-1 0,0 1-1,0-1 1,1 0 0,-1 1 0,1-2 0,-1 1 0,1 0-1,0-1 1,-1 1 0,1-1 0,0 0 0,8 1 0,4-1 112,0 0 1,1-1 0,20-2 0,-28 2-89,0-1 87,1-1 1,12-3 0,9-2 133,-15 4-506,26-8 0,-4-3-3558,-37 14 3554,0 0 0,0 0 0,0-1 0,0 1 0,0-1 0,0 1 0,0-1 0,0 1 0,0-1 0,-1 0 0,1 0 0,0 1 0,0-1 0,0 0 0,-1 0 0,1 0 0,-1 0 0,1 0 0,0 1 0,-1-1 0,0 0 0,1 0 0,-1-1 0,0 1-1,1 0 1,-1 0 0,0 0 0,0-1 0,4-11-2680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2:55.41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59 35 3648,'-33'-13'1173,"31"13"-1062,0-1 0,-1 0 0,1 1 0,-1-1 0,1 1 0,-5 0 0,2 0 374,8 1 728,99-1-543,123-1 974,-92-4-1394,167-3 604,-198 3 124,-101 5-964,18-1 184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5:44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408 692 5312,'-1'-2'358,"0"-1"1,0 0-1,0 1 1,0-1-1,0 1 1,-1-1-1,0 1 0,1 0 1,-1-1-1,0 1 1,0 0-1,0 0 1,0 0-1,-4-2 1,2 3-103,1-1 1,-1 1 0,0 0 0,1 0 0,-1 1-1,0-1 1,1 1 0,-1-1 0,0 1 0,0 0-1,-4 1 1,-12 2 206,1 0 0,1 2 0,-1 0-1,1 1 1,0 0 0,0 2 0,0 0-1,1 1 1,1 1 0,-1 0 0,2 1-1,-19 17 1,26-21-298,0 1 1,1 0-1,0 0 0,1 1 1,-1 0-1,2 0 0,-1 0 1,1 1-1,1-1 0,-1 1 1,2 1-1,-1-1 0,2 0 1,-1 1-1,1 0 0,0 19 1,2-26-86,0 0 0,0 0 1,1 0-1,-1-1 1,1 1-1,0 0 0,0 0 1,3 5-1,-3-8-45,-1 1-1,1-1 0,0 0 1,0 0-1,0 1 1,0-1-1,0 0 1,0 0-1,0 0 0,0 0 1,0 0-1,1 0 1,-1-1-1,0 1 0,1 0 1,-1-1-1,1 1 1,-1 0-1,0-1 1,1 0-1,-1 1 0,1-1 1,-1 0-1,4 0 1,4-1 20,0-1 0,1 0 1,-1-1-1,0 0 0,0 0 1,0-1-1,9-5 0,162-89 145,-157 85-144,11-6 30,40-31 0,-57 36-51,0-1-1,-1 0 0,27-34 1,-13 6-3,-3-2 0,-1 0 0,22-55 0,28-119-82,-75 215 57,1-1-1,0-3-6,1-1-1,2-17 1,-5 25-6,0 0 0,0 0 0,0 0 1,1 0-1,-1 0 0,0 0 0,0 0 0,0 0 0,-1 0 0,1 0 0,0 0 0,0 0 0,0 0 0,-1 0 0,1 0 0,-1 1 0,1-1 0,0 0 0,-1 0 0,0 0 0,1 0 1,-1 0-1,1 1 0,-1-1 0,0 0 0,0 1 0,1-1 0,-1 0 0,0 1 0,0-1 0,0 1 0,0-1 0,0 1 0,-1-1 0,0 1-2,0 0 0,0 1 0,0-1 0,1 1-1,-1-1 1,0 1 0,0 0 0,1-1 0,-1 1 0,0 0-1,1 0 1,-1 0 0,0 0 0,1 1 0,0-1 0,-1 0-1,1 1 1,0-1 0,-2 4 0,1-4 1,-7 10 19,1 1 0,0 0 1,0 0-1,-10 25 0,-17 56 423,27-71-259,-6 15 34,-25 81 402,34-98-522,1-1-1,0 1 0,2 0 1,-1 21-1,3-33-28,1 0-1,0-1 1,0 1 0,0-1 0,1 0-1,0 0 1,1 1 0,0-1 0,5 9-1,-7-13-25,1 0-1,0 0 0,0 0 1,0 0-1,0-1 0,0 1 1,1-1-1,-1 1 0,1-1 1,-1 0-1,1 0 0,0 0 1,0-1-1,0 1 0,0 0 1,0-1-1,1 0 0,-1 0 1,0 0-1,0 0 0,1-1 1,6 1-1,-1-1 42,-1-1-1,1-1 1,0 0-1,0 0 0,-1 0 1,1-1-1,-1-1 1,10-4-1,1-2-59,-1-1-1,22-17 0,-14 6-77,0-1 0,33-39 0,-68 76-103,1 0 1,-11 24-1,2-2 40,12-28 131,-2 5 71,1 0 0,-10 28 0,15-39-64,0 1 0,0 0 0,1 0 0,-1 0 0,1 0 0,0 0 0,-1 0 0,1 0 0,1 0 0,-1 0 0,0 0 0,1-1 0,-1 1 0,1 0 0,0 0 0,0 0 0,0-1 0,0 1 0,1 0 0,-1-1 0,3 3 0,-3-3 9,1-1 0,0 1-1,0-1 1,0 0 0,0 0 0,0 0 0,0 0 0,0 0 0,0 0-1,0-1 1,0 1 0,1-1 0,-1 1 0,0-1 0,0 0 0,1 0 0,3 0-1,6-1 55,0-1 0,13-2 0,-16 2-41,1 0 4,-1-1-49,0 1 0,0 1 1,1 0-1,-1 0 0,0 1 0,16 1 0,-23-1 1,0 1 0,0-1 0,0 1 0,0 0 0,0 0 0,0 0 0,0-1 0,-1 2 0,1-1 0,0 0 0,-1 0 0,1 0 0,-1 1 0,1-1 0,1 3 0,-2-2 1,1 1 0,-1 0 0,0-1 1,1 1-1,-2 0 0,1 0 0,0 0 1,0 0-1,-1 0 0,0 0 0,1-1 1,-1 1-1,-1 5 0,-3 25-6,-1-1 0,-2 0 1,-2-1-1,-12 32 0,4-17 49,-2 0 1,-49 82-1,7-13 281,-7 13 264,55-107-308,12-20-253,1-1-1,0 0 1,0 1 0,0-1-1,0 0 1,-1 0-1,1 1 1,0-1-1,0 0 1,-1 1-1,1-1 1,0 0-1,-1 0 1,1 0-1,0 1 1,-1-1-1,1 0 1,0 0-1,-1 0 1,1 0-1,0 1 1,-1-1-1,-1-7 240,6-12-88,8-13-156,2 1 1,28-49-1,-20 39-84,-1 0 27,111-186-15,-48 116-12,149-153 1,-220 251 40,-6 4-14,1 1 0,0 0 0,1 0 0,0 1 0,0 0 0,14-8-1,-22 15 35,0-1 0,-1 1 0,1-1 0,0 1 0,0 0 0,0-1 0,0 1 0,-1 0 0,1-1 0,0 1 0,0 0 0,0 0 0,0 0 0,0 0 0,0 0 0,0 0-1,0 0 1,0 0 0,-1 0 0,1 0 0,0 1 0,0-1 0,0 0 0,0 1 0,0-1 0,-1 0 0,1 1 0,0-1 0,0 1 0,-1 0 0,1-1 0,1 2 0,-2-1 8,1 0 0,0 1 0,-1-1 0,1 1 0,-1-1 0,1 1 0,-1-1 1,0 1-1,1 0 0,-1-1 0,0 1 0,0-1 0,0 1 0,0 0 0,-1-1 0,1 1 1,-1 1-1,-1 4 7,0-1 0,0 0 0,-1 1 1,0-1-1,0 0 0,-6 8 0,-28 32-23,24-30 55,-6 5-5,-31 27 1,24-24 144,18-16 43,14-13-4,6-3-362,14-8 3,1 1-1,51-21 0,63-13 107,-118 42 26,14-6 101,58-10-1,-90 22-71,15-1-128,-20 2 105,0 0 1,0 0-1,0 0 0,1 0 1,-1 0-1,0 0 0,0 0 1,0 0-1,0 0 0,0 0 1,1 0-1,-1 0 0,0 0 1,0 0-1,0 0 0,0 0 1,0 0-1,0 1 0,1-1 1,-1 0-1,0 0 1,0 0-1,0 0 0,0 0 1,0 0-1,0 1 0,0-1 1,0 0-1,0 0 0,0 0 1,0 0-1,0 0 0,1 1 1,-7 7-146,-18 14 58,-5 3-2,27-23 93,0 0 1,1 0 0,-1 0-1,1 0 1,0 0 0,-1 1-1,1-1 1,0 0 0,0 0-1,1 1 1,-1-1 0,0 4-1,1-5 14,0 0-1,0 1 1,0-1-1,0 0 0,0 1 1,1-1-1,-1 0 0,1 1 1,-1-1-1,1 0 1,-1 0-1,1 1 0,-1-1 1,1 0-1,0 0 1,0 0-1,0 0 0,0 0 1,0 0-1,0 0 0,0 0 1,0-1-1,0 1 1,0 0-1,2 0 0,1 2 25,0-2 0,0 1 0,0 0 0,0-1 0,1 0 0,4 1 0,0-1-7,-1 0 0,1-1-1,-1 0 1,1-1 0,-1 0 0,0 0 0,10-3 0,-1-1 66,-1 0 0,22-11 0,-31 12-79,0 1-1,0-2 0,0 1 0,-1-1 0,0 0 1,0 0-1,0-1 0,7-9 0,-11 13-14,0-1 1,-1 0-1,1 1 0,0-1 1,-1 0-1,0 0 0,0 0 0,0-1 1,0 1-1,1-4 0,-2 5-9,0 0 0,0 0 1,0 0-1,-1 0 0,1-1 0,0 1 0,-1 0 0,1 0 0,-1 0 0,0 0 0,1 0 1,-1 0-1,0 0 0,-1 1 0,1-1 0,-3-3 0,2 2-6,-1 1 0,0 0-1,0 0 1,0 0 0,0 0 0,0 0 0,0 1 0,-1-1-1,1 1 1,-1 0 0,1 0 0,-1 0 0,-6 0-1,4 0-10,0 1 0,0-1-1,0 1 1,0 0 0,0 1-1,0 0 1,-9 2 0,14-3 24,0 0 0,0 0 1,0 1-1,0-1 0,1 1 1,-1-1-1,0 1 0,0-1 1,0 1-1,0-1 0,0 1 1,1 0-1,-1-1 0,0 1 1,0 0-1,1 0 1,-1 0-1,1-1 0,-1 1 1,1 0-1,-1 0 0,0 2 1,1-2-3,0 0 1,0 0 0,0 0 0,0-1 0,1 1 0,-1 0 0,0 0-1,0 0 1,1 0 0,-1 0 0,1-1 0,-1 1 0,1 0-1,-1 0 1,1-1 0,-1 1 0,1 0 0,-1-1 0,1 1 0,0-1-1,0 1 1,-1 0 0,1-1 0,0 0 0,0 1 0,-1-1 0,2 1-1,8 3 23,1 0-1,-1-1 0,1 0 1,-1-1-1,1 0 0,0 0 1,0-2-1,0 1 0,-1-1 1,1-1-1,11-1 0,-2-3 18,0-1-1,0 0 1,0-2-1,25-13 0,-25 10-31,-1 0 0,-1-2-1,23-18 1,-35 26-7,57-47 0,-3-3 0,-2-2 0,-3-3 0,-2-2 0,-3-3 0,50-86 0,-90 133-28,0-1-1,8-24 1,-17 38 19,0 4 4,0-1 0,0 0-1,-1 0 1,1 1-1,0-1 1,-1 0-1,0 0 1,1 0-1,-1 1 1,0-1-1,0 0 1,0 0-1,0 0 1,0 0-1,0 0 1,-1 1 0,0-5-1,1 6 4,0 0-1,0 0 0,-1 0 1,1-1-1,0 1 1,0 0-1,0 0 1,0 0-1,-1 0 1,1 0-1,0 0 1,0-1-1,-1 1 1,1 0-1,0 0 1,0 0-1,0 0 0,-1 0 1,1 0-1,0 0 1,0 0-1,-1 0 1,1 0-1,0 0 1,0 0-1,-1 0 1,1 0-1,0 0 1,0 0-1,0 0 1,-1 0-1,1 1 0,0-1 1,0 0-1,-1 0 1,1 0-1,0 0 1,0 0-1,-1 1 1,-7 3-75,0 1 0,1-1 0,-1 2 1,-11 9-1,14-11 57,-13 11-43,1 1 1,-30 34-1,17-8 60,3 0 0,1 1 1,-30 71-1,46-89 35,0 0 0,1 1 0,2 1 0,0 0 0,2 0 0,-2 31 0,7-51-2,0 0 0,0 0-1,1 0 1,0 0 0,0 0-1,1-1 1,0 1 0,0-1 0,0 1-1,1-1 1,0 0 0,0 1-1,0-2 1,1 1 0,0 0 0,0-1-1,1 1 1,-1-1 0,1-1 0,8 7-1,-6-6 18,0 0 0,1 0-1,-1-1 1,1 0 0,1-1-1,-1 0 1,0 0-1,1-1 1,-1 1 0,1-2-1,0 0 1,-1 0 0,1 0-1,0-1 1,11-1 0,-9 0-42,0-1 0,0 0-1,1-1 1,-1 0 0,-1-1 0,1 0 0,-1-1 0,1 0 0,-1 0 0,-1-1 0,1-1 0,-1 1 0,0-1 0,0-1 0,-1 0-1,0 0 1,-1-1 0,0 0 0,0 0 0,-1 0 0,0-1 0,0 0 0,-1 0 0,-1-1 0,7-19 0,-11 29-13,1 0 0,-1-1-1,0 1 1,1-1 0,-1 1 0,0-1 0,0 1 0,0-1 0,0 1 0,0-1 0,0 1 0,0 0-1,-1-1 1,1 1 0,-1-1 0,1 1 0,-1-1 0,1 1 0,-1 0 0,0-1 0,-1-1 0,1 2-1,0 1 0,0-1 1,0 1-1,0-1 1,0 1-1,0 0 1,0-1-1,0 1 0,0 0 1,0 0-1,0 0 1,0-1-1,0 1 1,0 0-1,0 0 0,0 1 1,0-1-1,0 0 1,0 0-1,0 0 1,0 1-1,0-1 0,0 1 1,0-1-1,0 1 1,0-1-1,0 1 1,-1 0-1,-12 9-26,0 1 1,1 1-1,0-1 0,1 2 1,-16 20-1,25-29 37,0 0 1,1-1-1,-1 1 1,1 0-1,0 0 1,0 1-1,0-1 0,1 0 1,-1 1-1,1-1 1,0 1-1,0-1 0,1 1 1,-1 8-1,2-10 22,-1 1 0,1 0-1,0-1 1,0 1-1,0-1 1,0 1 0,1-1-1,0 1 1,-1-1 0,1 0-1,0 0 1,1 0 0,-1 0-1,0 0 1,1 0-1,0-1 1,-1 1 0,7 4-1,-1-3-165,-1 0 0,1 0 0,0 0 0,0-1 0,0 0 0,0 0-1,1-1 1,-1 0 0,1-1 0,-1 0 0,1 0 0,0-1 0,-1 0 0,11-1-1,-10-1-1007,0 1 0,0-1 0,10-3 0,-12 2-551,-1 0 0,1 0 0,-1 0 0,8-5 0,4-2-2074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2:55.82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170 48 4384,'-76'-31'2016,"27"18"-1760,31 9-64,10 4-160,-5 0-32,8 4 32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2:59.43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2 781 2496,'3'0'974,"-6"0"-567,3 0-242,0 0 1,-1-1-1,1 1 0,0-1 1,0 1-1,0-1 0,-1 1 0,1-1 1,0 1-1,0-1 0,0 1 0,0-1 1,0 1-1,0-1 0,0 0 0,0 1 1,0-1-1,0 1 0,0-1 0,1 1 1,-1-1-1,0 1 0,0-1 0,0 1 1,1 0-1,-1-2 0,10-24-123,-6 14 515,5-9-202,0 1 0,2 0-1,22-34 1,-17 32-293,2 0 0,27-27 1,-39 43-72,-1 1 0,1 0 0,1 0 0,-1 0 0,1 1 0,-1 0-1,1 1 1,14-6 0,-19 8 22,1 1 0,-1-1 0,1 0 0,-1 1-1,1 0 1,0 0 0,-1 0 0,1 0-1,-1 0 1,1 0 0,0 0 0,-1 1-1,1 0 1,-1-1 0,1 1 0,-1 0 0,0 0-1,1 0 1,-1 0 0,0 1 0,0-1-1,1 1 1,-1-1 0,0 1 0,-1 0-1,1 0 1,0 0 0,0 0 0,-1 0 0,2 3-1,1 1 25,-1 0 0,-1 0 0,1 0 0,-1 1 1,0-1-1,2 13 0,-2-3 124,1 29 0,-4-26-49,0 0 0,-1-1 0,-1 1 0,-10 29 0,13-46-167,-7 28 1005,7-30-914,0 1 0,0-1-1,0 0 1,0 1-1,0-1 1,0 0 0,0 1-1,0-1 1,0 0 0,0 1-1,0-1 1,0 0-1,0 1 1,0-1 0,0 0-1,1 1 1,-1-1 0,0 0-1,0 0 1,0 1 0,1-1-1,-1 0 1,0 0-1,0 1 1,0-1 0,1 0-1,0 0 11,0 0-1,-1 0 1,1 0-1,0 0 0,0 0 1,-1 0-1,1-1 0,0 1 1,-1 0-1,1-1 1,0 1-1,-1 0 0,1-1 1,-1 1-1,1-1 0,0 1 1,-1-1-1,1 0 1,16-14 36,0-1 0,-1 0 0,-1-2 1,0 0-1,-1 0 0,17-32 1,21-44 39,-50 90-149,0 1-1,0 0 1,1 0-1,-1 0 0,6-6 1,-8 9 19,0 0 1,1-1 0,-1 1-1,0 0 1,0-1 0,1 1-1,-1 0 1,0-1 0,1 1-1,-1 0 1,0 0-1,1 0 1,-1-1 0,1 1-1,-1 0 1,0 0 0,1 0-1,-1 0 1,1 0 0,-1 0-1,0 0 1,1 0-1,-1 0 1,1 0 0,-1 0-1,1 0 1,-1 0 0,0 0-1,1 0 1,-1 0 0,1 0-1,-1 0 1,0 1-1,1-1 1,-1 0 0,0 0-1,1 0 1,-1 1 0,0-1-1,1 0 1,-1 1 0,0-1-1,1 0 1,-1 0-1,0 1 1,0-1 0,1 1-1,-1-1 1,0 0 0,0 1-1,0-1 1,0 0 0,0 1-1,1-1 1,-1 1-1,0-1 1,0 1 0,0-1-1,0 0 1,0 1 0,0-1-1,-1 1 1,3 16-4,0 32-1,-3-37 37,1 1 0,1 0 1,0-1-1,1 1 0,3 12 0,1 2-130,-5-22 121,-1-1-1,1 0 1,0 1 0,0-1 0,1 0 0,-1 1 0,1-1 0,0 0 0,0 0-1,0 0 1,5 5 0,-6-8 1,-1-1-1,0 1 0,1-1 0,-1 0 1,1 1-1,-1-1 0,1 0 1,0 1-1,-1-1 0,1 0 0,-1 0 1,1 1-1,0-1 0,-1 0 1,1 0-1,-1 0 0,1 0 0,0 0 1,-1 0-1,1 0 0,-1 0 1,1 0-1,1 0 0,0-1 30,0 0-1,0 0 1,0 1 0,0-1-1,-1 0 1,1-1-1,3-1 1,1-2 50,0-1 1,0 0-1,5-8 1,0 1 6,19-24-40,48-79 0,-73 106 4,-4 6-68,1 1 0,0-1 0,0 0 0,0 1 0,1-1 0,-1 1 0,1 0 0,5-5 1,-6 25-651,-4 5 557,-6 39-1,-1 11 35,8-62 95,1-1 0,1 0 1,-1 0-1,1 0 0,5 17 1,-6-24-18,1-1 1,-1 1-1,1-1 1,-1 1-1,1-1 1,0 1-1,-1-1 1,1 0-1,0 1 1,0-1 0,0 0-1,0 0 1,0 0-1,0 0 1,1 0-1,-1 0 1,0 0-1,1 0 1,-1 0-1,0 0 1,3 0 0,-1 0 3,-1-1 1,1 1 0,-1-1-1,1 0 1,-1 0 0,1 0 0,-1-1-1,1 1 1,-1 0 0,1-1 0,-1 0-1,4 0 1,5-4 73,1-1 0,-1 0-1,0 0 1,11-10 0,-21 16-89,11-9-1,-1-1 0,0 0 0,0-1 0,10-13 0,-11 12 49,1-2-68,17-24-1,-27 106-583,-1-61 570,0 5-38,0 0 0,3 18 1,-2-26 80,0 0 0,0 0 0,0 0 1,1 0-1,0 0 0,-1-1 0,1 1 1,1 0-1,-1-1 0,0 1 0,4 2 1,-5-4 0,1-1 0,-1 0 0,0 1 0,1-1 0,-1 0 0,1 0 0,0 0 0,-1-1 0,1 1 0,0 0 0,-1 0 0,1-1 0,0 1 0,0-1 1,0 0-1,-1 0 0,1 1 0,2-1 0,0-1 33,0 1 0,-1-1 1,1 0-1,-1 0 0,1 0 0,-1 0 1,1 0-1,4-4 0,3-2 34,0 0-1,-1-1 1,0 0 0,10-11-1,-2-1-180,-2 0 0,26-40 0,-30 40 76,2 0 1,0 0-1,26-25 1,-39 44 16,-1 1 1,1-1 0,-1 0-1,1 0 1,0 1-1,-1-1 1,1 1 0,0-1-1,0 1 1,-1-1-1,1 1 1,0-1 0,0 1-1,0 0 1,0-1-1,0 1 1,0 0 0,-1 0-1,1-1 1,0 1-1,0 0 1,0 0 0,0 0-1,0 0 1,0 1-1,0-1 1,0 0 0,0 0-1,0 0 1,-1 1-1,1-1 1,0 0 0,0 1-1,0-1 1,0 1-1,-1-1 1,1 1 0,0-1-1,0 1 1,-1 0-1,1-1 1,-1 1 0,1 0-1,0 0 1,-1-1-1,1 1 1,-1 0 0,1 1-1,2 4-47,-1 0 0,1 0-1,-1 1 1,0-1 0,1 9-1,0 13 120,-1 0-1,-2 47 0,0-28 232,0-47-261,0-1 0,1 1 0,-1-1 0,1 1 0,-1-1 0,1 1 0,-1-1 0,1 1 0,-1 0 0,1-1 0,-1 1 0,1 0 0,0-1 0,-1 1 0,2 0 0,2-3 58,7-6-25,-1 0 0,-1 0 0,0-1 0,16-21-1,13-15-82,-26 33-106,24-23-37,-34 34 130,1 0 0,0-1 1,0 1-1,0 0 0,0 1 1,1-1-1,-1 1 1,1-1-1,-1 1 0,7-2 1,-9 3 12,0 0 1,1 0-1,-1 0 1,0 0-1,0 0 1,0 0-1,0 1 1,0-1-1,0 0 1,0 1-1,0-1 1,0 0 0,0 1-1,0-1 1,-1 1-1,1-1 1,0 1-1,0 0 1,0-1-1,1 2 1,-1 0 4,1 0 0,-1 0-1,0 0 1,1 0 0,-1 0 0,0 0 0,0 1 0,0 3 0,1 2-23,0 0 1,-1 0-1,0 0 0,0 11 0,-1 91 452,19-122 474,-4-3-821,0-1 0,-1 0 0,14-22 1,5-5-223,-29 37 94,1 0 0,1 1 0,-1 0 0,1 0 1,0 0-1,9-6 0,-14 11 35,0-1 0,0 0 0,1 1 0,-1-1 0,0 1 0,0 0 0,1-1 0,-1 1 0,0 0 0,1 0 0,-1 0 0,0 0 0,1 0 0,-1 0 0,0 0 1,1 0-1,1 1 0,-1 0-2,-1 0 1,0 0 0,1 0 0,-1 0-1,0 0 1,1 0 0,-1 0 0,0 1 0,0-1-1,0 0 1,0 1 0,0-1 0,0 1-1,-1-1 1,1 1 0,0-1 0,0 4-1,5 12-18,3 26-1,-1-8 111,-1 1-217,-5-26 206,-1 0 0,2 1 0,-1-1 0,2 0 0,-1-1 1,6 11-1,-8-20-37,0 1 1,0-1-1,1 0 1,-1 1-1,0-1 1,0 0 0,1 0-1,-1 0 1,0 0-1,0 0 1,0 0-1,1-1 1,-1 1-1,1 0 1,3-2-15,-1 1 0,0-1 1,1 0-1,-1 0 0,0 0 1,0-1-1,0 1 0,-1-1 1,5-4-1,32-33 25,-28 26 67,9-9-18,-1-2 1,-1 0-1,-2-1 1,0-1-1,19-44 0,-16 28 22,18-39-97,44-139-1,-78 208 20,-1-1 0,-1 0 0,0 0 0,0-15 0,-2 23-37,0 0 0,0 0 0,-1 0 0,0 0 0,0 0 0,-1 0 0,1 0 0,-1 0 0,-1 0 0,1 1 0,-7-11 0,8 15-9,1-1 0,-2 1 0,1-1 0,0 1-1,0 0 1,0-1 0,-1 1 0,1 0 0,-1 0 0,1 0 0,-1 0 0,1 0-1,-1 0 1,1 1 0,-1-1 0,0 0 0,0 1 0,1-1 0,-1 1 0,-2-1-1,2 1-16,-1 1-1,1-1 1,-1 0-1,1 1 0,0 0 1,-1-1-1,1 1 0,0 0 1,0 0-1,0 0 0,0 0 1,-1 1-1,-1 1 0,-3 3-25,0 1-1,0 0 0,0 0 0,1 1 1,0-1-1,-7 13 0,5-4 23,0 1 1,0 0-1,2 1 0,-9 35 0,-6 74-140,18-93 198,0 1 1,3-1-1,0 1 1,3-1 0,12 66-1,-14-94 17,1 0 1,-1 0-1,2 0 0,-1 0 1,1-1-1,-1 1 0,1-1 1,8 10-1,-10-13-13,0-1 0,1 0 1,-1 0-1,0 1 0,1-1 0,0 0 1,-1 0-1,1-1 0,0 1 0,-1 0 0,1 0 1,0-1-1,0 1 0,0-1 0,-1 0 1,1 1-1,0-1 0,0 0 0,0 0 1,0 0-1,0 0 0,0 0 0,-1-1 0,1 1 1,0-1-1,0 1 0,0-1 0,-1 0 1,1 1-1,0-1 0,-1 0 0,3-1 0,9-7 35,1 1-1,-1-2 0,-1 0 0,1 0 0,14-17 1,47-65-71,-63 78-8,-5 5 3,1 1-1,0 0 1,0 0 0,10-7 0,-17 15 2,1-1 1,0 1-1,-1 0 0,1-1 1,0 1-1,0 0 1,-1 0-1,1-1 0,0 1 1,0 0-1,0 0 0,-1 0 1,1 0-1,0 0 0,0 0 1,0 0-1,-1 0 0,1 1 1,0-1-1,0 0 0,-1 0 1,1 1-1,0-1 0,0 0 1,-1 1-1,1-1 1,0 1-1,-1-1 0,1 1 1,0 0-1,18 20-231,-17-18 270,30 42-18,12 16 27,-35-50 5,-2-3-33,0 1 0,1-1 0,9 8 0,-15-15 15,0 1 0,1 0 0,-1-1 0,0 1 0,1-1 0,-1 0 0,1 0 0,-1 0 0,1 0 0,0 0 0,-1-1 0,1 1 0,0-1 0,0 0 0,-1 0 0,1 0 0,4 0 0,-4-2 11,0 1 0,0-1 0,0 0 1,0 0-1,-1 0 0,1 0 0,0-1 1,-1 1-1,1-1 0,-1 1 0,0-1 0,0 0 1,0 0-1,2-4 0,-2 0 1,1 1-1,-1-1 1,-1 0 0,1 0-1,-1-1 1,0 1 0,-1 0-1,0 0 1,0 0 0,-1 0-1,1 0 1,-1-1 0,-1 1-1,0 0 1,-4-12 0,6 18-44,-1 0 1,1 1 0,0-1 0,0 0 0,-1 0-1,1 1 1,0-1 0,-1 0 0,1 1-1,-1-1 1,1 0 0,-1 1 0,1-1-1,-1 1 1,1-1 0,-1 1 0,1-1-1,-1 1 1,0-1 0,1 1 0,-1-1-1,0 1 1,-1-1 0,1 2-4,1-1 0,-1 0 0,0 0 0,0 1 0,1-1 0,-1 0 0,0 1 1,1-1-1,-1 0 0,1 1 0,-1-1 0,1 1 0,-1-1 0,1 1 0,-1 0 0,1-1 0,-1 1 0,1-1 1,-1 2-1,-2 4-11,1-1 0,-1 1 0,1-1 0,0 1 0,-1 7 0,-1 12-48,1 0 0,1 0-1,1 32 1,1-49 76,1 1 0,0-1 1,0 1-1,1-1 0,0 0 1,1 0-1,0 0 1,0 0-1,0 0 0,1 0 1,0-1-1,1 0 0,8 11 1,-12-17 14,0 0 0,0 0 0,0 0 0,0-1 1,0 1-1,0 0 0,0-1 0,0 1 0,0-1 1,1 1-1,-1-1 0,0 1 0,0-1 0,0 0 0,1 0 1,-1 0-1,0 1 0,0-1 0,1 0 0,-1-1 1,0 1-1,0 0 0,1 0 0,-1 0 0,0-1 0,2 0 1,3-2 58,0 0 1,0 0 0,-1 0-1,7-5 1,-4 2-1,80-45-69,-86 50-5,13-9-47,0 1 0,27-12 1,-38 19 26,0 1 1,0-1 0,0 1-1,1 0 1,-1 0 0,0 1-1,1-1 1,-1 1 0,0 0-1,1 0 1,-1 0-1,1 1 1,-1-1 0,0 1-1,1 0 1,4 2 0,7 6-29,-1 0-1,-1 0 1,0 1 0,22 21 0,10 7 144,-35-30-44,1 0 0,-1-1 0,18 8 0,-24-12 13,1-1 0,-1-1 0,1 1 0,0-1 0,0 0 0,-1 0 0,1-1 0,0 0 1,0 0-1,9-1 0,-1-2-429,0 0 0,0-1 0,0-1 0,14-7 0,13-4-1934,-12 7-389,-4 0 82,26-11 1,6-14-1845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3:01.06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218 499 3136,'-3'-3'392,"-6"-5"891,9 7-1247,0 1-1,0 0 0,0 0 0,-1 0 0,1 0 0,0 0 0,0-1 1,0 1-1,0 0 0,0 0 0,-1 0 0,1 0 0,0 0 0,0 0 1,0 0-1,-1 0 0,1 0 0,0 0 0,0 0 0,0 0 0,-1 0 1,1 0-1,0 0 0,0 0 0,0 0 0,-1 0 0,1 0 1,0 0-1,0 0 0,0 0 0,-1 0 0,1 0 0,0 0 0,0 0 1,0 0-1,-1 1 0,1-1 40,-1 0 0,1 0 1,0 0-1,-1 0 0,1 1 0,-1-1 1,1 0-1,-1 0 0,1 0 0,-1 0 1,1 0-1,-1 0 0,1 0 0,-1 0 1,1-1-1,-1 1 0,1 0 0,-1 0 1,1 0-1,-1 0 0,1-1 0,0 1 0,-2-1 1,-8-2 528,4 4-359,0 0-1,0 0 1,0 0 0,0 1-1,0 0 1,0 0-1,1 1 1,-7 3-1,-17 6 531,19-8-500,0 0-1,0 1 1,0 0-1,-16 11 1,24-14-250,0 0 1,0-1 0,0 1 0,0 0-1,1 0 1,-1 0 0,1 0 0,-1 0-1,1 1 1,0-1 0,-2 4 0,3-5-19,-1 1 0,1-1 0,0 1 0,0 0 0,0-1 0,0 1 0,0-1 0,0 1 0,0-1 0,0 1 0,1-1 0,-1 1 0,1-1 0,-1 1 0,1-1 0,0 1 0,-1-1 0,1 1 0,0-1 1,2 2-1,-2-1 25,1-1 1,0 1 0,-1-1 0,1 0 0,0 0 0,0 1 0,0-1 0,0-1 0,0 1-1,0 0 1,0 0 0,0-1 0,1 1 0,-1-1 0,0 0 0,0 0 0,3 0 0,4 1 167,-1-2 1,18-1 0,-2-3 131,0 0 0,24-9-1,-40 11-268,0 0 0,0 0-1,-1-1 1,1 0-1,-1 0 1,0 0 0,0-1-1,-1-1 1,11-10 0,-14 14-63,-2-1 0,1 0 0,0 0 0,-1 1 0,1-1 0,-1 0 0,0 0 0,0 0 0,0 0 0,0-1 0,0 1 0,-1 0 0,0 0 0,1 0 0,-1-1 0,0 1 0,-1 0 0,1 0 0,0-1 0,-1 1 0,0 0 0,0 0 0,0 0 0,0 0 0,0 0 0,-1 0 0,1 0 0,-1 0 0,0 1 0,0-1 0,0 1 0,0-1 0,0 1 0,0 0 0,-1 0 0,1-1 0,-1 2 0,0-1 0,0 0 0,1 1 0,-1-1 0,0 1 0,0 0 0,0 0 0,0 0 0,-1 0 0,1 0 0,0 1 0,0 0 0,0-1 0,-5 1 0,3 1-28,0 0 0,0 0 0,1 0 0,-1 0 0,0 1 0,0-1 1,-5 4-1,-6 2-133,-3 1 241,25-9-47,-1 0 1,1-1 0,0 0 0,-1 0 0,1 0 0,-1-1 0,0 1 0,10-8 0,-13 8-25,21-12 62,-2-2 0,0 0 1,0-1-1,-2-2 0,0 0 0,-1 0 0,-1-2 0,28-44 0,29-77 117,-51 94-152,-21 42-32,5-11-26,-4 13-76,-1 7-106,2 23 143,-2 1 1,0 34-1,-2-22 41,6 119-76,1 82 134,-15-3 211,-14-75 82,21-155-161,0 0 0,-1 0 1,-4 11-1,6-16-124,-1 0 1,0 0 0,0-1 0,0 1 0,0 0-1,-1-1 1,1 1 0,0-1 0,-1 1 0,1-1-1,-1 0 1,1 1 0,-1-1 0,0 0 0,-3 2-1,4-3-34,0 0 0,1 0 0,-1 1 0,0-1-1,0 0 1,0 0 0,0 0 0,0 0 0,0 0-1,0 0 1,0 0 0,0 0 0,0 0-1,0-1 1,0 1 0,0 0 0,0-1 0,0 1-1,0 0 1,1-1 0,-1 1 0,0-1-1,0 1 1,0-1 0,1 0 0,-1 1 0,0-1-1,1 0 1,-1 0 0,1 1 0,-1-1 0,0 0-1,1 0 1,0 0 0,-1-1 0,-1-2 18,0 1 0,1-1 1,0 0-1,-1 0 0,2 0 0,-1 0 1,0-6-1,0-4 0,2 0 0,0 0 0,0 0 1,1 0-1,1 0 0,0 1 0,1-1 0,1 1 0,10-23 0,-9 25-37,0 1 0,0-1-1,1 2 1,0-1 0,1 1-1,0 0 1,0 0 0,1 1-1,0 0 1,1 0 0,17-10-1,-22 16-61,-1 0 0,1 0 0,0 1 0,0 0 0,0-1 0,0 2 0,0-1 0,0 0 0,0 1 0,0 0 0,0 1-1,0-1 1,0 1 0,7 1 0,7 3-2246,1 1-1,23 11 1,-15-6-1244,16 5 669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3:15.85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253 551 2656,'2'-15'1306,"-2"14"-1128,0-1-1,1 1 1,-1-1-1,0 1 1,0-1 0,0 1-1,0 0 1,0-1-1,0 1 1,0-1 0,-1 1-1,1-1 1,-1 1-1,1 0 1,-1-1 0,-1-1-1,1 0-12,-1 0-1,0 1 0,-1-1 1,1 1-1,0-1 1,-1 1-1,0 0 0,1 0 1,-1 0-1,0 1 1,0-1-1,0 1 1,0-1-1,0 1 0,0 0 1,0 0-1,0 0 1,-5 0-1,3 0-97,-1 0 0,1 1 0,-1-1 0,0 1 0,1 1 0,-1-1 0,1 1 0,-1-1 0,1 2 0,-11 2 0,8 0-65,0 0 0,0 0 0,1 1 0,-1 0 0,1 0 0,0 1 0,1 0 0,-1 0 0,1 1 0,0 0 0,1 0 0,0 0 0,0 0 0,0 1 0,1 0 0,0 0 0,1 0 0,-1 1 0,2-1 0,-1 1 0,1-1 0,1 1 0,-2 16 0,3-18 26,0 0 0,0 0-1,1-1 1,0 1 0,0 0-1,0 0 1,1-1 0,3 9-1,-4-12 35,1 0-1,-1 0 1,1 0 0,-1 0-1,1 0 1,0 0-1,0-1 1,0 1-1,0-1 1,0 1-1,1-1 1,-1 0 0,1 0-1,0 0 1,0 0-1,-1 0 1,1-1-1,5 3 1,-2-3 38,0 0 1,1 0-1,-1-1 0,0 1 0,0-1 1,0-1-1,0 1 0,0-1 1,0 0-1,0-1 0,0 1 1,0-1-1,0 0 0,0-1 0,-1 1 1,1-1-1,-1 0 0,0-1 1,0 1-1,6-6 0,4-4-4,-1-1 0,0 0 0,-1-1 0,-1-1 1,13-19-1,11-33-79,-25 46-173,21-33 1,-32 55 146,0 0 1,0 0-1,0 0 0,0-1 1,0 1-1,1 0 0,-1 0 0,0 0 1,0 0-1,0 0 0,0 0 0,0 0 1,0 0-1,0 0 0,0 0 0,0 0 1,0 0-1,1 0 0,-1 0 0,0 0 1,0 0-1,0 0 0,0 0 0,0 0 1,0 0-1,0 0 0,0 0 0,1 0 1,-1 0-1,0 0 0,0 0 0,0 0 1,0 0-1,0 0 0,0 0 0,0 0 1,0 0-1,0 0 0,1 0 0,-1 0 1,0 0-1,0 0 0,0 0 0,0 0 1,0 0-1,0 0 0,0 1 1,0-1-1,0 0 0,0 0 0,0 0 1,0 0-1,4 9-173,2 16 101,-5-24 61,7 43 5,-4-18-12,1 0 0,2 0 0,0-1 0,2 0 1,12 26-1,-19-48 63,0 0 0,0 0 0,0 0 0,0 0 0,0 0 0,1 0 0,-1-1 1,1 1-1,0-1 0,-1 1 0,1-1 0,1 0 0,3 2 0,-6-4-15,1 1 0,0-1 0,-1 1 0,1-1-1,0 0 1,-1 0 0,1 1 0,0-1 0,-1-1-1,1 1 1,0 0 0,0 0 0,-1-1 0,1 1 0,0 0-1,-1-1 1,1 0 0,-1 1 0,1-1 0,-1 0-1,1 0 1,-1 0 0,1 0 0,-1 0 0,0 0-1,0 0 1,0-1 0,2-1 0,4-6 59,-1-1 0,0-1 0,-1 1 0,0-1 0,-1 0 0,0 0 0,4-18 0,-3 9-69,-2 1 1,-1-1-1,0 0 0,-1 0 1,-1 0-1,-1-1 0,-7-35 1,8 52-64,-1-1 1,0 1 0,-1 0 0,1 0 0,-1 0 0,1 0 0,-1 0 0,0 0 0,-1 0 0,1 0 0,-1 1 0,1-1 0,-6-4 0,7 7-61,11 9 27,-4-5 78,0 1 0,0-2 0,0 1 0,1-1 0,-1 0 0,1 0 0,12 2 0,50-1 154,-41-2-142,34 0-16,87-8 0,-119 3 257,0-1-1,34-11 0,-64 16-235,0 0-1,0 0 1,0 0 0,0 0-1,0 0 1,-1 0 0,1 0-1,0 0 1,0 1-1,0-1 1,0 0 0,0 0-1,0 0 1,0 0-1,-1 0 1,1 0 0,0 0-1,0 0 1,0 0 0,0 0-1,0 0 1,0 0-1,-1 0 1,1 0 0,0 0-1,0-1 1,0 1-1,0 0 1,0 0 0,0 0-1,0 0 1,-1 0 0,1 0-1,0 0 1,0 0-1,0 0 1,0 0 0,0 0-1,0 0 1,0-1-1,0 1 1,0 0 0,0 0-1,0 0 1,0 0 0,-1 0-1,1 0 1,0 0-1,0-1 1,0 1 0,0 0-1,0 0 1,0 0 0,0 0-1,0 0 1,0 0-1,0-1 1,0 1 0,0 0-1,1 0 1,-35 29 257,-70 97-565,79-92 263,-38 68 0,63-101 31,-4 6 17,1 1 0,-1-1 0,2 1 0,-4 10-1,6-17-6,-1 0 0,1 0 0,0 0 0,0 1 0,-1-1-1,1 0 1,0 0 0,0 1 0,0-1 0,0 0 0,1 0-1,-1 1 1,0-1 0,0 0 0,1 0 0,-1 0 0,1 0-1,-1 1 1,1-1 0,-1 0 0,1 0 0,0 0 0,0 0-1,-1 0 1,1 0 0,0 0 0,0-1 0,0 1 0,0 0-1,0 0 1,0-1 0,0 1 0,0 0 0,0-1 0,1 1 0,-1-1-1,1 1 1,3 0 29,-1-1-1,1 1 1,-1-1-1,1 0 1,-1 0-1,1 0 1,-1-1-1,1 1 1,-1-1-1,1 0 1,-1 0-1,0-1 0,0 0 1,1 1-1,-1-1 1,4-3-1,1-1 24,-1 0 0,1 0 0,-1-1 0,-1 0 0,14-15-1,-10 7-23,0 1 0,-2-1-1,0-1 1,0 0 0,11-31-1,-11 19-15,-1 0 0,8-55 0,-15 75-117,0 2-144,-1 9-32,-1 21-73,3 14 396,2 1 0,1 0 0,19 64 0,-23-100-39,0 3 2,0 1 0,1-1-1,0 0 1,0 0 0,1 0 0,-1 0 0,1 0 0,1-1-1,-1 1 1,5 4 0,-7-9 14,-1 0 0,1-1 0,0 1 0,-1-1 0,1 1 0,0-1-1,0 1 1,-1-1 0,1 1 0,0-1 0,0 0 0,0 0 0,0 1 0,-1-1 0,1 0 0,0 0 0,0 0-1,0 0 1,0 0 0,0 0 0,0 0 0,1-1 0,-1 1 11,1-1 0,-1 1 0,1-1 0,-1 0 0,0 0 0,1 0 0,-1 0 0,0 0 0,0 0 0,0 0 0,2-2 0,2-4 58,-1 1-1,0-1 0,-1 0 1,4-8-1,29-97 111,-16 47-296,9-48-47,-11 177-613,-5 2 621,-9-40 149,1 1 0,1-1 1,19 50-1,-24-75 33,0 1 0,0 0-1,0-1 1,0 1 0,0 0 0,0-1 0,1 1 0,-1-1 0,0 0 0,3 2 0,-3-2-28,-1-1 1,1 0-1,0 1 1,-1-1 0,1 0-1,0 1 1,0-1-1,0 0 1,-1 0 0,1 0-1,0 0 1,0 0-1,0 0 1,-1 0 0,1 0-1,0 0 1,0 0-1,0 0 1,-1 0-1,1-1 1,0 1 0,0 0-1,-1-1 1,1 1-1,1-1 1,2-2 5,0 0 1,-1 0-1,1 0 0,-1 0 1,0-1-1,0 1 0,0-1 0,0 0 1,3-6-1,1-5 22,8-20 0,-9 22-41,-6 11-8,11-25-41,0 1 0,2 0 0,30-46 0,-43 71 40,3-3-25,0 0-1,1 1 1,-1-1-1,5-4 1,-7 8 9,0-1 0,-1 1 1,1-1-1,0 1 0,0-1 1,0 1-1,-1-1 1,1 1-1,0 0 0,0-1 1,0 1-1,0 0 0,0 0 1,0-1-1,0 1 1,0 0-1,0 0 0,0 0 1,0 0-1,-1 1 0,1-1 1,0 0-1,0 0 1,0 0-1,0 1 0,0-1 1,0 1-1,0-1 0,1 1 1,2 3 18,0 1-1,0-1 1,-1 1 0,1 0 0,-1 0-1,0 0 1,0 1 0,-1-1 0,4 10 0,2 5-16,1-2-109,1 1-1,1-1 1,1-1-1,14 17 0,-24-31 154,0 0 0,1-1-1,-1 0 1,1 0-1,-1 1 1,1-1-1,0-1 1,0 1-1,0 0 1,0-1-1,0 1 1,0-1-1,1 0 1,-1 0-1,0-1 1,4 2-1,-4-2-19,0 0 0,0 0 0,0-1 0,-1 1 0,1-1 0,0 1-1,0-1 1,0 0 0,-1 0 0,1 0 0,0 0 0,-1 0 0,1-1 0,-1 1-1,1-1 1,-1 0 0,0 0 0,0 0 0,3-2 0,-1-2 33,1 0 1,-1 0 0,0 0-1,0 0 1,-1-1 0,0 1-1,0-1 1,-1 0 0,1 0-1,-2 0 1,1 0 0,0-10-1,0 5-37,-2-1-1,1 1 0,-2-1 1,0 1-1,0-1 1,-6-18-1,6 26-1,-1-1-1,0 1 1,0-1 0,0 1 0,-1 0-1,0 0 1,-6-8 0,8 12-24,0 0 0,0-1 0,0 1 1,0 0-1,-1 0 0,1 0 0,0 0 1,-1 0-1,1 0 0,-1 0 0,1 0 1,-1 1-1,0-1 0,1 0 0,-1 1 0,1 0 1,-1-1-1,0 1 0,0 0 0,1 0 1,-1 0-1,0 0 0,1 0 0,-1 0 1,0 0-1,0 0 0,1 1 0,-1-1 1,1 1-1,-1 0 0,-2 0 0,1 1-5,0 0-1,0 1 0,0-1 0,1 0 1,-1 1-1,1 0 0,-1-1 0,1 1 1,0 0-1,0 0 0,-3 6 0,-1 5 28,-8 22 0,8-17-78,1-1 1,1 1-1,1-1 0,-2 24 1,5-33 85,0 1 0,0-1 0,1 0 0,0 0 1,0 1-1,1-1 0,0 0 0,1 0 0,0-1 0,8 17 0,-10-23-26,6 10 22,-1-1 0,1 0-1,1 0 1,0 0 0,12 11-1,-13-16 313,-5-4-303,0 0 0,0 1 0,0-2 0,0 1 0,1 0 0,-1 0 0,1-1 0,-1 1 0,1-1 0,4 2 0,0 1-106,4 3 189,-8-7-91,-1 0 1,1 0-1,-1-1 1,1 1-1,-1-1 0,1 1 1,-1-1-1,0 0 1,1 1-1,-1-1 1,0 0-1,0-1 1,1 1-1,2-3 1,14-6 45,2 0-30,1-1-1,-2-1 1,1 0 0,20-18-1,68-70 13,-60 48 91,-1-2 0,54-84 0,-89 119-80,0-2 0,-2 0 0,0 0 1,8-25-1,-16 36-59,0 0 1,-1 0 0,0 0 0,0-1-1,-1 1 1,-1 0 0,0 0-1,0-1 1,-1 1 0,0 0-1,-1 0 1,-3-12 0,3 13-23,0 3 36,0 0 1,1 0-1,-2 0 0,1 0 0,-1 1 1,0-1-1,0 1 0,0-1 0,-8-8 1,5 7-72,-12-10-26,17 17 82,0-1 0,0 1 0,0-1 0,0 1 0,0-1 1,0 1-1,0 0 0,-1-1 0,1 1 0,0 0 0,0 0 0,0 0 0,0 0 0,0 0 0,0 0 0,0 0 1,0 0-1,-1 0 0,-1 1 0,-5 2-29,1 1 0,-1 0 0,1 0 0,0 0 0,0 1 0,0 0 0,-10 10 0,-1 3-56,-18 27 1,27-35-29,2 0 72,1 0-1,0 0 0,1 1 1,0 0-1,0 0 0,1 0 0,-5 23 1,5-11 96,0 0 1,1 1-1,1 24 0,4-12-80,0-1 0,2 0-1,15 59 1,-15-80 54,0-1 0,1 1 0,0-1 0,1-1 0,0 1 0,1-1-1,1 0 1,0 0 0,16 18 0,-19-25-1,0 0 0,0-1 0,0 1 0,1-1 1,-1 0-1,1-1 0,0 0 0,0 1 0,0-2 0,1 1 0,-1-1 0,1 0 0,-1 0 0,1-1 0,0 0 0,-1 0 0,1 0 0,0-1 1,0 0-1,-1-1 0,1 1 0,7-2 0,-4-1 4,-1 0 1,1 0 0,0-1 0,-1 0-1,0-1 1,0 1 0,-1-2 0,1 1-1,-1-2 1,0 1 0,0-1-1,7-9 1,-5 5 27,0-1 1,-1-1-1,-1 0 0,0 0 1,-1 0-1,0-1 0,7-21 1,-11 25-27,-1 0 0,0-1 1,0 1-1,-1-1 0,0 0 1,-1 0-1,0 1 0,-1-1 0,0 0 1,-5-19-1,5 27-33,0 1 0,0-1 0,0 1-1,0-1 1,0 1 0,-1 0 0,1-1 0,-1 1 0,0 0-1,0 0 1,0 0 0,-3-2 0,4 3 1,0 1 0,0-1-1,0 1 1,0-1 0,0 1 0,0 0 0,0-1 0,0 1-1,0 0 1,0 0 0,0 0 0,0 0 0,0 0-1,0 0 1,0 0 0,0 0 0,-1 0 0,1 1 0,0-1-1,0 0 1,0 1 0,0-1 0,1 1 0,-1-1 0,0 1-1,0-1 1,0 1 0,0-1 0,0 1 0,1 0-1,-1 0 1,0-1 0,1 1 0,-2 1 0,-2 5-18,0-1-1,0 1 1,1-1 0,0 1 0,0 0 0,1 0 0,-1 1 0,2-1-1,-3 12 1,0 3-90,-1-2 82,2-1 0,0 1 0,1 0 0,2 30-1,0-40 30,1 0 0,0-1 0,1 1 0,0-1-1,0 0 1,1 1 0,0-1 0,1 0 0,0-1 0,0 1-1,9 11 1,-12-18 19,0 0 0,1-1 0,-1 1 0,0-1-1,1 1 1,-1-1 0,1 0 0,-1 0 0,1 1 0,0-1 0,-1 0 0,1-1-1,0 1 1,0 0 0,0 0 0,0-1 0,0 1 0,0-1 0,0 0 0,0 1-1,3-1 1,-1-1 0,0 1 1,-1-1-1,1 0 0,0-1 0,-1 1 0,1-1 0,-1 1 0,1-1 0,-1 0 1,5-4-1,8-6 78,-1-1 1,0 0-1,17-21 0,36-50-141,-23 25-14,-34 46 37,-2 2 11,0 0 1,0 0-1,1 1 0,1 1 1,14-12-1,-24 20 9,0 1 0,-1 0 0,1-1 1,-1 1-1,1 0 0,0-1 0,-1 1 0,1 0 0,0 0 0,-1 0 0,1-1 0,0 1 1,-1 0-1,1 0 0,0 0 0,-1 0 0,1 0 0,0 0 0,0 0 0,-1 1 0,1-1 1,0 0-1,-1 0 0,2 1 0,-1 0-1,0-1 0,0 1 1,-1 0-1,1 0 0,0 0 0,0 0 1,0 0-1,-1 0 0,1 0 0,-1 0 1,1 0-1,-1 0 0,1 2 0,1 4 2,0 0-1,-1 1 1,1 12-1,-1-17 22,0 26-52,-4 41-1,1-8 201,2-62-155,-1 0 0,1 1 0,0-1 0,0 0 0,0 0 0,0 0 0,0 0 0,0 0 0,0 1 0,0-1 0,0 0 0,0 0 0,0 0 0,0 0 0,0 0 0,0 0 0,0 1 0,1-1 0,-1 0 1,0 0-1,0 0 0,0 0 0,0 0 0,0 0 0,0 0 0,0 1 0,0-1 0,0 0 0,0 0 0,0 0 0,1 0 0,-1 0 0,0 0 0,0 0 0,0 0 0,0 0 0,0 0 0,0 0 0,1 0 0,-1 0 0,0 1 0,0-1 0,0 0 0,0 0 0,7-5 102,7-11-49,-14 16-54,94-135-5,-61 87 30,-32 46-55,0 0 0,1 0-1,-1 1 1,1-1 0,-1 0 0,1 1-1,0-1 1,0 1 0,1-2 0,-2 3 19,-1 0 0,0 0 0,1 0 0,-1 0 0,0 0 0,1 0 1,-1-1-1,0 1 0,1 0 0,-1 0 0,0 0 0,1 0 0,-1 0 0,0 0 1,1 0-1,-1 1 0,0-1 0,1 0 0,-1 0 0,0 0 0,0 0 0,1 0 1,-1 0-1,1 1 0,-1-1 0,1 1-1,-1 0 1,1-1 0,-1 1 0,1 0-1,-1 0 1,0-1 0,1 1 0,-1 0 0,0 0-1,0-1 1,1 1 0,-1 0 0,0 1-1,2 20-40,-1 1-1,-2 27 0,0-7-85,1-38 129,0 12-49,0 0 0,5 25 0,-5-38 59,2 1 0,-1 0 0,0-1-1,1 1 1,0-1 0,0 1 0,0-1 0,1 0-1,-1 0 1,1 0 0,0 0 0,0-1 0,5 5-1,-6-6 6,0-1-1,0 1 1,0-1 0,1 0-1,-1 0 1,0 0-1,0 0 1,1-1-1,-1 1 1,1 0-1,-1-1 1,1 0-1,-1 1 1,0-1-1,1 0 1,-1-1-1,1 1 1,-1 0-1,1-1 1,-1 1 0,1-1-1,3-1 1,2-1 45,-1-1 0,1 1 0,-1-1 0,0-1 0,10-8 0,1-2-15,-1-2-1,-1 0 0,-1-2 1,0 1-1,-1-2 0,-1 1 1,16-35-1,-24 43-32,0 0 1,4-16-1,-8 23 2,0 0 1,0 0 0,-1 0-1,1 0 1,-1 0-1,0 0 1,0-1-1,0 1 1,-1 0-1,0-5 1,1 8-18,-1 1 1,1-1 0,0 0-1,0 1 1,0-1 0,0 1 0,0-1-1,-1 1 1,1-1 0,0 0-1,0 1 1,-1-1 0,1 1-1,0-1 1,-1 1 0,1 0-1,-1-1 1,1 1 0,0-1 0,-1 1-1,1 0 1,-1-1 0,1 1-1,-1 0 1,1-1 0,-1 1-1,0 0 1,1 0 0,-1 0-1,1-1 1,-1 1 0,1 0 0,-1 0-1,0 0 1,1 0 0,-1 0-1,1 0 1,-1 0 0,0 0-1,1 0 1,-1 1 0,1-1-1,-1 0 1,1 0 0,-1 0 0,1 1-1,-1-1 1,1 0 0,-1 1-1,0-1 1,-2 3-34,-1 0 0,1-1 0,0 1 0,0 0 0,0 1 0,-3 3 0,-5 10-64,1 0 0,1 0 1,-14 36-1,-12 60-9,31-97 67,-1-2 48,2-1 0,-1 1 0,2 0 0,0-1 0,1 1 0,0 0 0,2 15 0,-1-28 9,0 0 1,0 1 0,0-1-1,1 0 1,-1 0-1,0 0 1,1 1-1,-1-1 1,1 0 0,-1 0-1,1 0 1,0 0-1,0 0 1,-1 0 0,1 0-1,0 0 1,0-1-1,0 1 1,0 0-1,0 0 1,2 0 0,-2 0 0,0-1 0,0 0 1,0 0-1,0 0 0,0 0 1,0 0-1,0 0 0,1 0 1,-1 0-1,0 0 1,0-1-1,0 1 0,0 0 1,0-1-1,0 1 0,0-1 1,0 1-1,0-1 0,0 1 1,0-1-1,0 0 0,-1 1 1,1-1-1,0 0 0,0 0 1,-1 0-1,2-1 0,3-5 25,0-1-1,0 1 0,-1-1 1,0 0-1,0 0 0,3-12 0,13-56 241,-12 43-182,-5 20-108,0 2-265,0 0 0,2-19 0,-8 65 157,0 0 0,-10 39-1,9-50 56,-76 360 54,78-375 13,1-2 73,0 0-1,-1-1 0,0 1 1,-1-1-1,1 1 1,-1-1-1,-7 10 0,10-15-62,0-1 0,0 1 0,0-1 0,-1 0 0,1 1 1,0-1-1,0 0 0,-1 1 0,1-1 0,0 0 0,-1 0 0,1 1 0,0-1 0,-1 0 0,1 0 0,0 1 0,-1-1 0,1 0 0,0 0 0,-1 0 0,1 0 0,-1 1 0,1-1 0,0 0 0,-1 0 0,1 0 0,-1 0 0,1 0 0,0 0 0,-1 0 0,0 0 0,1-1 1,-1 0 1,0 1-1,1-1 1,0 0-1,-1 1 1,1-1 0,-1 0-1,1 0 1,0 1-1,0-1 1,-1 0-1,1 0 1,0 0-1,0-1 1,-2-36-12,2 33-53,1-5 55,0 0-1,0 0 0,1 0 1,0 1-1,1-1 1,5-14-1,-1 8-30,1 1-1,18-29 0,-18 32 10,1 1 0,1 0 0,0 1 0,20-17 0,50-29 109,11-11-102,-65 43 4,-1-1 0,-1-2 0,-1 0 0,-2-1 0,-1-2 1,32-61-1,13-23-41,-35 64 64,-1-2 0,21-56 0,-47 100 9,46-132-29,-49 138 25,2-1-43,-1 0 1,-1 0 0,1 1 0,0-1-1,-1 0 1,1 0 0,-1 0-1,0 0 1,0 0 0,0 0 0,0 0-1,-2-4 1,2 7 17,0 0 0,0 0 1,0 0-1,0 0 0,0 0 0,0 0 0,0 0 0,0 0 0,-1 0 1,1 0-1,0-1 0,0 1 0,0 0 0,0 0 0,0 0 0,0 0 1,0 0-1,-1 0 0,1 0 0,0 0 0,0 0 0,0 0 0,0 0 1,0 0-1,0 0 0,0 1 0,-1-1 0,1 0 0,0 0 0,0 0 1,0 0-1,0 0 0,0 0 0,0 0 0,0 0 0,0 0 0,0 0 1,-1 0-1,1 0 0,0 0 0,0 1 0,0-1 0,0 0 0,0 0 1,0 0-1,0 0 0,0 0 0,0 0 0,0 0 0,0 0 0,0 1 1,0-1-1,0 0 0,0 0 0,0 0 0,0 0 0,0 0 0,0 1 1,-3 8-79,-40 124-632,28-92 622,6-10 95,1 0-1,-8 62 0,4 66 327,12-133-347,0 0-1,1 0 0,7 37 1,-7-60 38,0 0 1,0-1 0,-1 1 0,1 0-1,1 0 1,-1 0 0,0-1 0,1 1-1,0-1 1,2 4 0,-4-5-14,1-1 1,-1 1 0,1-1 0,0 0-1,-1 1 1,1-1 0,-1 0-1,1 1 1,0-1 0,-1 0 0,1 1-1,-1-1 1,1 0 0,0 0-1,0 0 1,-1 0 0,1 0 0,1 0-1,-1 0 5,0 0 0,0-1 0,0 1 0,0-1 0,0 1 0,0-1 0,0 1 0,0-1 0,0 0 0,0 1-1,0-1 1,0 0 0,0 0 0,-1 1 0,2-2 0,2-4 30,0 0-1,0 0 0,0 0 1,-1-1-1,0 1 1,3-9-1,10-45 86,-7 26-107,8-22 32,3 1 0,48-97-1,52-84-40,-104 200-128,-14 32-150,-6 12-224,-8 22 305,-24 51-236,15-40 405,-29 83 1,2 48 49,-6 49 740,54-215-520,4-9-13,5-12-39,5-20-151,11-44 0,-18 54-94,1 0-1,1 1 0,0 0 1,25-41-1,-34 65 39,0 0 0,0 0 0,0 0 0,0 0 1,0 0-1,0 0 0,0 0 0,0-1 0,0 1 0,0 0 0,0 0 0,0 0 0,0 0 0,0 0 0,1 0 1,-1 0-1,0 0 0,0 0 0,0 0 0,0 0 0,0 0 0,0 0 0,0 0 0,0 0 0,0 0 0,0 0 1,0 0-1,0 0 0,1 0 0,-1 0 0,0 0 0,0 0 0,0 1 0,0-1 0,0 0 0,0 0 0,0 0 1,0 0-1,0 0 0,0 0 0,0 0 0,0 0 0,0 0 0,0 0 0,0 0 0,0 0 0,0 0 0,0 0 1,1 0-1,-1 0 0,0 1 0,0-1 0,0 0 0,0 0 0,0 0 0,0 0 0,0 0 0,0 0 0,0 0 0,0 0 1,0 0-1,2 11-124,2 16 104,-3-23-17,2 22 71,1 6-97,14 59 0,-16-83 76,1 1-1,0-1 1,0-1 0,1 1 0,0 0 0,0-1-1,1 0 1,0 0 0,0 0 0,1-1 0,-1 1 0,10 6-1,-12-11 24,0 0-1,0-1 0,0 1 0,1-1 1,-1 0-1,1 0 0,-1 0 0,1 0 1,-1-1-1,1 1 0,-1-1 0,1 0 1,0 0-1,-1 0 0,1 0 0,-1-1 1,1 0-1,0 1 0,-1-1 0,0-1 1,1 1-1,3-2 0,1-1 4,1 0 1,-1 0-1,0-1 0,0 0 0,0-1 1,-1 0-1,9-9 0,5-10 35,-1-2 1,-1 0-1,-2-1 0,18-38 0,0 1-302,-27 55 59,-8 11 170,0-1 1,0 0-1,0 0 0,0 0 0,0 0 1,1 0-1,-1 0 0,0 0 1,0 0-1,0 0 0,0 0 1,0 1-1,0-1 0,1 0 0,-1 0 1,0 0-1,0 0 0,0 0 1,0 0-1,0 1 0,0-1 0,0 0 1,0 0-1,0 0 0,0 0 1,0 0-1,0 1 0,0-1 0,0 0 1,0 0-1,0 0 0,0 0 1,0 1-1,0-1 0,0 0 1,0 0-1,-2 25-153,-3 6 77,-38 220 103,40-236 44,2-12-22,1 0 0,-1 0 1,1 0-1,-1 0 0,0 0 1,0-1-1,0 1 0,-4 5 0,5-22 623,2 7-668,0 1-1,0 0 1,0 0 0,1 0-1,0 0 1,0 0 0,1 0-1,4-6 1,38-41-227,-36 45 213,0 0 0,0 0 0,0 1 0,1 0 0,0 1 0,1 0 1,-1 1-1,1 0 0,0 1 0,1 0 0,-1 1 0,1 0 0,-1 1 0,24-1 0,-33 3-458,1 0 1,0 1-1,0 0 0,0-1 1,-1 1-1,1 0 0,0 1 0,-1-1 1,7 4-1,-9-4 286,0-1 1,-1 0-1,1 1 0,0-1 1,-1 1-1,1-1 1,-1 1-1,1-1 0,-1 1 1,1-1-1,-1 1 0,1 0 1,-1-1-1,1 1 1,-1 0-1,0-1 0,1 1 1,-1 0-1,0 0 0,1-1 1,-1 1-1,0 0 1,0 0-1,0 0 0,0-1 1,0 1-1,0 0 1,0 0-1,0 0 0,0-1 1,0 1-1,-1 0 0,1 0 1,0-1-1,0 1 1,-1 0-1,1 0 0,0-1 1,-1 1-1,1 0 0,-1-1 1,1 1-1,-1-1 1,1 1-1,-1-1 0,0 1 1,1-1-1,-1 1 0,0 0 1,0-1 97,1 0 0,0 0-1,0 1 1,-1-1 0,1 0 0,0 0 0,-1 0 0,1 1 0,0-1-1,0 0 1,-1 0 0,1 0 0,0 0 0,-1 0 0,1 0 0,-1 0-1,1 0 1,0 0 0,-1 0 0,1 0 0,0 0 0,-1 0 0,1 0-1,0 0 1,-1 0 0,1 0 0,-1-1 0,-11-6-1959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3:16.24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27 40 6240,'-26'-12'2304,"26"15"-1792,13 1-160,-3 1 544,6-2-576,12 2 640,6-5-544,2 0 64,4-5-288,9 2 192,4-6-256,9 1 384,10 0-288,4 2-2496,2 1 1216,3 1-4896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3:31.07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8 222 2144,'0'0'132,"-1"-1"1,-6-3 5879,9 4-5894,0 0 0,1-1 1,-1 1-1,0 0 0,0-1 0,0 0 0,0 0 0,0 1 1,0-1-1,0 0 0,0-1 0,0 1 0,1-2 0,3 0 127,7-5 59,0-1 1,15-13 0,6-3 50,4-3-3,-1 0 0,39-41 0,-67 57 21,-9 12-338,-4 12-155,1-1 48,1 0 0,1 0 0,0 0 0,0 0 0,1 0 0,2 15 0,0 10-48,-2-31 165,0 0 1,0 0-1,1 0 1,0 0-1,0 0 1,1 0-1,-1 0 1,1-1-1,0 1 1,0 0-1,0-1 1,1 0-1,0 1 1,0-1-1,0 0 1,5 5-1,-7-8-18,0 0 1,0-1-1,-1 1 0,1-1 0,0 1 1,0-1-1,-1 1 0,1-1 0,0 0 0,0 1 1,0-1-1,0 0 0,0 0 0,0 1 0,0-1 1,-1 0-1,1 0 0,0 0 0,0 0 0,0 0 1,0 0-1,1-1 0,0 1 23,0-1 0,-1 0 0,1 0 0,0 0 0,-1 0 0,1 0 0,0 0 0,-1 0 0,1-1 0,1-1 0,3-5 91,0 0-1,0 0 1,6-13-1,-8 14-155,6-10 23,1 0 1,1 0-1,0 1 1,28-28 0,-35 40 21,4-2-251,-8 6 209,0 0 0,0 1 0,-1-1-1,1 0 1,0 1 0,0-1 0,0 1 0,0-1-1,0 1 1,-1-1 0,1 1 0,0-1 0,0 1-1,0 1 1,2 1 22,-1 0 1,1 0-1,-1 1 0,0-1 0,0 1 0,-1-1 0,1 1 1,-1 0-1,0 0 0,0 0 0,0 0 0,0 0 1,0 7-1,0-4 61,0 0 0,1 0 0,3 12 0,-5-19-58,0 0-1,1 1 1,-1-1 0,0 0 0,0 0-1,0 1 1,0-1 0,1 0-1,-1 0 1,0 1 0,0-1 0,1 0-1,-1 0 1,0 1 0,0-1 0,1 0-1,-1 0 1,0 0 0,1 0 0,-1 0-1,0 1 1,0-1 0,1 0-1,-1 0 1,0 0 0,1 0 0,-1 0-1,0 0 1,1 0 0,11-5 268,11-16 55,-21 20-322,17-16-10,2 0 1,0 2-1,45-24 0,-38 22-79,-25 16 61,0-1 1,1 1 0,-1-1 0,1 1 0,-1 0-1,1 1 1,0-1 0,-1 1 0,1-1 0,0 1 0,-1 0-1,1 0 1,0 1 0,-1-1 0,1 1 0,0 0-1,-1 0 1,1 0 0,4 2 0,8 5-7,-1-1 1,0 2-1,14 11 1,5 1 206,40 17 244,-54-28-521,4-2-1964,-23-8 1702,0 0 1,0 0-1,1 0 0,-1 1 1,0-1-1,0 0 0,0-1 1,0 1-1,0 0 1,0 0-1,0 0 0,0-1 1,0 1-1,0 0 0,0-1 1,0 1-1,2-2 0,6-2-1866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3:31.46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40 6 3648,'-36'-5'1664,"33"10"-1472,11 1-288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3:33.97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2 301 2976,'-2'3'3319,"8"-5"-2175,12-9 238,-7 1-822,0-1 0,-1 0 0,0-1 0,9-15 0,84-153 2101,-82 141-2101,-20 39-560,-1 0 0,0 0 1,0 0-1,0 0 0,0 0 0,0 0 0,1 0 0,-1 0 0,0 0 1,0 0-1,0 0 0,0 0 0,1 0 0,-1 0 0,0 0 0,0 0 1,0 0-1,0 0 0,0 0 0,0 0 0,1 0 0,-1 1 0,0-1 1,0 0-1,0 0 0,0 0 0,0 0 0,0 0 0,0 0 0,0 1 0,1-1 1,-1 0-1,0 0 0,0 0 0,0 0 0,0 0 0,0 1 0,0-1 1,0 0-1,0 0 0,0 0 0,0 0 0,0 0 0,0 1 0,0-1 1,0 0-1,0 0 0,0 0 0,0 0 0,0 1 0,3 13-10,-1-9-19,1 11-43,1 0 0,0 25 0,-3-25 80,1 1 0,6 22 0,0-7 93,-4-14-61,8 20-1,-10-34-20,0 1-1,0 0 1,0-1-1,1 1 1,0-1-1,0 0 1,0 0-1,7 7 1,-9-10-2,1 0 0,0 1 0,0-1 0,-1 0 1,1 0-1,0-1 0,0 1 0,0 0 0,0-1 0,0 1 0,0-1 0,0 1 1,0-1-1,0 0 0,1 0 0,-1 0 0,0 0 0,0-1 0,0 1 1,0 0-1,2-2 0,5 0 64,0-2 1,-1 1-1,13-8 1,-15 8-60,138-88 492,-29 15-249,-93 64-251,41-27 25,-62 38-31,1 0-1,-1 0 1,0 0-1,1 0 1,-1-1 0,0 1-1,0 0 1,0-1-1,0 1 1,0-1-1,1-2 1,-3 3-45,-1 4 6,-2 2 3,3-3 27,-1 1 1,1-1-1,-1 0 0,0 0 1,0-1-1,0 1 1,0 0-1,-4 1 0,-6 7 1,3 0 0,0 0 0,0 1-1,1 0 1,1 1 0,0 0-1,0 0 1,1 1-1,1-1 1,0 1 0,0 0-1,2 1 1,-1-1 0,-1 19-1,5-27 4,0 1-1,0-1 0,1 1 1,0-1-1,0 0 1,0 1-1,0-1 1,4 7-1,-4-10 11,0 1 0,0 0 0,1-1 1,-1 1-1,1 0 0,0-1 0,0 0 0,0 0 0,0 1 0,0-1 1,0 0-1,1-1 0,-1 1 0,1 0 0,-1-1 0,6 3 0,-5-3 1,-1-1 0,1 0 0,-1 0 0,1 1-1,-1-2 1,1 1 0,-1 0 0,1 0-1,-1-1 1,1 1 0,-1-1 0,0 0 0,1 0-1,-1 0 1,0 0 0,1 0 0,-1-1-1,0 1 1,0 0 0,0-1 0,3-3-1,3-3 77,0 1 0,-1-1-1,12-17 1,-7 6 58,12-28 0,-10 19 100,-5 10-202,10-32 1,-3 6-18,-14 35-59,-1 9 26,-1-1 0,0 1 0,0 0 0,0 0 0,0-1 0,0 1 0,0 0 0,0 0 0,0-1 0,0 1 0,0 0 1,0 0-1,0 0 0,0-1 0,0 1 0,0 0 0,0 0 0,0-1 0,0 1 0,-1 0 0,1 0 0,0 0 0,0-1 0,0 1 1,0 0-1,0 0 0,0 0 0,-1-1 0,1 1 0,0 0 0,0 0 0,0 0 0,-1 0 0,1 0 0,0-1 0,0 1 0,4 57-806,9 23 772,-13-78 51,0-1-1,1 0 1,-1 0-1,1 0 1,-1 1-1,0-1 0,1 0 1,0 0-1,-1 0 1,1 0-1,0 0 1,-1 0-1,2 1 0,-1-2-4,-1 0-1,0 1 0,1-1 0,-1 0 1,1 0-1,-1 1 0,1-1 0,-1 0 1,1 0-1,-1 0 0,1 0 0,-1 0 1,1 0-1,-1 0 0,1 0 0,-1 0 0,0 0 1,1 0-1,-1 0 0,1 0 0,-1 0 1,2-1-1,0 0 19,0 0 0,0-1-1,-1 1 1,1 0 0,0-1 0,0 0 0,-1 1 0,1-1 0,-1 0-1,1 0 1,0-2 0,10-11 9,-1 0 1,2 0-1,0 2 0,21-19 0,0 8-24,-31 22-36,0 0 1,0 0-1,0 1 1,0 0-1,1-1 1,-1 1-1,1 0 0,-1 1 1,7-2-1,-9 2 29,0 0 0,0 1 0,0-1-1,1 0 1,-1 0 0,0 1-1,0-1 1,0 1 0,-1-1 0,1 1-1,0-1 1,0 1 0,0-1-1,0 1 1,0 0 0,-1 0 0,1-1-1,0 1 1,0 0 0,-1 0-1,1 0 1,-1 0 0,1 0 0,-1 0-1,1 0 1,-1 0 0,0 0-1,1 0 1,-1 0 0,0 1 0,1 2-13,0 0 0,-1 1 0,1-1 0,-1 1 0,0-1 1,-1 6-1,-2 14-33,-3 32 340,6-56-293,0 0 0,0 0 0,0 1 0,0-1 0,0 0 0,-1 0 0,1 0 0,0 1 0,0-1 0,0 0 0,0 0 0,0 1 0,0-1 0,0 0 0,0 0 0,0 1 0,1-1 1,-1 0-1,0 0 0,0 0 0,0 1 0,0-1 0,0 0 0,0 0 0,0 0 0,0 1 0,1-1 0,-1 0 0,0 0 0,0 0 0,0 1 0,0-1 0,1 0 0,-1 0 0,0 0 0,0 0 0,0 0 0,1 0 0,-1 0 0,0 1 0,0-1 0,0 0 1,1 0-1,-1 0 0,0 0 0,0 0 0,1 0 0,-1 0 0,0 0 0,0 0 0,1 0 0,-1 0 0,0 0 0,0 0 0,0 0 0,1-1 0,-1 1 0,0 0 0,0 0 0,0 0 0,1 0 0,13-13 170,-12 12-172,13-15 8,31-29 21,-24 28 36,0 0-1,27-14 1,-40 26-106,-1 1-1,1 0 1,0 0-1,0 1 1,0 0-1,1 1 1,-1 0 0,1 1-1,14-2 1,-21 3 20,-1 0 1,1 1 0,0-1-1,0 0 1,0 1-1,-1 0 1,1-1 0,0 1-1,-1 0 1,1 0-1,-1 1 1,1-1 0,-1 0-1,1 1 1,-1 0-1,0-1 1,0 1 0,0 0-1,0 0 1,0 0-1,0 1 1,2 2-1,1 4 21,-1 0 0,0 0-1,-1 0 1,0 1 0,2 10-1,-2-12 4,-1 1-1,1 0 1,0-1-1,7 14 0,-9-21 4,-1-1-1,0 1 0,1 0 0,-1 0 1,1-1-1,0 1 0,-1 0 0,1-1 1,0 1-1,-1-1 0,1 1 0,0-1 0,0 1 1,-1-1-1,1 1 0,0-1 0,0 0 1,0 1-1,-1-1 0,1 0 0,0 0 1,0 0-1,0 0 0,0 0 0,0 0 0,0 0 1,0 0-1,-1 0 0,1 0 0,0 0 1,0 0-1,0-1 0,0 1 0,0 0 1,-1-1-1,1 1 0,1-1 0,2-2 2,1 0 0,-1 0 0,0-1 0,0 1 0,3-6-1,1 1 30,34-27 20,59-37 1,-38 30 13,-60 40-57,10-8 144,-13 10-160,0 0 1,0 0 0,0 0-1,0 0 1,0 0 0,0 0-1,0 0 1,0 0-1,-1-1 1,1 1 0,0 0-1,0 0 1,0 0 0,0 0-1,0 0 1,0 0 0,0 0-1,0 0 1,0 0 0,0 0-1,0 0 1,0 0 0,0 0-1,0 0 1,0 0 0,0 0-1,0 0 1,0 0 0,0 0-1,0 0 1,0 0 0,0 0-1,0 0 1,0 0 0,0 0-1,0 0 1,0 0 0,0 0-1,0 0 1,0 0-1,0-1 1,-10 6-92,3-1 47,0 1 1,1 0-1,-1 0 0,1 0 0,0 1 1,1 0-1,-1 0 0,-4 8 0,0 0-9,0 0-1,-13 31 0,19-37 65,1 0 0,1 0 0,-4 15-1,6-20-7,-1 0-1,1 1 0,0-1 0,0 0 1,0 0-1,0 0 0,0 0 1,1 1-1,-1-1 0,1 0 0,0 0 1,0 0-1,1 3 0,-1-5 2,-1-1 1,0 1-1,1-1 0,-1 1 0,1-1 1,-1 1-1,1-1 0,-1 1 0,1-1 1,-1 1-1,1-1 0,-1 0 0,1 1 1,-1-1-1,1 0 0,0 0 0,-1 1 1,1-1-1,0 0 0,-1 0 0,1 0 1,0 0-1,-1 0 0,1 0 0,0 0 1,1 0 7,0 0 0,-1-1 1,1 1-1,0-1 1,-1 1-1,1-1 0,-1 0 1,1 0-1,2-1 0,2-3 15,-1 0 0,1 0 0,6-8-1,19-29 93,8-8 77,-20 28-130,-14 14-102,2 1-1,11-12 1,-7 14-211,-11 5 241,0 0 0,0 0 0,1 0 0,-1 0 0,0 0-1,0 0 1,0 0 0,0 0 0,1 0 0,-1 1 0,0-1 0,0 0 0,0 0 0,0 0-1,1 0 1,-1 0 0,0 1 0,0-1 0,0 0 0,0 0 0,0 0 0,0 0 0,0 1-1,1-1 1,-1 0 0,0 0 0,0 0 0,0 1 0,0-1 0,0 0 0,0 0 0,-2 23-104,1-20 134,-17 70 2,3-18-20,3-3-62,-3-1 0,-1-1 0,-31 63 0,38-93 85,-11 22 211,18-39-186,0 0 0,0 0 1,0 0-1,0 0 0,-1 0 0,1 0 0,-1-1 1,0 1-1,-3 2 0,6-10 105,4-5-179,12-15-51,0 0 0,2 2-1,1 0 1,1 0 0,23-19 0,7-2-14,107-71-1,-5 16 182,-151 98-58,24-17 249,-18 7-204,-7 10-80,0 1-1,0 0 0,0-1 0,0 1 1,0-1-1,0 1 0,0 0 0,0-1 0,-1 1 1,1-1-1,0 1 0,0 0 0,0-1 1,0 1-1,-1 0 0,1-1 0,0 1 0,0 0 1,-1 0-1,1-1 0,0 1 0,-1 0 1,1 0-1,0-1 0,-1 1 0,1 0 0,0 0 1,-1 0-1,1-1 0,-2 1-14,1-1 0,-1 1 0,0-1 0,1 1 0,-1 0 0,1 0 0,-1 0 0,0 0 0,1 0 0,-1 0 0,1 0 0,-1 0-1,1 1 1,-1-1 0,0 0 0,1 1 0,-1 0 0,1-1 0,0 1 0,-1 0 0,1 0 0,0-1 0,-1 1 0,1 0 0,0 0 0,0 1 0,0-1 0,0 0 0,0 0 0,0 1 0,0-1 0,0 0 0,0 1 0,0-1-1,1 1 1,-1-1 0,1 1 0,-1-1 0,1 1 0,0-1 0,-1 1 0,1-1 0,0 1 0,0 0 0,0-1 0,0 1 0,1-1 0,-1 1 0,0 0 0,1-1 0,-1 1 0,1-1 0,-1 1 0,1-1 0,-1 0-1,1 1 1,2 1 0,7 10-18,0-2-1,1 1 1,0-2 0,1 1-1,1-2 1,22 15-1,-32-23 19,0 0 0,0 0 1,0 0-1,0 0 0,0 0 0,0-1 0,0 1 0,0-1 0,0 0 0,1 0 1,-1 0-1,0-1 0,0 1 0,0-1 0,0 1 0,0-1 0,5-2 0,5-2-1171,0-1 0,19-12 0,-30 17 856,38-24-2633,4 4-2960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3:35.09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274 63 3488,'0'-1'176,"0"0"0,0 0 0,0 0 0,0-1-1,0 1 1,-1 0 0,1 0 0,0 0 0,-1 0 0,1 0 0,-1-1 0,0 0 0,1 2-116,0-1 0,-1 1 1,1 0-1,0 0 1,0-1-1,0 1 0,0 0 1,0-1-1,-1 1 1,1 0-1,0-1 0,0 1 1,0 0-1,0-1 0,0 1 1,0 0-1,0-1 1,0 1-1,0-1 0,1 1 1,-1 0-1,0-1 1,0 1-1,0 0 0,0 0 1,0-1-1,1 1 0,-1 0 1,0-1-1,0 1 1,0 0-1,1 0 0,-1-1 1,0 1-1,0 0 0,1 0 1,-1-1-1,0 1 1,1 0-1,0 0 0,-8 1 401,1 0 0,-1-1 0,0 1-1,1-1 1,-9-2 0,-34 3-191,36 1-176,0 2 1,1-1-1,-1 1 1,1 1-1,0 0 0,0 1 1,0 1-1,1-1 1,-16 14-1,23-16-87,0 1 0,0 0 0,0 0 0,1 0 0,0 0 0,0 1 1,1-1-1,-1 1 0,1-1 0,1 1 0,-1 0 0,1 0 0,0 0 0,0 0 0,0 0 0,1 0 0,0 0 1,0 0-1,1 0 0,1 9 0,-1-11 34,0 1 0,0-1 0,0 0 0,1 1 1,-1-1-1,1 0 0,0 0 0,0 0 0,1 0 0,-1-1 1,1 1-1,0 0 0,0-1 0,0 0 0,0 0 0,1 0 1,-1 0-1,1 0 0,0-1 0,-1 0 0,1 1 0,0-1 0,1-1 1,-1 1-1,0-1 0,0 1 0,10 0 0,-5-1 40,0-1 0,0-1 0,0 1 0,0-1 0,0-1 0,-1 0 0,1 0 0,0-1 0,-1 0 0,11-5 0,-3 0 32,1-1 0,-1 0 0,-1-2 0,15-12 0,-1 0 75,-2-1 0,-1-1 0,33-41 0,-57 63-141,0 1 0,0-1 0,-1 0 0,1 0 0,-1 0 0,0 0 0,0 0 0,0 0 0,0 0 0,0 0-1,-1-1 1,1 1 0,-1 0 0,0-1 0,0 1 0,0 0 0,-1-6 0,0 7-52,0 1 1,1-1-1,-1 0 0,0 0 0,0 1 1,0-1-1,0 0 0,0 1 1,0-1-1,-1 1 0,1 0 0,0-1 1,-1 1-1,1 0 0,-1 0 1,1 0-1,-1 0 0,0 0 0,1 0 1,-1 0-1,0 0 0,0 1 1,0-1-1,0 1 0,1-1 0,-1 1 1,0 0-1,0 0 0,0 0 1,-3 0-1,-8 1-55,0 0 0,0 1 0,0 0 0,-19 7 0,-47 19 51,76-27-95,0 1 0,0-1 1,0 1-1,0 0 1,0-1-1,0 1 1,-3 3-1,5-4 5,1-1 0,0 1-1,-1-1 1,1 1 0,0-1-1,-1 1 1,1-1 0,0 1-1,0 0 1,-1-1-1,1 1 1,0-1 0,0 1-1,0 0 1,0-1 0,0 1-1,0-1 1,0 1 0,0 0-1,0-1 1,0 1 0,0-1-1,0 1 1,0 0-1,1-1 1,-1 1 0,0-1-1,0 1 1,1-1 0,-1 1-1,0 0 1,1-1 0,-1 0-1,0 1 1,1-1 0,-1 1-1,1-1 1,-1 1-1,1-1 1,-1 0 0,1 1-1,-1-1 1,2 1 0,13 10-1613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3:36.08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326 0 2304,'0'0'5248,"3"15"-2864,-8-8-2124,0 0 1,0 0-1,-1 0 1,1-1 0,-2 0-1,-11 10 1,-113 81 1696,127-95-1920,-6 4 103,0 0 0,-1 0 0,-13 5 0,21-10-69,-1 0 0,0 0 0,0 0 1,0 0-1,0-1 0,0 0 0,0 0 0,0 0 0,1 0 0,-1 0 0,0-1 1,0 0-1,0 1 0,-4-3 0,2 1-31,5 1-36,0 1-1,0-1 1,1 1-1,-1-1 1,0 1-1,0-1 1,0 1-1,0 0 1,0 0-1,0-1 1,0 1-1,0 0 1,0 0-1,0 0 1,0 0-1,0 0 1,0 0-1,-2 1 1,53 11-250,-18-4 181,60 22-1,-69-21 171,1-1 1,0-1-1,0-1 0,41 5 0,-54-10-352,0 0 0,1-2 0,-1 1 0,0-2 1,0 1-1,16-5 0,-1-2-1022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5:45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48 8064,'-135'-44'3648,"86"44"-3168,30 0-64,11 0-320,3 0 608,10 0-416,22-4-864,4 4 256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3:36.78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11 58 4224,'-9'-16'2476,"8"14"-1704,2 3-143,0-1-432,0 5 27,5 9 32,0 1 0,6 29 0,3 5 608,-12-40-594,-1 1-1,1-1 0,-2 1 1,1-1-1,-1 14 0,-2-35 1790,-1-9-1576,1-37-1,1 55-486,1-12-3,1 0-1,0 1 1,9-28-1,-10 39 3,0 0 0,0 0 0,0 0 0,1 0 0,-1 0 0,1 0 0,0 1 0,0-1 0,0 1 0,0-1 0,0 1 0,0 0 0,1 0 0,-1 0 0,1 0 0,-1 0-1,1 1 1,0-1 0,0 1 0,0-1 0,0 1 0,0 0 0,0 0 0,5 0 0,8-2-249,-1 2 1,1 0-1,-1 1 0,21 2 0,-24 1-631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3:37.48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333 9 2400,'2'-2'187,"-2"2"-171,0 0-1,0 0 1,-1 0 0,1 0 0,0 0-1,0 0 1,0 0 0,0 0 0,0 0 0,-1 0-1,1 0 1,0 0 0,0 0 0,0-1-1,0 1 1,0 0 0,0 0 0,-1 0-1,1 0 1,0 0 0,0 0 0,0 0-1,0 0 1,0 0 0,0 0 0,0-1 0,0 1-1,0 0 1,0 0 0,-1 0 0,1 0-1,0 0 1,0 0 0,0-1 0,0 1-1,0 0 1,0 0 0,0 0 0,0 0 0,0 0-1,0 0 1,0-1 0,0 1 0,0 0-1,0 0 1,0 0 0,0 0 0,0 0-1,0-1 1,0 1 0,1 0 0,-1 0 0,0 0-1,0 0 1,0 0 0,0 0 0,0 0-1,0-1 1,0 1 0,0 0 0,0 0-1,0 0 1,1 0 0,-1 0 0,0 0-1,0 0 1,0 0 0,0 0 0,0 0 0,1 0 50,-1 0 1,0 0 0,0 0 0,0 0 0,0 0-1,0 0 1,0 0 0,0 0 0,0 0 0,0 1-1,0-1 1,1 0 0,-1 0 0,0 0 0,0 0-1,0 0 1,0 0 0,0 0 0,0 0 0,0 1-1,0-1 1,0 0 0,0 0 0,0 0 0,0 0-1,0 0 1,0 0 0,0 0 0,0 1 0,0-1-1,0 0 1,0 0 0,0 0 0,0 0-1,0 0 1,0 0 0,0 0 0,-1 1 0,1-1-1,0 0 1,0 0 0,0 0 0,0 0 0,0 0-1,0 0 1,0 0 0,0 0 0,0 0 0,0 0-1,-1 1 1,-7 10 1295,-14 9-67,-105 54 1345,79-48-2266,-22 11 175,51-28-365,-19 12 0,113-18 211,-13 11-394,-22-5-18,-7 0 35,49 18 1,7 3 392,-74-28-1393,2 1 252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3:38.42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13 93 5472,'-3'-2'770,"-6"-1"1190,18 21-2077,1-3 502,-1 1 1,0 1-1,-2-1 1,0 1-1,9 31 1,-13-37-246,39 153 1205,-19-61-402,-19-82-680,3 7 541,-5-26-210,-2-3-144,0-7 107,-2-8-217,-23-101 383,17 89-723,1 0 1,1-1 0,-3-59-1,10 74 1,0-1 0,1 1 0,1-1 0,0 1 0,7-20 0,-2 13-6,1 0-1,22-37 1,-30 55-21,1 0 0,1 0 0,-1 0 0,0 0 0,1 0 0,-1 0 0,1 1 0,0 0 0,0-1 0,0 1 0,0 0 0,0 0 0,0 1 1,1-1-1,-1 1 0,6-2 0,-6 2 13,0 1 1,0 0-1,0-1 1,0 2-1,0-1 1,0 0-1,0 0 1,0 1-1,0 0 1,0 0-1,-1-1 0,1 2 1,0-1-1,0 0 1,-1 0-1,1 1 1,-1 0-1,1-1 1,-1 1-1,4 4 1,5 4-22,1 2 0,-2-1 0,0 1 0,0 0 0,11 21 0,-19-30 57,0 0-1,0 0 1,-1 1-1,0-1 1,0 0-1,0 1 1,0 0-1,0-1 1,0 1-1,-1-1 0,0 1 1,0 0-1,0-1 1,0 1-1,-1 0 1,1-1-1,-1 1 1,0-1-1,0 1 1,0-1-1,0 1 1,-1-1-1,1 0 1,-1 1-1,0-1 0,0 0 1,0 0-1,-5 5 1,1-3 25,0 0 0,0 0 1,0 0-1,-1-1 0,1 0 0,-12 5 1,-46 16 98,42-17-179,5-5-115,11-1 127,16 5 59,104 75-68,-61-42 127,-14-9-48,-2 2-1,-1 1 0,44 53 1,-42-47-339,-9-16-3667,-3-4 1300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3:44.20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1 236 2400,'0'-5'434,"0"4"-354,0 0 0,0 0 0,0-1 0,0 1 0,0 0 0,0-1-1,0 1 1,0 0 0,0 0 0,1-1 0,-1 1 0,1 0 0,-1 0 0,1-1 0,-1 1-1,1 0 1,0 0 0,-1 0 0,1 0 0,1-1 0,0 0 514,0 0 0,0 0 1,0 0-1,0 0 0,-1 0 0,1-1 1,-1 1-1,2-5 0,-3 7-476,1-1 0,-1 1 0,0 0 1,0-1-1,0 1 0,1-1 0,-1 1 0,0 0 0,0-1 0,0 1 1,0-1-1,0 1 0,0-1 0,0 1 0,0-1 0,0 1 0,0-1 1,0 1-1,-1 0 0,1-1 0,0 1 0,0-1 0,0 1 0,0-1 0,-1 1 1,1 0-1,0-1 0,0 1 0,-1 0 0,1-1 0,0 1 0,-1 0 1,1-1-1,0 1 0,-1 0 0,1 0 0,-1-1 0,1 1 0,0 0 1,-1 0-1,1 0 0,-1 0 0,1-1 0,-1 1 0,1 0 0,0 0 1,-1 0-1,1 0 0,-1 0 0,1 0 0,-1 0 0,1 0 0,-1 1 1,0-1-86,1 0 1,0 0 0,0 0 0,-1 1 0,1-1-1,0 0 1,-1 0 0,1 1 0,0-1 0,0 0-1,-1 0 1,1 1 0,0-1 0,0 0 0,0 1 0,0-1-1,-1 0 1,1 1 0,0-1 0,0 0 0,0 1-1,0-1 1,0 1 0,0-1 0,0 0 0,0 1 0,-1 11 336,1-11-347,28 375 2665,-19-323-2306,19 63-1,-13-57-61,-11-35-118,-4-22 300,0-14-198,-1-28-267,-2 0 0,-14-66 1,14 83-85,1 1 0,1-46 0,2 35-90,-1 17 84,1 0 0,0 1-1,6-23 1,-6 18-374,-1 19 315,0 16-133,-1 29 310,-1-20-127,5 46 0,1-55-25,0 11-7,-4-23 59,0-3 48,0 0 0,0 0-1,0 0 1,0 0-1,0 0 1,0 1-1,0-1 1,0 0-1,0 0 1,0 0-1,0 0 1,0 0 0,0 0-1,0 0 1,0 0-1,0 0 1,0 0-1,0 1 1,0-1-1,1 0 1,-1 0 0,0 0-1,0 0 1,0 0-1,0 0 1,0 0-1,0 0 1,0 0-1,0 0 1,0 0 0,1 0-1,-1 0 1,0 0-1,0 0 1,0 0-1,0 0 1,0 0-1,0 0 1,0 0-1,0 0 1,1 0 0,-1 0-1,0 0 1,0 0-1,0 0 1,0 0-1,0 0 1,0 0-1,0 0 1,0 0 0,0-1-1,1 1 1,-1 0-1,0 0 1,0 0-1,0 0 1,0 0-1,0 0-15,0 0-1,0-1 1,1 1 0,-1 0-1,0 0 1,0 0-1,0 0 1,0 0-1,0-1 1,0 1-1,1 0 1,-1 0-1,0 0 1,0 0 0,0-1-1,0 1 1,0 0-1,0 0 1,0 0-1,0-1 1,0 1-1,0 0 1,0 0 0,0 0-1,0-1 1,0 1-1,0 0 1,0 0-1,0 0 1,0-1-1,0 1 1,0 0 0,-1 0-1,1-1 4,0 1 0,0-1 0,0 1 1,0-1-1,0 1 0,0-1 0,0 1 0,0-1 0,0 1 0,0-1 1,0 1-1,0 0 0,0-1 0,0 1 0,0-1 0,1 1 0,-1-1 1,0 1-1,0-1 0,1 1 0,-1 0 0,0-1 0,0 1 0,1 0 1,-1-1-1,0 1 0,1 0 0,-1-1 0,0 1 0,1 0 0,-1 0 1,1-1-1,-1 1 0,1 0 0,-1 0 0,0 0 0,2-1 0,14-14-96,-15 14 0,8-11 1323,-2 7-1055,-4 3-91,-1 0 1,1 0-1,0 0 0,1 0 1,-1 1-1,0-1 0,0 1 1,1-1-1,-1 1 0,8-1 1,8 1 29,-14 0-71,0 1 0,0 0 0,-1 0 0,1 0 0,0 0 0,-1 1 0,6 1 1,3 0 68,1 0 0,-1 0 0,1-1 1,-1-1-1,17-2 0,7 1 84,73 9-84,2 0-117,21-4 413,-81-1-334,1 2 0,95 23 1,-107-21-63,1-2 0,51 0 1,-38-3 74,193 1 49,-223-3-166,32-4 0,-10 0 232,34-7-69,-58 7-168,1 0 0,26 1 0,-12 2 138,1 3-1,70 11 1,126 31-185,-205-36 61,34 12 0,-48-14 35,-1-2 1,1 0 0,0 0-1,27 1 1,205 7-145,-87-7 261,-142-7-209,-16 2 92,0 0 1,0-1-1,0 1 1,0 0-1,0 0 1,0 1-1,6 0 1,-7-1 1,-1 1 0,1-1 1,0 0-1,0 0 1,-1 0-1,1-1 1,0 1-1,-1 0 1,3-1-1,13-2-185,-6 3 188,0-2 0,15-2 0,-10 3-10,-16 1-5,0 0 0,1 0 1,-1 0-1,0 0 1,0 0-1,0 0 1,0 0-1,1 0 1,-1 0-1,0 0 1,0 0-1,0-1 1,0 1-1,1 0 0,-1 0 1,0 0-1,0 0 1,0 0-1,0 0 1,0 0-1,1 0 1,-1 0-1,0-1 1,0 1-1,0 0 1,0 0-1,0 0 0,0 0 1,0 0-1,0-1 1,1 1-1,-1 0 1,0 0-1,0 0 1,0-1-1,0 1 0,4-1-11,-1 0 0,1 1 1,0-1-1,0 1 0,5-1 0,-8 1 9,0 0 0,0 0 1,0 0-1,0 0 0,0 0 0,0 0 0,0-1 0,0 1 0,0 0 0,0-1 0,0 1 0,-1 0 1,1-1-1,0 1 0,0-1 0,0 0 0,-1 1 0,1-1 0,0 0 0,0 1 0,-1-1 0,1 0 1,-1 0-1,1 1 0,-1-1 0,1 0 0,-1 0 0,1 0 0,-1 0 0,0 0 0,1 0 0,-1 0 1,0 0-1,0 0 0,0 0 0,0 0 0,0 0 0,0-1 0,3-9-12,-2 6-68,1 1-1,-1-1 1,0 0-1,0 0 1,-1 0-1,1 0 1,-1 0-1,0 0 1,0 0-1,-2-6 1,1-8 17,-8-75-144,6 30 108,1 7 110,-3 91 96,2 0 1,1 0 0,1 0-1,4 34 1,10 57 309,-11-115-377,0-1 1,0 0-1,5 13 0,-3-12 17,-1 0 0,2 15 0,-5-22-47,0-2-8,0 0 0,0 0 0,0-1 0,0 1 0,0 0 1,0 0-1,0 0 0,0-1 0,0 1 0,0 0 0,1-1 0,-1 1 0,0 0 0,1 0 0,-1-1 0,0 1 0,1 0 0,-1-1 0,1 1 0,-1-1 0,2 2 0,2 2-26,-3-7-16,-2-6-63,-3-6-135,-18-90-248,-10-184 173,28 234 410,2 66-248,-1 14 80,9 132 73,-1-66 190,2 22-63,3 1 581,-10-112-832,1-3-153,-1 1 273,0 0 1,1 0 0,-1-1-1,0 1 1,0 0 0,1 0-1,-1-1 1,0 1 0,0 0 0,1 0-1,-1-1 1,0 1 0,0 0-1,0-1 1,0 1 0,0 0-1,0-1 1,0 1 0,1 0 0,-1-1-1,0 1 1,0 0 0,0-1-1,0 1 1,0 0 0,0-1-1,-1 1 1,1 0 0,0-1-1,0 1 1,0 0 0,0 0 0,0-1-1,-1 1 1,-2-9-371,3 24 365,-1-9-10,1 0 0,0 0 0,0 0 0,0-1 0,1 1 0,0 0 1,0 0-1,0-1 0,4 9 0,-4-13 141,-1-1-123,0 0 1,0 0 0,0 0-1,0 0 1,0 0 0,0 0-1,0 1 1,0-1 0,0 0 0,0 0-1,0 0 1,0 0 0,0 0-1,0 0 1,0 0 0,0 0 0,0 0-1,0 0 1,0 1 0,0-1-1,0 0 1,0 0 0,0 0-1,0 0 1,0 0 0,0 0 0,-1 0-1,1 0 1,0 0 0,0 0-1,0 0 1,0 0 0,0 1-1,0-1 1,0 0 0,0 0 0,0 0-1,0 0 1,0 0 0,0 0-1,0 0 1,-1 0 0,1 0 0,0 0-1,0 0 1,0 0 0,0 0-1,0 0 1,0 0 0,0 0-1,0 0 1,-5-4-89,-2-7-42,4 2 99,0 0 1,0-1-1,1 1 0,0 0 0,1-1 1,-1-18-1,1 8-31,2-193-147,1 147 183,0-131-134,-3 115 112,-4-33 27,0 36-262,2 103 154,2 0 0,1 33 0,1-13 106,7 252 908,-4-218-914,-2-29 91,10 64 1,7-18 34,11 70 126,-27-145-135,-2-1 0,0 1 0,-3 25 0,2-43-101,0 0 0,0-1-1,-1 1 1,1-1 0,0 1 0,-1 0 0,0-1-1,1 1 1,-1-1 0,0 1 0,0-1 0,0 0-1,0 1 1,0-1 0,0 0 0,0 0 0,0 1-1,-1-1 1,1 0 0,0 0 0,-1 0 0,1-1 0,-2 2-1,2-2-6,0 0 0,0 1 0,0-1-1,1 0 1,-1 0 0,0 0 0,0 0-1,0 0 1,1 0 0,-1 0 0,0 0-1,0-1 1,0 1 0,1 0 0,-1 0-1,0-1 1,0 1 0,1 0 0,-2-1-1,1 0-2,0 0-1,0 0 0,0 0 0,0-1 0,0 1 0,0 0 0,0 0 0,0-1 0,0 1 1,1 0-1,-1-1 0,0 1 0,0-3 0,-2-10-65,0-1 0,-1-27 0,1 11 41,-3-64-646,3 25-142,3 68 753,-2-48-2709,2 45 1393,0-1-1,0 1 0,1-1 1,0 1-1,0-1 1,3-7-1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3:45.72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159 464 1728,'-3'-1'3610,"6"-6"-2106,-2-7-112,3-7 48,-2 14-1218,-1 0 0,1 1 0,-1-1 0,-1 0 1,0 0-1,0 0 0,0 0 0,0 0 0,-3-10 0,0-19 229,3 15-218,-2-1-1,0 1 1,-1 0-1,-1-1 1,-11-30-1,10 38-107,0 1 0,-1 0 0,0 0 0,-1 0 0,-1 1 0,0 0 0,-1 1 0,0 0 0,-13-13 1,22 23-104,-1 1 1,0-1 0,0 0-1,0 0 1,0 0 0,0 1-1,0-1 1,0 0 0,0 1-1,0-1 1,0 1 0,0-1-1,0 1 1,0 0 0,0-1-1,0 1 1,-1 0 0,1 0-1,0 0 1,0 0 0,0 0-1,0 0 1,-1 0 0,1 0-1,0 0 1,0 0 0,0 1-1,0-1 1,0 1 0,-1-1-1,1 0 1,0 1 0,0 0-1,0-1 1,0 1 0,0 0-1,1-1 1,-1 1 0,0 0-1,0 0 1,0 0 0,1 0-1,-1 0 1,0 0 0,1 0-1,-1 0 1,1 0 0,-1 0-1,1 0 1,0 0 0,-1 0-1,1 1 1,0-1 0,0 0-1,0 2 1,-3 11 151,2 0 0,0 1 0,2 27 0,10 46-57,-4-45-34,41 375 1266,-26-1 27,-14-236-613,-8-179-724,0 0 1,0 0-1,1 1 1,-1-1-1,0 0 1,1 0-1,0 0 1,1 3-1,-2-5-32,0 1 1,1-1-1,-1 0 0,0 0 1,0 0-1,0 1 0,0-1 0,0 0 1,1 0-1,-1 0 0,0 0 0,0 1 1,0-1-1,0 0 0,1 0 1,-1 0-1,0 0 0,0 0 0,0 0 1,1 0-1,-1 1 0,0-1 1,0 0-1,1 0 0,-1 0 0,0 0 1,0 0-1,1 0 0,-1 0 1,0 0-1,1-1 3,0 1 1,-1-1-1,1 1 0,-1-1 1,1 1-1,-1-1 0,1 0 1,-1 1-1,1-1 0,-1 0 1,0 1-1,1-1 0,-1 0 1,0 1-1,1-2 0,3-9 6,-1-1-1,0 0 1,-1 0-1,-1 0 1,1-20-1,0 8-1,0-282 144,-3 80-247,5 75 18,4-180 148,-9 329-193,0 8 42,-2 10-51,-6 182-547,5-177-1634,22-56-12998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3:48.16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222 77 2080,'5'-13'997,"-5"11"-430,1 0 0,0 0 1,-1 0-1,1 1 0,0-1 0,0 0 0,0 0 0,2-2 0,-2 3-450,-1 1 0,0 0 0,1 0 0,-1-1 0,0 1 0,0 0 0,1 0 1,-1-1-1,0 1 0,1 0 0,-1-1 0,0 1 0,0 0 0,0-1 0,1 1 0,-1-1 0,0 1 0,0 0 0,0-1 0,0 1 0,0-1 0,0 1 0,0-1 0,0 0 0,-8 0 846,-16 8-900,13-2-92,1 1-1,0 1 1,-9 8-1,-2 0 308,-63 43 303,79-55-570,1 0-1,0 0 1,0 1-1,0-1 0,0 1 1,0 0-1,1 0 1,0 0-1,0 1 1,0-1-1,-4 10 1,6-12-5,0 1 1,0-1 0,0 1-1,1 0 1,-1-1 0,1 1-1,-1 0 1,1-1 0,0 1-1,0 0 1,1-1 0,-1 1-1,0 0 1,1-1 0,0 1-1,-1-1 1,1 1 0,0-1-1,0 1 1,1-1 0,-1 0-1,0 1 1,1-1 0,0 0-1,2 3 1,9 6 65,-1 0 0,2 0 0,-1-2 0,2 1 0,-1-2 0,1 0 0,30 11 0,-38-17-22,0 0-1,0-1 1,0 1-1,0-2 1,1 1 0,-1-1-1,0 0 1,0 0-1,0-1 1,0 0 0,0 0-1,0-1 1,0 0-1,0 0 1,0-1 0,0 1-1,11-8 1,-7 3-4,-1 1-1,0-1 1,-1 0-1,0-1 1,0 0 0,0-1-1,-1 0 1,-1 0 0,13-20-1,-17 24-39,0-1-1,-1 0 1,0 0-1,0 0 1,0 0-1,-1-1 1,1 1-1,-2 0 1,1-1-1,-1 1 1,0-1-1,0 1 0,0 0 1,-1-1-1,0 1 1,-1 0-1,1-1 1,-4-7-1,2 7-26,0-1-1,-1 1 1,0 0-1,0 0 1,0 0-1,-1 1 1,0 0-1,0-1 1,-1 2-1,0-1 1,0 1-1,0 0 1,-1 0-1,-8-5 1,9 7-21,-1 0 1,0 1 0,1-1 0,-1 1 0,0 1 0,0-1 0,0 1 0,0 1 0,0-1 0,0 1-1,-12 1 1,8 1 4,1-1 0,-1 2 0,0 0 0,1 0 1,-1 1-1,-16 8 0,25-11-116,0 0 1,0 0-1,0 1 1,0-1 0,0 1-1,0-1 1,1 1-1,-3 1 1,4-2 10,-1 0-1,1 0 0,-1 0 1,1 0-1,-1-1 1,1 1-1,0 0 1,0 0-1,-1 0 0,1 0 1,0 0-1,0 0 1,0 0-1,0 0 1,0 0-1,0 0 0,0 0 1,0 0-1,0 0 1,1 0-1,-1 0 1,1 1-1,10 17-4854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3:50.09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95 227 2240,'-4'-7'806,"0"1"-348,1 4-96,1 0 1,0 0-1,0 0 0,0 0 1,0 0-1,0-1 1,0 1-1,1 0 0,-1-1 1,1 0-1,-1 1 0,1-1 1,0 0-1,0 0 1,1 0-1,-1 1 0,0-1 1,1-3-1,0 5-149,-14 13 118,10-7-295,1 1-1,0-1 1,0 0 0,1 1 0,-1 0-1,1-1 1,0 1 0,1 0 0,-2 8-1,-7 75 464,2 124 0,8-212-499,0 23 172,0-1 0,2 1 0,5 27 0,-7-51-142,0 0 1,0 0-1,0 1 1,0-1-1,0 0 1,0 0-1,0 0 1,0 0-1,0 1 1,0-1-1,0 0 1,0 0-1,0 0 1,0 1-1,0-1 1,1 0-1,-1 0 1,0 0-1,0 0 1,0 0-1,0 1 1,0-1-1,0 0 1,0 0-1,1 0 1,-1 0 0,0 0-1,0 0 1,0 1-1,0-1 1,0 0-1,1 0 1,-1 0-1,0 0 1,0 0-1,0 0 1,1 0-1,-1 0 1,4-7 404,1-16-410,-5 21 42,9-21-41,0-2-15,11-135 225,0-3-61,-13 116-202,-5 26-24,2 1 1,0 0-1,11-30 1,-8 29 73,-3 11-131,0-1 0,1 1 0,8-14 0,-12 22 86,1 0 0,-1-1 0,1 1 0,0 0 0,0 0 0,0 0 0,0 0 0,1 0 0,-1 1 0,0-1 0,1 1 0,-1-1 0,1 1 0,-1 0 0,1 0 0,0 0 0,-1 0 0,5 0 0,0 1-30,1-1 0,0 1 0,0 1 0,0 0 1,-1 0-1,1 0 0,0 1 0,-1 0 0,1 1 0,10 5 0,-5-2 48,-1 0 0,1 2-1,-2-1 1,22 19 0,-32-25 14,0 0 1,1 0 0,-1 0-1,0 1 1,1-1-1,-1 0 1,0 1-1,0-1 1,0 1-1,0 0 1,-1-1-1,1 1 1,0-1 0,-1 1-1,1 0 1,-1 0-1,1-1 1,-1 1-1,0 0 1,0 0-1,0 0 1,0-1-1,0 1 1,0 0-1,0 0 1,-1 0 0,1-1-1,-1 1 1,1 0-1,-1-1 1,0 1-1,1 0 1,-1-1-1,0 1 1,0-1-1,0 1 1,0-1 0,-1 1-1,1-1 1,0 0-1,-1 0 1,0 2-1,-29 18 229,-1-1-1,0-1 0,-40 16 0,49-25-183,8-3 96,8-4-226,0 0 0,1 1 0,-1-1 1,0 1-1,-10 10 0,15-13 84,1 1-1,0-1 1,-1 1 0,1-1 0,0 1-1,0 0 1,0 0 0,0-1 0,1 1-1,-1 0 1,0 0 0,1 0 0,-1 0-1,1 0 1,0 0 0,0 0 0,-1 0-1,1 0 1,1 0 0,-1 0 0,0 0-1,0 0 1,1 0 0,-1 0 0,1 0-1,0-1 1,1 4 0,94 258 1792,-86-234-1741,-7-21-169,0-1 1,8 15-1,-3-10-1443,1 0 1,13 14-1,5 2-4629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3:57.1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6 440 1408,'0'0'3723,"-5"-1"-1340,4-4-1969,2 0 0,-1 1 0,0-1-1,1 0 1,0 1 0,2-8-1,0 3-307,0 0 0,-1 0 0,0-1-1,-1 1 1,1-11 0,-2 14 35,1 0 0,0 0 0,2-10 0,2-6 175,-5 22-309,1-10 83,1 1 0,0 0 1,5-16-1,14-39-58,-19 60-64,0 0 0,0 1 0,1-1 0,-1 1-1,1 0 1,0-1 0,0 1 0,0 0 0,3-2 0,35-22 290,-17 11-302,-7 7 24,0 0-1,0 0 0,1 2 1,0 0-1,28-6 0,-10 3-20,-26 7 62,0 1 0,0 1-1,10-1 1,11-1-195,-19 1 179,0 1 0,16 1 0,12-1-68,-20 0 108,0 0 0,1 2 0,-1 0-1,28 6 1,-20-5 70,-23-1-87,1-1 1,-1 0-1,1 1 0,5 2 0,-10-3-30,0 1 0,0-1-1,0 1 1,0-1 0,0 1 0,0-1-1,0 1 1,0 0 0,0 0 0,-1-1-1,1 1 1,0 0 0,0 0-1,-1 0 1,1 0 0,-1 0 0,1 1-1,9 10 220,-4-4-194,1-1 0,-1 1 0,-1 0 0,1 1-1,-2-1 1,7 14 0,5 9-44,41 84 266,15-4-26,-60-94-64,-5-7-110,-1-1 0,1 0 1,14 12-1,-16-15-6,0 0 0,-1 0 0,1 0 0,-1 1 0,-1 0 1,1-1-1,-1 1 0,0 1 0,-1-1 0,1 0 0,1 12 0,-1-7-31,1 0 0,0 0 0,10 19 0,14 12 72,-26-40-50,0 0 0,1 0-1,-1 0 1,1 0 0,0 0 0,3 3-1,11 6-12,-14-10-14,0-1 0,0 2 0,0-1 0,0 0 0,0 0 0,3 5 0,15 17 30,-14-18-6,-1 1 1,0 1 0,7 10 0,5 6 180,-18-23-207,0 0 0,1 0 0,-1-1 0,0 1 0,1 0 1,-1 0-1,1-1 0,-1 1 0,1 0 0,-1-1 0,1 1 1,-1-1-1,1 1 0,0-1 0,-1 1 0,1-1 0,0 1 0,-1-1 1,1 1-1,0-1 0,0 0 0,0 0 0,-1 1 0,3-1 1,3 2 1,24 30 119,-25-26-118,-1-1 2,10 3 86,-10-6-70,-2-1-17,-1-1 0,1 1 0,-1 0-1,1 0 1,-1 0 0,1 0 0,-1 0-1,1 0 1,-1 0 0,0 0 0,2 2 0,6 8 263,29 41-419,-37-51 173,0 0 0,-1 0-1,1 0 1,0-1 0,0 1 0,-1 0 0,1 0 0,0-1-1,0 1 1,0 0 0,0-1 0,1 1 0,-1 0-1,0-1 0,0 0 1,0 1-1,-1-1 0,1 1 0,0-1 1,0 1-1,-1 0 0,1-1 0,0 1 1,-1 0-1,1 0 0,-1-1 0,1 1 1,-1 0-1,2 1 0,-1 0-19,0-1 0,0 1 0,0-1 0,0 0 0,0 0 0,0 1 0,1-1 0,-1 0 0,1 0 0,-1 0 0,1 0 0,-1-1 0,1 1 0,-1 0 0,1-1 0,0 1 0,-1-1 0,1 1 0,0-1 0,-1 0 0,1 0 0,2 0 0,-1 1 33,-1-1 1,1 0-1,-1 0 1,1-1 0,-1 1-1,1 0 1,-1-1-1,1 0 1,-1 1 0,1-1-1,-1 0 1,0 0-1,1 0 1,-1-1 0,0 1-1,2-2 1,-1 0-47,1 1-1,-1-1 1,0 1 0,1-1-1,4-1 1,17-12 212,59-70 119,-71 71-299,-6 9 4,0 0 0,0 0 0,0 1 0,12-6 0,10-8-27,14-11 101,47-25-1,-54 31-62,-32 21-19,0 0 1,-1 0 0,0 0-1,1-1 1,-1 1-1,-1-1 1,5-5-1,9-17 1,4-7 60,-19 29-28,0 0-1,0 0 1,0 0-1,1-8 0,-2 8-87,0 1 0,1-1-1,0 0 1,0 1 0,0-1-1,3-6 1,0 1 28,0-1 1,4-18-1,-5 17-13,9-22 0,5-14 23,-4 12 0,-7 18 0,-4 11-2,-1 1-1,2 0 1,-1 0 0,1 0 0,-1 0 0,6-6-1,-3 4-24,0 0-1,-1 0 0,0-1 1,5-10-1,-8 15 8,1 1-1,-1-1 1,1 1 0,0-1 0,0 1-1,3-4 1,10-13 156,-11 13-145,-1 1 0,1 0 0,0 0 0,1 0 0,-1 1-1,1-1 1,0 1 0,0 0 0,8-4 0,-3 0-108,-2 3 125,-1 1-1,1-1 0,-1 1 0,1 0 0,16-5 0,-18 8-20,0 1 0,0-1 0,0 1 1,0 0-1,0 0 0,0 1 0,0 0 0,0 0 0,9 3 0,16 3 51,-19-4-60,0 0 0,-1 1-1,19 8 1,11 4 191,-38-15-174,8 2 1,0 1 1,1-1-1,-1 2 1,0 0-1,-1 0 1,0 1-1,1 0 1,14 12-1,-8-3 62,25 30-1,-37-38-66,1 0-1,-1 1 0,-1 0 0,1 0 1,-1 0-1,-1 1 0,4 9 0,0 5 66,8 33 187,-2-4-126,-10-41-150,0 0-1,6 11 1,-5-12 187,0-1 1,3 18-1,-7-24-167,1-1 1,-1 0-1,1 0 1,-1 0-1,1 1 0,0-1 1,0 0-1,0 0 1,0 0-1,0 0 0,0 0 1,3 2-1,2 1-15,0 0-1,1 0 1,10 6 0,-2-1 260,9 3 293,-23-12-434,11 1 290,-8 0-673,29-34-16714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4:38.36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71 90 736,'-2'2'255,"0"1"1,0-1-1,0 1 1,0-1-1,1 1 1,-1 0-1,1-1 1,-2 6-1,3-7-234,-2 6 202,0 0-1,0 1 1,1-1 0,-1 12 0,-4 20 242,-2-6-150,2 1 0,-2 47 1,3-23-100,-4 51 266,6 1 0,20 201-1,-13-275-328,5 79 3300,-9-121-3315,0-46 175,3-181 63,1 159-584,16-84-1,11 19 81,-17 81 296,21-74-276,-25 101-13,1 0 0,17-32-1,-23 53 63,1-1 0,1 1 0,0 0-1,1 1 1,13-14 0,-17 19 8,1-1-1,0 1 1,1 0 0,-1 1 0,1-1-1,-1 1 1,1 0 0,0 0 0,0 1-1,1-1 1,8-1 0,-11 4 31,0 0-1,0-1 1,0 2 0,0-1 0,0 0 0,-1 1 0,1-1-1,0 1 1,0 0 0,0 1 0,0-1 0,-1 1 0,1-1-1,-1 1 1,1 0 0,-1 1 0,0-1 0,0 0 0,0 1-1,0 0 1,0-1 0,0 1 0,-1 1 0,3 2 0,3 7 45,0 0 0,0 0 0,-1 0 0,9 27 0,-6-12 51,-2 0 0,0 0 0,-2 0 0,4 38 0,-9-52 42,-1 0-1,0-1 1,-1 1 0,0 0-1,-1 0 1,0 0 0,-1-1-1,-1 0 1,0 1 0,-1-1-1,-7 13 1,8-18-2,-1-1 0,0 0-1,-1 0 1,0 0 0,0-1 0,-9 9 0,8-10-4,0 0 0,0-1 1,0 1-1,-1-1 0,1-1 1,-1 1-1,0-1 0,0 0 1,0-1-1,0 0 0,-1-1 1,1 1-1,-15-1 0,-9-1-71,-1-1-1,-39-7 0,59 7-85,-16 1-1038,29 0 1066,-1 0-1,1 0 1,0 1 0,0-1 0,0 0-1,0 0 1,0 0 0,0 0-1,0 0 1,0 0 0,0 0 0,-1 1-1,1-1 1,0 0 0,0 0 0,0 0-1,0 0 1,0 0 0,0 0-1,0 1 1,0-1 0,0 0 0,0 0-1,0 0 1,0 0 0,0 0 0,0 1-1,0-1 1,0 0 0,0 0-1,0 0 1,0 0 0,0 0 0,1 0-1,-1 1 1,0-1 0,0 0 0,0 0-1,0 0 1,0 0 0,0 0-1,0 0 1,0 0 0,0 1 0,1-1-1,6 8-294,0 0 0,13 10 0,7 7 48,132 167 110,18 25 511,-100-126 155,-74-88-326,0 0 0,-1 0 0,0 0 0,0 1 0,4 6 0,-6-9-296,1 1 0,-1-1-1,1 0 1,-1 0-1,0 1 1,1-1 0,-1 0-1,0 1 1,0-1 0,0 0-1,0 1 1,0-1-1,0 0 1,0 1 0,-1-1-1,1 0 1,0 1 0,-1-1-1,1 0 1,-1 0-1,0 2 1,-3 5-1495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4:39.86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19 5 1472,'0'-1'179,"0"1"1,0 0-1,-1-1 1,1 1-1,0 0 0,-1 0 1,1-1-1,-1 1 1,1 0-1,0 0 0,-1-1 1,1 1-1,-1 0 0,1 0 1,0 0-1,-1 0 1,1 0-1,-1 0 0,1 0 1,-1 0-1,1 0 1,-1 0-1,1 0 0,-1 0 1,-7 0 1932,61 0-1319,34-1-563,137 17 0,-59 16 266,-86-5 107,-71-24 1761,-9-5-2803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5:48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7 712 4064,'-1'1'85,"1"-1"1,-1 0 0,1 0-1,0 1 1,-1-1-1,1 0 1,-1 1-1,1-1 1,0 1-1,-1-1 1,1 0-1,0 1 1,0-1 0,-1 1-1,1-1 1,0 1-1,0-1 1,0 1-1,-1-1 1,1 1-1,0-1 1,0 1 0,0-1-1,0 2 1,0-2 129,1 0 1,-1 1-1,0-1 1,1 1 0,-1-1-1,0 0 1,1 1 0,-1-1-1,1 0 1,-1 1-1,1-1 1,-1 0 0,0 1-1,1-1 1,-1 0-1,1 0 1,-1 0 0,1 0-1,0 1 1,2-1 444,1 1 0,-1-1 1,0 1-1,1-1 0,-1 0 0,0 0 1,4-1-1,9-4 168,0-1 0,0 0 0,-1-1 0,0-1 0,0-1 0,15-10 0,5-3-91,70-37 551,70-44 421,-142 81-1122,-2-1 0,51-49-1,-79 69-452,-6 6-143,-30 31-217,-37 39 395,61-62-149,1 0-1,0 1 1,1-1 0,0 1 0,-7 18 0,13-28 1,0 0 0,0 1 0,1-1 0,-1 0 1,1 0-1,-1 0 0,1 1 0,0-1 0,0 0 0,0 0 0,0 1 0,0-1 1,0 0-1,1 0 0,-1 1 0,1-1 0,0 0 0,0 0 0,-1 0 1,3 3-1,-1-2 14,1 0 0,-1-1 1,1 1-1,-1-1 0,1 0 1,0 1-1,0-1 0,0-1 1,0 1-1,0 0 0,6 2 1,6 0 108,-1 0 0,1-1 1,-1 0-1,30 1 0,-17-4-58,0 0 0,0-2 0,0-1-1,0-2 1,43-12 0,126-55-78,-154 56 45,11-9-53,-78 30-85,-1 5 55,1 2-1,-1 1 1,2 1 0,0 2 0,-40 32-1,44-26 227,19-21-174,1 0 1,-1 0-1,0 0 1,1 0-1,-1 0 0,1 0 1,-1 0-1,1 0 1,0 1-1,-1-1 1,1 0-1,0 0 1,0 0-1,0 1 0,-1-1 1,2 0-1,-1 0 1,0 0-1,0 1 1,1 1-1,-1-3-10,0 0 0,1 0 0,-1 1-1,0-1 1,1 0 0,-1 0 0,0 0 0,1 1 0,-1-1 0,1 0-1,-1 0 1,1 0 0,-1 0 0,0 0 0,1 0 0,-1 0-1,1 0 1,-1 0 0,1 0 0,-1 0 0,0 0 0,1 0-1,-1 0 1,1 0 0,13-4 62,-12 4-49,13-5 32,0-1-1,19-10 1,-6 2-121,-15 8 103,-12 5-65,0 0 0,1 0 0,-1 1 0,0-1 0,0 1 0,0-1 0,0 1 0,0 0 0,1-1 0,-1 1 1,0 0-1,2-1 0,-3 2 14,1-1 1,0 1 0,-1-1-1,1 1 1,0-1 0,-1 1-1,1-1 1,-1 1 0,1 0 0,-1-1-1,1 1 1,-1 0 0,0-1-1,1 1 1,-1 0 0,0 0-1,0-1 1,1 1 0,-1 0 0,0 0-1,0 0 1,0-1 0,0 1-1,0 1 1,1 0 12,-1 1 0,1-1-1,0 0 1,0 0 0,0 1-1,0-1 1,1 0 0,-1 0 0,1 0-1,-1 0 1,1-1 0,-1 1-1,1 0 1,0-1 0,0 1 0,0-1-1,0 0 1,0 1 0,0-1 0,0 0-1,0 0 1,1 0 0,2 0-1,6 2 51,-1 0-1,1-1 0,19 1 1,32 0 53,0-4 0,1-1 0,94-18 0,-144 18-76,49-10-32,-55 10 0,0 1 0,0-2 0,-1 1 0,1-1 0,9-5 0,-54 25-583,4-4 438,15-6 135,-21 10 0,36-15 37,-1 1 0,1-1 0,0 1 0,0 0 0,0 0 0,0 1 0,0-1 0,1 1 0,-6 7 0,9-10-25,-1 0 0,0 0-1,0 0 1,1 0 0,-1 0-1,1 0 1,-1 0 0,1 0-1,0 1 1,-1-1 0,1 0 0,0 0-1,0 1 1,0-1 0,-1 0-1,2 0 1,-1 1 0,0-1-1,0 0 1,0 0 0,0 1-1,1-1 1,-1 0 0,1 0-1,-1 0 1,1 0 0,-1 1-1,1-1 1,0 0 0,-1 0-1,3 1 1,-2 0 16,1-1 0,0 0 0,-1 0 0,1 1 0,0-1-1,0 0 1,0-1 0,0 1 0,0 0 0,0-1 0,0 1 0,0-1 0,0 1 0,1-1 0,-1 0 0,0 0-1,3 0 1,1-1 13,-1 0 0,1-1 0,0 0 0,0 0-1,-1 0 1,1 0 0,-1-1 0,0 0 0,9-6-1,42-37 36,-47 38-34,13-13-1,-1-1 1,-1-1-1,-1-1 1,19-30-1,-11 10-162,32-75-1,-46 88 157,12-41-1,-20 56-11,-2-1 0,1 0 0,-2 1 0,0-22 0,-2 36-19,0 0 0,0 0 0,0 0 1,0 1-1,0-1 0,-1 0 0,1 0 1,-1 0-1,1 1 0,-1-1 0,0 0 1,1 0-1,-1 1 0,0-1 0,0 1 1,0-1-1,0 1 0,-1-1 0,1 1 1,0 0-1,-1-1 0,1 1 0,-1 0 1,1 0-1,-1 0 0,-2-1 0,2 1-1,-1 0 0,0 1 0,0-1 0,1 1 0,-1-1-1,0 1 1,0 0 0,1 0 0,-1 0 0,0 1-1,0-1 1,1 1 0,-1-1 0,0 1 0,1 0 0,-5 1-1,1 2 0,1 0 0,-1-1 0,0 2 0,1-1 0,0 1 0,0-1 0,0 2-1,1-1 1,-1 0 0,-5 10 0,-11 18 4,1 1 0,1 1 0,2 1 0,2 0 0,1 1 0,1 1 0,-7 42 0,18-70 53,0 0 1,1 1-1,0-1 0,0 0 1,1 1-1,0-1 0,1 1 1,1-1-1,-1 0 0,2 1 1,5 16-1,-7-25-23,0 0 0,0 0 0,0 0 1,1 0-1,-1 0 0,0 0 0,1-1 0,0 1 0,-1-1 0,1 1 1,0-1-1,0 1 0,0-1 0,0 0 0,0 0 0,0 0 0,0 0 0,0 0 1,0 0-1,0-1 0,1 1 0,2 0 0,4-1 27,0 1-1,0-1 1,0-1 0,13-1 0,-15 1-45,44-7 78,98-29-1,45-31 34,-190 66-121,22-6-180,-25 8 168,0-1-1,1 1 0,-1 0 1,1 0-1,-1 0 1,0 0-1,1 0 1,-1 0-1,1 0 1,-1 0-1,1 0 1,-1 1-1,0-1 1,3 1-1,-4 0 21,1-1-1,-1 1 0,0-1 1,1 0-1,-1 1 0,0-1 1,0 1-1,1-1 0,-1 1 0,0-1 1,0 1-1,0-1 0,0 1 1,0-1-1,0 1 0,0-1 1,0 1-1,0-1 0,0 1 1,0-1-1,0 1 0,0-1 1,0 1-1,0-1 0,0 1 0,0-1 1,-1 1-1,-6 15 173,5-13-113,-13 29 450,10-23-336,1 1 0,-1-1 0,2 1 1,-5 15-1,8-24-170,0-1 0,0 1 0,0-1-1,0 1 1,-1 0 0,1-1 0,0 1 0,0-1 0,0 1-1,0-1 1,1 1 0,-1 0 0,0-1 0,0 1 0,0-1-1,0 1 1,1-1 0,-1 1 0,0-1 0,0 1 0,1-1-1,-1 1 1,0-1 0,1 1 0,-1-1 0,0 0 0,1 1-1,-1-1 1,1 1 0,0-1 0,1 1-2,-1-1-1,1 1 1,-1-1 0,1 0 0,-1 1-1,1-1 1,0 0 0,-1 0 0,1 0 0,-1-1-1,3 1 1,3-2-2,0 1-1,-1-1 1,1-1 0,10-4 0,-6-1 18,1 1 1,15-16 0,-13 12-53,19-20 24,-1 0 0,-2-2-1,39-54 1,-59 73 9,-1 0 0,13-29 0,-21 42 0,-1-1 0,0 1 0,1 0 0,-1-1 0,0 1 0,0-1 0,0 1-1,0 0 1,0-1 0,0 1 0,0 0 0,0-1 0,-1-2 0,1 4 0,0 0 1,0-1-1,0 1 0,-1-1 0,1 1 1,0 0-1,0-1 0,0 1 1,-1 0-1,1-1 0,0 1 0,0-1 1,-1 1-1,1 0 0,0 0 1,-1-1-1,1 1 0,0 0 0,-1 0 1,1-1-1,0 1 0,-1 0 1,1 0-1,-1 0 0,1 0 0,-1-1 1,1 1-1,0 0 0,-1 0 1,1 0-1,-1 0 0,1 0 0,-1 0 1,1 0-1,0 0 0,-1 0 1,1 1-1,-1-1 0,1 0 0,-1 0 1,0 1 0,0 0 1,1 0-1,-1-1 1,0 1 0,1 0-1,-1 0 1,0 0-1,1 0 1,-1 0 0,1 0-1,0 0 1,-1 0-1,1 1 1,0-1-1,-1 0 1,1 2 0,0 19-29,1-18 18,1 0 0,0 0 0,0 0 0,0 0-1,1 0 1,-1 0 0,1-1 0,0 1 0,0-1 0,0 0 0,1 0 0,4 4 0,7 3-99,30 16 0,-8-5 47,-36-20 60,0-1 0,-1 1 0,1-1 0,-1 0 0,1 1 0,-1-1 0,1 1 0,-1-1 0,1 1 0,-1 0-1,0-1 1,1 1 0,-1-1 0,0 1 0,1 0 0,-1-1 0,0 1 0,0 0 0,1 0 0,-1-1 0,0 1 0,0 0 0,0-1 0,0 1 0,0 1 0,-1 0-5,1 0 0,-1 0 0,1-1 0,-1 1 0,0 0 0,0 0 0,0-1 0,0 1 0,-2 2 0,-2 2-9,0-1-1,0 1 0,-1-1 0,-9 7 1,-105 61 84,120-72 186,6-2-146,12-5-36,88-35-30,-99 37 29,-7 4-98,1-1 1,0 1 0,-1 0-1,1-1 1,0 1 0,-1 0 0,1 0-1,0-1 1,0 1 0,-1 0-1,1 0 1,0 0 0,0 0-1,1 0 1,-2 1 11,1-1 0,-1 1 1,0 0-1,1-1 0,-1 1 0,0 0 0,1-1 0,-1 1 1,0 0-1,0 0 0,0-1 0,0 1 0,0 0 0,1 0 1,-2-1-1,1 1 0,0 0 0,0 1 0,0-1 23,0 1-1,0 0 1,0-1-1,0 1 1,0 0 0,0-1-1,0 1 1,1 0-1,-1-1 1,0 1-1,1-1 1,0 1-1,-1-1 1,1 1-1,0-1 1,0 1-1,0-1 1,0 0-1,0 0 1,0 1 0,0-1-1,0 0 1,0 0-1,1 0 1,-1 0-1,1 0 1,-1 0-1,0-1 1,3 2-1,4 0 20,1-1 1,-1 0-1,1 0 0,-1-1 0,1 0 0,-1 0 0,1-1 0,-1 0 0,12-4 0,-8 2-22,0-1 0,-1 0-1,0-1 1,0 0-1,20-13 1,-22 11 2,1-1 0,-1 0 0,-1-1 0,1 1 0,-2-2-1,1 1 1,7-13 0,36-76 33,-43 81-44,31-65 4,67-130-44,-57 120 85,-44 84-23,-3 4-32,1 0-1,-1 0 0,0 1 1,0-2-1,1-4 1,-3 8 5,1 0 1,-1 1 0,0-1 0,0 0 0,0 0 0,0 0 0,0 0 0,0 1 0,0-1 0,0 0 0,0 0 0,-1 0 0,1 1 0,0-1 0,0 0 0,-1 0 0,1 0 0,0 1 0,-1-1 0,1 0 0,-1 1 0,1-1 0,-1 0-1,1 1 1,-1-1 0,0 1 0,1-1 0,-1 1 0,0-1 0,1 1 0,-1-1 0,0 1 0,0 0 0,-1-1 0,1 0-4,-1 1-1,0 0 1,0 0 0,0 0-1,0 0 1,0 0-1,0 0 1,0 0 0,0 1-1,0-1 1,0 1 0,0-1-1,0 1 1,0 0 0,0 0-1,1 0 1,-1 0-1,0 0 1,1 0 0,-1 0-1,1 1 1,-3 2 0,-11 9-5,1 2 0,0-1-1,1 2 1,1 0 0,0 1 0,-11 22 0,-50 114-7,63-131 47,-1 4-5,-105 255 31,113-274-16,-12 38 194,15-42-214,-1 0-1,0-1 1,1 1-1,-1 0 1,1-1-1,0 1 1,0 0-1,0 0 0,1-1 1,-1 1-1,0 0 1,3 4-1,-3-6-28,0-1 0,1 0 0,-1 1 0,1-1 1,-1 0-1,1 0 0,-1 1 0,1-1 0,0 0 0,-1 0 0,1 0 0,-1 0 0,1 0 0,-1 0 0,1 0 0,-1 0 0,1 0 0,0 0 0,-1 0 0,1 0 0,-1 0 0,1 0 0,-1 0 0,1 0 0,-1-1 0,1 1 0,-1 0 0,1 0 0,-1-1 0,2 0 0,1-1-212,1-1-1,-1 0 1,1 0-1,-1-1 0,0 1 1,-1-1-1,1 1 0,0-1 1,-1 0-1,0 0 1,2-5-1,0-1-116,0 1 0,-1-1 1,4-19-1,-6 19 307,0 1 1,0-1-1,-1 1 1,-1 0-1,0-1 1,0 1 0,-1-1-1,-5-16 1,-2 1 365,-21-41 0,30 66-315,0 0 0,-1-1 0,1 1-1,0-1 1,0 1 0,0-1-1,0 1 1,-1-1 0,1 1-1,0-1 1,0 1 0,0-1 0,0 1-1,0-1 1,0 1 0,0-1-1,1 1 1,-1-1 0,0 1-1,0-1 1,0 1 0,0-1 0,1 1-1,-1-1 1,0 1 0,0 0-1,1-1 1,-1 1 0,0-1-1,1 1 1,-1 0 0,0-1 0,1 1-1,-1 0 1,1-1 0,-1 1-1,1 0 1,0-1 0,0 1-2,1-1 0,-1 1 0,0-1 1,1 1-1,-1 0 0,1-1 0,-1 1 1,1 0-1,-1 0 0,0 0 0,1 0 1,2 1-1,13 3 5,0 1 0,-1 1 0,1 1 1,-1 0-1,22 14 0,-30-16 40,0 0 1,-1 0-1,0 1 0,0 0 0,0 0 1,-1 1-1,0 0 0,0 0 1,-1 0-1,1 1 0,-2-1 0,7 14 1,-10-17 1,0 2-1,0-1 1,0 0 0,0 0 0,-1 0 0,0 0 0,0 0-1,-1 0 1,1 1 0,-1-1 0,-2 8 0,-1 1 248,-1-1-1,-11 24 1,14-28-137,8-7 67,-4-2-203,0-1-1,0 1 1,-1-1 0,1 1-1,0-1 1,0 0-1,0 0 1,2-1 0,48-37-261,-6 3-416,-21 18-132,63-40-2648,-78 52 3067,-1 1 0,2 1 1,-1-1-1,1 2 0,-1-1 0,1 2 0,14-3 0,-23 4 335,0 1 1,0 0-1,0 0 0,0 0 0,0 0 0,1 0 1,-1 0-1,0 1 0,0-1 0,0 0 0,0 1 1,0 0-1,-1-1 0,1 1 0,0 0 0,0 0 1,0 0-1,-1 0 0,1 1 0,0-1 0,-1 0 1,1 1-1,-1-1 0,0 1 0,1-1 0,-1 1 0,0 0 1,0-1-1,0 1 0,0 0 0,1 3 0,0 4 214,0 0-1,0 0 0,-1 0 0,0 0 0,-1 17 1,0-22 55,0-1-82,0 0 0,0 0 0,1 0-1,-1 0 1,1 0 0,0-1 0,0 1 0,0 0 0,0-1-1,0 1 1,1 0 0,-1-1 0,1 0 0,0 1-1,3 3 1,-4-5-70,1 1-1,0-1 1,-1 1 0,1-1-1,0 0 1,0 0 0,0 0-1,0 0 1,0 0 0,0 0-1,0-1 1,0 1-1,0-1 1,0 1 0,0-1-1,0 0 1,0 0 0,0 0-1,1 0 1,2 0-1,-1-1-52,0 0-1,1-1 0,-1 1 0,0-1 0,0 1 0,0-1 1,-1 0-1,1-1 0,0 1 0,-1-1 0,0 1 0,1-1 1,-1 0-1,0-1 0,0 1 0,-1 0 0,5-8 1,-3 4-132,-1 1 0,0-1 0,-1 1 0,1-1 0,-2 0 0,1 0 0,-1 0 0,0 0 1,0-1-1,0-7 0,3 19 14,1 1 0,-1-1 1,6 9-1,-4-4 67,1-1 0,0 1-1,0-1 1,1 0 0,12 9-1,10 10-16,-24-21 24,7 5 181,-2 1 0,1 0 0,-2 1 0,1 1 0,-2-1 0,14 27 0,-20-33-384,16 40 886,-17-44-1071,-1 1-1,0 0 1,-1 0 0,1 0 0,0 0 0,-1 0 0,0 0 0,0 0 0,-1 7 0,0 0-1654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4:40.63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30 90 2912,'-3'-6'396,"3"5"-273,-1-1-1,0 1 1,1 0-1,-1-1 1,0 1-1,0 0 1,0 0-1,0 0 1,-2-2-1,3-25 4358,0 17-3035,0 10-1409,0 1 0,0-1-1,-1 1 1,1 0-1,0-1 1,0 1 0,0-1-1,-1 1 1,1-1-1,0 1 1,-1 0 0,1-1-1,0 1 1,-1 0-1,1-1 1,0 1 0,-1 0-1,1 0 1,-1-1-1,1 1 1,-1 0 0,-6-6-73,5 2 136,2 5-28,2 0 11,-1-7 55,-1 3-206,55-1 26,-28 3 84,36 2 0,-12 0 5,-43-1-51,35 0 174,-1 1 0,81 13 0,-73-2 183,70 27 0,-108-36-156,-11-3-300,-1 0 1,0 0-1,0 0 0,0 0 1,1 0-1,-1 0 0,0 0 1,0 0-1,0 0 1,1 0-1,-1 0 0,0-1 1,0 1-1,0 0 0,0 0 1,1 0-1,-1 0 1,0 0-1,0-1 0,0 1 1,0 0-1,0 0 0,0 0 1,0 0-1,1-1 1,-1 1-1,0 0 0,0 0 1,0 0-1,0-1 0,0 1 1,0 0-1,0 0 1,0-1-1,0 1 0,0 0 1,0 0-1,0-1 0,0-3-2018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4:43.06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0 1984,'4'5'5706,"-2"-1"-5703,0 0 0,-1 0 0,1 0 0,-1 0 0,0 1 0,0-1 0,-1 0 0,1 7 0,-2 42 209,0-25-40,1 15-24,12 264 1619,-11-288-1394,-1-2 1326,2-18-757,1-12-159,24-143-262,-14 70-546,-5 49-211,1 0 0,3 0 0,16-36 0,-28 71 174,1 0 0,0 1-1,-1-1 1,1 1 0,0-1 0,0 1 0,0-1 0,1 1 0,-1 0-1,0-1 1,0 1 0,3-2 0,-3 3 35,0-1 0,0 1 0,1 0 0,-1-1 0,0 1 0,0 0 0,0 0 0,0-1 0,0 1 0,1 0 0,-1 0 0,0 0 0,0 1 0,0-1-1,0 0 1,1 0 0,-1 1 0,0-1 0,0 0 0,0 1 0,2 0 0,0 2 25,1 0 0,0 0-1,-1 0 1,1 1 0,-1-1-1,0 1 1,0 0 0,-1 0 0,1 0-1,-1 0 1,3 5 0,3 6 83,9 16-35,-2 1 1,-2 0 0,17 58-1,14 36 184,-7-35 1162,-34-76-2579,-3-12-1660,-3-8-762,3-4 852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4:43.93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306 9 1408,'6'-6'731,"-3"3"-210,-2 5 19,-1-1-252,3 0 465,-3-1-675,1 0 0,-1 0 0,0 0 0,1 0 0,-1 0 0,1 0 0,-1 0-1,0 0 1,1 0 0,-1 0 0,1 1 0,-1-1 0,0 0 0,1 0 0,-1 0 0,0 1 0,1-1 0,-1 0 0,0 0 0,0 1 0,1-1 0,-1 0 0,0 1 0,0-1 0,1 0 0,-1 1 0,0-1 0,0 1 0,0-1 0,1 0 0,-1 1 0,0-1 0,0 0 0,0 1 0,0-1 0,0 1 0,0-1 0,0 1 0,0-1 0,0 0 0,0 1 0,0-1 0,0 1 0,0-1 0,-1 0 0,1 1 0,0 0 0,-10 16 347,7-10-303,-1 0 1,0-1 0,0 0 0,-1 0 0,0 0 0,-6 6 0,-107 107 1189,100-98-1233,1 1 0,2 1 0,0 0 0,-14 29 0,12-17 385,2 1 0,-18 62 0,29-72-71,4-24-411,0 0 0,-1-1-1,1 1 1,0 0-1,1-1 1,-1 1 0,0 0-1,0 0 1,1-1-1,-1 1 1,1-1 0,0 3-1,4-3-1981,3-4 534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4:44.43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 1 2496,'-2'0'396,"7"0"429,-3 0-789,0 1-1,0-1 0,0 1 1,0 0-1,0-1 1,-1 1-1,1 0 0,0 0 1,-1 1-1,1-1 1,-1 0-1,1 0 1,-1 1-1,3 2 0,2 2 117,29 25 1098,72 49 1,-28-32-587,69 47 239,-117-73-562,-1 1 1,44 45 0,-43-33-52,-1 1 0,-1 1 0,-2 1 1,22 44-1,-45-74-145,0 1 0,0 0 0,-1 0 0,0 0 0,-1 0 1,0 0-1,0 1 0,-1-1 0,0 16 0,-5 24-6279,4-30 4097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4:45.46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8 94 2080,'0'0'85,"0"0"1,0 0 0,-1-1-1,1 1 1,0 0-1,0 0 1,-7 1 5687,15-2-4572,13-3-659,38-3-1,-36 4-419,111-4 290,7 0-50,29-18 240,22-3-367,-5 16-190,-157 13 18,-1 0-1,1 2 0,0 1 1,34 10-1,-60-13-40,0 0 0,-1 1 0,1-1 0,-1 1 0,1 0 0,3 2 0,-6-3 27,0 0 1,0 0-1,0 0 1,0 0-1,0 0 0,0 0 1,0 0-1,0 0 0,0 0 1,-1 0-1,1 1 1,0-1-1,-1 0 0,1 0 1,-1 1-1,1-1 0,-1 0 1,0 1-1,1 1 1,-1-2-92,-1-1 0,1 0 1,0 1-1,0-1 1,0 1-1,-1-1 1,1 0-1,0 1 0,-1-1 1,1 0-1,0 1 1,-1-1-1,1 0 1,0 1-1,-1-1 0,1 0 1,-1 0-1,1 0 1,0 1-1,-1-1 1,1 0-1,-1 0 0,1 0 1,-1 0-1,1 0 1,-1 0-1,1 0 1,0 0-1,-1 0 0,1 0 1,-1 0-1,1 0 1,-1 0-1,1 0 1,-1 0-1,1 0 0,0-1 1,-1 1-1,-1-1-1072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4:46.89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24 132 1408,'0'-1'63,"0"0"-1,0 1 1,0-1-1,0 1 1,0-1-1,0 1 1,0-1-1,1 1 1,-1-1-1,0 0 1,0 1 0,0-1-1,1 1 1,-1-1-1,0 1 1,1-1-1,-1 1 1,0 0-1,1-1 1,-1 1 0,1-1-1,1 1 970,-8 6-581,4-5-344,-2 2 476,4-1 854,0-1-1295,0 0 0,0 0-1,-1 0 1,1 0-1,0 0 1,-1 0-1,1 0 1,-1 0 0,1-1-1,-2 3 1,-11 0 2258,13-3-2361,0-1-19,0 0-1,0 0 1,-1 0-1,1 0 1,0 1-1,0-1 1,1 0-1,-1 0 1,0 0-1,0 0 1,0 0-1,1 0 0,-1 0 1,0 0-1,1 1 1,-1-1-1,0 0 1,1 0-1,0 0 1,-1 1-1,1-1 1,-1 0-1,1 1 1,0-1-1,-1 0 1,2 0-1,0-1 27,0 0 1,0 0-1,-1 0 1,1 0-1,-1 0 1,2-4-1,6-9 109,-3 8-18,33-39 374,-34 41-517,-1 1-1,1 0 1,0 0 0,0 0-1,1 1 1,-1-1 0,10-3-1,-14 7 2,1-1 0,0 1 1,-1 0-1,1-1 0,0 1 0,-1 0 0,1 0 0,0 0 0,0 0 0,-1 0 0,1 0 0,0 1 1,0-1-1,-1 1 0,1-1 0,0 1 0,-1 0 0,1-1 0,-1 1 0,1 0 0,-1 0 0,1 0 0,-1 0 1,0 0-1,1 0 0,-1 1 0,0-1 0,0 0 0,0 1 0,0-1 0,1 3 0,1 1 35,0 0-1,-1 0 0,1 1 1,-1-1-1,-1 0 0,1 1 0,-1-1 1,2 12-1,0 15 86,-2 1 0,-1-1 1,-1 1-1,-6 32 0,4-52-149,-28 120 340,26-120-227,0-1 0,-1-1 0,-9 14 0,-4 9 165,18-33-185,1 1-1,-1-1 1,0 0 0,0 1 0,0-1 0,0 0-1,0 0 1,0 1 0,0-1 0,-2 1 0,-9 0 547,9-2-632,-1 1 151,5 1 57,0-2-173,0 0-1,0 0 1,0 0-1,0 0 1,0 0-1,0 0 1,0-1-1,0 1 1,0 0-1,0 0 1,0-1-1,0 1 1,1-1-1,9-4-28,2 1 0,-1 0 0,0 1 0,1 0 0,22-1 0,68 2 74,-61 3-62,29 4 248,-70-5-43,-1-4-1098,0 3 261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4:48.36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19 11 1984,'-9'-8'1190,"6"6"-636,6 3-31,-2-1 53,-2 0-454,1 1 0,-1-1 0,0 0 0,1 0 1,-1 0-1,1 0 0,-1 1 0,1-1 0,-1 0 1,1 1-1,0-1 0,-1 0 0,1 1 1,-1-1-1,1 0 0,-1 1 0,1-1 0,-1 4 2884,2-4-3022,20 0 230,4-1-109,1 2-1,49 7 1,-9 6-64,5 0 106,106 37 1,-152-45 104,-20-5-149,0 0 0,0 1 0,0-1-1,0 1 1,8 4 1739,-13-6-2048,0-1 0,1 0 0,-1 1 0,0-1 0,0 0 0,0 0 0,0 1 0,0-1 1,0 0-1,0 1 0,0-1 0,0 0 0,0 0 0,-1 1 0,1-1 0,0 0 0,0 1 1,-1-1-1,1 0 0,-1 0 0,-7-17-5657,3 12 3842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4:48.88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4 1 2304,'-4'1'6885,"6"0"-5501,9 2-1520,107 3 884,-32 0-456,55 7 36,-48-3-112,-63-7-48,29 1 779,-44-4-675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4:50.13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2 3136,'0'0'57,"0"0"0,0 0 0,0 0 1,0 0-1,0 1 0,2-2 1486,-2 1-1485,0 0-1,0-1 0,0 1 0,0 0 0,0 0 0,0 0 1,0 0-1,3 10 175,-3 46 618,10 62 1,2 34 106,-4-33 283,-7-94-948,-1-19-163,0 0 1,1 0-1,-1 0 1,3 7-1,-4-36 3543,11-69-3771,-3 45-5,9-40 16,-6 52 36,17-54 44,-24 80-70,1 0-1,0 1 1,1 0-1,-1-1 1,2 2-1,-1-1 1,10-9-1,-13 15 63,-1 0 0,1 0 0,0 1 0,0-1-1,-1 1 1,1-1 0,0 1 0,1 0 0,-1 0-1,0 0 1,0 0 0,0 0 0,1 1 0,-1-1 0,0 0-1,1 1 1,-1 0 0,0 0 0,1-1 0,-1 1 0,1 1-1,-1-1 1,0 0 0,1 1 0,-1-1 0,0 1-1,1 0 1,-1-1 0,0 1 0,0 0 0,0 0 0,1 1-1,1 0 1,1 2 25,-1 0-1,1 1 1,-1-1-1,0 1 1,0 0-1,0 0 1,0 0-1,-1 0 1,0 1-1,0-1 1,3 11-1,29 111 278,-27-91-154,2 1 0,20 51 1,25 14 560,-54-100-708,-1-1-35,0-1 1,1 0 0,-1 1 0,0-1-1,0 0 1,0 1 0,0-1 0,1 0-1,-1 1 1,0-1 0,0 0 0,0 0-1,1 1 1,-1-1 0,0 0 0,1 0-1,-1 0 1,0 1 0,0-1 0,1 0-1,-1 0 1,0 0 0,1 0-1,-1 0 1,0 0 0,1 0 0,-1 0-1,1 0 1,-1 0 0,9 0-948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4:54.45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7 182 2400,'3'-15'2211,"-1"10"2266,-2-17-3444,-2 1-1,-5-33 1,6 48-1002,0-1-1,1 0 0,0 0 1,0-9-1,1-5-512,7 63-1813,2 2 2259,4 44 77,29 155 638,7 22 505,-45-234-1041,-2-11 105,2 36 1,0-9 2332,-6-55-1615,0 2-943,0 1 0,0-1 0,0 1 0,1-1 1,0 0-1,0 1 0,0-1 0,1 0 1,-1 1-1,1-1 0,1 1 0,-1-1 0,4-7 1,4-5-106,0 0 1,16-25 0,-19 35 112,8-15-237,2 0 1,0 1 0,36-35-1,-51 56 177,0 0 0,0 0 0,1 0 0,-1 0 0,1 0 0,-1 0 0,1 0-1,-1 1 1,1-1 0,-1 1 0,1-1 0,0 1 0,-1 0 0,1-1 0,0 1 0,-1 0 0,1 0-1,-1 0 1,1 0 0,0 1 0,-1-1 0,1 0 0,0 1 0,-1-1 0,1 1 0,-1-1 0,1 1-1,-1 0 1,1 0 0,-1 0 0,1-1 0,-1 1 0,0 1 0,2 1 0,2 1 22,-1 0 1,0 1-1,0 0 1,0 0-1,0 0 1,-1 0-1,0 1 0,4 7 1,-2 6 42,0 0 0,-1-1 0,0 1 0,-2 1 0,0 29 0,2 4 25,-3-18 152,-1-25-58,1 0 0,2 17 0,-3-26-193,0 0 1,1 1 0,-1-1 0,0 0 0,0 0 0,0 1 0,0-1-1,0 0 1,0 0 0,0 1 0,0-1 0,0 0 0,-1 0 0,0 2 0,1-3-14,0 1 0,0-1 0,0 0 0,0 0 1,0 0-1,-1 0 0,1 0 0,0 0 0,0 0 0,0 0 1,0 0-1,0 0 0,0 0 0,0 0 0,-1 0 1,1 0-1,0 0 0,0 0 0,0 0 0,0 0 1,0 0-1,0 0 0,0 0 0,-1 0 0,1 0 1,0 0-1,0 0 0,0 0 0,0 0 0,0 0 1,0 0-1,0-1 0,0 1 0,0 0 0,-1 0 1,1 0-1,0 0 0,0 0 0,0 0 0,0 0 1,0 0-1,0-1 0,-6-10-3213,1-3-458,4 1 1226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5:48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113 100 13696,'-76'-83'6207,"44"75"-5375,27 3 448,23 1-1376,4 8 32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5:00.01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9 76 896,'2'-13'1441,"-10"20"1219,8-6-2592,-1 0 870,3 6 717,-4-4-41,2-3-1591,0 0 0,0 0 0,0 0 0,0 0 0,0 0 0,1 0 0,-1 0 0,0 0 0,0 0 0,0 0 0,0 0 0,0 0 0,0 1 0,0-1 0,1 0 0,-1 0 0,0 0 0,0 0 0,0 0 0,0 0-1,0 0 1,0 1 0,0-1 0,0 0 0,0 0 0,0 0 0,0 0 0,0 0 0,0 1 0,0-1 0,0 0 0,0 0 0,0 0 0,0 0 0,0 0 0,0 1 0,0-1 0,0 0 0,0 0 0,0 0 0,0 0 0,0 0 0,0 0 0,0 1 0,0-1 0,0 0 0,-1 0-1,1 0 1,0 0 0,0 0 0,0 0 0,0 0 0,0 0 0,0 1 0,0-1 0,-1 0 0,1 0 0,0 0 0,0 0 0,0 0 0,0 0 0,0 0 0,0 0 0,-1 0 0,1 0 0,0 0 0,0 0 0,0 0 0,-1 0 0,8 1 101,0 1 0,-1-2-1,1 1 1,0-1 0,11 0 0,10 0 114,307 3 1076,-1-22-20,115-15 242,-411 30-1227,74-18 0,-104 18-388,-8 3-82,0 1 0,0 0 0,0-1 0,0 1 0,1 0 0,-1 0 0,0-1 0,0 1 0,0 0 0,0-1 0,0 1 0,0 0 0,0-1 0,0 1 1,0 0-1,0 0 0,0-1 0,0 1 0,0 0 0,0-1 0,0 1 0,-1 0 0,1-1 0,0 1 0,0 0 0,0 0 0,0-1 0,-1 1 0,1 0 0,0 0 0,0-1 1,0 1-1,-1 0 0,-4-2-2335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5:01.33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13 80 2400,'-13'4'11098,"27"-8"-9823,-3 0-1010,0 1 0,-1-1 0,19-11 1,-3 3-116,-10 4-110,0 1 1,1 1 0,-1 1 0,1 0 0,26-4 0,-35 8-65,-1 1 1,1-1-1,-1 2 0,1-1 1,-1 1-1,10 1 1,-16-1 16,0 0 1,-1-1-1,1 1 1,0 0-1,0-1 1,0 1 0,-1 0-1,1 0 1,0-1-1,-1 1 1,1 0 0,-1 0-1,1 0 1,-1 0-1,1 0 1,-1 0-1,0 0 1,0 0 0,1 0-1,-1 0 1,0 0-1,0 2 1,2 24-97,-3-2 108,0 0 0,-2 0-1,-1 0 1,-1 0 0,-1-1 0,-1 0 0,-2 0 0,0-1-1,-1 0 1,-17 28 0,17-37 57,-1-1 1,-1 0-1,1 0 0,-17 11 0,12-9 112,12-12-87,0 1-1,0-1 0,0 0 0,-1 0 0,1-1 0,-1 1 1,0-1-1,1 0 0,-1 0 0,0-1 0,0 0 0,-9 2 0,13-3-74,1 0 0,0 0 0,0 0 0,-1 0 0,1 0 0,0 0 0,0 0 0,-1 0 0,1 0 0,0 0 0,-1 0-1,1 0 1,0 0 0,0 0 0,-1 0 0,1-1 0,0 1 0,0 0 0,-1 0 0,1 0 0,0 0 0,0-1 0,0 1-1,-1 0 1,1 0 0,0 0 0,0-1 0,0 1 0,0 0 0,-1 0 0,1-1 0,0 1 0,0 0 0,0 0 0,0-1-1,0 1 1,0 0 0,0 0 0,0-1 0,0 1 0,0 0 0,0-1 0,0 1 0,0 0 0,0 0 0,0-1 0,0 1-1,0 0 1,0 0 0,0-1 0,0 1 0,0 0 0,1-1 0,-1 1 0,0 0 0,0 0 0,0 0 0,0-1-1,1 1 1,-1 0 0,0 0 0,0 0 0,1-1 0,2-1 8,0 0 0,0 0 0,0 0 0,0 1 0,0-1 0,1 1 0,-1 0 0,1 0 0,-1 0 0,1 0 0,-1 0 0,1 1 0,4-1 0,10 1-173,23 2-1,-35-2 116,6 0 53,1 1-1,-1 1 1,0 0 0,1 1-1,-1 0 1,14 6-1,-8-3-7,-12-4-35,0 1 0,0-1 1,0 1-1,0 0 0,8 6 0,12 6 178,-25-14 47,0-13-9898,2 8 6896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5:02.15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0 210 4224,'0'0'61,"1"0"1,-1 0-1,0 0 1,0 0-1,0 0 1,0 0-1,0 0 1,0 0-1,1-1 1,-1 1-1,0 0 1,0 0-1,0 0 0,0 0 1,1 0-1,-1 0 1,0 0-1,0 0 1,0 0-1,0 0 1,1 0-1,-1 0 1,0 0-1,0 0 1,0 1-1,0-1 1,0 0-1,1 0 0,-1 0 1,0 0-1,0 0 1,0 0-1,0 0 1,0 0-1,0 0 1,1 1-1,-1-1 1,0 0-1,0 0 1,0 0-1,0 0 1,0 0-1,0 0 1,0 1-1,0-1 0,0 0 1,0 0-1,14 14 2167,13 18-228,-18-16-1454,-2 0-1,0 1 0,-1 0 1,8 33-1,-7-25-253,12 64 824,0 1-787,-14-68-55,-1 0 0,0 0 1,-2 1-1,-1 25 0,0-72 691,-17-137 182,1 75-923,14 75-193,-1-16 79,3-32-1,1 2 66,-2 37-148,0-1 0,2 1 0,0 0 0,6-21 0,-1 13 74,-3 13-74,0 0 0,1 0 1,0 1-1,12-24 0,-15 35-43,0 0 1,0 0-1,0 0 1,0 0-1,1 1 1,-1-1-1,1 1 1,-1 0-1,1-1 1,0 1-1,0 0 1,0 1-1,0-1 1,0 1-1,0-1 1,0 1-1,1 0 1,-1 0-1,1 0 1,-1 0-1,1 1 1,-1 0-1,0-1 1,1 1-1,-1 0 1,5 1-1,0 0-3,0 1-1,0 0 0,0 0 0,-1 1 0,1-1 0,0 2 0,-1-1 0,0 1 0,0 0 1,0 1-1,0 0 0,-1 0 0,0 0 0,0 1 0,8 9 0,-7-6 33,0 1-1,0 0 1,-1 0-1,-1 0 0,0 0 1,0 1-1,-1 0 1,0 0-1,-1 0 1,3 15-1,-5-20-10,-1 0 1,1 0-1,-1 0 1,0 0-1,0 0 0,-1 0 1,-1 7-1,1-9 37,0 0 0,0 0 0,-1-1-1,0 1 1,1-1 0,-1 1 0,-1-1 0,1 1 0,0-1 0,-1 0 0,-5 5-1,1-2 35,-1-1 0,1 0 0,-1 0-1,0 0 1,0-1 0,-1 0 0,1-1-1,-1 0 1,-15 3 0,-9 0 22,-44 3 0,45-6-31,2-2-386,21-1-1477,0 0-1,0 1 0,-12 2 1,21-3 1652,0 0-1,0 0 1,-1 0 0,1 0 0,0 0-1,0 0 1,0 0 0,-1 0 0,1 0-1,0 0 1,-2 4-2798,4 2-63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5:03.42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68 3136,'0'-12'8053,"0"16"-5093,9-4-1813,21-2-250,36-6 0,-36 4-749,39-1 0,-11 5 4,65 10 0,-85-5 165,42-1 1,-79-4-306,0 0 0,1 0 0,-1 0-1,0 0 1,1-1 0,-1 1 0,0 0 0,1-1 0,-1 1 0,0 0 0,0-1 0,1 1 0,-1-1 0,0 0 0,0 1-1,0-1 1,0 0 0,0 0 0,0 0 0,0 0 0,0 0 0,0 0 0,0 0 0,0 0 0,-1 0 0,1 0-1,0-2 1,0 2-315,-1-1 0,0 1 0,0-1 0,1 0-1,-1 1 1,0-1 0,0 1 0,-1-1 0,1 0-1,0 1 1,0-1 0,-1 1 0,1-1 0,-1 1 0,0-1-1,1 1 1,-1-1 0,0 1 0,0 0 0,0-1-1,0 1 1,-1-2 0,-3-2-1686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5:03.79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6 0 4224,'-5'2'3036,"14"2"1094,19 2-976,0-5-2037,27-2 0,22 0-562,99 3-41,-3-1-1060,-146 0-1470,-4-1 523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5:04.83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5 58 3328,'-4'-4'2334,"3"2"-1698,3 4 90,19 14 1914,-17-11-2470,-1-1 1,0 1 0,0 0-1,0 0 1,0 0 0,-1 0 0,0 1-1,2 6 1,9 48 631,-12-49-660,5 20 157,4 22 1436,5 105 1,-13-199-1418,1 1 0,2 0 0,2 0 0,16-53-1,-14 67-455,16-35 0,-19 49 61,0-1 0,1 1 0,1 1 0,15-19 0,-22 29 66,0 0 1,0 0-1,1-1 0,-1 1 1,0 0-1,0 0 0,1 0 1,-1 0-1,1 0 0,-1 1 1,1-1-1,-1 0 0,1 1 0,0-1 1,-1 1-1,1 0 0,0-1 1,1 1-1,-1 0 8,-1 1 0,0-1 0,1 0 0,-1 1 0,0-1 0,0 1 0,1 0 0,-1-1 0,0 1 0,0 0 0,0 0 0,0 0 0,0 0 0,0 0 0,0 0 0,0 0 0,0 0 0,-1 0 0,1 0 0,0 1 0,-1-1 0,2 3 0,3 8 56,-1 0 0,0 0 0,0 1-1,-1-1 1,1 16 0,2 68 222,-5-57-78,0 9-15,-1-23-30,1-1 0,1 0 0,6 28 0,-8-43 134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5:05.20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19 3904,'0'-1'86,"0"0"0,0 1 1,0-1-1,0 0 0,0 1 1,0-1-1,1 0 0,-1 1 1,0-1-1,0 0 0,1 1 1,-1-1-1,0 1 0,1-1 0,-1 1 1,1-1-1,-1 1 0,1-1 1,-1 1-1,1-1 0,-1 1 1,1-1-1,-1 1 0,1 0 1,0-1-1,1 0 204,0 1 1,0-1-1,0 1 0,0-1 1,0 1-1,-1 0 0,1 0 1,0 0-1,4 0 0,-4 0-73,0 0-1,0 0 0,0 1 0,0-1 0,0 1 1,0-1-1,0 1 0,0 0 0,0-1 0,-1 1 0,1 0 1,0 0-1,0 1 0,-1-1 0,1 0 0,0 0 1,-1 1-1,1-1 0,-1 1 0,0 0 0,2 1 1,-1 3 70,0 0 1,-1 1-1,1-1 1,-1 0-1,0 1 1,-1 11-1,-4 44 263,0-7-121,6 149 521,-2-203-1681,0-4-367,1 0 129,0-1 1,0 0-1,0 0 1,0 1 0,1-1-1,2-4 1,3-9-2120,1-7 203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5:05.59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8 10 5568,'-3'-3'473,"-2"-1"973,5 4-1429,0 0 0,0 0 0,0 0 0,0 0 0,0 0 1,0 0-1,0 0 0,0 0 0,0 0 0,0 0 1,0 0-1,0-1 0,0 1 0,0 0 0,0 0 1,0 0-1,0 0 0,0 0 0,0 0 0,0 0 0,0 0 1,0 0-1,0 0 0,0 0 0,0 0 0,1-1 1,-1 1-1,0 0 0,0 0 0,0 0 0,0 0 0,0 0 1,0 0-1,0 0 0,0 0 0,0 0 0,0 0 1,0 0-1,0 0 0,0 0 0,1 0 0,-1 0 1,0 0-1,0 0 0,0 0 0,0 0 0,0 0 0,0 0 1,0 0-1,0 0 0,0 0 0,0 0 0,0 0 1,1 0-1,-1 0 0,0 0 0,0 0 0,0 0 0,0 0 1,0 0-1,0 0 0,0 0 0,0 0 0,1 1 105,0-1-1,0 0 1,0 1 0,-1-1-1,1 1 1,0-1-1,0 1 1,-1-1-1,1 1 1,0 0-1,-1-1 1,1 1-1,-1 0 1,1 0-1,-1-1 1,1 1-1,-1 0 1,1 0 0,-1 0-1,0-1 1,0 1-1,1 0 1,-1 0-1,0 2 1,4 23 1565,-4 305 2643,0-317-4774,-1 0-1,-3 15 1,4-31-197,0 0 0,0 0 0,1 0 0,-1-1 0,0 1 0,-1 0 0,1 0 0,0 0 0,-1 0 0,1 0 0,-1-2 0,-1-3-1283,1-12-1185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5:06.02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3 155 3232,'-3'-4'4195,"15"2"-1857,161-65 3443,-172 67-5758,94-36 1074,-77 30-1040,1 1 1,-1 1-1,27-2 0,-41 5-61,0 1-1,1 0 1,-1 0-1,1 1 1,-1-1-1,0 1 1,1 0-1,-1 0 1,0 1-1,0-1 1,0 1-1,0 0 1,0 0-1,0 0 1,4 3-1,1 3 153,0 1-1,0-1 0,14 21 1,-7-9 390,-13-17-382,1 1 0,-1-1 0,0 1-1,1-1 1,0 0 0,0 0 0,0-1-1,0 1 1,0-1 0,0 0-1,1 0 1,-1 0 0,1-1 0,0 1-1,-1-1 1,1 0 0,0-1 0,-1 1-1,1-1 1,0 0 0,0 0-1,0 0 1,-1-1 0,10-2 0,-1 0-106,0 0 1,0-1-1,-1-1 0,1 0 1,-1-1-1,0 0 1,-1-1-1,1-1 0,-1 1 1,15-15-1,-19 15-460,0 0-1,-1-1 0,0 0 1,0 0-1,5-9 0,2-7-1093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5:07.22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13 2976,'0'0'163,"0"-1"0,0 0 0,0 1 0,0-1 0,0 1 0,0-1 0,0 0 0,0 1 0,0-1 0,0 1 0,0-1 0,0 1 0,0-1 0,0 0 0,1 1 0,-1-1 0,0 0 0,3-1 1692,-2 12 545,-1 702 3349,1-678-5232,4 34 1,-3-60 149,2-9-296,3-8 41,-7 9-401,8-14 219,2-6-173,1 1 1,1 1 0,1 0 0,1 0-1,15-15 1,-3 12-100,0 0 1,1 2-1,1 1 1,32-15-1,-57 31 13,0 1 0,0-1 0,0 1-1,-1 0 1,1 0 0,0 0 0,1 1 0,-1-1-1,0 1 1,0 0 0,0 0 0,4 0 0,-5 0 28,0 1 0,0-1 1,-1 1-1,1 0 0,0-1 1,-1 1-1,1 0 0,0 0 0,-1 0 1,1 0-1,-1 0 0,1 0 1,-1 1-1,0-1 0,1 0 1,-1 1-1,0-1 0,0 1 1,0 0-1,0-1 0,1 4 0,1 2 17,-1 0 0,0 0 0,0 0 0,0 1-1,-1-1 1,0 1 0,-1-1 0,0 1-1,0-1 1,0 1 0,-1-1 0,0 1 0,-3 8-1,-2 8 116,-2-1 0,-18 38 0,25-58-188,-14 26-330,14-27 97,0-1 1,-1 1-1,1-1 1,0 1 0,-1-1-1,1 0 1,-1 0-1,1 1 1,-1-1 0,0 0-1,1 0 1,-1-1-1,-4 3 1,0-3-1636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6:05.9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2 994 5472,'-2'-6'5158,"10"3"-3663,0 1-964,3-5 39,0 0 0,0-1 0,-1 0 0,15-14 0,34-42 399,-37 39-591,116-130 528,-115 128-768,-2 0-1,-1-2 0,-1-1 1,-1 0-1,-2-1 0,-1-1 1,19-63-1,-28 75 9,-2 6-97,0-1 0,2-18 0,-6 23-138,-2 8-15,-9 20-17,-159 315 1269,133-248-704,3 1 0,-22 95 0,56-180-437,-5 15 171,1 1 1,0 0-1,2 0 0,0 0 1,0 32-1,3-46-116,-1 0 0,1 0 0,-1 0 0,1 0 0,0 0-1,0 0 1,0 0 0,3 5 0,-3-7-18,0 0 0,0 1 0,0-1 0,0 0 1,0 0-1,0 0 0,0 0 0,0 0 0,1 0 0,-1 0 0,0 0 0,0-1 0,1 1 0,-1 0 0,0-1 0,1 1 0,-1-1 0,1 0 0,-1 1 1,3-1-1,-1 0-1,0 0 0,1 0 1,-1-1-1,0 1 0,1-1 1,-1 0-1,0 0 0,0 0 1,0 0-1,0-1 0,0 1 1,4-4-1,2-1 9,0 0 0,11-12 1,-6 3-45,-2 1 1,1-2-1,-2 0 1,0 0 0,-1-1-1,13-27 1,36-113-112,-55 143 24,-4 12 17,1-1 1,-1 1-1,1 0 0,0-1 0,0 1 1,0 0-1,0-1 0,1-1 0,4 12-263,-3-2 323,-1 0-1,0 0 1,2 11 0,-3-12 32,0 1 0,1-1 1,0 0-1,0 1 0,0-1 0,4 7 1,-2-6 53,0 0 1,1-1 0,-1 0 0,1 0-1,0 0 1,0 0 0,0-1-1,1 0 1,-1 0 0,10 4 0,-10-5-50,0-1 0,0-1 0,0 1 1,0-1-1,0 0 0,0 0 1,1 0-1,-1-1 0,0 0 0,1 0 1,-1 0-1,0-1 0,1 1 1,7-3-1,6-4 118,0-1 0,0-1 0,0 0 0,27-20-1,-38 24-137,9-6 32,0-1 0,-1-1 0,30-28 1,-36 30-32,-1-1 0,0 0 1,-1 0-1,0-1 1,-1 0-1,7-16 1,-13 27-40,0 0 1,0 0 0,-1 0-1,1 0 1,0 0-1,-1 0 1,0 0 0,0-1-1,1 1 1,-1 0 0,0 0-1,-1-3 1,1 4 0,-1 0-1,1 0 1,0 0 0,-1 1-1,1-1 1,-1 0-1,0 0 1,1 0 0,-1 1-1,0-1 1,1 0-1,-1 0 1,0 1 0,0-1-1,0 1 1,1-1-1,-1 1 1,0-1 0,0 1-1,0 0 1,0-1 0,0 1-1,0 0 1,0 0-1,0-1 1,0 1 0,-1 0-1,-2 0 8,1 0 0,-1 0 0,1 0 0,-1 1 0,1-1 0,-1 1 0,1 0 0,-1 0 0,1 0 0,0 0 0,-1 1 0,1-1 0,0 1 0,0 0 0,-5 3 0,-3 4-17,0 1 0,-14 15 0,23-23 32,-8 10 17,0 0-1,1 0 1,0 0 0,1 1-1,0 0 1,-9 23-1,14-28-1,0 1-1,1-1 1,0 1-1,0 0 1,1 0-1,0 0 0,0 0 1,1-1-1,0 1 1,1 0-1,0 0 1,3 15-1,-2-19 27,-1-1-1,1 1 0,0 0 1,0 0-1,1-1 0,-1 1 1,1-1-1,0 0 0,0 0 1,1 0-1,-1 0 0,1 0 1,0-1-1,0 1 1,0-1-1,0 0 0,1-1 1,-1 1-1,1-1 0,-1 1 1,1-2-1,6 3 0,-2-2 18,-1 0-1,0-1 1,1 0-1,-1 0 1,1-1-1,-1 0 1,0-1-1,1 0 1,-1 0-1,0-1 1,1 0-1,-1 0 1,9-4 0,-7 1-36,0 0 0,-1 0 1,0-1-1,0 0 0,13-12 1,-4 1 38,21-24 0,69-101 75,-3 3-43,46-67-141,-105 133 61,36-79 0,-53 95-109,-8 14-24,23-61 1,-40 88-94,-5 10-41,-6 10-143,0 5 363,1 0 1,-1 0 0,-5 13-1,-85 143 124,-34 60-57,96-156 82,-39 103-1,-19 141 775,86-287-743,3-8 115,4-18-254,0 0 0,0 0 0,0 0 0,0 0 0,0 0 0,0 0-1,0 0 1,0 0 0,0 0 0,0 0 0,0 0 0,1 0 0,-1 0 0,0 0 0,0 0-1,0 0 1,0 0 0,0 0 0,0 0 0,0 0 0,0 0 0,0 0 0,0 0 0,0 0-1,0 0 1,0 0 0,0 0 0,0 1 0,0-1 0,0 0 0,0 0 0,1 0 0,-1 0-1,0 0 1,0 0 0,0 0 0,0 0 0,0 0 0,0 0 0,0 0 0,0 0 0,0 0 0,0 1-1,0-1 1,0 0 0,0 0 0,0 0 0,0 0 0,-1 0 0,1 0 0,0 0 0,0 0-1,0 0 1,0 0 0,0 0 0,0 0 0,0 0 0,0 0 0,0 0 0,0 1 0,0-1-1,0 0 1,0 0 0,0 0 0,0 0 0,3-5 50,42-80 172,-36 66-269,1 1-1,15-22 0,-19 32-1,1 1 0,-1-1 0,1 1 0,0 0 0,1 0 0,13-8 0,-20 14 27,-1 0 0,1 1 0,0-1 0,0 1 0,0-1-1,0 0 1,0 1 0,0 0 0,0-1 0,0 1 0,1 0-1,-1-1 1,0 1 0,0 0 0,0 0 0,0 0 0,0 0-1,0 0 1,1 0 0,-1 0 0,0 0 0,0 1 0,0-1-1,0 0 1,0 1 0,0-1 0,0 1 0,0-1-1,0 1 1,0-1 0,0 1 0,0 0 0,0 0 0,0-1-1,-1 1 1,1 0 0,0 0 0,0 0 0,-1 0 0,1 1-1,3 5 4,-1 0 0,0 0 0,-1 0 0,0 0 0,2 10 0,2 5-72,-3-11 115,1-1 2,0 0 0,6 12 0,-9-20-26,0 1-1,1-1 1,-1 1 0,1-1 0,0 0-1,0 0 1,0 0 0,0 0-1,0 0 1,0-1 0,0 1-1,1 0 1,3 1 0,1-1 23,0 0-1,0 0 1,0-1 0,0 0-1,0-1 1,0 0 0,0 0-1,0 0 1,1-1 0,-1 0-1,0 0 1,-1 0 0,9-4-1,7-3 27,0 0-1,34-19 0,-33 14 14,0-1 1,0-1-1,28-25 0,-29 21-158,-7 8 90,-2-1-1,1-1 1,-2 0 0,0-1-1,13-19 1,-7 5-33,-16 22-20,-4 4-71,-9 11-123,-12 18 188,1 2 1,1 1-1,1 1 0,-30 65 1,45-85 113,1 0 1,0 1-1,0-1 1,-2 17-1,5-28-46,1 1-1,0 0 0,0 0 0,0-1 0,0 1 0,0 0 0,0 0 0,0-1 0,0 1 0,0 0 0,0 0 0,0-1 0,1 1 0,-1 0 0,0-1 0,1 1 0,-1 0 0,1 1 1,-1-2-3,1 0 1,-1 0 0,1 1 0,-1-1 0,1 0 0,-1 0-1,0 1 1,1-1 0,-1 0 0,1 0 0,-1 0 0,1 0 0,-1 0-1,1 0 1,-1 0 0,1 0 0,0 0 0,-1 0 0,1 0-1,-1 0 1,1 0 0,1-1 14,1 1-1,-1-1 1,0 0-1,0 0 1,0 0-1,0-1 1,0 1-1,0 0 1,0-1-1,0 1 1,2-4-1,9-12 3,-1 0-1,-1-1 0,-1-1 1,16-37-1,14-27-188,-38 78 172,4-5-103,-3 7-40,-2 5-82,-7 29-142,0-3 278,4 1 117,1-1 1,4 49-1,-3-74-24,1-1-1,-1 1 0,0-1 0,1 1 0,0-1 0,-1 0 0,1 1 1,0-1-1,0 0 0,0 0 0,1 1 0,-1-1 0,0 0 0,1 0 0,-1 0 1,1 0-1,0-1 0,0 1 0,0 0 0,0-1 0,0 1 0,0-1 1,0 0-1,0 0 0,0 0 0,1 0 0,-1 0 0,0 0 0,3 0 0,3-1 34,-1 0 0,0 0-1,0-1 1,0 0-1,0 0 1,0-1-1,0 0 1,0 0-1,0-1 1,8-4-1,10-6-20,27-20 0,-46 30-36,42-31 63,-2-2-1,-2-1 0,60-66 1,-90 86-84,-1 0 0,16-27 0,-21 23-228,-8 16 86,-4 13 97,3-6 76,-1 0 0,1 1 0,-1-1 0,0 0 0,1 0 0,-1 0 0,0-1 0,-3 3 0,1 1-33,4-5 43,0 0 0,0 0 0,0 0 0,-1 0 0,1 0 1,0 0-1,0 0 0,0 1 0,0-1 0,0 0 1,0 0-1,0 0 0,0 0 0,0 0 0,0 0 0,0 0 1,-1 0-1,1 0 0,0 0 0,0 0 0,0 0 1,0 0-1,0 0 0,0 0 0,0 0 0,0 1 0,-1-1 1,1 0-1,0 0 0,0 0 0,0 0 0,0-1 1,0 1-1,0 0 0,-1 0 0,1 0 0,0 0 0,0 0 1,0 0-1,0 0 0,0 0 0,0 0 0,0 0 1,0 0-1,0 0 0,-1 0 0,1 0 0,0 0 0,0 0 1,0 0-1,0-1 0,0 1 0,0 0 0,0 0 1,0 0-1,0 0 0,0 0 0,0 0 0,0 0 1,0-1-1,0 1 0,0 0 0,0 0 0,0 0 0,0 0 1,0 0-1,0 0 0,0-1 0,0 0-55,1-2-207,2 1 371,-3 1-35,1-2-60,-1-6 181,8-7-388,-8 14 221,1-2-8,2 2 12,-2 1-50,-1 2-42,0 0 106,0-8-63,0 7 9,0 0 1,0-1-1,0 1 1,0 0-1,0 0 0,0 0 1,0 0-1,0 0 1,0 0-1,0 0 1,0 0-1,0 0 1,0 0-1,0 0 0,0 0 1,0 0-1,0 0 1,0 0-1,0 0 1,0 0-1,1 0 1,-1 0-1,0 0 0,0 0 1,0 0-1,0 0 1,0 0-1,0 0 1,0 0-1,0 0 1,0 0-1,0 0 0,0 0 1,0 0-1,0 0 1,0 0-1,0 0 1,0 0-1,0 0 1,0 0-1,0 0 0,0 0 1,1 0-1,-1 0 1,0 0-1,0 0 1,0 0-1,0 0 1,0 0-1,0 0 1,0 0-1,0 0-8,0 0 1,0 0-1,0 0 0,0 0 1,0 0-1,0 1 0,0-1 1,0 0-1,0 0 0,0 0 1,0 0-1,0 0 1,0 0-1,1 0 0,-1 0 1,0 0-1,0 0 0,0 0 1,0 0-1,0 0 0,0 0 1,0 0-1,0 0 0,0 0 1,0 0-1,0 0 0,0 0 1,1 0-1,-1 0 1,0 0-1,0 0 0,0 0 1,0 0-1,0 0 0,0 0 1,0 0-1,0 0 0,0 0 1,0 0-1,0 0 0,1 0 1,-1 0-1,0 0 0,0 0 1,0 0-1,-1 15-92,-1 1-1,-4 20 1,-3 15 122,4 131 315,5-182-314,4-2 37,0-1-1,0 0 1,-1-1 0,1 1-1,5-7 1,6-20-25,-1-1 0,11-35 1,10-26 32,-29 78-123,-5 11 52,1-1-1,-1 0 0,1 1 1,0-1-1,-1 1 0,2 0 0,-1 0 1,0-1-1,1 1 0,-1 1 1,1-1-1,3-2 0,1-1-47,-6 5 38,-1 0 1,1 0 0,0 1-1,0-1 1,0 0 0,0 1-1,-1-1 1,1 0-1,0 1 1,0-1 0,0 1-1,0-1 1,0 1 0,0 0-1,0-1 1,1 1 0,-1 0-1,0 0 1,0 0-1,0 0 1,0 0 0,0 0-1,0 0 1,0 0 0,0 0-1,0 0 1,2 1-1,22 13-96,-20-10 117,1-1 1,0 1-1,0-1 0,0-1 0,0 1 0,1-1 0,-1 0 0,1 0 0,-1-1 0,12 1 0,8-3 62,1-1 0,-1-2-1,1 0 1,-1-2-1,-1-1 1,50-20-1,-67 23-55,0 0-1,-1-1 1,14-10-1,-18 13-30,-2 1 7,-1 1-1,1 0 0,-1-1 0,1 1 0,-1-1 0,1 1 0,-1-1 0,1 1 0,-1-1 0,0 1 0,1-1 0,-1 1 1,0-1-1,1 0 0,-1 1 0,0-1 0,0 0 0,1 0 0,-1 1 0,-1-1-1,1 1 1,0-1 0,-1 1-1,1 0 1,0-1 0,-1 1-1,1 0 1,0 0-1,-1-1 1,1 1 0,-1 0-1,1 0 1,0-1 0,-1 1-1,1 0 1,-1 0 0,1 0-1,-1 0 1,1 0-1,-1 0 1,1 0 0,-1 0-1,1 0 1,-1 0 0,1 0-1,0 0 1,-1 0 0,0 0-1,-13 1-17,-1 1 0,1 0 1,0 1-1,-14 5 0,21-6 65,0 0 0,0 1 0,0 0 0,0 0 0,1 1 0,-1 0 0,1 0 0,0 0 0,0 1 0,0 0 0,1 0 0,-1 1 0,-5 7 0,10-10 10,-1 0 0,0 0 0,1 1 0,0-1-1,0 1 1,0-1 0,0 1 0,0-1 0,1 1-1,0-1 1,0 1 0,0 0 0,0-1-1,0 1 1,0-1 0,1 1 0,0 0 0,0-1-1,2 7 1,0-5 32,-1 1-1,1 0 1,0-1 0,0 1-1,1-1 1,0 0 0,0 0-1,0-1 1,0 1-1,8 6 1,-2-4 12,0-1-1,1 0 1,0 0-1,0-1 1,0 0-1,0-1 1,1 0-1,0-1 1,-1-1 0,21 3-1,-15-4-136,1 0-1,-1-2 1,1 0-1,-1-1 1,1 0-1,29-10 1,-35 8-946,0 0 1,15-9-1,14-6-10100,-24 14 6663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5:07.61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490 5 4992,'-1'0'183,"1"-1"0,0 1 0,0-1 0,-1 1 0,1 0 0,-1 0 0,1-1 0,0 1 0,-1 0 0,1-1 0,-1 1 0,1 0 0,0 0 0,-1 0 0,1-1 0,-1 1 0,1 0 0,-1 0 0,-9 9 1518,-69 46 733,39-27-1318,-73 63 1,-26 50-244,90-90-567,47-48-351,-4 2-82,1 0 1,0 0-1,0 1 0,0 0 0,1 0 1,0 0-1,0 0 0,1 1 0,-4 9 1,6-7-722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5:09.64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1 255 1984,'3'-1'914,"0"1"1,1-1-1,-1 1 1,1 0 0,-1 0-1,5 1 1,9 0 1355,19-2-209,-10 0-1244,31 3 1,-26 0-566,0-2-1,34-4 1,-36 2-90,131-13 697,402-46 495,-264 13-498,460-65 1067,-627 104-1886,-119 7 67,-11 1-150,0 1-1,0 0 1,0-1 0,0 1 0,0 0 0,0 0 0,0-1 0,0 1-1,1 0 1,-1 0 0,0 0 0,0 0 0,0 1 0,0-1 0,1 0-1,-13 2-6411,6 2 4133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5:10.23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5 20 5888,'-2'-10'1244,"-1"1"4808,13 40-4879,87 445 3125,-67-328-3716,-28-139-693,-1-12-996,-2-18-2310,0 7 1513,2-44-4560,3 26 3814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5:10.62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8 166 6816,'-7'-14'2197,"7"14"-2164,0 0 0,0-1 0,0 1-1,0 0 1,0 0 0,-1-1 0,1 1 0,0 0-1,0 0 1,0-1 0,0 1 0,0 0 0,0 0 0,0-1-1,0 1 1,0 0 0,0-1 0,0 1 0,0 0-1,0 0 1,1-1 0,-1 1 0,0 0 0,0 0 0,0-1-1,3-5 274,0-1-1,1 1 1,-1 0-1,1 0 1,1 0-1,-1 0 1,1 1-1,0-1 1,0 1-1,0 1 1,1-1-1,7-4 1,1 0 122,1 0 0,-1 1 0,1 1 0,26-9 0,-25 12-203,0 0-1,0 0 1,0 2 0,0 0-1,0 1 1,0 0-1,26 3 1,-35-2-149,0 1-1,0 1 1,0-1 0,0 1 0,0 0-1,-1 0 1,1 1 0,-1 0 0,1 0-1,-1 1 1,0-1 0,0 1 0,-1 1 0,1-1-1,-1 1 1,0 0 0,0 0 0,0 1-1,6 9 1,-9-11-8,0-1-1,-1 0 1,0 0 0,1 1-1,-1-1 1,0 0 0,0 1 0,-1-1-1,1 1 1,-1 0 0,0-1-1,0 1 1,0-1 0,-1 8-1,0-7-9,-1 1 0,1 0-1,-1 0 1,0-1 0,-1 1-1,1-1 1,-1 0-1,1 1 1,-6 5 0,-4 2-12,-1-1-1,1 0 1,-2 0 0,1-1 0,-19 10 0,16-11 129,-1-1 0,-20 9 0,28-14-836,0 0-1,0-1 0,-1 0 0,1 0 0,-19 1 0,13-3-1529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6:20.00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7 5 1888,'-2'-4'5986,"-2"5"-4452,4 0-1395,0 0 0,0 0 0,0 1 0,0-1 0,0 0 0,0 0 0,0 0 0,0 1 0,0-1 0,1 0 1,-1 0-1,1 2 0,8 26 730,4 13 240,2 26-337,-8-39-363,6 42 0,10 150 572,-22-213-880,1 0 1,-1 0-1,1 0 0,4 9 1,-7-26 410,1-1 0,3-19 0,0-3-465,-2 11-102,1-16 0,1 0-1,2 1 1,11-44-1,-5 42-28,-4 13-36,19-45-1,-24 66 82,1 0 0,-1 0 0,1 0 0,0 0 0,0 1 0,0-1 1,1 1-1,-1 0 0,1 0 0,0 0 0,5-4 0,-8 7 51,1-1-1,-1 0 1,0 1-1,1-1 1,-1 1-1,1-1 1,-1 1-1,0 0 1,1-1-1,-1 1 1,1 0-1,-1 0 1,1 0-1,-1 0 1,1 0-1,-1 0 1,1 1-1,-1-1 1,0 0-1,1 1 1,-1-1-1,1 1 1,-1 0-1,0-1 1,0 1-1,1 0 1,-1 0-1,0 0 1,0 0 0,0 0-1,0 0 1,0 0-1,0 0 1,0 0-1,0 0 1,0 1-1,-1-1 1,1 0-1,0 0 1,0 3-1,5 9 161,-1 0 0,-1 1-1,0-1 1,3 27 0,1 57 457,-3-15-272,3-9-150,11 85 349,-19-156-532,8 36 196,-8-37-194,0 1 0,1 0 1,0-1-1,-1 1 0,1-1 0,0 1 0,0-1 0,0 1 0,0-1 1,0 0-1,0 1 0,0-1 0,0 0 0,0 0 0,1 0 0,-1 0 1,3 1-1,-4-1-116,0-1 0,1 0 0,-1 0 0,0 0 0,0 0 0,0 0 0,1 0 0,-1 0 0,0 0 0,0 0 0,1 0 0,-1 0 0,0 0 0,0 0 0,1 0 0,-1 0 0,0 0 0,0 0 0,1 0 0,-1 0 0,0 0 0,0 0 0,0 0 0,1-1 0,-1 1 0,0 0 0,0 0 0,0 0 0,1 0 0,-1-1 0,0 1 0,0 0 0,0 0 0,0 0 0,1-1 0,-1 1 0,0 0 0,0 0 0,0 0 0,0-1-1,0 1 1,0 0 0,0-1 41,5-7-2404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6:20.71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39 74 3712,'0'-1'21,"-2"0"285,0 0-1,0 0 0,0-1 1,0 1-1,0 0 0,0 0 1,-1 1-1,1-1 0,0 0 1,0 1-1,-5-1 0,6 1-111,1 0 1,-1 0-1,1 0 0,0-1 0,-1 1 0,1 0 1,0 0-1,-1 0 0,1-1 0,-1 1 0,1 0 1,0-1-1,-1 1 0,1 0 0,0-1 0,0 1 1,-1 0-1,1-1 0,-1 0 601,38-8 2565,9-3-2213,129-9 261,-106 13-1051,107 3 0,-164 5-320,123 3 465,-122-2-409,0 0 0,0 1-1,-1 1 1,24 8 0,-34-10 94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6:21.10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19 120 3328,'-8'-10'994,"-2"-3"397,10 13-1275,0-1 0,0 1 1,0-1-1,0 1 0,-1-1 1,1 1-1,0-1 0,0 1 1,0 0-1,0-1 0,0 1 1,0-1-1,0 1 0,0-1 1,0 1-1,0-1 1,1 1-1,-1-1 0,0 1 1,0-1-1,0 1 0,0 0 1,1-1-1,-1 1 0,0-1 1,0 1-1,1-1 0,5-4 523,0-1-1,0 1 0,0 0 0,1 0 1,0 1-1,0 0 0,0 0 0,0 1 1,1 0-1,12-4 0,6 0 74,0 1 0,27-2 0,24 1-178,0 3-1,103 8 0,-151-2-559,56 13-1,-38-1-3327,-25-6 1370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6:31.05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0 239 2144,'0'-69'5744,"2"63"-5316,-2 6-427,0 0 0,0 0 0,0 0 0,0 0 0,0 0 0,0 0 1,0 0-1,0 0 0,0 0 0,0 0 0,0 0 0,0 0 0,0 0 0,0 0 1,0 0-1,0 0 0,0 0 0,1 0 0,-1 0 0,0 0 0,0 0 0,0 0 1,0 0-1,0 0 0,0 0 0,0 0 0,0 0 0,0 0 0,0 0 0,0 0 1,0 0-1,1 2-17,-1-1 0,0 1 0,1-1 0,-1 1 0,1-1-1,-1 1 1,1-1 0,0 0 0,1 2 0,6 14-47,1 20 128,-2 2-1,4 51 1,0 2 82,20 125 962,-25-149-655,2 10 367,-8-65 1654,-5-35-977,-7-53-854,-5-48-344,14 20-436,18-176 0,-13 261 26,0-1 0,1 1 0,1 0 0,1 0 0,7-17 0,-9 28 59,0 1 0,0 0 0,0-1 0,1 1 0,0 1-1,0-1 1,1 0 0,0 1 0,0 0 0,0 0 0,0 1 0,1-1 0,0 1 0,0 0 0,9-4 0,-11 6 22,0 0 0,0 0 0,0 0-1,0 1 1,0 0 0,1 0 0,-1 0 0,1 0 0,-1 1 0,0-1 0,1 1 0,-1 0-1,1 0 1,-1 1 0,1 0 0,-1-1 0,1 2 0,-1-1 0,0 0 0,0 1 0,0 0-1,0 0 1,7 4 0,-7-3 11,0-1 0,0 2 0,0-1 0,0 0-1,-1 1 1,1 0 0,-1 0 0,0 0 0,0 0 0,0 0-1,-1 0 1,1 1 0,1 6 0,-2-4 9,0 0-1,0 0 1,-1 0 0,0 0 0,0 0-1,-1 0 1,0 1 0,0-1 0,-2 7 0,1 0 42,-1 0 1,0 0 0,-1-1 0,-1 0-1,0 1 1,-1-1 0,0-1 0,-9 15 0,-18 18 275,27-39-279,1-1 0,-1 0-1,0 0 1,0-1 0,-1 0-1,-6 5 1,-58 28 39,70-37-81,-1 0 1,1 1-1,-1-1 0,1 1 0,-1-1 0,1 1 0,-1-1 0,1 1 1,0-1-1,-1 1 0,1-1 0,0 1 0,-1-1 0,1 1 0,0 0 1,0-1-1,0 1 0,0 0 0,-1-1 0,1 1 0,0-1 0,0 1 1,0 0-1,0-1 0,0 1 0,0 0 0,1-1 0,-1 1 0,0 0 1,0-1-1,0 1 0,1-1 0,-1 1 0,0 0 0,0-1 0,1 1 1,0 0-1,2 4 7,0-1 1,1 1 0,6 6-1,0 0-44,10 13 35,1-2 0,41 36 0,-1-3 77,-38-32-6,-9-11 21,-1 1 0,-1 0 1,-1 0-1,17 25 0,-23-29-4,0 0 35,-5-8-41,-1-2 12,-2-9-7275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6:31.80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12 55 2304,'-3'0'699,"-3"1"2029,6-2-2678,0 1-2,0 0 1,0 0-1,0 0 0,0 0 0,0 0 0,0-1 0,0 1 1,0 0-1,0 0 0,0 0 0,0 0 0,0-1 1,0 1-1,0 0 0,0 0 0,0 0 0,0-1 1,0 1-1,0 0 0,0 0 0,0 0 0,0 0 0,0-1 1,0 1-1,0 0 0,0 0 0,-1 0 0,1 0 1,0 0-1,0 0 0,0-1 0,0 1 0,-2-1 541,4 4 288,4-3-344,51 8 187,0-4 0,69-2 0,-101-2-453,749-36 1817,-463 15-1651,-306 20-418,183-6 120,-183 7-148,0 0 1,-1 1 0,1-1 0,0 1 0,0 0-1,6 3 1,-10-4 2,-1 0-1,0 0 1,0 0-1,1 0 1,-1 1-1,0-1 1,0 0-1,1 0 1,-1 0-1,0 1 1,0-1-1,0 0 1,1 0-1,-1 1 1,0-1-1,0 0 1,0 1-1,0-1 1,0 0-1,1 0 0,-1 1 1,0-1-1,0 0 1,0 1-1,0-1 1,0 0-1,0 1 1,0-1-1,0 0 1,0 1-1,0-1 1,0 0-1,-1 0 1,1 1-1,0-1 1,0 0-1,0 1 1,0-1-1,0 0 1,0 0-1,-1 1 1,1-1-1,0 0 1,0 0-1,-1 1 1,1-1-1,0 0 1,-1 0-1,-15 18-2622,11-13 1301,-10 10-1014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6:34.80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57 2976,'0'-2'320,"0"0"0,0-1 0,1 1 0,-1 0 1,1 0-1,-1 0 0,1 0 0,0 0 0,-1 0 0,1 0 0,0 0 0,1 0 0,-1 0 1,0 0-1,3-3 0,7-10 979,-10 9-525,0 13-119,3 12-594,5 36 0,1 8 351,19 67 804,-11-47-657,-14-60-318,-4-20-275,1 0 1,-1 0 0,1 0-1,-1 1 1,0-1 0,0 0-1,-1 7 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6:07.4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226 58 3136,'5'-1'524,"0"0"1,0 0-1,-1 0 0,1 0 1,9 1-1,14-3 3759,-19-1-1497,-14 1-902,-15 3-186,6 4-1407,1 0-1,0 1 1,0 0 0,1 1 0,-1 1 0,1 0-1,1 0 1,-1 1 0,1 1 0,1 0-1,-14 14 1,9-6-107,1 1 1,1 0-1,0 0 0,2 1 0,0 1 0,-11 27 0,18-37-43,1 1-1,0 0 0,-4 19 0,7-25-42,-1 1 0,1 0-1,-1-1 1,2 1 0,-1 0-1,1-1 1,0 1 0,2 10-1,-2-15-67,-1 0 0,1 0-1,-1 0 1,1 0 0,0 0-1,-1 0 1,1 0 0,0 0-1,0 0 1,-1 0 0,1 0-1,0 0 1,0 0 0,0-1-1,0 1 1,0 0 0,0-1-1,1 1 1,-1-1 0,0 1-1,0-1 1,0 0 0,0 1-1,1-1 1,-1 0 0,0 0-1,0 0 1,1 0 0,-1 0-1,0 0 1,2 0 0,1-1 26,0 0 1,-1 0-1,1 0 1,0 0-1,-1-1 1,1 1-1,-1-1 1,1 0-1,3-3 1,2-3-17,1 0 0,-1 0 1,-1-1-1,0 0 0,0-1 0,12-20 1,31-69-131,-26 45-1,-14 25-200,-8 19-78,-4 13-69,-2 8 427,0-1 0,1 0 0,1 1-1,0-1 1,0 15 0,1-6 210,7 39-1,-6-51-115,1 1 0,1-1 0,-1 0 0,1 0 0,0 0 0,1 0 0,0 0 0,0-1 0,0 1 0,1-1 0,0 0 0,0-1 0,0 1 0,1-1 0,0 0 0,0 0 0,0-1 0,1 0 0,-1 0 0,1 0 0,0-1 0,0 0 0,1-1 0,-1 1 0,0-1 0,1-1 0,-1 1 0,1-1 0,0 0 0,-1-1 0,1 0 0,0 0 0,-1-1 0,1 0 0,0 0 0,-1-1 0,0 0 0,13-5 1,-8 1-45,0-1 1,-1 0 0,0-1 0,0 0-1,-1-1 1,0 0 0,0-1 0,-1 0-1,0 0 1,7-12 0,-2 1-10,12-17-10,25-46-1,48-93-435,-99 176 411,0 1-1,0 0 0,0 0 1,0 0-1,0 0 1,0 0-1,0 0 0,0-1 1,0 1-1,0 0 1,0 0-1,0 0 0,0 0 1,0 0-1,1 0 1,-1-1-1,0 1 0,0 0 1,0 0-1,0 0 1,0 0-1,0 0 1,0 0-1,0 0 0,1 0 1,-1 0-1,0 0 1,0 0-1,0 0 0,0 0 1,0-1-1,1 1 1,-1 0-1,0 0 0,0 0 1,0 0-1,0 0 1,0 0-1,1 0 0,-1 1 1,0-1-1,0 0 1,0 0-1,0 0 0,0 0 1,0 0-1,1 0 1,-1 0-1,0 0 0,0 0 1,0 0-1,0 0 1,0 0-1,0 0 1,0 1-1,0-1 0,1 0 1,-1 0-1,0 0 1,2 10-97,-3 17 47,-10 46 1,5-34 51,-34 166 419,35-181-388,1-6 110,-8 26 0,11-43-121,1 0 0,-1 1 0,1-1 1,-1 0-1,0 1 0,1-1 0,-1 0 0,0 0 0,0 0 1,-2 2-1,3-2-11,-1-1 0,1 0-1,-1 0 1,0 1 0,1-1 0,-1 0 0,1 0 0,-1 0 0,0 0 0,1 0 0,-1 0 0,1 0-1,-1 0 1,0 0 0,1 0 0,-1-1 0,1 1 0,-1 0 0,0 0 0,1 0 0,-1-1-1,1 1 1,-1 0 0,1-1 0,-1 1 0,1-1 0,-1 1 0,1 0 0,0-1 0,-1 1-1,1-1 1,-1 1 0,1-2 0,-4-2 24,1 0 0,0-1 0,1 0 0,-1 1 0,1-1-1,0 0 1,0 0 0,-1-8 0,-10-46 36,11 44-92,-4-11 8,4 17-61,0 0 0,-1-18-1,5 28 15,5 6 150,6 13 269,-3-5-225,1-1 0,1 0 0,0-1 0,0 0 1,1-1-1,1 0 0,0-1 0,1-1 0,0 0 0,0-1 0,1-1 0,0 0 1,32 10-1,-30-13-79,0 0 1,23 2-1,-2-7-2056,-34-1 695,1 0 0,0 0 0,0-1 0,8-2-1,-12 3 694,0 0-1,0 0 1,-1 0-1,1 0 0,-1 0 1,1-1-1,-1 1 1,1 0-1,-1-1 0,0 1 1,1-1-1,-1 1 1,0-1-1,0 1 1,0-1-1,0 0 0,-1 0 1,2-3-1,0 2-433,10-21-4430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6:35.21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44 3136,'0'-2'226,"-1"0"1,1 0-1,0-1 0,0 1 1,0 0-1,1 0 0,-1 0 1,0 0-1,1 0 1,-1 0-1,1 1 0,0-1 1,0 0-1,-1 0 0,1 0 1,1 0-1,0-1 0,-1-2 1685,-1 4-1535,0 5-263,0 4 243,2 0-1,-1 1 1,4 10-1,0 3-38,5 26 683,24 66 0,-23-87-673,-7-19-225,-1 1 0,0 0 1,3 11-1,2 15 132,-6-25 61,1 1 0,-1-1-1,1 16 593,-4-29-2293,1-1 0,0 1 0,-1 0-1,0 0 1,-1-4 0,2-4-1703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6:35.76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1 225 2912,'3'-7'5271,"15"-16"-2886,2-4-1679,-8 7-273,1 1 1,2 1-1,20-22 0,-27 32-375,1 0 0,0 0 0,1 1 1,-1 1-1,1-1 0,1 2 0,-1-1 0,15-4 0,-21 9-73,0-1 0,0 1 0,0 1-1,-1-1 1,1 1 0,0-1 0,0 1-1,0 0 1,0 0 0,0 1 0,0-1-1,0 1 1,0 0 0,0 0 0,0 0-1,-1 1 1,1-1 0,-1 1 0,7 4-1,1 2 28,-1 0-1,-1 1 0,0 0 1,14 17-1,-4-4 285,2 2-263,-11-13 380,0 0-1,1 0 1,22 17-1,-29-25-296,1 0 0,-1-1 0,1 0-1,0 0 1,-1 0 0,1 0 0,0-1 0,0 0-1,0 0 1,0 0 0,1 0 0,-1-1 0,0 0 0,0 0-1,8-1 1,-6-1-63,1 0 0,-1 0 0,1 0 0,-1-1 0,0 0 0,0 0 0,0-1 0,0 1 0,-1-2 0,1 1 0,-1-1 0,0 0 0,9-10-1,0-4-21,21-37 0,-7 3-4882,-29 53 4739,13-17-2346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6:36.58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22 4064,'2'-16'1841,"0"10"-1051,-2 8 120,9 32-46,4 212 1811,-11-161-2150,-1-62-405,10 144 864,-6-144-421,8 29-1,-13-51-496,0-1 1,0 0-1,0 1 0,0-1 0,1 1 0,-1-1 1,0 0-1,0 1 0,0-1 0,1 0 0,-1 1 1,0-1-1,1 0 0,-1 1 0,0-1 0,1 0 1,-1 0-1,0 0 0,1 1 0,-1-1 0,0 0 1,1 0-1,-1 0 0,0 0 0,1 1 0,-1-1 1,1 0-1,13-4 680,9-11-285,21-26-384,72-85-1,-87 92-522,-26 31 326,0 0-1,0 0 1,0 0 0,1 0-1,-1 0 1,6-2 0,-9 5 112,0 0 1,1 0-1,-1 0 1,0 0-1,1 0 1,-1 0 0,0 0-1,0 0 1,1 0-1,-1 0 1,0 0 0,1 0-1,-1 0 1,0 0-1,0 0 1,1 0 0,-1 0-1,0 1 1,0-1-1,1 0 1,-1 0-1,0 0 1,0 1 0,1-1-1,-1 0 1,0 0-1,0 0 1,0 1 0,0-1-1,1 0 1,-1 1-1,0-1 1,0 0 0,0 0-1,0 1 1,0-1-1,0 0 1,0 1-1,0-1 1,4 16-35,-3-14 13,4 17-136,-3-14 168,0 1 1,-1-1-1,0 1 1,0 0-1,0 6 1,-2 55 628,-12 77-1,10-134-1710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6:36.94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521 12 3968,'-13'-11'1824,"-10"22"-1600,2 1 1376,3 1-928,-32 6 992,1 8-960,-16 9 288,6 0-608,-2-2-64,15 2-192,2-8 256,17 0-192,1-5 512,13-3-384,8-9-4352,13 2 2176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6:40.75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52 13 3232,'0'-3'238,"0"-7"2034,-5 13-13,-4 3-1583,7-4-618,-1 1 0,1-1 0,0 1 0,-1-1 0,1 1 0,0 0 0,1 0 0,-1 0 0,0 0 0,1 0 0,0 0 0,-1 0 0,1 0 0,1 1 0,-2 4 0,-1 9 306,-1 29-1,3-40-333,0 72 882,12 126 0,20-36 171,-31-167-1072,4 13 295,-3-12-176,0 1 0,0-1 0,0 1 0,-1 0 0,1-1 0,-1 5 0,9-8-3304,0-6-276,0-1 1082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6:41.16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23 182 4384,'-18'-37'1424,"15"26"-854,2 5-549,1 3 194,0 0 1,0 0-1,0 0 1,0 0-1,1 0 1,-1 0-1,1 0 1,-1 0-1,1 1 0,0-1 1,0 0-1,3-5 1,0 3 45,0 0 1,0 0 0,1 0 0,-1 0 0,1 1-1,0 0 1,0 0 0,10-5 0,-5 3-69,1 1 1,-1 0 0,1 1-1,18-4 1,-14 4-152,0 2 0,1 0-1,-1 0 1,1 1 0,-1 1 0,1 1 0,24 4-1,-30-3 26,0 0-1,-1 1 0,1 0 1,-1 1-1,1 0 0,-1 0 1,14 10-1,-21-12 23,1-1 1,-1 1-1,0 0 0,1 0 1,-1 0-1,0 1 0,0-1 1,-1 0-1,1 1 0,0-1 1,-1 1-1,0-1 0,1 1 1,-1 0-1,0 0 0,-1 0 1,1 0-1,0-1 0,-1 1 1,1 0-1,-1 0 0,0 0 1,0 0-1,0 0 0,-1 0 1,1 0-1,-1 0 0,1 0 1,-2 3-1,0-1 13,0 0 1,-1 0 0,1-1-1,-1 1 1,0-1 0,0 0-1,0 0 1,0 0-1,-1 0 1,0 0 0,0-1-1,0 1 1,0-1-1,0 0 1,-1-1 0,1 1-1,-8 2 1,2-1-45,-1 0-1,1-1 1,-1-1 0,1 1 0,-1-2 0,0 1-1,-15-1 1,24-1-421,-12 1-177,13-1 323,1 0 0,-1 0 0,1 0 0,-1 0 0,1 0 0,-1 1 1,1-1-1,-1 0 0,1 0 0,-1 1 0,1-1 0,-1 0 0,1 1 0,0-1 1,-1 0-1,1 1 0,-1-1 0,1 1 0,0-1 0,0 0 0,-1 1 1,1-1-1,0 1 0,-1 0 0,1 9-2492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6:44.98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281 581 1664,'0'0'528,"12"5"875,-11-5-1067,5-3 1047,2-3 1233,-8 6-2579,0 0 0,0 0 0,0 0 0,0-1 0,0 1 0,0 0 0,0 0 0,0 0-1,0 0 1,0-1 0,0 1 0,0 0 0,0 0 0,0 0 0,0-1 0,0 1 0,0 0 0,0 0-1,0 0 1,0-1 0,0 1 0,0 0 0,0 0 0,0 0 0,0 0 0,0 0 0,-1-1 0,1 1-1,0 0 1,0 0 0,0 0 0,0 0 0,0 0 0,-1-1 0,1 1 0,0 0 0,0 0-1,0 0 1,0 0 0,-1 0 0,1 0 0,-15-5 596,-19 0-234,21 6-450,0 0-1,1 0 1,-1 2 0,1-1 0,0 2 0,-1 0 0,1 0 0,-15 8 0,17-6 42,0-1 1,0 1-1,1 0 1,0 1 0,0 0-1,0 1 1,1 0-1,0 0 1,-12 17 0,16-18 83,1 0 0,-1 0 0,1 1 0,0-1 0,1 1 0,0-1 0,0 1 0,0 0 0,1 0 0,1 0 0,-1 10 0,1-13 14,0 0 0,1 0 0,-1 0 0,1 0 0,0 0 0,0-1 0,1 1 0,-1 0 0,1-1 0,0 1 0,0-1 0,1 1 0,-1-1 0,1 0 0,0 0 0,0 0 1,1 0-1,7 6 0,-8-9-26,0 1 0,0 0 1,0-1-1,0 0 1,1 1-1,-1-1 1,0-1-1,1 1 0,-1 0 1,1-1-1,-1 0 1,1 0-1,-1 0 1,1 0-1,-1 0 1,1-1-1,-1 1 0,1-1 1,-1 0-1,1 0 1,-1-1-1,0 1 1,5-3-1,4-3 157,-1 0 1,1 0-1,-2-1 0,19-16 1,-12 6-117,0 0 0,-2-1 1,0-1-1,-1 0 0,-1-1 1,16-34-1,-23 41-26,-1 0 1,-1-1-1,0 1 0,2-17 0,4-58 91,-2-90-158,-13-59-608,5 224 506,1 11 30,-1 0 0,0-1-1,0 1 1,0 0-1,-1-1 1,1 1 0,-1 0-1,1 0 1,-3-4 0,3 7 30,0-1 0,0 1 0,0 0 0,0-1 0,0 1 1,-1 0-1,1 0 0,0-1 0,0 1 0,0 0 0,-1 0 1,1 0-1,0-1 0,-1 1 0,1 0 0,0 0 0,0 0 1,-1 0-1,1 0 0,0-1 0,-1 1 0,1 0 1,0 0-1,-1 0 0,1 0 0,0 0 0,0 0 0,-1 0 1,1 0-1,0 0 0,-1 0 0,-8 8-310,-3 14 245,3 9 30,1-1 0,2 2 1,-3 49-1,4 97 208,5-165-144,1 27 19,3 1 0,0-1 0,3 0 0,14 47 0,17 20 387,-19-59 67,2-2 196,-21-45-668,0-1 0,0 0 0,0 1 0,1-1 0,-1 1 0,0-1 0,0 0 0,0 1 0,0-1 1,1 0-1,-1 1 0,0-1 0,0 0 0,0 1 0,1-1 0,-1 0 0,0 1 0,1-1 0,-1 0 1,0 0-1,1 1 0,-1-1 0,0 0 0,1 0 0,-1 0 0,1 0 0,-1 1 0,0-1 0,1 0 1,-1 0-1,0 0 0,1 0 0,-1 0 0,1 0 0,-1 0 0,1 0 0,-1 0 0,0 0 0,1 0 1,0-1-1,12-10-3812,-7 4 1257,8-2 258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6:45.49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2 117 4992,'-2'-1'2546,"2"1"-2481,1 9-127,1-3 315,1 0 0,-2 0 0,1 0 0,-1 0 0,0 0 0,0 0 0,-1 1 0,1-1 0,-2 9 0,1-7-31,0 9 274,0 14-119,1-19 3033,20-53-3154,2 1 0,1 1 0,53-64 0,-73 99-271,0 0 1,-1 1-1,1-1 1,0 1 0,1 0-1,-1 0 1,0 0 0,1 0-1,0 1 1,8-3 0,-11 4 12,0 1 0,0-1 0,0 1 0,0 0 0,0 0 0,0 0 0,0 0 0,0 0-1,0 0 1,0 1 0,0-1 0,0 1 0,0-1 0,0 1 0,0 0 0,0-1 0,0 1 0,0 0 0,0 1 0,-1-1 0,1 0 0,0 0 0,-1 1 0,1-1 0,-1 1 0,0-1 0,1 1 0,-1 0 0,1 2 0,2 2 37,-1 0 0,0 0 1,0 1-1,-1-1 0,0 1 0,0-1 1,-1 1-1,1 0 0,-1 8 0,1 12 142,-3 28 0,0-17 152,1 32 214,0-70-574,0 0-1,0 0 1,0 0-1,0 0 1,-1 0-1,1 0 0,0 0 1,0 1-1,0-1 1,0 0-1,0 0 1,0 0-1,0 0 0,0 0 1,0 0-1,0 0 1,0 1-1,0-1 1,0 0-1,0 0 0,0 0 1,0 0-1,0 0 1,1 0-1,-1 0 1,0 1-1,0-1 0,0 0 1,0 0-1,0 0 1,0 0-1,0 0 1,0 0-1,0 0 1,0 0-1,0 0 0,1 0 1,-1 0-1,0 1 1,0-1-1,0 0 1,0 0-1,0 0 0,0 0 1,0 0-1,0 0 1,1 0-1,-1 0 1,0 0-1,0 0 0,0 0 1,0 0-1,0 0 1,0 0-1,0 0 1,1 0-1,-1 0 0,0 0 1,0 0-1,0 0 1,0-1-1,6-4-2305,-5 4 1352,12-7-1479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6:46.01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9 62 4384,'-5'1'502,"5"-1"-471,0-1 0,0 1 0,0 0 0,0 0 0,0 0 0,0 0 0,0 0 0,0 0 0,0 0 0,0-1 0,0 1 0,0 0 0,0 0 1,0 0-1,0 0 0,0 0 0,0 0 0,0 0 0,0-1 0,0 1 0,0 0 0,0 0 0,0 0 0,0 0 0,0 0 0,0 0 0,0 0 0,0-1 0,0 1 0,0 0 1,0 0-1,0 0 0,0 0 0,-1 0 0,1 0 0,0 0 0,0 0 0,0 0 0,0 0 0,0 0 0,0 0 0,0-1 0,-1 1 0,1 0 0,0 0 0,0 0 1,0 0-1,0 0 0,0 0 0,0 0 0,0 0 0,-1 0 0,1 0 0,0 0 0,0 0 0,0 0 0,0 1 0,0-1 0,0 0 0,0 0 0,-1 0 0,1 0 0,15-10 6236,-5 5-5771,0 1 0,20-6 0,10 2-26,77-8 1,42 10-79,0 13 253,-157-7-314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6:46.40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8 5312,'24'1'6016,"7"2"-3847,47 1-957,-6-3-256,227-11 312,-280 7-1120,10 0-4648,-13 5 1775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4:01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44 8960,'-27'-27'4064,"36"22"-3520,-4 2 1376,8 3-1152,13-5 543,11 5-767,8-4-160,0 8-256,0-4-32,-6 5-32,-7-5-192,0 3 64,-14-3-1504,0 5 833,-10-5-3553,7 3 2400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6:11.8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71 655 4736,'3'-3'595,"-1"-1"0,0 1-1,1 0 1,0 1 0,4-5 0,-6 7-400,0-1 0,0 0 1,0 1-1,0-1 0,0 1 0,0 0 1,0-1-1,0 1 0,0 0 0,0-1 1,0 1-1,0 0 0,0 0 0,0 0 1,0 0-1,0 0 0,0 0 0,1 0 0,-1 1 1,2-1-1,-3 1-26,0-1 1,0 0-1,0 1 1,1-1-1,-1 0 1,0 1-1,0-1 1,0 0-1,0 1 1,0-1-1,0 0 1,0 1-1,0-1 1,0 0-1,1 1 1,-2-1-1,1 0 1,0 1-1,0-1 1,0 0-1,0 1 1,0-1-1,0 1 1,0-1-1,0 0 1,0 0-1,-1 1 1,1-1-1,0 0 1,0 1-1,0-1 1,-1 1-1,-9 17-96,5-10 469,-16 37-87,3 0 1,1 1-1,2 1 1,-9 56-1,23-95-361,0 0-1,0-1 1,1 1 0,0 0-1,0 0 1,1 0 0,0 0-1,3 14 1,-3-20-48,-1 0 0,1 0 1,0-1-1,0 1 0,0 0 0,0 0 0,0 0 0,0-1 0,0 1 0,0-1 0,1 1 1,-1-1-1,0 1 0,1-1 0,-1 0 0,1 1 0,0-1 0,0 0 0,-1 0 1,1 0-1,0-1 0,0 1 0,0 0 0,0-1 0,0 1 0,0-1 0,0 0 0,0 1 1,0-1-1,0 0 0,0 0 0,0 0 0,0-1 0,0 1 0,0 0 0,0-1 1,0 1-1,0-1 0,2-1 0,6-2 41,0-1 1,1 0-1,-2-1 0,1 0 0,-1-1 1,0 0-1,0 0 0,-1-1 1,12-13-1,8-12-38,25-40 0,90-131-545,-136 191 636,-8 12-175,-4 7-44,-3 8 131,1-1 0,0 1 0,1 0 0,0 1 0,1 0 0,1-1 0,-3 19-1,-9 110 248,15-131-239,1-1 28,-1 0 0,2-1 1,-1 1-1,4 16 1,-3-24-34,0-1 0,-1 1 0,1 0 0,0 0 1,1-1-1,-1 1 0,1-1 0,-1 1 0,4 4 1,-4-6-24,1 0 0,-1 0 0,0 0 0,0 0 0,1-1 1,-1 1-1,0 0 0,1-1 0,-1 1 0,1 0 0,-1-1 1,1 0-1,-1 1 0,1-1 0,-1 0 0,1 0 0,-1 0 1,1 0-1,2 0 0,-1 0 0,0-1 0,-1 0 1,1 1-1,0-1 0,-1 0 0,1 0 1,-1-1-1,1 1 0,-1 0 1,4-4-1,23-22 195,-17 14-180,66-68-22,-26 25 16,81-67 0,-101 99-96,0 3 0,57-29 0,-87 49 31,0 0 0,0 0 0,0 0 0,0 0 0,0 1 0,0-1 0,0 1 0,0-1 0,1 1 0,-1 0 0,0 0 0,0 0 0,0 0 0,1 0 0,2 1 0,-4 0 22,0-1-1,0 1 1,1 0-1,-1-1 1,0 1-1,0 0 1,0 0-1,0 0 1,0 0-1,0 0 1,0 0-1,0 0 1,0 0-1,-1 0 1,1 1-1,0-1 1,-1 0-1,1 0 1,-1 1-1,1-1 1,-1 0-1,0 1 1,0-1 0,1 1-1,-1 1 1,0 10 38,-1 0 0,1-1 1,-2 1-1,0 0 1,-4 12-1,2-5-20,-11 45 371,-28 79-1,43-144-376,-1 1-1,1-1 0,0 0 0,0 1 0,0-1 0,0 0 0,-1 0 0,1 1 0,0-1 0,0 0 1,0 1-1,0-1 0,0 0 0,0 1 0,0-1 0,0 0 0,0 1 0,0-1 0,0 0 0,0 1 0,0-1 1,0 0-1,0 1 0,0-1 0,0 0 0,1 0 0,-1 1 0,0-1 0,0 0 0,0 1 0,1-2 12,0 1 0,-1 0 0,1-1 0,0 1 1,-1-1-1,1 1 0,-1-1 0,1 0 0,-1 1 0,1-1 0,-1 0 0,1 1 0,-1-1 0,1-1 0,50-92 331,27-23-578,-63 98 200,1 0-1,0 1 1,31-25 0,-44 40-20,0 1-1,-1 0 0,1 0 1,1 1-1,-1-1 0,6-1 1,-9 2 39,1 1-1,0 0 1,0 0 0,-1 0 0,1-1-1,0 1 1,-1 0 0,1 0 0,0 0 0,0 0-1,-1 0 1,1 1 0,0-1 0,0 0-1,-1 0 1,1 0 0,0 1 0,-1-1 0,1 0-1,0 1 1,-1-1 0,1 0 0,-1 1 0,1-1-1,0 1 1,-1-1 0,1 1 0,-1-1-1,1 1 1,-1-1 0,0 1 0,1 0 0,-1-1-1,0 1 1,1 0 0,-1-1 0,0 1-1,1 1 1,0 5-21,0 0-1,-1 0 1,0 1-1,0-1 1,0 0-1,-1 1 1,0-1-1,-3 8 1,0 5-14,-4 35 207,-1 73 0,9-125-144,0 0 0,0 0 1,0 0-1,1 1 0,-1-1 0,1 0 0,0 0 0,0 0 0,2 4 0,-3-6-10,1-1 0,0 1 0,-1 0-1,1 0 1,0 0 0,0 0-1,-1-1 1,1 1 0,0 0 0,0-1-1,0 1 1,0 0 0,0-1 0,0 1-1,0-1 1,0 0 0,0 1 0,0-1-1,0 0 1,0 0 0,0 1 0,1-1-1,-1 0 1,0 0 0,0 0 0,0 0-1,0-1 1,1 1 0,5-1 7,-1-1 1,-1 0-1,1 0 0,0-1 1,0 1-1,-1-1 1,10-7-1,36-31 111,-40 32-107,45-39 83,133-109-114,-179 149-11,-7 5-29,1 0 0,-1 0 0,1 0 0,-1 1 0,1 0 1,5-3-1,-8 5 45,-1 0 0,0 0 0,0 0 0,0 0 0,1 0 0,-1 0 0,0 0 0,0 0 0,1-1 0,-1 1 0,0 0 0,0 0 0,0 0 0,1 1 0,-1-1 0,0 0 0,0 0 0,1 0 0,-1 0 0,0 0 0,0 0 0,0 0 0,1 0 0,-1 0 0,0 0 0,0 1 0,0-1 0,1 0 0,-1 0 0,0 0 0,0 0 0,0 0 0,0 1 0,0-1 0,1 0 0,-1 0 0,0 0 0,0 1 0,0-1 0,0 0 0,0 0 0,0 1 0,0-1 0,0 0 0,0 0 0,0 0 0,0 1 0,-1 12-91,0-10 51,-4 31-14,-2 42 0,7-63 85,1 1-1,0-1 1,0-1-1,1 1 1,1 0-1,7 21 0,-9-29-10,1-1 0,0 0 0,0 0 0,1 0 0,-1 0 0,1 0 0,0-1 0,0 1 0,7 5 0,-9-8-1,0 0 0,0 0 1,0 0-1,1-1 0,-1 1 0,0 0 1,1-1-1,-1 1 0,1-1 1,-1 1-1,1-1 0,-1 0 0,1 0 1,-1 0-1,1 0 0,-1 0 0,1 0 1,-1 0-1,1 0 0,-1 0 1,1-1-1,-1 1 0,0-1 0,1 1 1,-1-1-1,1 1 0,-1-1 1,0 0-1,0 0 0,1 0 0,-1 1 1,0-1-1,0 0 0,0-1 1,1 0-1,12-14 43,-1-1 1,-1 0-1,19-35 1,3-4-27,81-100 64,-98 137-85,25-29 2,38-56 1,-37 39-244,-3-2 1,38-84 0,-78 151 218,0 0 1,0 0 0,0 0-1,0 0 1,0 0-1,0 0 1,0 0 0,0 0-1,0 0 1,0 0-1,0 0 1,0 0-1,0 0 1,-1 0 0,1 0-1,0 0 1,0 0-1,0 0 1,0 0 0,0-1-1,0 1 1,0 0-1,0 0 1,0 0 0,0 0-1,0 0 1,0 0-1,0 0 1,0 0 0,0 0-1,0 0 1,0 0-1,0 0 1,0 0-1,0 0 1,0 0 0,0 0-1,0 0 1,0-1-1,0 1 1,0 0 0,0 0-1,0 0 1,0 0-1,0 0 1,0 0 0,0 0-1,0 0 1,0 0-1,1 0 1,-1 0-1,0 0 1,0 0 0,0 0-1,-6 5-131,-9 14 83,-23 35-46,-35 54 8,-79 163 1,113-186 87,-102 198 380,125-257-359,-1 0 0,-1-1-1,-35 39 1,40-51 52,0-1-1,-1 0 1,0-1-1,0-1 1,-1 0-1,-1-1 1,-26 12-1,9-13 58,31-7-111,0-1 1,1 1-1,-1-1 1,0 0-1,0 0 1,1 0-1,-1 0 1,0 0-1,0-1 1,1 1-1,-1 0 1,0-1-1,1 1 0,-1-1 1,0 0-1,-2-1 1,4 2-8,0-1 1,0 1-1,-1-1 0,1 1 1,0-1-1,0 0 1,0 1-1,0-1 0,0 1 1,0-1-1,0 1 1,0-1-1,0 1 0,0-1 1,0 1-1,1-1 1,-1 1-1,0-1 1,0 1-1,0-1 0,1 1 1,-1-1-1,0 1 1,1-1-1,-1 1 0,0-1 1,1 1-1,-1 0 1,0-1-1,1 1 0,-1 0 1,1-1-1,0 1 1,14-13 2,45-21-181,-20 12 124,45-34 0,11-19-8,108-76 75,42 6-53,-133 73 181,-94 56-305,-19 15 154,1 1 1,-1-1-1,1 1 0,-1-1 1,0 1-1,1-1 0,-1 1 0,0-1 1,1 1-1,-1-1 0,0 0 0,1 1 1,-1-1-1,0 1 0,0-1 0,0 0 1,0 1-1,0-1 0,0 0 1,0 1-1,0-1 0,0 0 0,0 1 1,0-1-1,0-1 0,-1 2 5,0-1-1,1 1 0,-1-1 1,0 1-1,1 0 0,-1-1 1,0 1-1,1 0 0,-1-1 1,0 1-1,1 0 1,-1 0-1,0 0 0,0 0 1,1 0-1,-1 0 0,0 0 1,0 0-1,1 0 1,-1 0-1,0 0 0,0 0 1,1 0-1,-2 1 0,-4 0-32,1 0 29,1-1 0,-1 1 0,1 0 0,-1 0 0,1 1 0,0-1 0,0 1 0,-1 0 0,1 0 0,1 1 0,-1-1 0,0 1 0,0-1 0,1 1 0,-5 6 0,2-3-4,1 1 0,0 0 1,0 0-1,0 0 0,1 1 1,0 0-1,1 0 0,0 0 1,-3 10-1,5-13 30,0 1 0,1-1 1,-1 1-1,1-1 0,0 0 0,1 1 0,-1-1 0,1 1 0,0-1 0,0 0 0,1 1 1,-1-1-1,1 0 0,1 0 0,-1 0 0,3 4 0,-2-4-3,0 0-1,0-1 1,1 0 0,-1 0-1,1 0 1,0 0 0,6 5-1,-8-8-4,0 0 0,-1 0 0,1 0-1,0 0 1,0 0 0,-1-1 0,1 1-1,0-1 1,0 1 0,0-1 0,0 1-1,0-1 1,0 0 0,0 0-1,0 0 1,0 0 0,0-1 0,0 1-1,0 0 1,-1-1 0,1 1 0,0-1-1,0 0 1,3-1 0,1-2 8,-1 0 1,1 0 0,-1 0-1,0-1 1,0 0 0,-1 0-1,0 0 1,1 0 0,-2-1-1,1 0 1,-1 0 0,5-10-1,0-3 30,-1-1-1,8-36 0,-14 53-67,-1 0-1,1 0 1,-1 0 0,0 0 0,0 0-1,0 0 1,0-1 0,0 1 0,-1 0 0,0 0-1,1 0 1,-1 0 0,0 0 0,-1 1-1,1-1 1,0 0 0,-1 0 0,1 1 0,-1-1-1,0 1 1,0-1 0,0 1 0,-4-4-1,-24-14 14,30 20 7,-1 0 0,1 0-1,0 0 1,0 0 0,0 0 0,-1 0-1,1-1 1,0 1 0,0 0 0,0 0-1,-1 0 1,1-1 0,0 1 0,0 0-1,0 0 1,0 0 0,0-1 0,-1 1-1,1 0 1,0 0 0,0-1 0,0 1 0,0 0-1,0 0 1,0-1 0,0 1 0,0 0-1,0 0 1,0-1 0,0 1 0,0 0-1,0 0 1,0-1 0,0 1 0,0 0-1,0 0 1,0-1 0,1 1 0,2-4 36,-1 3-34,0 0 0,0 0 1,0 0-1,0 1 1,0-1-1,0 1 0,0-1 1,0 1-1,0-1 0,0 1 1,0 0-1,3 0 0,8-1-34,45-10 16,-27 5-69,40-3-1,-60 8 118,7 0 34,34 1 1,-31 1-83,-16-1 22,0 0 1,0 0-1,0 1 1,0 0-1,0 0 0,7 2 1,-10-2-9,-1-1-1,0 1 1,0 0 0,0 0 0,1 0 0,-1 0 0,0 0 0,0 0 0,0 0 0,0 0 0,0 0 0,-1 1 0,1-1 0,0 0-1,-1 1 1,1-1 0,0 0 0,-1 1 0,0-1 0,1 0 0,-1 1 0,0-1 0,0 1 0,0-1 0,0 1 0,0 2-1,-1 15 107,-7 37 0,4-37-30,-1 36-1,5-46-44,0 5 31,0 1 0,4 21 1,-4-33-37,1 0 0,0 0 1,-1 0-1,1 0 1,0 0-1,0 0 1,1 0-1,-1-1 1,1 1-1,-1 0 1,1-1-1,0 0 0,0 1 1,0-1-1,0 0 1,0 0-1,0 0 1,5 3-1,-4-4-3,-1-1-1,1 1 1,0 0-1,0-1 1,0 0-1,0 0 1,0 0-1,0 0 1,0 0-1,0 0 1,0-1-1,0 1 1,0-1-1,0 0 1,0 0-1,0 0 1,-1 0-1,6-4 1,7-3 160,27-21 1,-38 26-179,12-8-12,93-76-194,-106 84 196,31-30-34,1 3 0,43-29-1,-72 55 6,1 1-1,0 0 0,0 0 1,0 0-1,11-2 0,-17 5 32,-1 0-1,1-1 0,-1 1 0,1 0 0,-1 0 0,1 0 0,0 0 0,-1 0 1,1 0-1,-1 0 0,1 0 0,-1 0 0,1 0 0,-1 0 0,1 0 0,0 0 1,-1 0-1,1 0 0,-1 1 0,1-1 0,-1 0 0,1 0 0,-1 1 1,1-1-1,-1 0 0,0 1 0,1-1 0,-1 1 0,1-1 0,-1 0 0,0 1 1,1-1-1,-1 1 0,0-1 0,1 1 0,-1-1 0,0 1 0,0-1 0,0 1 1,1-1-1,-1 1 0,0-1 0,0 1 0,0 0 0,0 4-25,0-1 0,0 0 0,-1 0 0,0 0 0,-1 4-1,1-3 22,-50 179 89,28-110 3,21-62 85,4-9 28,1-9-61,7-18-79,1 0-1,1 1 1,2 0 0,30-40 0,-34 51-92,0 0 0,1 2 0,0-1 0,1 1 0,0 1-1,0 0 1,1 0 0,0 2 0,0-1 0,17-5 0,-28 12 18,0 0-1,1 1 0,-1-1 0,0 1 1,1-1-1,-1 1 0,0 0 0,1-1 1,-1 1-1,1 1 0,-1-1 0,3 1 1,-4-1 11,0 0 0,0 1 0,0-1 0,0 1 0,-1-1 0,1 1 0,0-1 0,0 1 0,-1 0 0,1 0 0,0-1 0,-1 1 1,1 0-1,-1 0 0,1-1 0,-1 1 0,1 0 0,-1 0 0,1 0 0,-1 0 0,0 0 0,0 0 0,1 0 0,-1 0 0,0 0 0,0 0 0,0 0 0,0 0 1,0 0-1,0 0 0,0 0 0,-1 1 0,-1 10 25,-1 0 0,0 0 0,-7 16 0,-2 9 70,1-10-117,10-24 31,-1 0 1,1 0-1,-1 0 0,1 0 0,0 0 1,-1 7-1,25-28 423,110-84-452,-106 85 51,0 1 1,1 1-1,38-15 0,-20 15-612,-46 15 586,0 0-1,0 0 0,0 0 0,0 0 0,1 0 0,-1 0 0,0 0 1,0 0-1,0 0 0,0 0 0,1 0 0,-1 0 0,0 0 0,0 0 0,0 0 1,0 0-1,0 0 0,1 0 0,-1 0 0,0 0 0,0 0 0,0 0 1,0 0-1,0 1 0,0-1 0,1 0 0,-1 0 0,0 0 0,0 0 1,0 0-1,0 0 0,0 1 0,0-1 0,0 0 0,0 0 0,0 0 0,0 0 1,0 1-1,0-1 0,0 0 0,0 0 0,0 0 0,0 0 0,0 1 1,0-1-1,0 0 0,0 0 0,0 0 0,0 11-9,-1-10-9,-14 73-207,10-54 238,1 0 1,-3 29 0,5-31 58,1-8-27,0 0 0,1 18-1,1-26-25,-1 0-1,0 1 1,0-1-1,1 0 1,-1 0-1,1 0 1,0 0-1,0-1 1,-1 1-1,1 0 0,0 0 1,1 0-1,-1-1 1,0 1-1,0 0 1,1-1-1,-1 1 1,1-1-1,2 2 1,-3-2-8,0-1 0,0 1 0,1 0 0,-1-1 0,1 0 0,-1 1 1,1-1-1,-1 0 0,0 1 0,1-1 0,-1 0 0,1 0 0,-1 0 0,1-1 0,-1 1 1,1 0-1,-1 0 0,3-2 0,0 1 4,0-1 0,0 0 0,0 0 1,0-1-1,-1 1 0,5-5 0,4-4-17,0 0 0,14-20-1,-26 31 3,33-44-36,-12 17 97,42-46 0,-16 30-15,-3-3 0,-1-2 0,57-83 0,120-256-337,-218 383 295,5-9-127,0 0 0,5-17 0,-12 25 3,-2 6-6,-7 11-70,8-11 192,-36 44-63,-48 87-59,26-36-21,25-44 234,-55 86 68,73-109-177,1 0 0,-22 63-1,28-65 99,1 1-1,2 0 1,1 0-1,-3 49 1,8-73-10,0 1-1,0-1 1,0 0 0,1 1-1,0-1 1,2 7 0,-3-10-52,1 0 0,-1 0 0,1 0 1,-1 0-1,1-1 0,0 1 0,-1 0 1,1 0-1,0-1 0,0 1 0,-1 0 1,1-1-1,0 1 0,0-1 0,0 1 1,0-1-1,0 0 0,0 1 0,0-1 1,0 0-1,0 0 0,0 1 0,0-1 0,0 0 1,0 0-1,0 0 0,0 0 0,0 0 1,0-1-1,0 1 0,1 0 0,4-2 12,1 1-1,-1-1 0,0 0 0,0-1 0,0 1 0,0-1 0,9-7 0,-1 2 6,66-41 49,40-21-258,-88 53 78,-17 9 46,-1 0 0,1 1 1,22-6-1,-36 12 48,-1 1 1,1 0-1,-1 0 0,1 0 0,0-1 1,-1 1-1,1 0 0,-1 0 0,1 0 0,0 0 1,-1 0-1,1 0 0,-1 0 0,1 0 1,0 1-1,-1-1 0,1 0 0,-1 0 1,1 0-1,0 1 0,-1-1 0,1 0 1,-1 1-1,1-1 0,-1 0 0,1 1 1,-1-1-1,1 1 0,-1-1 0,0 0 0,1 1 1,-1-1-1,1 1 0,-1 0 0,0-1 1,0 1-1,1-1 0,-1 1 0,0-1 1,0 2-1,1 2-15,-1 0-1,1 0 1,-1 0 0,-1 0 0,0 5 0,1-4 53,-18 121-104,18-123 116,-1 0-1,1 0 1,0 1 0,0-1 0,0 0-1,0 0 1,1 5 0,-1-8-31,0 1 1,0-1-1,0 0 0,1 0 0,-1 1 1,0-1-1,0 0 0,0 1 0,0-1 0,0 0 1,1 0-1,-1 1 0,0-1 0,0 0 1,0 0-1,1 1 0,-1-1 0,0 0 1,0 0-1,1 0 0,-1 1 0,0-1 1,1 0-1,-1 0 0,0 0 0,0 0 1,1 0-1,0 0 1,0 0 1,0 0-1,0-1 1,-1 1-1,1 0 0,0-1 1,0 1-1,-1 0 1,1-1-1,0 1 1,-1-1-1,1 1 0,0-1 1,-1 0-1,2-1 1,15-18 122,18-28 0,-26 34-141,1 0 0,0 1 0,0 1 0,2-1 1,-1 2-1,20-16 0,-16 16 27,7-4-309,-21 14 283,-1 1-1,0 0 0,0 0 0,1 0 1,-1 0-1,0 0 0,1 0 0,-1 0 0,0 0 1,1 0-1,-1 0 0,0 0 0,1 0 1,-1 0-1,0 0 0,1 0 0,-1 1 0,0-1 1,0 0-1,1 0 0,-1 0 0,0 0 1,0 1-1,1-1 0,-1 0 0,0 0 0,0 0 1,1 1-1,-1-1 0,0 0 0,0 0 1,0 1-1,0-1 0,1 0 0,-1 1 0,0-1 1,0 0-1,0 0 0,0 1 0,0-1 1,0 0-1,0 1 0,0-1 0,0 1 0,2 19-134,-5 1 173,-10 38 0,11-50-29,-6 22 0,-27 94 24,19-86-23,-34 58 0,-31 32 49,-192 222-118,248-322 122,-35 32 0,50-52-4,-1-1-1,1 0 0,-2 0 1,1-1-1,-1-1 1,-22 10-1,30-14-33,0-1 0,0 0 0,-1 0 0,1-1 0,0 1 0,0-1 0,0 1 0,-1-1 0,1-1-1,0 1 1,0-1 0,0 1 0,0-1 0,-5-2 0,6 2-11,0-1-1,0 1 1,0-1-1,0 0 1,1 1-1,-1-1 1,1-1-1,-1 1 1,1 0-1,0 0 1,0-1-1,0 1 1,0-1 0,0 0-1,0 0 1,1 0-1,-2-4 1,0 1 2,-5-10 18,1-1-1,1-1 0,1 1 0,0-1 0,2 0 0,-1 0 0,2 0 0,1 0 0,0-1 1,2-18-1,0 30-20,0-1 1,0 1-1,1 0 1,0-1 0,0 1-1,0 0 1,1 0-1,0 0 1,1 0-1,-1 1 1,1-1 0,1 1-1,-1 0 1,1 0-1,0 1 1,0-1-1,1 1 1,0 0 0,0 1-1,0-1 1,7-3-1,10-4-16,1 1 1,0 1-1,0 1 0,49-11 0,-15 6-39,196-55-818,-245 66 686,43-16-2314,-47 17 1552,0-1-1,-1 1 1,1-1-1,-1 1 0,0-1 1,0 0-1,0-1 0,4-4 1,-7 7 645,-1 0 1,1 1 0,0-1-1,-1 0 1,1 0 0,-1 0-1,0 0 1,1 0 0,-1 0 0,0 0-1,1 0 1,-1 0 0,0 0-1,0 0 1,0 0 0,0 0-1,0 0 1,0 0 0,0 0-1,0 0 1,0 0 0,-1 0-1,1 0 1,0 0 0,-1 0-1,1 0 1,-1 0 0,1 0-1,-1 0 1,1 1 0,-2-3-1,-10-14-3410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6:47.98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47 114 2656,'-9'-12'6677,"9"14"-6610,0 0-1,0 0 1,0 0-1,0-1 1,0 1-1,0 0 1,0 0-1,0 0 1,1-1 0,0 5-1,0-1 7,1 17 290,-2 27-1,0 5 1,13 245 1173,-12-282-1380,0 0-1,0 0 1,-2 0-1,0 0 1,-5 24 0,6-41-117,0 1 0,-1 0 0,1-1 0,0 1 0,0 0 0,0 0 1,-1-1-1,1 1 0,0 0 0,-1-1 0,1 1 0,-1-1 0,1 1 1,-1-1-1,1 1 0,-1 0 0,1-1 0,-1 0 0,1 1 0,-1-1 1,0 1-1,1-1 0,-2 1 0,2-1 16,-1 0 0,0 0 0,1-1 1,-1 1-1,0 0 0,1 0 0,-1 0 0,0-1 0,1 1 1,-1 0-1,1-1 0,-1 1 0,1 0 0,-1-1 0,1 1 0,-1-1 1,1 1-1,-1-1 0,1 1 0,-1-1 0,-1-2 47,0 0 0,0 0-1,0 0 1,0 0 0,1-1-1,-1 1 1,1 0 0,0-1-1,-1-3 1,-2-20 81,-2-28 82,11 17-158,1-36 86,7-54-72,-5 88-1,21-64-1,-22 85-103,0 0 0,2 0 1,0 1-1,2 1 0,16-23 0,-23 35-59,0 0 0,0 1-1,1-1 1,-1 1-1,1 0 1,0 0 0,1 0-1,-1 1 1,1 0 0,9-4-1,-12 6 31,1 0 0,-1 0 0,0 0 0,1 1 0,-1-1 0,1 1 0,-1 0 0,1 0-1,-1 0 1,1 0 0,-1 0 0,1 1 0,-1 0 0,1 0 0,-1 0 0,0 0 0,1 0 0,-1 1 0,0-1 0,6 5-1,-7-5 12,-1 1-1,1-1 0,0 1 1,0-1-1,-1 1 0,1-1 1,-1 1-1,0 0 0,1 0 0,-1 0 1,0 0-1,0 0 0,0 0 1,0 0-1,-1 0 0,1 0 0,-1 1 1,1-1-1,-1 0 0,0 0 1,1 3-1,-2-1 10,1 0 0,-1-1 0,0 1 0,1 0 0,-2-1 0,1 1 0,0-1 0,-1 1 0,1-1 0,-1 0 0,0 0 0,-4 5 0,-6 7 97,-1 1-1,0-2 0,-2 0 0,1 0 0,-24 14 0,37-26-128,-1-1-1,1 0 0,0 0 1,-1 0-1,1 1 0,0-1 1,0 1-1,0-1 1,0 1-1,0-1 0,0 1 1,0 0-1,1-1 0,-1 1 1,0 0-1,1 0 1,-1-1-1,1 1 0,0 0 1,0 0-1,0 0 0,0-1 1,0 1-1,0 0 1,0 0-1,0 0 0,2 3 1,1 4 5,0-1 1,1 1 0,0-1 0,7 12-1,-2-3 125,5 9-93,1 4 8,31 47 1,-28-48 74,-15-23-37,1 0 0,-1-1 0,1 1 0,0-1 0,9 9 0,-10-11-11,0 0 1,-1 0-1,1 0 1,-1 0-1,1 0 1,-1 0-1,2 5 1,2 3-700,-2-6 118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6:48.51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8 115 3488,'-1'-1'166,"0"0"0,1 0 1,-1 0-1,0 0 0,1-1 1,-1 1-1,1 0 0,-1 0 0,1-1 1,-1 1-1,1-2 0,0 3 40,0-1 0,0 0 0,0 1 0,0-1 0,1 0 0,-1 1 0,0-1 0,0 0 0,1 1-1,-1-1 1,0 0 0,1 1 0,-1-1 0,1 1 0,-1-1 0,0 1 0,1-1 0,-1 1 0,1-1 0,0 0 0,7-6 878,-7 6-984,0 0-1,1 0 0,-1 0 0,0 0 0,1 0 1,-1 0-1,1 0 0,-1 0 0,1 1 0,-1-1 1,1 0-1,-1 1 0,1-1 0,0 1 0,1 0 1,408-37 2586,-236 26-2210,435-8 564,-484 19-939,-123 0-835,-10 0-3795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6:49.32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23 4896,'0'-1'105,"0"1"1,0-1-1,0 0 1,0 1-1,0-1 0,0 0 1,0 1-1,0-1 1,0 0-1,0 1 1,0-1-1,1 0 0,-1 1 1,0-1-1,1 0 1,-1 1-1,0-1 1,1 1-1,-1-1 1,1 0-1,-1 1 0,1-1 1,-1 1-1,1 0 1,0-1-1,-1 1-43,0 0 0,0 0 0,0 0 0,0 0-1,1-1 1,-1 1 0,0 0 0,0 0 0,0 0 0,0 0 0,0 0 0,0 0-1,1 0 1,-1 0 0,0 0 0,0 0 0,0-1 0,0 1 0,0 0-1,0 0 1,0 0 0,0 0 0,0 0 0,0 0 0,0-1 0,0 1 0,0 0-1,0 0 1,1 0 0,-1 0 0,0 0 0,0 0 0,0-1 0,0 1 0,0 0-1,-1 0 1,1 0 0,0 0 0,0 0 0,0-1 0,0 1 0,0 0-1,0 0 1,0 0 0,0 0 0,0 0 0,0 0 0,0-1 0,0 1 0,0 0-1,0 0 1,-1 0 0,0 1 156,3 4 88,1-1-158,0 1 1,-1 0 0,0 0 0,0 0-1,0 0 1,0 0 0,-1 1 0,0-1-1,1 10 1,0 54 731,-2-52-645,3 215 1403,3-241-8529,3-4 3467,4 0 1131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6:49.69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17 27 4576,'4'-19'2675,"0"12"1135,-4 7-3762,2 11 1445,0 5-698,-11 35 782,2-15-1244,2 1 1,1-1 0,1 60 0,3-72 191,0-9-284,0-12-1126,11-25-8057,-6 6 5950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6:50.05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1 158 4800,'0'0'1557,"-1"0"-1470,1-1 0,0 1 0,0 0 0,0-1 0,0 1 0,0 0 0,0-1 0,0 1 0,0 0 0,0-1 0,0 1 0,0-1 0,1 1-1,-1 0 1,0-1 0,0 1 0,0 0 0,0 0 0,0-1 0,1 1 0,-1 0 0,0-1 0,53-40 4180,-35 29-3486,-7 3-329,0 2 0,25-13-1,-31 18-414,0 0-1,0 1 0,0-1 0,1 1 0,-1 0 0,0 0 0,1 1 1,-1 0-1,0 0 0,1 0 0,6 2 0,-1 0 107,-1 2 0,1-1 0,-1 2-1,0-1 1,0 1 0,13 10 0,12 4 478,-25-14-385,-1 0 0,2-1 0,-1 0 0,0-1 0,1 0 0,0-1 0,-1 0 0,1 0 0,0-1 0,0-1 0,0 0 0,0-1 0,0 1 0,0-2 0,12-3 0,-5-1-122,0-1-1,0-1 0,20-12 1,-25 12-284,0 0 1,-1-1-1,0 0 0,19-20 1,-30 28-341,1-1-1,0 0 1,-1 0 0,1 0 0,-1 0-1,0 0 1,0 0 0,2-3 0,0-4-1847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6:50.75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 12 5216,'5'-12'5632,"-5"17"-5480,1-1 0,0 0 0,0 0 0,3 9 0,2 9 357,-4 0-68,-1 1 0,-1 0 0,-5 37-1,3-28-278,-4 33 145,0-3 203,3 87 1,3-103-287,-1-32 75,1 0-1,3 22 1,1-25 103,-4-11-390,0 0 0,0 0 0,0 1 0,0-1 0,0 0 0,0 0-1,0 0 1,0 0 0,1 0 0,-1 0 0,0 0 0,0 1 0,0-1 0,0 0 0,0 0 0,0 0-1,1 0 1,-1 0 0,0 0 0,0 0 0,0 0 0,0 0 0,0 0 0,1 0 0,-1 0 0,0 0-1,0 0 1,0 0 0,0 0 0,1 0 0,-1 0 0,0 0 0,0 0 0,12-15 628,-6 7-508,29-41 176,-11 14-352,1 1 0,41-42 0,-52 62 6,35-31-74,-44 41 41,1-1-1,0 1 1,1 0-1,-1 0 0,1 1 1,10-4-1,-16 6 66,1 1 0,0 0 0,-1-1 0,1 1 0,0 0 0,0 0 0,-1 0 0,1 1 0,0-1 0,-1 0 0,1 0 0,0 1 0,-1-1-1,1 1 1,-1 0 0,1-1 0,-1 1 0,1 0 0,-1 0 0,1 0 0,-1 0 0,0 0 0,1 0 0,-1 0 0,0 1 0,0-1 0,0 0 0,0 1 0,0-1 0,0 0 0,-1 1 0,2 2 0,1 2 35,-1 0-1,1 0 1,-1 0 0,-1 1 0,1-1 0,-1 0 0,1 9 0,1 37 363,-8 101 0,6-108 99,-1-44-757,0 0 1,0 0 0,0 0-1,0 0 1,0 0-1,-1 0 1,1 0 0,0 0-1,-1 0 1,1 0-1,-1 0 1,0 1 0,-3-10-6008,7-3 3655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6:51.11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533 8 5408,'-2'-1'427,"1"1"0,-1-1 1,0 1-1,1-1 0,-1 0 0,1 1 1,-1-1-1,-1-2 0,-1 7-69,0-1 1,-1 0-1,1 0 0,-1-1 1,1 1-1,-1-1 0,-7 2 1,5-1 33,-119 45 2465,71-29-2098,-97 44 211,96-38-756,-21 12 169,98-46-12414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6:52.33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342 513 2304,'16'0'1408,"-14"0"-411,-1-1-497,-1 0-1,0 1 0,0-1 1,0 0-1,0 1 1,0-1-1,0 0 0,0 0 1,0 1-1,0-1 1,0 0-1,0 0 1,-1-1-1,-1 1-393,0 0 1,0-1-1,0 1 0,-1 1 1,1-1-1,0 0 0,-1 0 1,1 1-1,0-1 0,-1 1 1,1 0-1,-1 0 0,-3 0 1,-32 3 265,13 1-314,0 1-1,0 1 0,-31 12 1,41-12-36,0 0 0,0 2 0,1 0 0,0 0 0,0 1 0,-14 13 0,23-17-17,1-1 1,0 1-1,-1 0 0,2 1 0,-7 10 0,8-14 26,1 0-1,0 0 0,0-1 1,1 1-1,-1 1 1,0-1-1,1 0 1,-1 0-1,1 0 0,0 0 1,-1 0-1,1 0 1,0 1-1,0-1 0,1 0 1,-1 0-1,0 0 1,1 0-1,-1 0 1,1 1-1,0-1 0,1 3 1,-1-4 14,0 0 1,0 0-1,0 0 1,1 0-1,-1 0 1,0 0-1,1 0 1,-1 0-1,0 0 1,1-1-1,-1 1 0,1-1 1,-1 1-1,1-1 1,0 1-1,-1-1 1,1 0-1,-1 0 1,1 0-1,0 0 1,-1 0-1,1 0 1,-1 0-1,1-1 0,2 0 1,4-1 77,-1 0 0,0 0 0,1-1 0,6-4 0,136-79 949,-136 75-1024,1 0-1,-1-1 1,-1-1-1,0 0 1,-1-1-1,-1 0 1,0 0-1,-1-1 1,0-1 0,-1 0-1,-1 0 1,10-30-1,-6 8-26,-2 0-1,-1-1 0,-3 0 1,4-68-1,-9 96-64,0-44-131,-1 50 128,-1-1 0,1 1 0,-1-1-1,-1 0 1,1 1 0,-4-11 0,4 16 38,1 0 1,0-1 0,0 1-1,0-1 1,0 1 0,0 0-1,-1-1 1,1 1 0,0-1-1,0 1 1,0 0 0,-1-1-1,1 1 1,0 0 0,-1-1-1,1 1 1,0 0-1,-1 0 1,1-1 0,0 1-1,-1 0 1,1 0 0,-1 0-1,1-1 1,0 1 0,-1 0-1,1 0 1,-1 0 0,1 0-1,0 0 1,-1 0 0,1 0-1,-1 0 1,1 0-1,-1 0 1,1 0 0,-1 0-1,1 0 1,0 0 0,-1 0-1,0 1 1,0 0-16,-1 0 0,1 0 0,0 0 1,0 1-1,0-1 0,0 1 0,0-1 0,0 0 0,0 1 0,-1 2 0,-3 8-28,0 0-1,2 1 0,-1-1 1,2 1-1,-2 18 0,1 0 35,3 38 0,3-19 15,3-1-1,14 59 1,35 94 522,-42-157-297,14 34 1282,-27-79-1455,1 1 0,-1 0 0,0-1 0,0 1-1,0-1 1,0 1 0,1 0 0,-1-1 0,0 1 0,1-1 0,-1 1 0,0-1-1,1 1 1,-1-1 0,0 0 0,1 1 0,-1-1 0,2 1 0,-2-1-76,1 0 1,-1 1 0,0-1 0,1 0-1,-1 0 1,1 0 0,-1 0-1,0 0 1,1 0 0,-1-1-1,1 1 1,-1 0 0,0 0-1,1 0 1,-1 0 0,1 0 0,-1-1-1,0 1 1,1 0 0,0-1-1,2-1-841,0-1 0,0 0 0,0-1 0,3-4 0,0 1-1904,9-5-2764,5 5 1830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6:52.70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19 8 5568,'-15'-7'1786,"15"7"-1701,0 0-1,0 0 0,-1 0 0,1 1 0,0-1 0,0 0 0,-1 0 0,1 1 0,0-1 0,0 0 0,0 0 0,-1 1 1,1-1-1,0 0 0,0 0 0,0 1 0,0-1 0,0 0 0,0 1 0,0-1 0,0 0 0,0 1 0,-1-1 0,1 0 1,0 1-1,1-1 0,-1 0 0,0 1 0,0-1 0,0 0 0,0 0 0,0 1 0,0-1 0,0 1 0,0-1-104,3 70 1911,14 76 0,-7-62-1054,-3-25-211,22 157 657,-27-202-987,-1-8-428,0 0 1,0-1-1,0 1 1,2 5 0,-3-10-75,1 0 0,-1 0 0,0-1 0,0 1 0,1 0 0,-1-1 0,1 1 0,-1 0 0,1-1 0,-1 1 0,1-1 0,-1 1 0,1-1 0,-1 1 0,1-1 0,-1 1 0,1-1 0,0 1 0,-1-1 0,1 0 0,0 0 0,0 1 1,-1-1-1,1 0 0,0 0 0,0 0 0,-1 1 0,1-1 0,0 0 0,0 0 0,-1 0 0,1 0 0,0-1 0,0 1 0,0 0 0,9-1-2359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6:53.07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18 161 7232,'-15'-26'2314,"15"26"-2274,0-1 0,0 1 0,-1 0 0,1-1 0,0 1 0,0 0 0,0-1-1,-1 1 1,1 0 0,0-1 0,0 1 0,0-1 0,0 1 0,0 0 0,0-1-1,0 1 1,0-1 0,0 1 0,0 0 0,0-1 0,0 1 0,0-1 0,1-2 94,-1 1 1,1-1-1,0 1 0,0-1 1,0 1-1,0-1 1,0 1-1,0 0 1,1 0-1,-1-1 1,1 1-1,0 0 1,-1 1-1,1-1 0,0 0 1,0 0-1,0 1 1,3-3-1,10-5 233,0 0-1,0 1 0,0 1 1,1 0-1,25-7 0,-8 6 39,63-9 0,-78 15-347,1 1-1,-1 1 1,22 2 0,-30-1 80,0 1 1,0 0-1,0 0 1,-1 1-1,1 0 1,-1 1-1,15 8 1,-22-11-44,0 0 0,0 0-1,0 1 1,-1-1 0,1 1 0,0-1 0,-1 1 0,1 0 0,-1-1-1,1 1 1,-1 0 0,0 0 0,0 0 0,0 0 0,0 0 0,1 3-1,-2-3-24,1-1 0,-1 1 0,0 0 0,0-1 0,0 1 0,-1 0 0,1-1 0,0 1 0,-1 0 0,1-1-1,-1 1 1,1-1 0,-1 1 0,0-1 0,1 1 0,-1-1 0,0 1 0,0-1 0,0 0 0,0 1 0,0-1 0,-1 0-1,-1 2 1,-2 1 11,0-1 0,-1 1 0,1-1 0,0 0 0,-1-1 0,0 1 0,0-1 0,0 0 0,-8 1 0,-57 7 197,59-9-240,-68 7-3921,47-4 1505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6:12.2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65 8384,'-42'-20'3808,"52"7"-3328,3 1-224,9 9-256,9-11-2112,1 11 1152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8:15.51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238 458 1984,'0'-1'36,"0"1"1,0 0-1,0 0 1,0 0-1,-1 0 0,1 0 1,0 0-1,0-1 1,0 1-1,0 0 0,0 0 1,0 0-1,0 0 1,0 0-1,0-1 0,0 1 1,0 0-1,0 0 1,0 0-1,0 0 1,0-1-1,0 1 0,0 0 1,0 0-1,0 0 1,0 0-1,0 0 0,0-1 1,0 1-1,0 0 1,0 0-1,0 0 0,0 0 1,0-1-1,1 1 1,-1 0-1,0 0 0,0 0 1,0 0-1,0 0 1,0 0-1,0 0 1,0 0-1,1-1 0,-1 1 1,0 0-1,0 0 1,0 0-1,0 0 0,0 0 1,1 0-1,-1 0 4,0 0-1,0 0 0,0 0 1,0 0-1,0 1 1,0-1-1,0 0 1,0 0-1,0 0 0,0 0 1,0 0-1,0 0 1,0 0-1,0 0 0,0 0 1,-1 1-1,1-1 1,0 0-1,0 0 0,0 0 1,0 0-1,0 0 1,0 0-1,0 0 1,0 0-1,0 0 0,0 0 1,0 0-1,0 0 1,-1 0-1,1 0 0,0 0 1,0 0-1,0 0 1,0 0-1,0 0 1,0 0-1,0 0 0,0 0 1,-1 0-1,-2-3 216,-1 0 0,1 0 0,-1 0-1,0 1 1,0-1 0,-1 1 0,1 0 0,0 0-1,-1 0 1,1 1 0,-1 0 0,1 0 0,-6-1-1,5 1-282,-1 1 0,1 0 0,0 0 0,-1 0 0,1 1 0,-1 0 0,1 0 0,0 0 0,0 1 0,0-1 0,0 1 0,0 0 0,0 1 0,0-1 0,1 1 0,-1 0 0,1 0 0,-6 5 0,3 0-15,0 1 0,0-1 1,0 1-1,1 1 1,1-1-1,0 1 0,0 0 1,1 0-1,0 0 1,0 1-1,1-1 0,1 1 1,-2 13-1,3-14 67,0-1 1,1 1-1,0 0 0,0 0 0,1-1 1,0 1-1,1 0 0,0-1 1,0 1-1,1-1 0,1 0 1,-1 0-1,1 0 0,1 0 0,6 9 1,-8-14 51,0-1 0,0 1 1,1-1-1,-1 0 0,1 0 0,0 0 1,0 0-1,0-1 0,0 1 0,0-1 1,0 0-1,1-1 0,8 3 0,-10-3-13,0 0-1,0-1 0,1 1 0,-1-1 0,0 0 0,1 0 1,-1 0-1,0 0 0,1-1 0,-1 0 0,0 1 0,1-1 1,-1 0-1,0 0 0,0-1 0,0 1 0,0-1 0,0 0 1,0 1-1,2-4 0,1 0 38,-1-1 1,0 0-1,0 0 0,-1 0 1,0-1-1,0 0 1,-1 0-1,1 0 0,1-8 1,19-71 405,-19 68-491,2-17 32,-2 0-1,-1-1 1,-1 0-1,-2 1 1,-8-71-1,-6 20-143,-29-107 1,40 186-46,0 0 1,0 1 0,-1-1-1,0 0 1,-5-8 0,8 14 123,0 1 1,-1 0-1,1 0 1,0 0-1,0 0 1,-1 0-1,1 0 1,0 0-1,-1 0 1,1 0-1,0 0 1,0 0-1,-1 0 1,1 0 0,0 0-1,-1 0 1,1 0-1,0 0 1,0 0-1,-1 0 1,1 0-1,0 0 1,0 0-1,-1 0 1,1 1-1,0-1 1,0 0-1,-1 0 1,1 0-1,0 1 1,0-1-1,0 0 1,-1 0 0,1 0-1,0 1 1,0-1-1,0 1 1,0-1-18,-3 4-29,2 0 1,-1 1-1,0-1 0,1 1 0,0-1 1,0 1-1,0 0 0,1 0 1,0-1-1,0 10 0,1 6-35,6 23-1,-6-35 61,49 237 61,11 36 699,-54-245-514,0-5 934,19 53 0,-25-82-335,-1-15-6902,0 4 4000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8:16.08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8 50 2560,'-2'-4'251,"-3"-1"409,7 6-152,-1 0 105,0 3-186,2 1-294,-1-1 0,0 1 0,0 0 0,0-1 0,0 1 0,-1 0 0,0 0 0,0 0 1,1 6-1,0 52 766,-1-27-634,0-7-62,14 155 2128,-12-176-998,1-15 132,-1-2-1298,12-29 157,11-43-1,0 1-533,14-21-88,-33 87 204,0 1 0,1 0 0,0 1 0,20-24 0,-27 35 71,1-1-1,0 1 0,-1-1 1,1 1-1,0-1 0,0 1 1,0 0-1,0 0 1,0 0-1,0 0 0,0 1 1,0-1-1,0 0 0,0 1 1,3-1-1,-3 1 23,-1 0 0,1 0 0,-1 0-1,1 1 1,-1-1 0,1 0 0,-1 1 0,1-1-1,-1 1 1,1-1 0,-1 1 0,0 0 0,1 0 0,-1-1-1,0 1 1,0 0 0,1 0 0,-1 0 0,0 1-1,0-1 1,0 0 0,1 2 0,5 11 42,0-1 1,-1 1-1,-1 1 0,0-1 0,5 29 1,-5-18-7,15 74 171,5 24 190,-4-25 948,-18-88-2334,-4-19-2308,0-2 888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8:17.02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25 24 3552,'-20'-3'5314,"15"3"-3218,6-1-1730,0 1-244,18 1 182,30 4 124,1-2 0,0-2 0,53-7 0,28-3-81,-76 6 309,-51 2 213,2-1-2067,-7-7-4292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8:17.36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 3648,'27'5'7056,"-16"-4"-6605,0 1 0,0 0-1,0 1 1,-1 0 0,13 6 0,-2-2-202,9 3-30,1-2 0,0-1-1,0-1 1,1-1 0,-1-2-1,1-2 1,46-2 0,-68-1-602,0 0 1,0 0 0,0 0 0,0-2-1,10-4 1,12-4-1180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8:19.04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15 42 2976,'0'0'72,"0"0"0,0 0 0,0 0 0,-1 0 0,1 0 0,0-1 0,0 1 0,0 0 1,-1 0-1,1 0 0,0 0 0,0 0 0,0-1 0,0 1 0,0 0 0,-1 0 0,1 0 0,0-1 0,0 1 0,0 0 0,0 0 0,0 0 0,0-1 1,0 1-1,0 0 0,0 0 0,0 0 0,0-1 0,0 1 0,0 6 1968,-1 93-522,3 116-47,1-147-1011,14 76 1,-11-98-322,-3-26 318,0-1-1,8 27 1,-11-39 1380,-5-10-509,-8-13-456,8 4-805,0-1-1,1 0 0,0 0 0,1 0 1,-2-21-1,4 26-64,-5-44-191,1-56-1,5 82 180,1-1-1,1 1 0,2 0 1,0-1-1,2 2 1,1-1-1,16-40 0,-16 51-110,1 1 1,1 0-1,0 0 0,0 1 1,1 0-1,1 0 0,0 1 0,1 1 1,0 0-1,20-13 0,-28 21 92,1 1 0,0-1-1,0 1 1,0 0 0,0 1-1,1-1 1,-1 1 0,0 0-1,1 0 1,-1 1 0,0 0-1,1 0 1,-1 0 0,1 0-1,-1 1 1,0 0 0,1 0-1,7 3 1,-8-2 15,-1 0 0,0 0 0,1 0 0,-1 0 0,0 1 0,0 0 0,0-1 0,0 2 0,-1-1 0,1 0 1,-1 1-1,0-1 0,0 1 0,0 0 0,-1 0 0,1 0 0,-1 0 0,0 1 0,0-1 0,0 1 0,1 5 0,-2-2 80,0 1-1,0 0 1,-1-1-1,0 1 1,-1-1-1,1 1 1,-2 0-1,1-1 1,-1 0-1,-1 1 1,1-1-1,-1 0 1,-1 0 0,0 0-1,0-1 1,0 1-1,-1-1 1,0 0-1,0 0 1,-8 7-1,10-11 13,-1 0 0,0 0 0,0 0 0,0 0 0,-1-1 0,1 1 1,-1-1-1,1 0 0,-1-1 0,0 1 0,-5 1 0,-2-1-42,-1-1 1,0 0-1,-13 0 1,25-1-54,1 0-1,-1 0 1,1 0 0,-1-1 0,1 1 0,-1 0-1,1 0 1,-1 0 0,1 0 0,-1 0 0,1 1-1,-1-1 1,1 0 0,-1 0 0,1 0 0,0 0-1,-1 0 1,1 1 0,-1-1 0,1 0-1,-1 0 1,1 1 0,0-1 0,-1 0 0,1 1-1,-1-1 1,1 0 0,0 1 0,0-1 0,-1 1-1,1-1 1,0 0 0,0 1 0,-1-1 0,1 1-1,0-1 1,0 1 0,0-1 0,0 1 0,0-1-1,0 1 1,-1-1 0,1 1 0,0-1 0,1 1-1,-1-1 1,0 1 0,0-1 0,0 1-1,0-1 1,0 1 0,0-1 0,1 1 0,1 4-58,1 0 1,-1 0-1,1 0 0,4 5 1,-1-2 69,65 91-152,27 45 378,-88-127-104,-6-11 9,0 0 0,0 1 0,-1-1 0,5 14 0,-5-14-1427,-4-14-2582,0-1 1142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8:19.78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5 257 3552,'0'-2'178,"0"2"-140,0 0 0,0 0 1,1-1-1,-1 1 0,0 0 0,0 0 0,0 0 1,0-1-1,0 1 0,0 0 0,0 0 0,0 0 1,0-1-1,0 1 0,0 0 0,-1 0 0,1 0 1,0-1-1,0 1 0,0 0 0,0 0 0,0 0 1,0 0-1,0-1 0,0 1 0,-1 0 0,1 0 0,0 0 1,0 0-1,0 0 0,0-1 0,0 1 0,-1 0 1,1 0-1,0 0 0,0 0 0,0 0 0,-1 0 1,1 0-1,0 0 0,0 0 0,0 0 0,-1 0 1,1 0-1,0 0 0,0 0 0,7-2 4862,33-7-4104,27 2-216,85-11 333,109-31-54,28 6-547,-238 36-288,45-6-13,143-19 197,248 0 1008,-459 31-931,0-1 0,0-2 1,51-12-1,-75 14-150,-2 2-241,-1 0 1,0-1 0,0 1-1,0-1 1,1 1 0,-1-1-1,0 1 1,0-1 0,0 0-1,2-1 1,4-2-700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8:20.58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14 3648,'3'-14'3682,"-1"20"-1050,12 33-1806,-10-27-684,0-1 1,4 16 0,-6-15-27,16 72 543,10 132 0,-23-180-409,-3-28 22,-1 0 1,1 16-1,-4-11 228,2-12-479,0-1 1,0 1-1,0-1 0,0 1 0,-1-1 0,1 0 0,0 1 1,0-1-1,0 1 0,-1-1 0,1 0 0,0 1 1,-1-1-1,1 0 0,0 1 0,0-1 0,-1 0 0,1 0 1,-1 1-1,1-1 0,0 0 0,-1 0 0,1 0 0,-1 1 1,1-1-1,-1 0 0,1-1-381,0 0 1,-1 1-1,1-1 1,0 0-1,0 0 1,0 0-1,0 1 1,1-1-1,-1 0 1,0 0-1,0 1 1,0-1-1,1 0 1,-1 0-1,0 1 1,1-2-1,7-11-1437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8:20.93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27 4480,'1'-5'590,"5"-11"997,-6 16-1554,0-1 0,0 1 0,0 0 0,0 0 0,1-1 0,-1 1 0,0 0 0,0 0 1,0-1-1,0 1 0,1 0 0,-1 0 0,0 0 0,0-1 0,0 1 0,1 0 0,-1 0 0,0 0 1,0 0-1,1-1 0,-1 1 0,0 0 0,1 0 0,-1 0 0,0 0 0,0 0 0,1 0 0,-1 0 0,0 0 1,1 0-1,-1 0 0,0 0 0,0 0 0,1 0 0,-1 0 0,0 0 0,1 0 0,-1 0 0,0 0 0,0 1 1,1-1-1,-1 0 0,5 3 526,-1 0 0,1 0 1,-1 1-1,5 5 0,-7-7-473,-1 0 1,0 0-1,1 0 1,-1 0-1,0 0 1,0 0-1,0 0 0,-1 1 1,1-1-1,0 0 1,-1 1-1,1 3 1,13 124 1438,-5 92 27,-9-220-928,0-5-2208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8:21.53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1 111 3136,'0'0'1029,"8"2"1478,82-38 2189,-2 0-3483,-75 31-1176,0 1 0,1 1-1,-1 0 1,26-2 0,-33 5-14,0 0 0,0 0 0,0 1 0,0 0 0,0 0 0,-1 0 0,1 1 0,0 0 0,0 0 0,-1 0 1,0 1-1,1-1 0,8 8 0,5 4 180,-9-5 80,1-1-1,14 8 1,-22-14-181,0 0 1,1-1-1,-1 1 1,1-1-1,0 0 1,-1 0-1,1 0 1,0-1-1,-1 1 1,1-1-1,0 0 1,5 0 0,6-2 193,0-1 1,-1 0 0,0-1 0,0 0 0,15-7 0,-22 7-346,0 0 0,1 0 0,-1 0-1,7-7 1,-9 6-548,-1 1 0,1-1-1,-1 0 1,0 0 0,7-10 0,-3 2-1435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8:22.82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 2816,'1'4'904,"0"1"1,0 0-1,0 0 1,-1 8-1,0 27 9,2 65 697,10 59-603,6 55 189,-16-190-1027,-3-23 46,2 1 0,-1-1 1,1 1-1,0-1 1,4 12-1,-5-18-183,0 0-1,0 0 1,0 0-1,0 0 1,0 0 0,0 0-1,0 0 1,0 1-1,0-1 1,0 0 0,1 0-1,-1 0 1,0 0-1,0 0 1,0 0 0,0 0-1,0 0 1,0 0-1,0 0 1,0 0 0,0 0-1,1 0 1,-1 0-1,0 0 1,0 0 0,0 0-1,0 0 1,0 0-1,0 0 1,0 0 0,0 0-1,0 0 1,1-1 0,-1 1-1,0 0 1,0 0-1,0 0 1,0 0 0,0 0-1,0 0 1,0 0-1,0 0 1,0 0 0,0 0-1,0 0 1,0 0-1,0-1 1,0 1 0,0 0-1,1 0 1,5-9 658,5-15-288,15-77-323,-19 68-105,24-66-1,-26 86-3,0-1-139,13-22 0,-16 33 84,0 0 0,0 0-1,0 0 1,1 0 0,-1 0-1,1 0 1,0 1 0,0-1-1,0 1 1,0 0 0,6-3 0,-8 4 74,0 1 1,0 0 0,0 0-1,0 0 1,0-1 0,0 1-1,0 0 1,0 1 0,0-1-1,0 0 1,0 0 0,0 0-1,0 1 1,0-1 0,0 0-1,0 1 1,0-1 0,0 1-1,-1-1 1,1 1 0,0-1-1,0 1 1,1 1 0,0 0 19,0 0 0,0 0 0,0 0 0,0 0 0,0 1 0,-1-1 0,3 4 0,3 14 110,-1 0 0,-1 1 0,0-1 0,3 42 0,-4-29 38,-1 8-9,-2 48 0,-1-56 462,-1-27-289,-1-8-1398,-2-10-2620,6 3 1724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6:15.4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228 627 4992,'13'-20'7925,"-15"20"-7585,0 1-1,0-1 1,0 0 0,0 0-1,0 1 1,0-2 0,0 1-1,-2 0 1,-1 0 75,-6 0-45,0 1 0,1 0 0,-1 0 0,1 2 0,0-1 1,-1 1-1,1 1 0,0 0 0,-15 8 0,16-7-258,0 0 0,0 1 1,1 0-1,0 0 0,0 0 0,-8 9 0,13-11-59,0 0-1,0 0 0,0 0 0,1 0 1,-1 0-1,1 1 0,0-1 0,0 1 1,1-1-1,-1 1 0,1 0 0,0-1 1,0 1-1,1 0 0,-1 6 0,1-3 48,1 0 1,0 1-1,0-1 0,1 0 0,0 0 0,1 1 0,6 14 0,-7-19-45,-1-1 0,1 1 0,0-1 0,1 1 0,-1-1 0,0 0-1,1 0 1,0 0 0,0 0 0,0-1 0,0 1 0,0-1 0,1 1 0,-1-1 0,1 0-1,-1-1 1,1 1 0,0-1 0,4 2 0,-3-2 0,0-1 1,1 1-1,-1-1 0,1-1 1,-1 1-1,0-1 1,1 0-1,-1 0 0,0 0 1,0-1-1,10-3 1,5-5 155,32-20 1,-25 13-95,177-96 86,-184 102-219,0-2 1,-1 0 0,-1-2-1,0 0 1,0-1-1,-2 0 1,0-2 0,19-26-1,-12 9 24,0-1 0,17-39 0,30-85-85,-45 99 106,23-93 1,-43 122-222,-5 32 186,0 0 1,1 0 0,-1 0 0,0 0 0,0-1 0,0 1-1,0 0 1,0 0 0,0 0 0,0 0 0,0-1 0,0 1 0,0 0-1,0 0 1,0 0 0,-1-1 0,1 1 0,0 0 0,0 0-1,0 0 1,0 0 0,0 0 0,0-1 0,0 1 0,0 0-1,0 0 1,-1 0 0,1 0 0,0 0 0,0 0 0,0-1 0,0 1-1,0 0 1,-1 0 0,1 0 0,0 0 0,0 0 0,0 0-1,0 0 1,-1 0 0,-6 5-18,-6 10 131,13-14-109,-7 9 8,0 1 0,1 0 0,1 0 0,-8 23 1,-6 12 20,-102 196 644,26-96-155,-4 6 300,75-111-404,-33 78 0,54-111-314,-1 0 0,2 0 0,-1 1 0,-2 17 0,5-26-90,0 0 0,0 0 0,0 0-1,0 0 1,0 1 0,0-1-1,0 0 1,0 0 0,0 0-1,0 1 1,1-1 0,-1 0 0,0 0-1,0 0 1,0 0 0,0 0-1,0 1 1,0-1 0,1 0-1,-1 0 1,0 0 0,0 0 0,0 0-1,0 0 1,1 1 0,-1-1-1,0 0 1,0 0 0,0 0-1,0 0 1,1 0 0,-1 0-1,0 0 1,0 0 0,0 0 0,1 0-1,-1 0 1,0 0 0,0 0-1,0 0 1,1 0 0,-1 0-1,0 0 1,0 0 0,0-1 0,0 1-1,1 0 1,-1 0 0,0 0-1,0 0 1,0 0 0,1 0-1,11-8 134,59-43 144,33-22-1,-67 50-322,-1 1-107,71-35-1,-105 57 123,0-1 0,0 0-1,0 0 1,0 1-1,0-1 1,0 1-1,0 0 1,0-1-1,0 1 1,0 0-1,4 1 1,-5-1 3,0 0 0,0 1 0,0-1 0,0 1 0,0-1-1,-1 1 1,1-1 0,0 1 0,0 0 0,0-1 0,0 1 0,-1 0 0,1-1 0,0 1 0,-1 0 0,1 0-1,-1 0 1,1 0 0,-1 0 0,1 0 0,-1 0 0,1 0 0,-1 0 0,1 2 0,0 7 5,0 0 1,0 0-1,0 0 1,-1 0-1,-3 20 1,0 20 104,4-45-66,-1-1-1,0 1 1,1 0 0,0 0 0,0-1-1,1 1 1,3 8 0,-4-12-7,-1 1 0,1-1 1,0 0-1,0 1 0,0-1 1,0 0-1,0 0 0,0 0 0,0 0 1,0 0-1,1 0 0,-1 0 1,0 0-1,0-1 0,1 1 0,-1 0 1,1-1-1,-1 1 0,1-1 1,-1 0-1,0 1 0,1-1 1,0 0-1,-1 0 0,1 0 0,-1 0 1,1 0-1,-1 0 0,1 0 1,-1 0-1,3-2 0,5 0 25,-2-1 0,1 0 0,0-1 1,11-7-1,-10 6-28,34-18 8,16-10-8,78-31 0,-110 54-35,-1-2 0,0 0 0,43-29 0,-67 40 12,8-8-226,-9 5 75,-8 2 32,-2 3 72,1-1 1,-1 2-1,1-1 0,0 1 0,-13 5 0,-44 20 98,64-27-45,-17 8 5,1 1 0,1 0 0,0 1 0,0 0 0,1 1 0,0 1 0,1 1 0,-23 25 0,29-27 30,0 0 1,1 1-1,-11 22 1,16-29-13,0 0 1,1 0-1,-1 0 1,1 0-1,0 0 1,0 5-1,1-8-2,0 1 0,0-1 0,0 0 0,0 1 1,1-1-1,-1 0 0,1 0 0,0 1 0,-1-1 0,1 0 0,0 0 0,0 0 0,0 0 0,2 2 0,-2-3-4,0 0 0,0 0 0,0 0 0,1 0-1,-1-1 1,0 1 0,0 0 0,1-1-1,-1 1 1,0-1 0,0 1 0,1-1 0,-1 0-1,1 1 1,-1-1 0,0 0 0,1 0-1,-1 0 1,1 0 0,-1 0 0,0 0 0,1-1-1,-1 1 1,2-1 0,4-1 42,0 0 0,0-1 0,12-5 0,20-16 0,0-2 1,-2-1 0,36-34-1,-22 19-47,22-18-117,-55 40 43,-12 14-153,-13 12-366,-1 3 580,0 1 0,0 0 0,1 1-1,0-1 1,-7 16 0,12-20 37,-1 0 0,1 1 0,0-1 0,0 1 0,1-1 0,0 1 0,0 0 0,1-1 0,-1 1 0,2 0 0,0 11 0,0-14-6,0 1 0,0-1 1,0 0-1,0 0 0,1 0 0,-1 0 0,1 0 0,0 0 0,1-1 0,-1 1 0,4 4 0,-5-7-13,1 0 0,-1 1 0,1-1 0,-1 0 0,1 0 0,0 0 0,-1 0 0,1 0 0,0-1 0,0 1 0,0 0 0,0-1 0,-1 0 0,1 1 0,0-1 0,0 0 0,0 0 0,0 0 0,0 0 0,0 0 0,0 0 1,0-1-1,0 1 0,0-1 0,-1 1 0,1-1 0,3-1 0,12-7 0,0-1 0,-1 0 0,0-1 1,-1-1-1,16-16 0,8-6-5,20-9 30,81-44 0,-114 72-40,28-20-224,-46 26 33,-9 8 125,-5 5-2,3-1 67,0 0 1,0 0-1,0 1 1,1 0-1,-1-1 1,1 1-1,0 0 0,0 0 1,0 0-1,1 0 1,-1 1-1,1-1 1,0 0-1,0 1 1,1-1-1,-1 1 1,1 6-1,0-5 9,0 0 1,1 0-1,-1 1 1,1-1-1,1 0 0,-1 0 1,1 0-1,0 0 0,1 0 1,-1 0-1,7 10 0,-5-10 1,3 3 37,-1 0 0,11 9-1,-15-15-26,1-1-1,0 1 0,0-1 0,0 0 1,1 0-1,-1 0 0,0 0 0,1-1 1,-1 1-1,6 1 0,0-2 12,-1 0 0,1 0 0,-1 0 0,1-1 0,-1 0 0,1-1 0,-1 0 0,1 0 0,-1-1 0,9-3 0,13-5 50,40-20-1,-57 25-19,13-9-111,40-27 1,16-9-67,-73 45 83,4-1 17,0 0-1,-1-1 0,0-1 0,15-12 0,-27 20 13,0 0-1,0 0 1,1 0 0,-1 0-1,0 0 1,0 0-1,1 0 1,-1-1 0,0 1-1,0 0 1,0 0 0,1 0-1,-1 0 1,0-1 0,0 1-1,0 0 1,0 0-1,0 0 1,1-1 0,-1 1-1,0 0 1,0 0 0,0-1-1,0 1 1,0 0-1,0 0 1,0 0 0,0-1-1,0 1 1,0 0 0,0 0-1,0-1 1,0 1-1,0 0 1,0 0 0,0-1-1,0 1 1,0 0 0,0-1-1,-12 2-190,-18 9-1,22-6 192,-1 1 0,1 0-1,0 0 1,1 0 0,0 1-1,-1 0 1,2 1 0,-1 0 0,1 0-1,0 0 1,0 1 0,1 0 0,0 0-1,-5 11 1,4-5 17,1 1 0,0-1-1,1 1 1,0 0 0,1 0 0,1 0-1,0 0 1,1 18 0,1-28 5,0 0 0,1 0 0,0 0 0,0 0 0,2 5 0,-3-9-13,0 0 1,1 0 0,-1 0-1,1 0 1,-1 0-1,1 0 1,-1 0 0,1 0-1,0 0 1,-1-1 0,1 1-1,0 0 1,1 1-1,-1-2 0,-1 0-1,1 0 1,0 1-1,-1-1 1,1 0-1,0 0 0,-1 0 1,1 0-1,-1 0 1,1 0-1,0 0 1,-1 0-1,1 0 0,0-1 1,-1 1-1,1 0 1,-1 0-1,1 0 1,0-1-1,-1 1 1,1 0-1,-1-1 0,1 1 1,-1 0-1,1-2 1,5-3 17,-1-1 0,0 0 0,0-1 0,0 1 0,-1-1 0,0 0 0,5-12 0,-1 3 13,12-19-99,2 1-1,49-61 0,-66 90 26,-4 3 16,1 1-1,-1-1 0,0 1 1,1-1-1,-1 1 0,0-1 1,0 0-1,0 0 0,0 0 0,0 1 1,0-4-1,-12 22-135,-2 20 37,2 1-1,-9 48 0,15-58 42,-11 45 20,-42 182 316,49-226-193,-2-1 0,0 0 1,-28 48-1,38-73-52,-1 0 0,0-1 0,0 1 0,-1 0 0,1-1 0,-1 0 0,1 0 0,-1 1 0,1-2 0,-1 1 0,0 0 0,0 0 0,0-1 0,0 0 0,0 1 0,-1-1 0,1-1 0,0 1 0,0 0 0,-1-1 0,1 1 0,-1-1 0,1 0 0,0 0 0,-1 0 0,1-1 0,0 1 0,-6-3 0,-18-5 29,0-2-1,0-1 0,1-1 1,-36-22-1,56 30-32,1 0 0,0 0 0,0 0 0,0-1 0,1 1 0,-1-1 0,1 0 1,-5-9-1,7 12-10,1 0-1,0 0 1,0 0 0,0 0 0,1 0 0,-1 0 0,0 0 0,1 0 0,-1-1 0,1 1 0,0 0 0,0 0 0,-1 0 0,2-1-1,-1 1 1,0 0 0,0 0 0,1-1 0,-1 1 0,1 0 0,0 0 0,-1 0 0,1 0 0,0 0 0,0 0 0,1 0 0,-1 0 0,0 0-1,3-2 1,1-1 4,0 1-1,0 0 1,0 0-1,1 1 1,-1 0-1,1 0 0,0 0 1,7-2-1,53-15-11,-49 16-13,178-55 281,-150 42-251,0-2 0,51-30 0,-39 14 72,-3-2 1,100-87-1,-141 111-71,0 0 0,-1-1-1,0 0 1,-1-1 0,-1 0 0,-1-1 0,0 0-1,0-1 1,5-17 0,-12 30-50,-1-1 0,0 0-1,0 1 1,0-1 0,-1 1-1,1-1 1,-1-7 0,0 11 33,0 0 0,0 0 0,0 0 0,-1 0 0,1-1 0,0 1 0,-1 0 0,1 0 0,0 0 0,-1 0 0,0 0 0,1 0 0,-1 0 0,1 0 0,-1 1 0,0-1 0,0 0 0,1 0 0,-1 0 0,0 1 0,0-1 0,0 0 0,0 1 0,0-1 0,0 1 1,0-1-1,0 1 0,0 0 0,0-1 0,0 1 0,0 0 0,0 0 0,-1-1 0,1 1 0,0 0 0,-1 0 0,-10 1 5,0 1 1,1 0-1,-1 0 1,1 1-1,0 1 0,0 0 1,0 0-1,0 1 1,1 1-1,0-1 1,0 2-1,-15 11 0,24-17 11,0-1-1,0 1 0,0 0 0,0 0 1,0 0-1,0 0 0,0 0 0,0 1 1,0-1-1,0 0 0,1 0 0,-1 1 1,0-1-1,1 0 0,-1 1 0,1-1 1,-1 0-1,1 1 0,0-1 0,0 1 1,0-1-1,0 1 0,0-1 0,0 1 1,0-1-1,0 0 0,0 1 0,1-1 1,-1 1-1,0-1 0,1 0 0,-1 1 1,1-1-1,0 0 0,-1 1 0,1-1 1,0 0-1,1 2 0,3 1 29,-1 1-1,1-1 1,0 0-1,0 0 1,0-1-1,0 1 1,9 3-1,-3-2-3,0-1 0,0 0 0,0-1 0,0 0 0,1-1 0,-1 0 0,0-1 0,1 0 0,0-1 0,-1 0 0,17-3 0,12-3-35,76-24 0,-39 9 5,-37 11-106,57-13 287,-82 18-162,0 0-1,-1-1 1,1-1 0,13-8 0,-27 15-27,0 0 0,0-1 0,0 0 0,0 1 0,0-1 0,0 1 0,0-1 0,0 0 0,0 0-1,0 1 1,0-1 0,-1 0 0,1 0 0,0 0 0,-1 0 0,1 0 0,0 0 0,-1 0 0,1 0 0,-1 0 0,0-1 0,1 1 0,-1 0 0,0-2 0,0 2 3,0 1 0,0-1 1,0 1-1,0-1 0,0 1 0,0 0 0,0-1 1,0 1-1,-1-1 0,1 1 0,0-1 0,0 1 1,0 0-1,-1-1 0,1 1 0,0 0 0,-1-1 1,1 1-1,0 0 0,-1-1 0,1 1 0,0 0 1,-1-1-1,1 1 0,-1 0 0,1 0 0,0 0 1,-1-1-1,-14-1-95,12 2 60,-10-1 4,-1 1 1,1 1-1,0 0 1,0 0 0,1 2-1,-1-1 1,-19 8-1,15-4 18,1 1 0,0 0 0,0 1 0,-28 20 0,38-23 26,0 0 1,0 0 0,0 1-1,1 0 1,0 0-1,0 0 1,0 1 0,1 0-1,0 0 1,0 0 0,-4 12-1,7-15 12,-1 1 1,1 0-1,0 1 0,0-1 1,0 0-1,1 0 0,0 0 0,0 0 1,0 1-1,0-1 0,1 0 0,0 0 1,0 0-1,1 0 0,-1 0 1,1 0-1,0 0 0,3 5 0,-4-9-7,0 0-1,0 1 0,0-1 0,0 0 0,0 0 1,0 0-1,0 0 0,0 0 0,1 0 0,-1 0 0,0-1 1,0 1-1,1 0 0,-1-1 0,1 1 0,-1 0 1,1-1-1,-1 0 0,1 1 0,-1-1 0,1 0 1,-1 0-1,1 0 0,2 0 0,0-1 15,1 0 0,0 0 0,-1 0 1,1 0-1,8-4 0,22-12 57,-1-2 1,-1-1 0,54-43-1,-68 46-72,0-1 0,-1 0-1,-2-1 1,21-28-1,-26 31-5,33-46-2,-17 8-69,-3-2 0,20-66 0,-34 95 17,-5 12 25,3-6-30,-1 0 0,-1 0 1,-1-1-1,3-28 0,-7 47 14,-1 0-1,0 0 1,0 0-1,-1 0 1,1 1-1,0-1 0,-1 0 1,-1-3-1,2 5 35,0 1-1,-1-1 1,1 1 0,0-1-1,0 1 1,-1-1-1,1 1 1,0 0-1,-1-1 1,1 1 0,0 0-1,-1-1 1,1 1-1,-1 0 1,1-1 0,-1 1-1,1 0 1,-1 0-1,1 0 1,0-1-1,-1 1 1,1 0 0,-1 0-1,1 0 1,-1 0-1,1 0 1,-1 0-1,0 0 1,1 0 0,-1 0-1,1 0 1,-1 0-1,1 0 1,-1 1-1,1-1 1,0 0 0,-1 0-1,1 0 1,-1 1-1,1-1 1,-1 0-1,1 0 1,0 1 0,-1-1-1,1 1 1,-1-1-1,1 1 1,-3 1-3,1 0 0,0 0 0,0 0 0,0 0 0,1 0 0,-1 0 0,-2 4 0,-13 28 35,1 1 0,-19 63 0,30-84-26,-11 33 26,-14 69 0,28-102-5,-1 1 0,2 0 0,0 1 0,1-1 0,0 0 0,1 0 1,1 0-1,1 0 0,4 16 0,-5-24-230,1-1 1,0 1-1,0-1 0,1 1 0,0-1 0,0 0 1,8 9-1,-5-8-1380,-1-1 0,1 0 1,9 7-1,7 2-1733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8:23.21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386 2 4384,'-1'0'101,"1"0"-1,-1-1 1,1 1 0,-1 0 0,1 0-1,-1 0 1,0 0 0,1 0 0,-1-1 0,1 1-1,-1 0 1,0 0 0,1 0 0,-1 0-1,1 1 1,-1-1 0,1 0 0,-1 0-1,0 0 1,1 0 0,-2 1 0,-12 9 479,-1 1 356,-58 26 1541,-13 9-189,71-37-2043,1 0 0,0 1-1,-21 20 1,27-21-80,0-1 1,0-1-1,0 0 0,-1 0 1,-1-1-1,1 0 0,-1 0 1,-12 5-1,22-11-212,-1 0 0,1 0 1,-1 0-1,1 0 0,-1 1 0,1-1 1,-1 0-1,1 0 0,-1 0 0,1 0 1,-1 0-1,1 0 0,-1 0 0,1 0 0,-1-1 1,1 1-1,0 0 0,-1 0 0,1 0 1,-1 0-1,0-1 0,1 1-151,-1-1 0,1 1 0,0 0-1,0-1 1,0 1 0,-1 0 0,1-1-1,0 1 1,0 0 0,0-1 0,0 1 0,0 0-1,0-1 1,0 1 0,0-1 0,0 1 0,0 0-1,0-1 1,0 1 0,0 0 0,0-1 0,0 1-1,0 0 1,0-1 0,0 1 0,1-1 0,-1 1-1,0 0 1,0 0 0,0-1 0,1 1-1,-1 0 1,0-1 0,0 1 0,1 0 0,-1 0-1,0-1 1,0 1 0,1 0 0,-1 0 0,0 0-1,1-1 1,11-4-2911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8:25.70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9 239 3072,'-8'-8'9152,"10"10"-9003,-1 1 1,1-1-1,-1 1 0,0 0 1,0-1-1,0 1 1,1 3-1,4 10-54,-3-10-99,0 1 0,-1 0 0,2 9 0,7 18 159,48 124 979,-51-134-999,59 196 767,-64-203-771,-2-12-67,-1 0 0,1-1 1,1 1-1,-1-1 0,3 7 1,-3-10 153,2 6 1089,-3-7-1277,0-1-1,0 1 0,0 0 1,0-1-1,0 1 0,0 0 1,1-1-1,-1 1 1,0 0-1,0 0 0,0-1 1,0 1-1,0 0 0,0-1 1,1 1-1,-1 0 1,0 0-1,0-1 0,0 1 1,1 0-1,-1 0 0,1-1 1,5-6 297,2-9-39,-1 0-1,9-31 1,8-19 81,59-96-23,-22 69-382,23-45 152,-72 115-109,5-8-41,-1 0 0,19-58-1,-31 70-14,-3 14-57,0 1-1,0-1 1,0 1-1,0 0 1,4-7-1,-4-4-7018,3 7 4747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8:26.88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34 2 1248,'-5'-2'3563,"-2"4"-2392,-5 1-487,11-3-243,0 0-7,-1 4-205,-4-2 317,9 0 1004,1 0-1139,1 1-307,1 0 1,-1 0-1,0-1 1,1 1-1,-1-1 1,1 0-1,0-1 1,0 1-1,0-1 0,0-1 1,8 1-1,395 3 2544,-237-5-1248,-171 1-1469,0 0-1,-1 0 0,1-1 1,-1 1-1,1 0 1,-1 0-1,1-1 0,-1 1 1,1 0-1,-1-1 1,1 1-1,-1-1 1,1 1-1,-1 0 0,0-1 1,1 1-1,-1-1 1,0 1-1,1-1 0,-1 0 1,0 1-1,1-1 1,-1 1-1,0-1 0,0 0 1,4-7-4079,3 4 1567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8:28.40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287 546 2496,'0'-2'77,"0"1"0,0-1 0,0 1 0,0-1 0,0 0 0,-1 1 0,1-1-1,-1 1 1,1 0 0,-1-1 0,0 1 0,0-1 0,1 1 0,-1 0 0,0-1 0,0 1 0,0 0 0,-2-2 0,1 2 162,0-1 1,-1 1-1,1-1 1,0 1-1,-1 0 1,1 0-1,-1 0 0,1 0 1,-1 1-1,-3-1 1,0 0 165,-1 0 0,0 1 1,0 0-1,1 0 0,-1 1 1,0-1-1,1 2 0,-12 2 1,7 0-361,1 1-1,-1 1 1,1-1 0,0 2 0,0-1 0,0 1 0,1 1-1,0 0 1,1 0 0,-13 16 0,15-16-4,0 0 0,0 0 0,1 0 0,0 1 0,1 0 0,-1 0 0,2 0 0,-1 0 0,1 1 0,1 0-1,0-1 1,0 1 0,0 11 0,2-18 13,0 0 0,0-1 0,1 1 1,-1 0-1,0-1 0,1 1 0,0 0 0,0-1 0,-1 1 0,2-1 0,-1 1 0,0-1 0,0 0 0,1 1 0,-1-1 0,1 0 0,0 0 0,0 0 0,-1 0 0,1 0 0,1-1 0,-1 1 0,0-1 0,0 1 0,3 0 0,-1 0 54,0 0-1,1-1 0,-1 0 0,1 0 1,-1 0-1,1 0 0,-1-1 0,1 0 1,0 0-1,-1 0 0,1 0 0,-1-1 1,9-2-1,5-3 254,-1-1 1,0 0-1,31-19 0,-38 19-265,1 1-1,-2-2 1,1 1 0,-1-1-1,-1-1 1,1 1-1,-1-1 1,10-15-1,-10 9-44,1 0-1,-2 0 1,0 0-1,-1-1 0,7-25 1,-2-7-22,-2 0 0,-2-1 1,-2 1-1,-3-1 0,-3-57 1,-1 88-46,0 0 0,-1 0 0,-11-31 0,11 40-33,0 0 0,-1 0 0,-1 0-1,1 1 1,-1 0 0,-1 0 0,1 0-1,-10-8 1,14 14-11,0 1 0,0 0-1,0 0 1,-1 0 0,1 0 0,0 0-1,-1 0 1,1 0 0,-1 0 0,1 1-1,-1-1 1,1 0 0,-1 1 0,0-1-1,1 1 1,-1 0 0,0 0 0,1-1-1,-1 1 1,0 0 0,1 0 0,-1 1-1,0-1 1,1 0 0,-1 0 0,0 1-1,1-1 1,-1 1 0,1 0 0,-1-1-1,0 1 1,0 1 0,-2 0 17,1 1 0,0-1 0,1 1-1,-1 0 1,0 0 0,1 0 0,-1 1 0,1-1 0,0 0 0,0 1 0,1-1-1,-1 1 1,-1 4 0,-2 13 5,0 0-1,1 0 0,-1 30 1,2 68 105,3-117-65,1 50 160,3-1 0,1 0 0,3 0 0,28 98 1,-26-123 64,1-1 1,1 0 0,1-1 0,2 0 0,0-1-1,34 40 1,-49-63-226,0 0-1,0 1 1,1-1 0,-1 0-1,0 1 1,1-1 0,-1 0-1,0 0 1,1 1-1,-1-1 1,1 0 0,-1 0-1,0 1 1,1-1 0,-1 0-1,1 0 1,-1 0 0,0 0-1,1 0 1,-1 0-1,1 0 1,-1 1 0,1-1-1,-1-1 1,1 1 0,-1 0-1,1 0 1,-1 0-1,0 0 1,1 0 0,-1 0-1,1 0 1,-1-1 0,0 1-1,1 0 1,-1 0-1,1 0 1,-1-1 0,0 1-1,1 0 1,-1-1 0,0 1-1,1 0 1,-1-1 0,0 1-1,0 0 1,1-1-1,-1 1 1,0-1 0,0 0-1,12-25-6018,-11 24 5231,2-6-1896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8:37.96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36 1 1568,'0'0'699,"-10"0"3871,1 0 1256,8 2-5626,0 1 0,-1-1 0,1 0 0,0 0 0,0 1 0,1-1 1,-1 1-1,0 3 0,-2 40-659,2-12 411,-2 174 325,6-149-173,7 87 566,-2-97-644,-5-33 929,0 0 0,0 24-1,-1-41-974,-1 1 0,1-1-1,-1 0 1,1 0 0,0 1 0,-1-1-1,1 1 1,0 0 0,1-1 0,1 0-29,35-9 25,0 2-1,0 2 0,0 1 0,1 2 0,43 3 0,-40 0 38,-34-1 7,1 1-1,0 0 1,-1 0-1,1 1 1,-1 1-1,12 2 0,-21-4-10,0 0-1,0 0 1,0 0-1,1 0 1,-1 0-1,0 0 1,0 0-1,0 0 1,0 0-1,0 0 0,0 0 1,0 1-1,0-1 1,0 0-1,0 0 1,1 0-1,-1 0 1,0 0-1,0 0 0,0 0 1,0 0-1,0 0 1,0 0-1,0 0 1,0 1-1,0-1 1,0 0-1,0 0 1,0 0-1,0 0 0,0 0 1,0 0-1,0 0 1,0 0-1,0 1 1,0-1-1,0 0 1,0 0-1,0 0 1,0 0-1,0 0 0,0 0 1,0 0-1,0 0 1,0 0-1,0 1 1,0-1-1,0 0 1,0 0-1,-7 6 170,-10 3-1301,-2-5-1856,12-4 1750,-2 3-776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8:38.56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6 62 2144,'-5'-8'8820,"5"6"-8269,4-5 2714,18-1-4508,-11 4 2196,-2 1-832,1 0-1,-1 0 1,1 1-1,18-2 1,43 1 131,-18 2-51,-30-2-168,-17 2 30,0 0 0,0 1 0,0 0 0,0 0 0,12 1 0,5 0 811,-23-2-1052,0 1 0,0-1 0,0 1 0,0-1 0,0 0-1,0 1 1,0-1 0,-1 1 0,1-1 0,0 1 0,0-1-1,-1 0 1,1 1 0,0-1 0,-1 1 0,0-1-1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01:48:39.20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6 6 2912,'-5'2'8041,"4"7"-8021,2-4 1855,13-2-121,-1-3-1305,0-2 0,25-5 1,1 0-134,39 1 7,116 4 0,-96 3-121,-52 3-900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36:25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56 9792,'-8'-16'4448,"16"-4"-3872,-8 12 1247,5 8-1119,-5-8 480,0 5-1504,0 6 160,-5 2-224,5 3 224,-3-2-2655,3 8 1535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38:19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1984,'17'-21'4698,"-11"18"-3155,-2 9-488,0 2-1258,-1-2 263,-1 0 0,1 1 0,-2-1 1,1 1-1,-1-1 0,0 1 0,0 0 0,0 0 0,-1-1 0,-1 13 1,1 20 45,4 12 203,-3 88 1,-5-77-230,-7 69 400,1-95-449,9-32-14,-1-1 0,1 1 0,0 0 0,0 0 0,0 1 0,0-1 0,1 0 0,-1 0-1,1 0 1,0 0 0,1 7 0,-1-9 10,1 0 1,-1 0-1,-1 0 0,1 1 0,0-1 0,0 0 0,-1 0 1,1 0-1,-1 0 0,0 0 0,1 0 0,-1 0 0,0 0 0,0 0 1,-1 0-1,1-1 0,0 1 0,0 0 0,-1-1 0,1 1 0,-3 1 1,20-23-555,-8 10 592,-1 0 0,2 1-1,-1 0 1,17-13 0,-16 16-71,0 1 0,0 0 0,1 0 1,-1 1-1,1 0 0,1 0 0,-1 2 0,19-4 0,-8 3 0,1 2-1,-1 1 0,30 2 0,-16-1 679,-34-1-692,-1 0 0,0 0 0,0 0 0,0 0 0,0 0 0,0 0 0,0 0 0,0 0 0,0 0 0,0 0 0,1 0 0,-1 0 1,0 0-1,0 0 0,0 0 0,0 0 0,0 0 0,0 0 0,0 0 0,0 0 0,0 0 0,0 1 0,0-1 0,0 0 0,0 0 0,0 0 0,0 0 0,0 0 0,1 0 0,-1 0 0,0 0 0,0 0 0,0 0 0,0 1 0,0-1 1,0 0-1,0 0 0,0 0 0,0 0 0,0 0 0,0 0 0,0 0 0,-1 0 0,1 0 0,0 1 0,0-1 0,0 0 0,0 0 0,0 0 0,0 0 0,0 0 0,0 0 0,0 0 0,0 0 0,0 0 0,0 0 0,0 0 0,0 0 1,0 1-1,0-1 0,-1 0 0,1 0 0,0 0 0,0 0-168,-1 1 0,1-1 0,-1 0-1,1 1 1,-1-1 0,1 0 0,0 0 0,-1 1 0,0-1 0,1 0 0,-1 0 0,1 0 0,-1 1 0,1-1 0,-1 0 0,0 0-1,-9 0-1405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38:19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4384,'41'0'4847,"-25"0"-4468,123 8 367,-97-4-521,-25-2-241,6 2 94,-22-4-227,0 0-1,0 0 1,0 0-1,0 0 1,0 0-1,0 0 0,0 0 1,0 0-1,-1-1 1,1 1-1,0 0 1,0-1-1,0 1 1,0 0-1,0-1 1,0 0-1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6:18.9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1 846 6560,'0'1'263,"0"0"0,0-1-1,0 1 1,0 0 0,0 0 0,0 0 0,0-1 0,1 1 0,-1 0 0,0 0 0,1-1-1,-1 1 1,0 0 0,1-1 0,-1 1 0,1 0 0,-1-1 0,1 1 0,0-1 0,-1 1-1,2 0 1,0 0 53,-1 0 0,1 0 0,0-1 0,0 1 0,0 0 0,-1-1 0,1 1-1,4-1 1,2 1 390,-1-1 0,1-1 0,12-1 0,18-5 219,0-2-1,0-1 0,-1-3 1,-1 0-1,68-37 1,-88 41-689,-2-1 1,1-1-1,-1 0 1,-1-1-1,22-25 1,49-76 583,-49 64-563,-34 47-272,1-1 1,0 1-1,0 0 1,0 0 0,0 0-1,4-2 1,-6 3 11,0 1 0,0 0 0,0 0 0,1 0 0,-1 0 0,0 0 0,0 0 0,0 0 0,1-1 0,-1 1 0,0 0 0,0 0 0,1 0-1,-1 0 1,0 0 0,0 0 0,1 0 0,-1 0 0,0 0 0,0 0 0,1 0 0,-1 0 0,0 1 0,0-1 0,0 0 0,1 0 0,-1 0 0,0 0 0,0 0 0,1 1-2,-1 0 1,1-1-1,-1 1 0,0 0 1,0-1-1,1 1 0,-1 0 1,0 0-1,0-1 0,0 1 1,0 0-1,0 0 0,0-1 1,0 2-1,-1 23-5,-1 0-1,-2-1 0,0 1 1,-2-1-1,0 0 0,-2-1 1,-12 27-1,9-24 74,-1-1-1,-1 0 1,-24 34 0,35-58-48,1 1 0,0 0 0,-1 0-1,1-1 1,-1 1 0,0-1 0,1 1 0,-1-1 0,0 0 0,0 0 0,0 0 0,0 0 0,0 0 0,-4 1 0,5-1-3,-1-1 0,0 0 0,1 0-1,-1 0 1,0-1 0,1 1 0,-1 0 0,1 0-1,-1-1 1,1 1 0,-1-1 0,1 0 0,-1 1-1,1-1 1,-1 0 0,1 0 0,0 0 0,-1 0-1,1 0 1,0 0 0,0 0 0,-2-2 0,-67-75-119,68 76-480,4 3 298,12 12 272,8 6 126,-8-7 8,1-1-1,20 11 1,-28-19-41,1 1 1,-1-1-1,1-1 0,-1 1 0,1-1 0,0-1 1,15 2-1,-7-2 39,1-2 0,-1 0 0,1-1-1,30-8 1,65-25 165,-65 19-158,177-74-5,-222 89-131,4-1-57,-1-1 0,0 1 0,0 0 0,1 1 0,5-2 0,-10 3 60,-1 0 0,1 0 1,0 0-1,-1 0 0,1 0 0,0 0 0,-1 0 0,1 0 0,0 0 0,-1 1 1,1-1-1,-1 0 0,1 0 0,0 1 0,-1-1 0,1 0 0,-1 1 0,1-1 0,-1 0 1,2 2-1,-2-2 5,1 1 1,-1 0-1,0 0 1,1 0-1,-1 0 0,0 0 1,0 0-1,1 0 1,-1 0-1,0 0 1,0 0-1,0 0 1,0 0-1,0 0 1,-1 0-1,1 0 1,0 2-1,-5 14 9,0-1 1,-1 0-1,0 0 0,-2-1 1,-9 17-1,0 0 4,-138 237-2,129-228-2,-120 201 112,91-143 423,49-92-384,1-7 5,5 0-146,0-1 0,0 0 0,-1 1 0,1-1 0,0 0 0,0 0 0,0 1 0,0-1 0,0 0 0,0 0 0,0 1 0,0-1 0,0 0 0,0 1 0,0-1 0,1-1-1,5-18 59,1 0 0,1 0 0,1 1 0,12-19 0,-2 5-26,20-46-154,82-148 110,-89 173-9,2 1 0,44-50-1,-55 75 39,-6 7-69,0 0-1,34-29 1,-46 45 11,0 1 1,0 0 0,1 1 0,-1-1 0,1 1 0,0 0 0,0 0 0,0 1 0,0 0 0,0 0-1,1 0 1,-1 1 0,1 0 0,-1 0 0,1 1 0,7 0 0,-10 0-2,-1 0 1,1 1-1,-1-1 1,0 1-1,0 0 1,1 0-1,-1 0 1,0 1-1,0-1 1,0 1-1,0 0 1,0-1-1,0 1 0,4 4 1,-6-4 26,1 0 0,-1 1-1,1-1 1,-1 0 0,0 0 0,0 1-1,0-1 1,0 0 0,-1 1 0,1-1-1,0 1 1,-1-1 0,0 1 0,0-1 0,1 1-1,-2-1 1,1 1 0,0-1 0,0 1-1,-2 3 1,1 1 29,-1-1-1,-1 0 1,1 1-1,-1-1 0,0 0 1,0-1-1,-1 1 1,0 0-1,0-1 1,0 0-1,-8 8 1,9-11-8,1 0 1,0 0 0,-1 0 0,1 0 0,-1 0 0,0-1 0,1 1-1,-1-1 1,0 0 0,0 1 0,0-1 0,0-1 0,0 1-1,0 0 1,0-1 0,-1 1 0,1-1 0,0 0 0,0 0 0,0 0-1,0-1 1,0 1 0,0-1 0,-1 0 0,1 1 0,-3-3-1,3 1-6,-1 0 0,1 0 0,-1 0-1,1-1 1,0 1 0,-5-6-1,-15-13-15,22 20-213,6 3 150,21 12 134,-11-11-43,0 0 0,0-1-1,1 0 1,-1-2 0,0 1-1,29-5 1,94-21 32,-97 16 92,85-23 166,-104 25-304,0-2-1,0 0 1,28-17-1,-37 17-31,-1 0 0,0-1 0,0 0 0,-1-1 0,0-1 0,-1 1 0,9-14 0,52-92 108,-66 108-59,259-417-156,-212 345-528,-42 72 443,-9 9 206,-1 0 0,0 0 0,0 0 1,0 0-1,0 0 0,0 0 0,0 0 0,1 0 0,-1 0 1,0 0-1,0 0 0,0 0 0,0 0 0,0 0 0,1 0 1,-1 0-1,0 0 0,0 0 0,0 0 0,0 1 0,0-1 1,0 0-1,1 0 0,-1 0 0,0 0 0,0 0 0,0 0 1,0 0-1,0 0 0,0 1 0,0-1 0,0 0 0,0 0 1,0 0-1,0 0 0,1 0 0,-1 0 0,0 1 0,0-1 1,0 0-1,0 0 0,0 0 0,0 0 0,0 0 0,0 1 1,0-1-1,0 0 0,0 0 0,0 0 0,-1 0 0,2 8-39,-3-3 16,0-1 0,-1 1 0,1-1-1,-6 8 1,-2 3 10,-29 55 196,3 2 0,-42 118 0,18-37 147,-21 62 336,63-164-142,18-51-506,0 1 0,-1-1 0,1 0 0,0 1-1,0-1 1,-1 0 0,1 1 0,0-1 0,0 0 0,0 1 0,0-1 0,-1 0-1,1 1 1,0-1 0,0 1 0,0-1 0,0 0 0,0 1 0,0-1 0,0 1-1,0-1 1,0 0 0,0 1 0,0-1 0,0 1 0,1-1 0,-1 0 0,0 1-1,1-1 16,0-1-1,0 1 1,0-1-1,0 1 0,0-1 1,0 1-1,0-1 1,0 0-1,-1 0 0,1 1 1,0-1-1,0-1 0,32-34 144,1-1-289,1 2 0,59-47-1,-91 80 91,0 0-1,0 0 0,0 0 0,0 0 0,1 0 0,-1 1 0,1 0 0,-1-1 0,8 0 1,-10 2 21,0 0 0,-1 0 0,1 0 1,0 0-1,0 0 0,-1 0 0,1 0 0,0 0 1,0 1-1,-1-1 0,1 0 0,0 1 1,-1-1-1,1 0 0,0 1 0,-1-1 1,1 1-1,0-1 0,-1 1 0,1 0 1,0 0 7,0 0 1,0 1 0,-1-1 0,1 0-1,-1 1 1,1-1 0,-1 1 0,1-1 0,-1 1-1,0-1 1,0 1 0,0-1 0,0 4-1,-3 36-95,2-31 118,0 0 0,0 0 0,1 0 0,2 17 0,-1-24-9,-1 0 1,1 0 0,0 0-1,0 0 1,1 0 0,-1 0-1,1 0 1,-1 0-1,1 0 1,0-1 0,0 1-1,0-1 1,0 1-1,1-1 1,-1 0 0,1 0-1,-1 0 1,6 3-1,-2-2 16,0 0-1,1-1 0,-1 1 1,1-1-1,-1-1 0,1 1 1,0-1-1,0 0 0,13-1 1,3 0 108,35-7 0,-51 6-135,-4 1-1,8-2 9,1 1 1,-2-1 0,1-1-1,0 0 1,0 0-1,-1-1 1,17-9 0,34-27 68,-54 34-102,0 0 0,0 0 0,0-1 0,-1 0 0,11-15 0,-11 10-3,0 0 1,0 0-1,-2 0 1,7-21-1,-11 31 5,1 0 1,-1 0-1,0 0 0,0 1 0,0-1 1,0 0-1,0 0 0,0 0 1,0 0-1,-1 0 0,1 1 0,0-1 1,-1 0-1,0 0 0,1 0 0,-1 1 1,-1-3-1,1 3 14,0 0 0,0 0 0,0 1 0,1-1 0,-1 0 1,0 1-1,0-1 0,0 1 0,0-1 0,0 1 0,0-1 0,0 1 0,0 0 1,0-1-1,-1 1 0,1 0 0,0 0 0,0 0 0,0 0 0,0 0 0,0 0 0,0 0 1,0 0-1,0 0 0,-1 0 0,1 1 0,0-1 0,0 1 0,0-1 0,-1 1 0,-4 3-24,-1 0 0,1 0 0,1 0 0,-1 1 0,1 0 0,-6 6 0,1-1 24,4-4 20,0 0 0,0 0 0,1 0-1,0 1 1,0 0 0,1 0-1,0 0 1,-5 12 0,7-14 7,1-1-1,0 1 1,0-1-1,0 1 1,1-1 0,-1 1-1,1-1 1,0 1-1,1 0 1,-1-1 0,1 1-1,0-1 1,0 1 0,0-1-1,1 0 1,3 8-1,-3-8 9,-1-1-1,1 0 0,0 1 1,1-1-1,-1 0 0,0 0 0,1-1 1,0 1-1,-1 0 0,1-1 1,0 0-1,1 1 0,-1-1 0,6 2 1,-4-2-5,0 0 1,0-1 0,0 1 0,1-1-1,-1-1 1,0 1 0,1-1 0,-1 0-1,8 0 1,7-4 0,0 0-1,0 0 1,0-2-1,25-11 1,-32 12-31,179-74 139,-158 62-195,-1-2 1,0 0 0,42-35-1,-61 37-3,-7 7 63,-8 19-269,-1-4 257,1 1 0,-1-1 0,1 1 0,0 7 0,1 1 40,1 0-1,1 0 1,1-1-1,0 1 0,0-1 1,11 24-1,-12-33 4,0 1 0,0-1 1,0 0-1,1 1 0,0-1 0,0-1 0,0 1 0,0 0 1,1-1-1,-1 1 0,1-1 0,0 0 0,7 4 0,-6-4 10,1-1-1,0 0 0,0 0 1,0 0-1,0 0 0,0-1 1,0 0-1,1-1 1,8 1-1,4-2 6,0-1-1,0-1 1,-1-1 0,1-1-1,34-12 1,-35 9-43,1 0 0,-1-1 0,-1-1 0,0-1 0,0 0 0,-1-1 0,26-25 0,-40 35-26,0 0 0,-1 0 0,1-1 0,0 1 0,-1 0 0,1-1 0,-1 1 1,0-1-1,0 1 0,0-1 0,0 1 0,0-1 0,0 0 0,-1 0 0,1 1 0,-1-1 0,0 0 0,0 0 0,0 0 0,0 0 0,-1-4 0,1 6 21,-1 1-1,1-1 1,-1 0-1,1 0 1,-1 1-1,1-1 1,-1 0-1,1 0 1,-1 1-1,1-1 1,-1 1-1,0-1 1,1 1-1,-1-1 1,0 1-1,0-1 1,0 1-1,1-1 1,-1 1-1,0 0 1,0 0-1,0-1 1,0 1-1,1 0 1,-2 0-1,-25 0-2,22 0-6,-3 1 5,1 1-1,-1-1 1,1 1-1,-1 1 1,1-1-1,0 1 1,0 1 0,1-1-1,-1 1 1,0 0-1,1 1 1,-9 7-1,8-5 15,0-1-1,0 1 0,1 0 1,0 1-1,0 0 0,1 0 0,0 0 1,1 0-1,-7 17 0,10-23 16,0 0-1,1 0 1,-1 0-1,0 0 1,1 0-1,0 0 1,0 1 0,-1-1-1,1 0 1,0 0-1,1 0 1,-1 0-1,0 1 1,1-1-1,-1 0 1,1 0 0,0 0-1,-1 0 1,1 0-1,2 4 1,-1-4 4,0 0 0,0 0 0,1 0 0,-1-1 1,0 1-1,1 0 0,-1-1 0,1 0 0,-1 1 1,1-1-1,0 0 0,-1-1 0,1 1 0,5 1 0,16 0 50,0 0 0,0-2 0,0 0 0,0-2-1,34-6 1,-32 4-82,-1-1 1,1-2-1,-1 0 1,0-2-1,-1 0 1,0-2-1,-1-1 1,0-1-1,-1 0 1,0-2-1,32-28 0,-28 18-79,-1-2 0,23-31 0,-45 56-197,-4 9 149,-6 13 53,-9 30 71,10-27 8,-1 0-1,-2 0 1,0-1 0,-20 34 0,27-53 10,-1 1-1,1-1 1,-1 0-1,0 0 1,0 0 0,0-1-1,-1 1 1,1-1-1,0 0 1,-1 0 0,0 0-1,1 0 1,-1-1-1,0 1 1,0-1 0,0 0-1,0 0 1,-4 0-1,-2 0 2,0-1 0,0 0 0,1-1 0,-1 0 0,0 0 0,-16-5 0,14 4-39,8 1 57,1 1 0,-1-1 0,1 1-1,0-1 1,-1 0 0,-3-2 0,8 2 19,3 0-25,7 1-16,185 33 385,-166-31-925,0-1-1,52-6 0,-67 3-1101,7-1-3822,-21 3 4646,1 0-1,-1 0 1,0 1-1,1-1 1,-1 0 0,1 0-1,-1 1 1,0-1-1,1 1 1,-1-1 0,0 1-1,2 1 1,10 9-3863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38:19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37 4160,'-10'-2'882,"8"-1"509,10-7 1364,-4 7-2295,-1 0-356,1 1 1,-1 0-1,1 0 0,-1 0 1,1 1-1,0-1 1,0 1-1,0 0 0,0 0 1,0 0-1,0 1 1,8-1-1,56 2-146,-59-1 60,56 4 10,45 1 451,-37-6-3413,-34 1 1164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38:30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122 453 2656,'6'-15'900,"-5"12"-534,0 0 0,0 0 0,0 1 0,0-1 0,0 0 0,0 0 0,-1 0 0,1 0 0,-1 0-1,0-1 1,0 1 0,0 0 0,0 0 0,-2-3 0,2 5-316,0 0-1,0 1 1,-1-1-1,1 0 0,-1 0 1,1 1-1,-1-1 1,1 1-1,-1-1 1,1 0-1,-1 1 1,0-1-1,1 1 1,-1-1-1,0 1 1,1 0-1,-1-1 1,0 1-1,1 0 1,-1-1-1,0 1 1,0 0-1,0 0 1,1 0-1,-1-1 1,0 1-1,0 0 1,0 0-1,1 0 1,-1 1-1,0-1 1,0 0-1,0 0 1,1 0-1,-1 0 0,0 1 1,0-1-1,-1 1 1,-1 0-38,0 1 0,0-1 0,0 1 0,-1-1 0,2 1 0,-1 0-1,0 0 1,-3 4 0,1 0-20,0 0 0,0 1 0,1 0 0,-1 0 0,2 1-1,-1-1 1,-3 11 0,-12 56 121,13-52-155,2-3-38,-4 29-1,7-43 70,1-1 0,0 1 0,0 0 0,0 0 0,1 0 0,0 0 0,0 0 0,0 0 0,0-1 0,1 1-1,2 4 1,-2-4 69,1 0-1,0-1 1,1 1-1,-1-1 1,1 0 0,-1 0-1,1 0 1,6 3-1,-9-6-26,0 0-1,0 0 1,0 0 0,0-1-1,0 1 1,1 0 0,-1-1-1,0 1 1,0-1 0,1 0-1,-1 1 1,0-1 0,0 0-1,1 0 1,-1 0 0,0 0-1,1 0 1,-1 0 0,0 0-1,1 0 1,-1-1 0,0 1-1,1 0 1,-1-1-1,0 1 1,0-1 0,0 1-1,1-1 1,-1 0 0,0 1-1,0-1 1,0 0 0,0 0-1,0 0 1,0 0 0,0 0-1,-1 0 1,1 0 0,1-2-1,2-6 25,0 0 0,0 0 0,-1 0 1,0 0-1,-1 0 0,0-1 0,1-15 0,-2 18-37,24-192 232,-9 64-297,1-158 1817,-16 317-2135,7 39 0,-2-26 406,-2 1 0,-2 41 1,-1-28-65,22 250 594,-21-289-877,0 0 0,8 21 0,-9-30 130,-1-2 124,0-1-1,0 0 0,0 0 1,0 0-1,0 1 1,0-1-1,0 0 1,0 0-1,0 0 1,0 1-1,0-1 0,0 0 1,0 0-1,0 0 1,0 0-1,0 1 1,1-1-1,-1 0 1,0 0-1,0 0 0,0 0 1,0 1-1,0-1 1,0 0-1,1 0 1,-1 0-1,0 0 1,0 0-1,0 1 0,0-1 1,1 0-1,-1 0 1,0 0-1,0 0 1,0 0-1,1 0 1,-1 0-1,0 0 0,0 0 1,0 0-1,1 0 1,-1 0-1,0 0 1,0 0-1,0 0 1,0 0-1,1 0 0,-1 0 1,0 0-1,0 0 1,0 0-1,1 0 1,-1 0-1,0-1 1,0 1-1,0 0 0,0 0 1,1 0-1,-1 0 1,0 0-1,0-1 1,8-2-1580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38:30.6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 5472,'0'0'103,"-1"0"-1,1-1 1,-1 1 0,1 0-1,-1 0 1,1 1 0,-1-1-1,1 0 1,-1 0 0,1 0 0,-1 0-1,1 0 1,-1 0 0,1 1-1,-1-1 1,1 0 0,-1 0-1,1 1 1,-1-1 0,1 0 0,0 1-1,-1 0 1,-1 12 1681,2-7-1680,1 3 114,0-1-1,0 0 1,1 1-1,0-1 1,3 8-1,0-3-24,4 27 0,8 221 695,-8-74 21,-8-116-252,-1-43-242,0-27 108,5 0-246,33 3 406,-11-1-838,-15-2 193,-1 0 0,19-2 0,-7 1-18,-21 0-113,0 0 0,0 0 1,1-1-1,-1 1 1,0 0-1,0-1 1,0 1-1,0-1 1,0 1-1,0-1 1,0 0-1,0 0 0,-1 0 1,1 0-1,0 0 1,2-3-1,1 0-1021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38:30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 5312,'0'0'114,"0"0"1,0 0 0,0-1-1,0 1 1,0 0 0,0 0-1,0 0 1,0-1-1,0 1 1,0 0 0,0 0-1,0 0 1,0-1-1,0 1 1,0 0 0,0 0-1,0 0 1,1 0 0,-1-1-1,0 1 1,0 0-1,0 0 1,0 0 0,0 0-1,0-1 1,0 1 0,1 0-1,-1 0 1,0 0-1,0 0 1,0 0 0,0 0-1,1 0 1,-1-1-1,0 1 1,0 0 0,1 0-1,12-2 2262,22 2-943,-24 0-1144,17 1-214,-1 2-1,1 1 1,26 7 0,-18-4-11,-34-6-169,1 0-202,0-1 1,1 1-1,-1 0 1,1-1-1,-1 0 0,1 0 1,-1 0-1,1 0 1,-1-1-1,6 0 0,4-4-1127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38:31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 6464,'0'-2'193,"0"1"0,1 0 1,-1 0-1,0 0 0,1 0 1,-1 0-1,0 0 0,1 0 1,-1 0-1,1 0 0,0 0 1,-1 0-1,1 0 0,0 1 1,-1-1-1,1 0 0,0 0 1,0 0-1,0 1 0,0-1 0,0 1 1,0-1-1,0 1 0,0-1 1,0 1-1,0-1 0,0 1 1,0 0-1,0 0 0,2-1 1,4 0 300,1 0 0,0 0 0,10 0 0,-8 1-346,16 0-43,0 0-1,-1 2 1,27 4 0,72 20 47,-17 2-2133,-37-8-3254,-33-9 2675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38:31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20 5472,'-15'-3'1760,"12"2"624,3 1-2278,1 0 1,-1-1 0,0 1 0,1-1-1,-1 1 1,0 0 0,1-1 0,-1 1-1,1 0 1,-1-1 0,1 1 0,-1 0-1,1 0 1,-1 0 0,1-1-1,-1 1 1,1 0 0,-1 0 0,1 0-1,-1 0 1,2 0 0,14-2 419,-15 2-302,136-9 2666,-119 9-2836,0 1 1,0 1-1,0 1 1,0 0-1,25 9 0,104 42 549,-129-49-1984,-13-1 501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38:32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6144,'0'-4'2784,"21"1"-2432,-3-2 1664,5 10-1184,8-5 928,0 3-1024,4 1 96,1 9-480,-5-2-224,-5 6-64,-3-3 0,-1 3-32,-4-6-32,-5 1 32,-3-4-1792,3 0 960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38:39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0 224,'0'0'256,"0"5"-384,0-1 64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38:20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4 4160,'-15'3'1333,"12"-3"-474,26 0 1013,62-4 336,-51 1-1800,58 3 0,-7 3 349,-71-5-930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38:20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 6304,'18'-8'2848,"17"0"-2464,-17 4 928,5 4-800,3-5 64,0 5-352,2 0-128,-7 9-64,-3-4 96,1-2-64,-6 0-384,0 5 192,0 1-3936,5-1 2240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6:19.2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80 7 10304,'15'-7'4672,"-30"30"-4064,7-14 2911,3 2-2047,-9-2 672,1 2-1280,-5-2-640,10-1-192,-2-5-2400,6 5 1312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38:47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8 2656,'0'-8'8954,"0"22"-9572,0 41 707,3 134 920,-1-156-719,-1 0 0,-6 54 0,3-79-31,2-8-253,-1 0 1,1 0 0,0 1 0,0-1-1,0 0 1,0 0 0,0 0 0,0 1-1,0-1 1,0 0 0,0 0-1,0 0 1,0 1 0,-1-1 0,1 0-1,0 0 1,0 1 0,1-1 0,-1 0-1,0 0 1,0 0 0,0 1-1,0-1 1,0 0 0,0 0 0,0 1-1,0-1 1,0 0 0,0 0 0,1 0-1,-1 1 1,0-1 0,0 0-1,0 0 1,1 0 0,-1 1-514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38:47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86 4800,'0'-1'93,"0"1"1,0-1-1,0 1 0,0-1 1,1 1-1,-1-1 0,0 1 1,0 0-1,1-1 0,-1 1 1,0-1-1,0 1 0,1 0 1,-1-1-1,1 1 0,-1 0 1,0-1-1,1 1 0,-1 0 1,1 0-1,-1 0 0,0-1 1,1 1-1,-1 0 0,1 0 1,-1 0-1,2 0 0,20-10 766,110-20 1690,-126 28-2512,28-7-17,0 1 0,1 1 0,61-4 0,-91 11-4,1 0 0,0 0 0,0 1 0,0 0 0,-1 0 0,1 0 0,0 1 0,-1-1 0,0 1 0,8 4 0,-12-2-1882,-1 4 458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38:48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 6400,'0'-2'197,"1"1"0,-1 0-1,1 0 1,0-1 0,-1 1 0,1 0 0,0 0 0,0 0-1,0 0 1,-1 0 0,1 0 0,0 0 0,0 0 0,1 1 0,-1-1-1,0 0 1,0 0 0,2 0 0,25-7 348,-12 5-473,-14 2-78,1 0 1,-1 1-1,1-1 1,-1 1-1,1 0 0,-1 0 1,0 0-1,1 0 1,-1 0-1,1 1 1,-1-1-1,0 1 0,1-1 1,-1 1-1,0 0 1,1 0-1,-1 0 0,0 0 1,0 0-1,0 1 1,0-1-1,0 1 0,0-1 1,3 4-1,-3-2 49,-1-1 1,1 0-1,0 1 0,-1 0 0,1-1 1,-1 1-1,0 0 0,0 0 0,0 0 1,-1 0-1,1 0 0,-1 0 0,1 0 0,-1 0 1,0 0-1,0 0 0,0 0 0,0 0 1,-1 0-1,-1 4 0,-12 37 357,-2 0 0,-1 0 0,-3-2 0,-34 55 0,54-97-389,0 0-1,0 0 1,0 0 0,0 0-1,0 1 1,0-1 0,0 0 0,0 0-1,0 0 1,0 0 0,0 0-1,0 0 1,0 1 0,0-1 0,0 0-1,0 0 1,0 0 0,0 0-1,0 0 1,0 1 0,0-1-1,0 0 1,0 0 0,0 0 0,0 0-1,0 0 1,0 0 0,0 0-1,0 1 1,1-1 0,-1 0 0,0 0-1,0 0 1,0 0 0,0 0-1,0 0 1,0 0 0,0 0-1,1 0 1,-1 0 0,0 0 0,0 0-1,0 0 1,0 0 0,0 0-1,0 1 1,1-1 0,-1 0 0,0 0-1,0-1 1,0 1 0,0 0-1,1 0 1,10 1 558,-7-2-521,29 1 410,10-1-308,0 2 1,1 2 0,43 9 0,-21 2-1954,-38-8 625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38:49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12 110 5216,'-6'-6'1953,"1"0"-331,8 7 552,-3 1-2066,0 0 0,0 0 0,1 0 0,-1 0 0,1 0 0,0 0 0,-1-1 0,1 1 0,2 2 0,2 9 17,17 53 198,17 94 0,-24-90-46,-11-50-41,0-1 0,-1 1 0,-1 20 0,-4-21 703,2-19-923,0 0 1,0 0-1,0 0 0,0 0 1,0 1-1,-1-1 0,1 0 1,0 0-1,0 0 0,0 0 1,0 0-1,0 0 0,0 0 1,0 0-1,0 0 0,0 0 1,-1 1-1,1-1 1,0 0-1,0 0 0,0 0 1,0 0-1,0 0 0,0 0 1,-1 0-1,1 0 0,0 0 1,0 0-1,0 0 0,0 0 1,0 0-1,0 0 0,-1 0 1,1 0-1,0 0 0,0 0 1,0 0-1,0 0 0,0 0 1,0-1-1,-8-8 476,1-6-401,0 0 1,1-1-1,0 0 0,2 0 1,-5-25-1,-7-85-263,16 123 175,-2-20-112,0 0 1,2 0-1,1 0 1,0 0-1,6-24 1,-6 41 66,0-1 0,1 1 1,0 0-1,1-1 0,-1 1 1,1 0-1,0 0 0,1 1 1,-1-1-1,1 1 0,0-1 1,0 1-1,1 1 0,0-1 1,0 0-1,0 1 0,0 0 1,1 1-1,-1-1 0,1 1 1,11-5-1,-11 6 28,-1 0-1,1 0 1,0 0 0,0 1 0,0 0 0,0 0-1,0 1 1,-1 0 0,1 0 0,0 0-1,0 1 1,0 0 0,0 0 0,0 0 0,0 1-1,-1 0 1,1 0 0,-1 0 0,1 1-1,7 5 1,-12-8 23,0 1 0,0-1 0,0 1 0,0 0 0,-1 0-1,1-1 1,0 1 0,0 0 0,-1 0 0,1 0 0,-1 0 0,1 0-1,-1 0 1,1 0 0,-1 0 0,0 0 0,1 0 0,-1 0 0,0 0 0,0 0-1,0 0 1,0 0 0,0 2 0,0-1 26,-1 1 0,1-1 0,-1 0 0,0 0 0,0 1 0,0-1 0,0 0 0,0 0 0,0 0 0,-3 3 0,-1 1 96,0 0 1,0-1 0,-1 0 0,0 0 0,0 0-1,-12 7 1,4-4-94,-120 62 431,133-70-653,0 0 0,1 1 0,-1-1 0,0 0 0,1 0 0,-1 0 0,0 0 0,0 0 0,1 0 0,-1 0 0,0 0 0,0 0 0,1 0 0,-1 0 0,0 0 0,1 0 0,-1-1 0,0 1 0,1 0 0,-1 0 0,-1-2 0,4 2-1245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38:49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37 4736,'0'-2'302,"0"0"1,0 1 0,1-1-1,-1 0 1,0 1-1,1-1 1,-1 1-1,1-1 1,0 1 0,0-1-1,0 1 1,-1-1-1,1 1 1,0 0-1,1-1 1,1-1-1,-2 2-245,0 0-1,0 0 1,0 1-1,1-1 0,-1 0 1,0 1-1,0-1 0,1 0 1,-1 1-1,0 0 1,1-1-1,-1 1 0,1 0 1,-1-1-1,0 1 0,1 0 1,-1 0-1,1 0 1,-1 0-1,1 1 0,1-1 1,-2 1-50,0-1 1,-1 1 0,1-1-1,0 1 1,0-1 0,0 1 0,-1-1-1,1 1 1,0 0 0,0-1-1,-1 1 1,1 0 0,-1 0 0,1-1-1,-1 1 1,1 0 0,-1 0-1,1 0 1,-1 0 0,0 0-1,1 0 1,-1 0 0,0 0 0,0 0-1,0 0 1,0 0 0,0-1-1,0 1 1,0 0 0,0 0-1,0 0 1,-1 1 0,0 5 86,0-1 0,0 0 0,-4 9 0,4-12-36,-2 5 81,0-1 1,0 1 0,-1 0-1,-1-1 1,1 0-1,-1 0 1,0 0 0,-1 0-1,0-1 1,-12 11 0,16-16-58,0 1 1,0 0-1,1-1 1,-1 1-1,0 0 1,1 0-1,-1 0 1,1 0-1,0 1 1,0-1-1,-2 4 1,3-5-65,0 0-1,0 0 1,0 0 0,0 0 0,0 0-1,0-1 1,0 1 0,0 0 0,0 0 0,0 0-1,1 0 1,-1 0 0,0 0 0,1 0-1,-1 0 1,1 0 0,-1 0 0,1-1 0,-1 1-1,1 0 1,0 0 0,-1-1 0,1 1-1,0 0 1,-1-1 0,1 1 0,0-1 0,0 1-1,0-1 1,0 1 0,0-1 0,-1 0-1,2 1 1,15 6 43,0-1 0,1 0 0,-1-2 0,1 0 0,0-1 0,0 0 0,0-2 0,22 0 1,-21 0-2137,2 6 566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38:49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62 4480,'-2'0'302,"1"0"1,0 0-1,-1-1 1,1 1-1,0-1 1,0 1-1,-1-1 1,1 1-1,-2-2 1,2 1 592,3 3-239,-2-2-562,1 1 1,-1-1 0,1 0 0,0 0-1,-1 0 1,1 0 0,-1 0 0,1 0-1,0 0 1,-1 0 0,1 0-1,-1 0 1,1 0 0,0 0 0,-1 0-1,1 0 1,-1-1 0,1 1 0,-1 0-1,1 0 1,0-1 0,-1 1 0,1-1-1,4-1 486,43-12 850,89-12 1,-66 18-1427,0 3 1,75 4 0,-126 2-793,28 5 1,-38-4-779,-1 0 0,16 7 1,-11-3-291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38:50.5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10 5984,'3'-9'2842,"0"8"-1700,-1 8-801,-1 13 34,0 0 1,-2 0-1,-3 25 1,3-36-294,-7 50 649,-2-2-1,-21 66 1,28-111-507,1-8-68,1 1-1,-1-1 1,1 1-1,1-1 1,-2 6-1,5-9 195,2-6-161,8-9-34,76-104 282,-14 18-24,-57 77-268,2 1 0,27-23 0,-47 45-147,25-19-56,-24 19 52,-1-1 0,1 0 0,0 1 0,0-1 0,0 1 0,0-1 1,0 1-1,0 0 0,0-1 0,0 1 0,0 0 0,-1 0 0,1-1 0,0 1 0,0 0 0,1 0 1,-1 0-1,0 0 0,0 0 0,0 0 0,0 1 0,0-1 0,-1 0 0,1 1 0,2-1 0,-2 2-7,0 0 0,0-1-1,0 1 1,0 0 0,0-1-1,0 1 1,0 0-1,-1 0 1,1 0 0,-1 0-1,1 0 1,-1-1-1,0 4 1,1 29-27,-1-25 33,0 20 184,-2 1 0,-1 0 1,-10 44-1,13-74-174,-4 22 574,4-21-561,0-1 1,0 0-1,0 0 1,0 0-1,0 1 0,0-1 1,0 0-1,0 0 1,0 1-1,0-1 0,0 0 1,0 0-1,0 0 1,1 1-1,-1-1 0,0 0 1,0 0-1,0 0 1,0 1-1,0-1 0,0 0 1,1 0-1,-1 0 1,0 1-1,0-1 0,0 0 1,0 0-1,1 0 1,-1 0-1,1 0 14,-1 0 0,1 0-1,0 0 1,-1-1 0,1 1 0,0 0 0,-1 0-1,1-1 1,-1 1 0,1-1 0,-1 1 0,1 0 0,-1-1-1,1 1 1,-1-1 0,1 0 0,9-11-42,0 0 1,14-23 0,-16 23 6,-1 0 0,2 1 0,0 0 0,11-11 0,-19 21 34,0 0-1,0 0 0,1 0 1,-1 0-1,0 0 1,1 0-1,-1 0 1,1 0-1,-1 1 0,1-1 1,-1 0-1,1 1 1,-1-1-1,1 1 1,0 0-1,-1-1 0,1 1 1,0 0-1,2 0 1,-2 1-2,0 0 0,-1 0 1,1-1-1,-1 1 0,1 0 1,-1 0-1,1 0 0,-1 1 1,0-1-1,1 0 0,-1 0 1,0 1-1,0-1 0,0 1 1,0-1-1,0 1 0,0-1 1,0 4-1,6 13 67,-1 1 0,-1-1 1,0 1-1,-2 0 0,2 20 0,-3-22-153,-1 0-1,-1 0 1,0 0-1,-1 0 1,-4 17-1,5-25-972,0-9 971,0 0 1,0 0-1,0 0 1,0 0-1,0 0 1,1 0-1,-1 0 1,0-1-1,0 1 1,0 0 0,0 0-1,0 0 1,0 0-1,0 0 1,0 0-1,1 0 1,-1 0-1,0 0 1,0 0-1,0 0 1,0 0-1,0 0 1,0 0-1,0 0 1,1 0-1,-1 0 1,0 0-1,0 0 1,0 0-1,0 0 1,0 0-1,0 0 1,0 0 0,0 0-1,1 1 1,-1-1-1,0 0 1,0 0-1,0 0 1,0 0-1,0 0 1,0 0-1,0 0 1,0 0-1,0 0 1,0 0-1,0 1 1,0-1-1,0 0 1,0 0-1,1 0 1,-1 0-1,0 0 1,0 0 0,0 0-1,0 1 1,0-1-1,0 0 1,0 0-1,0 0 1,0 0-1,0 0 1,-1 0-1,1 0 1,0 1-1,0-1 1,0 0-1,0 0 1,6-11-4015,1-1 1313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38:56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53 2912,'-18'0'9610,"2"0"-6884,13 0-2486,2 0-230,1 0 1,-1 0 0,0 1-1,0-1 1,0 0 0,1 0-1,-1 1 1,0-1 0,0 0-1,1 1 1,-1-1 0,0 1-1,1-1 1,-1 1 0,0-1-1,1 1 1,-1-1 0,1 1-1,-1 0 1,1-1 0,-1 1-1,1 0 1,-1-1 0,1 1-1,0 0 1,0 0 0,-1-1-1,1 1 1,0 0 0,0 0-1,-1 1 1,-2 40-104,1 0-1,5 57 1,-1-35 122,4 104 58,2 105 2386,-8-279-2424,-1 0 0,0 1-1,0-1 1,0 0 0,0 0 0,-1 1-1,-4-8 1,-22-40 304,-1-1-291,17 24-84,1-1-1,2 1 0,0-2 1,2 1-1,2-1 1,-3-46-1,8 62 23,0 0 1,1-1 0,0 1-1,2 0 1,0 0 0,0 0-1,2 0 1,0 1-1,0-1 1,2 1 0,0 0-1,0 1 1,2 0-1,14-19 1,-17 26 0,1 0 0,1 0 0,-1 1 1,1 0-1,0 1 0,0-1 0,1 1 0,0 1 0,-1 0 0,2 0 0,13-3 0,-7 2-61,0 2-1,0 0 1,0 1-1,0 0 1,0 2-1,20 1 0,-30-1 40,-1 1 0,1 0 0,0 0 0,-1 0-1,0 1 1,1 0 0,-1 0 0,0 0 0,0 1-1,0-1 1,0 1 0,-1 0 0,1 1 0,6 6-1,-8-7 54,-1 0 0,1 0-1,-1 1 1,0-1 0,0 0-1,0 1 1,0 0 0,-1-1-1,0 1 1,1 0 0,-1 0-1,-1 0 1,1 0 0,0 0-1,-1 0 1,0-1 0,0 1-1,0 0 1,-1 0 0,1 0-1,-2 4 1,0 0 38,-1 0 0,-1 0 1,1 0-1,-1-1 0,-1 0 0,1 0 0,-1 0 0,0 0 0,-1-1 1,1 0-1,-1 0 0,-11 8 0,10-10 0,1 0-1,-1-1 1,0 0 0,0 0-1,0 0 1,-1-1 0,1 0-1,0 0 1,-1-1 0,1 0-1,-10 0 1,7-1-514,-1 0 0,1-1 1,-1 0-1,1-1 0,0 0 0,0-1 0,-13-4 0,34 10-6979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39:07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133 476 896,'0'-9'6960,"-19"-3"-3350,17 10-3539,0 1-1,-1 0 0,1 0 0,0 1 1,-1-1-1,1 0 0,-1 1 0,1-1 1,-1 1-1,1 0 0,-1 0 1,0 0-1,1 0 0,-1 1 0,1-1 1,-1 0-1,-2 2 0,1-1-101,1 0 0,0 1 1,0-1-1,-1 1 0,1 0 0,0 0 0,0 0 0,1 0 1,-1 0-1,0 0 0,1 1 0,-4 4 0,3-4 1,0 1 0,1-1 1,0 1-1,-1-1 0,1 1 0,1 0 0,-1 0 0,0 0 0,1 0 0,0 0 0,0 0 0,0 0 0,1 1 0,-1-1 0,1 0 0,0 0 1,1 5-1,0-3 20,0-1 1,0 0-1,1 0 0,-1 0 1,1 0-1,1 0 1,-1 0-1,1 0 1,0-1-1,0 1 1,0-1-1,1 0 1,-1 0-1,7 6 1,-7-8 48,-1 0 1,1 0-1,0 0 1,-1 0 0,1-1-1,0 1 1,0-1 0,0 0-1,1 1 1,-1-1 0,0-1-1,0 1 1,0 0 0,1-1-1,-1 0 1,0 0-1,1 0 1,-1 0 0,0 0-1,1-1 1,-1 1 0,0-1-1,0 0 1,5-2 0,-5 2 41,0-1 0,0 0 0,0-1 0,0 1 0,0-1 1,-1 1-1,1-1 0,-1 0 0,0 0 0,1 0 1,-1 0-1,-1 0 0,1 0 0,2-6 0,1-5 84,0 1 0,4-19 0,-6 13-78,0-1 0,-1 1 0,0-23 0,-6-62 156,1 67-152,-12-95 46,0 12 190,8 72-1233,-1 170 138,11-60 968,3 0 0,3 0 0,23 86 0,-26-122-76,27 94 428,-25-96-141,1 0 0,23 43 0,-19-48-134,-12-18-247,-1 0-1,1 0 1,0 0 0,0-1 0,0 1 0,0 0 0,0 0-1,0 0 1,0-1 0,0 1 0,0-1 0,0 1 0,0-1-1,0 1 1,0-1 0,2 1 0,3-4-830,-2 3 187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39:09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22 2816,'0'0'67,"0"-1"0,0 1 0,-1 0 0,1-1 0,0 1 0,0 0 0,0-1 0,0 1 0,1-5 4418,8 9-1621,-9-1-2720,0 0 1,1 1-1,0-1 1,0 0-1,2 4 1,1 7 54,2 14 7,-1 2 0,2 46 0,-3-19-152,7 132 246,-1-24 446,-9-138-642,-1-20-5,0 0 1,0 0 0,1-1 0,2 11-1,-1-12 868,-2-15-334,-1-4-46,2-4-343,-1-1 1,0 0 0,-5-28-1,-2-26-28,3-10 255,-1-52-94,5 105-428,2-1-1,7-40 1,-7 62 18,0 0 0,0 0-1,1 0 1,1 1 0,-1-1 0,1 1 0,1 0 0,0 0 0,7-10-1,-10 16 4,0-1-1,1 1 1,-1-1-1,1 1 0,-1 0 1,1 0-1,0 0 0,0 0 1,0 1-1,0-1 0,0 1 1,0 0-1,0 0 0,0 0 1,0 0-1,1 0 1,-1 1-1,0-1 0,1 1 1,-1 0-1,0 0 0,1 0 1,-1 0-1,0 1 0,1-1 1,-1 1-1,7 2 0,-7-1 55,1 0 0,-1 0-1,1 0 1,-1 0-1,1 0 1,-1 1-1,0-1 1,5 7 0,-6-8 10,-1 1 0,1 0 0,-1 0 0,0 0 0,1 0 0,-1 0 1,0 1-1,0-1 0,0 0 0,-1 0 0,1 1 0,-1-1 0,1 0 1,-1 1-1,0-1 0,1 1 0,-2 2 0,-1 5 66,0-1 1,-1 0-1,0 1 1,-1-1-1,0 0 0,0 0 1,-1-1-1,0 1 0,-1-1 1,1 0-1,-2-1 1,1 1-1,-10 7 0,2-2-61,-2 0 0,0-1-1,0 0 1,-1-1 0,-30 14-1,33-19-495,-1 0-1,0-1 1,0 0-1,-21 2 0,17-3-885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5:57.4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105 148 3232,'-4'-7'1186,"0"8"840,-1 17 340,4-13-2792,-35 217 3174,22-109-1902,-24 210 1517,36-306-1690,1-14 25,2-10 165,11-92 242,-10 71-1058,12-155-175,-11 126 150,12-108-1,34-89 1238,-49 254-1257,0 0 0,0-1 1,0 1-1,0 0 0,1 0 1,-1-1-1,0 1 0,0 0 0,0-1 1,0 1-1,1 0 0,-1 0 1,0-1-1,0 1 0,1 0 0,-1 0 1,0-1-1,0 1 0,1 0 1,-1 0-1,0 0 0,1 0 1,-1 0-1,0-1 0,1 1 0,-1 0 1,0 0-1,1 0 0,-1 0 1,0 0-1,1 0 0,-1 0 0,0 0 1,1 0-1,-1 0 0,0 0 1,0 0-1,1 0 0,-1 0 1,0 1-1,1-1 0,-1 0 0,0 0 1,1 0-1,-1 0 0,0 1 1,0-1-1,1 0 0,-1 0 1,0 0-1,0 1 0,1-1 0,-1 1 1,13 12 17,-10-7-6,0 0 0,-1 0 1,3 11-1,0 0 14,38 150 209,-14-45 43,-7-44 138,3-1 0,45 94 0,-62-156-102,1 0 0,0 0 0,19 23 0,-28-37-275,1-1 1,-1 1 0,1-1-1,-1 1 1,1-1-1,-1 1 1,1-1 0,-1 0-1,1 1 1,-1-1 0,1 0-1,0 1 1,-1-1-1,1 0 1,-1 0 0,1 0-1,0 0 1,-1 1 0,1-1-1,0 0 1,-1 0-1,1 0 1,0 0 0,-1-1-1,1 1 1,-1 0 0,1 0-1,0 0 1,-1 0-1,1-1 1,0 1 0,-1 0-1,1 0 1,-1-1-1,1 1 1,-1-1 0,1 1-1,-1 0 1,1-1 0,-1 1-1,1-1 1,-1 0-1,3-2 117,0-1-1,-1 1 0,1-1 1,2-7-1,-4 10-125,13-31 238,-2-1 1,14-62 0,-21 76-235,58-218 49,33-90-1472,-84 295-3386,-7 22 2410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39:09.6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95 2720,'-1'0'171,"-1"0"1,0 0-1,1 0 1,-1 0-1,0 1 1,0-1-1,1 1 1,-1-1-1,0 1 1,-1 1-1,-8 1 3399,34-8 405,45-8-2926,558-59 2444,-467 59-3235,314 17 1,-466-3-428,0-1-1,0 1 1,0 0 0,0 1-1,0 0 1,-1 0 0,12 5 0,-15-3-2301,-3-1 700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39:10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77 6144,'2'-15'2754,"0"10"-730,-2 5-1432,2 9 315,3 6-666,0 0 0,0 1 0,-2-1 0,4 32 0,-4 65 1039,-3-89-938,0-22-317,0 0 1,0 0 0,0 0-1,0 0 1,1 0 0,-1 0-1,0 0 1,1 0-1,-1 0 1,0 0 0,1 0-1,0 1 1,-1-2-18,1 2 243,13-6 580,-5-2-658,-1-1 0,0-1-1,0 1 1,8-12-1,1 1-171,88-110-176,-24 25 1028,-79 102-841,0-2 1,1 0-1,0 0 1,0 0-1,0 0 0,7-4 1,-10 7-13,1 0 0,-1-1 1,1 1-1,0 0 0,-1 0 0,1 0 1,-1-1-1,1 1 0,0 0 1,-1 0-1,1 0 0,-1 0 0,1 0 1,0 0-1,-1 0 0,1 1 1,-1-1-1,1 0 0,0 0 1,0 1 0,0-1 0,0 1 0,0 0 0,-1-1 0,1 1 0,0 0 0,-1 0 1,1 0-1,-1-1 0,1 1 0,-1 0 0,1 0 0,-1 0 0,1 0 1,-1 0-1,0 1 0,3 7 32,-1 1 1,0-1-1,-1 1 1,0-1-1,0 1 1,-2 14-1,-9 61 229,5-49 26,4-22-47,3-7-27,-2-7-210,0 0-1,0 0 1,0 0-1,0 0 1,0 0-1,0 0 1,0 0-1,0 0 0,0 1 1,0-1-1,0 0 1,0 0-1,1 0 1,-1 0-1,0 0 1,0 0-1,0 0 1,0 0-1,0 0 0,0 0 1,0 0-1,0 0 1,0 0-1,0 0 1,0 0-1,1 0 1,-1 0-1,0 0 0,0 0 1,0 0-1,0 0 1,0 0-1,0 0 1,0 0-1,0 0 1,0 0-1,0 0 0,0 0 1,1 0-1,-1 0 1,0 0-1,0 0 1,0 0-1,0-1 1,0 1-1,0 0 0,0 0 1,0 0-1,0 0 1,0 0-1,0 0 1,0 0-1,0 0 1,0 0-1,7-10 63,-1 1 0,-1-1-1,6-12 1,-1 2-84,7-13 7,-13 22 42,2 0 1,-1 1-1,1 0 0,1 0 1,0 0-1,16-17 0,-21 26-14,-1-1-1,0 1 0,1 0 0,-1 0 0,0 0 0,1 0 1,-1 1-1,1-1 0,0 0 0,-1 1 0,1-1 0,0 1 1,-1-1-1,1 1 0,0 0 0,-1-1 0,1 1 0,3 1 1,-3-1 1,0 1 1,0-1 0,0 1-1,-1 0 1,1 0-1,0 0 1,-1 0 0,1 0-1,0 0 1,-1 0 0,1 1-1,-1-1 1,0 1-1,0-1 1,1 1 0,0 2-1,4 5 5,0 1 0,-1 1-1,0-1 1,-1 1-1,0 0 1,-1 0 0,0 0-1,2 19 1,-1 9-287,-3 48 1,-1-66-134,2-1-1779,4-3 625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39:10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34 3552,'-6'-4'403,"-6"-3"864,12 7-1205,-1 0 0,1 0 0,0 0 1,0 0-1,0-1 0,-1 1 0,1 0 1,0 0-1,0 0 0,0 0 0,0 0 0,0 0 1,-1 0-1,1 0 0,0-1 0,0 1 0,0 0 1,0 0-1,0 0 0,0 0 0,-1 0 0,1-1 1,0 1-1,0 0 0,0 0 0,0 0 0,0 0 1,0-1-1,0 1 0,0 0 0,0 0 0,0 0 1,0-1-1,0 1 0,0 0 0,0 0 0,0 0 1,0 0-1,0-1 0,0 1 0,3-4 3488,-3 4-3475,0-1 1,1 1 0,-1 0 0,0-1 0,0 1 0,0-1 0,1 1-1,-1 0 1,0-1 0,1 1 0,-1 0 0,0 0 0,1-1 0,-1 1-1,0 0 1,1 0 0,-1-1 0,1 1 0,-1 0 0,0 0 0,1 0-1,0 0 1,15-3 655,1 1 0,0 1-1,0 0 1,-1 1 0,29 5-1,-27-4-447,261 41 810,-249-37-938,-19-1-186,3 0-592,-13-4 521,-1 0-1,0 0 0,0 0 0,0 0 1,1 1-1,-1-1 0,0 0 0,0 0 1,0 0-1,1 0 0,-1 0 0,0 0 1,0 0-1,0 0 0,1 0 0,-1 0 1,0-1-1,0 1 0,0 0 0,1 0 1,-1 0-1,0 0 0,0 0 0,0 0 1,0 0-1,1 0 0,-1 0 0,0-1 1,0 1-1,0 0 0,0 0 0,0 0 0,1 0 1,-1-1-1,0 1 0,0 0 0,0 0 1,0 0-1,0 0 0,0-1 0,0 1 1,0 0-1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39:11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8384,'5'-5'3808,"16"13"-3328,-3-5 1312,5 6-1088,8-4 352,4 1-641,6 2-159,-2 4-160,1-7-160,-4 3 32,-5-5-3007,0 0 1663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39:13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40 2720,'-12'-2'1293,"12"2"-1219,0 0 0,0 0 0,0 0 0,0 0 0,-1 0 0,1 0 0,0 0-1,0 0 1,0 0 0,0 0 0,0 0 0,0 0 0,0 0 0,-1 0 0,1 0 0,0 0 664,-1 1-664,1-1 0,0 0 0,0 0 0,0 0 0,0 0 0,0 0 0,0 0 0,0 0-1,0 0 1,0 1 0,0-1 0,0 0 0,0 0 0,0 0 0,0 0 0,9 15 6784,2 3-6625,64 192 1670,-31-79-1508,31 31-133,-53-119-18,-2 1-1,27 80 0,-12 8 498,-33-126-664,0 1 0,1-1 0,0 0 0,4 7 0,7 12 466,-1-36 284,-7-2-708,0-1-1,-1 1 1,-1-1-1,0 0 1,2-20-1,5-15 83,42-225 19,-18 75-227,3 43-180,4-21-1034,-42 176 1128,3-10-1334,-3 11 1262,0 0 1,0 0-1,0 0 1,0-1-1,0 1 1,0 0-1,0 0 1,14 3-8839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39:17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267 490 1728,'3'1'8658,"-1"-3"-9258,-2 2 660,0 0-1,1 0 1,-1 0-1,0 0 1,0 0 0,0 0-1,0 0 1,1 0-1,-1 0 1,0-1-1,0 1 1,0 0-1,0 0 1,0 0-1,1 0 1,-1 0-1,0-1 1,0 1-1,0 0 1,0 0 0,0 0-1,0 0 1,0-1-1,0 1 1,0 0-1,0 0 1,0 0-1,0-1 1,0 1-1,0 0 1,0 0-1,0 0 1,0-1-1,0 1 1,0 0-1,0 0 1,0 0 0,0 0-1,0-1 1,0 1-1,0 0 1,0 0-1,0 0 1,0 0-1,-1-1 1,1 1-1,0 0 1,0 0-1,0 0 1,0 0-1,0 0 1,0 0-1,-1-1 1,1 1 0,0 0-1,0 0 1,0 0-1,-1 0 1,-18-3 1996,-24 4-606,31 1-1438,0 0 0,0 1 0,-16 6 1,-2 1-206,21-8 128,-1 2-1,1-1 1,0 1 0,0 0 0,0 1 0,1 0-1,-1 1 1,-10 9 0,17-14 66,0 1 0,0 0 1,0 0-1,0 0 0,0 1 0,1-1 1,-1 0-1,1 1 0,-1-1 0,1 1 0,0-1 1,0 1-1,0 0 0,1-1 0,-1 1 1,1 0-1,-1 0 0,1 0 0,0-1 0,0 1 1,0 0-1,0 0 0,0 0 0,1-1 1,0 1-1,-1 0 0,1-1 0,0 1 1,0 0-1,0-1 0,1 1 0,-1-1 0,1 1 1,1 2-1,0-2 64,0 0 0,0 1 0,0-1-1,0 0 1,1 0 0,-1-1 0,1 1 0,0-1 0,0 0 0,0 0 0,0 0-1,6 2 1,-2-2 91,0 0-1,0 0 1,1 0-1,-1-1 0,13 0 1,-15-1-78,0 0 0,1-1 0,-1 0 0,0 0 0,1 0-1,-1-1 1,0 0 0,0 0 0,0-1 0,-1 1 0,1-1 0,0 0 0,-1-1 0,0 0 0,0 1 0,0-2 0,0 1 0,-1 0 0,0-1 0,0 0 0,0 0 0,0 0 0,-1-1 0,1 1-1,3-10 1,-1-3-21,-1 1-1,-1-1 1,0-1-1,-1 1 1,-1-1-1,-1-23 0,1 18-51,3-276-212,-6 217 25,-1 50-398,0 25-186,1 23 101,10 113 665,-3-50 320,20 233 614,-21-193-625,-4-97-298,-1 0 1,-3 26-1,-4-10-2696,6-30 1432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39:17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40 258 6976,'1'0'371,"0"0"0,0 0-1,0 1 1,0-1 0,0 0 0,0 0 0,0 1 0,0-1 0,0 1-1,0-1 1,0 1 0,1 0 0,-1 6-115,1-1 1,-1 0-1,-1 1 1,1 0-1,-1-1 0,0 1 1,-1-1-1,0 1 1,-1 7-1,0 0 76,-19 461 2169,16-432 54,6-58-2203,0 1 1,4-17 0,1-1-227,23-158 301,16 0 74,58-93-59,-96 266-460,-3 7-53,0 0 0,1 0 0,0 1 0,0 0 0,1 0 0,0 0 0,14-15 0,-19 24 59,0-1 0,-1 1 0,1-1 1,0 1-1,-1-1 0,1 1 0,0 0 0,-1-1 1,1 1-1,0 0 0,0-1 0,-1 1 1,1 0-1,0 0 0,0 0 0,0 0 0,-1 0 1,1 0-1,0 0 0,0 0 0,0 0 0,1 0 1,-1 1-5,1 0-1,-1 0 1,1-1 0,-1 1 0,0 0 0,1 0-1,-1 0 1,0 0 0,0 0 0,2 3 0,2 2 0,-1 0 0,-1 0 0,1 1 0,3 8 1,-2-4 54,-1 0 0,-1 1 0,1 0 0,-2 0 0,1-1 0,-2 1 0,0 1 0,0 14 0,-1-21-3,-1-1 0,0 1 0,0 0-1,0 0 1,-1-1 0,1 1 0,-1-1-1,-1 1 1,1-1 0,-1 0 0,0 0-1,0 0 1,0 0 0,-1 0 0,0-1-1,0 1 1,0-1 0,0 0 0,-6 3-1,-4 3 104,-1-1 0,-1-1 0,0-1 1,-17 6-1,19-7-45,2-2-103,-1 1 0,0-2 0,0 0 1,0 0-1,-1-1 0,-17 0 0,20-2-1172,0-1 0,0 0-1,1 0 1,-19-6 0,13 2-1176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0:04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9 2304,'-5'-8'7264,"6"10"-7159,0 0 0,0 0 0,0 0 0,0 0 0,0 0 0,-1 0 0,1 0 0,-1 0 0,0 4 0,0-5-49,0 1-1,0 0 1,-1-1-1,1 1 0,-1 0 1,1-1-1,-1 1 0,0-1 1,1 1-1,-1-1 1,0 1-1,0-1 0,0 1 1,0-1-1,-1 0 1,1 0-1,0 0 0,0 0 1,-3 2-1,1-1 31,1 0 0,-1-1 0,0 1 1,0-1-1,-1 1 0,1-1 0,0 0 0,-5 1 0,5-2-21,0 1 1,1-1-1,-1 0 1,0 0-1,1 0 1,-5-1-1,7 1-66,0 0 0,-1 0-1,1 0 1,0 0 0,-1-1-1,1 1 1,0 0 0,0 0-1,-1 0 1,1 0 0,0-1-1,0 1 1,-1 0 0,1 0-1,0 0 1,0-1 0,0 1-1,0 0 1,-1 0 0,1-1 0,0 1-1,0 0 1,0 0 0,0-1-1,0 1 1,0-1-22,0 0 0,0 0 0,0 0 0,0 1 0,0-1 0,0 0 0,1 0 0,-1 1 1,0-1-1,1 0 0,-1 1 0,0-1 0,1 0 0,0 0 0,1-2-3,0 1 0,1-1 0,-1 1 0,1 0 0,-1 0 1,1 1-1,-1-1 0,1 0 0,0 1 0,0-1 0,0 1 0,0 0 0,4-1 0,0 0 126,-7 2-96,0 0 1,0 0-1,0 0 1,0 0-1,0 0 1,0 0-1,0 0 1,0 0-1,0 0 1,0 0-1,0 0 1,0 0-1,0 0 1,0 0-1,0 0 1,0 0-1,0 0 1,0 0-1,0 0 1,0 0-1,0 0 1,0 0-1,0 0 1,0 1-1,0-1 1,0 0-1,0 0 1,0 0-1,0 0 1,0 0-1,0 0 0,0 0 1,0 0-1,0 0 1,0 0-1,0 0 1,0 0-1,0 0 1,0 0-1,0 0 1,0 0-1,1 0 1,-1 0-1,0 0 1,0 0-1,0 0 1,0 0-1,0 0 1,0 0-1,0 0 1,0 0-1,0 0 1,0 0-1,0 0 1,0 0-1,0 0 1,0 0-1,0 0 1,0 0-1,0 0 1,0 1 155,-12 5 682,8-4-781,0 0 0,-1-1 0,1 0 0,0 0 0,-1 0 0,1 0 0,0-1 0,-1 0 0,1 0 0,-8 0 1,-2-1-563,21 1 39,1 0 459,-1 0-1,1 0 1,0 1 0,0 0-1,-1 0 1,14 5 0,-10-2 158,0 2 0,0-1 0,0 2 0,17 12-1,-24-15-62,0-1 0,0 1 0,0 0-1,-1 0 1,1 1 0,-1-1-1,0 1 1,0-1 0,-1 1-1,1 0 1,-1 0 0,0 0 0,2 8-1,-3 0 147,0-1 0,0 0 0,-1 1 0,0-1 0,-2 1 0,1-1 0,-6 22 0,2-18-117,-1 0 0,0 0 1,-1 0-1,0-1 0,-2 0 0,0-1 0,0 1 0,-23 24 0,4-9 76,-1-2-1,-53 40 1,71-58-243,8-8-275,1 0 1,0 0-1,0 0 1,-1 0-1,1 0 0,-1-1 1,1 1-1,-1-1 1,0 0-1,0 0 0,-5 2 1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0:05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13 153 4736,'-13'-19'8064,"15"23"-7750,20 25 444,27 45 0,-23-32-204,-13-20-392,-1 0 1,-1 1-1,13 38 1,13 75-152,-24-72 200,12 58-15,52 149-1,-68-236 194,-8-27-284,1-1 0,4 14 0,-5-10 581,-1-8 314,0-9-360,0-1-481,1 0 0,0 1 1,0-1-1,0 0 0,4-9 1,3-13-50,14-54-35,56-139 0,70-57-347,19-59 213,-166 334 54,-1 4 2,5-8-34,-2-1-1,0 1 0,0-1 0,0 1 1,-1-1-1,2-17 0,-24 68-3285,14-12 1980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0:06.8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 4384,'-2'0'525,"0"0"1,0 1 0,0-1-1,1 0 1,-1 1-1,0 0 1,0-1-1,0 1 1,1 0-1,-3 1 1,-4-1 5319,43 2-4618,126 6-390,122-9 790,-283-6-5053,0 4 2066,0 5-73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5:59.5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1009 5408,'-3'1'303,"3"-1"-210,-1 0-1,1 0 0,-1 0 1,1 0-1,0 0 0,-1 0 1,1 0-1,-1 0 0,1 0 1,-1 0-1,1 1 0,0-1 1,-1 0-1,1 0 0,0 0 1,-1 1-1,1-1 0,-3 5 4567,8-12-2003,51-48 1027,-40 38-3201,90-81 805,-2 1-729,27-52 621,-95 98-1302,-36 55 99,0 0 1,0 0-1,0 0 1,-1 0-1,1 0 0,-2 5 1,-8 24 13,-21 44 0,16-41 132,-11 39 0,25-70-81,0 0-1,0 0 1,0 1 0,1-1 0,0 8 0,0-12-14,0 0 0,0 0 1,0 0-1,0 0 0,0 0 0,0 0 1,0 0-1,0 0 0,1 0 0,-1 0 1,0 0-1,1 0 0,-1 0 1,1 0-1,-1 0 0,1-1 0,0 1 1,-1 0-1,1 0 0,0 0 0,-1-1 1,1 1-1,0 0 0,0-1 0,0 1 1,0-1-1,-1 1 0,1-1 0,0 1 1,0-1-1,0 0 0,0 1 1,0-1-1,0 0 0,2 0 0,0 0 61,1-1 0,-1 1 0,1-1-1,-1 0 1,1 0 0,-1-1 0,0 1-1,1-1 1,-1 0 0,3-2 0,3-1-5,-1-1 1,11-11-1,16-20-211,-2-2 0,32-50 1,-56 77-76,-9 12 195,0 0 0,0 0 0,0 0 1,0 0-1,0 0 0,0 0 1,0 1-1,0-1 0,0 0 0,0 0 1,0 0-1,0 0 0,0 0 1,0 0-1,0 0 0,0 0 0,0 0 1,0 0-1,0 0 0,0 0 0,0 0 1,0 0-1,0 0 0,0 0 1,0 0-1,0 0 0,0 0 0,0 0 1,1 0-1,-1 0 0,0 0 1,0 0-1,0 0 0,0 0 0,0 0 1,0 0-1,0 0 0,0 0 1,0 0-1,0 0 0,0 0 0,0 0 1,0 0-1,0 0 0,0 0 0,0 0 1,0 0-1,1 0 0,-1 0 1,0 0-1,0 0 0,0 0 0,0 0 1,0 0-1,0 0 0,0 0 1,0 0-1,0 0 0,0 0 0,0 0 1,0 0-1,0 0 0,0 0 0,0 0 1,0 0-1,0 0 0,1 8-182,-3 18 189,2-21-42,-1 54 75,2-27 10,-1-29-38,1 1 0,-1-1 0,1 1 0,0-1 0,-1 1 0,2-1 0,-1 1 0,0-1 0,1 0 1,-1 0-1,4 5 0,-4-7 28,0 1 0,0-1 0,1 1 0,-1-1 1,0 1-1,1-1 0,-1 0 0,1 0 0,-1 1 1,1-1-1,0 0 0,-1-1 0,1 1 1,0 0-1,0 0 0,-1-1 0,1 1 0,0-1 1,0 1-1,0-1 0,0 0 0,0 0 0,2 0 1,11-3 32,0-1 0,0 0 0,0-1 0,0-1 0,15-8 0,9-3 41,46-17-56,151-84 1,-225 109-419,-23 18-112,-68 57 202,-15 15 156,91-77 140,1-1 1,0 1 0,0-1-1,0 1 1,1 0-1,-1 0 1,-2 7-1,4-10-15,1 1 1,0-1-1,-1 0 0,1 1 0,0-1 1,-1 0-1,1 1 0,0-1 0,0 0 1,0 1-1,1-1 0,-1 0 0,0 1 1,0-1-1,1 0 0,-1 1 0,1-1 0,-1 0 1,1 0-1,-1 1 0,1-1 0,0 0 1,-1 0-1,1 0 0,0 0 0,0 0 1,0 0-1,0 0 0,2 1 0,0 0 63,0-1-1,1 0 0,-1 0 0,0 0 1,1 0-1,-1 0 0,1-1 1,-1 1-1,1-1 0,-1 0 0,1 0 1,-1 0-1,1-1 0,3 0 1,5 0 85,5-1-86,-1-1-1,0 0 1,0-1 0,0 0-1,0-2 1,0 0 0,27-15-1,-30 14-32,-1-1 0,0 0 0,-1-1 1,1 0-1,-2 0 0,17-19 0,-9 6-2,-1-1 0,18-33 0,96-166-163,-6 22 293,-112 179-213,-2 0 1,0-1-1,-2 0 1,0 0-1,10-45 1,-18 65 27,-1 1-1,1-1 1,-1 1 0,1-1 0,-1 1 0,0-1-1,0 1 1,0 0 0,0-1 0,0 1 0,0-1-1,0 1 1,-1-1 0,1 1 0,0-1 0,-1 1-1,1-1 1,-1 1 0,0 0 0,1-1-1,-2-1 1,1 3 14,1 0 1,0 0-1,0-1 0,0 1 0,-1 0 0,1 0 0,0-1 0,-1 1 0,1 0 1,0 0-1,0 0 0,-1 0 0,1 0 0,0-1 0,-1 1 0,1 0 0,0 0 1,-1 0-1,1 0 0,0 0 0,-1 0 0,1 0 0,0 0 0,-1 0 1,1 0-1,0 0 0,-1 0 0,1 0 0,0 1 0,-1-1 0,1 0 0,0 0 1,-1 0-1,-9 8-159,8-5 96,-14 11 29,0 1 0,1 1 0,1 1-1,1 0 1,0 0 0,1 1 0,1 1 0,1 0 0,0 1 0,2 0 0,0 0-1,-9 40 1,3 15 171,-6 118-1,19-174-61,1-1-1,1 0 1,1 1 0,1-1-1,6 25 1,-7-37-20,0 0 0,0-1-1,0 1 1,1 0 0,-1-1 0,1 0 0,1 1 0,-1-1-1,1-1 1,0 1 0,0 0 0,0-1 0,1 0 0,-1 0-1,1 0 1,0-1 0,0 0 0,1 1 0,8 3 0,-4-5 12,-1 1 1,1-1 0,-1-1-1,1 0 1,-1 0 0,1 0 0,0-2-1,-1 1 1,1-1 0,11-3 0,-6 1-4,1-1 0,-1-1 1,1 0-1,-2-1 0,19-10 1,-21 9-39,-1-1 0,1 0 0,-1-1 1,-1 0-1,0-1 0,0 0 1,-1 0-1,0-1 0,-1 0 0,0-1 1,-1 0-1,0 0 0,-1 0 1,8-22-1,-9 20 10,8-26-143,-12 37 81,0 0 0,-1 0 1,0 0-1,1 1 0,-1-1 1,0 0-1,-1 0 0,1 0 1,0 0-1,-1 0 0,-1-3 1,2 5 21,0 1 0,0-1 0,-1 0 1,1 1-1,0-1 0,-1 1 1,1-1-1,0 1 0,-1-1 1,1 0-1,-1 1 0,1 0 0,-1-1 1,1 1-1,-1-1 0,1 1 1,-1 0-1,1-1 0,-1 1 1,0 0-1,1-1 0,-1 1 0,1 0 1,-2 0-1,1 0 0,-1 0-1,1 0 1,0 0-1,-1 0 1,1 0-1,0 1 1,-1-1-1,1 0 1,0 1 0,0-1-1,-2 2 1,-4 2-26,1 0 0,0 1 1,-9 7-1,14-11 26,-28 26 35,1 2 0,1 1 0,-32 46 0,50-63-17,-11 25 0,17-33-3,1 0 0,0 1 0,0 0-1,0-1 1,1 1 0,0 0 0,-1 9 0,3-14 14,-1 1 0,0-1 0,0 1 0,0-1 0,1 0 0,-1 1 0,1-1 0,-1 0 0,1 1 0,-1-1 0,1 0 0,0 0 0,0 0 0,0 1 0,0-1 0,0 0 0,0 0 0,0 0 0,0 0 0,0-1 0,0 1-1,0 0 1,0 0 0,1-1 0,-1 1 0,0 0 0,1-1 0,-1 0 0,0 1 0,3-1 0,3 2 52,1-1 1,0 0-1,-1 0 0,10-1 0,-13 0 2,11 0-8,1 0-1,-1-1 0,0-1 1,0 0-1,0-1 0,0-1 1,27-10-1,-23 6-18,0-1 1,0-1 0,-1-1-1,24-18 1,-2-2 44,16-14-212,-51 40 160,0 0-1,0 0 1,0-1 0,-1 1-1,0-1 1,0 0 0,4-10-1,-5 9-333,-8 11 213,-6 15 112,-1 4 49,1-1 39,-9 29-1,18-45-77,0 1-1,0-1 1,1 1-1,0 0 1,0-1 0,0 1-1,1 0 1,0 0-1,2 8 1,-2-13 6,0 0 0,1 0-1,-1 0 1,1 0 0,0 0 0,0 0 0,0 0 0,0-1 0,0 1-1,0 0 1,0 0 0,0-1 0,1 1 0,-1-1 0,1 1-1,-1-1 1,3 2 0,-1-1 11,0-1 0,0 0 0,0 1 1,0-1-1,0 0 0,0 0 0,0-1 0,1 1 0,-1-1 0,3 1 0,6-2 25,0 1 0,0-1 0,-1-1 0,1 0 0,11-5 0,1 0-1040,0-2-1,31-17 1,-50 23 98,-1 1 1,-1 0-1,1-1 0,0 0 1,0 1-1,-1-2 1,0 1-1,0 0 0,0-1 1,0 1-1,0-1 1,-1 0-1,1 0 0,-1 0 1,0 0-1,3-8 1,3-14-2752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0:07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45 4224,'-8'-5'1299,"2"0"145,6 5-1420,0 0-1,0 0 1,0 0 0,0 0 0,0 0 0,0 0-1,0 0 1,0 0 0,0 0 0,0 0 0,0 0-1,0 0 1,0 0 0,0 0 0,0 0 0,0 0-1,0 0 1,0 0 0,0-1 0,0 1 0,0 0-1,0 0 1,0 0 0,1 0 0,-1 0-1,0 0 1,0 0 0,0 0 0,0 0 0,0 0-1,0 0 1,0 0 0,0 0 0,0 0 0,0 0-1,0 0 1,0 0 0,0 0 0,0 0 0,0 0-1,0-1 1,0 1 0,0 0 0,0 0 0,0 0-1,-1 0 1,1 0 0,0 0 0,0 0-1,0 0 1,0 0 0,0 0 0,0 0 0,0 0-1,0 0 1,0 0 0,0 0 0,0 0 0,0 0-1,1-6 2895,3-3 394,-2 8-3228,-1-1 0,0 1 0,1 0 0,-1-1 0,1 1 1,0 0-1,-1 0 0,1 0 0,0 0 0,-1 0 0,1 1 0,0-1 1,0 0-1,0 1 0,0 0 0,0-1 0,2 1 0,6-1 252,0 1-1,13 1 0,-1 0-221,23 1 28,76 14-1,-87-11-72,19 0-3125,-26-2 1174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0:11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36 976 1472,'-16'2'632,"-3"0"3754,28-7 1552,14-13-4195,3-1-1280,89-60-212,-114 77-272,0 1 1,1 0-1,-1 0 0,1 1 0,-1-1 1,1 0-1,-1 0 0,1 1 1,0-1-1,-1 1 0,3-1 1,-3 1 9,0 0 1,0 0-1,-1 0 0,1 1 1,0-1-1,0 0 1,-1 0-1,1 1 1,0-1-1,-1 0 1,1 1-1,0-1 0,-1 1 1,1-1-1,0 1 1,-1-1-1,1 1 1,-1 0-1,1-1 0,-1 1 1,0 0-1,1-1 1,-1 1-1,1 0 1,-1-1-1,0 2 1,4 8-36,-1 1-1,0 0 1,0-1 0,-1 1 0,-1 0 0,0 0 0,-1 14 0,1-3 15,2-7 55,-1-1-1,2 1 1,0-1 0,1 1 0,0-1 0,10 17 0,-14-28-15,0 0 73,1 0 0,-1 0 0,1 0 0,-1-1 0,1 1 0,0-1 0,0 1 0,0-1 0,0 0 0,0 0 0,1 0 1,-1 0-1,1 0 0,4 3 0,-5-5-22,0 1 1,0-1 0,-1 0-1,1 1 1,0-1-1,0 0 1,-1 0 0,1 0-1,0 0 1,0-1-1,0 1 1,-1 0 0,1-1-1,0 1 1,-1-1-1,1 0 1,0 1 0,-1-1-1,1 0 1,-1 0-1,1 0 1,-1 0-1,0 0 1,1-1 0,-1 1-1,0 0 1,2-2-1,2-4 68,1 0-1,-1-1 1,-1 1 0,0-1-1,6-12 1,13-44 264,-18 43-345,-2 0 0,0 0 0,-1 0 1,-2-43-1,0 39-6,0 14-55,-1 1-1,-4-17 0,3 17-114,1 1 0,-1-14-1,2 22 105,0 1 0,0-1 0,0 1 0,0-1 0,0 1 0,0-1 0,0 1 0,0-1 0,1 1 0,-1 0 0,0-1 0,0 1 0,1-1 0,-1 1 0,0 0 0,0-1 0,1 1 0,-1 0 0,0-1 0,1 1 0,-1 0 0,1-1 0,-1 1 0,0 0 0,1 0 0,-1-1 0,1 1 0,-1 0 0,1 0 0,-1 0 0,0 0 0,1 0 0,-1 0 0,1 0 0,-1 0 0,1 0 0,-1 0 0,1 0 0,-1 0 0,1 0 0,-1 0 0,1 0 0,0 0 0,28 9 156,-17-5-85,129 36 957,-133-38-925,0 1 0,-1 1 0,11 5 0,-16-8-35,1 1 0,0 0 1,0 0-1,-1 0 1,1 0-1,-1 0 1,0 0-1,1 1 1,-1-1-1,3 6 0,-5-6-45,0 0 0,0 0-1,0-1 1,0 1-1,0 0 1,0 0-1,-1-1 1,1 1 0,0 0-1,-1 0 1,0-1-1,1 1 1,-1 0-1,-1 1 1,-2 5-58,4-7 58,-1 0 0,1-1 0,-1 1 0,0 0 0,1 0-1,-1 0 1,0-1 0,0 1 0,0 0 0,0-1-1,0 1 1,0-1 0,1 1 0,-1-1 0,0 1 0,0-1-1,-1 0 1,1 0 0,-2 1 0,-3 1 1,5-2 4,1 0 0,0 0-1,0 0 1,0 0-1,0 0 1,0 0 0,0 1-1,0-1 1,0 0-1,0 0 1,0 0 0,0 0-1,0 0 1,0 0-1,0 0 1,0 0-1,0 0 1,-1 0 0,1 0-1,0 0 1,0 0-1,0 0 1,0 1 0,0-1-1,0 0 1,0 0-1,0 0 1,0 0 0,0 0-1,0 0 1,0 0-1,0 0 1,0 0-1,0 0 1,0 0 0,0 1-1,0-1 1,0 0-1,1 0 1,-1 0 0,0 0-1,0 0 1,0 0-1,0 0 1,0 0 0,0 0-1,0 0 1,0 0-1,0 0 1,0 0-1,0 1 1,2 10-51,2-8 53,-1 1-1,0-1 1,1 0 0,-1-1-1,1 1 1,0-1 0,0 1-1,0-1 1,0 0 0,0 0-1,1-1 1,-1 0 0,9 2-1,-1-1 59,0 0 0,0-1-1,0 0 1,14-2 0,-24 1-63,17-1 147,0-1 0,28-5 1,-41 5-113,0 0 1,0 0 0,-1 0-1,1-1 1,0 0-1,-1 0 1,1 0 0,-1-1-1,0 0 1,0 0-1,6-7 1,-6 5-4,0 0 1,-1-1-1,1 0 0,-1 0 1,-1 0-1,1 0 0,-1-1 1,0 0-1,-1 1 0,0-1 1,0 0-1,1-13 0,-3 9-15,1 1 0,-1 0-1,-1-1 1,0 1 0,-1 0 0,0 0-1,0 0 1,-6-15 0,6 23-47,1 0 1,-1 0 0,1 0 0,-1 0 0,0 0-1,0 0 1,0 1 0,0-1 0,-1 1-1,-2-3 1,3 3 2,0 1 0,1 0 1,-1 0-1,0 0 0,0 0 0,0 0 0,1 1 0,-1-1 0,0 1 1,0-1-1,0 1 0,0-1 0,0 1 0,0 0 0,-1 0 0,1 0 1,0 0-1,0 1 0,-3 0 0,-1 1-2,-1 1-1,1 0 1,0 0 0,1 1-1,-1-1 1,1 1-1,-1 0 1,1 1 0,0 0-1,1-1 1,-1 1-1,-4 8 1,-3 3-52,0 1 1,-15 32-1,22-38 44,-1 1 0,2 0-1,0 0 1,0 0 0,1 1 0,-2 21-1,4-28 34,1 0 0,0 1-1,1-1 1,-1 0-1,1 0 1,0 0-1,0 0 1,1-1 0,0 1-1,0 0 1,0-1-1,1 1 1,0-1-1,0 0 1,0 1 0,5 3-1,-1 0 44,1-1-1,1 0 1,0 0-1,0-1 1,0-1 0,1 0-1,0 0 1,0 0-1,13 4 1,-16-7 18,0-1 0,0 0 0,0 0 0,0 0-1,0-1 1,0 0 0,0-1 0,0 1 0,0-1 0,1-1 0,-1 0 0,0 0-1,0 0 1,0 0 0,12-5 0,-14 3-21,0 0 0,0 0-1,0 0 1,-1 0 0,1-1 0,-1 0 0,0 1-1,0-2 1,4-5 0,-2 4 11,7-11 39,0 0-1,-1-1 0,-1 0 0,-1-1 1,12-29-1,-7 15-42,57-134-48,-38 85-1,68-185-138,-96 252 126,-1-1-1,-1 0 0,-1-1 1,0 1-1,-1-1 0,0 1 1,-3-32-1,1 48 19,-4-19-256,-2 16 11,-4 9 10,3 0 182,1 1 0,0 0 0,0 1-1,0-1 1,-8 17 0,-20 51-90,30-66 125,-17 45-48,3 2 0,2-1-1,3 2 1,2 0 0,2 0-1,0 68 1,8-104 103,1 1 1,1-1-1,1 1 1,6 29-1,-7-45-27,1 0 0,0 0 0,0 0 0,0-1-1,0 1 1,1-1 0,0 1 0,0-1 0,1 0 0,-1 0 0,1 0 0,0-1 0,1 1-1,-1-1 1,1 0 0,0 0 0,0-1 0,0 1 0,0-1 0,6 3 0,-1-3 39,1 0 0,-1 0 0,0-1-1,1 0 1,0-1 0,-1 0 0,1-1 0,17-1 0,-8-2 48,1 0-1,-1-1 1,30-10-1,-34 9-61,-1-1-1,-1-1 1,0-1-1,0 0 0,15-11 1,-3-1 32,34-35 1,-51 43-69,-8 10-15,0 1 1,0-1-1,0 1 1,0 0-1,0 0 1,0-1-1,0 1 1,0 0-1,1 0 1,-1 0-1,0 0 1,2 0-1,-2 1 8,-1 1 0,0-1 0,0 1 0,0-1-1,0 1 1,1-1 0,-1 1 0,0-1 0,0 1 0,0-1 0,0 1 0,0-1-1,0 1 1,0-1 0,0 1 0,-1-1 0,1 1 0,0-1 0,0 1 0,-1 0-1,-2 8-47,-1 0-1,-1-1 1,-9 15-1,-4 6 17,15-23 4,-4 5-20,1 2 0,-8 18 1,13-27 46,0 0 1,0-1-1,0 1 1,1 0-1,-1 0 1,1-1-1,0 1 1,0 0-1,0 0 1,1 0-1,-1-1 1,1 1-1,0 0 1,1 3-1,-1-5 29,-1-1 0,1 1 0,0-1 0,0 1 0,-1-1 0,1 0 0,0 1 0,0-1 0,0 0-1,1 0 1,-1 0 0,0 0 0,0 0 0,1 0 0,-1 0 0,0 0 0,1 0 0,-1-1 0,1 1 0,-1-1 0,1 1 0,-1-1 0,1 1 0,-1-1 0,1 0-1,0 0 1,-1 0 0,1 0 0,-1 0 0,1 0 0,0 0 0,-1 0 0,1-1 0,-1 1 0,2-1 0,2-1 37,-1 1 0,0-1 0,0 0 1,-1 0-1,1 0 0,0 0 0,-1-1 0,1 1 1,-1-1-1,0 0 0,0 0 0,4-5 0,-1-1 4,0 0 0,-1 0 0,0-1-1,0 0 1,-1 0 0,0 0 0,4-19-1,-7 22-50,0 0-1,0 0 1,0 0-1,-1 0 1,0 0-1,-1 0 1,0 0-1,0 0 1,0 0-1,-1 0 1,0 0-1,0 1 1,-4-9-1,4 12-30,0 0-1,1 1 1,-1-1 0,0 0-1,0 1 1,0 0 0,-1-1-1,1 1 1,-1 0 0,1 0-1,-1 0 1,1 1 0,-1-1-1,0 1 1,0-1 0,0 1-1,0 0 1,0 0 0,0 0-1,0 1 1,0-1 0,-1 1-1,1 0 1,0-1 0,0 1-1,0 1 1,-1-1 0,1 0-1,0 1 1,0 0 0,0-1-1,-4 3 1,-28 14 80,34-17-33,11 0-1,0 0 0,-1-1-1,1 0 1,0 0-1,0-1 1,-1-1 0,11-3-1,-7 2-7,71-21-106,-29 7 120,1 3 1,79-12-1,-97 23-68,40 1 0,-62 3 77,-1 1 0,1 1 0,-1 1-1,0 0 1,22 7 0,-19-6 174,-17-4-17,-8 3 75,0 3-262,-1 0 1,0 0-1,0-1 0,-17 7 1,0 1 118,24-13-125,-79 49-153,67-40 48,0 1 0,0 1 0,-17 17 0,28-26 96,0 1-1,0-1 1,0 1 0,1-1-1,-1 1 1,0-1-1,1 1 1,0 0 0,0 0-1,0 0 1,0 0 0,0 0-1,0 0 1,1 0-1,-1 4 1,1-4 4,1-1 1,-1 0-1,1 0 0,-1 1 1,1-1-1,0 0 0,0 0 1,0 0-1,0 0 0,0 0 0,0 0 1,0 0-1,1 0 0,-1-1 1,1 1-1,-1 0 0,1-1 0,0 1 1,0-1-1,0 0 0,2 2 1,7 3 56,1-1 0,-1 0 1,1 0-1,0-1 0,0-1 1,1 0-1,-1-1 0,1 0 1,-1-1-1,1 0 0,-1-1 1,1 0-1,-1-1 0,1-1 1,21-5-1,-27 5-31,0 0-1,0-1 1,-1 0 0,1 0 0,-1-1-1,0 1 1,0-1 0,0-1-1,0 1 1,-1-1 0,1 0 0,-1 0-1,-1-1 1,7-8 0,4-9 21,-1 0-1,17-38 1,-22 41 38,-3 8-123,0-1 1,-2 0-1,6-19 0,-7 26-274,-1 16 123,-1 18 91,-5 31-69,2-37 163,1 40-1,1-55 13,1-1 0,0 1 0,0 0 0,1-1 0,0 0 0,0 1 0,0-1 0,1 0 0,0 0 0,4 7 0,-5-10 20,-1-1 0,1 0 0,0 0 0,0 0 0,-1 0 0,1 0 0,0-1 0,0 1 0,1 0 0,-1-1 0,0 0 0,1 1 0,-1-1 0,0 0 0,1 0 0,-1-1 0,1 1 0,0 0 0,2 0 0,1-1 10,1-1 0,-1 1 1,0-1-1,0 0 0,0 0 0,1-1 0,8-3 1,-2 0 5,0 0 0,-1-1 0,0-1 0,0 0 0,0-1 0,15-12 1,-11 5-1,0 0 0,-1-1 1,19-27-1,-3-2 14,-3-3-1,34-72 1,10-61 66,-67 170-123,10-30-41,-1-2 0,9-46 0,-12 30-162,-1 0 1,0-72-1,-11 119 37,-1 16-48,-2 18-35,-35 214-101,7-56 273,23-115 150,2 0 0,4 129 0,3-175-14,2 18 15,-2-36-68,0 1 0,1 0 0,-1 0 0,0 0 0,1-1 0,-1 1 0,1 0 0,0-1 0,0 1 0,0 0 1,0-1-1,0 1 0,0-1 0,2 3 0,-3-4 6,1 1 1,-1-1-1,1 0 1,0 1 0,-1-1-1,1 1 1,0-1 0,0 0-1,-1 0 1,1 1-1,0-1 1,0 0 0,0 0-1,-1 0 1,1 0-1,0 0 1,0 0 0,0 0-1,-1 0 1,1 0 0,0 0-1,0-1 1,-1 1-1,1 0 1,0 0 0,0-1-1,-1 1 1,1-1-1,0 1 1,-1 0 0,1-1-1,1 0 1,1-2 16,0-1-1,0 1 1,0 0 0,4-8 0,29-55 12,-10 16-40,-26 50-13,1-1 0,-1 0 0,1 0 0,-1 0 0,0 1 0,1-1 0,-1 0 0,1 0 0,0 1 0,-1-1 0,1 0 0,-1 1 0,1-1 0,0 1 0,0-1 0,-1 1 0,1-1-1,0 1 1,0-1 0,1 1 0,-2 0 5,1 0 0,-1 1 0,0-1-1,1 0 1,-1 1 0,1-1 0,-1 1 0,0-1-1,1 0 1,-1 1 0,0-1 0,1 1 0,-1-1-1,0 1 1,0-1 0,0 1 0,1-1-1,-1 1 1,0-1 0,0 1 0,0-1 0,0 1-1,0 0 1,1 9-30,0 0-1,-2 14 1,-11 142-193,11-159 229,-1 3 28,1 0 0,0 0 0,1 0-1,0-1 1,0 1 0,1 0 0,3 12 0,-4-21-16,1 0 0,-1 0 0,0 0 1,1 0-1,-1 0 0,1 0 1,-1-1-1,1 1 0,-1 0 0,1 0 1,0-1-1,-1 1 0,1 0 0,0-1 1,-1 1-1,1 0 0,0-1 0,0 1 1,0-1-1,0 0 0,0 1 1,0-1-1,-1 0 0,1 1 0,0-1 1,0 0-1,0 0 0,0 0 0,0 0 1,0 0-1,0 0 0,0 0 0,0 0 1,0 0-1,0 0 0,0-1 1,0 1-1,0 0 0,0-1 0,1 0 1,5-2 47,1-1 0,-1 0 1,0 0-1,7-6 0,-1 1-39,-5 4-12,30-16-76,-34 19 46,0 0-1,0 1 1,0-1-1,0 1 1,0 0-1,0 0 1,6 0-1,-10 0 14,1 1-1,0 0 1,-1 0-1,1 0 1,-1 0-1,1 0 0,0 1 1,-1-1-1,1 0 1,-1 0-1,1 0 1,-1 0-1,1 1 1,-1-1-1,1 0 1,-1 1-1,1-1 0,-1 0 1,1 1-1,-1-1 1,1 0-1,-1 1 1,1-1-1,-1 1 1,1 0-1,-1 0 6,0 0 0,1 0 0,-1 0 0,0 0 0,0 0 0,0 0 0,0 0 0,0 0 1,0 0-1,-1 0 0,1 0 0,0 0 0,0 0 0,-1 1 0,-2 7 27,-1-1-1,0-1 1,-6 9 0,6-10-20,-17 28-115,-33 58-48,17-19 188,-75 132 413,111-204-432,-25 35 198,23-33-179,1 0 0,-1 0 0,0-1 0,0 1 0,1-1 0,-2 0 0,1 0 0,0 0 0,-5 2 0,7-3-19,1-1 1,-1 0-1,0 1 0,1-1 0,-1 0 0,0 0 0,1 0 0,-1 0 0,0 1 0,0-1 1,1 0-1,-1 0 0,0 0 0,1-1 0,-1 1 0,0 0 0,1 0 0,-1 0 1,0 0-1,1-1 0,-1 1 0,0 0 0,1 0 0,-1-1 0,1 1 0,-2-1 1,2 0 5,-1 0-1,1 0 1,-1 0 0,1 0 0,-1 0 0,1 0 0,0 0 0,-1 0 0,1 0 0,0 0 0,0 0 0,0 0 0,0-1 0,0-1 0,1-4 34,0-1-1,0 1 1,1 0 0,3-8 0,34-70 9,-30 66-100,-2 7 52,0 1 1,0 0-1,1 0 1,0 1 0,1-1-1,1 2 1,-1-1-1,1 2 1,12-9-1,-1 3-128,1 0 0,1 2-1,40-17 1,-28 13-1406,-2-2-3992,-20 12 3378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0:11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25 8896,'-44'-16'4032,"49"13"-3520,-5-2-128,8 10-320,5-5-2336,5 3 1216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0:12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332 507 4064,'0'-1'147,"-1"1"-1,1-1 1,0 1 0,-1-1 0,1 1-1,0-1 1,0 0 0,-1 1 0,1-1-1,0 1 1,0-1 0,0 0 0,0 1-1,0-1 1,0 1 0,0-2-1,0 2-33,0-1-1,0 1 0,0 0 1,0 0-1,0-1 0,0 1 1,0 0-1,0 0 0,-1-1 1,1 1-1,0 0 0,0 0 0,0 0 1,0-1-1,0 1 0,0 0 1,0 0-1,-1 0 0,1-1 1,0 1-1,0 0 0,0 0 0,-1 0 1,1 0-1,0-1 0,0 1 1,0 0-1,-1 0 0,1 0 1,0 0-1,0 0 0,-1 0 1,1 0-1,0 0 0,0 0 0,-1 0 1,1 0-1,0 0 0,-6-3 252,0 1 1,0 1-1,1-1 0,-1 1 0,0 0 0,0 0 0,0 1 0,0 0 0,0 0 0,-9 1 1,-13 4-41,-1 0 0,-30 12 0,44-12-355,1 0 1,0 1-1,1 1 1,-1 0-1,-22 17 1,34-22 58,0 0 1,0 0 0,-1 0-1,1 0 1,0 0 0,1 0-1,-1 1 1,0-1 0,1 1-1,-1-1 1,1 1-1,0 0 1,-2 5 0,3-7 12,0 1 1,0-1 0,0 1 0,0-1-1,0 1 1,0-1 0,1 1-1,-1 0 1,0-1 0,1 1 0,-1-1-1,1 0 1,0 1 0,-1-1-1,1 1 1,0-1 0,0 0 0,0 0-1,0 1 1,0-1 0,0 0-1,0 0 1,0 0 0,1 0 0,-1 0-1,0-1 1,1 1 0,1 1-1,3 0 67,-1 1-1,1-1 0,-1 0 1,1-1-1,0 1 0,0-1 0,0 0 1,0-1-1,-1 1 0,1-1 0,9-1 1,-1-1 98,1 0 0,-1-1 0,23-7 0,-30 7-164,0 0 0,0 0 0,0-1 0,0 0 0,-1 0-1,1 0 1,-1-1 0,0 0 0,5-6 0,3-4-138,-1-1 0,11-18 0,-9 14-280,-15 19 357,0 1 0,0 0 0,0-1 0,1 1 0,-1 0 0,0-1 0,0 1 0,1 0 0,-1-1 0,0 1 0,0 0 0,1 0 1,-1 0-1,0-1 0,1 1 0,-1 0 0,1 0 0,-1 0 0,0 0 0,1-1 0,-1 1 0,0 0 0,1 0 0,-1 0 0,1 0 0,-1 0 0,0 0 0,1 0 0,-1 0 0,1 0 0,-1 0 0,0 1 0,1-1 0,-1 0 0,0 0 0,1 0 0,-1 0 0,0 1 0,1-1 0,-1 0 0,0 0 1,1 0-1,-1 1 0,0-1 0,1 0 0,-1 1 0,0-1 0,2 1 49,-1 0 0,0 0 1,0 0-1,0 0 1,1-1-1,-1 1 0,1 0 1,-1-1-1,0 1 0,1-1 1,-1 0-1,1 1 0,2-1 1,-2 0 5,-1 0-1,0-1 1,1 1 0,-1 0 0,1-1-1,-1 1 1,1-1 0,-1 1 0,0-1-1,1 0 1,-1 1 0,0-1 0,0 0 0,0 0-1,1 0 1,-1 0 0,0 0 0,0 0-1,1-2 1,13-24 607,-12 21-487,11-25 253,-2 0-1,9-38 0,-1 2-166,-7 28-277,2 0 0,2 2-1,1 0 1,45-69 0,-57 100-346,-3 9 156,-5 16 81,1-15 142,-69 326-40,69-327 41,-24 93 4,-4 0-1,-5-2 0,-4-2 0,-53 96 0,22-70 99,54-95 165,-1-1 1,-34 36 0,29-44 693,25-20-785,0-1-1,0 1 0,11-11 0,-6 6-113,40-50-149,99-112 576,-119 143-1227,1 2 0,1 2 1,56-38-1,-14 13-4661,-44 25 267,-11 8 2088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0:12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51 6816,'-5'-8'3072,"18"4"-2656,0 1 1952,10 3-1376,17-5 992,9 5-1121,13-3-223,-4-2-384,27-2-224,-1 3-64,17-5-1247,-7 9 703,4-3-4992,-14 3 3104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0:30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19 744 2144,'-18'1'6980,"21"3"-5329,9 2-826,-7-6-592,1 1 0,0-1 0,0 1 0,-1-1 0,1-1 0,0 1 0,-1-1 0,1 0 0,0-1 0,-1 1 0,11-5 0,-1-2 77,0 0-1,23-17 0,-23 14-199,1-1-27,0-1 0,-1-1-1,0-1 1,-1 0 0,-1-1-1,22-33 1,-9 6 177,35-79 0,-25 24-58,-35 97-205,-1 0-1,0 0 0,0 0 0,0-1 0,1 1 0,-1 0 1,0 0-1,0 0 0,-1 0 0,1 0 0,0-2 0,-2 2-171,-1 8-83,-14 61-330,-3 20 509,12-41-25,-7 54-105,15-89 193,-1 0-1,2 0 1,-1 0 0,2 0 0,0-1-1,4 18 1,-5-26 91,0 0-1,0 0 0,0-1 1,0 1-1,0 0 1,1-1-1,-1 1 0,1-1 1,0 0-1,0 1 1,3 2-1,-4-5-42,0 1-1,0 0 1,0-1 0,0 1 0,0-1-1,1 0 1,-1 1 0,0-1 0,0 0-1,1 0 1,-1 0 0,0 1 0,1-2-1,-1 1 1,0 0 0,0 0-1,1 0 1,-1 0 0,0-1 0,0 1-1,1-1 1,-1 1 0,0-1 0,0 1-1,0-1 1,0 0 0,1 0-1,4-3 56,0 0-1,-1 0 0,0-1 1,0 0-1,0 0 0,0 0 0,-1 0 1,5-7-1,26-52 38,-14 25-75,-6 15-101,6-12-686,-20 36 732,-1 0 0,0 1-1,0-1 1,0 0-1,0 0 1,0 0 0,0 0-1,0 0 1,0 0-1,0 0 1,0 0 0,0 0-1,0 0 1,0 0-1,0 0 1,0 0 0,0 0-1,0 0 1,0 0-1,0 0 1,1 0 0,-1 0-1,0 0 1,0 0-1,0 0 1,0 0 0,0 0-1,0 0 1,0 0-1,0 0 1,0 0 0,0 0-1,0 0 1,0 0-1,0 0 1,0 0 0,0 0-1,0 0 1,1 0-1,-1 0 1,0 0 0,0 0-1,0 0 1,0 0-1,0-1 1,0 1 0,0 0-1,0 0 1,0 0-1,0 0 1,0 0 0,0 0-1,0 0 1,0 0-1,0 0 1,0 0 0,0 0-1,0 0 1,0 0-1,0 0 1,0 0 0,0 0-1,0-1 1,0 1-1,0 0 1,0 0 0,0 0-1,1 7-187,0 12 118,-1-19 72,-8 90 102,3-53-78,4-28-130,1-9 149,0 1 0,-1-1 1,1 1-1,0-1 0,0 0 0,0 1 0,0-1 0,0 1 0,0-1 0,0 0 0,0 1 0,0-1 0,0 1 1,0-1-1,0 1 0,0-1 0,0 0 0,0 1 0,1-1 0,-1 1 0,0 0 0,15-8 869,52-37-408,-28 17-685,-34 23 147,29-17-167,-31 19 162,0 0-1,1 1 1,-1 0-1,0-1 0,1 1 1,-1 0-1,1 1 1,5-2-1,-8 3 33,0-1 0,1 0 0,-1 0 0,0 1 0,0-1-1,0 1 1,1-1 0,-1 1 0,0 0 0,0-1 0,0 1 0,0 0 0,0 0-1,0 0 1,0 0 0,0 0 0,0 0 0,-1 0 0,1 0 0,0 0 0,0 0 0,-1 0-1,1 0 1,-1 0 0,1 1 0,-1-1 0,0 0 0,1 0 0,-1 2 0,2 4-40,-1 1 0,0-1 1,0 0-1,-1 9 0,0-3-5,-1-7 63,1 0 1,0 0-1,0-1 0,0 1 0,1 0 1,2 7-1,-3-13 21,1 1 0,-1-1 0,1 0 0,-1 1 0,1-1 0,0 1 0,-1-1-1,1 0 1,0 1 0,-1-1 0,1 0 0,0 0 0,-1 0 0,1 0 0,0 1 0,-1-1 0,1 0 0,0 0 0,1-1-1,3 2 87,-1-1-64,0 1 0,0-1 0,1 0 0,-1-1 0,0 1 0,0-1 0,0 0 0,0 1 0,0-2 0,6-1 0,15-4-3,42-14 145,-62 19-218,-5 2 26,0 0 0,0 0 0,0 0 1,0 0-1,0 0 0,0 0 0,0 0 1,0 0-1,0 0 0,0 0 0,0 0 1,0 1-1,0-1 0,0 0 0,0 0 1,0 0-1,0 0 0,0 0 0,1 0 1,-1 0-1,0 0 0,0 0 0,0 0 1,0 0-1,0 0 0,0 0 0,0 0 1,0 0-1,0 0 0,0 0 0,0 0 1,0 0-1,0 0 0,0 0 0,0 0 1,0 0-1,0 0 0,0 0 0,0 0 1,0 0-1,0 0 0,0 0 0,0 0 1,0 0-1,0 0 0,1 0 0,-1 0 1,0 0-1,0 0 0,0 0 0,0 0 1,0 0-1,0 0 0,0 0 0,0 0 1,0 0-1,0 0 0,0 0 1,0 0-1,0 0 0,0 0 0,0 0 1,0 0-1,0 1 96,9-10 37,40-45 144,-41 45-263,-3 3-18,0 0 1,0-1 0,7-13-1,6-23 70,-3-1-1,-1 0 1,9-51-1,-9 35 137,12-69-195,-23 108-76,-1 0-1,-1 0 0,-1 0 1,-3-28-1,-1 38-295,4 11 343,-1 0 0,1 0 0,0 0 0,0 0 0,0 0 0,-1 0-1,1 0 1,0 0 0,0 0 0,0 0 0,-1 0 0,1 0 0,0 0-1,0 0 1,-1 0 0,1 0 0,0 1 0,0-1 0,0 0 0,0 0 0,-1 0-1,1 0 1,0 0 0,0 0 0,0 0 0,0 1 0,-1-1 0,1 0-1,0 0 1,0 1 0,-12 19-810,11-17 960,-7 14-223,1 1-1,1 0 0,-7 34 0,-5 60 10,13-77 38,1 2 51,1 0-1,1 1 1,2-1 0,2 1-1,13 72 1,-13-102 18,1-1 1,0 1-1,0 0 0,0-1 1,6 10-1,-7-14-3,-1 0 1,1 0-1,0-1 0,0 1 1,1 0-1,-1-1 0,0 1 1,1-1-1,0 0 0,-1 0 1,1 0-1,0 0 0,0 0 1,0-1-1,4 2 0,1-1 57,0-2-1,-1 1 0,1-1 1,0 0-1,0-1 0,-1 1 1,1-2-1,-1 1 0,1-1 1,-1 0-1,1-1 0,-1 1 1,0-1-1,0-1 0,0 0 1,12-8-1,-13 8-25,-1-1-1,1 0 1,0 1-1,-1-2 1,0 1 0,0-1-1,-1 1 1,0-1 0,0-1-1,0 1 1,0 0-1,-1-1 1,0 0 0,-1 0-1,0 0 1,0 0-1,2-11 1,-4 10-36,0 0 0,0 0 0,-1 0 0,0 0 0,0 1 0,-1-1 0,0 0 0,-6-13 0,6 17-59,0-1 0,0 1 0,0 0 0,-1 0 0,1 0 0,-1 0 0,0 1 0,0-1 0,-1 1 0,1 0 0,-1 0 0,1 0 0,-1 0 0,0 0 0,-6-2 0,8 4 20,0 1 0,0-1 0,0 1 0,0 0-1,0-1 1,0 1 0,0 0 0,0 0 0,0 0-1,0 0 1,0 1 0,0-1 0,0 1 0,0-1-1,0 1 1,0 0 0,0-1 0,1 1 0,-1 0-1,0 0 1,0 0 0,1 1 0,-1-1 0,1 0-1,-3 2 1,0 2-47,0-1-1,0 1 1,1-1-1,-1 1 1,1 0-1,0 1 1,-3 7-1,2-2-15,0 0 0,0 0 0,1 1 0,1-1 0,0 1 1,-1 21-1,3-28 99,0-1 0,0 0 0,0 0 0,1 0 0,-1 1 1,1-1-1,0 0 0,1 0 0,-1 0 0,1 0 0,-1-1 1,1 1-1,0 0 0,1-1 0,-1 1 0,0-1 0,1 1 0,0-1 1,0 0-1,0 0 0,0-1 0,0 1 0,5 2 0,1-1 64,0 0 0,1 0 0,-1-1-1,1 0 1,-1-1 0,1 0-1,0 0 1,0-1 0,0-1-1,0 1 1,0-2 0,0 1-1,15-4 1,-4 0 55,-1-2-1,0 0 1,0-1-1,-1-1 1,30-16-1,-31 14 11,30-22 0,-42 27-101,0 0 0,0-1 0,0 0 0,-1 0 0,0 0 0,0-1 0,6-9-1,2-7-64,-6 12-33,-1 1-1,7-20 1,-9 24-222,-2 10 78,1 19-8,-1-10 185,5 33 41,-6-35 2,1 1 0,0-1-1,0 0 1,1 0-1,1 0 1,0-1 0,0 1-1,12 18 1,-16-27-2,1-1 0,-1 0-1,1-1 1,0 1 0,0 0 0,-1 0 0,1 0 0,0 0 0,0-1 0,0 1 0,0 0 0,0-1-1,0 1 1,0 0 0,0-1 0,0 0 0,0 1 0,0-1 0,1 0 0,-1 1 0,0-1 0,2 0-1,-1 0 9,0-1 0,-1 1 0,1 0 0,0-1 0,0 0 0,-1 1 0,1-1-1,0 0 1,-1 0 0,1 0 0,-1 0 0,1 0 0,1-2 0,5-6 75,0 0 1,0-1 0,10-17-1,-12 18-79,13-18 38,29-31 0,-43 51-90,1-1-225,-4 8 164,-2 5 94,-1 8-18,0 1 0,-1 0-1,-8 25 1,-1 10 69,10-37 13,4-9 139,13-12 163,-8 2-392,41-31 67,-21 16-150,39-25-1,-66 47 109,1-1 1,-1 0-1,0 0 0,1 1 1,-1-1-1,0 0 1,1 1-1,-1 0 1,1-1-1,-1 1 0,1 0 1,1 0-1,-2 0 4,0 0 1,-1 0-1,1 1 0,0-1 0,-1 0 0,1 1 0,-1-1 1,1 0-1,-1 1 0,1-1 0,-1 1 0,1-1 1,-1 1-1,1-1 0,-1 1 0,0 0 0,1-1 0,-1 1 1,0-1-1,1 1 0,-1 0 0,0-1 0,0 1 0,0 0 1,1-1-1,-1 1 0,0 0 0,0 0 0,0 5-17,0 0 0,0-1 0,0 1 0,-1-1 0,-2 11-1,-1 19-95,4-33 116,0 0 1,0 1-1,1-1 0,-1 0 1,0 0-1,1 0 0,0 0 1,-1 0-1,1 0 0,0 0 0,0 0 1,2 4-1,0-4 13,-1 1 1,0-1-1,1 0 1,-1 0-1,1-1 1,0 1-1,0 0 0,0-1 1,-1 0-1,1 0 1,1 0-1,-1 0 1,0 0-1,0 0 0,0-1 1,4 1-1,4 0-11,0-1 0,0 0 0,16-2 0,-6-2 30,0 0-1,0-1 0,-1-1 0,0-1 0,0-1 0,0-1 0,-1-1 1,34-23-1,-39 26 74,-14 7-110,0 0 0,0 0 0,0 0 1,0 0-1,0 0 0,0 0 0,1 1 0,-1-1 1,0 0-1,0 0 0,0 0 0,0 0 0,0 0 1,0 0-1,0 0 0,0 1 0,0-1 1,0 0-1,0 0 0,0 0 0,0 0 0,0 0 1,0 0-1,0 1 0,0-1 0,0 0 1,0 0-1,0 0 0,0 0 0,0 0 0,0 1 1,0-1-1,0 0 0,0 0 0,0 0 1,0 0-1,0 0 0,0 0 0,0 0 0,0 1 1,0-1-1,0 0 0,-1 0 0,1 0 1,0 0-1,0 0 0,0 0 0,-19 26-99,7-15 89,0 0-1,0-1 1,-15 9-1,-15 13 96,-37 25-192,79-57 115,0 0 0,0 0 1,0 0-1,0 0 0,0 0 0,0 0 1,0 0-1,0 0 0,0 0 0,1 0 0,-1 0 1,0 0-1,0 0 0,0 0 0,0 0 0,0 0 1,0 0-1,0 0 0,0 0 0,0 0 1,0 0-1,0 0 0,0 0 0,0 0 0,0 0 1,0 0-1,0 0 0,0 0 0,0 0 0,0 0 1,0 1-1,1-1 0,-1 0 0,0 0 0,0 0 1,0 0-1,0 0 0,0 0 0,0 0 1,0 0-1,0 0 0,0 0 0,0 0 0,0 0 1,0 0-1,0 0 0,0 0 0,0 0 0,0 0 1,0 1-1,11-4 194,16-7-60,-12 2-124,0-1 1,-1 0 0,17-14-1,34-21-167,-64 43 132,0 0 0,1 0-1,-1 0 1,0 0 0,1 0 0,-1 0 0,0 1-1,1-1 1,-1 1 0,1-1 0,-1 1 0,1-1-1,0 1 1,2 0 0,-3 0 7,0 0 1,-1 1 0,1-1-1,0 0 1,0 1-1,-1-1 1,1 1-1,-1-1 1,1 1-1,0-1 1,-1 1 0,1-1-1,-1 1 1,1 0-1,-1-1 1,0 1-1,1 0 1,-1-1-1,1 1 1,-1 0 0,0 0-1,0-1 1,0 1-1,1 0 1,-1 0-1,0 0 1,0 1-1,1 25 88,-1-23-82,0 0-1,0 0 1,0 0 0,1 0 0,-1 0 0,1 0 0,0-1 0,0 1 0,0 0-1,2 4 1,-2-6-14,2 3 17,0 0 1,0 0-1,1 0 1,6 9-1,-9-13 20,0 0 0,1 0-1,-1 0 1,0 0 0,0 0 0,1-1-1,-1 1 1,0 0 0,1 0 0,-1-1 0,1 1-1,-1-1 1,1 0 0,-1 1 0,1-1-1,-1 0 1,1 0 0,0 0 0,-1 0-1,1 0 1,-1 0 0,1 0 0,-1 0 0,3-1-1,5-3 18,0 0-1,0 0 1,0-1 0,-1 0-1,0-1 1,0 0-1,0 0 1,-1 0-1,0-1 1,0 0-1,6-9 1,6-7 16,-1-1 0,-2 0 0,0-2 0,-2 0 0,17-41 0,42-145 161,-71 205-210,39-150-312,-41 154 293,1-1-1,-1 1 1,0-1 0,0 1 0,-1-6 0,1 9 7,0 0 1,0-1-1,0 1 1,0-1-1,0 1 1,0 0-1,0-1 1,-1 1-1,1 0 1,0-1-1,0 1 1,0 0-1,0-1 1,-1 1-1,1 0 1,0 0-1,0-1 1,-1 1-1,1 0 1,0 0-1,-1-1 1,1 1-1,-1 0-9,0 0 0,1 0 0,-1 0 0,1 0-1,-1 1 1,1-1 0,-1 0 0,1 1-1,-1-1 1,1 0 0,-1 1 0,1-1-1,0 0 1,-1 1 0,1-1 0,0 1 0,-1-1-1,1 0 1,0 1 0,-1-1 0,1 2-1,-8 10 2,2 0 0,-1 1-1,2 0 1,0 0 0,0 0-1,1 1 1,1-1 0,-3 24-1,2 5 24,2 69 0,4-82-569,0 0-1,2 0 1,1 0-1,1-1 1,14 39-1,-6-38-2476,3-4 950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0:31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3136,'-6'1'1806,"11"0"2419,10 2-2144,0 1-1570,1 0 0,-1 0 0,29 1 0,-23-3-497,105 7 390,-71-6-274,24 1-1493,10 1-5456,-66-2 4585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0:31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96 5472,'-13'-20'2496,"16"1"-2176,-3 7 320,5 4-416,0-8-96,0 7-64,3 1-416,0 5 192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0:36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446 27 2816,'-1'1'215,"1"0"-1,0 0 1,-1 0-1,1 0 1,0 0-1,0 1 1,-1-1 0,1 0-1,0 0 1,0 0-1,0 0 1,0 0 0,1 2-1,-1-2-89,0 0-1,0 0 0,1 0 1,-1 0-1,0 0 0,0 0 1,0 0-1,-1 0 1,1 0-1,0 0 0,0 0 1,0 0-1,-1 0 0,1 0 1,-1 0-1,1 0 0,0 0 1,-1 0-1,0-1 1,1 1-1,-1 0 0,0 0 1,0 0-1,-3 2 201,0-1 1,-1 0-1,1 0 0,0 0 0,-1 0 1,1-1-1,-1 0 0,1 0 1,-1 0-1,0-1 0,-6 1 0,-12 2 199,9-1-479,-28 4 277,-49 14 0,78-16-276,0 0 0,1 1 0,0 1 0,0 0 0,0 0 0,1 1 0,0 0 0,-11 11 1,13-10-11,0 1 1,0 0 0,1 0 0,1 1 0,0 0 0,0 0 0,1 1 0,-10 21 0,14-26-12,0 0 1,0 0 0,1 0 0,-1 0 0,2 0-1,-1 0 1,1 1 0,-1-1 0,2 0 0,-1 0-1,1 0 1,0 1 0,0-1 0,0 0 0,1 0-1,0-1 1,0 1 0,1 0 0,3 6 0,-2-6 39,1-1 1,-1 0-1,1 0 1,0 0-1,0 0 1,1-1-1,-1 0 1,1 0-1,0 0 1,0-1-1,0 0 1,1 0-1,-1 0 1,1-1-1,-1 0 1,11 2-1,-3-2 46,0 1 0,1-2-1,-1 0 1,1-1-1,-1 0 1,28-5-1,-29 2-26,1 0 0,-1-2 0,0 1-1,0-2 1,-1 1 0,1-2-1,19-13 1,-17 8-22,0 1-1,-1-2 1,-1 0 0,0 0 0,12-18-1,-17 21-9,13-18 194,31-51 0,-51 77-267,-1 1-1,1 0 1,0 0-1,-1 0 0,1 0 1,-1-1-1,1 1 1,-1 0-1,1 0 0,-1-1 1,0 1-1,0 0 1,0-1-1,0 1 0,0 0 1,0-1-1,0 1 1,0 0-1,-1-3 0,1 4 13,0 0-1,0 0 1,0 0-1,0 0 0,0 0 1,-1 0-1,1 0 1,0 0-1,0 0 0,0 0 1,0 0-1,0 0 1,-1 0-1,1 0 0,0 0 1,0 0-1,0 0 1,0 0-1,0 0 1,-1 0-1,1 0 0,0 0 1,0 0-1,0 0 1,0 0-1,0 0 0,-1 0 1,1 0-1,0 0 1,0 0-1,0 0 0,0 0 1,0 1-1,0-1 1,-1 0-1,1 0 0,0 0 1,0 0-1,0 0 1,0 0-1,0 1 0,0-1 1,0 0-1,-5 5-74,0 3-6,0 0 1,1 0-1,0 1 0,0-1 1,1 1-1,1 0 1,-4 12-1,2 7 6,-3 32-1,7-55 116,-1 0-1,1 0 0,1 0 1,-1 1-1,1-1 0,0 0 0,0 0 1,0 0-1,1 0 0,0 0 0,0-1 1,0 1-1,3 5 0,-3-8 34,0 1 0,0-1 0,1 1 0,-1-1 0,0 0 0,1 0-1,-1 0 1,1 0 0,-1-1 0,1 1 0,0-1 0,0 1 0,0-1 0,0 0 0,0 0-1,0 0 1,0-1 0,0 1 0,0-1 0,1 0 0,-1 0 0,5 0 0,-1-1-1,0 0 1,-1 0-1,0-1 1,1 0-1,-1 0 0,0 0 1,0-1-1,0 0 1,6-4-1,4-4 191,27-23-1,-36 28-187,-1 0 0,1-1 0,-1 0 0,0-1 0,-1 1 0,1-1 0,-1 0 0,-1 0 0,0-1 0,6-15 0,-9 20-58,0-1 1,0 0-1,0 0 0,0 0 1,-1 0-1,0 0 0,0 0 1,0 1-1,-1-1 0,1 0 1,-1 0-1,0 0 0,-1 0 0,1 1 1,-1-1-1,0 1 0,0-1 1,0 1-1,-1-1 0,1 1 1,-1 0-1,-4-4 0,3 4-58,0 0 0,-1 0 0,1 1 0,-1 0 0,0 0 0,0 0 0,0 0 0,0 1 0,0 0 0,0 0 0,-1 0 0,-5-1 0,4 2-31,0-1 0,-1 2 0,1-1-1,-1 1 1,1 0 0,-1 0 0,1 1-1,-14 3 1,-36 11-95,127-30 896,155-27 333,-126 25-938,-96 17-114,60-9 4,-56 9-5,1-1 0,-1 1 0,0 1 0,1-1-1,-1 1 1,11 3 0,-16-3-2,-1-1 0,1 1-1,0 0 1,-1 0 0,1 0-1,-1 0 1,1 0 0,-1 0-1,1 0 1,-1 0-1,0 0 1,1 1 0,-1-1-1,0 1 1,0-1 0,0 1-1,1 2 1,-1-1-2,0 0-1,0 0 1,0 0 0,0 0-1,-1 1 1,1-1 0,-1 0-1,0 0 1,0 4 0,-2 6 25,0-1 0,0 1-1,-9 21 1,11-31-8,-6 14 110,-3 9 93,-6 32 0,15-58-207,0 0 1,0 0 0,0 0-1,0 0 1,0 0 0,0 0-1,0 0 1,0 0-1,0 0 1,0 0 0,1 0-1,-1 0 1,0 0 0,0 0-1,0 0 1,0 0 0,0 0-1,0 0 1,0 0 0,0 0-1,0 0 1,0 0 0,0 0-1,0 0 1,0 0 0,0 0-1,0 0 1,0 0-1,0 0 1,0 0 0,0 1-1,0-1 1,0 0 0,0 0-1,0 0 1,0 0 0,0 0-1,0 0 1,0 0 0,0 0-1,3-5 35,-3 5-25,17-28 90,1 1 1,25-27-1,-33 42-142,1 0 1,0 1 0,1 1 0,0 0-1,1 0 1,20-10 0,-31 18 6,0 1 0,1 0 0,-1 0 0,1 0 0,0 0 0,-1 0 0,1 1 1,0-1-1,-1 1 0,6 0 0,-7 0 18,0 0 0,0 0 0,1 1 0,-1-1 0,0 1 0,0-1 0,0 1 0,0-1 0,0 1 0,0 0 0,0-1 0,0 1 0,0 0 0,0 0 0,0 0 0,-1 0 0,1-1 0,0 1-1,0 0 1,-1 1 0,1-1 0,-1 0 0,1 0 0,-1 0 0,1 0 0,-1 2 0,2 4-11,-1 0 0,-1 1-1,1-1 1,-1 0-1,0 1 1,-3 12 0,2 1 117,0-5-37,0 1-66,0-1 1,4 30 0,-3-45 17,0-1-1,0 0 1,0 1 0,0-1-1,0 1 1,0-1 0,0 0-1,0 1 1,0-1 0,0 0-1,1 1 1,-1-1 0,0 0-1,0 1 1,0-1 0,1 0-1,-1 1 1,0-1 0,0 0 0,1 0-1,-1 1 1,0-1 0,1 0-1,-1 0 1,0 0 0,1 1-1,-1-1 1,0 0 0,1 0-1,-1 0 1,1 0 0,0 0 17,0 0 0,0 0 1,0 0-1,0 0 1,0-1-1,0 1 1,0 0-1,0-1 0,0 1 1,0-1-1,1 0 1,24-21 295,-24 20-346,193-200 484,-170 177-466,-19 19-121,0 0-1,9-11 0,-12 14-306,-4 9 267,-6 11 111,4-11 44,0 0 0,0 0 0,0 1 0,1-1 0,0 1 0,1 0 0,-1 0 0,1 0 1,1 0-1,-1 6 0,1 10 38,6 38 0,-5-51 3,1-1 0,0 0-1,5 14 1,-5-20-9,-1 1 0,1 0 0,0-1 0,0 0 0,0 1 0,0-1 0,1 0 0,-1 0 0,1 0 0,3 3 0,-5-5 1,0-1 0,0 1 0,0-1 1,1 1-1,-1-1 0,0 1 0,0-1 0,0 0 1,0 1-1,0-1 0,1 0 0,-1 0 0,0 0 1,0 0-1,1 0 0,-1 0 0,0 0 1,0-1-1,0 1 0,0 0 0,1-1 0,-1 1 1,0-1-1,0 1 0,0-1 0,0 1 0,0-1 1,2-1-1,0-1 32,1-1 0,0 1 0,-1-1 0,0 1 0,1-1 0,2-5 0,51-93-23,-33 58 23,-7 9-47,-14 27-80,1 0 0,0 0 0,1 0 0,-1 0 0,1 1 0,10-11 0,-15 20 27,0 0 0,0-1 0,0 1 0,1-1 0,-1 1 0,1 0 0,-1-1 0,1 1 0,-1-1-1,1 0 1,0 1 0,0-1 0,1 2 0,2 4 53,1-1 0,0 0 0,0 1 0,0-2 0,11 10 0,-13-13 9,-1-1 1,1 1 0,0 0-1,0-1 1,0 0-1,0 1 1,0-1 0,0 0-1,0-1 1,0 1 0,0 0-1,0-1 1,0 0-1,1 0 1,4 0 0,1-1 37,0-1 1,0 0 0,-1 0-1,1 0 1,-1-1 0,0-1 0,0 1-1,15-10 1,-18 10-41,0-1-1,-1 0 1,1 0-1,-1 0 1,1 0 0,-1-1-1,-1 1 1,1-1 0,-1 0-1,1 0 1,-1-1-1,-1 1 1,3-8 0,-4 12-21,-1 0 0,1 1 0,-1-1 0,0 0 0,0 0 0,0 0 0,1 0 1,-1 0-1,0 0 0,0 0 0,0 0 0,-1 0 0,1 0 0,0 0 0,0 0 0,0 0 1,-1-1-1,0 1-16,1 1 1,0-1 0,-1 1-1,1-1 1,-1 1-1,1-1 1,-1 1 0,1 0-1,-1-1 1,1 1 0,-1 0-1,1-1 1,-1 1 0,0 0-1,1 0 1,-1 0-1,1 0 1,-1-1 0,-1 1-1,0 0-21,-1 0-1,1 0 1,-1 1 0,1-1-1,-1 1 1,1-1-1,-1 1 1,1 0-1,0 0 1,0 0-1,-4 2 1,0 1 10,0 0 0,1 0 0,0 1 0,0 0 1,0 0-1,0 0 0,1 1 0,0 0 0,0-1 0,0 1 0,1 1 0,0-1 0,0 1 1,0-1-1,-1 8 0,3-9 47,0 1 0,0 0 0,0 0 1,0-1-1,1 1 0,0 0 0,1 0 0,-1 0 0,1-1 1,0 1-1,0 0 0,1-1 0,0 1 0,0-1 1,0 1-1,0-1 0,1 0 0,4 7 0,-5-9 0,1-1-1,-1 1 0,0-1 1,1 1-1,-1-1 0,1 0 0,-1 0 1,1 0-1,0 0 0,0-1 1,0 1-1,0-1 0,0 1 0,0-1 1,1 0-1,3 0 0,-1 0 9,-1-1 0,1 0 0,0 0 0,-1 0 0,1-1-1,-1 0 1,1 0 0,10-3 0,2-3 67,-1-1-1,0 0 1,-1-1 0,26-19-1,9-7 49,39-30-171,-76 54-21,-8 5-4,0 2 0,0-1 0,0 1 0,1-1 0,7-2 0,-14 7 52,0 0 0,0 0 0,0 0 0,1 0 0,-1 0 0,0 0 0,0 0 0,0 0 0,0 0 0,1 0 0,-1 0 0,0 0 0,0 0-1,0 0 1,1 0 0,-1 0 0,0 0 0,0 0 0,0 0 0,0 0 0,1 0 0,-1 0 0,0 0 0,0 1 0,0-1 0,0 0 0,0 0 0,1 0 0,-1 0 0,0 0 0,0 1-1,0-1 1,0 0 0,0 0 0,3 10-77,-2 12-16,-1-21 87,1 9 3,0-1-1,0 1 0,1 0 0,0 0 0,4 9 1,21 49 218,-22-55-186,-2-6 8,0 0-2,-1-1 1,1 0 0,0 1 0,0-1 0,1 0-1,0-1 1,0 1 0,6 6 0,-9-12-11,-1 0 1,0 1-1,1-1 0,-1 0 0,0 0 1,1 0-1,-1 1 0,0-1 1,1 0-1,-1 0 0,1 0 1,-1 0-1,0 0 0,1 0 0,-1 0 1,1 0-1,-1 0 0,1 0 1,-1 0-1,0 0 0,1 0 1,-1 0-1,1 0 0,-1 0 1,0-1-1,1 1 0,0 0 0,10-11 352,7-23-22,-15 29-317,23-60 19,3-5-8,-20 50-106,8-24 1,-13 40-482,-2 10 316,0 12 117,-3 47 167,-3 0 1,-2 0-1,-17 69 0,22-129-7,-1 1 1,0 0-1,0-1 0,-6 11 0,8-16-43,0 0 0,0 1-1,0-1 1,-1 1 0,1-1 0,0 0-1,-1 1 1,1-1 0,0 0 0,-1 1-1,1-1 1,0 0 0,-1 1-1,1-1 1,0 0 0,-1 0 0,1 0-1,-1 1 1,1-1 0,-1 0-1,1 0 1,-1 0 0,1 0 0,0 0-1,-1 0 1,1 0 0,-2 0-1,2 0 2,-1-1 0,0 0-1,0 0 1,0 1-1,0-1 1,0 0 0,1 0-1,-1 0 1,0 0-1,1 0 1,-1 0 0,1 0-1,-1 0 1,1 0-1,0 0 1,-1-1 0,1 0-1,-7-25-25,1-1-1,-4-44 1,6 44-1,4 25 0,-1 0-1,1-1 1,-1 1 0,1 0 0,0-1 0,0 1 0,1 0 0,-1 0 0,1-1 0,-1 1 0,1 0 0,0 0 0,3-5 0,-4 7 3,1 1 0,-1 0 1,1 0-1,-1-1 0,1 1 0,-1 0 1,1 0-1,-1 0 0,1 0 0,-1 0 1,1 0-1,-1 0 0,1 0 0,0 0 1,-1 0-1,1 0 0,-1 0 1,1 0-1,-1 0 0,1 1 0,-1-1 1,1 0-1,0 1 0,19 7-82,-7-2 99,-1-2 28,0 0-1,1-1 0,-1-1 1,1 0-1,0-1 1,0 0-1,0-1 0,-1-1 1,16-1-1,-10-1 40,-1-1 1,1 0-1,-1-1 0,0-1 0,32-16 1,-16 5-43,-1-2 1,45-33 0,-65 42-50,-7 5-26,1 1 1,0-1-1,0 1 0,13-7 0,-23 59-452,-2-15 496,3-15 12,0 0 0,0 22 0,3-34 30,0 17 5,4 31-1,-3-49-22,0 0-1,0 0 1,0 0 0,0 0-1,1 0 1,0 0-1,0 0 1,0 0 0,0-1-1,1 1 1,0-1 0,4 5-1,-6-8-4,0 0-1,0 0 0,0 0 1,0 0-1,1-1 0,-1 1 1,0 0-1,0-1 1,1 1-1,-1-1 0,0 1 1,1-1-1,-1 0 0,0 1 1,1-1-1,-1 0 1,1 0-1,-1 0 0,0 0 1,1 0-1,-1 0 0,1-1 1,-1 1-1,0 0 1,1-1-1,-1 1 0,0-1 1,1 0-1,-1 1 0,0-1 1,0 0-1,0 0 0,0 1 1,1-1-1,-1 0 1,1-2-1,5-4-6,-1 0-1,0 0 1,0 0 0,6-11-1,12-22 133,36-80 0,-57 113-476,-7 19 82,-4 12 148,1 1 98,2 0 1,1 0-1,1 1 0,1-1 1,2 1-1,0-1 0,5 32 1,-4-50 5,1 0 1,-1-1 0,2 1-1,2 7 1,-4-11 23,0 0 0,1 0 0,-1-1 0,1 1 0,0-1 0,0 1 0,0-1 0,0 1 0,0-1 0,0 0 0,0 0 0,4 2 0,-5-4-10,0 1 0,0-1 0,0 1 1,0-1-1,0 0 0,0 0 0,0 1 0,1-1 1,-1 0-1,0 0 0,0 0 0,0 0 0,0 0 1,0-1-1,1 1 0,-1 0 0,0 0 0,0-1 1,0 1-1,0-1 0,0 1 0,0-1 0,0 1 0,0-1 1,0 0-1,0 1 0,0-1 0,-1 0 0,1 0 1,1-1-1,1-2 19,1 0-1,-1 0 1,0 0 0,4-10 0,0-1-12,-1 0 0,-1-1 0,0 0 0,-1 0 1,-1 0-1,0 0 0,-1 0 0,-1-1 0,-1 1 0,0-1 0,-1 1 0,-1-1 1,0 1-1,-7-23 0,8 36-52,0-1 1,0 0 0,-1 0-1,1 0 1,-1 1-1,0-1 1,0 1 0,-1 0-1,1-1 1,-1 1-1,-4-4 1,6 6 24,0 0-1,0 0 1,-1 0-1,1 0 1,0 1 0,-1-1-1,1 0 1,0 1 0,-1 0-1,1-1 1,-1 1-1,1-1 1,-1 1 0,1 0-1,-1 0 1,1 0-1,-1 0 1,1 0 0,-1 0-1,1 1 1,0-1-1,-1 0 1,1 1 0,-1-1-1,1 1 1,0-1-1,-1 1 1,1 0 0,-2 1-1,12 0 21,126-24 129,16-2-61,-131 21-96,1 1 0,-1 1 0,0 0 0,0 2 0,35 5 0,-52-5 17,-1-1 0,1 1 0,0 0 0,-1 0 0,1 0 0,-1 1 0,0-1 0,1 0 0,-1 1 0,0 0 0,0-1 0,0 1 0,0 0 0,0 0 0,0 0 0,-1 0 1,1 1-1,-1-1 0,1 0 0,-1 1 0,0-1 0,0 1 0,0-1 0,0 1 0,0 0 0,-1-1 0,1 1 0,-1 0 0,0-1 0,0 4 0,0 8 16,0 0 1,-2-1-1,0 1 1,-6 22-1,6-26 8,-5 11 32,5-17-2,1-1-1,-1 2 1,1-1 0,0 0 0,-1 8 0,9-18 454,4-10-262,-8 12-222,11-16-24,0 2 0,1-1 0,27-23 0,-41 41-2,0 0 0,0 0 0,1 0 0,-1 0 0,0 0 0,0 1 0,1-1-1,-1 1 1,0-1 0,1 1 0,-1-1 0,1 1 0,-1 0 0,0-1 0,1 1 0,-1 0 0,1 0-1,-1 0 1,1 0 0,-1 0 0,0 1 0,3-1 0,-2 1 5,1 1 0,-1-1 0,1 0 0,-1 1 1,0-1-1,0 1 0,0 0 0,0 0 0,0 0 0,0 0 0,3 4 1,0 1 3,-1 1-1,1 0 1,3 11 0,4 5-24,3 14 0,-12-30-1229,0 0 0,0 0-1,5 9 1,-6-14-962,-4-9-1920,1-3 1627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0:36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1 7808,'-67'0'3520,"58"0"-3040,4 0-256,5 8-224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5:59.9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118 32 7040,'-50'-15'3200,"27"10"-2752,15 2 1920,3 3-1376,-8-5 160,9 10-704,-6-10-224,5 2-1856,10 3 896,5 0-4576,4 8 2976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0:39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15 788 3552,'-1'0'116,"0"0"1,1-1-1,-1 1 1,1 0-1,-1 0 1,0 1-1,1-1 1,-1 0-1,1 0 1,-1 0-1,0 0 1,1 0-1,-1 1 1,1-1-1,-1 0 1,1 1-1,-1-1 0,1 0 1,-1 1-1,0 0 1,1 0 120,0 0 1,-1-1-1,1 1 1,0 0-1,0 0 1,0 0-1,0 0 0,0 0 1,0 0-1,0 0 1,0 0-1,0 0 1,0 0-1,1 0 1,-1 1-1,2 5-2,1-1 1,-1 1-1,1-1 1,1 0-1,-1 0 1,1 0-1,0-1 0,0 1 1,0-1-1,1 0 1,0 0-1,0 0 0,0-1 1,1 0-1,-1 0 1,1 0-1,0-1 0,0 0 1,0 0-1,1 0 1,-1-1-1,1 0 1,-1 0-1,8 1 0,-6-2-93,0 1 0,0-1-1,0-1 1,-1 0-1,1 0 1,0 0-1,0-1 1,0 0 0,0 0-1,-1-1 1,1 0-1,-1-1 1,1 0-1,-1 0 1,0 0 0,0-1-1,0 0 1,-1 0-1,1-1 1,10-10-1,-10 7-21,0 0-1,-1 0 1,0-1-1,-1 0 1,6-12-1,-8 16-86,-1-1 0,0 1-1,0 0 1,-1-1 0,0 1 0,0-1 0,0 0-1,0 1 1,-1-1 0,-1-10 0,0 12-21,0 0 0,0 0 1,-1 0-1,1 0 0,-1 1 0,0-1 1,0 1-1,0-1 0,-1 1 1,1 0-1,-1 0 0,-4-4 0,0 1-80,0-1 1,-1 2-1,-15-10 0,15 11-11,0 0 0,-1 1 0,1 0 0,-1 0 0,0 1 0,0 0 0,1 0 0,-1 1 0,-10 0 0,13 1-9,0-1-1,0 2 0,0-1 0,1 1 1,-1-1-1,0 2 0,0-1 0,1 1 1,-1 0-1,-9 4 0,12-4 76,0-1-1,0 1 0,0 0 0,0 1 1,1-1-1,-1 0 0,1 1 1,-1 0-1,1-1 0,0 1 0,0 0 1,0 0-1,0 0 0,1 0 1,-1 0-1,1 1 0,0-1 1,0 0-1,0 1 0,-1 5 0,2 1 74,-1 0-1,2 1 0,-1-1 1,1 1-1,1-1 0,0 0 0,0 1 1,1-1-1,1 0 0,0-1 0,0 1 1,0-1-1,1 1 0,1-1 0,0-1 1,13 16-1,-9-12 15,0-1 0,1 0-1,0-1 1,1-1 0,0 0 0,1 0 0,0-1 0,0-1-1,1 0 1,0 0 0,15 3 0,-22-7-32,1-1 0,0 0 1,0 0-1,0-1 0,0 0 0,0 0 1,0-1-1,0 0 0,0-1 1,0 0-1,0 0 0,0 0 0,15-6 1,-13 2 36,0-1 0,0 0 0,-1-1 0,0 0 0,9-9 0,39-43 87,43-43 44,-62 66-44,-2-1 1,44-61-1,-56 60-146,-1 0 1,-3-2-1,-1 0 0,14-46 0,12-65-17,-38 123-37,-2-1 0,-1 0 0,0-40 0,-4 62 9,0 1 0,0-1-1,-1 1 1,0-1 0,-2-6 0,3 11-8,-1 1-1,1-1 1,-1 1-1,0-1 1,1 1 0,-1 0-1,0-1 1,0 1 0,0 0-1,0 0 1,0-1 0,0 1-1,0 0 1,0 0-1,0 0 1,-1 0 0,1 0-1,0 1 1,-1-1 0,1 0-1,0 1 1,-1-1 0,1 1-1,-1-1 1,1 1 0,-1 0-1,1-1 1,-1 1-1,-1 0 1,-2 0-3,1 1 1,0-1-1,0 1 0,0 0 1,0 0-1,0 1 0,0-1 1,0 1-1,1 0 0,-1 0 1,0 0-1,1 0 0,-1 1 1,1-1-1,0 1 0,-4 4 1,-4 5-22,1 0 1,1 1-1,-12 19 1,-2 11-27,2 2-1,-30 90 0,6 47 179,39-155-78,1-1 33,0 1 0,2 0-1,1 0 1,1 0-1,1 0 1,1 1-1,7 32 1,-6-48 37,1 0 1,1 0 0,0 0-1,1 0 1,0-1-1,1 0 1,12 18-1,-13-21-9,2-1 0,-1 0 0,1 0-1,0 0 1,1-1 0,-1 0 0,1 0-1,0-1 1,1 0 0,17 7-1,-17-8-25,0-2-1,0 1 1,0-1-1,0 0 1,1-1-1,-1 0 1,1-1-1,-1 0 1,1 0-1,-1-1 0,0 0 1,1 0-1,-1-1 1,0-1-1,0 0 1,0 0-1,0 0 1,0-1-1,9-7 1,-9 6-13,1-1-1,-2-1 1,1 0 0,-1 0 0,0-1 0,0 0 0,-1 0 0,0 0 0,-1-1 0,0-1 0,0 1-1,-1-1 1,0 1 0,0-2 0,-1 1 0,3-13 0,-6 17-13,0 0 1,0-1-1,-1 1 0,0-13 1,0 16-52,0 0-1,0 0 1,-1 0 0,0 0 0,1 0 0,-1 0-1,0 0 1,-1 0 0,1 0 0,0 1 0,-3-4-1,3 4 0,0 1 0,0 0 0,-1-1 0,1 1 0,-1 0 0,1 0 0,-1 0 0,1 0 0,-1 0 0,1 0 0,-1 0 0,0 0 0,0 1 0,1-1 0,-1 1 0,0-1 0,-3 1 0,2 0-18,0 0 1,-1 0-1,1 0 0,0 1 0,0-1 0,0 1 0,-1 0 0,1 0 0,-3 2 1,-4 2-25,1 0 1,0 1 0,0 0 0,-15 13 0,15-10 44,-1 1 1,1 0 0,0 1 0,1 0 0,0 0 0,1 1-1,1 0 1,-1 0 0,-5 18 0,10-25 34,1 1 0,-1 1 0,1-1 0,0 0 1,0 0-1,1 0 0,0 0 0,0 1 0,2 11 0,-1-14 15,1 0-1,-1 0 0,1 1 0,-1-1 1,1 0-1,0 0 0,1-1 1,-1 1-1,1 0 0,0-1 0,-1 1 1,2-1-1,-1 0 0,0 0 0,4 3 1,0-2 29,-1 1 0,1-1 1,0-1-1,0 1 0,0-1 0,0 0 1,0-1-1,1 0 0,-1 0 1,1 0-1,0-1 0,-1 0 1,1-1-1,0 0 0,14-1 0,-7-2-2,1 0-1,-1-1 1,0-1-1,-1 0 0,1-1 1,-1-1-1,14-8 1,124-74 122,75-41 48,-220 127-280,-12 9-115,-4 3 110,-19 25 21,1 1 0,3 1 0,-40 75 0,62-106 30,-1 0 1,1 1 0,1-1-1,-1 1 1,1-1-1,0 1 1,0-1 0,0 1-1,1 10 1,0-14 16,0 0-1,1 0 1,-1 1 0,1-1 0,0 0-1,0 0 1,-1 0 0,1-1 0,0 1-1,1 0 1,-1 0 0,0 0-1,0-1 1,1 1 0,-1-1 0,1 1-1,-1-1 1,1 1 0,0-1-1,0 0 1,-1 0 0,1 0 0,0 0-1,0 0 1,0 0 0,0-1 0,0 1-1,4 0 1,1 0 34,-1 0-1,0 0 1,0 0-1,1-1 1,-1 0 0,1-1-1,-1 1 1,0-1-1,0 0 1,9-3 0,-6 0-4,0 1 1,0-1 0,0-1 0,-1 0 0,0 0 0,9-7-1,1-4 40,-1 0-1,-1-1 1,0 0-1,22-35 0,9-21 2,-4-1 1,62-145-1,-22-5 109,-73 192-226,-1 0 1,-2-1-1,-1 0 1,3-64 0,-9 92-24,0 0 1,0 0 0,-1-1-1,0 1 1,0 0 0,0 0-1,-4-9 1,5 14 51,0-1 1,0 1 0,-1 0-1,1-1 1,0 1-1,0 0 1,0 0-1,-1-1 1,1 1-1,0 0 1,0 0-1,-1-1 1,1 1-1,0 0 1,-1 0-1,1 0 1,0 0 0,-1-1-1,1 1 1,0 0-1,-1 0 1,1 0-1,0 0 1,-1 0-1,0 0 0,0 0-1,0 1 1,1-1-1,-1 0 1,0 0-1,0 1 1,1-1-1,-1 1 0,0-1 1,1 1-1,-1-1 1,1 1-1,-1-1 1,0 1-1,-4 5-13,1 0-1,-1 0 0,1 0 1,1 0-1,-1 1 1,1 0-1,-3 8 0,-15 53-111,21-66 133,-58 279-71,50-218 104,3 1 1,2-1 0,11 111-1,-7-162-22,1 0-1,6 21 0,-8-30 15,1 0 0,0 0-1,0 0 1,0 0-1,1 0 1,-1-1 0,1 1-1,-1-1 1,1 1-1,0-1 1,0 1 0,0-1-1,0 0 1,1 0-1,-1 0 1,5 3 0,-6-5-8,1 0 0,-1 1 0,1-1-1,-1 0 1,1 0 0,-1 0 0,1 0 0,-1 0 0,1 0 0,-1 0 0,1-1 0,-1 1 0,1-1 0,-1 1 0,0-1 0,1 1 0,-1-1 0,0 0 0,2-1 0,24-19 133,-11 3-97,-1 0 0,-1-2 0,17-29 0,-8 12-15,-9 18 9,-10 15-54,-1 0 0,0 0 0,0 0 0,-1 0 0,1 0 0,-1 0 1,0-1-1,0 1 0,0-1 0,-1 1 0,2-10 0,-3 14 5,0 0 0,0 0 1,0 0-1,0 0 0,0 0 0,0 0 0,0 0 0,0 0 0,-1 0 0,1 0 1,0 0-1,0 0 0,0-1 0,0 1 0,0 0 0,0 0 0,0 0 0,0 0 0,0 0 1,-1 0-1,1 0 0,0 0 0,0 0 0,0 0 0,0 0 0,0 0 0,0 0 0,0 0 1,0 0-1,-1 0 0,1 0 0,0 0 0,0 0 0,0 0 0,0 0 0,0 0 1,0 0-1,0 1 0,0-1 0,0 0 0,-1 0 0,1 0 0,0 0 0,0 0 0,0 0 1,0 0-1,0 0 0,0 0 0,0 0 0,0 0 0,0 0 0,0 1 0,0-1 0,0 0 1,0 0-1,0 0 0,0 0 0,0 0 0,0 0 0,0 0 0,0 0 0,0 1 0,-6 5-49,3 3 39,-1 0 1,1 1 0,1-1 0,0 0 0,0 1-1,0-1 1,1 1 0,1 14 0,1-2 3,1 1 0,7 34 1,-7-44 13,2 0 1,-1 0-1,2-1 1,10 22 0,-14-31 9,1 1 1,0-1 0,0 0 0,0 0-1,0 0 1,1 0 0,-1 0-1,1 0 1,0-1 0,0 1 0,0-1-1,0 0 1,0 0 0,0 0 0,1 0-1,-1-1 1,1 1 0,-1-1-1,1 0 1,0 0 0,5 1 0,-2-2 16,0 0 1,0 0 0,1-1-1,-1 0 1,0-1 0,0 1-1,0-1 1,0 0 0,8-5-1,-3 1 23,0 0-1,-1-1 0,0-1 0,15-13 0,0-4 130,-2-1 1,40-54-1,-52 64-221,-3 3-69,19-21-1,-32 89-264,-6-3 301,6-34 86,1 0-1,-2 34 0,5-48-7,0-1 1,0 1-1,1-1 0,0 1 1,0-1-1,0 0 0,0 1 1,0-1-1,1 0 0,-1 0 0,1 0 1,0 0-1,0 0 0,0 0 1,3 3-1,-4-5 12,0 0 0,0 0 0,0 0 0,0 0 0,0 0 0,1-1 0,-1 1 0,0 0-1,1 0 1,-1-1 0,0 1 0,1-1 0,-1 0 0,1 1 0,-1-1 0,1 0 0,-1 0 0,1 0 0,-1 0 0,1 0 0,-1 0 0,1 0-1,-1 0 1,1 0 0,-1-1 0,1 1 0,-1-1 0,0 1 0,1-1 0,-1 0 0,0 1 0,1-1 0,-1 0 0,0 0 0,2-1 0,2-3 15,0 0 1,0 0-1,-1-1 1,0 1-1,0-1 1,0 0-1,0 0 1,-1-1-1,0 1 1,0-1-1,-1 1 0,0-1 1,2-11-1,0-4 89,-2-1-1,1-40 0,-3 53-135,0 1 0,-1-1 0,0 1 0,-3-13 0,4 21-9,-1-1 0,1 1 0,-1-1 0,1 0 1,-1 1-1,0-1 0,1 1 0,-1 0 0,0-1 0,0 1 0,0 0 0,0-1 1,0 1-1,0 0 0,-1 0 0,1 0 0,0 0 0,-1 0 0,1 0 0,0 0 1,-1 0-1,1 1 0,-1-1 0,1 0 0,-1 1 0,0 0 0,1-1 1,-1 1-1,1 0 0,-3 0 0,1 0-199,8 0 133,10-2 128,23-14 276,-21 8-264,21-7-1,-10 7 18,-1 2 1,1 0 0,0 2-1,0 1 1,0 1-1,54 4 1,-78-1-52,0-1-1,0 1 1,1 0 0,-1 0 0,0 0-1,0 1 1,-1-1 0,1 1-1,0 0 1,0 0 0,4 4 0,-7-5-17,1 1 1,0 0-1,-1-1 1,1 1-1,-1 0 1,1 0 0,-1 0-1,0 0 1,0 0-1,0 0 1,0 1-1,-1-1 1,1 0 0,0 1-1,-1-1 1,0 0-1,1 1 1,-1-1-1,0 0 1,0 1 0,-1 3-1,-1 4 5,0-1 0,0 1-1,-1-1 1,-8 18 0,1-3 174,20-41-140,-1 1 0,2 0-1,0 0 1,1 1 0,0 1 0,20-19 0,-29 31-22,1-1 0,-1 1 1,0-1-1,1 1 0,0 0 1,6-2-1,-9 4-5,0-1 0,0 1-1,0-1 1,0 1 0,0 0 0,0 0-1,0 0 1,-1 0 0,1 0 0,0-1 0,0 2-1,0-1 1,0 0 0,0 0 0,0 0-1,0 0 1,0 1 0,0-1 0,0 0 0,0 1-1,0-1 1,-1 1 0,1-1 0,0 1-1,0-1 1,0 1 0,-1-1 0,1 1 0,0 0-1,-1 0 1,1-1 0,0 1 0,-1 0-1,1 1 1,5 14 9,0 0 1,-2 1-1,4 20 0,-4-18-47,13 94-331,-17-86-2033,0-26 1789,0 1 0,0-1-1,0 1 1,0-1 0,-1 0-1,1 1 1,-1-1 0,1 0-1,-1 1 1,1-1 0,-1 0 0,0 0-1,1 0 1,-1 1 0,-1 0-1,2-2 423,-1 0-1,1 0 0,0 0 1,-1 1-1,1-1 0,-1 0 1,1 0-1,0 0 0,-1 0 1,1 0-1,0 0 0,-1 0 1,1 0-1,0-1 0,-1 1 1,1 0-1,0 0 0,-1 0 1,1 0-1,0 0 0,-1-1 1,1 1-1,0 0 0,-1 0 1,1 0-1,0-1 0,0 1 1,-1 0-1,1 0 0,0-1 0,0 1 1,-1 0-1,1-1 0,0 1 1,0 0-1,0-1 0,0 1 1,0 0-1,-1-1 0,1 1 1,0 0-1,0-1 0,0 1 1,0-1-1,-1-10-3041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0:39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74 7456,'-31'-3'3392,"44"-1"-2944,0-1 2080,10 2-1472,17-8 767,-1-2-1055,10-2 320,5 7-608,12-1-416,4 9-64,6-3-96,-4 6 32,-6-3-3103,-4 5 1727,-8-10-4096,-6 5 3136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0:41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37 163 4384,'-2'1'229,"1"0"0,-1 0 0,1 0 0,-1 0 0,1 1 0,0-1 0,0 0-1,0 0 1,0 1 0,0-1 0,0 1 0,0-1 0,0 1 0,0-1 0,1 1 0,-2 2 0,-10 17 3879,8-12-2002,7-6 390,-2-3-2401,-1 0 0,1 0-1,0 0 1,0 0 0,-1 0 0,1-1-1,0 1 1,-1 0 0,1 0-1,0-1 1,0 1 0,-1 0 0,1-1-1,0 1 1,-1-1 0,1 1 0,-1-1-1,1 1 1,-1-1 0,1 0-1,15-20 524,-2 0 0,17-34 0,-8 15-493,-14 25-98,-6 10-37,1 0-1,-1-1 0,0 1 0,0-1 1,0 0-1,-1 0 0,0 0 0,2-9 1,-4 15 11,0 0 0,0 0 0,0 0 0,0 0 1,0 1-1,0-1 0,0 0 0,0 0 0,-1 0 1,1 0-1,0 0 0,0 0 0,0 0 0,0 0 0,0 0 1,0 0-1,0 0 0,-1 1 0,1-1 0,0 0 1,0 0-1,0 0 0,0 0 0,0 0 0,-1 0 0,1 0 1,0 0-1,0 0 0,0 0 0,0 0 0,0 0 1,0 0-1,-1 0 0,1-1 0,0 1 0,0 0 0,0 0 1,0 0-1,0 0 0,0 0 0,-1 0 0,1 0 1,0 0-1,0 0 0,0 0 0,0 0 0,0-1 0,0 1 1,0 0-1,0 0 0,0 0 0,0 0 0,0 0 1,-1 0-1,1-1 0,0 1 0,0 0 0,0 0 0,0 0 1,0 0-1,0 0 0,0-1 0,0 1 0,0 0 1,-8 10-170,4-2 162,0 1 1,0-1-1,1 1 1,0-1-1,0 1 0,1 0 1,-3 18-1,3-7 117,1 0 0,3 33 0,-2-44-31,1 0 1,1-1-1,0 1 1,0 0-1,0-1 0,6 11 1,-8-17-52,1 0 0,0 0 0,0-1 0,0 1 0,0 0 0,0-1 0,0 1 0,1-1 0,-1 1 0,0-1 0,1 0 0,-1 1 0,1-1 0,-1 0 0,1 0 0,0 0 0,-1 0 0,1 0 0,0-1 0,0 1 0,0 0 0,0-1 0,0 0 0,-1 1 0,1-1 0,0 0 0,0 0 0,0 0 0,0 0 1,0 0-1,0 0 0,0-1 0,0 1 0,3-2 0,10-5 100,0 0 1,-1-1 0,0-1-1,0 0 1,-1-1 0,14-13-1,-6 6-12,159-121 309,-104 80-543,-76 69-70,-29 150 43,28-160 157,1 0-1,0 0 0,0 0 0,0 0 0,0 1 1,0-1-1,0 0 0,0 0 0,0 0 1,0 0-1,1 2 0,-1-3-2,0 0-1,0 1 1,0-1-1,1 0 1,-1 0-1,0 0 1,0 0 0,0 0-1,0 0 1,1 0-1,-1 1 1,0-1-1,0 0 1,0 0-1,1 0 1,-1 0-1,0 0 1,0 0 0,0 0-1,1 0 1,-1 0-1,0 0 1,0 0-1,0 0 1,1 0-1,-1 0 1,0 0-1,0 0 1,0 0 0,1 0-1,-1-1 1,0 1-1,0 0 1,0 0-1,1 0 1,19-18 397,-17 16-457,42-47 181,-27 28-149,1 1-1,23-18 0,-41 37 21,0 0 0,1 0 0,-1 0 0,0 0-1,0 0 1,1 0 0,-1 0 0,1 1 0,-1-1 0,1 1 0,-1-1 0,1 1 0,-1 0 0,1-1 0,0 1-1,-1 0 1,3 0 0,-3 0 1,0 1 0,0-1 0,0 1 0,0 0 0,0-1 0,0 1 0,0-1 0,-1 1 0,1 0 0,0 0 0,0 0 0,0 0 0,-1-1 0,1 1 0,-1 0 0,1 0 0,0 0 0,-1 0 0,0 0 1,1 1-1,-1-1 0,0 0 0,1 2 0,1 7 0,0 1 0,-1-1 0,0 1 1,0 10-1,0 10-73,-2 18-123,-1-16-5523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0:42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6 6976,'-40'-5'2592,"36"5"-2016,0 0-160,4 16-5920,0-4 3296,8-9 352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0:44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88 636 4480,'4'-4'5602,"9"-8"-3451,23-19-571,-26 19-1134,115-140 2116,-107 127-2511,-2 0 1,-1-1-1,-1-1 0,16-41 0,-26 56-82,26-79 525,-26 75-358,-1 1 1,0-1-1,0-31 0,-4 53-266,0 0 0,0 0 0,0-1 1,-1 1-1,0 0 0,-3 5 0,-3 9 4,-40 115-137,17-53 243,-91 248 188,-22-11 464,95-227 680,101-165-736,31-27-782,-42 54 220,270-293-88,-258 287 1412,-49 47-1116,-2 2-146,-2 5-176,-7 16-204,-4 18 225,-9 46-24,13-40 163,-7 43 134,13-73-58,1 0 1,0-1-1,0 1 1,1-1-1,3 14 0,-4-24-103,0 0 0,0 0 0,1 0 0,-1 0 0,0 0 0,1 0 0,-1 0 1,1 0-1,-1 0 0,1 0 0,0 0 0,-1 0 0,1 0 0,0-1 0,-1 1 0,2 1 0,-1-2-12,-1 0 1,1 0 0,-1 1-1,1-1 1,0 0 0,-1 0 0,1 0-1,-1 0 1,1 0 0,0 0-1,-1 0 1,1 0 0,-1 0-1,1 0 1,0 0 0,-1 0 0,1 0-1,-1-1 1,1 1 0,0-1-1,2 0 38,0-1-1,0 0 0,-1 0 0,1-1 1,-1 1-1,1 0 0,-1-1 0,4-5 1,64-109 186,-55 94-224,1 0 1,1 1-1,1 1 0,0 0 1,28-22-1,-26 27 8,29-27 129,-47 41-137,0 1 1,0-1-1,0 0 1,0 1-1,0 0 1,0-1-1,3-1 1,-5 3-19,1 0 0,-1 0 1,0 0-1,1 0 1,-1 0-1,0 0 0,1 0 1,-1 0-1,0 0 1,1 0-1,-1 0 0,0 0 1,1 0-1,-1 0 1,0 0-1,1 0 0,-1 0 1,0 0-1,1 1 1,-1-1-1,0 0 0,1 0 1,-1 0-1,0 0 1,1 1-1,-1 0 1,1-1 0,-1 1 0,0 0 0,1 0 0,-1 0 0,0 0 0,1 0 0,-1-1 0,0 1 0,0 0 0,0 0 0,0 0 0,0 0 0,0 1 0,-1 8-54,0-1-1,-1 0 1,-1 1 0,1-1 0,-8 15 0,-1 8 52,-23 69 286,30-92-210,1-1 0,-4 18 1,7-18-26,1-7 49,9-12 116,-6 6-181,17-22 30,1 2 1,1 0-1,1 2 0,44-33 0,-51 45-68,-4 1 18,0 1 0,0 1 0,1 1 0,0 0 0,21-8 1,-33 15-22,-1-1 1,0 1 0,0 0 0,1-1 0,-1 1-1,0 0 1,0 0 0,1 0 0,-1 0 0,0 0-1,1 0 1,-1 1 0,0-1 0,0 0-1,1 1 1,-1-1 0,0 0 0,0 1 0,0 0-1,0-1 1,0 1 0,2 1 0,-2-1-3,0 1-1,1-1 1,-1 1 0,0 0-1,0-1 1,0 1 0,0 0-1,-1 0 1,1 0 0,0 0 0,-1 0-1,1 3 1,0 6 1,0 0 0,-1 0 0,-1 0 0,-1 12 0,2-20 15,-7 43 23,4-28-26,0 0 0,2 0 1,0 0-1,2 24 0,-1-41-7,0 1 0,0 0 0,0-1 0,1 1 0,-1-1 0,1 1 0,-1-1-1,1 1 1,-1-1 0,1 0 0,0 1 0,0-1 0,0 0 0,0 1 0,0-1 0,0 0-1,2 2 1,-2-3 1,0 1 0,0-1 0,0 0 0,0 1 0,0-1 0,0 0-1,0 0 1,0 0 0,0 0 0,0 0 0,0 0 0,1 0 0,-1 0-1,0 0 1,0-1 0,0 1 0,0 0 0,0-1 0,0 1 0,0 0-1,0-1 1,0 0 0,0 1 0,0-1 0,-1 1 0,2-2 0,13-10 5,-1-1-1,-1-1 1,0 0 0,17-25 0,0 0 7,58-62 89,-72 82-106,-9 10 54,-12 17-27,-7 9-60,2 0 1,0 1-1,-10 25 1,-18 60-14,28-75 70,-14 54 129,24-80-152,-1 0 0,1 0 0,0 0 0,0-1 0,0 1 0,0 0 0,0 0-1,0 0 1,1 2 0,-1-4 6,0 0 0,0 1 0,0-1 0,0 0 0,0 0-1,0 1 1,1-1 0,-1 0 0,0 0 0,0 0 0,0 1-1,0-1 1,0 0 0,1 0 0,-1 0 0,0 0 0,0 1-1,0-1 1,0 0 0,1 0 0,-1 0 0,0 0 0,0 0-1,0 0 1,1 0 0,-1 1 0,0-1 0,1 0 0,-1 0 5,1-1 1,0 1 0,-1 0 0,1-1 0,0 1-1,-1 0 1,1-1 0,-1 1 0,1 0 0,-1-1-1,1 1 1,-1-1 0,1 1 0,-1-1-1,1 0 1,10-16 5,0 1-1,-1-1 1,9-24 0,10-17 17,-13 32-82,26-31 0,-42 57 50,0-1 0,0 1 0,0 0 0,0 0 0,0 0 0,0-1 0,0 1 0,0 0 0,1 0 1,-1 0-1,0 0 0,0 0 0,0-1 0,0 1 0,0 0 0,0 0 0,1 0 0,-1 0 0,0 0 0,0 0 0,0 0 0,0 0 0,1-1 0,-1 1 0,0 0 0,0 0 0,0 0 0,1 0 0,-1 0 0,0 0 0,0 0 0,0 0 0,1 0 0,-1 0 0,0 0 0,0 0 0,0 0 0,0 0 0,1 1 0,-1-1 0,0 0 0,0 0 0,0 0 0,0 0 0,1 0 0,-1 0 1,0 0-1,0 0 0,0 1 0,0-1 0,0 0 0,1 0 0,-1 0 0,0 0 0,0 1 0,0-1 0,0 0 0,0 0 0,3 17-64,-5 30 63,0-25-2,2 27-1,1-42 13,0 1 0,0-1 0,1 1 0,-1-1 0,2 0 0,-1 0 0,6 11 0,-7-16-8,-1 0-1,1-1 1,0 1 0,0 0 0,0-1 0,1 1-1,-1-1 1,0 1 0,1-1 0,-1 1-1,1-1 1,-1 0 0,1 0 0,-1 0-1,1 0 1,0 0 0,0 0 0,0 0-1,-1-1 1,1 1 0,0 0 0,0-1 0,0 0-1,0 1 1,0-1 0,0 0 0,0 0-1,0 0 1,0 0 0,0-1 0,0 1-1,0 0 1,0-1 0,0 0 0,2 0-1,5-4 21,1 1 0,-1-2-1,0 1 1,-1-1-1,11-10 1,-10 10-6,32-30 50,-1-2 0,69-84 0,-83 88-48,-2-2 1,-1-1 0,-1-1 0,-3 0 0,-1-2 0,-1 0 0,-3-1 0,-1-1 0,-2 0-1,-2 0 1,4-52 0,-12 85-38,0 1 0,0-1-1,-1 0 1,-1 0 0,-1-14-1,2 22 19,0 1 0,0-1 0,0 1-1,0 0 1,0-1 0,0 1 0,0-1 0,0 1-1,-1 0 1,1-1 0,0 1 0,0-1-1,0 1 1,0 0 0,-1-1 0,1 1 0,0 0-1,0-1 1,-1 1 0,1 0 0,0 0 0,0-1-1,-1 1 1,1 0 0,0 0 0,-1-1-1,1 1 1,0 0 0,-1 0 0,1 0 0,-1 0-1,1 0 1,0-1 0,-1 1 0,1 0-1,-1 0 1,0 1-10,-1-1-1,1 1 1,0 0 0,0 0-1,0-1 1,0 1-1,0 0 1,0 0-1,0 0 1,-1 2 0,-12 16-53,0 2-1,1 0 1,1 1 0,-13 32 0,-8 15-57,4-14 173,-38 99 0,58-126-114,1 0 1,1 1-1,1 0 0,1 0 0,0 51 1,5-66-206,1 1 0,3 15 1,-4-24-24,2-1 0,-1 0 0,0 0 0,1 0-1,0 0 1,0 0 0,1 0 0,3 5 0,-5-9 101,-1 0 0,1 0 1,0 0-1,-1-1 0,1 1 0,0 0 0,0 0 0,-1-1 1,1 1-1,0-1 0,0 1 0,0 0 0,0-1 1,0 0-1,0 1 0,0-1 0,0 1 0,0-1 0,0 0 1,0 0-1,0 0 0,0 0 0,0 0 0,0 0 1,0 0-1,0 0 0,0 0 0,1 0 0,1-1-307,-1 0 1,0 0-1,0-1 0,0 1 0,0 0 1,0-1-1,0 1 0,-1-1 0,4-3 0,13-14-2504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0:45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79 8800,'-49'-19'4000,"26"2"-3488,15 9 160,3 5-480,0-6-512,10 6 160,8-8-992,10 2 640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0:48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1076 3648,'-40'32'4437,"40"-32"-4343,0 0 0,1 0 0,-1 0 0,0 0 1,0 0-1,0 0 0,1 0 0,-1 0 0,0 0 0,0 0 0,0 0 0,1 0 0,-1 1 0,0-1 1,0 0-1,0 0 0,0 0 0,1 0 0,-1 0 0,0 1 0,0-1 0,0 0 0,0 0 0,0 0 1,1 0-1,-1 1 0,0-1 0,0 0 0,0 0 0,0 0 0,0 1 0,0-1 0,0 0 0,0 0 1,0 1-1,0-1 0,0 0 0,0 0 0,0 0 0,0 1 0,0-1 0,0 0 0,0 0 0,0 0 1,0 1-1,0-1 0,0 0 0,-1 0 0,1 0 0,0 1 0,0-1 0,0 0 0,0 0 0,0 0 1,-1 0-1,1 0 0,0 1 0,0-1 0,0 0 0,0 0 0,-1 0 0,1 0 0,0 0 0,0 0 1,-1 0-1,3 1 135,0-1 0,-1 0 0,1 0 0,-1 0 0,1 0 0,0 0 0,-1-1 0,1 1 1,-1 0-1,1-1 0,2 0 0,1-2-48,-1-1 0,1 1 0,-1-1 0,0 1 0,0-1 0,-1 0 0,1-1 0,-1 1 0,0-1 0,0 1 0,0-1 0,0 0 0,-1 0 0,3-8 0,2-8 192,-2-1-1,5-26 1,-8 37-318,6-33 391,3 0 1,1 2 0,33-78-1,-42 112-413,-2 5-26,1 0-1,-1 0 1,0 0 0,1 0 0,0 0-1,-1 1 1,1-1 0,0 0 0,0 1-1,4-4 1,-5 5-55,10 6-139,-10-1 112,1 1 73,0-1 1,0 1-1,-1 0 0,0-1 0,0 1 1,0 0-1,0 0 0,-1 5 1,-1 34-31,-10 64 0,4-60-40,-10 54 43,13-85 68,0-1-1,-1 0 0,-1 0 0,-10 17 0,16-32-23,-1 0-1,1-1 1,-1 1-1,1 0 1,-1 0-1,1 0 1,-1-1-1,1 1 0,-1 0 1,0-1-1,0 1 1,1-1-1,-1 1 1,0-1-1,0 1 1,0-1-1,1 1 1,-1-1-1,0 0 1,0 1-1,0-1 0,-2 0 1,2 0-9,-1 0 1,1 0-1,-1 0 0,1-1 1,-1 1-1,1-1 0,-1 1 1,1-1-1,-1 1 0,1-1 1,0 0-1,-3-1 1,0-2 13,0 1 1,0-1 0,0 0-1,0 0 1,1 0 0,-6-9-1,6 9 6,0-1-85,0 0 1,0 0-1,1 0 1,-1 0-1,1 0 0,0-1 1,1 1-1,-1-1 1,1 1-1,-1-11 1,2 16 54,0 0 1,0 0 0,1-1 0,-1 1 0,0 0 0,0 0-1,0 0 1,0-1 0,0 1 0,0 0 0,1 0 0,-1 0-1,0 0 1,0-1 0,0 1 0,0 0 0,1 0 0,-1 0-1,0 0 1,0 0 0,0 0 0,1 0 0,-1 0-1,0 0 1,0 0 0,0-1 0,1 1 0,-1 0 0,0 0-1,0 0 1,1 0 0,-1 0 0,0 1 0,0-1 0,0 0-1,1 0 1,-1 0 0,0 0 0,0 0 0,0 0 0,1 0-1,-1 0 1,0 0 0,0 0 0,0 1 0,1-1-1,-1 0-1,7 4-14,-1 0 1,1 0-1,8 8 1,17 11-63,-26-19 88,1-1 0,0 0-1,1 0 1,9 3 0,-14-5-2,1-1 0,-1 1 0,1-1 1,-1 0-1,1 0 0,-1 0 0,1-1 0,-1 1 1,0-1-1,1 0 0,-1 0 0,5-1 1,0-2 25,-1 0 1,1 0 0,-1-1-1,0 0 1,0 0-1,-1-1 1,7-6 0,40-48 242,-41 45-257,114-115 412,4-4 107,-106 104-473,-2 0 0,0-2-1,-3-1 1,0 0 0,-3-1 0,0-1 0,-3-1-1,19-69 1,-24 69-12,-4 24-14,-1-1-1,0 1 0,-1-1 0,0 0 1,-1 0-1,-1 0 0,-1-18 1,1 31-45,0 0 0,0-1 1,0 1-1,0-1 1,0 1-1,0 0 0,0-1 1,0 1-1,0-1 1,0 1-1,0 0 0,0-1 1,0 1-1,-1 0 1,1-1-1,0 1 0,0 0 1,0-1-1,-1 1 1,1 0-1,0-1 0,0 1 1,-1 0-1,1 0 1,0-1-1,-1 1 0,1 0 1,0 0-1,-1 0 1,1-1-1,0 1 0,-1 0 1,0 0-1,0 0-9,0 1-1,1-1 0,-1 1 1,0 0-1,0-1 1,1 1-1,-1 0 0,0-1 1,1 1-1,-1 0 0,0 0 1,1 0-1,-1 0 1,0 1-1,-13 29-104,1 0 0,-11 41 1,5-15 70,-14 28 140,18-49-84,1 1 1,2 0 0,-11 58 0,18-55 5,0 53 0,5-78 7,0 0 0,2 0-1,0 0 1,0 0 0,1-1 0,1 1 0,6 13 0,-8-22-26,1-1-1,-1 0 1,1 0 0,1 0-1,-1 0 1,1-1 0,7 9-1,-9-12 10,0 1 0,0-1 0,-1 0-1,1 1 1,0-1 0,0 0 0,0 0-1,0 0 1,0-1 0,1 1 0,-1 0 0,0-1-1,0 1 1,0-1 0,1 0 0,-1 0 0,0 0-1,1 0 1,-1 0 0,0 0 0,0-1 0,0 1-1,3-2 1,2 0 15,-1-1-1,1 0 1,-1-1-1,0 1 0,0-1 1,0-1-1,6-5 1,36-39 142,-6 5-88,-20 26-84,0 1 0,1 1 0,1 2 0,0 0 0,1 1 0,1 2 0,37-13 0,-56 22 5,1 0 0,-1 0-1,16-1 1,-22 3 254,-1 1-247,-1 1 1,1-1-1,-1 0 0,0 0 0,1 0 0,-1 0 1,0 0-1,0 0 0,0 0 0,0 0 0,1-1 1,-1 1-1,-2 1 0,0 0-5,-47 35-36,34-26 36,1 0 0,-18 17 0,8-2-43,2 1 1,-31 45-1,52-68 34,0 0 0,0 0 0,0 0 0,0 0 1,0 0-1,-1 7 0,3-10 22,0-1 1,0 1-1,0 0 0,0-1 1,0 1-1,0 0 1,0-1-1,0 1 0,0 0 1,0 0-1,0-1 1,1 1-1,-1 0 0,0-1 1,0 1-1,1 0 1,-1-1-1,1 2 0,0-2-1,-1 1-1,1-1 1,-1 0-1,1 1 0,0-1 1,-1 0-1,1 0 1,0 1-1,0-1 1,-1 0-1,1 0 0,0 0 1,0 0-1,-1 0 1,1 0-1,0 0 0,-1 0 1,1 0-1,0 0 1,0-1-1,-1 1 0,2 0 1,6-3 1,-1 0 0,0-1 1,0 0-1,0 0 0,0 0 1,8-8-1,-3 3 19,146-119 129,-152 123-148,11-11 23,-13 11-28,0 1 1,1 0 0,-1 0 0,1 0 0,0 1-1,0-1 1,7-3 0,-10 20-306,-3 7 303,2 1 1,1-1-1,7 41 0,-7-55-1,0 0 0,0 1 0,1-1 0,0 0-1,0 0 1,0-1 0,6 8 0,-6-10 8,0 1 0,0-1 0,0-1 0,0 1 0,0 0 0,1-1 0,-1 1 0,1-1 0,0 0 0,0 0 0,0-1 1,6 3-1,-6-3 8,-1-1 1,1 1-1,-1-1 1,1 1-1,-1-1 0,1 0 1,-1 0-1,1-1 1,-1 1-1,1-1 1,-1 0-1,0 0 1,1 0-1,-1 0 1,0 0-1,0-1 1,1 0-1,-1 1 1,0-1-1,3-3 1,4-4 31,0-1 1,0 0-1,15-21 0,-17 20-45,111-168 352,-99 147-295,11-26 36,-3 0 0,32-92 0,-4 6-179,43-62 203,-94 198-99,-3 5-15,0 0-1,-1 0 1,1 1-1,0-1 1,-1-1-1,0 1 1,0 0 0,0 0-1,0 0 1,0-1-1,-1 1 1,1 0-1,-1-7 1,0 9-4,0 1 0,0 0 0,0 0 0,0 0 0,0-1 0,0 1 0,0 0 0,0 0 0,0 0 0,0-1 0,-1 1 0,1 0 0,0 0 1,0 0-1,0 0 0,0-1 0,0 1 0,-1 0 0,1 0 0,0 0 0,0 0 0,0 0 0,0 0 0,-1 0 0,1-1 0,0 1 0,0 0 0,0 0 0,-1 0 0,1 0 0,0 0 0,0 0 0,0 0 0,-1 0 0,1 0 1,0 0-1,-9 5-65,-8 11-128,9-3 162,0 1 0,1-1 0,0 1 0,-9 29 0,13-36 31,-58 191-139,39-126 81,2 0 20,-18 108 1,34-148 51,1-1 0,2 1 1,1 0-1,1 0 0,11 62 1,-9-81 6,0-1 0,0 1 1,2-1-1,0 0 1,0 0-1,1-1 1,0 0-1,11 15 1,-14-22-4,1 0 0,-1 0 1,1 0-1,0-1 1,0 1-1,0-1 0,0 0 1,1 0-1,-1-1 1,1 1-1,0-1 0,-1 0 1,1 0-1,0-1 1,0 0-1,0 1 0,1-2 1,-1 1-1,0-1 1,0 1-1,0-1 0,1-1 1,4 0-1,2-1 44,0-1 0,0-1 0,0 0-1,0-1 1,-1 0 0,0 0 0,0-1-1,0-1 1,-1 0 0,0 0 0,-1-1-1,17-17 1,-3 0-32,-1-1 0,-2-1 0,26-44 0,-30 44 32,0-1 0,14-40 1,-29 66-75,0 1 0,-1-1 0,1 0 0,-1 0 0,0 1 0,0-1 1,1 0-1,-1 0 0,0 0 0,-1 1 0,1-1 0,0 0 1,0 0-1,-1 1 0,1-1 0,-1 0 0,0-2 0,0 4-8,1-1-1,-1 0 0,0 1 0,1-1 1,-1 0-1,0 1 0,0-1 0,1 1 1,-1-1-1,0 1 0,0-1 0,0 1 1,1 0-1,-1-1 0,0 1 0,0 0 1,0 0-1,0 0 0,0 0 0,0 0 1,0 0-1,1 0 0,-1 0 1,0 0-1,0 0 0,0 0 0,0 0 1,0 1-1,0-1 0,0 0 0,1 1 1,-1-1-1,0 0 0,0 1 0,-1 0 1,-11 7 15,1-1 0,-1 2 0,1 0 0,1 0 1,0 1-1,0 1 0,1 0 0,-12 16 0,14-17-8,1 1-1,0 0 0,1 0 0,0 1 0,1 0 0,0 0 1,0 0-1,2 0 0,-5 26 0,7-32 38,1 1 0,0 0-1,1 0 1,0 0 0,0 0-1,0-1 1,1 1 0,-1 0-1,2-1 1,-1 1 0,1-1-1,0 0 1,0 0 0,1 0-1,0 0 1,0-1 0,0 0 0,0 1-1,1-1 1,6 5 0,-6-6-10,-1-1 1,1 0 0,0 0-1,-1 0 1,1 0 0,0-1-1,1 0 1,-1 0 0,0 0-1,1-1 1,-1 1 0,1-1-1,-1-1 1,1 1 0,0-1-1,-1 0 1,1 0 0,-1-1-1,1 1 1,0-1 0,-1 0-1,1-1 1,-1 0 0,10-4-1,-11 4-276,0-1 1,0 0-1,0 0 0,-1 0 0,1-1 0,-1 1 1,0-1-1,0 0 0,0 0 0,0 0 0,-1 0 0,0 0 1,1-1-1,1-5 0,2-8-2399,0 0 1,4-23-1,-5 10-2613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0:49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46 9312,'-18'-11'3424,"23"16"-2656,18-5-192,-10-5 1088,9 1-1024,9-1 1407,23-1-1151,16 1 128,19 2-608,0-2-384,-9 5-64,-9 0-64,-9 5 32,-13-5-928,-9 0 544,-9 0-3071,-8-5 1951,-10-2-4736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0:49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64 8384,'-19'0'3104,"28"0"-2400,14-5-224,-2 2 2432,15-5-1697,3 0 801,2-1-1216,-1 3-320,4 1-288,10 5-288,12 0 32,14 0-2368,4-8 1344,1-4-6623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0:59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322 760 2080,'0'-2'177,"0"0"-1,0 1 1,0-1-1,0 0 1,1 0-1,-1 0 1,1 0 0,-1 0-1,1 0 1,0 0-1,-1 1 1,1-1 0,0 0-1,0 0 1,0 1-1,1-1 1,1-2 0,-2 2-4,0 0 1,0 0 0,0 1 0,0-1 0,-1 0 0,1 0-1,-1-1 1,1 1 0,-1 0 0,0 0 0,0-3 0,-1-31 2171,0 19-1385,1 13-666,0-1 0,0 1 0,0 0 0,-1 0 0,0-1-1,-1-4 1,1 7-216,0 0 0,0 0 0,0 0-1,0 0 1,-1 0 0,1 1 0,0-1-1,-1 1 1,0-1 0,1 1 0,-1-1 0,0 1-1,1 0 1,-1-1 0,-3 0 0,0 0-30,-1-1 0,1 1 0,-1 1 0,0-1 0,0 1 0,0 0 0,0 0-1,0 1 1,0-1 0,0 1 0,0 1 0,0-1 0,0 1 0,1 0 0,-1 0 0,0 1 0,0 0 0,-9 4 0,5-1-68,0 0 0,0 1 0,1 0-1,0 0 1,0 1 0,0 1 0,1-1-1,0 1 1,-10 13 0,5-4-62,1-1-1,1 1 1,1 1 0,0 0-1,1 0 1,-12 40 0,20-55 88,0 1 0,0 0 1,1 0-1,-1 0 0,1 1 0,0-1 1,0 0-1,1 0 0,-1 0 1,1 0-1,0 0 0,0 0 0,0-1 1,1 1-1,-1 0 0,1 0 0,0-1 1,0 1-1,0-1 0,0 0 0,1 1 1,-1-1-1,1 0 0,6 4 0,-3-2 34,0-1 1,1 0-1,0 0 0,-1 0 0,2-1 0,-1 0 0,0 0 0,0-1 0,1 0 0,0 0 0,-1-1 0,10 0 0,-2 0 99,0 0-1,1-2 1,28-4 0,-35 3-53,-1 0 0,1 0-1,-1-1 1,0 0 0,0-1 0,0 0 0,0 0 0,11-8 0,-12 5-13,0 1 0,0-1 1,-1 0-1,1-1 0,-2 1 0,7-12 0,-1 0 178,13-34-1,-12 22-116,-2-1-1,-1 0 0,7-46 1,-12 48-82,-1 0 0,-2-1 0,-3-41 0,-49-255 262,36 265-7,12 55-299,1 0-1,-1 0 1,0 0-1,-1 1 1,-8-12-1,12 17-25,0 1-1,-1-1 0,1 1 0,0-1 0,-1 1 0,1-1 0,-1 1 0,1-1 1,-1 1-1,1 0 0,-1-1 0,0 1 0,1 0 0,-1-1 0,1 1 0,-1 0 1,0-1-1,1 1 0,-1 0 0,0 0 0,1 0 0,-1 0 0,0 0 0,1 0 1,-2 0-1,1 0-10,0 1 0,0-1 1,0 1-1,0-1 0,0 1 0,0-1 1,1 1-1,-1 0 0,0 0 1,0-1-1,1 1 0,-1 0 0,0 0 1,0 1-1,-2 3-44,1 0 0,-1-1 0,1 2 0,0-1 0,-1 6-1,0 7-39,0 0-1,1 1 1,1 31-1,9 55 67,-8-100 58,22 147 125,-9-73-43,31 176 259,-7-39-133,-32-192-88,9 25 0,-2-7-233,-11-35-13,-1-6-97,0 1-1,0-1 0,0 0 0,0 0 1,0 0-1,1 0 0,-1 1 1,0-1-1,1 0 0,-1 0 0,1 0 1,0 1-1,7 3-1440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6:01.2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299 542 3136,'0'0'74,"-1"0"0,1 0 0,0 0 0,0 0 0,0 0 0,0 0 0,-1-1 0,1 1 0,0 0 0,0 0 0,0 0 0,0-1 0,0 1 0,0 0 0,0 0 0,0 0 1,0-1-1,-1 1 0,1 0 0,0 0 0,0 0 0,0-1 0,0 1 0,0 0 0,0 0 0,0 0 0,0-1 0,1 1 0,-1 0 0,0 0 0,0 0 0,0-1 0,0 1 0,0 0 0,0 0 0,0 0 0,0-1 0,0 1 0,1 0 0,-1 0 0,0 0 0,0 0 1,0-1-1,0 1 0,1 0 0,-1 0 0,0 0 0,0 0 0,0 0 0,0 0 0,1 0 0,-1 0 0,0 0 0,0-1 0,1 1 0,-1 0 0,5-3 1343,-4-4 3909,-2 6-5235,1 0 1,0 1 0,-1-1 0,1 0-1,0 1 1,-1-1 0,1 1 0,-1-1 0,1 0-1,-1 1 1,1-1 0,-1 1 0,1-1-1,-1 1 1,0-1 0,1 1 0,-1 0-1,0-1 1,1 1 0,-1 0 0,0 0 0,1-1-1,-1 1 1,0 0 0,0 0 0,1 0-1,-1 0 1,0 0 0,0 0 0,-1 0-1,-5 1 43,0 0 0,0 1 0,0 0 0,0 0-1,0 1 1,0-1 0,0 2 0,1-1-1,-10 7 1,-1 0 16,3-2-27,-80 46 144,83-47-219,0 1 0,0 1 0,1-1 0,1 2 0,-16 17 0,24-26-33,1 0 1,-1 0 0,0-1 0,1 1-1,-1 0 1,1 0 0,-1 0 0,1 0-1,0 0 1,-1 0 0,1 0 0,0 0-1,0 0 1,0 0 0,0 0 0,0 0-1,0 0 1,0 0 0,0 0-1,0 0 1,0 0 0,0 0 0,0 0-1,1 0 1,-1 0 0,1 0 0,-1 0-1,0 0 1,1 0 0,0-1 0,-1 1-1,1 0 1,-1 0 0,1 0 0,0-1-1,0 1 1,-1 0 0,1-1-1,0 1 1,0-1 0,0 1 0,0-1-1,0 1 1,1 0 0,3 1 123,1 1 0,0-1-1,0 0 1,0-1 0,0 1 0,7 0 0,1-1-55,-1-1 0,0 0 0,0-1-1,0 0 1,1-1 0,-1 0 0,0-1 0,-1-1 0,1 0 0,-1-1 0,0 0 0,0-1 0,0 0 0,-1-1 0,1 0 0,-2-1 0,1 0 0,-1-1 0,-1 0-1,1 0 1,-2-1 0,10-13 0,18-32 98,36-72-1,4-38-205,-64 132-33,-1 0 1,-2-2-1,5-35 0,-13 64 0,-1 1 0,1-1 0,-1 0 0,0 0 0,-1 1-1,1-1 1,-1 0 0,0 1 0,-4-10 0,5 13 27,-1 1 1,0 0 0,1-1-1,-1 1 1,0 0-1,0-1 1,0 1 0,0 0-1,0 0 1,0 0-1,0 0 1,-1 0 0,1 0-1,0 0 1,-3-1-1,2 1 8,0 1-1,0-1 0,0 1 0,1 0 0,-1 0 1,0-1-1,0 1 0,0 1 0,0-1 0,0 0 1,1 0-1,-1 1 0,0-1 0,0 1 1,0-1-1,-2 2 0,-1 1 3,0-1-1,0 1 1,1 0-1,-1 0 1,1 1-1,-1-1 1,1 1-1,0 0 1,1 0-1,-1 1 1,-3 4-1,-2 6 29,0 1-1,-7 17 0,2 1 32,2 1 1,1-1-1,2 2 0,2-1 1,1 1-1,1 1 0,2 61 1,3-79 80,0-1-1,2 1 1,0-1 0,8 29 0,-8-41-60,0 1-1,1-1 1,0 1-1,0-1 1,1 0 0,6 10-1,-7-13-7,0 0 1,0 0-1,0 0 0,0 0 0,0-1 1,1 1-1,-1-1 0,1 0 1,0 0-1,0 0 0,0 0 0,4 1 1,2-1 34,0 0 0,0-1 0,1 0 0,-1 0 0,0-1 0,1-1 0,-1 1 0,20-5 0,1-3 47,47-17-1,-59 18-147,-2 0 0,1-1 0,-1-1-1,0-1 1,30-23 0,-39 25-249,-8 8 259,0 0 1,0 0-1,0 0 0,0 0 1,0 0-1,0 0 1,0 0-1,0 0 1,0 0-1,0 0 1,0-1-1,0 1 1,0 0-1,0 0 1,0 0-1,0 0 1,0 0-1,0 0 1,0 0-1,0 0 1,0 0-1,0 0 1,0 0-1,0 0 0,0 0 1,0 0-1,0 0 1,0-1-1,0 1 1,0 0-1,0 0 1,0 0-1,0 0 1,0 0-1,0 0 1,0 0-1,0 0 1,0 0-1,0 0 1,0 0-1,0 0 1,0 0-1,0 0 0,0 0 1,0 0-1,-1 0 1,1 0-1,0 0 1,0 0-1,0 0 1,0 0-1,0 0 1,0 0-1,0 0 1,0 0-1,0 0 1,0 0-1,0 0 1,0 0-1,-2 0-18,1 0-1,-1 1 1,1-1 0,-1 1-1,1-1 1,0 1-1,-1 0 1,1-1 0,-2 3-1,-3 1-14,1 0-1,-1 1 1,1 0-1,1 0 0,-1 1 1,1-1-1,0 1 1,-6 11-1,8-15 55,1 0 0,0 0-1,0 0 1,1 0 0,-1 0 0,0 1-1,1-1 1,-1 0 0,1 0-1,0 0 1,0 1 0,-1-1 0,2 0-1,-1 0 1,0 1 0,0-1 0,1 0-1,-1 0 1,1 1 0,0-1 0,-1 0-1,1 0 1,0 0 0,0 0-1,1 0 1,-1 0 0,0 0 0,1-1-1,-1 1 1,1 0 0,2 2 0,0-2 42,-1 1 0,1-1 0,-1 1 1,1-1-1,0 0 0,0-1 0,0 1 0,0-1 1,0 1-1,1-1 0,-1-1 0,0 1 1,1 0-1,-1-1 0,0 0 0,1 0 0,-1 0 1,7-2-1,-10 2-49,0-1 0,1 1 0,-1-1 0,0 1-1,0-1 1,0 1 0,0-1 0,0 0 0,0 1 0,0-1 0,0 0 0,0 0 0,0 0 0,0 0 0,-1 0-1,1 0 1,0 0 0,-1 0 0,1 0 0,0-1 0,0-1 5,0 0-1,0 0 1,-1 0-1,1 0 1,-1 0 0,0 0-1,1 0 1,-2-4-1,0-2-24,0 0 0,-1 0 0,0 0-1,-5-15 1,3 16-17,1-1 1,-1 0-1,-1 1 0,1 0 1,-1 0-1,-1 0 0,0 0 1,0 1-1,0 0 0,-1 0 1,0 1-1,0 0 0,-1 0 1,1 1-1,-13-7 0,19 11 17,0 1 0,0-1 0,0 1 0,-1-1 0,1 1 0,0-1-1,0 1 1,-1 0 0,1 0 0,-2-1 0,2 1 11,1 0-1,0 0 1,0 0 0,0 1 0,-1-1 0,1 0-1,0 0 1,0 0 0,0 0 0,0 0-1,-1 0 1,1 0 0,0 0 0,0 0-1,0 1 1,0-1 0,-1 0 0,1 0 0,0 0-1,0 0 1,0 0 0,0 1 0,0-1-1,0 0 1,0 0 0,0 0 0,-1 1-1,1-1 1,0 0 0,0 0 0,0 0-1,0 1 1,0-1 0,0 0 0,0 0 0,0 0-1,0 1 1,1 0 18,-1 1-1,1-1 1,-1 0-1,1 1 1,0-1-1,-1 0 1,1 0-1,0 0 1,0 0-1,0 1 1,0-1-1,0 0 0,0 0 1,0-1-1,0 1 1,0 0-1,2 1 1,13 5 153,0 0 0,0-1-1,1-1 1,-1-1 0,1 0 0,0-1 0,0-1 0,19 1 0,5-3-1081,1-2 0,67-12 0,-101 12 420,32-3-4466,0 4 1441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1:00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0 349 5472,'5'9'6288,"8"42"-4432,-6 16-1164,-5 126 0,-2-45-535,4 54 277,-4-146 2609,23-497-2126,-15 363-725,14-147 715,6-28-587,-27 247-365,1 1 0,-1-1 0,1 1 1,0-1-1,1 1 0,-1 0 0,1 0 0,6-9 0,-8 12 26,1 1-1,-1-1 1,0 1-1,1-1 1,0 1-1,-1-1 1,1 1-1,0 0 1,0 0 0,-1 0-1,1 0 1,0 0-1,0 1 1,0-1-1,0 0 1,0 1-1,0-1 1,1 1-1,-1 0 1,0 0-1,0 0 1,0 0-1,0 0 1,0 0-1,0 1 1,0-1-1,3 1 1,4 3-9,-1 0 0,0 0 0,0 0 0,0 1 0,0 0 0,-1 0 0,0 1 0,0 0 1,-1 0-1,12 14 0,-1 2 47,-1 1-1,16 30 1,-21-34 156,-1 2 0,12 33 0,-19-45-50,0 1-1,-1-1 0,0 1 0,-1-1 0,0 1 0,0 0 0,-1-1 1,-1 14-1,0-19-67,0 0 0,0 0 0,0-1 1,0 1-1,-1-1 0,1 1 0,-1-1 0,0 0 1,0 1-1,0-1 0,-1 0 0,1 0 0,-1 0 1,1-1-1,-1 1 0,0-1 0,0 1 0,0-1 1,0 0-1,-1 0 0,1 0 0,-1-1 0,1 1 1,-1-1-1,1 0 0,-5 1 0,-1 0-18,0 0 1,0-1-1,0 0 0,0-1 0,0 0 0,-1 0 0,1-1 0,0 0 0,-12-3 1,8 0-399,1 1 1,0-2-1,0 1 1,-20-13 0,15 3-1946,7 2 682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1:01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63 5408,'0'0'338,"-1"-1"0,1 1 0,-1-1 0,1 1 0,0-1 0,-1 1 1,1-1-1,-1 1 0,1-1 0,0 0 0,0 1 0,-1-1 0,1 1 0,0-1 0,0 0 0,0 1 0,0-1 1,0 0-1,0 1 0,0-1 0,0 0 0,0 1 0,0-1 0,0 0 0,0 1 0,0-1 0,0 0 0,1 1 1,-1-1-1,0 0 0,0 1 0,1-1 0,-1 1 0,0-1 0,1 1 0,-1-1 0,2 0 0,1-1-4,0 0 0,0 1 0,1 0-1,-1 0 1,1 0 0,-1 0-1,7-1 1,32-1 691,-10 1-416,89-11 359,134 3 0,-217 10-668,-30 0-5006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1:01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29 5152,'0'0'217,"0"-1"1,0 0-1,0 1 1,0-1-1,0 1 1,0-1-1,0 0 1,0 1-1,-1-1 1,1 1-1,0-1 1,0 0-1,0 1 1,-1-1-1,1 1 1,0-1-1,-1 1 1,1-1-1,0 1 1,-1-1-1,1 1 1,-1-1-1,1 1 1,-1 0-1,1-1 1,-1 1-1,1 0 1,-1-1-1,1 1 1,-1 0-1,1 0 1,-1-1-1,0 1 1,1 0-1,-1 0 1,1 0-1,-1 0 1,0 0-1,1 0 1,-1 0-1,1 0 1,-1 0-1,0 0 1,1 0-1,-2 1 1,-7 0 2432,20 1-506,-6-1-1868,0-1-1,0 1 0,0-1 0,0 0 0,1-1 1,4 0-1,7-1 241,167-11 284,-113 12-2342,-24 4-5881,-31-1 4362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1:02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288 582 2912,'2'-13'2620,"-2"12"-2301,1 0-1,-1 0 0,0 0 1,0 0-1,0-1 1,0 1-1,0 0 0,0 0 1,0 0-1,0 0 0,0 0 1,0 0-1,0-1 1,-1 1-1,1 0 0,-1 0 1,1 0-1,0 0 1,-1 0-1,0-1 0,-1 1-195,1-1-1,0 1 1,-1 0 0,1 0-1,0 0 1,-1 0-1,1 0 1,-1 0 0,0 0-1,1 1 1,-1-1-1,0 0 1,1 1 0,-1 0-1,0-1 1,0 1-1,1 0 1,-1 0 0,-3 0-1,-1 0 143,-1 0-1,1 1 0,-14 2 1,4 2-126,1 1 0,0 0 0,0 1 0,0 1 0,1 0 1,0 1-1,0 0 0,1 2 0,-19 18 0,26-23-148,0 1-1,0 0 0,1 0 0,0 0 0,-6 12 0,10-16 8,-1 0 0,1 0 1,0 0-1,0-1 0,0 1 0,0 0 0,0 1 0,0-1 0,1 0 0,0 0 0,0 0 0,0 0 0,0 0 0,0 0 0,0 1 0,1-1 0,-1 0 0,3 4 0,-2-5 3,1 0-1,-1 0 0,1 0 0,0 0 0,0 0 0,0-1 0,0 1 1,0-1-1,1 1 0,-1-1 0,0 0 0,1 0 0,-1 0 0,0 0 1,1 0-1,-1-1 0,1 1 0,4 0 0,7 1 191,0-1 0,15-1 0,-26 0-148,7 0 45,-1 0 0,1-1 0,0-1 1,0 0-1,-1 0 0,1-1 0,-1 0 0,0 0 0,0-1 0,0-1 0,0 1 0,-1-1 1,0-1-1,0 0 0,0 0 0,-1 0 0,0-1 0,0 0 0,0 0 0,-1-1 0,0 0 1,4-9-1,6-12-66,-2 0 0,-2 0 0,13-44 0,18-98-11,-34 130 23,-3 8 31,-1 1 0,-2-1 0,-2 0 0,-4-56 0,2 81-96,0-1 0,-4-16 0,4 23 48,1 0 1,-1 0-1,0 0 1,1 0-1,-1 0 1,0 1-1,0-1 1,0 0-1,-1 0 1,1 1-1,0-1 1,-1 1-1,1-1 1,-1 1 0,-2-2-1,4 2-3,0 1-1,-1 0 1,1 0-1,0 0 1,-1 0 0,1 0-1,-1 0 1,1 0-1,0 0 1,-1 0 0,1 0-1,-1 0 1,1 0-1,0 0 1,-1 0 0,1 0-1,-1 0 1,1 0-1,0 0 1,-1 0 0,1 1-1,0-1 1,-1 0-1,1 0 1,0 1-1,-1-1 1,1 0 0,0 0-1,0 1 1,-1-1-1,1 1 1,-9 16 250,8-10-231,-1-1 1,1 1-1,-1 12 0,4 7-19,8 48 1,0-9-151,19 163 434,-3-19 306,-21-45-1352,-5-126-2248,0-26 1310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1:03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 2912,'0'-2'128,"0"1"-1,0 0 1,0 0-1,1 0 1,-1 0 0,0 0-1,0 0 1,1 0-1,-1 0 1,0 0 0,1 0-1,-1 1 1,1-1-1,0 0 1,-1 0 0,1 0-1,0 0 1,-1 1 0,1-1-1,0 0 1,1 0-1,9-10 3738,-11 9-3335,1 1 1,0 0 0,0 0-1,0 0 1,0 0 0,0 0-1,0 0 1,0 1 0,0-1-1,0 0 1,2-1 0,2 40 2082,-5-35-2534,-14 339 2898,11-316-2950,-12 122 570,15-40-330,0-74 351,14-34-117,109-26 259,20-4-672,27 12-109,-167 17-9,1 1-1,-1 0 1,1 0-1,-1 0 1,0 0 0,1 1-1,-1-1 1,1 1-1,3 1 1,-6-1-194,-26-2-9402,-11-3 85,22 1 6730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1:03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4 102 6880,'-1'-1'217,"1"0"0,-1 0 0,1 0 0,0 0 0,-1 0 1,1 0-1,0 0 0,0 0 0,0 0 0,0 0 0,0 0 0,0 0 1,0 0-1,0 0 0,0 0 0,1 0 0,-1 0 0,0 0 0,1 0 1,-1 0-1,0 0 0,1 1 0,-1-1 0,1 0 0,0 0 0,-1 0 1,1 0-1,0 1 0,-1-1 0,1 0 0,0 1 0,0-1 0,1 0 1,6-8 708,-3 4-662,-1 0 1,1 0-1,0 0 0,0 1 0,0 0 1,1 0-1,-1 0 0,1 1 1,0-1-1,0 1 0,0 1 1,0-1-1,1 1 0,-1 0 1,8-1-1,0 1-192,0 1-1,0 1 0,0 0 1,-1 1-1,21 3 1,65 20-171,-83-19 68,-1 1 470,-11-5-1093,-1 1 1,1-1-1,0 0 1,-1 0 0,8 1-1,-10-2 411,-1 0 0,1 0-1,0 0 1,-1 0 0,1 0-1,-1 0 1,1 0 0,0 0-1,-1-1 1,1 1 0,-1 0-1,1 0 1,-1-1 0,1 1-1,-1-1 1,1 1 0,-1 0-1,1-1 1,-1 1 0,0-1-1,1 1 1,-1-1 0,1 1 0,-1-1-1,0 1 1,0-1 0,1 1-1,-1-1 1,0 1 0,0-1-1,0 0 1,0 1 0,1-1-1,-1 1 1,0-1 0,0 0-1,0 1 1,0-1 0,0 1-1,-1-1 1,1 0 0,0-11-2445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1:04.1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59 6976,'0'0'75,"-1"0"1,1 0 0,0-1-1,0 1 1,-1 0 0,1 0-1,0 0 1,0 0 0,-1 0-1,1-1 1,0 1 0,0 0-1,0 0 1,0 0-1,-1-1 1,1 1 0,0 0-1,0 0 1,0-1 0,0 1-1,0 0 1,0 0 0,0-1-1,-1 1 1,1 0 0,0 0-1,0-1 1,0 1-1,0 0 1,0-1 0,0 1-1,0 0 1,0 0 0,0-1-1,1 1 1,-1 0 0,0 0-1,0-1 1,0 1 0,0 0-1,12-10 1788,20-2 1535,-2 4-1882,0 2 0,43-4 0,-30 7-1515,-1 2-1,76 9 0,-107-7-518,0 1-1,-1 0 0,0 1 0,14 5 0,-17-5-842,-1 0 0,0 0 0,0 1 0,0 0 0,-1 0 0,0 0 0,10 10 0,7 10-2452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1:04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1 110 5216,'-1'-2'8202,"8"1"-4290,20 1-3057,-1-1-182,296-30 1321,-98 6-1188,185-8 575,209 17-447,-611 16-931,17 0-533,0 1 0,0 1 0,25 6-1,-48-7 195,1-1-1,0 1 0,0-1 0,-1 1 0,1 0 0,0 0 1,-1 0-1,1 0 0,2 1 0,-4-1 159,0-1 0,1 1-1,-1-1 1,0 0 0,1 1 0,-1-1 0,0 1-1,0-1 1,1 1 0,-1-1 0,0 1 0,0-1-1,0 1 1,0-1 0,0 1 0,0-1 0,0 1-1,0-1 1,0 1 0,0-1 0,0 1 0,0-1-1,0 1 1,0-1 0,0 1 0,0-1 0,0 1-1,-1-1 1,1 2 0,-5 9-2051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1:05.3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51 6048,'0'0'62,"0"0"1,0 0 0,0 0-1,0-1 1,0 1-1,0 0 1,0 0 0,0 0-1,0 0 1,0 0 0,0-1-1,0 1 1,0 0-1,0 0 1,0 0 0,0 0-1,0 0 1,0 0-1,1-1 1,-1 1 0,0 0-1,0 0 1,0 0-1,0 0 1,0 0 0,0 0-1,0 0 1,0-1-1,0 1 1,1 0 0,-1 0-1,0 0 1,0 0 0,0 0-1,0 0 1,0 0-1,0 0 1,0 0 0,1 0-1,-1 0 1,0 0-1,0 0 1,0 0 0,0 0-1,0 0 1,1 0-1,-1 0 1,0 0 0,0 0-1,9 5 2515,6 12-338,-8-6-1818,-1 0 0,1 0 0,-2 1 0,0 0 1,5 16-1,11 63 355,-16-64-559,-2-11-126,41 177 995,-32-150-701,2 0-1,28 57 1,-28-72-302,83 175 1263,-95-196-1206,2 0 0,-1 0 1,1-1-1,0 1 0,1-1 0,8 10 0,-12-15 164,-1-1-275,0-1-1,0 1 0,0 0 1,0-1-1,0 1 0,0-1 1,1 1-1,-1 0 0,0-1 1,0 1-1,0 0 0,0-1 1,0 1-1,1 0 1,-1-1-1,0 1 0,0 0 1,0-1-1,1 1 0,-1-1 1,5-6 207,1-7 357,6-25 0,8-22 141,36-52 60,-24 53-452,91-202 80,-90 184-407,50-108-649,-69 161-1003,0 1-1,26-32 1,-19 34-182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1:10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58 471 1824,'-4'-15'4482,"-9"-4"-2353,-1-1-730,13 18-1283,1 1 0,-1 0 0,1 0-1,-1 0 1,0-1 0,0 1 0,0 0 0,0 0-1,1 0 1,-1 0 0,0 1 0,-1-1-1,1 0 1,0 0 0,0 1 0,0-1 0,0 0-1,-1 1 1,1-1 0,0 1 0,0 0-1,-1-1 1,-1 1 0,2 4-239,11 194 295,-1-47-141,31 364-81,31-4 372,-48-379-6,15 111 259,-27-91-339,-7 0 0,-20 201 1,-19-51-5,10-100-80,14-138-63,7-38 586,-4 47 1,12-71-793,0-1 1,0 0-1,1 0 0,-1 0 1,0 0-1,1-1 0,6 1 1,15-3-21,31 3 1,-11 0 99,225 3 85,58 11-62,-102-2-4,184 16 1,-157-8-3,122-6 82,-315-14-97,266 2 221,-86-2-132,270-15-91,-289 5 138,438-27 21,-398 10-91,-108 9-24,472-50 217,-343 43-192,258-27-11,-442 39 75,381-42 31,3 25-222,207 42 462,-284-1-196,-304-11-123,126 20 0,-190-16 552,66 2 0,-102-7-141,2-5 288,-2 2-706,0 1-1,-1-1 1,0 0 0,1 0 0,-1 0-1,0 0 1,0 0 0,-1 0 0,1 0 0,-1-1-1,1 1 1,-1 0 0,0 0 0,-1-5 0,2-10 40,61-658 356,-33 410-562,39-395 368,-50 24-329,-58 214 86,31 362-105,-20-67 1,19 94 37,-2 1 1,-1 0 0,-23-43 0,-6 6-318,39 67 221,0-1 0,0 1 1,0 1-1,0-1 0,-1 0 1,1 1-1,-6-3 0,9 5 128,-1 0 1,1 0-1,-1 0 0,0 0 0,1 0 0,-1 0 0,1 0 0,-1 0 0,1 1 0,-1-1 0,1 0 0,-1 0 0,1 1 0,-1-1 0,1 0 0,-1 1 0,1-1 0,0 0 0,-1 1 0,1-1 0,-1 1 0,-10 10-294,11-10 323,-4 2 26,0 0 0,0 1-1,0-1 1,0-1-1,-1 1 1,1-1-1,-1 1 1,0-1 0,1 0-1,-1-1 1,0 1-1,0-1 1,0 0-1,-7 0 1,-11 1-41,1-2 0,-24-1 1,19-1-14,-319-28 50,165 12 150,69 8-130,-253-29 7,83 15 52,123 13-19,-426-15 358,5 32 6,-130 14-376,-464 31 736,642-16-513,1 20-291,355-34 120,-206 34 152,32 36-393,13 19 511,207-65-253,-125 41 70,-1-21-80,178-51-96,-1-3-1,0-3 1,-103-4 0,121-8-721,-102-21 0,20-13-6222,140 38 6533,-1-1 0,1-1 1,-1 1-1,1 0 0,0-1 0,0 0 0,0 0 1,-5-4-1,5 4-247,1-1 0,0-1 0,0 1 0,0 0 0,1 0 0,-1-1 0,-1-4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6:23.3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42 339 3232,'-4'1'186,"4"0"-95,-1-1-1,0 0 0,0 0 1,0 0-1,0 1 1,0-1-1,0 0 0,0 0 1,0 0-1,0 0 1,1 0-1,-1-1 0,0 1 1,0 0-1,0 0 1,0 0-1,0-1 0,-1 0 1,2 1-43,0 0 0,0 0 1,0 0-1,0-1 0,0 1 1,-1 0-1,1 0 0,0 0 1,0 0-1,0 0 0,0 0 1,0 0-1,0-1 0,-1 1 1,1 0-1,0 0 0,0 0 1,0 0-1,0 0 0,-1 0 1,1 0-1,0 0 0,0 0 1,0 0-1,0 0 0,-1 0 1,1 0-1,0 0 0,0 0 1,0 0-1,0 0 0,-1 0 0,1 0 1,0 0-1,0 0 0,0 0 1,0 0-1,-11 2 8734,8 1-6286,9-2 2343,31-2-3779,95-19-689,-18 2-145,334-7 329,-328 23-525,124-8-119,-227 8 123,5-1 19,1 1 0,-1 0-1,28 3 1,-3 0 159,-30-1 168,-16 0-236,-2-6 283,-4-2-346,3 5-60,0 0 0,-1-1 0,1 1 0,-1 0 1,-3-2-1,-53-52 240,5 7-167,-19-16-278,49 45 197,-7-6 235,31 27-235,0 0 0,0 0 1,0-1-1,0 1 0,1 0 0,-1 0 0,0 0 1,0-1-1,0 1 0,0 0 0,1 0 1,-1 0-1,0 0 0,0-1 0,0 1 0,1 0 1,-1 0-1,0 0 0,0 0 0,0 0 1,1 0-1,-1 0 0,0 0 0,1 0 0,8 0 112,0 1-1,0 0 1,0 1-1,0 0 0,14 5 1,44 21 45,-45-18-111,-9-4-37,-1 1-1,0 0 0,0 1 1,-1 0-1,0 0 0,0 1 1,-1 1-1,0 0 0,13 17 1,-20-23-3,0 0 0,-1 0-1,0 0 1,0 0 0,0 1 0,0-1 0,-1 0 0,0 1 0,0-1-1,0 1 1,0 0 0,-1-1 0,0 1 0,0 0 0,0-1 0,0 1-1,-1 0 1,1-1 0,-1 1 0,-3 6 0,0-1 26,0-1 0,0 1 0,-1-1 0,-1 0 1,0 0-1,0 0 0,-13 13 0,-6 0 118,23-20-129,0-1 1,-1 0-1,1 1 1,0-1-1,0 0 0,-1 0 1,1 0-1,0-1 1,-1 1-1,1-1 1,-4 1-1,5-2-14,-1 1 0,0-1 0,1 0 0,-1-1 0,1 1-1,-1 0 1,1 0 0,0 0 0,-1-1 0,1 1 0,0-1 0,-2-2 0,-4-5 4,2 1-45,0 1-1,1 0 1,1-1 0,-1 0 0,1 0-1,0 0 1,-1-9 0,-10-23-1783,13 38 1407,0 0-288,0-1 0,0 0-1,0 1 1,0-1 0,1 0 0,-1-4 0,1 7 138,0-1 0,0 0 0,0 0 0,0 0 0,0 0 0,0 0 0,0 1 0,1-1-1,-1 0 1,0 0 0,1 0 0,-1 1 0,1-1 0,-1 0 0,2-1 0,5-2-4743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4:19.2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736 180 1728,'0'0'560,"5"-6"720,0-11 1029,-3 14-2091,-1-1 0,0 1 0,0 0 0,0-1-1,0 1 1,0-1 0,-1 0 0,0 1 0,1-1 0,-1 1 0,-1-6-1,1-4 166,0 11-311,-1 0-1,1 0 1,0-1 0,-1 1-1,0 0 1,1 0-1,-1-1 1,0 1-1,0 0 1,0 0-1,0 0 1,0 0-1,-1 1 1,-2-4-1,-2-2 90,-1 1-1,-10-8 0,8 7 52,2 3-147,0 1 0,-1-1 0,1 2 0,-1-1 1,1 1-1,-1 0 0,0 1 0,-8-2 0,-26 0 267,-60 2 0,52 1-121,36 2-187,0 0 0,0 0 0,1 2 0,-1-1 0,1 2 0,0 0 0,-22 11 0,26-11-21,-7 2 62,-1 2-1,1 0 0,0 1 1,-20 18-1,1 2-12,6-5 66,-37 40 0,59-55-136,1-1-1,-1 1 0,2 0 1,-1 0-1,1 1 0,1-1 1,0 1-1,0 0 0,1 1 1,1-1-1,0 0 0,-1 17 1,1 1-39,3 0 0,0 0 1,9 53-1,-7-71 76,0 0 0,0 0 0,1 0-1,0-1 1,1 0 0,9 15 0,-3-7 38,2-1 1,21 24-1,-31-37-30,0-1 1,1 0-1,0 0 0,0 0 1,0 0-1,0-1 0,0 1 1,0-1-1,0 0 1,1-1-1,-1 1 0,8 1 1,-5-2 33,1 0 1,0 0-1,-1-1 1,1 0-1,-1 0 1,1-1 0,8-2-1,7-3 116,1-1 1,-1-1-1,36-18 0,-18 7-18,-18 10-85,0-2 0,-1 0 0,0-2-1,36-28 1,-51 35-77,0 1 97,0-1 1,-1 0-1,0 0 1,9-12-1,-14 16-71,0 0-1,0 1 0,0-1 1,0 0-1,0 0 1,0 0-1,-1 0 0,1 0 1,-1 0-1,1 0 1,-1 0-1,0 0 1,0 0-1,0 0 0,0 0 1,0 0-1,-1 0 1,1 0-1,0 0 0,-1 0 1,0 0-1,1 0 1,-1 0-1,-2-3 1,-1-2 2,-1 0 0,0 0 0,-1 1 0,1-1 0,-1 2 0,-1-1 0,1 1 1,-1-1-1,0 2 0,-12-8 0,6 6-72,-1 0 0,1 0 0,-1 2 0,0 0 0,-23-4 0,32 7 13,0 1 0,-1 0 1,1 0-1,0 0 0,0 1 0,0 0 0,0 0 0,0 0 0,0 1 0,1-1 0,-1 1 1,0 0-1,1 0 0,-1 1 0,1 0 0,-5 3 0,9-6 26,-1 1 0,1-1-1,0 1 1,0-1 0,0 0-1,0 1 1,0-1 0,0 1-1,0-1 1,0 0 0,0 1 0,0-1-1,0 1 1,0-1 0,0 0-1,1 1 1,-1-1 0,0 0-1,0 1 1,0-1 0,0 1-1,1-1 1,-1 0 0,0 1 0,0-1-1,1 0 1,-1 0 0,0 1-1,1-1 1,9 11 145,-6-8-139,0 0-1,1-1 0,-1 0 0,1 0 1,-1 0-1,1-1 0,-1 1 1,1-1-1,0 0 0,8 0 0,14 5 151,10 2 49,59 4 0,-39-5-15,49 1 383,-102-7-523,1-1 0,0-1 0,0 1 1,-1 0-1,1-1 0,0 0 0,-1 0 1,1-1-1,-1 1 0,1-1 0,6-3 0,-1-3 250,-9 8-255,0-1 0,-1 1-1,1-1 1,0 1 0,0-1 0,0 0 0,-1 1 0,1-1 0,0 0-1,-1 0 1,1 1 0,-1-1 0,1 0 0,-1 0 0,1 0-1,-1 0 1,0 0 0,1 1 0,-1-1 0,0 0 0,0 0 0,0 0-1,1 0 1,-1 0 0,0 0 0,0 0 0,-1 0 0,1-1-1,-4-9 29,4 11-63,0 0 0,0 0 0,0 0 1,0 0-1,0 0 0,0 0 0,0-1 0,-1 1 1,1 0-1,0 0 0,0 0 0,0 0 0,0 0 1,0 0-1,0 0 0,0 0 0,0 0 0,0-1 1,0 1-1,0 0 0,0 0 0,-1 0 0,1 0 1,0 0-1,0 0 0,0 0 0,0-1 0,0 1 1,0 0-1,0 0 0,0 0 0,0 0 0,0 0 0,0 0 1,0 0-1,0-1 0,0 1 0,1 0 0,-1 0 1,0 0-1,0 0 0,0 0 0,0 0 0,0 0 1,0-1-1,0 1 0,0 0 0,0 0 0,0 0 1,0 0-1,0 0 0,1 0 0,-1 0 0,0 0 1,0 0-1,0 0 0,0 0 0,0 0 0,0 0 1,0-1-1,1 1 0,-1 0 0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4:22.6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82 597 3136,'0'-1'270,"0"1"-1,0-1 1,0 1 0,0 0-1,-1-1 1,-1-2 2157,2 3-2158,-1 0 1,1 0 0,0 0-1,-1-1 1,-12-4 1679,-6 1-1238,16 6-699,1 0 0,0 0 0,0 0 0,-1 0 0,1 0 0,1 0 0,-1 1-1,0-1 1,1 1 0,-1-1 0,1 1 0,0 0 0,-1-1 0,1 1 0,1 0 0,-1 0 0,0 0 0,0 5 0,1-2-38,-1-1 1,1 1 0,1 0-1,-1 0 1,1-1 0,0 1-1,0 0 1,0-1 0,5 11-1,-5-13 70,0 0 0,1 0 0,-1 0 0,1-1 1,0 1-1,0 0 0,0-1 0,0 0 0,0 1 0,0-1 0,1 0 0,-1 0 0,1 0 0,-1 0 0,1-1 0,0 1 0,0-1 0,0 1 0,0-1 0,0 0 0,0 0 0,0-1 0,0 1 0,0 0 0,1-1 0,-1 0 0,0 0 0,0 0 1,0 0-1,5-1 0,5-2 64,-6 3-32,-1-1-1,0 0 1,1-1-1,-1 0 1,0 0-1,0 0 1,0-1 0,0 0-1,5-3 1,-6 2-17,-1 1 1,1-1 0,-1 0 0,0 0-1,0 0 1,4-7 0,-7 9-26,0-1 0,0 1-1,1-1 1,-2 0 0,1 1 0,0-1 0,0 0 0,-1 1 0,0-1-1,1 0 1,-1 0 0,0 1 0,-1-1 0,1 0 0,-1-3 0,-1-5 28,2 6-45,-1 1 0,1 0 1,-1 0-1,0 0 0,0 0 0,0 1 0,-1-1 0,0 0 1,0 0-1,1 1 0,-2-1 0,1 1 0,0 0 0,-5-6 1,2 5-8,0-1 1,0 1 0,0-1-1,0 1 1,-1 1 0,0-1-1,0 1 1,-8-4 0,12 6-9,-7-2-24,0 0-1,1 0 1,-1 1 0,-9-1 0,15 2-18,0 1-1,0 0 1,0 0 0,0 1-1,0-1 1,0 1 0,0-1-1,0 1 1,0 0-1,0 0 1,0 0 0,1 0-1,-1 1 1,0-1 0,1 1-1,-4 3 1,3-3 11,0 0 0,0 0 1,1 0-1,-1 0 0,1 1 0,0 0 1,0-1-1,0 1 0,0 0 0,0 0 1,0 0-1,1 0 0,0 0 0,-1 0 1,1 0-1,0 1 0,1-1 0,-1 0 1,0 1-1,1-1 0,0 1 0,0 6 1,2-2 60,1 2 196,-2-9-193,0-1-1,0 0 0,0 1 0,0-1 1,0 0-1,0 0 0,0 1 0,1-1 1,-1 0-1,0 0 0,2-1 1,5 1 35,0-1 1,0 0 0,0-1 0,0 0 0,0 0 0,0 0 0,-1-1 0,1-1 0,-1 1 0,0-1 0,0 0 0,0-1-1,7-5 1,10-10 42,-2-1-1,24-28 1,-26 26-9,213-260 339,-220 263-364,11-25 1,-18 34-42,-4 5 11,0 1 0,0-1 1,-1 0-1,0 0 0,0 1 0,0-1 0,-1 0 0,0 0 0,0 0 1,0 0-1,-1 0 0,0 0 0,-3-10 0,4 15-62,-1 0 1,1 0-1,-1 0 0,1 0 1,-1 0-1,0 0 0,1 0 1,-1 1-1,0-1 0,0 0 1,0 0-1,0 0 0,1 1 1,-1-1-1,0 1 0,0-1 0,0 1 1,0-1-1,-1 1 0,1-1 1,0 1-1,0 0 0,0-1 1,0 1-1,0 0 0,0 0 1,0 0-1,-1 0 0,1 0 1,0 0-1,0 0 0,0 1 0,0-1 1,0 0-1,-2 1 0,-2 0-42,0 1-1,1 0 1,-1 0-1,0 0 1,1 0-1,-1 0 0,-3 4 1,-11 8-59,1 1-1,-21 22 1,33-30 71,0 0 1,0 1-1,1-1 1,0 1-1,0 0 1,1 1-1,0-1 1,-6 17 0,5-4 2,1 1 1,1-1-1,1 1 1,1-1-1,1 1 1,2 22-1,4 3-101,18 77-1,-19-105 171,1 0 0,0 0 1,2-1-1,0 1 0,17 25 1,-22-39 36,1 0 0,1 0 0,-1-1 1,1 1-1,0-1 0,0 0 1,0-1-1,0 1 0,1-1 0,-1 0 1,1-1-1,0 1 0,10 2 1,-13-5-24,0 1 0,0-1 0,0 0 0,0 0 0,0-1 0,0 1 0,1-1-1,-1 1 1,0-1 0,0 0 0,0 0 0,-1 0 0,1-1 0,0 1 0,0-1 0,4-2 0,-1-2-7,1 1-1,-1-1 0,0 0 0,8-10 0,3-2 19,4-6 52,-12 10-71,-7 9-75,1 1 0,0-1 0,0 1 0,1-1 0,-1 1 0,1 0 0,0 0 0,0 1 0,0-1 0,8-4 0,-10 7 11,-1 0 27,-1 1 0,1-1 0,0 1 0,0-1 0,0 1 0,-1-1 0,1 1 0,0-1 0,0 1 0,0 0 0,0 0 0,0-1 0,0 1 0,0 0 0,-1 0 0,1 0 0,0 0 0,0 0 0,0 0 0,0 0 0,0 0 0,0 1 0,0-1 0,0 0 0,0 1 0,-1-1 0,1 0 0,0 1 0,0-1 0,1 2 0,1-2 873,-3-5-550,-2-5-132,1 9-197,0 0 0,1 0 0,-1 0-1,0 0 1,1 0 0,-1 0 0,0 0-1,0 1 1,0-1 0,0 0-1,0 1 1,0-1 0,0 0 0,0 1-1,0-1 1,0 1 0,0-1-1,-1 1 1,1 0 0,0 0 0,-2-1-1,2 1-11,-1 1 1,1-1-1,0 1 0,0-1 0,-1 1 0,1-1 0,0 1 0,0-1 0,0 1 0,0 0 1,0 0-1,0 0 0,0-1 0,0 1 0,0 0 0,-1 2 0,-3 5-28,0 0 0,0 0 0,1 0 0,-5 12 0,7-15 115,-1 2-127,-1 1 0,1-1 0,0 1 0,1 0 0,0 0 0,1 0 0,-1 0 0,1 0 0,1 1 0,0-1 0,1 15 0,-1-21 58,0 0 0,1 0-1,-1 0 1,0-1 0,1 1-1,-1 0 1,1 0 0,0 0-1,0-1 1,0 1 0,0 0-1,0-1 1,0 1 0,0-1-1,0 1 1,1-1 0,-1 0-1,3 3 1,-1-3 33,-1 0 1,1 0-1,-1 0 0,1-1 1,-1 1-1,1-1 0,-1 1 1,1-1-1,-1 0 0,1 0 1,0 0-1,-1 0 0,4-1 1,-3 0 26,1 0 1,-1 0 0,1 0-1,-1 0 1,1 0 0,-1-1-1,0 1 1,0-1 0,0 0-1,0 0 1,4-3 0,1-3-20,0 0 1,8-10-1,-10 11 3,4-6 43,-1 0 1,-1-1 0,0 0-1,0 0 1,-1-1-1,7-25 1,21-95 86,-33 128-170,33-198 57,-33 184-106,-2 1 0,0-1 0,-1 0 0,-4-26 0,4 41 40,0 1-1,-1 0 1,1 0-1,-1 0 1,0 0-1,0 0 1,-1 0 0,0 0-1,0 1 1,-4-7-1,5 10-16,1 0 1,0 0-1,0-1 0,0 1 0,-1 0 0,1 0 1,0 1-1,-1-1 0,1 0 0,-1 0 0,1 1 1,-1-1-1,0 1 0,1-1 0,-1 1 0,1-1 1,-1 1-1,0 0 0,1 0 0,-1 0 0,0 0 1,1 0-1,-1 0 0,0 1 0,1-1 0,-1 1 1,0-1-1,1 1 0,-1-1 0,1 1 0,-1 0 1,1 0-1,-1-1 0,1 1 0,-3 2 0,-2 3-62,0 0-1,0 0 0,0 0 0,1 0 0,0 1 1,0 0-1,1 0 0,-8 15 0,7-10 65,0 0 1,1 0-1,1 0 0,0 0 0,-2 17 1,1 9-73,1 0 0,3 0 0,4 42 0,-2-59 97,1 0 1,2 0 0,0-1-1,1 0 1,1 0 0,1 0-1,12 21 1,-15-33 30,1 1 1,0-1 0,0 0-1,1 0 1,0 0 0,0-1-1,14 10 1,-14-12-1,0 0 0,-1-1 0,1 0 0,1-1 0,-1 0 0,0 0 0,1 0 0,0-1 0,-1 0 0,11 1-1,-5-2 50,0 0-1,0-1 0,-1 0 0,14-3 0,-21 2-72,1 0 0,-1 0 0,0-1-1,0 0 1,0 0 0,0 0 0,0-1 0,0 1 0,0-1 0,-1 0-1,0-1 1,6-4 0,-1-2 70,1-1 1,-1-1-1,-1 1 0,0-1 0,-1-1 0,0 1 0,9-26 1,-12 28-40,-1-1 0,0 1 0,-1-1 0,0 1 1,-1-1-1,0 0 0,-1 0 0,0 1 0,0-1 1,-1 0-1,-2-11 0,2 21-65,1-1 0,0 0-1,-1 0 1,1 1 0,-1-1 0,0 0 0,0 1-1,1-1 1,-1 1 0,0-1 0,0 1 0,0-1-1,-1 1 1,1 0 0,0-1 0,0 1 0,-1 0-1,1 0 1,-1 0 0,1 0 0,-1 0-1,-2-1 1,3 2 0,0 0 0,0 0 1,1 0-1,-1 0 0,0 0 0,0 0 0,0 0 0,0 0 0,1 0 0,-1 0 0,0 1 1,0-1-1,1 0 0,-1 0 0,0 1 0,0-1 0,1 1 0,-1-1 0,0 1 0,-1 0 5,1 1-1,0-1 1,0 0-1,0 1 1,0-1-1,0 1 1,0 0-1,0-1 0,0 1 1,0 0-1,0 2 1,-5 21-106,1 1 0,1 0 0,1 0 1,0 46-1,3-63 122,1 0 0,-1-1 0,1 1-1,1 0 1,0-1 0,0 1 0,0-1 0,1 1 0,1-1 0,-1 0 0,7 10 0,-8-15-4,0 1 44,0 0 0,1 0 0,-1 0 0,1-1-1,0 1 1,5 4 0,-7-7-20,1 0-1,-1-1 1,0 1 0,0 0-1,0-1 1,0 1 0,1-1 0,-1 0-1,0 1 1,0-1 0,1 0-1,-1 0 1,0 0 0,1 0 0,-1 0-1,0 0 1,0 0 0,1 0-1,-1 0 1,0-1 0,0 1 0,1-1-1,-1 1 1,0-1 0,0 1-1,0-1 1,0 1 0,2-3-1,3 0 45,0-2-1,-1 1 0,1 0 0,-1-1 1,0 0-1,-1-1 0,1 1 0,3-7 0,2-5-39,12-28-1,-5 9-224,-14 28 100,0 2-251,0 12 153,2 32 146,-2-7 149,-3-20-91,1-5 467,7-7-17,-4-2-425,0 1 1,-1-1 0,1 0-1,-1 0 1,1 0 0,-1 0-1,0-1 1,-1 1 0,1-1-1,0 0 1,3-7 0,-4 8-69,0-1 0,0 0 0,0 0 0,1 1 0,0-1 1,-1 1-1,1 0 0,1 0 0,-1 0 0,0 0 0,1 1 0,-1-1 1,7-2-1,-10 5 33,1-1 0,-1 1 0,1 0 0,-1 0 1,0 0-1,1 0 0,-1 0 0,1 0 0,-1 0 0,0 1 1,1-1-1,-1 0 0,1 0 0,-1 0 0,0 0 0,1 0 0,-1 1 1,0-1-1,1 0 0,-1 0 0,0 0 0,1 1 0,-1-1 1,0 0-1,1 1 0,-1-1 0,0 0 0,0 1 0,0-1 1,1 0-1,-1 1 0,6 14-24,-4-11 11,0 4 5,0 1 0,0-1 0,-1 1 0,0 0 0,-1-1 0,0 17 0,-1-17 18,1 0-1,0 1 0,0-1 0,1 0 1,1 0-1,-1 1 0,6 14 0,-6-21 35,0 0 0,0 0-1,0-1 1,0 1 0,1 0-1,-1-1 1,1 1-1,-1-1 1,1 1 0,-1-1-1,1 0 1,0 0 0,0 1-1,0-1 1,0 0-1,0-1 1,0 1 0,3 1-1,3 0 149,1 0 0,0-1 0,10 1 0,-1-1-50,-7 0-63,1-1 0,-1 0 0,1-1 0,15-3 0,-6 1-53,-3 0-274,8 0-3278,-7 5-3795,-10 2 4177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4:25.1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10 291 2976,'-9'0'3152,"9"0"-3115,-1 0 0,1 0 1,0 0-1,0 0 0,0 0 1,0 0-1,0-1 0,0 1 1,0 0-1,0 0 0,0 0 1,0 0-1,0 0 0,0 0 1,0-1-1,0 1 0,0 0 1,0 0-1,0 0 0,0 0 1,0 0-1,0 0 0,1 0 1,-1-1-1,0 1 0,0 0 1,0 0-1,0 0 0,0 0 1,0 0-1,0 0 0,0 0 1,0 0-1,0 0 0,0 0 1,1-1-1,-1 1 0,0 0 1,0 0-1,0 0 0,8-4 769,-5 3-588,1 0 0,-1-1 0,0 0-1,0 0 1,0 0 0,0 0 0,0 0 0,-1 0-1,1-1 1,-1 0 0,1 1 0,2-6 0,15-21 570,-11 17-521,0-1 0,-1-1-1,-1 1 1,8-19 0,-13 25-289,2 1 0,-1 0-1,1-1 1,-1 2 0,7-7-1,-7 6-99,-8 56-731,-2-8 879,-12 85 183,-23 250 340,28-286 411,14-83-693,-2 2 711,1-11-403,-2-5-38,0-7-508,1 1 0,1-1-1,0 0 1,1 0 0,0 0 0,4-24 0,-4 30-28,26-175-97,-21 151 62,2 1 0,1 0 1,1 0-1,1 0 0,17-33 0,-10 32 10,4-11 145,31-44 1,-44 75-202,1-1 0,0 1 0,1 1 0,0-1 0,1 2 0,0-1 0,0 2 0,15-9 0,-23 15 54,-1 1 1,1-1-1,0 1 1,-1 0-1,1 0 0,0 0 1,0 0-1,0 1 1,0-1-1,0 1 0,0 0 1,0 0-1,0 0 1,4 0-1,-4 1 18,-1 0 0,1 0 1,-1 0-1,1 0 0,-1 0 0,0 1 0,0-1 0,1 0 0,-1 1 1,0 0-1,0 0 0,-1 0 0,1-1 0,0 2 0,-1-1 0,3 4 1,-1-2 33,-1 0 1,0 0-1,-1 0 1,1 0 0,-1 0-1,0 0 1,0 1 0,0-1-1,0 0 1,-1 1 0,0-1-1,0 1 1,0-1 0,0 0-1,-1 1 1,-1 7 0,-3 3 78,0 1 0,-1-1 1,-10 18-1,11-23-67,3-6-18,-60 110 549,55-103-449,0-1 0,-1 0-1,0 0 1,-1 0-1,0-1 1,-1 0 0,-19 13-1,27-20-109,-1-1-1,1 1 1,0-1-1,-1 0 1,1 0-1,-1 0 1,1 0-1,-1-1 1,1 1-1,-1-1 1,0 1-1,1-1 1,-4 0-1,6 0-25,-1 0-1,1 0 0,0 0 0,-1 0 0,1 0 0,-1 0 1,1 0-1,0 0 0,-1 0 0,1 1 0,0-1 0,-1 0 1,1 0-1,0 0 0,-1 0 0,1 1 0,0-1 0,0 0 1,-1 0-1,1 1 0,0-1 0,0 0 0,-1 1 0,1-1 1,0 0-1,0 1 0,0-1 0,-1 0 0,1 1 0,0-1 1,0 0-1,0 1 0,0 0 0,0 17-577,1-2 475,0 4 41,2 1 1,0-1-1,2 1 0,0-1 1,1 0-1,15 32 0,-17-42 127,1 0-1,0-1 1,1 0 0,0 0-1,1 0 1,0-1-1,10 10 1,-15-15 26,1-1-1,-1 0 1,1 0 0,0 0-1,0 0 1,0 0 0,0-1-1,0 1 1,0-1 0,0 0 0,1 0-1,-1 0 1,0 0 0,1 0-1,-1-1 1,1 0 0,-1 1-1,1-1 1,-1-1 0,1 1-1,-1 0 1,0-1 0,1 0-1,-1 0 1,0 0 0,6-2-1,-3-1-9,0 1-1,1-1 0,-1-1 0,-1 1 0,1-1 0,-1 0 0,1-1 0,-1 1 0,-1-1 1,1 0-1,-1 0 0,7-13 0,-1-4-59,0 0 0,9-36-1,-16 43-62,1 3-389,-3 26-146,-1 151 11,0-160 612,0-1 0,1 1 0,-1-1-1,1 1 1,0-1 0,0 1-1,0-1 1,1 0 0,-1 1 0,1-1-1,0 0 1,-1 0 0,4 3-1,-4-6 9,-1 0 0,1 1-1,0-1 1,-1 0-1,1 0 1,0 0 0,0 0-1,-1 0 1,1 0-1,0 0 1,-1 0 0,1 0-1,0 0 1,-1-1-1,1 1 1,0 0-1,-1 0 1,1-1 0,0 1-1,-1 0 1,2-1-1,12-9 203,-9 5-198,-1 0 0,-1 0 0,1-1 0,-1 1 0,0-1 0,0 0 0,4-11 1,11-21 68,-13 23-37,-4 13-118,-1 1-1,0 0 1,1-1-1,-1 1 0,1 0 1,-1-1-1,1 1 1,0 0-1,0 0 1,1-2-1,-2 15-568,5 121 335,-5-130 301,1 0-1,-1 0 0,1 0 0,-1 0 0,1 0 0,0-1 0,0 1 0,0 0 0,2 3 0,2 6 211,-5-12-220,0 0 0,1 1 0,-1-1 1,0 1-1,0-1 0,1 0 0,-1 1 0,0-1 1,1 0-1,-1 0 0,0 1 0,1-1 1,-1 0-1,0 0 0,1 1 0,-1-1 0,1 0 1,-1 0-1,0 0 0,1 0 0,-1 1 0,1-1 1,-1 0-1,1 0 0,-1 0 0,1 0 1,-1 0-1,0 0 0,1 0 0,-1 0 0,1-1 1,-1 1-1,1 0 0,-1 0 0,0 0 0,1 0 1,-1 0-1,1-1 0,-1 1 0,0 0 1,1 0-1,-1-1 0,0 1 0,1-1 0,16-14 390,-4-3-338,-1-1-1,-1 0 1,-1 0-1,-1-1 1,11-30-1,21-102-72,4-45 184,-37 159-170,-1 1 1,-2-1 0,1-39-1,-6 76-24,0 1 0,0-1-1,0 1 1,0-1-1,0 0 1,0 1-1,0-1 1,0 1-1,0-1 1,0 0 0,0 1-1,0-1 1,-1 1-1,1-1 1,0 1-1,0-1 1,-1 1 0,1-1-1,-1 0 1,1 1-12,-1 0 1,1 0-1,0 0 1,-1 0-1,1 0 1,0 0 0,-1 0-1,1 0 1,0 0-1,0 0 1,-1 1-1,1-1 1,0 0-1,-1 0 1,1 0 0,0 0-1,0 1 1,-1-1-1,1 0 1,0 0-1,0 1 1,0-1 0,-1 0-1,1 1 1,-13 21-605,7 1 584,1-1-1,1 0 1,1 1 0,0 44 0,2-32-25,0 167 150,3-91 37,-3-95-118,2 0 0,0 1 0,1-1 0,0 1 0,1-1 0,7 21-1,-9-35 28,1 1-1,-1 0 1,0 0-1,1-1 1,0 1-1,0-1 1,-1 0-1,1 1 1,1-1-1,-1 0 1,0 0-1,0 0 1,1-1-1,-1 1 1,5 2-1,-3-3 17,0 1-1,1 0 1,-1-1-1,1 0 0,0 0 1,-1-1-1,1 1 1,9-1-1,2-2 62,-1 0-1,1 0 0,-1-2 0,29-10 0,-35 10-61,0 0 1,-1 0 0,1-1-1,-1 0 1,0 0-1,12-12 1,-17 15-5,1-1-1,-1-1 1,0 1 0,0 0-1,-1-1 1,1 1 0,-1-1-1,1 0 1,-1 0 0,0 0-1,-1 0 1,1 0 0,-1 0-1,0-1 1,0 1 0,1-8-1,-2 12-38,0-1-1,0 0 0,0 0 1,0 1-1,0-1 0,0 0 1,-1 1-1,1-1 0,0 0 1,0 1-1,-1-1 1,1 0-1,0 1 0,-1-1 1,1 0-1,-1 1 0,1-1 1,-1 1-1,1-1 0,-1 1 1,1-1-1,-1 1 0,-1-1 1,1 0-21,0 0 0,-1 1 0,1-1 0,-1 1 0,0 0 0,1-1 0,-1 1 0,1 0 0,-1 0 0,-2 0 0,1 0-5,0 1 1,1-1 0,-1 0 0,1 1-1,-1 0 1,1 0 0,0-1-1,-1 1 1,1 1 0,0-1 0,-1 0-1,1 0 1,0 1 0,-2 1-1,1 1-19,0-1-1,1 0 0,-1 0 0,1 1 0,0 0 0,0-1 0,0 1 0,1 0 0,-1 0 1,1 0-1,-1 5 0,1-6 58,1 1 0,-1 0-1,1-1 1,0 1 0,0-1 0,0 1 0,0 0 0,1-1 0,-1 1 0,3 6 0,-2-8 13,0 0 0,0 0 1,0 0-1,1-1 1,-1 1-1,1 0 0,-1-1 1,1 1-1,0-1 0,-1 1 1,1-1-1,0 0 0,0 0 1,0 0-1,0 0 1,0 0-1,0 0 0,0 0 1,4 0-1,8 3-57,0-1 0,0-1 0,0-1 0,0 1 0,1-2 0,-1 0 1,0-1-1,0-1 0,24-5 0,-27 5-1573,-1-1 0,1 2 0,14-2 0,-3 6-489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4:27.0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 2720,'5'-1'10736,"-5"-4"-10180,1 9-14,1 15-147,-7 116 226,2 78-79,6-184-471,2 65 433,-5-89-439,0 0 0,0 0-1,1 1 1,0-1-1,0 0 1,0 0 0,0-1-1,3 6 1,-3-8 660,2-18-6698,-3 15 5633,1 0 0,-1 0 1,0 0-1,1 0 0,-1 0 0,1 0 1,-1 0-1,1 0 0,0 1 0,-1-1 1,1 0-1,0 0 0,0 1 0,0-1 0,-1 0 1,1 1-1,0-1 0,0 1 0,0-1 1,0 1-1,0-1 0,0 1 0,1-1 1,8 0-1960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4:27.8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98 2080,'-5'-12'11322,"27"12"-9631,-8-3-1470,-1 1 0,1 1 0,0 0 0,-1 1 0,17 1 1,10 0 125,323-20 640,-143-10-159,30-2-120,-245 31-682,22-1-76,-25 1 52,-1 0 1,1 0-1,-1 0 0,1 0 0,-1 0 0,1 1 0,-1-1 0,1 0 0,-1 1 0,1-1 0,-1 1 0,0 0 0,2 1 0,-3-2-40,1 0 0,-1 0 0,0 0-1,0 0 1,0 0 0,0 0-1,0 1 1,0-1 0,0 0 0,0 0-1,0 0 1,0 0 0,0 0-1,0 0 1,0 1 0,0-1 0,0 0-1,0 0 1,0 0 0,0 0-1,0 0 1,0 0 0,0 1 0,0-1-1,0 0 1,0 0 0,0 0-1,0 0 1,0 0 0,0 0 0,0 0-1,0 0 1,-1 1 0,1-1-1,0 0 1,0 0 0,0 0 0,0 0-1,0 0 1,0 0 0,0 0-1,0 0 1,0 0 0,-1 0 0,1 0-1,0 0 1,0 0 0,0 0-1,0 0 1,0 1 0,-1-1 0,0 0-766,0 7-465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4:28.9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 1888,'9'-8'10314,"0"20"-8399,0 68-379,1 78-832,-7-30-544,2-25 1226,-10-132-2618,11-39-5087,-2 47 4447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4:29.6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0 147 3328,'1'0'322,"-1"0"-1,1 1 1,-1-1 0,1 0 0,-1 0 0,1-1-1,0 1 1,-1 0 0,1 0 0,-1 0 0,1 0-1,-1 0 1,1 0 0,-1-1 0,1 1 0,-1 0-1,1 0 1,-1-1 0,0 1 0,1 0 0,-1-1-1,1 1 1,-1-1 0,0 1 0,1 0 0,-1-1-1,1 0 1,0 0-543,28-20 2242,3-8-805,60-52-53,-90 80-1162,-1 0 0,1 0 0,-1 1-1,1-1 1,-1 0 0,1 0 0,-1 1 0,1-1 0,0 1 0,-1-1 0,1 1 0,0 0 0,0 0-1,-1-1 1,1 1 0,0 1 0,0-1 0,1 0 0,1 1 13,-1 0-1,0 0 1,0 0 0,0 1-1,0-1 1,0 1 0,-1 0-1,1-1 1,3 4 0,0 1 51,1 1 1,-1-1 0,0 1-1,-1 0 1,1 1 0,4 9-1,-9-14 21,1-1 0,-1 1 0,1-1 0,-1 0 0,1 0 0,0 0 0,0 0 0,0 0-1,0 0 1,0-1 0,0 1 0,0 0 0,1-1 0,-1 0 0,0 0 0,1 1 0,-1-1 0,1-1 0,0 1 0,-1 0 0,1-1-1,0 1 1,-1-1 0,1 0 0,0 0 0,2 0 0,1-1 35,12-3 154,32-12 1,-39 12-167,1-1-28,21-12 1,-28 14-82,-5 3-73,1 0 0,-1-1-1,1 1 1,-1 0 0,1-1-1,-1 1 1,1 0 0,-1-1-1,1 1 1,-1-1-1,0 1 1,1 0 0,-1-1-1,0 1 1,1-1 0,-1 1-1,0-1 1,0 1 0,1-2-1,1 1-947,-1 0 0,1 0 0,0 0-1,0 0 1,0 0 0,1 0-1,2 0 1,6 0-936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4:30.6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 2080,'2'-1'8201,"4"12"-6675,3 19-1872,0 10 444,4 30 396,-7-22-163,16 97 677,-21-138-989,2 11 287,-3-18-300,0 0 1,0 1-1,0-1 1,0 0-1,0 0 0,0 0 1,0 0-1,0 1 1,0-1-1,0 0 1,0 0-1,1 0 0,-1 0 1,0 1-1,0-1 1,0 0-1,0 0 0,0 0 1,0 0-1,1 0 1,-1 1-1,0-1 1,0 0-1,0 0 0,0 0 1,1 0-1,-1 0 1,0 0-1,0 0 0,0 0 1,1 0-1,-1 0 1,0 0-1,0 0 1,0 0-1,1 0 0,-1 0 1,0 0-1,0 0 1,0 0-1,0 0 0,1 0 1,-1 0-1,0 0 1,0 0-1,0 0 1,1 0-1,-1 0 0,0 0 1,0 0-1,0-1 1,0 1-1,0 0 0,1 0 1,-1 0-1,0 0 1,0 0-1,0-1 1,0 1 18,1 1 0,-1-1 0,0 0 0,0 0 0,0 1 1,0-1-1,1 0 0,-1 0 0,0 1 0,0-1 0,0 0 0,0 0 1,0 1-1,0-1 0,0 0 0,0 0 0,0 1 0,0-1 1,0 0-1,0 0 0,0 1 0,0-1 0,0 0 0,0 1 1,0-1-1,0 0 0,0 0 0,0 1 0,-1-1 0,1 0 1,0 0-1,0 1 0,0-1 0,0 0 0,-1 0 0,1 1-31,0-1 0,0 0 0,0 0 0,0 1 0,0-1 0,0 0 0,0 1 0,0-1 0,0 0 0,0 0 0,0 1 0,0-1 0,0 0 0,-1 0 0,1 0 0,0 1 0,0-1 0,0 0 0,0 0 0,-1 1 0,1-1 0,0 0 0,0 0 0,0 0-1,-1 0 1,1 0 0,0 1 0,0-1 0,-1 0 0,1 0 0,0 0 0,0 0 0,-1 0 0,1 0 0,0 0 0,0 0 0,-1 0 0,1 0 0,0 0 0,0 0 0,-1 0 0,1 0 0,0 0 0,0 0 0,-1 0 0,1 0 0,0 0 0,0 0 0,-1 0 0,1 0 0,0-1 0,-3-2-1736,2 3 1369,0-1-1,0 0 1,0 0-1,0 0 0,1 1 1,-1-1-1,0 0 1,1 0-1,-1 0 1,0-2-1,0-5-1199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4:31.2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110 1 2400,'0'0'779,"0"1"-481,-4 26 1724,3-23-1695,-1 0 1,2 0 0,-1 0-1,0 1 1,1-1 0,0 0-1,0 1 1,0 3 0,1-5-180,-1 0 0,1 0 0,-1 0-1,0 0 1,0 0 0,-1 0 0,1 0 0,0 0 0,-1 0 0,0 0 0,0 0 0,0 0 0,0-1 0,0 1 0,0 0 0,-1-1-1,1 1 1,-1-1 0,0 1 0,0-1 0,0 0 0,0 0 0,0 1 0,-5 2 0,3-2-44,-1 0-1,1 0 1,-1-1-1,0 0 1,0 1 0,0-2-1,0 1 1,-1 0-1,1-1 1,0 0 0,-1-1-1,-7 1 1,14 0-32,-1-1 0,1 1 0,-1-1 0,1 1 0,-1-1 1,0 1-1,0 0 0,1-1 0,-1 1 0,0-1 0,0 1 0,1 0 0,-1-1 0,0 1 0,0 0 1,0-1-1,0 1 0,0 0 0,0-1 0,0 1 0,0 0 0,0-1 0,-1 1 0,1 1 1,14 1 529,-7-3-545,0 0 0,1 1 0,-1 0 0,0 0 0,0 0 0,0 1 0,0 0 0,0 1 0,0 0 0,-1 0 0,1 0 0,6 5 0,-7-4-50,-3-2 23,0 0 1,0 0 0,0-1 0,0 1-1,0 0 1,0-1 0,1 0-1,5 2 1,-8-3-79,0 1-1,0-1 1,0 1 0,1 0-1,-1-1 1,0 1 0,0 0-1,0 0 1,0 0 0,-1 0-1,1 0 1,0 0 0,0 0-1,-1 0 1,1 0 0,0 0-1,-1 1 1,2 1-1,-2-2-18,5 10-509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4:33.8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24 1472,'0'0'27,"-25"1"13498,28 0-13410,-1 0 1,1 0 0,0 0 0,-1 0-1,1 0 1,0-1 0,-1 1 0,1-1-1,0 0 1,5 0 0,31-4 303,-30 2-401,0 1 0,0 0 1,13 0-1,23 3 152,16 2-4,-11 0 85,60-2 1,-26-2 925,-88-6-1588,-3-14-4728,6 16 2849,0 0 413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4:01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765 46 7968,'-37'-14'3616,"34"19"-3136,-2-5 352,10 0-512,3 9-320,2-6-384,-1 0 224</inkml:trace>
  <inkml:trace contextRef="#ctx0" brushRef="#br0" timeOffset="1">37 26 8224,'-31'-25'3712,"26"25"-3072,13 0-672,2 0-128,8 0 96,4 0-3488,5 0 1952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6:52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66 3072,'-1'-3'245,"1"1"0,-1-1 1,1 1-1,-1 0 0,1-1 0,0 1 0,0-1 1,0 1-1,0-1 0,1 1 0,-1-1 0,1 1 1,1-5-1,2-20 3932,-32 68-2326,22-32-1718,-17 22 94,1 1-1,2 2 1,-18 39 0,11-3-42,2 2 0,-19 94 0,31-114 31,6-23 289,-5 33 0,11-53-440,0-7 24,1 0 0,-1-1 1,1 1-1,0 0 0,0 0 1,0 0-1,0 0 0,0 0 0,0 0 1,0 0-1,2 4 0,8-24-4835,12-14-1777,-9 7 3766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4:34.2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93 2496,'-10'0'2405,"28"-21"4038,-16 18-6270,0 0 0,0 1 0,0-1 0,0 1 0,1-1 0,-1 1 0,1 0 0,-1 0 0,1 0 0,0 1 0,3-3 1,37-15 445,-37 17-531,8-3-18,1 0 1,-1 2 0,1 0 0,0 0 0,0 2 0,0-1 0,0 2-1,0 0 1,0 1 0,0 1 0,-1 0 0,1 1 0,27 8 0,-37-9-130,0 1 1,0-1-1,-1 1 0,1 0 1,0 0-1,-1 0 1,0 1-1,1 0 1,-1 0-1,-1 0 1,1 0-1,5 8 1,-6-7-632,-1 1 0,1-1 0,-1 1 1,1-1-1,-1 1 0,2 12 0,0 9-1704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4:36.6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1 275 1984,'0'0'5226,"3"-12"-3311,-2 2-1614,0-1 1,1 0-1,0 1 0,0-1 0,1 1 0,1 0 1,0 0-1,9-17 0,-4 11-79,1 0-1,0 0 1,1 1-1,16-16 1,-20 24-221,0 0 1,1 1 0,0 0 0,0 0-1,0 1 1,15-8 0,-20 12-41,1-1-1,0 1 1,0 0 0,-1 0-1,1 0 1,0 1 0,0-1-1,7 1 1,-9 0 30,0 0 1,1 1 0,-1-1-1,0 1 1,0 0-1,0-1 1,0 1-1,1 0 1,-1 0-1,0 0 1,-1 1 0,1-1-1,0 0 1,0 1-1,0-1 1,1 3-1,-1-1 12,0 0 0,0 0 0,0 1 0,0-1 0,0 1 0,-1 0 0,0-1 0,0 1-1,0 0 1,0 0 0,0 5 0,2 48 70,-3-55-69,0 28 164,-1-1-1,-2 1 1,-1-1-1,-11 42 1,-20 36-62,28-89-33,-1-1 1,0 0-1,-22 31 1,22-37 144,0 0 1,0-1 0,-16 13-1,15-15 17,10-10-83,17-12 0,10-6 66,-21 15-197,0-1 1,1 2-1,-1-1 1,1 1-1,0 0 0,12-4 1,-12 5-29,1 1 0,-1 1 1,1-1-1,0 1 0,0 1 0,0 0 1,17 2-1,-22-2 52,0 1 0,1 0 0,-1 0 0,0 0 0,0 1 0,0-1 0,0 1-1,0 0 1,-1 0 0,1 1 0,-1-1 0,1 1 0,-1 0 0,0-1 0,0 2 0,0-1 0,0 0 0,3 6 0,-2-2 639,1-1-2890,0-14-4635,-1 3 4511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4:37.1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59 2720,'0'-3'342,"0"1"0,0-1 0,0 0-1,0 0 1,0 0 0,1 0 0,-1 1 0,1-1 0,0 0 0,0 0 0,0 1 0,0-1-1,0 1 1,0-1 0,1 1 0,0-1 0,-1 1 0,3-3 0,-3 0 1307,-1 4-997,0 4-473,0-3 146,2 5-80,0-4-186,0 1-1,0 1 0,0-1 1,-1 0-1,1 0 0,-1 0 0,0 1 1,1-1-1,-1 1 0,0-1 1,-1 1-1,1-1 0,0 1 1,0 3-1,9 45 395,-2 0 1,1 88-1,-9-55-336,0-84-235,0 0 0,0 0 0,0 1 0,0-1 0,0 0 1,0 0-1,0 0 0,0 1 0,0-1 0,0 0 0,-1 0 0,1 0 0,0 0 0,0 1 0,0-1 0,0 0 0,-1 0 0,1 0 0,0 0 0,0 0 0,0 1 0,0-1 0,-1 0 0,1 0 0,0 0 0,0 0 1,-1 0-1,1 0 0,0 0 0,0 0 0,0 0 0,-1 0 0,1 0 0,0 0 0,0 0 0,0 0 0,-1 0 0,1 0 0,0 0 0,0 0 0,-1-1 0,-1 1-1136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4:37.8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71 1984,'0'-2'236,"1"0"0,-1 0 0,1 0 0,-1 0 0,1 0 1,0 0-1,0 1 0,0-1 0,0 0 0,0 1 0,0-1 0,0 0 0,1 1 1,-1-1-1,0 1 0,4-3 0,-3 3 67,0-2 1,0 1-1,0 0 1,0 0-1,0 0 1,2-6-1,-1 1 339,3-2 359,-2 7 1491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4:38.2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32 2976,'0'-1'279,"0"-1"1,0 1-1,0-1 1,0 1-1,0-1 1,1 1-1,-1-1 1,1 1-1,-1 0 0,1-1 1,-1 1-1,1-1 1,0 1-1,0 0 1,0 0-1,-1-1 1,1 1-1,0 0 1,2-1-1,-3 2-271,0 0 1,0 0-1,0 0 0,0 0 0,0 0 1,1 0-1,-1 0 0,0 0 0,0-1 1,0 1-1,0 0 0,0 0 0,0 0 1,0 0-1,0 0 0,0 0 1,0 0-1,0 0 0,0 0 0,0 0 1,1-1-1,-1 1 0,0 0 0,0 0 1,0 0-1,0 0 0,0 0 0,0 0 1,0 0-1,0 0 0,0-1 0,0 1 1,0 0-1,0 0 0,0 0 0,0 0 1,0 0-1,0 0 0,-1 0 1,1 0-1,0-1 0,0 1 0,0 0 1,1 0 171,2 2-52,0-1 48,-1 1 0,1-1 0,-1 1 0,1 0 0,-1 0 0,0-1 0,0 2 0,0-1 0,0 0 0,0 0 1,-1 1-1,1-1 0,-1 1 0,1-1 0,-1 1 0,0 0 0,0-1 0,1 6 0,1 4 168,-1-1-1,0 1 1,0 16 0,-1 35 464,-12 106 0,6-136-562,-2 0 0,-12 34 0,15-54-110,-2-4-937,3-7-996,7-9-4223,-4 6 5653,0 0-1,0 0 1,1 0 0,-1 0 0,0 0-1,0 0 1,0 0 0,0-2 0,0 3 312,0-11-2462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4:38.9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4 234 3072,'-3'-7'9473,"6"1"-9682,14-45 1596,-12 34-787,0 1 1,13-24 0,-14 31-451,1 1 0,1 0 0,-1 0 0,2 0 0,-1 0 0,1 1 1,11-9-1,-15 13-122,1 0 0,0 1 0,0-1 0,0 1 0,0 0 0,1 0 0,-1 1 0,0-1 0,1 1 0,-1 0 0,1 0 0,-1 0 0,1 1 0,0 0 0,-1 0 0,1 0 0,0 0 0,5 2 0,-1 0 66,1 0 0,-1 1 0,0 0 0,-1 1 0,1 0 0,0 0 0,12 9 0,-7-4 187,-1-1 0,2 0 0,23 8 0,-33-14-244,1 0 0,-1 0-1,1-1 1,-1 0 0,1 0-1,-1 0 1,1-1 0,0 0-1,-1 0 1,1 0-1,0-1 1,-1 1 0,10-4-1,-13 3-404,0-1 0,0 1 0,0-1 0,-1 1-1,1-1 1,-1 0 0,1 0 0,-1 0-1,0 0 1,0 0 0,0 0 0,0 0 0,1-3-1,5-9-2945,2 4 936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4:39.8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16 2080,'5'-1'10762,"11"1"-8055,31-4-3062,22 1 766,-28 2-267,259-5 741,-214 7-648,157 24 1,-201-16-19,6 1 287,-46-10-494,16 2 274,-13-3-1410,-21-3-10892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4:41.1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1 2720,'-9'0'1529,"7"0"-836,5 0 338,0 12 745,3 2-1137,-2 1-1,0 0 1,0 0 0,-2 0-1,2 23 1,-4 82 955,-1-57-1036,1 421 1538,5-490-1848,-1 0 0,1-1 0,3-8 0,-1-13-240,3-29 0,-7 36-113,1 0 0,13-38 0,-13 49 125,-1 2-56,-1 0 0,1 0 0,1 0 0,0 1 0,0-1 0,0 1 0,1 0 0,9-10 0,-8 12-5,1 1-1,0-1 0,10-3 1,-4 1 170,7-3 76,-20 10-211,0 0 0,0 0 0,1-1 0,-1 1 0,1 0 0,-1 0 0,0 0 0,1 0 0,-1 0-1,0 0 1,1-1 0,-1 1 0,0 0 0,1 0 0,-1 0 0,1 0 0,-1 0 0,0 0 0,1 1 0,-1-1-1,0 0 1,1 0 0,-1 0 0,1 0 0,-1 0 0,0 0 0,1 1 0,-1-1 0,0 0 0,0 0 0,1 1 0,2 6 22,-1-1 1,0 1 0,-1 0 0,0 0 0,1 13 0,-3 41-69,0-26 67,-4 87 384,2-98-288,3-13-807,-2 0-1,-3 17 1,-2-11-7603,6-13 5729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4:41.5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240 0 2400,'-5'8'2054,"5"-7"-1795,-1 0 0,1 0 0,-1 0-1,1 0 1,-1-1 0,1 1 0,-1 0-1,1 0 1,-1 0 0,0-1 0,1 1-1,-1 0 1,0-1 0,-1 2 0,-25 21 2002,-89 79 870,48-46-2881,55-44-2815,12-9 1136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4:50.6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88 3 1728,'0'0'36,"0"0"-1,0 0 1,0 0-1,0 0 1,0 0-1,-1 0 1,1 0-1,0 0 1,0 0 0,0 0-1,0 0 1,0-1-1,0 1 1,0 0-1,0 0 1,0 0 0,0 0-1,0 0 1,0 0-1,0 0 1,0 0-1,0 0 1,0 0-1,0-1 1,0 1 0,0 0-1,0 0 1,0 0-1,0 0 1,1 0-1,-1 0 1,0 0 0,0 0-1,0 0 1,0 0-1,0 0 1,0 0-1,0-1 1,0 1-1,0 0 1,0 0 0,0 0-1,0 0 1,0 0-1,1 0 1,-1 0-1,0 0 1,0 0 0,0 0-1,0 0 1,0 0-1,0 0 1,0 0-1,0 0 1,0 0-1,0 0 1,1 0 0,-1 0-1,0 0 1,0 0-1,0 0 1,0 0-1,0 0 1,0 0 0,0 0-1,3 7 4108,-3 4-3848,1-1-1,4 16 0,1 17-121,1 197 326,-5-114-283,-7 278 450,1-276-591,-19 224 524,16-264-200,-13 106 181,9-104-446,8-62-79,2-6 100,-2-1-1,0 0 0,-1 0 1,-12 33-1,13-44-83,3-9-65,-1 1 0,1-1 0,0 0 0,0 0 0,-1 1 0,1-1 0,-1 0 0,1 0 0,-1 0 0,0 0 0,1 0 0,-3 2 0,1-2-1035,5-1 288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6:52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18 311 5632,'-15'-12'1834,"15"12"-1760,-1-1 0,1 1-1,0-1 1,0 1-1,-1-1 1,1 1-1,0-1 1,0 1 0,0-1-1,-1 1 1,1-1-1,0 1 1,0-1-1,0 1 1,0-1 0,0 1-1,0-1 1,0 1-1,0-1 1,0 1-1,0-1 1,0 1 0,1-1-1,-1 1 1,0-1-1,0 1 1,0-1-1,1 1 1,-1-1 0,0 1-1,1 0 1,-1-1-1,0 1 1,1-1-1,-1 1 1,0 0 0,1-1-1,0 1 1,16-13 1980,28-15 0,55-20-384,-43 21-1139,-25 11-394,53-26 130,135-48 1,-214 88-262,33-9 227,-36 10-293,1 0-1,-1 0 1,1 1-1,-1 0 0,1-1 1,-1 1-1,7 1 0,-10 0-45,0-1-1,1 0 0,-1 0 0,0 1 0,0-1 0,0 0 0,0 1 0,1-1 0,-1 0 0,0 1 0,0-1 0,0 0 0,0 1 0,0-1 0,0 0 0,0 1 0,0-1 0,0 0 0,0 1 0,0-1 0,0 0 0,0 1 0,0-1 0,0 0 0,0 1 0,0-1 0,0 0 0,-1 1 0,1-1 0,0 0 0,0 1 0,0-1 1,-1 0-1,1 1 0,-10 11-4331,0 4 1372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4:52.2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74 38 1568,'0'0'33,"0"-1"0,0 1 0,-1 0 0,1 0 0,0-1 0,0 1 0,-1-1 0,1 1 0,0 0-1,0-1 1,0 1 0,0 0 0,-1-1 0,1 1 0,0-1 0,0 1 0,0 0 0,0-1 0,0 1 0,0-1 0,0 1 0,0 0 0,0-1 0,0 1 0,0-1 0,1 1 0,-1 0 0,0-1 0,0 1-1,0-1 1,1 0 0,0-5 1254,-1-8 1298,0 10-1200,0 7-38,1 1-856,1 4-326,0 0 1,-1 0-1,1 0 1,-2-1-1,1 12 0,-6 45 454,2-24-369,-35 506 1201,19-439-891,19-107-611,0 1 0,0-1 0,0 0 0,0 1 1,0-1-1,0 0 0,-1 1 0,1-1 0,0 0 0,0 0 0,0 1 0,0-1 1,0 0-1,0 1 0,0-1 0,-1 0 0,1 0 0,0 1 0,0-1 0,0 0 1,-1 0-1,1 1 0,0-1 0,0 0 0,-1 0 0,1 0 0,0 0 0,-1 1 1,1-1-1,0 0 0,0 0 0,-1 0 0,1 0 0,0 0 0,-1 0 0,1 0 0,0 0 1,-1 0-1,1 0 0,0 0 0,-1 0 0,1 0 0,-1 0 0,1 0-143,-1 0 0,1-1 0,-1 1 0,1 0 0,0 0 0,-1-1 0,1 1 0,-1 0-1,1-1 1,0 1 0,-1-1 0,1 1 0,0 0 0,-1-1 0,1 1 0,0-1 0,0 1 0,-1-1-1,1 1 1,0-1 0,0 1 0,0-1 0,0 1 0,0-1 0,0 0 0,3-10-1374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4:52.9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0 2080,'-3'4'6954,"6"13"-5546,5 102-401,-9 161 0,-2-100-461,3-129-471,-13 94 0,9-132-2005,2-24-2271,2 6 3489,-1-7-957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4:53.3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82 2976,'0'-2'273,"0"-1"0,0 0 1,0 0-1,0 0 0,1 0 1,0 0-1,-1 1 0,1-1 0,0 0 1,0 0-1,0 1 0,1-1 0,-1 1 1,1-1-1,-1 1 0,1 0 1,0-1-1,0 1 0,0 0 0,0 0 1,0 0-1,1 1 0,-1-1 0,4-2 1,1 1-103,1 0 1,-1 0-1,0 1 1,1 0-1,0 0 1,-1 0 0,1 1-1,0 1 1,0-1-1,0 1 1,0 1-1,0-1 1,-1 1-1,1 1 1,0-1 0,0 1-1,8 4 1,-12-4-215,0 0 1,0 1 0,0-1 0,0 1-1,0 0 1,4 5 0,8 12-5561,-11-17 3598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4:54.3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145 69 2720,'0'0'29,"0"0"-1,0 0 1,0 0 0,0 0 0,0 0-1,0 0 1,0 0 0,0 0-1,0 0 1,0 0 0,0 0 0,0-1-1,0 1 1,0 0 0,0 0 0,0 0-1,-1 0 1,1 0 0,0 0-1,0 0 1,0 0 0,0 0 0,0 0-1,0 0 1,0 0 0,0 0-1,0 0 1,0 0 0,0 0 0,1-1-1,-1 1 1,0 0 0,0 0 0,0 0-1,0 0 1,0 0 0,0 0-1,0 0 1,0 0 0,0 0 0,0 0-1,0 0 1,0 0 0,0 0 0,0 0-1,0 0 1,0 0 0,0 0-1,0 0 1,0 0 0,0 0 0,0 0-1,0 0 1,0 0 0,1 0 0,-1 0-1,0 0 1,0 0 0,0-1 13,-1 1-1,1 0 1,0 0 0,0 0 0,0 0 0,0 0 0,-1-1 0,1 1 0,0 0 0,0 0 0,0 0-1,0 0 1,0-1 0,0 1 0,0 0 0,0 0 0,0 0 0,-1-1 0,1 1 0,0 0-1,0 0 1,0 0 0,0-1 0,0 1 0,0 0 0,0 0 0,0-1 0,0 1 0,1 0 0,-1 0-1,0 0 1,0-1 0,0 1 0,0 0 0,0 0 0,0 0 0,0 0 0,0-1 0,0 1 0,1 0-1,-1 0 1,0 0 0,0 0 0,0-1 0,0 1 0,1 0 0,-1 0 40,1 0 0,-1-1 0,1 1 0,-1 0 0,0 0 0,1-1 0,-1 1 0,0 0 0,1-1 0,-1 1 0,0-1 0,1 1 0,-1 0 0,0-1 0,0 1 0,0-1 0,1 1 0,-1-1 0,0 1 0,0 0 0,0-1 0,0 1 0,0-1 0,0 1 0,0-1 0,0 1 0,0-1 0,0 1 0,0-1 0,0 1 0,0-1 0,0 0 0,-1 0 59,0 0 1,0-1-1,0 1 0,0 0 0,0-1 0,0 1 0,0 0 0,0 0 1,0 0-1,-2-1 0,-3-3 317,-1 1 0,0 1-1,-12-6 1,15 7-411,1 1 0,-1-1 0,0 1 0,0 0 0,0 0 0,0 1 0,0-1 0,0 1-1,-6 0 1,7 1-74,1-1-1,0 1 1,0 0-1,0 0 1,-1 0-1,1 0 1,0 0-1,0 0 1,0 0-1,1 1 1,-1-1-1,0 1 1,0-1-1,1 1 1,-1 0-1,1 0 1,-1 0-1,0 2 1,-1-1 53,1 1 0,0 0 0,0-1 0,0 1 0,1 0 0,-1 0 0,1 0 0,-1 5 0,2-7-19,0 0 1,0 0-1,0 0 1,0 0-1,0 1 1,0-1-1,1 0 1,-1 0-1,1 0 0,-1 0 1,1 0-1,0 0 1,0 0-1,0 0 1,0 0-1,0 0 1,2 2-1,11 15 170,11 13 265,-20-27-312,-1 1 0,0 0 0,0 0 1,-1 0-1,0 0 0,0 0 0,0 1 1,-1-1-1,1 1 0,-2 0 0,1 0 0,-1 0 1,0 0-1,0 0 0,-1 0 0,0 0 1,0 0-1,-3 11 0,2-1-128,1 34-1,1-17-2281,-2-32 1475,1 1 0,0-1 1,-1 1-1,1-1 0,-1 1 0,0-1 0,0 0 1,0 1-1,-2 2 0,2 0-1104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4:54.7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73 4064,'-8'-5'1363,"8"1"1231,16-4 1832,-5 3-4820,12-5 757,-1 1 0,2 1 0,-1 0 0,26-3 0,-39 9-539,-1 1 0,1 0 0,0 1-1,0 0 1,-1 0 0,1 1 0,0 0 0,0 1 0,-1 0 0,1 1 0,-1 0 0,0 0-1,12 7 1,-17-8-541,0 0 0,-1 1 1,1-1-1,-1 1 0,0 0 0,4 4 0,5 5-1539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4:55.2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64 2976,'0'-18'2432,"4"12"69,-3 1-1986,-1 4-390,0 0 1,1 0 0,-1 0-1,0-1 1,1 1 0,-1 0 0,1 0-1,-1 0 1,1 0 0,0 0-1,-1 0 1,1 0 0,0 0-1,1-1 1,0 1 127,-1 0-140,0 1 1,-1 0 0,1-1-1,0 1 1,-1-1-1,1 1 1,0 0 0,-1-1-1,1 0 1,-1 1 0,1-1-1,-1 1 1,1-1-1,-1 1 1,0-1 0,1 0-1,-1 1 1,0-1-1,1 0 1,-1 0 0,0 1-1,0-1 1,0 0 0,1-1-1,-4 10 1256,0 0-1319,1 1 1,-1 0-1,2-1 1,-2 10 0,3-3-62,1-1 1,0 0 0,1 0 0,0 0 0,1 0 0,1 0 0,1-1 0,8 20 0,-12-31-154,0 0 0,0-1 0,0 1 1,0 0-1,0 0 0,1 0 0,-1-1 0,1 1 1,0 0-1,-1-1 0,1 0 0,0 1 0,3 1 1,3 4-989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4:55.6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12 6240,'0'-4'2816,"-5"-1"-2464,2 2 192,6 6-384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4:56.2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 2560,'2'-6'4633,"2"11"-3509,3 13-583,-1 12 146,-1 0 0,-1 0-1,0 40 1,-4 296 150,-11-31-618,-1-20 394,24 164 443,-11-462-925,0-14-110,0 0 1,-1 1 0,0-1-1,0 1 1,0-1-1,0 0 1,-1 1 0,1-1-1,-2 6 1,-15 2-2838,13-1 1707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4:57.3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71 2560,'-1'1'63,"0"-1"-1,1 1 1,-1-1 0,0 1-1,0-1 1,1 0 0,-1 1-1,0-1 1,0 0 0,0 0-1,1 0 1,-1 1 0,0-1-1,0 0 1,0 0 0,0 0-1,0 0 1,0 0 0,0-1-1,-11 0 3720,15-6 1081,18-19-3348,-15 16-1139,-5 7-306,1 0-1,0 0 1,0 0-1,0 0 0,0 0 1,1 0-1,4-3 1,-6 5-76,-1 1 1,1-1 0,0 1 0,0 0 0,0-1 0,0 1 0,0 0 0,0 0-1,0 0 1,0 0 0,0 0 0,0 0 0,0 0 0,0 0 0,0 0 0,0 0-1,0 1 1,0-1 0,0 0 0,0 1 0,0-1 0,0 1 0,0-1-1,0 1 1,-1-1 0,1 1 0,0-1 0,0 1 0,-1 0 0,1 0 0,0-1-1,-1 1 1,2 1 0,-1 0 23,1-1 0,-1 1-1,0 0 1,1 0 0,-1 0 0,0 1-1,0-1 1,0 0 0,-1 0-1,1 0 1,-1 1 0,1-1 0,-1 0-1,1 1 1,-1-1 0,0 0-1,0 1 1,0-1 0,-1 0 0,0 3-1,-1 6 90,-1 0-1,0 0 0,-5 10 1,-1 3 173,9-22-244,0-1 0,-1 1 0,1-1 0,0 1 0,1-1 0,-1 1 0,0-1 1,0 1-1,0-1 0,1 1 0,-1-1 0,1 1 0,-1-1 0,1 0 0,0 1 1,0-1-1,-1 0 0,1 0 0,0 1 0,0-1 0,0 0 0,0 0 0,0 0 1,1 0-1,-1 0 0,2 1 0,6 4 211,0 0 0,18 8 1,-5-2-62,4 4 36,-16-11-267,0 1 0,0 0 1,16 16-1,-22-17-832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5:00.8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117 622 1728,'0'0'560,"-5"0"1957,6-1-2370,-1 1 1,1 0-1,-1 0 0,0-1 0,1 1 0,-1 0 1,0 0-1,1-1 0,-1 1 0,0 0 0,0-1 1,1 1-1,-1 0 0,0-1 0,0 1 1,0-1-1,1 1 0,-1 0 0,0-1 0,0 1 1,0-1-1,0 1 0,0-1 0,0 1 0,0 0 1,0-1-1,0 1 0,0-1 0,0 1 0,0-1 1,0 1-1,0 0 0,-1-2 0,1 2-107,0-1 0,0 1-1,0-1 1,0 0 0,-1 1-1,1-1 1,0 1 0,0-1-1,-1 1 1,1-1-1,0 1 1,-1-1 0,1 1-1,0-1 1,-1 1 0,1-1-1,-1 1 1,1-1 0,-1 1-1,1 0 1,-1-1 0,1 1-1,-1 0 1,1-1 0,-1 1-1,0 0 1,1 0 0,-1 0-1,1 0 1,-2-1 0,-2 1-33,-1 1 1,1-1 0,-1 0 0,1 1-1,0 0 1,-1 0 0,1 1 0,0-1-1,0 1 1,0 0 0,0 0 0,0 0-1,1 0 1,-1 1 0,0 0 0,1-1-1,0 1 1,0 1 0,0-1 0,0 0-1,0 1 1,1-1 0,-1 1-1,1 0 1,0 0 0,0 0 0,0 0-1,1 0 1,0 0 0,-2 6 0,2-5-1,1 1 1,-1-1 0,1 1-1,0 0 1,1-1 0,-1 1-1,1-1 1,0 0 0,0 1-1,1-1 1,0 0-1,0 1 1,0-1 0,0 0-1,1-1 1,0 1 0,0 0-1,0-1 1,1 1 0,-1-1-1,1 0 1,6 4 0,-10-7 21,1-1 0,-1 0 1,1 1-1,-1-1 0,1 0 0,-1 0 1,1 0-1,0 1 0,-1-1 1,1 0-1,-1 0 0,1 0 1,0 0-1,-1 0 0,1 0 1,0 0-1,-1 0 0,1 0 0,-1 0 1,1-1-1,0 1 0,-1 0 1,1 0-1,-1 0 0,1-1 1,-1 1-1,1 0 0,-1-1 1,1 1-1,-1 0 0,1-1 0,-1 1 1,1-1-1,-1 1 0,0-1 1,1 1-1,-1-1 0,0 1 1,1-2-1,11-24 809,-10 21-635,9-24 57,-1 0 0,-2-1 0,-1 1 0,5-49 0,-2-124 0,-7 108-60,-2-90 14,-1 106-113,-1 70-351,-2 10-55,-1 11-127,1 22 423,3 1-1,4 55 1,-2-67 16,21 210 419,-3-102-226,-1-19-560,-19-107-401,1 5-921,8-8-4765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6:52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15 135 6656,'-11'-3'1410,"7"2"-42,10 1-530,0-1-315,1 1 0,-1-1 1,0 0-1,0-1 0,7-2 1,6-2 197,109-21 1302,66-17-1257,-157 34-708,-9 3-436,29-12 0,-53 17-280,1 1 0,0-1 0,-1 1 0,1 0 1,5 0-1,7 1-1315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5:01.3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11 5472,'0'0'102,"0"0"1,-1 0 0,1 1-1,0-1 1,0 0 0,0 0-1,0 0 1,-1 1-1,1-1 1,0 0 0,0 0-1,0 1 1,0-1-1,0 0 1,0 0 0,0 1-1,0-1 1,0 0 0,0 0-1,-1 1 1,1-1-1,0 0 1,0 0 0,1 1-1,-1-1 1,0 0-1,0 0 1,0 1 0,0-1-1,0 0 1,0 0 0,0 1-1,0-1 1,1 0-1,3 18 435,0-4-73,3 23 629,18 54 0,-25-88-935,2 1 908,1-8-113,0 1-890,2-4 157,0 0 0,-1-1-1,5-11 1,5-7-208,2-5 108,-4 9-281,17-25-1,-28 46 144,0 1 0,-1-1 1,1 0-1,-1 0 0,1 0 0,0 1 0,0-1 0,-1 0 1,1 1-1,0-1 0,0 1 0,0-1 0,0 1 0,-1-1 0,1 1 1,0 0-1,0-1 0,0 1 0,0 0 0,0 0 0,0-1 0,2 1 1,-2 1 19,1-1 0,-1 0 0,0 1 0,0-1 0,1 1 0,-1-1 0,0 1 0,0 0 0,1 0 1,-1-1-1,0 1 0,0 0 0,0 0 0,1 2 0,3 3 90,-1 0 0,1 1 0,-1-1-1,5 11 1,1 5 179,-1-1 0,-1 1 0,9 39 0,-15-49-3126,0 1-1,0 18 1,-2-28 519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5:01.8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51 2720,'-12'-6'1444,"12"6"-1396,0 0-1,0 0 0,0 0 1,0 0-1,0 0 0,-1 0 1,1 0-1,0 0 0,0 0 1,0 0-1,0 0 0,0 0 1,-1-1-1,1 1 1,0 0-1,0 0 0,0 0 1,0 0-1,0 0 0,0 0 1,0-1-1,0 1 0,-1 0 1,1 0-1,0 0 0,0 0 1,0 0-1,0-1 0,0 1 1,0 0-1,0 0 1,0 0-1,0 0 0,0-1 1,0 1-1,0 0 0,0 0 1,0 0-1,0 0 0,0 0 1,0-1-1,0 1 0,1 0 1,-1 0-1,0 0 0,0 0 1,0-1-1,0 1 72,0 0-1,1 0 0,-1-1 1,0 1-1,0 0 1,0 0-1,0-1 0,1 1 1,-1 0-1,0 0 1,0-1-1,0 1 0,0 0 1,0 0-1,0-1 1,0 1-1,0 0 0,0-1 1,0 1-1,0 0 1,0 0-1,0-1 0,0 1 1,0 0-1,0-1 1,0 1-1,0 0-32,0-1-1,0 1 1,-1 0-1,1-1 1,0 1-1,0 0 1,0 0 0,0-1-1,0 1 1,0 0-1,0-1 1,0 1-1,0 0 1,0 0 0,1-1-1,-1 1 1,0 0-1,0-1 1,0 1-1,0 0 1,0 0 0,0-1-1,1 1 1,-1 0-1,0 0 1,0-1-1,0 1 1,1 0 0,-1 0-1,0 0 1,0 0-1,1-1 1,-1 1-1,1 0 1,4-2 119,0 1 0,0 0 0,0 0-1,1 1 1,-1-1 0,0 1 0,1 1 0,7 0 0,12 0 116,228-9 1380,-140 2-1408,-63 2-65,-1 2 0,79 7-1,-121-4-401,0 1-1,0-1 1,10 5-1,-14-5-168,-1 0-1,1 1 0,0-1 1,-1 0-1,1 1 1,-1 0-1,1-1 1,-1 1-1,0 0 0,0 0 1,2 3-1,-3-4 82,-1 0-1,1 0 1,-1 0-1,1-1 1,-1 1-1,1 0 1,-1 0-1,0 0 0,0 0 1,1 0-1,-1 0 1,0 0-1,0 0 1,0 0-1,0 0 1,0 0-1,0 0 1,0 0-1,0 0 1,-1 0-1,1 2 0,-1 8-2227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5:02.6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101 371 3904,'-1'-1'606,"0"-1"0,1 1 0,-1-1 1,0 1-1,0-1 0,0 0 0,1 1 0,-1-4 1,0 4-406,1-1 0,0 1 0,-1 0 0,1 0 0,-1 0 0,1-1 0,-1 1 0,1 0 0,-1 0 0,0 0 0,0-1 0,0 2-144,0 0-1,1-1 0,-1 1 0,1 0 0,-1 0 1,0 0-1,1 0 0,-1 0 0,0 0 0,1 0 1,-1 0-1,0 0 0,1 0 0,-1 0 0,0 1 1,1-1-1,-1 0 0,1 0 0,-1 0 0,0 1 1,1-1-1,-1 0 0,1 1 0,-1-1 0,1 1 1,-1-1-1,1 1 0,-1 0 0,-4 3-25,0 1-1,1-1 1,-1 1-1,1 1 1,0-1-1,0 1 1,1-1-1,0 1 1,0 0 0,0 0-1,1 1 1,-3 10-1,-2 10-124,-4 45-1,10-69 86,1 1 0,0-1 0,0 0 0,1 1 0,-1-1 0,1 0 0,-1 0 0,1 1 0,2 4 0,-2-6 36,-1-1 0,1 1 0,0-1 0,0 1 1,0-1-1,-1 0 0,1 0 0,0 1 0,1-1 0,-1 0 0,0 0 0,0 0 0,0 0 1,1 0-1,-1 0 0,0-1 0,1 1 0,-1 0 0,1-1 0,-1 1 0,1-1 0,1 1 1,0-1 75,0 1 0,0-1 0,-1 0-1,1 0 1,0 0 0,0-1 0,-1 1 0,1-1 0,0 1 0,-1-1 0,1 0 0,-1 0 0,1 0 0,3-2 0,-4 1-9,1 0 0,0 0 0,-1-1 0,0 1 0,1-1 0,-1 0 0,0 0 0,-1 0 0,1 0 0,0 0 0,2-6-1,5-17 38,0 0-1,-2-1 1,-1 0-1,4-36 1,-1-110 171,-18 35 87,8 136-402,-4-32 306,5 33-334,0-1 0,-1 0 1,1 0-1,-1 1 0,0-1 0,1 0 0,-1 1 0,0-1 0,0 0 0,0 1 0,0-1 0,0 1 0,-2-2 0,0 14-572,4 17 438,8 40 0,-3-23 167,10 74 7,11 121-30,-26-211-2000,7 36-1,-7-56-774,-1-5 908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5:03.3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3552,'6'2'7418,"-4"0"-7207,0 1 0,0-1 0,0 1-1,-1 0 1,1 0 0,-1 0 0,0 0 0,0 0-1,0 0 1,0 0 0,0 0 0,0 5 0,1 45 375,-1-26-211,3 196 479,-4-172-855,-1-41 53,0 0 0,-3 14 0,-2 15 539,7-38-571,-1-1 0,0 1 1,0-1-1,0 1 1,0-1-1,1 0 0,-1 1 1,0-1-1,0 1 1,1-1-1,-1 0 1,0 1-1,1-1 0,-1 0 1,0 1-1,1-1 1,-1 0-1,0 0 1,1 1-1,-1-1 0,1 0 1,-1 0-1,0 0 1,1 1-1,-1-1 1,1 0-1,-1 0 0,1 0 1,-1 0-1,1 0 1,-1 0-1,1 0 0,-1 0 1,0 0-1,1 0 1,0-1-1,23-2 220,-18 2-164,31-7 100,-21 4-19,24-2 1,-13 2 27,-19 3-139,-1 0 0,1 0 0,-1 1 0,1 0 0,-1 0 0,15 2 0,-18-1-962,7 1 2990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5:03.7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41 4320,'-20'7'5194,"24"-8"-3235,16-6-451,0-1-1086,1 1 0,0 1 0,0 0 0,1 2 0,0 0-1,0 2 1,0 0 0,32 2 0,21 1-288,-44-1-1436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5:04.0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68 5984,'-7'-5'2432,"9"1"-530,17-4 490,-10 5-1774,4-2 386,1 1 0,13-2 0,7-3-86,-33 9-899,14-5 59,0 0 0,1 1 0,-1 1 0,1 0 0,0 1 0,30 1 0,-29 1-556,3 2-2888,-18-2 2351,0 1 1,1-1-1,-1 1 0,0 0 0,0 0 1,0 0-1,3 2 0,7 7-2222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5:08.9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 56 576,'0'0'31,"0"0"0,0 0 1,0 0-1,0 0 0,0 0 0,0 0 0,-1 0 1,1 0-1,0 0 0,0 0 0,0 0 0,0 0 1,0 0-1,0 0 0,0 0 0,0 0 0,0 0 1,0-1-1,0 1 0,0 0 0,0 0 0,0 0 1,0 0-1,0 0 0,0 0 0,0 0 0,0 0 1,0 0-1,0 0 0,0 0 0,0 0 0,0-1 1,-10 3 895,9-2-514,0 1 165,-1 2-113,-18-2 2404,19-1-1802,1 0-984,0 0-1,-1 0 1,1 0 0,0 0-1,0-1 1,-1 1 0,1 0-1,0 0 1,-1 0 0,1 0-1,0 0 1,-1 0 0,1 0-1,0 0 1,-1 0 0,1 0-1,0 0 1,-1 0 0,1 0-1,0 0 1,-1 0 0,1 0-1,0 0 1,0 1 0,-1-1-1,1 0 1,0 0 0,-1 0-1,1 1 1,-14 5 3294,23-10-1538,13 1-1397,-3 2-313,36-11 555,14-1-483,299-10 609,-331 20-561,-26 2-184,-1 1-1,20 0 1,2 1 660,-31-1-687,-1-8-1894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5:09.5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0 126 3808,'0'0'1227,"5"-10"1588,0-20 1361,-3 25-3130,-2 5-1032,0 0-1,0 0 1,0 0-1,0 0 1,0 0-1,0 1 1,0-1-1,0 0 1,0 0-1,0 0 0,0 0 1,0 0-1,0 0 1,0 0-1,0 0 1,0 0-1,0 0 1,0 0-1,0 0 1,0 0-1,0 0 1,0 0-1,0 0 1,0 0-1,0 0 1,0 0-1,0 0 1,0 0-1,0 0 1,0 0-1,0 0 1,0 0-1,0 0 1,0 1-1,1-1 1,-1 0-1,0 0 1,0 0-1,0 0 1,0 0-1,0 0 1,0 0-1,0 0 1,0 0-1,0-1 0,0 1 1,0 0-1,0 0 1,0 1 525,2-5 277,2 3-616,1-1 1,-1 1 0,1 1 0,-1-1 0,10 0 0,11-2 268,40-6 255,116-3-1,-15 2-101,-42-9-347,-74 5-2555,-46 13 1585,-4 1 565,0 0 1,0 0-1,1 0 0,-1 0 1,0 0-1,0 0 1,0 0-1,1 0 1,-1-1-1,0 1 0,0 0 1,0 0-1,1 0 1,-1 0-1,0 0 1,0 0-1,0 0 1,0 0-1,1 0 0,-1-1 1,0 1-260,0 0 260,0 0-1,1-1 0,-1 1 1,0 0-1,0 0 1,0 0-1,0 0 1,0-1-1,0 1 0,0 0 1,0-1-1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5:45.4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84 992,'-5'-2'4984,"4"-2"-3414,1 1-1499,1 5 1293,-1-2-1272,-1-1 1,1 0-1,0 1 0,0-1 0,-1 1 0,1-1 1,0 0-1,0 1 0,0-1 0,0 0 1,0 1-1,0-1 0,0 0 0,0 1 1,0-1-1,1 0 0,-1 1 0,0-1 0,0 1 1,0-1-1,1 0 0,-1 1 0,1-2 1,-1-1 728,5 1-681,-1 0 0,-1 0-1,1-1 1,0 0 0,6-6 0,-5 5-55,-1 0 0,2 0 0,-1 1 0,6-4 0,-6 4-65,0 1 1,0 0 0,0 1 0,0-1 0,1 1 0,-1 0 0,0 0-1,1 0 1,-1 1 0,10 0 0,3 2 108,-16-2-113,1 0 0,0 0 0,-1 0 0,1 1-1,0-1 1,-1 1 0,1 0 0,-1 0 0,1-1 0,3 4 0,-3-3 22,0 1 0,0 0 0,0 0 0,-1 0 0,1 0 0,-1 0 0,0 0 0,1 1 0,-1-1 0,0 1 0,0 0 0,0 0 0,-1 0 0,1 0 0,-1 0 0,0 0 0,0 0 0,0 0 0,0 0 0,0 1 0,-1-1 0,1 0 0,-1 0 0,0 1 0,0-1 0,0 0 0,0 1 0,-1-1 0,1 0 0,-1 1 0,-1 3 0,-4 9 34,1-1-1,-12 21 1,-2 7 70,-27 63 272,15-36-60,27-61-327,3-5 40,-1-1-1,1 1 1,-1-1-1,0 0 1,-4 6-1,5-8-41,0 0-1,0 0 1,0 0-1,0 0 1,-1 0-1,1 0 0,0-1 1,0 1-1,-1-1 1,1 1-1,-1-1 1,1 1-1,0-1 1,-1 0-1,1 1 0,-1-1 1,1 0-1,-3 0 1,4 0-32,0 0 0,0 0 1,0 0-1,0 0 0,0 0 1,-1 0-1,1 0 0,0 0 1,0 0-1,0 0 0,0 0 1,0 0-1,0 0 0,-1 0 0,1 0 1,0 0-1,0 0 0,0 0 1,0 0-1,0 0 0,0 0 1,-1 0-1,1 0 0,0 0 1,0 0-1,0-1 0,0 1 1,0 0-1,0 0 0,0 0 1,0 0-1,0 0 0,-1 0 0,1 0 1,0 0-1,0 0 0,0-1 1,0 1-1,0 0 0,0 0 1,0 0-1,0 0 0,0 0 1,0 0-1,0-1 0,0 1 1,0 0-1,0 0 0,5-7-114,5-9 52,-8 8 87,1 1 0,0 0-1,0-1 1,1 1-1,0 0 1,1 1 0,-1-1-1,1 1 1,9-9-1,-12 13-23,1-1-1,0 1 0,-1 1 1,1-1-1,0 0 0,0 1 1,0-1-1,0 1 0,5-1 1,-6 1 5,-1 1 0,2 0 0,-1 0 1,0 0-1,0 0 0,0 0 0,0 0 0,0 1 1,0-1-1,-1 1 0,1-1 0,0 1 1,0 0-1,0-1 0,0 1 0,2 2 1,10 5-8,0 1 0,-1 1 0,0 0 1,-1 1-1,0 0 0,0 1 1,-2 0-1,15 20 0,-16-17-12,0-3 110,11 24 0,-19-34-868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5:46.0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3808,'5'-1'4828,"3"6"189,-7-1-3982,2 12-739,0 0 0,-1-1 0,0 22 1,1 2-229,-1 125 7,-4-89-422,3-61 141,-1-9-176,1 0-1,-1-1 0,0 1 1,-1 0-1,1 0 1,-1-1-1,0 1 0,0-1 1,-2 7-1,0-10-1521,7-1 619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6:54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131 755 4064,'-22'3'1307,"21"-3"-1285,1 0 0,-1 0 0,1 0 0,0 0 0,-1 0 0,1 1 0,-1-1 0,1 0 0,-1 0 0,1 0 0,0 1 0,-1-1 0,1 0 0,-1 0 0,1 1 0,0-1 0,-1 0 0,1 1 0,0-1 0,0 0 0,-1 1 0,1 0 0,-8 8 322,0 0-1,1 0 1,1 1 0,0 0-1,0 1 1,-5 12-1,-25 86 1637,33-94-1799,-1 1-1,2-1 0,0 1 0,1-1 0,2 24 1,-1-37-105,0 1 1,0 0-1,1 0 1,-1 0 0,1-1-1,0 1 1,0 0 0,0 0-1,0-1 1,1 1-1,-1-1 1,1 1 0,-1-1-1,1 0 1,0 0-1,0 0 1,0 1 0,0-2-1,0 1 1,1 0 0,-1 0-1,0-1 1,1 1-1,-1-1 1,1 0 0,0 0-1,-1 0 1,1 0-1,0 0 1,0-1 0,-1 1-1,1-1 1,0 1-1,0-1 1,0 0 0,0-1-1,0 1 1,-1 0 0,1-1-1,0 1 1,0-1-1,0 0 1,-1 0 0,1 0-1,-1 0 1,1-1-1,-1 1 1,1-1 0,-1 1-1,1-1 1,2-3 0,0 0-3,0 0 0,-1 0 0,1-1 0,-1 1 0,0-1 0,-1 0 0,1 0 0,-1-1 0,0 1 0,-1-1 0,0 0 0,0 1 0,0-1 0,-1 0 0,0 0 0,1-9 0,-2 3-64,0 0 0,-1 0 0,0 1 0,-1-1 0,0 0 0,-1 0 1,0 1-1,-7-15 0,5 17-33,0 1 1,-7-11-1,-6-9-213,9 18-26,8 9 265,-1 1 1,1-1-1,0 1 1,-1-1-1,1 0 1,0 0-1,-2-3 1,3 4 0,0 0 0,0 1 0,0-1 0,0 0 0,0 0 0,0 1 0,0-1 0,0 0 0,0 0 0,0 1 0,1-1 0,-1 0 0,0 1 0,0-1 0,1 0 0,-1 1 0,0-1 0,1 0 0,-1 1 0,1-1 0,-1 1 0,1-1 0,-1 1 0,1-1 0,-1 1 0,1-1 0,0 1 0,0-1 1,8-4 40,0 0 0,1 1 0,-1 0 0,1 0 0,0 1 0,0 0 1,11-1-1,7-2-7,2-2 157,47-5 0,-60 12-113,0 0 0,-1 1 0,1 0 0,25 5 0,-38-4-56,0 0 0,0 0 0,0 0 0,0 0 0,0 1 0,0 0 0,-1 0-1,1 0 1,0 0 0,-1 0 0,0 1 0,1 0 0,-1-1 0,0 1 0,-1 0 0,1 1-1,0-1 1,-1 0 0,0 1 0,0-1 0,0 1 0,0 0 0,0 0 0,0 4-1,3 9 31,-2-1 0,0 1 0,-1 0 0,-1 29 0,3 11-108,-4-51 72,11 53 162,-10-52-111,1-1 1,0 0-1,1 0 1,0 0-1,0 0 1,0 0-1,5 6 0,-7-10-50,-1-1-1,1 0 1,0 0-1,0 0 0,0 0 1,1 0-1,-1 0 0,0 0 1,0 0-1,0-1 1,1 1-1,-1 0 0,0-1 1,1 1-1,-1-1 1,0 1-1,1-1 0,-1 0 1,1 1-1,-1-1 0,1 0 1,1 0-1,-1 0 13,1-1 0,-1 0-1,0 1 1,1-1-1,-1 0 1,1 0 0,-1 0-1,0-1 1,0 1-1,0 0 1,4-4 0,2-3 47,0 0 1,0-1 0,-1 0 0,9-13-1,13-21-43,48-53-1,-60 77-86,1 0-1,1 2 0,1 0 0,37-24 0,-51 37-7,0 1 0,0 0 1,0 0-1,0 1 0,0-1 0,1 1 1,-1 1-1,11-3 0,-15 4 50,-1 0-1,1 0 1,-1 0-1,0 0 1,1 1 0,-1-1-1,0 0 1,1 1-1,-1-1 1,0 1 0,1-1-1,-1 1 1,0-1-1,0 1 1,0 0 0,1 0-1,-1 0 1,1 1-1,0 0 13,-1 0 0,0 0 0,0 0-1,0 0 1,0 0 0,0 1-1,0-1 1,-1 0 0,1 1 0,-1-1-1,0 0 1,1 1 0,-1-1-1,0 4 1,-1 17 28,-1-1 1,-1 1-1,-11 42 1,-29 67 110,27-85 32,8-28-76,6-14 10,0 0 0,0 0-1,0 1 1,1-1 0,-1 9 0,12-23 376,61-95-222,41-54-472,-102 147 168,-1 0-73,1 0-1,13-13 1,-21 23 93,0-1 1,0 1 0,0-1 0,0 1-1,0-1 1,0 1 0,0 0 0,0 0-1,1 0 1,-1 0 0,0 0 0,1 1-1,-1-1 1,1 1 0,-1 0-1,1-1 1,-1 1 0,1 0 0,3 1-1,-5-1 15,1 1-1,-1-1 0,0 0 0,0 1 0,0 0 1,-1-1-1,1 1 0,0-1 0,0 1 0,0 0 1,0 0-1,0-1 0,-1 1 0,1 0 1,0 0-1,-1 0 0,1 0 0,-1 0 0,1 0 1,-1 0-1,1 0 0,-1 2 0,4 24-104,-4-21 74,2 35 135,-1 0-1,-2-1 0,-8 47 1,8-75 263,1-11-356,0-1 0,0 0 0,0 0 0,0 0 0,0 0 0,0 0 0,0 0 0,1 0 0,-1 0 0,0 0 0,0 0 0,0 0 0,0 1 1,0-1-1,0 0 0,0 0 0,0 0 0,0 0 0,0 0 0,0 0 0,0 0 0,0 0 0,0 0 0,0 0 0,0 0 0,0 0 0,0 0 0,1 0 0,-1 0 0,0 0 0,0 0 1,0 0-1,0 0 0,0 0 0,0 0 0,0 0 0,0 0 0,0 0 0,0 0 0,0 0 0,1 0 0,-1 0 0,0 0 0,0 0 0,0 0 0,0 0 0,0 0 0,0 0 0,0 0 1,0 0-1,0 0 0,0 0 0,0 0 0,0 0 0,1 0 0,11-16 323,-6 9-287,7-12-5,-1-1 0,17-37-1,8-14-120,-32 62 58,1 0 0,1 0 1,0 0-1,0 1 0,11-9 0,-18 16 16,1 1-1,0-1 0,0 0 1,-1 1-1,1-1 0,0 1 1,0-1-1,-1 1 1,1-1-1,0 1 0,0-1 1,0 1-1,0 0 0,0 0 1,0-1-1,0 1 0,0 0 1,0 0-1,0 0 0,0 0 1,1 0-1,-2 1 4,1-1 0,0 0-1,-1 1 1,1-1 0,0 1-1,-1-1 1,1 1 0,-1 0-1,1-1 1,-1 1 0,1-1-1,-1 1 1,1 0 0,-1 0-1,0-1 1,1 1 0,-1 0-1,0-1 1,1 2 0,0 4-36,0 0 1,0-1 0,-1 1-1,0 0 1,0 9 0,-2 107-264,3-67 326,-1-52-3,2 36 143,-2-38-138,0 1 0,0 0 0,0-1 0,0 1 0,0-1 0,1 1 1,-1-1-1,1 1 0,-1-1 0,1 1 0,0-1 0,-1 0 0,1 1 0,0-1 0,0 0 0,0 0 1,0 1-1,2 0 0,-2-2 4,0 0 0,0 1 0,0-1 0,0 0 0,0 0 0,0 0 0,0 0 0,1 0 0,-1 0 0,0-1 0,0 1 0,0 0 0,0 0 0,0-1 0,0 1 0,0-1 0,0 1 0,0-1 0,0 1 0,0-1 0,1-1 0,19-17 173,-17 15-130,24-25 91,44-63 1,-6 6-367,-41 56 83,12-13 40,-20 29-267,-17 14 343,0 0 0,1 0 0,-1 0 0,0 0 0,0 0 0,1-1 0,-1 1 0,0 0 0,0 0 0,1 0 0,-1 0 0,0 0 0,1 0 0,-1 0 1,0 0-1,0 0 0,1 0 0,-1 0 0,0 1 0,0-1 0,1 0 0,-1 0 0,0 0 0,0 0 0,1 1 0,-1-1-5,1 1 0,-1-1 1,0 1-1,1-1 0,-1 1 0,0 0 0,0-1 1,1 1-1,-1 0 0,0-1 0,0 1 0,0 0 0,0-1 1,0 1-1,0 1 0,-1 13-16,-1 0-1,-1 0 1,0 0-1,-8 21 1,-2 13 123,9-37-52,-3 24 65,7-35-97,-1 1 0,1-1 0,0 1 0,0 0 0,0-1 0,0 1 0,0 0 0,1-1 0,-1 1 0,1 0 0,-1-1 0,1 1 0,-1-1 0,1 1 1,0-1-1,1 3 0,-2-3-4,1-1 1,-1 0-1,1 1 0,-1-1 1,1 1-1,-1-1 1,1 0-1,-1 0 1,1 1-1,-1-1 0,1 0 1,0 0-1,-1 1 1,1-1-1,-1 0 1,1 0-1,0 0 1,-1 0-1,1 0 0,-1 0 1,1 0-1,1 0 1,0-1 10,-1 1 1,1-1-1,0 0 0,-1 1 1,1-1-1,-1 0 1,1 0-1,1-1 1,4-4 73,-1 0 0,10-11 0,-13 13-51,14-16 17,18-29-1,-5 8-137,14-16-175,-44 56 250,0 1-1,0 0 1,0 0 0,1 0-1,-1 0 1,0 0-1,0 0 1,0 0-1,0 0 1,0 0 0,0 0-1,0 0 1,0 0-1,0 0 1,0 0-1,0 0 1,0 0-1,1 0 1,-1 0 0,0 0-1,0 0 1,0 0-1,0 1 1,0-1-1,0 0 1,0 0-1,0 0 1,0 0 0,0 0-1,0 0 1,0 0-1,0 0 1,0 0-1,1 0 1,-1 0 0,0 0-1,0 0 1,0 0-1,0 0 1,0 1-1,0-1 1,0 0-1,0 0 1,0 0 0,0 0-1,0 0 1,0 0-1,0 0 1,0 0-1,0 0 1,0 0-1,0 0 1,0 0 0,0 1-1,0-1 1,0 0-1,0 0 1,0 0-1,0 0 1,0 0 0,-1 0-1,1 0 1,1 12-217,-1 13 73,-6 28 160,3-34-8,0 1-1,2-1 0,1 22 1,0-18-110,-1-19 139,1-1 0,0 1 1,0 0-1,0 0 0,0 0 0,1-1 0,-1 1 1,1 0-1,0 0 0,0-1 0,2 5 0,-2-8-17,-1 0-1,1 1 0,-1-1 0,1 1 1,-1-1-1,1 0 0,-1 0 1,1 1-1,0-1 0,-1 0 0,1 0 1,-1 1-1,1-1 0,0 0 0,-1 0 1,1 0-1,0 0 0,-1 0 0,1 0 1,0 0-1,-1 0 0,1 0 1,-1-1-1,1 1 0,0 0 0,-1 0 1,1 0-1,-1-1 0,1 1 0,0-1 1,20-11 129,-17 8-116,1 0 0,-1 0 0,0 0 0,0-1 0,0 0 0,0 0-1,4-9 1,20-42-150,-16 29 244,-2 7-79,3-10 5,3 1-1,18-28 1,81-101 129,-59 82-237,-4-3 1,68-137-1,-26-3-168,-93 218 222,9-31-74,-9 31 44,-1-1 0,0 0 0,0 1 1,1-1-1,-1 0 0,0 1 0,-1-1 0,1 0 0,0 1 1,0-1-1,-1 0 0,1 1 0,-1-1 0,1 0 0,-2-2 1,1 3 18,0 1 0,1-1 0,-1 1 0,0-1 1,1 1-1,-1 0 0,0-1 0,0 1 0,1 0 0,-1-1 1,0 1-1,0 0 0,0 0 0,0 0 0,1 0 1,-1-1-1,0 1 0,0 0 0,0 1 0,0-1 0,1 0 1,-1 0-1,0 0 0,0 0 0,0 1 0,1-1 0,-1 0 1,0 1-1,0-1 0,1 1 0,-1-1 0,-1 1 0,1 0-23,-21 16-135,1 5 160,2 1 0,0 0 0,1 2-1,-18 31 1,-52 114-185,-8 57 97,85-196 130,2 0 0,2 0 0,0 1 1,3 0-1,-2 47 0,6-69 0,0-1-1,1 1 1,0-1-1,1 1 1,0-1 0,5 14-1,-5-19 3,-1-1 0,1 1 0,0-1 1,-1 0-1,1 1 0,1-1 0,-1 0 0,0 0 0,1-1 0,0 1 0,0 0 0,-1-1 1,1 0-1,1 1 0,-1-1 0,0-1 0,0 1 0,1 0 0,3 1 0,-1-2-12,1 0-1,-1 0 0,0-1 1,0 1-1,0-2 0,1 1 0,-1 0 1,0-1-1,0 0 0,0-1 1,9-2-1,9-5 27,34-17 0,-45 19-27,33-17 54,0-2 1,59-45-1,-92 61-62,0 1-34,-1-1 0,18-17-1,-28 25 9,-2 2 12,0 0 1,0 0 0,1 0-1,-1 0 1,0 0-1,0-1 1,1 1-1,-1 0 1,0 0-1,0 0 1,0 0 0,1-1-1,-1 1 1,0 0-1,0 0 1,0 0-1,0-1 1,0 1-1,1 0 1,-1 0 0,0-1-1,0 1 1,0 0-1,0 0 1,0-1-1,0 1 1,0 0-1,0-1 1,0 1 0,0 0-1,0 0 1,0-1-1,0 1 1,0 0-1,0 0 1,0-1 0,0 1-1,0 0 1,-1 0-1,1-1 1,0 1-1,0 0 1,0 0-1,0-1 1,-9 12-111,-6 15 65,3-6-35,1 0-1,-9 23 0,12-23 43,-26 82-40,31-92 144,1 1 0,0 0 0,1 0 0,0 1 0,0-1 0,1 0-1,3 17 1,-3-25-15,1-1-1,0 1 0,0 0 0,0 0 1,0 0-1,3 4 0,-3-6-21,-1-1 0,1 1 0,-1 0-1,1 0 1,0 0 0,-1 0 0,1-1 0,0 1 0,0 0-1,0-1 1,-1 1 0,1-1 0,0 1 0,0-1 0,0 1-1,0-1 1,0 0 0,0 1 0,0-1 0,0 0 0,0 0-1,0 0 1,2 1 0,0-2 15,0 0 0,0 0 0,0 0 0,-1 0 0,1-1 1,0 1-1,0-1 0,-1 1 0,1-1 0,-1 0 0,0 0 0,1 0 0,-1-1 0,0 1 0,0 0 1,0-1-1,-1 1 0,3-5 0,4-7 31,-1 0 0,7-19 0,-10 24-81,-1 0-7,5-11-172,1 0-1,16-26 1,-25 45 181,0 1 1,0 0-1,1-1 1,-1 1 0,0 0-1,0 0 1,0-1-1,1 1 1,-1 0-1,0-1 1,1 1 0,-1 0-1,0 0 1,1 0-1,-1-1 1,0 1 0,1 0-1,-1 0 1,0 0-1,1 0 1,-1 0-1,0 0 1,1 0 0,-1-1-1,1 1 1,-1 0-1,0 0 1,1 0-1,-1 1 1,1-1 0,-1 0-1,0 0 1,1 0-1,-1 0 1,0 0-1,1 0 1,-1 0 0,0 1-1,1-1 1,-1 0-1,0 0 1,1 1 0,-1-1-1,0 0 1,1 1-1,10 16-203,8 40 373,-13-36-32,11 25 0,-14-40-82,0 1-1,1-1 0,-1 0 1,1 0-1,1 0 1,-1-1-1,11 10 0,-9-9 16,1-1 0,0 0-1,1 0 1,-1-1 0,1 0 0,0-1-1,0 1 1,0-1 0,15 3-1,-9-4-563,1 0-1,-1 0 1,1-2 0,27-2-1,4-2-1106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5:46.5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28 1984,'8'-24'1131,"3"20"7268,-4 36-5247,16 207-2245,-22-115-881,-1-70-2713,-1-48 943,-3-15-4304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5:47.0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41 2912,'6'-3'5875,"23"-3"-3045,3-2-1663,-18 3-727,-2 1-158,-1 0 0,0 1 0,1 0 0,12-1 1,-22 4-222,1-1 1,-1 1 0,0 0 0,1 0 0,-1 1-1,1-1 1,-1 0 0,0 1 0,1-1 0,-1 1-1,0 0 1,0 0 0,1-1 0,-1 2 0,0-1 0,0 0-1,0 0 1,0 1 0,0-1 0,-1 1 0,1-1-1,0 1 1,-1 0 0,1 0 0,-1 0 0,2 2 0,7 16 404,-6-11-252,1 0 1,7 11-1,-11-19 10,1-1-253,1 0 0,-1 0 1,1-1-1,-1 1 1,0-1-1,1 0 0,-1 0 1,0 1-1,4-3 0,7-3-1993,1 4 710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5:47.8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19 2496,'0'0'20,"0"0"0,0 0 0,0 0-1,-1 0 1,1 0 0,0 0 0,0 0 0,0 0 0,0 0 0,0 0-1,-1 0 1,1 0 0,0 0 0,0 0 0,0 0 0,0 0 0,0 0 0,0-1-1,0 1 1,0 0 0,-1 0 0,1 0 0,0 0 0,0 0 0,0 0-1,0-1 1,0 1 0,0 0 0,0 0 0,0 0 0,0 0 0,0 0 0,0 0-1,0-1 1,0 1 0,0 0 0,0 0 0,0 0 0,0 0 0,0 0 0,0-1-1,0 1 1,0 0 0,0 0 0,0 0 0,0 0 0,0 0 0,0 0-1,0-1 1,0 1 0,1 0 0,1-7 2323,-2 7-2232,0 0 0,0-1 1,0 1-1,1 0 0,-1 0 1,0 0-1,0-1 0,0 1 0,0 0 1,1 0-1,-1 0 0,0 0 1,0-1-1,0 1 0,1 0 0,-1 0 1,0 0-1,0 0 0,0 0 1,1 0-1,-1 0 0,0-1 0,0 1 1,1 0-1,-1 0 0,0 0 1,0 0-1,1 0 0,-1 0 0,0 0 1,1 0-1,17 0 1779,-11 0-1389,134-2 3035,71 1-2998,-129 2-428,-18 0-82,73 9 0,-137-10-106,37 8-1038,-24-1-4197,-10-2 1409,0 5 1291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5:48.8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 3136,'3'-1'5882,"-3"1"-5765,5 10 2060,-4 14-1443,0 1 0,-3 36 1,-1-18-490,0 24 16,0 80 422,8 2-721,14 1 529,-16-147 396,0-9-587,4-17-428,-3 12 248,4-10-81,16-29 1,-12 27 46,-7 13-69,2 0 1,-1 1-1,1 0 0,0 0 1,1 0-1,12-10 1,-1 3-93,39-26 1,-55 40 63,1 0 0,-1 0 1,1 0-1,0 0 0,-1 1 0,1 0 0,0-1 0,0 2 0,4-2 0,-6 2 18,-1 0 0,1 0 0,-1 0 0,1 0 0,0 0 0,-1 1 0,1-1 0,-1 1 0,1-1 0,-1 1 0,0-1 0,1 1 0,-1 0 0,0-1 0,1 1 0,-1 0 0,0 0 0,0 0 0,0 0 0,1 0 0,-1 1 0,0-1 0,-1 0 0,1 0 0,0 1 0,1 1 0,0 2 52,0-1 0,-1 1-1,1-1 1,-1 1 0,0 0 0,0 0-1,0 8 1,-2 39 292,0-21-324,1 90-60,0-69-6995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5:49.2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444 0 4640,'-10'4'5634,"-13"13"-3063,-4 2-1288,-21 8 459,-95 39 0,84-40-1536,-31 8-685,52-24-2588,33-8 1531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7:52.9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104 13 2816,'0'0'3285,"8"-10"-565,-8 12-2027,0-6-111,-9 175 2127,1 8-2421,7-46 56,2-58-187,-19 439 483,9-431-542,-14 116 231,-21 178-249,44-251 67,1-57-150,4 93 344,-5-140-270,1-1-1,1 1 0,1-1 1,7 27-1,-8-43-557,-6-17-3164,-6-11-1587,1-1 1564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7:54.2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4 992,'-1'-3'5104,"1"3"-4896,-1 0 0,0 1-1,1-1 1,-1 0 0,1 1 0,-1-1 0,1 1 0,-1-1 0,1 1 0,0-1-1,-1 1 1,1-1 0,-1 1 0,1-1 0,0 1 0,0 0 0,-1-1 0,1 1-1,0 0 1,0-1 0,0 1 0,0-1 0,0 1 0,-1 0 0,1-1-1,0 1 1,1 0 0,-1 1 0,0 35 144,0 0 46,-4 12 7,-5 41-143,2-51-209,3 1 1,1 0-1,4 64 0,0 3 265,-2-61 495,1-45-701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7:55.0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277 17 832,'0'0'251,"4"-11"911,1 7 2212,-5 4-3253,0-1 0,0 1 0,1 0 0,-1 0 0,0 0 0,0 0 0,0 0 0,0 0 0,0 0 0,1 0 0,-1 0 0,0 0 0,0 0 0,0 0 0,0 0 0,1 0 0,-1 0 0,0 0 0,0 1 362,1-1-362,-2 0-80,1-1 1,0 1-1,-1 0 0,1 0 0,-1 0 0,1 0 0,-1-1 0,1 1 0,-1 0 0,1 0 0,-1 0 0,1 0 0,0 0 0,-1 0 0,1 0 0,-1 0 0,1 0 0,-1 1 1,1-1-1,-1 0 0,1 0 0,-1 0 0,1 0 0,0 1 0,-1-1 0,1 0 0,-1 0 0,1 1 0,0-1 0,-1 0 0,1 1 0,0-1 0,-1 1 0,-10 11 462,1 1-97,0 0 0,-22 19 1,-4 5 139,-73 105 131,95-123-607,-8 9 13,20-26-66,1 0-1,-1 0 1,1-1 0,-1 1-1,0-1 1,1 1 0,-1-1-1,0 0 1,0 1-1,0-1 1,-4 1 0,6-1-18,0-1 0,-1 0 1,1 0-1,0 1 0,0-1 1,-1 0-1,1 0 0,0 1 1,-1-1-1,1 0 0,0 1 1,0-1-1,0 0 0,0 1 1,-1-1-1,1 1 0,0-1 1,0 0-1,0 1 0,0-1 1,0 1-1,0 0 0,0-1-95,0 0 93,0 0 0,-1 0 0,1 1 0,0-1 0,0 0 0,0 0 0,0 0 0,0 0 0,0 0 0,0 0 0,0 0 0,0 0 0,0 0 0,0 0 0,-1 0 0,1 1 1,0-1-1,0 0 0,0 0 0,0 0 0,0 0 0,0 0 0,0 0 0,0 0 0,0 1 0,0-1 0,0 0 0,0 0 0,0 0 0,0 0 0,0 0 0,0 0 0,0 0 0,0 0 0,0 1 1,0-1-1,0 0 0,0 0 0,1 0 0,-1 0 0,0 0 0,0 0 0,0 0 0,0 0 0,0 0 0,0 1 0,0-1 0,0 0 0,0 0 0,0 0 0,1 0 0,7 2 157,-3-1 27,3 0-127,1 0 0,-1-1 1,1 0-1,-1-1 0,0 0 0,1 0 1,-1-1-1,10-3 0,-6 2-49,0 0-1,1 1 1,16-1 0,-20 4 24,0 0 1,0 0 0,0 1-1,0 0 1,0 1 0,0 0-1,-1 0 1,1 1 0,-1 0-1,0 0 1,10 8 0,-7-5 92,-1 1 0,0 1 0,-1-1 0,0 1 0,0 1 1,-1 0-1,12 18 0,-19-24-1858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7:56.2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 14 2400,'2'-13'1270,"0"13"13,-1 8 2254,-2 1-3290,0 0-1,-1-1 0,1 1 1,-2-1-1,-5 15 0,4-11-100,0 0-1,-2 14 1,4-13-27,-4 16 67,2-1 0,2 1 1,1 56-1,3-46-82,-1-28-3,-1 1-1,2-1 1,-1 1 0,6 15 0,-3-5 54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7:56.8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49 3232,'0'0'59,"0"0"0,0 0 0,0 0 0,0 0 1,0-1-1,0 1 0,0 0 0,0 0 0,0 0 0,0 0 0,0 0 1,0 0-1,0-1 0,0 1 0,0 0 0,0 0 0,0 0 1,0 0-1,0 0 0,-1 0 0,-2-2 3019,9-4-1540,-4 5-1250,-1-1-1,1 1 0,-1-1 0,1 0 1,-1 0-1,0 1 0,0-1 0,0 0 1,0 0-1,1-4 0,0 3-279,0-9 315,3 80 722,-5-28-461,-8 60 0,-5-52-325,10-39-208,0 0 0,1 0 0,0 0 0,1 0 0,-1 9 1,3-12-2238,3-12-367,3-12-2287,-3 1 2323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6:55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1984,'5'-27'5477,"3"38"-4064,-4-5-1140,1 0-1,-1 0 0,5 13 0,-7-17-166,-2-1-160,1 0 1,0 0-1,0 0 0,0 0 1,0 0-1,0 0 0,0 0 1,0-1-1,0 1 0,1 0 1,-1-1-1,0 1 0,0 0 1,1-1-1,-1 0 0,0 1 1,1-1-1,-1 0 0,0 0 1,1 1-1,-1-1 0,1 0 0,1-1 1,3 2-995,16 1-1245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7:57.3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9 195 2144,'-8'3'4096,"17"-11"-3174,0-1-1,0 0 1,-1 0 0,0-1 0,9-15-1,-1 1-35,22-27 0,-29 40-738,-6 7-137,0 1-1,0 0 1,1-1-1,-1 1 1,0 0-1,1 1 1,0-1-1,0 1 1,0-1-1,0 1 1,0 0-1,0 1 1,0-1-1,1 1 1,-1 0-1,8-2 1,-9 3-6,1 0 1,-1 0-1,0 1 1,1-1-1,-1 1 0,0-1 1,0 1-1,1 0 1,-1 0-1,0 1 1,0-1-1,0 1 1,0-1-1,-1 1 0,1 0 1,0 0-1,-1 0 1,1 0-1,-1 1 1,0-1-1,1 1 1,-1-1-1,2 5 1,35 61 644,-26-42-164,28 40-1,-38-63-436,-1 0 0,1 0 0,0-1 0,0 1 0,0-1 0,0 1 0,0-1 0,1 0 0,-1 0 0,1-1 0,-1 1-1,1-1 1,-1 1 0,1-1 0,0 0 0,0-1 0,0 1 0,0-1 0,-1 1 0,1-1 0,0 0 0,0-1 0,0 1 0,0-1 0,0 0 0,-1 1 0,1-2 0,0 1 0,-1 0 0,1-1 0,-1 0 0,5-2 0,4-4-275,0 0 1,0 0-1,-1-1 1,0-1-1,-1 0 1,15-18-1,-17 18-968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7:58.1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48 3136,'-1'1'523,"0"1"0,0 0-1,0 0 1,1-1 0,-1 1 0,0 0 0,1 0 0,-1 0-1,1 0 1,-1 3 0,-1 7 894,1-12-1355,1 0 0,0 0 0,0 1 0,0-1 0,0 0 0,0 0 1,0 0-1,0 1 0,0-1 0,0 0 0,0 0 0,0 1 0,0-1 0,0 0 0,0 0 1,0 0-1,0 1 0,0-1 0,0 0 0,0 0 0,0 0 0,0 1 0,0-1 1,0 0-1,0 0 0,0 0 0,1 1 0,-1-1 0,0 0 0,0 0 0,0 0 0,0 0 1,1 1-1,8 1 1062,19-7-332,-20 4-495,27-7 299,53-17 1,6-3-329,-52 20-168,-1 1-1,1 2 0,67 1 1,-76 5-80,0 1 0,-1 2 0,0 2 0,0 0 0,37 14 0,-54-14-206,0 1 0,-1 0 0,0 1 0,0 1 0,0 0 0,21 20 0,-32-26-1385,-6-5-1140,-2 1 839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7:59.1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40 2656,'9'-3'8556,"7"-7"-6845,-1 1-1018,-11 6-643,0 1 0,1 0 1,-1 0-1,0 0 1,1 0-1,-1 1 1,1 0-1,0 0 1,-1 0-1,1 1 1,0-1-1,7 1 1,9 1 232,-17-1-266,-1 0 0,1 0 0,0 1 0,0-1 0,-1 1 0,1 0 0,0 0 0,-1 0 0,5 2 0,-3-1 28,-1 1 1,0-1-1,0 1 0,0 0 0,0 0 1,0 0-1,0 1 0,-1-1 1,5 7-1,-7-8-11,0 0 0,0 0 0,0 0 0,0 0 0,0 0 0,-1 0 0,1 0-1,-1 0 1,0 0 0,1 1 0,-1-1 0,0 0 0,0 0 0,0 0 0,-1 0 0,1 1 0,0-1 0,-1 0 0,1 0 0,-1 0-1,0 0 1,0 0 0,0 0 0,-1 2 0,-6 8 144,-1-1-1,1 0 0,-18 16 1,13-13-40,-2 0-87,13-12-109,-1 0 0,1 0 0,-1 0 0,1 1 0,0-1 0,0 1 0,0-1 0,0 1 0,0 0 0,1 0 0,-2 4 0,4-7 21,0 0 1,0 0-1,1 0 0,-1 0 1,0 0-1,0-1 1,1 1-1,-1 0 0,0-1 1,0 1-1,2-1 1,-1 0 0,16-3 92,0 1 0,32-2 0,-44 5 42,1 1 1,-1-1-1,1 1 1,-1 0-1,1 1 1,-1-1-1,0 1 1,0 0-1,0 1 1,0-1-1,8 6 0,-13-7-47,0 0-1,0-1 0,0 1 1,0 0-1,0 0 0,0 0 0,0 0 1,-1 0-1,1 0 0,0 0 1,0 0-1,-1 0 0,1 0 0,-1 0 1,1 1-1,-1-1 0,0 0 1,0 0-1,1 1 0,-1-1 0,0 0 1,0 0-1,0 1 0,0-1 1,0 0-1,0 0 0,-1 1 0,1-1 1,0 0-1,-1 0 0,1 0 1,0 1-1,-1-1 0,0 0 0,0 2 1,-4 4 95,0 1-1,0-1 1,-1 1 0,-6 6 0,6-8-152,-24 27 153,-1-2 1,-48 38-1,77-68-253,1 0 0,-1-1-1,0 1 1,1 0 0,-1-1-1,0 1 1,1-1-1,-1 1 1,0-1 0,0 0-1,0 0 1,1 0 0,-1 0-1,0 0 1,0 0 0,0 0-1,-3-1 1,-4-3-972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8:28.3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93 1824,'-9'0'10544,"14"3"-10475,-1 0 1,0 0-1,0 0 1,-1 0 0,6 6-1,-2-2-38,-2-3 57,0 0 0,0 0 0,0-1 1,0 1-1,1-1 0,-1 0 0,1-1 0,0 1 1,0-1-1,7 1 0,-10-2-48,-1 0 0,1-1 0,0 0 0,-1 0 0,1 0 0,0 0 0,0 0 0,-1-1 0,1 1 0,0-1 0,-1 1 0,1-1 0,0 0 0,-1 0 0,1-1 0,-1 1 0,0 0 0,1-1 0,-1 1 0,0-1 0,0 0 0,0 0 0,0 0 0,0 0 0,2-2 0,-1-1 35,0 0-1,0 0 1,-1 0-1,1 0 0,-1-1 1,0 1-1,-1-1 1,1 1-1,0-11 1,-1 13-42,-1-1 0,0 0 0,0 1 0,0-1 0,0 0 0,0 1 1,-1-1-1,0 1 0,0-1 0,0 0 0,0 1 0,0 0 0,-1-1 1,1 1-1,-4-5 0,3 7-29,1 0 1,0 0 0,-1 0-1,1 0 1,0 0-1,-1 0 1,1 1 0,-1-1-1,0 0 1,1 1-1,-1 0 1,1-1-1,-1 1 1,0 0 0,1 0-1,-1 0 1,0 0-1,1 0 1,-1 0 0,0 0-1,-1 1 1,-2 0-45,1 0 1,-1 0-1,1 0 1,0 1-1,-1-1 0,-5 5 1,4-2-22,1 0 1,-1 1-1,1 0 0,0 0 0,0 0 1,1 1-1,-1 0 0,1-1 1,0 2-1,-3 6 0,-2 7 175,0 1 0,-5 22 1,10-28-49,1 0 0,0 1 1,2-1-1,0 1 0,0 0 1,2 0-1,0-1 0,0 1 1,2-1-1,0 1 1,1-1-1,0 0 0,1 0 1,1 0-1,0-1 0,1 0 1,9 14-1,-13-25-25,-1 0-1,0 0 1,1-1-1,-1 1 1,1-1-1,0 1 1,0-1 0,0 0-1,0 0 1,0-1-1,0 1 1,1-1-1,-1 1 1,0-1-1,1 0 1,-1 0 0,1 0-1,4 0 1,7 0 139,1-1 0,-1 0 0,17-2 0,-11 0-18,70-7-98,-83 8-207,-1-1-3281,-3 2 1504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8:30.6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9 1408,'-2'1'707,"4"-10"3978,-1 9-4639,-1 0 0,0 0 0,0 0 0,0 0 0,0 0 0,0 0 0,1-1 0,-1 1 0,0 0 0,0 0 0,0 0 0,0 0 0,1 0 0,-1 0 0,0 0 0,0 0 0,0 0 0,1 0 0,-1 0 0,0 0 0,0 0 0,0 0 0,0 0 0,1 0 0,-1 0 0,0 0 0,0 0 0,0 1 0,1-1 0,-1 0 0,0 0 0,0 0 0,0 0 0,0 0 0,0 0 0,1 0 0,-1 1 0,0-1 0,0 0 0,0 0 0,3 11 919,-3 24-471,-1-22-319,-4 80 841,2-60-260,1 57 0,3 51 188,-1-77-619,-11 98 139,6-112-272,-2 23-139,4-56 53,2-16-102,1 1 0,-1-1 0,1 1 0,0 0 0,0-1 1,0 1-1,-1-1 0,2 1 0,-1-1 0,0 1 0,1 2 0,-1-3 11,0-1 0,0 1 1,0 0-1,0-1 0,1 1 1,-1-1-1,0 1 0,0 0 0,0-1 1,0 1-1,0-1 0,0 1 1,0 0-1,-1-1 0,1 1 0,0 0 1,0-1-1,0 1 0,-1-1 1,1 1-1,0-1 0,0 1 0,-1 0 1,-2 1 248,3-3-52,0-1-197,0 1 1,0 0 0,0-1 0,0 1 0,0 0 0,0-1 0,0 1 0,0 0 0,-1 0-1,1-1 1,-1-1 0,-1-3-14,1-4-6,1 0 0,0 0 1,1 0-1,-1 0 0,2 0 1,3-16-1,2-12-50,2-52-73,8-50 168,-3 39 82,-6 55-188,-3 0 0,-1 0-1,-3-50 1,-1 96 65,0 0-6,0 0 1,0-1 0,0 1 0,-1 0 0,1 0 0,0-1 0,0 1 0,0 0 0,0 0-1,0 0 1,0-1 0,0 1 0,-1 0 0,1 0 0,0 0 0,0 0 0,0-1 0,0 1 0,-1 0-1,1 0 1,0 0 0,0 0 0,0 0 0,-1 0 0,1-1 0,0 1 0,0 0 0,-1 0 0,1 0 5,0 0 0,0 0 0,0 0 0,0 0 1,0 0-1,-1 0 0,1 0 0,0 0 0,0 0 1,0 0-1,0 0 0,0 0 0,0 0 1,0 0-1,0 0 0,0 0 0,-1 0 0,1 0 1,0 0-1,0 0 0,0-1 0,0 1 1,0 0-1,0 0 0,0 0 0,0 0 0,0 0 1,0 0-1,0 0 0,0 0 0,0 0 0,0-1 1,0 1-1,0 0 0,0 0 0,0 0 1,0 0-1,0 0 0,0 0 0,0 0 0,0 0 1,0 0-1,0-1 0,0 1 0,0 0 0,0 0 1,0 0-1,0 0 0,0 0 0,0 0 1,0 0-1,0 0 0,0 0 0,0-1 0,0 1 1,0 0-1,0 0 0,0 0 0,0 0 0,1 0 1,-1 0-1,0 0 0,0 0 0,0 0 1,0 0-1,0 0 0,0 0 0,0 0 1,0 0 0,1-1 0,-1 1 0,0 0 0,0 0 0,0 0 0,0 0 0,0 0 0,0 0 0,0-1 0,0 1 0,1 0 0,-1 0 0,0 0 0,0 0 0,0 0 0,0-1 0,0 1-1,0 0 1,0 0 0,0 0 0,0 0 0,0 0 0,0-1 0,0 1 0,0 0 0,0 0 0,0 0 0,0 0 0,0-1 0,0 1 0,-1 0 0,1 0 0,0 0 0,0 0 0,0 0 0,0-1 0,0 1 0,0 1 1,0-1-1,-1 0 0,1 0 1,0 0-1,0 0 0,0 0 1,0 1-1,0-1 1,0 0-1,0 0 0,0 0 1,0 0-1,0 1 0,0-1 1,-1 0-1,1 0 1,0 0-1,0 0 0,0 1 1,0-1-1,0 0 1,1 0-1,-1 0 0,0 1 1,0-1-1,0 0 0,0 0 1,0 0-1,0 0 1,0 1-1,0-1 0,0 0 1,0 0-1,0 0 1,1 0-1,-1 0 0,0 1 1,0-1-1,0 0 0,0 0 1,1 0-1,25 67 351,-17-49-194,5 23 0,3 3-58,18 53 252,-26-50 224,-9-45-373,1-4-89,0 0 0,1 0 0,-1 1 0,0-1 0,0 0 0,1 1 0,2-3 0,4-5 14,-2-1-95,0 0 0,-1-1 1,6-19-1,-2-17-76,-1 16 48,-3 14-93,8-23 1,-9 32 68,-4 5-40,1 1 0,0-1 0,1 0 0,-1 1 0,0 0 1,1-1-1,-1 1 0,1 0 0,0 0 0,0 0 0,2-3 0,-4 5 60,1 0 0,-1 0-1,1-1 1,-1 1-1,1 0 1,-1 0 0,0-1-1,1 1 1,-1 0-1,1 0 1,-1 0-1,1 0 1,-1 0 0,1 0-1,-1 0 1,1 0-1,-1 0 1,1 0-1,-1 0 1,1 0 0,-1 0-1,1 0 1,-1 0-1,1 1 1,-1-1 0,1 0-1,-1 0 1,1 1-1,-1-1 1,0 0-1,1 0 1,-1 1 0,1-1-1,-1 1 1,0-1-1,0 0 1,1 1-1,-1-1 1,0 1 0,1-1-1,-1 0 1,0 1-1,0-1 1,0 1 0,1 0-1,16 14 171,0 24 270,-12-28-327,0 0 0,7 12 1,-4-8-36,-1 1-1,-1 0 1,0 0 0,-1 1 0,6 30 0,-9-36-83,42 233 207,-17-82 223,-25-146-287,-2-11-102,1-1 0,-1 0-1,1 1 1,0-1 0,0 0 0,0 1 0,1-1 0,-1 0 0,1 0 0,3 4-1,-5-7-78,9-2 84,-8 0-223,0 0-1,-1 0 0,1 0 0,-1-1 0,0 1 1,1 0-1,-1 0 0,0 0 0,0 0 0,1-3 0,-1 0-970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8:38.0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151 23 1248,'0'-1'31,"0"1"0,0-1-1,0 0 1,1 0 0,-1 1 0,0-1 0,1 0 0,-1 1 0,1-1-1,-1 0 1,1 1 0,-1-1 0,1 1 0,-1-1 0,1 1-1,-1-1 1,1 1 0,0-1 0,-1 1 0,1 0 0,0-1-1,0 1 1,4-7 2290,-4 4-1448,0 7 888,-1 16 863,3-7-2208,-1-1-1,-1 0 1,0 1 0,0-1 0,-3 19 0,1-15 77,1 1-1,3 29 1,1-19-134,-1 1 0,0 29 0,2 163 505,-5-121 96,-1-98-930,1 0 0,0 0 0,-1 0 0,1 0 0,-1 0-1,1 0 1,-1-1 0,0 1 0,1 0 0,-1 0 0,0 0 0,0-1 0,1 1 0,-1 0-1,0-1 1,0 1 0,0-1 0,0 1 0,0-1 0,0 1 0,0-1 0,0 0-1,0 1 1,-1-1 0,-33 9-359,28-8 332,-13 5 18,16-5 8,-1 1 1,1-1-1,-1 0 1,1-1-1,-9 1 1,-43-1-180,47-4-109,7 2 189,3 4 31,-1-2 40,0 0-1,0 0 0,0 0 0,0 1 0,0-1 0,0 0 0,0 0 0,0 0 0,0 0 0,0 1 1,0-1-1,0 0 0,0 0 0,0 0 0,-1 0 0,1 1 0,0-1 0,0 0 0,0 0 0,0 0 0,0 0 1,0 0-1,0 0 0,0 1 0,-1-1 0,1 0 0,0 0 0,0 0 0,0 0 0,0 0 0,0 0 0,-1 0 1,1 0-1,0 0 0,0 0 0,0 1 0,0-1 0,-1 0 0,1 0 0,0 0 0,0 0 0,0 0 1,0 0-1,-1 0 0,1 0 0,0 0 0,0-1 0,-3 2-6,6-2 18,-2 1 57,13 4-287,22-6 410,48-8 0,12-1-182,27 6 508,-83 10-150,-38-5-70,-2 0-620,-1 0-1,1 0 0,-1 0 1,1-1-1,-1 1 0,1 0 0,-1 0 1,1 0-1,-1 0 0,1-1 0,-1 1 1,1 0-1,-1 0 0,1-1 1,0 1-1,-1 0 0,0-1-322,-3-3-2215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8:38.5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62 1824,'-2'0'163,"0"-1"1,0 0-1,0 0 1,0 0-1,1 0 0,-1 0 1,0 0-1,1 0 0,-1-1 1,-2-1-1,2 2 1738,-4-7 91,6 8-1887,-1-1-1,1 1 0,-1-1 0,1 1 0,0-1 0,-1 1 0,1-1 0,0 0 0,0 1 0,-1-1 0,1 1 0,0-1 0,0 0 0,0 1 1,0-1-1,0 1 0,0-1 0,0 0 0,0 1 0,0-1 0,0 0 0,0 1 0,0-1 0,0 0 0,1 1 0,-1-1 0,1 0 16,0 0 0,0 0-1,0 0 1,0 0-1,0 0 1,0 0 0,0 1-1,0-1 1,0 1-1,0-1 1,0 0 0,2 0-1,6-1 221,0 0 0,0 0-1,11 0 1,-15 1-138,27-1 395,-1 1 0,46 4 0,63 16 817,-133-18-1336,7 2 102,0 0 0,23 7 0,-33-5-218,-4-4-192,0-1-1,0 0 0,0 1 0,0-1 0,1 0 0,-1 1 1,0-1-1,0 0 0,0 0 0,1 1 0,0 0-692,-1-1 692,0 0 1,1 0-1,-1 0 0,0 1 0,1-1 0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8:39.9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237 14 1312,'10'-13'9505,"-16"22"-9277,-15 22 765,7-10-463,0 0-1,-18 38 0,-10 32 145,-23 55 235,55-118-689,0 1 1,3 0-1,-7 40 0,8-18-4,2 0 0,3 0 1,5 55-1,0-69-85,2 0 0,1 0 0,1-1 0,26 66 0,-25-83 1,0 0 1,2-1-1,0 0 0,1 0 0,1-1 1,0-1-1,1 0 0,1-1 0,29 23 1,-43-37-161,0 0 1,1-1 0,-1 1-1,0 0 1,0 0-1,1-1 1,-1 1-1,1-1 1,-1 1 0,0-1-1,1 0 1,2 1-1,-3-1-139,-1 0-1,1 0 1,-1 0-1,1 0 0,-1-1 1,1 1-1,-1 0 1,1 0-1,-1 0 0,1 0 1,-1-1-1,1 1 1,-1 0-1,0 0 0,1-1 1,-1 1-1,1 0 1,-1-1-1,0 1 0,1 0 1,-1-1-1,0 1 1,1-1-1,-1 1 1,0-1-1,1 1 0,-1-1 1,0 1-1,0 0 1,0-2-1,3-3-2077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8:54.5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17 992,'3'0'5792,"-2"-1"-5477,-1 0 0,1 0 1,-1 0-1,1 0 0,-1 0 1,1 0-1,-1 0 0,1 0 1,-1 0-1,0-1 0,0 1 1,0 0-1,0-1 0,0 1-57,-1 23 1854,-6 32 0,-3 22-1414,1-8-85,0 6-181,-3 78 59,8-119-290,-2 16 281,6-26-353,1-9 8,-1-14 13,7 1-12,4-1-180,99-29 367,-92 25-316,0 0 0,0 2 1,1 0-1,-1 1 0,0 1 0,24 3 0,-37-3-8,0 1-1,-1-1 1,1 2-1,0-1 1,-1 0 0,0 1-1,1 0 1,6 4-1,-10-6-16,-1 2-3,0-1 0,0 0 0,0 0 0,-1 0 0,1 0 0,0 0 0,-1 0 0,1 0 0,-1 0 0,1 0 0,-1-1 0,1 1 0,-2 1 0,-17 11-7480,13-9 5313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8:55.4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63 2304,'-11'-2'6022,"24"-3"1618,-1 1-8753,12-6 1416,2 0 0,-1 2 0,1 1 0,1 1 0,38-4 0,7 10-148,-64-1-293,3 1 841,-11 2-613,-6 0-612,-20 18-8523,20-17 6891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7:08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1069 2144,'0'-1'80,"-1"0"1,1 0-1,0 0 1,0-1-1,0 1 1,0 0-1,0 0 1,0 0-1,0 0 1,0 0-1,1 0 1,-1 0-1,0 0 1,0 0-1,1 0 1,-1-1-1,2 0 1,13-15 1886,-13 14-1660,1 1-1,-1-1 0,1 0 0,-1 0 0,4-6 0,-5 7-133,2-3 336,-1-1 1,0 0-1,4-12 0,-6 18-474,0-1-1,0 1 1,0-1 0,1 1-1,-1-1 1,0 0-1,0 1 1,0-1 0,0 1-1,0-1 1,0 0 0,0 1-1,0-1 1,0 1-1,-1-1 1,1 0 0,0 1-1,0-1 1,0 1 0,-1-1-1,1 1 1,0-1 0,-1 1-1,1-1 1,0 1-1,-1-1 1,1 1 0,-1-1-1,1 1 1,0 0 0,-1-1-1,1 1 1,-1 0-1,1-1 1,-1 1 0,0 0-1,1 0 1,-1-1 0,1 1-1,-1 0 1,1 0 0,-1 0-1,0 0 1,1 0-1,-1 0 1,1 0 0,-1 0-1,0 0 1,1 0 0,-1 0-1,1 0 1,-1 0-1,1 0 1,-1 1 0,0-1-1,1 0 1,-1 1 0,-4 1 49,0-1 1,1 1-1,-1 0 0,1 1 1,0-1-1,0 1 1,0 0-1,-6 6 1,-30 32 272,30-29-269,-14 14 145,3-4-137,1 1 1,1 1-1,-27 43 1,44-62-36,0-1 1,0 1-1,0-1 1,1 1-1,0 0 0,0 0 1,0 0-1,1-1 1,-1 1-1,1 0 1,0 0-1,1 0 1,-1 0-1,1 0 1,1 5-1,-1-8 2,0-1 0,-1 1 0,1 0 0,0 0 0,0 0 0,0 0 0,0-1 0,1 1 0,-1 0 0,0-1 0,1 1 0,-1-1 0,1 1 0,0-1 0,2 2 0,-2-2 4,0 0 0,1-1-1,-1 1 1,0 0 0,1-1-1,-1 1 1,0-1 0,1 0-1,-1 0 1,0 0 0,1 0-1,-1 0 1,1-1 0,-1 1-1,0-1 1,4 0 0,3-3 46,1 0 0,-1 0 1,0 0-1,-1-1 0,1-1 0,-1 1 0,13-12 1,49-54 326,-66 67-416,8-11-78,-1-1-1,0 0 0,9-18 1,-19 31 38,1 1 1,-1 0-1,0-1 1,0 1-1,0-1 1,-1 0-1,1 1 1,-1-1-1,1 0 1,-1-3-1,-1 4-124,-4 5-1,-6 9-74,9-9 183,-13 15-38,1 1 1,-19 32-1,-18 45 322,50-93-247,-37 73 130,-3 10 67,-72 109 0,-13-24 299,124-169-432,1 0 1,0 0-1,0 0 0,0 0 0,0 0 1,0 0-1,1 0 0,-2 3 0,2-5-41,0 1-1,0-1 0,0 1 0,0-1 0,0 1 0,0-1 0,0 1 0,0-1 0,0 1 0,1-1 0,-1 1 0,0-1 0,0 1 0,0-1 0,1 1 0,-1-1 0,0 1 0,0-1 0,1 0 0,-1 1 1,0-1-1,1 1 0,0-1 0,0 1 19,1 0 1,0-1 0,0 1-1,0-1 1,0 0 0,-1 1 0,1-1-1,0 0 1,0 0 0,0 0-1,0-1 1,0 1 0,0 0 0,0-1-1,-1 1 1,1-1 0,0 1-1,2-2 1,9-3 35,0-1 0,-1 0-1,0-1 1,0 0 0,10-9 0,12-14-31,56-68 1,-26 26-49,117-90-89,-94 88 50,-35 28 73,-1-2 0,65-81 1,-71 65-116,72-136 1,-103 177-136,-7 16 70,-7 7 137,1 0 0,-1 0 0,0 0 0,0 0 0,1 1 1,-1-1-1,0 0 0,0 0 0,0 0 0,1 0 0,-1 0 0,0 0 0,0 1 0,0-1 0,0 0 0,1 0 0,-1 0 0,0 0 0,0 1 0,0-1 1,0 0-1,0 0 0,0 0 0,0 1 0,1-1 0,-1 0 0,0 0 0,0 1 0,0-1 0,0 0 0,0 0 0,0 0 0,0 1 0,0-1 1,0 0-1,0 0 0,0 1 0,0 8-34,-1-1 0,1 1 1,-1-1-1,-1 1 0,1-1 1,-2 1-1,-3 11 0,-1 2-5,-38 114-4,2-7 253,42-128-204,-2 10 63,0 0 1,-1 13-1,4-22-21,0 0 0,-1 0 1,1 0-1,0 0 0,0 0 0,0 0 1,0 0-1,1 0 0,-1-1 0,1 1 1,-1 0-1,1 0 0,-1 0 0,1 0 1,0-1-1,0 1 0,0 0 0,0-1 1,0 1-1,2 1 0,-2-3 1,0 1 0,0-1 0,0 0 0,0 1-1,0-1 1,0 0 0,1 0 0,-1 0 0,0 0 0,0 0 0,0 0 0,0 0 0,0 0-1,1 0 1,-1-1 0,0 1 0,0 0 0,0-1 0,0 1 0,0-1 0,0 1 0,0-1-1,1-1 1,7-4 14,-1 0 0,-1-1 0,1 0 0,-1-1-1,0 0 1,7-10 0,-2 3-97,172-241-56,-149 208-171,-29 42 138,-4 8-8,-5 14-74,2-11 187,-28 99-295,7-31 286,20-68 29,0 1 0,1 1 0,0-1 0,1 0 1,0 0-1,0 0 0,1 10 0,-1-14 17,0 0 0,1 0 0,-1 0-1,1 0 1,0 0 0,-1 0 0,1-1 0,0 1-1,0 0 1,0 0 0,1-1 0,-1 1-1,0-1 1,0 1 0,1-1 0,-1 1 0,1-1-1,0 0 1,-1 0 0,1 0 0,0 0-1,0 0 1,-1 0 0,1 0 0,0 0 0,4 0-1,7 1 105,0 0 0,0-1 0,0 0 0,0-1 0,0-1 0,24-4 0,-6-1-76,50-17 1,-48 10-33,-1-1 1,59-35-1,-44 19-10,46-39 0,-12-5 162,-73 66-146,14-15-25,-21 22-4,0-1 0,0 0 0,1 0 0,-1 1 0,0-1 0,0 0 0,-1 0 0,1 0 0,0 0 0,-1 0 0,1 0 0,0-3 0,-1 5 12,0 0 0,0 0 0,0 0 0,0-1 0,0 1-1,0 0 1,0 0 0,0 0 0,0 0 0,0 0 0,-1-1-1,1 1 1,0 0 0,0 0 0,0 0 0,0 0 0,0-1 0,0 1-1,0 0 1,0 0 0,0 0 0,-1 0 0,1 0 0,0 0 0,0 0-1,0-1 1,0 1 0,0 0 0,0 0 0,-1 0 0,1 0-1,0 0 1,0 0 0,0 0 0,0 0 0,-1 0 0,1 0 0,0 0-1,0 0 1,-10 3-17,-10 11-46,5 0-99,1 1 1,-15 21 0,9-11 114,-34 36 58,32-37-23,0 2 0,1 0-1,-25 43 1,45-67 25,0-1 0,0 0 1,1 1-1,-1-1 0,0 1 0,1-1 1,-1 1-1,1-1 0,0 1 0,-1 0 1,1-1-1,0 1 0,0-1 0,0 1 0,0 0 1,1-1-1,-1 1 0,0-1 0,0 1 1,1-1-1,-1 1 0,1-1 0,0 1 0,-1-1 1,2 2-1,-1-2 1,0 0 1,1 0-1,-1 0 1,0 0-1,0 0 1,1 0-1,-1 0 0,0-1 1,1 1-1,-1 0 1,1-1-1,-1 0 1,1 1-1,-1-1 0,1 0 1,0 0-1,-1 1 1,1-1-1,-1 0 1,1-1-1,-1 1 0,1 0 1,-1 0-1,4-2 1,1 0 22,0 0 1,0 0 0,-1-1 0,1 0-1,0 0 1,6-6 0,31-27 69,-26 22-60,55-60 43,-46 46-182,-24 26 58,-1 1 0,1-1 0,0 1-1,-1-1 1,1 1 0,0 0 0,0 0 0,2-1-1,-4 2 29,0 0-1,0-1 1,0 1-1,1 0 1,-1 0 0,0 0-1,0 0 1,0 0-1,0 0 1,1 0-1,-1 0 1,0 0-1,0 0 1,0 0-1,0 0 1,1 0-1,-1 0 1,0 0 0,0 1-1,0-1 1,0 0-1,1 0 1,-1 0-1,0 0 1,0 0-1,0 0 1,0 0-1,0 0 1,0 0-1,1 1 1,-1-1 0,0 0-1,0 0 1,0 0-1,0 0 1,-1 12-231,-15 33 68,-2 3 324,17-43-151,0 0 0,0 0 0,0-1 0,1 1 0,-1 0 0,1 0 0,1 0 0,0 6 0,-1-11 9,0 1-1,0 0 1,1 0 0,-1-1-1,1 1 1,-1 0 0,1 0 0,-1-1-1,1 1 1,-1-1 0,1 1-1,-1 0 1,1-1 0,0 1-1,-1-1 1,1 1 0,0-1 0,-1 0-1,1 1 1,0-1 0,0 0-1,0 1 1,-1-1 0,1 0-1,0 0 1,0 0 0,1 0 0,27 1 193,-25-1-207,49-5 0,-1-2 0,-1-2 0,1-3 0,65-23-1,-96 27 12,0 0 0,-1-2 0,0 0 0,0-1 0,-1-1 0,-1-1 0,0 0 0,-1-1 0,0-1 0,-2-1 0,21-25 0,-32 36 1,-4 5-13,1-1 0,0 0-1,-1 0 1,1 1 0,0-1-1,-1 0 1,1 0 0,-1 0 0,0 1-1,1-1 1,-1 0 0,0 0-1,1 0 1,-1 0 0,0 0 0,0 0-1,0 0 1,0 0 0,0 0 0,0 1-1,0-3 1,-1 3 1,0 0 1,1 0-1,-1 0 1,0 0-1,0 0 1,1 0-1,-1 0 1,0 0-1,0 1 1,0-1-1,1 0 1,-1 1-1,0-1 1,1 0-1,-1 1 1,-1 0-1,-18 14-113,0 1 1,0 0-1,-26 31 0,31-31 131,7-8 6,-3 3-46,1 0 0,-12 17 0,20-26 27,0 1 1,0 0-1,0 0 1,1-1 0,0 1-1,-1 0 1,1 1-1,0-1 1,0 0 0,1 0-1,-1 0 1,1 1-1,-1-1 1,1 0 0,0 0-1,1 7 1,0-8 11,0 0 0,-1-1-1,1 1 1,0 0 0,0 0 0,0 0 0,1-1 0,-1 1 0,0-1 0,1 1 0,-1-1 0,1 1 0,-1-1-1,1 0 1,0 0 0,-1 0 0,1 0 0,0 0 0,0 0 0,0 0 0,0 0 0,4 0 0,-2 0 4,1 0 1,0 0 0,-1-1-1,1 1 1,0-1 0,-1 0-1,1-1 1,0 1 0,5-2-1,2-2 3,0 0 0,0-1 0,-1 0 0,0-1 0,0 0 0,0-1 0,-1 0 0,10-10 0,70-71-13,-88 85-2,48-54 87,61-92 1,-27 18 88,-67 101-155,-1 0-1,18-53 0,-27 63-65,-1-1-1,0 0 1,-2 0-1,3-42 1,-6 61 14,-1-1 1,0 1 0,-1-1 0,1 0-1,0 1 1,-1-1 0,1 1 0,-1-1-1,0 1 1,0-1 0,-1-2 0,1 4 5,0 1 1,0-1-1,0 0 1,0 0-1,0 1 1,0-1-1,0 0 1,0 1-1,0-1 1,0 1-1,0-1 1,0 1-1,0 0 1,0-1 0,-1 1-1,1 0 1,0 0-1,0 0 1,0 0-1,-1 0 1,1 0-1,0 0 1,0 0-1,0 0 1,0 1-1,-1-1 1,1 0-1,-1 2 1,-4-1-22,1 2 0,0-1 0,0 0 0,0 1 0,0 0 0,-7 6 0,-29 26-117,25-20 98,-1 1 24,0 0 0,1 1-1,0 1 1,-15 25 0,22-28 10,0 0 1,2 1 0,-1 0-1,2 0 1,0 1 0,-4 23-1,5-19 41,2 1 0,0-1-1,2 1 1,0 0-1,1 0 1,7 41 0,-5-52 12,0-1 1,1 1-1,0 0 1,0-1-1,2 0 1,-1 0-1,1 0 1,0 0-1,1-1 1,0 0-1,1 0 1,0 0-1,0-1 1,1 0-1,14 11 1,-14-14 4,0 0 0,0-1 0,1 0 1,-1-1-1,1 0 0,0 0 0,0-1 1,0 0-1,0 0 0,0-1 0,0 0 1,0-1-1,1 0 0,-1 0 0,0-1 1,12-3-1,-8 2-17,-1-1 0,0-1 0,0 0 0,0 0 0,-1-1 0,1-1 0,-1 0 0,-1 0 0,1-1 0,-1-1 0,14-12 0,-16 10-12,-1 0-1,0 0 1,-1 0 0,0-1 0,-1 0-1,0 0 1,-1 0 0,0 0 0,4-22-1,-7 26 3,0-1 0,-1 0-1,0 1 1,-1-1-1,-1-11 1,1 13-23,0 0 0,0-1 0,1 1-1,0 0 1,1-11 0,0 16 14,0-1 1,0 0-1,0 0 0,0 0 1,0 1-1,0-1 0,0 0 0,0 1 1,1-1-1,-1 1 0,1 0 1,-1-1-1,1 1 0,0 0 1,-1 0-1,1 0 0,0 0 0,0 0 1,0 1-1,0-1 0,0 0 1,0 1-1,2-1 0,5-1-35,-1 1-1,1-1 1,17 1-1,-21 1 21,1 0 0,-1 1 0,1 0-1,-1 0 1,1 1 0,-1-1 0,0 1-1,1 0 1,-1 0 0,0 1 0,5 3-1,-7-4 18,0 1-1,0-1 1,0 0 0,0 1-1,0 0 1,-1 0-1,1 0 1,-1 0-1,0 0 1,0 0-1,0 0 1,0 1-1,-1-1 1,1 1-1,-1-1 1,0 1-1,1 5 1,-1 2-37,0-1 0,0 1-1,-2 0 1,1 0 0,-1 0 0,-4 16-1,-23 60-14,16-52 91,10-28-50,-2 1 29,1 1 1,0 0-1,1 0 0,0 0 1,0 0-1,1 1 1,0-1-1,1 11 0,0-19 3,1 0-1,-1 1 0,1-1 0,-1 0 1,1 0-1,0 0 0,-1 0 1,1 0-1,0 1 0,0-1 0,0-1 1,0 1-1,0 0 0,0 0 0,0 0 1,0 0-1,0-1 0,0 1 1,0 0-1,0-1 0,1 1 0,-1-1 1,0 0-1,0 1 0,1-1 0,-1 0 1,0 0-1,2 0 0,5 1 70,-1 0-1,1-1 0,13-2 0,-5-1-66,-1 0-1,1-1 1,-1-1-1,0 0 0,0-1 1,25-14-1,-7 0 6,50-39-1,-63 43-10,-1-1 1,29-34-1,24-43-10,-69 89-8,23-26-152,-26 31 148,0 0 1,0 0-1,0 0 1,0-1 0,0 1-1,0 0 1,0 0-1,0 0 1,0 0 0,0 0-1,1 0 1,-1 0-1,0 0 1,0 0 0,0 0-1,0 0 1,0 0-1,0 0 1,0 0-1,0 0 1,1 0 0,-1 0-1,0 0 1,0 0-1,0 0 1,0 0 0,0 0-1,0 0 1,0 0-1,0 0 1,1 0 0,-1 0-1,0 0 1,0 0-1,0 0 1,0 0 0,0 1-1,0-1 1,0 0-1,0 0 1,0 0 0,0 0-1,0 0 1,1 0-1,-1 0 1,0 0-1,0 0 1,0 0 0,0 1-1,0-1 1,0 0-1,0 0 1,0 0 0,0 0-1,0 0 1,0 0-1,0 0 1,0 1 0,0-1-1,1 6-37,-3 2 21,0 0 0,-1-1 0,1 1 1,-2-1-1,-4 10 0,-4 10-34,-2 8 8,7-18 47,0 0 0,1 1 0,1 0 0,-5 36 0,9-52 16,1 0 0,0 0 0,0 0 0,0 0 0,1 0 0,-1 0 0,0 0 0,1 0 0,-1 0 0,1 0 0,0 0 1,0 0-1,-1 0 0,1-1 0,2 3 0,-2-3-1,0 0 1,0 0-1,0 0 0,0 0 1,0-1-1,0 1 1,0 0-1,1-1 0,-1 1 1,0-1-1,0 1 1,1-1-1,-1 1 0,0-1 1,1 0-1,-1 0 1,0 0-1,1 0 0,-1 0 1,0 0-1,1 0 1,-1 0-1,3-1 0,2-1 24,0 0 0,0 0 0,0 0 0,-1-1 0,1 0 0,-1 0-1,1 0 1,-1-1 0,0 1 0,-1-1 0,1-1 0,6-6 0,4-7-21,-1-1 0,12-21 1,-12 18-8,5-10-67,-13 21-7,1 0-1,9-12 0,-16 23 61,0-1 0,0 1-1,0-1 1,1 1 0,-1 0 0,0-1-1,1 1 1,-1-1 0,0 1-1,1 0 1,-1 0 0,0-1 0,1 1-1,-1 0 1,1 0 0,-1-1-1,0 1 1,1 0 0,-1 0-1,1 0 1,-1 0 0,1 0 0,-1-1-1,1 1 1,0 0 0,-1 1-6,1-1 0,-1 0 1,0 1-1,1-1 0,-1 1 0,0-1 1,0 1-1,1-1 0,-1 0 1,0 1-1,0-1 0,0 1 1,0-1-1,1 1 0,-1-1 0,0 1 1,0-1-1,0 2 0,-2 26-259,-9 28 98,6-36 167,1 0 0,1 0 0,-1 23 0,4-39 11,0 1-1,1-1 1,-1 0-1,1 1 1,0-1-1,0 0 1,0 0-1,4 8 1,-4-10 12,0 0 1,1 0-1,-1 0 0,1 0 1,-1 0-1,1 0 0,0-1 1,-1 1-1,1 0 1,0-1-1,0 0 0,0 1 1,0-1-1,0 0 0,1 0 1,-1 0-1,0-1 1,3 2-1,0-1 26,0-1-1,0 1 1,-1-1-1,1 0 1,0 0-1,0 0 1,0-1 0,0 0-1,7-1 1,4-3 90,22-10 0,-36 14-120,19-9 7,0-1 0,-1 0 0,0-2 0,35-29 0,62-70-212,-103 96 200,-7 9-3,-3 3-33,0-1 0,1 1 0,-1 0 0,1 0-1,0 0 1,0 1 0,6-4 0,-10 7 16,0 0 0,-1-1 0,1 1 0,0 0 0,0 0 0,0 0 0,0 0 1,-1 0-1,1 0 0,0 0 0,0 0 0,0 0 0,-1 0 0,1 0 0,0 0 0,0 1 0,0-1 1,-1 0-1,1 0 0,0 1 0,0-1 0,-1 1 0,1-1 0,0 1 0,-1-1 0,1 1 1,-1-1-1,1 1 0,-1 0 0,1-1 0,-1 1 0,1 0 0,-1-1 0,1 1 0,-1 1 1,2 2-18,0-1 0,-1 2 0,1-1 0,-1 0 0,0 0 0,0 5 1,1 7 45,-1 0 1,-1 0-1,-1 0 1,0 0-1,-4 18 1,-25 89 305,-133 333 257,134-384-513,-36 72 662,64-142-697,0 1 1,0-1 0,-1 0 0,1 0 0,-1 0 0,0 0 0,0 0 0,-2 2 0,4-4-32,0 0 1,0 0 0,0 0 0,-1 1-1,1-1 1,0 0 0,0 0-1,0 0 1,-1 0 0,1 0-1,0 0 1,0 0 0,-1 0 0,1 0-1,0 1 1,0-1 0,-1 0-1,1 0 1,0 0 0,0-1-1,-1 1 1,1 0 0,0 0 0,0 0-1,-1 0 1,1 0 0,0 0-1,-1-1-2,1 1-1,0-1 0,-1 1 0,1-1 0,0 1 1,0-1-1,-1 1 0,1-1 0,0 1 0,0-1 1,0 1-1,0-1 0,0 0 0,0 1 0,0-1 1,0 1-1,0-2 0,3-42 44,1-1 1,15-61-1,-9 60-85,2 0 0,3 0 0,1 1 0,2 1 0,2 1 0,2 1 0,1 0 0,3 2 0,59-72 0,-75 100-14,1 1 1,0 1 0,1-1 0,0 2 0,24-16-1,-29 22 34,-1 0 0,1 0-1,0 0 1,0 1 0,0 0-1,0 0 1,1 1 0,-1 0-1,0 0 1,1 1 0,-1-1-1,1 2 1,13 1 0,-13 0 2,0 0 0,1 1 0,-1 0 0,0 0 0,-1 0 0,1 1 0,-1 1 0,1-1 0,-1 1 0,-1 0 0,1 1 0,-1 0 0,0 0 0,0 0 0,9 13 0,-14-18 11,0 1 1,0-1-1,-1 0 1,1 1-1,0-1 1,-1 1-1,1-1 1,-1 0-1,0 1 1,1-1 0,-1 1-1,0 0 1,0-1-1,0 1 1,0-1-1,0 1 1,0-1-1,0 1 1,-1-1-1,0 3 1,1-2 27,-2 0 0,1-1 0,0 1 1,0 0-1,0 0 0,-1-1 0,1 1 0,-1-1 0,1 1 0,-1-1 0,0 0 1,-3 2-1,-1 1 52,-1-1 0,1-1 0,0 1 1,-1-1-1,0-1 0,1 1 0,-11 0 0,2-1-64,-1-1 0,1-1 0,0 0 0,0-1 0,-26-7 0,39 8-32,0 1-1,0-1 1,-1 1-1,1 0 1,0 0 0,-1 0-1,1 0 1,0 0-1,0 0 1,-4 1-1,6-1 22,0 0-1,0 0 1,0 0-1,0 0 0,-1 0 1,1 0-1,0 1 1,0-1-1,0 0 0,0 0 1,0 0-1,0 0 0,0 0 1,-1 0-1,1 0 1,0 0-1,0 0 0,0 0 1,0 1-1,0-1 1,0 0-1,0 0 0,0 0 1,0 0-1,0 0 1,0 0-1,-1 0 0,1 1 1,0-1-1,0 0 1,0 0-1,0 0 0,0 0 1,0 0-1,0 1 0,0-1 1,0 0-1,0 0 1,0 0-1,0 0 0,0 0 1,1 0-1,-1 1 1,0-1-1,0 0 0,12 7-9,-5-5 13,-1 0 0,1-1 0,0 0 0,-1 0 0,1 0 0,13-2 0,43-6 0,-39 4 0,24-5 46,-1-1 1,0-2-1,-1-3 0,0-1 0,47-24 1,-75 30-43,-1 0 1,-1-1 0,0-1-1,0 0 1,-1-1 0,-1-1-1,18-20 1,-27 27-18,0 0 1,0-1 0,-1 1-1,0-1 1,-1 0-1,1 0 1,-1 0-1,-1-1 1,1 1-1,-1-1 1,1-10 0,-3 11-226,-6 12 109,-9 19 41,9-15 57,-2 3 28,0 1-1,0 0 1,2 0-1,-1 1 1,2 0-1,0 0 0,1 0 1,-4 21-1,8-31 18,-1 0 0,2 0 0,-1 0-1,0-1 1,1 1 0,0 0-1,-1 0 1,2 0 0,-1-1 0,0 1-1,1 0 1,-1-1 0,1 1 0,0-1-1,0 0 1,1 0 0,-1 0 0,1 0-1,-1 0 1,1 0 0,0-1 0,0 1-1,0-1 1,0 0 0,6 3 0,-8-4 6,1-1 1,0 0-1,-1 1 0,1-1 1,-1 0-1,1 0 1,0 0-1,-1 0 1,1 0-1,0 0 1,-1 0-1,1-1 0,-1 1 1,1 0-1,-1-1 1,1 0-1,-1 1 1,1-1-1,-1 0 1,1 0-1,-1 0 0,0 1 1,1-1-1,-1-1 1,2 0-1,0-2-20,0 1 1,0-1-1,0 0 0,0 1 0,-1-1 0,1-1 1,-1 1-1,2-5 0,3-13 51,-2-1 0,4-24 0,-6 31-71,-1 3-29,1 0 0,-2 0 0,0 0 0,0 0 0,-2-1 0,1 1 0,-2 0 1,1 0-1,-2 0 0,-4-14 0,6 24 31,0 1 1,0-1 0,0 1-1,0 0 1,-1-1 0,1 1-1,-1 0 1,0 0 0,0 0 0,1 0-1,-1 0 1,0 0 0,-1 0-1,1 1 1,0-1 0,0 1-1,-1 0 1,-4-2 0,5 2 13,1 1-1,-1-1 1,0 1 0,0-1-1,0 1 1,0 0 0,0 0 0,1 0-1,-1 0 1,0 1 0,0-1-1,0 0 1,0 1 0,1-1-1,-1 1 1,0 0 0,0-1 0,1 1-1,-1 0 1,0 0 0,1 0-1,-1 0 1,1 0 0,0 1-1,-1-1 1,1 0 0,0 1 0,-2 2-1,1-2 4,1 1-1,0 0 0,-1 0 0,1 0 1,0 0-1,1 0 0,-1 0 0,0 0 1,1 0-1,0 0 0,0 0 0,0 0 1,0 0-1,0 0 0,0 0 1,1 0-1,0 0 0,-1 0 0,1 0 1,0 0-1,1 0 0,-1 0 0,0 0 1,1-1-1,-1 1 0,1-1 1,0 1-1,0-1 0,0 1 0,0-1 1,1 0-1,-1 0 0,1 0 0,-1-1 1,1 1-1,-1 0 0,1-1 0,0 0 1,5 2-1,-3-2 10,0 0-1,0-1 1,0 1-1,0-1 1,0-1 0,0 1-1,-1-1 1,1 0 0,0 0-1,0 0 1,0-1 0,6-2-1,5-3 53,-1-2-1,19-11 0,131-97-139,-123 88 48,-1 2 168,61-54 0,-78 55-106,-1 0 1,-2-2-1,0 0 0,-2-1 0,29-59 1,55-155-134,-79 184 104,-22 53 6,7-16-213,6-24 0,-13 27-25,-2 19 221,0 0 0,0-1 1,0 1-1,-1-1 0,1 1 1,0-1-1,0 1 0,0 0 0,-1-1 1,1 1-1,0-1 0,-1 1 0,1 0 1,0-1-1,-1 1 0,1 0 1,0 0-1,-1-1 0,1 1 0,0 0 1,-1 0-1,1-1 0,-1 1 1,1 0-1,-1 0 0,1 0 0,-1 0 1,1 0-1,-1 0 0,1 0 4,-1 0 0,1 0-1,-1 0 1,0 0 0,1 0-1,-1 0 1,1 0 0,-1 0-1,1 1 1,0-1 0,-1 0-1,1 0 1,-1 1 0,1-1-1,-1 0 1,1 0 0,0 1 0,-1-1-1,1 1 1,-1-1 0,1 0-1,0 1 1,0-1 0,-1 1-1,1-1 1,-1 1 0,-9 16-111,-13 29 0,11-22 84,-105 214-95,93-185 144,2 0 0,2 1 0,-13 59 0,25-81 29,2 1 0,1-1 0,1 1-1,2 51 1,2-67 44,2-1-1,0 0 1,1 0-1,0 0 0,1 0 1,1-1-1,1 1 1,0-1-1,1-1 0,0 1 1,12 16-1,-17-28-67,0 0 0,0 0 0,1 0 0,-1-1 0,1 1-1,-1-1 1,1 1 0,0-1 0,0 0 0,0 0 0,0 0 0,0 0-1,0-1 1,1 1 0,-1-1 0,0 0 0,1 0 0,-1 0 0,1-1 0,-1 1-1,1-1 1,0 1 0,-1-1 0,1 0 0,-1-1 0,1 1 0,0-1-1,-1 1 1,1-1 0,-1 0 0,0-1 0,1 1 0,4-3 0,-1 0-10,0 0 0,0-1 0,-1 0 0,0 0 0,0 0 0,9-11 0,-2 0 46,15-23 1,-12 13-59,0-2-1,-2 0 1,-1 0 0,17-56 0,-29 80-18,1 0 0,-1 0 0,0 0 0,0 0 0,-1 0 0,1-1-1,-1 1 1,0 0 0,0 0 0,0 0 0,-2-7 0,2 10 15,0 0 1,0 0-1,0 1 1,-1-1-1,1 0 1,0 1-1,-1-1 1,1 0-1,0 1 1,-1-1-1,1 1 1,-1-1-1,1 1 1,-1-1 0,1 1-1,-1-1 1,0 1-1,1-1 1,-1 1-1,0-1 1,1 1-1,-1 0 1,0 0-1,1-1 1,-1 1-1,0 0 1,1 0-1,-2 0 1,1 0 0,-1 0 1,1 0 0,0 0 0,-1 1 0,1-1-1,0 0 1,-1 1 0,1-1 0,0 1 0,0 0-1,0-1 1,-1 1 0,1 0 0,0 0 0,0-1-1,-2 3 1,-1 3 1,-1 0-1,1 0 0,-1 1 0,2-1 1,-1 1-1,1 0 0,0 0 0,0 0 1,-1 8-1,-3 12 45,-4 34 1,9-45 124,0-1 1,1 1 0,0 0-1,2 0 1,0 0 0,0 0-1,8 30 1,-7-40-115,0-1 0,1 0 0,0 0-1,0-1 1,0 1 0,0-1 0,1 1 0,-1-1 0,1 0 0,0 0 0,0 0 0,1-1 0,-1 0-1,1 0 1,0 0 0,0 0 0,0-1 0,0 1 0,7 1 0,7 2 59,1-1 0,-1-1 0,40 4 1,-25-5-482,0-2 1,0 0 0,1-3 0,-1 0 0,40-10 0,12-13-5345,-3-3 1590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8:55.8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66 3648,'-12'-1'8853,"43"-5"-7136,125-16 1222,82-7-1425,-207 23-1471,-30 4 40,-1 13-4864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8:56.7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61 49 2720,'0'-29'2729,"0"10"2520,0 25-2444,-1 3-2368,1 0 1,0 0-1,2 10 1,12 60 609,-7-31-692,10 85 371,-16-126-615,-1 0-1,1 0 1,-1 0 0,0 0 0,-1-1 0,1 1-1,-1 0 1,-4 12 0,5-19-85,0 0 0,0 1 0,-1-1 0,1 0 0,0 0 0,0 0 0,0 0 1,-1 0-1,1 0 0,0 1 0,0-1 0,-1 0 0,1 0 0,0 0 0,0 0 0,0 0 0,-1 0 0,1 0 0,0 0 0,0 0 0,-1 0 0,1 0 0,0 0 0,0 0 1,0 0-1,-1-1 0,1 1 0,0 0 0,0 0 0,0 0 0,-1 0 0,1 0 0,0 0 0,0 0 0,0-1 0,-1 1 0,1 0 0,-9-8 115,-13-10-82,16 14-56,1 0-1,1 0 0,-1 0 0,0-1 1,1 1-1,0-1 0,0 0 0,-4-9 1,6 11-29,0 0-1,1 0 1,0 0 0,0-1 0,0 1 0,0 0-1,0 0 1,1-1 0,-1-4 0,1 6 20,1 0 1,-1 0-1,0 1 1,1-1-1,-1 0 0,1 0 1,0 1-1,0-1 1,-1 1-1,1-1 1,0 0-1,0 1 1,0-1-1,1 1 0,-1 0 1,0-1-1,0 1 1,1 0-1,-1 0 1,2-1-1,13-7 273,-1 0-1,1 1 1,27-9 0,-34 13-264,0 1 1,0 0-1,1 1 1,0 0-1,14-2 1,-21 5 352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8:57.1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84 3 5728,'0'0'91,"1"-1"1,-1 1-1,0 0 1,0 0-1,0 0 1,0 0-1,1-1 1,-1 1-1,0 0 1,0 0-1,1 0 1,-1 0-1,0 0 1,0 0-1,1 0 1,-1 0-1,0 0 1,0-1-1,1 1 1,-1 0-1,0 0 0,0 0 1,1 1-1,-1-1 1,0 0-1,0 0 1,1 0-1,-1 0 1,0 0-1,0 0 1,1 0-1,17 5 1862,13 7 9,-26-10-1716,-1 1 1,1-1-1,0 1 0,-1 1 0,0-1 0,0 1 1,0-1-1,0 1 0,0 0 0,-1 1 0,4 5 1,-6-8-155,1 1 0,-1-1 0,-1 1 1,1 0-1,0-1 0,-1 1 0,1 0 0,-1-1 1,0 1-1,0 0 0,0 0 0,0-1 1,0 1-1,-1 0 0,1 0 0,-1-1 1,0 1-1,1-1 0,-1 1 0,-1 0 0,1-1 1,0 0-1,-3 5 0,-1-1 18,0 1 0,0-1 0,-1 0 0,0-1 0,0 1 0,0-1 0,0-1 0,-1 1 0,0-1 1,0 0-1,-10 4 0,13-6-218,0-1 0,0 0 0,-1 0 0,1 0-1,-1 0 1,1 0 0,-1-1 0,1 0 0,-9 0 0,10-1-259,0 0-1,0 1 0,0-1 1,0 0-1,1 0 0,-1-1 1,0 1-1,0-1 0,1 1 1,-1-1-1,1 0 0,-1 0 1,1 0-1,0 0 0,-3-4 1,-2-4-3372,5 1 1270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8:58.4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 18 3072,'0'0'126,"-1"0"1,1 0 0,0-1-1,-1 1 1,1 0-1,0 0 1,-1 0 0,1 0-1,0 0 1,-1-1-1,1 1 1,-1 0-1,1 0 1,0 0 0,-1 0-1,1 0 1,0 0-1,-1 0 1,1 0-1,-1 0 1,1 0 0,0 1-1,-1-1 1,1 0-1,-1 0 1,1 0-1,0 0 1,-1 0 0,1 1-1,0-1 1,-1 0-1,-11 4 3354,12-4-3308,0 0 1,-1 0-1,1 0 0,-1 0 0,1 0 0,-1 0 0,1 0 0,0-1 0,-1 1 0,1 0 0,-1 0 0,1 0 0,0 0 0,-1-1 1,1 1-1,-1 0 0,1 0 0,0-1 0,-1 1 0,1 0 0,0 0 0,-1-1 0,1 0-93,0 1 0,0 0-1,0 0 1,0 0-1,0 0 1,0 0 0,0 0-1,0 0 1,0-1 0,0 1-1,0 0 1,0 0 0,0 0-1,0 0 1,0 0 0,0 0-1,0-1 1,0 1 0,0 0-1,0 0 1,0 0 0,0 0-1,0 0 1,0 0 0,0 0-1,0-1 1,1 1 157,-1 0-158,0 0 1,0 0 0,0 0-1,0 0 1,0 0 0,0 0-1,0 0 1,0 0 0,1 0-1,-1 0 1,0-1 0,0 1-1,0 0 1,0 0 0,0 0-1,0 0 1,1 0 0,-1 0-1,0 0 1,0 0-1,0 0 1,43 1 1021,146-5-627,-108 0-238,-24-1-27,-57 5-209,0 0 0,0 0-1,1 0 1,-1 0 0,0 0 0,0 0-1,0 0 1,1 0 0,-1 0 0,0 0-1,0 0 1,0 0 0,1 0 0,-1 0 0,0 0-1,0 0 1,0 0 0,1 0 0,-1 0-1,0 0 1,0 0 0,0 0 0,1 0-1,-1 0 1,0 0 0,0 1 0,0-1 0,0 0-1,1 0 1,-1 0 0,0 0 0,0 0-1,0 1 1,0-1 0,0 0 0,0 0-1,1 1 1,-5 7-16,-12 10-58,-1-4 110,1 2 0,1-1-1,1 2 1,-22 31-1,15-14 80,-28 62-1,9 7-107,24-66 126,11-21-31,-2-1-1,0 0 1,-1-1-1,0 0 1,-16 21 0,14-19-197,9-9 244,1-7-138,0 0 1,0 0-1,1 1 0,-1-1 0,0 0 1,0 0-1,0 0 0,0 0 0,0 0 1,1 0-1,-1 0 0,0 0 0,0 0 1,0 0-1,0 1 0,1-1 0,-1 0 1,0 0-1,0 0 0,0 0 0,0 0 1,1 0-1,-1 0 0,0 0 0,0 0 1,0 0-1,0-1 0,1 1 0,-1 0 1,0 0-1,0 0 0,0 0 0,0 0 1,0 0-1,1 0 0,76-34 1158,-59 25-1076,32-9 0,-20 7-105,-7 3 44,0 0 0,0 1 0,1 2 0,0 1 0,39-3 0,-35 12-36,-28-5-5,0 0 1,0 0-1,0 0 0,0 0 1,0 0-1,0 0 1,0 0-1,1 0 0,-1 1 1,0-1-1,0 0 1,0 0-1,0 0 0,0 0 1,0 0-1,0 0 0,0 0 1,0 0-1,0 0 1,0 1-1,0-1 0,0 0 1,0 0-1,0 0 1,0 0-1,0 0 0,0 0 1,0 0-1,0 1 0,0-1 1,0 0-1,0 0 1,0 0-1,0 0 0,0 0 1,0 0-1,0 0 1,0 1-1,0-1 0,0 0 1,0 0-1,0 0 0,0 0 1,-1 0-1,1 0 1,0 0-1,0 0 0,0 0 1,0 0-1,0 0 0,0 1 1,-7 8-1532,1 0-823,1 2 246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8:59.1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25 2976,'-1'-1'78,"1"1"0,-1 0 1,1 0-1,-1-1 0,1 1 1,-1 0-1,1-1 0,0 1 0,-1 0 1,1-1-1,-1 1 0,1-1 1,0 1-1,-1 0 0,1-1 0,0 1 1,0-1-1,-1 1 0,1-1 1,0 0-1,0 1 0,0-1 0,0 1 1,-1-2-1,8-6 3331,-2 4-1613,-2 4-1457,0 0-1,0 0 0,1 0 0,-1 1 0,0-1 1,1 1-1,-1 0 0,0-1 0,0 2 0,0-1 1,4 2-1,5 4-24,-1 0 1,0 1 0,0 1-1,-1-1 1,0 2-1,16 18 1,45 71 652,-62-86-867,6 10 152,0 1 0,-2 0-1,-1 0 1,14 38 0,-18-36-23,0 0 0,-2 0 1,-1 0-1,-1 1 0,1 52 1,-18 171 867,6-185-723,-29 117 0,31-164-684,-2 0 0,0 0 0,-1 0 0,-1-1 0,-1 0-1,-20 27 1,24-31-1034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9:02.4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0 238 2304,'0'-8'5258,"0"20"-3754,1 176 2307,7 92-2736,-8-225-838,-1-39-7,1 0 0,1 0 0,3 23 0,-4-37 7,1 3 391,-1-8-440,-1-15 12,1-504 280,7 409-847,0-6 814,-7 115-375,1-28 148,-1 32-221,0 0 0,0-1 0,0 1 0,0-1-1,0 1 1,0 0 0,0-1 0,0 1 0,1 0 0,-1-1 0,0 1 0,0 0-1,0-1 1,1 1 0,-1 0 0,0-1 0,0 1 0,1 0 0,-1-1-1,0 1 1,1 0 0,0 0-5,-1 0-1,1 0 0,-1 0 1,1 1-1,-1-1 1,0 0-1,1 1 1,-1-1-1,1 0 1,-1 1-1,0-1 0,1 1 1,-1-1-1,0 0 1,1 1-1,-1-1 1,0 1-1,1-1 1,-1 1-1,0-1 0,0 1 1,9 20 166,0 1 1,-2-1-1,-1 1 1,5 24-1,1 7 83,90 341 1202,-75-264-1269,-23-102-179,-4-19 96,1-1 1,0 1-1,1 0 1,4 12-1,-3-65 1278,2-69-1174,-5 111-195,4-141 412,41-229-430,-20 214-634,-25 148-305,-3 20-528,0 40-3471,5-14 2629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9:03.3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250 108 3648,'6'-15'1579,"-5"11"-1187,1 1 0,-1-1 0,1 1 0,0 0 0,0-1 0,0 1-1,3-4 1,-4 6-265,0-1-1,0 1 1,-1 0-1,1-1 0,-1 1 1,1-1-1,-1 1 0,0 0 1,1-1-1,-1 1 0,0-1 1,0 1-1,0-1 0,0 1 1,0-1-1,0 1 1,-1-1-1,1 1 0,0-1 1,-1 1-1,1 0 0,-1-1 1,1 1-1,-2-2 0,1 1-29,0 1-1,1-1 0,-1 1 0,0-1 0,-1 1 1,1-1-1,0 1 0,0-1 0,0 1 0,-1 0 0,1 0 1,-1 0-1,1 0 0,-1 0 0,0 0 0,1 0 0,-1 0 1,0 1-1,-1-2 0,-4 2-15,1 0 1,-1 1-1,1 0 1,0 0-1,0 0 1,0 0 0,-1 1-1,1 0 1,1 1-1,-1-1 1,0 1-1,0 0 1,1 1-1,-9 6 1,-5 5 29,1 1 1,-26 27-1,37-35-7,-1 1 0,1 1 0,0-1 0,1 1 0,0 0 0,1 1 0,0-1 0,1 1 0,-4 15 0,7-23-49,0 0 0,1 0 0,-1 0 0,1-1 0,0 1 0,0 0 0,0 0 0,1 0 0,-1 0 0,0 0 0,1 0 0,0 0 0,0 0 0,0 0 0,0-1 0,0 1 0,1 0 0,-1-1 0,1 1 0,0-1 0,2 4 0,5 3 134,0-1 1,1 0-1,0 0 1,11 6-1,-11-7-79,-1-1 0,0 1 0,13 13 0,-11-7-37,-3-4 131,0 0 0,0 1 0,7 14 0,-13-21-179,0 1 0,0 1 1,0-1-1,-1 0 0,0 0 0,0 0 0,0 1 0,-1-1 1,1 1-1,-1-1 0,0 0 0,-1 9 0,-2 5 91,-6 27-1,7-39-120,0 0 0,0 0 1,-1-1-1,0 1 0,0 0 0,0-1 0,-8 10 0,8-11-574,2-3 346,1-1 1,-1 1 0,1 0-1,-1-1 1,1 1 0,-1-1-1,1 1 1,-1-1 0,1 1-1,-1-1 1,1 0 0,-1 1-1,0-1 1,1 0 0,-1 1-1,0-1 1,1 0 0,-1 0-1,-1 1 1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9:03.7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52 5728,'-8'-2'710,"-10"1"1150,40-5 4121,2-1-4783,-2 3-218,116-21 1911,-108 21-2855,1 2 0,47 2-1,-72 0-315,0 0 0,1 1 0,-1 0 0,0 0 0,0 1 0,0-1 0,10 5 0,-3 2-1063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9:05.0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19 2656,'0'0'115,"0"-1"0,0 1 1,0 0-1,0-1 0,0 1 1,0-1-1,0 1 0,0-1 0,0 1 1,0-1-1,1 1 0,-1-1 0,0 1 1,0 0-1,0-1 0,0 1 1,1-1-1,-1 1 0,0 0 0,0-1 1,1 1-1,-1 0 0,0-1 0,1 1 1,-1 0-1,0-1 0,1 1 0,-1 0 1,1 0-1,0-1 0,2-1 1298,6-3 1735,-9 14 700,-1 5-3590,6 120 1251,4 441 256,-2-260-1027,-4-110-57,9 5-120,-2-67-269,-6 58-25,-6-180-155,2-20-83,0 0 1,0 0-1,0 0 1,0-1-1,-1 1 1,1 0-1,0 0 1,0 0-1,-1 0 1,1 0-1,0-1 1,-1 1-1,1 0 1,-1 0-1,1 0 1,-2 0-1,1-3-354,0-6-888,0 0 0,1-1 0,0 1-1,1 0 1,1-8 0,-1 9 343,6-30-1994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9:05.9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92 2912,'-5'2'1451,"5"-2"-1402,0 0 0,0 0-1,0 1 1,0-1 0,0 0 0,0 0-1,0 0 1,0 0 0,0 0-1,-1 0 1,1 1 0,0-1 0,0 0-1,0 0 1,0 0 0,0 0 0,0 0-1,-1 0 1,1 0 0,0 0-1,0 0 1,0 0 0,0 0 0,0 0-1,-1 0 1,1 0 0,0 0 0,0 0-1,0 0 1,0 0 0,-1 0-1,1 0 1,0 0 0,0 0 0,0 0-1,0 0 1,0 0 0,-1 0 0,1 0-1,0 0 1,0 0 0,0 0-1,0 0 1,0 0 0,0-1 0,-1 1-1,1 0 1,0 0 0,0 0 0,0 0-1,0 0 1,0 0 0,0-1-1,0 1 1,0 0 0,0 0 0,0 0-1,0 0 1,0 0 0,-1-1 0,1 1-1,0 0 1,0 0 0,0 0-1,4-13 6311,4-6-4280,-1 11-1666,0 0 0,1 1 0,11-10 0,-15 15-333,-1-1 0,1 1 0,0 0 0,0 0 0,1 0 0,-1 1 0,0 0 0,0 0 1,1 0-1,8-1 0,-8 1-78,0 1 0,0 0 1,1 0-1,-1 0 0,0 1 0,0 0 1,0 0-1,0 0 0,0 0 1,0 1-1,0 0 0,0 0 0,0 0 1,0 1-1,-1-1 0,0 1 1,1 0-1,-1 1 0,0-1 0,4 6 1,-6-8 15,-1 1 0,0 0 0,0 0 0,0-1 0,-1 1 0,1 0 0,0 0 0,-1 0 0,1 0 0,-1 0 0,0 0 0,1-1 0,-1 1 0,0 0 0,0 0 0,0 0 0,-1 0 0,1 0 0,0 0 0,-1 0 0,1 0 0,-2 3 0,-1 2 56,-1 0 1,0 1 0,0-1 0,-6 6 0,3-3-5,-4 7 127,-1-1-1,-1 0 1,-1-1-1,0-1 1,-24 19-1,38-33-178,-1 0 0,1 1 0,0-1-1,0 0 1,-1 0 0,1 0 0,0 0 0,0 1-1,0-1 1,-1 0 0,1 0 0,0 0 0,0 1 0,0-1-1,0 0 1,0 0 0,-1 1 0,1-1 0,0 0 0,0 1-1,0-1 1,0 0 0,0 0 0,0 1 0,0-1 0,0 0-1,0 1 1,0-1 0,0 0 0,0 0 0,0 1-1,0-1 1,0 0 0,1 0 0,-1 1 0,0-1 0,0 0-1,0 0 1,0 1 0,0-1 0,1 0 0,-1 0 0,0 1-1,0-1 1,0 0 0,1 0 0,-1 0 0,0 0-1,0 1 1,1-1 0,-1 0 0,0 0 0,0 0 0,1 0-1,-1 0 1,0 0 0,0 0 0,1 0 0,-1 1 0,0-1-1,1 0 1,-1-1 0,26 7 582,-20-5-568,39 7 130,-35-7-155,0 1-1,1 0 1,-1 0 0,0 1-1,0 0 1,0 1 0,-1 0 0,1 0-1,10 8 1,-18-11-408,0 1 1,0 0-1,0 0 1,0 0-1,-1 0 0,1 0 1,-1 0-1,1 0 1,-1 0-1,0 1 1,2 3-1,-2-5-467,-1 1 1,1 0-1,-1 0 0,0-1 1,1 1-1,-1 0 0,0 0 0,0-1 1,0 1-1,-1 3 0,0 7-3606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6:59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103 696 3392,'-4'-2'6760,"4"2"-6643,-9 14 1329,-8 23-1428,-5 22 610,-16 48 77,36-100-646,-1 0 1,1 0-1,1 1 0,-1-1 0,1 1 0,0-1 0,1 1 0,0-1 1,0 1-1,3 13 0,-3-20-8,0-1 0,0 1 0,0 0 1,0-1-1,0 1 0,1 0 0,-1-1 0,0 1 0,0 0 1,1-1-1,-1 1 0,0-1 0,1 1 0,-1 0 0,1-1 1,-1 1-1,1-1 0,-1 1 0,1-1 0,-1 1 0,1-1 1,-1 0-1,1 1 0,0-1 0,-1 0 0,1 1 0,0-1 1,-1 0-1,1 0 0,0 0 0,-1 1 0,1-1 1,0 0-1,-1 0 0,1 0 0,0 0 0,-1 0 0,1 0 1,0-1-1,-1 1 0,1 0 0,0 0 0,-1 0 0,1-1 1,0 1-1,-1 0 0,2-1 0,2-2 81,-1 1 0,1-1 0,-1 1 0,0-1 0,5-6 0,1-2-92,-1 0-1,0 0 1,-1-1 0,8-17-1,17-52-165,-30 75 107,-1 0 38,6-12-339,-2 16 29,0 8-39,-1 7 252,0 0 1,-1 0 0,2 17 0,5 20-57,-7-39 158,0-1-1,1 0 1,0 0 0,1 0 0,8 13 0,-11-20 23,0-1 1,0 1-1,0-1 1,1 0-1,-1 0 1,0 0 0,1 0-1,-1 0 1,1-1-1,0 1 1,0-1 0,0 1-1,0-1 1,-1 0-1,2 0 1,-1 0 0,0-1-1,0 1 1,0-1-1,0 0 1,0 0 0,6 0-1,-2-1 13,0 0-1,0-1 0,-1 0 1,1 0-1,0-1 0,-1 0 1,1 0-1,-1 0 1,0-1-1,0 0 0,0 0 1,-1-1-1,0 1 0,1-1 1,7-11-1,1-1 94,-1 0-1,-1-2 0,0 1 1,8-22-1,-11 20-205,-1-1-1,9-40 1,-16 54 37,0-1 0,0 1 0,-1-1 0,1 1 0,-2-1 0,-1-10 0,2 15-79,0 0 1,-1-1-1,0 1 1,0-1-1,0 1 1,0 0-1,0 0 1,-1-1-1,1 1 1,-4-5-1,10 12 102,1 0 1,0 0-1,0-1 0,0 0 0,0 0 0,1 0 1,-1-1-1,1 0 0,11 2 0,1-1 8,-1 0 0,28-1 0,-4-5 128,-1-2-1,1-1 0,59-17 0,-18 3-44,-75 18-19,2-1 85,-15 9-103,-2-1-128,0 1 0,0 0 0,1 0-1,0 0 1,1 1 0,-1 0 0,1 0 0,-6 10 0,-30 66-22,37-72 72,0-1 0,1 1 0,0 0 0,1-1 0,-2 17 0,3-23 60,1 1 1,0-1 0,0 0-1,0 1 1,1-1 0,-1 1-1,1-1 1,0 0 0,0 1-1,1-1 1,-1 0-1,1 0 1,0 0 0,0 0-1,0 0 1,4 4 0,-5-7-11,0 0 1,0 0-1,0 0 1,1 1-1,-1-1 1,0-1-1,1 1 1,-1 0-1,1 0 0,-1-1 1,1 1-1,0 0 1,-1-1-1,1 0 1,-1 1-1,1-1 1,0 0-1,-1 0 1,1 0-1,0 0 1,-1 0-1,1 0 1,0 0-1,-1-1 1,1 1-1,0-1 0,-1 1 1,1-1-1,-1 1 1,1-1-1,-1 0 1,1 0-1,-1 0 1,0 0-1,2-1 1,3-3 39,-1 1 0,1-1 0,-1-1 0,0 1 1,0-1-1,5-8 0,-2 2-36,-2 0 1,0 0-1,0 0 1,-1-1-1,-1 1 0,0-1 1,4-21-1,-7 28-54,0 0-1,-1-1 1,1 1 0,-1-1-1,0 1 1,-1 0-1,0-1 1,0 1-1,0 0 1,-1 0 0,1 0-1,-1 0 1,-1 0-1,1 0 1,-1 0-1,0 1 1,-1-1-1,-4-5 1,7 10 8,1 0-1,-1 0 1,0 1-1,1-1 1,-1 0-1,0 1 1,1-1-1,-1 0 1,0 1 0,0-1-1,0 1 1,1-1-1,-1 1 1,0 0-1,0-1 1,0 1-1,-2 0 1,3 0 6,0 0-1,0 0 1,0 0 0,0 0-1,0 0 1,0 0 0,0 0-1,0 0 1,0 0 0,-1 0-1,1 0 1,0 0 0,0 0-1,0 0 1,0 0-1,0-1 1,0 1 0,0 0-1,0 0 1,0 0 0,0 0-1,0 0 1,0 0 0,-1 0-1,1 0 1,0 0 0,0 0-1,0 0 1,0 0 0,0 0-1,0 0 1,0-1 0,0 1-1,0 0 1,0 0 0,0 0-1,0 0 1,0 0-1,0 0 1,0 0 0,0 0-1,0 0 1,0 0 0,0-1-1,0 1 1,0 0 0,0 0-1,1-1 13,1-1 0,-1 1 0,0 0 0,1 0-1,-1 0 1,1 0 0,-1 0 0,1 0-1,-1 0 1,1 0 0,0 1 0,0-1 0,1 0-1,-2 1-3,29-9-41,0 1 0,1 2 0,0 1 0,0 1 0,0 2 0,0 0 0,41 5 0,-62-2 4,1 0 0,-1 1 0,0-1 1,1 2-1,18 7 0,-25-9 25,-1 1 0,0-1 1,0 1-1,1 0 1,-2 0-1,1 1 1,0-1-1,0 0 1,-1 1-1,1 0 1,-1-1-1,0 1 0,0 0 1,0 0-1,0 1 1,0-1-1,-1 0 1,1 0-1,-1 1 1,0-1-1,1 5 0,7 83-95,-7-61 116,7 41 0,-8-63 19,1 0 0,1 1 1,-1-1-1,1 0 0,6 10 1,-8-16-15,0 0 0,0 0 0,0-1 0,0 1 0,1 0 1,-1-1-1,1 1 0,-1-1 0,1 0 0,-1 1 0,1-1 0,0 0 1,0 0-1,0 0 0,-1 0 0,1 0 0,0 0 0,0-1 0,0 1 1,0-1-1,0 1 0,1-1 0,-1 0 0,0 0 0,0 0 0,0 0 1,3 0-1,-3-1 9,1 0 1,-1 0-1,1-1 1,-1 1-1,0 0 1,0-1-1,1 0 0,-1 1 1,0-1-1,0 0 1,0 0-1,-1 0 1,3-3-1,9-9-42,-1 2-4,0 0 1,-1 0 0,18-26-1,-17 20 173,-12 17-152,0 1-1,1-1 0,-1 1 1,0 0-1,0-1 1,0 1-1,0 0 1,0-1-1,1 1 1,-1 0-1,0-1 1,0 1-1,0 0 1,1-1-1,-1 1 1,0 0-1,1 0 1,-1-1-1,0 1 1,1 0-1,-1 0 1,0-1-1,1 1 1,12-12-42,3-1 42,-6 6-70,-10 6 74,1 1 0,-1-1-1,1 0 1,-1 1 0,1-1-1,-1 1 1,0-1 0,1 0-1,-1 1 1,0-1 0,0 0-1,1 1 1,-1-1 0,0 0-1,0-1 1,0-2 14,0 3-50,2-1 60,0 1-22,3-15-105,65-116 604,-44 89-463,36-85-1,-56 112-33,72-224-150,-69 206 31,-2-1 0,-2 0 0,2-43 0,-7 77 89,1 0 0,-1 1 0,0-1 0,0 0 0,0 0 0,0 0 0,0 0 0,-1 0 0,1 0 0,0 1 0,0-1 0,0 0 0,-1 0-1,1 0 1,0 0 0,-1 1 0,1-1 0,-1 0 0,0 0 0,0 1 7,1 0 1,-1 0-1,1 0 0,0 0 1,-1 0-1,1 0 0,-1 0 0,1 0 1,-1 0-1,1 1 0,-1-1 1,1 0-1,-1 0 0,1 0 0,0 1 1,-1-1-1,1 0 0,0 1 0,-1-1 1,1 0-1,0 1 0,-1-1 1,1 1-1,-1 0 0,-5 7-89,0 1 0,-5 11 0,11-19 97,-86 170-412,-20 43 139,82-157 394,3 2 0,-16 69 1,18-41 114,-9 98 0,28-182-223,-3 45 349,3-44-288,0-1 0,0 1 0,0 0 0,1-1 0,-1 1 0,1-1 0,0 1 0,0-1-1,3 7 1,-4-10-32,1 1-1,0-1 1,-1 1-1,1-1 1,0 0-1,-1 1 1,1-1-1,0 0 1,0 1-1,-1-1 1,1 0-1,0 0 1,0 0-1,-1 0 1,1 0-1,0 0 1,0 0-1,0 0 1,-1 0-1,1 0 1,0 0-1,0 0 1,-1-1-1,1 1 1,0 0 0,0-1-1,-1 1 1,1 0-1,0-1 1,0 0-1,8-7 39,-1 0 1,0 0-1,0-1 1,-1 0-1,-1 0 1,11-19-1,-5 9-35,89-126 133,-77 115-257,1 0 0,44-38 0,-66 66 36,0-1 0,0 1 1,0 0-1,0 0 0,0 0 0,1 1 0,-1-1 0,1 1 0,3-1 0,-6 1 37,0 1 0,0 0 0,0 0 0,0 0-1,0 0 1,0 0 0,0 0 0,0 0 0,0 0 0,-1 0 0,1 0 0,0 1-1,0-1 1,0 0 0,0 1 0,0-1 0,0 1 0,0-1 0,-1 1 0,1-1-1,0 1 1,0-1 0,-1 1 0,1 0 0,0-1 0,-1 1 0,1 0 0,0 0 0,-1 0-1,1-1 1,-1 1 0,0 0 0,1 0 0,-1 0 0,0 0 0,1 0 0,-1 0-1,0 1 1,1 4 2,0 1-1,-1-1 0,0 1 0,0-1 0,-1 1 1,1-1-1,-1 0 0,-1 1 0,1-1 0,-1 0 1,-4 8-1,-3 8 64,-21 35 1,23-46 46,0 1 0,0-1 0,-1-1 1,0 1-1,-12 10 0,16-19-78,1 0 0,0 0 0,-1 0 0,1 0 0,-1-1 0,0 0 0,0 0 0,1 0 0,-1 0 0,0-1 0,-5 1 0,18 0-95,0 0 0,0 1-1,0 0 1,-1 0 0,16 7 0,11 2 2,-22-7 102,1-1 0,0 0 0,0-1 1,27 0-1,-36-2 25,1-1 1,0 0 0,-1 0-1,1 0 1,-1 0 0,1-1-1,-1 0 1,0 0 0,1 0-1,-1-1 1,0 0-1,-1 0 1,1 0 0,0-1-1,3-3 1,7-9-37,-2-1 1,0 0 0,18-32-1,-4 7 32,-18 27-45,-1 0 0,11-28 0,-17 39-17,-1 4-5,-1-1 1,0 1-1,1-1 0,-1 0 0,0 1 1,1-1-1,-1 1 0,0-1 1,0 0-1,0 1 0,1-1 0,-1 0 1,0 1-1,0-1 0,0 0 0,0 0 1,8 90-399,-14 37 667,6-124-236,0-1 1,0 0-1,0 0 1,0 1-1,0-1 1,0 0-1,0 0 1,-1 1-1,1-1 1,0 0-1,-1 0 1,1 0-1,-1 1 1,1-1-1,-1 0 0,1 0 1,-1 0-1,0 0 1,0 0-1,0 0 1,0 0-1,1 0 1,-1-1-1,0 1 1,0 0-1,0 0 1,-1-1-1,1 1 0,0-1 1,0 1-1,0-1 1,0 1-1,-1-1 1,1 0-1,-2 1 1,-1-1-16,1 0 1,0 0 0,0-1-1,0 1 1,0-1 0,0 1 0,0-1-1,0 0 1,0 0 0,0-1-1,1 1 1,-6-3 0,8 4-12,0 0 0,0 0 0,0 0 0,0 0 0,0 0 0,0 0 0,0 0 0,0 0 0,0 0 0,0 0 0,0 0 0,0 0 0,0 1 0,0-1 0,0 0 0,0 0 0,0 0 0,0 0 0,0 0 0,0 0 0,0 0 0,0 0 0,0 0 0,0 0 0,0 0 0,0 0 0,0 0 0,0 0 0,0 0 0,-1 0 0,1 0 0,0 0 0,0 0 0,0 0 0,0 0 0,0 0 0,0 0 0,0 0 0,0 0 0,0 0 1,0 0-1,0 0 0,0 0 0,0 0 0,0 0 0,0 0 0,0 0 0,0 0 0,0 0 0,0 0 0,0-1 0,0 1 0,0 0 0,0 0 0,3 6-96,9 7 106,-8-10 27,0-1-1,1 0 1,-1 0 0,1 0-1,0-1 1,0 1 0,-1-1 0,1 0-1,0 0 1,0-1 0,7 0-1,9 0 164,30-6-1,-20 2-297,47 1-2355,-27 7-2682,-15 3 1776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9:10.5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88 2720,'0'-2'207,"0"0"0,0 1 0,1-1 0,-1 0 0,0 1 0,1-1 0,-1 1-1,1-1 1,-1 0 0,1 1 0,0 0 0,1-3 0,3-5 2425,-4 8-2478,-1 0-1,0 0 0,0 0 0,0 0 1,0 1-1,1-1 0,-1 0 0,0 0 0,0 0 1,-1 1-1,1-1 0,0 0 0,0 0 1,0 0-1,0 0 0,-1 1 0,1-1 0,0 0 1,-1 0-1,1 1 0,-1-1 0,1 0 1,-1 1-1,1-1 0,-2-1 0,0 4 24,0 0-1,0 0 0,0 1 1,0-1-1,1 0 0,-1 1 1,0-1-1,1 1 0,0-1 1,-1 1-1,1 0 0,0-1 1,1 1-1,-1 0 0,0 5 1,4 62 505,10 191 73,-6-146-337,6 3 558,-13-89-620,0-26-276,0 0-1,0 0 0,0 1 0,0-1 0,0 0 0,0 1 0,1-1 1,0 0-1,-1 0 0,3 6 0,-2-8 124,-1-2-123,0-1 0,0 0 0,-1 1 0,1-1 0,0 1 0,-1-1 0,1 1 0,-1-1 0,0 1 0,0-1 0,1 1 0,-1-1 0,-2-1 0,2 2-89,0-1 0,-1 0 0,1-1 1,0 1-1,0 0 0,0 0 0,1 0 0,-2-3 0,-18-178 185,17 113-238,-3-62 35,7 105-25,0 1 0,10-50-1,-9 69 24,0-1-1,0 1 1,1 0-1,0-1 0,0 1 1,0 0-1,1 1 1,0-1-1,1 1 0,0 0 1,0 0-1,0 0 1,0 0-1,1 1 0,0 0 1,0 0-1,0 1 1,1 0-1,9-5 0,1 2 22,0 2-1,1 0 0,-1 1 0,1 1 0,0 0 0,0 2 1,26 0-1,-35 1 9,0 1 0,0-1 0,-1 2 0,1-1 0,0 1 0,0 1 0,-1 0 0,1 0 0,-1 0 1,0 1-1,0 1 0,0-1 0,-1 1 0,0 0 0,0 1 0,11 10 0,-15-13 4,-1 0 0,0 1 0,0-1-1,0 0 1,0 1 0,-1 0 0,1-1 0,-1 1 0,0 0-1,0-1 1,0 1 0,-1 0 0,1 0 0,-1 0 0,0 0-1,0 0 1,0-1 0,-1 1 0,1 0 0,-3 6-1,0 1 7,-1-1 0,0 0 0,0 1-1,-1-1 1,-12 16 0,8-13-7,-1 0 1,0-2-1,-1 1 1,0-1-1,-1-1 1,0 0-1,-18 11 1,-100 50 55,101-57-18,22-10-52,4-3 2,0 0 1,0 0 0,0 1-1,0 0 1,0-1-1,0 1 1,1 0-1,-1 0 1,1 1 0,-1-1-1,-1 3 1,3-4 7,1 0 1,0 0-1,0 0 1,0-1-1,0 1 1,0 0-1,0 0 1,0 0-1,0 0 1,1-1-1,-1 1 1,0 0-1,0 0 1,1 0-1,-1-1 1,0 1-1,1 0 0,-1 0 1,1-1-1,-1 1 1,1 0-1,-1-1 1,1 1-1,-1-1 1,1 1-1,0 0 1,0-1-1,22 14-6,65 24 238,28 14 344,-19-4-170,-94-46-806,10 6 905,-6-6-5748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9:11.4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13 3328,'-9'-8'7653,"10"4"-4944,40 4 2317,-32 0-4911,99 6 693,-65-3-592,26 1 55,267 7 520,-216-15-734,151-2 243,-142 9-108,-115-3-173,0 2 0,0 0 1,0 0-1,19 7 0,-28-8-24,-1 1-1,1 0 1,-1 0 0,1 0-1,-1 0 1,0 1 0,0-1-1,5 5 1,-8-6-38,-1 7-5812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9:12.1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0 113 3328,'1'-4'399,"-1"0"0,1 0 0,0 0-1,0 0 1,0 0 0,1 0 0,-1 0 0,1 0 0,4-6 0,1-1 1897,15-18 0,-19 26-2006,0 0-1,-1 0 1,1 0 0,0 1 0,1-1-1,-1 1 1,4-3 0,-6 5-230,0-1 0,0 1-1,0 0 1,0 0 0,0-1 0,0 1 0,0 0 0,0 0 0,0 0-1,0 0 1,0 0 0,0 0 0,0 0 0,0 0 0,0 1 0,0-1-1,0 0 1,0 0 0,0 1 0,0-1 0,0 1 0,-1-1 0,1 1-1,0-1 1,0 1 0,0 0 0,-1-1 0,1 1 0,0 0 0,0-1-1,-1 1 1,1 1 0,3 5 135,0 0 0,0 0 0,-1 1 0,-1-1 0,1 0 0,-1 1 0,0 0 0,1 15 0,0-6 18,5 47 309,-3 0 0,-3 70 0,-2-122-493,-4 25-20,3-31 4,0 0 0,0 0 0,0 0-1,1 0 1,0 0 0,0 0 0,2 9 0,-1-7-4492,0-14-141,6 1 2354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9:12.5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38 3808,'0'-17'1227,"0"17"-1195,0-1 1,0 0 0,0 1 0,0-1-1,0 1 1,0-1 0,0 0 0,0 1 0,1-1-1,-1 1 1,0-1 0,1 1 0,-1-1 0,0 1-1,1-1 1,-1 1 0,0-1 0,1 1 0,-1-1-1,1 1 1,-1 0 0,1-1 0,1 0 188,-2 0-65,0 1 0,0-1 0,0 1-1,1-1 1,-1 1 0,0 0 0,0-1-1,1 1 1,-1 0 0,0-1 0,0 1-1,1 0 1,-1-1 0,0 1 0,1 0-1,-1 0 1,1 0 0,-1-1 0,0 1-1,1 0 1,-1 0 0,1 0 0,-1 0-1,0-1 1,1 1 0,0 0 0,-1 1-26,1-1 0,-1 0 0,1 0 0,-1 1 1,1-1-1,-1 1 0,0-1 0,1 0 0,-1 1 1,1-1-1,-1 1 0,0-1 0,0 1 0,1-1 1,-1 1-1,0-1 0,1 2 0,5 28 1716,-5-7-301,-4 46 1,0-24-861,-9 122 835,11-159-1490,-1 10 0,0-1 0,1 0-1,3 30 1,-3-29-329,1-10-2633,5-20-5431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9:13.1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0 152 3904,'1'-3'265,"-1"1"1,1-1-1,-1 0 1,1 1-1,0-1 1,0 1-1,0-1 1,0 1-1,1 0 1,-1-1-1,1 1 1,-1 0-1,3-3 1,29-27 3398,-23 23-2869,-1 2-288,0 0 0,1 1 0,-1 0 0,1 0 0,17-6 0,-13 6-157,-4 1-213,0 1 1,0 1 0,0 0 0,0 0 0,0 1 0,1 1 0,-1-1 0,1 2 0,0-1 0,-1 2-1,1-1 1,-1 1 0,15 4 0,-20-4-73,-1 1 1,0 0-1,0 0 0,-1 0 0,1 0 1,0 1-1,-1-1 0,1 1 0,-1 0 1,0 0-1,0 0 0,0 1 1,0-1-1,2 6 0,4 5 371,-1 0 1,10 25-1,-12-24-207,-3-5 5,1-1 0,0 0 0,0 0 0,1-1 0,0 1 0,8 8 0,-12-16-171,0 1 1,1-1 0,-1 0 0,0 0-1,1 0 1,-1 0 0,1 0 0,-1 0-1,1 0 1,-1-1 0,1 1-1,-1-1 1,1 1 0,0-1 0,-1 1-1,1-1 1,0 0 0,1 0 0,0 0-17,-1 0 0,1-1 0,0 1 1,-1-1-1,1 0 0,-1 0 1,1 0-1,-1 0 0,0 0 1,4-3-1,4-3-28,-1-1 1,0 0-1,-1-1 1,9-11-1,-11 14-7,23-24-2376,-26 28 1279,-1 0 1,1 0-1,-1 1 0,1-1 0,0 1 0,5-3 1,0 3-1988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9:13.8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74 17 2816,'-9'-9'917,"13"2"3835,-4 9-4246,1-1 0,0 1 0,0 0 0,-1 0 0,1 0 0,-1 0 0,0 0 1,1 3-1,-3 27 1000,-8 46-1,3-37-917,-20 155 474,0 40 484,26-233-1460,1 22 390,0-25-462,0 1-1,1-1 1,-1 1-1,0-1 1,0 1-1,0-1 1,0 0-1,0 1 0,0-1 1,1 0-1,-1 1 1,0-1-1,0 1 1,1-1-1,-1 0 1,0 1-1,0-1 1,1 0-1,-1 0 0,0 1 1,1-1-1,-1 0 1,0 0-1,1 1 1,-1-1-1,1 0 1,-1 0-1,0 0 0,1 0 1,-1 0-1,1 0 1,-1 0-1,1 0 1,-1 0-1,0 0 1,1 0-1,-1 0 1,1 0-1,-1 0 0,0 0 1,1 0-1,-1 0 1,1 0-1,-1 0 1,0-1-1,1 1 1,-1 0-1,1 0 0,-1 0 1,1-1-1,16-9 81,0-1-1,23-20 1,-9 7-129,15-14-47,1-2 36,-41 36-25,0 0 0,0 1 0,0-1 0,0 1 0,1 1 1,9-4-1,-15 6 67,0-1 1,0 1-1,-1 0 1,1 0-1,0-1 1,0 1-1,0 0 0,0 0 1,0 0-1,0 0 1,0 0-1,0 0 1,0 1-1,0-1 1,-1 0-1,1 0 1,0 1-1,0-1 1,0 0-1,0 1 1,0-1-1,-1 1 0,1-1 1,0 1-1,0 0 1,0 0-1,1 2 17,-1-1 0,0 1-1,1-1 1,-1 1-1,-1-1 1,1 1 0,1 4-1,0 3 153,3 12 47,-1 0 0,-1 0 0,-1 0 0,-2 37 0,0-44-210,0-10-228,0-1 0,0 1 0,-1-1 1,0 1-1,0 0 0,0-1 0,0 0 1,-3 7-1,3-8-1076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9:14.2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519 3 7296,'-3'-1'304,"1"1"-1,0-1 1,0 1 0,0-1 0,-1 1 0,1 0-1,0 0 1,0 0 0,-1 0 0,1 1 0,0-1 0,0 0-1,0 1 1,-3 1 0,-29 15 1489,16-7-778,-113 47 2082,-9 4-2034,113-47-1033,1 1 1,1 1 0,-26 21-1,50-37-56,-3 3 43,0 0 0,1 1-1,-1-1 1,-3 6 0,6-7-190,0-1 1,0 1-1,0-1 1,0 1-1,1 0 0,-1 0 1,1-1-1,-1 1 1,1 0-1,0 0 0,-1 0 1,1 0-1,0 0 1,0-1-1,1 3 1,1 11-1444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9:15.0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47 5056,'-1'-2'3430,"10"9"-215,-2 7-2347,0 0 0,0 0 0,-2 0 0,0 1 0,6 26 0,1 7-108,17 52 224,23 70 229,-42-145-1028,0 0-1,2-1 1,1-1-1,26 37 1,-18-38 44,-17-19-100,-1 1 0,1 0 0,-1 0 0,5 6 0,-7-9 111,2-10 272,-2 6-482,-1 0 0,1-1 0,0 1-1,0 0 1,0 0 0,0 0 0,4-6-1,3-9 91,15-47-94,-18 51-21,80-230 133,-61 184-148,3 1-1,35-55 1,-52 97-228,11-17 160,-8 14-3723,-12 20 3628,-1-1-1,0 1 1,0 0-1,1 0 1,-1 0-1,0 0 1,0 0-1,1 0 1,-1 0-1,0 0 1,0 0-1,1 0 1,-1 0-1,0 0 1,0 0-1,1 0 1,-1 0-1,0 0 1,0 0-1,1 0 1,-1 0-1,0 0 1,0 0-1,1 0 1,-1 0-1,0 0 1,0 1-1,0-1 1,1 0-1,0 2-1734,-1-2 1734,0 1 1,1-1-1,-1 0 1,0 0-1,0 1 1,3 9-3331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49:15.8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0 2304,'0'0'752,"-14"0"3024,-2 1 7177,21 1-10523,0 1 1,0-1-1,0-1 0,0 1 1,11 1-1,223-2 1442,2-1-629,-155 8-1161,-37-3 125,88-1 0,-130-5-324,0 0-1,0 0 1,0 0 0,7-3-1,4 0-330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51:26.56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182 127 2304,'-2'-3'4428,"-9"-10"-3198,10-3 314,0 14-1457,1-1 0,0 1 0,0 0 0,-1 0 0,1 0 0,1 0 0,-1-1 0,0 1 1,0 0-1,1 0 0,-1 0 0,1 0 0,0 0 0,0 0 0,-1 0 0,3-3 0,1-1-45,0 1 0,1-1-1,-1 1 1,1 0 0,1 1 0,-1-1-1,0 1 1,1 0 0,0 0-1,6-3 1,-11 7-50,-1 0 0,0 0 0,0 0 1,0 0-1,0 0 0,0 0 0,1 0 0,-1 0 0,0 0 0,0 0 1,0 0-1,0 0 0,0 0 0,1 0 0,-1 0 0,0 0 0,0 0 1,0 0-1,0 0 0,0 0 0,0 0 0,1 0 0,-1 0 1,0 0-1,0 1 0,0-1 0,0 0 0,0 0 0,0 0 0,0 0 1,1 0-1,-1 0 0,0 0 0,0 1 0,0-1 0,0 0 0,0 0 1,0 0-1,0 0 0,0 0 0,0 1 0,0 8 31,-5 11 391,0-12-346,-1-1 0,1 1 1,-1-1-1,-1 0 0,1 0 1,-1 0-1,-1-1 1,1 0-1,-1-1 0,-15 9 1,22-14-64,-1 1 1,1 0-1,-1-1 1,1 1-1,-1-1 1,0 0-1,1 1 1,-1-1-1,0 0 1,-2 0-1,4 0-5,0 0-1,0 0 0,0 0 0,0 0 0,-1 0 1,1 0-1,0 0 0,0 0 0,0 0 0,0 0 1,-1-1-1,1 1 0,0 0 0,0 0 0,0 0 1,0 0-1,0 0 0,0 0 0,-1 0 1,1 0-1,0-1 0,0 1 0,0 0 0,0 0 1,0 0-1,0 0 0,0 0 0,0 0 0,0-1 1,0 1-1,0 0 0,0 0 0,0 0 0,0-1 1,6-7-44,5-1-73,0 0-1,0 1 1,1 0 0,1 1-1,23-10 1,-34 16 80,-3 2 57,1 0 1,-1 1-1,1-1 1,-1 0 0,1 0-1,-1 0 1,0 0-1,1 0 1,-1 0 0,0 0-1,0 0 1,0 0-1,0 0 1,0-1 0,-2 2-1,0 1 40,-8 6 31,-1-1 1,-1 0-1,1-1 0,-28 11 1,4-2 48,34-15-128,0 0-1,0-1 0,0 1 1,0 0-1,0-1 0,0 0 0,0 0 1,0 1-1,-3-2 0,2 1 58,2 0-85,1-1 23,0-1 0,0 1 1,1-1-1,-1 1 1,0-1-1,1 1 0,-1-1 1,1 1-1,-1-1 0,1 1 1,0-1-1,-1 1 1,1 0-1,0-1 0,0 1 1,0 0-1,0 0 1,0 0-1,0 0 0,3-2 1,1-2 109,-5 5-120,0 0 0,1-1 0,-1 1 0,0 0 0,0 0 0,1 0 0,-1 0 0,0 0 0,1-1 0,-1 1 0,0 0 0,1 0 0,-1 0 0,0 0 0,1 0 0,-1 0 0,0 0 0,1 0 0,-1 0 0,0 0 0,1 0 0,-1 0 0,0 0 0,1 1 0,-1-1 0,0 0 0,1 0 0,-1 0 0,0 0 0,1 1 0,7 6-53,-7-6 71,16 17 291,-2 0-1,0 0 1,-1 2-1,-1 0 1,-1 0-1,16 36 1,-25-49-191,-1 0-1,0 0 1,0 1 0,0-1 0,-1 1 0,0-1-1,0 12 1,-1-15-61,-1 0 0,1 0 0,-1-1 0,1 1 0,-1 0 0,0 0-1,-1-1 1,1 1 0,0-1 0,-1 1 0,0-1 0,0 0 0,0 1 0,0-1 0,-1 0 0,-4 4-1,0 0 84,-1-1 0,0-1 0,0 0 0,0 0 0,-1 0-1,0-1 1,-16 5 0,-2-1-1135,-39 5 0,42-9-196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7:00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80 861 3072,'5'-8'6144,"10"-16"-3772,24-39-1022,37-38-367,-12 19-680,102-161 127,-118 163-125,46-104 0,-88 172-238,-4 8-85,0 0 0,1 0 1,-2-1-1,1 1 0,-1-1 0,1 1 1,-1-1-1,0 0 0,-1 1 0,1-9 1,-1 13 11,0-1 0,0 1 0,0 0 0,0 0 0,0-1 0,0 1 0,0 0 0,0 0 0,0-1 0,-1 1 0,1 0 0,0 0 1,0-1-1,0 1 0,0 0 0,0 0 0,-1-1 0,1 1 0,0 0 0,0 0 0,0 0 0,-1 0 0,1-1 0,0 1 0,0 0 0,-1 0 1,1 0-1,0 0 0,0 0 0,-1 0 0,1-1 0,0 1 0,0 0 0,-1 0 0,-9 6-120,-8 15 53,18-20 74,-111 170-164,56-82 385,-109 183 130,30 38 367,51-105 12,74-183 365,-9 29 0,22-54-235,5-8-719,25-41 108,-16 23-231,27-34 0,-19 33-37,1 1 1,2 2-1,1 0 0,1 2 0,55-34 0,-24 23 17,55-35 61,-113 67-110,1 1 1,-1 1-1,1-1 0,0 1 0,0-1 0,0 1 1,0 1-1,0-1 0,1 1 0,-1 0 1,9-1-1,-14 2 52,1 0 1,-1 0-1,0 0 1,1 0 0,-1 0-1,0 1 1,1-1-1,-1 0 1,0 0-1,1 0 1,-1 0-1,0 1 1,0-1-1,1 0 1,-1 0 0,0 0-1,1 1 1,-1-1-1,0 0 1,0 1-1,0-1 1,1 0-1,-1 0 1,0 1 0,0-1-1,0 0 1,0 1-1,1-1 1,-1 1-1,0-1 1,0 0-1,0 1 1,0-1 0,0 0-1,0 1 1,0-1-1,0 0 1,0 1-1,0-1 1,0 0-1,0 1 1,-1-1 0,1 0-1,0 1 1,0-1-1,-1 1 1,-8 22-37,5-13-42,0 5 116,0 0 0,0 1 0,1 0 0,1-1 0,1 1 0,0 0 0,2 21 0,0-35-7,-1 0-1,0-1 0,0 1 0,1 0 1,-1-1-1,1 1 0,-1 0 1,1-1-1,0 1 0,-1-1 0,1 1 1,0-1-1,0 1 0,1 0 1,-1-1-17,-1-1 1,0 0 0,1 0 0,-1 0-1,0 0 1,1 1 0,-1-1 0,0 0 0,1 0-1,-1 0 1,0 0 0,1 0 0,-1 0-1,1 0 1,-1 0 0,0 0 0,1 0 0,-1 0-1,0 0 1,1 0 0,-1 0 0,0-1 0,1 1-1,0 0 1,11-12 327,-6 3-254,0-1 1,0-1-1,-1 1 0,-1-1 0,0 0 0,0 0 0,-1 0 0,3-21 0,-1-2-250,-2-60 0,-3 93 152,0 1 0,1 0 0,-1 0-1,0 0 1,0-1 0,0 1 0,0 0 0,0 0 0,0 0 0,1 0-1,-1-1 1,0 1 0,0 0 0,0 0 0,0 0 0,1 0 0,-1 0-1,0-1 1,0 1 0,0 0 0,1 0 0,-1 0 0,0 0 0,0 0-1,0 0 1,1 0 0,-1 0 0,0 0 0,0 0 0,1 0 0,-1 0-1,0 0 1,0 0 0,1 0 0,-1 0 0,0 0 0,0 0 0,0 0-1,1 0 1,-1 0 0,0 1 0,0-1 0,1 0 0,12 5 85,-11-4-84,38 9 64,-31-9-16,0 2-1,1-1 0,11 6 1,30 17 205,-28-13-84,29 11 0,-36-16-165,-1 0-1,27 16 0,3 8-4161,-10-7 1446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51:28.17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35 189 3072,'-3'-4'441,"-1"-2"2435,4 10 154,2 16-3153,-15 347 2400,7-319-2063,2-22-9,0 31 0,3-15-35,0-26 340,0-14 143,1-7 377,7-178-557,0 44-424,-4 44-135,1-62 66,-4 14-87,5 111-10,-3 26-423,0 20 205,-2-7 387,1 0 0,0 0 1,0 0-1,1-1 0,0 1 0,0-1 1,5 11-1,5 15 101,12 35 186,8 32-1,-8 18-152,15 61 17,-30-141-30,-8-27-146,1 0 1,1 0-1,0 0 0,0 0 0,7 13 0,9 21 2069,-15-49-1344,2-16-608,-2 1 1,0-1-1,3-31 1,-3 11-126,7-38-10,3 0 0,33-104 0,29-30-638,-72 204 284,1 8-932,5 18-1346,-8-12 2457,17 35-4884,-7-18 906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51:28.96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182 107 3392,'2'-5'2098,"0"0"-1073,-1 1-1,1-1 1,-1 0-1,1-7 1,-2 7-615,0-1-1,0 1 1,-1 0 0,1 0-1,-1-1 1,-1 1-1,-1-5 1,3 8-385,-1 1-1,0-1 1,0 1 0,0 0-1,0-1 1,0 1 0,0 0-1,0-1 1,0 1 0,-1 0-1,1 0 1,0 0 0,-1 0-1,1 0 1,-1 1 0,1-1 0,-1 0-1,1 0 1,-1 1 0,1-1-1,-1 1 1,0 0 0,1-1-1,-1 1 1,0 0 0,1 0-1,-3 0 1,-5 1-74,0 0 0,0 0-1,0 1 1,0 0 0,0 0 0,0 1 0,1 0 0,-1 1 0,1 0-1,0 0 1,0 1 0,0 0 0,-8 6 0,15-10 56,0 0-1,-1 0 1,1 0 0,0 0-1,0 0 1,0 0 0,0 0-1,0 0 1,0 0 0,0 0-1,1 0 1,-1 1 0,0-1-1,1 0 1,-1 1 0,1-1-1,-1 0 1,1 1 0,0-1-1,-1 1 1,1-1 0,0 1-1,0-1 1,0 1 0,0-1-1,0 0 1,0 1 0,1-1-1,-1 1 1,0-1 0,1 1-1,-1-1 1,1 0 0,-1 1-1,2 1 1,11 14 268,0 0 0,17 15 0,-19-21-119,0 1 0,0 1 0,-1 0-1,-1 0 1,10 19 0,-16-24-113,0-1 1,-1 1-1,0 0 1,-1 0-1,1 0 0,-2 0 1,1-1-1,-1 10 1,-1 4 126,-7 38-1,5-44-43,0-1 0,-2 0 0,-5 14 0,8-22-222,-1 0 0,0-1-1,0 1 1,0-1 0,-1 0 0,0 0-1,0 0 1,0 0 0,-7 5 0,11-9-15,0-1 0,0 0-1,-1 0 1,1 1 0,0-1 0,0 0 0,-1 0 0,1 1 0,0-1-1,-1 0 1,1 0 0,0 0 0,-1 0 0,1 1 0,0-1-1,-1 0 1,1 0 0,0 0 0,-1 0 0,1 0 0,0 0 0,-1 0-1,1 0 1,-1 0 0,1 0 0,0 0 0,-1 0 0,1 0 0,0 0-1,-1-1 1,1 1 0,0 0 0,-1 0 0,1 0 0,0 0 0,-1-1-1,1 1 1,0 0 0,0 0 0,-1-1 0,1 1 0,0 0-1,-1-1 1,-4-6-3483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51:29.32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17 87 3808,'-14'0'1227,"14"0"-1209,0 0 1,0 0-1,0 0 1,0 0 0,-1 0-1,1 0 1,0 0 0,0 0-1,0 0 1,0 0 0,0 0-1,0 0 1,0 0 0,0 0-1,0 0 1,0 0-1,-1 0 1,1 0 0,0 0-1,0 0 1,0 0 0,0 0-1,0 0 1,0 0 0,0 0-1,0 0 1,0 0 0,0-1-1,0 1 1,0 0 0,0 0-1,-1 0 1,1 0-1,0 0 1,0 0 0,0 0-1,0 0 1,0 0 0,0 0-1,0 0 1,0 0 0,0-1-1,0 1 1,0 0 0,0 0-1,0 0 1,0 0-1,0 0 1,0 0 0,0 0-1,0 0 1,0 0 0,0 0-1,0 0 1,0-1 0,0 1-1,0 0 1,0 0 0,0 0-1,0 0 1,1 0-1,-1 0 1,0 0 0,0 0-1,0 0 1,0 0 0,4-4 1281,13-6 514,0 1 1,28-11-1,-11 9-613,61-13 0,-86 22-1172,1 0 1,0 1-1,0 1 1,0 0 0,0 0-1,0 1 1,-1 0-1,1 1 1,0 0-1,-1 0 1,1 1-1,14 6 1,-15-3-430,2 1-761,-4-5-3134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51:33.27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13 1 1728,'-5'12'4696,"6"1"-3281,-1-12-1401,0 0 1,0 0-1,1 0 0,-1 0 0,0 0 0,0 0 0,0 0 1,0 0-1,-1 0 0,1 0 0,0 0 0,0 0 0,-1 0 1,1 0-1,0 0 0,-1 0 0,1 0 0,-1 0 1,1 0-1,-1 0 0,0-1 0,-2 7 5684,7-9-5921,0-1 379,0 0 0,-1 0-1,1 0 1,4-6 0,-7 7-146,1-1 0,0 1-1,0 0 1,0 0 0,0 0 0,0 0 0,0 0 0,0 0-1,1 1 1,-1-1 0,1 1 0,-1 0 0,1 0-1,0 0 1,-1 0 0,1 0 0,0 0 0,3 0 0,-4 1-5,0 0 0,1 0 1,-1 0-1,0 0 1,0 1-1,0-1 0,0 1 1,0-1-1,0 1 1,0 0-1,0-1 0,0 1 1,0 0-1,-1 0 1,1 1-1,0-1 0,0 0 1,-1 1-1,2 1 1,-1-1 2,-1 0 0,0 0 0,0 0 0,0 1 0,0-1 0,0 0 0,-1 1 0,1-1 0,-1 1 0,1-1 0,-1 1 1,0-1-1,0 1 0,0-1 0,-1 1 0,0 3 0,-4 28 118,-18 58 0,17-73-84,-1 0 1,-1 0-1,-1-1 0,-15 24 1,20-30 119,3-12-140,1 1-1,0-1 1,0 1-1,0 0 1,0-1-1,0 1 0,0 0 1,-1-1-1,1 1 1,0-1-1,0 1 1,-1-1-1,1 1 0,0-1 1,-1 1-1,1-1 1,-1 1-1,1-1 1,-1 1-1,1-1 1,-1 0-1,1 1 0,-1-1 1,1 0-1,-1 1 1,0-1-1,0 0 523,2 0-424,1 0 0,0 0 0,-1 0-1,1 0 1,0-1 0,-1 1 0,1-1 0,2 0-1,-3 0 56,12-1-63,1 0 0,-1 1 0,1 0 0,-1 1 0,22 3 0,7 4 44,-9 0-2278,-10-5-3373,-10-2 2893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51:34.42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32 77 2144,'-11'-6'5039,"11"6"-4969,0 0 0,0-1 1,0 1-1,-1 0 1,1 0-1,0-1 0,0 1 1,0 0-1,0 0 1,0-1-1,-1 1 0,1 0 1,0 0-1,0-1 1,0 1-1,-1 0 0,1 0 1,0 0-1,0-1 1,-1 1-1,1 0 0,0 0 1,0 0-1,-1 0 1,1 0-1,0 0 0,-1 0 1,1-1-1,0 1 1,-1 0-1,-11 0 2583,10-3-1258,17-4-582,-2 1-282,-1 0-322,1 1 0,-1 0 0,1 1 0,0 0 0,18-2 0,70-4 182,-57 7-308,-7 0-4,1 1-1,-1 2 1,41 5-1,-24 0 216,-46-5-4324,-34 18-8201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51:34.93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4 140 2144,'5'-28'1690,"-4"23"-783,1 0 1,-1 0 0,-1 0 0,1-6 0,-1 11-844,0-1-1,0 1 1,0 0 0,0-1-1,0 1 1,0 0 0,0-1-1,0 1 1,0 0 0,0 0-1,0-1 1,0 1-1,0 0 1,0-1 0,0 1-1,0 0 1,-1 0 0,1-1-1,0 1 1,0 0 0,0 0-1,0-1 1,-1 1 0,1 0-1,0 0 1,0 0-1,0-1 1,-1 1 0,1 0-1,0 0 1,0 0 0,-1 0-1,1 0 1,0 0 0,-1-1-1,1 1 1,0 0-1,0 0 1,-1 0 0,1 0-1,0 0 1,-1 0 0,1 0-1,0 0 1,-1 0 0,1 0-1,0 0 1,0 0 0,-1 1-1,1-1 1,-4 0 1319,8-5-540,6-3-617,1 0 1,0 1-1,0 1 0,0 0 1,1 0-1,-1 1 1,1 1-1,1 0 0,-1 1 1,0 0-1,23-2 0,-15 3-182,-1 1 0,1 1 0,0 1 0,0 1 0,-1 0 0,38 11 0,24 18 164,-78-30-397,1 1 1,-1-1-1,0 1 0,0 0 1,0 1-1,0-1 1,0 0-1,0 1 0,3 3 1,5 5-3233,-4-5 611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51:36.05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3 187 3328,'-3'-39'9242,"4"35"-9101,-1 1 0,1-1 0,0 1 0,0-1 0,0 1 0,1 0 0,-1-1 0,1 1 0,0 0 0,0 0 0,0 0 0,0 0 0,0 0 0,1 1 0,-1-1 0,1 1 0,0-1 0,3-1 0,7-6 37,0 1-1,26-12 0,-21 13-106,0 0 1,0 1-1,1 1 0,0 1 1,0 0-1,23-2 0,-32 6-75,0 0-1,1 1 1,-1 0 0,0 1-1,1 0 1,-1 1-1,0 0 1,0 0-1,0 1 1,0 0-1,0 1 1,-1 0 0,12 7-1,-19-10 17,1 1 0,-1-1 0,0 1 0,0-1 1,0 1-1,0 0 0,0 0 0,-1-1 0,1 1 0,-1 1 0,1-1 0,-1 0 0,1 0 0,-1 1 0,0-1 0,0 0 0,0 1 0,-1-1 0,1 1 1,-1-1-1,1 1 0,-1 0 0,0-1 0,0 1 0,0-1 0,0 1 0,0 0 0,0-1 0,-1 1 0,0-1 0,1 1 0,-1-1 0,0 1 1,0-1-1,0 1 0,0-1 0,-2 2 0,-3 6 13,0-2 1,0 1-1,-1-1 0,0 0 1,-1 0-1,0-1 1,0 0-1,0 0 1,-1-1-1,-10 6 0,-15 7-14,-51 20-1,72-34-49,-98 46 316,121-47-453,66-2 94,-50-2 121,39 4-1,-47-2-77,8 1-14,29 9 0,-49-11 62,0 1 0,0 0 0,0 0 0,0 1-1,-1-1 1,1 1 0,-1 0 0,0 1 0,0 0-1,7 6 1,-11-9 7,-1-1 1,1 1-1,-1 0 0,1 0 1,-1 0-1,1 0 1,-1 0-1,0 0 0,1-1 1,-1 1-1,0 0 0,0 0 1,1 0-1,-1 0 0,0 0 1,0 0-1,0 0 0,0 0 1,0 0-1,-1 0 0,1 0 1,0 0-1,0 0 0,-1 0 1,1 0-1,0 0 0,-1 0 1,1 0-1,-1 0 0,1-1 1,-1 1-1,-1 1 0,0 1 27,0-1 1,-1 1-1,1-1 0,-1 1 1,0-1-1,1 0 0,-7 3 0,-5 1 107,0-1 0,-1 0 0,0 0-1,0-2 1,0 0 0,0-1 0,-1 0 0,1-1-1,-24-2 1,25 0-751,0 0 0,0-2 0,-17-4 0,22 3-2114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51:36.84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35 129 2720,'-2'0'276,"0"1"0,1-1-1,-1 0 1,0 1 0,0-1 0,1 1 0,-1-1 0,0 1 0,1 0-1,-1 0 1,0 0 0,1 0 0,-1 0 0,1 0 0,0 0-1,-1 1 1,-4 2 2941,10-5-2105,20-4 203,36-14-1,-14 4-647,32-9-57,138-36 367,-180 53-954,0 1 0,1 1 0,0 3 0,41 1-1,-39 4 26,1 1 0,-1 3 0,0 1 0,-1 1 0,0 3 0,0 1 0,56 28 0,-73-28 39,-19-11-304,1 0 1,-1 0-1,1 0 1,0 0-1,0-1 1,0 0-1,0 1 1,0-1-1,0 0 1,0 0-1,4 0 1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51:37.76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13 106 3136,'-7'-3'1310,"7"3"-1199,0 0-1,-1 0 0,1 0 0,0 0 1,0 0-1,-1 0 0,1 0 0,0 0 1,0 0-1,-1 0 0,1-1 1,0 1-1,0 0 0,0 0 0,-1 0 1,1 0-1,0 0 0,0-1 0,0 1 1,-1 0-1,1 0 0,0 0 0,0 0 1,0-1-1,0 1 0,0 0 0,-1 0 1,1-1-1,0 1 0,0 0 1,0 0-1,0-2 816,0 2-768,0-1-1,0 0 1,0 0 0,0 0 0,1 1-1,-1-1 1,0 0 0,0 0-1,1 1 1,-1-1 0,0 0 0,1 1-1,0-2 1,7-5 190,0-1-1,1 2 1,1-1-1,-1 1 1,1 0-1,0 1 1,16-6 0,-5 4-202,0 0 1,42-5 0,-55 10-172,1 1 0,0 1-1,-1-1 1,1 1 0,-1 1-1,15 2 1,-21-3 24,0 1 1,0-1-1,0 1 1,0-1-1,-1 1 1,1 0-1,0 0 1,-1 0-1,1 0 1,0 0-1,-1 0 0,0 0 1,1 1-1,-1-1 1,1 0-1,-1 1 1,0-1-1,0 1 1,0 0-1,0-1 1,0 1-1,0 0 0,-1-1 1,1 1-1,0 0 1,-1 0-1,1 0 1,-1 0-1,0-1 1,0 1-1,0 0 1,0 0-1,0 0 1,0 0-1,0 0 0,-1 3 1,-2 10 37,-1 0 1,-1 0-1,0 0 1,-1-1-1,-14 27 1,-47 60 233,29-52-12,-74 74-1,108-119-207,-16 18 124,18-21-111,1 1 1,0-1-1,0 1 0,0-1 0,0 1 1,0-1-1,0 1 0,1 0 1,-1-1-1,0 1 0,0 3 1,16-4 612,133-20 1051,-118 15-1843,56-1 0,-67 9 95,-19-4-17,0 0 0,0 0 0,1 0-1,-1 0 1,0 1 0,0-1 0,1 0 0,-1 0 0,0 0-1,0 1 1,0-1 0,1 0 0,-1 0 0,0 0 0,0 1-1,0-1 1,0 0 0,1 0 0,-1 1 0,0-1 0,0 0-1,0 1 1,0-1 0,0 0 0,0 0 0,0 1 0,0-1-1,0 0 1,0 1 0,0-1 0,0 0 0,0 1 0,0-1-1,0 0 1,0 0 0,0 1 0,0-1 0,0 0 0,-1 0-1,1 1 1,0-1 0,0 0 0,0 0 0,0 1 0,-1-1-1,1 0 1,0 0 0,0 1 0,0-1 0,-1 0 0,1 0-1,0 0 1,0 0 0,-1 1 0,1-1 0,0 0 0,-1 0 0,-7 8-4609,3-5 604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51:38.16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49 4 5056,'-1'-4'5999,"6"21"-3598,-3 8-1766,-2 0 0,0 1 0,-2-1 0,-6 34 0,4-27-477,-2 11-83,-15 92 207,20-128-430,-1 0 0,0-1-1,-1 1 1,-3 6 0,10-25-6534,8-14 1994,4-1 2357,1-8 619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7:03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1052 3072,'0'0'28,"0"0"0,-1 0 0,1 0 0,0 0 1,0 0-1,0 0 0,0 0 0,0 0 0,0 0 0,0 0 0,-1 0 1,1 0-1,0 0 0,0 0 0,0 0 0,0 0 0,0 0 0,0 0 1,0 0-1,-1 0 0,1 0 0,0 0 0,0 0 0,0 0 1,0 0-1,0 0 0,0 0 0,0 1 0,0-1 0,0 0 0,0 0 1,0 0-1,-1 0 0,1 0 0,0 0 0,0 0 0,0 1 0,0-1 1,0 0-1,0 0 0,0 0 0,0 0 0,0 0 0,0 0 0,0 1 1,4 6 539,10 6 278,-8-9-488,-1 0 1,1-1-1,1 0 0,-1 0 0,0 0 0,1-1 1,-1 0-1,1 0 0,0-1 0,-1 1 0,1-2 1,0 1-1,0-1 0,0 0 0,0 0 0,12-3 1,-7 1-15,0-1 0,-1 0 1,1-1-1,-1 0 1,0-1-1,-1 0 0,1 0 1,17-14-1,-17 11-194,0-1-1,-1-1 1,0 0-1,0 0 1,15-23-1,-22 28-146,0 0-1,0 0 0,0 0 0,-1 0 1,1 0-1,-1 0 0,-1-1 1,1 1-1,-1-1 0,0 1 1,0-1-1,-1 0 0,1 1 1,-1-1-1,-1 0 0,1 1 1,-2-7-1,2 10-34,-1 1 1,1-1 0,-1 1-1,1-1 1,-1 1 0,0-1-1,0 1 1,1 0 0,-1 0-1,0-1 1,0 1 0,0 0-1,0 0 1,-1 0-1,1 0 1,0 0 0,0 0-1,-1 0 1,1 0 0,0 1-1,-1-1 1,1 1 0,-1-1-1,1 1 1,-1-1 0,1 1-1,-1 0 1,1-1-1,-1 1 1,0 0 0,1 0-1,-1 0 1,1 1 0,-1-1-1,-1 1 1,-3 0-65,0 0 0,0 1-1,1 0 1,-1 0 0,0 0 0,1 1-1,-10 6 1,6-2 91,0 0 1,0 0-1,0 1 0,1 0 0,0 1 1,-12 16-1,17-21 23,1 0 1,-1 0-1,1 1 0,0-1 0,0 1 1,0 0-1,1-1 0,0 1 1,0 0-1,0 0 0,0 0 1,1 0-1,0 0 0,0 0 1,0 0-1,1 0 0,-1-1 1,3 9-1,-1-7 79,1 0-1,-1 0 1,1 0 0,0 0-1,0-1 1,1 1 0,0-1-1,0 0 1,0 0 0,0 0-1,1-1 1,0 1 0,0-1-1,0 0 1,0-1 0,1 1 0,0-1-1,-1 0 1,1-1 0,0 1-1,0-1 1,0 0 0,1-1-1,-1 1 1,0-1 0,1-1-1,-1 1 1,1-1 0,-1 0-1,13-2 1,0-2 73,1-2-1,-1 0 0,-1-1 1,1-1-1,16-10 0,-12 7-76,82-45 227,-58 29-165,85-52 92,-112 64-213,0-1 0,-1-1-1,-1-1 1,19-23 0,0-9 83,-3-1 1,-2-2-1,27-60 0,-37 66-163,-2 0 0,23-88 0,-33 96-44,-2 0 1,-2-1 0,2-63-1,-8 100 42,0 0-1,0 1 1,-1-1-1,1 0 1,0 0-1,-1 0 0,0 0 1,0 1-1,0-1 1,-1-3-1,2 6 32,-1-1 0,1 1 0,0 0 0,-1-1 0,1 1 0,-1-1 0,1 1 0,0 0 0,-1-1 0,1 1 0,-1 0 0,1 0 0,-1-1 0,1 1 0,-1 0 0,1 0 0,-1 0 0,1 0 0,-1 0 0,1-1 0,-1 1 1,1 0-1,-1 0 0,-1 1-10,1-1 0,-1 1 0,1-1 0,-1 1 0,1-1 1,-1 1-1,1 0 0,0-1 0,0 1 0,-1 0 0,1 0 1,-1 2-1,-10 9-184,0 1 0,-16 25 0,3-4 76,-88 117 120,89-114 36,2 1 0,-23 52 0,21-29-35,-30 111 1,50-155 7,1 0 0,0 0 0,2 0 0,0 1 0,2 26 0,1-34 22,-1 0 0,1 0 0,0 0 0,1 0 0,1-1 0,-1 1-1,1-1 1,1 0 0,0 0 0,10 14 0,5 3 154,1-2 1,32 31-1,-43-46-81,1-1 0,0 0 0,0 0 0,0-1 0,1 0 0,0-1 0,0-1 0,18 6 0,-21-9-37,-1-1-1,0 0 1,1 0 0,-1-1 0,1 0 0,-1 0-1,1-1 1,-1 0 0,0-1 0,1 0 0,-1 0-1,0-1 1,0 0 0,0 0 0,-1-1 0,12-6-1,8-8 111,0-1-1,45-42 1,-57 48-114,-9 8-19,0-1 0,-1 0-1,1 0 1,-1-1 0,6-9 0,-10 14-32,0 1 0,0-1 0,0 0 0,0 1 0,0-1 0,-1 0 0,1 0 0,-1 0 0,1 0 0,-1 1 0,0-1 0,0 0 0,0 0 0,0 0 0,0 0 0,0 0 0,0 0 0,-1 0 0,1 1 0,-1-1-1,1 0 1,-1 0 0,0 0 0,0 1 0,0-1 0,1 0 0,-2 1 0,-1-3 0,2 3-11,0-1 0,0 1-1,0 0 1,0 0 0,-1 1 0,1-1-1,0 0 1,-1 0 0,1 1-1,0-1 1,-1 0 0,1 1-1,-1 0 1,1-1 0,-1 1 0,1 0-1,-1 0 1,-2 0 0,1 0-17,0 0 1,0 1 0,0 0-1,0 0 1,0 0 0,0 0-1,0 0 1,-5 3 0,-2 3-51,0 1 0,1-1 0,-15 15 0,24-21 80,-9 7-34,1 1 0,1-1 0,0 1-1,-9 14 1,14-19 37,0-1-1,1 1 1,-1 0-1,1 0 1,0-1 0,0 1-1,0 0 1,0 0-1,1 0 1,-1 0-1,1 0 1,0 0-1,0 1 1,1-1 0,-1 0-1,2 5 1,-1-7 22,0 0 0,-1 0-1,1 1 1,0-1 0,0 0 0,0 0 0,0 0 0,1 0 0,-1-1 0,1 1 0,-1 0 0,1-1 0,-1 1-1,1 0 1,0-1 0,3 2 0,-2-1 15,0-1-1,0 0 1,0 0-1,0 0 1,1 0-1,-1 0 1,0-1-1,1 1 1,-1-1 0,4 0-1,7-1 49,-1-1-1,1 0 1,0-1 0,16-6-1,-22 7-101,139-44 61,68-19-50,-31-1-80,-169 60 83,-16 11-48,-1-1 0,0 0 0,-1 1 0,1-1 1,-5 5-1,-13 18-56,5-7 88,0 0 1,-17 33-1,25-39 66,-1 3-18,-13 32-1,19-44-17,1 0 0,-1 0 0,1 0 1,1 0-1,-1 1 0,1-1 0,0 0 0,0 0 0,0 0 0,1 0 0,2 10 0,-3-14-2,0 0 1,0 0-1,1 1 1,-1-1-1,1 0 1,-1 0 0,1 1-1,-1-1 1,1 0-1,0 0 1,0 0-1,-1 0 1,1 0-1,0 0 1,0 0 0,0 0-1,0 0 1,0-1-1,0 1 1,0 0-1,0-1 1,1 1-1,-1-1 1,0 1 0,0-1-1,1 1 1,-1-1-1,0 0 1,0 0-1,1 1 1,-1-1-1,0 0 1,1 0-1,-1 0 1,0 0 0,0-1-1,1 1 1,-1 0-1,2-1 1,3-1 31,-1-1 0,1 0-1,0 0 1,-1 0 0,1-1 0,-1 1 0,6-6 0,31-28 29,41-33 133,48-33-23,-100 77-169,52-61 0,-48 42 31,-2-2 0,-3-1 0,36-76 0,42-147-92,-91 222 71,-1 0 1,12-74-1,-23 94-80,-1 6-272,2-40 0,-8 58 12,-1 6 178,-5 10-40,-64 142-315,59-124 482,-87 215-112,26 3 173,59-158-11,11-63-33,3-17 20,0 0 1,0 1-1,1-1 0,0 0 1,1 1-1,2 11 1,-2-18 16,-1 0 1,1 0-1,0 0 1,0 0 0,1 0-1,-1 0 1,1 0-1,-1-1 1,1 1-1,0 0 1,0-1 0,0 1-1,0-1 1,0 0-1,1 0 1,-1 0-1,1 0 1,0 0 0,-1 0-1,1-1 1,3 2-1,0-1 1,0 0 0,1-1 0,-1 0 0,0 0 0,0 0 0,1-1 0,-1 0 0,0 0 0,0 0 0,1-1 0,-1 0-1,0 0 1,0-1 0,0 0 0,0 0 0,0 0 0,0-1 0,8-5 0,8-5-21,-1-2 0,-1 0 0,23-22-1,-29 25 63,22-24-367,-40 44 195,0 0 0,1 0 0,0 0 0,0 1 0,-1 9 0,2-8 71,0 0 0,1 0-1,1 0 1,0 17-1,0-24 20,0-1 0,1 1-1,-1 0 1,1 0-1,0 0 1,0-1 0,0 1-1,0 0 1,0-1-1,1 1 1,-1-1 0,1 1-1,0-1 1,-1 0-1,1 1 1,0-1 0,0 0-1,1 0 1,-1-1-1,4 4 1,-1-3 48,1 0 1,-1 0-1,1 0 1,-1-1-1,1 1 0,0-1 1,-1-1-1,1 1 1,0-1-1,0 0 0,-1 0 1,8-1-1,8-3 201,39-10 0,-55 12-240,25-7 20,0-3 0,-1 0-1,-1-2 1,0 0 0,-1-3 0,0 0 0,-1-1-1,30-30 1,-9 14-511,-47 34 474,0 0-1,1-1 0,-1 1 0,0 0 1,1 0-1,-1-1 0,0 1 0,1 0 1,-1 0-1,0 0 0,1-1 1,-1 1-1,0 0 0,1 0 0,-1 0 1,1 0-1,-1 0 0,0 0 0,1 0 1,-1 0-1,0 0 0,1 0 0,-1 0 1,1 0-1,-1 0 0,2 9-75,-8 14-2,-30 90 169,33-107-17,1 0 0,1 0 0,-3 11 0,4-15-43,0-1 0,0 1 1,0 0-1,0-1 1,0 1-1,0 0 1,0-1-1,0 1 0,1 0 1,-1-1-1,1 1 1,-1-1-1,1 1 1,0-1-1,0 1 0,-1-1 1,1 1-1,0-1 1,0 0-1,2 2 1,-1-1 9,0-1 1,1 0 0,-1-1 0,0 1 0,0 0-1,0-1 1,1 1 0,-1-1 0,0 0 0,1 1-1,-1-1 1,0 0 0,1 0 0,-1-1 0,0 1 0,1 0-1,3-2 1,2 0 18,0-1-1,0 1 1,-1-1-1,11-6 1,86-44-8,112-39 1,-214 92-39,10-6 35,-10 5-63,1-1-1,-1 1 1,1 0-1,-1 0 1,1 0-1,0 0 1,-1 0-1,1 1 1,0-1-1,0 1 1,4-1-1,-6 2 21,-1-1-1,0 0 1,0 0-1,1 0 1,-1 1-1,0-1 1,0 0 0,0 0-1,1 1 1,-1-1-1,0 0 1,0 1-1,0-1 1,0 0-1,0 1 1,0-1-1,1 0 1,-1 0-1,0 1 1,0-1-1,0 0 1,0 1 0,0-1-1,0 0 1,0 1-1,0-1 1,-1 0-1,1 1 1,0-1-1,0 0 1,0 1-1,0-1 1,0 0-1,0 1 1,-1-1-1,1 0 1,0 0 0,0 1-1,0-1 1,-1 0-1,1 0 1,0 1-1,0-1 1,-1 0-1,-10 11-79,-17 13 12,16-15 39,1 0 0,1 1 1,-1 0-1,1 0 1,-9 15-1,18-24 38,0 0 1,1 0-1,-1 0 1,0 0-1,1 0 1,-1 0-1,1 0 0,0 0 1,-1 0-1,1 0 1,0 0-1,0 0 1,0 0-1,-1 1 1,1-1-1,0 0 0,1 0 1,-1 0-1,0 0 1,0 0-1,0 0 1,1 1-1,-1-1 1,0 0-1,1 0 0,-1 0 1,1 0-1,-1 0 1,1 0-1,0 0 1,-1-1-1,1 1 1,0 0-1,0 0 0,0 0 1,0-1-1,-1 1 1,1 0-1,1 0 1,4 2 29,0 0 0,0 0 0,0-1 1,0 0-1,11 3 0,-1-2 61,1 0-1,0-1 0,21 0 0,54-5 286,-72 1-287,-8 2-185,4-1-933,28-4-1,-16-4-2865,-26 8 2982,1 0-1,-1-1 1,0 1 0,1-1 0,-1 0 0,0 1 0,3-5 0,4-3-2184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51:38.50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50 5 5568,'1'-4'1326,"1"4"-69,3 9 922,5 18-88,-5 0-1355,-2 1 0,-1-1 0,-1 1 0,-4 47 0,2-54-653,-1 0-1,-1 0 1,-1-1 0,0 1-1,-8 20 1,4-17-19,-3 9-301,10-32-98,0 1 1,1 0 0,-1-1 0,0 1 0,-1-1 0,1 1-1,0-1 1,0 0 0,-1 1 0,1-1 0,-1 0 0,1 0-1,-1 0 1,1 0 0,-3 1 0,1-2-2445,-2-3 913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51:38.93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13 273 4384,'-5'-5'696,"4"4"-573,1 1 1,-1-1-1,1 1 0,-1-1 0,1 1 1,-1-1-1,1 1 0,-1-1 0,1 0 1,-1 1-1,1-1 0,0 0 0,-1 1 0,1-1 1,0 0-1,0 0 0,0 1 0,-1-1 1,1 0-1,0 0 0,0 1 0,0-1 1,0 0-1,0 0 0,0 1 0,1-1 1,-1 0-1,0 0 0,0 1 0,0-1 0,1-1 1,6-17 2453,-2 6-1570,0 0 1,11-21 0,-8 21-217,19-24 0,-23 32-682,1 0-1,-1 1 1,1-1 0,0 1 0,0 0 0,1 0 0,8-4 0,-12 7-105,0 1 0,0-1 0,-1 1 0,1-1 0,0 1 0,0 0 0,0 0 0,0 0 0,-1 0 0,1 0 0,0 0 0,0 1 0,0-1 0,0 1 0,-1-1 0,1 1 0,0-1-1,0 1 1,-1 0 0,1 0 0,-1 0 0,3 2 0,4 3 185,0 1 1,14 14-1,-5-4 426,-11-12-489,-1-1-1,0 0 0,1-1 0,0 1 0,-1-1 0,1 0 0,1-1 0,-1 1 0,0-1 1,1 0-1,7 1 0,-5-2-32,0-1 0,0 0 1,0 0-1,0 0 1,0-1-1,0-1 0,12-3 1,2-2-80,-2-1 1,1-2-1,-2 0 1,1-1 0,29-21-1,-38 23-1008,0-1-1,12-11 1,4-10-3942,-15 15-440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51:40.33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19 140 5312,'-1'89'6831,"-7"130"-5465,7-134-905,-2 27 235,3-102-531,0 7 411,-2-15 244,0-7 590,1 2-1374,1 1 1,0 0 0,0-1 0,0 1-1,0 0 1,0 0 0,0-1-1,1 1 1,0-3 0,2-14 198,5-104 613,-3-167-250,-5 277-582,1 0-1,0-1 1,1 1 0,0 0 0,1 0 0,9-25 0,-10 33-7,1-1 1,-1 1 0,1 0 0,0 0 0,1 0 0,-1 0-1,1 0 1,0 1 0,0 0 0,0 0 0,1 0 0,-1 0 0,1 1-1,0-1 1,0 1 0,0 0 0,11-3 0,-4 2-53,-1 1 1,1 1-1,0 0 1,-1 1 0,1 0-1,14 1 1,-20 0 20,1 0-1,-1 1 1,1 0 0,-1 0-1,1 1 1,-1-1 0,0 2 0,0-1-1,0 1 1,0 0 0,0 0-1,9 6 1,-13-6 31,0-1-1,0 1 1,0-1-1,0 1 1,0-1 0,0 1-1,-1 0 1,1 0-1,-1 0 1,0 0-1,0 0 1,0 0 0,0 0-1,-1 0 1,1 1-1,-1-1 1,0 0-1,0 0 1,0 0 0,0 1-1,0-1 1,-1 0-1,1 0 1,-1 0 0,-1 5-1,-2 2 14,0 0-1,0-1 1,0 1-1,-1-1 0,-1 0 1,-9 13-1,3-7 30,-1 0 0,0-1 0,-2 0 0,1-1 0,-1-1 0,-1 0 0,0-1 0,-1-1 0,0-1-1,-29 12 1,43-20-86,1 0-1,-1 0 1,0 0-1,0 1 1,1-1-1,-1 1 0,1-1 1,-1 1-1,-2 3 1,4-4 11,0 1 0,0 0 0,0 0 0,0 0 0,1 0 0,-1 0 0,0-1 0,1 1 0,0 0 0,-1 0 0,1 1 1,0-1-1,0 0 0,0 2 0,1 2 49,-1 0 1,1 0-1,0-1 1,0 1-1,1-1 1,0 1-1,0-1 1,0 1-1,1-1 1,0 0-1,0 0 1,0 0-1,0 0 1,1-1-1,0 1 1,7 6-1,7 4 180,0-1-1,38 23 0,-39-26-162,34 19 8,28 19-138,-78-48-252,1 1-1,0-1 0,-1 1 1,1 0-1,-1-1 0,1 1 1,0 2-1,-11-27-13909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51:41.15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111 90 1824,'-4'2'632,"3"-8"-346,1 2 1751,1 3-1845,-1 0 0,0 0 1,1-1-1,-1 1 0,0 0 1,0 0-1,0-1 0,0 1 1,0 0-1,0 0 0,0-1 1,-1 1-1,1 0 0,0 0 1,-1 0-1,1-1 0,-1 1 1,1 0-1,-1 0 0,1 0 1,-1 0-1,0 0 0,0 0 1,1 0-1,-1 0 0,0 0 1,0 0-1,0 1 0,0-1 1,0 0-1,-1 0 0,-2-2 1,0 1-1,0 0 1,1-1 0,-1 1-1,0 1 1,-1-1 0,-6-1-1,3 2 368,0 0-1,-14 2 0,7-1 553,15 0-1082,0 0 0,0-1 0,0 1 0,0 0 0,0-1 1,1 1-1,-1 0 0,0 0 0,0-1 0,0 1 0,1 0 1,-1 0-1,0 0 0,0-1 0,1 1 0,-1 0 0,0 0 1,1 0-1,-1 0 0,0-1 0,0 1 0,1 0 0,-1 0 1,0 0-1,1 0 0,-1 0 0,0 0 0,1 0 0,-1 0 1,0 0-1,1 0 0,174-11 2930,27 0-1643,214 42-608,-326-16-762,-79-14-234,-11-1-66,1 0 0,0 0 0,0 0 0,0-1 0,0 1 1,-1 0-1,1 0 0,0-1 0,0 1 0,0 0 0,-1-1 0,3 0 1,-17-15-12160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58:35.7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205 45 1984,'0'0'93,"0"0"0,1-1 0,-1 1 0,0-1-1,0 1 1,0 0 0,0-1 0,1 1 0,-1 0 0,0-1 0,0 1 0,1 0 0,-1-1 0,0 1 0,0 0-1,1-1 1,-1 1 0,0 0 0,1 0 0,-1-1 0,1 1 40,0 0 1,-1-1-1,1 1 0,-1-1 1,1 1-1,-1-1 1,1 1-1,-1-1 0,1 1 1,-1-1-1,0 1 0,1-1 1,-1 0-1,0 1 1,0-1-1,1 1 0,-1-1 1,0 0-1,0 1 0,0-1 1,0 0-1,0 0 0,1-1-28,-1 1-1,0-1 0,0 1 0,0-1 1,0 1-1,-1-1 0,1 1 1,0-1-1,-1 1 0,1 0 0,-1-2 1,0 2-101,0 0 0,0 1-1,0-1 1,0 1 0,1 0 0,-1-1 0,0 1 0,0 0 0,0-1 0,0 1 0,0 0 0,0 0 0,0 0 0,0 0 0,0 0 0,0 0 0,-2 0 0,-2 0 18,-1 1 1,1 0-1,0 0 0,0 1 0,-1-1 0,1 1 1,0 0-1,-6 4 0,-17 5-185,9-4 178,0 0 0,0 0-1,-19 12 1,19-3 225,19-16-238,0 0-1,0 0 1,0 1 0,0-1-1,0 0 1,-1 0 0,1 0-1,0 0 1,0 1 0,0-1-1,0 0 1,0 0-1,0 1 1,0-1 0,0 0-1,0 0 1,0 0 0,0 1-1,0-1 1,0 0 0,0 0-1,0 0 1,0 1 0,0-1-1,0 0 1,0 0 0,0 1-1,0-1 1,0 0 0,0 0-1,1 0 1,-1 0-1,0 1 1,0-1 0,0 0-1,0 0 1,0 0 0,1 0-1,-1 1 1,0-1 0,0 0-1,0 0 1,0 0 0,1 0-1,-1 0 1,0 0 0,0 0-1,0 0 1,1 1-1,-1-1 1,0 0 0,0 0-1,1 0 1,-1 0 0,0 0-1,14 3 109,-14-3-93,89 12 186,-41-8-396,-15 2 121,57 16 0,-83-19 161,0-1 0,-1 1 0,0 0 0,9 6 0,-14-9-50,1 1-1,-1 0 0,1 0 0,-1 0 1,0 0-1,0 0 0,0 0 1,0 0-1,1 0 0,-1 0 0,0 0 1,-1 1-1,1-1 0,0 0 0,0 1 1,-1-1-1,1 1 0,0-1 0,-1 1 1,0-1-1,1 1 0,-1-1 1,0 1-1,0-1 0,0 3 0,0-2 28,-1-1-1,0 1 0,0-1 0,0 1 0,0-1 1,0 1-1,-1-1 0,1 0 0,0 0 0,-1 1 1,1-1-1,-1 0 0,1 0 0,-3 1 0,-24 12 465,24-13-480,-10 5 94,-1-1 0,0 0 0,-1-1 0,1-1 0,-20 2 0,-79-1-1013,108-4 687,10-8-5711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58:36.4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43 1984,'0'-2'108,"0"0"0,0 0 0,0 0 0,0 0 0,0 0 0,1 0-1,-1 0 1,1 0 0,-1 0 0,1 0 0,0 0 0,0 0 0,0 0 0,0 0 0,0 1 0,0-1 0,0 0 0,1 1 0,-1-1 0,3-2 0,-3 4 468,-1 8-283,10 112 687,-3-60-755,7 288 1679,-7-214-1285,-10-118-363,3-17-299,0 1-1,0 0 0,0 0 1,0 0-1,0 0 1,-1-1-1,1 1 0,0 0 1,0 0-1,0 0 1,0 0-1,0 0 0,0-1 1,0 1-1,0 0 1,-1 0-1,1 0 0,0 0 1,0 0-1,0 0 0,0 0 1,0 0-1,-1-1 1,1 1-1,0 0 0,0 0 1,0 0-1,0 0 1,0 0-1,-1 0 0,1 0 1,0 0-1,0 0 1,0 0-1,0 0 0,-1 0 1,1 0-1,0 0 1,0 0-1,0 0 0,0 0 1,-1 0-1,1 1 1,0-1-1,0 0 0,0 0 1,0 0-1,0 0 1,-1 0-1,1 0 0,0 0 1,0 0-1,0 1 1,0-1-1,0 0 0,0 0 1,0 0-1,-1 0 1,1 0-1,0 1 0,0-1 1,0 0-1,-1-6-3305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58:36.8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1 3392,'0'0'1248,"-3"3"-960,3 5 576,0 0-224,3 4-512,2-1-128,-5-3-32,5 1 384,3 2-192,-3 2-768,-2-1 320,2-4-2112,5 3 1344,-7 4-512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58:37.7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160 275 2560,'0'0'34,"0"-1"-1,1 1 1,-1 0 0,0 0-1,0-1 1,0 1-1,0 0 1,1-1 0,-1 1-1,0 0 1,0 0 0,1 0-1,-1-1 1,0 1 0,0 0-1,1 0 1,-1 0 0,0 0-1,1-1 1,-1 1 0,0 0-1,1 0 1,-1 0 0,0 0-1,0 0 1,1 0 0,-1 0-1,1 0 1,4-3 2579,-6 2-1437,-7-1-1088,-4 5-163,0 1-1,0 0 1,1 1-1,-1 0 1,1 1 0,-15 10-1,21-13 73,-1 1 1,1 0-1,0 0 0,1 0 1,-1 0-1,1 1 0,0-1 1,0 1-1,0 1 0,1-1 1,-1 0-1,1 1 0,1-1 1,-1 1-1,-2 10 0,4-15 23,1 0-1,0-1 0,0 1 1,0 0-1,0 0 0,0 0 1,0 0-1,0 0 0,0 0 1,0 0-1,0 0 0,0-1 1,0 1-1,1 0 0,-1 0 1,0 0-1,1 0 0,-1-1 1,0 1-1,1 0 0,-1 0 1,1-1-1,0 1 0,-1 0 1,1-1-1,-1 1 0,1 0 1,0-1-1,0 1 0,-1-1 1,1 1-1,0-1 0,0 0 1,0 1-1,-1-1 0,1 0 1,0 1-1,0-1 0,0 0 1,0 0-1,0 0 0,0 0 1,1 0-1,2 0 32,0 0 0,0 0 0,1-1 0,-1 0 0,0 0 0,0 0 0,7-3 0,-1-1 17,0 0-1,0 0 1,-1-2 0,1 1-1,-2-1 1,1 0 0,-1-1-1,0 0 1,0 0 0,-1-1-1,0 0 1,-1 0 0,10-18-1,-9 12-62,-1 0 0,0 0 0,-2-1 0,1 1 0,-2-1 0,0 0 0,-1 0 0,0-30 0,-2-64-48,1 109 31,-1 1 0,0-1-1,0 0 1,0 1-1,0-1 1,0 1-1,0-1 1,0 1 0,-1-1-1,1 0 1,0 1-1,0-1 1,0 1 0,-1-1-1,1 1 1,0-1-1,0 1 1,-1-1-1,1 1-1,-1 1-1,1-1 0,0 1 0,-1 0 0,1-1 1,0 1-1,0-1 0,-1 1 0,1 0 0,0-1 1,0 1-1,0-1 0,0 1 0,0 0 0,0-1 1,0 1-1,0 0 0,0 0 0,-3 87 399,-15 86 0,15-150-207,1 1 1,1 0-1,3 34 0,-2-56-160,1-1 0,-1 1 0,1-1 1,0 1-1,-1-1 0,3 4 0,-2-5-102,-1-1 1,0 1 0,1 0-1,-1-1 1,1 1 0,-1 0 0,1-1-1,0 1 1,-1-1 0,1 1-1,0-1 1,-1 1 0,1-1-1,0 1 1,-1-1 0,1 0 0,0 1-1,0-1 1,-1 0 0,1 0-1,0 0 1,0 1 0,1-1-1,10-3-1109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58:38.1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68 3392,'-7'-3'840,"8"5"-391,-1-2-406,1 0 1,-1 0 0,1 1-1,-1-1 1,1 0 0,-1 0-1,1 0 1,-1 0-1,1 1 1,-1-1 0,1 0-1,-1 0 1,0 0 0,1 0-1,-1 0 1,1 0-1,-1 0 1,1-1 0,-1 1-1,1 0 1,-1 0 0,1 0-1,0-1 1,3-1 199,1-1 0,-1 0 0,0-1 0,0 1 0,4-5 1,-7 7-216,0 0 0,0 0 1,0 0-1,-1-1 1,1 1-1,0 0 1,0 0-1,-1-1 1,1 1-1,-1 0 1,1-1-1,-1 1 1,0-1-1,1 1 1,-1-1-1,0 1 1,0-1-1,0 1 1,0 0-1,0-1 1,0 1-1,-1-1 0,1 1 1,-1-3-1,1 4-18,0-1-1,-1 1 1,1-1-1,0 1 1,-1-1-1,1 1 1,0 0-1,-1-1 1,1 1-1,-1-1 1,1 1-1,-1 0 1,1-1-1,0 1 1,-1 0-1,1 0 1,-1-1-1,0 1 1,1 0-1,-1 0 1,1 0-1,-1 0 1,1 0-1,-1 0 1,1-1-1,-1 1 1,0 0-1,1 1 1,-1-1-1,1 0 1,-1 0-1,1 0 1,-1 0-1,1 0 1,-1 1-1,1-1 1,-1 0-1,1 0 1,-1 1-1,1-1 1,-1 0-1,1 1 1,-1-1-1,0 1 1,-19 17 362,19-17-334,-2 3 75,0-1 1,0 1-1,1 0 1,-1 1-1,1-1 1,0 0 0,0 1-1,0-1 1,1 1-1,-1 0 1,1-1-1,0 1 1,1 0-1,-1 0 1,1-1-1,0 1 1,0 0 0,1 0-1,-1 0 1,1 0-1,1 4 1,4 10 233,0 0 0,1-1 0,17 32 0,-17-36-175,-5-11-153,0 1 0,0-1 0,0 0 0,0 0-1,4 4 1,-5-6-108,-1 0-1,1-1 0,0 1 1,-1-1-1,1 1 0,0-1 1,-1 1-1,1-1 0,0 0 1,-1 1-1,1-1 0,0 0 1,0 1-1,0-1 0,-1 0 1,1 0-1,0 0 0,0 0 1,0 0-1,-1 0 0,1 0 1,0 0-1,0 0 0,0 0 1,-1 0-1,1 0 0,0-1 1,0 1-1,0 0 0,1-1 1,20-15-6018,-5 10 3686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58:38.9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16 4064,'0'0'20,"2"-12"1156,-3 9-593,-5 6 880,10 5-1279,-1-1 0,-1 1 0,1-1-1,-1 1 1,-1 0 0,2 12 0,-2 49 155,-1-37-178,-7 168 311,0-1-389,16-211-4974,-1-5 2278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7:03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8 6656,'-32'-8'3008,"19"16"-2624,8-4-64,10 1-256,-2 3 256,12 4-192,2-1-32,11 1-64,-11-7-5056,6 2 2752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58:39.3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 4992,'0'-6'1824,"10"6"-1408,3 0-128,-5 3 640,2 5-576,-1 4 416,0 7-448,-5 13 320,-4 12-352,0 10-160,-4 10-64,4-2 128,0 2-96,-5-8-320,1-5 128,0-3-3360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58:42.7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241 1 736,'-10'15'169,"3"-6"-109,1 1-1,-1 1 1,2-1-1,-1 1 1,2 0-1,-1 0 1,-3 15-1,-25 141 278,23-110-290,-25 182 84,30-200-107,-92 864 584,94-839-525,7 92 1,0-119-31,1 0 0,2 0 0,22 65 0,-24-87-111,1-1 1,1 0 0,11 17-1,32 35-1241,-50-66 1297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58:43.4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219 0 1568,'5'7'177,"7"7"-26,0 1-1,-2 0 1,1 1 0,-2 0-1,0 0 1,8 23 0,5 17 30,-2 1 1,-3 1-1,14 88 0,-21-53-34,-4 0 0,-4 0-1,-20 176 1,-8-93 90,-93 335 1,-49-38-324,156-448-239,-16 27 0,-13 6-1638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0:07.8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2328 1248,'-1'0'105,"1"0"1,-1 0-1,1 1 1,-1-1-1,1 0 0,-1 1 1,1-1-1,-1 1 1,1-1-1,-1 0 1,1 1-1,0-1 0,-1 1 1,1-1-1,0 1 1,-1 0-1,1-1 1,0 1-1,0-1 0,-1 1 1,1 0-1,0-1 1,0 1-1,0-1 0,0 1 1,0 0-1,0-1 1,0 1-1,0 1 1,0-1-38,0-1 0,0 1 0,1 0 1,-1 0-1,0 0 0,-1 0 1,1 0-1,0 0 0,0-1 0,0 1 1,0 0-1,-1 0 0,1 0 0,0 0 1,-1-1-1,1 1 0,-1 0 1,0 0-1,-2 9 389,3 2-37,1-9-272,-1 0 1,0 0 0,0 0 0,-1 0 0,1 0 0,-1 4-1,-8 39 3676,15-85-2362,4-2-626,30-79 1,-38 114-788,15-39 223,42-125 448,42-163-138,4 14-231,6-67-116,-108 356-161,-2 24-131,-1 1-1,1 0 0,0-1 1,0 1-1,3-9 0,-4 14 51,0 0-1,0 0 0,0 0 1,0 0-1,0-1 1,0 1-1,0 0 0,0 0 1,0 0-1,0 0 1,0 0-1,1 0 0,-1 0 1,0 0-1,0 0 1,0 0-1,0-1 0,0 1 1,0 0-1,0 0 1,0 0-1,1 0 1,-1 0-1,0 0 0,0 0 1,0 0-1,0 0 1,0 0-1,0 0 0,0 0 1,1 0-1,-1 0 1,0 0-1,0 0 0,0 0 1,0 0-1,0 0 1,0 0-1,1 0 0,-1 0 1,0 0-1,0 1 1,0-1-1,0 0 0,0 0 1,0 0-1,0 0 1,7 8-175,5 13 30,-7-8 134,0 0 1,-1 1-1,-1 0 1,4 25 0,-1 57 28,-5-81-15,0 41 69,-3 1 0,-3-1 1,-13 66-1,18-121-63,-2 9 37,0 1 1,0 0 0,1-1-1,1 1 1,0 12 0,0-22-7,0 0 0,0 0 0,0 0 0,0 0 0,0-1-1,1 1 1,-1 0 0,0 0 0,0 0 0,1 0 0,-1-1 0,0 1 0,1 0 0,-1 0 0,1-1 0,-1 1 0,1 0 0,-1 0 0,1-1 0,0 1 0,-1-1-1,1 1 1,0-1 0,-1 1 0,1-1 0,0 1 0,0-1 0,0 1 0,-1-1 0,1 0 0,0 0 0,0 1 0,0-1 0,1 0 0,1 0 68,0-1 1,0 0 0,-1 1-1,1-1 1,0 0-1,0-1 1,4-2 0,-4 3-4,9-6 31,-1 0 1,-1 0 0,1-1-1,-1 0 1,17-19-1,-24 24-112,18-20 61,-1 0 0,-1-2 0,-1-1 0,19-34 0,161-290 668,51-51-287,42-21-315,-272 394-267,-2 0 1,21-52-1,-95 126-12303,29-27 9850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0:08.8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100 705 2400,'0'0'779,"0"10"7098,-7-125-3963,-5-235-2015,4 286-1649,-17-63 1,24 120-246,-1-2-18,0 0 0,-1 0-1,-5-12 1,8 21 2,0 0 0,-1-1-1,1 1 1,0 0 0,0 0 0,0 0-1,0-1 1,0 1 0,0 0 0,0 0-1,0 0 1,-1 0 0,1-1 0,0 1-1,0 0 1,0 0 0,0 0 0,-1 0 0,1 0-1,0 0 1,0-1 0,0 1 0,-1 0-1,1 0 1,0 0 0,0 0 0,0 0-1,-1 0 1,1 0 0,0 0 0,0 0-1,0 0 1,-1 0 0,-5 6-226,-1 11 30,2 7 55,2 0 0,-1 39 0,6 51 499,-1-79-265,19 346 979,-18-338-852,2 29 574,2-58-311,-6-14-452,0 0 0,0 1 0,0-1 0,0 0-1,1 1 1,-1-1 0,0 0 0,0 0 0,0 1-1,1-1 1,-1 0 0,0 0 0,1 1 0,-1-1-1,0 0 1,0 0 0,1 0 0,-1 0 0,0 1 0,1-1-1,-1 0 1,0 0 0,1 0 0,-1 0 0,0 0-1,1 0 1,-1 0 0,1 0 0,-1 0 0,0 0-1,1 0 1,-1 0 0,0 0 0,1 0 0,-1 0 0,1-1-1,2-2 81,0-1-1,0 1 1,-1-1 0,1 0-1,-1 0 1,0 0-1,2-7 1,2-1 69,84-195 257,-57 124-367,30-78 58,-59 149-67,-2 10-27,-1-1-1,0 1 1,1-1 0,-1 0-1,0 0 1,-1 1 0,1-1-1,0 0 1,-1 0 0,0 0-1,1 0 1,-1 0-1,0 0 1,-1 1 0,1-1-1,0 0 1,-1 0 0,-1-5-1,1 7-24,0-1-1,0 0 0,0 1 0,0-1 0,-1 0 0,1 1 1,0 0-1,-1-1 0,1 1 0,-1 0 0,1-1 0,-1 1 1,0 0-1,0 0 0,1 1 0,-1-1 0,0 0 0,0 0 1,0 1-1,0-1 0,0 1 0,0 0 0,-3-1 0,-3 1-23,-1 1-1,0-1 0,1 1 0,-10 3 0,11-2 21,-102 27-1289,60-14-2855,49-15 4008,-1 0 0,1 0 1,0 0-1,-1 0 0,1 0 0,0 0 0,-1 0 0,1 0 0,0 0 1,-1 0-1,1 0 0,0 0 0,0 0 0,-1 0 0,1 0 0,0 0 1,-1 0-1,1 0 0,0 0 0,-1-1 0,1 1 0,0 0 0,0 0 0,-1 0 1,1-1-1,0 1 0,0 0 0,-1 0 0,1-1 0,-2-7-2764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0:10.1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279 51 2496,'0'0'88,"1"-1"-1,-1 0 1,0 0 0,0 1 0,0-1 0,0 0-1,0 1 1,1-1 0,-1 0 0,0 1 0,1-1-1,-1 0 1,0 1 0,1-1 0,-1 1 0,1-1-1,-1 0 1,1 1 0,-1-1 0,1 1-1,-1 0 1,1-1 0,0 1 0,-1-1 0,2 1-1,-2 0 77,1-1 0,-1 1 0,1 0-1,-1 0 1,0-1 0,1 1 0,-1 0 0,1-1-1,-1 1 1,0-1 0,1 1 0,-1 0 0,0-1-1,1 1 1,-1-1 0,0 1 0,0-1-1,1 1 1,-1-1 0,0 1 0,0-1 0,0 1-1,1-2 1,0-16 3680,-1 11-2524,-2 21-1039,-8 37 30,-1 0-1,-3-1 0,-2 0 1,-40 84-1,-61 68 458,106-182-709,-12 28 0,11-22 42,2-10 283,10-15-378,-1-1 0,1 1 0,0-1 0,-1 0 0,1 1 0,-1-1 0,1 0 0,0 1 0,-1-1 0,1 0 0,-1 0 0,1 0 0,-1 1 0,1-1 0,-1 0 0,1 0 0,-1 0-1,1 0 1,-1 0 0,1 0 0,-1 0 0,1 0 0,0 0 0,-2 0 0,2 0-76,0 0-1,-1 0 1,1 0-1,0-1 1,0 1-1,-1 0 1,1 0 0,0-1-1,0 1 1,-1 0-1,1 0 1,0-1-1,0 1 1,0 0-1,-1-1 1,1 1-1,0 0 1,0-1 0,0 1-1,0 0 1,0-1-1,0 1 1,-1 0-1,1-1 1,0 1-1,0 0 1,0-1-1,0 1 1,0-1-57,4-7-1105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0:10.6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7 197 5568,'-1'0'77,"1"0"0,0 0 0,-1 0 0,1 0 1,0-1-1,-1 1 0,1 0 0,0 0 0,0 0 0,-1 0 1,1-1-1,0 1 0,-1 0 0,1 0 0,0-1 0,0 1 0,0 0 1,-1-1-1,1 1 0,0 0 0,0 0 0,0-1 0,0 1 1,-1-1-1,1 1 0,0 0 0,0-1 0,0 1 0,0 0 1,0-1-1,0 1 0,0 0 0,0-1 0,0 0 0,8-13 1443,18-12-2,-11 15-1031,0 1 0,1 0 0,0 1 0,22-8-1,69-22 1054,-64 26-1276,0 2 1,2 2-1,-1 1 1,87-2-1,-114 11-132,0 0 1,0 1-1,0 1 0,18 5 0,-41-6-2546,-5 1-5502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0:11.7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280 7 3328,'1'-1'165,"0"0"1,0 1-1,1-1 0,-1 0 1,0 1-1,0-1 0,1 1 1,-1-1-1,0 1 0,1 0 1,-1-1-1,2 1 0,-2 0-95,-1 1 0,1-1 0,0 0 0,-1 0 0,1 1 0,-1-1-1,1 0 1,-1 1 0,1-1 0,-1 1 0,1-1 0,-1 1 0,1-1-1,-1 1 1,0-1 0,1 1 0,-1-1 0,0 1 0,1 0 0,-1-1-1,0 1 1,0-1 0,0 1 0,1 0 0,-1-1 0,0 1 0,0 0-1,0-1 1,0 2 0,0 3 298,1 0-1,-1 0 1,0 0-1,-1 0 1,1-1-1,-1 1 1,-3 9-1,-14 36 913,7-21-785,-192 494 2097,184-479-2040,3 1 1,-21 91 0,37-128-208,4-7 121,10-12 62,7-10-210,8-9-274,1 1-1,67-47 0,-48 39 1,-34 24-167,0 2 0,1 0 0,26-13 0,-40 23 108,-1 0 1,0 1-1,0-1 1,1 1 0,-1-1-1,0 1 1,1-1-1,-1 1 1,1 0-1,-1 0 1,1 0-1,-1 0 1,0 0 0,1 0-1,-1 0 1,1 1-1,0-1 1,-1 1 5,0-1 0,0 1 0,0 0 0,-1-1 0,1 1 0,0 0 0,-1 0 0,1-1 0,-1 1 0,1 0 0,-1 0 0,1 0 0,-1 0 0,0-1 0,1 1 0,-1 0 0,0 0 0,0 0 0,1 0 0,-1 0 0,0 0 0,0 0 0,0 0 0,-1 2-1,0 8-25,0 1 0,-1-1-1,0 1 1,-6 14 0,3-11 96,-3 23 1,6-21 10,0-1 0,1 1 0,1 0 0,1-1 0,3 19 0,-4-32-6,1 0-1,0 0 1,0 0 0,0 0-1,0-1 1,1 1 0,-1 0-1,1-1 1,2 4-1,-4-5-47,1 0-1,0-1 1,-1 1-1,1 0 1,0-1-1,0 1 1,0 0-1,-1-1 0,1 1 1,0-1-1,0 1 1,0-1-1,0 0 1,0 1-1,0-1 1,0 0-1,0 0 0,0 0 1,0 1-1,0-1 1,0 0-1,0 0 1,0 0-1,0-1 1,0 1-1,0 0 0,0 0 1,0-1-1,0 1 1,0 0-1,0-1 1,1 0-1,5-3 51,0-1 0,-1 0 0,1 0 0,-1-1 1,9-10-1,28-37-26,-42 51-40,63-88-322,-64 90 317,0 0 0,0 0 0,0 0 0,0 0-1,0 0 1,1 0 0,-1 0 0,0 0-1,0 0 1,0 0 0,0 0 0,1 0 0,-1 0-1,0 0 1,0 0 0,0 0 0,0 0-1,1 0 1,-1 0 0,0 0 0,0 0 0,0 0-1,0 0 1,0 0 0,0 0 0,1 1 0,-1-1-1,0 0 1,0 0 0,0 0 0,0 0-1,0 0 1,0 0 0,0 1 0,0-1 0,1 0-1,-1 0 1,0 0 0,0 0 0,0 0-1,0 1 1,0-1 0,0 0 0,0 0 0,0 0-1,0 0 1,0 1 0,0-1 0,0 0-1,0 0 1,0 0 0,0 1 0,3 10 13,-1 5-126,0 28 0,-3-30 83,2 1 0,4 24 1,-4-34 83,0 0 0,0 0 0,1 0 0,-1-1-1,1 1 1,0-1 0,1 1 0,3 5 0,-5-9-33,-1-1-1,1 1 1,0 0-1,0 0 1,-1-1-1,1 1 1,0-1-1,0 1 1,0-1 0,0 1-1,0-1 1,0 1-1,0-1 1,0 0-1,0 0 1,0 1-1,2-1 1,-1 0 4,0 0 0,-1-1 0,1 1 0,0-1 0,0 1 0,-1-1 0,1 0 0,0 1 0,-1-1 0,1 0 0,0 0 0,-1 0 0,3-2 0,32-29 128,-2-2-1,0-1 0,42-61 1,-44 50-87,-23 31-93,2 0 0,21-25 0,-31 39-4,0 0 0,0 0 0,0 0-1,0 1 1,0-1 0,0 0 0,1 0 0,-1 1 0,0-1 0,3-1 0,-1 5-141,-3 9 144,-8 25 67,-2 0 0,-28 66 0,12-33-107,21-54 185,-1-1 0,-1 0-1,0 0 1,-1-1 0,-12 19 0,19-33-101,1 1 0,0-1 1,-1 1-1,1-1 0,-1 1 1,1-1-1,0 1 0,-1-1 1,1 0-1,-1 1 0,1-1 1,-1 1-1,1-1 0,-1 0 0,0 0 1,1 1-1,-1-1 0,1 0 1,-1 0-1,0 0 0,1 0 1,-1 0-1,1 1 0,-1-1 1,0 0-1,1 0 0,-1-1 1,0 1-1,1 0 0,-1 0 1,0 0-1,-1-1-11,1 0 1,0 0-1,0 0 0,0 0 1,1 0-1,-1 0 0,0 0 1,0 0-1,0 0 1,1 0-1,-1 0 0,1 0 1,-1-1-1,1 1 0,-1-2 1,0 0-4,0-1-1,0 1 1,1 0 0,-1-1 0,1 1 0,0 0 0,0-1 0,0 1-1,0 0 1,1-1 0,-1 1 0,1 0 0,0 0 0,0-1 0,0 1-1,1 0 1,-1 0 0,1 0 0,-1 0 0,1 1 0,0-1 0,0 0-1,4-3 1,-2 2-10,1 0-1,0 0 1,0 0-1,0 0 1,0 1-1,1 0 1,-1 0-1,1 0 1,0 1-1,0 0 1,9-2-1,4 0-180,0 2 0,0 0 0,0 1 0,1 0 0,-1 2 0,0 0 0,0 1 0,0 2 0,27 6 0,-43-8-400,1-1 0,-1 1-1,1-1 1,-1 1-1,5 3 1,-7-4 145,0 0-1,0 0 1,0 0 0,0 0 0,0 0-1,0 0 1,0 0 0,0 0-1,-1 0 1,1 0 0,0 0 0,-1 0-1,1 1 1,-1-1 0,1 0-1,-1 1 1,1-1 0,-1 2-1,0 8-2474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0:12.1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 7 6304,'-21'-7'2848,"16"10"-2464,0-3-352,10 0-96,-5 4 160,8 4-32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0:14.2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5 418 3232,'-5'0'6930,"10"-1"-3389,0-3-4498,1-2 1273,0-1-1,-1 0 1,1 0-1,-1 0 0,0 0 1,-1-1-1,5-11 1,7-11 78,6-9 31,1 2 0,2 0 0,38-41 1,-37 47-360,-16 19-13,0 0-1,16-13 1,-8 6-7,-15 15-57,1 0-1,0 0 1,0 0 0,7-4-1,-11 7 7,0 1 0,0 0 0,0 0 0,1 0-1,-1 0 1,0 0 0,0 0 0,1 0 0,-1 0 0,0 0-1,0 0 1,1 0 0,-1 0 0,0 0 0,0 0 0,1 0 0,-1 0-1,0 0 1,0 1 0,0-1 0,1 0 0,-1 0 0,0 0-1,0 0 1,0 0 0,1 0 0,-1 1 0,0-1 0,0 0 0,0 0-1,0 0 1,1 1 0,5 10-143,2 14-35,-7-6 208,-1-1 1,0 1 0,-2-1-1,-5 29 1,6-45-21,-6 33 56,3-24 64,2 1-1,0 0 1,-1 14 0,4-26-96,-1 0-1,0 0 1,1 0-1,-1 0 1,1 0-1,-1 0 1,0 0-1,1 0 1,-1 0-1,0 0 1,1 0-1,-1 0 1,1 0-1,-1-1 1,0 1-1,1 0 1,-1 0-1,0 0 1,1-1-1,-1 1 1,0 0-1,1 0 1,-1-1-1,0 1 1,1-1-1,12-18 126,0-1-1,12-28 0,-14 27-173,1 0 0,21-29 0,-2 20-502,-31 30 515,0 0 1,0-1 0,0 1-1,0 0 1,1 0-1,-1 0 1,0 0 0,0 0-1,1 0 1,-1 0-1,0 0 1,0 0 0,0 0-1,1 0 1,-1 0-1,0 0 1,0 0 0,1 0-1,-1 0 1,0 0-1,0 0 1,0 0 0,1 0-1,-1 0 1,0 0 0,0 0-1,0 0 1,1 0-1,-1 1 1,0-1 0,0 0-1,0 0 1,0 0-1,1 0 1,-1 1 0,0-1-1,0 0 1,0 0-1,0 0 1,0 0 0,1 1-1,3 8-66,-2 3 31,-2 0 0,1 0-1,-1 0 1,-1 0-1,0 0 1,-4 14 0,2-8 227,-1 31 1,4-39-103,0 0 1,1 1-1,0-1 0,4 17 0,-5-26-68,1 0 0,-1 0 0,0-1 0,1 1 0,-1 0 0,1 0 0,-1-1 0,1 1 0,-1 0 0,1-1 0,-1 1 0,1-1 0,0 1 0,-1-1 0,1 1 0,0-1 0,0 1 0,-1-1 0,1 0 0,0 1 0,0-1 0,0 0 0,-1 0 0,1 0 0,0 1 0,0-1 0,0 0 0,0 0 0,-1 0 0,1 0 0,0 0 0,0-1 0,0 1 0,0 0 0,-1 0 0,2-1 0,3-1 35,1 0 1,-1 0-1,0 0 1,6-5-1,-11 7-46,100-69 169,-27 18-234,-61 43-3,0 1 0,0 1 0,1 0 0,21-7 0,-34 13 59,1 0 1,-1 0 0,1 0-1,-1 0 1,1 0 0,-1 0-1,1 0 1,-1 0 0,1 0-1,-1 0 1,0 0-1,1 0 1,-1 0 0,1 0-1,-1 1 1,1-1 0,-1 0-1,1 0 1,-1 0 0,0 1-1,1-1 1,-1 0 0,1 1-1,-1-1 1,0 0-1,1 1 1,-1-1 0,0 0-1,0 1 1,1-1 0,-1 1-1,0-1 1,0 0 0,1 1-1,-1-1 1,0 1 0,0-1-1,0 1 1,0-1-1,0 1 1,0-1 0,0 1-1,1 25-137,-2-19 152,1 3-7,1-1 1,-1 0 0,2 0 0,-1 1-1,1-1 1,1 0 0,-1-1-1,1 1 1,1 0 0,0-1-1,0 0 1,7 10 0,-10-16 17,1 0 0,-1 0 0,0-1 1,1 1-1,-1-1 0,1 1 0,0-1 0,-1 1 1,1-1-1,0 0 0,0 0 0,0 0 0,0 0 0,0 0 1,0-1-1,0 1 0,0 0 0,0-1 0,0 0 1,1 1-1,-1-1 0,0 0 0,0 0 0,0 0 1,0 0-1,1-1 0,-1 1 0,0-1 0,2 0 1,-1 0 16,0-1 1,-1 1 0,1-1 0,-1 0 0,1 1-1,-1-1 1,0 0 0,0-1 0,0 1 0,0 0-1,0-1 1,0 1 0,0-1 0,-1 1 0,1-1-1,-1 0 1,0 0 0,0 0 0,0 0 0,1-5-1,-1-1-39,1-1 0,-1 1-1,-1-1 1,0 0 0,0 1 0,-1-1-1,0 1 1,-3-14 0,3 19 1,0 1-1,0-1 1,0 1 0,-1-1 0,1 1 0,-1 0 0,0 0-1,0 0 1,0 0 0,0 0 0,0 0 0,-1 0 0,1 1-1,-1-1 1,0 1 0,0-1 0,0 1 0,0 0 0,0 0-1,0 1 1,0-1 0,-1 1 0,1-1 0,-1 1 0,-5-1-1,-3-1-43,-5-1-31,16 4 67,1 0 1,0 0-1,0 0 1,-1 0-1,1-1 1,0 1-1,-1 0 1,1 0-1,0 0 1,-1 0-1,1 0 0,0 0 1,-1 0-1,1 0 1,0 0-1,0 0 1,-1 0-1,1 0 1,0 1-1,-1-1 1,1 0-1,0 0 0,0 0 1,-1 0-1,1 0 1,0 1-1,-1-1 1,2-1-3,1 1 1,-1-1 0,0 0-1,1 1 1,-1-1-1,0 1 1,1 0 0,-1-1-1,0 1 1,1 0 0,-1 0-1,3 0 1,-3 0 13,149-24 242,-141 22-211,7-2-68,0 1 1,1 0-1,18 0 0,-31 3 32,0 0 0,1 0 0,-1 1 1,0 0-1,0 0 0,7 3 0,-9-4-1,-1 1-1,1-1 1,-1 1-1,0 0 0,1 0 1,-1-1-1,0 1 1,0 0-1,0 0 1,1 1-1,-1-1 1,0 0-1,-1 0 1,1 0-1,0 1 1,0-1-1,0 0 1,-1 1-1,1-1 1,0 3-1,1 10 197,0 1 0,-2 16-1,45-72 362,-40 36-568,1 0-1,0 0 1,0 1 0,0 0-1,11-4 1,-15 7 0,-1 0 0,1 0 0,0 1 0,0-1 0,-1 1 0,1 0 0,0-1 0,0 1 0,0 0 0,0 0 1,-1 0-1,1 0 0,0 1 0,0-1 0,0 0 0,0 1 0,-1-1 0,1 1 0,0 0 0,0-1 0,-1 1 0,1 0 0,-1 0 0,1 0 0,-1 0 0,1 0 0,2 3 0,0 2 33,1 0 0,-1 1 0,0-1 0,-1 1 0,4 8 0,7 13 15,-2-6-37,-9-16 24,-1 0 0,2 0 0,-1 0 0,1-1 0,0 1 0,0-1 0,1 0 0,-1 0 0,1 0 0,0-1-1,11 8 1,-8-8 62,0 0-1,0-1 1,0 0-1,1 0 0,-1-1 1,1 1-1,0-2 0,0 0 1,-1 0-1,12 0 1,-15-1-58,-1 0 0,1-1 1,0 0-1,-1 1 1,1-2-1,0 1 1,-1 0-1,1-1 0,-1 0 1,0 0-1,0 0 1,1-1-1,-2 1 0,1-1 1,0 0-1,0 0 1,-1 0-1,0-1 0,1 1 1,2-6-1,-5 7-366,0 0-1,0 1 1,-1-1 0,1 0-1,-1 0 1,1 0-1,-1 0 1,0 0-1,0-3 1,0 4-163,0 0 0,0-1 0,0 1 0,0 0 0,0-1 0,1 1 0,-1 0 0,0 0 0,1-1 0,-1 1 0,1 0 0,-1 0 0,1 0 0,1-2 0,5 1-1763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4:03.6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7 466 1984,'-1'1'211,"0"1"0,1-1-1,-1 1 1,0-1 0,1 1 0,-1-1 0,1 1-1,-1-1 1,1 1 0,0 0 0,-1-1 0,1 1 0,0 0-1,0-1 1,0 1 0,0 0 0,1-1 0,-1 1-1,0-1 1,2 3 0,-2-2-38,0-1 0,1 1 1,-1-1-1,1 1 0,-1-1 0,1 1 0,0-1 1,0 0-1,-1 0 0,1 1 0,0-1 0,0 0 0,0 0 1,0 0-1,1 0 0,-1 0 0,0 0 0,0 0 1,1 0-1,-1-1 0,0 1 0,3 1 0,-1-2 15,0 0 0,0 0 0,-1 0 0,1 0 0,0 0-1,0-1 1,-1 1 0,1-1 0,0 0 0,-1 1 0,1-1 0,0 0-1,-1-1 1,5-2 0,2-2 236,0-1 1,13-13-1,-16 14-253,20-22 461,24-32 0,-15 17-392,12-14 33,52-58 632,-75 91-1241,-24 23 332,0 1-1,0 0 0,0 1 1,0-1-1,0 0 0,1 0 1,-1 0-1,0 0 1,0 0-1,0 0 0,0 0 1,0 0-1,1 0 1,-1 0-1,0 0 0,0 0 1,0 0-1,0 0 1,0 0-1,0 1 0,0-1 1,1 0-1,-1 0 1,0 0-1,0 0 0,0 0 1,0 0-1,0 1 0,0-1 1,0 0-1,0 0 1,0 0-1,0 0 0,0 0 1,0 1-1,0-1 1,0 0-1,0 0 0,0 0 1,0 0-1,0 0 1,0 1-1,0-1 0,0 0 1,0 0-1,0 0 1,0 0-1,0 0 0,0 0 1,0 1-1,0-1 0,0 0 1,0 0-1,-1 0 1,1 0-1,0 0 0,0 0 1,0 1-1,-59 150 550,-64 153 478,35-111 529,85-187-1656,-4 9 1359,7-13-432,5-7-312,188-322 231,-109 166-759,-53 108-124,38-49 0,-54 81 33,-5 8-10,0-1 0,1 1 0,0 1-1,23-20 1,-33 32 99,0-1 0,0 0 0,0 0 0,0 1 0,0-1-1,0 0 1,1 1 0,-1-1 0,0 1 0,0 0 0,1-1-1,-1 1 1,0 0 0,0 0 0,1-1 0,-1 1 0,0 0-1,1 1 1,-1-1 0,0 0 0,1 0 0,-1 0 0,2 1-1,-2 0 10,1 0-1,-1 0 1,0 0-1,0 0 0,0 0 1,0 1-1,0-1 1,0 0-1,0 0 0,0 1 1,0-1-1,-1 0 1,1 1-1,0-1 0,-1 1 1,1-1-1,-1 1 0,0-1 1,1 1-1,-1 1 1,0 7 21,0 0 0,-1 0 0,0 0 0,0 0 0,-1 0 0,-1-1 0,1 1 0,-9 17 0,2-1-4,-2 5 63,-17 36-1,27-64-43,-1 0 1,1 0-1,-1 0 1,0 0-1,0-1 1,0 1-1,0-1 1,-1 1-1,1-1 1,-1 0-1,1 0 1,-1 0-1,0 0 1,0 0-1,0-1 1,0 1-1,0-1 1,0 0-1,0 0 1,0 0-1,-1 0 0,1 0 1,0-1-1,-1 0 1,1 1-1,0-1 1,-4-1-1,5 1-20,-1-1 0,1 1 0,0-1 0,0 0-1,0 1 1,0-1 0,-1 0 0,1 0-1,-3-3 1,3 2-64,1 2-27,11 8-96,-5-5 179,1 0 1,-1 0 0,0-1 0,1 0-1,0 0 1,-1 0 0,1-1 0,0 0 0,0 0-1,0 0 1,0-1 0,0 0 0,0 0-1,-1-1 1,1 1 0,0-1 0,10-3-1,6-2 75,1-2-1,-2 0 0,24-13 0,277-137 558,-303 148-597,0-1 1,-1 0-1,23-20 1,-33 24-48,-1 1 0,0-1 0,0-1 0,0 1 0,-1-1 0,-1 0 0,1-1 0,-1 1 0,6-16 0,-11 22-5,1 1 0,-1 0 0,1-1-1,-1 0 1,0 1 0,1-1 0,-1 1-1,0-1 1,0 1 0,0-1 0,0 0-1,-1-1 1,1 2 8,-1 1 0,1-1 0,0 1 0,-1-1 0,1 1 0,-1-1-1,1 1 1,0-1 0,-1 1 0,1 0 0,-1-1 0,1 1 0,-1 0 0,1 0 0,-1-1 0,1 1 0,-1 0-1,0 0 1,1 0 0,-1-1 0,1 1 0,-1 0 0,1 0 0,-1 0 0,0 0 0,1 0 0,-1 0 0,1 0 0,-1 0-1,0 1 1,1-1 0,-1 0 0,1 0 0,-1 0 0,1 1 0,-1-1 0,1 0 0,-2 1 0,-18 8-154,-23 14 0,29-15 127,1-1 37,1 1 0,0 0 0,1 1 0,-1 0 0,-16 19 1,24-24 25,0 1 1,0 1-1,0-1 1,0 1-1,1-1 1,0 1 0,0 0-1,0 0 1,1 0-1,0 1 1,0-1 0,1 0-1,0 1 1,-1 10-1,2-16-8,0 1 0,0-1 1,0 1-1,0-1 0,0 1 0,1-1 0,-1 0 0,0 1 0,1-1 0,-1 1 0,1-1 0,0 0 0,-1 1 1,1-1-1,0 0 0,0 0 0,0 1 0,0-1 0,0 0 0,2 2 0,-1-2 18,0 0-1,0 0 1,1 0-1,-1 0 0,0-1 1,1 1-1,-1 0 1,0-1-1,1 0 1,-1 1-1,5-1 1,4-1 91,1 0 0,0-1 0,-1 0 0,13-5 0,-24 7-126,52-18 169,60-28-1,2-2-420,-101 44 217,-3 0-19,0 0 0,0 1 1,1 0-1,13-2 1,-21 5 57,0 0 1,0 0 0,-1 0 0,1 0 0,0 0-1,0 1 1,0 0 0,0-1 0,-1 1 0,1 0 0,0 0-1,-1 0 1,1 0 0,-1 1 0,1-1 0,-1 1-1,1 0 1,-1-1 0,0 1 0,4 4 0,5 8 202,-3-5-58,0 1 1,0-1-1,1 0 1,0-1-1,1 0 0,18 11 1,-14-12 18,1 0 1,0-1-1,0-1 1,1-1-1,0 0 1,-1-1-1,1-1 1,0 0-1,21-1 1,-22-1-260,0-1 0,0-1 1,0 0-1,16-6 0,-19 5-712,-1-1-1,-1 0 1,1-1-1,0 0 1,16-12 0,-10 2-3463,-6-1-3473,-2 3 2235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7:04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49 151 6144,'-48'-40'2784,"48"37"-2432,13-2-32,5 2-256,54-9 1248,12 4-736,52-12 0,-1 8-384,36-4 224,-5 4-224,0 0-448,-26 4 128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0:14.5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78 5216,'-16'-2'8254,"24"-1"-6791,29-15 580,-25 11-1933,0 0 1,1 2 0,0 0 0,14-4 0,2-1-30,0 1-369,-10 6-2902,-6 5 1153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0:18.9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1024 3808,'5'-7'1355,"0"0"-1,1 0 1,10-11-1,231-257 4332,-243 269-5662,-1 3-78,-1 0 1,1-1-1,-1 1 0,1 0 1,0 0-1,0 0 0,1 1 1,5-4-1,-9 6 46,0 0-1,1 0 1,-1 0-1,0 0 1,1 0 0,-1 0-1,0 0 1,0 1 0,1-1-1,-1 0 1,0 0 0,0 0-1,0 0 1,1 1 0,-1-1-1,0 0 1,0 0-1,0 1 1,0-1 0,1 0-1,-1 0 1,0 1 0,0-1-1,0 0 1,0 1 0,0-1-1,0 0 1,0 0 0,0 1-1,0-1 1,0 0 0,0 1-1,0-1 1,0 0-1,0 0 1,0 1 0,0 17-168,0-14 160,-1 5 116,1 0 0,0 0 0,1 0 0,0-1 0,0 1 0,1 0 0,0-1 0,0 1 0,1-1 1,0 0-1,1 0 0,4 8 0,-3-8 51,0 0 1,0 0 0,12 12-1,-15-18-107,0-1 0,0 1 0,0 0 0,0 0 0,0-1-1,0 1 1,1-1 0,-1 0 0,1 1 0,-1-1 0,1 0 0,-1-1 0,1 1-1,0 0 1,-1-1 0,1 1 0,0-1 0,3 0 0,3-1 88,-1-1 1,1 0 0,-1 0-1,0-1 1,0 0-1,0 0 1,0-1-1,0 0 1,12-9 0,5-6 72,30-29 1,-39 34-98,-7 5-53,6-4 42,15-17 1,-27 25-115,0 1 1,1 0-1,-1-1 1,-1 1 0,1-1-1,-1 0 1,0 0-1,0 0 1,2-6-1,-4 10-7,0 0 0,0 0-1,1 1 1,-1-1-1,0 0 1,0 0-1,0 1 1,0-1-1,0 0 1,0 0-1,0 0 1,0 1-1,-1-1 1,1 0-1,0 0 1,0 0-1,0 1 1,-1-1 0,1 0-1,-1 1 1,1-1-1,0 0 1,-1 0-1,0 1 3,0-1 1,0 1-1,1-1 0,-1 1 0,0 0 0,0 0 0,0-1 1,1 1-1,-1 0 0,0 0 0,0 0 0,0 0 1,0 0-1,0 0 0,1 0 0,-1 0 0,-2 1 0,-1 0-28,0 0-1,0 1 0,0-1 0,1 1 0,-1 0 0,0 0 1,-6 5-1,6-3 43,0 0 0,0 1 1,0-1-1,0 1 0,1 0 0,-1 0 1,1 0-1,0 0 0,1 0 1,0 1-1,-1-1 0,-1 10 0,3-7-7,-1 1 0,1-1-1,0 1 1,1-1 0,0 1-1,1 0 1,-1-1 0,4 12-1,-2-11 67,0-1-1,0 0 0,1 0 1,0 0-1,0-1 0,1 1 1,0-1-1,0 0 0,1 0 0,0 0 1,0 0-1,1-1 0,0 0 1,0 0-1,0-1 0,1 0 1,0 0-1,0 0 0,9 5 1,-11-9 1,0 1 0,0-1 0,0 1 0,0-1 0,0 0 0,0-1 0,0 0 0,0 1 0,0-1 0,9-2 0,-5 1 27,-1-1 1,0-1-1,0 1 1,1-1 0,13-8-1,-5 1 5,-1-1 0,-1 0 0,0-1-1,-1-1 1,17-17 0,-9 4-42,-2 0 1,31-53 0,-36 53-38,-2-1 1,-2-1 0,0 0 0,11-48 0,-10 33 2,80-353-163,-90 363 30,-2 31 99,0 0-1,0 0 1,0 0-1,-1 0 1,1 0-1,-1 0 1,1 0-1,-1 0 1,0 0-1,0 0 1,1 0-1,-1 0 1,-2-1-1,2 2 14,1 1 0,0-1 0,-1 1 0,1 0 0,-1 0-1,1-1 1,-1 1 0,1 0 0,-1 0 0,1-1-1,-1 1 1,0 0 0,1 0 0,-1 0 0,1 0-1,-1 0 1,1 0 0,-1 0 0,1 0 0,-1 0 0,0 0-1,1 0 1,-1 0 0,1 0 0,-1 1 0,1-1-1,-1 0 1,1 0 0,-1 1 0,1-1 0,-2 1 0,-13 12-142,9-5 123,-1 1 0,2 0-1,-1 0 1,1 1-1,-7 18 1,4-4 33,-8 39 0,1 15 6,4 1 0,3 1-1,3 108 1,6-174 16,0-1-1,0 1 1,2-1-1,6 24 1,-8-33-3,1-1 1,-1 1-1,1 0 1,0-1-1,0 0 1,1 1-1,-1-1 0,0 0 1,5 3-1,-6-4 12,1-1-1,0 0 1,0 1-1,0-1 1,0 0-1,0 0 1,0 0 0,1 0-1,-1-1 1,0 1-1,0-1 1,1 1-1,-1-1 1,0 0-1,1 1 1,3-2-1,21-3 54,-1-1-1,0-1 0,-1-1 0,1-1 0,23-13 0,29-8-29,108-42-231,-182 70 176,-3 2 5,-8 9 5,-19 12-110,-23 8-62,-37 25 293,76-47-90,0 0 0,1 1 0,0-1 0,0 2 0,1-1 0,-8 14 0,15-22-21,0 0 1,0 0-1,1 0 1,-1 1-1,1-1 0,-1 0 1,1 1-1,-1-1 0,1 0 1,-1 1-1,1-1 0,0 0 1,0 1-1,0-1 1,0 1-1,0-1 0,1 3 1,-1-4-5,0 1 1,0-1 0,0 1 0,1-1 0,-1 0 0,0 1 0,0-1 0,1 0-1,-1 1 1,0-1 0,1 0 0,-1 1 0,1-1 0,-1 0 0,0 0 0,1 1-1,-1-1 1,1 0 0,-1 0 0,1 0 0,1 1 8,-1-1 0,1 0 0,-1 0 0,1 0 0,-1 0 0,0 0 0,1-1 0,-1 1 0,3-1 0,13-6 76,0 0-1,0-2 1,-1 0 0,0-1 0,18-14 0,-2 2-13,-19 13-77,-1 0 1,0 0-1,0-1 1,-1-1-1,-1 0 1,15-18-1,-13 14-225,-8 11-10,-7 12 54,0-3 147,1-1-1,0 1 1,0 0-1,1 0 1,-1 0-1,1 0 1,0 0-1,1 0 1,-1 9-1,1-11 34,0 0-1,0 0 1,0 0 0,1 0-1,0 0 1,-1 0-1,1 0 1,0-1-1,0 1 1,1 0-1,-1 0 1,1-1-1,-1 1 1,1-1 0,0 1-1,0-1 1,0 0-1,3 3 1,-4-4 3,0 0 0,0 0 0,1-1 0,-1 1 1,0 0-1,0-1 0,1 1 0,-1-1 0,0 1 1,1-1-1,-1 0 0,0 0 0,1 1 0,-1-1 1,0 0-1,1 0 0,2-1 0,-1 0 5,0 1 0,0-1 0,0 0-1,0 0 1,-1-1 0,1 1 0,4-4-1,3-2 29,-1-1-1,0 0 0,9-10 1,-15 14-26,22-27 5,0-1 1,-3-1-1,21-40 0,157-324 231,-187 370-269,12-27-40,-23 48 15,0 0 1,0-1-1,0 1 0,-1-1 0,0 0 0,0-7 1,-1 12 20,1 1 0,-1 0 1,0 0-1,0 0 0,0 0 1,0 0-1,-1 0 0,1 0 1,0 0-1,0 0 0,-1 0 1,1 0-1,0 0 0,-1 0 1,1 0-1,-1 0 0,1 0 1,-1 0-1,0 1 0,1-1 1,-1 0-1,0 0 1,0 0-1,1 1 0,-1-1 1,-1 0-1,0 0 4,0 1 0,1 0 0,-1 0 0,0 0 0,1 0-1,-1 0 1,1 0 0,-1 0 0,0 0 0,1 1 0,-1-1 0,1 1 0,-1-1 0,0 1 0,-1 0 0,-5 4-23,-1 0 0,1 0 1,0 0-1,-12 12 0,11-7 9,0 0-1,1 0 1,0 1-1,0 0 0,1 0 1,-7 17-1,2-1 5,-14 48-1,15-34 26,-10 67 0,18-84 15,2-1 1,0 1-1,1 0 1,4 31-1,-2-46 1,0 0 0,0 0 0,1 0 1,0-1-1,0 1 0,1-1 0,0 1 0,0-1 0,1-1 0,7 10 1,-8-12 15,0 0 1,1-1 0,-1 0 0,1 0 0,0 0 0,0 0 0,1-1-1,-1 0 1,1 0 0,-1 0 0,1-1 0,0 1 0,0-1 0,0-1 0,10 2-1,-5-2 20,1 0-1,-1-1 0,1 0 0,-1-1 0,1-1 0,-1 1 1,0-2-1,14-4 0,-9 1-2,0 0 1,-1-1-1,1-1 1,25-18-1,-33 19-75,0 0 0,-1 0-1,0-1 1,0 0 0,7-10-1,-1 1-149,-6 11-56,-5 11 95,-3 15 31,0-16 88,-2 66 96,2-65-83,1 0 0,-1 1 0,1-1 0,1 0-1,-1 1 1,1-1 0,2 9 0,-3-13 25,0 1 0,1-1 0,-1 0 0,1 1 0,0-1 0,-1 0 0,1 0 1,0 1-1,-1-1 0,1 0 0,0 0 0,0 0 0,0 0 0,0 0 0,0 0 0,0 0 0,1-1 0,-1 1 0,0 0 0,0 0 0,1-1 1,-1 1-1,0-1 0,1 0 0,-1 1 0,0-1 0,1 0 0,-1 1 0,1-1 0,-1 0 0,0 0 0,1 0 0,1-1 0,1 0-3,-1 1-1,0-1 0,0 0 0,0-1 1,0 1-1,0 0 0,0-1 0,0 0 1,0 1-1,4-5 0,23-25-5,-14 14 40,-5 7-25,-2-1-1,1 1 1,-1-2 0,13-22 0,1 6-343,-23 81 32,-16 57 299,15-105-37,1 0-1,0 0 0,0-1 0,1 1 1,-1 0-1,3 7 0,-2-6 121,-1-6-88,1 1-1,-1-1 1,0 1-1,0-1 1,0 0-1,0 1 1,0-1 0,1 1-1,-1-1 1,0 0-1,0 1 1,1-1-1,-1 0 1,0 1 0,1-1-1,-1 0 1,0 0-1,1 1 1,-1-1-1,0 0 1,1 0-1,-1 0 1,1 1 0,-1-1-1,0 0 1,1 0-1,-1 0 1,1 0-1,-1 0 1,1 0 0,17-3 236,-11 0-177,0 0-1,12-8 1,11-9-38,48-44 1,-62 49-42,-1-1 0,-1 0 1,0-1-1,15-25 0,-27 37-20,5 10-214,11 0 267,0 0 0,1-1-1,0-1 1,0-1 0,0 0 0,0-1-1,0-2 1,34-3 0,-37 0 47,24-7 1,-4 0-162,-7-2-22,-25 12 157,2 1-245,-8 12 104,-1-1 109,1 1 0,0-1 0,1 0 0,0 1 0,1-1 0,1 15 0,1-2 0,-3-21-24,1 0 1,1 1 0,-1-1-1,0 0 1,1 0 0,0 1-1,0-1 1,0 0 0,2 4-1,-3-6 5,0 0 18,1 0-1,-1 0 0,0 0 0,1 0 1,-1 0-1,0-1 0,1 1 1,-1 0-1,1 0 0,0 0 0,-1-1 1,1 1-1,0 0 0,-1 0 1,1-1-1,0 1 0,0-1 1,-1 1-1,1-1 0,0 1 0,0-1 1,0 1-1,0-1 0,0 0 1,0 1-1,0-1 0,0 0 1,0 0-1,0 0 0,0 0 0,0 0 1,0 0-1,0 0 0,1 0 1,12-4 26,0-1-1,0 0 1,-1-1 0,1 0 0,-1-1 0,-1-1 0,23-17 0,-9 3-36,-1-1 0,30-35 0,23-33-45,-78 91 35,0-1 1,0 1-1,0 0 0,1-1 0,-1 1 0,0 0 0,0-1 0,0 1 1,1 0-1,-1 0 0,0-1 0,1 1 0,-1 0 0,0 0 0,1-1 0,-1 1 1,0 0-1,1 0 0,-1 0 0,0-1 0,1 1 0,-1 0 0,0 0 1,1 0-1,-1 0 0,1 0 0,-1 0 0,0 0 0,1 0 0,-1 0 0,1 0 1,3 15-158,-3 1 171,-1 0 0,-1 0-1,-3 21 1,1-8-125,2-18 128,-1-1-1,1 0 1,-2 1-1,1-1 1,-2 0-1,1-1 0,-1 1 1,-1-1-1,0 1 1,0-1-1,-11 14 1,16-22 21,-1 0 0,0 0 0,0 0 0,0 0 0,0 0 0,0 0 0,0 0 0,0-1 0,0 1 0,0 0 0,0 0 0,0-1 0,-2 2 0,2-2-23,0-1 0,0 1 0,0 0 0,0 0 0,0-1 0,0 1 0,0 0 0,0-1 1,0 1-1,0-1 0,0 1 0,0-1 0,0 0 0,1 1 0,-1-1 0,0 0 0,0 0 0,1 1 0,-1-1 0,1 0 1,-2-1-1,-23-36 3,25 38-16,-1-1 0,1 1-1,0 0 1,-1-1-1,1 1 1,0-1 0,-1 1-1,1-1 1,0 1 0,0-1-1,-1 1 1,1-1-1,0 1 1,0-1 0,0 1-1,0-1 1,0 1 0,0-1-1,0 0 3,0 1-1,0 0 1,0 0 0,0-1-1,1 1 1,-1 0 0,0 0-1,0-1 1,0 1-1,1 0 1,-1 0 0,0 0-1,0 0 1,0 0 0,1-1-1,-1 1 1,0 0-1,1 0 1,-1 0 0,0 0-1,0 0 1,1 0 0,-1 0-1,1 0 1,23 1 22,-20 0 50,28 3-147,-4 0 116,1-1 0,46-1 0,-67-3-26,0 1 0,0-2 0,0 1 0,0-1 0,-1 0 0,1 0 0,-1-1 0,1 0 0,-1 0 0,0-1 0,0 0 1,0 0-1,-1-1 0,9-7 0,-4-1 17,0-1 1,0 0-1,-2 0 0,0-1 1,8-18-1,0-4-6,-3 0-1,15-53 1,-14 38-17,59-219-27,-73 269 3,-1 0 1,1 0-1,-1 0 0,0 0 0,0 0 0,0 0 0,0 0 1,0 0-1,0-1 0,-1 1 0,1 0 0,-1 0 0,0 0 0,0-2 1,0 4 0,0 0 1,1 0 0,-1 1 0,1-1-1,-1 0 1,1 1 0,-1-1 0,0 0-1,1 1 1,-1-1 0,1 0 0,0 1-1,-1-1 1,1 1 0,-1-1 0,1 1-1,-6 7-26,2-1 0,-1 1 0,1 0 1,0 0-1,1 0 0,0 0 0,0 0 0,-2 14 0,-9 73 51,12-74-19,-7 55 3,5 1 1,8 140-1,-3-211 38,-1-1 0,1 0 0,0 0 0,0 0 0,1-1 0,2 7 0,-4-10-18,1 0-1,-1 0 1,1 0 0,-1 0 0,1 0 0,0-1-1,-1 1 1,1 0 0,0 0 0,0 0 0,0-1-1,-1 1 1,1 0 0,0-1 0,0 1 0,0-1-1,0 1 1,0-1 0,0 1 0,0-1 0,0 0-1,0 1 1,0-1 0,1 0 0,-1 0 0,0 0-1,0 0 1,0 0 0,0 0 0,0 0 0,0 0-1,0 0 1,0-1 0,1 1 0,0-1 0,4-2-1,-1 0 0,0 0 1,0 0-1,-1 0 0,1-1 1,6-7-1,6-4-8,101-85 36,-115 98-32,1-1-27,0-1 0,1 1 0,-1 1 0,6-4 0,-10 6 13,1 0 0,0-1 0,-1 1 0,1 0-1,-1 0 1,1-1 0,-1 1 0,1 0 0,-1 0 0,1 0-1,-1 0 1,1 0 0,0 0 0,-1 0 0,1 0-1,-1 0 1,1 0 0,0 0 0,-1 0 0,1 1 0,-1-1-1,1 0 1,-1 0 0,1 0 0,-1 1 0,1-1-1,-1 0 1,1 1 0,-1-1 0,1 0 0,-1 1 0,0-1-1,1 1 1,-1-1 0,1 1 0,-1-1 0,0 1-1,0-1 1,1 1 0,-1-1 0,0 1 0,0-1 0,0 1-1,1-1 1,-1 2 0,4 11-6,0 1 0,1-1 0,11 21 0,-12-26 27,1-1-1,0 0 0,0 0 0,0 0 1,0-1-1,1 1 0,9 7 1,-11-12 15,1 1 1,-1-1 0,0 0 0,1 0 0,-1 0 0,1-1-1,-1 0 1,1 0 0,0 0 0,-1 0 0,11 0-1,3-2 68,33-4 0,-38 4-57,12-4-6,-1-1-1,0-2 1,0 0 0,-1-1 0,34-19 0,-34 15-29,11-5-152,-34 18 145,0 0-1,1 0 1,-1 0-1,0 0 1,0 0-1,0 0 1,0 0-1,0 0 1,0 0-1,0 0 1,1 0-1,-1 0 1,0 0 0,0-1-1,0 1 1,0 0-1,0 0 1,0 0-1,0 0 1,1 0-1,-1 1 1,0-1-1,0 0 1,0 0 0,0 0-1,0 0 1,0 0-1,0 0 1,1 0-1,-1 0 1,0 0-1,0 0 1,0 0-1,0 0 1,0 0 0,0 0-1,0 0 1,0 1-1,0-1 1,0 0-1,0 0 1,1 0-1,-1 0 1,0 0-1,0 0 1,0 0 0,0 0-1,0 1 1,0-1-1,0 0 1,0 0-1,0 0 1,0 0-1,0 0 1,0 0-1,0 0 1,0 1 0,0-1-1,-2 6-21,-7 7-22,0-1 1,-1 0-1,-20 19 0,13-13 74,5-7-20,-12 14 6,23-23-13,0-1 1,0 1-1,0-1 0,0 1 1,0-1-1,1 1 0,-1-1 1,1 1-1,-1 0 1,1-1-1,0 1 0,-1 0 1,1-1-1,0 1 0,0 0 1,0-1-1,1 3 0,-1-3 10,1 1-1,0-1 0,-1 1 1,1-1-1,0 0 0,0 1 1,0-1-1,0 0 0,0 0 1,1 0-1,-1 0 0,0 0 1,0 0-1,1 0 0,-1 0 1,1 0-1,-1 0 0,1-1 1,2 1-1,0 1 33,0 0 0,1-1-1,-1 0 1,0 0 0,10 0 0,0-2 45,0-1 0,0 0 0,21-7 1,-2 1-48,42-10-2872,-68 16 1611,0-1-1,0 0 1,0 0 0,0 0-1,0-1 1,-1 0 0,9-7 0,-6 3-1243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0:19.2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 12 4736,'-22'-12'2144,"9"12"-1856,3 0 1152,10 3-832,-3-3-224,6 0-256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0:19.5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85 7040,'-5'0'3200,"28"0"-2752,-5 0 576,0 0-640,21-9-96,6 4-160,22-6 96,-1 3-128,1-4-32,-5 4-32,-9-3-32,-9 7 0,-13-7-3168,-5 6 1728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0:19.9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35 4800,'-13'-14'2176,"21"9"-1888,-3 1 832,0 8-672,3-4 320,5 0-448,-4 0-192,5 0-64,-6-4 128,1 4-96,-4-8-160,4 5 0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0:20.2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13 5216,'-13'12'2368,"17"-4"-2048,0-5 896,6 2-736,21-5 352,3 0-480,33-8 160,-1 0-288,10-9 128,-4 9-192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0:24.8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1 861 2560,'0'0'118,"0"1"-1,-1 0 1,1-1 0,0 1-1,0-1 1,0 1 0,0 0-1,0-1 1,1 1 0,-1-1 0,0 1-1,0-1 1,0 1 0,0 0-1,1-1 1,-1 1 0,0-1-1,0 1 1,1-1 0,-1 1 0,0-1-1,1 1 1,-1-1 0,1 1-1,-1-1 1,1 0 0,0 1-1,0-1 18,0 0-1,0 0 0,0 0 0,0 0 1,0-1-1,0 1 0,0 0 0,0-1 1,-1 1-1,1-1 0,0 1 0,0-1 1,0 1-1,0-1 0,-1 0 0,1 1 1,1-2-1,11-13 414,1-1 0,-2 0-1,0 0 1,14-29 0,9-10-135,-12 22-186,74-115 244,-21-2-367,-60 113-81,-2 0-1,11-45 0,-7-14 9,-16 81 27,-1 1 0,0 0-1,-1-1 1,-4-24 0,4 37-81,0 1-1,0 0 1,-1-1 0,1 1 0,0 0 0,-1-1-1,1 1 1,-1 0 0,0-1 0,1 1-1,-1 0 1,0 0 0,0 0 0,0 0-1,-1-1 1,1 1-4,0 1 1,1-1-1,-1 1 0,0 0 1,0-1-1,1 1 0,-1 0 0,0 0 1,0-1-1,0 1 0,0 0 1,1 0-1,-1 0 0,0 0 0,0 0 1,0 0-1,0 0 0,-1 1 1,-1 0-22,1 0-1,-1 1 1,0-1 0,1 0 0,-1 1 0,1 0 0,-1 0 0,1 0 0,0 0 0,0 0 0,-4 4 0,-1 5 34,0 0 1,1 0-1,0 0 0,0 1 0,1 0 1,-5 19-1,2 3 139,-5 39 1,-4 75 211,14-110-156,6 73-1,-2-99-46,1 0 0,0 0-1,1-1 1,0 1-1,0-1 1,1 0 0,10 19-1,-12-27-65,0 1-1,0-1 1,1 0-1,-1 0 1,1 0-1,0 0 1,0 0-1,0-1 0,0 1 1,0-1-1,1 0 1,-1 0-1,0 0 1,1 0-1,0-1 1,-1 1-1,1-1 1,0 0-1,0 0 1,0 0-1,0-1 1,0 1-1,0-1 0,0 0 1,0 0-1,6-2 1,5-1 84,0 0 0,-1-2 0,1 0 0,-1 0 0,15-9 0,-18 8-123,0-1 0,-1 0-1,0 0 1,0-1 0,17-17 0,35-50-17,-57 68-10,30-35-365,-29 106 80,-6-53 313,0 0 0,1 0-1,0 1 1,1-1 0,0 0-1,5 12 1,-7-22-32,4 9 20,0 0 0,0 0 0,8 14 0,-10-22 6,-1 0 0,1 1 0,0-1 0,0 0-1,0 0 1,0 0 0,0 0 0,0-1 0,0 1-1,1 0 1,-1-1 0,0 0 0,1 1 0,0-1 0,-1 0-1,1 0 1,0 0 0,4 0 0,-2-1 56,-1 0 0,1 0 1,0 0-1,0-1 0,0 1 0,0-1 1,-1-1-1,6-1 0,37-17 52,-26 11-144,75-29 54,24-10 199,-74 25-206,54-34-1,-95 53-41,0 1-1,0 0 1,0-1-1,-1 0 0,1 0 1,4-6-1,-8 8 66,-1 2-55,0 0 0,0 0 0,1 0 0,-1 0-1,0-1 1,0 1 0,0 0 0,0 0 0,0 0 0,1 0-1,-1-1 1,0 1 0,0 0 0,0 0 0,0 0 0,0 0 0,0-1-1,0 1 1,0 0 0,0 0 0,0 0 0,0-1 0,0 1-1,0 0 1,0 0 0,0-1 0,0 1 0,0 0 0,0 0-1,0 0 1,0-1 0,0 1 0,0 0 0,0 0 0,0 0 0,0 0-1,0-1 1,-1 1 0,1 0 0,0 0 0,0 0 0,0 0-1,0-1 1,0 1 0,-1 0 0,1 0 0,0 0 0,0 0-1,0 0 1,-1 0 0,1 0 0,0 0 0,0 0 0,0-1 0,-1 1-1,1 0 1,0 0 0,0 0 0,0 0 0,-1 0 0,1 0-1,0 0 1,0 0 0,-26-13-13,20 10-20,0 0-1,1 0 0,-1 0 0,0 1 1,-1 0-1,1 0 0,-7-1 0,5 2 32,-1 1 1,1 0-1,0 0 0,-1 1 1,1 0-1,0 1 0,0 0 0,0 0 1,-15 6-1,-5 5-115,-36 21 1,56-28 124,2-3-29,0 1-1,1 0 0,-1 0 1,1 0-1,0 1 0,1 0 0,-6 6 1,9-9 15,0-1 0,-1 1 1,1 0-1,0-1 1,0 1-1,1 0 1,-1-1-1,0 1 1,1 0-1,-1 0 0,1 0 1,-1 0-1,1-1 1,0 1-1,0 0 1,0 0-1,0 0 0,0 0 1,0 0-1,0 0 1,1 0-1,-1-1 1,1 1-1,-1 0 1,1 0-1,0 0 0,0-1 1,0 1-1,0 0 1,1 1-1,1 1 6,1-1 0,-1 0 0,1-1 0,-1 1-1,1-1 1,0 0 0,0 0 0,0 0 0,0 0 0,0 0 0,0-1 0,1 0-1,5 1 1,9 1 65,32 1 0,-43-4 1,30 1 44,0-1 0,45-7 0,-65 4-66,0-1 0,0 0 0,0-1 0,-1-1-1,0 0 1,28-16 0,-5-2 1,0-2 0,49-42 0,-87 67-262,-4 4 81,-8 12 45,-16 18 155,11-14-76,0 1-1,2 0 0,0 1 1,-20 45-1,32-64 13,1 0-1,0 0 0,-1 0 1,1 0-1,0 0 1,0 0-1,0 0 1,0 0-1,0 0 0,0 0 1,1 0-1,-1 0 1,1 0-1,0 0 0,-1 0 1,1 0-1,0 0 1,0-1-1,0 1 1,0 0-1,3 2 0,0-5 160,0-1 0,1 0 0,-1 0 0,0 0-1,4-4 1,-2 2-130,-1-1-1,1 0 1,-1 0 0,0-1 0,0 1-1,0-1 1,-1 0 0,0 0-1,0-1 1,-1 1 0,0-1-1,0 0 1,0 0 0,-1 0-1,0 0 1,2-13 0,-3 10-58,2-15 9,-3 24 9,0 0 0,0-1 0,0 1 0,0 0 0,0 0 0,0-1 0,-1 1 0,1 0 0,0 0 0,-1 0 0,1 0 0,-1-1 0,1 1 0,-1 0 0,-1-2 0,1 4-11,1-1-1,-1 1 0,0-1 1,1 1-1,-1-1 1,1 1-1,-1-1 1,1 1-1,-1-1 1,1 1-1,-1 0 0,1-1 1,0 1-1,-1 0 1,1-1-1,0 1 1,-1 0-1,1 1 1,-8 18-367,8-16 387,-1 0 0,1 1 0,0-1-1,0 1 1,0-1 0,0 1 0,1-1 0,0 0 0,0 1 0,0-1 0,0 0 0,1 0 0,0 0 0,0 0-1,0 0 1,3 5 0,-3-6 32,1 0-1,-1-1 1,0 1-1,1-1 1,0 1-1,0-1 1,-1 0 0,1 0-1,1 0 1,-1 0-1,0-1 1,0 0-1,0 1 1,1-1-1,-1 0 1,1 0-1,-1-1 1,1 1-1,-1-1 1,5 1-1,4-3 38,-1 1-1,1-1 0,0-1 0,-1 0 0,0-1 0,0 0 0,12-6 0,29-10-46,36-10 196,-82 27-202,-1 0 0,0 0 0,0 0 0,0 0-1,-1-1 1,1 0 0,-1 0 0,8-9 0,-1 1 23,-4 4 7,0 0 0,-1-1 0,9-18 0,-8 15-118,3-6 74,-2-1-1,0-1 0,-1 1 0,0-1 0,2-22 1,14-105 120,-22 136-100,2-10-55,-2 0 0,0-1 0,-4-40 0,3 61 18,0 1 0,0-1-1,0 1 1,0-1-1,0 0 1,0 1-1,-1-1 1,1 1 0,0-1-1,0 0 1,-1 1-1,1-1 1,0 1-1,-1-1 1,1 1 0,-1-1-1,1 1 1,-1-1-1,0 0 5,1 1-1,0 0 0,-1 0 0,1 0 1,-1 0-1,1 0 0,0 0 0,-1 0 1,1 0-1,-1 0 0,1 0 0,0 0 1,-1 0-1,1 0 0,0 0 0,-1 1 1,1-1-1,-1 0 0,1 0 0,0 0 1,-1 1-1,-1 0-12,0 0 1,1 1-1,-1-1 1,1 1-1,-1-1 1,1 1-1,0 0 1,-1 0-1,0 2 0,-3 7 20,1 0-1,0 0 1,1 1-1,-4 20 1,-1 47-22,4-34 24,3 0 0,1 0 0,3-1-1,11 64 1,-9-89 127,1-1-1,0 1 0,2-1 1,0 0-1,17 26 0,-18-38 11,-4-11 216,-3 4-639,1-1 0,-1 0-1,0 0 1,0 0 0,0 0 0,-1 1-1,1-1 1,0 0 0,-1 0 0,0-2-1,-1 1-963,0-1-1,0 1 0,0 0 0,-1 0 0,1 0 0,-6-4 0,-1-2-1094,-1-3 400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0:25.2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23 158 4160,'-6'-1'410,"-10"-2"3272,26 5-2500,8 0-379,0-1-1,1-1 0,-1 0 0,1-1 1,23-5-1,-3-2-249,53-18 0,-44 8-524,-1-2-1,61-37 1,-89 45-2946,-10 3-2918,-4 8 2891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0:25.7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31 3392,'-4'-7'1049,"4"6"-731,-1-1 0,1 1 0,-1-1 0,0 0-1,0 1 1,0-1 0,0 1 0,0 0 0,0-1 0,-1 1 0,1 0 0,0 0 0,-1-1-1,1 1 1,-1 0 0,-2-1 0,38 18 967,1-9-850,0 0-1,41 1 0,-29-4-254,123 6 727,-115-8-635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0:28.1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6 634 3392,'-3'10'2036,"3"-10"-2006,-1 0 0,1 1 0,0-1-1,0 0 1,0 0 0,0 1 0,0-1-1,-1 0 1,1 1 0,0-1 0,0 0 0,0 0-1,0 1 1,0-1 0,0 0 0,0 1 0,0-1-1,0 0 1,0 1 0,0-1 0,0 0 0,0 0-1,0 1 1,0-1 0,0 0 0,0 1 0,1-1-1,-1 0 1,0 0 0,0 1 0,2 17 1533,-3-9 4239,2-12-5682,0 0-1,0 1 1,0-1-1,0 1 1,0-1 0,0 1-1,1 0 1,-1-1 0,1 1-1,0 0 1,0 0 0,3-3-1,5-6 134,22-32 497,-18 23-341,33-35 0,-25 33-395,2 1 0,41-28 0,-61 47-20,-1 0 0,1 0 0,0 1 0,0-1 0,0 1 0,0 0 0,0 0 0,0 0 0,0 0 0,0 1 0,0-1 0,6 1 0,-8 1 1,0-1-1,0 0 0,-1 0 0,1 1 1,0-1-1,0 1 0,-1 0 0,1-1 1,-1 1-1,1 0 0,-1 0 1,1 0-1,-1 0 0,1 0 0,-1 0 1,0 1-1,0-1 0,1 0 1,-1 1-1,0-1 0,0 1 0,0-1 1,-1 1-1,1-1 0,0 1 0,-1 0 1,1-1-1,0 1 0,-1 0 1,0-1-1,1 4 0,-1-1 40,0 1-1,0-1 1,0 1-1,0 0 0,-1-1 1,0 1-1,0-1 1,0 0-1,-3 8 1,-2 2 116,-13 20 0,4-6-97,-28 40 907,71-86-413,-16 11-529,41-22 4,1 3-1,69-24 0,-120 49-37,1-1 0,-1 1 0,1 0 0,0 1 0,0-1 0,-1 1-1,1-1 1,0 1 0,4 1 0,-6-1 10,-1 0 0,0 1 0,1-1 0,-1 1 1,1-1-1,-1 1 0,0 0 0,1-1 0,-1 1 0,0 0 0,1 0 0,-1 0 0,0 0 1,0 0-1,0 0 0,0 0 0,0 0 0,0 1 0,0-1 0,-1 0 0,1 1 0,0-1 0,-1 0 1,1 1-1,0 1 0,0 2 41,0 1 1,-1-1 0,1 0 0,-1 1-1,0-1 1,0 1 0,-1-1-1,1 1 1,-1-1 0,0 0-1,-1 1 1,-3 8 0,9-15 73,0-1 1,0 1 0,0 0 0,0-1-1,-1 0 1,5-3 0,0-1-68,-1 0 1,10-11 0,3-3 37,3-3-25,-19 19-109,0 0 0,0 0 0,0 0 0,0 0 0,1 0 0,-1 1 0,1 0 0,0 0-1,9-4 1,-13 7 48,-1 0-1,1 0 0,0 0 1,-1 1-1,1-1 0,0 0 1,-1 0-1,1 1 0,0-1 1,-1 0-1,1 1 0,0-1 1,-1 0-1,1 1 0,-1-1 0,1 1 1,-1-1-1,1 1 0,-1-1 1,1 1-1,-1-1 0,0 1 1,1 0-1,-1-1 0,0 1 1,1 0-1,-1-1 0,0 1 1,0 0-1,1 1 0,5 22 17,-5-12 4,0 0 1,-1 14-1,0-15-2,0 0 0,0-1 0,3 15 0,-3-23 3,1 0 0,0 0 0,-1 1 0,1-1 0,0 0 0,0 0 0,0 0 0,0 0 0,0 0 0,1 0 0,-1 0 0,1 0 0,-1-1 0,1 1 0,0 0 0,-1-1 0,4 2 0,-2-1 3,-1-1 0,1 0 0,0 0 0,0 0 0,1 0 0,-1 0 0,0-1 0,0 1 0,0-1 0,1 0 0,3 0 0,8-2 58,0 0 0,0-1 0,0-1-1,20-7 1,-21 6-3,32-12 122,79-39 0,-119 53-175,0-1-1,0 0 1,-1 0 0,0 0 0,1-1 0,-1 0 0,-1 0-1,6-7 1,-7 9-22,0-1 0,-1-1 0,1 1-1,-1 0 1,0 0 0,-1-1 0,1 1-1,-1-1 1,0 0 0,0 1 0,0-1-1,0-7 1,-1 11-4,0 1-1,0-1 1,0 0-1,0 0 1,0 1 0,0-1-1,0 0 1,0 1-1,0-1 1,0 0 0,-1 1-1,1-1 1,0 0-1,0 1 1,-1-1-1,1 1 1,0-1 0,-1 0-1,1 1 1,-1-1-1,1 1 1,-1-1 0,1 1-1,-1-1 1,1 1-1,-1-1 1,1 1 0,-1 0-1,1-1 1,-1 1-1,0 0 1,1 0 0,-1-1-1,0 1 1,1 0-1,-1 0 1,0 0 0,1 0-1,-1 0 1,0 0-1,-1 0 1,0 0-6,0 1-1,0-1 1,0 1-1,0-1 1,0 1 0,1 0-1,-1 0 1,0 0-1,0 0 1,1 0 0,-1 0-1,0 0 1,-1 3-1,-2 1-10,0 1 0,1 0-1,0 0 1,0 0 0,1 0-1,0 1 1,0 0 0,0 0-1,1-1 1,0 1 0,0 0-1,-1 10 1,3-13 27,-1 0 1,1 0-1,0 0 0,0 0 0,1 0 1,-1 0-1,1 0 0,0 0 0,0 0 0,0 0 1,0-1-1,1 1 0,-1 0 0,1-1 1,0 1-1,0-1 0,1 1 0,-1-1 1,1 0-1,-1 0 0,1 0 0,0-1 1,0 1-1,5 3 0,-5-5 26,-1 0-1,1 1 0,0-1 1,0 0-1,0-1 1,0 1-1,0 0 1,0-1-1,0 0 1,0 0-1,1 0 1,-1 0-1,0 0 0,0 0 1,0-1-1,0 0 1,0 1-1,0-1 1,0 0-1,4-2 1,6-4 15,1 0 1,24-17-1,-19 11 43,16-12 8,-27 18-154,1 0 0,1 0 0,-1 1 1,1 1-1,20-9 0,-29 14 51,0-1 0,0 1 0,0 0 0,0-1-1,0 1 1,-1 0 0,1 0 0,0-1 0,1 1 0,-1 0 0,0 0-1,0 0 1,0 0 0,0 0 0,0 1 0,0-1 0,0 0 0,0 0 0,-1 1-1,1-1 1,0 0 0,0 1 0,0-1 0,0 1 0,0-1 0,0 1 0,-1 0-1,1-1 1,0 1 0,0 0 0,-1-1 0,1 1 0,0 0 0,-1 0 0,1 0-1,-1 0 1,1 0 0,-1 0 0,0-1 0,1 1 0,-1 0 0,0 0-1,0 0 1,1 0 0,-1 0 0,0 0 0,0 0 0,0 2 0,0 3 12,0 1-1,-1 0 1,0 0 0,0-1 0,-3 13 0,1-4 80,2-13-30,1 1-1,0-1 1,-1 0-1,1 1 0,-1-1 1,0 0-1,0 1 1,0-1-1,-1 2 0,19-20 19,0 1 0,1 0 0,0 2 0,1 0 0,38-19 0,-53 30-104,1 0 0,0 0 0,-1 1 0,1 0 0,0 0 0,0 0 0,0 0 0,6 1 0,-8 0 12,-1 0 1,1 0-1,-1 1 1,0-1-1,1 1 1,-1 0 0,1-1-1,-1 1 1,0 0-1,0 0 1,0 1-1,0-1 1,0 0 0,0 1-1,0-1 1,0 1-1,0 0 1,2 3-1,14 20-41,-14-19 87,0 0-1,0 0 1,0 0-1,1 0 0,9 7 1,-12-12-16,0 1-1,0-1 1,0 0 0,1 0 0,-1 0 0,0 0-1,1 0 1,-1 0 0,1-1 0,-1 1 0,1-1-1,0 0 1,-1 1 0,1-1 0,-1 0 0,1-1-1,-1 1 1,1 0 0,0-1 0,2 0 0,7-3 47,-1-1 1,1 0 0,-1-1-1,0 0 1,-1-1 0,1 0-1,-1 0 1,0-1 0,-1 0-1,14-16 1,-10 8-66,-1 1 0,-1-2 0,0 1-1,-1-2 1,14-32 0,29-102 10,-20 53 69,11-36-93,-41 115-377,-4 18 166,0 14 163,-5 34 53,-6 69-112,9-65 66,-1 93 132,5-113 11,1 0 0,11 54 0,-7-55-46,-4-19 24,-1 0 0,1 0 0,1-1 0,0 1 0,1-1 0,-1 0-1,8 13 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7:23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380 620 4896,'0'-1'309,"1"0"0,-1 0 0,0 0 0,1 0 0,-1 0 0,0 0-1,0 0 1,0-1 0,0 1 0,0 0 0,0 0 0,0 0 0,0 0 0,0 0 0,0-1 0,0 1 0,-1 0 0,1 0 0,-1 0 0,1 0 0,-1-1 0,0 0-114,-1 1 1,1 0 0,0-1-1,-1 1 1,1 0 0,-1 0-1,1 0 1,-1 0 0,1 0-1,-1 0 1,0 1 0,-2-2-1,-5 0-5,1 0 0,-1 0 0,0 1 0,0 1 0,-9-1 0,5 2-60,0 0 1,-1 1 0,1 0 0,0 1-1,1 1 1,-14 5 0,-75 38 601,91-42-669,1 1-1,0 0 0,-15 13 0,20-15-19,0-1 0,1 1 0,-1 1-1,1-1 1,-1 0 0,2 1 0,-1 0 0,0 0 0,-3 8 0,6-12-14,0 0-1,-1 1 1,1-1 0,0 0 0,-1 1 0,1-1-1,0 0 1,0 1 0,0-1 0,0 0 0,1 1 0,-1-1-1,0 1 1,0-1 0,1 0 0,-1 0 0,1 1-1,-1-1 1,1 0 0,0 0 0,-1 1 0,1-1-1,0 0 1,0 0 0,0 0 0,0 0 0,0 0 0,0 0-1,0-1 1,0 1 0,0 0 0,0 0 0,0-1-1,1 1 1,1 0 0,2 1 67,-1-1 1,0 1-1,1-1 0,-1-1 0,1 1 1,0-1-1,-1 1 0,1-1 0,6-1 1,3-2 11,-1 0 0,0 0 0,0-1 0,-1-1 1,1 0-1,-1-1 0,17-10 0,-7 1 85,-1 0 1,36-34-1,-6-11-417,-51 60 221,0 0 0,0 0 0,1 0 0,-1 0 0,0 0 0,0 0 0,0 0-1,0 0 1,1 0 0,-1 0 0,0 0 0,0 0 0,0 0 0,1 0 0,-1 0 0,0 0 0,0 0 0,0 0 0,0 0 0,1 0 0,-1 0 0,0 0 0,0 0-1,0 0 1,0 0 0,1 0 0,-1 1 0,0-1 0,0 0 0,0 0 0,0 0 0,0 0 0,0 0 0,1 1 0,-1-1 0,0 0 0,0 0 0,0 0-1,0 0 1,0 1 0,5 9 42,-3-7-21,1 2 17,7 13 276,13 16-1,-21-30-170,1 0 0,0-1 0,1 1 0,-1-1 0,1 0 1,-1 1-1,1-2 0,0 1 0,0 0 0,6 2 0,-9-5-85,1 1-1,-1-1 1,1 0-1,0 1 1,-1-1-1,1 0 1,-1 0-1,1 0 1,-1 0-1,1-1 1,-1 1-1,1 0 1,0-1-1,-1 1 1,0-1 0,1 1-1,2-2 1,22-17 3,-23 16 6,12-10 152,-2-1-1,16-19 1,-16 17-329,30-29 0,-41 44 90,-1 0 0,0 0 0,0 0 0,1 0 0,-1 0-1,0 0 1,1 1 0,-1-1 0,1 1 0,-1-1 0,1 1 0,-1-1 0,1 1-1,0 0 1,2-1 0,-3 2 17,0-1-1,-1 0 0,1 0 1,0 1-1,0-1 0,-1 1 1,1-1-1,0 0 0,-1 1 1,1-1-1,0 1 0,-1 0 1,1-1-1,-1 1 1,1-1-1,-1 1 0,1 0 1,-1-1-1,0 1 0,1 0 1,-1 0-1,0-1 0,1 1 1,-1 0-1,0 0 0,0 0 1,0-1-1,0 1 0,0 0 1,0 0-1,0 0 1,0-1-1,0 1 0,0 1 1,0 12-48,0-5 124,1 0-1,-1 0 0,-1 0 1,0 0-1,0 0 0,-1 0 1,-5 15-1,58-44 630,-9 4-767,0 2 0,71-14 1,-102 25 46,1 1 1,0 0 0,17 1-1,-24 1-17,0 0-1,1 1 0,-1-1 1,0 1-1,0 0 0,0 1 1,0-1-1,-1 1 0,1 0 1,7 4-1,-10-5 33,-1 1 0,1-1 0,0 1 0,0-1 0,-1 1 0,1 0 0,-1-1 0,0 1 0,1 0 0,-1 0 0,0 0 0,0 0 0,1 3 0,5 31 60,-6-31-22,0 1 1,0 0 0,0 0-1,1-1 1,2 8 0,-3-12-19,0 0 0,0 0 0,0 0 0,0 0 1,0-1-1,0 1 0,0 0 0,0-1 0,0 1 1,0 0-1,0-1 0,0 0 0,0 1 0,0-1 1,1 0-1,-1 1 0,0-1 0,0 0 0,0 0 0,1 0 1,-1 0-1,0 0 0,0 0 0,2-1 0,30-5 34,-33 6-50,15-4-31,1-2 1,-1 0 0,-1 0 0,1-2 0,18-12 0,-9 3-7,-1 0 0,22-23 0,-20 11 110,-24 28-73,0 0 0,0 0 0,0 0 0,0 0 0,-1 0 0,1 0 0,0-1 1,-1 1-1,1 0 0,-1 0 0,1-1 0,-1 1 0,0 0 0,0-1 0,1 1 0,-1 0 0,0-1 0,0 1 1,0-1-1,0 1 0,-1 0 0,1-2 0,-1 2-4,1 1 0,0 0 0,0 0 0,0 0 0,-1-1 0,1 1 0,0 0 0,0 0-1,-1 0 1,1 0 0,0 0 0,0 0 0,-1-1 0,1 1 0,0 0 0,-1 0 0,1 0 0,0 0 0,0 0 0,-1 0 0,1 0 0,0 0 0,-1 0 0,1 1 0,0-1 0,0 0 0,-1 0 0,1 0 0,0 0-1,-1 0 1,-9 6-108,10-6 85,-9 6-56,1 0 0,1 0-1,-1 1 1,1 0-1,0 0 1,1 1 0,-1 0-1,2 0 1,-7 11 0,10-15 86,-1 0 0,1 1 0,0 0 0,0-1 0,0 1 0,1 0 0,0 0 0,0 0 0,0 0 0,0 0 0,1 0 0,0 0 0,0 0 0,0 0 0,1 0 0,0 0 0,0 0 0,0 0 0,0 0 0,3 6 0,-4-11 0,3 5 63,-1 0 1,1 0-1,0 0 0,5 5 0,-7-9-44,0 1-1,0-1 1,1 0-1,-1 0 1,0 0-1,0-1 1,1 1-1,-1 0 1,1 0-1,-1-1 0,1 1 1,-1-1-1,1 1 1,-1-1-1,1 0 1,-1 1-1,1-1 1,-1 0-1,1 0 0,1 0 1,4-1-30,0-1 1,0 1-1,0-1 1,-1-1-1,1 1 0,-1-1 1,0 0-1,1 0 1,-1-1-1,-1 0 0,1 0 1,9-9-1,-3 1-15,1-1 1,-2 0-1,17-26 0,-12 14-16,-2 0 0,-1-1-1,12-35 1,-20 48 14,26-72-30,-3-1 0,16-93 0,-44 177 59,4-14 135,-1-1 0,0 1 0,0-30 0,-3 43-127,-1 0 1,1 0 0,-1 0 0,1 0 0,-1 1 0,0-1-1,0 0 1,0 1 0,0-1 0,-2-3 0,2 5-19,1 0 0,-1 1 1,0-1-1,1 0 1,-1 1-1,0-1 0,1 1 1,-1-1-1,0 1 1,0-1-1,0 1 0,1-1 1,-1 1-1,0 0 1,0-1-1,0 1 0,0 0 1,0 0-1,0 0 1,0 0-1,0-1 0,0 1 1,1 1-1,-1-1 1,0 0-1,0 0 0,0 0 1,0 0-1,0 1 1,0-1-1,0 0 0,1 1 1,-1-1-1,0 1 1,-1 0-1,-2 2 25,0 0-1,1 0 1,-1 0 0,1 0 0,0 1 0,0-1-1,0 1 1,0 0 0,0 0 0,1 0-1,-4 8 1,-2 7 72,-7 27 1,13-39-70,-4 14 16,0 1 1,2 1-1,0-1 1,2 1-1,0 0 0,2-1 1,0 1-1,1 0 1,5 22-1,-3-32-193,-1-1-1,2 0 1,0 0-1,0 0 1,1 0 0,1-1-1,-1 0 1,2 0-1,0-1 1,0 1 0,1-1-1,0-1 1,1 0-1,0 0 1,0 0-1,1-1 1,20 12 0,-15-12-1253,0 0 0,19 5 0,34 8-1597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0:28.4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40 234 5312,'-33'-10'1701,"26"8"-1024,30-9 3809,119-47-1553,-72 24-2738,143-48-1,-182 72-687,29-7-771,-19 9-2947,-12 7 1433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0:31.7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443 125 2976,'0'-3'334,"-1"2"-210,1 1 1,0-1-1,0 0 0,0 1 0,0-1 0,0 1 0,0-1 0,0 0 0,0 1 1,0-1-1,1 1 0,-1-1 0,0 0 0,0 1 0,0-1 0,1 1 0,-1-1 1,0 1-1,1-1 0,-1 1 0,0-1 0,2 0 0,-2 1-40,0-1 0,0 1 0,0-1-1,0 1 1,1 0 0,-1-1 0,0 1 0,0-1 0,0 1-1,0 0 1,0-1 0,0 1 0,0-1 0,0 1 0,0-1-1,0 1 1,-1 0 0,1-1 0,0 1 0,0-1 0,0 1-1,0 0 1,-1-1 0,1 1 0,0 0 0,-1-1 0,-6-11 692,3 9-645,1 0 0,-1 1-1,1-1 1,-1 1 0,0 0 0,0 0 0,0 0-1,0 0 1,-1 1 0,1-1 0,0 1 0,-1 0-1,1 1 1,0-1 0,-7 1 0,-4-1 67,0 1 0,0 1 0,-17 3 0,2 1 26,1 2 0,0 2 0,0 0 0,-39 19 0,59-23-152,0-1 0,0 2 1,0-1-1,0 1 0,1 1 0,0-1 0,0 1 0,-9 11 0,15-15-59,0-1 0,0 1 0,1 0 0,-1-1 0,0 1 0,1 0 0,0 0 0,0 0 1,0 0-1,0 0 0,0 0 0,0 0 0,1 1 0,0-1 0,-1 0 0,1 0 0,0 0 0,1 1 0,-1-1 0,0 0 0,1 0 0,0 0 0,0 0 0,0 0 0,0 0 1,0 0-1,1 0 0,-1 0 0,1 0 0,0-1 0,3 4 0,0 1 110,1 0 1,0-1-1,1 0 0,0-1 1,0 1-1,0-1 0,0 0 1,15 6-1,-9-5-13,0-2 0,0 1 0,0-2 0,0 0 0,17 2 0,-5-3-22,-1-1 1,1-2-1,-1 0 1,1-1-1,-1-2 1,26-6-1,-4-4-25,0-3 1,0-2-1,42-24 0,32-14 15,-108 52-59,23-9 208,-1-2-1,54-32 0,-84 44-44,-6 4-102,-13 6-120,-24 10-80,25-9 156,1 0 0,-1 0 0,1 1 1,0 1-1,1 0 0,0 1 0,0 0 0,1 1 0,1 0 1,0 1-1,0 0 0,1 0 0,-11 20 0,14-12 77,6-20-100,0 1-1,0-1 0,0 1 1,0-1-1,-1 1 0,1-1 0,0 1 1,0-1-1,0 1 0,0-1 1,0 1-1,0-1 0,1 1 1,-1-1-1,0 0 0,0 1 1,0-1-1,0 1 0,0-1 1,1 1-1,-1-1 0,0 1 1,0-1-1,1 0 0,-1 1 1,0-1-1,1 1 0,-1-1 0,1 0 1,-1 0-1,0 1 0,1-1 1,-1 0-1,1 1 0,3-1 44,0 0 0,-1 0 0,1 0 0,-1 0 0,1-1 0,0 0-1,-1 1 1,1-1 0,-1 0 0,0-1 0,1 1 0,5-4 0,4-3 28,21-15 0,-31 21-88,13-10 1,55-43 385,-68 52-375,0 0 0,0 0 0,-1 0 1,1 0-1,-1 0 0,4-7 0,-6 9-22,1 0 0,0-1 0,-1 0-1,1 1 1,-1-1 0,1 1-1,-1-1 1,0 1 0,0-1 0,0 0-1,1 1 1,-2-1 0,1 0 0,0 1-1,0-1 1,0 1 0,-2-4 0,2 5 13,0-1 0,0 1 0,-1 0 0,1-1 0,0 1 0,0 0 0,-1 0 1,1-1-1,0 1 0,0 0 0,-1 0 0,1-1 0,0 1 0,-1 0 0,1 0 0,0 0 1,-1 0-1,1 0 0,0 0 0,-1-1 0,1 1 0,0 0 0,-1 0 0,1 0 0,0 0 1,-1 0-1,1 0 0,-1 0 0,1 0 0,0 1 0,-1-1 0,1 0 0,0 0 0,-1 0 1,1 0-1,0 0 0,-1 1 0,1-1 0,0 0 0,0 0 0,-1 0 0,1 1 0,-1-1 1,0 1-18,1-1 0,-1 1 1,0 0-1,0 0 0,0-1 1,0 1-1,1 0 1,-1 0-1,0 0 0,1 0 1,-1 0-1,0 2 0,0-1 21,1 0 0,0 0 0,-1 0-1,1 0 1,0 0 0,0 0-1,0 0 1,1 0 0,-1 0 0,0 0-1,1 0 1,0 0 0,-1 0 0,2 3-1,0-2 15,0 0-1,0-1 1,0 1-1,0-1 1,1 0 0,-1 0-1,1 0 1,-1 0-1,4 2 1,0 0 0,0-1 0,0 0 1,1 0-1,-1-1 0,1 0 0,0 0 1,0-1-1,-1 1 0,1-1 0,10 0 1,-4-1 89,-1-1 0,1 0 0,-1 0 0,24-7 0,-24 4-71,0-1 0,0 0 0,0-1 0,-1-1 0,0 1 0,0-2 0,-1 0 0,19-17 0,2-10-35,-31 35-3,0 0 1,0 0 0,0 0-1,0 0 1,0 0 0,0 0 0,0 0-1,0 1 1,0-1 0,0 0-1,0 0 1,0 0 0,0 0-1,0 0 1,0 0 0,0 0-1,0 0 1,1 1 0,-1-1-1,0 0 1,0 0 0,0 0-1,0 0 1,0 0 0,0 0 0,0 0-1,0 0 1,0 0 0,1 0-1,-1 0 1,0 0 0,0 0-1,0 0 1,0 0 0,0 0-1,0 0 1,0 0 0,1 0-1,-1 0 1,0 0 0,0 0-1,0 0 1,0 0 0,0 0 0,0 0-1,0 0 1,1 0 0,-1 0-1,0 0 1,0 0 0,0 0-1,0 0 1,0 0 0,0 0-1,0 0 1,0 0 0,0 0-1,0-1 1,1 1 0,-1 0 0,0 0-1,0 0 1,0 0 0,0 0-1,0 0 1,0 0 0,0 0-1,0-1 1,-1 9-148,0-2 91,0-1-1,1 1 0,-1 0 1,1 0-1,2 11 0,-2 1 61,0-16 10,0-1 1,0 1-1,0-1 0,0 0 0,0 1 1,1-1-1,-1 0 0,0 1 0,1-1 1,-1 1-1,0-1 0,1 0 0,0 0 1,-1 1-1,3 1 0,-3-2 3,1-1 0,0 0 0,0 1 0,0-1 0,0 0-1,0 1 1,0-1 0,0 0 0,0 0 0,-1 0 0,1 0 0,0 0 0,0 0-1,0 0 1,0 0 0,0 0 0,0 0 0,0 0 0,0-1 0,0 1 0,1-1-1,7-3 45,0 0-1,-1 0 1,0-1-1,0 0 1,0-1-1,-1 1 1,12-12-1,-7 6-183,23-15 0,-35 26 115,0 0-1,1-1 0,-1 1 1,0 0-1,0 0 1,1 0-1,-1 0 0,0 0 1,1 0-1,-1-1 0,0 1 1,1 0-1,-1 0 0,0 0 1,0 0-1,1 0 1,-1 0-1,0 0 0,1 0 1,-1 0-1,0 1 0,1-1 1,-1 0-1,0 0 0,0 0 1,1 0-1,-1 0 1,0 0-1,0 1 0,1-1 1,-1 0-1,0 0 0,0 0 1,1 1-1,-1-1 0,0 0 1,0 0-1,0 1 1,1-1-1,5 17-63,1 0 39,-5-13 57,1-1-1,-1 1 0,1-1 1,0 0-1,0 0 0,0 0 1,0-1-1,1 1 0,-1-1 1,1 0-1,-1 0 0,1 0 1,0 0-1,8 2 0,-7-3 20,1 0-1,0 0 0,0-1 0,-1 0 0,1 0 1,0 0-1,0 0 0,-1-1 0,1 0 0,9-3 0,0-1 3,-1 0-1,1-1 0,-1 0 0,0-1 0,0 0 1,-1-1-1,0-1 0,-1 0 0,1-1 0,14-16 1,22-21-480,-49 47 430,0 0 0,0 0 0,0 0 0,1 0 0,-1 0 0,0 0 0,0 0 0,0 0 0,1-1 0,-1 1 0,0 0 0,0 0 0,0 0 0,1 0 0,-1 0 0,0 0 0,0 0-1,0 0 1,1 0 0,-1 0 0,0 0 0,0 0 0,0 0 0,1 1 0,-1-1 0,0 0 0,0 0 0,0 0 0,0 0 0,1 0 0,-1 0 0,0 0 0,0 0 0,0 1 0,0-1 0,0 0-1,1 0 1,-1 0 0,0 0 0,0 1 0,0-1 0,0 0 0,0 0 0,0 0 0,0 1 0,0-1 0,0 0 0,1 0 0,-1 0 0,0 1 0,0-1 0,0 0 0,0 0 0,2 14 73,-2-12-90,1 5 21,-1 0 1,-1 0-1,1 1 1,-1-1-1,0 0 1,-5 14-1,-16 40 151,15-45-116,5-10 44,0 0-1,0-1 1,-1 1 0,1-1 0,-1 0 0,-7 9 0,10-14-67,0 0 0,-1 1-1,1-1 1,0 0 0,0 0 0,-1 0 0,1 1-1,0-1 1,-1 0 0,1 0 0,0 0-1,-1 0 1,1 0 0,0 0 0,-1 0 0,1 0-1,0 0 1,-1 1 0,1-1 0,0 0 0,-1-1-1,1 1 1,0 0 0,-1 0 0,1 0 0,0 0-1,-1 0 1,1 0 0,0 0 0,-1 0-1,1-1 1,0 1 0,-1 0 0,1 0 0,0 0-1,0-1 1,-1 1 0,1 0 0,0 0 0,0-1-1,-1 1 1,-7-16 124,7 15-133,-1-2 9,1 0 1,0-1-1,0 1 1,0 0-1,0-1 1,0 1-1,1-1 1,0 1-1,-1-1 1,1 1-1,1-5 1,-1 0-133,0 7 115,0 1 1,0-1 0,0 0-1,-1 1 1,1-1 0,0 1-1,0-1 1,0 1 0,0-1-1,0 0 1,0 1-1,1-1 1,-1 1 0,0-1-1,0 1 1,0-1 0,0 1-1,1-1 1,-1 1 0,0-1-1,1 1 1,-1-1-1,0 1 1,1-1 0,-1 1-1,0-1 1,1 1 0,-1 0-1,1-1 1,-1 1 0,1 0-1,-1-1 1,1 1 0,-1 0-1,1 0 1,-1-1-1,1 1 1,-1 0 0,2 0-1,7 1-15,-1 0-1,1 0 0,10 4 1,10 2-70,-12-5 134,0 0 0,31-1 0,-39-1-9,-1-1-1,0-1 0,0 1 1,0-2-1,0 1 0,0-1 1,14-6-1,-12 3-5,0 0 0,0-1 0,0 0 0,-1-1 0,16-15 0,-20 18 3,-1 0 1,0 0-1,0-1 0,0 0 1,0 0-1,-1 0 1,0 0-1,0-1 0,-1 1 1,1-1-1,1-10 1,-5 3-103,-3 10-124,-4 8-96,3 1 250,0 0 0,0 1 0,0 0 0,1 0 0,0 0-1,0 1 1,-5 12 0,7-15 46,0 0 0,1 1 0,0 0 0,0-1 0,0 1 0,0 0 0,0-1 0,1 1 0,0 0 0,0-1 0,1 1 0,-1 0 0,3 7 0,-3-10 10,1 0 0,0 0 0,0-1 0,0 1 0,0 0 0,0 0 0,1-1 0,-1 1 0,0-1 0,1 1 0,-1-1 0,1 0 0,0 0 0,-1 1 0,1-1 0,0 0 0,0 0 0,0-1 0,-1 1 1,1 0-1,0-1 0,0 1 0,0-1 0,0 1 0,0-1 0,0 0 0,5 0 0,4 0 94,0-1 0,0 0 0,20-5 0,-24 4-67,6-1 7,0-1 1,0-1-1,-1 0 0,0 0 1,0-1-1,0-1 1,-1 0-1,19-15 0,2-7-120,39-43 1,-60 60 54,-10 11 2,0 0 0,0 0 0,0 0 0,0 1 0,0-1 0,0 0 0,0 0 0,0 0 0,0 1 0,1-1 0,-1 1 0,3-1 0,-4 1 8,1 0 0,-1 0 0,1 0 0,-1 0-1,0 0 1,1 0 0,-1 0 0,1 1 0,-1-1 0,0 0 0,1 0 0,-1 1 0,1-1 0,-1 0 0,0 1 0,1-1 0,-1 0 0,0 1 0,0-1 0,1 0 0,-1 1 0,0-1 0,0 0 0,0 1-1,1-1 1,-1 1 0,0-1 0,0 1 0,0-1 0,0 0 0,0 1 0,0-1 0,0 1 0,0-1 0,0 1 0,0-1 0,0 1 0,0-1 0,0 1 0,0 0 0,-1 6-12,0 0 0,0 0 1,0 0-1,-1 0 0,0 0 0,-4 8 1,-19 41 124,21-48-90,1-3 24,0-1 0,0 1 0,0 0 0,0-1 0,-1 0 0,1 0 0,-7 6 0,9-10-27,1 0 0,-1 1-1,1-1 1,-1 0 0,1 1 0,-1-1-1,1 0 1,-1 0 0,1 1 0,-1-1 0,1 0-1,-1 0 1,0 0 0,1 0 0,-1 0-1,1 0 1,-1 0 0,1 0 0,-1 0 0,0 0-1,1 0 1,-1 0 0,1 0 0,-1-1 0,1 1-1,-1 0 1,1 0 0,-1 0 0,1-1-1,-1 1 1,1 0 0,-1-1 0,1 1 0,-1-1-1,1 1 1,0 0 0,-1-1 0,1 1-1,-1-1 1,1 1 0,0-1 0,0 1 0,-1-1-1,1 1 1,0-1 0,0 0 0,-1-1 9,0 1 1,1-1-1,-1 1 1,1-1-1,0 1 1,-1 0-1,1-1 1,0 0-1,0 1 1,0-1 0,0 1-1,0-1 1,0 1-1,0-1 1,1 1-1,-1-1 1,1 1-1,-1 0 1,2-3-1,-1 2-28,1 0-1,0 0 1,0 1-1,0-1 1,0 1-1,0 0 1,1-1-1,-1 1 1,0 0-1,0 0 0,1 0 1,-1 1-1,1-1 1,3 0-1,3-1-33,0 1-1,16 0 0,-5 2 72,1 1 0,31 7 1,-33-5-230,0-1 0,31 2 0,-34-8-3899,1 1-2617,-5 4 3324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0:37.9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1 226 1984,'0'0'640,"13"5"4240,-5 3-3931,-1-4-535,-1 0-1,1-1 1,0 0 0,0 0-1,0 0 1,0-1-1,12 3 1,-16-5-302,0 1 0,1-1 0,-1 0 0,0 0-1,0 0 1,1-1 0,-1 1 0,0-1 0,0 0 0,0 0 0,0 0 0,0 0-1,0 0 1,0 0 0,0-1 0,0 0 0,0 0 0,-1 1 0,4-4 0,-3 2-7,1-1 0,-1 1 1,0-1-1,0 0 0,0 0 0,0 0 1,-1 0-1,0-1 0,3-4 1,-5 8-112,1-1 0,-1 0-1,0 1 1,1-1 0,-1 0 0,0 1 0,0-1 0,0 0 0,0 1 0,0-1 0,-1 0 0,1 1 0,0-1 0,-1 0 0,1 1-1,-1-1 1,0 1 0,1-1 0,-1 1 0,0-1 0,0 1 0,0 0 0,0-1 0,0 1 0,0 0 0,0 0 0,-1 0 0,1 0-1,0 0 1,-1 0 0,-2-2 0,3 2-38,-1 0-1,0 1 1,1-1 0,-1 0-1,0 1 1,1-1-1,-1 1 1,0 0 0,1-1-1,-1 1 1,0 0-1,0 0 1,1 0 0,-1 0-1,0 0 1,0 1-1,1-1 1,-4 1 0,2 1-5,-1-1 0,1 1 1,-1 0-1,1 0 1,0 0-1,0 0 1,0 0-1,-4 5 0,0 1 76,0 0 0,1 1 0,0-1 0,0 1-1,-7 15 1,11-17 62,0-1 0,1 0-1,-1 0 1,1 0 0,1 1-1,-1-1 1,1 1 0,0-1 0,0 0-1,1 1 1,0-1 0,0 0-1,0 1 1,1-1 0,0 0-1,0 0 1,1 0 0,6 11 0,-8-15-50,0 0 0,1 0 1,-1 0-1,1 0 1,0-1-1,0 1 1,0 0-1,0-1 1,0 1-1,0-1 1,0 0-1,0 1 1,0-1-1,1 0 0,-1 0 1,0-1-1,1 1 1,-1 0-1,1-1 1,-1 0-1,1 1 1,-1-1-1,1 0 1,-1 0-1,1 0 1,-1-1-1,1 1 0,3-2 1,6-1 16,0-1-1,-1-1 1,1 0 0,16-11 0,-10 7-82,216-120 916,-221 120-807,0 1 0,-1-2-1,0 0 1,0 0 0,20-24-1,-31 32-52,1 0 0,-1 0-1,1-1 1,-1 1 0,0 0-1,0-1 1,0 1 0,0-1-1,0 1 1,0-1 0,-1 1-1,1-1 1,-1 0 0,0 1-1,0-5 1,1 7-35,-1 0 0,0-1-1,1 1 1,-1 0 0,1-1 0,-1 1-1,1 0 1,-1-1 0,1 1 0,-1 0 0,1 0-1,0 0 1,-1-1 0,1 1 0,-1 0-1,1 0 1,-1 0 0,1 0 0,0 0 0,-1 0-1,1 0 1,-1 0 0,1 0 0,0 1-1,17 1-188,-15-1 188,0 1 0,-1-1 0,1 1-1,-1-1 1,1 1 0,-1 0 0,1 0 0,-1 0 0,0 1 0,0-1 0,0 0 0,0 1 0,2 4 0,3 5 53,-2 0 1,5 13-1,2 3-94,-8-19 61,1 0-1,0 0 1,0-1-1,7 9 1,-10-14 12,0-1 0,0 0 0,0 0-1,1 0 1,-1 0 0,1 0 0,-1-1 0,1 1 0,-1-1 0,1 0 0,0 1 0,0-1 0,-1 0 0,1-1 0,0 1 0,0 0 0,0-1-1,5 0 1,-2 0 3,-1-1-1,1 0 0,0-1 1,0 1-1,-1-1 0,1 0 1,-1 0-1,0-1 1,1 0-1,-1 0 0,0 0 1,-1-1-1,1 1 0,5-6 1,6-7 80,1-1-1,15-22 1,-19 20-151,17-29 0,-6 7 89,-16 25-246,-7 14 209,0 0 1,-1 0-1,1 0 0,1 0 1,-1 0-1,0 0 0,3-2 1,-4 3-16,1 0 1,0 1 0,0-1 0,0 1-1,0-1 1,0 1 0,0-1-1,0 1 1,0 0 0,0-1-1,0 1 1,1 0 0,-1 0-1,0 0 1,0 0 0,0 0-1,0 0 1,0 0 0,2 1-1,3 0 2,-1 0-1,1 0 0,-1 1 1,1 0-1,-1 0 0,0 0 1,0 1-1,0 0 0,0 0 1,0 0-1,-1 1 0,1-1 1,-1 1-1,0 0 0,6 8 1,3 2-62,14 21 0,-23-29 72,0 0-1,-1 1 0,1 0 1,-1 0-1,-1 0 0,4 11 0,-5-11 8,1 0-1,0-1 0,0 1 0,1-1 0,0 1 0,4 6 1,-6-10 7,1-1 1,-1 0-1,1 0 1,0 0-1,0-1 1,0 1-1,0 0 1,0-1-1,0 1 1,0-1-1,0 0 1,0 0-1,1 1 1,-1-1-1,1-1 1,-1 1-1,1 0 1,-1-1 0,5 1-1,2-1 39,-1 0 1,0-1-1,0 0 0,0-1 0,0 0 1,10-3-1,-8 2-55,4-2 27,0 0 1,0-1-1,-1-1 0,0 0 1,24-17-1,-15 7-26,0-1 1,23-27-1,-20 14-113,-25 31 106,0 0-1,0 0 1,0 0-1,0 0 1,0 0-1,0 0 1,0 0-1,0 0 1,0 0-1,0 0 1,-1 0-1,1 0 1,0 0-1,0 0 1,0 0-1,0 0 1,0 0-1,0 0 0,0 0 1,0 0-1,0 0 1,0 0-1,0-1 1,0 1-1,0 0 1,0 0-1,0 0 1,0 0-1,0 0 1,0 0-1,0 0 1,0 0-1,-1 0 1,1 0-1,0 0 1,0 0-1,0 0 1,0 0-1,0 0 1,0 0-1,0 0 0,0-1 1,0 1-1,0 0 1,0 0-1,0 0 1,0 0-1,0 0 1,0 0-1,0 0 1,0 0-1,1 0 1,-1 0-1,0 0 1,-5 2-60,-1 8 22,0-1 0,0 1 0,1 0-1,-4 11 1,-4 8-106,9-22 113,1 0 0,0 0-1,1 1 1,-2 8 0,3-12 58,0-1 0,1 1 0,0-1-1,0 1 1,0-1 0,0 1 0,0-1 0,1 0 0,-1 1 0,1-1 0,2 5-1,-3-7-8,0 0 0,1 0 0,-1 0 0,1 0 0,-1 0 0,1 0 0,0 0 0,-1-1 0,1 1 0,0 0 0,0-1 0,-1 1 0,1 0 0,0-1 0,0 1 0,0-1 0,0 1 0,0-1 0,0 1 0,0-1 0,1 1 0,0-1 10,1 0 0,-1 0 0,0 0-1,0 0 1,0 0 0,0 0 0,0-1 0,0 1 0,0-1 0,3 0-1,2-2 50,0 0-1,-1-1 0,1 0 0,11-8 1,-16 11-69,0-1 0,0 0 0,1 1 1,-1-1-1,-1 0 0,1 0 0,0-1 0,0 1 1,-1 0-1,1 0 0,-1-1 0,0 1 0,0-1 1,0 1-1,0-1 0,0 0 0,0 1 0,-1-1 1,1 0-1,-1 1 0,0-1 0,0 0 0,0 0 1,0 1-1,0-1 0,0 0 0,-1 0 0,0 1 1,1-1-1,-1 0 0,0 1 0,0-1 1,0 1-1,-1-1 0,1 1 0,-3-4 0,0 0-35,1 1 0,-1 0 0,0 0 0,-1 0-1,1 0 1,-6-3 0,6 4 19,-13-8 18,11 7-76,6 3 43,13 3 52,2-1 3,20-5 35,0-2 0,34-12 0,-13 3-109,7-2 72,26-8 231,-77 24-354,0 0-1,1 0 1,-1 1-1,0 1 1,18 1-1,-27 0 97,-1-1-1,1 1 0,-1-1 0,0 1 1,1 0-1,-1 0 0,0 0 0,0 0 1,1 1-1,-1-1 0,0 0 1,0 1-1,-1-1 0,1 1 0,0 0 1,0 0-1,-1 0 0,1 0 0,-1 0 1,0 0-1,1 0 0,-1 0 0,0 0 1,0 1-1,0 2 0,3 7 35,-2 0 0,1 0 0,-2 0-1,1 13 1,1 10 40,-1-28-28,-1 0 0,1 0 0,0 0 0,1 0 0,0-1 0,0 1 0,0-1 0,1 0 0,-1 0-1,8 8 1,-9-11-10,0-1-1,1 1 1,0-1-1,0 1 0,0-1 1,0 0-1,0 0 0,0 0 1,0-1-1,0 1 1,1-1-1,-1 0 0,1 0 1,-1 0-1,1 0 0,-1-1 1,1 1-1,0-1 0,-1 0 1,1 0-1,0 0 1,5-1-1,19-6-1020,0-1 0,42-18 0,-55 18-421,-1 1-1,0-1 1,-1-1 0,1-1 0,-2 0 0,22-21 0,24-26-3316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0:43.7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99 29 2656,'0'-5'367,"-1"3"174,1 0 1,0 0 0,0 1-1,0-1 1,0 0 0,0 0-1,1 0 1,-1 1 0,1-1-1,0-3 1,-4 47 2642,-13 55-2288,-10 128 389,-10 75 33,27-240-1170,5-38 415,-3 43 0,7-65-540,0 0 0,0 0 0,0 0 1,0 0-1,0-1 0,1 1 0,-1 0 0,0 0 0,0 0 0,0 0 0,0 0 0,0 0 1,0 0-1,0 0 0,0 0 0,0 0 0,0 0 0,0-1 0,1 1 0,-1 0 0,0 0 1,0 0-1,0 0 0,0 0 0,0 0 0,0 0 0,0 0 0,1 0 0,-1 0 0,0 0 1,0 0-1,0 0 0,0 0 0,0 0 0,0 0 0,0 0 0,0 0 0,1 0 0,-1 0 1,0 0-1,0 0 0,0 1 0,0-1 0,0 0 0,0 0 0,0 0 0,0 0 0,1 0 1,-1 0-1,0 0 0,0 0 0,0 0 0,0 0 0,0 0 0,0 1 0,0-1 0,0 0 1,0 0-1,0 0 0,8-19 356,9-32 0,2-5-295,-9 33-75,1 0 0,1 1-1,19-27 1,-26 41-43,1 1 0,0 0 0,0 0 0,1 0 1,0 1-1,0 0 0,0 1 0,1-1 0,0 1 1,0 1-1,0-1 0,10-2 0,-14 5 4,0 2-1,1-1 0,-1 0 1,1 1-1,-1 0 1,0 0-1,1 0 0,-1 0 1,1 1-1,-1 0 1,8 2-1,-9-2 29,0 0 0,0 0 1,0 0-1,-1 1 0,1-1 0,0 1 0,-1-1 0,1 1 1,-1 0-1,1 0 0,-1 0 0,0 0 0,0 1 0,0-1 1,0 1-1,0-1 0,2 5 0,-4-4 2,1 0 0,-1 0-1,1 0 1,-1 0 0,0-1 0,0 1 0,0 0-1,-1 0 1,1 0 0,-1 0 0,1 0-1,-1 0 1,0 0 0,0 0 0,0-1 0,-1 1-1,-2 4 1,-3 5 53,-1-1 0,-12 16 0,5-11 46,-1 0 1,-1-1-1,0 0 1,0-1 0,-24 13-1,33-23-64,1-1 0,-1 1 0,0-1 1,0-1-1,0 0 0,-1 0 0,1 0 0,-1-1 0,1 0 0,-1-1 0,-9 0 0,35-1-154,0-1-1,-1 0 1,32-9 0,53-22 400,-74 24-383,106-41 340,-108 38-121,0 0 1,-1-2 0,24-17 0,-41 25-111,0 0 1,0 0-1,-1 0 0,1-1 0,-1 0 1,-1-1-1,0 1 0,0-1 1,0 0-1,5-13 0,-9 19-7,0-1 0,-1 0 1,0 1-1,1-1 0,-1 0 0,0 0 0,0 1 0,0-1 1,0 0-1,-1 1 0,-1-6 0,2 7-6,0 0-1,0 1 1,0-1 0,0 0-1,-1 1 1,1-1-1,0 0 1,-1 1 0,1-1-1,0 1 1,-1-1 0,1 1-1,-1-1 1,1 1-1,-1-1 1,1 1 0,-1-1-1,1 1 1,-1-1 0,1 1-1,-1 0 1,1-1-1,-1 1 1,0 0 0,1 0-1,-1-1 1,0 1 0,1 0-1,-1 0 1,0 0-1,1 0 1,-1 0 0,0 0-1,1 0 1,-1 0 0,0 0-1,1 0 1,-1 0-1,0 1 1,1-1 0,-1 0-1,0 0 1,1 1 0,-1-1-1,1 0 1,-1 1-1,0 0 1,-6 3-30,0 2-1,0-1 1,1 1 0,-1 0-1,2 0 1,-1 0 0,1 1-1,-7 10 1,10-14 27,0 1 1,1 0-1,-1-1 0,1 1 1,-1 0-1,1 0 0,0 0 0,0 7 1,1-8 10,0-1 0,0 0 0,0 1 0,0-1 0,1 1 0,-1-1 0,1 0 0,0 1 0,-1-1 0,1 0 0,0 1 0,1-1 0,-1 0 0,0 0 0,3 3 0,0 0 17,1 0 1,-1 0 0,1-1 0,0 1-1,1-1 1,-1 0 0,12 5-1,-13-7 8,0 0-1,0-1 1,0 1-1,0-1 1,1 0-1,-1 0 0,1-1 1,-1 1-1,0-1 1,1 0-1,-1 0 1,8-2-1,4-2 44,-1-1 1,0 0-1,0-1 0,-1-1 1,0 0-1,16-12 0,13-5 57,-20 12-127,-2 0-81,1 1 1,24-9 0,-38 17 79,0 1 1,1 0-1,-1 1 1,1-1-1,-1 1 1,1 1 0,-1 0-1,1 0 1,14 3-1,-12-1-93,11 1 249,-21-3-86,-3-1-8,-12-4 4,2 2-77,0 1 0,1 0-1,-1 1 1,0 0-1,0 0 1,0 2-1,0-1 1,0 2-1,1-1 1,-1 2 0,0 0-1,1 0 1,0 1-1,-20 9 1,27-11 5,0 0 1,1 0 0,-1 1 0,0-1 0,1 1-1,0 0 1,-1 0 0,1 1 0,1-1 0,-1 1-1,0-1 1,1 1 0,0 0 0,-1 0-1,2 0 1,-1 0 0,0 0 0,-1 6 0,3-7 6,-1-1 1,1 1 0,0 0 0,0 0 0,0-1 0,0 1 0,0 0 0,0 0 0,1-1-1,-1 1 1,1 0 0,0-1 0,0 1 0,0 0 0,0-1 0,0 1 0,1-1 0,-1 0-1,1 1 1,0-1 0,-1 0 0,1 0 0,0 0 0,0 0 0,0 0 0,1-1-1,-1 1 1,0-1 0,1 1 0,2 1 0,5 1 11,0-1 0,0 1-1,0-2 1,0 1 0,0-1 0,0-1 0,1 0 0,14 0-1,85-11 283,-108 10-294,33-4 53,-1-1 1,0-2-1,0-2 0,-1-1 1,36-15-1,-67 24-55,103-53 21,-88 44 25,-1-1-1,0 0 1,28-27 0,-32 27-46,-8 7 44,0 1 0,0-1 0,-1 0 1,1 0-1,3-5 0,-15 14-215,0 0 1,-12 11-1,7-1 98,-34 43 83,40-50-35,1 2 0,1-1 0,0 0 0,-7 18 0,9-20 30,-7 26-67,10-32 73,-1 0 0,1 0 0,0 0 0,0 0 0,0 0 0,0 0-1,0 0 1,0 0 0,0 0 0,0 0 0,0 0 0,1 0 0,-1 0 0,0 0 0,1 0-1,-1 0 1,0 0 0,1 0 0,-1 0 0,1 0 0,0 0 0,-1-1 0,1 1 0,0 0-1,-1 0 1,1-1 0,0 1 0,1 0 0,-1 0 8,1-1 0,-1 0 1,1 1-1,0-1 0,-1 0 0,1 0 0,-1 0 1,1 0-1,0 0 0,-1-1 0,1 1 0,-1 0 1,1-1-1,0 1 0,-1-1 0,1 0 0,-1 1 1,2-2-1,27-18 232,14-19-74,-19 15-158,-14 14-1,-1 0 0,-1-1 0,0 0 0,0-1 0,-1 0 0,0 0 0,8-20 0,-16 32-25,0-1 0,1 1 1,-1-1-1,0 1 0,0-1 0,0 1 0,1-1 1,-1 1-1,0-1 0,0 1 0,0-1 1,0 1-1,0-1 0,0 1 0,0-1 0,0 1 1,0-1-1,0 1 0,0 0 0,-1-2 0,1 2 4,0 0 0,-1 0 0,1 0-1,0-1 1,0 1 0,-1 0-1,1 0 1,0 0 0,-1 0-1,1 0 1,0 0 0,-1 0-1,1 0 1,0 0 0,-1 0 0,1 0-1,0 0 1,0 0 0,-1 0-1,1 0 1,0 1 0,-1-1-1,1 0 1,-18 12-190,12-6 183,1 1-1,0 0 1,1 1 0,0-1-1,0 1 1,0 0-1,1 0 1,-3 9-1,6-14 14,-1-1 0,1 0-1,0 0 1,-1 0-1,1 1 1,0-1-1,0 0 1,0 0 0,1 1-1,-1-1 1,1 0-1,-1 0 1,1 0-1,0 0 1,-1 0 0,1 0-1,0 0 1,0 0-1,1 0 1,-1 0-1,0 0 1,1 0 0,-1-1-1,1 1 1,-1-1-1,1 1 1,0-1-1,0 1 1,2 0 0,-1 0 16,1 0-1,0 0 1,0 0 0,0 0 0,1-1 0,-1 0 0,0 1 0,1-2 0,-1 1 0,0 0 0,1-1 0,-1 0 0,1 0 0,5-1 0,16-5 79,1-1 0,-1-1 0,-1-2 0,34-16 0,-46 19-101,0-1-1,0 0 0,0-1 0,-1-1 0,0 0 0,-1 0 1,0-1-1,-1 0 0,0-1 0,9-15 0,-19 27-1,0 0-1,0-1 1,0 1-1,0 0 0,0 0 1,1-1-1,-1 1 1,0 0-1,0 0 0,0 0 1,0-1-1,0 1 0,1 0 1,-1 0-1,0 0 1,0-1-1,0 1 0,1 0 1,-1 0-1,0 0 1,0 0-1,1 0 0,-1 0 1,0 0-1,0-1 1,1 1-1,-1 0 0,0 0 1,0 0-1,1 0 1,-1 0-1,0 0 0,0 0 1,1 0-1,2 10-38,-2 22 146,-2-26-133,1 2-57,0 4 44,0 0 1,1 0-1,3 13 0,-4-22 65,1 0-1,-1 0 0,1-1 1,0 1-1,0 0 0,0-1 0,1 1 1,-1-1-1,1 1 0,-1-1 0,1 0 1,0 0-1,0 1 0,0-1 1,0 0-1,0-1 0,0 1 0,5 3 1,-6-5 0,1 1 0,-1-1 0,0 1 0,1-1 0,-1 0 0,1 1 0,-1-1 0,1 0 0,-1 0 0,1 0 0,-1 0 0,0 0 0,1-1 0,-1 1 0,1 0 1,-1-1-1,0 1 0,1-1 0,-1 1 0,0-1 0,1 0 0,-1 1 0,0-1 0,0 0 0,0 0 0,2-1 0,2-3-9,1-1-1,-1 0 0,8-11 1,-5 6-40,3-4 66,-1-1-1,12-25 1,-21 39-41,0 0 1,0 0-1,0 0 0,0 0 0,1 0 1,-1 0-1,0 0 0,3-1 0,-4 3-3,0 0 0,0 0 1,0 0-1,0 0 0,0 0 0,0 0 0,1 0 0,-1 0 0,0 0 0,0 0 0,0 0 0,0 0 0,0 0 0,0 0 1,0 0-1,0 0 0,1 0 0,-1 0 0,0 0 0,0 0 0,0 0 0,0 0 0,0 0 0,0 0 0,0 0 0,0 0 1,0 0-1,1 0 0,-1 0 0,0 0 0,0 0 0,0 0 0,0 1 0,0-1 0,0 0 0,0 0 0,0 0 0,0 0 1,0 0-1,0 0 0,0 0 0,0 0 0,0 0 0,0 1 0,0-1 0,0 0 0,0 0 0,0 0 0,2 7-101,-2-5 36,5 17 40,-4-13 35,-1 0 0,2-1 0,-1 1-1,1-1 1,0 1 0,0-1 0,0 0 0,1 0 0,0 0 0,0 0 0,0 0 0,1 0 0,3 3 0,-5-6 17,0-1 0,0 0 0,-1 0-1,1-1 1,0 1 0,0 0 0,0 0-1,0-1 1,0 1 0,0-1 0,0 0-1,0 0 1,0 0 0,0 0 0,0 0-1,0 0 1,3-1 0,3 0 57,0-1-1,-1 0 1,8-3-1,-6 1-41,0-1 0,0 0 0,0-1 0,0 0 0,-1 0-1,0-1 1,7-8 0,-2 3-91,3-5 74,0 0 0,-1-1 0,19-31-1,-3 4-78,-27 40 28,-3 4 5,0 0-1,1-1 0,-1 1 0,0 0 1,0-1-1,0 1 0,0-1 1,-1 1-1,2-4 0,-1 8 17,0-1 0,0 1 0,-1 0 0,1 0 0,-1 0 0,0 0 0,1 0 0,-1 0-1,-1 0 1,1 0 0,-1 5 0,0 1 10,0-2 10,0 13-7,-1 0 0,-1-1-1,-1 0 1,0 0 0,-9 23 0,-27 54 112,40-94-91,-1-1-1,0 1 1,1-1 0,-1 0 0,0 1 0,0-1 0,0 0 0,0 0 0,0 0 0,0 1-1,0-1 1,0 0 0,0 0 0,-2 1 0,2-2-11,1 0 0,0 0 0,-1 0 0,1 0 0,-1 1 0,1-1 0,0 0 0,-1 0 0,1 0 0,0 0 0,-1 0 0,1 0 0,0 0 0,-1 0 0,1-1 0,0 1 0,-1 0 0,1 0 0,0 0 0,-1 0 0,1 0 0,0-1 0,-1 1 0,0-1-3,0 0 0,1 1 0,-1-1 0,1 0 1,-1 0-1,1 0 0,-1 0 0,1 0 0,-1 1 0,1-1 0,0 0 0,-1-2 0,0-2 1,-1 0 1,1 0-1,1-1 1,-1 1-1,1-8 1,0 12-17,0 0 0,0 0 0,0 0 1,0 0-1,1 0 0,-1 0 0,0 0 0,1 0 1,-1 0-1,1 0 0,-1 0 0,1 0 1,0 0-1,-1 0 0,1 0 0,0 0 1,0 1-1,-1-1 0,1 0 0,0 0 1,0 1-1,0-1 0,0 1 0,0-1 1,0 1-1,0-1 0,0 1 0,0 0 0,0-1 1,0 1-1,0 0 0,0 0 0,2 0 1,40-3-4,76 6 1,-25 0-12,-72-2-25,-5-1 41,-1 0 0,21-3 1,-32 2 32,-1 0 0,1 0 0,-1 0 0,1-1 0,-1 1 0,0-1 0,1 0 0,-1 0 1,0-1-1,0 1 0,-1-1 0,6-5 0,-7 6-12,0 0-1,-1-1 1,1 1-1,-1-1 1,0 1 0,1-1-1,-1 0 1,0 1-1,-1-1 1,1 0-1,0 0 1,-1-4 0,1 6-18,-1 0 0,0-1 0,0 1-1,0 0 1,0 0 0,0 0 0,0 0 0,0 0 0,-1-1 0,1 1 0,0 0 0,-1 0 0,1 0 0,0 0 0,-1 0 0,0 0 0,1 0 0,-1 0 0,1 0 0,-1 0 0,0 0 0,0 1 0,0-1 0,1 0-1,-1 0 1,0 1 0,0-1 0,0 0 0,0 1 0,0-1 0,0 1 0,0-1 0,0 1 0,-1 0 0,0-1 0,0 1-11,0 0-1,0 1 1,0-1-1,0 0 1,0 1 0,0-1-1,0 1 1,0 0 0,0 0-1,0-1 1,1 1 0,-1 1-1,0-1 1,0 0-1,1 0 1,-1 0 0,-2 4-1,-1 0-27,1 0 0,0 0 0,-1 0 0,-3 9 0,7-13 48,0 1 0,0 0 1,0-1-1,0 1 0,1 0 1,-1 0-1,1 0 0,-1 0 0,1 0 1,0 0-1,-1 0 0,1 0 1,0-1-1,0 1 0,1 0 1,-1 0-1,0 0 0,1 0 1,0 3-1,1-2 17,-1 0 1,1-1-1,0 1 0,-1-1 1,1 1-1,0-1 1,1 0-1,-1 0 0,0 0 1,1 0-1,3 3 0,2-1 31,0 0 0,0 0 0,0-1 0,1 0-1,-1 0 1,1-1 0,17 3 0,-13-4-4,1-1 0,-1 0-1,0-1 1,0 0 0,21-6 0,31-12-6210,-40 14 3195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0:56.3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139 36 2656,'0'-1'79,"0"1"1,-1-1 0,1 1-1,0-1 1,0 1-1,-1-1 1,1 1-1,0-1 1,0 0-1,0 1 1,-1-1-1,1 1 1,0-1 0,0 0-1,0 1 1,0-1-1,0 1 1,0-1-1,0 0 1,1 1-1,-1-1 1,0 1-1,0-1 1,0 0 0,1 1-1,-1-1 1,0 1-1,0-1 1,1 1-1,-1-1 1,1 1-1,-1-1 1,1 0-1,0 1 213,-1-1 0,1 0-1,0 0 1,-1 0 0,1 0-1,-1 0 1,1 1-1,-1-1 1,0 0 0,1 0-1,-1 0 1,0 0-1,0 0 1,1 0 0,-1-1-1,2 16 2608,0-1-2738,2 21 1,-6 15 94,-3 1 1,-1-1 0,-3-1 0,-2 1 0,-18 51 0,2-32 189,-3 13-44,-6 50 163,36-121-303,1-3 1076,-1-8-1306,1 0 0,0 1 0,-1-1 0,1 0 0,0 1 1,-1-1-1,1 1 0,0-1 0,0 1 0,0-1 0,0 1 0,0 0 0,-1 0 0,1-1 0,0 1 0,2 0 0,0-1 31,43-16 97,-5 0-82,2 3 1,66-15-1,-79 23-67,-13 3 0,-1 0-1,24-1 0,-35 5 131,-5-1-235,0 0 0,0 0 0,0 1 0,0-1 0,1 0 0,-1 0 0,0 0 0,0 0 0,0 0 0,0 0 0,1 0 0,-1 0 0,0 0 0,0 0 0,0 0 0,0 1 0,1-1 0,-1 0 0,0 0 0,0 0 0,0 0 0,1-1 0,-1 1 0,0 0 0,0 0 0,0 0 0,0 0 0,1 0 0,-1 0 0,0 0 0,0 0 0,0 0 0,0 0 0,1 0 0,-1 0 0,0-1 0,0 1 0,0 0 0,0 0 0,0 0 0,0 0 0,1 0 0,-1-1 0,0 1 0,0 0 0,0 0 0,0 0 0,0 0 0,0-1 0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0:56.7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36 4800,'-24'3'2697,"22"-2"-749,15-2-113,7-2-727,115-13 2072,-108 14-3122,1 2 1,53 5 0,-44 2-57,-18-4 282,-1 0-1,20 0 1,-42-14-5537,-5-5-81,4 4 3196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0:57.0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86 3904,'-24'-9'1253,"20"7"2416,28-1-53,-3-1-2766,1 0-1,29-11 1,27-6-284,67 5-322,-55 7-312,-84 8-387,12 0 176,-7 5-3755,-6 3 1773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0:59.4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368 72 2912,'-5'0'6202,"2"-11"-4692,2 8-1425,-1 1 0,1 0 1,-1-1-1,1 1 1,-1 0-1,0 0 0,0 0 1,0 0-1,0 0 1,-1 0-1,1 1 0,0-1 1,-1 1-1,1-1 1,-1 1-1,-2-1 1,-6-4 14,5 3-90,0 0 1,-1 0-1,1 0 1,-1 1 0,1 0-1,-1 0 1,0 1-1,0 0 1,-10-1 0,6 2-27,0 0 0,0 1 0,0 0 0,0 1 0,-12 3 0,12-2 22,1 1-1,-1 0 0,1 0 1,0 1-1,0 0 0,1 1 1,-1 0-1,1 1 0,0 0 1,-14 15-1,20-18 27,-1 0 0,1 0 1,-1 1-1,1 0 0,1-1 0,-1 1 0,1 0 1,0 0-1,0 1 0,0-1 0,1 0 1,-1 1-1,1-1 0,1 1 0,-1-1 0,1 1 1,0 0-1,0-1 0,1 1 0,-1-1 1,1 1-1,0-1 0,4 10 0,-1-6 47,0 1 0,0-1 0,1-1-1,0 1 1,0-1 0,1 0 0,1 0 0,-1 0-1,1-1 1,0 0 0,16 11 0,-17-14 2,0 0 1,0 0-1,0-1 1,1 0-1,0 0 1,-1-1-1,1 1 1,0-2-1,0 1 1,0-1-1,1 0 0,-1 0 1,0-1-1,0 0 1,0 0-1,15-3 1,-10 0 12,1-1 1,-1 0-1,0-1 0,0 0 0,0-1 1,-1 0-1,0-1 0,11-9 1,10-10-98,35-38 0,-45 41-12,-12 12 22,0 1 1,19-15 0,-25 22-47,1 0 1,0 0-1,1 0 1,-1 1-1,0 0 0,1 0 1,-1 0-1,1 1 1,0 0-1,5-1 1,2 1 48,0 1 1,1 1 0,-1 0-1,0 0 1,22 6 0,-34-6 10,0-1 1,0 0 0,0 1 0,-1-1 0,1 0 0,0 0-1,0 0 1,0 0 0,0 0 0,0 0 0,0 0 0,-1 0-1,1-1 1,0 1 0,1-1 0,-1 1-6,-1 0 1,0 0-1,0 0 1,1-1-1,-1 1 0,0 0 1,0-1-1,1 1 1,-1 0-1,0 0 1,0-1-1,0 1 0,0 0 1,1-1-1,-1 1 1,0 0-1,0-1 0,0 1 1,0 0-1,0-1 1,0 1-1,0-1 0,0 1 1,0 0-1,0-1 1,0 0-1,-1-1 3,0 0-1,0 0 0,1 0 1,-1 0-1,0 1 1,-1-1-1,1 0 1,0 0-1,-1 1 0,1-1 1,0 1-1,-1-1 1,-3-2-1,1 1-30,0 0 0,0 1 1,0-1-1,-1 1 0,1 0 0,-1 0 0,1 0 0,-1 1 0,0-1 0,0 1 1,0 0-1,1 1 0,-1-1 0,0 1 0,0 0 0,0 0 0,0 0 0,0 1 1,0 0-1,0 0 0,1 0 0,-1 1 0,0-1 0,1 1 0,-1 0 1,1 0-1,0 1 0,-1-1 0,1 1 0,-7 6 0,6-4 1,-1 1 0,1 0 0,1-1-1,-1 1 1,1 1 0,0-1 0,0 1 0,0 0-1,1 0 1,0 0 0,1 0 0,0 0 0,0 0-1,0 1 1,1-1 0,0 1 0,0-1 0,1 1-1,1 9 1,-1-13 37,0 0-1,1-1 1,0 1-1,0 0 1,0-1-1,0 1 1,0-1-1,1 1 1,-1-1 0,1 1-1,0-1 1,0 0-1,5 6 1,-5-8 6,-1 0 0,1 1 0,0-1 0,-1 0 1,1 0-1,0 0 0,0 0 0,0 0 0,0 0 1,0-1-1,0 1 0,0 0 0,0-1 0,0 0 1,0 1-1,0-1 0,0 0 0,0 0 0,0 0 1,0-1-1,0 1 0,0 0 0,0-1 0,0 1 1,3-2-1,-1 0 4,0 0-1,0-1 1,0 1 0,0-1 0,-1 0 0,0 0 0,1 0-1,-1 0 1,0-1 0,-1 1 0,1-1 0,0 1-1,-1-1 1,0 0 0,0 0 0,0 0 0,-1-1 0,1 1-1,0-5 1,2-5-4,-1 0-1,-1 0 1,0 0 0,0-25-1,0 27-666,4 18-94,5 4 771,3 1 65,-9-7-89,0 0-1,1 0 1,-1-1-1,1 0 0,0 0 1,9 4-1,-7-5 38,0 0 0,0 0 0,1 0 1,-1-1-1,1 0 0,0-1 0,-1 0 0,1 0 0,-1-1 0,1 0 0,8-2 0,4-2 60,-1-1 0,0 0-1,0-1 1,-1-2 0,27-14-1,-17 5-6,-21 12-157,0 1 1,1 0-1,-1 0 0,1 1 0,0 0 0,1 0 1,14-3-1,-22 7 36,-1 0 0,0 0 0,0 0-1,0 0 1,0 0 0,0 1 0,0-1 0,0 0 0,1 1 0,-1-1 0,0 0 0,0 1 0,0-1 0,0 1 0,-1 0 0,1-1 0,0 1 0,0 0-1,0 0 1,0-1 0,-1 1 0,1 0 0,0 0 0,-1 0 0,1 0 0,0 0 0,-1 0 0,1 0 0,-1 0 0,0 0 0,1 0 0,-1 2-1,2 3 16,-1 0 0,0 0 0,0 0 0,-1 11 0,0-11 17,1 0 64,-1-1 0,-1 1-1,1-1 1,-1 1-1,0-1 1,-2 9 0,6-17 644,3-4-623,0 0 1,7-10-1,-6 2-36,9-14-65,-15 28-39,0-1 0,0 0 1,0 1-1,0 0 0,1-1 0,-1 1 0,0-1 0,1 1 1,-1 0-1,1 0 0,0 0 0,2-1 0,-4 2 26,0 0 0,1 0 0,-1 0 0,0 0 0,1 1 0,-1-1-1,0 0 1,0 0 0,1 0 0,-1 0 0,0 1 0,0-1 0,0 0 0,1 0 0,-1 1 0,0-1 0,0 0-1,0 0 1,0 1 0,0-1 0,0 0 0,1 1 0,-1-1 0,0 0 0,0 1 0,0-1 0,0 0 0,0 1-1,1 3-176,9 8 142,-5-5 122,0-1-1,0 1 1,5 9-1,-8-12-69,0 1 0,1-2 0,-1 1-1,1 0 1,0-1 0,0 1-1,1-1 1,-1 0 0,1 0 0,-1 0-1,1 0 1,6 3 0,-4-3 68,0-1 0,1 1 0,-1-1 0,1 0 0,-1-1 0,1 0 1,12 1-1,-4-2-52,0 0 0,-1-2 1,0 0-1,1 0 0,-1-1 0,0-1 1,20-8-1,-29 10-558,0 0 1,1-1-1,-2 0 0,1 0 1,0 0-1,0 0 1,4-6-1,12-8-1822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1:00.4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44 3488,'-1'-5'514,"-3"-14"454,4 18-892,-1 1 1,1-1-1,0 1 0,0-1 0,0 1 1,0-1-1,0 1 0,0 0 1,0-1-1,0 1 0,1-1 0,-1 1 1,0-1-1,0 1 0,0-1 1,0 1-1,1-1 0,-1 1 0,0 0 1,0-1-1,1 1 0,-1 0 0,0-1 1,1 1-1,-1 0 0,0-1 1,1 1-1,-1 0 0,1-1 0,5-2 755,1 0-194,-7 3-621,0 0-1,1 0 1,-1 1 0,0-1 0,0 0-1,1 0 1,-1 1 0,0-1 0,0 0 0,1 1-1,-1-1 1,0 0 0,0 1 0,0-1-1,1 0 1,-1 1 0,0-1 0,0 0-1,0 1 1,0-1 0,0 1 0,0-1-1,0 0 1,0 1 0,0 0 0,4 32 779,-2 2 0,-1-1 1,-4 39-1,1-26-382,-24 261 1827,24-266-1834,2-25 157,2-12 1044,7-16-1564,0 0-1,0 0 1,1 1 0,0 0-1,1 1 1,0 0 0,20-11-1,-28 18-76,0 1 0,1 0-1,-1 0 1,1 0 0,-1 0-1,1 0 1,-1 0 0,1 1-1,0 0 1,-1 0 0,1 0-1,0 0 1,-1 0 0,1 1-1,-1 0 1,1 0 0,-1 0-1,1 0 1,-1 0 0,5 3-1,-5-3 37,-1 1 0,0-1 0,0 0-1,0 1 1,0 0 0,-1-1 0,1 1 0,0 0 0,-1 0-1,1 0 1,-1 0 0,1 0 0,-1 0 0,0 1 0,0-1-1,0 0 1,0 1 0,-1-1 0,1 0 0,-1 1-1,1-1 1,-1 1 0,0-1 0,0 1 0,0-1 0,0 1-1,0-1 1,0 1 0,-2 2 0,-1 7 150,0-1-1,-1 0 1,-9 18 0,11-24-30,-1 0 1,0-1 0,0 0 0,0 1 0,-1-1-1,0-1 1,1 1 0,-2 0 0,-7 5-1,10-8-96,0 0 0,0 0 0,-1-1 0,1 1 0,0 0 0,0-1 0,0 0-1,0 0 1,-1 0 0,1 0 0,0 0 0,0 0 0,0 0 0,0-1 0,-1 1-1,1-1 1,0 1 0,0-1 0,0 0 0,0 0 0,0 0 0,0 0 0,0 0-1,1 0 1,-1-1 0,0 1 0,-1-3 0,0 2-25,0 0-1,0-1 1,1 0 0,0 1-1,-1-1 1,1 0 0,0 0-1,0 0 1,1-1 0,-1 1-1,1 0 1,0-1 0,-1 1-1,1-1 1,1 1 0,-2-6-1,2 8-5,0 1 0,1 0 0,-1-1 0,0 1 0,0-1 0,0 1-1,0-1 1,1 1 0,-1-1 0,0 1 0,0 0 0,1-1 0,-1 1-1,0-1 1,1 1 0,-1 0 0,0-1 0,1 1 0,-1 0 0,1 0 0,-1-1-1,0 1 1,2 0 0,15-6-234,21 4-39,74 5 182,-20 0 42,-47-1 262,0-1 1,55-7-1,-93 5-168,-1 0 1,0-1-1,0 0 0,0 0 1,0-1-1,0 1 0,0-1 1,-1 0-1,1-1 0,-1 0 1,0 1-1,8-9 0,-10 9-39,0 0-1,-1 0 1,0 0-1,1 0 0,-1 0 1,0-1-1,-1 1 1,1 0-1,0-1 0,-1 1 1,0-1-1,0 0 1,0 0-1,0 1 1,-1-1-1,1 0 0,-1 0 1,0 0-1,0 1 1,-1-1-1,0-7 0,1 11-10,0 0-1,0-1 0,0 1 0,0-1 0,-1 1 0,1-1 1,0 1-1,0-1 0,0 1 0,0-1 0,0 1 0,-1 0 1,1-1-1,0 1 0,0-1 0,-1 1 0,1 0 0,0-1 0,-1 1 1,1 0-1,0-1 0,-1 1 0,1 0 0,0 0 0,-1-1 1,1 1-1,-1 0 0,1 0 0,-1 0 0,1-1 0,-1 1 1,1 0-1,0 0 0,-1 0 0,1 0 0,-1 0 0,1 0 1,-1 0-1,1 0 0,-1 0 0,1 0 0,-1 0 0,1 0 1,-1 0-1,1 1 0,0-1 0,-1 0 0,1 0 0,-1 0 1,1 1-1,0-1 0,-1 0 0,1 1 0,-1-1 0,1 1 0,-3 1-38,0 1-1,0 0 0,0 0 0,1 0 0,-4 4 0,2 0 93,0-1 0,0 1 1,1 0-1,-4 10 0,6-15-29,1 1 0,-1-1 1,1 0-1,-1 1 0,1-1 0,0 1 0,0-1 0,0 0 1,0 1-1,1-1 0,-1 1 0,1-1 0,-1 0 0,1 0 0,0 1 1,0-1-1,0 0 0,2 4 0,2 1 119,0 0 0,0 0-1,1 0 1,11 10 0,-14-14-97,1 0 0,0 0 0,1-1 0,-1 1 0,0-1 0,1 0 0,-1 0 0,1-1 0,8 3 0,-8-3 0,1 0 0,-1 0 0,1-1 0,-1 1 0,1-1-1,0 0 1,-1-1 0,1 1 0,-1-1 0,1 0 0,-1-1 0,0 1 0,1-1 0,7-4 0,5-3 6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1:01.5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47 2144,'-3'-16'908,"3"14"-309,0-1 1,0 1 0,0 0 0,-1 0 0,1 0 0,-1-1 0,1 1 0,-1 0 0,0 0 0,0 0-1,-2-4 1776,3 6-2328,0 0 0,0 0 1,0 0-1,0 0 0,0 0 0,0 0 0,0 0 0,0 0 1,0 0-1,0 0 0,0 0 0,0 0 0,0 1 0,0-1 0,0 0 1,0 0-1,0 0 0,-1 0 0,1 0 0,0 0 0,0 0 1,0 0-1,0 0 0,0 0 142,0 0-142,0 1 0,0-1 0,0 0 0,0 0 0,0 0 0,0 0 1,0 0-1,0 0 0,-1 0 0,1 0 0,0 0 0,0 0 1,0 0-1,0 0 0,0 0 0,0 0 0,0 0 0,0 0 1,0 0-1,0 0 0,0 0 0,-1 0 0,1 0 0,0 0 0,0 0 1,0 0-1,0 0 0,0 0 0,0 0 0,0 0 0,0-1 1,0 1-1,0 0 0,0 2 41,0-1 0,0 1 0,1 0-1,-1-1 1,1 1 0,-1-1 0,1 1 0,0-1 0,-1 1 0,1-1-1,0 0 1,0 1 0,1 0 0,20 29 191,-8-19-120,1 0-1,1 0 1,0-2-1,1 0 1,-1-1-1,32 12 0,41 10 159,-15-6 12,64 26 55,-117-46-417,-18-4 62,1-1 0,-1 1 0,0 0 0,1 0 0,-1 1 0,5 2 0,-7-4 9,-25 17 351,13-12-291,0 1 1,0-2-1,0 1 1,-13 2-1,1 0-57,-104 37 226,94-31-226,0 1-1,2 2 1,0 0-1,-37 28 1,62-39 18,-1 1 0,-11 11-1,16-15-180,0 0 1,0 0-1,1 0 0,-1 1 0,1-1 0,-1 0 0,1 0 0,0 1 0,0-1 0,0 1 0,0-1 0,1 1 0,-1 2 0,4 3-881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7:27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24 936 2144,'-23'10'15117,"28"-15"-15819,129-161 4681,-18 11-3307,-86 120-482,1 1 1,44-35-1,-74 68-174,2-1 22,-1-1-1,1 1 0,1 0 0,-1 0 0,0 0 0,4-1 0,-6 2-25,0 1 0,0 0 0,-1 0 1,1 0-1,0 0 0,0 0 0,0 0 0,0 0 0,0 0 0,0 0 0,0 0 0,-1 0 0,1 0 0,0 1 0,0-1 0,0 0 0,0 1 0,0-1 0,-1 1 1,1-1-1,0 1 0,0-1 0,-1 1 0,1-1 0,0 1 0,-1 0 0,1-1 0,-1 1 0,1 0 0,0 0 0,1 3 21,0 0-1,0 0 0,0 1 0,0-1 1,-1 0-1,0 1 0,0-1 1,0 1-1,0 0 0,-1-1 0,1 1 1,-2 5-1,1 5 38,-1 0 0,-5 22 0,-6 9 237,-2-1 1,-28 64-1,72-127 563,0-1-808,-1-1 1,-1-2 0,49-48-1,-20 4-228,31-32 23,-84 94 118,-2 2 1,1-1 0,-1 1 0,0 0 0,1 0 0,-1 0 1,1 1-1,4-3 0,-7 4 18,1 0 1,0 0 0,0 0-1,0 0 1,-1 0-1,1 0 1,0 0 0,0 0-1,-1 0 1,1 0-1,0 1 1,0-1 0,-1 0-1,1 0 1,0 1-1,-1-1 1,1 1 0,0-1-1,-1 1 1,1-1-1,-1 1 1,1-1-1,-1 1 1,1-1 0,-1 1-1,1 0 1,-1-1-1,1 1 1,-1 0 0,0-1-1,1 1 1,-1 0-1,0 0 1,3 6-3,0 0 0,0 0 0,-1 1 0,0-1 0,-1 0 0,0 1 1,0-1-1,0 11 0,-5 63 151,3-64-103,-7 31 11,5-36 74,1 1 0,-1 18 1,3-31-118,0 0 0,0 0 1,0 0-1,0 1 1,0-1-1,0 0 1,0 0-1,0 0 1,0 0-1,0 0 1,1 1-1,-1-1 0,0 0 1,0 0-1,0 0 1,0 0-1,0 0 1,0 1-1,0-1 1,0 0-1,1 0 1,-1 0-1,0 0 0,0 0 1,0 0-1,0 0 1,0 0-1,1 0 1,-1 0-1,0 0 1,0 1-1,0-1 1,0 0-1,0 0 0,1 0 1,-1 0-1,0 0 1,0 0-1,0 0 1,0 0-1,1 0 1,-1 0-1,0-1 0,0 1 1,0 0-1,0 0 1,0 0-1,1 0 1,-1 0-1,0 0 1,0 0-1,0 0 1,0 0-1,1-1 0,10-7 354,8-15-486,-2-2 1,0 0-1,-1-1 0,17-40 1,-15 32 75,-17 31 26,1 0 1,0 0 0,-1 0 0,1 1 0,0-1-1,0 1 1,1 0 0,1-3 0,-3 5 12,-1 0-1,0-1 1,1 1 0,-1 0 0,0 0-1,1 0 1,-1-1 0,0 1 0,1 0 0,-1 0-1,0 0 1,1 0 0,-1 0 0,0 0 0,1 0-1,-1 0 1,1 0 0,-1 0 0,0 0 0,1 0-1,-1 0 1,0 0 0,1 0 0,-1 1 0,0-1-1,1 0 1,0 1-3,0 0 0,-1-1-1,1 1 1,0 0 0,-1 0-1,1 0 1,-1 0 0,1 0-1,-1 0 1,0-1 0,1 1-1,-1 0 1,0 0 0,1 2 0,1 13 46,-1 0 1,-1 0 0,0 0 0,-1 0 0,0 0-1,-5 17 1,-2 31 138,6-49-111,-1 15-33,3-29 3,0 1 0,0-1 0,0 0 0,1 1 0,-1-1 0,0 0 0,1 1 0,-1-1 0,0 0 0,1 1 0,0-1 0,-1 0-1,1 0 1,0 0 0,-1 0 0,3 2 0,-2-2 4,0-1 0,0 0-1,0 1 1,0-1 0,1 0 0,-1 0-1,0 0 1,0 0 0,0 0-1,1 0 1,-1 0 0,0 0 0,0-1-1,0 1 1,0 0 0,3-1 0,20-9 167,-9 1-238,0 0 0,0-1-1,23-22 1,-1 3-32,18-20 7,-7 7-344,-48 41 379,1 0 0,0 1 0,0-1 0,0 0 0,0 1 0,0-1 0,0 1 0,0-1 1,0 1-1,0-1 0,0 1 0,0 0 0,2-1 0,-2 1 18,-1 0 0,0 0 0,0 1 0,1-1 0,-1 0 0,0 0 0,1 0 0,-1 0 0,0 1 0,0-1 0,0 0 0,1 0 0,-1 0 0,0 1 0,0-1 0,0 0 0,1 0 0,-1 1 0,0-1 0,0 0 0,0 0 0,0 1 0,0-1 0,0 0 0,1 1 0,-1-1 0,0 0 0,0 1 0,0-1 0,0 1 0,0 4-16,-1 1 1,1-1 0,-1 0-1,-2 8 1,1-3 60,-5 15 72,4-13-3,0 0-1,-1 14 0,3-24-82,1 1 1,0 0-1,0-1 0,0 1 0,0 0 0,1-1 0,-1 1 1,1 0-1,-1-1 0,1 1 0,0-1 0,0 1 0,0-1 1,1 1-1,1 2 0,-2-4-3,0 0-1,1 1 1,-1-1 0,1 0 0,-1 0-1,1 0 1,-1 0 0,1-1-1,0 1 1,-1 0 0,1-1 0,0 1-1,0-1 1,-1 1 0,1-1 0,0 0-1,0 0 1,0 0 0,-1 0 0,1 0-1,3-1 1,4 0 35,1-1 0,16-6 0,-26 7-56,11-3-15,1-1 0,-1 0-1,-1-1 1,19-12 0,34-34-239,-39 31 179,-24 20 50,1 1 0,0-1 0,0 0 1,0 1-1,-1-1 0,1 1 1,0-1-1,0 1 0,0 0 0,0-1 1,0 1-1,1-1 0,-2 1 14,1 0 0,-1 0 0,0 0 0,0 0-1,1 1 1,-1-1 0,0 0 0,0 0 0,1 0 0,-1 0 0,0 0-1,0 0 1,1 0 0,-1 1 0,0-1 0,0 0 0,0 0 0,0 0-1,1 0 1,-1 1 0,0-1 0,0 0 0,0 0 0,0 0 0,1 1-1,-1-1 1,0 0 0,0 0 0,0 1 0,1 2-51,-1 1 0,0-1 0,1 1 1,-1-1-1,-1 6 0,1 2 150,-9 116 797,9-124-852,0 0-1,0 0 0,1 0 1,-1 0-1,0 0 0,1 0 1,0 0-1,0 0 1,0-1-1,0 1 0,0 0 1,1 0-1,2 3 1,-3-5-19,0 0 1,0 0 0,0 0 0,0-1 0,0 1 0,0 0-1,0-1 1,0 1 0,1-1 0,-1 1 0,0-1 0,0 0-1,1 1 1,-1-1 0,0 0 0,1 0 0,-1 0 0,0 0-1,1 0 1,-1 0 0,0 0 0,1 0 0,-1-1 0,0 1-1,0-1 1,1 1 0,-1 0 0,0-1 0,0 0 0,0 1-1,2-3 1,6-2 17,0-1-1,-1 0 0,0 0 1,0-1-1,10-12 1,32-42-283,-28 31 212,86-128-219,-15-9-101,-35 62 261,-31 59-12,-2 0-1,-2-2 0,25-81 1,-48 129 110,4-23-181,-4 22 172,0 1 0,0 0-1,0-1 1,0 1 0,0-1 0,0 1 0,0-1-1,0 1 1,0 0 0,0-1 0,0 1-1,0-1 1,-1 1 0,1 0 0,0-1-1,0 1 1,0 0 0,-1-1 0,1 1 0,0 0-1,-1-1 1,1 1 0,0 0 0,-1-1-1,1 1 1,0 0 0,-1 0 0,1 0 0,0-1-1,-1 1 1,1 0 0,-1 0 0,1 0-1,0 0 1,-1 0 0,1 0 0,-1 0-1,1 0 1,-1 0 0,1 0 0,0 0 0,-1 0-1,1 0 1,-1 0 0,1 0 0,-1 0-1,1 0 1,0 0 0,-1 1 0,1-1 0,0 0-1,-1 0 1,1 0 0,-1 1 0,-6 3-14,1-1 0,-1 1 1,1 0-1,0 1 1,0 0-1,0 0 1,1 0-1,-6 7 1,0 1 2,1 1 1,-16 27-1,11-12 40,1 1 0,2 0 0,-15 55 0,14-30 25,-7 76 1,18-114 4,1 0-1,0 0 1,2-1-1,0 1 1,0 0 0,2-1-1,0 1 1,6 16 0,-7-27-12,0 0 1,1 0 0,-1 0 0,1-1 0,1 1 0,-1-1 0,1 1 0,0-1 0,0-1 0,0 1 0,1 0 0,0-1 0,-1 0 0,2 0 0,-1 0 0,0-1 0,1 0 0,0 0-1,-1 0 1,1-1 0,0 0 0,1 0 0,9 2 0,-6-3-26,0 0 0,0 0 0,0-1 0,0 0 0,0-1 1,-1 0-1,1-1 0,0 0 0,0 0 0,-1-1 0,1-1 0,-1 1 0,0-1 0,0-1 0,9-5 0,-9 3-40,0 1-1,0-2 0,0 1 1,-1-1-1,0 0 1,-1-1-1,1 1 1,-2-2-1,1 1 1,-2-1-1,1 0 0,7-20 1,-11 26 38,41-103-81,-42 92-417,-1 12 232,0 9 336,6-14 549,2-8-417,15-51 343,-5 11-536,57-98-25,-39 85-305,-38 70-229,-7 5 376,6-3 150,-1 1 0,1-1 0,0 1 1,0 0-1,-3 4 0,-5 15 27,0 0 0,2 0 0,-13 48-1,-9 79 277,29-135-293,-26 179 405,24-161-436,3-22 93,0 1 0,1-1 1,0 1-1,1-1 0,0 0 1,1 1-1,4 13 0,-6-24-35,0 0 0,1 0-1,-1 0 1,0 0 0,1 0-1,-1 0 1,1 0 0,-1 0-1,1 0 1,0 0 0,-1 0 0,1 0-1,0 0 1,0 0 0,-1-1-1,1 1 1,0 0 0,2 0-1,-2 0-11,0-1-1,1 0 1,-1 1-1,0-1 1,1 0 0,-1 0-1,1 0 1,-1 0-1,0 0 1,1-1-1,-1 1 1,0 0-1,1 0 1,-1-1-1,2 0 1,11-5-21,-1-1-1,24-16 1,0 1 21,-18 10 45,-15 9-81,-1 0-1,1 1 1,0 0 0,0 0 0,0 0 0,9-3 0,-13 5 20,0 0 0,1 0 0,-1 0 0,1 0 0,-1 0 0,0 0 0,1 0 0,-1 1 0,1-1 0,-1 0 0,0 0 0,1 0 0,-1 0 0,0 0 0,1 1 0,-1-1 0,0 0 0,1 0 0,-1 1 0,0-1 0,1 0 0,-1 0 0,0 1 0,0-1 1,1 0-1,-1 1 0,0-1 0,0 0 0,0 1 0,0-1 0,1 0 0,-1 1 0,0-1 0,0 1 0,0-1 0,0 0 0,0 1 0,0-1 0,0 1 0,0 19 85,-1-14-89,2-4 12,-1-1-1,0 1 0,0-1 0,1 1 0,-1 0 0,1-1 0,-1 1 0,1-1 0,0 0 0,-1 1 0,1-1 0,0 1 0,0-1 0,0 0 0,0 0 0,0 0 0,1 0 1,-1 1-1,0-2 0,0 1 0,1 0 0,-1 0 0,0 0 0,1 0 0,-1-1 0,1 1 0,-1-1 0,1 1 0,-1-1 0,1 0 0,2 1 0,3 0 29,0 0 0,0-1-1,0 1 1,0-2 0,13 0-1,16-7-24,0-2 0,-1 0-1,34-17 1,-48 16-82,-17 9 48,-1-1 1,1 1-1,0 0 0,0 1 1,0-1-1,0 1 1,0 0-1,7-2 1,-10 3 23,-1 1 1,1-1-1,0 0 1,-1 0 0,1 0-1,-1 1 1,1-1 0,-1 0-1,1 0 1,-1 1 0,1-1-1,-1 1 1,1-1 0,-1 0-1,0 1 1,1-1 0,-1 1-1,0-1 1,1 1 0,-1-1-1,0 1 1,1-1 0,-1 1-1,0-1 1,0 1 0,0-1-1,0 1 1,1 0 0,-1 0-1,2 21 63,-4-4-61,-1 1 1,0-1-1,-1 0 1,-1 0-1,-8 20 1,2-5 24,-17 66-58,15-51 166,-1-1 0,-38 84 1,41-106 34,9-19-47,6-20-253,72-180-224,98-146-325,-168 330 658,-1 1 1,1-1 0,0 1-1,1 1 1,0-1 0,0 1-1,12-9 1,-19 17 25,1-1-1,-1 1 1,1-1 0,-1 1 0,1-1 0,-1 1 0,1 0-1,-1-1 1,1 1 0,0 0 0,-1 0 0,1-1-1,-1 1 1,1 0 0,0 0 0,-1 0 0,1 0 0,0 0-1,-1 0 1,1 0 0,0 0 0,-1 0 0,1 0-1,-1 0 1,1 0 0,0 1 0,-1-1 0,1 0 0,0 0-1,-1 1 1,1-1 0,-1 0 0,1 1 0,-1-1-1,1 0 1,-1 1 0,1-1 0,-1 1 0,1-1 0,-1 1-1,0-1 1,1 2 0,0 0 21,1 0 0,-2 1 0,1-1 0,0 0 1,0 1-1,-1-1 0,1 1 0,-1-1 0,0 4 0,0 1 30,-1-1-1,0 1 1,0-1 0,0 1-1,-1-1 1,0 0-1,-4 7 1,-22 41 156,25-48-194,0-1 0,-1 0 0,-7 8 0,10-12-20,0 0-1,-1 1 1,1-1-1,0 0 1,-1 0-1,0 0 1,1 0 0,-1-1-1,1 1 1,-1 0-1,0-1 1,0 1-1,1-1 1,-1 1-1,0-1 1,-3 0-1,5 0-20,0 0-1,-1 0 0,1 0 0,0 0 0,0 0 0,-1 0 0,1-1 0,0 1 0,-1 0 0,1 0 1,0 0-1,0-1 0,0 1 0,-1 0 0,1 0 0,0-1 0,0 1 0,0 0 0,-1-1 0,1 1 0,0 0 1,0 0-1,0-1 0,0 1 0,0 0 0,0-1 0,0 1 0,0 0 0,0-1 0,0 1 0,0 0 0,0-1 1,0 1-1,0-1 0,2-11-519,0 7 461,1 0 1,-1 1 0,1-1 0,0 1-1,1 0 1,-1 0 0,1 0-1,-1 1 1,1-1 0,0 1 0,1 0-1,4-3 1,5-2 35,-1 0 0,27-10 0,-18 11 0,1 1 0,0 1 0,34-3 0,-47 6 69,32 0 0,-40 1-5,0 1 0,0 0 0,0 1 0,0-1 0,0 0 0,0 0 0,0 1 0,0 0 0,0-1 0,0 1-1,0 0 1,-1 0 0,1 0 0,0 0 0,0 0 0,-1 0 0,1 0 0,1 2 0,-2-2 24,-1 1-1,0-1 1,1 0 0,-1 1 0,0-1-1,0 0 1,0 1 0,0-1 0,0 1-1,0-1 1,0 0 0,0 1-1,-1-1 1,1 0 0,0 1 0,-1-1-1,1 0 1,-1 1 0,1-1 0,-1 0-1,0 0 1,0 0 0,1 0 0,-1 0-1,-2 2 1,-4 6 114,-1-1 1,-8 9-1,8-10-137,6-5 3,0 0 0,0 0 1,0 0-1,0 1 1,1-1-1,-1 0 1,1 1-1,-2 3 1,3-6-13,0 1 1,0-1 0,-1 1-1,1-1 1,0 1-1,0-1 1,0 0-1,0 1 1,0-1-1,0 1 1,0-1-1,1 1 1,-1-1 0,0 1-1,0-1 1,0 0-1,0 1 1,0-1-1,1 1 1,-1-1-1,0 1 1,1-1 0,0 1 1,0 0 1,-1-1 0,1 1 0,0-1-1,0 1 1,0-1 0,0 1-1,0-1 1,0 1 0,0-1 0,1 0-1,-1 0 1,2 0 0,1 1 4,1-1 0,0 0 1,-1 0-1,1-1 0,0 1 0,-1-1 1,1 0-1,0 0 0,-1-1 0,0 1 1,1-1-1,-1 0 0,7-4 0,-9 4-32,0 1-1,0 0 0,-1 0 0,1-1 0,0 1 0,-1-1 1,1 0-1,-1 1 0,0-1 0,0 0 0,1 0 1,-1 0-1,0 0 0,-1 0 0,1 0 0,0 0 0,0 0 1,-1 0-1,1-1 0,-1 1 0,0 0 0,0 0 0,0 0 1,0-1-1,0 1 0,0 0 0,-1 0 0,1 0 0,-1 0 1,0-4-1,-1 2-12,0 1 0,0-1 1,-1 0-1,1 1 0,-1 0 0,1-1 1,-1 1-1,0 0 0,0 0 0,-1 1 1,1-1-1,-1 1 0,-5-4 1,1 1-345,7 5 81,11 2 76,10 1 314,1-1 1,-1-1-1,0-1 1,0-1-1,0-1 1,30-6 0,-40 5-58,1 0 1,-1-1 0,0 0-1,1 0 1,-2-2 0,1 1 0,-1-1-1,0 0 1,0-1 0,-1 0-1,1 0 1,-2-1 0,14-17 0,-5 1 17,-1-1 0,13-29 0,4-8 70,19-26-19,58-111-82,-108 196-20,1 0 12,0-1-1,0-1 1,-1 1 0,1 0-1,-1 0 1,0 0 0,-1-1-1,1-4 1,0 8-18,-1 1 0,0-1 0,0 0 0,0 1 0,0-1 0,0 1 0,0-1 0,-1 1 0,1-1 0,0 1 0,0-1 0,0 1 0,0-1 0,-1 0 0,1 1 0,0 0 0,0-1 0,-1 1 0,1-1 0,0 1 0,-1-1 0,1 1 0,-1 0 0,1-1 0,-1 1 0,1 0 0,-1-1 0,0 1-7,0 0 0,0-1 0,0 1 0,0 0 0,0 0 0,0 0 0,0 1 0,0-1 0,0 0 0,0 0 1,0 0-1,0 1 0,0-1 0,-1 1 0,-3 2-55,-1 0 0,1 1 0,-9 6 0,7-4 51,0 1 0,1 0 0,-1 0 0,2 1 0,-1 0 0,1 0 0,0 0 0,1 1 0,-5 11 0,-3 13 90,-9 38 0,20-68-74,-20 92 406,-17 165-1,37-244-354,0 0 0,0 0-1,3 19 1,-1-29-25,0 0 0,0-1 0,0 1-1,1-1 1,0 1 0,0-1 0,0 0 0,1 1 0,0-1 0,0-1 0,0 1 0,7 8-1,-8-11-14,0-1 0,1 1 0,-1 0-1,1-1 1,-1 1 0,1-1-1,0 0 1,-1 0 0,1 0 0,0 0-1,0 0 1,0-1 0,0 1-1,0-1 1,0 0 0,-1 1 0,1-1-1,4-1 1,4 0-28,0-1 0,1 0 0,15-6 0,-8 3-18,0-2-1,0-1 1,-1 0-1,0-1 0,-1-1 1,1 0-1,-2-2 1,0 0-1,0 0 1,19-21-1,-31 28 39,-3 4-9,0 0-1,0 0 0,0 0 0,0 0 1,0 0-1,0 0 0,0-1 0,-1 1 1,1 0-1,0-1 0,-1 1 0,1 0 1,-1-1-1,1 1 0,-1-1 0,1 1 1,-1-1-1,0 1 0,0-3 0,0 3 4,0 1-1,0-1 0,-1 1 0,1-1 0,0 1 0,0-1 0,-1 1 0,1-1 0,0 1 0,0-1 0,-1 1 0,1-1 0,-1 1 0,1-1 0,0 1 0,-1 0 0,1-1 0,-1 1 0,1 0 0,-1 0 0,1-1 0,-1 1 0,1 0 0,-1 0 0,1 0 0,-1-1 1,1 1-1,-1 0 0,0 0 0,1 0 0,-1 0 0,1 0 0,-1 0 0,1 0 0,-2 1 0,-2-1 19,1 1 1,-1-1-1,1 1 1,-1 0-1,-4 2 0,-2 2 47,1 0-1,-1 1 1,1 0-1,0 1 1,0 0-1,1 0 0,0 1 1,0-1-1,1 2 1,-9 11-1,15-18-58,0-1 0,0 0-1,0 1 1,0-1 0,1 1 0,-1-1 0,0 1-1,1 0 1,0-1 0,-1 1 0,1 0 0,0-1-1,0 1 1,-1 0 0,2-1 0,-1 1 0,0 0-1,0-1 1,0 1 0,1 0 0,-1-1-1,1 1 1,-1 0 0,1-1 0,0 1 0,-1-1-1,1 1 1,0-1 0,0 0 0,0 1 0,0-1-1,0 0 1,1 1 0,-1-1 0,0 0 0,1 0-1,-1 0 1,0 0 0,4 1 0,3 2-195,0-1 0,0 0 0,1 0 0,-1 0 0,1-1 0,10 1 0,-17-3 127,24 4-1996,37 1 1,-56-5 1197,0 0 1,-1 0 0,1-1 0,0 0-1,-1 0 1,1 0 0,-1-1 0,0 0-1,1 0 1,-1-1 0,8-4 0,-12 5 253,-1 1 1,1 0 0,-1-1 0,1 0 0,-1 1-1,0-1 1,1 0 0,-1 1 0,1-3 0,7-16-3413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1:03.0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14 120 3904,'-13'-6'6026,"14"7"-5935,-1 1-1,1-1 0,0 0 0,-1 1 0,1-1 1,-1 1-1,0-1 0,1 1 0,-1-1 0,0 1 0,0 2 1,0 0 138,1 1-67,0 1 0,1 0 0,0-1-1,-1 1 1,2-1 0,-1 0-1,5 8 1,25 33 927,-9-15-416,-14-16-331,-9-13 799,9-20 859,-4-7-1842,-4 19-146,0 0 0,0 0 0,1 0 0,2-8 0,18-42-104,32-69 328,-53 122-253,0 1 0,0-1-1,1 1 1,-1 0-1,1 0 1,2-3 0,-4 5 9,1 0 0,-1 0 0,0-1 0,1 1 0,-1 0 0,0 0 0,1 0 0,-1 0 1,1-1-1,-1 1 0,0 0 0,1 0 0,-1 0 0,1 0 0,-1 0 0,0 0 0,1 0 0,-1 0 1,1 1-1,-1-1 0,0 0 0,1 0 0,-1 0 0,0 0 0,1 0 0,-1 1 0,1-1 0,-1 0 0,0 0 1,1 0-1,-1 1 0,0-1 0,0 0 0,1 1 0,-1-1 0,0 0 0,0 1 0,1-1 0,-1 0 1,0 1-1,0-1 0,0 0 0,0 1 0,0-1 0,1 1 0,2 6-29,0 0 0,0 0 0,-1 0 0,0 0-1,0 1 1,-1-1 0,1 10 0,1 56 5,-4-60 41,1 0 38,0-8 55,0 1-1,0 0 1,0-1-1,1 1 1,0 0-1,0-1 0,2 9 1,-2-14-81,-1 0 1,0 1 0,0-1-1,1 0 1,-1 0-1,0 1 1,1-1 0,-1 0-1,0 0 1,1 0 0,-1 1-1,1-1 1,-1 0-1,0 0 1,1 0 0,-1 0-1,1 0 1,-1 0-1,0 0 1,1 0 0,-1 0-1,1 0 1,-1 0 0,0 0-1,1 0 1,-1 0-1,1 0 1,-1 0 0,0-1-1,1 1 1,-1 0 0,1 0-1,-1 0 1,0-1-1,1 1 1,-1 0 0,0-1-1,0 1 1,1 0-1,-1-1 1,16-13 233,-1-2-202,-2-1 0,23-35 0,-1 1 23,-33 47-109,0 1 1,1 0-1,0 1 0,-1-1 1,1 0-1,0 1 1,0 0-1,7-4 0,-9 5 12,1 1 0,-1-1 0,0 1 0,0-1 0,1 1 0,-1 0-1,0 0 1,1 0 0,-1-1 0,0 1 0,1 0 0,-1 1-1,0-1 1,1 0 0,-1 0 0,0 1 0,0-1 0,1 0-1,-1 1 1,0-1 0,0 1 0,1 0 0,-1-1 0,0 1 0,0 0-1,0 0 1,0 0 0,0 0 0,1 1 0,2 3 50,1 0 1,-1 1 0,-1 0 0,1 0-1,-1 0 1,0 0 0,0 0-1,-1 1 1,3 9 0,0 5 124,2 36 0,-6-40 9,1 0 1,1 0-1,5 19 0,-7-28 38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1:03.4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235 65 4736,'-1'-1'196,"1"0"0,-1-1 0,1 1 0,0 0 1,0-1-1,0 1 0,0 0 0,0-1 0,0 1 0,0 0 0,0-1 1,0 1-1,1 0 0,-1-1 0,1 1 0,-1 0 0,1 0 1,0-2-1,-1 2-55,1 1 1,-1-1 0,1 0 0,-1 0 0,0 1-1,1-1 1,-1 0 0,0 0 0,0 0 0,0 0 0,0 1-1,1-1 1,-1 0 0,0 0 0,0 0 0,-1 0-1,1 0 1,0 1 0,0-1 0,0 0 0,-1 0-1,1 0 1,0 1 0,-1-1 0,1 0 0,0 0-1,-1 1 1,1-1 0,-1 0 0,1 1 0,-1-1-1,0 0 1,1 1 0,-1-1 0,-1 0 0,0-1-57,-1 1 0,1 0 1,-1 0-1,1 0 1,-1 0-1,1 0 0,-1 0 1,1 1-1,-1-1 1,0 1-1,1 0 0,-1 0 1,0 0-1,0 0 1,1 0-1,-1 1 0,0-1 1,-4 2-1,-1 0-32,1 1 0,0-1 0,0 1 1,0 1-1,-9 5 0,-6 6 137,0 2 0,-27 25 1,46-39-118,-1 2 0,0-1 0,1 0 0,0 1 0,0-1 0,-4 11 0,6-13-37,0-1 0,0 1 0,1 0 1,-1 0-1,1-1 0,0 1 0,-1 0 1,1 0-1,0 0 0,0 0 0,0 0 1,0 0-1,1-1 0,-1 1 0,0 0 1,1 0-1,-1 0 0,1 0 1,0-1-1,-1 1 0,1 0 0,0-1 1,2 3-1,2 2 128,1 0 0,-1-1 0,1 0 0,1 0 0,-1-1 0,1 1 1,-1-1-1,1-1 0,0 1 0,1-1 0,14 4 0,-13-5-99,1 0 1,0 0-1,-1-1 1,1 0-1,0-1 1,-1 0-1,1 0 1,0-1-1,11-2 1,-11 1-268,-8 2-289,0-1 1,0 1 0,0-1 0,0 1-1,0-1 1,0 1 0,0-1 0,0 0-1,0 0 1,0 0 0,2-2 0,4-1-1414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1:04.0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80 3232,'0'-1'107,"-1"0"1,0 0-1,0 1 1,1-1-1,-1 0 0,0 0 1,1 0-1,-1 0 1,1 0-1,-1 0 1,1-1-1,-2-20 6631,2 15-5485,0 7-1103,0-1 1,0 0-1,0 0 1,1 0-1,-1 0 1,0 0-1,1 1 1,-1-1 0,0 0-1,1 0 1,-1 0-1,1 1 1,-1-1-1,1 0 1,0 1-1,-1-1 1,1 1 0,0-1-1,0 0 1,0 0-1,3-1 114,0 0-1,0 0 1,0 0 0,6-1-1,2 0-115,1 0-1,18-2 1,-27 5-149,-1 0 0,1 0 0,-1 0 1,1 0-1,-1 0 0,0 1 0,1 0 0,4 1 0,-7-2 12,0 1 0,0-1-1,0 1 1,0 0 0,0-1 0,0 1-1,0 0 1,0-1 0,-1 1 0,1 0-1,0 0 1,0 0 0,-1 0 0,1 0 0,-1 0-1,1 0 1,0 0 0,-1 0 0,0 0-1,1 0 1,-1 1 0,0-1 0,0 0-1,1 0 1,-1 0 0,0 0 0,0 2-1,-1 3 37,0-1-1,0 0 0,0 0 0,-1 0 0,0 0 1,0 0-1,0 0 0,0-1 0,-1 1 0,-5 7 1,-9 18 132,3-3-46,11-22-95,0 1 0,1-1 0,-1 0 0,1 1 0,0-1 0,0 1 0,1 0 0,0 0 0,-1 7-1,2-11-9,0 0-1,1-1 1,-1 1-1,1-1 1,-1 1-1,1-1 0,0 1 1,-1-1-1,1 1 1,0-1-1,0 1 1,0-1-1,0 0 0,0 0 1,0 1-1,0-1 1,1 0-1,-1 0 1,0 0-1,1 0 0,-1-1 1,0 1-1,1 0 1,-1 0-1,1-1 1,0 1-1,1 0 0,6 1 159,1 1-1,-1-1 1,13 0-1,-19-1-143,26 0 102,1-1 0,40-5 0,-57 4-438,0 0 0,0 1-1,0 0 1,14 2-1,-17 1-553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1:04.7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 0 2560,'-4'2'395,"-1"-1"0,1 1 1,-1 0-1,-4 3 0,-8 8 11469,19-13-11454,81-5 790,-30 7-941,62 11 0,-110-12-238,10 0 75,24-1 1,-19 0 83,-19 0-79,3-11-4388,-6 10 3489,-1 1 1,0-1 0,1 1 0,-1 0 0,0 0 0,1 1 0,-1-1 0,1 0 0,-1 1 0,0 0-1,1-1 1,-3 2 0,-16 5-1357,-1-3 703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1:05.1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17 2720,'-1'0'44,"1"0"-1,-1 1 1,1-1 0,-1 0 0,1 0 0,-1 0-1,1 0 1,0 1 0,-1-1 0,1 0 0,-1 0-1,1 1 1,0-1 0,-1 0 0,1 1 0,-1-1-1,1 0 1,0 1 0,0-1 0,-1 1-1,1-1 1,0 1 0,0-1 0,-1 0 0,1 1-1,0-1 1,0 1 0,0-1 0,0 1 0,0-1-1,0 1 1,0-1 0,0 1 0,0 2 2621,83-7 6320,39-10-8235,-78 9-357,-30 1-365,-3 1-949,-4 2-2554,-4 1 1241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1:06.0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40 236 2976,'1'-8'544,"0"-1"-1,0 0 1,1 1-1,0-1 1,5-10 0,-4 11 180,-1 0-1,0 0 1,0 0 0,-1 0 0,1-10 0,-2 27-579,-1 0 1,-1 0-1,0 0 1,0 0-1,-5 12 1,-4 15 186,-3 25 572,-11 109 0,24-154-682,0 1-1,2-1 0,3 29 0,-3-41-91,0 1 0,0-1 0,0 0 0,0 0 0,0 0 0,1 0 0,0 0-1,0 0 1,0-1 0,0 1 0,1 0 0,-1-1 0,1 0 0,0 0-1,0 0 1,0 0 0,0 0 0,1 0 0,5 3 0,-6-5-11,0 0 1,0 0-1,0 0 0,1-1 1,-1 1-1,0-1 1,1 0-1,-1 0 0,1 0 1,-1 0-1,0 0 0,1-1 1,-1 0-1,0 0 1,0 1-1,1-2 0,-1 1 1,4-2-1,6-4 116,1-1-1,21-17 1,-21 15-71,-4 2-139,-1 0 0,-1 0 1,1 0-1,-1-1 0,0-1 1,-1 1-1,0-1 0,-1-1 1,0 1-1,-1-1 1,0 0-1,0 0 0,-1 0 1,-1-1-1,0 0 0,2-15 1,-2 6-6,-1-1 0,-1 0 0,-1 0 1,-1 0-1,-1 0 0,-1 1 0,-1-1 1,-7-22-1,7 31-33,0 1 1,-1 0-1,0 0 1,-1 0-1,-1 1 1,-12-18-1,15 24-20,0 0 0,-1 0 0,1 1-1,-1-1 1,0 1 0,0 0 0,0 1 0,-1-1 0,1 1-1,-1 0 1,0 0 0,1 1 0,-2 0 0,1 0 0,-8-2-1,11 4 30,-1 0-1,1-1 1,-1 1-1,1 0 1,0 1-1,-1-1 1,1 1-1,0-1 1,-1 1-1,1 0 0,0 0 1,0 0-1,0 1 1,-5 2-1,4-1-8,-1 0 0,1 0 0,1 1 0,-1 0-1,0 0 1,1 0 0,0 0 0,-5 8 0,2-2-204,1 1 0,0-1 1,1 1-1,0 1 0,1-1 1,0 1-1,-2 18 0,4-22-277,0 0 0,1 0-1,0 0 1,0 0-1,1 0 1,0-1 0,0 1-1,1 0 1,0 0-1,0-1 1,1 1-1,0-1 1,0 0 0,0 0-1,1 0 1,8 11-1,14 5-1419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1:06.4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59 32 4224,'-1'11'4261,"-17"15"1259,16-22-5293,0 0 1,0-1-1,-1 1 1,-4 5-1,4-6-182,1 1 0,-1-1-1,1 0 1,0 1 0,0 0 0,-3 5 0,2-1 346,1-8-335,7-16-2855,31-65-8193,-23 48 9552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1:06.8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68 0 5152,'-4'11'5054,"-4"18"-3551,-9 30-615,6-21-405,1-1 1,-7 50 0,17-84-424,-1 1 1,1-1 0,0 0-1,0 0 1,1 0 0,-1 1 0,1-1-1,-1 0 1,1 0 0,0 0-1,0 0 1,0 0 0,0 0 0,1 0-1,0 0 1,-1-1 0,1 1-1,0 0 1,0-1 0,3 4 0,0-3-14,-1 0 1,1 1-1,0-2 1,0 1-1,0 0 0,0-1 1,0 0-1,1 0 1,-1-1-1,12 2 1,8 2-8,34 10 0,-47-11-47,-1 1 0,0 0-1,0 0 1,-1 1 0,14 9 0,-23-14 25,1 0-1,-1-1 1,0 1 0,0 0-1,0 0 1,0 0 0,0 0-1,0 0 1,0 0 0,-1 1-1,1-1 1,0 0 0,0 0-1,-1 0 1,1 1-1,-1-1 1,1 0 0,-1 1-1,0-1 1,1 1 0,-1-1-1,0 3 1,-1-2 25,1 0 0,-1 0 0,1 0 0,-1-1 0,0 1 0,0 0 0,0-1 0,0 1 0,0-1 0,0 1 0,-1-1 0,1 1 0,0-1 0,-4 2 0,-4 4 71,-1-1 0,0 0 0,0-1 0,-15 7 0,4-4-188,14-4-53,-1 0 0,-1-1 1,1 0-1,0-1 0,-1 1 1,1-2-1,-12 2 1,20-3-18,0 0 0,-1 0 0,1 0 0,0 0 0,-1-1 1,1 1-1,0 0 0,0 0 0,-1 0 0,1 0 1,0-1-1,0 1 0,-1 0 0,1 0 0,0 0 1,0-1-1,0 1 0,0 0 0,-1 0 0,1-1 1,0 1-1,0 0 0,0-1 0,0 1 0,0 0 1,0 0-1,0-1 0,0 1 0,0 0 0,0-1 1,0 1-1,0 0 0,0-1 0,0 1 0,0 0 1,0 0-1,0-1 0,0 1 0,0 0 0,0-1 1,0 1-1,1 0 0,-1 0 0,0-1 0,0-1-611,3-10-1426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1:07.2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99 5472,'-5'-27'2016,"15"18"-1536,-7-5-160,7 9 1504,3-2-1056,0-1 704,5 0-896,4-1 64,4 1-384,2 5-384,-2 3 64,0 0 160,0 3-64,2 2-768,-1-2 384,4 6-4064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1:08.1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68 289 2304,'-3'-22'650,"3"21"-542,0-1 1,1 1-1,-1 0 1,0 0-1,0 0 1,0 0-1,1 0 1,-1 0-1,1 0 1,-1 0-1,0 1 1,1-1-1,0 0 0,-1 0 1,1 0-1,-1 0 1,1 1-1,0-1 1,0 0-1,1-1 1841,-2 4-1485,-1 23 352,-7 44 0,3-42-494,-20 98 982,-10 33 851,34-157-2083,1 0 0,0 0 0,0 0 0,0 0 0,-1 0 0,1 0 0,0 0 0,0 0 0,1 0 1,-1 0-1,0 0 0,0 0 0,0 0 0,1 1 0,-1-2-29,0 0 0,1 0 0,-1 0 0,0 0 1,0 0-1,1 1 0,-1-1 0,0 0 0,0 0 1,1 0-1,-1 0 0,0 0 0,0 0 0,1 0 0,-1 0 1,0 0-1,0 0 0,1 0 0,-1 0 0,0 0 0,0 0 1,1 0-1,-1 0 0,0 0 0,0 0 0,1 0 0,-1-1 1,0 1-1,0 0 0,0 0 0,1 0 0,-1-1 0,4-1 172,-1-1 0,0 0-1,1 0 1,4-6-1,0-2-141,0 0 0,-1-1 0,0 0 0,-1 0 0,8-22 0,16-67 33,15-135-155,-37 187 50,-5 1-82,-3 37-122,-2 35-3,-1 34 133,2 1 0,9 70 0,-5-93 103,-2-15 26,1-1-1,1 1 1,0 0-1,2-1 0,9 26 1,-14-46-28,0 0 1,0 1-1,0-1 1,1 1 0,-1-1-1,0 0 1,0 1-1,0-1 1,1 0-1,-1 1 1,0-1-1,1 0 1,-1 1 0,0-1-1,1 0 1,-1 1-1,0-1 1,1 0-1,-1 0 1,0 0-1,1 1 1,-1-1-1,1 0 1,-1 0 0,0 0-1,1 0 1,-1 0-1,1 0 1,0 0-1,0 0 4,-1 0 1,1 0-1,0-1 0,0 1 0,0-1 0,0 1 0,-1 0 0,1-1 0,0 0 1,0 1-1,-1-1 0,2-1 0,2-2 41,-1 0-1,0 0 1,0 0-1,2-5 1,6-16 20,-2-1 0,-1 0 1,-1 0-1,5-33 0,-1 6-90,0 2-142,53-197 113,-60 226-694,-5 18 246,-2 14 260,-4 32 79,2-1-1,0 59 1,1-21 216,0 20 14,-2 19-52,3-2-333,3-92-1793,13-24-4567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7:27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964 242 6048,'-15'-14'2752,"15"8"-2400,0 1-608,10 1 64</inkml:trace>
  <inkml:trace contextRef="#ctx0" brushRef="#br0" timeOffset="1">0 225 9632,'5'-20'4384,"77"-23"-3840,-37 18 1152,4 5-1057,59-8-351,4 5-192,22-2-512,-11 10 192,12-2-5151,-19 9 2943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1:08.4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48 147 4320,'-3'-3'1731,"12"3"-672,13-1 412,-15-1-1023,0 0-1,1 0 1,-1-1 0,0 0 0,9-6-1,-13 7-355,-1 0 0,1 1 0,-1-2 0,0 1 0,0 0 0,0 0 0,0-1 0,0 1 0,0-1 0,-1 1 1,1-1-1,-1 0 0,1 1 0,-1-1 0,0 0 0,1-5 0,-1 4-26,-1 0 0,1 0 1,-1 0-1,1 0 1,-1 0-1,-1 0 1,1 0-1,0 0 0,-1 1 1,0-1-1,-2-7 1,2 9-68,0 1 0,0-1 1,0 1-1,1 0 0,-2-1 0,1 1 1,0 0-1,0 0 0,0 0 0,0 0 1,-1 0-1,1 0 0,-1 0 0,1 0 1,-1 0-1,1 1 0,-1-1 0,1 1 1,-1-1-1,1 1 0,-1 0 0,0-1 1,1 1-1,-1 0 0,0 0 0,1 0 1,-1 0-1,1 0 0,-1 1 0,0-1 1,-1 1-1,-4 1 34,0 0-1,1 0 1,0 0 0,-1 1 0,1 0 0,0 0-1,1 1 1,-1 0 0,0 0 0,-5 6-1,8-8 36,0 1 0,-1 1 0,1-1 0,1 0 0,-1 1 0,0 0 0,1-1 0,0 1-1,0 0 1,0 0 0,0 0 0,1 1 0,-1-1 0,1 0 0,0 1 0,0 6 0,1-7-11,1-1 1,0 0 0,0 1-1,0-1 1,0 0 0,0 0-1,1 0 1,-1 0 0,1 0-1,0 0 1,0 0 0,0 0-1,0-1 1,0 1 0,3 2 0,2 1 47,0 1 1,1-1-1,0-1 1,10 7-1,-12-9-37,1 0-1,-1 0 1,1 0 0,0-1-1,0 0 1,0 0-1,0-1 1,0 0 0,11 1-1,-7-3-890,-1 0-1,1 0 0,0 0 0,-1-2 0,18-5 1,-6 1-1113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1:08.9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1 5056,'-1'2'161,"0"-1"0,0 1 1,-1 0-1,1 0 0,0-1 1,1 1-1,-1 0 0,0 0 1,0 0-1,1 0 0,-1 0 1,1 0-1,0 0 0,0 3 1,-2 3 164,-2 20 685,1 0-1,2 55 0,1-53-611,-1 66 976,3 104 572,0-179-1597,1-1 0,9 35 0,2 3 1197,-14-57-1493,0-1-1,0 0 1,0 0-1,0 0 0,0 1 1,0-1-1,0 0 1,0 0-1,0 0 0,0 1 1,0-1-1,0 0 0,0 0 1,0 0-1,0 0 1,0 1-1,0-1 0,1 0 1,-1 0-1,0 0 1,0 0-1,0 1 0,0-1 1,0 0-1,1 0 0,-1 0 1,0 0-1,0 0 1,0 0-1,0 0 0,1 0 1,-1 1-1,0-1 1,0 0-1,0 0 0,1 0 1,-1 0-1,0 0 0,0 0 1,0 0-1,8-6 702,5-13-371,20-56 316,-1 3-616,150-264-174,-158 294-600,18-29-6743,-35 59 399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59:28.64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62 89 1408,'0'-1'161,"-1"-1"0,1 1 0,-1 0-1,1-1 1,-1 1 0,1-1 0,0 1 0,0 0 0,-1-1 0,1 1-1,0-1 1,1 1 0,-1-1 0,0 1 0,0-1 0,1-2-1,1-14 1426,-1 11-663,-1 6-789,1-1 1,-1 1-1,0-1 1,0 1 0,0-1-1,0 1 1,0-1-1,0 1 1,0-1 0,0 0-1,0 1 1,-1-1-1,1 1 1,-1 0 0,1-1-1,-1 1 1,0-1-1,0 1 1,1 0-1,-2-2 1,1-1 478,1 4-607,0 0 0,0 0 1,0 0-1,0 0 0,0 0 1,0 0-1,0 0 0,0 0 1,0 0-1,0 0 0,0 0 1,0 0-1,0 0 0,0 0 1,0 0-1,0 0 0,0 0 1,0 0-1,0 0 0,0 0 1,0 0-1,0 0 0,0 1 1,0-1-1,0 0 0,0 0 1,0 0-1,0 0 0,1 0 1,-1 0-1,0 0 0,0 0 1,0 0-1,0 0 0,0 0 1,0 0-1,0 0 0,0 0 1,0 0-1,0 0 0,0 0 1,0 0-1,0 0 0,0 0 1,0 0-1,0 0 0,0 0 1,0 0-1,0 0 0,0-1 1,0 1-1,0 0 0,1 0 1,-1 1 83,-13 0-319,12 3 228,-1 0 1,1-1-1,0 1 1,0 0-1,0 0 1,0 0-1,1 0 1,-1 5-1,0 2 65,-6 186 957,5-73-560,-12 53 137,13-135-217,-3 12 91,5-21 600,-2-27-162,-3-10-2293,4 3 1018,-1 0 0,1 0-1,0 0 1,-1 0 0,1 0 0,0 0-1,0 0 1,0 0 0,0 0-1,0 0 1,0 0 0,0-1 0,0 1-1,0-1 1,7-7-1672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59:29.30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26 4 1248,'-22'8'1301,"22"-8"-1262,0 0 0,0 0 0,0 0 0,0 0 0,0 0 0,0-1 0,0 1-1,-1 0 1,1 0 0,0 0 0,0 0 0,0 0 0,0 0 0,0 0 0,0 0 0,0 0 0,0 0-1,-1 0 1,1 1 0,0-1 0,0 0 0,0 0 0,0 0 0,0 0 0,0 0 0,0 0 0,0 0-1,0 0 1,-1 0 0,1 0 0,0 0 0,0 0 0,0 0 0,0 0 0,0 0 0,0 1 0,0-1-1,0 0 1,0 0 0,0 0 0,0 0 0,0 0 0,0 0 0,0 0 0,0 0 0,0 1 0,0-1-1,0 0 1,0 0 0,0 0 0,0 0 0,0 0 0,0 0 0,0 0 0,0 0 0,0 1 0,0-1-1,7 7 3328,-3-4-2965,0 0 0,1-1 0,-1 0 0,6 3 0,-1-3-216,0 1 0,0-1 1,1 0-1,-1-1 0,1 0 0,-1-1 1,17-1-1,70-14 454,-39 4-536,15 1 130,1 4-1,91 2 1,-142 6-138,1 2 0,39 11-1,-35-8 332,-25-5 669,-6 1-1273,-13 2-2158,3-7-752,4 1 955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59:30.25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34 2400,'0'-1'122,"0"0"0,0 0 0,0 1 0,0-1 1,0 0-1,0 0 0,1 0 0,-1 0 0,0 0 0,1 0 0,-1 1 0,1-1 1,-1 0-1,1 0 0,-1 0 0,1 1 0,-1-1 0,1 0 0,0 1 1,0-2-1,0 2 38,0-1 1,-1 1 0,1-1 0,-1 1 0,1-1-1,-1 0 1,1 1 0,-1-1 0,1 0-1,-1 1 1,1-1 0,-1 0 0,0 0 0,0 1-1,1-1 1,-1 0 0,0 0 0,0 1 0,0-1-1,0-1 1,1 3 100,0 1-181,-1 0 0,1 1 0,0-1 0,-1 1 0,1-1 0,-1 4 0,1 2 139,0 0-1,0 0 1,3 10-1,3 15 391,6 336 2050,-14-289-1451,0-73-104,-3-9-1493,-3-10-2348,7 10 2305,-1 0 0,1 0 1,-1 0-1,1-1 0,0 1 0,0 0 0,0 0 0,0 0 0,1-4 0,0-1-710,3-16-1151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59:30.95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19 127 1824,'-18'0'4512,"21"-5"-2166,24-6-1247,13-14 640,18-25-849,-54 45-867,0 1 0,1 0 0,-1 1 0,1-1-1,0 1 1,0 0 0,6-3 0,-10 6-13,1-1 0,-1 1 0,1-1 0,0 1 0,-1-1 0,1 1 1,-1 0-1,1 0 0,-1 0 0,1 0 0,0 0 0,-1 0 0,1 0 0,-1 1 0,1-1 1,-1 0-1,1 1 0,-1-1 0,1 1 0,-1 0 0,1 0 0,-1-1 0,0 1 0,1 0 1,-1 0-1,0 0 0,0 0 0,0 0 0,0 1 0,2 1 0,21 33 575,-18-27-441,0 0 1,0 0-1,1-1 0,15 15 1,-18-19-6,1 0 0,0 0 1,0 0-1,1-1 0,-1 0 1,1 0-1,8 3 0,-11-5-53,1-1 0,0 1 0,-1 0 1,1-1-1,0 0 0,0 0 0,-1 0 0,1 0 0,0-1 0,-1 1 0,1-1 1,0 0-1,4-2 0,-2 1 21,-1 0 0,-1 0 0,1 0 1,0-1-1,-1 0 0,1 0 0,4-4 0,-7 5-237,1-1 0,-1 0-1,0 1 1,0-1 0,0 0-1,-1 0 1,1 0-1,-1 0 1,1 0 0,-1 0-1,0-1 1,1-5 0,-1 4-1367,0-1 1,1 1-1,-1 0 1,4-7-1,-1 7-796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59:36.35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15 1 1152,'-4'4'6389,"1"5"-4479,-1 12-2797,3-15 1693,0 6-509,0 0-1,0 0 1,2 16-1,0 3 54,7 164 1410,-7-176-1566,0 0 0,7 34 0,-7-33 295,-2-12 302,1-8-423,1-10 373,2 1-728,-1-1 0,0 1 1,1-13-1,-2 13-2,0 0-1,1 0 1,0 0 0,4-11 0,6-12 48,-9 22-83,0 1 1,0 0-1,2 0 1,-1 0 0,1 1-1,0-1 1,8-8 0,-2 3-51,5-4-226,-14 16 307,-1 1-44,0 0 1,0 0-1,0 1 0,1-1 0,-1 0 0,0 0 1,0 1-1,0-1 0,1 0 0,-1 1 1,0-1-1,0 1 0,1 0 0,-1-1 0,0 1 1,1 0-1,-1 0 0,1 0 0,-1 0 0,0 0 1,2 0-1,1 0 7,30 0 308,-33 0-81,9-6 44,-6 3-495,-9 8 16,4-4 231,0-1-1,0 1 0,1-1 1,-1 0-1,0 1 1,0-1-1,0 0 0,0 1 1,1-1-1,-1 0 0,0 0 1,-2 1-1,3-2 69,9 1 52,1 0-102,-1-1 1,1 0-1,0-1 1,-1 0-1,14-4 1,43-22 113,-52 22-122,-12 5 28,0 0 0,1-1 0,-1 1 0,0-1 0,0 1 0,0-1 0,2-3 0,-1 3 9,-45 22-861,34-16 935,-17 10-184,-30 10-1,16-5 106,31-15 41,-1 1 1,0-1 0,-14 4 0,-5-7 751,17-2 39,12 2-859,-1 0-1,0 0 0,0 0 0,1-1 1,-1 1-1,1 0 0,-1 0 0,0-1 0,1 1 1,-1 0-1,1-1 0,0 1 0,-1-1 1,1 1-1,-1-1 0,2 2 0,19 13 121,-1 0 0,0 2 0,-2 1 0,20 23 0,-31-33-35,-1 0 0,8 14 0,2 4 39,-2-4 129,15 29 0,-25-35 299,-4-15-453,0-7-4037,2-3-129,6 1 1238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59:38.33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19 43 2976,'-2'-7'6320,"2"6"-6250,-1 1 0,1-1 0,-1 0 0,1 1 0,-1 0 0,1-1 0,-1 1 0,1-1 0,-1 1 0,0-1 0,1 1 0,-1 0 0,1 0 1,-1-1-1,0 1 0,1 0 0,-1 0 0,0 0 0,1 0 0,-1-1 0,-1 1 0,2 0-54,0 0 0,0 0 0,0 0 0,-1 0 1,1 0-1,0 0 0,0 0 0,0 0 0,0 0 0,0 0 0,0 0 0,0 1 0,0-1 0,0 0 1,-1 0-1,1 0 0,0 0 0,0 0 0,0 0 0,0 0 0,0 0 0,0 0 0,0 0 1,0 0-1,0 0 0,0 0 0,0 0 0,0 0 0,0 1 0,-1-1 0,1 0 0,0 0 0,0 0 1,0 0-1,0 0 0,0 0 0,0 0 0,0 0 0,0 0 0,0 1 0,0-1 0,0 0 0,0 0 1,0 0-1,0 0 0,0 0 0,0 0 0,0 0 0,1 1 0,0-2 507,-1-4-496,45 6 373,282-1 2037,-326 0-2170,4-11 836,-14-5-5155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5:59:38.72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26 1 2080,'-25'5'7350,"25"-5"-7256,8 3 1784,17 4-720,210 19 1727,-159-20-2608,-44-3-142,1-1 0,-1-2-1,40-4 1,-72 4-211,1 0 1,-1 0 0,0 0-1,1 0 1,-1 0-1,0 0 1,1 0-1,-1 0 1,0 0 0,1 0-1,-1 0 1,0 0-1,1 0 1,-1 0 0,0-1-1,0 1 1,1 0-1,-1 0 1,0 0-1,1 0 1,-1-1 0,0 1-1,0 0 1,1 0-1,-1-1 1,0 1 0,0 0-1,0 0 1,0-1-1,1 1 1,-1 0-1,0 0 1,0-1 0,0 1-1,0 0 1,0-1-1,0 0 1,1-1-664,3-6-1293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6:00:10.08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36 2400,'2'-5'257,"0"-1"337,-6 5-96,3-10 2109,2 2-1406,-1 9-1120,0-3 602,0 5-270,0 12-172,5 26 0,15 61 774,-10-37-484,12 68 309,9 43-26,-18-97 74,-11-56 890,-3-22-1885,-1-1 0,0 1 0,0 0-1,0 0 1,1-1 0,-1 1 0,0-1 0,1 1-1,-3-2 1,3 1-186,0-1 1,0 1-1,0-1 0,0 1 0,0-1 0,1 1 1,-1-1-1,1 1 0,-1-1 0,1 0 1,-1 1-1,1-1 0,0 0 0,0 1 0,0-1 1,0 0-1,0 0 0,0 1 0,1-4 0,3-15-1461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7:36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695 7 2080,'5'-3'8261,"-10"-1"-4853,3 5-3243,1-1-1,0 0 1,-1 1 0,1-1 0,-1 1 0,1 0-1,-1-1 1,1 1 0,-2 1 0,-8 4 854,4-3-721,0 0 0,0 1 0,0 0 0,0 1 0,0-1 0,1 1 0,-9 9 0,-3 1-165,-17 8 637,17-13-554,-63 35 313,-5 3-37,74-40-434,0 0 1,0 2-1,1-1 0,-18 21 0,15-13-10,2 1 0,-1 0 0,2 1 0,-14 31 0,-25 86 271,22-55-350,-35 127 725,50-166-654,7-25-24,1 0 1,-3 22 0,-32 369 789,38-203-346,3-109-360,-1 221-79,7-210 113,-3-62 100,-2-24-177,7 25 0,-6-32-107,3 12 8,-2-10 130,3 30-1,-6-40-79,0 0-1,1 0 0,-1 0 1,1-1-1,0 1 0,4 7 0,5 15-58,-5-7 100,1 0-1,1-1 1,1 0 0,1 0-1,0-1 1,2 0-1,0-1 1,27 32 0,-17-29 4,0 0 0,1-2 1,1 0-1,1-2 0,1-1 1,0 0-1,1-2 0,1-1 1,41 13-1,-50-21 0,31 5 0,-2 0 129,-37-8-134,0-1-1,1 0 1,-1 0 0,1-1 0,-1-1-1,1 0 1,-1 0 0,16-5 0,0 1-83,163-33 17,-156 29-35,0-2 0,0-2 0,46-23 0,-65 27 36,1-1 1,-2-1-1,1 0 0,-1-1 0,-1 0 0,19-23 1,58-91 58,-67 89-49,2 1 0,42-45 0,-39 52 186,87-97-478,-102 109 338,-2 1 1,1-2-1,-2 0 0,0 0 0,-2 0 1,9-25-1,-6 1-5,-2-1 0,-2 0 0,-2 0 0,-1-77 1,-4 95-41,-2 1 1,0-1 0,-2 0-1,-1 1 1,0 0 0,-2 0-1,-1 1 1,-1 0 0,-17-33-1,-17-35-10,-33-104 0,62 159-138,-15-51 103,-25-59 214,33 95-302,-20-78 1,-3-54-29,35 144 104,4 14 27,-2 1 0,0 0 0,-14-29 0,16 44 22,0-1 1,-1 1-1,0 0 0,0 0 1,-1 1-1,0 0 1,0 0-1,-1 0 1,0 1-1,-10-7 1,-3 2 2,-1 1 0,0 0 1,-1 2-1,0 1 0,0 0 1,-32-5-1,16 6-67,-1 1-1,-77 0 1,95 7-198,-32 6 0,40-4-201,-7 3-2161,21-6 2425,-1 0-1,0 0 1,1 0-1,-1 1 1,1-1 0,-1 0-1,1 1 1,-1-1-1,1 0 1,-1 1 0,1-1-1,-1 1 1,1-1 0,-1 1-1,1-1 1,0 1-1,-1-1 1,1 1 0,0-1-1,-1 1 1,1-1-1,0 1 1,0 0 0,0-1-1,0 1 1,-1-1-1,1 1 1,0 0 0,0 1-1,4 13-5956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6:00:10.93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205 12 2496,'8'-11'5386,"-9"11"-5292,1 0 0,0-1 0,-1 1-1,1 0 1,-1 0 0,1 0-1,0 0 1,-1 0 0,1 0-1,0 0 1,-1 0 0,1 0-1,-1 0 1,1 1 0,0-1 0,-1 0-1,1 0 1,0 0 0,-1 0-1,1 1 1,0-1 0,-1 0-1,1 0 1,-4 2 292,2-2-349,-1 0 1,1 1-1,0-1 0,0 1 0,0-1 1,0 1-1,1 0 0,-1-1 1,0 1-1,0 0 0,0 0 0,0 0 1,-2 3-1,-21 20 155,7-4 113,6-10-198,2-1 0,0 2 0,0 0 0,0 0 0,2 0 1,-1 1-1,2 1 0,-1-1 0,2 1 0,-8 20 0,8-16-69,2 0 0,0 0 0,1 0-1,0 0 1,1 0 0,1 28 0,2-33 35,0 0 0,1 0 1,0 0-1,1 0 1,0 0-1,1-1 1,0 1-1,1-1 0,0 0 1,9 12-1,-8-13 47,1 0-1,0-1 1,0 0-1,1 0 0,1-1 1,-1 0-1,13 8 1,-18-14-63,0 1-1,1-1 1,-1 0 0,1-1 0,0 1 0,0-1 0,0 0 0,0 1-1,0-2 1,0 1 0,0 0 0,0-1 0,0 0 0,0 0 0,0 0-1,0 0 1,0-1 0,0 1 0,0-1 0,0 0 0,0-1-1,0 1 1,7-4 0,-8 3 1,1 0-1,-1-1 1,0 0-1,0 1 1,0-1 0,0 0-1,0 0 1,0 0-1,-1-1 1,0 1-1,0-1 1,0 1 0,0-1-1,0 0 1,-1 0-1,1 0 1,-1 1-1,0-1 1,-1-1-1,1 1 1,0 0 0,-1 0-1,0 0 1,0 0-1,-1-7 1,0 3-83,0 0 0,-1 0 0,0 0 0,0 1 0,0-1 1,-1 1-1,0-1 0,-1 1 0,0 0 0,0 0 0,0 0 0,-9-9 0,12 15-2,1 1 0,-1-1-1,0 0 1,0 0-1,0 0 1,0 1-1,0-1 1,0 1-1,0-1 1,-1 1-1,1-1 1,0 1-1,0-1 1,0 1-1,0 0 1,-1 0-1,1 0 1,0 0-1,0 0 1,-3 0-1,2 0-12,-1 1 1,1 0-1,-1 0 0,1 0 0,-1 0 0,1 0 0,0 0 0,-1 0 0,-1 3 1,-4 2-51,0 1 1,1-1 0,-11 16-1,6-6 4,2 0-1,0 2 0,-11 24 1,17-34 48,3-4 118,-1 0 0,1 0 0,0 0 0,0 0 0,0 0 0,0 4-1,1-7-171,0 0-1,0 0 0,0 0 0,0 1 0,0-1 0,0 0 0,0 0 0,0 0 0,0 0 0,1 0 0,-1 0 0,0 0 0,1 0 0,-1 0 0,1 0 0,-1 0 0,1 0 0,-1-1 0,1 1 0,0 0 0,-1 0 1,1 0-1,0-1 0,0 1 0,-1 0 0,1-1 0,0 1 0,0 0 0,1 0 0,3-1-2611,3 0 843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6:00:11.49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19 1 3488,'-1'8'6625,"-1"5"-5387,-4 19-1491,0 27 828,3 0-1,7 100 0,-4-98-378,-1-49-14,0-1 1,1 1-1,1 0 0,0 0 0,0 0 1,6 22-1,-6-34-178,-1 1-1,0-1 1,0 0 0,0 0 0,0 0 0,0 1-1,0-1 1,0 0 0,1 0 0,-1 1-1,0-1 1,0 0 0,0 0 0,0 1-1,0-1 1,0 0 0,0 0 0,0 1 0,0-1-1,0 0 1,-1 0 0,1 0 0,0 1-1,0-1 1,0 0 0,0 0 0,0 1 0,0-1-1,0 0 1,0 0 0,-1 0 0,1 0-1,0 1 1,0-1 0,0 0 0,0 0-1,-1 0 1,1 1 0,0-2-103,-1 1-1,1 0 1,0 0-1,0 0 1,-1 0 0,1-1-1,0 1 1,0 0-1,-1 0 1,1 0 0,0-1-1,0 1 1,0 0-1,0 0 1,0-1 0,-1 1-1,1 0 1,0 0-1,0-1 1,0 1 0,0 0-1,0-1 1,0 1-1,0 0 1,0 0 0,0-1-1,0 1 1,0 0 0,0-1-1,0 1 1,0 0-1,0 0 1,0-1 0,0 1-1,1 0 1,-1-1-1,2-12-2481,6 0 864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6:00:11.91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5 13 4160,'2'-13'5818,"-1"21"-4906,0 32 155,-4 9-614,3 55 1,2-34 20,-2 104 108,2-146-371,-1-24-132,0 0 1,0 0-1,-1-1 1,0 1-1,0 0 0,0 0 1,0 0-1,-1 0 0,1 0 1,-1 0-1,0 0 0,0 0 1,-3 6-1,4-10-107,0 0-1,0 0 0,0 0 0,0 0 1,0 0-1,0 0 0,0 0 1,0 0-1,0 0 0,0 0 1,0 0-1,0 0 0,0 0 0,0 0 1,-1 0-1,1 0 0,0 0 1,0 0-1,0 0 0,0 1 1,0-1-1,0 0 0,0 0 0,0 0 1,0 0-1,0 0 0,0 0 1,0 0-1,0 0 0,0 0 1,-1 0-1,1 0 0,0 0 0,0 0 1,0 0-1,0 0 0,0-1 1,0 1-1,0 0 0,0 0 1,0 0-1,0 0 0,0 0 0,0 0 1,0 0-1,0 0 0,0 0 1,-1 0-1,1 0 0,0 0 1,0 0-1,0 0 0,0 0 0,0 0 1,0 0-1,0 0 0,0 0 1,0-1-1,0 1 0,0 0 1,0 0-1,0 0 0,0 0 1,0 0-1,0 0 0,0 0 0,0 0 1,0 0-1,-1-10-2417,0-11-1880,6 4 1900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6:00:12.55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0 111 2656,'18'-7'8498,"24"-15"-7874,-31 16 158,-10 5-734,14-7 177,1 0 0,-1 1 0,27-8 0,-39 13-249,1 1-1,0 0 1,0 1-1,0-1 1,0 1 0,0-1-1,0 1 1,0 1-1,0-1 1,0 0-1,0 1 1,0 0-1,0 0 1,0 0-1,0 0 1,0 1 0,-1 0-1,1-1 1,0 1-1,-1 1 1,4 2-1,16 16 242,-14-11 27,1-1 1,0-1-1,14 10 1,-22-17-125,1 0 0,0 0-1,-1 0 1,1 0 0,0 0 0,0 0 0,-1-1 0,1 1-1,0-1 1,0 0 0,0 0 0,-1 0 0,1 0 0,0-1-1,0 1 1,0-1 0,-1 0 0,1 0 0,0 0 0,-1 0-1,1 0 1,-1 0 0,4-3 0,0 0-16,0 0 1,0-1-1,0 1 1,-1-1-1,0-1 1,0 1-1,8-12 1,-11 14-143,0-1 0,0 1 0,0 0 0,0-1 0,-1 0-1,1 1 1,-1-1 0,1-5 0,0-12-9635,-2 16 7252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6:00:14.34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25 181 2144,'-9'0'5430,"-3"3"-3363,8-2-1324,132-5 4275,45-1-5316,-96 6 567,0-4 0,-1-3 1,82-18-1,194-45 909,-166 24-324,-178 44-795,16-5-14,26-9 0,-37 13-46,-11 2 14,-1 0 1,0 0-1,0 0 1,0 0-1,0 0 1,0 0-1,0 0 0,0-1 1,0 1-1,0 0 1,0-1-1,0 1 0,2-2 1,-3 2-41,-1 0 0,1 0 1,0 0-1,0 0 0,0 0 1,0 0-1,0 0 0,0 0 0,0 0 1,0 0-1,0 0 0,0 0 1,0 0-1,0 0 0,0 0 1,0 0-1,0 0 0,0 0 0,0-1 1,0 1-1,0 0 0,0 0 1,0 0-1,0 0 0,0 0 1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6:00:15.65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108 91 1984,'-17'4'2213,"14"-4"64,-7 0-522,9 0-710,-1 1-902,1-1-1,0 0 0,0 0 0,-1 0 0,1 0 0,0 0 1,-1 0-1,1 0 0,0 0 0,0-1 0,-1 1 0,1 0 0,0-1 1,0 1-1,0-1 0,0 0 0,-1 1 0,1-1 0,0 0 1,0 1-1,0-1 0,0 0 0,1 0 0,-1 0 0,0 0 1,0 0-1,0 0 0,1 0 0,-1 0 0,0 0 0,0-2 1,1 2-100,0 0 1,0 0 0,-1 0 0,1 0-1,0 0 1,0 0 0,0 0 0,0-1-1,0 1 1,0 0 0,0 0 0,1 0-1,-1 0 1,0 0 0,1 0 0,-1 0-1,0 0 1,1 0 0,-1 0 0,1 0-1,0 0 1,-1 0 0,1 0 0,0 1-1,0-1 1,-1 0 0,1 0 0,0 1-1,0-1 1,1 0 0,5-4-47,0 1 0,0 0 1,10-4-1,-1 1 146,-8 4-135,0 0 1,0 0 0,0 0 0,1 1 0,0 0 0,-1 1 0,1 0-1,0 0 1,11 1 0,-17 0 1,1 0 0,-1 0 0,1 1 0,-1-1 0,1 1 0,-1 0 0,0 0 0,1 0 0,-1 0 0,0 1 0,0-1 0,0 1 0,0 0-1,0 0 1,0 0 0,-1 0 0,1 0 0,-1 1 0,1-1 0,-1 1 0,0 0 0,0 0 0,0-1 0,0 1 0,0 0 0,1 5 0,-2-5 17,-1-1-1,0 1 1,0-1 0,0 1 0,0-1 0,0 0-1,0 1 1,-1-1 0,1 1 0,-1-1-1,0 0 1,-1 4 0,-15 29 272,15-33-285,-65 103 423,23-41-53,36-53-156,-1 1 0,-14 12-1,36-30-35,1 1 0,14-5 0,-25 9-208,1 0-1,0 0 1,0 1 0,0-1-1,0 1 1,0 0-1,0 0 1,0 1 0,0-1-1,0 1 1,0 0-1,0 0 1,-1 0 0,1 0-1,0 1 1,-1-1-1,1 1 1,-1 0 0,1 0-1,-1 0 1,0 1-1,0-1 1,0 1 0,0 0-1,0 0 1,3 4-1,-1 1 34,0 0 0,0 0-1,-1 1 1,0-1 0,-1 1-1,0 0 1,0 0-1,-1 0 1,0 1 0,1 11-1,-2-12 37,0-1-1,-1 0 0,0 0 1,-1 0-1,0 0 1,0 1-1,-1-1 0,0 0 1,0-1-1,-1 1 1,0 0-1,-4 7 0,4-10 12,0 0-1,0-1 1,-1 0-1,1 0 1,-1 0-1,0 0 1,0-1-1,0 1 1,0-1-1,-1 0 1,1 0-1,-1-1 1,0 1-1,0-1 1,0 0-1,0 0 1,0-1-1,0 0 1,-1 0-1,1 0 1,0 0-1,-1-1 1,-7 0-1,-1-1-15,0-1-1,0 0 1,1-1-1,-1 0 1,1-1-1,0-1 1,-24-12-1,25 13 20,11 4-142,0 0 0,0 0 0,0 0-1,0-1 1,0 1 0,0 0 0,0-1 0,0 1 0,1 0 0,-1-1-1,0 1 1,0-1 0,0 0 0,0 1 0,1-1 0,-1 1 0,0-1-1,1 0 1,-1 0 0,0 0 0,1 1 0,-1-1 0,1 0 0,-1 0-1,1 0 1,0 0 0,-1-1 0,1 1-350,0 1 1,0-1-1,1 0 1,-1 0-1,0 1 0,1-1 1,-1 0-1,0 1 0,1-1 1,-1 0-1,1 1 0,-1-1 1,1 1-1,-1-1 0,1 1 1,-1-1-1,2 0 1,1-2-1042,9-5-1147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6:01:08.42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17 10 1248,'6'-2'461,"-19"3"1873,13-2-2284,0 1-1,0 0 1,0 0-1,0 0 0,0 0 1,0 0-1,0 0 0,0-1 1,0 1-1,0 0 0,0 0 1,0 0-1,0 0 1,0 0-1,0 0 0,-1 0 1,1-1-1,0 1 0,0 0 1,0 0-1,0 0 1,0 0-1,0 0 0,0 0 1,-1 0-1,1 0 0,0 0 1,0 0-1,0 0 0,0 0 1,0 0-1,0 0 1,-1 0-1,1 0 0,0 0 1,0 0-1,0 0 0,0 0 1,0 0-1,-1 0 1,1 0-1,0 0 0,0 0 1,0 0-1,0 0 0,0 0 1,0 0-1,-1 0 0,1 0 1,3-5 1017,-3 6-1046,0 0 240,0 19-69,-3-9-17,1 1 0,1-1 1,0 1-1,0 0 0,3 22 0,-1 1 150,-1 33-219,-1 11 269,3 1 1,16 98-1,-14-144 19,-1 37-1,-2-43 2815,0-35-3209,0 0 1,0-1-1,1 1 1,0 0-1,0 1 1,1-1 0,6-10-1,6-19-150,-10 21 150,14-40-305,28-57 0,-44 106 266,0 0 0,0 1 0,1-1 1,0 1-1,0 0 0,0 1 0,1-1 1,-1 1-1,1-1 0,10-5 1,-13 8 37,0 1-1,0 0 1,0 1 0,0-1 0,0 0 0,0 0 0,0 1 0,1 0 0,-1-1 0,0 1 0,0 0 0,0 0 0,1 0 0,-1 0 0,0 0 0,0 1 0,1-1 0,-1 1 0,0-1 0,0 1 0,0 0 0,0 0-1,0 0 1,0 0 0,0 0 0,0 0 0,0 1 0,-1-1 0,1 1 0,0-1 0,-1 1 0,1 0 0,1 2 0,4 4 27,-1 1 0,-1 0 0,1 0 0,-2 0 0,1 1 0,6 19 0,9 62 274,-17-76-330,3 18 470,-2 1 0,-1 46 0,-3-80-394,0 1-1,0 0 1,0-1 0,0 1-1,0-1 1,0 1 0,-1 0-1,1-1 1,0 1 0,0-1-1,-1 1 1,1-1 0,-1 1-1,1-1 1,0 1 0,-1-1-1,1 1 1,-1-1 0,1 0-1,-2 1 1,-3 0-3196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6:01:08.97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377 1 1824,'0'0'587,"5"3"2948,-30 13-1321,0-2-1585,0 1 0,1 1 1,-39 34-1,14-10 212,26-22-448,-36 35 0,-29 37 311,88-89-1232,2-2-200,8-5-1089,0 1 79,11-4-91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6:01:09.84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48 26 2144,'-2'1'75,"2"-1"-43,0 0 1,-1 0 0,1 1 0,0-1 0,-1 0 0,1 0 0,-1 0 0,1 1 0,0-1 0,-1 0 0,1 0 0,0 0-1,-1 0 1,1 0 0,-1 0 0,1 0 0,0 0 0,-1 0 0,1 0 0,-1 0 0,1 0 0,0 0 0,-1 0-1,1 0 1,-1 0 0,1-1 0,0 1 0,-1 0 0,1 0 0,0 0 0,-1-1 0,1 1 0,0 0 0,-1-1 0,-4 4 2531,4-1-2223,-1-1 1,0 1-1,1-1 1,-1 0-1,0 0 0,0 0 1,0 0-1,0 0 1,1-1-1,-1 1 0,-5 0 1,5-1 319,6-5-357,14-2-252,-2 2 35,-8 2-2,1 0 0,-1 0 1,1 1-1,10-2 1,9-2-151,-26 6 68,1-1 0,0 0 0,-1 1-1,1-1 1,0 1 0,-1 0-1,1 0 1,0 0 0,0 0 0,-1 1-1,1-1 1,0 1 0,-1-1 0,1 1-1,-1 0 1,1 0 0,-1 0 0,1 0-1,-1 1 1,0-1 0,0 1 0,1-1-1,-1 1 1,0 0 0,0 0-1,-1 0 1,1 0 0,2 3 0,-2-1 33,0-1 0,0 1 1,-1-1-1,0 1 0,0 0 0,0 0 1,0 0-1,0-1 0,-1 1 1,1 0-1,-1 0 0,0 0 1,0 0-1,-1 0 0,1 0 0,-1 0 1,0 0-1,0-1 0,-2 5 1,-2 3 61,0-1 0,-1 0 0,0 0 0,-1 0 1,0 0-1,-1-1 0,0-1 0,0 1 1,-1-1-1,0-1 0,-14 10 0,24-16-67,-1 0 0,1-1 0,0 1 0,-1-1 0,1 1 0,0-1 0,0 1 0,0-1 0,-1 1 0,1-1 0,0 0-1,0 1 1,0-1 0,1 0 0,12 2 220,0-1 0,0 0 0,21-3-1,-2 1-138,65 1 779,-97 0-1361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6:01:25.47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56 213 1664,'0'0'140,"-1"0"1,1 0-1,0 0 0,-1 0 1,1 0-1,0 0 0,-1 0 1,1 0-1,0 0 1,-1 1-1,1-1 0,0 0 1,0 0-1,-1 0 0,1 0 1,0 0-1,-1 1 0,1-1 1,0 0-1,0 0 0,-1 0 1,1 1-1,0-1 1,0 0-1,0 0 0,-1 1 1,1-1-1,0 0 0,0 0 1,0 1-1,0-1 0,0 0 1,0 1-1,0-1 0,-1 0 1,1 1-1,0-1 1,5 17 1239,-3-13-1263,0-1 1,0 1-1,0-1 0,1 1 1,-1-1-1,7 6 1,-7-8-29,-1 1-1,1-1 1,1 1 0,-1-1 0,0 0-1,0 0 1,0 0 0,1 0 0,-1-1 0,0 1-1,1-1 1,-1 1 0,1-1 0,-1 0 0,0 0-1,1 0 1,-1 0 0,1 0 0,-1 0 0,1-1-1,-1 0 1,0 1 0,1-1 0,-1 0 0,0 0-1,0 0 1,0 0 0,1 0 0,-1-1 0,2-1-1,0 0-10,-1 0-1,0-1 0,0 1 1,-1-1-1,1 1 0,-1-1 0,1 0 1,-1 0-1,0 0 0,-1 0 1,1 0-1,-1 0 0,0-1 0,0 1 1,1-9-1,-1-3 6,0 0 0,-1 0 0,-1 0 0,-4-23 0,4 33-135,-1 0 1,1 0-1,-1 0 1,-1 0-1,1 1 1,-1-1-1,0 1 1,0-1-1,0 1 1,-1 0 0,1 0-1,-1 1 1,-1-1-1,-6-5 1,10 9 15,0 0-1,-1 0 1,1 1 0,-1-1 0,1 0 0,-1 1 0,1-1 0,-1 1 0,1-1 0,-1 1-1,1 0 1,-1-1 0,0 1 0,1 0 0,-1 0 0,0 0 0,1 0 0,-1 1 0,1-1 0,-1 0-1,1 1 1,-1-1 0,0 1 0,1 0 0,0-1 0,-1 1 0,1 0 0,-1 0 0,-1 1 0,-2 2-44,1 0 0,-1 1 0,1-1 0,0 1 0,0-1 0,-5 9 0,3-2 38,0-1 1,1 1-1,0 0 1,1 1-1,0-1 1,0 1-1,-1 14 0,2-5 106,1 1-1,1 0 0,2 25 0,0-24 313,1-1 0,9 41 0,-9-55-259,1 0 0,0 0 0,0 0 0,1-1 0,0 1 0,0-1 0,0 0 1,1 0-1,0-1 0,12 13 0,-13-16-28,0 0 0,1 0 0,-1 0 0,1 0 0,-1 0 0,1-1 0,0 0 0,0 0 0,0 0-1,0-1 1,0 0 0,1 0 0,-1 0 0,0-1 0,0 1 0,1-1 0,-1 0 0,0-1 0,1 1 0,-1-1 0,0 0 0,0-1 0,0 1 0,8-4 0,-6 2-18,-1 0-1,1 0 1,-1 0 0,0-1-1,0 0 1,0 0 0,6-5 0,17-24-3874,-20 24 2171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7:38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111 126 3808,'-5'-9'1477,"5"9"-1436,0-1 1,0 1-1,0 0 0,0 0 1,0 0-1,0-1 0,0 1 1,0 0-1,0 0 0,0-1 0,0 1 1,0 0-1,0 0 0,0-1 1,0 1-1,0 0 0,0 0 1,0 0-1,0-1 0,0 1 0,0 0 1,1 0-1,-1 0 0,0-1 1,0 1-1,0 0 0,0 0 1,0 0-1,4-2 2697,-2 11-1309,0 2-860,-1 0 0,-1 0-1,0 1 1,-2 19 0,-1 14-26,2 109 472,4 250 1148,-1-330-1791,1 32 190,-1 68 436,-3-98-146,1-74-286,0-7 47,0-41-614,-13-569-307,-10 335 244,20 171-139,4 75 423,0 10 3,-1 22 134,-2 0 234,0 8-366,-2 3-124,0 0 1,-1 0-1,0 0 0,-12 15 1,12-18-59,2-1 38,0 0 0,-1 0-1,0-1 1,0 1-1,-1-1 1,-6 6 0,8-10 644,4-5-412,7-8-198,-7 10-36,36-73 101,3-5-531,-18 39-49,-21 42 396,-1 0 0,0 0-1,0 0 1,1-1 0,-1 1 0,0 0-1,1 0 1,-1 0 0,0 0 0,1 0 0,-1 0-1,0 0 1,0-1 0,1 1 0,-1 0 0,0 0-1,1 0 1,-1 0 0,0 1 0,1-1 0,-1 0-1,0 0 1,1 0 0,-1 0 0,0 0 0,1 0-1,-1 0 1,0 0 0,0 1 0,1-1 0,-1 0-1,0 0 1,0 0 0,1 1 0,-1-1-1,0 0 1,0 0 0,0 1 0,1-1 0,-1 0-1,0 1 1,11 13-6,-4 1 111,11 29 0,-13-29-36,1-1 1,0-1 0,10 16-1,-6-15-48,10 17-3060,-19-29 2174,0 0-1,0 0 0,0 0 1,-1 0-1,1 0 0,-1 0 1,0 0-1,1 3 0,-1 6-1892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6:01:26.12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45 31 2496,'-15'-6'784,"15"5"-770,-1 1-1,1 0 1,0 0 0,-1 0 0,1 0 0,0 0-1,-1-1 1,1 1 0,0 0 0,-1 0 0,1 0-1,-1 0 1,1 0 0,0 0 0,-1 0 0,1 0-1,0 1 1,-1-1 0,1 0 0,0 0 0,-1 0-1,1 0 1,0 0 0,-1 0 0,1 1-1,0-1 1,-1 0 0,-6 3 2005,-6-5 1425,22-4-2069,-1 1-1613,-4 3 237,0 0-1,0 0 1,0 0 0,1 1-1,-1-1 1,0 1-1,1 0 1,-1 1-1,0-1 1,1 1 0,-1 0-1,1 0 1,-1 0-1,1 0 1,-1 1-1,0 0 1,1 0 0,-1 0-1,0 0 1,1 1-1,-1 0 1,0 0-1,0 0 1,-1 0-1,8 6 1,-10-7 20,1 0-1,-1 0 1,0 0 0,0 0-1,0 1 1,0-1 0,0 0-1,-1 1 1,1-1 0,0 1-1,-1-1 1,1 1 0,-1-1-1,1 1 1,-1 0 0,0-1-1,1 1 1,-1 2 0,0 0 2,-1-1 1,1 0 0,-1 1-1,0-1 1,0 0 0,0 0 0,0 0-1,-3 5 1,-3 4 16,-1 0 0,0-1 0,-14 14 0,20-22-31,-18 21 258,18-22-205,1 0-1,-1 0 0,1 0 1,0 0-1,0 1 0,0-1 1,0 0-1,0 0 1,-1 5-1,2-6-24,0-1 0,0 1 0,1-1 0,-1 0 1,0 1-1,0-1 0,0 1 0,1-1 0,-1 1 0,0-1 0,1 0 0,-1 1 0,0-1 1,1 0-1,-1 1 0,0-1 0,1 0 0,-1 1 0,1-1 0,-1 0 0,1 0 0,-1 0 1,0 1-1,1-1 0,-1 0 0,1 0 0,-1 0 0,1 0 0,-1 0 0,1 0 0,-1 0 1,1 0-1,20 0 316,-15 0-240,110 5 503,-80-2-636,-27 0-388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6:01:27.45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50 78 3072,'-2'4'3589,"-3"26"-3262,5-27-57,-37 499 3152,36-485-3308,2 30 342,-1-31 0,0 1 0,-3 23 0,2-34-61,0-2 405,2-4-133,0-3-508,-1 0 0,0 0 0,0 0 0,1 0 0,-2-6 0,1 4-100,7-407 426,-7 302-698,-1 70 176,1 0-1,11-76 1,-11 115 18,0 0 1,0 0-1,1 0 0,-1 0 1,0 0-1,0 1 0,1-1 1,-1 0-1,1 0 1,-1 0-1,1 0 0,-1 1 1,1-1-1,-1 0 0,1 0 1,1 0-1,-2 1 1,0-1 1,1 1-1,-1 0 0,1 0 0,-1 0 0,1 0 0,-1 0 0,0 0 1,1 0-1,-1 0 0,1 0 0,-1 0 0,1 0 0,-1 0 1,0 0-1,1 0 0,-1 1 0,1-1 0,-1 0 0,0 0 1,1 0-1,-1 1 0,1-1 0,-1 0 0,4 3-76,-1 1-1,0-1 1,1 0 0,-2 1-1,4 4 1,-2-3 148,13 19-49,-1 0-1,-1 1 0,-1 1 1,15 42-1,30 115 83,-23-66 306,-26-87 300,-10-30-667,1 0 0,-1 1 0,0-1 1,0 0-1,0 0 0,1 0 0,-1 1 0,0-1 1,0 0-1,1 0 0,-1 0 0,0 0 0,1 1 1,-1-1-1,0 0 0,1 0 0,-1 0 0,0 0 1,0 0-1,1 0 0,-1 0 0,0 0 0,1 0 0,-1 0 1,0 0-1,1 0 0,-1 0 0,0 0 0,1 0 1,-1-1-1,0 1 0,0 0 0,1 0 0,-1 0 1,0 0-1,1-1 0,-1 1 0,0 0 0,0 0 1,0 0-1,1-1 0,-1 1 0,0 0 0,0-1 0,4-6 102,-1-1-1,0 0 0,0 0 0,-1 0 0,2-9 1,1-2-33,-2 7-42,73-235 203,-57 200-266,19-54-401,-38 101 388,0-1 1,0 1-1,0 0 0,0 0 0,0 0 1,0 0-1,0-1 0,0 1 1,0 0-1,0 0 0,0 0 0,0-1 1,0 1-1,0 0 0,0 0 0,0 0 1,0-1-1,1 1 0,-1 0 0,0 0 1,0 0-1,0 0 0,0 0 1,0-1-1,1 1 0,-1 0 0,0 0 1,0 0-1,0 0 0,0 0 0,1 0 1,-1 0-1,0 0 0,0 0 0,0-1 1,0 1-1,1 0 0,-1 0 1,0 0-1,0 0 0,1 0 0,4 9-514,3 21 173,-7-26 338,23 149 122,-12-62 53,45 219-160,-8-135 678,-48-165-258,-1-10-452,0 0 0,0 1 0,0-1 0,0 0 0,0 0 0,0 0 1,0 0-1,0 1 0,0-1 0,0 0 0,0 0 0,0 0 0,0 1 0,-1-1 0,1 0 0,0 0 1,0 0-1,0 0 0,0 1 0,0-1 0,0 0 0,-1 0 0,1 0 0,0 0 0,0 0 0,0 0 0,0 1 1,-1-1-1,1 0 0,0 0 0,0 0 0,0 0 0,-1 0 0,1 0 0,0 0 0,0 0 0,-1 0 1,1 0-111,0 0 1,0 0 0,-1-1-1,1 1 1,0 0 0,0 0 0,-1 0-1,1 0 1,0-1 0,0 1-1,0 0 1,0 0 0,-1-1-1,1 1 1,0 0 0,0 0 0,0-1-1,0 1 1,0 0 0,0 0-1,-1-1 1,1 1 0,0 0 0,0 0-1,0-1 1,4-5-2000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6:01:28.14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24 142 2656,'-24'3'7418,"25"-10"-6049,1-20-514,14 0-369,-11 17-438,1 1 1,0-1 0,0 1 0,11-13-1,-14 20-68,-1-1-1,1 1 0,0-1 0,0 1 0,0 0 0,0 0 0,6-3 0,-7 5 5,-1-1 0,1 1-1,0-1 1,0 1-1,-1 0 1,1-1-1,0 1 1,0 0-1,0 0 1,-1 0 0,1 1-1,0-1 1,0 0-1,0 1 1,-1-1-1,4 2 1,-3-1 5,-1 0 0,1 0 1,0 1-1,0-1 0,-1 0 0,1 1 1,-1-1-1,0 1 0,1 0 0,-1 0 1,0-1-1,0 1 0,0 0 0,0 0 1,0 0-1,0 0 0,-1 0 0,1 0 1,-1 0-1,1 0 0,-1 3 0,1 3 13,0-1-1,-1 1 1,0-1-1,-2 14 1,-2-3 167,-1 1 1,-9 24 0,8-27-48,1 1 0,0 0 0,-2 18 0,7-34-144,-1 1 95,1-1 1,0 1-1,0-1 1,0 1-1,0-1 1,0 0 0,0 1-1,0-1 1,0 1-1,1 1 1,0-2-29,-1 0 1,1-1-1,0 1 1,-1 0-1,1-1 0,0 1 1,0-1-1,0 1 1,-1-1-1,1 1 1,0-1-1,0 0 1,0 1-1,0-1 1,0 0-1,-1 0 1,1 0-1,0 1 0,2-1 1,31 3 379,0-1 0,37-2 0,-20-1-1641,-30 1 448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6:01:30.34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195 12 3328,'0'0'169,"-1"-1"0,0 0 0,0 1 1,0-1-1,-8-7 7683,10 9-7822,-1 0 0,0 0 0,0 0 1,0 0-1,0 0 0,0 0 0,0 0 0,0 0 0,0 1 0,0-1 0,0 0 0,-1 0 0,1 0 0,0 0 0,-1 0 0,0 1 0,-1 2 30,-5 37 302,1-1 0,-1 81 0,4-58-237,8 162 691,4-178-594,-7-35 72,1-1-1,-2 1 1,1 12 0,-2-24-263,0 1 0,0-1 0,0 0 0,0 0-1,-1 1 1,1-1 0,0 0 0,0 1 0,-1-1 0,1 0 0,0 0 0,0 1 0,-1-1 0,1 0 0,0 0 0,-1 0 0,1 0 0,0 1-1,-1-1 1,1 0 0,0 0 0,-1 0 0,1 0 0,0 0 0,-1 0 0,1 0 0,0 0 0,-1 0 0,1 0 0,0 0 0,-1 0 0,1 0-1,-1 0 1,1 0 0,0 0 0,-1-1 0,-20-3 125,9 1-160,-1 4-20,1 1 0,-1 0 0,1 1 0,-1 0 0,1 1 0,0 0 0,-14 8 0,20-9 24,5-2-14,1-1 0,-1 1-1,0-1 1,0 1 0,0-1 0,1 0-1,-1 1 1,0-1 0,0 0 0,0 0-1,0 0 1,0 1 0,0-1 0,-1 0-1,23-3 520,26-9-1,-20 6-398,154-21 17,-97 17 5,-61 8-70,35 2 1,-22 1 442,-36-2-597,0 1-1,1 0 0,-1 0 0,0-1 0,0 1 0,1 0 1,-1-1-1,0 1 0,0 0 0,0-1 0,0 1 0,1 0 1,-1-1-1,0 1 0,0 0 0,0-1 0,0 1 1,0 0-1,0-1 0,0 1 0,0-1 0,0 1 0,0 0 1,0-1-1,0 1 0,0-1 0,0 1 0,0-1 0,-3-16-4319,3 14 3550,-6-36-5608,1 18 3871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6:01:30.87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52 23 2912,'-1'-1'172,"0"1"0,0-1 0,0 0 0,0 1-1,0-1 1,0 1 0,0-1 0,0 1 0,0 0 0,0-1 0,0 1 0,0 0 0,0 0 0,0-1 0,0 1 0,0 0-1,-1 0 1,-2 0 1155,-5-5 1153,-10 5-150,18 1-1708,3-1-146,12-1-288,15-2 311,54 2-1,49 4 350,-22-2-565,33 0 1157,-143-1-1510,0 0 1,1 0 0,-1 0-1,0 0 1,0 0 0,0 0-1,1-1 1,-1 1 0,0 0-1,0 0 1,0 0 0,1 0-1,-1 0 1,0 0 0,0 0-1,0 0 1,0 0 0,1 0-1,-1-1 1,0 1 0,0 0-1,0 0 1,0 0-1,0 0 1,0-1 0,1 1-1,-1 0 1,0 0 0,0 0-1,0 0 1,0-1 0,0 1-1,0 0 1,0 0 0,0 0-1,0-1 1,0 1 0,0 0-1,0 0 1,0 0 0,0-1-1,0 1 1,0 0 0,0 0-1,0 0 1,0-1-1,0 1 1,0-1-831,0-3-988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6:01:33.17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192 4 2240,'0'0'134,"0"0"0,0-1-1,0 1 1,0 0 0,0 0 0,-1-2 1070,1 2-1070,0 0 0,-1 0 0,1 0 0,0 0-1,0 0 1,0 0 0,-1 0 0,1 0 0,0 0-1,0-1 1,0 1 0,-1 0 0,1 0 0,0 0 0,0 0-1,0 0 1,-1 0 0,1 0 0,0 0 0,0 0 0,0 1-1,-1-1 1,-6 1 3042,-3 6-4102,1 1 976,0 0-1,0 0 1,1 1 0,-13 18 0,11-8 74,0 1 1,2-1 0,0 1-1,2 1 1,-6 24-1,3-13 83,-5 21 348,1 0 0,-9 89-1,22-134-469,-1 0 0,2 0 0,-1 0 0,1 1-1,0-1 1,1 0 0,0-1 0,0 1 0,1 0 0,0 0-1,0-1 1,1 0 0,-1 0 0,2 0 0,-1 0-1,1 0 1,0-1 0,0 0 0,1 0 0,10 8 0,-11-9-404,1-1 656,-1 1-1,1-1 0,6 4 1,-11-8-419,0 1 1,0-1 0,0 1-1,0-1 1,-1 1-1,1-1 1,0 0 0,0 1-1,0-1 1,0 0-1,0 0 1,0 0 0,0 0-1,0 0 1,0 0-1,0 0 1,0 0 0,0 0-1,0-1 1,0 1-1,0 0 1,0 0 0,0-1-1,0 1 1,0-1-1,0 1 1,0-1 0,1 0-1,2-4-1608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6:01:33.79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54 0 3232,'4'0'1286,"-8"0"-748,4 10 764,0 0 0,-3 18 0,2-25-1006,-8 61 1146,-5 42-660,-6 75 856,17-162-1377,-1 27 0,4-40-167,0 1 1,0 0 0,1 0 0,0 0-1,0-1 1,1 1 0,2 7 0,-3-11-25,-1-3-26,0 1 0,0-1 0,1 0 0,-1 1 0,0-1 0,0 0 0,0 0 0,0 1 0,0-1 0,1 0 0,-1 1 0,0-1 0,0 0 0,0 0 0,1 0 0,-1 1 0,0-1 0,0 0 0,1 0 0,-1 0 0,0 1 0,0-1 0,1 0 0,-1 0 0,0 0 0,1 0 0,-1 0 0,0 0 0,1 0 0,-1 0 0,0 0 0,1 0 0,-1 0 0,0 0 0,1 0 0,-1 0 0,0 0 0,0 0 0,1 0 0,0 0 0,2 0-4,27-1 167,-1-1-1,1-1 1,44-11 0,-73 13-236,0 1 0,0-1 0,0 0 0,0 1 0,0-1 0,0 0 0,-1 1 0,1-1 0,0 0 0,0 0 0,0 0 0,-1 0 0,1 0 0,-1 0 0,1 0 0,-1 0 0,1 0 0,0-2 0,0 1-532,-1 0 0,1 0-1,-1 0 1,1 0 0,-1 0 0,0 0 0,0 0-1,0 0 1,0 0 0,0 0 0,-1-3 0,-2-8-2527,2 4 1056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6:01:34.12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92 6048,'0'0'1952,"7"-3"-86,16-2-452,-12 3-884,-1 0 1,1-1 0,17-8-1,5-4-267,1 2 0,0 0-1,58-11 1,-73 23-73,-6 3-124,-15 2-3826,1-2 3297,0 1 0,1-1 1,-1 0-1,0 0 0,0 0 0,0 0 0,0 0 1,-2 3-1,-6 8-1201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6:01:34.48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5 55 4576,'0'-1'94,"0"1"0,-1 0 0,1-1 0,0 1 1,-1-1-1,1 1 0,0 0 0,-1-1 0,1 1 0,0-1 0,0 1 1,-1-1-1,1 1 0,0-1 0,0 1 0,0-1 0,0 1 0,0-1 1,0 1-1,0-1 0,0 1 0,0-1 0,0 1 0,0-1 0,0 1 1,0-1-1,0 0 0,1 0 108,0 1 0,0 0 0,0-1 0,0 1 1,0 0-1,0-1 0,0 1 0,0 0 0,0 0 0,0 0 0,0 0 1,2 0-1,5 0 313,0-2 1,0 1 0,0-1-1,13-4 1,17-4 84,14 3-120,74 0 0,-108 5-1152,0 1 166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6:01:35.04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69 17 4384,'0'-1'221,"0"0"0,0 0 1,0 1-1,0-1 0,0 0 0,1 0 0,-1 1 1,0-1-1,1 0 0,-1 1 0,0-1 1,1 0-1,-1 1 0,1-1 0,-1 1 1,1-1-1,-1 1 0,1-1 0,0 1 0,-1-1 1,1 1-1,0 0 0,-1-1 0,1 1 1,0 0-1,1-1 0,-2 2 136,4 5-144,1 0-1,-1 0 1,0 1-1,-1 0 1,0 0-1,4 11 1,-1-5 43,0 5-48,0 0-1,-1 1 1,-1 0-1,-1-1 1,0 1-1,-1 0 1,-2 0-1,0 0 1,0 0-1,-7 31 1,-1-18 51,7-31-190,1 1 1,-1-1 0,0 1 0,1 0 0,-1-1-1,0 1 1,0-1 0,0 0 0,0 1 0,0-1-1,-1 0 1,1 0 0,0 0 0,0 1 0,-1-1-1,-1 0 1,2 0-19,-1-1-1,1 0 1,-1 0-1,1 0 1,0 0-1,-1 0 1,1 0 0,-1-1-1,1 1 1,0 0-1,-1-1 1,1 1-1,0-1 1,-1 1-1,1-1 1,0 0-1,0 0 1,0 1-1,-2-3 1,-22-19 266,21 18-280,-4-4-54,0-1 0,1 1 0,0-1 0,-11-18 0,17 25 13,0 0 1,0-1 0,0 1 0,0-1 0,0 1 0,1-1-1,-1 1 1,1-1 0,-1 1 0,1-1 0,0-4 0,1 6 7,-1-1 1,1 0-1,-1 1 1,1-1-1,0 0 1,-1 1-1,1-1 1,0 1 0,0-1-1,0 1 1,0-1-1,0 1 1,1 0-1,-1-1 1,0 1-1,1 0 1,-1 0 0,3-2-1,6-2 71,-1 0 0,1 0 1,0 1-1,1 0 0,17-4 0,57-5 511,-32 6-316,1-11-201,-51 18-263,0-1-1,-1 0 1,1 0-1,0 0 1,-1 0 0,1 0-1,-1-1 1,0 1-1,1-1 1,3-3-1,-3 4-1260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7:39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104 444 1888,'0'-1'186,"0"1"-132,0-1 0,0 1-1,0 0 1,0-1 0,0 1 0,0 0 0,0-1-1,0 1 1,0 0 0,0-1 0,0 1-1,0 0 1,0-1 0,0 1 0,0 0 0,0 0-1,0-1 1,0 1 0,-1 0 0,1-1-1,0 1 1,0 0 0,0 0 0,0-1 0,-1 1-1,1 0 1,0 0 0,0-1 0,0 1-1,-1 0 1,1 0 0,0 0 0,-1-1 0,1 1-1,0 0 1,0 0 0,-1 0 0,1 0-1,0 0 1,-1 0 0,1 0 0,0 0 0,-1 0-1,1 0 1,0 0 0,-1 0 0,1 0-1,-1 0 1,0-24 8826,1 24-8740,-1-2 138,0 1 1,0-1-1,1 1 0,-1 0 0,0-1 1,1 1-1,-1-1 0,1 0 1,0 1-1,-1-1 0,1 1 1,0-1-1,0 0 0,0-1 0,-1-9 185,0 1-1,-3-13 0,-1-3-217,-10-53 198,4 27-134,5 18 174,-19-57 0,17 77-208,7 12-280,0 1 0,-1 0 0,1-1-1,0 1 1,0-1 0,0 1 0,0-1 0,1 0 0,-1 1-1,1-6 1,0 7 16,9 10-59,-2 3 98,-1 0 1,0 0-1,-1 0 0,0 1 0,-1 0 1,3 21-1,5 14 160,2 1 0,24 51-1,-28-75 111,1 0 0,20 31 0,-30-56-292,-1 1 0,1 0-1,-1-1 1,1 1-1,-1-1 1,1 1 0,-1-1-1,1 1 1,0-1-1,-1 1 1,1-1 0,0 1-1,0-1 1,-1 0-1,1 0 1,0 1 0,0-1-1,-1 0 1,1 0 0,0 0-1,0 0 1,0 0-1,-1 0 1,1 0 0,0 0-1,0 0 1,0 0-1,-1 0 1,1 0 0,0-1-1,0 1 1,0 0 0,-1-1-1,1 1 1,0 0-1,-1-1 1,1 1 0,0-1-1,-1 1 1,1-1-1,-1 1 1,2-2 0,2-2 58,1-1 1,-1 1 0,0-1 0,4-8 0,56-94 255,-2 1-4407,-61 103 3605,1 1-1,0 0 1,0-1-1,0 1 1,0 0 0,1 0-1,-1 0 1,1 1-1,-1-1 1,1 0 0,-1 1-1,1 0 1,3-2-1,1 1-551,0 1-1,-1-1 0,1 1 1,11 0-1,18 0-4272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6:01:35.54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8 1 4160,'-2'0'290,"-3"0"868,7 3 498,7 5-654,-5-4-728,10 8 941,-1 1 0,17 21 0,-27-29-1079,1-1 1,-2 1-1,1-1 0,0 1 0,-1 0 1,0 0-1,0 0 0,-1 1 1,1-1-1,-1 0 0,0 1 1,0 9-1,-1-6-30,0-1 0,-1 1 0,0-1 1,0 0-1,-1 0 0,-4 13 0,4-17-41,1 0 0,-1 0 0,-1 0 0,1 0 0,0-1 0,-1 1 0,0-1 0,0 0 0,0 0-1,0 0 1,0 0 0,-1 0 0,1-1 0,-5 3 0,-11 7 133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6:01:36.54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33 51 3136,'-7'0'691,"-5"0"4495,-1 0 425,35-5-1970,1 0-3683,75-20 96,-75 21 15,-1 1 0,30-1 1,-35 2-200,-15 1 114,-1 1 1,1-1 0,0 1 0,0 0 0,0-1 0,-1 1 0,1 0 0,0 0 0,0 0 0,0 0 0,0 1-1,-1-1 1,1 0 0,0 1 0,0 0 0,-1-1 0,1 1 0,0 0 0,1 1 0,-2-2 14,-1 1 1,0-1-1,0 1 1,1-1-1,-1 1 1,0-1-1,0 1 1,0 0-1,0-1 1,1 1-1,-1-1 0,0 1 1,0 0-1,0-1 1,-1 1-1,1 0 1,0-1-1,0 1 1,0-1-1,0 1 1,-1 0-1,-6 16-45,4-11 13,-20 62-10,-29 46 94,-36 73 202,78-167-90,-24 32 0,23-33-57,-1 1-77,12-20-20,-1 1 0,1 0 0,-1-1 1,1 1-1,-1-1 0,1 1 0,-1-1 1,0 1-1,1-1 0,-1 1 0,0-1 1,0 1-1,1-1 0,-1 0 0,0 1 1,0-1-1,1 0 0,-1 0 1,-1 0-1,1 0 87,15-2 538,132-26-71,-79 16-2571,-49 7-3597,-5 2 3040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6:01:36.94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11 6 3968,'-3'-2'243,"-2"-2"904,5 4-1127,0 0 1,-1 1 0,1-1 0,0 0 0,0 0 0,0 0-1,0 0 1,0 0 0,0 0 0,-1 0 0,1 0 0,0 0-1,0 1 1,0-1 0,0 0 0,0 0 0,0 0-1,0 0 1,0 0 0,0 1 0,0-1 0,0 0 0,0 0-1,0 0 1,0 0 0,0 0 0,0 1 0,0-1 0,0 0-1,0 0 1,0 0 0,0 0 0,0 1 0,0-1 0,0 0-1,0 0 1,0 0 0,0 1 68,1 0 0,-1-1 0,0 1 1,1 0-1,-1-1 0,1 1 0,-1 0 0,1-1 0,-1 1 0,1-1 0,-1 1 0,1-1 0,0 1 0,-1-1 1,1 0-1,1 1 0,7 6 572,2 5-132,1-1-1,1-1 1,-1 0-1,18 9 1,11 10 311,-28-19-617,0 0-1,-1 2 1,0 0 0,0 0 0,-1 1 0,-1 0 0,-1 1 0,1 0 0,-2 0 0,0 1 0,-1 0 0,-1 1 0,0 0 0,7 28 0,-4 3 189,-2-1 0,-2 2 0,-1 79 0,-5-101-319,-2 0 1,0-1 0,-2 1-1,-1-1 1,-1 1-1,-1-2 1,-1 1 0,-16 30-1,21-47-92,-1 0 1,0-1-1,0 1 0,-8 7 1,12-13-210,-1 0 1,0 0-1,0 0 1,0-1-1,0 1 1,0-1-1,0 0 1,-1 1-1,1-1 1,0 0-1,-1 0 1,1-1-1,-1 1 1,1 0-1,-1-1 1,1 1-1,-1-1 1,-4 0-1,5 0-112,1 0 1,-1-1-1,1 1 0,0 0 1,-1-1-1,1 1 0,0-1 0,-1 1 1,1-1-1,0 0 0,-1 0 0,1 1 1,0-1-1,0 0 0,0 0 0,0 0 1,0 0-1,0-1 0,0 1 0,0 0 1,-1-2-1,-3-10-2640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6:03:08.99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14 0 1056,'0'0'3248,"0"20"1008,0-19-4080,0-1-1,0 1 1,0-1 0,0 0 0,0 1 0,0-1 0,0 0-1,0 1 1,-1-1 0,1 0 0,0 1 0,0-1 0,-1 0 0,1 1-1,0-1 1,0 0 0,-1 0 0,1 1 0,0-1 0,-1 0-1,0 1 1,6-5 1726,-2 3-1953,-1 0 0,0 1 0,0-1 0,0 0 0,1 1 0,-1 0 0,0-1 0,1 1 0,3 0 0,-5 0 28,0 0 0,0 1 1,0-1-1,0 0 1,1 0-1,-1 1 0,0-1 1,0 0-1,0 1 1,0-1-1,0 1 0,0-1 1,0 1-1,0 0 1,0 0-1,0-1 0,0 1 1,-1 0-1,1 0 0,0 0 1,0 1-1,8 11 19,-7-11 35,0 1-1,-1-1 1,1 1 0,-1 0-1,1-1 1,-1 1 0,0 0 0,1 3-1,-1 1 18,0-1-1,0 1 1,-1-1-1,0 1 1,0-1-1,0 1 1,-1-1-1,-2 10 1,-18 53 511,12-45-580,0 1 132,-18 31 0,19-41-115,6-4 37,2-11-2,0 1 0,0 0 0,0-1 0,0 1 0,0 0 0,0-1 0,0 1 0,0 0 0,0-1 0,0 1 0,-1 0 0,1-1 1,0 1-1,0-1 0,-1 1 0,1 0 0,0-1 0,-1 1 0,1-1 0,-1 1 0,1-1 0,-1 1 0,1-1 0,-1 1 0,1-1 0,-1 0 0,1 1 0,-1-1 1,42-7 2238,8-1-2205,21-4 175,-29 7-3909,-20 5 1435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6:03:49.60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6 71 1984,'-3'5'9650,"1"-2"-10511,1 10 2029,3 26 0,2-25-1137,1-1 0,0 0 0,1 1 0,13 18 0,34 46 230,35 57 320,-72-111-315,-2 1 0,-1 0 0,13 36 0,-14-34-18,-11-25-378,-1 0 222,1 0 0,0 0 0,0 0 0,-1 0-1,1-1 1,0 1 0,1 0 0,-1-1 0,0 1-1,3 2 1,3 12 63,-5-8-379,-2-8 224,0 0 0,0 1 0,0-1 0,0 0 1,0 0-1,0 1 0,0-1 0,0 0 0,0 1 1,0-1-1,0 0 0,0 0 0,0 1 1,1-1-1,-1 0 0,0 0 0,0 1 0,0-1 1,0 0-1,1 0 0,-1 1 0,0-1 1,0 0-1,1 0 0,-1 1 0,1-1 75,9 25-27,-8-4 37,-2-17-93,0 0 1,0 0-1,1 0 1,-1 0-1,1 0 1,0 0-1,0 0 1,0 0-1,1 0 1,-1 0-1,5 5 1,-6-8 27,0-1 1,0 0 0,0 0 0,0 0 0,0 0 0,0 0 0,0 0 0,0 1 0,0-1 0,0 0 0,1 0 0,-1 0 0,0 0 0,0 0-1,0 0 1,0 0 0,0 0 0,0 1 0,1-1 0,-1 0 0,0 0 0,0 0 0,0 0 0,0 0 0,1 0 0,-1 0 0,0 0 0,0 0 0,0 0-1,0 0 1,0 0 0,1 0 0,-1 0 0,0 0 0,0 0 0,4-6 475,2-16-16,-4 12-343,12-34 289,24-70 50,-29 92-371,1 0-1,24-39 1,22-21 120,29-47-66,5-11-95,-82 128-140,-6 9 85,0 0 1,0 1-1,0-1 1,0 0-1,-1 0 1,0 0-1,1-1 1,-1 1-1,0 0 0,-1 0 1,2-4-1,-7-12-8393,2 10 4209,2-7 175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16:03:53.15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12 1888,'0'0'150,"0"0"0,0 0 0,1 0 1,-1 0-1,3 2 2553,-3-1-2553,0-1 0,0 0 0,0 0 0,1 0 0,-1 1 1,0-1-1,0 0 0,0 0 0,0 0 0,0 1 0,0-1 1,0 0-1,0 0 0,0 0 0,0 1 0,0-1 1,0 0 1,0 1-1,0-1 0,0 0 0,0 0 1,0 1-1,0-1 0,0 0 0,0 0 0,0 0 1,0 1-1,0-1 0,0 0 0,1 0 1,-1 0-1,1 2 756,-1-2-755,0 0-1,0 0 0,0 0 0,0 0 0,1 0 1,-1 0-1,0 1 0,0-1 0,1 0 1,-1 0-1,0 0 0,0 0 0,0 0 1,1 0-1,-1 0 0,1 0 0,1 1-166,0 0-1,1-1 1,-1 2-1,0-1 1,0 0-1,1 0 1,2 3-1,7 4-41,1-3 104,0 0 0,0-1 0,1 0 0,-1-1 0,1-1 0,26 2 0,87-8 197,-62 1-140,140 6 44,-122 1 245,141-11 0,101-15 305,182 4 1105,-475 17-1573,-20 2-73,0-2 1,0 0 0,0 0 0,18-5-1,-27 5-39,-2 1-156,-1 0 1,0 0-1,0 0 0,0 0 0,0 0 0,1 0 0,-1 0 1,0 0-1,0 0 0,0 0 0,0 0 0,1 0 1,-1 0-1,0 0 0,0 0 0,0 0 0,1 0 0,-1 0 1,0 0-1,0 0 0,0-1 0,0 1 0,0 0 1,1 0-1,-1 0 0,0 0 0,0 0 0,0 0 0,0-1 1,0 1-1,0 0 0,1 0 0,-1 0 0,0 0 1,0-1-1,0 1 0,0 0 0,0 0 0,0 0 0,0 0 1,0-1-1,0 1 0,0 0 0,0 0 0,0 0 1,0 0-1,0-1 0,0 1 0,0 0 0,0 0 0,0 0 1,0-1-1,0 1 0,0 0 0,-1 0 0,1 0 1,0 0-1,0-1 0,0 1 0,0 0 0,0 0 1,-1-1-190,0-3-1383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19:09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757 102 832,'-3'-9'6937,"0"4"-6742,1 0 1,-1 1 0,0-1 0,0 1 0,-8-9 0,3 7-134,0 0-1,-1 1 1,1-1 0,-1 2 0,0-1-1,-1 1 1,1 1 0,-1-1 0,0 2-1,0-1 1,-10 0 0,-10 0-47,0 1-1,0 2 1,-52 6 0,68-4-48,1 2 0,-1-1 1,1 2-1,0 0 0,-23 12 1,28-12 13,0 0 1,1 0-1,0 0 1,0 1-1,0 0 0,1 1 1,0-1-1,0 1 1,0 1-1,-4 7 1,8-11 40,-1 0 0,1 0-1,1 0 1,-1 0 0,1 1 0,0-1 0,0 1 0,0-1 0,0 1 0,1-1 0,-1 1-1,1-1 1,1 1 0,-1-1 0,1 1 0,-1-1 0,1 1 0,3 6 0,5 31 75,-5-23-87,8 26 0,-9-35 92,-1 0 0,0 0 0,0 1 0,-1-1 0,0 0 0,-1 0 0,0 1-1,-1-1 1,-3 14 0,2-2-113,1-17 94,0 1 0,-1-1 1,0 1-1,0-1 0,0 0 0,-1 0 0,0 0 1,0 0-1,0 0 0,0-1 0,-1 1 0,1-1 1,-1 0-1,0 0 0,-1 0 0,1-1 0,-1 1 1,0-1-1,-5 3 0,6-4-2,-1 0 1,1-1-1,0 1 1,-1-1-1,1 0 1,-1 0-1,0 0 0,1-1 1,-1 1-1,0-1 1,1 0-1,-1-1 1,0 1-1,1-1 1,-8-2-1,0-1 18,1 0 1,0-1-1,0 0 0,0-1 0,-10-7 1,17 10-67,0 0 1,0-1-1,0 0 1,1 0-1,-1 0 1,1 0 0,0-1-1,1 1 1,-1-1-1,1 0 1,0 1-1,0-1 1,0 0 0,1 0-1,-1-1 1,0-8-1,1 9-61,1 3-22,0 0 0,-1 0-1,1 0 1,0 0-1,0 0 1,0 0 0,0 0-1,0 0 1,0 0-1,1 0 1,-1 0-1,1 0 1,0 0 0,0-2-1,0 3 38,-1 1 1,1-1-1,-1 1 0,1-1 0,-1 1 0,1-1 1,-1 1-1,1 0 0,-1-1 0,1 1 0,0 0 1,-1-1-1,1 1 0,-1 0 0,1 0 0,0 0 1,-1-1-1,1 1 0,0 0 0,0 0 0,-1 0 0,1 0 1,0 0-1,0 1 0,22 1-296,-17-1 272,20 1 103,-16-1-4,1 0 0,-1 0 0,14 4 0,5 4 6,-12-5 13,25 12 0,-33-13-45,0 0 0,15 3 0,-16-4 64,0 0-1,0 1 1,15 6-1,17 14 288,58 44 0,-77-52-141,35 18-1,-45-27-87,0-1 0,1 0 0,-1-1 0,1-1 0,17 4 0,9-6 193,-20-1-3581,-6 0 1310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19:14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279 715 1728,'4'2'1330,"-6"-6"1180,-8-6 1010,4 10-3509,0-1 1,0 1 0,0 1 0,0-1-1,0 1 1,0 0 0,0 0 0,0 1-1,-6 2 1,4 0 63,0 0 0,0 0 0,0 1 1,1 0-1,0 1 0,0 0 0,-10 10 0,3-3-9,1 0-4,0 1 1,1 0-1,1 1 1,0 1-1,1 0 1,-10 21-1,15-27-7,0-1 1,1 1-1,1 0 1,-1 0-1,1 1 1,-2 14-1,5-20 6,-1 0-1,1 0 0,0 0 0,0 0 1,0 0-1,1-1 0,-1 1 1,1 0-1,1 0 0,-1-1 1,0 1-1,1 0 0,0-1 0,0 0 1,1 1-1,3 4 0,-4-7 29,0 1 0,0-1 0,0 1 0,0-1 0,1 0 0,-1 0 0,1 0 0,0-1 0,-1 1 0,1-1 0,0 1 1,0-1-1,0 0 0,0 0 0,3 1 0,-4-2-7,1 0 0,-1 0 1,1 0-1,-1 0 0,1 0 1,-1-1-1,1 1 1,-1-1-1,1 1 0,-1-1 1,0 0-1,1 0 1,-1 0-1,0 0 0,0 0 1,0-1-1,0 1 0,0-1 1,3-2-1,7-8-34,0 0 0,-1 0 0,0-1 0,-1-1 0,0 0 0,-1 0 0,-1-1 0,0 0 0,-1 0 0,-1-1 0,0 1 0,-1-2 0,-1 1 0,-1 0 0,2-22 0,-3 17-220,0-1-1,9-36 1,-12 64-7,1 0-1,0 1 1,0-1-1,2 12 1,7 44 75,-5-37 92,-2-13 4,0 0 0,1 0 0,1 0 0,8 19 0,-9-25 32,0 0 0,0 0 0,0-1 0,1 0 0,0 0 0,0 0 0,1 0 0,-1 0 0,1-1 0,9 7 0,1-2 116,0 0 0,0-2 0,0 0 0,1 0 0,18 4 1,-23-8 3,1-1 0,0 0 0,0-1 0,0 0 0,0-1 1,0 0-1,-1-1 0,15-2 0,-19 1-89,0 0 0,0 0 0,0 0 0,-1-1-1,1 0 1,-1-1 0,0 1 0,0-1 0,0 0 0,-1-1 0,1 1 0,7-10-1,3-4-76,-1-1 0,17-29 0,-23 34 20,-9 14 13,4-7-36,0 1 1,1 1 0,7-10-1,-11 14 2,1 0-1,-1 0 0,1 0 0,-1-1 0,1 1 1,-1 0-1,1 1 0,-1-1 0,1 0 0,0 0 1,-1 1-1,1-1 0,0 1 0,0 0 1,-1-1-1,1 1 0,0 0 0,0 0 0,0 0 1,3 0-1,5 4-15,0-1 1,1 1-1,-2 0 1,1 1-1,9 6 1,18 9 226,-37-20-184,0 0-1,0 0 1,0 0-1,1 0 1,-1 0-1,0 0 1,0 0-1,0 0 0,0 0 1,1 0-1,-1 0 1,0 0-1,0 0 1,0 0-1,0 0 1,1 0-1,-1 0 1,0 1-1,0-1 1,0 0-1,0 0 1,0 0-1,0 0 1,1 0-1,-1 0 1,0 1-1,0-1 1,0 0-1,0 0 0,0 0 1,0 0-1,0 0 1,0 1-1,0-1 1,0 0-1,0 0 1,0 0-1,0 0 1,0 1-1,0-1 1,0 0-1,0 0 1,0 0-1,0 1 1,0-1-1,0 0 1,0 0-1,0 0 1,0 0-1,0 0 0,0 1 1,0-1-1,0 0 1,-1 0-1,-12 5 58,-20 0 34,14-4-106,1 1 0,-1 1 1,1 1-1,0 1 1,-25 9-1,-18 4-122,39-10-76,21-7 196,0-1 0,0 1-1,0-1 1,0 1 0,1 0-1,-1-1 1,0 1 0,0 0-1,0 0 1,1 0 0,-1 0-1,0 0 1,1 0 0,-1-1-1,1 2 1,-1-1 0,0 2 0,0-1 23,1 1 1,0 0 0,-1 0-1,1 0 1,0 0 0,0 0-1,1 0 1,-1 0 0,1-1-1,-1 1 1,1 0 0,0 0-1,0 0 1,0-1 0,0 1-1,1 0 1,-1-1 0,1 1-1,-1-1 1,1 0 0,0 0-1,0 1 1,3 1 0,0 1 47,1 0 1,0-1-1,0 1 1,0-2-1,0 1 1,1 0-1,-1-1 1,1 0-1,0-1 1,0 0-1,0 0 1,0 0 0,1-1-1,-1 0 1,0 0-1,10-1 1,14-1 83,0-1 1,48-9 0,-66 9-127,44-7-62,-12 3 270,78-22 1,-109 24-187,0-2-1,0 1 1,0-2-1,0 0 1,-1 0 0,0-2-1,-1 1 1,0-2-1,15-14 1,5-13 28,-2-3 0,35-59-1,-25 33-99,77-116 255,-90 140-229,-1 0 0,-2-2 0,-2 0 0,-2-2 0,16-51 0,-33 85-76,1 1 0,-2-1-1,0 1 1,1-23 0,-2 33 62,-1 1 1,0 0 0,0-1 0,0 1-1,0-1 1,0 1 0,0-1-1,0 1 1,0-1 0,0 1-1,0-1 1,0 1 0,-1 0 0,1-1-1,0 1 1,0-1 0,0 1-1,-1-1 1,1 1 0,0 0-1,0-1 1,-1 1 0,1 0 0,-1-1-1,-6 7-511,-6 19 196,-49 97 152,42-88 185,2 1-1,-25 67 0,1 64-36,32-118-18,2 0 1,3 1-1,0 50 0,5-84 90,0-1 0,1 1 0,6 26 0,-6-38-23,0 1-1,0-1 1,0 1 0,0-1 0,1 1 0,0-1 0,-1 0 0,1 0 0,0 0 0,0 0 0,1 0 0,-1 0 0,1-1-1,-1 1 1,1-1 0,0 0 0,0 1 0,0-1 0,0-1 0,6 4 0,-1-3 72,1 0 0,-1 0 0,0 0 0,1-1 0,-1-1 0,0 1 0,12-2 1,4-1 29,30-7 0,-53 8-110,74-16 315,-66 14-293,-1-1-1,1 1 1,0-1-1,-1-1 1,0 1-1,10-9 0,-6 3-15,0-1-1,0 0 0,-2 0 0,1-2 0,-1 1 0,-1-1 0,0-1 0,-1 1 0,7-18 0,-3 4-136,-6 17-145,-5 9 10,-2 4-112,0 3 306,0-1-1,0 1 1,0 0-1,1 10 0,-1 10-84,0-16 128,-2 9 62,2-1 0,0 1 0,2 25 0,1-17-208,-3-24 185,1 1-1,0-1 1,0 0-1,0 0 1,1 0-1,-1 0 1,1 0-1,0 0 1,-1 0-1,1 0 1,1 0 0,-1 0-1,0 0 1,4 5-1,-5-8 24,1 1-1,-1-1 1,1 0 0,-1 1-1,0-1 1,1 0-1,-1 0 1,1 0-1,-1 1 1,1-1 0,-1 0-1,1 0 1,-1 0-1,1 0 1,-1 0 0,1 0-1,-1 1 1,1-1-1,-1-1 1,1 1 0,-1 0-1,1 0 1,-1 0-1,1 0 1,15-8 341,9-12-220,-10 0-109,0-1 1,0 0 0,-2 0 0,-1-2-1,10-24 1,-10 23-103,17-44-182,-29 67 190,0 0-1,1 0 0,-1 0 1,0 0-1,1 0 0,-1 0 0,1 0 1,-1 0-1,1 0 0,0 0 1,-1 0-1,3-1 0,-2 20-426,-1 8 327,4 74-65,-3-87 221,1-1 0,1 1 0,0-1 0,1 0 0,0 0 0,7 13 0,-11-25-13,11 17 173,-11-16-134,1-1 1,0 1-1,0-1 1,-1 1-1,1-1 1,0 1-1,0-1 0,0 0 1,0 1-1,-1-1 1,1 0-1,0 1 1,0-1-1,0 0 0,0 0 1,0 0-1,0 0 1,0 0-1,0 0 1,0 0-1,1-1 0,4 0 26,0-1-1,0 0 1,-1-1-1,1 1 1,-1-1-1,0 0 1,0-1-1,0 1 1,0-1-1,0 0 1,-1 0-1,5-6 1,6-7-116,23-38 0,-13 18 280,-13 19-305,-1-1 1,10-22-1,-12 21 129,1 8-194,-10 12 130,0 0 0,1 0 0,-1-1 0,0 1 0,1 0 0,-1 0 0,0 0 1,1 0-1,-1 0 0,1 0 0,-1 0 0,0 0 0,1 0 0,-1 0 0,0 0 1,1 0-1,-1 0 0,1 0 0,-1 0 0,0 0 0,1 0 0,-1 1 0,1-1 1,1 2-56,0 0 0,0 0 0,0 0 0,0 0 0,0 0 0,0 1 0,2 3 0,4 6 94,3 1-19,1-1 0,0 0-1,0 0 1,1-1 0,1-1 0,23 14 0,-33-22 16,0 0 0,1-1 0,-1 1 0,0-1 0,1 0 0,-1 0 0,1 0 0,-1-1 0,1 0 0,-1 0 0,1 0 0,-1 0 0,1-1 0,-1 1 0,1-1 0,-1 0 0,0-1 0,1 1 0,-1-1 0,0 0 0,0 0 0,0 0 0,0 0 0,0-1 0,-1 0 0,1 0 0,-1 0 0,0 0 0,1 0 0,-1 0 0,2-5 0,12-18-103,-16 20 21,-4 34-519,-4 30 255,7-49 310,-1 0 0,-4 16 0,4-19 11,0 0 0,0 0 0,0 0-1,0 0 1,1 0 0,0 0 0,0 0-1,2 8 1,0 4 197,-3-9-171,1-8 269,2-1-21,4-1-207,1 0 1,-1 0-1,1 0 1,-1-1-1,1 0 0,-1 0 1,0-1-1,12-6 0,2-3-65,22-17-1,-8 1 93,-1-2 0,-2-2 0,31-39 0,48-66 79,-86 106-177,-17 21-20,26-32-14,28-49-1,-37 51 99,-9 15-114,21-46 1,-21 31-22,16-63-1,-21 61 85,-2 15-21,5-51 0,-11 63-63,2-17 135,-4 31-89,0-1-1,0 1 1,0-1-1,0 1 1,-1-1-1,1 0 1,0 1-1,-1-1 1,1 1-1,-1 0 1,1-1-1,-1 1 1,0-1-1,1 1 1,-2-2-1,1 3 22,1 0-1,0 0 0,0 0 0,0 0 0,-1 0 1,1 0-1,0 0 0,0 0 0,0 0 0,0 1 1,-1-1-1,1 0 0,0 0 0,0 0 0,0 0 0,0 0 1,0 0-1,-1 1 0,1-1 0,0 0 0,0 0 1,0 0-1,0 0 0,0 1 0,0-1 0,0 0 1,0 0-1,0 0 0,0 1 0,-1-1 0,1 0 1,0 0-1,0 0 0,0 0 0,0 1 0,0-1 0,0 0 1,1 1-1,-4 13-138,2-9 69,-47 186-390,-11-3 342,38-110 144,4 0 0,-14 158 0,29-212 99,0-4-147,3 34-1,-1-49 76,1 0 0,-1 0 0,1 0 0,1 0 0,-1-1 0,1 1 0,0 0 0,0 0 0,0-1 0,0 0 0,6 8 0,-6-9-16,1 0 1,-1-1-1,1 1 1,-1-1-1,1 0 1,0 0-1,0 0 1,0 0-1,0 0 1,0 0 0,0-1-1,1 0 1,-1 0-1,0 0 1,1 0-1,-1 0 1,1 0-1,-1-1 1,1 0-1,-1 0 1,1 0-1,-1 0 1,1 0-1,-1-1 1,1 0-1,-1 1 1,0-1-1,1 0 1,-1-1-1,5-2 1,4-2 45,0-1 0,-1 0 0,1-1 1,-2-1-1,1 0 0,13-15 0,52-64-89,-67 80-134,-9 8 141,0 0 1,0 0-1,0 0 0,0 0 1,0 0-1,0 0 1,0 0-1,0 0 1,0 0-1,1 0 0,-1 0 1,0 0-1,0 0 1,0 0-1,0 0 0,0-1 1,0 1-1,0 0 1,0 0-1,0 0 0,0 0 1,0 1-1,1-1 1,-1 0-1,0 0 0,0 0 1,0 0-1,0 0 1,0 0-1,0 0 0,0 0 1,0 0-1,0 0 1,0 0-1,0 0 0,0 0 1,1 0-1,-1 0 1,0 0-1,0 0 1,0 0-1,0 0 0,0 0 1,0 1-1,0-1 1,0 0-1,0 0 0,0 0 1,0 0-1,0 0 1,0 0-1,-4 23-429,-4 6 370,3-10 47,-4 21 0,8-34 11,0 0 0,1 0-1,-1 0 1,2 0 0,-1 0 0,1 0-1,0 0 1,1 6 0,-1-11 42,0 1 0,-1-1 1,1 0-1,0 1 0,0-1 0,0 0 1,0 0-1,0 0 0,0 1 0,0-1 1,0 0-1,0-1 0,0 1 0,1 0 1,-1 0-1,0 0 0,1-1 0,-1 1 1,0-1-1,1 1 0,-1-1 0,3 1 1,0 0 44,1-1 0,-1 1 0,1-1 1,-1 0-1,0 0 0,1 0 0,4-1 1,18-6 116,-1 0-1,42-17 1,49-29-288,-105 47 119,3-2-79,-11 5 9,-1 1 0,1 0 1,-1 0-1,1 1 1,-1-1-1,1 1 1,6-2-1,-10 4 40,1-1 1,-1 0-1,0 0 0,0 1 1,1-1-1,-1 0 0,0 0 1,0 1-1,1-1 0,-1 0 1,0 1-1,0-1 0,0 0 1,0 1-1,1-1 0,-1 1 1,0-1-1,0 0 0,0 1 1,0-1-1,0 0 0,0 1 1,0-1-1,0 1 0,0-1 1,0 0-1,0 1 0,-1 14-40,0-11 21,0 1 0,0 0 1,0-1-1,-1 1 0,1-1 0,-1 1 0,0-1 1,-1 0-1,-2 5 0,-5 4 50,-15 16 0,6-7-144,-51 57 89,34-40 30,-30 44 0,25-23 54,-27 38 213,53-78-111,-1-1 1,-32 28-1,48-47-155,-4 4 42,1-1 0,-1 0-1,0 0 1,-1-1-1,-4 3 1,8-4-32,0-1 0,1 0 0,-1 1 0,0-1 0,0 0 0,0 0-1,0 1 1,0-1 0,0 0 0,0 0 0,0 0 0,0 0 0,0 0 0,0 0 0,0 0 0,0-1 0,0 1 0,0 0 0,1-1 0,-1 1-1,0 0 1,0-1 0,0 1 0,0-1 0,1 1 0,-1-1 0,0 1 0,0-1 0,1 0 0,-1 1 0,0-1 0,1 0 0,-1 0-1,1 0 1,-1-1 0,-1-2 22,0-1 0,1 1 0,-1-1 0,1 1 0,1-1 0,-1 0 0,0 0 0,1 1 0,0-1 0,0 0 0,1 0 0,1-6 0,0-5 37,2 0 1,7-20-1,-8 27-76,1 1-1,0 0 1,0 0-1,0 0 1,1 0-1,1 1 0,-1 0 1,13-13-1,-7 11-11,-1 1 0,1 0 0,1 0 0,-1 1 0,17-8 0,10 0-17,0 1 0,78-16 0,-96 25 48,22-5-77,157-39-711,-163 38-3183,-36 11 3911,0 0 0,0 0-1,0 1 1,1-1 0,-1 0 0,0 0 0,0 0 0,0 0-1,0 0 1,0 0 0,0 0 0,0 0 0,0 0 0,0 0-1,0 0 1,0-1 0,0 1 0,0 0 0,0 0 0,1 0-1,-1 0 1,0 0 0,0 0 0,0 0 0,0 0-600,0-1 599,0 1 1,0 0 0,0 0 0,0 0 0,0 0 0,0 0-1,0 0 1,0 0 0,0 0 0,0 0 0,0 0 0,0 0-1,0 0 1,0 0 0,0-1 0,0 1 0,0 0 0,0 0 0,0 0-1,0 0 1,0 0 0,0 0-323,-8-3-2426,-9 0-868,1 3 1365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19:14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57 4384,'-29'-13'1424,"29"13"-1372,-1 0 0,1-1 1,0 1-1,-1 0 0,1 0 0,0 0 1,-1 0-1,1 0 0,0-1 0,-1 1 1,1 0-1,0 0 0,0 0 0,-1-1 1,1 1-1,0 0 0,0-1 0,-1 1 1,1 0-1,0 0 0,0-1 0,0 1 1,0 0-1,0-1 0,-1 1 0,1 0 0,0-1 1,0 1-1,0 0 0,0-1 0,0 1 1,0-1-1,0 1 0,0 0 0,0-1 1,0 1-1,0 0 0,0-1 0,1 1 1,-1 0-1,0-1 0,0 1 0,0 0 1,0-1-1,1 1 0,-1 0 0,0 0 1,0-1-1,0 1 0,1 0 0,-1 0 1,0-1-1,0 1 0,1 0 0,-1 0 1,0 0-1,1-1 0,0 1 0,6-4 153,1 1-1,0 0 0,0 1 0,0-1 0,0 1 1,0 1-1,0 0 0,1 0 0,14 1 1,0-2-2,345-3 949,-230 6-160,-134-1-1324,-1-1 64,-1 1-1,1 0 1,0 0 0,-1 0-1,1 0 1,0 1-1,-1-1 1,1 1 0,-1 0-1,1 0 1,-1-1 0,1 1-1,-1 1 1,3 1-1,1 4-1325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19:15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5312,'0'-3'2400,"5"3"-1536,-1 0-928,1 0 96,-1 3 544,0 2-320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7:40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1 199 2496,'13'0'10786,"7"0"-5433,95-8-4709,-29 0-278,29-4 42,-64 10-366,-40 2 42,0 0 1,0-1-1,0 0 0,11-3 1,0 0 96,-20 4 91,-2 0-235,0 0-1,0 0 1,1 0 0,-1 0-1,0 0 1,0 0 0,0 0 0,1 0-1,-1-1 1,0 1 0,0 0-1,0 0 1,1 0 0,-1 0-1,0 0 1,0-1 0,0 1-1,0 0 1,0 0 0,0 0 0,1-1-1,-1 1 1,0 0 0,0-1-1,-12-11 80,-2-1-31,1 0-1,1 0 0,-18-27 1,21 25 15,7 14-124,1-1-1,-1 0 1,1 0-1,0 0 1,0 0-1,0 0 1,0 0-1,0 0 1,0 0-1,1 0 1,-1 0-1,1 0 1,-1-1-1,1-3 1,0 5 17,1 1 1,-1-1-1,0 0 1,0 1-1,1-1 1,-1 0-1,1 1 1,-1-1-1,1 0 1,-1 1-1,1-1 0,-1 1 1,1-1-1,-1 1 1,1-1-1,0 1 1,-1-1-1,1 1 1,0 0-1,-1-1 1,1 1-1,0 0 0,0 0 1,-1-1-1,1 1 1,0 0-1,0 0 1,1 0-1,27-2-75,-11 5 83,-1 0 1,1 0-1,29 11 0,49 26-139,-75-30 160,0 1 0,0 0 1,-2 2-1,20 15 1,-38-27 2,1 0 1,-1 0-1,0 1 1,1-1-1,-1 0 1,0 1-1,0-1 1,0 1-1,0-1 1,0 1-1,0 0 1,-1-1-1,1 1 1,-1 0-1,1-1 1,-1 1-1,1 0 1,-1 0-1,0 0 1,0-1-1,0 1 1,0 0 0,0 0-1,0 0 1,-1-1-1,1 1 1,0 0-1,-1 0 1,0-1-1,1 1 1,-1 0-1,0-1 1,-2 4-1,1-1 11,-1 0 0,-1 0 0,1 0 0,-1-1 0,1 0 0,-1 1 0,0-1 1,0 0-1,-1-1 0,-8 5 0,-37 15-616,17-9-4035,45-15-3542,1 1 6096,5-7-2243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19:15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48 3808,'-18'-15'1728,"18"10"-1504,0 2 1728,0-2-1184,5 5-448,-5-3-288,4 0-32,0-6 128,6 9-64,-2-4 128,0 4-128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19:16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53 3808,'-26'-8'1728,"13"5"-1504,8-2 2048,5 1-1184,5 4-608,8-4 256,8 4-416,33-9 192,-1 6-288,27-5 64,4 8-160,1-3 352,-9 3-256,-1-5 448,-9 5-384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19:19.3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94 674 2400,'12'-16'5189,"-11"16"-5157,-1 0 0,0-1 0,0 1 1,1 0-1,-1 0 0,0-1 0,0 1 0,0 0 0,1 0 0,-1-1 0,0 1 1,0 0-1,0-1 0,0 1 0,0 0 0,0-1 0,0 1 0,0 0 0,0-1 0,0 1 1,0 0-1,0-1 0,0 1 0,0 0 0,0 0 0,0-1 0,0 1 0,0 0 1,0-1-1,0 1 0,0 0 0,0-1 0,-1 1 0,1 0 0,0 0 0,0-1 0,0 1 1,-1 0-1,1 0 0,0-1 0,0 1 0,-1 0 0,1 0 0,0 0 0,0-1 1,-1 1-1,1 0 0,0 0 0,-1 0 0,1 0 0,-1 0 0,-16-5 26,14 5-63,0 1-1,0-1 1,0 1 0,0 0-1,0-1 1,0 2-1,0-1 1,0 0 0,0 0-1,0 1 1,1-1-1,-1 1 1,0 0 0,-2 3-1,1-1-4,0-1 0,1 1 0,-1 0 0,1 1-1,0-1 1,0 0 0,1 1 0,-4 8 0,4-10 36,1 1 0,0 0 0,0-1 1,0 1-1,1 0 0,-1-1 0,1 1 1,0 0-1,0-1 0,0 1 0,0 0 1,2 4-1,-2-6 32,1 0 0,0 1 0,0-1 0,0 0 0,0 0 0,0 0 0,1 0 0,-1 0 0,0 0 0,1 0 0,0-1 0,-1 1 0,1 0 0,0-1 0,0 1 0,0-1 0,0 0 0,0 0 0,0 0 0,3 1 0,3 1 104,0 0 0,1-1 1,-1 0-1,1 0 1,-1-1-1,1-1 0,0 1 1,-1-1-1,1-1 0,9-1 1,-7 0 36,1 0 1,0-1 0,-1 0 0,0-1-1,0-1 1,18-9 0,-26 12-167,0 1 0,0-1 1,-1 0-1,1-1 1,0 1-1,-1 0 1,1-1-1,-1 1 1,0-1-1,0 0 1,0 0-1,0 0 0,0 0 1,-1 0-1,3-6 1,-4 7-19,1 0-1,-1-1 1,0 1 0,1-1 0,-1 1 0,0-1-1,-1 1 1,1-1 0,0 1 0,-1 0 0,1-1-1,-1 1 1,0 0 0,0-1 0,0 1 0,0 0 0,0 0-1,0 0 1,-1 0 0,1 0 0,-1 0 0,0 0-1,-2-2 1,-8-7-140,0 0-1,-1 1 0,0 1 1,0 0-1,-1 1 0,-1 0 1,1 1-1,-18-6 1,26 11 30,5 1 49,0 0-1,0 1 0,0-1 0,0 1 0,0-1 0,0 1 0,0 0 1,0-1-1,-1 1 0,1 0 0,0 0 0,0 0 0,0-1 0,0 1 1,0 0-1,-3 1 0,8 1 106,-1 0-1,1-1 1,0 1 0,0-1-1,-1 0 1,1 0 0,8 1-1,0-3 133,1 0 0,-1-1 1,0-1-1,0 0 0,0 0 0,0-1 0,-1-1 0,1 0 0,-1 0 0,0-1 1,20-15-1,5-7 196,61-60 0,-82 72-282,27-25 104,47-64-1,-69 78-157,-1-2-1,-1 0 1,24-53-1,-31 55-48,-5 11-224,14-26-1,-24 100-656,-30 111 890,15-82-1,18-84-9,-66 311 25,-22-4-5,79-280 23,-5 18 180,-3-1-1,-40 76 0,57-120-178,-1-1 0,1 1-1,-1-1 1,1 1-1,-1-1 1,0 0-1,0 1 1,0-1 0,0 0-1,-1 0 1,1-1-1,-1 1 1,-2 2-1,4-4-11,0 0-1,0 0 1,-1 1-1,1-1 0,0 0 1,0 0-1,0 0 0,0 0 1,0 0-1,0 0 0,0 0 1,0-1-1,0 1 0,0 0 1,0-1-1,0 1 1,0 0-1,0-1 0,0 1 1,0-1-1,0 0 0,0 1 1,0-1-1,1 0 0,-1 1 1,0-1-1,0 0 0,1 0 1,-1 0-1,0 1 0,1-1 1,-1 0-1,1 0 1,0 0-1,-1-2 0,-2-3 96,0 0-1,1-1 1,-3-12-1,3 11-110,1 0 0,0 0 1,0 0-1,1-1 0,0 1 0,0 0 0,1 0 0,0-1 1,1 1-1,-1 0 0,2 0 0,-1 1 0,1-1 0,0 0 0,1 1 1,0 0-1,0-1 0,0 2 0,1-1 0,0 0 0,0 1 1,10-9-1,-3 5-32,1 0 0,0 1 1,0 0-1,0 1 0,1 0 0,15-5 1,91-28-49,-107 37 83,23-3-1,-32 7-502,1-1 0,-1 1-1,1 0 1,0 0 0,-1 0 0,1 1 0,-1 0 0,9 2 0,-1 3-1255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19:24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1046 2656,'0'0'47,"-1"0"0,1 1 1,0-1-1,0 0 0,-1 0 1,1 1-1,0-1 0,-1 0 0,1 0 1,0 0-1,-1 0 0,1 0 0,0 0 1,-1 0-1,1 0 0,-1 1 1,1-1-1,0 0 0,-1 0 0,1-1 1,0 1-1,-1 0 0,1 0 0,-1 0 1,1 0-1,0 0 0,-1 0 1,1 0-1,0-1 0,-1 1 0,1 0 1,0 0-1,0 0 0,-1-1 0,1 1 1,0 0-1,0 0 0,-1-1 1,1 1-1,0 0 0,-1-1 0,0 0 383,1 3 189,-33-1 2576,27-1 378,21-6-2794,5-8-630,0 0 0,-1-1-1,0-1 1,-2 0 0,0-1 0,-1-2-1,0 1 1,-2-2 0,17-28 0,28-68-18,-20 38-38,-38 76-119,2-2-25,-1 0 0,0 0 0,0 0 0,-1 0 0,1-1 0,-1 1 0,0 0 0,1-7 0,-9 20-880,-2 7 587,-1 6 309,2 1 1,0 0-1,2 0 0,0 1 1,2 0-1,1 0 0,0 0 1,2 0-1,2 28 0,-1-47 115,1 0 1,-1 0-1,1 0 0,1 0 0,-1 0 0,1 0 0,-1-1 1,1 1-1,5 6 0,-6-9 17,0 0 0,1 0 0,0 0 0,-1 0 1,1 0-1,0-1 0,0 1 0,0-1 0,0 1 0,0-1 0,0 0 1,0 0-1,0 0 0,1 0 0,-1 0 0,0 0 0,1-1 0,-1 1 0,1-1 1,-1 0-1,5 1 0,2-2 49,0 0 1,1 0-1,-1-1 1,0 0-1,0-1 1,0 0-1,-1 0 1,15-8-1,65-44 412,-66 40-338,5-4-260,-1-1 1,-1-1-1,0-1 1,39-48-1,-47 51-118,-16 18 142,-1 0 1,1 0-1,0 1 0,0-1 0,0 0 1,0 1-1,0-1 0,0 0 0,0 1 1,0-1-1,1 1 0,-1 0 0,0-1 1,2 1-1,-2 0 7,-1 0-1,0 0 1,1 0 0,-1 0 0,1 0 0,-1 0 0,0 1 0,1-1-1,-1 0 1,1 0 0,-1 0 0,0 1 0,1-1 0,-1 0-1,0 0 1,1 1 0,-1-1 0,0 0 0,1 1 0,-1-1-1,0 0 1,0 1 0,0-1 0,1 0 0,-1 1 0,0-1 0,0 1-1,0-1 1,0 0 0,0 1 0,1-1 0,-1 1 0,0-1-1,0 1 1,0-1 0,0 1 0,-2 18-139,1-14 75,0 2 13,-17 126 152,15-102-57,2-25 8,1 1 0,-1-1 1,-3 11-1,4-17-36,0 0 0,0 0 1,0 0-1,0 0 0,0 0 0,0 1 1,0-1-1,-1 0 0,1 0 0,0 0 1,0 0-1,0 0 0,0 0 1,0 0-1,0 1 0,0-1 0,0 0 1,0 0-1,0 0 0,0 0 0,0 0 1,0 0-1,0 1 0,0-1 0,0 0 1,0 0-1,0 0 0,0 0 0,0 0 1,0 0-1,0 1 0,0-1 1,0 0-1,0 0 0,0 0 0,1 0 1,-1 0-1,0 0 0,0 0 0,0 1 1,0-1-1,0 0 0,0 0 0,0 0 1,0 0-1,1 0 0,-1 0 0,0 0 1,0 0-1,0 0 0,0 0 1,0 0-1,0 0 0,0 0 0,1 0 1,-1 0-1,0 0 0,0 0 0,0 0 1,0 0-1,0 0 0,1 0 0,-1 0 1,0 0-1,0 0 0,0 0 0,0 0 1,0 0-1,14-9 277,17-17 27,-29 25-282,26-25 137,-12 10-526,33-24-1,-49 40 350,0 0 0,1 0-1,-1 0 1,0 0-1,0-1 1,1 1-1,-1 0 1,0 0-1,0 0 1,1 0-1,-1 0 1,0 0-1,0 0 1,1 0-1,-1 0 1,0 0-1,0 0 1,0 1-1,1-1 1,-1 0-1,0 0 1,0 0 0,1 0-1,-1 0 1,0 0-1,0 0 1,0 1-1,1-1 1,-1 0-1,0 0 1,0 0-1,0 0 1,0 1-1,0-1 1,1 0-1,-1 0 1,0 0-1,0 1 1,0-1-1,0 1 1,4 10-102,-3-10 110,18 89-132,-16-79 179,-1 1-44,4 15 320,-5-26-256,13-2 219,-4-4-167,0 0-1,0 0 1,-1 0 0,0-1-1,0-1 1,0 0 0,11-11 0,52-61-23,-57 60-24,113-152 277,-78 100-342,-20 31-101,-2-1 0,42-82-1,-43 55 74,34-125 0,-56 175-10,0 1-178,-1 1 1,-1-2 0,2-30-1,-13 73-433,-13 51 386,-21 65 70,-23 58-68,57-163 285,1 1 0,1-1 1,-1 63-1,8-78 7,1-1 0,1 1 0,0-1 0,2 0 0,0 0 0,13 32 0,-16-48 0,0 1-1,1 0 0,-1-1 0,1 1 1,0-1-1,0 0 0,0 0 0,1 0 0,-1 0 1,1-1-1,0 1 0,0-1 0,0 0 1,1 0-1,-1-1 0,9 4 0,-10-4 3,1-1 0,0 0 0,0-1 0,0 1-1,-1-1 1,1 0 0,0 0 0,0 0 0,0 0 0,0 0 0,0-1-1,-1 0 1,1 0 0,0 0 0,0 0 0,-1-1 0,1 1 0,-1-1-1,1 0 1,-1 0 0,0 0 0,5-5 0,-2 1 13,0 0 1,0 0-1,0-1 0,-1 0 1,0 0-1,-1 0 1,6-12-1,20-55-22,-29 72-22,5-13 34,0-1 1,-1 0-1,-1 0 1,-1 0-1,0 0 0,0-22 1,-3 37-55,0 0 0,0 0 1,0 0-1,0 0 0,0 1 0,0-1 1,0 0-1,0 0 0,0 0 0,-1 0 1,1 0-1,0 0 0,-1 0 0,1 0 1,-1 0-1,1 0 0,-1 1 0,1-1 1,-1 0-1,0 0 0,1 1 0,-1-1 1,0 0-1,-1 0 0,1 1-9,0-1-1,0 1 0,0 0 1,0 0-1,0 0 0,0 0 0,0 0 1,0 0-1,0 0 0,0 1 1,0-1-1,1 0 0,-1 0 1,0 1-1,0-1 0,0 1 1,0-1-1,0 1 0,0-1 1,1 1-1,-1-1 0,0 1 0,-1 1 1,-2 2-40,0 1-1,0-1 1,1 1 0,-1 0-1,1 1 1,0-1 0,0 0 0,1 1-1,-4 10 1,0 4-69,-5 29 1,10-36 139,0 0 0,1 0 1,0 0-1,1 0 0,0 0 1,1 0-1,1 0 0,5 16 0,-7-26 7,0 1-1,0-1 1,1 0-1,-1 0 1,1 0-1,0 1 1,0-2-1,0 1 0,0 0 1,0 0-1,1-1 1,0 1-1,-1-1 1,1 0-1,5 4 0,-5-5 39,1 1-1,0 0 1,0-1-1,0 0 1,0 0-1,0 0 1,0 0-1,0-1 1,1 1-1,-1-1 0,0 0 1,0-1-1,5 0 1,7-1 13,1-2 0,-1 0 1,0-1-1,0-1 0,-1 0 1,0-1-1,0 0 0,22-16 1,-18 10-40,-2-1 1,1-1 0,-2-1-1,0 0 1,26-35-1,44-80 85,-84 128-144,0 0-1,0 1 0,0-1 0,0 1 1,0-1-1,0 1 0,1 0 0,-1 0 1,1 0-1,-1 0 0,1 0 0,0 1 1,5-3-1,-6 5-13,0 0 0,-1 0 0,1 0 1,-1 0-1,1 0 0,-1 1 0,1-1 1,-1 0-1,0 1 0,0-1 0,2 4 0,1 1 7,0 0 0,-1 0 0,0 1 0,0 0-1,0-1 1,-1 1 0,0 0 0,1 8-1,0 9-10,1 28-1,-4-34 138,2 1 1,6 35-1,-5-42-75,-2-9-2,-1 0 0,1 1 0,0-1 0,0 0 0,0 0 1,0 0-1,0 0 0,1 0 0,-1 0 0,4 4 0,-4-6 19,0-1 0,0 0 0,0 1 0,0-1 0,0 0 0,0 0 0,-1 0 0,1 0 0,0 0 0,0 0 0,0 0 0,0 0 0,0 0 0,0 0 0,0 0 0,0 0 0,-1-1 0,3 0 0,14-7 209,-10 4-184,0-1 0,-1-1 0,0 1 0,0-1 0,6-7 0,7-8 22,-6 9-99,3-5 15,0 1 1,1 0-1,1 1 0,1 1 1,26-15-1,-40 26-30,-1 1 0,1 0-1,-1 0 1,1 1 0,0-1 0,0 1 0,5-1-1,-9 2 34,0 0-1,0 0 1,0 0-1,0 0 0,0 0 1,0 1-1,-1-1 0,1 0 1,0 0-1,0 1 0,0-1 1,-1 1-1,1-1 0,0 0 1,0 1-1,-1-1 1,1 1-1,1 1 0,-1-1 11,0 0 0,-1 1 1,1-1-1,0 1 0,-1-1 0,1 1 0,-1-1 0,1 1 0,-1 0 0,0-1 1,1 1-1,-1-1 0,0 1 0,0 1 0,-2 20-94,0 0-1,-1 0 1,-9 28-1,0 9 165,12-59-57,-1 0 0,1-1 0,0 1-1,0-1 1,0 1 0,-1 0 0,1-1-1,0 1 1,0 0 0,0 0 0,0-1-1,0 1 1,0 0 0,0-1 0,1 1-1,-1 0 1,0-1 0,0 1 0,0 0 0,1-1-1,-1 1 1,0-1 0,1 1 0,0 0-1,0-1 15,0 0 0,0 0 0,0 0 0,0 0 0,0-1 0,1 1 0,-1 0-1,0-1 1,0 1 0,0 0 0,0-1 0,1 0 0,5-2 37,6-4-31,-1 0-1,0-1 0,0 0 1,-1 0-1,12-13 0,13-9-26,24-20 54,-35 28-181,1 2 0,38-24 0,-64 43 104,1 1 0,-1 0 0,1-1 0,-1 1 0,1 0 0,-1 0 0,1-1 0,0 1 0,-1 0 0,1 0 0,-1 0 0,1 0 0,0 0 0,-1 0 0,1 0 0,-1 0 0,1 0 0,0 0 0,-1 0 0,1 0 0,0 0 0,-1 0 0,1 1 0,-1-1 0,2 1 0,-1-1-5,-1 1 1,1 0 0,0 0 0,0 0-1,-1 0 1,1 0 0,-1 0 0,1 0-1,-1 0 1,0 0 0,1 0 0,-1 0-1,1 2 1,0 5-27,0 1 0,-1-1 0,0 11 0,-1-11 67,-2 37 17,1-35-42,1 0 1,1 0-1,0 1 0,1 9 1,0 1-146,-1-18 171,0 0-1,0 0 1,1 0 0,-1-1 0,1 1-1,-1 0 1,3 5 0,-2-7-4,0 0 0,0 1 0,-1-1 0,1 0 1,1 0-1,-1 0 0,0 0 0,0 0 0,0 0 0,1 0 0,-1-1 0,0 1 1,1 0-1,-1-1 0,0 1 0,1-1 0,-1 1 0,1-1 0,1 1 0,3-1 21,0 0 0,0 0-1,0 0 1,0-1-1,-1 1 1,1-2 0,0 1-1,-1 0 1,1-1-1,-1 0 1,1-1-1,7-3 1,12-5-33,57-21 96,-2-4 0,134-82-1,-199 106-209,-11 9-59,-9 7-52,-36 25 114,1 3-1,1 1 1,2 1-1,-33 41 1,67-71 104,0 0-1,1 0 0,-1 0 1,1 0-1,-1 0 1,1 0-1,1 1 1,-1-1-1,0 1 1,0 4-1,2-8 13,0-1 0,-1 0 0,1 1 0,0-1 1,0 1-1,0-1 0,0 0 0,0 1 0,0-1 0,0 1 0,0-1 0,0 1 0,0-1 0,0 1 1,0-1-1,0 0 0,0 1 0,0-1 0,1 1 0,-1-1 0,0 1 0,0-1 0,0 0 0,1 1 1,-1-1-1,0 0 0,0 1 0,1-1 0,-1 0 0,0 1 0,1-1 0,-1 0 0,0 0 0,1 1 0,-1-1 1,1 0-1,-1 0 0,0 0 0,1 1 0,-1-1 0,1 0 0,-1 0 0,0 0 0,1 0 0,-1 0 1,1 0-1,-1 0 0,1 0 0,-1 0 0,1 0 0,2-1 27,1 1 0,-1-1 0,0 1 0,0-1 0,5-2 0,1-1 18,0-1 0,0 0-1,-1-1 1,0 1-1,11-10 1,35-40 76,-20 21-126,-19 17-30,17-21-1,11-13-345,-43 51 358,0 0 0,0 0 0,0 0 0,0 0 0,1 0 0,-1 0 0,0 0 0,0 0 0,0 0 0,0 0 0,1 0 0,-1 0 0,0 0 0,0 0 0,0 0 0,0 0 0,1 0 0,-1 0 0,0 0 0,0 0 0,0 1 0,0-1 0,0 0 0,1 0 0,-1 0 0,0 0 1,0 0-1,0 0 0,0 1 0,0-1 0,0 0 0,0 0 0,0 0 0,0 0 0,1 0 0,-1 1 0,0-1 0,0 0 0,0 0 0,0 0 0,0 0 0,0 1 0,0-1 0,0 0 0,0 0 0,2 10-74,2 11-67,-4-13 138,1-1 0,0 0 0,1 0 0,0 0 0,0 0 0,1 0 0,6 12 0,1-2-8,-1-1 143,21 24 0,-27-36-107,1 1 0,0-1-1,1-1 1,-1 1 0,1-1 0,-1 1 0,1-1 0,0-1 0,10 5-1,-13-6-1,0-1-1,0 1 1,0-1-1,0 1 1,1-1-1,-1 0 1,0 0-1,0 0 0,0 0 1,1 0-1,-1-1 1,0 1-1,0-1 1,3 0-1,-1-1 12,0 0 1,0 0-1,0 0 0,0-1 1,0 1-1,5-6 0,1-2 22,0-1 0,-1 0-1,13-19 1,80-134 310,10 16-257,23-36-99,-102 133-97,-3-2 0,44-104 0,-69 131-250,-6 14 66,0 12 270,1 0 0,0 0 0,0-1 0,0 1 0,0 0 0,-1 0 0,1 0 1,0 0-1,0 0 0,-1-1 0,1 1 0,0 0 0,0 0 0,0 0 0,-1 0 0,1 0 0,0 0 0,0 0 0,-1 0 0,1 0 0,0 0 0,0 0 0,-1 0 0,1 0 0,0 0 0,0 0 1,-1 0-1,-1 1-26,0 0 1,0 0-1,0 0 1,0 1 0,0-1-1,1 0 1,-1 1 0,0-1-1,-1 3 1,-183 220-237,174-207 250,1 1 0,0 0 1,1 1-1,1 0 0,0 1 1,2 0-1,0 0 0,2 1 1,0 0-1,1 0 0,-1 24 1,4-22 63,0 0 0,2 0 0,0 0 0,2 0 0,1 0 0,0-1 0,2 1 0,0-1 0,2-1 0,10 23 0,-14-37-143,-1-1 0,1 1-1,0-1 1,1 0 0,-1 0-1,1-1 1,0 1 0,1-1-1,-1 0 1,1 0 0,0-1-1,13 7 1,2-2-1126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19:24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1 101 4480,'8'-2'489,"-1"0"-1,1 1 1,0-1 0,16 1-1,-19 1-457,148-18 3151,-108 12-2806,463-39 867,-326 33-806,48 1 397,-132 12-2943,-69 1-184,-7 5 709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19:24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12 4064,'-53'-3'1824,"30"0"-1568,15-2 128,8 10-256,-5-5-192,10 0 32,3 3 416,5 5-192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19:31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272 242 2400,'0'-2'225,"0"1"-1,0 0 1,0-1 0,1 1 0,-1 0-1,0-1 1,1 1 0,-1 0 0,1 0-1,1-2 1,6-20 1649,-8 17-1692,0 0 0,-1 0 0,0-1 0,1 1 0,-2 0 0,1 0 0,-1 1-1,0-1 1,-5-10 0,6 14-184,-1 0-1,1-1 1,-1 1-1,0 0 1,0 0 0,0 0-1,0 0 1,0 0-1,0 1 1,0-1-1,-1 1 1,1-1-1,-1 1 1,1 0-1,-1 0 1,1 0 0,-1 0-1,0 0 1,1 1-1,-1-1 1,0 1-1,1 0 1,-5 0-1,2 0-56,0 0 0,0 1-1,0 0 1,-9 2 0,8-1-2,0 0 23,0 0 0,0 1 0,0 0-1,1 0 1,-1 0 0,1 1 0,-1 0 0,1 0-1,1 0 1,-10 9 0,3 1 25,-1 1 0,-13 23 0,16-24 78,2 1-1,-1 0 0,2 0 1,0 1-1,-6 28 0,10-35 30,1 0 0,-1 0 0,2 0-1,-1 1 1,1-1 0,1 0 0,-1 0 0,1 0-1,1 0 1,0 0 0,0 0 0,5 10 0,-4-13 13,0-1 1,0 0-1,1 1 1,0-1-1,0 0 1,0-1-1,0 1 0,1-1 1,0 1-1,0-2 1,0 1-1,0 0 1,1-1-1,-1 0 1,1 0-1,0-1 1,0 0-1,0 0 1,0 0-1,0-1 1,1 1-1,8-1 0,-1 0 59,-1 0-1,0-1 0,0-1 0,0 0 0,0-1 0,0-1 0,0 0 0,0 0 0,-1-1 0,13-6 1,7-7-124,-1-2 0,40-30 0,-44 30 2,48-44-100,-57 47 54,-17 14 5,1 1-26,0 0-1,-1 0 1,1-1 0,-1 1-1,0-1 1,1 1 0,-1-1-1,0 1 1,0-1 0,0 0-1,0 1 1,0-1 0,0 0-1,1-3 1,-5 4-361,-2 5 165,-6 10-79,11-14 267,-9 14-166,0 0-1,1 0 0,-11 30 0,17-40 211,1 0 0,0 0-1,0 1 1,0-1-1,0 1 1,1-1 0,0 1-1,0-1 1,0 0-1,1 1 1,-1-1 0,2 6-1,-1-7 58,0-1 1,1 1-1,-1 0 0,0-1 0,1 1 1,0-1-1,-1 1 0,1-1 0,0 0 1,0 0-1,1 0 0,-1 0 0,0 0 1,1 0-1,-1 0 0,1-1 0,-1 1 1,6 1-1,-2-1 60,-1 0 0,1-1 0,0 0 0,-1 0 0,1 0 0,0-1 0,10 0 0,41-7 435,-51 6-512,0-1 0,0 1-1,1-2 1,-1 1 0,0 0-1,-1-1 1,1 0-1,0-1 1,-1 1 0,0-1-1,7-6 1,-9 8-30,-1 0 0,0-1 0,0 1 0,0 0 0,-1-1 1,1 1-1,0-1 0,-1 1 0,0-1 0,0 0 0,1 1 0,-2-1 0,1 0 0,0 0 0,0 0 0,-1 0 0,0 0 1,0 0-1,1 0 0,-2 0 0,1 0 0,0 0 0,-1 0 0,1 0 0,-2-4 0,0 1-37,0 0-1,-1 0 0,1 0 1,-1 1-1,0 0 1,0-1-1,-1 1 0,1 0 1,-1 0-1,0 1 1,-1-1-1,1 1 0,-1 0 1,0 0-1,0 1 1,0-1-1,0 1 0,-7-3 1,1 2-78,1 0 0,-1 0 1,0 1-1,0 0 0,0 1 1,0 0-1,-1 1 0,1 0 1,0 1-1,0 0 0,-1 1 1,1 0-1,0 1 0,0 0 1,0 1-1,0 0 0,0 1 1,1 0-1,-1 1 0,-15 9 1,13-3 293,13-11-193,0 0 0,0 0 0,0 0 0,0 0 0,0 0 0,0 1 0,0-1 0,0 0 0,0 0 0,0 0 0,0 0 0,0 0 0,0 1 0,0-1 0,0 0 0,0 0 0,0 0 0,0 0 0,0 0 0,0 1 0,0-1 0,0 0 0,0 0 0,1 0 0,-1 0 0,0 0 0,0 0 0,0 0 0,0 0 0,0 1 0,0-1 0,0 0 0,0 0 0,1 0 0,-1 0 0,0 0 0,0 0 0,0 0 0,0 0 0,0 0 0,0 0 0,1 0 0,-1 0 0,0 0 0,0 0 0,0 0 0,0 0 0,0 0 0,1 0 0,4 0 132,1 0 1,-1 0-1,0 0 1,7-2 0,88-15 146,166-50 0,-241 59-332,9-4 29,1 1 1,0 2 0,45-5-1,-78 13 0,0 1 0,1 0 0,-1-1 0,0 1 0,1 0 0,-1 1-1,0-1 1,0 0 0,1 1 0,-1-1 0,0 1 0,0 0 0,1 0 0,-1 0 0,0 0-1,0 0 1,0 0 0,0 0 0,0 1 0,-1-1 0,1 1 0,0-1 0,-1 1 0,1 0-1,-1 0 1,1-1 0,-1 1 0,0 0 0,0 0 0,0 1 0,0-1 0,0 0 0,0 0-1,-1 0 1,1 4 0,2 2-10,-2 0 0,1 1 0,-1-1 0,0 1 0,-1-1 0,0 1 0,-1-1 0,1 1 0,-3 9 0,-4 8 210,-13 39 0,13-42 170,4-18-70,4-8 116,8-16 150,3 2-548,2 1 0,-1 1 0,2 1 0,0 0 0,0 0 0,34-21 0,-48 35-24,-1-1-1,1 0 0,0 1 0,0-1 0,0 1 1,0-1-1,0 1 0,0 0 0,-1-1 0,1 1 1,0 0-1,0 0 0,0-1 0,0 1 0,2 0 0,-3 1-4,1-1 0,-1 1 0,1-1 0,-1 1 0,1-1 0,-1 1 0,0 0 0,1-1 0,-1 1 0,1 0 0,-1-1 0,0 1 0,0 0 0,1 0 0,-1-1 0,0 1 0,0 0 0,0 0 0,0 1 0,2 31 8,-2-27-3,0 1 0,1-1 0,0 0 0,0 0 0,0 1 0,3 8 0,-1-8 29,0 1 0,1 0 1,-1-1-1,8 10 0,-9-14 17,-1-1-1,1-1 0,0 1 1,-1 0-1,1 0 1,0 0-1,0-1 1,0 1-1,1-1 1,-1 0-1,0 0 0,0 0 1,1 0-1,-1 0 1,1 0-1,-1 0 1,1-1-1,-1 1 1,1-1-1,2 0 1,3 0 26,0-1 1,0 1 0,0-2 0,-1 1 0,1-1 0,0 0-1,-1-1 1,1 0 0,12-6 0,-10 2-23,-1 1 0,1-1 0,-1-1 0,0 1 0,15-18 0,-6 2 11,-1-1 1,-2 0 0,0-1 0,16-40-1,-12 25 83,27-69-43,-45 105-101,0 0-52,0 1 1,0-1 0,1 1 0,-1 0-1,1-1 1,0 1 0,-1 0-1,5-4 1,-7 8 4,0 1 0,1 0 0,-1 0 0,1 0 0,-1-1 0,1 1 0,0 0 0,-1 0 0,1 2 0,0 0 2,-3 29-20,2 55 1,5-4-25,1 24 156,6-36 450,-11-72-485,0 1 0,0-1 0,0 0-1,0 0 1,0 0 0,0 0 0,0 1 0,1-1 0,-1 0 0,0 0 0,0 0 0,0 0-1,0 0 1,0 1 0,0-1 0,1 0 0,-1 0 0,0 0 0,0 0 0,0 0 0,0 0-1,1 0 1,-1 0 0,0 0 0,0 0 0,0 0 0,0 0 0,1 0 0,-1 0 0,0 0-1,0 0 1,0 0 0,1 0 0,-1 0 0,0 0 0,0 0 0,0 0 0,0 0 0,1 0-1,-1 0 1,0 0 0,0 0 0,0 0 0,0 0 0,1-1 0,12-8 131,10-16-17,-11 5-12,-1-2 1,9-24-1,-4 9-85,2-7-60,16-56 0,-31 86-33,5-16-22,-8 29 76,1-1-1,-1 0 1,1 1-1,0-1 1,0 0-1,-1 1 1,1-1 0,0 1-1,0-1 1,3-2-1,7 10-165,-1 0-1,14 11 0,-19-14 182,0 0-1,0 0 1,0 0-1,0-1 1,1 1 0,-1-2-1,1 1 1,9 2-1,-5-3 46,0 0 0,0-1 0,-1 0 0,14-2 0,0-2-14,-1-1 0,0-1-1,0-1 1,0-1 0,39-20-1,-53 24-29,-1 0 0,0 0 0,0-1-1,0 0 1,-1-1 0,1 1 0,-2-1-1,8-9 1,-11 14 23,2-5 20,-4 5-47,0 0 1,0 0 0,0 0-1,0 0 1,0 0 0,-1 0 0,1 0-1,0 0 1,-1 0 0,1 0 0,0 1-1,-1-1 1,1 0 0,-2-1-1,1 1-12,0-1-1,0 1 0,-1 0 1,1-1-1,-1 1 0,1 0 0,-1 0 1,1 0-1,-1 0 0,0 1 0,0-1 1,1 0-1,-1 1 0,0-1 1,0 1-1,0-1 0,1 1 0,-3 0 1,-39-1 57,31 2-72,9-2 9,0 1 0,0 0 1,0 1-1,0-1 0,0 0 0,0 1 0,1 0 1,-1-1-1,0 1 0,0 0 0,0 1 1,1-1-1,-1 0 0,1 1 0,-1-1 0,1 1 1,-1 0-1,1 0 0,0 0 0,0 0 1,-3 5-1,2-3 13,1 1 1,0 0-1,0 0 1,0 0-1,1 0 1,0 0 0,0 1-1,0-1 1,0 0-1,1 1 1,0 6-1,1-1 10,0 0 1,0 0-1,1-1 0,0 1 1,1 0-1,0-1 0,8 17 1,-4-12 37,1 0 0,1-1 1,0 0-1,14 17 0,-20-28-20,-1-1 0,0 0 0,1 1 0,0-1 0,0 0 0,-1 0 0,1 0 0,0-1 0,1 1 0,-1-1 0,0 0 0,0 0-1,1 0 1,-1 0 0,0 0 0,1-1 0,-1 1 0,1-1 0,-1 0 0,0 0 0,1 0 0,5-2 0,-4 1 5,0 0-1,0 0 1,0-1 0,-1 0-1,1 0 1,0 0 0,-1-1 0,1 1-1,-1-1 1,0 0 0,0-1-1,0 1 1,0 0 0,3-6-1,3-3-46,-1 0 0,0-1 0,-1 0 0,13-27 0,-17 30 52,-3 7-51,1 0 0,-1-1 0,1 1 0,-1-1 0,0 0 0,0-4-1,-1 7 2,4 10-314,-1 2 303,-1 0 1,0 1 0,0 16-1,3 20 15,1-7-66,6 26 123,-11-61-29,0-1-1,1 1 1,0-1-1,1 0 1,-1 1 0,1-1-1,0 0 1,6 8-1,-8-12-5,0 0 0,1 0 0,-1-1 0,0 1 0,1 0 0,-1-1 0,0 1 0,1-1 0,-1 1-1,1-1 1,-1 1 0,1-1 0,-1 0 0,1 0 0,-1 0 0,1 0 0,-1 0 0,1 0 0,-1 0 0,1-1 0,-1 1 0,1 0 0,1-1-1,1-1 40,0 1-1,1-1 0,-1 0 0,0 0 1,0 0-1,6-5 0,9-9 1,-1-1-1,27-34 0,26-44 47,-47 61-193,1 0 0,57-57 1,-81 90 81,0 0 1,-1 0 0,2 0-1,-1 0 1,0 1 0,0-1-1,0 0 1,0 1 0,0-1-1,0 1 1,1-1 0,1 0-1,-2 1 4,-1 0-1,1 1 0,0-1 1,-1 0-1,1 1 0,0-1 1,-1 0-1,1 1 0,-1-1 1,1 1-1,-1-1 0,1 1 0,-1-1 1,1 1-1,-1-1 0,0 1 1,1-1-1,-1 1 0,0-1 1,1 1-1,-1 0 0,0-1 1,0 1-1,1 0 0,-1-1 1,0 1-1,0 1 0,2 11-31,0 0 0,0 0-1,-1 1 1,-1-1 0,-1 0-1,-3 23 1,1 3-14,2-21 84,-1-1 0,0 1 0,-1-1 0,-1 0 0,-1 0 0,0 0 0,-9 17 0,4-15 87,0 0 1,-1-1-1,-26 33 0,36-50-96,0 0-1,0 0 0,0 0 0,0 0 1,0 0-1,0 0 0,0 0 0,0 0 1,0 0-1,0-1 0,0 1 0,0 0 0,0-1 1,-1 1-1,1-1 0,0 0 0,-1 1 1,1-1-1,0 0 0,-1 0 0,1 0 1,0 0-1,-1 0 0,1 0 0,0 0 0,0 0 1,-1 0-1,1-1 0,0 1 0,-1 0 1,1-1-1,0 1 0,0-1 0,0 0 1,-1 1-1,1-1 0,0 0 0,0 0 0,0 1 1,0-1-1,0 0 0,0 0 0,0 0 1,1 0-1,-1-1 0,-1-1 0,0 0 1,0 0 0,0-1 0,0 0 1,1 1-1,-1-1 0,1 0 0,0 0 0,0 1 0,0-1 0,0 0 0,1 0 0,0 0 0,0 0 0,0-7 0,1 0 82,1 2-400,-1 9 287,-1 0 0,1 0 0,-1-1 0,1 1 0,0 0 0,-1 0-1,1 0 1,0 0 0,-1 0 0,1 0 0,0 0 0,-1 0 0,1 0 0,0 0 0,-1 1 0,1-1 0,0 0 0,0 1 0,21 5 66,1-1-1,0-1 1,0 0 0,32-1 0,-45-3-20,0-1 1,1 0-1,-1 0 1,0-1 0,0 0-1,0-1 1,0 0-1,0-1 1,-1 0 0,0-1-1,0 0 1,13-9-1,-9 4-41,0-1 0,-1 0 0,-1-1-1,0 0 1,0-1 0,9-16-1,45-88-378,-34 63 377,-36 75-572,2-6 612,-3 10-73,1 0-1,2 0 1,1 0 0,0 0 0,2 1 0,5 38-1,-5-60 80,1 0-1,0 0 1,0 1-1,0-1 1,0 0-1,1 0 1,2 5-1,-3-8-3,-1 0-1,1 0 0,0 0 1,0 0-1,0 1 1,0-1-1,0-1 1,0 1-1,0 0 1,0 0-1,0 0 1,0 0-1,1-1 1,-1 1-1,0-1 1,0 1-1,1-1 1,-1 1-1,0-1 1,1 0-1,-1 1 1,1-1-1,-1 0 1,0 0-1,1 0 1,2-1-1,10-1 34,-1-1 1,1-1-1,-1 0 1,19-9-1,51-30 109,-67 34-145,14-9-38,30-24 1,-26 18-63,4-4-253,-44 42 179,0-1 0,-11 18 0,13-25 141,0 1 0,1 1-1,0-1 1,0 0-1,0 1 1,1-1 0,-1 10-1,3-14 3,-1 0-1,1 0 1,0 0-1,0 0 1,0 0-1,1 0 1,-1 0-1,1 1 1,0-1-1,-1-1 0,1 1 1,1 0-1,-1 0 1,0 0-1,1 0 1,-1-1-1,1 1 1,0-1-1,0 1 1,4 3-1,0-1 53,-1-1 0,1 0 0,0 0 0,0 0 0,0-1 0,0 0 0,1 0 0,-1 0 0,1-1 0,9 2 0,-13-3-23,0-1 1,1 0-1,-1 1 0,0-1 0,1 0 0,-1 0 1,1-1-1,-1 1 0,0-1 0,1 0 0,-1 0 1,0 0-1,0 0 0,0 0 0,0-1 0,0 1 1,0-1-1,0 0 0,0 0 0,-1 0 0,1 0 1,-1 0-1,4-4 0,-3 1-9,1 1 0,-1-1 1,0 0-1,-1 0 0,1-1 0,-1 1 0,0 0 1,0-1-1,-1 1 0,2-9 0,-2 2-43,0 0 0,0-1 0,-3-21 0,2 32 13,-1 0-1,1 0 0,0-1 0,-1 1 1,1 0-1,-1 0 0,0 0 0,0 0 0,1 0 1,-1 0-1,-1 0 0,1 0 0,0 0 1,0 0-1,-1 0 0,1 1 0,-1-1 0,-2-2 1,2 3 12,0 0 0,0 0 0,0 1 1,0-1-1,0 0 0,0 1 0,-1-1 0,1 1 1,0 0-1,0-1 0,0 1 0,-1 0 1,1 0-1,0 1 0,0-1 0,0 0 0,0 1 1,-1-1-1,-1 2 0,-3 0 25,0 1-1,0 0 0,0 0 1,-9 6-1,10-6-53,3 0 40,8-4 49,5 0 4,-2-1-35,0 0 0,0-1 0,0 1-1,13-8 1,14-4-87,21-8 88,16-5-26,-63 25-45,0 0 0,0 0 0,1 1 0,-1 0 0,0 0 0,11 1 0,-18 0 20,1 0 0,-1 1 0,0-1 0,0 0-1,1 1 1,-1-1 0,0 1 0,0-1-1,0 1 1,0 0 0,0 0 0,0 0 0,0 0-1,0 1 1,0-1 0,-1 0 0,1 1 0,0-1-1,-1 1 1,1 0 0,-1-1 0,1 1-1,-1 0 1,0 0 0,0 0 0,0 0 0,0 0-1,1 3 1,-1 3 1,1 1 1,-1 0-1,-1-1 0,0 1 1,0 0-1,-2 9 0,1-9 107,1 0-1,-1-1 0,1 1 0,3 15 1,-3-23-74,0 0 1,1 0 0,-1-1-1,1 1 1,-1 0-1,1 0 1,-1-1 0,1 1-1,-1 0 1,1-1-1,-1 1 1,1-1 0,0 1-1,-1-1 1,1 1-1,0-1 1,0 1 0,-1-1-1,1 1 1,0-1-1,0 0 1,0 0 0,-1 1-1,1-1 1,0 0-1,0 0 1,0 0 0,0 0-1,0 0 1,-1 0-1,1 0 1,0 0 0,0 0-1,0-1 1,0 1-1,1-1 1,4 0 26,1-1 1,-1-1-1,10-4 1,15-8 25,-18 7-98,1 1-1,1 1 1,-1 0 0,26-6-1,-38 11 7,0 1 0,-1 0 0,1 0-1,0 0 1,-1 1 0,1-1 0,-1 0-1,1 1 1,0-1 0,-1 1 0,1-1-1,-1 1 1,1 0 0,-1-1 0,0 1-1,1 0 1,-1 0 0,0 0 0,1 0-1,-1 0 1,0 0 0,0 1 0,0-1-1,0 0 1,1 3 0,2 3-23,0 0-1,0 0 1,4 13 0,-7-17 42,10 23 111,1 0-1,2-1 1,16 23 0,-25-40-17,0 0 0,0 1 0,3 8 0,-4 2-2350,-4-19 1977,-1 1 0,1 0 0,0-1-1,-1 1 1,1 0 0,0-1 0,-1 1 0,1-1 0,-1 1 0,1-1 0,-1 1 0,1-1 0,-1 1-1,0-1 1,1 1 0,-1-1 0,1 0 0,-1 1 0,0-1 0,1 0 0,-1 0 0,0 1 0,0-1-1,1 0 1,-1 0 0,0 0 0,0 0 0,1 0 0,-1 0 0,-1 0 0,-1 0-770,-6 3-1567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19:31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9 3904,'-48'-9'1760,"33"9"-1536,12 0 32,6 0-192,2 4-864,9 4 416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19:36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39 640 2816,'-4'2'871,"3"2"1433,1 1-2199,0-4-52,0 0 1,0-1 0,1 1-1,-1 0 1,0-1 0,1 1-1,-1-1 1,1 1 0,-1-1-1,1 1 1,-1 0 0,1-1-1,-1 0 1,1 1 0,-1-1-1,1 1 1,0-1 0,-1 0-1,1 1 1,0-1 0,-1 0-1,1 0 1,0 1 0,-1-1-1,1 0 1,0 0 0,-1 0-1,1 0 1,1 0 0,20 1 1338,-10-4-1143,-1 0-1,0 0 1,1-1-1,-1-1 0,-1 1 1,1-2-1,-1 0 1,0 0-1,13-10 0,-18 12-186,0-1-1,0 1 1,-1-1 0,0 1-1,0-1 1,0-1-1,0 1 1,-1 0-1,0-1 1,0 0-1,0 0 1,-1 0-1,0 0 1,0 0-1,-1 0 1,1 0 0,-1-1-1,0-8 1,-1 11-83,-1 0 1,1 0-1,-1 0 1,0 0-1,0 0 1,0 0 0,0 0-1,-1 0 1,1 0-1,-1 1 1,0-1 0,-1 1-1,1-1 1,0 1-1,-1 0 1,0 0-1,0 0 1,0 0 0,0 0-1,0 1 1,0 0-1,-1-1 1,1 1-1,-1 0 1,-6-2 0,6 2-35,-1 1 0,1-1 0,0 1 0,0 0 0,-1 1 0,1-1 0,0 1 0,-1-1 0,1 1 0,-1 1 0,1-1 0,0 1 0,-1-1 0,1 1 0,0 0 0,0 1 0,-1-1 0,1 1 0,0 0 0,0 0 0,1 0 0,-1 0 0,-5 5 0,2 0 52,0 0-1,1 1 1,0 0-1,0 0 1,0 1-1,1 0 1,-6 13-1,4-5 51,1 0 0,1 0 0,-4 22 0,8-33 16,0-1 1,1 0-1,-1 1 0,1-1 1,1 0-1,-1 1 1,1-1-1,0 0 0,0 1 1,0-1-1,1 0 0,0 0 1,0 0-1,0 0 1,5 7-1,-4-9 24,-1 1 1,1-1-1,-1 0 1,1 0-1,0 0 1,1 0-1,-1 0 0,0-1 1,1 1-1,-1-1 1,1 0-1,0 0 1,0 0-1,0-1 0,0 1 1,0-1-1,0 0 1,0 0-1,7 0 1,7-1 123,0-1 0,1-1 0,-1 0 0,23-7 0,-17 4-29,-5 1-114,1-1-1,-1 0 1,0-2 0,0 0-1,-1-1 1,0-1 0,0-1-1,-1-1 1,0 0 0,-1-1-1,-1 0 1,0-2 0,0 0-1,-1 0 1,23-33 0,-8 1 73,-2-2 1,-2 0 0,-3-2 0,21-64 0,-37 97-219,-1-1 0,-1 0 0,-1 1 1,0-2-1,-1 1 0,-1 0 0,-1 0 0,0-1 1,-4-18-1,4 36 62,0 1 1,0-1-1,0 1 1,0-1 0,0 1-1,0-1 1,0 1-1,0-1 1,-1 1-1,1-1 1,0 1-1,0 0 1,0-1-1,0 1 1,-1-1 0,1 1-1,0-1 1,-1 1-1,1 0 1,0-1-1,-1 1 1,1 0-1,0-1 1,-1 1-1,1 0 1,0 0-1,-1-1 1,1 1 0,-1 0-1,1 0 1,-1 0-1,1 0 1,-1-1-1,1 1 1,-1 0-1,1 0 1,0 0-1,-1 0 1,1 0 0,-1 0-1,1 0 1,-1 0-1,1 0 1,-1 0-1,1 1 1,-1-1-1,1 0 1,-1 0-1,1 0 1,0 1 0,-1-1-1,1 0 1,-1 0-1,1 1 1,0-1-1,-1 0 1,0 1-1,-3 3-39,0-1 0,1 1 0,-7 8 0,9-11 42,-8 9-68,1 2 0,0-1 0,0 1 0,2 0 0,-1 1 0,2 0 0,-8 22 0,2 16 12,-7 84 0,16-110 72,2 1 0,0-1 0,2 0 0,1 0 0,9 37 0,-9-51 60,1 0 0,0 0-1,1 0 1,0 0 0,0-1-1,13 19 1,-14-25-20,-1 1 0,1-1 0,0 0 0,0 0 0,1-1 0,-1 1 0,1-1 0,-1 0 1,1 0-1,0 0 0,0-1 0,1 1 0,-1-1 0,0-1 0,1 1 0,5 0 0,2-1 42,-1 0 1,1-1-1,0 0 0,-1-1 1,1-1-1,-1 0 0,0 0 1,18-7-1,-5 0 96,0-2 0,42-24-1,-59 30-153,-1 1 0,0-2 0,0 1 0,0-1 0,0 0 0,-1-1 0,0 0 0,0 0 0,-1 0 0,8-14 0,-11 17-27,0 0 1,0 0 0,-1 1 0,1-1 0,-1 0-1,0 0 1,-1-1 0,1 1 0,-1 0 0,1 0-1,-1 0 1,0 0 0,-1-1 0,1 1 0,-1 0-1,0 0 1,0 0 0,0 0 0,-1 0 0,1 0-1,-1 0 1,0 1 0,0-1 0,-4-5-1,5 7-18,-1 1-1,1-1 0,-1 0 0,0 1 0,0-1 1,0 1-1,1-1 0,-1 1 0,-1 0 0,1 0 0,0 0 1,0 0-1,0 0 0,-1 1 0,1-1 0,0 1 1,0-1-1,-1 1 0,1 0 0,-1 0 0,1 0 0,0 0 1,-1 0-1,1 0 0,0 1 0,-1-1 0,1 1 0,0 0 1,0 0-1,-4 1 0,-2 2-39,0 0 1,0 0-1,1 1 0,-1 0 1,1 1-1,-12 11 0,12-10 15,0 1 0,1-1-1,0 1 1,1 0 0,0 1-1,0-1 1,0 1 0,-5 17-1,8-21 52,1 0 0,0 1 0,0-1 0,0 1 0,0-1 0,1 1 0,0 0 0,0-1 0,1 1 0,-1-1 0,1 1 0,0-1 0,1 1 0,-1-1 0,1 0 0,0 0 0,4 7 1,-4-9 13,1 0 1,-1 0 0,1 0 0,0 0 0,0 0 0,0-1 0,0 0 0,0 1 0,0-1 0,1 0 0,-1-1 0,1 1 0,0-1 0,6 3 0,3-1 105,0 0-1,0-1 1,14 1 0,-5-2-61,0-1 0,0-1 0,-1 0-1,1-2 1,23-6 0,-7-1 99,71-30 0,-1-16-329,-60 29 266,-39 22-102,-1 0 1,1-1 0,8-7-1,-27 26-36,0 0-1,-12 22 1,2-4-177,-7 4 137,16-23-8,-13 22 0,22-31 92,0 1 0,0 0 0,0 0 0,0 0 0,1 0 0,0 1 0,-1-1 0,2 0 0,-1 0 0,0 7 0,1-10 3,0-1 0,0 1-1,0-1 1,0 1 0,0 0 0,0-1 0,0 1 0,1-1 0,-1 1 0,0-1-1,0 1 1,1-1 0,-1 1 0,0-1 0,1 1 0,-1-1 0,0 1 0,1-1-1,-1 1 1,1-1 0,-1 0 0,0 1 0,1-1 0,-1 0 0,1 1 0,-1-1-1,1 0 1,0 0 0,-1 1 0,1-1 0,-1 0 0,1 0 0,-1 0 0,1 0-1,0 0 1,0 0 0,25-2 548,-18 0-516,4 0 41,0 0-1,1-1 0,-1-1 0,0 0 0,21-11 0,57-37 199,-60 31-264,0 0 1,-1-2-1,-1-1 0,25-29 0,22-36 18,116-182-1,-180 252 43,14-31 1,-21 42-118,-1 0 0,-1 0 1,1 0-1,-1 0 0,-1-1 1,2-14-1,-3 22 24,0 1-1,0 0 1,0 0 0,0-1-1,0 1 1,0 0-1,0 0 1,0 0 0,0-1-1,0 1 1,0 0 0,0 0-1,0-1 1,0 1 0,0 0-1,0 0 1,0-1-1,0 1 1,-1 0 0,1 0-1,0 0 1,0-1 0,0 1-1,0 0 1,0 0-1,-1 0 1,1-1 0,0 1-1,0 0 1,0 0 0,-1 0-1,1 0 1,0 0-1,-1-1 1,-7 6-155,-9 12-36,17-16 164,-13 16 2,2 0 0,0 1 0,0 0 0,2 1 0,0 0 0,2 1 0,0 0 0,1 0 1,-4 23-1,-1 26 38,-4 95 1,15-163-2,-1 14 33,1 0 0,0-1-1,4 21 1,-4-31 0,0-1 0,1 0 0,0 1 0,0-1 0,0 0 0,0 1 0,1-1 0,-1 0 0,1 0 0,-1 0 1,1 0-1,0-1 0,0 1 0,1 0 0,-1-1 0,0 0 0,1 1 0,0-1 0,-1 0 0,7 3 0,-6-4 1,0 0 0,0-1 0,0 1 0,0-1 0,0 0 0,0 0-1,0 0 1,0 0 0,0-1 0,0 1 0,0-1 0,0 1 0,-1-1-1,1 0 1,0 0 0,0-1 0,-1 1 0,1 0 0,3-4-1,5-2 26,-1 0-1,0-1 0,10-10 0,12-16-64,41-57-1,-3 4-127,-66 81 33,-5 7-55,-9 12 96,4 1-27,0 0 0,-6 24-1,6-19 104,0 0-29,-7 37 0,12-48 4,0-1 0,1 0 0,0 0 0,0 1 0,0-1 0,1 0 0,0 1 0,4 9 0,-4-13 22,1-1 0,0 1 0,-1-1 0,2 0 1,-1 0-1,0 0 0,1 0 0,-1 0 0,1 0 0,0-1 0,0 1 0,0-1 0,0 0 0,0 0 0,0 0 0,1 0 0,-1 0 0,1-1 0,-1 0 0,1 0 0,0 0 0,6 1 0,4 0 71,0 0 1,0-1-1,0-1 0,27-2 1,-9-1-36,-1-2 1,0-1 0,-1-2-1,0 0 1,0-2-1,-1-2 1,0 0-1,53-33 1,-72 39-219,-12 12-15,-5 6 140,-4 11-56,6-15 85,1 0 1,0 0-1,0 0 1,1 1 0,0-1-1,1 1 1,0 0-1,-2 14 1,5-21 32,-1 0 0,0-1 0,0 1 0,1 0 0,-1 0 0,1 0 0,-1 0 0,1-1 0,0 1 0,-1 0 0,1-1 0,0 1 0,0-1 0,0 1 0,1-1 0,-1 1 1,0-1-1,1 0 0,-1 1 0,0-1 0,1 0 0,-1 0 0,1 0 0,0 0 0,-1 0 0,1-1 0,0 1 0,2 0 0,-1 0 17,1 0 0,-1 0 0,0-1 0,0 0 0,0 1 0,0-1 0,0 0 0,1-1 0,-1 1 0,0 0 0,0-1 0,0 0 0,0 0 0,0 0 0,0 0 0,3-2 0,0-1-17,0 0 0,-1 0 0,1 0 0,-1-1 1,0 0-1,0 0 0,-1-1 0,0 1 0,0-1 0,0 0 0,-1 0 0,1 0 0,2-8 1,-4 9-21,0-1 0,-1 0 0,1 1 0,-1-1 0,0 0 0,-1 0 0,1 0 0,-1 0 0,0 0 0,-1 1 0,1-1 0,-1 0 0,0 0 0,-1 0 0,-2-7 0,3 11-11,0 0-1,1 0 1,-1 0 0,0 1-1,0-1 1,0 0 0,-1 1 0,1-1-1,0 1 1,-1 0 0,1-1-1,-1 1 1,1 0 0,-1 0-1,1 0 1,-1 0 0,0 0-1,0 0 1,-2-1 0,1 2 9,0-1-1,0 1 1,1 0 0,-1 0 0,0 0-1,0 0 1,0 0 0,0 1 0,1-1 0,-1 1-1,0 0 1,-3 1 0,-1 1-10,-1 1 0,1 0-1,-1 0 1,1 1 0,1 0 0,-1 0 0,0 1 0,-5 6-1,12-12 16,-1 1 0,0-1-1,1 1 1,-1-1 0,1 1 0,-1 0-1,1-1 1,-1 1 0,1-1-1,-1 1 1,1 0 0,0 0-1,-1-1 1,1 1 0,0 0 0,0 0-1,0-1 1,-1 1 0,1 0-1,0 0 1,0 0 0,0-1-1,0 1 1,0 0 0,0 0 0,0 0-1,1-1 1,-1 1 0,0 0-1,0 0 1,1-1 0,-1 1-1,0 0 1,1 0 0,-1-1 0,1 1-1,-1 0 1,1-1 0,-1 1-1,1-1 1,-1 1 0,1-1-1,0 1 1,0 0 0,2 0 10,-1 0 1,0 0-1,1 0 1,-1 0-1,1 0 1,-1 0-1,1-1 1,-1 0-1,1 1 1,-1-1-1,1 0 1,-1 0-1,5-1 1,125-27 30,-86 17-45,-29 7-47,81-15 51,-88 18-33,-1 0 0,1 1 0,0 0 0,-1 1 0,1 0 0,-1 0 0,20 5 0,-27-5 28,1 0 0,0 0 0,0 1 0,-1-1 0,1 1 0,-1-1 0,1 1 0,-1 0 0,0 0 0,0 0 0,0 0 0,0 0 0,0 0 0,0 0 0,0 1 0,-1-1 0,1 1 0,-1 0 0,0-1 0,1 1 0,0 3 0,-2-2 11,1 0 0,-1-1 0,1 1 0,-1 0-1,0-1 1,0 1 0,-1 0 0,1-1 0,-1 1 0,0 0 0,0-1 0,0 1 0,0-1 0,0 1 0,-4 4-1,2-2 71,2-5-73,0 0 1,0 1-1,0-1 0,0 1 1,1 0-1,-1-1 0,1 1 0,-1 0 1,1-1-1,-1 3 0,4-1-67,0-3 109,-1 0-1,0-1 0,0 1 0,1 0 0,-1-1 1,0 1-1,0-1 0,0 0 0,0 1 0,1-1 0,-1 0 1,0 0-1,-1-1 0,1 1 0,2-2 0,5-2-4,17-10 18,-1-1 0,23-19 0,-21 16-294,38-23-1,-65 41 229,1 1-1,0 0 0,-1-1 0,1 1 1,0-1-1,0 1 0,-1 0 0,1 0 1,0-1-1,0 1 0,-1 0 0,1 0 1,0 0-1,0 0 0,-1 0 1,1 0-1,0 0 0,0 0 0,0 0 1,-1 0-1,1 1 0,0-1 0,0 0 1,-1 0-1,1 1 0,0-1 0,-1 0 1,1 1-1,0-1 0,-1 1 0,1-1 1,0 1-1,-1-1 0,1 1 0,-1 0 1,1 0-1,2 3-17,-1 1 1,-1-1-1,1 0 1,-1 0-1,2 8 1,3 10-27,-2-14 89,0-1 0,0 1 0,0-1 0,1 0 0,6 8 0,-9-13-26,0-1 0,0 1-1,0 0 1,0 0 0,0-1 0,1 1 0,-1-1-1,0 0 1,1 0 0,-1 0 0,1 0-1,-1 0 1,1 0 0,-1-1 0,1 1 0,0-1-1,-1 0 1,1 0 0,5 0 0,1-2 51,1 0 1,-1-1-1,0 0 1,0 0-1,0-1 1,0 0-1,9-6 1,6-3-19,1 0-7,-1-2 0,0 0 0,-1-2 0,30-27 0,73-87-57,-67 66-220,-59 65 235,0 0 0,0 0 1,0 0-1,0-1 0,1 1 0,-1 0 0,0 0 1,0 0-1,0 0 0,0-1 0,1 1 0,-1 0 1,0 0-1,0 0 0,0 0 0,0 0 0,1 0 1,-1 0-1,0-1 0,0 1 0,0 0 0,1 0 1,-1 0-1,0 0 0,0 0 0,1 0 0,-1 0 1,0 0-1,0 0 0,0 0 0,1 0 0,-1 0 1,0 0-1,0 0 0,1 0 0,-1 1 0,0-1 1,0 0-1,0 0 0,1 0 0,-1 1-6,1-1 0,-1 1 0,0-1 0,1 1 0,-1 0 0,0-1 0,0 1 0,0 0 0,1-1 0,-1 1 0,0 0 0,0-1 0,0 1-1,0 1 1,-1 7-23,0-1 0,-1 1 0,-4 14 0,0 1 69,2-4-16,-1-2 1,-1 1-1,-1 0 0,0-1 1,-2-1-1,0 1 0,0-1 1,-2-1-1,0 0 0,-1 0 1,-1-1-1,0-1 0,-1 0 1,0-1-1,-18 13 0,29-25 12,1 1-1,0-1 1,-1 0-1,1 0 0,-1 1 1,1-2-1,-1 1 1,1 0-1,-5 0 0,7-1-13,-1 0 0,0 1 0,0-1 0,0 0 0,1-1 0,-1 1 0,0 0 0,0 0 0,0 0 0,1 0 0,-1-1 0,0 1 0,0 0 0,1-1 0,-1 1 0,0 0 0,0-1 0,1 1 0,-1-1 0,1 1 0,-1-1 0,0 0 0,1 1 0,-1-1 0,1 1 0,-1-1 0,1 0 0,0 0-1,-1 1 1,1-1 0,0 0 0,-1-1 0,0-1-11,0 1 0,1-1-1,-1 1 1,1-1-1,0 1 1,0-1-1,0 0 1,0 1 0,0-1-1,1 1 1,-1-1-1,1 0 1,-1 1 0,1-1-1,0 1 1,0 0-1,2-4 1,-1 3-9,1-1 0,-1 1 0,1-1 0,0 1 0,0 0 0,1 0 0,-1 0 0,0 1 0,7-4 0,1 0-10,0 0 0,1 2 0,0-1 0,0 1-1,0 1 1,19-3 0,29 0 129,83 3 0,-120 3 20,-1-1 128,44-6 0,-30-1-2456,-32 7 1400,-1 0-427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19:36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34 115 3808,'-31'-3'5418,"31"3"-5378,1 0 0,-1 0 0,0 0 0,0 0 0,0-1 0,0 1 0,0 0 0,0 0 0,0 0 0,0 0 0,0 0 0,0 0 0,0 0 0,0 0 0,0-1 0,0 1 0,0 0 0,0 0 0,0 0 0,0 0 0,0 0 0,0 0 0,0 0 0,0 0 0,0 0-1,0-1 1,0 1 0,0 0 0,0 0 0,-1 0 0,1 0 0,0 0 0,0 0 0,0 0 0,0 0 0,0 0 0,0 0 0,0 0 0,0-1 0,0 1 0,0 0 0,0 0 0,-1 0 0,1 0 0,0 0 0,0 0 0,0 0 0,0 0 0,0 0 0,0 0 0,0 0 0,0 0 0,-1 0 0,1 0-1,0 0 1,0 0 0,0 0 0,0 0 0,0 0 0,0 0 0,0 0 0,0 0 0,-1 1 0,9-6 1205,86-23 750,11 12-1160,141-4 0,-63 7-618,178-6 157,-170 12 271,-142 6-560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7:42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760 81 3392,'4'-4'9674,"-49"6"-5135,-23 7-3240,-10 0-1052,-218 25 1017,254-28-1056,-84 10-80,101-10-62,20-5 183,-1 1 0,0-1 1,0 0-1,-10 0 0,15-1-238,1 0 0,0 0 0,0 1-1,-1-1 1,1 0 0,0 0-1,0 0 1,0 0 0,-1 0 0,1 0-1,0 0 1,0 0 0,-1-1 0,1 1-1,0 0 1,0 0 0,-1 0-1,1 0 1,0 0 0,0 0 0,0 0-1,-1-1 1,1 1 0,0 0 0,0 0-1,0 0 1,-1 0 0,1-1 0,0 1-1,0 0 1,0 0 0,0 0-1,0-1 1,0 1 0,-1 0 0,1 0-1,0-1 1,0 1 0,0 0 0,0 0-1,0 0 1,0-1 0,0 1-1,5-12 306,-1 4 198,-4 6-502,0 0 1,1 0-1,0 0 1,-1 1-1,1-1 1,0 0-1,0 0 1,0 1-1,0-1 1,0 1-1,1-1 1,1-1-1,6-9 82,30-51 315,-19 32-504,-14 21-120,-23 34-567,-10 8 881,-43 41-1,68-72-54,0 1 0,1-1-1,-1 1 1,1-1 0,0 1 0,-1 0-1,1-1 1,0 1 0,0 0 0,0 0-1,0 0 1,1 0 0,-1 0 0,0 4-1,1-6-13,1 1 0,-1-1 0,1 1 0,0-1 0,-1 1 0,1-1 0,0 1-1,-1-1 1,1 0 0,0 0 0,0 1 0,-1-1 0,1 0 0,0 0 0,0 0 0,1 0 0,-2 0 5,31 5-152,45 2 0,-3-6-8960,-55-1 3493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19:46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94 749 2496,'-6'2'1713,"8"-3"-903,16-5 1845,10-12-1554,0 0 0,39-36 0,-44 35-793,26-24 277,-2-2 0,52-64 0,65-115 492,-106 129-610,-50 78-401,0 0 0,-1 0 0,8-32 0,-13 43-103,0-6-398,-4 11 60,-4 6-85,-3 4 227,1 0 0,1 1 0,-10 14-1,8-10 154,-49 77-163,7-8 144,-154 206 62,17-31 261,81-73 1368,97-166-1243,-6 7 743,16-25-994,-1 0 0,1 0-1,-1 0 1,1-1 0,-1 1 0,1 0-1,-1 0 1,0 0 0,1-1 0,-1 1-1,0 0 1,0-1 0,0 1 0,1 0-1,-1-1 1,0 1 0,0-1 0,0 0 0,0 1-1,0-1 1,-2 1 0,3-1-73,0-1 1,-1 1-1,1 0 0,0 0 1,0 0-1,0-1 0,0 1 1,0 0-1,0 0 1,0-1-1,-1 1 0,1 0 1,0 0-1,0-1 0,0 1 1,0 0-1,0 0 1,0-1-1,0 1 0,0 0 1,0 0-1,0-1 0,0 1 1,1 0-1,-1 0 1,0-1-1,0 1 0,0 0 1,2-7 83,0 1 0,0-1 0,0 1 0,1-1 0,0 1-1,0 0 1,8-10 0,0 1-69,0 1 1,16-13-1,9-5-14,2 2 0,1 1 0,46-24 0,-42 28 83,-1-3 1,67-58-1,-83 60-131,0-1 1,24-35 0,-38 46-84,-7 7 25,0 1-1,1 0 1,1 1 0,-1 0-1,12-11 1,-22 64-544,-3-13 576,4-22 61,1-1 1,0 1 0,1 0-1,0 0 1,0 0 0,1 0-1,0-1 1,3 16 0,-3-25-2,1 0 1,-1 0 0,1 0-1,-1 0 1,0 0 0,1 0-1,0 0 1,-1 0 0,1 0-1,-1 0 1,1-1-1,0 1 1,0 0 0,-1 0-1,1-1 1,0 1 0,0-1-1,0 1 1,0-1 0,0 1-1,0-1 1,0 1 0,0-1-1,0 0 1,0 1 0,0-1-1,0 0 1,0 0-1,0 0 1,0 0 0,0 0-1,0 0 1,0 0 0,0 0-1,0-1 1,0 1 0,2-1-1,5-1 51,1-1 1,-1 0-1,14-7 0,-15 7-18,44-22 249,55-36-1,49-32-709,-154 92 402,0 0-1,0 1 1,-1-1 0,1 1 0,0-1-1,0 1 1,0-1 0,0 1-1,0 0 1,0-1 0,0 1-1,1 0 1,-1 0 0,1 0-1,-2 0 8,0 0-1,1 0 0,-1 0 0,0 0 0,0 1 0,0-1 0,1 0 1,-1 0-1,0 0 0,0 1 0,0-1 0,1 0 0,-1 0 1,0 1-1,0-1 0,0 0 0,0 0 0,0 1 0,0-1 1,0 0-1,0 0 0,0 1 0,1-1 0,-1 0 0,0 0 0,0 1 1,0-1-1,0 0 0,-1 1 0,1-1 0,0 0 0,0 1 1,-1 4-53,0 0 0,-1-1 0,0 1 0,-2 5 0,1-3-17,-3 4 42,0 1 1,1 0 0,1 0-1,0 1 1,0-1 0,2 1-1,-3 24 1,5-36 55,-1 1 0,2 0 1,-1 0-1,0 0 1,0 0-1,1 0 0,-1 0 1,1 0-1,-1-1 0,1 1 1,0 0-1,0 0 0,0-1 1,0 1-1,0-1 1,0 1-1,0-1 0,0 1 1,1-1-1,-1 1 0,0-1 1,1 0-1,-1 0 0,1 0 1,0 0-1,-1 0 1,1 0-1,0 0 0,0-1 1,-1 1-1,4 0 0,0 0 31,-1 0 0,1-1 0,-1 0 0,1 0 0,0 0 0,-1 0 0,1-1 0,-1 0 0,1 0 0,-1 0-1,8-3 1,-7 2-13,-1 0 0,1-1-1,-1 1 1,0-1-1,0 0 1,0 0-1,-1 0 1,1 0 0,-1-1-1,1 1 1,-1-1-1,0 0 1,0 0 0,2-6-1,-2 4-29,0-1 1,-1 0-1,0 0 0,0 0 1,0 0-1,-1 0 0,0 0 1,0 0-1,-1-8 0,0 11-22,-1 1-1,1-1 0,-1 0 1,1 1-1,-1-1 0,0 1 1,-1-1-1,1 1 0,-1 0 0,1-1 1,-1 1-1,0 0 0,0 0 1,0 0-1,-1 0 0,1 1 1,-1-1-1,1 1 0,-1-1 1,0 1-1,0 0 0,0 0 1,-5-3-1,1 2-3,1 1 1,0-1-1,-1 1 0,0 0 1,0 0-1,1 1 1,-1 0-1,0 0 0,0 0 1,0 1-1,-12 1 0,-7 0-127,49-7 118,4 2 87,33-9 0,-42 8-71,0 1 1,1 1-1,-1 0 0,1 2 0,25 0 1,-42 1-3,0 0-1,0 0 1,0 1 0,0-1 0,-1 1-1,1-1 1,0 1 0,0 0 0,-1 0 0,1 0-1,0 0 1,-1 0 0,1 0 0,-1 0-1,1 0 1,-1 0 0,1 1 0,-1-1 0,0 1-1,0-1 1,1 3 0,0-1 28,0 1-1,-1-1 1,0 1 0,0 0-1,0-1 1,0 1 0,-1 0-1,0 0 1,1 6 0,-3 24 23,-10 56 0,10-79-5,-2-2 132,4-7 283,5-7-154,-3 3-288,2-4 33,0 1 1,0-1-1,5-11 0,11-14 23,-4 8-47,-11 14-78,1 0-1,1 1 0,12-14 0,-19 22 56,0 0 1,1 0-1,-1-1 0,0 1 0,0 0 0,1-1 0,-1 1 0,0 0 0,0 0 0,1-1 0,-1 1 0,0 0 0,1 0 0,-1 0 0,0-1 1,1 1-1,-1 0 0,0 0 0,1 0 0,-1 0 0,0 0 0,1 0 0,-1 0 0,0 0 0,1 0 0,-1 0 0,1 0 0,-1 0 0,0 0 1,1 0-1,-1 0 0,0 0 0,1 0 0,-1 0 0,0 0 0,1 1 0,-1-1 0,0 0 0,1 0 0,-1 0 0,0 1 0,1-1 0,-1 0 1,0 0-1,0 1 0,1-1 0,-1 0 0,0 0 0,0 1 0,0-1 0,0 0 0,1 1 0,-1-1 0,0 0 0,0 1 0,0-1 1,0 1-1,0-1 0,0 0 0,0 1 0,0-1 0,0 1 0,0 25-53,-3 11 61,3-25 25,-1 1 1,-1 0-1,-5 22 1,6-28 154,9-10 29,0-1-158,42-23 216,-33 17-254,1 1 0,0 1 1,20-7-1,-24 10-90,-11 4 63,0-1 0,0 1 0,1 0 1,-1 0-1,1 1 0,-1-1 0,1 1 1,-1-1-1,1 1 0,-1 0 0,5 1 1,4 2-3,-1 1 0,1 0 0,-1 0 1,21 13-1,38 28 249,-26-10-180,-40-31-499,0 0-1,0 0 1,0 0-1,-1 1 1,1-1-1,-1 1 1,3 6-1,-3 1-2737,1 4 1007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19:47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1 5408,'-1'26'2949,"-11"47"0,-1 1-1647,3-13-726,-16 105 536,-6 28-550,28-177-404,1-6 184,1 0 0,0 0 0,-1 16-1,15-69-7007,-4 17 3674,2-3 651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19:47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551 12 4640,'1'-1'186,"0"0"0,0 0 1,1 0-1,-1 0 0,0 0 1,1 0-1,-1 1 0,0-1 0,1 0 1,-1 1-1,1-1 0,-1 1 0,3-1 1,-2 1 991,-4 12-84,0-8-936,-1 0 1,1 0-1,-1 0 1,0-1-1,-1 1 1,1-1 0,0 0-1,-1 0 1,0 0-1,0 0 1,-6 3-1,-5 2 274,-30 10 0,33-13-276,-24 9 134,-107 46 567,-122 90 1735,264-149-2574,0 0 1,0-1 0,1 1-1,-1 0 1,0-1-1,1 1 1,-1 0-1,0 0 1,1 0 0,-1 0-1,1 0 1,0 0-1,-1-1 1,1 1-1,0 0 1,-1 0 0,1 0-1,0 0 1,0 0-1,0 0 1,0 0-1,0 0 1,0 0 0,0 0-1,0 0 1,1 0-1,-1 0 1,0 0-1,0 0 1,1 0 0,0 2-1,2 3 123,0 1 0,0-1 0,7 8 0,-5-6 205,15 21 60,2-1 1,1-1-1,29 28 0,7 6-453,-41-42 32,-10-10 28,1 0 1,-2 0-1,1 0 0,-1 1 0,8 15 0,-14-17-3246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19:50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223 537 3904,'11'-16'2564,"-6"9"476,-23 12-2180,-2 4-602,0 1 0,1 1 0,-31 22 0,19-11 27,17-14-73,8-4-113,0 0 0,-1 0 0,1 0 1,1 1-1,-1 0 0,1 0 0,0 0 0,-8 11 0,12-15-54,1 0-1,-1 1 1,1-1 0,0 0 0,0 0-1,-1 0 1,1 1 0,0-1 0,0 0-1,0 0 1,0 1 0,0-1-1,1 0 1,-1 0 0,0 1 0,0-1-1,1 0 1,-1 0 0,1 0 0,-1 0-1,1 0 1,0 0 0,-1 0 0,1 0-1,0 0 1,0 0 0,1 1-1,3 4 65,0-1-1,0-1 0,10 7 0,-9-7-6,6 5 51,27 13 0,-15-9-118,-21-12-18,-1 1 0,0-1 0,0 1 0,0 0 0,0 0 0,0 0 1,0 0-1,0 0 0,0 0 0,1 5 0,-2-6 1,0-1-1,-1 1 1,0 0 0,1 0-1,-1 0 1,0 0 0,1 0-1,-1 0 1,0 0 0,0 0-1,0 0 1,0 1 0,0-1-1,0 0 1,0 0 0,0 0-1,0 0 1,-1 0 0,1 0-1,0 0 1,-1 0 0,1 0-1,-1 0 1,1-1 0,-1 1-1,1 0 1,-1 0 0,1 0 0,-1 0-1,-1 0 1,-9 8 46,-1-1-1,0 0 1,-20 9 0,21-11 17,5-3-46,0-1-1,0 0 1,-11 3 0,-7 2 412,24-7-415,-1 0 0,1 0 0,0 0 0,-1 0-1,1 1 1,0-1 0,-1 0 0,1 0 0,0 0-1,-1 0 1,1 0 0,-1 0 0,1 0 0,0 0-1,-1 0 1,1-1 0,-1 1 0,1 0 0,0 0-1,-1 0 1,1 0 0,0 0 0,-1-1 0,1 1-20,0 0 0,0-1 0,0 1 0,0 0 0,0-1 0,0 1 0,1 0 0,-1-1 0,0 1 0,0 0 0,0 0 0,0-1-1,0 1 1,1 0 0,-1 0 0,0-1 0,0 1 0,0 0 0,1 0 0,-1 0 0,0-1 0,0 1 0,1 0 0,-1 0 0,0 0 0,1 0 0,-1 0 0,0 0 0,0 0 0,1-1 0,-1 1 0,0 0 0,1 0 0,-1 0 0,1 0 0,11-5 79,1-1-1,15-11 1,11-5 85,19-5-86,25-12 49,-1-4 0,77-54 0,-37 4 4,6-5-158,57-21 45,-59 40-119,-100 60 84,0 0 1,-1-2-1,-1-1 0,-1-1 1,-1-1-1,-2 0 0,25-37 1,-44 58 37,12-17-448,-13 16 31,-9 10 94,-27 30 84,5-3 182,-15 8-118,-58 58-25,76-68 198,2 1 0,1 1 0,1 1 0,-26 52 0,-77 178 225,110-224 565,17-40-810,0 0 0,-1 0 0,1 0 0,0 0-1,0 0 1,0 1 0,0-1 0,0 0 0,0 0 0,0 0 0,0 0-1,0 0 1,0 0 0,0 0 0,0 0 0,0 0 0,0 0 0,0 0-1,0 0 1,0 0 0,0 0 0,0 0 0,0 1 0,0-1 0,0 0-1,0 0 1,0 0 0,0 0 0,0 0 0,0 0 0,0 0 0,0 0-1,0 0 1,0 0 0,0 0 0,0 0 0,0 0 0,0 0 0,0 1-1,0-1 1,0 0 0,0 0 0,0 0 0,1 0 0,-1 0 0,0 0-1,0 0 1,0 0 0,0 0 0,0 0 0,0 0 0,0 0 0,0 0-1,0 0 1,0 0 0,0 0 0,0 0 0,0 0 0,0 0 0,1 0-1,-1 0 1,0 0 0,0 0 0,0 0 0,7-5 412,15-16-95,-5 4-190,12-11-67,-17 15-133,23-18-1,-31 28 30,0 0-1,0 0 1,1 1-1,-1 0 1,1-1 0,-1 2-1,1-1 1,0 0-1,0 1 1,7-1-1,-10 2 1,0-1-1,0 1 0,0 0 0,0 1 0,0-1 0,0 0 0,0 1 0,0-1 0,0 1 0,0 0 1,0-1-1,0 1 0,0 0 0,0 0 0,0 0 0,-1 1 0,1-1 0,2 2 0,1 2-4,-1 1 0,1-1-1,-1 1 1,4 6-1,6 10 102,-8-15-58,0 0 0,0-1 1,1 0-1,0 0 0,0 0 0,0-1 0,14 8 1,-14-10 74,-1 0 1,1-1-1,-1 0 1,1 0 0,0 0-1,-1-1 1,1 0-1,0-1 1,0 1-1,12-2 1,-11 1-36,1-1 0,-1 0 0,1 0 0,-1-1 0,0 0-1,0-1 1,0 0 0,0 0 0,0 0 0,-1-1 0,14-9 0,-16 9-48,0 0 1,0 0 0,-1 0 0,1-1-1,-1 1 1,0-1 0,0 0-1,-1-1 1,1 1 0,-1-1 0,-1 1-1,1-1 1,-1 0 0,0 0-1,0 0 1,0 0 0,-1 0 0,0-1-1,0 1 1,-1-9 0,0 14-24,0 0 1,0 0-1,0 0 1,0 0-1,0 0 1,0 0-1,0 0 1,0 0-1,0 0 1,-1 0-1,1 0 1,0 0-1,-1 1 1,1-1-1,-1 0 1,1 0-1,-1 0 1,1 0-1,-1 0 1,-1-1-1,1 2 8,1 0-1,-1 0 1,0-1-1,0 1 1,1 0-1,-1 0 0,0 0 1,0 0-1,1 0 1,-1 0-1,0 0 1,0 0-1,1 0 0,-1 0 1,0 1-1,0-1 1,1 0-1,-1 0 1,0 1-1,0 0 0,-4 1-11,1 1 0,-1 0 0,1 0 0,0 1 0,0-1 0,-4 6 0,3-3 10,0 0 1,0 1-1,0 0 1,1 0 0,0 0-1,0 1 1,1 0-1,-3 8 1,5-13 31,0 0 0,0 1 0,1-1 1,0 0-1,-1 1 0,1-1 0,0 0 1,1 1-1,-1-1 0,1 0 0,-1 1 1,1-1-1,0 0 0,0 0 0,0 0 1,1 0-1,-1 0 0,1 0 0,0 0 1,-1 0-1,1-1 0,5 5 0,-4-4 43,0 0-1,0 0 0,1 0 1,-1-1-1,1 0 1,0 1-1,0-1 0,0-1 1,0 1-1,0-1 0,0 1 1,0-1-1,0 0 0,1-1 1,-1 1-1,0-1 0,1 1 1,-1-2-1,0 1 1,1 0-1,-1-1 0,0 0 1,1 0-1,-1 0 0,7-3 1,4-3 22,0 0 0,-1-1-1,22-16 1,41-38 69,55-58-26,-82 72 5,21-16-1,51-50-40,-119 110-91,68-77 121,-69 78-168,-1 0-1,1 1 1,-1-1 0,1 0-1,-1 0 1,0 0 0,1-4 0,-2 6 37,1 1 1,-1-1 0,0 1-1,0-1 1,0 1 0,0-1 0,0 1-1,0-1 1,0 0 0,-1 1 0,1-1-1,0 1 1,0-1 0,0 1-1,0-1 1,-1 1 0,1-1 0,0 1-1,0-1 1,-1 0 0,0 1-7,0-1 0,1 1 0,-1 0 0,0-1 1,0 1-1,1 0 0,-1 0 0,0-1 0,0 1 0,0 0 0,1 0 0,-1 0 1,0 0-1,0 0 0,0 0 0,0 0 0,1 0 0,-3 1 0,-6 1-63,0 1 0,0 0-1,0 0 1,1 1 0,-1 0-1,-9 6 1,-2 3 47,-28 24 0,31-22 25,0 0 0,1 2 0,1 0 0,1 1 1,-23 38-1,29-42 27,1-1 0,1 1 0,0 1 0,1-1 0,0 1 0,1 0 0,1 0 1,1 0-1,-2 29 0,4-39 4,0 0 0,1 0-1,-1 0 1,1 0 0,0 0 0,1 0 0,-1 0 0,1-1 0,0 1 0,0 0 0,0-1 0,4 6-1,-4-7 19,1 0 0,-1-1-1,1 1 1,-1-1 0,1 1-1,0-1 1,0 0-1,0 0 1,0 0 0,0-1-1,0 1 1,1-1-1,-1 1 1,0-1 0,1 0-1,-1 0 1,6 0-1,0-1 9,-1 0 0,1 0 0,-1-1 0,1 0 0,-1-1 0,1 1 0,-1-2 0,0 1 0,0-1 0,0 0 0,-1-1 0,1 0 0,8-6 0,3-3-19,0-1 0,-1-1 1,24-24-1,83-95 184,7-8-219,-124 134-4,35-38-7,-39 41-36,1-1-1,-1 0 0,-1-1 1,1 1-1,-1 0 0,3-11 0,-5 17 48,-1-1 0,0 1 0,0 0 0,0-1 0,1 1 0,-1-1 0,0 1 0,0 0-1,0-1 1,0 1 0,0-1 0,0 1 0,0-1 0,0 1 0,0 0 0,0-1 0,0 1 0,0-1-1,0 1 1,0-1 0,-1 1 0,1 0 0,0-1 0,0 1 0,0-1 0,-1 1 0,1 0 0,0-1-1,0 1 1,-1 0 0,1-1 0,-1 1 0,0-1-13,0 1 0,0 0-1,0 0 1,0 0 0,0 0-1,0 0 1,0 0 0,0 0-1,0 0 1,0 0 0,0 0 0,0 1-1,-1 0 1,-5 1-94,1 1 0,-1 0 0,-8 6 0,6-2 87,-1 1 1,1 0-1,1 0 1,-1 1 0,1 0-1,1 0 1,0 1-1,0 0 1,1 1-1,0-1 1,1 1-1,-6 15 1,3 0 61,0 0 0,2 0 0,1 0 1,-3 40-1,7-35 88,1 0-1,1 0 1,2 0 0,10 51 0,10 4-2601,-19-76 357,0 0 1,7 11-1,-8-14 398,10 20-2001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19:55.39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51 78 2720,'1'-5'678,"-1"0"-1,0 0 1,0 1 0,0-1-1,-1 0 1,0 0 0,0 1-1,0-1 1,0 1 0,-1-1-1,1 1 1,-1-1 0,0 1-1,-4-6 1,5 10-650,1-1 1,-1 1-1,0 0 1,1 0-1,-1 0 1,1-1-1,-1 1 1,0 0-1,1 0 1,-1 0-1,0 0 1,1 0-1,-1 0 1,1 0-1,-1 0 1,0 0-1,1 0 1,-1 0-1,0 1 1,1-1-1,-1 0 1,1 0-1,-1 1 1,1-1-1,-1 0 1,0 1-1,1-1 1,-1 0-1,1 1 1,0-1-1,-1 1 1,1-1-1,-1 1 0,1-1 1,0 1-1,-1-1 1,1 1-1,0 0 1,-1-1-1,1 2 1,1 16 61,0 14 1,-6 77-120,2-23 768,3 5-79,0-2-120,-3-47-333,1-7 84,2 53 0,1-11 71,-1-48 268,0-27 95,1-13-7541,6 10 4518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19:56.03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10 139 1728,'-2'-1'125,"-6"-4"285,13-5 1562,-4 9-1143,0 0 0,0 0 0,1 0 1,-1 1-1,0-1 0,1 0 1,-1 0-1,0 1 0,1-1 1,-1 1-1,1-1 0,2 0 1,40-5 308,273-27-257,-188 16-562,0 2-156,360-26 469,-475 41-534,1 0 0,0 1 1,-1 0-1,1 1 0,-1 1 0,24 7 1,-38-10-120,0 0 1,0 0-1,0 0 1,0 0 0,0 0-1,0 0 1,1 0-1,-1 0 1,0 0-1,0 0 1,0 0 0,0 1-1,0-1 1,0 0-1,0 0 1,0 0-1,0 0 1,1 0 0,-1 0-1,0 0 1,0 0-1,0 0 1,0 0-1,0 1 1,0-1 0,0 0-1,0 0 1,0 0-1,0 0 1,0 0-1,0 0 1,0 0-1,0 1 1,0-1 0,0 0-1,0 0 1,0 0-1,0 0 1,0 0-1,0 0 1,0 0 0,0 1-1,0-1 1,0 0-1,0 0 1,0 0-1,0 0 1,0 0 0,0 0-1,0 0 1,0 0-1,-1 1 1,1-1-1,0 0 1,0 0 0,0 0-1,0 0 1,0 0-1,0 0 1,0 0-1,0 0 1,-1 0-1,1 0 1,0 0 0,0 0-1,-11 6-3115,8-5 2362,-10 6-1380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19:57.22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40 74 3648,'3'-9'1270,"0"2"1,1-1-1,6-10 1,-3 8 911,-5 6-821,-1 3-1072,-1 1-1,1-1 1,-1 0 0,1 0 0,-1 0 0,1 0 0,-1 0 0,0 0 0,1 0-1,-1 0 1,0 0 0,0 0 0,0 0 0,0 0 0,0 0 0,0-1-1,-2 6-286,1-1-1,0 1 0,0 0 0,-1 7 0,4 12-36,-1 16 43,-30 206 783,-3 37 178,23-218-356,10-61-432,0-5-182,0-9-1443,3-8-1334,1 2 794,1-19-1851,2 1 1265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19:57.82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30 343 4480,'-15'4'1445,"15"-3"-1351,-1-1 0,0 0 0,0-1 0,1 1 0,-1 0 1,0 0-1,0 0 0,1 0 0,-1-1 0,0 1 0,0 0 0,1-1 0,-1 1 0,0 0 0,0-1 0,-2-2 885,7 5 1342,2-17 970,0 7-2890,-1 1 1,1-1-1,0 1 1,1 0-1,12-10 0,0 2-40,22-14 0,-27 21-301,0 0 0,0 0-1,0 2 1,1 0 0,17-5-1,-24 9-82,0 1 0,0-1 0,0 1 0,0 1-1,0-1 1,0 1 0,0 1 0,0 0 0,0 0 0,0 0 0,15 5-1,-7 2 18,1 0-1,-1 1 0,19 13 1,-16-9 276,32 15 1,-45-25-72,1 0 1,-1-1 0,1 0 0,-1 0-1,1-1 1,0 0 0,-1 0 0,1 0 0,11-1-1,-11-1-36,0-1-1,0 1 1,0-2-1,-1 1 1,1 0-1,0-1 1,-1-1-1,0 1 1,0-1-1,10-7 1,-1-2 80,0 0 0,23-27 1,-28 29-189,-2-1 1,1 0 0,-1 0 0,-1 0-1,0-1 1,-1 0 0,0-1 0,-1 0-1,-1 1 1,3-16 0,-6 8-1031,-1 20 853,0 1 0,0 0 0,1-1 0,-1 1 0,0-1 0,0 1 0,-1 0 0,1-1 0,0 1 0,0 0 0,0-1 0,0 1 0,0-1 0,0 1 1,0 0-1,-1-1 0,1 1 0,0 0 0,0-1 0,0 1 0,-1 0 0,1 0 0,0-1 0,0 1 0,-1 0 0,1 0 0,0-1 0,-1 1 1,1 0-1,0 0 0,-1 0 0,1-1 0,0 1 0,-1 0 0,1 0 0,-1 0 0,1 0 0,0 0 0,-1 0 0,1 0 0,0 0 0,-1 0 1,0 0-169,0 1 1,0-1 0,0 1-1,1-1 1,-1 1 0,0 0-1,1-1 1,-1 1 0,0 0-1,1-1 1,-1 1 0,1 0-1,-1 0 1,1 0 0,-1-1-1,1 1 1,0 0 0,-1 0-1,1 0 1,0 0 0,0 0-1,0 0 1,-1 1 0,1-1-191,-1 21-2608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19:59.04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89 103 3072,'-1'-2'179,"1"1"-1,0-1 1,-1 1 0,1-1 0,0 1 0,0-1-1,0 1 1,0-1 0,0 1 0,0-1 0,0 1-1,0-1 1,1 1 0,-1 0 0,1-1 0,-1 1-1,1-1 1,-1 1 0,1 0 0,1-3-1,3-26 5001,-4 2-2415,-1 16-1720,-7 13 4069,6-1-5502,-2 0 694,4 15-961,-1-9 673,0 0 1,0 0-1,2 9 0,44 154-177,-36-138 158,-6-19 35,-1-1 0,0 1 0,-1-1 0,0 1 0,0 0 0,-1 0 0,-1 17 0,-3 7-107,3-26 104,0 1 1,-1-1-1,0 1 1,-1-1 0,-1 1-1,1-1 1,-7 15-1,-3 1 201,10-20-167,-1 0 1,1-1-1,-1 1 1,0-1-1,-1 1 0,1-1 1,-1 0-1,0 0 1,-6 6-1,8-11-60,1 1 0,0 0-1,0 0 1,0-1 0,0 1 0,-1-1 0,1 1-1,0-1 1,-1 1 0,1-1 0,0 0-1,-1 0 1,1 0 0,0 0 0,-1 0 0,1 0-1,-1 0 1,1 0 0,0 0 0,-3-1 0,2 0 24,-1 0 1,1 0 0,0-1 0,-1 1 0,1-1 0,0 1 0,0-1 0,0 0 0,-4-4 0,2 2 22,0-1 1,1-1-1,-1 1 1,1-1-1,0 1 1,0-1-1,1 0 0,-2-7 1,2 6-38,0 0 1,1 0-1,0-1 1,1 1-1,0-10 1,0 13-10,1 0 1,0 0 0,0 0-1,0 0 1,0 1 0,0-1-1,1 1 1,-1-1 0,1 1-1,0-1 1,4-4 0,3-2 33,0 0 0,1 0 0,0 0 0,1 1 0,0 1 0,21-12 0,78-34 260,-82 42-263,39-17 49,88-23 0,-137 45-971,-17 7 644,-1 0 1,1 0 0,-1-1 0,1 1-1,-1 0 1,1 0 0,-1 0-1,1-1 1,-1 1 0,0 0 0,1-1-1,-1 1 1,1 0 0,-1 0-1,0-1 1,1 1 0,-1-1 0,0 1-1,0 0 1,1-1 0,-1 1-1,0-1 1,0 1 0,0-1 0,1 1-1,-1-1 1,0 1 0,0-1-1,0 1 1,0-1 0,0 0 0,-6-6-4671,1-1 1632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19:59.98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29 35 3072,'0'0'160,"0"-1"1,0 1-1,1 0 1,-1-1-1,0 1 0,0-1 1,0 1-1,0 0 1,0-1-1,0 1 1,0-1-1,0 1 0,0 0 1,0-1-1,0 1 1,-1-1-1,1 1 1,0 0-1,0-1 1,0 1-1,0-1 0,-1 1 1,1 0-1,0-1 1,0 1-1,-1 0 1,1 0-1,0-1 0,-1 1 1,1 0-1,0 0 1,-1-1-1,1 1 1,0 0-1,-1 0 0,1 0 1,0-1-1,-1 1 1,0 0-1,-9-6 3396,1 0-1209,6 5-1771,5 3-230,-1-1 235,62-10 203,110 9-93,-82 1-240,117 7 621,-144-5-438,-64-3-615,1 0 0,-1 0-1,0 0 1,1 0 0,-1 0-1,0 0 1,1 0 0,-1 0-1,0 0 1,1-1 0,-1 1-1,0 0 1,1 0 0,-1 0-1,0-1 1,0 1 0,1 0-1,-1 0 1,0-1 0,0 1-1,1 0 1,-1-1 0,0 1-1,0-1 1,1 2 192,-1 0-62,0-9-2794,0 5 1151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25:12.5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13 2560,'6'0'2306,"36"0"3685,86-7-6134,-83 3 414,58 3 0,-59 1-130,-35 0-132,0 1 1,0 0-1,0 0 0,-1 0 1,1 1-1,-1 1 0,12 4 1,-19-6 256,-1 1 41,-4 12-9077,3-12 7852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0:00.68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15 180 4736,'-4'0'695,"-5"0"5756,9 0-6395,0 0 0,0 0 0,0 0 0,0 0-1,0 0 1,-1 0 0,1-1 0,0 1 0,0 0-1,0 0 1,0 0 0,0 0 0,0 0-1,0 0 1,0 0 0,0 0 0,0 0 0,0 0-1,-1 0 1,1 0 0,0-1 0,0 1 0,0 0-1,0 0 1,0 0 0,0 0 0,0 0 0,0 0-1,0 0 1,0 0 0,0-1 0,0 1 0,0 0-1,0 0 1,0 0 0,0 0 0,0 0-1,0 0 1,0 0 0,0-1 0,0 1 0,0 0-1,0 0 1,0 0 0,0 0 0,1 0 0,-1 0-1,0 0 1,0 0 0,0 0 0,0-1 0,5-27 2829,-1 11-2256,-3 13-437,-1-1 0,2 1 0,-1 0 0,0 0 0,3-5 0,1-8 256,-2 14-431,0 0-1,0 0 1,0 1-1,0-1 1,1 0 0,-1 1-1,1 0 1,-1 0-1,1 0 1,0 0 0,0 1-1,0-1 1,0 1-1,6-1 1,16-4-17,28-1 0,-38 5-14,147-14 239,-34 4 312,-106 11-348,30 1 1,-21 0 18,-10-3-78,-19 3-87,-1-1 0,1 1 0,-1-1 0,1 1 0,0 0 0,-1 0 0,1 0 0,0 0 0,3 1 0,-5 0 21,0-1-995,0-1 609,-1 1 1,1 0-1,0 0 1,-1 0-1,1 0 1,0 0-1,-1 1 1,1-1-1,-1 0 1,1 0-1,0 0 1,-1 0-1,1 1 1,-1-1-1,1 0 1,-1 1-1,1-1 1,0 1-1,4 2-2200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1:02.03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1 121 2080,'0'-1'208,"0"-1"0,1 0 0,-1 1 0,0-1 0,1 1 0,0-1 0,-1 1 0,1-1 0,0 1 0,0 0 0,0-1 0,0 1 0,0 0 0,2-2 0,-2 1 61,1 0 0,0 0 0,-1 0 0,1 0 0,-1 0 0,0-1 0,0 1 0,1-3 0,0-5 765,0-1 1,-1 1-1,0-1 0,-1-13 0,0 15-509,12 88-706,-10 82 1078,-3-83-674,6 207 379,-5-259-386,1-1 0,1 1 0,7 29 0,-7-39 673,-3-15-348,1-10-1997,1-1-1220,0 0 1,3-16-1,-2 14 756,3-10-373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1:02.81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338 12 3392,'5'-12'7653,"-6"19"-6944,-1 0-532,-1 1-1,0-1 0,-1-1 1,0 1-1,0 0 1,0-1-1,-11 12 0,-1-3 178,-26 21 0,24-21-286,-21 17 339,-49 52 1,74-68-242,0 1 1,1 0-1,0 1 0,1 0 1,-17 39-1,28-54-24,1-2-89,-1-1 1,1 1-1,-1-1 0,1 1 1,0 0-1,-1-1 1,1 1-1,0 0 1,0 0-1,-1-1 1,1 1-1,0 0 0,0 0 1,0-1-1,0 1 1,0 0-1,0 0 1,0-1-1,0 1 1,0 0-1,2 2 1126,20-4-939,64-12 80,-48 8-285,1 2 0,-1 1 0,1 3 0,0 0 0,-1 3 0,44 9 0,-59-9 200,1 0-1,25-1 1,-48-3-123,0 0-269,0 0 0,0 0 0,-1 0-1,1 0 1,0 1 0,0-1 0,-1 0 0,1 0-1,0 0 1,0 1 0,-1-1 0,1 0 0,0 1-1,-1-1 1,1 1 0,-1-1 0,1 1 0,1 0-1,6 10-1569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1:03.86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30 60 2240,'0'-9'2966,"0"9"-2867,0 0 0,0-1 0,0 1 0,0 0 0,1 0 0,-1 0 0,0 0 0,0-1 0,0 1 0,0 0 0,0 0 0,0 0 0,0 0 0,0-1 0,0 1 0,-1 0 0,1 0 0,0 0 0,0 0 0,0-1 0,0 1 0,0 0 0,0 0 0,0 0 0,0 0 0,0 0 0,0-1 1,-1 1-1,1 0 0,0 0 0,0 0 0,0 0 0,0 0 0,-1 0 0,-6-7 2114,-1 7-586,0 1-795,8-1-816,0 0 0,0 0 1,-1 0-1,1 0 1,0 0-1,0 0 1,0 0-1,0 0 0,0 0 1,-1 0-1,1 0 1,0 0-1,0 0 1,0 0-1,0 0 0,0 0 1,-1 0-1,1 0 1,0 0-1,0 0 1,0-1-1,0 1 1,0 0-1,0 0 0,0 0 1,-1 0-1,1 0 1,0 0-1,0 0 1,0-1-1,0 1 0,0 0 1,0 0-1,0 0 1,0 0-1,0 0 1,0-1-1,0 1 0,0 0 1,0 0-1,0 0 1,0 0-1,0 0 1,0-1-1,0 1 0,0 0 1,0 0-1,0 0 1,0 0-1,0-1 1,0 1-2,0 0 1,0 0-1,0 1 0,0-1 1,0 0-1,0 0 1,0 0-1,1 0 1,-1 0-1,0 0 1,0 0-1,0 0 1,0 0-1,0 0 1,0 0-1,0 0 1,0 0-1,2-1 1370,308-2-116,-233 4-1033,-24 1 155,0-3-1,70-9 1,-47-4-39,-68 12-327,-6 2-21,0 0 0,-1-1 0,1 1 0,-1 0 1,1 0-1,0 0 0,-1 0 0,1 0 0,-1 0 0,1 0 1,2 1-1,3 0 587,-7-5-2440,0 3 1687,-1 1-1,1 0 1,0 0 0,0-1-1,-1 1 1,1 0-1,0-1 1,0 1 0,-1 0-1,1 0 1,0-1-1,-1 1 1,1 0-1,0 0 1,-1 0 0,1 0-1,-1 0 1,1-1-1,0 1 1,-1 0-1,1 0 1,0 0 0,-1 0-1,1 0 1,-1 0-1,1 0 1,0 0-1,-1 0 1,1 0 0,0 0-1,-1 1 1,1-1-1,-1 0 1,1 0-1,0 0 1,-1 0 0,1 1-1,0-1 1,-1 0-1,0 7-2327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1:05.37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37 138 2720,'0'0'53,"0"0"0,-1 0 1,1 0-1,0-1 0,0 1 0,0 0 1,-1 0-1,1 0 0,0 0 0,0 0 1,0 0-1,-1 0 0,1 0 0,0 0 1,0 0-1,0-1 0,0 1 0,-1 0 1,1 0-1,0 0 0,0 0 0,0-1 1,0 1-1,0 0 0,0 0 0,-1 0 1,1-1-1,0 1 0,0 0 1,0 0-1,0-1 0,0 0 751,0 3 624,-7-9 1046,5 7-2239,1-1-1,0 0 0,0 0 0,-1 1 1,1-1-1,0 0 0,0 0 0,0 0 0,0 0 1,0 0-1,0 0 0,0-1 0,1 1 1,-1 0-1,0-2 0,0 2-98,0-1 1,0 1-1,0 0 0,1-1 1,-1 1-1,0 0 0,1-1 1,-1 1-1,1-1 0,0 1 1,0-1-1,-1-2 0,4 0-45,1 0-1,-1 0 1,1 1-1,0 0 0,0 0 1,0 0-1,0 0 1,0 1-1,1-1 1,-1 1-1,1 0 1,6-2-1,71-19 156,-70 21-217,10-4 3,54-10 201,-69 15-232,0 1-1,0-1 0,0 1 0,0 0 0,0 1 0,0 0 0,0 0 0,11 4 1,-16-5 0,1 1 1,0 0 0,-1 1 0,1-1 0,-1 0 0,0 1 0,1-1 0,-1 1 0,0 0 0,0 0 0,0-1 0,0 1 0,0 1 0,-1-1 0,1 0 0,-1 0 0,1 1 0,-1-1 0,0 1 0,0-1 0,0 1 0,0-1 0,0 1 0,-1 0 0,1-1 0,-1 1 0,1 0 0,-1 0 0,0 2 0,-1 0 25,1 0 0,-1-1 1,0 1-1,0 0 0,-1-1 0,1 1 1,-1-1-1,0 0 0,0 1 1,-1-1-1,1 0 0,-1 0 1,0-1-1,0 1 0,-5 5 0,-10 6 171,-29 20-1,43-33-110,6-3-26,-2 1-46,1 0 0,-1 0 0,1-1 0,0 1 0,-1 0 0,1 0 0,-1 0 0,1 0 0,0 0 0,-1 0 0,1 0 0,-1 0 0,1 0 0,0 0 0,-1 0 0,1 0 0,-1 1 0,1-1 0,0 0 0,4 3 30,-1-1 0,1 0 1,0-1-1,7 2 0,15 6-74,-23-8 13,-1 2 0,1-1 0,-1 0 0,1 1-1,-1-1 1,0 1 0,0 0 0,0 0-1,0 0 1,0 1 0,-1-1 0,1 0 0,-1 1-1,0 0 1,0 0 0,0-1 0,-1 1 0,2 5-1,0 4 54,-1 0 0,0 0 1,0 0-1,-2 22 0,0-29 115,-1-1-1,0 0 1,0 1 0,-1-1 0,1 0-1,-1 0 1,0 0 0,-1 0 0,1 0-1,-7 9 1,8-13-103,0 0 1,0 0-1,-1 0 0,1-1 0,0 1 0,0 0 1,-1 0-1,1-1 0,-1 1 0,1-1 1,0 1-1,-1-1 0,1 0 0,-1 1 1,1-1-1,-1 0 0,1 0 0,-1 0 1,0 0-1,1 0 0,-1-1 0,1 1 0,0 0 1,-1-1-1,-1 0 0,-8-2 174,1-1 0,-15-6 0,20 7-193,-90-45 146,87 45-271,1 0 1,-1-1 0,1 0 0,0 0 0,-10-9-1,13 8-2001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1:27.88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149 1 2304,'0'0'6965,"-11"7"-4512,-14-2-975,22-4-1460,1 0 1,-1 1-1,0-1 0,1 1 1,-1 0-1,1 0 1,-1 0-1,-2 4 1,1-3 44,-1 3-41,0-1 0,0 1 1,1 0-1,-1 0 0,1 0 0,1 1 1,-1 0-1,1-1 0,-2 9 0,-3 10 112,-6 31-1,14-56-131,-4 21 148,-1 0 63,-3 29 0,7-44-127,1-1 0,0 1 0,0 0 1,1-1-1,-1 1 0,1-1 1,0 1-1,1-1 0,-1 0 1,4 8-1,-5-12-28,1 1 0,0 0 0,0-1 0,0 0 0,0 1 0,0-1 0,0 1 1,0-1-1,0 0 0,1 0 0,-1 0 0,0 0 0,1 0 0,-1 0 0,1 0 0,-1 0 0,1 0 0,-1-1 0,1 1 0,0-1 1,-1 1-1,1-1 0,0 1 0,0-1 0,-1 0 0,1 0 0,2 0 0,-2-1-11,1 1 0,0-1 0,0 0 0,-1 0 0,1 0 0,0 0 0,-1 0 0,1-1 0,-1 1 0,1-1 0,-1 0 0,0 1 0,0-1 0,0 0 0,4-5 0,34-45 177,15-19-688,-55 71 447,0-1 0,1 1 0,-1 0 0,0-1 0,1 1 0,-1 0 0,0-1 0,1 1 0,-1 0 0,1 0-1,-1-1 1,1 1 0,-1 0 0,0 0 0,1 0 0,-1 0 0,1 0 0,-1-1 0,1 1 0,-1 0 0,1 0-1,-1 0 1,1 0 0,-1 0 0,1 0 0,-1 1 0,1-1 0,-1 0 0,0 0 0,1 0 0,-1 0 0,1 0-1,-1 1 1,1-1 0,-1 0 0,0 0 0,1 1 0,-1-1 0,1 0 0,-1 1 0,0-1 0,0 0 0,1 1-1,0 0 1,11 22-168,-8-16 121,1 2 66,0-1 0,0 0-1,1-1 1,0 1 0,1-1 0,13 12 0,-15-16 69,-1 0 1,1 0-1,-1 0 1,1-1-1,0 1 1,0-1-1,1 0 0,-1-1 1,0 1-1,1-1 1,-1 0-1,0-1 1,9 1-1,-7-1 30,1-1 1,-1 0-1,0 0 0,1-1 1,-1 0-1,0 0 0,0 0 1,0-1-1,-1 0 0,1-1 1,-1 1-1,1-1 0,-1-1 1,0 1-1,-1-1 0,1 0 1,-1 0-1,0 0 0,0-1 0,5-9 1,-5 8-57,0-1 0,0 0 0,-1-1 1,-1 1-1,0 0 0,0-1 0,0 0 0,-1 0 1,0 0-1,-1 0 0,0 0 0,0 0 0,-1 0 0,-1 0 1,1 0-1,-4-14 0,3 18-94,-1 0 0,0 0-1,0 0 1,0 0 0,-1 1-1,1 0 1,-1-1 0,0 1 0,-1 0-1,1 0 1,-1 0 0,0 1 0,1 0-1,-1-1 1,-1 1 0,1 0-1,0 1 1,-1-1 0,0 1 0,-8-3-1,-4 1-59,-16-5-3429,29 6 1180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1:28.77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10 124 2720,'-1'-1'199,"0"0"0,0 0 0,0-1 0,0 1 1,1 0-1,-1 0 0,0-1 0,1 1 0,-1 0 0,1-1 0,-1 1 1,1 0-1,0-1 0,0 1 0,-1-3 0,2-28 3979,0 15-2529,-1 16-1593,0 0 1,0 1-1,0-1 1,0 0-1,0 0 1,1 0-1,-1 1 0,0-1 1,0 0-1,1 0 1,-1 1-1,1-1 1,-1 0-1,1 0 0,-1 1 1,1-1-1,-1 1 1,1-1-1,-1 0 1,1 1-1,0-1 0,-1 1 1,2-1-1,20-7 622,-5 2-593,-6 2 8,1-1 0,17-3 1,-26 7-116,1 0 1,0 1-1,-1-1 1,1 1-1,0 0 1,0 0-1,-1 0 1,1 0-1,0 1 1,-1 0-1,1-1 1,5 3-1,-9-3 19,1 1 0,-1-1 0,1 1 0,-1-1 0,1 0 0,-1 1 0,0-1 0,1 1 0,-1-1 0,0 1 0,1-1 0,-1 1 0,0 0 0,0-1 0,1 1 0,-1-1 0,0 1 0,0-1 0,0 1 0,0 0 0,0-1 0,0 2 0,-3 20 197,-12 18 124,-3-6-251,11-20-44,-1 0 1,2 1 0,-6 16 0,10-27 0,1 0 0,1-1 0,-1 1 0,0-1 0,1 1 0,0 0 0,0 0 0,0-1 0,0 1 0,1 0 0,-1-1 0,1 1 0,0 0 0,0-1 0,0 1 0,1-1 0,-1 1 0,4 4 1,10 13 270,2 0 0,1-1 1,0-1-1,33 26 1,-51-44-260,1-1 0,0 1 1,-1-1-1,1 1 0,0-1 0,-1 1 1,1 0-1,0-1 0,-1 1 0,1 0 1,-1-1-1,1 1 0,-1 0 0,0-1 1,1 1-1,-1 0 0,0 0 0,1 0 1,-1-1-1,0 1 0,0 0 1,0 0-1,0 0 0,0 0 0,0-1 1,0 1-1,0 0 0,0 0 0,0 0 1,0 0-1,-1-1 0,1 1 0,0 0 1,0 0-1,-1 0 0,1-1 0,-1 1 1,0 1-1,-1 0 40,-1 1-1,1-1 1,-1 0 0,0 0 0,1 0-1,-1 0 1,0 0 0,-7 2 0,1-1-86,-1 0 0,0 0 0,-1-1-1,-11 2 1,10-3-954,0 1-1,-17 6 0,25-7 395,0 1 1,-1 0-1,1 0 0,0 0 1,0 1-1,1-1 1,-1 1-1,0 0 1,1 0-1,-4 5 0,-7 11-1536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1:29.68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26 32 2304,'-4'-3'2298,"-10"-6"1171,14 9-3420,0-1 1,0 1-1,0 0 0,0 0 1,0 0-1,0 0 1,-1 0-1,1-1 0,0 1 1,0 0-1,0 0 1,0 0-1,0 0 0,-1 0 1,1 0-1,0 0 1,0 0-1,0 0 0,0 0 1,-1 0-1,1 0 1,0-1-1,0 1 0,0 0 1,-1 0-1,1 0 1,0 0-1,0 1 0,0-1 1,-1 0-1,1 0 1,0 0-1,0 0 0,0 0 1,0 0-1,-1 0 1,1 0-1,0 0 0,0 0 1,0 0-1,0 1 1,0-1-1,-1 0 0,1 0 1,0 0-1,0 0 1,0 0-1,0 0 0,0 1 1,0-1-1,0 0 1,3-1 287,0 1 0,0-1 0,0 1 0,1 0 0,-1 0 0,0 0 0,6 1 0,3 0 49,332 4 1828,-128-15-1504,-67 2-503,374 2 289,-344 14 240,-179-8-764,0 0 0,0 0 1,1 0-1,-1 0 0,0 0 1,0 0-1,0 0 0,0 0 1,0 0-1,1 0 0,-1 0 1,0 0-1,0 0 0,0 0 1,0 0-1,1 0 0,-1 0 1,0 0-1,0 0 0,0 0 0,0 0 1,0-1-1,0 1 0,1 0 1,-1 0-1,0 0 0,0 0 1,0 0-1,0 0 0,0 0 1,0 0-1,0-1 0,1 1 1,-1 0-1,0 0 0,0 0 1,0 0-1,0 0 0,0-1 1,0 1-1,0 0 0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1:30.98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28 0 3392,'-4'5'4836,"0"9"-3760,-1 15-914,1 5 447,-1 0 104,1-1-1,2 61 1,7 79 268,-4-169-938,2 59 591,20 117 1,-21-172-464,0 0 0,-1 1-1,-1 13 1,3-15 741,2-8-138,-4 0-715,0 0 0,0-1 0,0 1 0,0 0 1,0 0-1,0-1 0,0 1 0,-1-1 0,2-2 0,11-28 76,17-35 0,-12 30-32,-5 9-156,1 1 0,2 0-1,26-36 1,-41 62 44,5-6-138,0 0 0,1 0 0,12-10 0,-18 16 117,-1 1 1,1-1 0,0 1-1,-1 0 1,1-1-1,-1 1 1,1 0-1,0 0 1,-1-1 0,1 1-1,0 0 1,0 0-1,-1 0 1,1 0-1,0 0 1,-1 0-1,1 0 1,0 0 0,0 0-1,-1 0 1,1 0-1,0 0 1,-1 1-1,2-1 1,11 15-348,-7-8 461,-1 2-65,0 0 1,0 0-1,-1 0 1,0 1-1,4 15 1,-4-12-4,0 3 36,0 1-1,-1-1 1,-1 1 0,0 17-1,5 34 187,-6-39 64,-2-19-7,1-9 100,-4-11-6747,3 5 4683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1:31.41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527 1 3648,'-1'0'160,"0"-1"1,0 1 0,1 0-1,-1 0 1,0 0-1,0 0 1,0 0 0,0 1-1,0-1 1,0 0-1,0 0 1,0 1 0,0-1-1,0 0 1,1 1-1,-1-1 1,0 1 0,0-1-1,0 1 1,1-1-1,-1 1 1,-1 1 0,-7 4 859,-16 4 318,0-1-1,0-1 0,-34 6 1,32-8-720,-244 65 1137,245-63-1616,-3 1-189,19-6-4743,44-7-151,-7 3 2955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4:05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37 591 5312,'0'-1'302,"0"0"-247,0 1 1,0 0-1,0 0 0,0 0 1,0-1-1,0 1 0,0 0 1,0 0-1,0 0 1,0-1-1,0 1 0,0 0 1,0 0-1,0 0 0,0-1 1,0 1-1,0 0 1,0 0-1,0 0 0,0-1 1,0 1-1,0 0 0,0 0 1,-1 0-1,1 0 1,0-1-1,0 1 0,0 0 1,0 0-1,0 0 0,-1 0 1,1 0-1,0 0 1,-5 0 4033,6 1-3936,-1 0 0,0-1-1,0 1 1,0 0 0,1-1-1,-1 1 1,0 0 0,0 0 0,0-1-1,0 1 1,0 0 0,0 0-1,0-1 1,-1 2 0,-12 64 1868,-4 74 0,16-120-1707,2 30 0,0-42-133,0 0 1,1 0 0,-1 0-1,2-1 1,-1 1-1,6 12 1,-7-19-135,0 1-1,-1-1 1,1 0-1,0 1 0,0-1 1,0 0-1,0 1 1,0-1-1,1 0 1,-1 0-1,0 0 1,0 0-1,1 0 1,-1 0-1,1-1 1,1 2-1,-2-2-3,1 1 0,0-1 1,-1 0-1,1 0 0,0 0 0,-1 0 0,1 0 0,-1-1 0,1 1 1,0 0-1,-1-1 0,1 1 0,-1-1 0,1 0 0,-1 1 0,0-1 0,1 0 1,-1 0-1,1 0 0,1-1 0,15-15 188,0-1 0,19-24 0,-8 9-92,164-166-102,-185 191-105,-5 5 31,0 0 1,0 0 0,0 0-1,-1 0 1,1 0 0,-1-1-1,1 1 1,-1-1 0,3-7-1,-6 11 13,1 0 0,-1 0 0,0 0 0,1 0-1,-1 0 1,1 0 0,-1 0 0,0 1 0,1-1 0,-1 0-1,1 0 1,-1 1 0,1-1 0,-2 1 0,-2 3 6,0 0 1,1 0 0,-1 0 0,1 0 0,0 1 0,0 0-1,0-1 1,-2 6 0,-14 43 242,16-47-178,1 2 43,0 0 0,0 0 0,0 0 0,1 0 0,0 0 0,1 14 1,0-18-41,1 1 1,0 0-1,-1-1 1,1 1-1,1-1 1,-1 1 0,1-1-1,0 0 1,0 0-1,0 1 1,0-1-1,1-1 1,3 5 0,-5-6-14,0-1 0,1 1 0,-1-1 0,1 0 0,-1 0 0,1 1 0,0-1 0,-1 0 0,1-1 0,0 1 0,0 0 0,0 0 0,-1-1 0,1 1 0,0-1 0,0 0 0,0 1 0,0-1 0,0 0 0,0 0 0,0 0 0,0 0 0,0-1 0,2 1 1,3-3 89,1 1 0,-1-1 1,0 0-1,12-7 0,10-8-49,-1-1-1,46-42 1,13-10-295,-68 55 235,9-7-52,-26 22 11,-1 0 1,1 0 0,0 0 0,-1 0-1,1 0 1,0 1 0,0-1-1,-1 1 1,1-1 0,0 1-1,0 0 1,0 0 0,0 0 0,0 0-1,2 0 1,-4 0 22,0 0 0,1 0 0,-1 0 0,1 0 0,-1 1 0,0-1-1,1 0 1,-1 0 0,0 0 0,1 1 0,-1-1 0,0 0 0,0 0 0,1 1 0,-1-1 0,0 0 0,0 1 0,1-1 0,-1 0 0,0 1-1,0-1 1,0 0 0,0 1 0,0-1 0,1 0 0,-1 1 0,0-1 0,0 1 0,0-1 0,0 0 0,0 1 0,0-1 0,0 1 0,0-1-1,0 0 1,0 1 0,0-1 0,-1 1 0,-5 19 127,2-9-155,-10 30-39,8-26 77,1 0 0,-5 26 0,4-16 144,5-20-26,-1 2 0,1-1 0,0 9 0,1-15-121,0 0 0,0 0 1,0 0-1,0-1 0,0 1 0,0 0 0,0 0 0,0 0 0,0 0 0,0 0 0,1 0 0,-1 0 0,0 0 0,0 0 1,0 0-1,0 0 0,0-1 0,0 1 0,1 0 0,-1 0 0,0 0 0,0 0 0,0 0 0,0 0 0,0 0 1,0 0-1,1 0 0,-1 0 0,0 0 0,0 0 0,0 0 0,0 0 0,0 1 0,1-1 0,-1 0 0,0 0 1,0 0-1,0 0 0,0 0 0,0 0 0,0 0 0,0 0 0,1 0 0,-1 0 0,0 0 0,0 1 0,0-1 1,0 0-1,0 0 0,0 0 0,0 0 0,0 0 0,0 0 0,0 0 0,0 1 0,0-1 0,0 0 0,0 0 1,0 0-1,0 0 0,0 0 0,0 1 0,0-1 0,0 0 0,9-11 59,-8 10-17,12-15-18,0 0 0,2 2 1,0-1-1,0 2 0,25-17 0,-24 19-138,34-18-131,-45 26 189,0 1 0,0 0 1,0 0-1,1 1 0,-1-1 0,0 1 0,1 0 1,6 0-1,-11 1 41,0 0 0,0 0 1,1 0-1,-1 1 0,0-1 0,0 0 1,0 0-1,0 1 0,0-1 0,0 1 0,0-1 1,0 1-1,-1-1 0,1 1 0,0 0 1,0-1-1,0 1 0,0 0 0,-1 0 1,1-1-1,0 1 0,-1 0 0,1 0 0,-1 0 1,1 0-1,-1 0 0,1 0 0,-1 0 1,0 0-1,1 0 0,-1 1 0,1 4 25,0 0 0,0 0 0,-1 1 0,0 7 0,0-6-13,0-1 10,0 0 1,1 0-1,0 0 1,0 0-1,1 0 1,0 0-1,0-1 1,0 1-1,1-1 1,0 1-1,5 7 1,-6-12 15,0 1 1,0-1-1,0 1 1,0-1-1,0 1 1,1-1-1,-1 0 1,1 0-1,0 0 1,-1-1-1,1 1 1,0 0-1,0-1 1,0 0-1,0 0 1,0 0-1,1 0 1,-1 0-1,0-1 1,0 1-1,1-1 1,-1 0-1,0 0 1,0 0-1,1-1 1,2 0-1,4-1 24,0-1-1,0 0 0,-1-1 0,0 0 1,0 0-1,13-8 0,49-40-5,-37 26-106,-19 16 34,14-11-116,40-37 0,-70 63 28,0 1 1,1-1-1,-1 0 1,1 1-1,1 8 1,0 32 156,-3-33 15,0 29 6,3-40-22,-1 1-1,0-1 0,0 1 0,1-1 0,0 0 0,-1 1 0,1-1 0,0 0 1,0 0-1,0 1 0,0-1 0,1 0 0,-1 0 0,3 2 0,-4-3-29,1-1-1,-1 0 1,1 1 0,-1-1-1,1 1 1,0-1 0,-1 0-1,1 1 1,0-1-1,0 0 1,-1 0 0,1 0-1,0 1 1,-1-1-1,1 0 1,0 0 0,0 0-1,-1 0 1,1 0 0,0 0-1,0 0 1,-1-1-1,1 1 1,0 0 0,-1 0-1,1-1 1,0 1-1,-1 0 1,1-1 0,0 1-1,0-1 1,21-18 31,-21 17-35,14-12-9,0 0 0,1 1 0,19-12 0,56-29 65,-57 35-15,-1-1 1,59-47-1,-65 42-32,-2-2 0,-1 0 0,-2-2 0,0 0 0,-2-2 0,20-40 1,-5-3-141,43-130 1,-72 189 72,-4 10-29,0 0 1,-1 0 0,1 0 0,-1 0 0,0 0 0,0-7 0,-1 12 68,0-1-1,0 1 1,0 0 0,0 0 0,0 0-1,0 0 1,0 0 0,0 0-1,0-1 1,0 1 0,0 0 0,0 0-1,0 0 1,0 0 0,0 0 0,0 0-1,0-1 1,0 1 0,0 0 0,0 0-1,0 0 1,0 0 0,-1 0-1,1 0 1,0 0 0,0 0 0,0 0-1,0-1 1,0 1 0,0 0 0,0 0-1,0 0 1,-1 0 0,1 0 0,0 0-1,0 0 1,0 0 0,0 0 0,0 0-1,-1 0 1,-6 6-234,-7 16 146,1 0 0,1 2 0,2-1 1,-12 36-1,14-38 73,-19 58 13,-21 107-1,45-167 36,0 0 0,1 0 0,1 1 1,1-1-1,1 1 0,4 30 0,-2-34-16,1 0 0,0 0 0,1-1 0,1 0-1,0 0 1,1 0 0,0 0 0,11 14 0,-16-27-83,0 1 0,0 0 0,0-1-1,1 1 1,-1-1 0,1 0 0,0 0 0,-1 0 0,7 4 0,-8-6-119,1 1 1,0-1-1,-1 1 1,1-1-1,0 1 1,-1-1-1,1 0 1,0 0-1,-1 0 1,1 0-1,0 0 1,0 0-1,-1 0 1,1-1-1,0 1 1,-1-1-1,1 1 1,0-1-1,-1 1 1,4-3-1,1-1-1424,0 0 1,0-1-1,0 0 0,0 0 0,-1-1 1,9-10-1,-1-1-1572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25:43.8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283 2 1312,'2'-1'1848,"-3"6"1610,-2 4-3193,2-6-251,0 0 1,-1 1 0,1-1-1,-1 0 1,-3 5-1,-9 19 38,2-2 24,-4 7 3,-19 51 0,14-29-39,9-27-4,-6 15 250,-18 64 0,-22 194 90,34-147-59,13-83-156,4 0 1,3 1-1,3 0 0,3 0 1,4-1-1,2 1 0,30 118 1,-25-145 228,3 0-1,24 49 1,-33-77-343,38 75 1094,-44-89-1072,0-1 1,-1 1-1,1 0 0,-1-1 1,1 1-1,-1 0 0,1-1 1,-1 1-1,0 2 0,0-3 54,5-6-1600,-4 3 1121,1 0 0,-1-1 0,1 1 0,-1 0 0,0-1 0,0 1 0,0-1 0,0 0 0,-1 1 0,1-1 0,0-4 0,0-14-3564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1:32.30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408 37 3392,'-2'-10'9293,"-2"4"-8719,4 5-735,-2 0 336,0-1-1,0 1 0,0 0 0,0-1 0,0 1 1,0 0-1,0 0 0,0 1 0,0-1 1,-1 0-1,1 1 0,-4-1 0,-30-4 491,34 5-629,-16-1 67,0 1 0,-1 0 0,1 1 0,0 2 0,-1 0 0,1 0 0,1 2 0,-1 0 0,1 1 1,0 1-1,-29 16 0,39-19-91,0 1 0,1-1 0,0 1 1,0 1-1,0-1 0,1 1 0,0 0 0,0 0 1,0 1-1,1-1 0,0 1 0,0 0 0,1 1 1,0-1-1,0 0 0,0 1 0,1 0 0,0-1 1,1 1-1,-1 14 0,1-14 40,1 0 0,1 0 0,-1 0 0,1 0 0,0 0 0,1 0 0,0-1 0,0 1 0,1-1 1,0 1-1,0-1 0,1 0 0,0 0 0,0 0 0,0-1 0,1 1 0,0-1 0,1 0 0,-1 0 0,10 7 0,-2-5 81,-1 0 0,1-1 1,0-1-1,1 0 0,-1 0 0,1-1 0,1-1 1,27 4-1,-13-4-25,0-1 0,0-2 1,45-4-1,-54 0-47,0 0 1,0-2-1,37-13 0,-57 18-197,1-1 0,0 1 0,0 0 0,-1-1 0,1 1-1,0 0 1,-1-1 0,1 1 0,-1-1 0,1 1 0,0-1 0,-1 1-1,1-1 1,-1 0 0,1 1 0,-1-1 0,0 0 0,1 1 0,-1-1-1,1-1 1,0-15-7703,-1 13 6842,0-4-1467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1:33.14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11 119 3808,'-1'-1'351,"0"0"1,0-1 0,0 1-1,0 0 1,0-1-1,1 1 1,-1-1-1,0 1 1,1 0 0,-1-1-1,1 0 1,0 1-1,-1-1 1,1 1 0,0-1-1,0 1 1,0-4-1,0 3-169,0 0 1,0-1-1,1 1 0,-1 0 0,1 0 1,-1 0-1,1 0 0,0 0 0,-1 0 1,1 0-1,0 0 0,1 0 0,0-2 1,4-2 70,0 1 1,0-1 0,1 1 0,0 0-1,0 1 1,0 0 0,1 0 0,-1 0 0,11-3-1,-11 5-212,-1 0-1,1 1 0,-1-1 0,1 1 1,-1 1-1,1-1 0,0 1 0,-1 0 1,1 1-1,0-1 0,-1 1 1,8 3-1,-12-4-28,0 1 0,-1-1 0,1 1 0,0 0 0,-1 0 0,1-1 0,-1 1 0,1 1 0,-1-1 0,0 0 0,1 0 0,-1 0 0,0 1 0,0-1 0,0 1 0,0-1 0,0 1 0,0-1 0,0 1 0,0-1 0,0 1 0,-1 0 0,1-1 0,-1 1 0,0 0 0,1 0 0,-1 0 0,0-1 0,0 1 0,0 0 0,0 0 0,0 1 0,-1 3 20,0 0 1,-1 0-1,1-1 1,-1 1-1,0-1 0,0 1 1,-1-1-1,-3 6 1,-9 16 55,10-17-59,-1 0 1,-7 10-1,12-19-25,0 0 0,0 1 0,0-1 0,0 0 0,0 1 0,0-1 1,0 1-1,1-1 0,-1 1 0,0-1 0,1 1 0,0 0 0,-1-1 0,1 1 0,0 0 0,0-1 0,0 1 1,0 0-1,0-1 0,0 1 0,0 0 0,0-1 0,1 1 0,-1-1 0,1 1 0,-1 0 0,1-1 1,0 1-1,0-1 0,0 1 0,-1-1 0,1 0 0,0 1 0,2 1 0,3 2 34,1 1 1,-1-1-1,1-1 0,0 1 0,12 5 1,-10-6-12,60 28 590,-58-28-504,7 7 375,-18-11-460,1 1-1,-1-1 1,0 0 0,1 0-1,-1 0 1,0 0-1,0 1 1,1-1 0,-1 0-1,0 0 1,0 1 0,0-1-1,0 0 1,1 0-1,-1 1 1,0-1 0,0 0-1,0 0 1,0 1-1,0-1 1,0 0 0,1 1-1,-1-1 1,0 0 0,0 1-1,0-1 1,0 0-1,0 0 1,0 1 0,0-1-1,-1 0 1,1 1 0,0-1-1,0 0 1,0 1-1,0-1 1,0 0 0,0 0-1,0 1 1,-1-1-1,1 0 1,0 0 0,0 1-1,0-1 1,-1 0 0,1 0-1,-1 1 1,-3 1 74,0 0 0,0 0 0,0 0 0,-1-1 0,1 0 0,-1 0 0,1 0 0,-7 0 0,-40 1 80,10-1-50,-5 0-286,28 0-124,-28 3 0,41-3-501,-1 0-1,1 0 1,0 1-1,-1 0 1,-5 3-1,2 1-2516,4 2 1110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1:34.40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53 15 2912,'1'-1'123,"-1"1"-1,0-1 1,0 1 0,0-1 0,0 0 0,0 1-1,0-1 1,0 0 0,0 1 0,0-1 0,0 0-1,0 1 1,-1-1 0,1 0 0,0 1-1,0-1 1,-1 1 0,1-1 0,0 0 0,-1 0 63,3 4 1940,-2-1-1849,0 0-1,-1 1 1,1-1 0,-1 1-1,1-1 1,-1 0 0,0 1 0,0-1-1,-2 3 1,2-3-157,0 0 0,-1 1 0,1-1 0,1 1 0,-1-1 0,0 1 0,1-1 1,-1 1-1,0 3 0,-1 55 973,-3 31-454,-20 346 1018,21-1 116,8-358-800,22 128 1,-21-174-813,-4-22-44,0-1 0,5 15 0,-5-14 480,-6-12-3138,-6-11-5330,8 7 4209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1:35.63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149 200 3328,'0'0'79,"-1"-1"0,1 1 0,-1 0-1,1 0 1,0 0 0,-1 0 0,1 0 0,-1-1 0,1 1 0,-1 0 0,1 0 0,-1 0 0,1 0-1,-1 0 1,1 0 0,0 0 0,-1 0 0,1 1 0,-1-1 0,1 0 0,-1 0 0,1 0 0,-1 0-1,1 1 1,0-1 0,-1 0 0,1 0 0,0 1 0,-1-1 0,1 0 0,0 1 0,-1 0 0,-2 16 1828,0 0-1202,-43 144 3169,20-77-2342,-15 92 0,38-159-1403,-2 6 197,2 1 1,0 0-1,2 37 1,1-35 233,0-24 293,0-5-208,1 0-537,-1 0 0,1 0 0,-1 0 0,1 1-1,0-1 1,1-3 0,4-11 124,23-107 419,-16 64-721,36-184 305,-34 148-546,10-42-503,-24 133 760,5-10-231,-2 14 92,3 6-38,-3 3 169,0-1 0,-1 0-1,1 1 1,-1 0 0,-1 0-1,0 0 1,2 10 0,1 6 16,23 80 75,51 124 1,-72-212-3,-4-7 50,0-1 1,1 1 0,0-1-1,1 0 1,0 0 0,8 10-1,-12-17-47,-1-1 0,1 1 0,-1-1-1,1 1 1,-1-1 0,1 1-1,0-1 1,-1 0 0,1 1-1,0-1 1,-1 0 0,1 1 0,0-1-1,0 0 1,-1 0 0,1 0-1,0 0 1,-1 0 0,1 0 0,0 0-1,0 0 1,0 0 0,-1 0-1,1 0 1,0 0 0,-1 0-1,1-1 1,0 1 0,0 0 0,-1 0-1,1-1 1,0 1 0,-1-1-1,1 1 1,-1 0 0,1-1-1,0 1 1,-1-1 0,1 0 0,2-2 56,-1 0 0,1 0 0,-1 0 0,0 0 0,0-1 0,0 1 1,2-6-1,3-14-38,0 0 0,-2-1 1,-1 0-1,1-41 1,-1 28-30,8-184-235,-6 101 16,-1 62-456,4 105-416,10 65 997,41 185 385,-6-104 143,-14-35 288,-35-131-634,-20-21-11205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1:36.55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134 136 1472,'14'-21'4677,"-12"12"-2930,-2 7-1593,1 1 0,-1 0-1,1-1 1,-1 1 0,0 0-1,0-1 1,0 1 0,1-1-1,-1 1 1,-1 0 0,1-1-1,0 1 1,0-2 0,-2-3 223,1 1 0,-1-1 0,0 0 0,-1 1 0,1 0 0,-1-1 0,0 1 1,-1 0-1,-7-9 0,9 12-320,0 0 0,-1 0 1,1 0-1,-1 0 1,0 0-1,1 1 0,-1-1 1,0 1-1,0 0 0,0 0 1,0 0-1,0 0 1,0 0-1,0 1 0,-1-1 1,1 1-1,0 0 0,0 0 1,0 0-1,-6 1 1,7 0-47,0-1 1,-1 1-1,1-1 1,0 1 0,0 0-1,0 0 1,0 0 0,0 0-1,0 0 1,0 0-1,0 1 1,0-1 0,0 1-1,1-1 1,-1 1 0,-1 2-1,0-1 17,1 1 1,1-1-1,-1 0 0,0 1 0,1 0 0,0-1 0,0 1 0,0 0 0,-1 4 1,1 6 101,1 1 0,0 0 1,0-1-1,4 20 0,5 18 477,20 60-1,-5-18 26,-19-71-389,-2 1 0,0 0-1,-1 28 1,-8-44-4627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1:36.88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81 5632,'0'-1'150,"0"1"0,0-1 0,0 1 0,0-1 0,0 0-1,0 1 1,-1-1 0,1 1 0,1-1 0,-1 1 0,0-1 0,0 0 0,0 1 0,0-1 0,0 1 0,0-1 0,1 1 0,-1-1 0,0 1 0,0-1 0,1 1 0,-1-1 0,0 1-1,1-1 1,-1 1 0,1-1 0,-1 1 0,1 0 0,-1-1 0,0 1 0,1 0 0,-1-1 0,1 1 0,-1 0 0,2-1 0,25-10 2428,-17 8-1845,16-9 879,42-15-23,-61 25-1585,1 0-1,-1 0 0,1 1 0,-1 0 0,1 0 0,0 1 0,9 1 0,9-2-3,-22 1-829,1 0 1,-1 0 0,1 0-1,-1 0 1,9 2 0,19 6-6526,-15-4 4319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1:37.26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145 15 5632,'-2'-2'680,"1"0"0,-1 0 0,0 0-1,0 0 1,0 1 0,-2-3 3,-20 31 3632,2-3-3126,-32 47 0,50-65-1108,0 0-1,0 1 0,1 0 0,0-1 0,0 1 0,1 0 0,-2 8 0,3-10-4,0 0 0,1 0 0,0 1 0,0-1 0,0 0 0,1 0 0,-1 0 1,1 1-1,0-1 0,4 8 0,-5-11-40,1 0 1,-1 0-1,1-1 1,0 1-1,0 0 1,0-1-1,0 1 1,0-1-1,0 1 1,1-1 0,-1 0-1,0 1 1,1-1-1,-1 0 1,1 0-1,-1 0 1,2 1-1,0-1-149,-1 0 0,0-1 0,0 1 0,0-1-1,0 0 1,1 0 0,-1 0 0,0 0 0,0 0 0,0 0-1,1-1 1,-1 1 0,0 0 0,3-2 0,-2 1-421,0 0 1,0-1 0,0 1 0,0-1-1,0 1 1,0-1 0,-1 0-1,1 0 1,-1 0 0,0 0-1,1-1 1,-1 1 0,3-5-1,8-9-1492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1:37.60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24 68 4576,'-5'-23'2048,"-3"6"-1760,3 9 1312,10 8-928,-5-6 256,-5-2-992,0 3-416,10 10 256,-5-2-1920,5 2 1184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1:38.78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38 6 3552,'-4'-5'1173,"5"10"-198,2 12 669,-3 102 3263,0 95-1491,-16 285-3009,2-211 372,7-111 213,7-43-456,1-61-448,4 23 632,-5-99-2848,0-2 555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1:39.61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6 88 3488,'-1'-1'237,"1"1"1,-1-1-1,1 0 0,-1 0 1,1 1-1,-1-1 0,1 0 1,0 0-1,-1 0 0,1 0 1,0 1-1,0-1 0,0 0 1,0 0-1,0 0 1,0-1-1,0-2 1898,0 1-1843,1 1-1,0-1 0,-1 1 0,1 0 1,0-1-1,0 1 0,1 0 0,-1-1 0,0 1 1,1 0-1,0 0 0,-1 0 0,1 0 1,0 1-1,0-1 0,3-2 0,1-1-88,-1 1-1,1 0 0,0 1 1,12-6-1,-16 8-184,0 0 0,0 1-1,1-1 1,-1 1 0,0-1 0,0 1 0,0 0-1,0 0 1,1 0 0,-1 0 0,0 0 0,0 1 0,0-1-1,0 0 1,0 1 0,0 0 0,0 0 0,0-1-1,0 1 1,0 0 0,0 1 0,0-1 0,0 0 0,-1 0-1,1 1 1,0-1 0,-1 1 0,1 0 0,1 2 0,-1-1-26,0 0 1,0 0-1,-1 0 1,1 0-1,-1 0 1,0 1-1,0-1 1,0 1-1,0-1 1,0 0-1,-1 1 1,1-1-1,-1 1 1,0 0-1,0-1 1,-1 1-1,0 4 1,-6 15 175,-1 0 0,-1 0 0,-1-1 0,-1 0 0,-21 31 0,8-8 193,17-31 30,6-13-346,1-1 0,0 1 0,-1-1 1,1 1-1,0-1 0,0 1 0,-1-1 1,1 1-1,0-1 0,0 1 0,0-1 1,0 1-1,0-1 0,0 1 0,0-1 1,0 1-1,0-1 0,0 1 0,0 0 0,0-1 1,0 1-1,0-1 0,0 1 0,1-1 1,-1 1-1,0-1 0,0 1 0,0-1 1,1 1-1,0 0 0,0-1 30,0 1-1,0-1 1,0 1 0,0-1 0,0 0-1,0 1 1,0-1 0,0 0-1,0 0 1,0 0 0,0 0 0,1 0-1,1 0 1,4-1 148,-1 0-1,1-1 1,12-4-1,20-6-146,1 1 0,0 2 0,45-4 0,-73 11-1130,1 1-1,24 1 0,-29 1-1335,1 0-1,14 4 1,0 3-1178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25:45.5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66 195 1984,'-1'-1'171,"0"1"1,1-1-1,-1 0 1,0 0-1,0 0 1,1 0-1,-1 0 1,0 0-1,1 1 0,-1-2 1,1 1-1,-1 0 1,1 0-1,0 0 1,-1 0-1,1 0 1,0 0-1,0 0 0,0 0 1,0-1-1,0 1 1,0 0-1,0 0 1,0 0-1,0 0 1,0 0-1,1 0 0,-1-1 1,0 1-1,1 0 1,-1 0-1,1 0 1,0-1-1,0 63 1285,-1 492 1189,0-551-1962,-4-1-123,3-1-543,1 1 0,0-1-1,0 0 1,-1 0-1,1 0 1,0 0-1,0 0 1,0 0-1,-1 0 1,1 0-1,0 0 1,0 0-1,-1 0 1,1 0-1,0 0 1,0 0-1,-1 0 1,1 0-1,0 0 1,0 0-1,-1 0 1,1 0-1,0 0 1,0 0-1,-1 0 1,1 0 0,0 0-1,0-1 1,0 1-1,-1 0 1,1 0-1,0 0 1,0 0-1,0-1 1,0 1-1,-1 0 1,1 0-1,0 0 1,0-1-1,-3-3 32,1-1-1,0 1 0,0-1 0,0 0 1,1 1-1,-1-1 0,1 0 1,-1-8-1,1 3-14,-6-23 58,1 5 10,-4-45 0,8 38-27,-3-71-279,6 89 162,0 0 0,1 1 0,1-1 0,6-23 0,0 12-32,1 0 0,1 1 1,27-47-1,-24 52-10,0 1-1,1 0 1,1 1 0,1 1-1,1 1 1,23-20 0,-39 37 65,0-1 0,1 0 1,-1 1-1,1-1 0,-1 1 1,1 0-1,-1 0 0,1 0 1,0 0-1,-1 0 0,1 0 1,0 1-1,0 0 0,0-1 1,-1 1-1,1 0 0,0 0 1,0 1-1,0-1 0,0 0 1,-1 1-1,1 0 0,2 1 1,0 0-2,-1 0 0,0 0 0,0 1 1,0 0-1,-1-1 0,1 2 1,-1-1-1,0 0 0,1 1 0,-2-1 1,1 1-1,5 8 0,-5-7 53,0 1 0,0-1 0,-1 1 0,1 0 0,-1 0 0,-1 0 0,1 0 0,-1 0 0,0 1 0,0-1 0,-1 0 0,0 1 0,0-1 0,0 0 0,-1 0 0,-2 12 0,1-10 34,-1-1 0,1 1-1,-1-1 1,-1 0 0,1 0-1,-1 0 1,0-1 0,-1 1-1,1-1 1,-1 0 0,-1 0-1,1-1 1,-1 0 0,0 1 0,0-2-1,0 1 1,-1-1 0,-11 6-1,-4 0-120,0-1 0,-28 9 0,48-17 19,0-1 0,1 1-1,-1 0 1,1 0 0,-1 0 0,1 0 0,-1 0-1,1 1 1,0-1 0,-1 0 0,1 1 0,-1 1-1,-1 1 1,-1 4-1,3-7 18,1 1 1,0-1-1,0 1 0,0 0 1,0-1-1,0 1 0,0-1 1,0 1-1,0 0 0,1-1 1,-1 1-1,1-1 0,-1 1 1,1-1-1,0 0 0,-1 1 1,2 1-1,20 22-86,-9-12 151,16 21-11,-4-6 124,25 38-1,-28-34-127,17 27 79,-36-52-81,1 0-1,-1 1 1,0 0 0,0-1-1,-1 1 1,2 12 0,-3-17 29,-1 1 0,1-1 0,0 0 0,0 0 0,0 0 0,0 0 0,3 6 0,-3-8 656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1:43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682 11 2144,'0'0'699,"8"-10"6742,-10 13-5053,-11 36-1236,-2-11-915,0-1 1,-2-1-1,0 0 1,-2-1 0,-1-1-1,-1-1 1,-45 38 0,20-25 14,-2-2 1,-1-2 0,-65 32 0,98-56-144,0-1 1,-1 0 0,-21 5 0,31-10-65,-1-1 1,0 0 0,0 0-1,0 0 1,1-1 0,-1 0-1,0 0 1,0-1 0,-12-3-1,17 3-16,0 0-1,1 0 0,-1-1 1,0 1-1,0-1 0,1 1 1,-1-1-1,1 0 0,-1 0 1,1 0-1,0-1 0,0 1 0,0 0 1,0-1-1,0 0 0,0 1 1,1-1-1,0 0 0,-1 0 1,1 0-1,0 0 0,0 0 1,0 0-1,1 0 0,-1 0 0,1 0 1,0-5-1,-1 1-4,1 0 0,0 0 1,1 0-1,0 0 0,0 0 0,0 0 0,1 0 0,0 1 1,0-1-1,1 1 0,5-11 0,-2 7-76,1 0 0,0 0 1,1 1-1,0 0 0,0 0 0,14-11 0,-16 16 30,-1 1 1,1-1-1,-1 1 0,1 0 1,0 0-1,1 1 0,-1 0 1,0 0-1,1 0 0,-1 1 1,1 0-1,-1 0 0,10 0 0,-7 1 0,0 1 0,0 0 0,1 1 0,-1 0-1,0 0 1,0 1 0,-1 0 0,1 0 0,-1 1-1,1 0 1,9 7 0,6 6 57,-1 1 0,25 26 0,25 18 244,47 24 1091,-102-74-1161,0 0 1,1-1-1,1-2 0,37 15 0,-51-22-329,0 0 0,1 0 0,-1-1 0,1 0 0,-1 0 0,1-1 0,-1 1 0,1-1 0,9-2 0,8-3-4143,-1-6-3714,-1 0 3844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1:49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368 831 3072,'3'-1'408,"-1"-1"0,1 0-1,0 0 1,-1 0 0,0 0 0,1 0 0,-1-1-1,0 1 1,0-1 0,0 1 0,0-1 0,-1 0-1,1 0 1,-1 0 0,1 0 0,-1 0 0,0 0 0,-1 0-1,1 0 1,0-1 0,-1 1 0,1-5 0,-1 6-280,0-1 0,-1 0 0,1 0 0,-1 0 0,1 0 0,-1 0 0,0 1 0,0-1 0,0 0 0,0 1 0,-1-1 0,1 1 1,-1-1-1,1 1 0,-1-1 0,0 1 0,-3-3 0,1 1-78,1 1 1,-1-1-1,0 1 0,-1 0 0,1 0 1,0 0-1,-1 1 0,1-1 1,-1 1-1,0 1 0,0-1 1,0 0-1,0 1 0,0 0 1,0 0-1,0 1 0,-1-1 1,1 1-1,0 0 0,0 1 1,0-1-1,-10 3 0,3 0-48,1 1 1,0 0-1,0 1 0,1 0 0,0 1 1,0 0-1,0 0 0,0 1 0,1 0 1,0 1-1,-12 14 0,-2 4 133,2 1 0,-28 49 0,41-63-177,1-1-1,-10 28 0,15-36 90,1 1-1,-1-1 0,1 1 1,0 0-1,1 0 0,-1-1 1,1 1-1,0 0 0,0 0 1,1 0-1,-1-1 0,3 9 1,-3-11 1,1-1 0,0 1 0,-1 0 0,1-1 1,0 1-1,0-1 0,0 1 0,0-1 0,1 1 0,-1-1 0,0 0 1,1 1-1,-1-1 0,0 0 0,1 0 0,-1 0 0,1 0 1,0 0-1,-1-1 0,1 1 0,0 0 0,0-1 0,-1 1 0,1-1 1,0 0-1,0 1 0,0-1 0,3 0 0,3-1 88,1 0 0,0 0 0,-1 0 0,15-6 0,-17 5-84,12-3 21,0-1 0,0 0 0,-1-2 0,0 0 0,0-1 1,19-14-1,-30 17-65,0 1 0,0-2 0,-1 1 0,0 0 0,5-9 0,0 0-83,-8 12 67,1-1 1,0 0-1,-1 0 1,1 0-1,-1-1 0,0 1 1,-1-1-1,1 1 1,-1-1-1,0 1 0,0-1 1,0 0-1,-1-6 0,1-1-62,0 9 51,-1 1 1,0-1-1,1 1 0,-1-1 1,0 1-1,-1-1 1,1 1-1,0 0 0,-1-1 1,1 1-1,-1-1 1,1 1-1,-1 0 1,0-1-1,-2-2 0,2 5 21,1 0 0,-1-1 0,0 1 0,1 0 0,-1 0 0,0 0 0,0 0 0,1 0 0,-1 0 0,0 0 0,1 0 0,-1 0 0,0 0 0,1 0 0,-1 0 0,0 1 0,0-1 0,1 0 0,-1 0 0,1 1 0,-1-1 0,0 0 0,1 1 0,-1-1 0,1 1 0,-1-1 0,1 1 0,-1-1 0,1 1 0,-1-1 0,1 1 0,-1 0 0,1-1 0,-1 2 0,1 2-34,-1 0 0,1 0 1,0 0-1,0 0 1,0 1-1,0-1 0,1 0 1,0 0-1,0 0 0,1 4 1,17 41 69,-15-41 25,0 0-1,1 0 1,-1 0-1,2-1 1,-1 0-1,1 0 1,0 0-1,1-1 1,0 0-1,0 0 1,0 0-1,0-1 1,1 0-1,16 7 0,-16-9 7,-1 0 0,1-1-1,0 0 1,0 0-1,0-1 1,0 0-1,0-1 1,0 1-1,0-1 1,0-1-1,0 0 1,0 0-1,0 0 1,0-1-1,-1 0 1,1-1 0,8-3-1,-10 3-46,-1 0 1,1-1-1,-1 1 0,0-1 1,0 0-1,0 0 0,0-1 1,-1 1-1,0-1 0,5-7 1,2-5 27,16-35 1,-22 41-46,14-33-66,21-74-1,-40 116 55,1 0 0,-1 0-1,1 1 1,0-1 0,0 0-1,-1 1 1,1-1 0,0 0-1,1 1 1,-1-1 0,0 1 0,0 0-1,1-1 1,-1 1 0,0 0-1,1 0 1,0 0 0,-1 0-1,1 0 1,-1 0 0,3 0-1,-1 0-7,0 1 0,-1-1 0,1 1 0,0 0 0,0 0-1,0 0 1,0 0 0,-1 0 0,1 1 0,0-1 0,0 1-1,0 0 1,4 2 0,101 43 81,-86-35-72,0 1 0,35 25 0,-41-28 247,-16-9-235,0 0 0,0 0 0,0 0 1,0 0-1,0 0 0,0 0 0,0 0 0,0 0 0,0 0 0,0 0 0,0 0 0,0 0 0,0 0 0,0 0 0,0 0 0,0 0 1,0-1-1,0 1 0,0 0 0,0 0 0,0 0 0,0 0 0,0 0 0,0 0 0,0 0 0,0 0 0,0 0 0,0 0 0,0 0 0,0 0 1,0 0-1,0 0 0,0 0 0,0 0 0,0 0 0,0 0 0,0 0 0,1 0 0,-1 0 0,0 0 0,0 0 0,0 0 0,0 0 0,0 0 1,0 0-1,0 0 0,0 0 0,0 0 0,0 0 0,0 0 0,0 0 0,0 0 0,0 0 0,0 0 0,-10-9 123,4 6-151,-1-1 1,0 1-1,1 1 0,-1-1 1,0 1-1,0 0 0,-1 1 0,1-1 1,0 1-1,0 1 0,-15 0 1,3 1-30,1 0 0,0 2 0,-32 8 0,32-6 21,-41 14-85,52-16 115,1 0-1,0 0 0,-1 0 1,2 1-1,-1 0 0,-9 8 1,9-6 9,0 0 0,0 0 0,0 0 0,1 1 0,0 0 0,0 0 0,1 1 0,0-1 0,-6 15 0,8-16-5,1 0 0,-1 0 0,1-1 0,1 1 0,-1 0 0,1 0 0,0 0 0,1 12 0,0-15 15,-1 0 1,1 1 0,0-1-1,1 0 1,-1 0 0,0 0-1,1 0 1,0 0 0,0 0-1,0 0 1,0-1 0,0 1-1,0-1 1,1 1 0,-1-1-1,1 0 1,5 4 0,-2-3 47,0 0 0,0 0 0,1 0 0,0-1 0,-1 0 1,1 0-1,11 1 0,51 2 428,-41-5-461,192 2 148,-118-3 282,-101 1-267,9-7-245,-6 3 48,2 1 17,0 0 0,0 1 0,9-3 0,-8 3-39,-1-1 0,1 1 0,-1-1-1,7-4 1,-2-1 53,0 0 0,-1-1-1,0 0 1,-1 0-1,0-1 1,0-1 0,-1 1-1,9-17 1,48-102 61,-56 110-86,-2 3 17,45-96-8,40-132 0,-83 211-101,-1-1-1,-3 0 1,0 0-1,-1-67 1,-4 100 75,1 1 1,-1 0-1,0 0 1,0-1-1,0 1 1,0 0-1,0 0 1,0-1-1,0 1 1,0 0-1,0 0 1,0-1-1,0 1 1,0 0-1,0 0 1,-1-1-1,1 1 1,0 0-1,0 0 1,0-1-1,0 1 1,0 0-1,0 0 1,-1-1-1,1 1 1,0 0-1,0 0 1,0 0-1,-1 0 1,1-1-1,0 1 1,0 0-1,-1 0 1,-6 5-209,-5 14 144,-47 146-325,30-83 432,3 1 0,-25 154 0,32-100-138,18-127 105,1 1 0,0 0 0,0 0 1,1 0-1,1 0 0,4 17 0,-5-24 13,1 0 0,0 0 1,0-1-1,1 1 0,-1-1 0,1 1 0,0-1 0,0 0 0,0 0 0,0 0 0,0 0 0,1-1 0,-1 1 0,1-1 0,0 0 0,0 0 1,0 0-1,7 2 0,3-2 66,0-1 1,0 0-1,1-1 1,-1-1-1,0 0 0,0-1 1,0 0-1,0-1 1,0 0-1,-1-2 1,14-5-1,-11 3-41,0-1-1,0-1 0,-1 0 1,0-1-1,-1-1 1,0 0-1,-1-1 1,16-18-1,-17 15-48,-1-2 1,0 1-1,-1-1 1,12-31-1,-11 23-84,19-30-1,-22 33 142,-8 20-78,1 0-1,-1 1 1,1-1-1,0 0 1,-1 0 0,1 0-1,0 0 1,2-2-1,-5 60-627,-4-4 651,-3 53-28,-1-29 6,8-63 63,1-11-22,1-1-1,-1 1 1,1-1-1,0 1 1,0-1 0,-1 1-1,1-1 1,1 1 0,-1 2-1,1 15 132,-1-18-149,0 1 0,0 0 0,0-1 0,0 1 0,0-1 0,0 1 0,1 0 0,-1-1 0,1 1 0,-1-1 0,2 3 0,3 12 15,-1-2-22,-3-13-102,-1 0 81,0 0 52,0 0 1,1-1-1,-1 1 1,0 0 0,0 0-1,0 0 1,1 0-1,-1-1 1,0 1-1,1 0 1,-1 0 0,1 0-1,-1-1 1,1 1-1,-1 0 1,1-1 0,0 1-1,-1-1 1,1 1-1,0-1 1,-1 1-1,1-1 1,0 1 0,0-1-1,-1 1 1,1-1-1,0 0 1,0 0 0,0 1-1,0-1 1,-1 0-1,1 0 1,0 0-1,0 0 1,0 0 0,0 0-1,0 0 1,0 0-1,-1 0 1,1 0 0,1-1-1,2 1 33,-1-1 0,1 0 1,-1 0-1,1 0 0,-1 0 0,1-1 0,-1 0 1,0 1-1,5-4 0,1-3-37,0-1-1,-1 0 1,0 0 0,-1 0-1,1-1 1,-2 0 0,0 0-1,0-1 1,8-20 0,-9 19 23,-1 1 1,0-1 0,3-19-1,0 3-84,-5 21 25,0-1 0,0 1 0,-1-1-1,0-13 1,-1 20 25,0 0 0,1 0 0,-1-1 0,0 1 0,0 0 0,0 0 0,1 0 0,-1 0 0,1 0 0,-1-1 0,1 1 0,-1 0 0,1 0 0,0 0 0,1-1 0,-1-1 0,-1-2 0,0 2-16,2-2-215,0 7 79,-1 9-78,0 7 177,1-1-1,7 30 1,-5-27 42,15 64-154,-18-79 182,0-1 0,1 1 1,-1 0-1,1-1 0,0 1 0,0-1 1,1 0-1,-1 0 0,1 0 0,0 0 1,0 0-1,6 5 0,-8-8 47,12-1 373,-8 0-408,0-1 0,0 0 0,0 0 0,0 0 0,0 0 1,0-1-1,0 0 0,0 0 0,-1 0 0,1 0 0,-1-1 0,0 0 0,1 0 0,-1 0 0,-1 0 0,1-1 0,0 1 0,-1-1 0,0 0 0,0 0 0,4-7 0,1-2-30,-1 0-1,-1 0 1,0-1 0,-1 0-1,-1 0 1,5-20 0,-5 12-131,0 0 0,-1 0 0,-1-37 0,0 61 105,-1 0 1,1 0-1,-1 0 1,1-1-1,0 1 1,0-1-1,0 1 0,0-1 1,0 0-1,3 2 1,1 1 50,0-1-1,0 0 1,11 4-1,-4-4 7,1 0 1,24 2-1,-34-5-13,1 0-1,-1 0 1,0 0 0,0-1 0,0 1-1,1-1 1,-1 0 0,0-1 0,0 1 0,0-1-1,0 1 1,0-1 0,4-3 0,6-6-15,-1 1 0,-1-2 0,1 0 0,11-15 0,-19 21-3,0-1 0,1 1 0,0 0 0,12-8 0,-16 14-34,-1 1 29,0-1 1,0 0-1,0 0 1,0 0 0,0 0-1,0 0 1,0 0-1,0 0 1,0 0-1,0-1 1,0 1-1,0 0 1,0 0 0,0-1-1,0 1 1,0-1-1,0 1 1,1-1-1,3-4 118,-5 6-101,4 7-443,-5 1 395,0 0 0,-1 0-1,0 0 1,-5 13 0,-3 18-70,5-19 60,-12 35 0,1-10-3,-14 58 172,28-100-123,2-3 2,0-1 0,0 1 0,-1 0 0,1-1 1,0 1-1,0 0 0,0 0 0,0-1 1,0 1-1,0 0 0,0 0 0,0-1 0,0 1 1,0 0-1,0-1 0,0 1 0,0 0 0,1 1 1,0-2 94,12 0 421,-11-1-505,4-1 16,1 1 0,0-2 0,-1 1 1,1-1-1,-1 0 0,0 0 0,0-1 0,0 1 0,7-7 0,21-23-15,-1-2-1,34-47 1,179-212 189,-219 265-169,-4 5-14,-2-1 1,33-47-1,-36 38-46,-2-1 1,0 0-1,-3-1 0,12-45 1,-20 55-82,-1 0 0,-1 0 0,-1-36 0,-2 62 92,0-1 0,0 0 0,1 1 1,-1-1-1,0 1 0,-1-1 1,1 0-1,0 1 0,0-1 0,0 1 1,0-1-1,0 0 0,-1 1 1,1-1-1,0 1 0,0-1 0,-1 1 1,1-1-1,0 1 0,-1-1 1,1 1-1,-1-1 0,1 1 0,-1-1 1,0 0-1,1 1 10,-1 0 0,1 0 1,-1 0-1,1 0 0,-1 0 0,1 1 0,-1-1 1,1 0-1,-1 0 0,1 0 0,-1 0 0,1 0 1,-1 1-1,1-1 0,0 0 0,-1 0 0,1 1 1,-1-1-1,1 0 0,0 1 0,-1-1 0,1 0 1,0 1-1,-1-1 0,1 1 0,-1 0 0,-9 15-49,1 1 0,-14 33 0,-2 5-180,-79 130 187,95-168 21,1 1-1,0 0 0,1 1 0,-8 35 1,10-20 51,0 1 1,2-1-1,2 1 1,4 52-1,-2-67-12,1 0-1,6 25 1,-6-37-5,1 0 0,-1 0-1,1 0 1,1-1 0,-1 1 0,1-1 0,1 1 0,4 6-1,4 1 116,15 18-116,-26-31 5,0-1-1,-1 0 0,1 1 0,0-1 1,0 0-1,0 0 0,0 0 0,0 0 1,0 0-1,0 0 0,0-1 1,0 1-1,1-1 0,-1 1 0,0-1 1,0 0-1,1 0 0,-1 0 0,0 0 1,0 0-1,1 0 0,-1-1 1,0 1-1,0-1 0,0 0 0,2 0 1,3-2 36,0 0-1,-1 0 1,0 0 0,0-1 0,0 0 0,0 0 0,0 0 0,-1-1 0,9-9 0,3-6-31,20-30 0,-18 22 91,-5 11-179,-2-1 0,-1 0 0,11-23 0,-19 65-318,-11 129-15,9-138 556,4 28 1,-4-36-119,-1-7-24,0 1 1,1-1-1,-1 0 1,0 1-1,0-1 0,0 1 1,0-1-1,0 1 0,1-1 1,-1 1-1,0-1 1,0 0-1,0 1 0,1-1 1,-1 0-1,0 1 1,1-1-1,-1 0 0,0 1 1,1-1-1,-1 0 0,1 1 1,-1-1-1,0 0 1,1 0-1,-1 0 0,1 1 1,-1-1-1,1 0 1,-1 0-1,0 0 0,1 0 1,0 0-1,1 0 17,0 0-1,0-1 1,0 1 0,0-1-1,0 1 1,-1-1 0,1 0-1,3-1 1,4-4 57,-1 0 1,12-9-1,-7 2-37,-1 0 1,0 0-1,-1-1 0,10-16 1,-9 12-146,1 1 1,19-21-1,-25 35-100,-5 8-11,-4 14 54,-7 13 39,-2 0 1,-25 52 0,-40 57 66,51-97 193,-83 119-26,103-156-71,0-1 0,-1 0 0,1 0 0,-1 0-1,0-1 1,-11 8 0,14-12-28,1 1-1,-1-1 0,0 1 1,0-1-1,0 0 1,0 0-1,0 0 0,0-1 1,0 1-1,0-1 1,0 1-1,0-1 0,0 0 1,0 0-1,0-1 1,0 1-1,0-1 0,0 1 1,0-1-1,0 0 1,-3-1-1,2 0-6,1 0 1,0 0-1,-1 0 1,1 0-1,0 0 1,0 0-1,1-1 1,-1 0-1,0 1 1,1-1-1,0 0 1,0 0-1,-1-1 1,-1-3-1,3 4-5,0 1 0,0 0-1,1 0 1,-1-1 0,1 1-1,-1 0 1,1-1 0,0 1 0,0 0-1,0-1 1,0 1 0,0 0-1,0-1 1,1 1 0,-1 0 0,1-1-1,0 1 1,-1 0 0,1 0-1,0-1 1,0 1 0,1 0 0,1-3-1,4-2-6,-1-1-1,1 2 1,1-1-1,-1 1 1,1 0-1,0 0 1,0 1 0,17-8-1,8 0 0,38-11 0,-15 5 19,-18 7-37,8-4-1549,-40 13 1012,-25-11-15232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1:50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 5472,'1'-1'195,"0"-1"0,0 1 0,0 0 1,0 0-1,1 0 0,-1 0 0,0 0 0,1 0 0,-1 0 1,0 0-1,1 0 0,-1 0 0,1 1 0,0-1 0,-1 1 1,4-1-1,30-3 986,-21 4-539,10-2-56,294-8 2135,-200 11-2450,-73-1-1401,-42 7-2619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1:50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547 4 4896,'-4'-3'2752</inkml:trace>
  <inkml:trace contextRef="#ctx0" brushRef="#br0" timeOffset="1">15 150 4224,'-10'-12'1920,"5"9"-1664,5-2 640,10 5-544,-5-8-352,3 8-32,-3-3-32,8 6 64,-5-3-2464,2 5 1344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1:51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59 5216,'-23'-13'2368,"18"7"-2048,2 1 1376,6 10-992,2-10 704,8 5-832,23-9 256,3 6-480,37-5-64,4 5-160,14-2-32,-6 5-32,6-4 288,-5 4-160,17-3-2720,-12 3 1376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1:54.1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323 936 3392,'0'0'1088,"15"-1"1322,-8-4-1587,0-1 0,0 1 0,-1-2 0,9-9 0,1-2 246,-3 4-489,-1 0-1,0-1 1,17-29-1,21-53-27,-29 55-296,-9 18-157,10-19 24,34-51 1,-35 62 25,0-1 1,-2-1-1,16-40 0,-25 49-88,-2-1 1,0 1-1,-2-1 1,-1 0-1,3-36 0,-6 37-68,0 16-14,-1 1 1,0-1-1,-1 0 1,0 0-1,-1 0 1,0 0-1,0 0 1,-4-15-1,5 24 7,-1-1-1,1 1 0,0 0 0,0-1 0,0 1 0,-1-1 0,1 1 0,0 0 0,-1-1 0,1 1 0,0-1 0,-1 1 0,1 0 0,0 0 0,-1-1 0,1 1 0,-1 0 0,1 0 0,-1-1 0,1 1 0,-1 0 0,1 0 0,0 0 0,-1 0 0,1 0 0,-1 0 0,1 0 0,-1 0 0,1 0 0,-1 0 1,1 0-1,-1 0 0,1 0 0,-1 0 0,1 0 0,-1 0 0,1 0 0,-1 1 0,1-1 0,-1 0 0,1 0 0,0 1 0,-1-1 0,1 0 0,0 0 0,-1 1 0,1-1 0,-1 1 0,-3 2-20,1 0 1,0 1-1,-1-1 1,-2 5-1,-9 15 52,0 0 0,-17 38-1,-18 54-107,45-104 63,-64 186 6,-11 25 401,55-169-67,-1-2 0,-3-1 0,-61 81 0,-155 180 2018,237-300-2147,6-7-34,-1 0 0,1-1 0,-1 1 1,0-1-1,0 0 0,0 0 0,-1 0 0,-5 4 1,9-8-109,0 0 0,0 1 0,0-1 0,0 0 0,0 0 0,0 0 0,0 1 0,0-1 0,0 0 0,1 0 0,-1 1 0,0-1 0,0 0-1,1 0 1,-1 1 0,0-1 0,1 0 0,0 0 0,8-21 231,-2 11-255,0 1 0,1-1-1,0 1 1,0 0 0,1 1-1,0 0 1,1 1-1,0 0 1,0 0 0,18-9-1,11-4-64,72-26-1,-91 39 102,230-102-93,-128 54-21,102-52 303,-167 76-174,93-68 0,-124 84-280,-26 16 203,0 0 0,1-1 0,-1 1 0,0 0 0,0 0 0,0 0 0,1 0 0,-1 0 0,0 0 0,1-1-1,-1 1 1,0 0 0,0 0 0,1 0 0,-1 0 0,0 0 0,0 0 0,1 0 0,-1 0 0,0 0 0,0 0 0,1 0 0,-1 0 0,0 0 0,0 1 0,1-1 0,-1 0-1,-8 12-190,0-3 63,-1 1 114,-1 1 0,0-2 1,-1 1-1,-12 8 0,-18 7 104,-23 16 45,57-35-154,0 0 0,0 0 0,0 0 0,1 1 0,0 0 0,-6 10 0,11-16 37,0 0 1,0 0 0,1 1-1,-1-1 1,0 0 0,0 1-1,1-1 1,-1 1 0,1-1-1,0 1 1,-1-1-1,1 1 1,0-1 0,0 1-1,0 0 1,0-1 0,0 1-1,0-1 1,0 1 0,0-1-1,1 1 1,-1 0 0,1-1-1,-1 0 1,1 1 0,1 1-1,0 0 6,0 0 1,1-1-1,0 1 0,-1-1 0,1 0 0,0 0 0,0 0 1,0 0-1,1-1 0,-1 1 0,4 0 0,-1 1 19,1-1-1,-1 0 0,0-1 0,1 1 0,0-1 1,-1-1-1,1 1 0,0-1 0,-1 0 1,1-1-1,0 1 0,-1-1 0,1-1 0,-1 1 1,1-1-1,-1 0 0,9-5 0,-8 3-15,-1 1-1,1-2 0,-1 1 0,0-1 1,0 0-1,-1 0 0,1 0 1,-1-1-1,0 0 0,-1 0 1,0 0-1,0-1 0,0 1 0,0-1 1,2-8-1,-3 6 21,-1 1 1,0 0-1,-1 0 1,0-1-1,0 1 1,-1-1-1,0-9 1,-1 3-55,-1 0 0,-1 0 1,-5-20-1,2 18-103,0 2 0,-15-27 0,21 42 116,0-1-1,-1 0 1,1 0 0,-1 1-1,1-1 1,0 0 0,-1 0-1,1 1 1,0-1 0,0 0-1,0 0 1,0 0 0,0 1-1,0-1 1,0 0 0,0 0-1,0 0 1,0 0 0,0 1-1,0-1 1,0 0 0,1 0-1,-1 1 1,0-1-1,1 0 1,-1 0 0,1 1-1,-1-1 1,1 0 0,-1 1-1,1-1 1,-1 0 0,1 1-1,-1-1 1,1 1 0,0-1-1,-1 1 1,1-1 0,0 1-1,0 0 1,-1-1 0,1 1-1,0 0 1,0 0 0,-1-1-1,3 1 1,1-1-1,1 0-1,0 0 1,-1 1-1,1-1 1,0 1 0,0 0-1,5 1 1,-4-1-4,0 1 0,0 0 1,1 0-1,-1 1 0,0 0 0,0 0 0,0 0 1,0 1-1,-1-1 0,1 1 0,-1 1 0,9 6 1,-9-6-7,0 1-1,0 0 1,0 0 0,0 1 0,-1 0 0,0-1 0,5 10 0,20 50 38,-21-44 95,15 26 0,-20-42-70,1 1 0,-1-2-1,1 1 1,0 0 0,0-1 0,1 0-1,-1 0 1,1 0 0,0 0 0,0-1-1,0 0 1,0 0 0,1 0 0,-1-1-1,1 0 1,0 0 0,-1 0 0,1-1 0,0 0-1,10 1 1,8-1-264,0-1 0,0-1 0,0-2 0,23-4 0,33-4-5696,-48 11 2887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1:56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164 180 3552,'-9'-24'1147,"9"15"-683,5-31 926,6-42 4846,-10 63-4034,-1 13-954,0 13-880,9 333 1046,0-73-673,-18-47-240,4-181-130,-11 45 0,16-82-321,-1 0 0,1 0 0,-1 0 1,0 0-1,1 0 0,-1 0 0,0 0 0,0-1 0,-2 3 1,3-3-29,-1-1-1,1 0 1,-1 1 0,1-1 0,-1 0 0,0 0 0,1 1 0,-1-1-1,0 0 1,1 0 0,-1 0 0,0 0 0,1 0 0,-1 0 0,0 0-1,1 0 1,-1 0 0,0 0 0,1 0 0,-1 0 0,1 0 0,-1-1 0,0 1-1,1 0 1,-1 0 0,0-1 0,1 1 0,-2-1 0,-5-4 14,0 0 0,0-1 0,1 0 1,0 0-1,0 0 0,0-1 1,1 1-1,0-1 0,-5-9 0,0 0-35,0 0 0,2 0 1,0-1-1,1 0 0,0-1 0,-3-18 0,8 26 19,0 0 1,0-1-1,2 1 0,-1 0 1,1 0-1,0 0 0,1 0 1,1-1-1,-1 1 0,2 0 1,-1 1-1,7-17 0,-1 10-4,1 0-1,1 1 1,0 1-1,1-1 0,0 2 1,1 0-1,1 0 1,22-18-1,15-6 177,56-32-1,-103 67-185,457-256 85,-448 252-164,-1 1 0,14-5 0,9 3-4833,-11 7 1909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2:19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10 382 3072,'-9'-4'2304,"18"5"-1120,-6-1-1059,0 1 1,0 0-1,0 0 1,0 0-1,0 1 0,0-1 1,4 3-1,6 4 269,-9-7-238,1 1 1,0-1-1,-1 0 0,1 0 1,0-1-1,0 0 0,0 1 1,-1-1-1,1-1 0,0 1 1,0-1-1,0 0 0,-1 0 1,1 0-1,0-1 0,-1 1 1,1-1-1,-1 0 0,0-1 1,0 1-1,0-1 1,6-4-1,-2 0-67,0 0 0,-1 0 0,0 0 0,0-1 0,-1 0 0,0 0-1,0-1 1,-1 1 0,7-16 0,-8 13-80,-1 1 0,1 0 0,-2-1 0,1 0 0,-1 1 0,-1-1 0,0 0-1,-1 0 1,0 0 0,-1 0 0,-2-13 0,3 22-27,0 1 0,0 0-1,0 0 1,0 0 0,-1 0 0,1 0 0,0-1 0,-1 1-1,1 0 1,-1 0 0,0 0 0,1 0 0,-1 0-1,0 0 1,1 1 0,-1-1 0,0 0 0,0 0 0,0 0-1,0 1 1,0-1 0,0 0 0,0 1 0,0-1 0,0 1-1,0-1 1,0 1 0,0 0 0,0-1 0,-1 1-1,1 0 1,0 0 0,0 0 0,0 0 0,0 0 0,-1 0-1,1 0 1,0 0 0,0 0 0,0 0 0,-2 1-1,0 0 2,-1 1 0,0-1 0,1 0-1,-1 1 1,1 0 0,0 0 0,0 0-1,0 1 1,0-1 0,0 1 0,-5 5-1,-3 6 188,1 1 0,1 1 0,0-1 0,1 2 0,1-1 0,0 1-1,1 0 1,-6 33 0,9-37-7,1-1 0,1 1 0,0 0-1,1 0 1,0 0 0,1 0 0,0 0-1,1 0 1,1 0 0,0-1 0,1 1 0,0-1-1,7 14 1,-9-22-61,0 0 0,1 0 0,0 0 0,-1 0 0,1-1 0,1 1 0,-1-1-1,0 1 1,1-1 0,0-1 0,0 1 0,7 4 0,-8-6-56,1 1 1,0-1-1,-1 0 0,1 0 0,0 0 1,-1 0-1,1-1 0,0 0 1,0 0-1,0 0 0,-1 0 1,1 0-1,0-1 0,0 0 1,-1 1-1,5-3 0,9-4 51,0-2 0,0 0 0,-1-1 0,0 0 0,16-15-1,8-7 154,49-53 0,28-45 160,-80 87 67,-23 27-449,1 1 0,0 0 0,22-17 0,-36 32-36,-1-1 0,1 1 0,-1 0 0,1-1-1,-1 1 1,1 0 0,-1-1 0,0 1 0,1 0 0,0 0 0,-1 0-1,1 0 1,-1-1 0,1 1 0,-1 0 0,1 0 0,-1 0 0,1 0 0,-1 0-1,1 0 1,-1 0 0,1 0 0,0 1 0,-1-1 0,1 0 0,-1 0-1,1 0 1,0 1 0,0 0 1,0 0-1,-1 0 0,1-1 1,0 1-1,-1 0 1,1 0-1,-1 0 0,1 1 1,-1-1-1,1 0 1,-1 0-1,0 0 0,1 1 1,0 7 25,0-1 0,0 17 0,-1-21 9,-3 53-103,1-35 7,3 40 0,-1-7 501,0-55-424,0 0 0,0 0 0,0 0-1,0 0 1,0 0 0,0 1 0,0-1 0,0 0-1,0 0 1,0 0 0,0 0 0,0 0-1,0 0 1,0 1 0,0-1 0,0 0 0,0 0-1,0 0 1,0 0 0,1 0 0,-1 0-1,0 1 1,0-1 0,0 0 0,0 0-1,0 0 1,0 0 0,0 0 0,0 0 0,0 0-1,0 0 1,1 1 0,-1-1 0,0 0-1,0 0 1,0 0 0,0 0 0,0 0-1,0 0 1,1 0 0,-1 0 0,0 0 0,0 0-1,0 0 1,0 0 0,0 0 0,1 0-1,-1 0 1,0 0 0,0 0 0,0 0 0,0 0-1,0 0 1,1 0 0,9-8 135,10-16-127,18-35 170,-28 41-175,2-1 0,0 2 0,23-25-1,-33 40-37,0-1-1,0 1 1,1 0-1,0 0 0,-1 1 1,1-1-1,3-1 1,-6 3 18,1-1 1,-1 1-1,1 0 1,-1 0-1,1 0 1,-1 0-1,1 0 1,0 0-1,-1 0 1,1 0-1,-1 0 1,1 0 0,-1 0-1,1 0 1,-1 0-1,1 0 1,-1 1-1,1-1 1,-1 0-1,1 0 1,-1 1-1,0-1 1,1 0-1,-1 0 1,1 1-1,-1-1 1,0 0 0,1 1-1,-1-1 1,0 1-1,1-1 1,-1 1-1,0-1 1,1 0-1,-1 1 1,0-1-1,0 1 1,0-1-1,0 1 1,1-1 0,-1 1-1,0-1 1,0 1-1,0 0 1,0-1-1,0 1 1,3 29-75,-1 1 0,-2 45 0,-1-26 326,1-47-208,0-2-20,-1 1 0,1-1 0,0 0 0,0 0 0,0 1 0,1-1 0,-1 0 0,0 0 0,0 0 0,1 1 0,-1-1 0,0 0 0,1 0-1,-1 0 1,1 0 0,0 1 0,1 0 0,-1-2 12,0 0 0,0-1 0,-1 1 0,1-1 0,0 1 0,0-1-1,0 0 1,0 1 0,0-1 0,-1 0 0,1 0 0,0 1 0,-1-1-1,1 0 1,-1 0 0,1 0 0,-1 0 0,1 0 0,-1 0 0,1-1-1,14-28 88,81-157-18,-80 163-491,-15 25 353,0 0 0,-1 0-1,1 0 1,0 1 0,-1-1 0,1 0-1,-1 0 1,1 1 0,-1-1 0,0 0 0,1 2-1,4 76-277,-2-67 261,0 8 100,8 25-1,-10-39 12,1-1 0,1 1 0,-1-1 0,1 1 1,0-1-1,0 0 0,1 0 0,7 9 0,-9-12-33,0-1 0,0 1 0,0 0 0,0-1-1,0 0 1,0 1 0,1-1 0,-1 0 0,0 0 0,1 0 0,-1-1 0,1 1-1,-1 0 1,1-1 0,-1 0 0,1 1 0,-1-1 0,1 0 0,-1 0 0,1-1-1,-1 1 1,1 0 0,-1-1 0,1 0 0,-1 1 0,1-1 0,-1 0 0,0 0-1,0-1 1,1 1 0,2-3 0,6-3 56,-1-1 0,0-1 0,-1 0-1,14-16 1,-21 24-82,4-7 7,143-174 117,-144 172-175,1 3-450,-4 19 349,0 23 7,9 52 1,-6-55 219,-5-25-22,1 0 0,1-1 1,-1 1-1,1 0 0,0 0 0,1-1 1,-1 1-1,1-1 0,1 0 0,-1 0 0,1 0 1,0 0-1,0-1 0,9 9 0,-12-13-17,1 0-1,-1 0 1,1 0-1,0 0 1,-1 0-1,1 0 1,0-1-1,0 1 1,-1-1-1,1 1 1,0-1-1,0 0 1,0 1-1,-1-1 1,1 0-1,0 0 1,0 0-1,0-1 1,0 1-1,-1 0 1,1-1-1,0 1 1,0-1-1,-1 0 1,1 1-1,0-1 1,-1 0-1,1 0 1,-1 0-1,1 0 1,1-2-1,4-3 44,0-1-1,-1 1 1,1-1-1,9-15 1,15-26 50,-16 25-100,0 1 1,1 1 0,31-33 0,-32 40-67,15-15-21,1 2-1,46-33 1,-64 50 40,5-3-195,-17 13 208,-1-1 0,1 1 0,0 0 0,0 0 0,-1-1 0,1 1 0,0 0 0,0 0 0,-1 0 0,1 0 0,0 0 0,0 0 0,-1 0 0,1 0 0,0 0 0,0 0 0,-1 1 0,1-1 0,0 0 0,0 0 0,-1 1 0,1-1 0,1 1 0,1 2 4,0 0 0,0-1 0,-1 1 0,1 0 1,-1 1-1,1-1 0,-1 0 0,0 1 0,0-1 1,-1 1-1,1-1 0,-1 1 0,0 0 0,0 0 1,0 0-1,0 0 0,-1 0 0,1-1 0,-1 6 0,0 8 0,-1 1 0,-1-1 0,-3 18 0,3-23 26,-21 92 101,20-92-74,-1 0-1,-1 0 1,0-1 0,-1 1 0,0-1-1,-8 11 1,12-19-18,0-1-1,0 0 1,0 0 0,0 1-1,0-1 1,0-1 0,0 1-1,-1 0 1,1 0 0,-4 1-1,5-3-16,-1 1 1,0-1-1,0 0 0,1 1 0,-1-1 0,0 0 0,0 0 1,0 0-1,1 0 0,-1 0 0,0 0 0,0-1 0,1 1 1,-1-1-1,0 1 0,0-1 0,1 0 0,-1 1 0,1-1 1,-1 0-1,1 0 0,-4-3 0,-3-2 25,1 0 0,-13-15 0,12 14-32,2-1 3,0 1 0,0-1 1,1 0-1,-9-16 0,8 14-20,0-1 0,-8-10 0,11 18-45,-3-3-129,5 4 108,2 3 44,18 23-141,-17-19 155,2 0 0,-1-1 0,0 1 0,1-1 0,7 6 0,1-1 47,1 0 1,1-1-1,-1-1 0,1 0 1,0-1-1,1 0 0,0-1 1,0-1-1,0 0 1,20 2-1,-24-5-4,0 0 0,1 0 1,-1-2-1,1 1 0,-1-1 0,1-1 0,-1 0 1,0 0-1,0-1 0,0-1 0,0 0 1,-1 0-1,1-1 0,16-11 0,-14 6 3,0-1-1,0 0 0,-1-1 1,-1 0-1,14-19 0,42-73 136,-43 64-196,2-11 194,-20 36-339,1 1 0,13-18-1,-18 32-76,-1 6 102,0 10 5,-1-14 139,-3 55-64,-18 98 0,9-78 146,10-62-38,0 6 40,-1-1 0,-1 1 0,-1 0 1,-1-1-1,-10 23 0,16-42-47,-1 1 0,0-1 0,0 1 0,0-1-1,0 0 1,0 1 0,0-1 0,0 0 0,0 0 0,0 0-1,-1 0 1,-1 1 0,3-1-14,-1-1-1,0 0 0,1 0 1,-1 0-1,1 0 1,-1 0-1,0 0 0,1 0 1,-1 0-1,0 0 0,1 0 1,-1 0-1,0 0 1,1-1-1,-1 1 0,0 0 1,1 0-1,-1-1 1,1 1-1,-1 0 0,0-1 1,1 1-1,-1 0 1,1-1-1,-1 1 0,1-1 1,0 1-1,-1-1 1,1 1-1,-1-1 0,1 0 1,0 1-1,-1-2 1,-7-12-12,1 0 0,0-1 0,1 0 1,1 0-1,0-1 0,-4-22 0,2 8 57,7 29-69,0 0 0,0 0 0,-1 0 0,1 0 0,0 0 0,0 0 0,1 0 0,-1 0 0,0 0 0,0 0 0,0 0 0,1 0 0,-1-1 0,1 2 10,-1-1 1,0 1-1,0 0 1,1-1-1,-1 1 1,0 0-1,0 0 1,1 0 0,-1-1-1,0 1 1,1 0-1,-1 0 1,0 0-1,1 0 1,-1 0-1,1 0 1,-1-1-1,0 1 1,1 0 0,-1 0-1,0 0 1,1 0-1,-1 0 1,1 0-1,-1 1 1,0-1-1,1 0 1,-1 0-1,0 0 1,1 0 0,-1 0-1,0 0 1,1 1-1,-1-1 1,0 0-1,1 0 1,-1 1-1,0-1 1,0 0 0,1 0-1,-1 1 1,0-1-1,0 0 1,1 1-1,7 5-2,0 0 0,1-1-1,-1 0 1,1 0 0,1-1-1,-1 0 1,0-1 0,1 0-1,0 0 1,0-1 0,0-1-1,0 1 1,0-2 0,18 0-1,-15-1 30,0 0-1,0-2 1,-1 1 0,1-2-1,-1 1 1,0-2-1,0 0 1,0 0 0,-1-1-1,0 0 1,16-13-1,14-15 104,47-52 0,-33 31-4,-43 42-200,0 0 1,-1 0 0,14-22-1,-33 50-84,1 0-1,0 0 0,-8 30 1,11-27 167,0 1 0,2 0 1,-1 28-1,3-40 27,0 0 0,1 0 0,0 1 0,1-1 0,0 0 0,0 0 0,0 0 0,1-1 0,0 1 0,0 0 0,0-1 0,7 8 0,-9-12-27,0 0 0,1 0-1,-1 0 1,1 0 0,0-1 0,-1 1-1,1-1 1,0 1 0,0-1 0,0 1-1,0-1 1,0 0 0,1 0 0,-1 0-1,0 0 1,0-1 0,1 1 0,-1 0-1,4-1 1,-3 0 12,0 0 0,0 0 1,0-1-1,0 0 0,1 1 0,-1-1 0,0 0 0,0-1 1,0 1-1,-1 0 0,1-1 0,5-3 0,4-5 56,0-1 1,-1 0-1,0-1 0,15-20 0,-22 26-69,50-69-207,-47 58 51,-6 13-24,-3 11 62,-1 8 40,0 0 1,1 0 0,1 26-1,1-31 106,1 1 0,1-1 0,-1 0 1,2 0-1,-1 0 0,7 15 0,-7-19-9,1 0 1,0-1-1,0 1 1,0 0-1,0-1 1,1 0-1,0 0 1,0 0-1,1 0 1,-1-1-1,10 7 1,-12-10-12,-1 0 0,0 0 0,1 0 0,-1 0 0,0-1 0,1 1 1,-1-1-1,1 1 0,-1-1 0,1 1 0,-1-1 0,1 0 0,-1 0 0,1 0 0,-1 0 0,1 0 0,-1 0 0,1 0 1,-1 0-1,1-1 0,-1 1 0,1-1 0,-1 1 0,1-1 0,-1 1 0,0-1 0,1 0 0,-1 0 0,0 1 0,0-1 1,1 0-1,-1 0 0,0 0 0,0-1 0,0 1 0,0 0 0,0 0 0,1-3 0,0 0 3,1-1-1,-1 0 0,0 0 1,0 0-1,-1 0 0,1 0 1,-1 0-1,0-1 1,-1 1-1,1-8 0,-1 5-14,0 0-1,-1 0 1,0 0-1,0 0 1,-1 0-1,0 0 1,-1 0-1,0 0 1,0 1-1,0-1 1,-6-7-1,6 9-3,-1 1-1,0 0 1,0 1 0,-1-1 0,1 1-1,-1 0 1,0 0 0,0 0 0,-1 1-1,1-1 1,-1 1 0,0 1-1,1-1 1,-1 1 0,-9-2 0,2 2-143,0 0 0,-27 1 0,37 1 134,40-2 142,60-10 0,21-2 77,-94 13-241,3-1-10,0 1-1,0 2 1,0 0 0,48 10 0,-72-10 49,0 0-1,1 0 1,-2 0 0,1 0-1,0 0 1,0 1 0,0-1-1,0 1 1,-1 0 0,1-1-1,-1 1 1,1 1 0,-1-1-1,0 0 1,0 0 0,0 1-1,2 3 1,-2-2-26,-1 0 0,1-1 0,-1 1 0,0 0 1,0 0-1,-1 0 0,1 0 0,-1 0 0,0 1 0,0-1 0,0 0 0,-1 5 0,-17 90 231,18-99-210,-6 15-7,5-13 20,1-1 0,-1 0 1,0 1-1,1-1 0,-1 1 0,1-1 0,0 1 0,-1-1 0,1 1 0,0-1 0,0 1 0,0-1 0,0 1 0,0-1 0,0 1 1,1 1-1,-1-2-15,0 1 1,0-1 0,0 1 0,0-1-1,0 1 1,0-1 0,0 1 0,0-1 0,-1 1-1,1-1 1,-1 0 0,1 1 0,-1-1-1,1 1 1,-2 0 0,3-2 304,4-7 18,8-12-113,19-35 0,2-3-333,40-38 372,-61 79-150,-11 13-93,0 0 1,0 1 0,0 0 0,0-1 0,0 1-1,1 0 1,-1 0 0,1 0 0,0 1 0,0-1-1,-1 0 1,7-1 0,-7 3-4,1-1 1,-1 1-1,0 0 1,1 0-1,-1 1 1,0-1-1,1 0 1,-1 1-1,0-1 1,1 1-1,-1 0 1,0 0-1,0 0 1,0 0-1,0 0 1,0 0-1,0 1 1,3 2-1,13 11-9,0 2 0,-2 0 0,22 28-1,-17-20 15,-11-14-5,-1 1 82,1-1 1,0 0-1,1 0 0,0-1 1,0 0-1,14 7 0,-23-15 882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2:19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79 6048,'-13'-14'2752,"8"0"-2400,5 8 544,10 6-576,-2-8-352,5-1 0,0-2-32,2 6 64,-7-2-1760,5 3 960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2:19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43 5632,'-53'-28'2560,"35"21"-2208,13 2 160,5 10-352,0-10 352,10 5-288,-2-3-128,5 3-32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25:47.6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73 2080,'0'0'100,"-1"0"0,1 0 1,-1 0-1,1 0 0,-1 0 0,1 0 1,-1 0-1,1 0 0,0 0 0,-1 1 1,1-1-1,-1 0 0,1 0 0,0 0 1,-1 1-1,1-1 0,-1 0 0,1 0 0,0 1 1,-1-1-1,1 0 0,0 1 0,-1 0 1,-1 1 549,1-1-368,0-1 0,1 1 0,-1-1 0,1 1 0,-1-1 1,0 1-1,0-1 0,1 0 0,-1 0 0,0 1 0,0-1 0,1 0 0,-2 0 1,12 0 2945,-5-1-3220,-1 0 0,1 0-1,0 0 1,-1-1-1,1 0 1,-1 0 0,7-4-1,19-6 34,8 4 213,0 2 1,63-1 0,-49 4-102,240-14 204,-204 10-347,-32 2 81,59 2 0,-63 4-65,-6 0 74,-1 1 1,0 3-1,60 13 0,-77-12 128,-1 0 0,1-3 0,56 2 0,-65-9 694,-18 4-948,-1 0 1,0 0-1,1 0 1,-1 0-1,0 0 1,0 0-1,1 0 1,-1 0-1,0 0 1,0 0-1,1 0 1,-1 0-1,0-1 1,0 1-1,1 0 1,-1 0-1,0 0 1,0 0-1,0-1 1,0 1-1,1 0 1,-1 0-1,0 0 0,0-1 1,0 1-1,0 0 1,0 0-1,1-1 1,-1 1-1,0 0 1,0 0-1,0-1 1,0 1-1,0 0 1,0-1-1,0 1 1,0 0-1,0 0 1,0-1-1,0 1 1,0 0-1,0 0 1,0-1-1,0 1 1,-1 0-1,1 0 1,0-1-1,0 1 0,0 0 1,0 0-1,0-1 1,-1 1-1,1 0 1,0 0-1,0 0 1,0-1-1,0 1 1,-1 0-1,1 0 1,0 0-1,-10-9-5131,1 5 2896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2:24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78 161 3392,'0'-5'641,"-1"3"-229,1-1 1,0 1 0,1-1-1,-1 1 1,0-1 0,1 1 0,-1-1-1,1 1 1,1-3 0,3-19 1917,-5 24-2316,3-5 273,-1 0 0,1 0 0,-1 0 0,-1 0 0,1 0 0,-1 0 0,0-1 1,1-5-1,3-32 1526,-5 34-1085,0 8-399,0 8-431,-5 62 236,1-25-60,-17 124 124,12-106 201,-15 54 88,4-26-201,19-84-291,-1 12 214,-2 1 1,0-1-1,-10 23 0,13-34 538,3-14 1007,-1 5-1722,-1 0-1,1 0 1,0 1-1,0-1 1,0 0-1,0 0 0,0 1 1,0-1-1,0 1 1,0-1-1,1 1 1,-1-1-1,3-1 1,6-8 2,0 0-25,1 0 1,0 1-1,0 1 1,1 0-1,0 0 1,0 1-1,17-8 1,-8 6-45,0 1 1,0 1 0,1 1-1,24-5 1,-39 11-5,-1 0-1,1 0 1,-1 1-1,0 0 1,10 1 0,-13-1 35,0 1 0,0-1 0,0 1 1,0 0-1,0 0 0,0 0 1,-1 0-1,1 0 0,0 1 1,-1-1-1,1 1 0,-1 0 1,4 3-1,-5-5 6,-1 1-1,1 0 1,0 0-1,-1 0 1,1-1-1,-1 1 1,1 0 0,-1 0-1,0 0 1,1 0-1,-1 0 1,0 0-1,0 0 1,1 0 0,-1 0-1,0 0 1,0 0-1,0 0 1,0 0-1,-1 2 1,1-1 0,-1 0 1,0 0-1,1 0 1,-1 0-1,0 0 0,0-1 1,-1 1-1,1 0 0,-2 2 1,-3 2 44,-1 1 0,0-1 0,-12 8 0,2-3 38,-1 0-1,0-1 1,-1-1-1,0 0 1,-32 8-1,47-16-55,0 0 0,-1 0 0,1 0-1,0 0 1,-1-1 0,1 0 0,0 0 0,-1 0 0,1 0 0,0-1-1,0 0 1,-1 0 0,1 0 0,0 0 0,0-1 0,-5-2 0,2 0-20,-13-8 87,19 11-92,0 1-1,0-1 0,1 0 1,-1 0-1,0 1 1,0-1-1,1 0 1,-1 0-1,1 0 0,-1 0 1,1 0-1,-1 0 1,1 0-1,-1 0 1,1 0-1,0 0 0,0 0 1,-1-1-1,4-6-317,-3 8 307,0-1 1,-1 1 0,2 0 0,-1 0 0,0-1-1,0 1 1,0 0 0,0-1 0,0 1 0,0 0-1,0 0 1,0-1 0,0 1 0,0 0 0,1 0-1,-1-1 1,0 1 0,0 0 0,0 0-1,0-1 1,1 1 0,-1 0 0,0 0 0,0 0-1,1 0 1,-1-1 0,0 1 0,0 0 0,1 0-1,-1 0 1,0 0 0,0 0 0,1 0 0,-1 0-1,0 0 1,1 0 0,-1 0 0,1 0 0,9 1-49,-9 0 16,29 3-226,12 2 218,0-2 0,57-2 0,-63-4 254,-8 1-66,0-1-1,0-1 1,0-1 0,-1-2-1,29-9 1,-38 8-131,0-1 0,0-2-1,-1 1 1,0-2 0,-1 0 0,0-1-1,-1-1 1,0 0 0,-1-1 0,0-1 0,17-24-1,-31 38-19,1 0 1,-1 0-1,1 0 0,0 1 0,-1-1 0,1 0 0,0 0 1,-1 1-1,1-1 0,0 0 0,0 1 0,0-1 0,0 1 0,0-1 1,1 0-1,-2 1 2,1 0 0,-1 0 1,0 0-1,1 1 0,-1-1 0,0 0 1,0 0-1,1 0 0,-1 0 0,0 1 1,1-1-1,-1 0 0,0 0 1,0 0-1,1 1 0,-1-1 0,0 0 1,0 0-1,0 1 0,1-1 0,-1 0 1,0 1-1,0-1 0,0 0 1,0 1-1,0-1 0,0 0 0,0 1 1,0 0-1,1 5-58,0 0 0,-1 1 0,0 9-1,0-9 124,-1 24-116,0-18 63,1-1 0,0 0 0,3 22 0,-3-33 19,0 0 0,1 0 0,-1 1 0,0-1-1,1 0 1,-1 0 0,1 0 0,-1 0 0,1 0-1,0 0 1,0 0 0,-1 0 0,1 0 0,0 0-1,0 0 1,0-1 0,0 1 0,0 0-1,0 0 1,0-1 0,0 1 0,0-1 0,0 1-1,0-1 1,0 1 0,0-1 0,1 0 0,-1 0-1,0 1 1,0-1 0,0 0 0,1 0 0,-1 0-1,0 0 1,0 0 0,1-1 0,-1 1 0,0 0-1,0-1 1,2 0 0,6-2 96,1 0-1,-1-1 1,0 0 0,9-6-1,-5 3-131,-3 2 53,8-4 21,-1 0 1,0-1-1,0 0 0,18-17 1,-29 22-94,0-1-87,1 1 0,-1-1 1,13-6-1,-19 12 115,0 0 1,0 0-1,0 0 1,0 0-1,1-1 0,-1 1 1,0 0-1,0 0 1,0 0-1,0 0 0,0 0 1,0 0-1,1 0 1,-1 0-1,0 0 1,0 0-1,0 0 0,0 0 1,0 0-1,1 0 1,-1 0-1,0 1 0,0-1 1,0 0-1,0 0 1,0 0-1,0 0 0,0 0 1,1 0-1,-1 0 1,0 0-1,0 0 1,0 0-1,0 0 0,0 1 1,0-1-1,0 0 1,0 0-1,0 0 0,0 0 1,0 0-1,1 0 1,-1 0-1,0 1 0,0-1 1,0 0-1,0 0 1,0 0-1,0 0 0,0 0 1,0 1-1,0-1 1,0 0-1,0 0 1,0 0-1,0 0 0,0 0 1,-1 0-1,1 1 1,0-1-1,0 0 0,-2 8-84,2-7 68,-3 10 12,-1-1 0,-1 1 0,0-1 0,0 0-1,-9 12 1,-2 4 25,-89 178-278,88-164 347,-19 44 84,-62 109 1,93-185-85,0-1 1,0 0 0,-1 0-1,0 0 1,0-1 0,-1 0-1,-9 7 1,15-12-65,0 0-1,-1 0 1,1 0-1,0 0 1,-1-1 0,1 1-1,-1 0 1,1-1-1,-1 1 1,1-1 0,-1 1-1,1-1 1,-1 0 0,0 0-1,1 1 1,-1-1-1,0 0 1,1-1 0,-1 1-1,1 0 1,-1 0-1,1-1 1,-1 1 0,0-1-1,1 1 1,-1-1 0,1 0-1,0 1 1,-1-1-1,1 0 1,0 0 0,-1 0-1,1 0 1,0 0-1,0 0 1,0-1 0,-2-1-1,0-2-8,0 0-1,0 0 1,0 0 0,1 0-1,0 0 1,0-1 0,0 1-1,1-1 1,0 1-1,-1-10 1,1 2-22,1 1 0,1-1 1,0 1-1,1-1 0,0 1 0,1 0 0,0-1 1,1 2-1,1-1 0,-1 0 0,2 1 1,11-19-1,-8 17 34,0 0-1,1 0 1,1 1 0,0 0 0,1 0-1,0 2 1,1-1 0,0 2-1,22-13 1,-8 7 41,1 2 0,41-13 0,-51 21-23,1 0-1,0 1 1,0 0-1,38 0 1,-50 4-41,1 1-1,-1-1 1,1 2 0,-1-1 0,1 1 0,-1 0-1,0 0 1,8 5 0,-12-6-550,0 1 0,1 0 0,-1 0 1,0 1-1,0-1 0,3 4 0,2 5-1788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2:29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36 687 2080,'5'6'10735,"3"-1"-11241,-1-1 799,0-2 0,0 1 0,0-1 0,0 0 0,0 0-1,1-1 1,-1 0 0,0 0 0,1-1 0,-1 0 0,1 0 0,9-2 0,-4 0-33,-5 1-51,1 0 1,-1-1-1,13-4 0,-19 5-183,0 0 0,1 0 0,-1 0-1,0 0 1,0-1 0,0 1 0,0 0 0,0-1-1,-1 0 1,1 1 0,0-1 0,-1 0 0,1 0-1,-1 0 1,0 0 0,2-5 0,-2 5-28,0-1 0,-1 0 0,1 0 0,-1 1 0,0-1 1,0 0-1,0 0 0,0 1 0,0-1 0,-1 0 0,1 0 0,-1 1 1,0-1-1,0 0 0,0 1 0,-2-5 0,2 6-27,0-1-1,0 0 1,0 0 0,0 0-1,0 1 1,0-1 0,-1 0-1,1 1 1,-1-1 0,1 1-1,-1 0 1,0 0 0,1-1-1,-1 1 1,0 0 0,0 0-1,0 0 1,0 1 0,0-1-1,0 0 1,0 1 0,0 0-1,-2-1 1,-3 1-68,1 1 0,-1 0 0,1 0-1,0 0 1,-1 1 0,-10 4 0,-33 20-234,39-20 243,0 0 130,0 1-1,1 1 1,0-1 0,-11 12-1,19-17-5,1 0-1,-1 0 0,0 0 1,1 0-1,-1 0 0,1 1 1,0-1-1,0 1 1,0-1-1,0 1 0,0-1 1,0 1-1,1-1 0,-1 1 1,1 0-1,0-1 1,-1 1-1,1-1 0,1 1 1,-1 0-1,0-1 0,1 1 1,-1 0-1,1-1 0,0 1 1,-1-1-1,2 1 1,-1-1-1,0 1 0,0-1 1,2 3-1,3 2 112,0 1-1,0-1 1,1 0-1,0 0 1,0-1-1,0 0 1,12 7-1,-14-10-71,1 1-1,0-2 1,-1 1-1,1 0 0,1-1 1,-1 0-1,0-1 1,0 0-1,1 1 1,-1-2-1,1 1 1,-1-1-1,1 0 1,-1-1-1,1 1 1,-1-1-1,1 0 0,-1-1 1,9-3-1,9-4 109,-1-1-1,0-2 0,36-23 1,-15 9-34,-35 21-138,14-8 1,-1 0 0,0-2 0,26-22 0,-28 19 5,0-1 1,-2-1-1,0-1 1,-1-1-1,-1 0 1,20-38-1,80-218-97,-89 194 212,-25 73-177,0 0 0,-1 0 0,0 0 0,0 0 0,-2-17 0,1 26 21,0 1 1,0 0 0,0 0 0,0-1 0,-1 1-1,1 0 1,0-1 0,-1 1 0,1 0 0,-1 0-1,1-1 1,-1 1 0,0 0 0,1 0-1,-1 0 1,0 0 0,0 0 0,0 0 0,0 0-1,0 0 1,0 0 0,0 1 0,0-1-1,0 0 1,0 0 0,0 1 0,0-1 0,-2 0-1,1 1-3,-1 0 1,1 0-1,0 0 0,-1 0 0,1 0 0,0 1 0,-1-1 0,1 1 0,0-1 0,-1 1 0,1 0 0,0 0 0,0 0 1,0 0-1,-3 3 0,-5 2-4,0 1 0,1 1 1,0 0-1,0 0 0,1 1 0,0 0 1,-8 13-1,5-5-2,1 0 1,1 0-1,-13 35 0,6 1 16,2 1 1,-9 63-1,18-82 44,-1 39 0,5-58-24,1 1 0,1-1 0,1 0 0,7 28 0,-7-37 38,0-1-1,1 0 0,0 1 0,1-1 0,-1-1 1,1 1-1,0 0 0,0-1 0,1 0 0,0 0 1,0 0-1,0-1 0,0 1 0,1-1 0,0-1 1,0 1-1,0-1 0,0 0 0,12 4 0,-5-2 45,-1-2-1,1 0 1,-1 0-1,1-1 0,0 0 1,0-2-1,0 1 1,0-1-1,21-4 0,-18 1-38,-1-1-1,0 0 0,0-1 1,0-1-1,16-9 0,-25 12-28,0 0-1,-1-1 0,0 1 0,0-1 1,0 0-1,5-6 0,-8 8-10,-1 1-1,0-1 1,1 0-1,-1 0 1,0 0-1,0 0 1,0 0-1,0 0 1,-1-1-1,1 1 1,0 0-1,-1 0 1,0 0-1,0-1 1,1 1-1,-1 0 1,0 0-1,-1-1 1,1 1-1,0 0 1,-1-3-1,0 4-20,1 0-1,0 0 1,0-1 0,-1 1-1,1 0 1,-1 0 0,1 0-1,-1 0 1,1 0 0,-1 0 0,0 0-1,1 0 1,-1 0 0,0 0-1,0 1 1,0-1 0,0 0-1,0 0 1,0 1 0,0-1-1,0 1 1,0-1 0,0 1-1,0-1 1,0 1 0,0-1-1,0 1 1,-2 0 0,-1 0-19,0 0 1,0 0-1,1 1 0,-1-1 1,0 1-1,1 0 1,-1 0-1,-5 2 0,6-1 18,0 0-1,0-1 1,1 1 0,-1 0-1,0 0 1,1 1-1,-1-1 1,1 0-1,0 1 1,0 0-1,0-1 1,0 1 0,-2 4-1,1 0 13,0-1 0,0 1-1,0 0 1,1-1 0,-2 11-1,4-15 14,-1 1-1,1-1 1,0 0-1,0 0 0,0 1 1,0-1-1,0 0 1,0 0-1,1 0 1,-1 0-1,1 1 0,0-1 1,-1 0-1,1 0 1,0 0-1,0 0 1,0 0-1,1 0 0,-1-1 1,0 1-1,1 0 1,-1-1-1,1 1 0,-1 0 1,4 1-1,-2-1 15,0 0-1,0-1 0,1 0 0,-1 1 1,0-1-1,0 0 0,1-1 0,-1 1 1,0 0-1,1-1 0,-1 0 0,0 0 1,1 0-1,-1 0 0,1-1 0,3 0 1,96-30 130,-22 6-18,206-56-194,-267 76 30,39-6-1,-52 10 35,-6 1-12,0 0-1,0-1 1,0 1 0,-1 0 0,1 0-1,0 0 1,0 0 0,0 0-1,0 0 1,0 0 0,-1 0 0,1 0-1,0 0 1,0 0 0,1 1-1,-1 0 51,-10 7-178,-1 3 163,-5-3-48,0 0 0,-24 8 0,-7 3 80,24-8-77,5-4-31,-27 17 1,39-21 77,2 0-1,-1-1 0,0 1 1,1 1-1,-1-1 0,1 1 1,0-1-1,0 1 0,0 0 1,1 0-1,-5 8 0,7-11-23,0 0 1,-1 0-1,1 0 0,0 0 0,0-1 0,0 1 0,0 0 0,0 0 0,0 0 0,0 0 0,0 0 0,1 0 0,-1 0 0,0 0 0,0 0 1,1 0-1,-1-1 0,1 1 0,-1 0 0,1 0 0,-1 0 0,1-1 0,-1 1 0,1 0 0,0-1 0,-1 1 0,1 0 0,0-1 1,0 1-1,-1-1 0,1 1 0,1 0 0,1 0 25,0 1 0,0-1 0,0 1 0,0-1 0,0 0 0,0 0 0,1-1 0,4 1 0,13-1 107,1 0 0,-1-2 0,0-1-1,1-1 1,37-11 0,-30 4-89,-1-1 0,0 0 0,-1-2 0,-1-2 1,31-22-1,-17 7-25,-2-1 1,46-51-1,-44 35 85,-2-1 0,46-80-1,-66 100-71,0 0-97,-2-1 0,-1-1 0,21-64 0,-25 47 112,-10 43-87,-1 1 0,1 0 0,-1-1 1,0 1-1,-1-1 0,1 1 0,-1-1 0,-1-4 0,2 9 23,0-1-1,-1 0 0,1 0 0,-1 1 0,1-1 1,-1 0-1,1 1 0,-1-1 0,0 0 1,1 1-1,-1-1 0,0 1 0,1-1 0,-1 1 1,0-1-1,0 1 0,1 0 0,-1-1 1,0 1-1,0 0 0,0 0 0,0-1 0,0 1 1,1 0-1,-1 0 0,0 0 0,0 0 1,0 0-1,0 0 0,0 0 0,1 1 0,-3-1 1,-26 10-70,27-9 73,-6 3-29,-1 0 0,1 1-1,0 0 1,0 0-1,0 1 1,1 0 0,0 0-1,-9 11 1,7-6-3,0 1 0,2-1 1,-1 1-1,2 0 0,-7 15 0,2 4 18,1 1 0,1 0 0,-9 65 0,12-56 125,1-1 1,3 1 0,4 77-1,-1-110-104,0-1-1,1 1 1,0-1-1,1 1 1,6 13-1,-7-18 20,0 1 0,0-1 0,0 0 0,0 0 0,0 0 0,1 0 0,-1 0 0,1-1 0,0 1 0,0-1 0,0 1 0,0-1 0,0 0 0,5 2 0,4 0 41,0-1-1,0-1 1,0 0-1,1 0 1,-1-1 0,0-1-1,1 0 1,-1-1-1,0 0 1,0-1-1,1 0 1,-1-1-1,0 0 1,-1-1-1,1 0 1,-1-1 0,0-1-1,12-6 1,-12 4-55,-1 1 0,0-2 0,0 1-1,-1-1 1,0-1 0,-1 0 0,0 0 0,9-15 0,-16 23-14,0 0 0,0 0 0,-1 0 0,1 0 0,-1 0 0,1 0 1,-1-1-1,0 1 0,0 0 0,0-4 0,0 5-18,2 1-183,4 7 173,4 11 55,-7-11-54,-1 0 0,0 1 0,0-1 0,0 0 0,-1 1 0,0-1 0,-1 12 0,0-11 19,1 0 0,0 0 0,4 16 0,-4-20 44,0 0 0,1 0 1,-1 0-1,1 0 0,0 0 0,0-1 1,0 1-1,0-1 0,4 4 0,-5-6-1,0-1 1,0 0-1,0 1 0,0-1 0,0 0 0,0 0 0,0 0 0,0 0 0,0 0 1,0 0-1,0 0 0,0 0 0,0 0 0,2-1 0,15-3 100,-6-1-74,0-1-1,-1 0 1,1-1 0,-1 0 0,19-16 0,-12 9-152,114-96 176,-107 88-63,-19 18-74,-7 8-87,-8 11-171,7-11 269,0-1 42,-4 7 27,1 0 0,0 1 0,-4 11 1,8-19-7,0-1 1,0 0 0,1 1 0,-1-1 0,1 0 0,0 1 0,-1-1-1,1 1 1,0-1 0,1 0 0,-1 1 0,0-1 0,1 1 0,-1-1 0,1 0-1,0 1 1,-1-1 0,1 0 0,0 0 0,1 1 0,1 2 0,-1-3 4,-1-1 1,0 0 0,1-1 0,-1 1-1,0 0 1,1 0 0,-1-1 0,1 1-1,-1 0 1,1-1 0,0 0 0,-1 1-1,1-1 1,-1 0 0,4 0 0,26-1 76,-26 0-92,8 0 33,83-12 233,-80 10-269,0-1 1,0-1-1,0 0 1,14-8 0,106-65 139,-124 71-88,8-7-398,-131 136 124,108-118 231,0 0 0,0-1 1,1 1-1,-1 0 0,-1 5 1,3-8-4,1 0 0,0 0 1,-1 1-1,1-1 0,0 0 1,-1 0-1,1 0 1,0 0-1,0 0 0,0 0 1,0 0-1,0 1 0,0-1 1,0 0-1,1 0 1,-1 0-1,0 0 0,1 0 1,-1 0-1,1 0 0,-1 0 1,1 0-1,-1 0 0,1 0 1,0 0-1,-1 0 1,1 0-1,1 1 0,4 2 60,0 0 0,0 0 0,1-1 0,-1 0 0,1 0 0,0 0 0,0-1 0,0 0 0,0 0 0,0-1 0,0 0 0,0 0 0,0-1 0,0 0 0,8 0 0,4-2-614,0-1 0,-1 0-1,0-1 1,31-12-1,-22 4-3541,-25 11 3518,-1 1 0,0-1 0,1 0 0,-1 0 0,0 0 0,0 0 0,0 0-1,0 0 1,0 0 0,0-1 0,0 1 0,0 0 0,0-1 0,1-1 0,2-3-2418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2:29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9 5632,'-34'-8'2912,"39"8"-1696,-2 0-736,7 0-128,3 0-224,5 0 32,-1 5-96,1-2-160,0 0 32,-10-3-3264,-3 5 1792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2:30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32 115 6400,'-32'0'2880,"37"5"-2496,8-5 1472,9 3-1088,22-3 1248,5 0-1152,45-8 128,8 0-609,27-7 1,-9-1-256,18-4 0,-23 4-64,14 1 32,-19 3-64,-8 4-4511,-12 3 2431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2:32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354 703 2560,'23'-17'1877,"0"2"815,-22 15-2538,0-1-1,-1 0 0,1 0 0,0 0 1,0 0-1,-1 0 0,1 0 0,0 0 1,-1 0-1,1 0 0,-1 0 0,1 0 1,-1 0-1,0 0 0,0-1 0,1 1 0,-1-2 1,0 2-97,-1 1-1,1-1 1,0 0 0,-1 1 0,1-1 0,0 1 0,-1-1-1,1 0 1,-1 1 0,1-1 0,-1 1 0,1 0 0,-1-1 0,1 1-1,-1-1 1,0 1 0,1 0 0,-1-1 0,1 1 0,-1 0-1,0 0 1,1-1 0,-1 1 0,0 0 0,0 0 0,1 0 0,-1 0-1,-1 0 1,-26-1 998,27 1-1028,-13 0 270,-1 1-1,1 1 0,0 1 1,0 0-1,0 1 1,-16 6-1,-1 3 184,-47 27 0,62-31-323,1 0 1,1 2-1,0-1 0,0 2 1,1 0-1,0 1 0,-18 24 0,29-35-112,1-1 0,0 1-1,1 0 1,-1-1-1,0 1 1,0 0 0,1-1-1,-1 1 1,1 0 0,-1 0-1,1 0 1,0 0-1,0 0 1,0 0 0,0-1-1,0 1 1,0 0-1,1 3 1,0-4-6,-1 0-1,1 1 1,-1-1-1,1 0 1,0 0 0,-1 0-1,1 0 1,0-1 0,0 1-1,0 0 1,0 0 0,0 0-1,0-1 1,0 1-1,0 0 1,0-1 0,0 1-1,0-1 1,0 1 0,0-1-1,1 0 1,-1 1 0,0-1-1,0 0 1,0 0 0,1 0-1,-1 0 1,1 0-1,11-1 65,0-1-1,-1 0 0,0-1 1,0 0-1,0-1 1,14-6-1,-11 5-40,0-1-37,0 0-1,0-1 1,-1-1-1,0 0 1,0-1-1,-1-1 1,0 0-1,0 0 1,-1-2-1,-1 1 1,0-1-1,0-1 1,-2 0 0,10-15-1,0-6-1,-1-1 0,22-62 1,-21 40-38,12-67 1,-27 105-77,2-29 1,-6 41 41,0 0 1,0 0-1,0 0 0,-1 0 1,0 1-1,-1-1 0,-3-11 1,5 17 33,0 0 0,-1 0 0,1 0 0,-1 0 0,0 0 0,1 0 0,-1 0 0,0 1 0,1-1 0,-1 0 0,0 0 0,0 1 0,0-1 0,1 0 0,-1 1 1,0-1-1,0 1 0,0-1 0,0 1 0,0 0 0,-1-1 0,-1 1 3,1-1 1,0 1 0,0 0-1,0 0 1,0 0-1,0 0 1,-1 1-1,1-1 1,0 1-1,-2 0 1,-1 1-8,1-1 1,-1 1-1,1 1 0,-1-1 0,1 1 1,0-1-1,0 1 0,-5 5 0,3 0-1,-1 0 0,1 1-1,1 0 1,0 0-1,-8 19 1,4-4-21,-7 30-1,9-23 40,1 0 0,-4 59-1,10-71 25,0 0 0,1 0 0,1 0 0,1 0 0,10 36-1,-11-47 27,1-1 0,1 1-1,0-1 1,-1 0-1,2 0 1,-1 0 0,1-1-1,0 0 1,1 0 0,-1 0-1,1-1 1,0 1-1,12 7 1,-14-11-13,0 0 0,0 0 0,0 0-1,0 0 1,0-1 0,0 1 0,0-1 0,1 0-1,-1-1 1,0 1 0,1-1 0,-1 0 0,1 0 0,-1 0-1,0 0 1,1-1 0,-1 1 0,0-1 0,1-1 0,-1 1-1,0 0 1,0-1 0,0 0 0,0 0 0,0 0 0,5-5-1,6-6-9,-1 0-1,0-1 0,-1 0 1,0-1-1,-1-1 0,-1 0 1,12-23-1,1-2-377,-22 72 96,-6 17 247,1-28 110,1 1 0,1-1 0,1 0 0,0 1 0,7 35 0,-7-54-51,1-1 0,0 1-1,-1 0 1,1-1 0,0 1-1,-1-1 1,1 1 0,0-1 0,0 1-1,0-1 1,1 1 0,-1-1-1,0 0 1,0 0 0,1 0-1,-1 0 1,1 0 0,-1 0-1,1 0 1,-1 0 0,1 0-1,0-1 1,-1 1 0,1-1-1,0 1 1,-1-1 0,1 0 0,0 1-1,0-1 1,-1 0 0,4 0-1,5-1 99,0 0 0,-1-1 0,1 0 0,14-5 0,-11 3-110,16-6 26,0 0-1,35-19 1,52-34-49,-97 52-61,-17 10 30,0 0 0,0 0 1,0 0-1,0 0 0,0 0 0,-1 1 0,1-1 0,0 1 0,3-1 0,-4 1 11,-1 0 0,0 0 0,0 0 1,1 0-1,-1 0 0,0 0 0,0 0 0,1 0 0,-1 0 0,0 1 0,0-1 0,1 0 0,-1 0 0,0 0 0,0 0 0,0 0 0,1 1 0,-1-1 1,0 0-1,0 0 0,0 0 0,0 1 0,1-1 0,-1 0 0,0 0 0,0 1 0,-1 12-81,-4-1 64,0-1-1,-1 1 1,-1-1 0,0 0 0,0-1 0,-12 14 0,-11 15 70,-9 19 9,-38 80 0,-16 69 533,60-135 237,28-63-494,5-16-73,6-18-64,6-9-171,1 1 1,2 0-1,1 1 1,1 0-1,2 1 1,1 1-1,2 1 1,47-49-1,206-228 13,-267 296-102,0 0 0,0 1 0,1 0 0,0 0 0,15-11 0,-23 20 57,-1 0 0,1-1 1,-1 1-1,1 0 0,-1 0 0,1-1 1,-1 1-1,1 0 0,-1 0 1,1 0-1,-1 0 0,1-1 1,-1 1-1,1 0 0,-1 0 1,1 0-1,-1 0 0,1 0 0,-1 0 1,1 0-1,-1 1 0,1-1 1,-1 0-1,1 0 0,-1 0 1,1 0-1,0 1 0,0 0-5,0 0-1,-1 0 0,1-1 1,0 1-1,-1 0 0,1 0 1,-1 0-1,1 0 0,-1 0 1,1 0-1,-1 0 1,1 2-1,0 5-36,0-1 0,0 0 0,-1 9 0,0-15 47,-1 13 9,-1 0-1,-1 1 0,0-1 0,0 0 1,-1-1-1,-1 1 0,-1-1 1,0 0-1,0 0 0,-13 17 1,16-26 24,-1 0 0,0 1 0,0-1 0,0-1 0,-1 1 0,1-1 0,-11 6 0,12-7-16,0 0 0,0-1 1,0 1-1,0-1 1,0 0-1,-1 0 1,1 0-1,-1 0 0,1 0 1,0-1-1,-1 0 1,1 0-1,-8 0 1,11 0-14,-1 0 1,1 0-1,0 0 1,-1 0-1,1-1 1,-1 1-1,1 0 1,-1 0 0,1 0-1,0 0 1,-1-1-1,1 1 1,0 0-1,-1 0 1,1-1-1,0 1 1,-1 0 0,1 0-1,0-1 1,0 1-1,-1 0 1,1-1-1,0 1 1,0-1-1,-1 1 1,1 0 0,0-1-1,0 1 1,0 0-1,0-1 1,0 1-1,0-1 1,0 1-1,0-1 1,0 1 0,0 0-1,0-1 1,0 1-1,0-1 1,0 1-1,0-1 1,0 1 0,0 0-1,0-1 1,1 1-1,-1 0 1,0-1-1,1 0 1,-1 0-8,1-1 0,0 1 0,1-1-1,-1 1 1,0 0 0,0 0 0,1-1 0,-1 1 0,1 0 0,2-2 0,14-4-19,0 0-1,0 2 1,31-6 0,-14 3-12,15-4 38,117-32 86,-134 35-135,-30 9 39,-1-1 1,1 1 0,0 0-1,-1-1 1,1 1 0,0 0-1,0 1 1,-1-1 0,1 0 0,4 2-1,-7-2 5,1 1 0,-1-1 1,0 0-1,0 0 0,1 0 0,-1 1 0,0-1 0,0 0 0,1 0 0,-1 1 0,0-1 0,0 0 1,0 1-1,1-1 0,-1 0 0,0 1 0,0-1 0,0 0 0,0 1 0,0-1 0,0 0 0,0 1 1,0-1-1,0 1 0,0-1 0,0 0 0,0 1 0,0-1 0,0 0 0,0 1 0,0 0 1,-8 16-75,-17 16-61,24-31 125,-4 3 25,0 1 0,0 0 0,0 1 0,1-1 0,-6 12 0,9-17-11,1 0 0,-1 0 1,1 0-1,-1 0 0,1 0 0,0 0 0,-1 0 1,1 0-1,0 0 0,0 0 0,0 0 1,0 0-1,0 1 0,0-1 0,0 0 0,0 0 1,1 0-1,-1 0 0,0 0 0,1 0 0,-1 0 1,0 0-1,1 0 0,-1 0 0,1 0 1,0 0-1,-1-1 0,1 1 0,0 0 0,-1 0 1,1 0-1,0-1 0,0 1 0,0 0 0,0-1 1,0 1-1,-1-1 0,1 1 0,0-1 1,0 1-1,3-1 0,0 1 28,0 0 0,1 0 0,-1-1 0,1 0-1,-1 0 1,1 0 0,-1 0 0,7-2 0,35-10 95,-33 8-81,0-2-1,0 0 1,0 0 0,-1-2-1,12-8 1,-23 15-49,0 1-1,0-1 1,0 0 0,-1 1 0,1-1 0,0 0-1,0 0 1,-1 1 0,1-1 0,-1 0-1,1 0 1,-1 0 0,1 0 0,-1 0-1,1 0 1,-1 0 0,0 0 0,0 0 0,1 0-1,-1 0 1,0 0 0,0-1 0,0 0 3,-1 1 1,1 0-1,-1-1 1,1 1-1,-1 0 0,1 0 1,-1 0-1,0-1 1,0 1-1,0 0 1,1 0-1,-1 0 1,0 0-1,0 0 1,-2 0-1,0-2-9,-1 0-1,-1 1 1,1-1-1,0 1 0,0 0 1,-1 1-1,1-1 1,-1 1-1,-6-2 1,1 2 8,-61-5 2,58 6-70,12 0 63,2 0 14,20-1 77,13-4-45,0-1 0,48-16 1,-69 17-35,0 0 0,-1-1 0,1 0 0,-1-1 0,0-1 0,-1 0 0,0 0 1,19-19-1,1-6-16,37-52 1,-17 20 30,51-50 46,8-8-11,-94 102-53,-1 0 0,-1 0 0,-1-1 0,-1-1 0,10-26 0,-21 46-17,0 0-1,0 0 1,0 1 0,0-1-1,0 0 1,-1 0-1,1 0 1,-1 0-1,0 0 1,0 0 0,0 0-1,0 0 1,-1 0-1,0-4 1,1 6 6,0 0 0,-1 1 0,1-1-1,0 0 1,-1 0 0,1 0 0,-1 0 0,1 1 0,-1-1 0,1 0 0,-1 0 0,0 1-1,1-1 1,-1 0 0,0 1 0,0-1 0,1 1 0,-1-1 0,0 1 0,0 0-1,0-1 1,0 1 0,1 0 0,-1-1 0,0 1 0,0 0 0,0 0 0,0 0 0,0 0-1,0 0 1,0 0 0,0 0 0,0 0 0,0 0 0,0 0 0,-1 1 0,-2 0-11,0 0 0,-1 1 0,1-1 0,0 1 0,0 0 0,-4 3 0,-9 9-70,0-1 0,1 2 1,1 0-1,0 1 1,-15 21-1,19-21 103,1 0 0,0 1 0,1 0 0,0 1 0,2 0 0,0 0 0,-7 34 0,7-20-32,3 0 1,0 0-1,2 60 1,2-75 78,2 1 0,0-1 1,1 0-1,0 0 1,2 0-1,12 32 0,-14-42-30,0 1-1,1-1 0,1 0 1,-1-1-1,1 1 1,0-1-1,0 0 0,1 0 1,0 0-1,0-1 0,0 0 1,1 0-1,0 0 0,0-1 1,0 0-1,0-1 1,9 4-1,-6-4 15,-1 0 0,1-1 0,0 0 0,0-1 1,0 0-1,0 0 0,0-1 0,0 0 0,0-1 0,0 0 0,0-1 0,16-4 1,-18 3-30,-1 0 1,1 0 0,-1-1 0,0 0 0,0 0 0,-1-1 0,1 1 0,-1-1 0,0-1 0,0 1-1,-1-1 1,1 0 0,-1-1 0,0 1 0,-1-1 0,5-8 0,-5 7-32,0 0 1,0 0-1,-1 0 1,0-1-1,0 0 1,-1 1-1,0-1 1,-1 0-1,0 0 1,0 0-1,-1 0 1,0 0-1,-2-12 1,2 18 1,-1 1 1,1 0 0,-1 0 0,1 0-1,-1 0 1,0 0 0,0 0 0,0 1 0,0-1-1,0 0 1,0 0 0,-1 1 0,1-1 0,-1 1-1,1-1 1,-1 1 0,1-1 0,-1 1-1,-2-2 1,1 2 0,1 1 0,-1-1 0,1 0 1,-1 1-1,1-1 0,-1 1 0,1-1 0,-1 1 0,1 0 0,-1 0 0,0 1 0,1-1 0,-1 0 1,-2 2-1,0-1 17,0 1 1,0 0 0,0 0-1,1 0 1,-1 0 0,1 1-1,-1 0 1,1 0 0,0 0-1,0 0 1,0 1 0,0 0-1,1-1 1,-1 2 0,-3 5-1,5-7 11,1 0-1,-1 1 0,1-1 0,0 0 1,0 1-1,0-1 0,0 1 1,1-1-1,-1 1 0,1-1 0,0 1 1,0-1-1,0 1 0,2 5 1,-1-4 6,1 0 1,-1 0 0,1-1 0,1 1 0,-1 0-1,0-1 1,1 0 0,0 0 0,4 5-1,5 3-32,-1-1-1,1-1 0,1 0 0,0-1 0,20 11 0,-32-19-20,19 11 271,0-1 0,27 9 0,-40-17-529,-1-1 0,0 0 0,1-1 0,-1 1-1,1-2 1,0 1 0,-1 0 0,1-1 0,-1-1 0,1 1 0,0-1 0,11-3 0,-5 0-1559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2:33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37 6880,'-84'-20'3136,"61"20"-2720,15 0 992,16-5-1120,5 2-160,24-5-960,7 8 448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2:41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1003 1728,'-4'2'4836,"3"-2"-4750,15-16 1959,-10 12-1791,0 0-1,0-1 1,-1 1-1,4-7 0,6-16 466,12-36 0,5-10-98,-5 16-410,38-77 266,29-17 84,24-46 46,-42 26-106,-65 148-277,10-28-37,-17 38-360,-3 13 166,1 0-1,0 0 0,0 0 0,0 0 0,0 0 0,0 0 0,-1 0 1,1 0-1,0 0 0,0 0 0,0 0 0,0 0 0,0 0 0,-1 0 1,1 0-1,0 0 0,0 0 0,0 0 0,0 0 0,0 0 1,-1 0-1,1 0 0,0 0 0,0 0 0,0 1 0,0-1 0,0 0 1,0 0-1,-1 0 0,1 0 0,0 0 0,0 0 0,0 0 0,0 1 1,0-1-1,0 0 0,0 0 0,-15 22-273,-85 139 254,65-111 233,3 2 1,2 1-1,2 1 0,3 1 0,-25 82 1,15 2 415,30-115-369,2 1-1,1-1 0,1 45 0,2-63-144,-1 0 0,1 0 0,0-1 0,1 1 0,-1 0 0,4 6 0,-4-10-49,0 0 1,0 0 0,0 0-1,0 0 1,0 0-1,1 0 1,-1-1-1,1 1 1,0 0-1,-1-1 1,1 0 0,0 1-1,0-1 1,0 0-1,0 0 1,0 0-1,0 0 1,0 0 0,3 1-1,1-1 5,1 0 0,-1-1-1,1 0 1,-1 0 0,1 0-1,-1-1 1,1 1 0,-1-2-1,1 1 1,-1-1 0,0 0 0,8-3-1,2-2 10,-1-1 0,0 0 0,20-14 0,-10 4-15,-10 8-41,0 0 0,0-2 0,-1 0 1,15-17-1,-6 1 116,-1-1 1,-2-1-1,23-45 0,-40 67-102,1-1 0,-2 1 0,1-1 0,-1 0 0,0 0 0,-1 0 0,0 0 0,0 0 0,-2-12 0,2 19-25,-1 1 1,0-1-1,1 0 0,-1 1 1,1-1-1,0 1 1,-1-1-1,1 1 1,0-1-1,0 1 1,0-1-1,0 1 0,0 0 1,0 0-1,1-1 1,-1 1-1,0 0 1,0 0-1,1 0 0,-1 0 1,3 0-1,-1-1-10,1 0-1,-1 0 1,1 1-1,-1 0 1,1 0-1,-1 0 0,1 0 1,0 0-1,4 1 1,-7 0 1,0 0 0,0 0 0,0 0 0,0 0 0,0 0 0,0 1 0,0-1 0,0 0 0,0 1 0,0-1 0,0 1 1,0-1-1,0 1 0,0-1 0,0 1 0,0 0 0,0 0 0,0-1 0,-1 1 0,2 1 0,-1 0 18,0 0 0,1 1 0,-1-1 0,0 0 1,-1 0-1,1 1 0,0-1 0,0 5 0,0 4-30,0-1 1,-1 1-1,-2 13 1,-1 14-115,2-9 156,-8 36 0,-2 4 84,10-61-105,0 1-1,1-1 0,0 1 1,1-1-1,0 1 1,3 10-1,-4-18 22,0 1-1,1-1 0,-1 1 0,1-1 0,-1 1 1,1-1-1,0 1 0,0-1 0,0 1 1,0-1-1,0 0 0,0 0 0,0 1 0,0-1 1,0 0-1,1 0 0,-1 0 0,0 0 1,1-1-1,1 2 0,-1-1 1,0-1 1,0 0-1,0 1 1,1-1-1,-1 0 1,0 0-1,0 0 0,0 0 1,0 0-1,0-1 1,0 1-1,1-1 0,2-1 1,6-2 12,-1-2 1,1 1-1,-1-2 1,14-10-1,-16 11-89,40-29 133,33-22 72,65-44-195,-63 43-114,-12 2 58,-58 44 137,-10 10-35,-3 2-11,1-1 0,-1 1-1,1 0 1,-1-1 0,1 1-1,-1-1 1,1 1-1,-1-1 1,1 1 0,-1-1-1,0 1 1,1-1 0,-1 1-1,0-1 1,1 1-1,-1-1 1,0 0 0,0 1-1,0-2 1,-12 7-161,-32 21 110,2 1 1,0 3 0,3 1 0,0 2 0,-36 40-1,67-64 64,0 1-1,0-1 0,-6 12 0,12-17 12,0-1 0,0 1 1,1 0-1,-1 0 0,1-1 0,0 1 0,0 0 0,0 0 0,1 0 0,-1 0 0,1 0 0,0 7 0,0-9-8,1-1 0,-1 1 0,0 0 0,1-1 0,-1 1 1,1-1-1,0 1 0,0-1 0,-1 1 0,1-1 0,0 0 0,0 1 1,0-1-1,1 0 0,-1 0 0,0 0 0,0 0 0,1 0 0,-1 0 1,0 0-1,1 0 0,-1 0 0,1-1 0,-1 1 0,1 0 0,-1-1 1,1 0-1,0 1 0,-1-1 0,1 0 0,2 0 0,4 1 18,-1-1-1,0 0 1,1-1-1,-1 0 1,11-3-1,-5 1-4,0-2 0,0 0 0,0 0 0,0-1 0,-1-1 0,0 0 0,-1 0 0,1-1 0,-1-1 1,-1 0-1,0 0 0,17-21 0,-9 6-36,-1 0 0,0-2 0,-2 0 1,21-51-1,-34 72-30,3-5-44,-4 6-1,-3 4-54,1 1 141,1 1 0,-1-1 0,0 1 0,0-1 0,0 1 0,1 0 0,-1-1 0,1 1 0,-1 0 0,1-1 0,0 3 0,-3 6 3,0 1-13,0 1 0,0 0 0,1 0 0,1 0 1,0 0-1,0 0 0,1 0 0,1 1 0,0-1 0,1 0 0,5 21 0,-5-29 15,-1 1 0,1-1-1,0 0 1,1 0 0,-1 0-1,1 0 1,2 3 0,-4-6 1,0 0 1,0 0-1,0 0 1,0 0-1,0 0 1,0-1-1,0 1 0,0 0 1,0-1-1,0 1 1,0 0-1,0-1 1,0 1-1,1-1 1,-1 0-1,0 1 1,0-1-1,1 0 1,-1 0-1,0 0 1,1 0-1,-1 0 1,0 0-1,0 0 1,1 0-1,-1-1 1,0 1-1,0 0 1,1-1-1,1 0 1,5-4 37,0 0 0,-1 0 0,0-1-1,1 0 1,-2 0 0,1-1 0,9-12 0,35-59 61,-37 54-51,29-37 1,-39 56-108,-1 1 1,0-1-1,0 0 0,0 1 1,4-10-1,-9 31-24,0 0 0,-1 0 0,-9 29 0,2-8 162,1-2-29,4-14-73,0 1 1,-3 25-1,7-34 1,0-12 32,1 0-1,-1 1 1,1-1 0,0 0 0,0 1 0,0-1-1,0 1 1,1 1 0,-1-3-13,0-1 1,0 0-1,0 0 1,1 0-1,-1 1 1,0-1-1,0 0 1,0 0-1,0 0 1,1 1-1,-1-1 1,0 0-1,0 0 1,0 0-1,1 0 1,-1 0-1,0 0 0,0 1 1,0-1-1,1 0 1,-1 0-1,0 0 1,0 0-1,1 0 1,-1 0-1,0 0 1,0 0-1,1 0 1,-1 0-1,14-6 148,10-11-24,0-2 1,34-33-1,8-8-140,-50 46 68,15-11-95,51-34 1,-81 59 21,0-1 0,0 1 0,-1-1 0,1 1 0,0 0 0,0-1 0,-1 1 1,1 0-1,0 0 0,0 0 0,0-1 0,-1 1 0,1 0 0,0 0 0,1 0 0,-1 1 8,-1-1-1,0 0 1,1 0-1,-1 0 1,0 0-1,1 1 1,-1-1-1,0 0 1,0 0-1,1 1 0,-1-1 1,0 0-1,0 1 1,1-1-1,-1 0 1,0 1-1,0-1 1,0 0-1,0 1 1,1-1-1,-1 0 0,0 1 1,0 0-1,0 3-32,0 0-1,0 0 0,0 0 0,0 0 0,-2 4 1,1 3 46,-2 102 14,3-105 1,0 1 11,-1-5-13,1 1-1,1 0 1,-1-1-1,2 7 1,-2-9-4,0-1-1,1 0 1,-1 1 0,1-1 0,-1 0-1,1 0 1,0 1 0,0-1 0,0 0-1,-1 0 1,1 0 0,0 0 0,0 0-1,0 0 1,1 0 0,-1 0 0,0 0-1,0-1 1,2 2 0,0-1 3,1 0 1,-1 0-1,1-1 1,-1 1-1,1-1 0,-1 0 1,1 0-1,-1 0 0,1 0 1,-1-1-1,1 1 1,-1-1-1,1 0 0,-1 0 1,1 0-1,-1 0 0,0-1 1,0 1-1,0-1 1,5-3-1,0-1 36,0 0 0,1 0 1,-2-1-1,1 0 0,-1 0 0,8-11 0,6-13 41,33-66 0,-12 18-33,-30 59-50,-8 11-145,0 1 1,1 0 0,1 0 0,8-10-1,-13 18 132,-1 0 0,0 0 0,0 0 0,0 0 0,0 0 0,0 0 1,0 0-1,1 0 0,-1 0 0,0 0 0,0 0 0,0 0 0,0 0 0,0 0 0,0 0 0,1 0 0,-1 0 0,0 0 0,0 1 0,0-1 0,0 0 0,0 0 0,0 0 0,0 0 0,0 0 0,0 0 0,0 0 0,0 1 0,1-1 0,-1 0 0,0 0 0,0 0 0,0 0 0,0 0 1,0 0-1,0 1 0,0-1 0,0 0 0,0 0 0,0 0 0,0 0 0,0 0 0,0 0 0,0 1 0,0-1 0,-1 0 0,1 0 0,0 0 0,0 0 0,0 0 0,0 0 0,0 1 0,0 9-37,-15 103 144,-50 190 0,62-292-93,2-7 32,0 1 1,0 0-1,-1-1 1,0 0-1,-3 8 1,5-12-34,-1 0 0,1 1 1,0-1-1,0 0 0,0 0 0,-1 0 0,1 1 1,0-1-1,0 0 0,-1 0 0,1 0 1,0 0-1,0 1 0,-1-1 0,1 0 0,0 0 1,-1 0-1,1 0 0,0 0 0,0 0 1,-1 0-1,1 0 0,0 0 0,-1 0 0,1 0 1,0 0-1,0 0 0,-1 0 0,1 0 1,0 0-1,-1 0 0,1-1 0,0 1 0,0 0 1,-1 0-1,1 0 0,0 0 0,0 0 1,-1-1-1,1 1 0,0 0 0,0 0 0,0-1 1,-1 1-1,1 0 0,0 0 0,0-1 1,0 1-1,0 0 0,0 0 0,-1-1 0,1 1 1,-8-19 114,-13-78-120,19 93-6,1-1 1,0 1-1,0 0 1,1 0-1,-1-1 0,1 1 1,0 0-1,1-8 1,0 7-43,1 7-12,0 1 0,0-1-1,1 1 1,-1-1 0,4 3 0,-4-4 39,3 4 38,0-1-1,1 0 1,0 0-1,0 0 1,0-1-1,0 0 1,1 0 0,11 3-1,-14-5-11,0-1 0,0 1 1,0-1-1,0 1 0,0-1 0,0 0 1,0-1-1,0 1 0,0-1 0,1 0 0,-2 0 1,1 0-1,0 0 0,0-1 0,7-3 1,-1-2 0,1 0 1,-1-1 0,-1 0 0,12-11 0,31-41 69,-28 32-67,17-18-27,34-41-11,-52 64 34,-1-1-356,-24 46 170,-28 103 49,27-107 163,1 0 0,1 0 1,0 0-1,2 1 0,2 20 1,-2-35-6,-1-1 0,1 0 0,0 0 0,0 0 1,0 0-1,0 0 0,1 0 0,-1 0 0,1 0 0,0 0 1,0 0-1,3 4 0,-3-6-2,0 1 1,0-1-1,0 0 0,0 1 1,0-1-1,0 0 0,0 0 1,0 0-1,1-1 0,-1 1 1,0 0-1,0-1 0,1 0 1,-1 1-1,0-1 0,1 0 1,-1 0-1,1 0 0,2-1 1,1 0-1,1-1 0,0 0 1,-1 0-1,0 0 0,1-1 0,-1 0 1,0-1-1,0 1 0,-1-1 1,8-6-1,6-7 67,23-25-1,-41 41-96,29-35 121,-1-2 1,27-47 0,-26 37 5,38-44-1,-60 82-129,98-123 17,-83 102-124,-2-1-1,25-51 1,-43 77 62,-1 1 0,0-1 0,0 0 0,0 0 0,1-8 0,-3 14 40,0-1 0,0 0 0,0 1 0,1-1 0,-1 1 0,0-1 0,0 0 0,0 1 0,0-1 0,0 0 0,0 1 0,-1-1 0,1 1-1,0-1 1,0 0 0,0 1 0,-1-1 0,1 1 0,0-1 0,0 1 0,-1-1 0,0 0 0,1 1 1,0 0-1,-1-1 1,1 1-1,-1 0 1,1 0 0,-1 0-1,1 0 1,-1 0-1,1 0 1,-1 0 0,1 0-1,-1 0 1,1 0-1,-1 1 1,1-1 0,-1 0-1,1 0 1,-1 0-1,1 0 1,-1 1 0,1-1-1,-6 4-38,0 0 0,1 0 0,-6 5 0,11-9 47,-22 22-46,0 1-1,2 1 1,1 1 0,0 0 0,2 1 0,1 1-1,2 1 1,-23 58 0,29-59 55,1 0 0,1 0 0,1 1 0,2 0 1,1 0-1,1 36 0,1-57-2,2 42 137,-2-47-120,1 0-1,-1 1 1,0-1-1,1 1 1,0-1 0,-1 0-1,1 0 1,0 1-1,0-1 1,0 0-1,1 0 1,-1 0-1,0 0 1,1 0-1,2 2 1,-3-3-19,-1-1 0,1 0 0,0 1 0,0-1 0,-1 0 0,1 1 0,0-1 1,0 0-1,0 0 0,-1 0 0,1 0 0,0 0 0,0 0 0,0 0 0,-1 0 0,1 0 0,0 0 0,0 0 1,0-1-1,-1 1 0,1 0 0,0-1 0,0 1 0,-1 0 0,1-1 0,1 0 0,17-16 80,-16 13-56,165-169-83,-165 169 37,0 1 5,-1 1 0,1-1-1,0 1 1,0-1 0,6-2 0,-9 5 8,0 0 0,0 0 0,0-1 0,1 1 0,-1 0 0,0 0 0,0 0 0,1 0 0,-1 0 0,0 0 0,0 0 0,0 0 0,1 0 0,-1 0 0,0 0 0,0 0 0,1 0 0,-1 0 0,0 0 0,0 0 0,1 0 0,-1 0 0,0 1 0,0-1 0,0 0 0,1 0 0,-1 0 0,0 0 0,0 0 0,0 1 0,1-1 0,-1 0 0,0 0 1,0 0-1,0 1 0,0-1 0,0 0 0,1 0 0,-1 0 0,0 1 0,0-1 0,0 0 0,0 0 0,0 1 0,0-1 0,1 14-30,-1-12 27,0 114-233,0-111 260,0-1 1,1 1-1,0 0 1,-1 0-1,1-1 1,1 1-1,-1 0 1,1-1-1,0 1 1,0-1-1,4 7 1,-4-8-15,0-1 1,0 0 0,0 1-1,0-1 1,0 0 0,1 0-1,-1 0 1,1 0-1,-1-1 1,1 1 0,0-1-1,0 0 1,-1 1 0,1-1-1,0 0 1,0-1-1,0 1 1,0 0 0,4-1-1,1 0 46,-1 0 1,1-1-1,0 0 0,0 0 0,-1-1 0,1 0 0,-1-1 1,0 1-1,1-1 0,-1-1 0,11-6 0,-1-1 26,0-1 1,-1-1-1,18-17 0,-20 14-195,22-28 1,-6 5-131,-38 55 76,0 1 1,-8 24-1,11-20 148,1 0 0,-4 39 0,8-53 36,0 1 1,0-1-1,0 0 1,1 0-1,0 1 1,1-1-1,-1 0 1,2 0-1,-1 0 1,1-1 0,0 1-1,4 6 1,-7-11-3,1-1 0,0 0 0,-1 0 0,1 0 0,0 0 0,0 0 1,0 0-1,0 0 0,0 0 0,0 0 0,0-1 0,0 1 0,0 0 1,0-1-1,0 1 0,0 0 0,1-1 0,-1 0 0,0 1 0,0-1 1,1 0-1,-1 1 0,0-1 0,1 0 0,-1 0 0,0 0 0,3-1 0,-2 1 6,0-1-1,0 0 0,0 0 0,0 0 0,-1 0 0,1-1 1,0 1-1,0 0 0,-1-1 0,1 1 0,-1-1 0,1 0 1,-1 1-1,0-1 0,0 0 0,2-4 0,3-5-6,-1-1 1,0 0-1,-1 0 0,0 0 0,-1 0 1,-1-1-1,0 1 0,0-1 0,-1 0 0,-1 0 1,-2-21-1,1 28-31,-1 0-1,0-1 1,-1 1 0,1 0-1,-1 0 1,0 0 0,-1 1-1,1-1 1,-1 1 0,0 0-1,0 0 1,-1 0 0,0 0-1,0 1 1,0 0 0,0 0-1,0 0 1,-1 1 0,0 0-1,0 0 1,0 0 0,-9-2-1,13 4 57,-5-1 98,13-1-70,4 0-70,40-20 85,16-4 138,37-3-322,-87 27 45,1 0 0,-1 1 0,1 1 0,25 1 0,-39 1 37,0-1 1,0 0-1,-1 1 1,1 0-1,0 0 1,0 0-1,0 0 0,-1 0 1,1 0-1,0 1 1,2 2-1,-3-3 24,-1 0 0,0 0-1,1 1 1,-1-1 0,0 0 0,0 1-1,0-1 1,0 1 0,0 0 0,0-1-1,0 1 1,-1 0 0,1-1-1,-1 1 1,1 0 0,-1 0 0,0 0-1,1-1 1,-1 4 0,-1 3 20,0-1-1,0 1 1,-4 12 0,3-13-20,0 1 0,1-1 1,-1 14-1,2-20 10,0 0 1,0-1-1,0 1 1,0 0-1,0 0 1,0 0-1,0-1 1,0 1-1,0 0 1,1 0-1,-1-1 1,0 1-1,0 0 1,1 0-1,-1-1 1,1 1-1,-1 0 1,0-1-1,1 1 1,0-1-1,-1 1 1,1 0-1,-1-1 1,1 1-1,0-1 1,-1 0-1,1 1 1,0-1-1,-1 1 1,1-1-1,0 0 1,0 0-1,-1 1 1,1-1-1,0 0 1,0 0-1,-1 0 1,1 0-1,0 0 1,0 0-1,0 0 1,-1 0-1,1 0 1,1 0-1,4-2 31,0 1 0,0-1 0,0 0 0,9-5 0,-7 4-41,31-15 52,42-25 1,8-5 2,-79 43-88,-6 2-9,0 1 0,1 0 0,-1 0 0,1 0 0,-1 1 0,1 0 0,0 0 1,5-1-1,-9 2 35,0 0 0,0 0 0,0 1 1,-1-1-1,1 0 0,0 0 0,0 1 0,0-1 1,-1 0-1,1 1 0,0-1 0,-1 1 1,1-1-1,0 1 0,-1-1 0,1 1 1,0 0-1,-1-1 0,1 1 0,-1 0 1,1-1-1,-1 1 0,0 0 0,1 0 1,-1-1-1,0 1 0,1 0 0,-1 0 0,0 0 1,0 0-1,0 1 0,2 31-240,-3-26 225,1 142 342,1-139-254,-1-1-1,2 0 0,-1 0 1,1 0-1,1 0 0,-1 0 1,9 17-1,-10-25-37,0 1 0,0 0 0,0-1 0,0 1 0,0-1 0,1 1-1,-1-1 1,1 0 0,-1 1 0,1-1 0,-1 0 0,1 0 0,0 0 0,0 0 0,-1 0 0,1-1 0,0 1 0,0 0 0,0-1 0,0 1 0,0-1 0,0 0 0,0 0-1,0 0 1,0 0 0,0 0 0,0 0 0,0 0 0,2-1 0,4-1 5,0 0 0,0-1-1,0 0 1,-1 0 0,14-8 0,27-17 265,43-35 1,-29 9-1124,-47 39-1280,23-33 0,-36 46 1533,0-1 1,-1 1-1,1-1 0,-1 0 0,0 0 0,0 1 1,1-7-1,-2 8 204,1-1 0,-1 1 0,0 0 1,0-1-1,0 1 0,0 0 0,0 0 1,0-1-1,-1 1 0,1 0 0,0 0 0,-1-1 1,1 1-1,-1 0 0,1 0 0,-1 0 1,1 0-1,-3-2 0,-5-3-2789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2:42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60 4736,'-26'-20'2144,"17"17"-1856,5-2 2912,-1 2-1216,10 0-1152,-1-6-256,5 9-352,1-8-288,-2 8 0,0-3 96,2 3 0,-7-5-2496,2 10 1376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2:42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60 4480,'-21'-4'718,"7"2"558,33 4 1295,31 2 65,60-2-1,51-9-1511,-120 4-788,80-3-13,287-29 345,-377 29-1862,-3 2 309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2:42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40 6720,'-23'-20'5248,"32"20"-4512,0-3 288,4 3-640,1-8-160,3 8-128,-4-3-160,5 3 32,-8-5-2848,3 5 1536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25:49.6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302 0 576,'10'0'6960,"-11"8"-6763,-2-2-84,1-1-1,-1 0 1,-1 1-1,1-1 1,-1-1 0,0 1-1,0-1 1,0 1-1,-6 3 1,-16 20 190,12-6-217,-14 26-1,-3 5-16,-82 134 833,88-143-257,2-12-538,22-32-190,1 0 0,0 0 0,0 0 0,0 1 1,0-1-1,0 0 0,0 0 0,0 0 0,-1 1 1,1-1-1,0 0 0,0 0 0,0 0 1,0 0-1,-1 1 0,1-1 0,0 0 0,0 0 1,0 0-1,-1 0 0,1 0 0,0 0 0,0 0 1,-1 0-1,1 0 0,0 0 0,0 0 0,0 0 1,-1 0-1,1 0 0,0 0 0,0 0 0,-1 0 1,1 0-1,0 0 0,0 0 0,0 0 0,-1 0 1,1 0-1,-1-6-3789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2:43.2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78 2144,'-30'-6'10410,"35"3"-8836,25-7-371,-1 2 0,2 1 0,32-3 1,97-3-776,-80 8 96,262-11-156,-253 19-406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6:14.4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525 26 1984,'1'0'174,"0"-1"1,-1 1-1,1-1 0,-1 1 0,1-1 1,-1 0-1,1 1 0,-1-1 1,1 0-1,-1 0 0,1 1 0,-1-1 1,0 0-1,1 0 0,-1 0 1,0 1-1,0-1 0,0 0 1,0 0-1,0 0 0,1 0 0,-2-1 1,1 0 930,2 0 222,0-1-602,-1 5-190,-6 6-482,0 13 98,-1 30 0,0-1 145,1-17-51,-2-1 0,-2 1 1,-1-1-1,-24 53 0,15-45-97,-71 156 651,16 8-60,28-59 247,45-141-1012,-2 3 1079,-7-8 46,1-1-1214,2 1 48,3 0 56,-1 0 1,1 1 0,0-1 0,0 1 0,0 0-1,-9 1 1,-25 2 130,23-3-220,-24 5 0,12-4-123,24-1 154,0-1 0,0 1 0,0 0 0,0 0 1,0 1-1,0-1 0,0 1 0,1-1 0,-6 3 0,36-1-11,17-3 310,0-2-1,46-10 1,86-28 463,31-29-310,-202 68-333,0-1 0,0 0 0,0-1 0,8-6 0,-3 2 175,-10 7-242,-1 0 0,0 0 0,0 1 0,1-2 0,-1 1-1,0 0 1,0 0 0,0 0 0,0 0 0,0 0 0,0 0 0,-1-1 0,1-5-502,0-10-1438,0 0 565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6:14.8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61 115 2816,'-10'1'644,"-21"-2"396,30 0-750,-1 1 1,1 0-1,0-1 0,-1 1 1,1-1-1,0 1 0,-1-1 0,1 0 1,0 0-1,0 1 0,-2-3 1,3 3-254,0 0 0,0 0 1,-1 0-1,1 0 0,0-1 0,0 1 1,0 0-1,0 0 0,0 0 1,0 0-1,-1-1 0,1 1 0,0 0 1,0 0-1,0 0 0,0-1 1,0 1-1,0 0 0,0 0 0,0 0 1,0-1-1,0 1 0,0 0 1,0 0-1,0 0 0,0-1 0,0 1 1,0 0-1,0 0 0,0 0 1,0-1-1,0 1 0,1 0 0,6-5 499,16-1-89,142-13 2195,-18 2-1376,-106 10-934,62-18-1,-28 6 298,-61 17-511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6:23.5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1105 1984,'-4'2'3349,"4"-1"-3300,3-13 2745,37-73 459,-1 4-2469,-25 47-631,3 1 0,0 0 1,24-32-1,6 10-59,-40 47-93,0 1 0,1 1 1,0-1-1,0 1 0,11-6 1,-18 11-9,1 1 0,-1-1 0,0 0 0,0 1 0,1 0 0,-1-1 0,0 1 0,1 0 0,-1-1 0,1 1 0,-1 0 0,0 0 0,1 0 0,-1 0 0,0 0 0,1 0 0,-1 1 0,0-1 0,1 0 0,1 2 0,-1-1 1,0 0-1,-1 0 1,1 0-1,-1 1 0,1-1 1,-1 1-1,1-1 1,-1 1-1,0-1 1,0 1-1,0 0 1,2 2-1,0 4 13,0 0-1,-1-1 1,0 1 0,0 0 0,1 13-1,1 30 134,-5 82 0,-2-39 191,3-93-298,0 0 0,0 0 0,0 0 0,0 0 0,0 0 0,0 0 0,0 0 0,0-1 0,0 1 0,1 0 0,-1 0-1,0 0 1,1 0 0,-1 0 0,1-1 0,-1 1 0,0 0 0,1 0 0,0-1 0,-1 1 0,1 0 0,-1-1 0,2 2 0,-1-2 6,0 0-1,-1 0 1,1 0 0,0 0 0,0 0 0,0 0 0,0 0-1,0 0 1,-1 0 0,1-1 0,0 1 0,0 0 0,0 0-1,-1-1 1,1 1 0,0 0 0,0-1 0,-1 1 0,1-1 0,0 1-1,-1-1 1,1 0 0,1 0 0,11-13 32,0 0-1,-1-1 1,-1 0 0,0-1 0,-1 0 0,8-19-1,-8 16-173,1 0-1,1 1 0,25-30 0,-37 47 84,1 0-1,0 0 1,-1 1-1,1-1 1,0 0-1,0 0 0,0 1 1,0-1-1,0 1 1,0-1-1,0 1 1,0-1-1,0 1 1,0-1-1,0 1 1,0 0-1,0 0 1,1 0-1,1-1 0,-2 2 21,0-1 0,0 1 0,1-1 0,-1 1 0,0-1 0,0 1 0,0 0 0,0-1 0,0 1 0,0 0 0,0 0 0,0 0 0,0 0 0,0 0 0,0 0 0,1 2 0,2 5-18,1 0 0,-2 1 0,1-1 0,-1 1 0,-1 0 0,0 0 0,0 0 0,0 10 0,2 2 20,2 11 17,6 29-53,-11-55 83,2 1 0,-1 0 0,1-1 0,0 0 0,0 1 1,5 7-1,-7-13-13,0 0 0,-1 0 1,1-1-1,0 1 0,0 0 1,0 0-1,-1 0 0,1-1 1,0 1-1,0 0 1,0-1-1,0 1 0,0-1 1,0 1-1,0-1 0,0 1 1,0-1-1,1 0 0,-1 0 1,0 1-1,2-1 1,-1 0 10,0-1 0,-1 1 0,1-1 1,0 1-1,-1-1 0,1 0 0,-1 1 0,1-1 1,-1 0-1,1 0 0,-1 0 0,3-3 1,2-2-2,0 0 0,-1-1 0,0 0 1,7-10-1,23-48 83,33-83 0,-24 50 101,31-82 96,-58 123-365,12-73-1,-21 92 10,35-217 90,-42 244-98,0 7-8,0 1 0,-1-1 1,1 1-1,-1 0 0,0-1 0,0 1 1,-1-1-1,1 1 0,-2-6 0,2 9 43,0 0 0,0 0 0,0 0 0,0 0 0,0 0 0,0 0 0,0 0 0,0 0 0,0 0 0,0 0 0,0 1-1,0-1 1,0 0 0,0 0 0,0 0 0,0 0 0,0 0 0,0 0 0,0 0 0,0 0 0,0 0 0,0 0-1,0 0 1,0 0 0,0 0 0,0 0 0,0 0 0,0 0 0,0 0 0,0 0 0,0 0 0,0 0 0,0 0 0,0 0-1,-1 1 1,1-1 0,0 0 0,0 0 0,0 0 0,0 0 0,0 0 0,0 0 0,0 0 0,0 0 0,0 0-1,0 0 1,0 0 0,0 0 0,0 0 0,0 0 0,0-1 0,0 1 0,-1 0 0,1 0 0,0 0 0,0 0-1,0 0 1,0 0 0,0 0 0,-5 14-70,0-1-1,0 1 0,1 0 1,1 1-1,-2 19 0,1-7 27,-24 190-255,24-158 310,6 105 1,2-133 8,0 0 0,16 57 0,-14-69-14,2 1 1,0-1 0,0 0 0,2-1-1,16 24 1,-23-37 53,0 0 0,1-1-1,0 0 1,0 0 0,0 0 0,0 0-1,1 0 1,5 2 0,-9-5-29,1 0 0,0 0 0,0 0 0,0 0 0,0-1 0,0 1 1,0-1-1,1 1 0,-1-1 0,0 0 0,0 0 0,0 0 0,0 0 0,0 0 0,1-1 0,-1 1 0,0-1 1,0 1-1,0-1 0,0 0 0,0 1 0,0-1 0,2-2 0,4-2 17,-1-1 0,0 0 0,0 0 0,0-1 0,-1 1 0,0-2 0,0 1 0,-1 0 0,0-1 1,7-15-1,-2 2 29,-2-1 1,0-1-1,6-23 1,-13 40-48,1 0 1,-1 0 0,1 1-1,-2-1 1,1 0 0,-1-1-1,0 1 1,0 0 0,0 0-1,-1 0 1,0 0 0,-4-11-1,5 16-36,0 0-1,0 1 1,-1-1-1,1 1 1,0-1-1,-1 0 1,1 1-1,0-1 1,-1 1-1,1-1 0,-1 1 1,1-1-1,-1 1 1,1-1-1,-1 1 1,0-1-1,1 1 1,-1 0-1,1-1 1,-1 1-1,0 0 1,1 0-1,-1-1 0,0 1 1,1 0-1,-1 0 1,0 0-1,0 0 1,1 0-1,-1 0 1,0 0-1,1 0 1,-1 0-1,0 0 0,1 0 1,-1 1-1,0-1 1,0 0-1,1 0 1,-1 1-1,1-1 1,-2 1-1,0 0-30,0 1-1,-1-1 0,1 1 1,0 0-1,0-1 1,0 1-1,1 0 0,-1 0 1,-2 4-1,1 0 27,0 0 1,1 1-1,0-1 0,0 0 0,0 1 1,1-1-1,-1 11 0,0 50 64,2-50-60,1 3-64,0 1 1,7 34-1,-5-44 86,0 0-1,0 0 1,1-1 0,0 1-1,1-1 1,8 14 0,-12-22 9,0 0 0,0 0 0,1 0 0,-1 0 0,1 0 0,-1-1 0,1 1-1,0 0 1,0-1 0,0 1 0,0-1 0,0 0 0,0 0 0,0 0 0,0 0 0,0 0 0,0 0 0,1 0 0,-1-1 0,0 1 0,1-1 0,-1 0 0,0 0 0,1 1 0,-1-1 0,0-1 0,1 1 0,-1 0 0,1-1 0,3-1-1,2-1 25,0-2 0,0 1-1,0-1 1,-1 0-1,0-1 1,0 0-1,0 0 1,-1 0-1,9-12 1,5-9 1,21-37 1,-10 14 115,-10 19-163,73-101 90,-93 131-96,1-1 0,0 0-1,-1 1 1,1 0 0,0-1 0,0 1 0,0 0 0,0 0 0,0 0 0,0 0 0,0 0-1,0 0 1,1 1 0,-1-1 0,0 1 0,0 0 0,1-1 0,-1 1 0,0 0-1,1 0 1,-1 1 0,0-1 0,0 0 0,1 1 0,-1-1 0,0 1 0,0 0 0,0 0-1,0 0 1,0 0 0,0 0 0,0 0 0,0 0 0,0 1 0,0-1 0,-1 1 0,1-1-1,0 1 1,-1 0 0,1 0 0,-1-1 0,0 1 0,0 0 0,0 0 0,1 3-1,7 17-92,-1 0 0,7 35 0,-9-33 152,1-1 1,11 26-1,-12-34-8,14 27-10,-18-39 13,0 1 0,1-1 0,-1 1 1,1-1-1,-1 0 0,1 0 0,0 0 0,6 3 0,-8-5-30,0-1 0,-1 1 0,1-1 1,0 0-1,0 1 0,0-1 0,0 0 0,0 0 1,0 0-1,0 1 0,0-1 0,0 0 0,-1 0 0,1 0 1,0-1-1,0 1 0,0 0 0,0 0 0,0 0 1,0-1-1,0 1 0,0-1 0,-1 1 0,1 0 1,0-1-1,0 1 0,0-1 0,-1 0 0,2 0 1,2-3 41,-1 0 1,1 0 0,5-8 0,-4 6-28,7-13 59,-1 0 0,0-1 0,14-37 0,-17 38-88,3-13-2,-9 24 0,0 0 0,1 0 0,6-11 0,14-29-320,-23 48 314,0-1-1,0 1 0,1 0 0,-1 0 0,0 0 1,0 0-1,0-1 0,1 1 0,-1 0 0,0 0 0,0 0 1,0 0-1,1 0 0,-1 0 0,0 0 0,0 0 1,1 0-1,-1-1 0,0 1 0,0 0 0,1 0 1,-1 0-1,0 1 0,0-1 0,1 0 0,-1 0 0,0 0 1,0 0-1,1 0 0,-1 0 0,0 0 0,0 0 1,0 0-1,1 0 0,-1 1 0,0-1 0,0 0 0,0 0 1,1 0-1,-1 0 0,0 1 0,0-1 0,12 11-19,-8-6 25,0-1 7,0 0 1,0 0-1,0 0 0,-1 1 0,0 0 0,0-1 0,0 1 0,-1 0 0,0 0 0,1 1 0,-2-1 0,3 10 0,0 4-18,-1 1 0,0 24 0,2 89 956,12-176-713,-8 18-186,2 1 0,0 0 0,15-23 0,-16 32-85,1 1 1,0 0 0,1 0-1,0 1 1,1 1 0,1 0-1,14-10 1,-26 21 26,-1 0-1,0 1 1,1-1 0,-1 0-1,1 0 1,-1 1-1,1-1 1,0 1 0,-1 0-1,1-1 1,-1 1-1,1 0 1,0 0 0,-1 0-1,1 0 1,0 0 0,-1 0-1,1 0 1,0 1-1,-1-1 1,1 1 0,2 0-1,-2 0-6,0 1 0,0-1 0,-1 1 0,1-1 0,0 1 0,-1-1 0,1 1 0,-1 0-1,1 0 1,-1 0 0,0 0 0,0 0 0,0 0 0,0 0 0,1 4 0,7 25 138,7 53 1,-2-7-164,-13-73 61,0 0 0,0 0 0,0 0 0,1-1 0,0 1 1,0 0-1,0-1 0,0 1 0,0-1 0,1 0 0,3 5 0,-5-7-2,1 0 0,0 1 0,0-1-1,-1 0 1,1 0 0,0 0-1,0 0 1,0 0 0,0-1-1,0 1 1,0-1 0,0 1 0,0-1-1,0 0 1,0 1 0,0-1-1,1 0 1,-1 0 0,0-1 0,0 1-1,0 0 1,0-1 0,3-1-1,1 0 11,-1 0 0,0-1 0,0 0 0,0 0 0,0 0 0,0-1 0,6-6 0,27-31 155,-34 37-134,19-23-61,38-57 0,-57 71 39,-4 12-213,-2 8 59,-12 90 168,9-71-102,-1 40-1,6-58 59,0-1 0,0 0 0,1 1 0,0-1 0,0 0 0,1 0 0,0 1 0,0-1 0,0 0 0,6 10 0,-7-17 22,-1 1-1,0-1 1,0 1 0,1-1-1,-1 0 1,0 1 0,1-1-1,-1 0 1,0 1 0,1-1-1,-1 0 1,1 1 0,-1-1-1,0 0 1,1 0 0,-1 0-1,1 1 1,-1-1 0,1 0-1,-1 0 1,1 0 0,-1 0-1,1 0 1,-1 0 0,1 0-1,-1 0 1,0 0 0,1 0-1,-1 0 1,1 0 0,-1 0-1,1 0 1,-1-1 0,1 1-1,-1 0 1,1 0 0,-1 0-1,0-1 1,1 1 0,-1 0-1,1-1 1,-1 1 0,0 0-1,1-1 1,-1 1 0,0 0-1,0-1 1,1 1-1,-1-1 1,2-2 28,1 0-1,-2 1 0,1-1 1,0 0-1,0 0 0,-1-1 1,1-2-1,8-27-74,-2 0 0,-1-1 0,-2 0 0,1-65 0,-10 145-169,2-33 133,1 0 0,1 24 0,0-30 25,1 7 6,1 1 0,5 19 1,-7-31 52,1 0 0,0 0-1,1 1 1,-1-1 0,0 0 0,1 0 0,0 0 0,0-1 0,0 1 0,0 0 0,0-1-1,0 1 1,1-1 0,-1 0 0,6 4 0,-6-5-8,0 0 1,-1-1-1,1 1 0,0-1 0,0 1 1,0-1-1,0 0 0,-1 0 1,1 0-1,0 0 0,0 0 1,0 0-1,0 0 0,0-1 0,-1 1 1,1-1-1,0 1 0,0-1 1,-1 0-1,1 1 0,0-1 0,2-2 1,3-2 28,0 0 1,0 0 0,8-10-1,0 0 54,-1-1-1,23-34 0,-10 13-30,95-139 155,-104 146-193,-1-1 0,-1 0 0,-2-2 0,11-36 0,-8 9-200,16-112-1,-33 168 183,1-2-18,0 0-1,0 0 1,-1 0-1,0-1 1,0 1-1,-1 0 1,-1-7-1,2 13 9,0-1 1,0 0-1,0 1 0,-1-1 0,1 1 1,0-1-1,0 1 0,-1-1 0,1 0 1,0 1-1,-1-1 0,1 1 1,0-1-1,-1 1 0,1 0 0,-1-1 1,1 1-1,-2-1 0,2 1 2,0 0 0,-1 0 0,1 0 0,-1 0 0,1 0 0,0 0 0,-1 0 0,1 0 0,0 0 0,-1 0 0,1 0 0,-1 0 0,1 0 0,0 0 0,-1 1 0,1-1 0,0 0 0,-1 0 0,1 0 0,0 1 0,0-1 0,-1 1 0,-2 2-11,0 1 0,0 0-1,0-1 1,-3 6 0,-16 33-78,1 1 0,2 1 0,3 0 1,-14 52-1,28-85 94,0 0 1,0-1-1,1 1 1,0 0-1,1 0 1,0 0-1,1 0 1,0 0 0,1 0-1,0-1 1,1 1-1,0 0 1,1-1-1,0 0 1,8 15-1,-4-10 56,2 0 1,0 0-1,1-1 0,0 0 0,1-1 0,0 0 0,1-1 0,27 19 0,-35-28-138,0 1 0,1-1 0,0 0 0,0 0 0,0 0 0,0-1 0,10 2 0,-12-3-523,0 0 0,0-1 0,0 0 0,0 0 0,0 0-1,0 0 1,0-1 0,5-1 0,9-1-1598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6:24.1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 71 2560,'-4'-3'558,"0"-1"1,0 1-1,0 0 1,0 1-1,-1-1 1,-5-1-1,3-1 1544,6 3-1774,4 3-145,10 3 246,-1-1-1,1 1 1,-1-2-1,1 0 1,16 1-1,65-4 1000,-84 1-1256,38-1 402,0-3 0,86-17 1,-19-4 70,-98 22-1034,1 0-1,18 1 1,-32 2 229,32-1-725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6:28.5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226 211 1728,'-2'-2'277,"1"0"1,-1-1-1,0 1 0,1 0 1,0-1-1,-1 1 0,1-1 1,0 1-1,0-4 1,0 3 22,-1 0 0,1-1 0,0 1 0,-1 0 0,1 0 0,-4-3 0,-4-8 823,8 12-967,0-1 1,-1 1-1,1 0 0,-1-1 0,0 1 0,1 0 1,-1 0-1,0 0 0,-1 0 0,1 0 0,-3-1 1,4 2-112,-5-2 323,-1 0 1,1 0-1,-1 0 0,-13-3 1,17 6-373,1 0 0,0 0 0,0 0 0,-1 0 0,1 0 0,0 0 0,-1 1 0,1-1 0,0 1 0,0 0 0,-1-1 0,1 1 0,0 0 0,0 0 0,0 0 0,0 1 1,0-1-1,0 0 0,-2 3 0,0 1-33,-1 0 0,1 0 1,-1 1-1,2 0 1,-1-1-1,1 1 0,0 0 1,-4 11-1,-1 5 66,-5 25 0,9-26 29,0-1 1,1 0-1,2 1 1,0 0-1,2 22 1,-1-31 6,2-1 0,-1 0 0,2 0 0,0 0 0,0 0 0,0-1 0,2 1 0,-1-1 0,1 0 0,13 18 0,-15-23 2,0-1-1,1-1 0,0 1 1,-1 0-1,1-1 0,1 0 1,-1 0-1,0 0 0,1 0 1,-1-1-1,1 0 0,0 0 1,8 3-1,-6-4 39,1 1 0,-1-2 0,0 1 0,1-1 0,-1 0 0,1 0 0,-1-1 0,12-3 0,4-2 64,-1-1-1,-1-2 1,0 0-1,0-1 1,21-14 0,-1-4 17,55-48 1,-84 63-229,-11 12-5,0-1 0,1 1 0,-1-1 0,1 1 0,-1-1 0,1 1 0,-1 0 0,1 0 0,3-2 0,-5 3 33,1 0 0,-1 0 0,0 1 0,1-1 0,-1 0 0,0 0 0,1 0 0,-1 1 0,0-1 0,0 0 0,1 0 0,-1 1 0,0-1 0,0 0 0,0 1 0,1-1 0,-1 0 0,0 0 0,0 1 0,0-1 0,0 0 0,0 1 0,0-1 0,1 0 0,-1 1 0,0-1 0,0 1 0,0-1 1,0 0-1,0 1 0,0-1 0,0 0 0,-1 1 0,1-1 0,0 1 0,0 0-22,0 6 12,1 0 0,0 0 0,1 0 0,-1 0 0,1 0 0,0-1 0,1 1 0,0 0 1,0-1-1,0 0 0,1 0 0,0 0 0,0 0 0,1 0 0,-1-1 0,1 0 0,7 6 0,-8-7 65,1 0 0,0-1 0,-1 1 1,1-1-1,0 0 0,1-1 0,-1 1 0,0-1 0,1 0 1,0-1-1,-1 1 0,1-1 0,0 0 0,0 0 1,-1-1-1,1 0 0,0 0 0,0 0 0,0-1 1,-1 1-1,10-4 0,-11 3 15,-1 0 0,1-1 1,0 1-1,-1-1 0,0 0 0,1 0 1,-1-1-1,0 1 0,0 0 0,0-1 1,0 0-1,-1 0 0,1 0 0,-1 0 0,0 0 1,1 0-1,-2-1 0,1 1 0,0-1 1,-1 1-1,2-5 0,-2 1-22,1 0 0,-2 0-1,1 0 1,-1 0 0,0 0 0,0 0-1,-1 0 1,0 0 0,-2-7-1,-2-3 4,-1 0 0,-10-19 0,14 33-49,0 0 0,1 0 0,-1 0-1,0 0 1,-1 0 0,1 1 0,0-1 0,-1 1 0,1 0-1,-1 0 1,0 0 0,0 0 0,0 0 0,0 1 0,0-1-1,0 1 1,0-1 0,0 1 0,-1 0 0,1 1 0,0-1-1,-1 1 1,1-1 0,0 1 0,-1 0 0,1 0 0,-1 0-1,1 1 1,0-1 0,-1 1 0,1 0 0,0 0 0,-1 0-1,1 0 1,0 1 0,0-1 0,0 1 0,-3 2 0,-6 1-203,8-3 216,12-3 223,1-2-174,1-1 0,0 0 1,-1 0-1,0-1 0,0 0 0,9-6 0,50-42 261,-25 17-232,-38 33-93,13-12-18,39-21-1,-52 33 31,-1 1 1,1 0-1,0 0 0,0 0 0,0 0 0,0 1 0,0 0 1,0 0-1,0 0 0,1 1 0,-1-1 0,0 1 0,0 0 1,9 2-1,-11-1 1,-1 0 1,1 0-1,-1 0 1,1 1-1,-1-1 1,1 1 0,-1-1-1,0 1 1,0 0-1,1 0 1,-1 0-1,-1 0 1,1 1-1,0-1 1,0 0-1,-1 1 1,0-1-1,1 1 1,-1-1-1,0 1 1,0 0 0,0 2-1,3 9 102,-2-1 1,0 1-1,1 19 0,-1-6-90,4 13 373,-6-40-374,0 0 0,0 0-1,0 0 1,0 0 0,0 0 0,0 0-1,0 0 1,0 1 0,0-1 0,0 0 0,0 0-1,0 0 1,0 0 0,0 0 0,0 0-1,0 0 1,0 0 0,0 0 0,1 0-1,-1 0 1,0 0 0,0 0 0,0 1-1,0-1 1,0 0 0,0 0 0,0 0-1,0 0 1,0 0 0,0 0 0,0 0-1,0 0 1,0 0 0,1 0 0,-1 0 0,0 0-1,0 0 1,0 0 0,0 0 0,0 0-1,0 0 1,0 0 0,0 0 0,0 0-1,0 0 1,1 0 0,-1 0 0,0 0-1,0 0 1,0 0 0,0 0 0,0 0-1,0 0 1,0 0 0,0-1 0,8-4 306,7-9-47,-14 13-238,35-38 242,-22 23-280,1 1-1,0 0 0,1 1 0,19-13 0,-33 26-10,0 0-1,-1 0 1,1 0-1,0 0 0,-1 0 1,1 0-1,0 0 1,0 1-1,0-1 1,-1 1-1,1-1 0,0 1 1,0 0-1,0 0 1,0 0-1,0 0 0,0 0 1,0 0-1,3 1 1,-2 0 5,-1 1 0,1 0 0,-1-1 0,1 1 0,-1 0 0,0 0 0,0 0 0,0 1 0,0-1-1,0 0 1,2 6 0,21 33-103,28 68-1,-48-98 201,-3-6-30,1-1-1,-1 1 1,1-1-1,-1 0 1,5 4 0,-7-7-37,1-1 1,-1 1 0,1 0-1,-1-1 1,1 1 0,0 0-1,0-1 1,-1 1 0,1-1-1,0 0 1,0 1 0,-1-1 0,1 0-1,0 1 1,0-1 0,0 0-1,0 0 1,0 1 0,-1-1-1,1 0 1,0 0 0,0 0-1,0 0 1,0-1 0,0 1-1,0 0 1,-1 0 0,1 0 0,0-1-1,0 1 1,0 0 0,0-1-1,-1 1 1,1-1 0,0 1-1,1-1 1,1-3 38,0 0 0,0 0 0,0 0 0,0-1-1,0 1 1,-1-1 0,0 1 0,0-1 0,0 0 0,1-6 0,0 2 17,44-103 159,-1 0-411,-44 106 187,6-11-352,-5 19 140,2 10 131,23 88-146,23 65 145,-50-162 106,0 1 23,1-1 0,-1 1 0,0-1 0,1 0 0,0 0 1,0 0-1,0 0 0,0 0 0,0 0 0,0 0 0,6 4 0,-7-7-31,0 1-1,0-1 1,0 0 0,0 0-1,0 1 1,0-1 0,0 0-1,0 0 1,0 0 0,0 0-1,0 0 1,0 0 0,0-1-1,0 1 1,0 0 0,0 0-1,0-1 1,0 1 0,0-1-1,0 1 1,0-1 0,0 1-1,0-1 1,-1 0 0,1 1-1,0-1 1,0 0 0,-1 0-1,2 0 1,20-27 175,-21 26-175,12-19 77,-1 0-1,16-42 0,-1 2-17,-11 26-132,12-22-211,-22 44 107,-5 10 109,0 1 0,0 0 0,0 0 0,0 0-1,0 0 1,0 0 0,2-2 0,-2 3 34,-1 1-1,1 0 0,0-1 1,-1 1-1,1-1 0,0 1 0,-1 0 1,1 0-1,0-1 0,0 1 1,-1 0-1,1 0 0,0 0 1,-1 0-1,1 0 0,0 0 0,0 0 1,-1 0-1,1 0 0,0 0 1,0 0-1,-1 0 0,1 1 1,0-1-1,-1 0 0,1 1 0,1 0 1,9 4-44,-1 1 0,11 9 1,16 8 102,-28-18-37,7 3 13,1 0 1,26 9 0,-39-15-2,1-1 0,-1 0 0,0 0 1,1 0-1,-1-1 0,0 0 0,1 0 1,-1 0-1,0 0 0,1 0 0,-1-1 1,1 0-1,-1 0 0,0 0 1,0-1-1,6-1 0,-1-3 21,-1 1-1,1-1 1,-1 0-1,0-1 0,10-10 1,-14 13-29,0-1 1,-1 0-1,1 0 1,-1 0-1,0 0 1,0 0-1,-1-1 1,0 1-1,0-1 1,2-8-1,-3 12-12,-1-1 0,1 1 0,-1 0 0,0 0 0,0 0 0,0 0 0,0-3 0,0 4-6,0 1 0,0 0 0,0 0-1,0 0 1,0 0 0,-1-1 0,1 1-1,0 0 1,0 0 0,0 0 0,0 0-1,0 0 1,0 0 0,0-1-1,0 1 1,-1 0 0,1 0 0,0 0-1,0 0 1,0 0 0,0 0 0,0 0-1,-1 0 1,1 0 0,0 0 0,0 0-1,0-1 1,0 1 0,-1 0 0,1 0-1,0 0 1,0 0 0,0 0-1,-1 0 1,-9 7-154,6-2 113,0 0-1,1 0 1,-1 1-1,1-1 1,1 1-1,-1 0 1,-2 9-1,3-10 8,-6 20-28,2-1 0,1 1 0,1 0 0,-2 42 0,5-53 100,0-1 0,1 1-1,0 0 1,1-1-1,1 1 1,0-1-1,1 1 1,6 16-1,-9-29-23,0 0-1,1 0 0,-1 0 1,0-1-1,1 1 0,-1 0 1,1 0-1,-1 0 0,1-1 1,0 1-1,-1 0 0,1-1 1,0 1-1,-1 0 0,1-1 1,0 1-1,0-1 0,0 1 1,-1-1-1,1 0 0,0 1 1,0-1-1,0 0 0,0 1 1,0-1-1,0 0 0,0 0 1,0 0-1,0 0 0,0 0 1,0 0-1,-1 0 0,1 0 1,0 0-1,0-1 0,0 1 1,0 0-1,0-1 0,0 1 1,0 0-1,1-2 0,1 0 9,1 0 0,-1 0-1,0-1 1,0 1-1,0-1 1,0 0 0,-1 0-1,1 0 1,3-6-1,55-96 387,-44 77-342,26-40-120,-38 62-9,0 0 0,0 0 0,0 1 0,1-1 0,0 1 0,0 0 0,12-7 0,-17 12 52,0-1 0,0 1-1,-1 0 1,1 0 0,0 0 0,0 0 0,0 0 0,0 0 0,0 0 0,0 0 0,0 0 0,0 0 0,0 0 0,0 0 0,-1 0 0,1 1-1,0-1 1,0 1 0,0-1 0,0 0 0,0 1 0,-1-1 0,1 1 0,0 0 0,-1-1 0,1 1 0,0-1 0,-1 1 0,1 0-1,0 0 1,0 0 0,3 6-4,1 0 0,6 13 0,-4-8-79,-1-3 85,11 22-9,3-1 0,0-1 0,2-1-1,26 26 1,-41-47 52,1 0 0,0-1-1,0 0 1,9 5-1,-15-10-5,0 0-1,0 0 0,0 0 0,0 0 0,0 0 0,0-1 0,0 1 0,1-1 0,-1 1 0,0-1 1,0 0-1,0 0 0,1 0 0,-1 0 0,0 0 0,0 0 0,1-1 0,-1 1 0,0-1 0,0 1 1,0-1-1,0 0 0,0 0 0,0 0 0,3-2 0,-1-1 29,1 0 1,-1 0-1,-1 0 1,1-1-1,-1 1 1,0-1-1,0 0 1,0 0-1,2-6 1,19-56 241,-9 24-257,52-142-578,-67 185 530,0-1 0,0 1 0,0 0 0,0 0 0,0 0 0,0 0 0,0 0 0,0 0 0,0 0 0,0-1 0,0 1 0,1 0 0,-1 0 0,0 0 0,0 0 0,0 0 0,0 0 0,0 0 0,0-1 0,0 1 0,0 0 0,0 0 0,0 0 0,0 0 0,0 0 0,1 0 0,-1 0-1,0 0 1,0 0 0,0 0 0,0 0 0,0 0 0,0-1 0,0 1 0,1 0 0,-1 0 0,0 0 0,0 0 0,0 0 0,0 0 0,0 0 0,0 0 0,1 0 0,-1 0 0,3 7-100,2 9 86,-4 27-144,-1-12 227,0 70 108,-2-42-16,0-21-34,1-34-66,1-1-1,0 0 0,-1 0 1,0 0-1,0 0 1,0 0-1,0 0 1,-3 5-1,4-8-43,-1 0-1,1 1 1,0-1-1,-1 0 1,1 1-1,0-1 1,-1 0-1,1 0 1,-1 0-1,1 1 1,0-1 0,-1 0-1,1 0 1,-1 0-1,1 0 1,0 0-1,-1 0 1,1 0-1,-1 0 1,1 0-1,-1 0 1,1 0-1,-1 0 1,1 0-1,0 0 1,-1 0-1,1 0 1,-1-1-1,1 1 1,0 0-1,-1 0 1,1 0-1,-1-1 1,1 1-1,0 0 1,-1 0-1,1-1 1,-1 0-1,-14-15 235,14 14-201,-12-18 202,10 14-307,-1-1-1,1 1 1,-1 1-1,-1-1 1,-5-6-1,9 12-89,2 2 90,0 1 0,1-1 1,-1 0-1,1 0 0,-1 0 1,1 0-1,0 0 0,0 0 0,3 3 1,3 2 97,-5-3-20,0-1 1,0 0-1,0 0 0,1 0 1,-1-1-1,1 1 0,-1-1 1,1 0-1,0 0 0,0 0 1,0 0-1,0-1 0,0 0 1,1 0-1,-1 0 0,0 0 1,1 0-1,-1-1 0,0 0 1,1 0-1,-1 0 0,0-1 1,1 1-1,-1-1 0,0 0 1,0 0-1,1-1 0,-1 1 1,0-1-1,0 0 0,3-2 1,35-24 54,72-66 1,-46 36 41,-29 23 84,-23 20-308,35-25-1,-18 16-243,-33 25 344,1-1 0,-1 0 0,0 0 1,0 1-1,1-1 0,-1 0 0,0 1 0,0-1 0,0 0 1,1 1-1,-1-1 0,0 0 0,0 1 0,0-1 0,0 0 1,0 1-1,0-1 0,0 0 0,0 1 0,0-1 0,0 0 1,0 1-1,0-1 0,0 0 0,0 1 0,0-1 0,0 1 0,0-1 1,0 0-1,-1 1 0,0 18-65,1-15 31,-1 12 18,-5 146-137,7-143 183,1 1 0,0-1 1,2 0-1,0 1 0,1-2 0,9 24 1,-13-40 13,0 0 0,0 0 1,0 0-1,1 0 0,-1 0 1,0 0-1,1 0 0,-1 0 1,1-1-1,0 1 0,0-1 1,-1 1-1,5 1 1,-5-2-11,0-1 0,0 1 0,1-1 1,-1 1-1,0-1 0,1 0 0,-1 0 1,0 0-1,1 0 0,-1 0 1,0 0-1,1 0 0,-1 0 0,0 0 1,1 0-1,-1-1 0,0 1 0,0-1 1,1 1-1,-1-1 0,0 1 1,0-1-1,0 0 0,0 1 0,2-2 1,5-5 27,-1 0 1,0 0-1,0-1 1,0 0-1,-1 0 1,5-9-1,30-60-31,-20 36-4,24-44-750,-45 85 731,0 0-1,0 0 0,1 0 1,-1 0-1,0 0 0,0 0 0,0 0 1,0 0-1,0 0 0,1 0 1,-1 0-1,0 0 0,0 1 1,0-1-1,0 0 0,0 0 1,0 0-1,1 0 0,-1 0 0,0 0 1,0 0-1,0 0 0,0 0 1,0 0-1,0 1 0,0-1 1,1 0-1,-1 0 0,0 0 1,0 0-1,0 0 0,0 0 0,0 1 1,0-1-1,0 0 0,0 0 1,0 0-1,0 0 0,0 0 1,0 1-1,0-1 0,0 0 1,0 0-1,0 0 0,0 1 0,4 11-20,-3-9 10,16 64-155,8 23 42,-21-80 160,0-1-1,0 1 1,1-1 0,0 0 0,1-1-1,13 17 1,-17-23-6,0 1 1,0-1-1,1 0 1,-1 0-1,1 0 0,-1 0 1,1 0-1,0 0 1,0-1-1,0 1 1,0-1-1,0 0 0,0 0 1,0 0-1,1 0 1,-1-1-1,0 1 0,0-1 1,1 0-1,-1 0 1,0 0-1,1 0 0,-1-1 1,0 1-1,0-1 1,0 0-1,1 0 1,-1 0-1,0 0 0,0 0 1,0-1-1,0 0 1,4-3-1,0-1 6,-1 0 1,0 0-1,-1-1 1,1 0-1,-1 0 1,-1 0-1,1-1 1,-1 0-1,3-8 1,-1 2-32,0 0 1,-1-1-1,6-29 1,-10 38 14,0-1 0,0 0 1,0 0-1,-1 0 0,-1 0 1,1 0-1,-1 1 0,0-1 1,0 0-1,-5-12 0,4 16-24,1 0-1,0 1 1,-1-1-1,0 1 1,0-1-1,0 1 0,0 0 1,0 0-1,0 0 1,0 0-1,-1 0 1,1 0-1,-1 1 1,1-1-1,-1 1 1,0-1-1,0 1 0,1 0 1,-1 0-1,0 1 1,0-1-1,0 1 1,0-1-1,0 1 1,-4 0-1,1 0-14,0 0 1,0 1-1,0-1 1,1 2-1,-1-1 1,0 0-1,1 1 0,-1 0 1,1 0-1,-1 1 1,1 0-1,-6 3 1,-1 3-71,-2 0 133,-20 19 0,34-26 41,7-6-76,16-12-111,-7 6 34,3 0 163,1 0 0,0 2 0,24-8-1,-33 12-112,21-6-28,0 1 0,0 1 1,0 2-1,1 1 0,45-1 1,-74 6 34,0 0 0,-1 0 1,1 1-1,0-1 0,-1 1 1,1-1-1,0 1 0,-1 1 0,0-1 1,1 0-1,-1 1 0,0-1 1,5 4-1,-5-2 15,-1-1 1,0 0-1,0 1 0,0 0 1,0-1-1,0 1 0,0 0 1,-1 0-1,1 0 1,-1 0-1,0 0 0,0 0 1,0 0-1,1 7 0,0 11 24,0 1 0,-3 39 0,-1-16 10,2 28 441,0-72-250,5-13 80,53-97 96,-44 75-439,19-36-60,-28 61 72,0 1-1,1 0 0,-1 0 1,1 0-1,12-11 0,-16 18 8,0-1 0,0 1 0,0-1 0,-1 1 0,1 0 0,0 0-1,0 0 1,1 0 0,-1 0 0,0 1 0,0-1 0,0 1 0,0-1-1,1 1 1,-1 0 0,4 0 0,-2 0 18,0 1 1,-1 0-1,1 0 0,-1 0 0,1 0 1,-1 0-1,0 1 0,1-1 0,4 4 1,2 3 28,0 1 0,0-1 0,0 2 0,13 17 0,10 17-3,44 79-1,-14-20 309,-45-80-895,-8-14-2101,-10-9 2603,0 1 0,0-1 0,0 0 0,0 0 0,0 0 0,0 0 0,0 0 0,0 0 0,0 0 0,0 1 0,0-1 0,0 0 0,1 0 0,-1 0 0,0 0 0,0 0 0,0 0 0,0 0 0,0 0 0,0 0 0,0 0 0,0 0 0,1 0 0,-1 0 0,0 0 0,0 0 0,0 0 0,0 0 0,0 0 0,0 0 0,1 0 0,-1 0 0,0 0 0,0 0 0,0 0 0,0 0 0,0 0 0,0 0 0,0 0 0,1 0 0,-1 0 0,0 0 0,0 0 0,0 0 0,0 0 0,0 0 0,0 0 0,0-1 0,0 1 0,0 0 0,1 0-1,-1 0 1,0 0 0,0 0 0,0 0 0,0 0 0,0 0 0,0-1 0,0 1 0,-2-15-4213,-5-12-1252,1-1 1756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6:28.9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71 0 5632,'-45'8'2560,"22"9"-2208,20-14 0,3 5-256,3-8-512,7 0 192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6:39.88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552 2 2496,'-5'0'7079,"5"-1"-7012,-1 12 2632,1-4-2620,-1-1 0,0 1 0,0-1 0,-1 0 0,-2 7 1,-15 32 236,-66 144 554,69-159-704,-2-1 0,0-1 0,-2 0 0,-27 28 0,34-42-127,-11 13-48,-31 25 0,47-46 110,0 0 0,0 0 1,0-1-1,-1 0 1,0 0-1,0-1 0,0 0 1,-19 5-1,25-8-61,0-1 0,0 1 0,0-1 0,0 0 0,0 0-1,0-1 1,0 1 0,0 0 0,1-1 0,-1 0 0,0 0 0,0 0 0,0 0 0,-2-1 0,1-1-20,-1 1 1,1-1 0,1 0-1,-1 0 1,0-1-1,1 1 1,-7-8-1,5 3-22,0 1 1,1-1-1,0 0 0,0 0 0,0 0 0,1 0 0,0-1 0,-3-16 1,4 6-37,0 1 0,1-24 1,2 33 1,-1 1 0,1 0 0,1 0 0,-1 0 0,1 0 0,1 0 0,5-13 1,-7 19 21,0 1 1,-1-1 0,1 1-1,0 0 1,0-1 0,0 1 0,0 0-1,1-1 1,-1 1 0,0 0-1,0 0 1,1 0 0,-1 0-1,1 0 1,-1 0 0,1 1 0,-1-1-1,1 0 1,-1 1 0,1-1-1,0 1 1,-1 0 0,1-1 0,0 1-1,-1 0 1,1 0 0,0 0-1,-1 0 1,1 0 0,0 1 0,-1-1-1,1 0 1,2 2 0,4 1-51,1 0 0,-1 1 0,0 1 0,-1-1 0,9 7 0,-5-3 52,68 46 370,58 37 366,-81-57-382,83 46 745,-97-59-680,41 18 776,-76-39-805,-5-5-3647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6:40.80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12 4064,'1'-1'111,"0"1"0,-1 0 0,1-1 0,-1 1-1,1-1 1,-1 1 0,0-1 0,1 1 0,-1 0 0,1-1 0,-1 0 0,3-5 5192,1 14-4481,-3-3-619,0-1 0,-1 1 0,1 0 0,-1 0 0,0 0 1,-1 7-1,0 18 551,7 15-124,5 40-130,16 206 503,-24-235-43,-3-56-974,0 0 1,0 0-1,0 0 0,0 0 1,0 0-1,0 0 1,0 0-1,0 0 1,-1 0-1,1-1 0,0 1 1,0 0-1,0 0 1,0 0-1,0 0 0,0 0 1,0 0-1,0 0 1,0 0-1,0 0 0,-1 0 1,1 0-1,0 0 1,0 0-1,0 0 0,0 0 1,0 0-1,0 0 1,0 1-1,0-1 1,0 0-1,0 0 0,-1 0 1,1 0-1,0 0 1,0 0-1,0 0 0,0 0 1,0 0-1,0 0 1,0 0-1,0 0 0,0 0 1,0 0-1,0 1 1,0-1-1,0 0 1,0 0-1,0 0 0,0 0 1,0 0-1,0 0 1,0 0-1,0 0 0,0 0 1,0 0-1,0 1 1,0-1-1,-4-6-2320,3-1 489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6:41.40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239 1 2400,'6'5'4641,"-5"-3"-4312,-1 0 0,1 0 0,0 0 0,0 0 1,-1 0-1,1 0 0,-1 0 0,1 0 0,-1 0 0,0 4 0,-3 2-63,0 1 0,-1-1-1,-1 0 1,1 0 0,-1-1 0,0 1-1,-1-1 1,0 0 0,0 0 0,0-1-1,-12 10 1,-119 121 787,119-117-1002,-5 15 403,23-34-433,0-1 0,0 0 0,-1 0 1,1 0-1,0 1 0,0-1 1,0 0-1,0 0 0,0 0 0,0 1 1,0-1-1,0 0 0,0 0 1,0 1-1,0-1 0,0 0 0,0 0 1,0 1-1,0-1 0,0 0 1,0 0-1,0 1 0,0-1 0,0 0 1,0 0-1,0 0 0,1 1 1,-1-1-1,0 0 0,0 1 0,9 8 503,17 10 68,-20-14-544,153 100 1531,-142-93-1401,-11-8-116,0 0 0,1 1 0,-2 0 0,1 0-1,6 9 1,-3-8-1123,0-4-2709,3 1 890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25:50.1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15 2560,'-3'-7'754,"3"7"-739,0 0 0,0 0 0,0 0 0,0-1 0,0 1 0,0 0 0,0 0 0,0 0 0,-1 0 1,1 0-1,0-1 0,0 1 0,0 0 0,0 0 0,1 0 0,-1 0 0,0 0 0,0-1 0,0 1 0,0 0 0,0 0 0,3-2 2798,-3 2-2792,0 0-1,0-1 1,0 1-1,1 0 0,-1 0 1,0 0-1,0 0 1,0 0-1,0-1 0,1 1 1,-1 0-1,0 0 1,0 0-1,0 0 0,0 0 1,1 0-1,-1 0 1,0 0-1,0 0 0,0 0 1,1-1-1,-1 1 0,0 0 1,0 0-1,0 0 1,1 0-1,-1 1 0,0-1 1,0 0-1,1 0 1,-1 0-1,0 0 0,0 0 1,33 25-92,-3-3 147,80 58 453,-33-26-205,-57-39-263,66 53 231,-71-54-215,1 1 1,-2 0-1,15 20 0,-23-26-13,0 1 0,0 0 1,-1 1-1,-1-1 0,5 15 1,12 57 385,-16-60-342,3 27 520,-2 0 0,-2 0 1,-3 57-1,-1-89-32,0-16-511,-1-6-3029,0-2 1479,0 0 0,1 1-1,-1-10 1,1-15-908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6:45.46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21 50 2144,'-1'0'229,"1"0"0,0 0-1,-1 0 1,1 0 0,-1 0 0,1 0 0,0 0 0,-1 0 0,1 0-1,0 0 1,-1 0 0,1 1 0,-1-1 0,1 0 0,0 0-1,-1 0 1,1 1 0,0-1 0,-1 0 0,1 0 0,0 1-1,0-1 1,-1 0 0,1 1 0,-4 6 2812,4-6-2988,0-1-1,0 0 1,0 0 0,0 1-1,0-1 1,0 0-1,0 0 1,0 1-1,0-1 1,0 0-1,0 0 1,0 1-1,0-1 1,0 0-1,0 0 1,0 1 0,0-1-1,0 0 1,0 0-1,-1 1 1,1-1-1,0 0 1,0 0-1,0 0 1,0 1-1,-1-1 1,1 0 0,0 0-1,0 1 1,0-1-31,0 0 0,0 0-1,0 0 1,0 0 0,-1 1 0,1-1 0,0 0 0,0 0 0,0 0 0,0 1 0,0-1 0,0 0 0,0 0 0,0 0 0,0 0 0,-1 0 0,1 1 0,0-1 0,0 0 0,0 0 0,0 0 0,0 0 0,-1 0 0,1 0-1,0 0 1,0 1 0,0-1 0,0 0 0,-1 0 0,1 0 0,0 0 0,0 0 0,0 0 0,-1 0 0,1 0 0,0 0 0,0 0 0,30-12 607,-20 9-602,0 0 0,0 1-1,0 0 1,0 1 0,1 0-1,11 1 1,18-3 74,88-17 427,45-4-69,-166 23-432,0 0-1,0 1 1,-1 0 0,1 1-1,0-1 1,0 1 0,-1 1-1,1-1 1,9 4 0,-9-2 31,-6-3-47,0 0-1,0 1 1,-1-1-1,1 0 1,0 0 0,0 1-1,-1-1 1,1 0-1,0 1 1,-1-1-1,1 1 1,-1-1-1,1 1 1,0-1-1,-1 1 1,1-1-1,-1 1 1,0-1-1,1 1 1,-1 0-1,1-1 1,-1 1-1,0 0 1,1-1-1,-1 1 1,0 0-1,0 0 1,0-1-1,1 1 1,-1 0-1,0 0 1,0-1-1,0 1 1,0 0 0,0 0-1,-1 0 1,1 4 83,0-1 0,0 1 1,0-1-1,-1 1 0,-2 7 1,-5 0-2352,7-7 844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6:46.18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77 1 1824,'-11'5'882,"7"-3"-65,5-3 247,-1 1-1031,0 0 0,0 0 0,0 0 0,0 0 0,0 0 0,0 0 0,0 0 0,0 0 1,0 0-1,0 0 0,-1-1 0,1 1 0,0 0 0,0 0 0,0 0 0,0 0 1,0 0-1,0 0 0,0 0 0,0 0 0,0 0 0,0 0 0,0 0 0,0 0 0,0 0 1,0 0-1,0 0 0,0 0 0,0 0 0,0 0 0,0 0 0,0 0 0,0-1 1,-1 1-1,1 0 0,0 0 0,0 0 0,0 0 0,0 0 0,0 0 0,0 0 0,0 0 1,0 0-1,1 0 0,-1 0 0,0 0 0,0 0 0,0-1 0,0 1 0,0 0 1,0 0-1,0 0 0,0 0 0,0 0 0,0 0 0,0 0 0,0 0 0,0 0 0,0 0 1,0 0-1,0 0 0,0 0 0,0 0 0,0 0 0,0 0 0,0 0 0,0 0 0,1 0 1,-7-1 1467,-2 3-351,7-2-1083,0 0 1,0 0-1,-1 0 0,1 0 1,0 0-1,0 1 0,-1-1 1,1 0-1,0 1 0,0 0 1,0-1-1,-1 1 0,1-1 1,-2 3-1,-15 9-26,8-4 1480,11-7-700,7-3-169,4 0-484,0 0 1,0 1-1,0 0 0,21 2 1,11-1 205,156-18 879,-68 17-674,-75 1-646,-51 0 118,-1 1 0,0-1 0,1 1 1,-1 0-1,6 2 0,1 5-2454,-11-8 2242,-1 0 1,0 0-1,0 1 1,0-1-1,1 0 1,-1 0-1,0 1 0,0-1 1,1 0-1,-1 0 1,0 0-1,1 0 1,-1 1-1,0-1 1,1 0-1,-1 0 0,0 0 1,0 0-1,1 0 1,-1 0-1,1 0 1,-1 0-1,0 0 1,1 0-1,-1 0 0,0 0 1,1 0-1,-1 0 1,0 0-1,1 0 1,-1 0-1,0 0 1,0 0-1,1-1 0,-1 1 1,0 0-1,1 0 1,-1 0-1,0-1 1,0 1-1,1 0 1,-1 0-1,0-1 0,0 1 1,1 0-1,-1-1 1,0 1-27,13-8-3525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6:47.74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8 314 2816,'0'-1'114,"0"0"0,1 0 0,-1 1-1,0-1 1,0 0 0,0 0 0,0 0 0,0 0 0,0 0 0,0 0-1,0 0 1,-1 1 0,1-3 0,-1-4 1086,2 6-1046,2-4 1527,-2 10-421,-2 6-1251,6 112 1517,0 214 1178,-5-323-2078,0-13-87,0-3 49,0-22 720,-3-37-831,1 38-462,1-41-1,2 16 111,-8-66 0,5 89-220,-1-1 30,2 15 11,0-1 0,0 0 0,1 0-1,1-13 1,1-8 280,-3 6-500,2 29 253,-1 0 0,1 0 0,0 0 0,0 0 0,0 0 0,0 0-1,0 0 1,1 0 0,1 2 0,7 10-18,0 9 150,2 3-1,24 39-1,-21-42-34,-6-8-24,2 0 1,12 14-1,7 9 42,-1 1-1,40 74 1,-59-93-20,-8-14 68,1-1 0,0 1 0,0-1 0,7 9 0,-10-14-118,0 0 0,0-1 0,0 1 0,0 0 0,-1-1 0,1 1 0,0 0 0,0-1 0,0 1 0,0-1 0,0 1 0,0 0 0,1-1-1,-1 1 1,0 0 0,0-1 0,0 1 0,0 0 0,0-1 0,0 1 0,1 0 0,-1-1 0,1 0 0,1-5 242,5-50 766,-3 14-734,48-393 269,-47 377-582,-2 22-200,11-56 0,-12 90-1030,-1 5 167,2 14-841,1 5-432,4 8 560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6:49.20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5 16 3136,'-2'-4'453,"-1"-7"859,4 53 5359,0-6-6127,8 48 1,12 77 229,-13-87-321,-6-31-149,-3-26 426,1-16-223,0-5-539,0 3-197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6:49.69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156 0 2976,'1'0'77,"-1"0"0,1 1 0,-1-1 0,0 0 1,1 0-1,-1 1 0,0-1 0,0 0 0,1 0 0,-1 1 0,0-1 1,1 0-1,-1 1 0,0-1 0,0 0 0,0 1 0,1-1 0,-1 1 0,0-1 1,0 0-1,0 1 0,0-1 0,0 1 0,0-1 0,0 0 0,0 1 0,0-1 1,0 1-1,0-1 0,0 1 0,0-1 0,0 0 0,0 1 0,0-1 1,-1 0-1,1 1 0,-5 21 1556,4-20-1576,-3 11 576,-1-1 0,-1 1 1,-13 22-1,-28 34 666,9-15-326,35-49-898,-1 1 162,0 0 0,0 0-1,0 0 1,-11 9 0,15-15-231,0 0 1,0 0-1,-1 1 1,1-1-1,0 0 1,0 0-1,0 0 1,0 1-1,0-1 1,0 0-1,-1 0 1,1 0-1,0 1 1,0-1-1,0 0 1,0 0-1,0 0 1,0 1-1,0-1 1,0 0-1,0 0 1,0 1-1,0-1 1,0 0-1,0 0 1,0 0-1,0 1 1,0-1-1,0 0 1,0 0-1,1 1 1,-1-1-1,0 0 1,0 0-1,0 1 1,8 6 189,-3-1-13,1 1-28,0 0 0,1 1 0,0-2 0,0 1 0,0-1 0,10 6 0,11 9 99,88 73 1015,-94-84-1169,-20-9-298,-1-1-1,0 0 1,0 1 0,1-1 0,-1 0 0,0 0 0,1 0 0,-1 0-1,0 0 1,1 0 0,-1 0 0,0 0 0,0 0 0,1-1 0,-1 1 0,0 0-1,3-2 1,5-10-4596,0 0 1402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6:50.83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9 179 3072,'-4'-10'915,"3"9"-631,1-1-1,-1 0 1,0 1 0,1-1 0,-1 1-1,1-1 1,0 0 0,0 1 0,0-1-1,-1 0 1,2-2 0,-1-1 436,0 3-557,0 0 116,0 0 1,0 0-1,0 0 1,0 0-1,0 0 1,1 0-1,-1 0 1,1 0-1,-1 0 1,2-2-1,-1 2 337,0 1-490,-1 0 1,0 0-1,1 0 0,-1 1 0,1-1 0,-1 0 1,1 0-1,0 1 0,-1-1 0,1 1 1,-1-1-1,1 0 0,0 1 0,1-1 0,18 2 192,6 1 11,1 0 0,-1-2 0,45-6 0,-35 3-120,281-33 1024,19-3-333,-239 30-530,112-5-239,-202 14-117,-1 0-1,1 0 0,0 1 1,0-1-1,0 1 0,0 1 1,-1-1-1,1 1 0,7 3 1,-14-4-114,0-1 0,1 0 0,-1 0 0,0 1 0,0-1-1,1 0 1,-1 1 0,0-1 0,0 0 0,0 1 0,1-1 0,-1 0 0,0 1 0,0-1 0,0 1 0,0-1 0,0 0 0,0 1 0,0-1 0,0 1 0,0-1 0,0 1 0,0-1 0,0 0-1,0 1 1,0-1 0,0 1 0,0-1 0,0 0 0,0 1 0,-1-1 0,1 0 0,0 1 0,0-1 0,0 1 0,-1-1 0,1 0 0,0 0 0,-1 1 0,1-1 0,0 0 0,0 1 0,-1-1 0,1 0-1,-1 1 1,0-1-188,-4 8-1642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6:53.74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46 250 2720,'-8'-6'6042,"2"26"-5514,3-5-488,1 0 0,-1 26 0,2-13 80,-6 48 738,-1 39-126,4-47-555,1-33 134,3 63 1,1-32 1373,-1-64-885,0-4-256,0-614 789,1 618-1339,0-1-1,-1 1 1,1 0-1,0-1 1,0 1 0,1-1-1,-1 1 1,0-1-1,0 0 1,1 0-1,1 2 1,1 1 46,-2-2-56,132 137-55,-99-99 197,50 74 0,-19-3 130,-45-77-10,-16-27-170,0 0-1,-1 0 1,0 1-1,6 15 1,-10-23-49,0 0-1,0 0 1,0 0 0,0 0-1,-1 0 1,1 0 0,0 0-1,0 0 1,0 0 0,0 1-1,0-1 1,0 0 0,0 0-1,0 0 1,0 0 0,0 0-1,0 0 1,0 0 0,0 0-1,0 0 1,0 1 0,0-1-1,0 0 1,0 0 0,1 0-1,-1 0 1,0 0 0,0 0-1,0 0 1,0 0 0,0 0-1,0 0 1,0 0 0,0 1-1,0-1 1,0 0 0,0 0-1,0 0 1,0 0 0,0 0-1,1 0 1,-1 0 0,0 0-1,0 0 1,0 0 0,0 0-1,0 0 1,0 0 0,0 0-1,0 0 1,0 0 0,0 0-1,1 0 1,-1 0 0,0 0-1,0 0 1,0 0 0,0 0-1,0 0 1,0 0 0,0 0-1,0 0 1,1 0 0,0-9 470,1-19-242,2-78 270,36-194 0,-29 222-489,5-20-8,0 0-764,-15 92-608,4 20-3679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6:57.34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38 576,'1'-27'9130,"12"40"-8544,-1 0 0,0 1-1,-1 0 1,19 32-1,-16-20-287,-2 0 0,-1 1-1,-1 1 1,12 50 0,-18-56-158,-1-1 1,-1 1 0,-1-1-1,0 1 1,-2-1-1,-1 1 1,-4 23 0,5-42-110,-1 1 1,1 0 0,-1-1 0,0 1 0,0-1-1,0 0 1,0 0 0,-1 0 0,1 0 0,-1 0-1,0 0 1,1 0 0,-2-1 0,1 1 0,0-1-1,0 0 1,-1 0 0,1 0 0,-1-1 0,1 1-1,-1-1 1,0 0 0,1 0 0,-1 0 0,0-1-1,-5 1 1,9-1 16,-1 0-1,0 0 1,0 0 0,0 0-1,0 0 1,1 0 0,-1 0-1,0 0 1,0-1-1,0 1 1,1 0 0,-1-1-1,0 1 1,0 0-1,1-1 1,-1 1 0,0-1-1,1 1 1,-1-1 0,1 0-1,-1 1 1,0-1-1,1 1 1,0-1 0,-1 0-1,1 0 1,-1 1-1,1-1 1,0 0 0,-1 0-1,1 1 1,0-1 0,0 0-1,0 0 1,-1 0-1,1 0 1,0 1 0,0-1-1,0 0 1,0 0 0,1-1-1,0-4 47,0 1 0,0-1 0,0 1 0,5-11-1,21-44 20,2 1 0,3 1 0,2 2-1,2 2 1,3 1 0,70-73 0,-105 121-71,-2 3-394,-1 0 0,1 0 0,0 0 0,0 0 0,0 1 0,0-1 0,0 0 0,0 1 0,0 0 0,0-1 0,0 1 0,5-1 1,-5 11-7345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6:34.8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203 686 1472,'0'0'18,"0"-1"0,0 1 0,0 0 0,0 0 0,0-1 1,0 1-1,0 0 0,0 0 0,0-1 0,0 1 0,0 0 0,0 0 0,0-1 0,0 1 0,0 0 0,0 0 1,0-1-1,0 1 0,0 0 0,0 0 0,0-1 0,0 1 0,1 0 0,-1 0 0,0 0 0,0-1 0,0 1 1,0 0-1,1 0 0,-1 0 0,0 0 0,0-1 0,0 1 0,1 0 0,-1 0 0,0 0 0,0 0 0,1 0 1,-1 0-1,0 0 0,0 0 0,1-1 0,-1 1 0,0 0 0,0 0 0,1 0 0,-1 0 0,0 0 0,0 0 1,1 1-1,0-1 755,-5-12 3387,2 10-4037,-1 1-1,0 1 1,1-1 0,-1 0 0,0 1-1,0-1 1,0 1 0,0 0 0,0 0-1,1 0 1,-1 0 0,0 0 0,0 1-1,0-1 1,0 1 0,1 0 0,-5 1 0,-11 5 94,-25 12 1,30-12-111,8-5-77,1 1 1,-1 1-1,1-1 1,-1 0-1,1 1 1,0 0-1,0 0 1,1 0-1,-1 1 1,1-1-1,0 1 1,0 0-1,-4 9 1,3-4 16,1 0 0,-1 0 0,1 0 0,1 0 1,0 0-1,-1 17 0,3-12 47,1 1 1,0-1-1,1 0 1,1 0-1,0 0 0,1 0 1,0 0-1,2 0 1,10 21-1,-13-31-36,0 1 1,1 0-1,-1-1 0,1 0 1,0 0-1,1 0 0,-1 0 0,1-1 1,0 1-1,0-1 0,1-1 1,-1 1-1,9 4 0,-9-6 18,0 0-1,1 0 1,-1-1 0,0 0-1,1 0 1,-1 0-1,1 0 1,-1-1 0,1 0-1,-1 0 1,1 0-1,-1-1 1,0 0-1,1 0 1,-1 0 0,8-3-1,4-3 160,-1-1 0,0-1-1,28-19 1,41-39 73,-51 39-307,62-55-27,-45 37-60,-28 24 49,-14 13-29,0 1 0,19-14 1,-30 39-741,-2-6 739,2-4 68,0-1 1,0 1-1,0-1 0,1 1 1,0 0-1,1 0 1,-1 0-1,1 0 0,2 11 1,1-2 49,1 1 0,0-2 0,1 1 0,15 29 0,-16-36 17,1-1-1,0 1 1,0-2-1,1 1 0,0 0 1,1-1-1,-1 0 1,1 0-1,1-1 1,7 6-1,-13-11-33,-1 0 1,1 0-1,0 0 0,-1-1 0,1 1 0,0 0 1,-1 0-1,1-1 0,0 1 0,0-1 0,0 0 1,-1 1-1,1-1 0,0 0 0,0 0 0,0 0 1,0 0-1,0-1 0,2 0 0,-3 1 14,1-1-1,0 0 0,-1 0 1,1 0-1,-1 0 1,1-1-1,-1 1 0,0 0 1,1-1-1,-1 1 1,0 0-1,0-1 0,0 0 1,0 1-1,1-3 1,1-5 29,0 1 0,0-1-1,-1 0 1,0 1 0,1-19 0,-2 10-15,-1 0 0,0 0 0,-1 0 0,-4-18 0,4 27-84,-1 0-1,0 0 1,-1-1-1,0 2 1,0-1-1,0 0 1,-1 1-1,-1-1 1,-8-12-1,11 18 3,0 0-1,0 0 0,0 0 0,0 0 0,0 1 1,0-1-1,0 1 0,0-1 0,-1 1 0,1 0 1,-1-1-1,1 1 0,-1 1 0,1-1 0,-1 0 0,0 0 1,1 1-1,-1 0 0,0-1 0,0 1 0,1 0 1,-1 1-1,0-1 0,1 0 0,-1 1 0,0-1 0,1 1 1,-1 0-1,1 0 0,-5 2 0,6-3 11,0 0 0,0 1 0,0-1 0,0 0 0,0 1-1,1-1 1,-1 1 0,0-1 0,0 1 0,0 0 0,1-1 0,-1 1 0,0 0 0,0-1-1,1 1 1,-1 0 0,1 0 0,-1 0 0,0 1 0,2-1-12,-1 1 0,1 0 0,0-1 0,0 1 0,0-1 0,0 0 0,0 1 0,0-1 0,0 0 0,0 1 0,2 0 0,-1 0 35,1 2-11,1 0-1,0-1 1,0 1 0,1-1-1,-1 0 1,1 0 0,-1 0-1,1-1 1,0 1 0,0-1-1,0 0 1,0-1 0,9 2-1,-5-2 39,0 0 0,0-1-1,0 0 1,0 0 0,0-1 0,0-1-1,12-2 1,51-17 152,92-40 1,-139 51-114,-8 3-21,31-13 34,-43 18-60,-1-1 0,1 1 0,-1-1 0,0-1 0,1 1 0,6-7-1,-11 9-27,0 1-1,1-1 1,-1 1-1,0 0 0,1-1 1,-1 1-1,0-1 1,0 1-1,1-1 0,-1 1 1,0-1-1,0 1 0,0-1 1,0 1-1,1-1 1,-1 0-1,0 1 0,0-1 1,0 1-1,0-1 0,-1 1 1,1-1-1,0 1 1,0-1-1,0 1 0,0-2 1,-1 1-1,0 0 0,1 0 0,-1 1 0,0-1 0,0 0 1,0 0-1,1 0 0,-1 0 0,0 1 0,0-1 0,0 0 0,-1 0 1,-2 0-16,1-1 0,-1 1 0,1-1 1,-1 1-1,0 0 0,0 1 1,1-1-1,-5 0 0,-2 2-35,1-1-1,0 2 1,0-1-1,0 1 0,0 0 1,0 1-1,1 0 1,-1 1-1,-9 5 1,12-6 28,1 0 0,0 0 0,0 1 1,0-1-1,1 1 0,-1 0 0,1 1 0,0-1 1,0 1-1,0 0 0,1 0 0,-1 0 0,1 1 1,-4 10-1,3-5 15,1-1 0,1 1 0,0 0 0,0 0 0,1 0 0,1 0 0,0 0 0,0 0 0,1 0 1,0 0-1,1 0 0,1-1 0,-1 1 0,2 0 0,-1-1 0,1 0 0,1 0 0,6 10 0,-5-10 22,0-1-1,0 1 1,15 14-1,-18-21-2,1 0 1,-1 0-1,1-1 0,-1 1 0,1-1 0,0 0 1,-1 0-1,1 0 0,0-1 0,0 1 0,1-1 0,-1 0 1,5 0-1,2 1 52,0-1 1,0-1-1,0 0 0,0-1 1,14-2-1,-19 2-31,1-1 0,0 0 0,-1 0-1,1 0 1,-1-1 0,0 0 0,0-1 0,0 1 0,8-8-1,14-15 121,-1-1-1,-2-2 0,36-50 0,-15 17-114,-21 28 79,-2-2 1,22-47-1,-32 58-108,46-105-140,-38 79 85,54-165 15,-30 82 206,-42 124-273,0 1 1,-1-1-1,0 1 1,0-1-1,-1 0 1,0-13-1,-6 28-411,2 0 463,0 0 0,1 1 0,-1 0 1,1-1-1,-1 9 0,-5 10 12,-48 199-146,39-142 226,5-30-24,-49 263-189,55-260 142,-59 343 284,51-349-178,-32 69 0,33-84 175,8-23-160,0 0 0,0 0 0,-1 0 0,0-1 0,-1 0 0,-8 8 0,15-16-83,-1 0 0,0-1 0,1 1 1,-1 0-1,0 0 0,0-1 0,1 1 0,-1-1 0,0 1 0,0-1 0,0 1 1,0-1-1,0 1 0,0-1 0,0 0 0,0 1 0,0-1 0,0 0 0,0 0 0,0 0 1,0 0-1,0 0 0,0 0 0,0 0 0,0 0 0,0 0 0,0-1 0,0 1 1,0 0-1,1-1 0,-1 1 0,0 0 0,0-1 0,-2 0 0,3 0-11,-1 0 0,0 0 0,0 0-1,0 0 1,0 0 0,1 0 0,-1 0 0,0-1-1,1 1 1,-1 0 0,1 0 0,-1 0-1,1-1 1,0 1 0,-1 0 0,1-1 0,0 1-1,0 0 1,0-1 0,0 1 0,0 0 0,0 0-1,1-1 1,-1 1 0,0 0 0,1-2-1,4-7 34,0 0-1,0 1 1,1 0-1,0 0 1,1 0-1,0 1 0,13-12 1,12-16 132,-17 17-126,-2 0 1,22-40-1,16-51-20,17-32-27,-41 102-33,1 1 0,37-39-1,-48 58 34,68-72 47,11-14-57,-77 82 10,-1 0 0,26-49 0,-25 34-43,-2-1 1,19-68 0,10-86 120,-44 184-73,-2 9-38,0 0 1,1 0-1,-1 0 0,0 0 0,0 0 1,0 0-1,0 0 0,0 0 0,0 0 1,0 1-1,0-1 0,0 0 0,-1 0 1,1-2-1,-4 5-528,0 8 277,-17 96-189,12-54 446,-3 16 0,-10 49-68,-33 63 92,12-26 122,14-46-110,-49 119 0,67-202 99,0 0-1,-2-1 1,-1 0-1,-1-1 0,-1-1 1,-22 26-1,31-40-15,-1-1-1,1 0 1,-1 0 0,0 0-1,-12 7 1,16-12-56,0-1 1,0 1-1,0 0 0,0-1 1,0 0-1,-1 0 1,1 0-1,0 0 1,0-1-1,-1 0 1,1 0-1,0 0 0,-1 0 1,1-1-1,-8-1 1,11 2-34,0 0 1,0-1 0,0 1-1,0 0 1,0-1-1,0 1 1,0 0-1,0-1 1,0 1 0,0-1-1,0 1 1,0-1-1,0 0 1,0 1 0,1-1-1,-1 0 1,0 0-1,0 1 1,1-1 0,-1 0-1,1 0 1,-1 0-1,1 0 1,-1 0 0,1 0-1,-1 0 1,1 0-1,0 0 1,0 0 0,-1 0-1,1 0 1,0 0-1,0 0 1,0 0-1,0 0 1,0 0 0,1-1-1,-1 1 1,0 0-1,0 0 1,1 0 0,-1 0-1,0 0 1,1 0-1,-1 0 1,1 1 0,0-1-1,-1 0 1,1 0-1,-1 0 1,1 0 0,0 1-1,1-2 1,14-10 5,0 0 0,2 2 0,-1 0 0,1 0-1,37-12 1,-23 9 19,31-18 0,-38 17-43,-1-1 1,0-2-1,-1 0 0,0-1 0,31-35 0,-7-4-19,-3-2 0,38-67-1,-57 88 62,2 1 0,2 1 0,41-40 0,6-1-40,-73 76-74,-4 7-1,-3 9-176,-14 31 107,7-18 131,-10 35-1,19-54 28,0 1-1,0 0 1,1-1-1,0 1 0,1 0 1,0 0-1,3 17 0,-2-24 36,-1 1 0,1-1-1,0 0 1,0 0-1,3 6 1,-3-9-19,-1 1 0,1 0 0,-1-1 0,0 1 1,1 0-1,-1-1 0,1 1 0,-1-1 0,1 1 0,0-1 1,-1 1-1,1-1 0,-1 1 0,1-1 0,0 0 1,-1 1-1,1-1 0,0 0 0,0 1 0,-1-1 0,1 0 1,0 0-1,0 0 0,-1 0 0,1 0 0,0 0 1,0 0-1,-1 0 0,1 0 0,0 0 0,0 0 0,0 0 1,0-1-1,9-3 167,10-3-64,30-17 1,132-69 4,-161 84-133,0 0-1,1 1 0,1 1 0,27-5 1,20 12 352,-75-1-358,-1-1 1,1 1-1,0 1 1,-1-1-1,1 1 0,-1 0 1,1 0-1,-1 1 0,1-1 1,-1 1-1,1 1 1,0-1-1,0 1 0,0 0 1,0 0-1,-10 5 0,-8 7-142,12-8 116,0 1 0,0 0 1,0 1-1,-16 16 0,24-22 34,1 1-1,0-1 1,0 1 0,0 0 0,1 0 0,-1 0 0,1 0 0,-1 0 0,1 0 0,0 0 0,0 0 0,0 0-1,1 1 1,-1-1 0,1 0 0,0 1 0,0-1 0,0 0 0,0 1 0,0-1 0,1 0 0,-1 1-1,3 4 1,-1-1 41,1 0 0,0-1 0,0 0 0,0 1-1,1-1 1,0 0 0,0-1 0,0 1 0,1-1 0,0 0-1,6 6 1,-7-8-21,0 0 0,0-1 1,0 1-1,1-1 0,-1 0 0,0 0 0,1 0 0,0 0 0,-1-1 0,1 1 0,0-1 1,0-1-1,0 1 0,-1-1 0,1 0 0,10 0 0,-8-2 21,0 1 1,0-1-1,0 0 1,0-1-1,0 0 0,-1 0 1,1 0-1,9-8 0,3-3 83,24-23 0,11-9-44,118-61 158,-111 72-261,-33 21-170,-58 61-534,24-37 743,1 0 1,1 1-1,0-1 1,0 1-1,1 0 1,0 0 0,1 0-1,0 0 1,1 1-1,0-1 1,1 0-1,2 21 1,-1-24 0,0 0 0,1-1 0,0 1-1,0-1 1,0 0 0,1 0 0,0 0 0,1 0 0,0 0 0,0-1 0,0 1 0,1-1-1,0 0 1,0 0 0,0-1 0,1 0 0,0 0 0,0 0 0,10 6 0,-10-8 20,0 0 1,0-1 0,0 1-1,0-1 1,0 0-1,1-1 1,-1 1 0,1-1-1,-1-1 1,1 1 0,-1-1-1,1 0 1,-1-1-1,1 1 1,-1-1 0,12-4-1,-8 2 9,-1 0 1,-1-1-1,1-1 0,-1 1 0,1-1 1,-1-1-1,0 0 0,-1 0 0,0 0 1,12-13-1,78-95 112,-83 98-62,17-26 0,-26 36-87,-1-1 0,0 0 1,0-1-1,-1 1 0,0-1 1,4-14-1,-7 21-4,0 0-1,1-1 1,-1 1-1,0 0 1,0-1 0,0 1-1,0 0 1,0-1-1,0 1 1,0 0 0,-1-1-1,1 1 1,0 0-1,-1 0 1,1-1 0,-1 1-1,1 0 1,-1 0-1,0 0 1,1-1 0,-1 1-1,0 0 1,0 0-1,0 0 1,0 0 0,0 0-1,0 1 1,0-1-1,0 0 1,0 0 0,0 1-1,-1-1 1,1 1-1,0-1 1,0 1 0,-1-1-1,-1 1 1,1-1-17,-1 1 0,0 0 0,1 0 0,-1 0 0,0 0 0,1 0 0,-1 1 0,1-1 0,-1 1 0,0-1 0,1 1 0,-1 0 0,1 0 0,0 0 1,-1 1-1,1-1 0,0 0 0,-3 3 0,1 0-10,0 0 0,0 0 1,0 1-1,1-1 0,0 1 0,0 0 1,0 0-1,0 0 0,1 0 1,0 0-1,0 0 0,-2 8 0,3-4 28,-1 1-1,2-1 0,-1 1 0,1-1 0,0 1 0,4 18 0,-1-10 39,2 0 0,0-1 1,0 0-1,15 29 0,-19-44-25,0 0 0,0-1 1,0 1-1,0 0 0,0-1 0,0 1 0,1-1 1,-1 1-1,1-1 0,-1 0 0,1 1 0,1 0 0,-2-2 2,0 1-1,1-1 1,-1 1-1,0-1 1,0 0-1,0 1 1,0-1-1,1 0 1,-1 0-1,0 0 1,0 0-1,0 0 1,0 0-1,1-1 1,-1 1-1,0 0 0,0 0 1,0-1-1,0 1 1,2-2-1,9-5 77,0-1-1,0 0 0,-1-1 0,12-11 1,22-18-29,-3 7-99,-2 1 116,65-37 0,-77 51-126,-15 8 16,0 1 0,0 0 0,26-8 0,-23 10 25,-11 3-5,0 0 0,0 1 1,0 0-1,0-1 0,9 1 1,-13 1-2,0 0 0,1 0 0,-1 0 0,1 0 0,-1 1 0,1-1 0,-1 1 0,0-1 0,1 1 0,-1-1 1,0 1-1,1 0 0,-1 0 0,0-1 0,0 1 0,0 0 0,0 0 0,0 0 0,0 0 0,0 1 0,0-1 0,0 0 1,0 0-1,1 3 0,1 3 25,0 1 1,0 0-1,0 1 0,-1-1 1,-1 0-1,2 12 1,0 52 49,-3-50-8,-1-14 23,1-1 0,0 1 0,0-1 0,2 12 0,-2-19-63,0 0 0,0 1 0,0-1 0,0 0 0,0 0 0,0 0 0,0 0 0,0 0 0,0 1 0,0-1 0,0 0 0,1 0 0,-1 0 0,0 0-1,0 0 1,0 0 0,0 1 0,0-1 0,0 0 0,0 0 0,0 0 0,0 0 0,1 0 0,-1 0 0,0 0 0,0 0 0,0 0 0,0 1 0,0-1 0,0 0 0,1 0 0,-1 0 0,0 0 0,0 0 0,0 0 0,0 0 0,0 0 0,1 0 0,-1 0 0,0 0 0,7-6 256,7-17-58,-8 13-86,19-28 58,-13 18-255,0 0 0,19-19 0,-17 21 10,-12 14 38,0 1-1,0 0 0,0 0 0,1 0 0,-1 1 0,1-1 0,0 0 1,0 1-1,0 0 0,6-4 0,-9 6 15,0 0 9,0 0 0,1 0 0,-1 0 0,0-1 0,0 1 1,0 0-1,0 0 0,0 0 0,0 0 0,1 0 0,-1 0 0,0 0 0,0 0 0,0 0 0,0 0 0,1 0 1,-1 0-1,0 0 0,0 0 0,0 0 0,0 0 0,1 0 0,-1 0 0,0 0 0,0 0 0,0 0 0,0 0 1,1 0-1,-1 0 0,0 0 0,0 0 0,0 0 0,0 0 0,0 0 0,1 0 0,-1 1 0,0-1 1,0 0-1,0 0 0,0 0 0,0 0 0,0 0 0,0 0 0,0 1 0,1-1 0,-1 0 0,0 0 0,0 0 1,0 0-1,0 0 0,0 1 0,0-1 0,6 10-78,-4-7 57,-1-1-1,0 1 1,0 0 0,0 0-1,0 0 1,0 0-1,1 6 1,-2-5 21,1 0 1,0 0-1,0 0 0,1 0 0,2 5 1,-1-4 37,0 0 0,0 0 1,0-1-1,1 1 0,-1-1 1,1 0-1,8 7 0,-10-10-23,0 1 0,0-1-1,0 0 1,0 0 0,0 0 0,1 0-1,-1-1 1,0 1 0,1-1 0,-1 1-1,0-1 1,1 0 0,-1 0 0,0 0-1,1 0 1,-1 0 0,0 0-1,1-1 1,-1 1 0,0-1 0,4-1-1,7-4 85,0-1 1,0 0-1,14-11 0,-8 5-54,2-1 24,101-72 152,-107 73-206,-1 0 0,0 0 0,-1-1-1,-1-1 1,21-31 0,-17 15-11,-1 0 0,17-48 0,12-70-3,-9 48 4,-23 68-23,16-61 0,-28 94 5,0-1 1,0 0-1,0 0 0,1 1 0,-1-1 1,0 0-1,0 0 0,0 1 0,0-1 1,0 0-1,0 0 0,-1 0 0,1 1 1,0-1-1,0 0 0,0 1 0,-1-1 1,0-1-1,1 2 6,0 0 1,-1 0-1,1 0 0,-1 0 0,1 0 1,-1 0-1,1 0 0,0 1 1,-1-1-1,1 0 0,-1 0 1,1 0-1,0 0 0,-1 1 1,1-1-1,-1 0 0,1 0 1,0 1-1,-1-1 0,1 0 0,0 1 1,0-1-1,-1 0 0,1 1 1,0-1-1,0 1 0,-1-1 1,1 0-1,0 1 0,0 0 1,-7 10-59,1 0 0,1 0 0,0 1-1,0 0 1,-5 24 0,-7 63 202,14-76-123,-4 25-20,3 0 1,1 1-1,3-1 1,9 75-1,-8-116 37,0 1 0,1-1 0,0 0 0,1 0 0,-1 0 0,1 0 0,1-1 0,-1 1 0,9 11 0,-9-15 9,-1 0 1,1 0 0,0 0 0,0 0 0,0-1 0,1 1 0,-1-1 0,0 0-1,1 0 1,-1 0 0,1 0 0,0-1 0,0 1 0,0-1 0,0 0-1,0 0 1,0-1 0,0 1 0,4-1 0,9 0-378,0-2 0,22-4-1,35-11-4509,-26 6-1316,-32 10 4027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6:35.2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2 132 7392,'0'0'398,"0"-1"-317,0 1 0,-1-1 0,1 1 1,0 0-1,0-1 0,0 1 0,0-1 1,0 1-1,0-1 0,0 1 0,0-1 1,0 1-1,0 0 0,0-1 0,0 1 1,0-1-1,0 1 0,1-1 0,-1 1 1,0 0-1,0-1 0,0 1 0,1 0 0,-1-1 1,0 1-1,0-1 0,1 1 0,-1 0 1,0 0-1,1-1 0,-1 1 0,0 0 1,1 0-1,-1-1 0,1 1 0,29-6 1165,0 2-1,49-1 0,19-3-853,-68 4-139,36-10 0,-55 10-253,0 1 0,0-1 1,-1-1-1,1 0 0,-1 0 0,12-9 0,-21 13-169,-1 1 1,1-1-1,0 1 0,0 0 1,-1-1-1,1 1 0,-1-1 1,1 0-1,0 1 1,-1-1-1,1 1 0,-1-1 1,1 0-1,-1 0 0,0 1 1,1-1-1,-1 0 1,0 1-1,1-1 0,-1 0 1,0 0-1,0 0 0,0 1 1,0-1-1,0 0 0,0 0 1,0 0-1,0 1 1,0-1-1,0 0 0,0 0 1,0 0-1,-1 1 0,1-1 1,0 0-1,-1 0 1,1 1-1,0-1 0,-1 0 1,1 0-1,-1 0 0,-5-5-2209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25:50.5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464 12 3072,'2'-11'1263,"-2"11"-1193,-1 0 1,1 0 0,0 0 0,0 0-1,-1 0 1,1 0 0,0 0-1,0 0 1,0 0 0,-1-1-1,1 1 1,0 0 0,0 0-1,-1 0 1,1 0 0,0 1-1,0-1 1,-1 0 0,1 0-1,0 0 1,0 0 0,0 0-1,-1 0 1,1 0 0,0 0-1,0 0 1,-1 1 0,-19 13 1385,-6 8-1065,-2-2-1,0-1 0,-32 16 0,-7 5-287,-107 67 708,168-103-1064,0 0 0,0 1 0,0 0 0,1 0 0,0 0 0,-6 6 0,0 7-925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6:35.5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33 6400,'-18'-33'2880,"23"38"-2496,0-5-480,-2 3-32,2 2-96,5-1 128,3 4 416,0 0-160,-4 0-1984,4 4 992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6:35.9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25 4736,'-31'-25'2144,"26"30"-1856,0-2-320,5 2-32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7:07.5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1 172 3072,'0'0'7765,"5"-7"-5770,75-69 101,-70 65-2046,15-24 0,-7 10 260,-18 24-353,1 0 0,-1 0 0,1-1 0,-1 1 0,1 0 0,-1 0 0,0-1 0,1 1 0,-1 0 0,0-2 0,-1 0-598,-2 10 294,-14 43-149,15-43 478,1-1 0,-1 0 1,1 0-1,0 0 0,1 1 0,-1-1 0,1 0 1,1 1-1,-1-1 0,1 0 0,2 7 1,-3-11 64,1 0 1,0 0 0,0 0 0,0 0 0,1 0 0,-1 0 0,0 0 0,1-1-1,-1 1 1,1-1 0,0 1 0,-1-1 0,1 1 0,0-1 0,0 0 0,0 0 0,0 0-1,0 0 1,0 0 0,0-1 0,0 1 0,0 0 0,4 0 0,5 0 189,-1 0 0,0-1 0,20-2 0,-19 1-254,0 1 133,0-1 1,0 0-1,0-1 1,0 0-1,0-1 1,-1 0 0,1-1-1,-1 0 1,0-1-1,0 0 1,0 0-1,-1-1 1,13-10-1,-15 10-108,3-2-73,-2-1 1,17-18-1,-17 19-310,-8 7 367,0 1-1,0 0 1,0 0 0,0 0-1,0 0 1,0 0 0,0 0-1,1 0 1,-1 0 0,0 0-1,0-1 1,0 1 0,0 0-1,0 0 1,0 0 0,0 0-1,0 0 1,0 0 0,0 0-1,0 0 1,1 0 0,-1 0-1,0 0 1,0 0 0,0 0-1,0 0 1,0 0 0,0 0-1,0 0 1,0 0 0,1 0-1,-1 0 1,0 0 0,0 0-1,0 0 1,0 0 0,0 0-1,0 0 1,0 0 0,0 0-1,0 0 1,1 0 0,-1 0-1,0 0 1,0 0 0,0 0-1,0 0 1,0 1 0,0-1-1,0 0 1,0 0 0,0 0-1,0 0 1,0 0 0,0 0-1,0 0 1,0 0 0,1 0-1,-1 1 1,0 1 1,0-1 0,1 1 1,-1 0-1,1 0 0,0 0 0,-1 0 0,1-1 0,0 1 0,0 0 0,2 2 0,4 9-7,-5-6-11,-1 1 1,0 0-1,-1-1 1,0 1 0,0 0-1,0-1 1,-1 1 0,-1 0-1,-3 14 1,-2 12 145,7-31-64,0 1 1,-1-1 0,0 0-1,0 0 1,0 0 0,0 0-1,0 0 1,-2 4-1,2-7-33,1 1 0,-1-1-1,1 1 1,-1-1 0,1 1-1,-1-1 1,0 1-1,1-1 1,-1 0 0,0 1-1,1-1 1,-1 0 0,0 1-1,1-1 1,-1 0-1,0 0 1,0 0 0,1 0-1,-1 1 1,0-1 0,0 0-1,1 0 1,-1-1-1,0 1 1,1 0 0,-1 0-1,0 0 1,0 0 0,1-1-1,-1 1 1,0 0-1,1-1 1,-1 1 0,0 0-1,1-1 1,-1 1 0,1-1-1,-2 0 1,-3-2 26,0 0 1,1-1 0,-1 0-1,1 0 1,-1 0 0,1-1-1,0 0 1,1 1 0,-1-1-1,1 0 1,-3-7 0,5 11-60,1 1 1,0-1 0,0 1-1,0 0 1,0-1 0,0 1-1,0-1 1,-1 1-1,1-1 1,0 1 0,0-1-1,0 1 1,0-1 0,1 1-1,-1-1 1,0 1-1,0 0 1,0-1 0,0 1-1,0-1 1,1 1 0,-1-1-1,0 1 1,0 0-1,0-1 1,1 1 0,0-1-1,0 0-1,0 0-1,0 0 1,0 1 0,0-1-1,1 0 1,-1 1-1,0-1 1,0 1-1,3-1 1,29-3-169,-15 6 152,0-1-1,0 2 0,20 6 0,2-1 86,-27-6-275,-1 0-1,20-1 0,-27-1-953,0 0 0,0-1 0,0 1 0,0-1 0,5-2-1,-5-1-2625,0 0 1232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7:07.9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89 12 3072,'-49'-12'1376,"26"16"-1184,15-1-96,3 5-96,2 0-288,3 1 160,3-1-448,7-2 320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7:09.2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120 0 2400,'0'0'1356,"5"0"-242,8 0 8570,-22 4-9289,-13 8-354,15-8-25,1 0-1,-1 0 1,1 0-1,0 0 0,0 1 1,-9 10-1,6-4-58,0 0 0,-9 16-1,16-22 67,-1-1 0,1 1 1,0 0-1,0 0 0,0-1 0,1 1 0,0 0 0,0 0 0,-1 8 1,2-12 8,0-1 0,0 1 0,0 0-1,0 0 1,0 0 0,0 0 0,0-1 0,1 1 0,-1 0 0,0 0 0,0-1 0,1 1 0,-1 0 0,0 0 0,1-1 0,-1 1 0,1 0 0,-1-1 0,1 1 0,-1 0 0,1-1 0,-1 1 0,1-1 0,0 1 0,-1-1 0,1 1 0,0-1 0,-1 1 0,1-1 0,0 0 0,0 1 0,-1-1 0,1 0 0,0 0 0,0 0 0,0 0 0,-1 1 0,1-1 0,0 0 0,0 0 0,0-1 0,-1 1 0,1 0 0,0 0 0,0 0 0,1-1 0,2 0 32,0 0 0,0 0 0,0-1 0,-1 0 0,1 1 0,0-1 0,5-5 0,0 0 24,-1 0-1,1-1 0,-1 0 1,-1-1-1,0 0 0,0 0 1,9-16-1,-6 9-71,-8 14-58,-1 0 1,1 0-1,-1 0 1,0 0-1,0 0 1,1 0-1,-1-1 0,-1 1 1,2-4-1,-2 4-177,6 12-10,-4-1 283,1 0 0,1 1 1,0-2-1,0 1 0,11 16 0,5 11 496,-14-25-427,0-1 1,1 1 0,13 16-1,-17-23-91,0-1-1,0 0 0,1 0 1,-1 0-1,1 0 0,-1-1 1,1 1-1,0-1 0,0 0 1,0 0-1,0 0 0,0 0 1,7 1-1,-8-3-160,-1 0 0,0 0 0,0-1 0,0 1 0,0-1 0,1 1 0,-1-1 0,0 1-1,0-1 1,0 0 0,0 0 0,0 0 0,-1-1 0,1 1 0,0 0 0,2-3 0,0 2-690,9-7-1026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7:12.2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0 794 3712,'8'-19'6287,"3"-4"-5220,-2 2-411,1 0 0,1 0 0,19-25 0,-20 30-426,43-52 690,-5 8-416,-42 52-450,-4 5-58,0 1 0,0 0 0,0-1 0,-1 1 0,1-1 0,-1 0 0,0 1 0,0-1 0,0 0 0,2-5 0,-3 8-4,0 0 0,0 0 0,0 0 0,0 1-1,0-1 1,-1 0 0,1 0 0,0 0 0,0 0 0,0 0-1,0 0 1,0 0 0,0 0 0,0 0 0,0 0 0,0 0-1,0 0 1,0 0 0,0 0 0,0 0 0,0 0 0,0 0-1,0 0 1,0 0 0,0 0 0,0 0 0,0 0 0,0 1 0,0-1-1,0 0 1,0 0 0,-1 0 0,1 0 0,0 0 0,0 0-1,0 0 1,0 0 0,0 0 0,0 0 0,0 0 0,0 0-1,0 0 1,0 0 0,0 0 0,0-1 0,0 1 0,0 0-1,0 0 1,0 0 0,-1 0 0,1 0 0,0 0 0,0 0 0,0 0-1,0 0 1,0 0 0,0 0 0,0 0 0,0 0 0,0 0-1,0 0 1,0 0 0,-3 5-144,-21 59-142,19-42 424,2-1 0,-2 30 1,4-40-77,2 1 1,-1 0 0,1 0-1,1-1 1,0 1 0,5 12 0,-6-21-14,-1-1 1,1 0-1,0 0 1,0 0 0,1 0-1,-1 0 1,0 0 0,1 0-1,-1 0 1,1 0 0,0-1-1,-1 1 1,1-1 0,0 1-1,0-1 1,3 2 0,-2-1 14,1-1 0,-1 0 1,1 0-1,-1 0 0,1 0 1,0-1-1,-1 1 0,1-1 0,6 0 1,4-2 29,0 0 0,-1-1 0,1-1 0,22-8 0,1-4 12,-1-2 0,41-28 0,-50 30 2,-5 2-28,40-31 0,-41 30-19,-15 11-74,-9 8-75,0-2 97,1 1 0,0-1-1,0 1 1,0-1 0,1 1-1,-1 0 1,-1 4 0,-5 8 20,-4 6 66,0 2 0,2-1 0,1 1 0,0 1-1,2-1 1,-7 41 0,12-35 65,2-28-106,0 1 0,0-1 0,0 0 0,0 1 0,0-1 0,0 0 0,1 0 0,-1 1 0,0-1 0,1 0 0,-1 0-1,1 0 1,-1 0 0,1 1 0,0-1 0,0 0 0,-1 0 0,1 0 0,0 0 0,0-1 0,1 2 0,-2-2-30,1 1 1,-1-1-1,1 0 1,-1 0-1,1 0 1,0 0-1,-1 0 1,1 0-1,-1 0 1,1 0-1,-1 0 1,1 0-1,-1 0 1,1 0 0,-1 0-1,1 0 1,-1-1-1,1 1 1,-1 0-1,1 0 1,-1-1-1,0 1 1,1 0-1,-1 0 1,1-1-1,-1 1 1,0-1-1,1 1 1,-1 0-1,0-1 1,1 0-1,10-17 148,-7 10-51,2-4-55,0-1-1,7-23 1,3-8 36,18-24-329,-34 67 224,0 0 0,0 1 1,0-1-1,0 1 0,0-1 0,1 0 0,-1 1 1,0-1-1,0 1 0,1-1 0,-1 1 0,0-1 1,1 0-1,-1 1 0,0 0 0,1-1 0,-1 1 1,1-1-1,-1 1 0,1-1 0,-1 1 0,1 0 1,-1 0-1,2-1 0,3 13-306,0 4 179,2 3 121,-2-5 158,14 26 1,-17-37-131,0 0 1,0 0 0,0 0 0,0 0 0,0-1 0,1 1 0,-1-1 0,1 1-1,0-1 1,0 0 0,0 0 0,0 0 0,5 2 0,-5-3 2,-1-1 0,0 0 0,1 1 0,-1-1 0,0 0 1,1 0-1,-1-1 0,1 1 0,-1 0 0,0-1 0,1 0 0,-1 1 0,0-1 1,0 0-1,0 0 0,0 0 0,3-2 0,5-3 76,-2 0-1,13-11 0,12-10 87,-14 12-96,0-1 0,30-35 0,-46 48-71,-3 3-16,1-1 0,-1 1 0,1-1 0,-1 1 0,0-1 0,1 1 0,-1-1 0,1 1 0,-1-1 0,0 1 0,1-1 0,-1 0 0,0 1 0,0-2 0,3 0 102,0 1-36,0-1 0,0 0 0,0 1 0,-1-1-1,4-4 1,29-23 75,-25 21-127,0 0 0,16-17 0,-13 8 21,0-1 0,-1 0 1,-1-1-1,0 0 0,-2-1 0,9-23 0,28-129 10,-45 165-21,8-26-95,-2 0 1,-2 0-1,2-45 0,-9 60-135,-2 11-65,0 12 76,-4 15 5,-61 299-251,63-273 466,-1 78 1,7-117 21,0 1 1,1-1-1,-1 1 0,1-1 0,1 0 1,0 1-1,0-1 0,0 0 0,1 0 0,6 13 1,-8-19-17,0 0 1,0 0 0,0 0 0,0 0-1,0 0 1,0 0 0,0-1-1,1 1 1,-1 0 0,0-1 0,0 1-1,1 0 1,-1-1 0,0 0-1,1 1 1,-1-1 0,0 0 0,1 0-1,-1 1 1,0-1 0,1 0 0,-1-1-1,1 1 1,-1 0 0,0 0-1,1 0 1,-1-1 0,0 1 0,1-1-1,-1 1 1,2-2 0,5-2 9,0-1 0,0 0 0,-1 0 1,7-7-1,5-2-10,-19 13-41,1 0-1,0 1 0,0-1 1,0 1-1,0-1 0,0 1 0,0-1 1,0 1-1,0 0 0,0-1 1,0 1-1,0 0 0,0 0 1,0 0-1,0 0 0,0 0 1,0 0-1,1 0 0,-1 0 0,0 0 1,0 1-1,0-1 0,0 0 1,0 1-1,0-1 0,0 1 1,0-1-1,0 1 0,-1-1 0,1 1 1,0-1-1,0 1 0,0 0 1,-1 0-1,1-1 0,0 1 1,0 1-1,3 4-13,-1 0 0,0 0 0,0 0 0,4 14 0,0-3 90,-1-2-110,-2-6 103,0 0-1,0-1 1,9 13-1,-13-20-32,1 0 1,0 0-1,-1 0 1,1-1-1,0 1 0,0 0 1,-1-1-1,1 1 1,0-1-1,0 1 0,0-1 1,0 1-1,0-1 1,0 1-1,0-1 0,0 0 1,0 0-1,0 1 1,0-1-1,0 0 0,0 0 1,2 0-1,-2-1 2,1 1 0,0-1 0,-1 1 0,1-1 0,0 0 0,-1 0 0,1 0 0,-1 0 0,1 0 0,-1 0 0,3-2 0,2-4 24,-1 1 0,1-1 0,-1 0 0,5-10 0,2-14-93,-12 36-18,0 1 0,0 0 1,0-1-1,1 1 1,0 0-1,0 0 0,0-1 1,1 1-1,2 5 1,0-6 64,0 1-1,0-1 1,0 0 0,1 0 0,9 7 0,-11-9 22,0-2 1,1 1-1,-1 0 1,0-1-1,0 1 1,1-1-1,-1 0 0,1 0 1,-1 0-1,1-1 1,-1 1-1,7-1 1,-6 0 12,0 0 0,0-1 1,0 0-1,0 0 0,-1 0 1,1 0-1,0 0 0,0-1 1,-1 0-1,1 1 0,-1-2 0,0 1 1,1 0-1,-1-1 0,0 1 1,0-1-1,0 0 0,3-5 1,-3 5-14,0-1 1,-1 0-1,1 0 1,-1 0 0,0 0-1,0 0 1,-1 0-1,1-1 1,-1 1-1,0-1 1,0 1 0,-1-1-1,1 1 1,-1-1-1,0-7 1,-1 9-32,0 0 1,1-1-1,-2 1 0,1 0 0,0 0 0,-1 0 1,1 0-1,-1 0 0,0 1 0,0-1 1,0 1-1,0-1 0,0 1 0,-1-1 1,1 1-1,-1 0 0,0 0 0,1 0 1,-1 1-1,0-1 0,0 1 0,0-1 1,0 1-1,0 0 0,-1 0 0,1 1 1,0-1-1,0 0 0,-1 1 0,1 0 1,0 0-1,0 0 0,-1 0 0,-4 2 1,-3-1-68,11-1 84,0 0 0,0 0 0,0 0 1,0 0-1,0-1 0,0 1 0,0 0 1,0 0-1,0 0 0,0 0 1,0 0-1,0 0 0,0 0 0,0 0 1,0-1-1,0 1 0,0 0 0,0 0 1,0 0-1,0 0 0,0 0 1,0 0-1,0 0 0,0 0 0,0 0 1,0-1-1,0 1 0,0 0 0,0 0 1,-1 0-1,1 0 0,0 0 1,0 0-1,0 0 0,0 0 0,0 0 1,0 0-1,0 0 0,0 0 0,0 0 1,0-1-1,-1 1 0,1 0 1,0 0-1,0 0 0,0 0 0,0 0 1,3-2 48,-2 2-65,-1 0 9,0 0 1,0 0 0,0 0 0,0 0 0,0 0 0,0 1-1,0-1 1,0 0 0,0 0 0,0 0 0,0 0 0,0 0-1,0 0 1,0 0 0,0 0 0,0 1 0,0-1-1,0 0 1,1 0 0,-1 0 0,0 0 0,0 0 0,0 0-1,0 0 1,0 0 0,0 0 0,0 0 0,0 0 0,0 0-1,1 0 1,-1 0 0,0 0 0,0 0 0,0 0 0,0 0-1,0 0 1,0 0 0,0 0 0,1 0 0,-1 0-1,0 0 1,0 0 0,0 0 0,0 0 0,0 0 0,0 0-1,0 0 1,1 0 0,-1 0 0,0 0 0,0 0 0,0 0-1,1 0-21,7-6 42,-7 6-73,-6 0 152,-10-4 97,15 4-222,-6 2-179,9-2 210,-2-1 15,-1 0-21,0 1 0,0-1 1,0 0-1,0 1 0,1-1 1,-1 1-1,0-1 0,0 1 0,1-1 1,-1 1-1,0-1 0,1 1 0,-1-1 1,0 1-1,1 0 0,-1-1 0,1 1 1,-1-1-1,1 1 0,-1 0 0,1 0 1,-1-1-1,1 1 0,-1 0 0,1 0 1,-1-1-1,1 1 0,0 0 0,-1 0 1,1 0-1,-1 0 0,1 0 0,-1 0 1,1 0-1,0 0 0,-1 0 0,1 0 1,5 0 0,30-7-20,0 2 0,1 1 1,52 2-1,-65 3-93,-15 0-704,0-1 0,0 0 0,12-2 0,-21 2 745,1 0-1,-1 0 1,0 0-1,0 0 1,1 0-1,-1 0 1,0 0-1,0 0 1,1 0-1,-1 0 1,0 0-1,0 0 1,1 0-1,-1 0 1,0 0-1,0 0 1,0 0-1,1-1 1,-1 1-1,0 0 1,0 0-1,0 0 1,1 0-1,-1 0 1,0-1-1,0 1 1,0 0-1,0 0 0,1 0 1,-1-1-1,0 1 1,0 0-1,0 0 1,0-1-1,0 1 1,0 0-1,0 0 1,0-1-1,0 1 1,0 0-1,0 0 1,0-1-1,0 1 1,0 0-1,0 0 1,0 0-1,0-1 1,0 1-1,0 0 1,0 0-1,0-1 1,0 1-1,0 0 1,0 0-1,0-1 1,-1 1-1,1 0 1,0 0-1,0 0 1,0-1-1,0 1 1,-1 0-1,1 0 1,0 0-1,0 0 1,-1-1-1,-15-9-3782,9 7 2701,0 1-1,1 1 1,-13-3 0,9 2 1,-21-2-1184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7:12.5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106 152 4064,'-84'3'1824,"66"-3"-1568,15-3 1760,6 3-1152,10-5 1408,10 2-1280,27-14 96,7 6-640,14-9-128,-1 9-192,2-9-96,-6 8 0,9-4 160,-2 4-96,5-4-2272,-5 8 1152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7:13.9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48 390 1984,'4'-5'594,"2"-1"1,-1 1-1,0 0 0,1 0 1,0 1-1,0 0 0,10-5 1,-6 3 879,0-1 1,9-7-1,-18 13-1287,0 0-1,0 0 0,0 0 0,-1 0 0,1 0 1,0 0-1,0 0 0,-1 0 0,1 0 0,0 0 0,-1-1 1,1 0-1,-1 1-140,0 1 0,0 0 0,0 0 0,0-1 0,0 1 0,0 0 0,0 0 0,0-1 0,0 1 0,0 0-1,0-1 1,0 1 0,0 0 0,-1 0 0,1-1 0,0 1 0,0 0 0,0 0 0,0-1 0,-1 1 0,1 0 0,0 0 0,0 0 0,0-1 0,-1 1 0,-12-3 408,8 4-415,0-1 1,0 1-1,0 0 1,0 1-1,0-1 1,1 1-1,-1 0 1,0 0-1,1 0 1,0 1 0,-1-1-1,1 1 1,0 0-1,1 1 1,-1-1-1,0 1 1,1-1-1,0 1 1,-6 8-1,3-3 22,1 0-1,0 0 0,0 1 0,1-1 1,0 1-1,1 0 0,0 0 1,-3 16-1,5-19 51,0 1 0,1-1 0,0 0 1,0 1-1,2 9 0,-2-15-43,1 1 0,-1-1-1,1 0 1,-1 0 0,1 0 0,0 0 0,0 0 0,0 0 0,0 0-1,0 0 1,1 0 0,-1 0 0,1-1 0,-1 1 0,1 0 0,0-1-1,-1 1 1,1-1 0,0 0 0,0 0 0,3 2 0,-2-2-19,-1-1 1,1 1-1,-1-1 1,1 0 0,-1 0-1,1 0 1,-1 0-1,1 0 1,-1-1-1,1 1 1,-1-1 0,1 0-1,-1 1 1,1-1-1,-1 0 1,0 0-1,5-3 1,-1 0 16,0 0-1,0 0 1,-1 0-1,1-1 1,5-6-1,-4 3-15,0 0 0,-1 0 1,0-1-1,-1 0 0,0 0 0,0 0 0,6-19 0,-9 23-46,-1 0 0,0 0 0,0-1-1,0 1 1,-1 0 0,0 0 0,0 0 0,0 0-1,-1-1 1,0 1 0,0 0 0,0 0-1,0 0 1,-1 0 0,0 0 0,0 1 0,-5-10-1,2 6-41,0 0-1,-1 1 0,0 0 0,0 0 0,0 0 0,-12-8 0,9 8-54,9 6 91,-1 1 1,1-1 0,-1 1 0,1-1 0,-1 1 0,1-1 0,-1 1-1,1 0 1,-1-1 0,0 1 0,1 0 0,-1 0 0,0-1 0,1 1 0,-2 0-1,-10-5-258,15 6 99,-2 0 148,1 0 0,0 0 0,0 0 0,0-1 0,0 1 0,0-1 0,0 1 0,0-1 0,0 0 0,0 0 1,0 0-1,0 0 0,0 0 0,3-1 0,-1 1 20,11-1 133,-1 0 0,0-1 0,0 0 0,0-1 0,0 0 0,0-2 0,0 1 0,-1-2 0,0 0 0,0 0 0,17-13 0,-14 8-33,0-1 0,-1 0-1,-1-2 1,0 0 0,-1 0-1,-1-1 1,20-32 0,-23 32-127,-6 10-32,-1 0 0,1 1 1,0-1-1,1 0 0,5-5 0,-9 10 47,0-1 0,0 1 0,0 0 0,1 0 0,-1 0 0,0 0 0,0 0 0,0 0 0,0 0 0,0 0 0,0 0 0,0 0 0,1 0 0,-1 0 0,0 0 0,0 0 0,0 0 0,0 0 0,0 0 0,1 0 0,-1 0 0,0 0 0,0 0 0,0 0 0,0 0 0,0 0 0,1 0 0,-1 0 0,0 0 0,0 0 0,0 0 0,0 0 0,0 0 0,0 0 0,0 0 0,1 0 0,-1 0 0,0 1 0,0-1 0,0 0 0,0 0 0,0 0 0,0 0 0,4 9-190,-2 14 2,-5 24 120,-1 0 0,-16 67 0,0-21 129,-3-1 0,-5-1 0,-40 90 0,47-137 419,-51 75 0,68-113-377,4-5-80,0-1-1,-1 1 1,1 0-1,0-1 1,-1 1-1,1-1 1,0 1-1,-1 0 1,1-1-1,-1 1 1,1-1 0,-1 1-1,1-1 1,-1 0-1,0 1 1,1-1-1,-1 0 1,1 1-1,-1-1 1,0 0 0,1 1-1,-1-1 1,0 0-1,1 0 1,-2 0-1,2 0-10,0 0 0,0 0 0,-1 0 0,1 0 0,0 0-1,0 0 1,0-1 0,-1 1 0,1 0 0,0 0 0,0 0-1,0 0 1,0-1 0,0 1 0,-1 0 0,1 0 0,0 0-1,0-1 1,0 1 0,0 0 0,0 0 0,0 0 0,0-1 0,0 1-1,0 0 1,0 0 0,0-1 0,0 1 0,0 0 0,0 0-1,0 0 1,0-1 0,0 1 0,0 0 0,0 0 0,0-1 0,0 1-1,0 0 1,0 0 0,0 0 0,1-1 0,4-13 69,-4 13-45,15-33 170,2 0 1,34-45 0,-27 41-156,65-84-124,-71 99 13,1 2 1,1 1-1,29-22 1,-43 36-416,1 1-1,1 0 1,-1 0 0,15-6 0,-16 9-662,-1 0 0,0 1-1,1-1 1,10 0 0,9 2-1503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7:16.6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322 514 2720,'0'0'87,"1"0"0,-1 0 1,1 0-1,-1 0 0,0 0 1,1 0-1,-1 0 0,1 0 0,-1 0 1,0 0-1,1-1 0,-1 1 1,5-2 3747,-19-5-32,1 7-3389,-1 0 0,1 1 0,0 1-1,-24 5 1,20-2-249,-7 1 134,0 2 1,-47 21 0,65-26-267,-1 1 0,0 0 0,1 1 0,0-1-1,0 1 1,1 0 0,-1 1 0,1-1 0,0 1 0,1 0 0,-1 1 0,1-1 0,0 1 0,-4 10 0,6-13 26,1 0 0,0 0 0,0-1 0,0 1 0,0 0 0,1 0 0,-1 0 0,1 0 0,0 0 0,0 0 0,1 0 0,-1 0 0,1 0 0,0 0 0,1 5 0,-1-7-16,0 0 0,1 0 0,-1 0 0,0-1 0,1 1-1,-1 0 1,1 0 0,-1-1 0,1 1 0,0-1-1,0 1 1,-1-1 0,1 0 0,0 0 0,0 0 0,0 0-1,1 0 1,-1 0 0,0 0 0,0-1 0,0 1-1,1-1 1,-1 0 0,0 1 0,1-1 0,-1 0 0,0 0-1,3-1 1,4 0 81,0 0 0,0-1 0,0-1 0,-1 1 0,1-1 0,-1-1-1,1 1 1,14-10 0,4-5 118,28-24-1,-42 32-164,2-3 64,24-27 0,-26 25-120,22-18 1,-34 32-68,0 0 1,0 0-1,0 0 0,0 0 0,0 0 0,0 0 1,-1 0-1,1-1 0,0 1 0,-1 0 1,2-3-1,-2 4-141,0 12-213,0-9 400,1-1 0,-1 1 0,1 0-1,-1-1 1,1 1 0,0-1 0,0 1 0,1-1 0,-1 1-1,0-1 1,1 0 0,-1 0 0,1 0 0,0 1 0,0-2-1,0 1 1,0 0 0,0 0 0,0-1 0,0 1 0,0-1-1,1 1 1,4 1 0,-2-1 70,1 1 1,0-1-1,-1 0 0,1-1 0,0 1 1,0-1-1,0-1 0,0 1 0,12-1 1,0-3 40,0 0-1,0-2 1,29-10 0,22-6 6,48-15 107,-125 39-158,1 1 1,0 0 0,0 0 0,0 0-1,-9 9 1,13-10-68,-1 0 0,1 0 1,0 0-1,0 0 0,0 1 1,1-1-1,-1 1 0,1 0 0,0 0 1,0 0-1,0 0 0,1 0 1,-1 0-1,-1 8 0,3-5 19,-1-1 0,1 1 0,0-1-1,2 10 1,-2-15-9,0 1 0,1 0 0,-1 0 0,1 0 0,-1-1 0,1 1 0,0 0 0,0-1 0,0 1 0,0-1 0,0 1 0,0-1 0,0 1 0,0-1 0,0 0 0,1 1 0,-1-1 0,0 0-1,1 0 1,1 1 0,1 0 43,0-1-1,1 0 1,-1 0-1,0 0 0,1 0 1,-1 0-1,0-1 0,1 0 1,-1 0-1,9-1 1,3-2 125,25-7 1,-30 6-155,25-7 78,-1-2-1,0-1 1,-1-2-1,0-2 1,35-24-1,-55 31-78,0 0 1,-1-1-1,0 0 1,-1-1-1,-1 0 0,0-1 1,11-19-1,-1-1 0,-3-1 0,15-37 0,22-78 36,-33 88-169,5-37-342,-58 259-177,15-68 727,5 0 0,4 1 1,4 1-1,13 142 0,-7-222-193,-3-14 82,0 0 0,0-1 0,0 1 0,0 0 0,0 0 0,0 0 0,0 0 0,0 0 0,0 0 0,0 0 0,0 0 0,0 0 0,0 0 0,0 0 0,0 0 0,0 0 0,0 0 0,0 0 0,0 0 0,0 0 0,0 0 1,0 0-1,0 0 0,0 0 0,0 0 0,0 0 0,1 0 0,-1 0 0,0 0 0,0 0 0,0 0 0,0 0 0,0 0 0,0 0 0,0 0 0,0 0 0,0 0 0,0 0 0,0 0 0,0 0 0,0 0 0,0 0 0,0 0 0,0 0 0,0 0 0,1 0 0,-1 0 0,0 0 1,0 0-1,0 0 0,0 0 0,0 0 0,0 0 0,0 0 0,0 0 0,0 0 0,0 0 0,0 0 0,0 0 0,0 0 0,0 0 0,0 0 0,0 1 0,0-1 0,0 0 0,2-5-414,-1-7-943,0 0 0,-1 0 0,0 0-1,-5-23 1,3 17 174,0 6 494,0 1 0,-1-1-1,0 1 1,-1 0 0,0 0-1,-1 1 1,-9-17-1,-5-2 611,-28-34 0,45 62 141,-21-22 1137,20 21-801,0-1 0,0 1 0,0-1 0,1 0-1,-1 1 1,1-1 0,-3-4 0,5 7-279,0-1 0,0 1 0,0 0 0,0-1 0,0 1 0,0-1-1,0 1 1,0 0 0,0-1 0,0 1 0,0 0 0,0-1 0,0 1 0,0-1 0,0 1 0,0 0 0,0-1 0,0 1 0,1 0 0,-1-1-1,0 1 1,0 0 0,0-1 0,1 1 0,-1 0 0,0 0 0,1-1 0,-1 1 0,0 0 0,0 0 0,1-1 0,-1 1 0,0 0 0,1 0-1,-1 0 1,0 0 0,1 0 0,-1-1 0,0 1 0,1 0 0,-1 0 0,1 0 0,-1 0 0,23-4 887,-15 3-591,52-9-259,79-5-1,-64 5-3401,-21 2-2434,-32 7 3886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7:16.9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56 2976,'2'2'169,"0"0"0,0-1 0,-1 1 0,1 0 0,-1 0 0,1 1 0,-1-1 0,0 0 0,0 0 0,0 1-1,0-1 1,0 0 0,-1 1 0,1-1 0,-1 1 0,1-1 0,-1 1 0,0 3 0,0 9 1439,-2 27-1,2-38-1472,-15 77 1148,1-9-582,10-48-506,-2 21 159,19-98-7207,-10 25 5221</inkml:trace>
  <inkml:trace contextRef="#ctx0" brushRef="#br0" timeOffset="1">22 23 2912,'-5'-14'1312,"2"9"-1152,-2 1-64,10 8-96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25:51.5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37 2816,'0'-1'245,"0"-1"0,0 0 0,0 0 0,1 1 0,-1-1 0,1 0 0,-1 1 0,1-1-1,0 1 1,-1-1 0,1 1 0,0-1 0,0 1 0,0-1 0,0 1 0,1 0 0,-1-1 0,0 1 0,2-1 0,1-2 221,-3 3-226,1 2-160,0 0-50,0 1 0,0 0 1,-1-1-1,1 1 0,0 0 0,-1 0 0,1 1 0,-1-1 0,0 0 1,0 0-1,0 1 0,0-1 0,0 0 0,1 4 0,9 40 499,-10-39-507,7 37 374,-2 1 1,-1 82-1,-7-79-222,2-43-25,-1 0-1,0-1 0,0 1 0,0 0 0,-1 0 1,0-1-1,-2 6 0,4-9-101,-1-1 1,1 0-1,0 0 1,0 0-1,-1 1 1,1-1-1,0 0 1,-1 0-1,1 0 1,0 0-1,-1 0 1,1 0-1,0 0 0,-1 0 1,1 0-1,0 0 1,-1 0-1,1 0 1,0 0-1,-1 0 1,1 0-1,0 0 1,-1 0-1,1 0 1,0 0-1,-1 0 1,1-1-1,0 1 0,-1 0 1,1 0-1,-1-1 1,-10-6 319,10 7-290,-1-2-61,0 1 0,0-1 1,0 1-1,0-1 1,1 0-1,-1 0 1,0 0-1,1 0 0,-1 0 1,1 0-1,0-1 1,0 1-1,-1 0 1,2-1-1,-1 1 0,0-1 1,-1-3-1,2 2-36,0 0 0,0 0 0,0 1 0,1-1 0,-1 0 0,1 1 0,0-1 0,0 1 0,0-1-1,1 1 1,1-4 0,3-4-62,0 1-1,1 0 1,0 0-1,1 1 1,0 0-1,12-12 1,13-8-349,1 2 1,1 1-1,43-24 0,-11 21-5563,-48 15 2810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7:17.4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33 7968,'0'5'4527,"2"18"-2862,64 146 1668,-64-164-3219,-1-1 34,1 1 0,-1-1-1,1 0 1,0-1 0,3 5 0,-4-7-101,-1-1 1,0 1 0,1-1 0,-1 1-1,1-1 1,-1 0 0,1 1-1,-1-1 1,1 1 0,-1-1-1,1 0 1,-1 1 0,1-1-1,0 0 1,-1 0 0,1 1-1,-1-1 1,1 0 0,0 0-1,-1 0 1,1 0 0,0 0-1,-1 0 1,1 0 0,-1 0-1,1 0 1,0 0 0,-1 0 0,1 0-1,0-1 1,-1 1 0,1 0-1,-1 0 1,1-1 0,-1 1-1,1 0 1,0-1 0,-1 1-1,1-1 1,-1 1 0,0 0-1,1-1 1,-1 1 0,1-1-1,6-7 199,0-1 0,-1 1 0,7-13 0,-6 9-204,0 1 0,13-14 0,7-3-37,2 2 0,0 1 1,40-25-1,-19 12-458,-49 36-576,-5 4-1518,-9 9-2858,7-3 1474,5-5 2598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7:17.8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3808,'1'0'113,"-1"0"-1,0 0 1,1 0 0,-1-1-1,1 1 1,-1 0 0,0 0-1,1 0 1,-1 0 0,0 0-1,1 0 1,-1 0 0,1 0-1,-1 0 1,0 0 0,1 1-1,-1-1 1,0 0 0,1 0-1,-1 0 1,0 0 0,1 0-1,-1 1 1,0-1 0,1 0-1,-1 1 1,12 10 3145,5 15-12,-14-20-3057,-1-1 0,0 1 0,0 0 0,0-1 0,-1 1 0,0 0 0,0 0 0,0 12-1,-1 2 16,-4 27-1,1-35-345,1-2-4409,3-16 1249,6-3 1116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7:19.0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165 9 7296,'0'0'91,"0"-1"1,0 1 0,0-1-1,0 1 1,0 0 0,0-1-1,0 1 1,0 0 0,1-1-1,-1 1 1,0 0 0,0-1-1,0 1 1,1 0 0,-1-1-1,0 1 1,0 0 0,1 0-1,-1-1 1,0 1 0,0 0-1,1 0 1,-1-1 0,0 1-1,1 0 1,-1 0 0,0 0-1,1 0 1,-1 0-1,1 0 1,-1-1 0,0 1-1,1 0 1,-1 0 0,0 0-1,1 0 1,0 1 18,-1 0-1,1-1 1,-1 1 0,1 0-1,-1-1 1,1 1-1,-1 0 1,0 0 0,1-1-1,-1 1 1,0 0 0,0 0-1,1 0 1,-1 0-1,0-1 1,0 1 0,0 0-1,0 0 1,0 1 0,-8 109 2562,6-81-2411,-4 29-20,4 0 0,2 0 0,2 1 0,12 69 0,-8-99-588,-2 0 1,1 34-1,-5-62-9,0 1 0,0 0 0,-1-1 0,1 1 0,0 0 0,-1-1-1,-1 4 1,2-6 222,0 1-1,-1 0 1,1-1-1,0 1 1,-1-1-1,1 1 1,-1-1-1,1 1 1,-1-1-1,1 0 1,-1 1-1,1-1 1,-1 1 0,1-1-1,-1 0 1,0 0-1,1 1 1,-1-1-1,0 0 1,1 0-1,-1 0 1,1 0-1,-1 0 1,0 1-1,1-1 1,-1 0-1,0-1 1,1 1-1,-1 0 1,0 0-1,1 0 1,-1 0-1,0 0 1,1-1-1,-2 1 1,-3-3-273,0 1 1,0-1-1,0 0 1,-8-7-1,0 1 322,-3-1 120,-23-16 992,31 20-26,-1 0 1,0 1 0,0 1-1,-16-6 1,19 7-186,28 11-356,1-2 0,-1 0 0,1-2 0,27 2 0,-7-3-1112,67-3 1,-81-3 75,-1 0 0,52-15 0,-78 18 572,10-4-103,23-3 0,-32 7 44,0 0 1,0-1 0,-1 1 0,1 0-1,0 0 1,0 1 0,0-1 0,0 1-1,-1-1 1,1 1 0,0 0 0,0 0-1,-1 0 1,5 2 0,-6-1 116,1 0 1,-1-1-1,1 1 1,-1 0-1,0 0 1,0 0-1,0 0 1,0 0-1,0 0 0,0 0 1,0 0-1,-1 0 1,1 0-1,-1 0 1,1 1-1,-1-1 0,0 0 1,0 0-1,0 4 1,-1 6 156,0 0 0,-3 16 0,1-16-162,2-3 165,-5 15 969,5-23-444,1-7-549,2-12-767,31-92-932,-31 102 1486,0 0-132,0 0-1,1 0 0,6-12 0,-7 28 902,0 0-1,1 0 0,8 15 1,-7-17-578,-1 0 0,1-1 1,-1 1-1,1-1 1,1 0-1,-1 0 1,1-1-1,0 0 0,0 1 1,0-1-1,1-1 1,-1 1-1,1-1 1,0 0-1,0-1 1,0 1-1,0-1 0,0 0 1,1 0-1,-1-1 1,1 0-1,-1 0 1,12-1-1,21 0 619,63-10-1,-88 7-761,1-1 1,-1 0-1,0-1 0,0-1 0,-1 0 0,20-12 0,-25 12-3,0-1 0,0 0 0,0 0 0,-1-1 0,0 0 0,-1 0 0,0 0 0,10-18 0,-10 10-28,-6 14 12,1-1 1,-1 1-1,1 0 1,0 0 0,0-1-1,0 1 1,0 0-1,2-2 1,3-4-13,-1 2-154,-5 6 156,0 1 0,0-1 0,0 0 0,0 0 0,0 0 0,0 0 0,0 0-1,0 0 1,0 0 0,0 0 0,0 0 0,0 0 0,0 0 0,0 0 0,0 0-1,0 0 1,0 0 0,0 0 0,0 0 0,0 0 0,0 0 0,0 0 0,0 0-1,0 0 1,0 0 0,0 0 0,0 0 0,0 0 0,0 0 0,0 0 0,1 0-1,-1 0 1,0 0 0,0 0 0,0 0 0,0 0 0,0 0 0,0 0 0,0 0-1,0 0 1,0 0 0,0 0 0,0 0 0,0 0 0,0 0 0,0 0 0,0 0-1,0 0 1,0 0 0,0 0 0,0 0 0,0 0 0,0 0 0,0 0 0,0 0-1,0 0 1,0 0 0,1 0 0,-1 0 0,0 0 0,0 0 0,0 3-28,1-1 0,-1 0 1,1 1-1,0-1 1,0 1-1,0-1 0,3 4 1,1 2 12,-1 3 54,0 0-1,0 1 1,-1-1 0,-1 0 0,0 1 0,0 0-1,-1-1 1,-1 1 0,0 0 0,0 0 0,-1-1 0,-1 1-1,0 0 1,0-1 0,-1 0 0,-6 14 0,-14 27 216,12-29-97,9-19-134,-7 13 127,9-17-139,-1 1-1,1-1 1,0 1 0,-1-1 0,1 0 0,-1 1 0,1-1 0,0 0 0,-1 0 0,1 1 0,-1-1 0,1 0 0,-1 0 0,1 0 0,-1 0 0,1 0 0,-1 1 0,1-1 0,-1 0 0,1 0 0,-1 0 0,1 0 0,-1 0 0,1 0 0,-1-1 0,1 1 0,-1 0 0,1 0 0,-1 0 0,1 0 0,0-1 0,-1 1 0,1 0-1,-1 0 1,1-1 0,-1 1 0,0-1 0,-1-1 21,0-1 0,-1 1 0,1-1-1,0 0 1,0 0 0,1 0 0,-1 0 0,0 0-1,1 0 1,0 0 0,0-1 0,0 1-1,0 0 1,0-6 0,0 5-13,0 0 1,1 0-1,0 0 1,0 0-1,0 0 1,1 0-1,-1 0 0,1 0 1,0 0-1,0 0 1,0 0-1,4-6 1,-3 5-4,1 1 1,0 0-1,0 0 1,1 0 0,-1 0-1,1 1 1,0-1-1,-1 1 1,2 0-1,-1 0 1,0 1 0,1-1-1,-1 1 1,1 0-1,0 0 1,-1 0-1,1 1 1,0 0 0,0 0-1,0 0 1,9 0-1,4 1-192,-1 1 0,1 0 0,0 2 0,28 6-1,-31-7-2369,-2 1 698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7:19.5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91 8224,'-13'-48'3712,"8"20"-3200,1 20 832,-1 5-832,-3-1-640,3 4 32,0 0-160,5 7 160,0 1-224,10 9 192,3-6-3840,4 1 2208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7:20.0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81 8320,'5'-48'3744,"3"28"-3232,-8 12 1312,5 8-1088,-5-5-416,0 10-256,8 3-416,-3-1-256,4 6 320,9-10-6496,8 2 3744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7:41.2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86 178 2560,'0'0'38,"-1"0"0,1-1 0,0 1 0,0 0 0,0 0 0,-1 0 0,1 0 0,2-7 6090,-8-2-3403,6 3-2368,0 0 1,0 1-1,0-1 0,2-9 1,3 5-217,0 0 1,1 1-1,-1-1 1,2 1-1,-1 0 1,1 0 0,1 1-1,0 0 1,0 0-1,14-9 1,-19 15-151,1 0-1,-1 0 1,1 0 0,-1 0-1,1 1 1,0 0 0,0 0 0,-1 0-1,1 0 1,0 1 0,0-1-1,0 1 1,0 0 0,0 0 0,0 1-1,0-1 1,0 1 0,0 0-1,-1 0 1,1 0 0,0 0 0,0 1-1,-1-1 1,1 1 0,-1 0-1,7 5 1,-5-3 30,0 1 0,-1-1 0,1 1 0,-1 0 0,1 1 0,-2-1-1,1 1 1,0-1 0,-1 1 0,0 0 0,3 13 0,-4-14 21,-1 1 0,-1 0 0,1-1 0,-1 1 0,0 0 0,0-1 0,-1 1-1,0 0 1,0-1 0,0 1 0,0 0 0,-1-1 0,0 0 0,-3 7 0,-16 24 46,4-8-48,-67 105 739,-55 76-555,100-168 394,38-41-586,0 1 0,1 0 0,-1-1 0,0 1 0,1 0-1,-1-1 1,0 1 0,0-1 0,0 0 0,1 1 0,-1-1-1,0 1 1,-2-1 0,-1 0 376,5-2-30,10-11-186,-2 6-186,1 0 0,0 1 0,0 1 0,1 0-1,16-6 1,-19 8-11,0 1 0,0 1 0,1 0 0,-1 0 0,0 0 0,1 1 0,-1 0 0,17 3 0,-5 2 39,1 1-1,-2 1 1,25 11 0,-12-5 1,23 14-61,-38-17 79,27 10 0,-34-16-109,17 6 550,-27-10-496,1 1 0,-1-1 0,1 0 0,-1 0 0,1 0 0,-1 0 0,1 0 0,-1 0 0,1 1 0,-1-1 0,1 0 0,-1 0 0,1 0 0,-1-1 0,1 1 0,-1 0 0,1 0 0,-1 0 0,1 0 0,-1 0 0,1-1 0,-1 1 0,1 0-1,-1 0 1,0-1 0,1 1 0,-1 0 0,1-1 0,-1 1 0,0 0 0,1-1 0,-1 1 0,0-1 0,1 1 0,-1 0 0,0-1 0,1-7-1826,0 1 0,-1 0-1,1 0 1,-2-9 0,0 0-1009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7:42.7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147 200 2400,'-19'4'4269,"11"-1"-37,30 5-2344,-11-7-1651,-1 1 1,1-1-1,-1-1 1,1 0-1,-1-1 1,1 0-1,-1 0 1,1-1-1,-1 0 1,0-1-1,0 0 1,0-1-1,0 0 1,-1 0-1,0-1 1,14-9-1,-20 11-231,0 1 1,0 0-1,-1-1 0,1 1 0,-1-1 1,1 0-1,-1 0 0,0 0 0,0 0 1,0 0-1,-1-1 0,1 1 0,-1 0 1,0-1-1,1 1 0,-2-1 0,1 1 1,0-1-1,-1 0 0,0 1 0,1-1 1,-1 0-1,-1 1 0,1-1 0,-1 0 0,1 1 1,-1-1-1,0 1 0,0-1 0,0 1 1,-1-1-1,0 1 0,1 0 0,-1-1 1,0 1-1,0 0 0,-1 0 0,1 1 1,0-1-1,-4-2 0,1 0-48,-1 1-1,0 0 1,0 0-1,0 0 1,0 1-1,-1 0 1,1 0-1,-1 1 1,0 0-1,0 0 1,0 0-1,0 1 1,0 0-1,-13 0 1,11 2 6,-1-1 0,1 1 0,0 1-1,-1 0 1,1 0 0,0 1 0,0 0 0,1 0 0,-1 1 0,-15 9 0,13-6 92,0 1 0,1 0 1,0 0-1,1 1 1,-13 13-1,18-17-8,0 1-1,0 0 0,1-1 1,0 1-1,-1 0 1,2 0-1,-1 1 0,1-1 1,0 1-1,0-1 0,1 1 1,-1 9-1,2-8 16,-1 0-1,1 0 0,1 0 1,0 0-1,0-1 0,0 1 1,1 0-1,5 14 1,-4-17-1,0 0 1,-1 0 0,2 0 0,-1 0-1,0-1 1,1 1 0,0-1 0,0 0-1,0 0 1,1 0 0,-1-1 0,1 0-1,6 4 1,12 4 97,0-1 0,1-1 0,1-1 0,-1-1 0,51 7 0,29-3 47,-44-6-110,-55-4-102,0-1 1,0 1-1,0-1 1,0-1-1,5 0 0,-9 1-157,0 0 0,0-1-1,0 1 1,0 0-1,0-1 1,0 1-1,0-1 1,0 1-1,0-1 1,0 0 0,1-1-1,-2 2-177,1-1-1,0 0 1,-1 0-1,1 1 1,-1-1 0,0 0-1,1 0 1,-1 0-1,0 0 1,0 0-1,1 0 1,-1 0 0,0 1-1,0-1 1,0-2-1,1-25-5493,3 8 3642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7:43.2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66 1888,'0'1'50,"-1"-1"1,1 0-1,-1 1 1,1-1-1,-1 0 0,0 0 1,1 1-1,-1-1 1,1 0-1,-1 0 0,0 0 1,1 0-1,-1 0 0,1 0 1,-1 0-1,0 0 1,1 0-1,-1 0 0,1 0 1,-1 0-1,0 0 1,1-1-1,-1 1 0,1 0 1,-1 0-1,0-1 1,1 1-1,-1 0 0,1-1 1,-1 1-1,1 0 1,-1-1-1,1 1 0,0-1 1,-1 1-1,1-1 1,0 1-1,-1-1 0,1 1 1,-1-2-1,1 1 193,-1 0 0,0 0 0,1 1 0,-1-1 0,0 0-1,0 0 1,0 0 0,0 1 0,0-1 0,0 0 0,0 1 0,0-1 0,-1 0-1,1 1-60,0 0 0,1 0-1,-1 0 1,0 0-1,1 0 1,-1-1 0,1 1-1,-1 0 1,0 0-1,1-1 1,-1 1 0,1 0-1,-1-1 1,1 1-1,-1 0 1,1-1-1,-1 1 1,1-1 0,-1 1-1,1-1 1,0 1-1,-1-1 1,1 0 0,0 1-1,-1-1 1,1 1-1,0-1 1,0 0 0,0 1-1,-1-1 1,1 1-1,0-1 1,0 0-1,0 1 1,0-1 0,0 0-1,0 1 1,0-1-1,1 0 1,-1 0 0,6-2 252,0 2 0,0-1 0,0 1 0,11-2 0,17 5 109,-21-1-129,28-1 0,93-19 375,-127 18-826,-5 0-7,0 1 0,-1 0 0,1-1 0,0 1 0,-1 0 0,1 0 0,0-1 0,-1 1 0,1 1 1,0-1-1,-1 0 0,1 0 0,0 1 0,-1-1 0,1 1 0,2 0 0,-3 5-4894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7:44.8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0 375 3072,'9'-19'6312,"-6"14"-5682,0 0 0,0 0 0,8-7 0,3-4-29,-1 0 0,0 0 0,-1-1 0,0-1 0,12-26 0,-3-3-263,15-48 0,-29 77-317,-5 14-41,0-1-1,-1 1 1,1-1-1,-1 1 1,0-1-1,1-7 1,-2 12 14,0 0 0,0 0 1,0 0-1,0 0 1,0 0-1,0 0 1,0 0-1,0 0 0,0 0 1,0-1-1,0 1 1,0 0-1,0 0 1,0 0-1,0 0 1,0 0-1,0 0 0,0 0 1,0 0-1,0 0 1,0 0-1,0-1 1,0 1-1,0 0 1,0 0-1,0 0 0,0 0 1,0 0-1,0 0 1,0 0-1,0 0 1,0 0-1,0 0 0,-1 0 1,1 0-1,0 0 1,0 0-1,0 0 1,0 0-1,0 0 1,0-1-1,0 1 0,0 0 1,0 0-1,0 0 1,0 0-1,-1 0 1,1 0-1,0 0 0,0 0 1,0 0-1,0 0 1,0 0-1,0 0 1,0 1-1,-6 4-141,-3 9 46,-17 71 38,21-69 158,0 3 47,1 0 1,1 0 0,1-1 0,0 2 0,1-1-1,1 0 1,1 0 0,5 29 0,-5-46-93,-1 0 0,0 0 1,1 0-1,-1-1 0,1 1 1,-1 0-1,1 0 0,0-1 1,0 1-1,0-1 0,0 1 0,0-1 1,0 1-1,0-1 0,0 0 1,1 1-1,-1-1 0,1 0 1,-1 0-1,1 0 0,-1 0 1,1 0-1,2 1 0,-2-2 15,1 1-1,0-1 1,-1 0-1,1 0 1,-1 0-1,1 0 1,0 0-1,-1-1 1,1 1 0,-1-1-1,1 0 1,-1 0-1,1 0 1,-1 0-1,5-3 1,9-6 99,0 0 1,25-25 0,-13 12-25,41-43-131,-51 48-99,0 0 0,1 2-1,0 0 1,33-20 0,-51 35 83,0 0 0,1 1 0,-1-1 0,0 1 0,0-1 0,1 1 0,-1-1 0,0 1 0,0 0 0,1 0 0,-1-1 0,0 1 0,1 0 0,-1 0 0,0 0 0,1 0 0,-1 1 0,0-1 0,1 0 0,-1 1 0,0-1 0,2 1 0,-2 0 4,1 0 0,-1 0 0,0 1 0,1-1 0,-1 0-1,0 1 1,0-1 0,0 0 0,0 1 0,0-1-1,0 1 1,-1 0 0,1-1 0,0 3 0,1 4-8,0-1 0,-1 0 1,0 0-1,0 1 0,-1-1 1,0 14-1,-10 18 154,1-5-10,9-32-104,-1 1 1,1-1-1,0 0 1,0 1-1,0-1 1,0 1-1,0-1 1,0 0-1,1 5 1,0-7-25,-1 0 1,0 1-1,0-1 0,0 0 1,0 0-1,0 1 1,0-1-1,0 0 0,1 0 1,-1 0-1,0 1 1,0-1-1,0 0 0,0 0 1,1 0-1,-1 0 1,0 1-1,0-1 0,0 0 1,1 0-1,-1 0 1,0 0-1,0 0 0,1 0 1,-1 0-1,0 0 1,0 0-1,1 0 0,-1 0 1,0 0-1,0 0 1,1 0-1,-1 0 0,0 0 1,0 0-1,1 0 1,-1 0-1,0 0 0,0 0 1,1 0-1,-1 0 1,0 0-1,0 0 0,1-1 1,-1 1-1,0 0 1,0 0-1,0 0 0,1-1 1,7-7 43,-8 8-43,35-49 188,-24 32-236,0 1 0,1 1 0,21-21 1,-32 35 32,-1 1 1,1-1-1,-1 1 1,1-1-1,-1 1 1,1-1 0,0 1-1,-1 0 1,1-1-1,0 1 1,-1 0-1,1 0 1,0-1-1,-1 1 1,1 0-1,0 0 1,-1 0-1,1 0 1,0 0 0,0 0-1,-1 0 1,1 0-1,0 0 1,-1 0-1,1 1 1,0-1-1,0 0 1,-1 0-1,1 1 1,-1-1 0,1 0-1,0 1 1,-1-1-1,1 0 1,-1 1-1,1-1 1,0 1-1,-1-1 1,0 1-1,1 0 1,-1-1-1,1 1 1,0 1 0,2 3 15,0 0 1,-1 0-1,1 1 1,1 7 0,-2-9-10,6 20 100,2-1 1,0 0 0,24 38-1,-9-26-1671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7:45.1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37 3904,'-31'-14'1760,"28"14"-1536,3-3 672,3 3-544,2-3-160,8-2-96,5-3-32,0 5-32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25:52.7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34 1312,'-7'-11'421,"7"10"-394,-1 1 0,1-1 0,0 1-1,0-1 1,0 1 0,0-1 0,1 1-1,-1-1 1,0 1 0,0-1 0,0 1-1,0-1 1,0 1 0,1-1 0,-1 1-1,0-1 1,1 0 0,0-3 611,0-5 4607,2 31-3834,3-2-1433,1 0 0,0-1 0,2 0 1,0 0-1,1 0 0,1-1 0,1-1 0,1 0 0,25 26 0,50 32 291,-20-18-143,-55-43-128,0 0-1,0 0 1,-1 1 0,-1 0-1,-1 1 1,0 0-1,-1 1 1,-1 0 0,8 23-1,3 19 114,17 87 0,-35-139-90,15 68 192,-4 0 0,6 151 1,-31 89 479,5-229-598,-16 158 205,8-81-44,1-1 14,8-116-93,-19 70 0,9-62 159,-35 77 0,36-98 46,-2-1 1,0 0 0,-31 37-1,48-67-356,0 0 1,-1-1-1,1 1 0,-1-1 1,1 1-1,-1-1 0,0 0 0,1 1 1,-1-1-1,0 0 0,-4 1 0,6-2-101,-1 0 0,0 1-1,0-1 1,0 0 0,1 0-1,-1 0 1,0 0-1,0-1 1,0 1 0,1 0-1,-1 0 1,0 0 0,0-1-1,0 1 1,1 0-1,-1-1 1,0 1 0,1-1-1,-1 1 1,0-1 0,1 1-1,-1-1 1,0 1 0,1-1-1,-1 1 1,1-1-1,-1 0 1,1 1 0,0-1-1,-1-1 1,-9-20-1482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7:46.0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20 2240,'0'0'83,"-1"-1"0,1 0 0,0 1 0,0-1 0,-1 1 0,1-1 0,0 0 0,0 1 0,0-1 0,0 0 0,0 1 0,0-1 0,0 0 0,0 1 0,0-1 0,7-8 7741,-7 22-7055,8 246 3283,5-63-3391,-9-143-563,-2-26 109,6 40 0,-4-59-425,-1-12-1767,2-18-3059,-3 13 4121,6-12-1189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7:46.5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351 1 2816,'1'0'61,"-1"0"1,0 0-1,0 0 1,1 0-1,-1 0 1,0 0-1,0 0 1,1 0-1,-1 0 1,0 0-1,1 0 1,-1 0-1,0 0 1,0 0-1,1 0 1,-1 0-1,0 0 1,0 0-1,1 0 1,-1 0-1,0 1 1,0-1-1,1 0 1,-1 0-1,0 0 1,0 0-1,0 1 1,0-1-1,1 0 1,-1 0-1,0 0 1,0 1-1,0-1 1,0 0-1,0 0 1,1 1-1,-1-1 1,0 0-1,0 0 1,0 1-1,0-1 1,0 0-1,0 1 1,0-1-1,-9 14 1561,-21 13 261,-2-7-182,-62 29 1,61-33-993,-59 37 0,74-42-502,11-7-129,0 0-1,0 1 1,-10 8-1,16-12-21,0 0-1,-1 1 0,1-1 1,0 0-1,0 0 0,0 1 1,1-1-1,-1 1 0,0-1 1,0 0-1,1 1 0,-1 0 1,1-1-1,-1 1 0,1-1 1,0 1-1,0 0 0,0-1 1,0 1-1,0-1 0,0 1 1,0 0-1,1 2 0,2 4 181,1 1 0,0-1 0,0 0 0,1 0 0,0 0 0,9 9 0,-2-1 11,6 6-23,1-1 1,0-1 0,2 0-1,32 22 1,-40-31-90,33 22 140,-23-17-116,23 21-1,-26-24 332,-8-11-1634,-12-2 929,1-1 0,-1 1 1,1 0-1,-1 0 0,0 0 0,1-1 0,-1 1 0,1 0 0,-1-1 0,0 1 0,1 0 1,-1-1-1,0 1 0,0 0 0,1-1 0,-1 1 0,0-1 0,0 1 0,1 0 0,-1-1 0,0 1 1,0-1-1,0 1 0,1-1 0,-1-13-5012,0-2 1713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7:48.6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3 714 2912,'-1'0'50,"1"0"0,0 0 0,0 0 0,0 0 1,0 1-1,0-1 0,-1 0 0,1 0 0,0 0 0,0 0 0,0 0 0,0 1 1,0-1-1,0 0 0,0 0 0,-1 0 0,1 0 0,0 1 0,0-1 1,0 0-1,0 0 0,0 0 0,0 0 0,0 1 0,0-1 0,0 0 0,0 0 1,0 0-1,0 0 0,0 1 0,0-1 0,0 0 0,0 0 0,0 0 0,0 1 1,1-1-1,-1 0 0,0 0 0,0 0 0,0 0 0,0 0 0,0 1 1,9-4 2686,11-7-409,-8 0-1865,0 0 0,0-1 0,-1 0 0,-1-1 0,0 0 1,16-24-1,-13 17-260,65-110 846,-32 48-487,24-35 126,-69 115-700,0-1 0,0 0 1,0 1-1,0 0 0,0-1 1,0 1-1,1 0 0,-1 0 1,0-1-1,3 0 0,-3 2 10,-1-1 0,1 1 0,-1 0 0,1 0 0,-1 0 0,1 0 1,0 0-1,-1 0 0,1 0 0,-1 0 0,1 0 0,0 0 0,-1 0 0,1 0 0,-1 0 0,1 1 0,-1-1 0,1 0 0,-1 0 0,1 1 0,-1-1 0,1 0 0,-1 1 0,1-1 0,-1 0 1,1 1-1,-1-1 0,0 1 0,1-1 0,-1 1 0,0-1 0,1 1 0,-1-1 0,0 1 0,0-1 0,1 1 0,-1 0 0,6 13 21,0 0 0,-1 0 0,0 0-1,-1 0 1,-1 1 0,-1 0 0,0-1 0,0 24-1,-2 0 148,-2-1 0,-9 46 0,10-69-103,-1 0 1,-1-1-1,-1 1 0,0-1 0,0 0 1,-2 0-1,-8 17 0,12-28-27,1 0-1,-1 0 0,0 0 0,1 0 0,-1 0 0,0 0 0,0 0 0,0-1 0,-1 1 0,1-1 0,0 1 0,-1-1 0,1 0 0,-5 2 0,3-2 22,1-1 0,0 0 0,0 1 0,-1-1 0,1 0 0,0-1 0,0 1 0,-1-1 0,1 1-1,0-1 1,0 0 0,0 0 0,-4-2 0,-1-1-34,1-1-1,-1 0 1,1 0 0,-1-1-1,1 1 1,1-2 0,-1 1-1,1-1 1,-10-15-1,10 15-67,0-2-387,12 11-3,7 3 284,16 3 181,-1-2 1,1-1 0,37 2 0,-55-7 15,-1 0 1,1 0 0,-1-1 0,0-1-1,1 1 1,-1-2 0,0 0 0,0 0-1,0-1 1,0 0 0,-1 0 0,13-9-1,-7 2-12,0-1 0,-1 0 0,0-1 0,-1-1 0,0 0-1,18-29 1,51-103 137,-32 53-296,-45 84 114,4-5-2,-1-1 0,0 0 0,-1 0 0,-1 0 0,0-1 1,4-21-1,-8 26 86,5-23-786,-7 34 706,0 0 1,0 0-1,0-1 1,0 1-1,0 0 0,0 0 1,0 0-1,0 0 1,0 0-1,0 0 1,0 0-1,1 0 1,-1 0-1,0-1 1,0 1-1,0 0 1,0 0-1,0 0 1,0 0-1,0 0 1,0 0-1,0 0 1,0-1-1,0 1 1,0 0-1,0 0 1,0 0-1,0 0 1,0 0-1,0 0 0,-1 0 1,1 0-1,0-1 1,0 1-1,0 0 1,0 0-1,0 0 1,0 0-1,0 0 1,0 0-1,0 0 1,0 0-1,0 0 1,0 0-1,-1 0 1,1 0-1,0-1 1,0 1-1,0 0 1,0 0-1,0 0 1,0 0-1,0 0 1,0 0-1,-1 0 0,1 0 1,0 0-1,0 0 1,0 0-1,0 0 1,-9 16-108,-1 8 261,-9 32 0,3-6 167,2-2-131,2 1 1,-9 78-1,11-61-157,-15 99 939,25-158-539,0-8-175,5-21-84,2-11-46,30-69-16,-30 83-151,-6 16 12,0 0 1,0 0-1,1 0 1,-1 0-1,1 0 1,0 0-1,0 0 1,0 0-1,0 1 0,0-1 1,0 1-1,1 0 1,0-1-1,-1 1 1,1 0-1,4-2 0,-7 4 25,1 0 0,-1 0-1,1-1 1,-1 1 0,1 0-1,-1 0 1,1 0 0,0 0 0,-1 0-1,1 0 1,-1 0 0,1 0-1,-1 0 1,1 1 0,-1-1-1,1 0 1,-1 0 0,1 0-1,-1 1 1,1-1 0,-1 0-1,1 0 1,-1 1 0,0-1-1,1 0 1,-1 1 0,1-1-1,-1 1 1,0-1 0,1 0-1,-1 1 1,0-1 0,1 1-1,6 19-114,-6-15 80,10 46 39,-7-31 32,0 0 0,2 0 0,8 19 0,-12-34 5,0 0 0,1 0 0,-1 0 0,1 0 0,1-1-1,-1 0 1,0 1 0,1-1 0,0 0 0,0-1 0,0 1 0,1-1 0,-1 0 0,1 0 0,0 0 0,5 2-1,-7-4 1,1 1 0,-1-2 0,0 1 0,1 0 0,-1-1-1,1 1 1,-1-1 0,0 0 0,1 0 0,-1 0 0,1-1-1,6-1 1,-5 1-2,1-1 0,-1-1 0,0 1 0,1-1 0,-1 1 0,-1-1 0,7-5 0,-2 0-19,-1 1 1,0-2 0,0 1-1,0-1 1,-1 0 0,-1-1-1,7-11 1,-12 18-6,8-13 43,10-28 0,-18 40-57,1 0 0,-1 0 0,0-1 0,0 1 0,0-1 0,-1 1 0,0-1 0,0 1 0,0-1 0,0 1 0,0-1 0,-2-5 0,1 9 1,1 1 0,0-1 0,0 0 0,0 0 0,-1 1 0,1-1 0,0 0 0,-1 0-1,1 1 1,-1-1 0,1 1 0,-1-1 0,1 0 0,-1 1 0,1-1 0,-1 1 0,1-1 0,-1 1 0,0-1 0,1 1 0,-1 0 0,0-1 0,0 1-1,1 0 1,-1-1 0,0 1 0,0 0 0,1 0 0,-1 0 0,0 0 0,0 0 0,1 0 0,-1 0 0,0 0 0,0 0 0,0 0 0,1 0 0,-1 0-1,0 1 1,0-1 0,1 0 0,-1 1 0,0-1 0,1 0 0,-1 1 0,0-1 0,0 2 0,-4 0-30,1 1 0,0 1 0,0-1 1,1 0-1,-7 8 0,1 1-23,0 0 1,1 1-1,-12 22 0,17-29 74,0 1-1,1 0 0,0 0 0,0 0 0,0 0 1,1 0-1,0 1 0,0-1 0,1 11 0,1-15 5,-1 1-1,1-1 1,0 0-1,0 0 1,0 0-1,0 0 1,0 0-1,1 0 0,-1 0 1,1 0-1,0-1 1,0 1-1,0 0 1,0-1-1,1 0 1,-1 1-1,1-1 1,-1 0-1,1 0 0,0-1 1,0 1-1,-1 0 1,1-1-1,0 0 1,1 0-1,2 1 1,1 0 29,-1 0 0,1 0 1,0-1-1,0 0 1,1-1-1,-1 0 0,0 0 1,0 0-1,0-1 1,0 0-1,10-2 0,-6-1-31,0-1 0,0 0 0,0 0 0,-1-1 0,0 0 0,0-1 0,0 0 0,-1-1 0,0 0 0,-1 0 0,0-1 0,8-11 0,8-13 35,-2-1 1,21-44-1,-19 35-23,-13 22-6,120-238-178,-86 140-20,-42 112 158,-3 6 7,0 1 0,1-1-1,-1 1 1,0-1-1,1 0 1,-1 1-1,0-1 1,0 0-1,1 0 1,-1 1 0,0-1-1,0 0 1,0 0-1,0 1 1,0-1-1,0 0 1,0 1 0,0-1-1,0 0 1,-1 0-1,1 1 1,0-1-1,0 0 1,-1 1-1,1-1 1,0 0 0,-1 1-1,1-1 1,0 0-1,-1 1 1,0-1-1,1 0 6,0 1 0,-1 0 1,1 0-1,0 0 0,0 0 0,0 0 0,-1 0 0,1 0 0,0 0 0,0 0 0,0 0 0,-1 0 0,1 0 0,0 0 0,0 0 0,0 0 0,-1 0 0,1 0 0,0 0 1,0 0-1,0 0 0,-1 0 0,1 0 0,0 0 0,0 0 0,0 0 0,-1 1 0,1-1 0,0 0 0,0 0 0,0 0 0,0 0 0,-1 0 0,1 1 0,-5 4-56,0 1 0,0-1 0,1 1 0,0 0 0,-5 10-1,-17 40-14,22-47 63,-9 21 34,2 0 0,1 2-1,-10 50 1,17-60-4,0-1 0,2 0 1,0 1-1,2-1 0,0 1 0,7 33 0,-6-41 72,-1-10-67,-1-1 1,0 1 0,1-1 0,0 1 0,0-1 0,0 1 0,0-1 0,0 0 0,1 0-1,-1 0 1,1 0 0,0 0 0,0 0 0,0 0 0,5 5 0,-6-8-16,0 1-1,0-1 1,0 1 0,0-1 0,0 0 0,0 1 0,0-1 0,0 0 0,1 0-1,-1 1 1,0-1 0,0 0 0,0 0 0,0 0 0,0-1 0,0 1 0,1 0-1,-1 0 1,0-1 0,0 1 0,0 0 0,0-1 0,1 0 0,2-1 6,0 0-1,-1 0 1,1-1 0,-1 1 0,0-1 0,4-3 0,83-106 228,-22 25-214,14-17 281,-70 86-304,0-2 1,-1 0-1,14-35 0,-23 49-49,0-1-1,-1 1 1,1 0-1,-1 0 1,-1-1-1,1-7 1,-1 13 30,0 0 0,0 0 0,0 0 0,0 0 0,0 0 0,0 0 1,0 0-1,0 0 0,0 1 0,0-1 0,-1 0 0,1 0 0,0 0 0,-1 0 0,1 0 0,-1 1 0,1-1 0,-1 0 0,1 0 0,-1 1 0,0-1 1,0-1-1,0 2 0,0 0 1,0 0 0,0 0 0,0-1 0,0 1 0,0 0 0,0 0 0,0 0 0,1 0 0,-1 0-1,0 1 1,0-1 0,0 0 0,0 0 0,0 0 0,0 1 0,1-1 0,-2 1 0,-6 3-46,1 1 0,0 0 0,-12 10 1,17-13 65,-14 12-36,0 1-1,2 0 0,-22 30 0,29-36 45,1 1 0,0 0 0,0 0 0,1 1 0,1 0 0,0 0 0,0 0 0,-3 19 0,5-10 68,0 1-1,2-1 1,0 1 0,2-1 0,0 1 0,1-1 0,6 22 0,-5-29-48,0 0 0,0 0 0,1 0 0,1-1 1,0 0-1,1 0 0,0 0 0,1-1 0,0 0 1,1-1-1,17 16 0,-21-21 5,1 0 0,0-1 0,0 0-1,1-1 1,-1 1 0,13 4 0,-15-7-319,0 0-1,0 0 1,0-1 0,0 1-1,6-1 1,-6 0-395,-1 0 0,0 0 0,0-1 0,0 0 0,0 0-1,1 1 1,4-4 0,9-4-2454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7:51.9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3 454 992,'-3'-3'6383,"5"-3"-4084,8-10-2912,-5 8 1360,101-194 2335,-85 163-2554,46-67 0,-60 97-452,-1 0-1,2 1 0,-1-1 1,1 1-1,1 1 0,-1 0 1,15-10-1,-22 17-82,-1 0 0,1 0 0,-1 0 0,1 0 0,-1 0 0,1 0 0,-1 1 0,1-1 0,-1 0 0,1 0 0,-1 0 0,1 1 0,-1-1 0,1 0 0,-1 0 0,0 1 0,1-1 0,-1 0 0,1 1 0,-1-1 0,0 0 0,1 1 0,-1-1 0,0 1 0,0-1 0,1 1 0,-1 0 0,10 15 145,-9-15-117,2 7 32,1-1 0,-2 1 0,1 0 0,-1 0 0,0 0 0,0 0 0,0 15 0,-3 60 201,1-67-170,-6 68 228,4-69-223,0 0-1,-2-1 1,-7 25 0,10-36-52,0 0 0,0-1 0,-1 1-1,1 0 1,0-1 0,-1 1 0,0-1 0,0 0 0,1 1 0,-1-1 0,-1 0 0,1 0 0,0 0 0,0-1-1,-1 1 1,1 0 0,-1-1 0,1 0 0,-1 1 0,0-1 0,0 0 0,1 0 0,-1-1 0,-6 2-1,1-2 11,1-1-1,-1 0 1,1 0-1,-1 0 1,1-1-1,0 0 1,-1-1-1,1 1 1,0-2-1,1 1 1,-1-1-1,0 0 1,-11-9-1,18 13-57,-1 0 0,1 0 0,-1-1 0,1 1 1,0 0-1,-1-1 0,1 1 0,-1 0 0,1-1 0,0 1 0,-1 0 0,1-1 0,0 1 0,0-1 0,-1 1 0,1-1 0,0 1 1,0-1-1,0 1 0,-1-1 0,1 1 0,0-1 0,0 1 0,0-1 0,0 1 0,0-1 0,0 1 0,0-1 0,0 1 1,0-1-1,1 0 2,0 1 1,0-1 0,-1 1 0,1-1 0,0 1-1,0 0 1,0-1 0,0 1 0,0 0 0,-1 0-1,1 0 1,0-1 0,0 1 0,0 0 0,1 1-1,42 3-1,-41-4-1,113 19 91,-104-17-6,0-1-1,0 0 0,0-1 0,0 0 0,0-1 0,-1 0 1,17-4-1,-19 2 7,1 0 1,-1-1 0,0 1-1,0-2 1,0 1 0,-1-2-1,1 1 1,-1-1 0,9-8-1,41-43 91,-51 48-198,0 0 1,0 0-1,-1 0 0,0-1 1,5-12-1,-10 22 8,-1-1 0,0 1 0,1-1 0,-1 1 0,0-1 0,0 0 0,1 1 0,-1-1 0,0 1 0,0-1 0,0 0 0,0 1 0,0-1 0,0 1-1,0-1 1,0 0 0,0 1 0,0-1 0,0 1 0,0-1 0,0 0 0,-1 0 0,1 1 4,-1 0 0,1 0 0,-1-1 0,1 1 0,-1 0 0,1 0 0,0 0 0,-1 0 0,1 0 0,-1 0 0,1 0 0,-1 0 0,1 0 0,-1 0 0,1 1 0,-1-1 0,1 0 0,0 0 0,-1 0 0,1 1 0,-1-1 0,-3 2-27,0 0-1,1 1 0,-1-1 1,1 1-1,-4 4 0,-2 5 25,0 0 0,1 1 0,0 0 0,2 1 0,-1-1 0,2 1 0,-6 19 0,10-29 77,0 0 0,0 1 0,0-1 0,1 0 0,0 0 0,0 1 1,0-1-1,0 0 0,1 1 0,-1-1 0,1 0 0,0 0 0,2 5 0,-2-7-25,0 0 0,0 0-1,0-1 1,0 1 0,1 0 0,-1-1 0,0 1 0,1 0-1,-1-1 1,1 0 0,-1 1 0,1-1 0,0 0 0,0 0-1,0 0 1,-1 0 0,1 0 0,0-1 0,0 1 0,0 0-1,0-1 1,0 0 0,1 1 0,-1-1 0,0 0 0,0 0-1,0 0 1,3-1 0,2 0-2,-1 0 1,0 0-1,0-1 0,1 0 1,-1 0-1,0-1 0,-1 0 0,1 0 1,0 0-1,-1-1 0,0 1 1,0-1-1,0 0 0,0-1 0,-1 0 1,1 1-1,6-11 0,-2 2 7,-1 0 0,-1-1 0,0 0 0,-1 0 0,0 0 0,5-20-1,-8 23-78,-1 1-1,0 0 1,0-1-1,-1 0 1,0 1-1,-1-1 1,0 0-1,-1 1 1,-2-13-1,3 21 30,0 0 0,-1 1 0,1-1 1,-1 1-1,1-1 0,-1 1 0,0-1 0,0 1 0,1-1 0,-1 1 1,0 0-1,0-1 0,0 1 0,-1 0 0,1 0 0,0 0 0,0 0 0,-1 0 1,1 0-1,0 0 0,-1 0 0,1 0 0,-1 1 0,1-1 0,-1 1 1,0-1-1,1 1 0,-1 0 0,1-1 0,-1 1 0,0 0 0,1 0 0,-4 0 1,1 1-2,0-1 0,0 1 0,0 0 0,0 0 1,0 1-1,0-1 0,0 1 0,0-1 1,1 1-1,-1 1 0,1-1 0,-7 5 0,-6 8-30,0 0-1,-20 25 0,35-38 57,-1 1-1,1-1 1,-1 0 0,0 0-1,0 0 1,0-1-1,0 1 1,0 0-1,0-1 1,0 1-1,0-1 1,-4 2-1,24-36 419,-13 26-438,0 1 0,1 1 0,-1-1 0,1 1 0,1 0 0,-1 0-1,1 1 1,0 0 0,0 0 0,0 0 0,0 1 0,11-3 0,12-3 48,54-11 1,-28 13-12,84-2 1,-43 5-3205,-52-1-2666,-22 1 3455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7:52.5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27 2400,'0'0'86,"-1"0"-1,1-1 1,-1 1-1,1 0 1,0-1 0,-1 1-1,1-1 1,0 1-1,-1-1 1,1 1 0,0-1-1,-1 1 1,1-1-1,0 1 1,0-1 0,0 1-1,0-1 1,-1 1-1,1-1 1,0 1 0,0-1-1,0 1 1,0-1 0,0 1-1,0-1 1,0 0-1,0 1 1,1-1 0,-1 1-1,0-1 1,0 1-1,0-1 1,0 1 0,1-1-1,-1 1 1,0-1-1,1 1 1,-1-1 0,0 1-1,1 0 1,-1-1-1,0 1 1,1-1 0,-1 1-1,1 0 1,-1 0-1,1-1 1,0 0 60,0 1 0,0-1 0,-1 1 0,1-1 0,0 1 0,0 0 0,0-1 0,0 1 0,0 0 0,0 0 0,0-1 0,0 1 0,0 0-1,0 0 1,0 0 0,0 0 0,0 0 0,0 1 0,-1-1 0,1 0 0,0 0 0,0 0 0,0 1 0,0-1 0,0 1 0,0-1 0,0 1 0,-1-1 0,1 1 0,0-1 0,0 1 0,-1 0 0,2 1 0,0 0 14,-1 0 1,1 1 0,-1-1 0,0 0 0,0 1 0,0 0-1,0-1 1,0 1 0,-1 0 0,1-1 0,-1 1-1,1 0 1,-1-1 0,0 1 0,0 0 0,-1 0-1,0 4 1,0 1 87,-1 1 0,0-1-1,-1 1 1,-5 11 0,2-8-73,0-1-1,0 0 1,-13 16 0,0-6-2767,14-13 976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7:56.4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0 699 4224,'3'0'219,"0"-1"0,0 0 0,0 0 1,0 0-1,0 0 0,0 0 0,-1-1 0,1 1 0,0-1 1,-1 1-1,0-1 0,1 0 0,2-3 0,27-29 1331,34-55 242,-41 59-1211,81-92 774,-79 95-1904,-28 39 501,0-1 1,-5 18-1,3-14 143,-49 171 552,38-141-377,-14 36 632,-61 121-1,84-195-714,1 0-1,-1 0 1,-10 9 0,10-9 1130,13-23-1174,1 0-1,22-30 1,-5 8-203,65-120 36,-59 98 60,2 1 1,58-74-1,-72 107-11,-14 18-33,0-1-1,1 1 1,0 0-1,1 0 1,-1 1-1,1 0 1,11-7-1,-18 13 13,0 1-1,-1-1 1,1 1-1,0 0 0,0-1 1,-1 1-1,1 0 0,0 0 1,0-1-1,0 1 0,-1 0 1,1 0-1,0 0 0,0 0 1,0 0-1,-1 0 0,1 0 1,0 0-1,0 1 1,0-1-1,-1 0 0,1 0 1,1 1-1,-1 0-3,0 0-1,0 0 1,0 0 0,0 0-1,-1 0 1,1 0 0,0 0-1,-1 0 1,1 0 0,-1 0-1,1 0 1,-1 0 0,1 3-1,1 3-23,-1 1 0,0-1 0,0 15-1,-1-22 25,-2 25 20,-2 0-1,0-1 1,-1 0-1,-1 0 1,-11 26-1,15-44 33,-1 1-1,1-1 1,-1 1-1,-1-1 0,1 0 1,-1 0-1,0 0 1,-1-1-1,1 1 0,-11 8 1,14-13-32,0 0 1,0-1 0,0 1-1,0-1 1,0 1-1,0-1 1,0 1 0,0-1-1,0 0 1,0 1 0,0-1-1,-1 0 1,1 0-1,0 0 1,0 0 0,0 0-1,0 0 1,0 0 0,-1 0-1,1 0 1,0-1-1,0 1 1,0 0 0,0-1-1,0 1 1,0-1-1,0 1 1,0-1 0,0 0-1,0 1 1,0-1 0,0 0-1,1 0 1,-1 1-1,0-1 1,0 0 0,0-1-1,0 1-25,1 0 1,-1-1-1,0 1 0,1 0 0,-1 0 0,1 0 0,-1-1 0,1 1 0,0 0 1,0 0-1,0-1 0,-1 1 0,1 0 0,0-1 0,0 1 0,1 0 1,-1-1-1,0 1 0,0 0 0,1 0 0,-1-1 0,1 1 0,-1 0 1,1 0-1,-1 0 0,1 0 0,0-1 0,-1 1 0,1 0 0,0 0 1,0 0-1,0 0 0,0 1 0,2-3 0,3-1 2,0 1 1,1-1-1,12-4 0,9-5 3,48-31 176,43-39 395,23-23-651,-110 79-59,-27 38 124,0 1-1,0 0 1,-1 1-1,0-1 0,-1 1 1,2 23-1,-2-16 106,10 37 0,-10-51-42,-1 0-1,1 0 0,-1 0 1,2 0-1,-1 0 1,1-1-1,-1 0 0,2 0 1,-1 0-1,5 5 0,-7-9-30,0 1-1,0-1 1,0 0-1,0 0 1,0 0-1,0 0 0,0 0 1,0 0-1,1 0 1,-1-1-1,0 1 1,0-1-1,1 0 0,-1 1 1,0-1-1,1 0 1,-1 0-1,0-1 0,1 1 1,-1 0-1,0-1 1,0 0-1,1 1 1,1-2-1,3-1 28,-1 0-1,0 0 1,0 0-1,0-1 1,0 0-1,5-5 1,33-31 33,-29 25-70,11-15-64,-21 24 17,1-1 0,0 1 1,0 0-1,12-10 0,-28 68-360,4-23 343,-3 34 0,8-54 59,-1 9 58,1 0 0,1-1 0,1 1-1,6 34 1,-6-47-29,0 1 0,1-1 1,0 1-1,3 5 0,-4-9 12,0 0 0,0 0 0,0 0 0,1 0 0,-1 0 0,0 0 0,1 0 0,0 0 0,-1-1 0,1 1 0,0-1 0,3 3 0,-4-4-24,0 0 1,0 1-1,0-1 1,1 0-1,-1 0 1,0 0 0,0 0-1,0 0 1,0 0-1,0 0 1,0-1-1,0 1 1,0 0-1,0-1 1,0 1 0,0 0-1,0-1 1,0 0-1,0 1 1,0-1-1,0 1 1,0-1-1,0 0 1,-1 0-1,1 1 1,0-1 0,0 0-1,-1 0 1,1 0-1,-1 0 1,1 0-1,0-1 1,3-6 25,0 1 1,-1 0-1,4-13 0,-1 3-51,-2-1 0,0 1-1,-1-1 1,-1 0-1,-1 0 1,0 0 0,-1 1-1,-1-1 1,-6-29-1,7 44-16,-1 0-1,0 1 1,0-1-1,0 0 1,0 0-1,0 1 1,-1-1-1,1 1 0,-1-1 1,0 1-1,1 0 1,-1 0-1,0-1 1,-1 1-1,1 0 1,0 1-1,-1-1 1,1 0-1,0 1 1,-1-1-1,0 1 0,1 0 1,-1 0-1,0 0 1,0 0-1,0 1 1,1-1-1,-4 0 1,5 2 20,0-1 0,1 0 0,0 0 0,-1 0 0,1 1 0,-1-1 1,1 0-1,-1 1 0,1-1 0,-1 0 0,1 1 0,0-1 0,-1 1 0,1-1 1,0 1-1,-1-1 0,1 0 0,0 1 0,0-1 0,0 1 0,-1-1 0,1 1 1,0-1-1,0 1 0,0 0 0,0-1 0,0 1 0,0 0 0,0 0 3,0 0 0,0-1-1,-1 1 1,1 0 0,1-1 0,-1 1-1,0 0 1,0-1 0,0 1 0,0 0-1,0 0 1,1-1 0,-1 1 0,0-1-1,0 1 1,1 0 0,-1-1-1,1 1 1,-1-1 0,0 1 0,1 0-1,-1-1 1,1 0 0,-1 1 0,1-1-1,0 1 1,2 0 19,0 0 0,1 0 0,-1-1 1,0 1-1,0-1 0,0 0 0,1 0 0,-1 0 0,0 0 0,0 0 1,1-1-1,-1 1 0,0-1 0,0 0 0,0 0 0,0 0 1,0-1-1,3-1 0,10-6 58,-2 0 0,19-14 0,-16 10-53,98-57-46,-5 2-37,-92 56 114,-2-1 1,0-1 0,0 0-1,16-21 1,-20 20-54,-1-1 0,0 0-1,-1-1 1,-1 0 0,0-1 0,-1 0-1,-1 0 1,8-33 0,-15 50-18,0 1-1,0 0 1,0-1-1,0 1 1,0 0 0,0 0-1,1-1 1,-1 1-1,0 0 1,0-1 0,0 1-1,0 0 1,0-1-1,0 1 1,0 0-1,0-1 1,-1 1 0,1 0-1,0-1 1,0 1-1,0 0 1,0 0 0,0-1-1,0 1 1,0 0-1,-1-1 1,1 1 0,0 0-1,0 0 1,0-1-1,-1 1 1,1 0-1,0 0 1,-1-1 0,1 2-2,-1-1 1,0 0 0,1 0 0,-1 1-1,1-1 1,-1 0 0,1 1-1,-1-1 1,1 0 0,0 1 0,-1-1-1,1 1 1,-1-1 0,1 1 0,0-1-1,-1 1 1,1 0 0,-9 14-37,2 1 0,0 0 0,-9 30 0,3-7-56,2-9 137,1 0-1,-9 52 0,17-65-4,0 0 0,1 0 1,1 0-1,0 0 0,1 0 1,6 26-1,-3-24 61,1-1 0,0 1 0,2-1 0,0-1 0,0 1 0,12 16 0,-19-34-67,0 1-1,1 0 0,-1-1 0,0 1 0,1-1 1,-1 1-1,1-1 0,-1 1 0,1-1 0,0 1 1,-1-1-1,1 1 0,-1-1 0,1 1 1,0-1-1,-1 0 0,1 0 0,0 1 0,-1-1 1,1 0-1,0 0 0,0 0 0,-1 0 0,2 1 1,-1-2 2,0 1 0,0 0 0,0-1 0,0 1 0,0-1 1,0 1-1,0-1 0,0 1 0,0-1 0,0 0 0,0 1 0,-1-1 1,1 0-1,1-1 0,2-3 35,-1-1 0,1 1 0,-1-1 0,5-10 0,-1-4 1,-1-1 0,6-39 0,-6 29-56,-5 25-58,-1 3 9,1 0-1,0 0 0,-1 0 1,1 0-1,3-6 0,-4 9 47,1-1-1,-1 1 1,0-1-1,1 1 1,-1 0-1,1-1 1,-1 1 0,1-1-1,-1 1 1,1 0-1,-1-1 1,1 1-1,-1 0 1,1 0-1,-1-1 1,1 1 0,-1 0-1,1 0 1,0 0-1,-1 0 1,1 0-1,-1 0 1,1 0 0,0 0-1,-1 0 1,1 0-1,-1 0 1,1 0-1,0 0 1,-1 0-1,1 1 1,-1-1 0,1 0-1,0 1 1,10 2 1,0 0 0,0 0 1,0-2-1,12 2 0,-4-1 44,-4-1-53,1-1 0,-1-1 0,1 0 0,29-7 0,-4 0 19,-19 8-3,-8 1-32,-13-1-89,-9 1 70,1 4 28,-1 0 0,2 1-1,-1 0 1,-10 11-1,9-9-5,-2 3 38,0 0-1,0 0 0,1 0 0,1 1 0,0 1 1,1 0-1,0-1 0,1 2 0,-9 27 0,15-38 284,1-4-63,5-7 75,10-20-99,-11 20-183,59-107-270,-62 109-37,-3 16 190,2-2 97,-1 0 0,2 0 0,-1 0 0,1 0 0,0 0 0,1 0 0,0 0 0,0 0 0,1-1 0,0 1-1,0-1 1,7 8 0,-9-12 8,-1-1-1,1 0 0,1 0 0,-1 0 1,0 0-1,0 0 0,1 0 1,-1-1-1,1 1 0,0-1 0,-1 0 1,1 0-1,0 1 0,0-2 1,-1 1-1,1 0 0,0-1 0,0 1 1,0-1-1,0 0 0,0 0 1,0 0-1,0 0 0,0-1 0,0 1 1,0-1-1,0 1 0,0-1 1,-1 0-1,1 0 0,0-1 0,2-1 1,17-9 38,-1-1 0,0-1 0,30-26 0,49-59 6,-87 83-47,-1 0 0,0-1 0,-1 0 0,-1-1 0,-1 0 0,8-21 0,-3-2-26,17-74-1,-27 100-127,-2 0 0,2-28 0,-4 43 139,0 0 0,0 0-1,0 0 1,0 0 0,0 0-1,0 0 1,0 0 0,0 0 0,0 0-1,0 0 1,0 0 0,0 0-1,0 0 1,0 0 0,0 0-1,0 0 1,-1 0 0,1 0 0,0 0-1,0 0 1,0 0 0,0 0-1,0 0 1,0 0 0,0 0-1,0 0 1,0 0 0,0 0-1,0 0 1,0 0 0,0 0 0,0 0-1,0 0 1,0 0 0,0 0-1,0 0 1,0 0 0,0 0-1,0 0 1,0 0 0,0 0-1,0 0 1,0-1 0,0 1 0,0 0-1,0 0 1,-1 0 0,1 0-1,0 0 1,0 0 0,0 0-1,0 0 1,-4 8-136,-4 14-7,-47 184-242,51-184 435,0 1 0,2 0-1,0-1 1,2 1 0,0 0-1,1 0 1,9 42 0,1-29 146,-10-34-159,0 0 0,-1 0 1,1-1-1,0 1 0,0 0 1,0-1-1,0 1 1,1 0-1,-1-1 0,0 1 1,1-1-1,-1 0 0,0 0 1,1 1-1,0-1 1,2 2-1,-3-3-24,0 0 1,0 0-1,0-1 1,0 1-1,-1 0 1,1 0 0,0 0-1,0 0 1,0-1-1,-1 1 1,1 0-1,0-1 1,0 1-1,-1-1 1,1 1-1,0-1 1,-1 1-1,1-1 1,0 1-1,-1-1 1,1 0-1,-1 1 1,1-1-1,0-1 1,13-22 25,-11 16-62,2 2 49,-1 0 0,-1-1 1,1 0-1,-1 0 0,0 0 1,-1 0-1,0-1 0,0 1 1,1-15-1,-1 17-61,-1 5 33,-1-1-1,0 0 1,1 1-1,-1-1 1,0 0-1,1 0 1,-1 0-1,0 1 1,0-1-1,0 0 1,0 0-1,1 0 1,-1 0-1,0 1 1,-1-2-1,50 1-323,-37 1 353,-1 0-1,0-1 0,0 0 1,1-1-1,-1 0 0,13-5 1,-18 5-27,1 0 1,-1 1 0,0 0-1,1 0 1,-1 0 0,1 1 0,0 0-1,7 1 1,8 0-325,-21-1 339,-1 11 33,-13 34-205,10-38 184,0 1 0,1 0 0,0 0 1,1 0-1,-1 0 0,1 1 0,1-1 0,0 12 0,1-5 29,-1-13-44,0 0-1,0 0 1,0 0 0,0 0-1,0 0 1,1 0 0,-1 0-1,1 0 1,1 4 0,-1-5 46,0-1-270,0-1 1,1 1-1,-1-1 1,0 1-1,0-1 1,1 0-1,-1 1 0,0-1 1,0 0-1,0 0 1,0 0-1,0 0 1,0 0-1,0 0 0,0 0 1,1-2-1,14-23-6114,-13 20 5230,10-14-2019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7:56.7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 0 3808,'-13'0'1728,"5"5"-1504,3-5-256,5 3-32,-10 2-736,10-2 416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7:57.3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259 5 4384,'1'-5'4468,"-2"20"-2462,0-8-1542,-1 1 0,-1-1 0,1 1 0,-5 7 0,-4 13 619,-2 12-88,-8 50 0,17-68-908,2 0 1,0 0-1,1 0 0,3 25 0,0-17 59,-2-20-85,0-1 0,1 1 1,0 0-1,1 0 0,0-1 0,0 1 0,6 11 0,-6-16 24,4 4-3829,-7-26-1114,0 11 4195,0 1 1,0-1-1,-1 0 1,0 1-1,0-1 0,0 1 1,-1 0-1,-4-8 0,2 6 431,-1 0-1,0 0 0,0 0 1,0 1-1,-8-6 0,-4-1 1453,-1 0 0,-1 1 0,-35-15 0,26 19 1306,17 5-279,30 2-1612,86 3-214,1-1-4479,-88-4-2182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8:00.8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0 576 1984,'2'1'481,"0"1"0,1-1 1,-1 0-1,0 0 0,1 0 1,-1 0-1,1 0 0,3 0 0,-3-1-365,-1 0 0,1 0 0,-1 0 0,1 0 0,-1 0-1,0-1 1,1 1 0,-1-1 0,1 0 0,-1 1 0,0-1 0,1 0-1,-1-1 1,2 0 0,1-2 19,3 0 82,0 0 0,-1-1 1,0 1-1,0-2 0,0 1 0,-1-1 0,0 0 0,0-1 0,0 1 0,6-12 0,-4 5-104,-6 10-94,-1 1 0,1 0 0,-1-1 0,0 1 1,0-1-1,0 1 0,0-1 0,0 1 0,0-1 1,-1 0-1,1 1 0,-1-5 0,-2 16-133,1-6 164,1-1 1,-1 0-1,1 0 1,-1 1-1,1-1 0,0 0 1,0 1-1,0-1 1,0 0-1,0 1 1,1 2-1,-1-3 19,0-1 0,1 0 0,-1 1 0,0-1 0,1 0 0,-1 0-1,1 1 1,0-1 0,-1 0 0,1 0 0,0 0 0,0 0 0,-1 1 0,1-1 0,0-1 0,0 1 0,0 0 0,0 0 0,0 0 0,2 0-1,-1-1-31,-1 0 0,1 0 0,-1 0 0,1 0 0,-1-1 0,1 1 0,-1-1 0,0 1 0,1-1 0,-1 1 0,0-1 0,1 0 0,-1 0 0,0 0 0,0 0 0,1 0 0,-1 0 0,0 0 0,1-1 0,96-95 683,-14 9-567,-71 73-121,-2 0 0,0-1 1,-1 0-1,11-25 0,2-10-202,21-71-1,-43 115-169,1-1 0,-2 0 0,1-10 0,-1 25 281,-2 0 1,1 0 0,-1 0-1,0-1 1,0 1-1,-4 7 1,-5 16 382,-36 148 1004,45-165-1180,0 0 0,1 0 1,1 1-1,0-1 1,4 24-1,-2-30-55,0 0-1,1 0 1,0 0-1,1-1 0,-1 1 1,1-1-1,1 1 1,5 5-1,-9-10-54,0-1 0,1 0 0,-1 1-1,1-1 1,-1 0 0,1 0 0,-1 0 0,1 0-1,0-1 1,-1 1 0,1 0 0,0-1 0,0 1-1,0-1 1,0 1 0,-1-1 0,1 0 0,0 0 0,0 0-1,0 0 1,0 0 0,2-1 0,4 0 78,0-1 0,0 0 0,0-1 1,8-3-1,96-42 124,-112 48-252,0 0 0,1 0 0,-1 0 0,0 0 0,0 0 0,0 0 0,0 0 1,1 0-1,-1 0 0,0 0 0,0 0 0,0 0 0,0 0 0,0 0 0,1 0 0,-1 1 0,0-1 0,0 0 1,0 0-1,0 0 0,0 0 0,0 0 0,1 0 0,-1 0 0,0 0 0,0 1 0,0-1 0,0 0 1,0 0-1,0 0 0,0 0 0,0 0 0,0 1 0,0-1 0,0 0 0,0 0 0,1 0 0,-1 1 1,2 10-128,-2 20 143,-1-24-131,1-2 214,0 0-1,1-1 1,-1 1-1,1-1 0,0 1 1,0-1-1,0 1 0,4 7 1,-4-11-39,-1 0 0,1 0 0,-1 0 0,1-1 1,-1 1-1,1 0 0,0 0 0,0-1 0,-1 1 0,1-1 1,0 1-1,0 0 0,0-1 0,0 0 0,0 1 0,-1-1 0,3 1 1,-1-1 4,-1 0-1,1 0 1,-1 0 0,1 0 0,-1 0 0,1 0 0,-1-1 0,1 1 0,-1 0 0,0-1 0,1 0-1,-1 1 1,0-1 0,1 0 0,1-1 0,82-61 446,-82 60-497,8-6 85,2-1-671,-13 13 299,-7 10 235,-79 144-46,62-116 187,-2-2 0,-55 65-1,72-95-40,-7 9 119,16-18-163,0 0 0,0 1 0,0-1 0,0 0 0,-1 0 1,1 0-1,0 0 0,0 0 0,0 0 0,0 1 0,0-1 0,0 0 0,0 0 0,0 0 0,0 0 0,0 0 0,-1 1 0,1-1 1,0 0-1,0 0 0,0 0 0,0 0 0,0 1 0,0-1 0,0 0 0,0 0 0,0 0 0,0 0 0,0 1 0,1-1 0,-1 0 1,0 0-1,0 0 0,0 0 0,0 0 0,0 1 0,0-1 0,0 0 0,0 0 0,0 0 0,0 0 0,1 0 0,-1 0 0,0 1 0,0-1 1,0 0-1,0 0 0,0 0 0,1 0 0,-1 0 0,0 0 0,0 0 0,0 0 0,0 0 0,0 0 0,1 0 0,-1 0 0,0 0 1,0 0-1,0 0 0,0 0 0,1 0 0,-1 0 0,0 0 0,0 0 0,0 0 0,0 0 0,1 0 0,12-4 38,-12 3-16,23-8-19,0-2-1,-1-1 1,0-1 0,-1-1 0,33-27 0,-47 33-199,-1 1 1,1-1-1,-1 0 0,9-13 1,19-39-5487,-32 56 4969,-2 0 0,1 0-1,0 0 1,-1 0 0,0 0-1,1 0 1,0-9 0,2-7-1517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8:01.1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0 3232,'-5'0'1472,"18"8"-1280,0-8 1216,5 4-800,18 0 544,4 3-672,4 1 0,0 0-288,-3-4 32,-1 4-128,-9-8 160,0 5-160,-10-2-96,2 5-32,-10-8-2720,0 4 1504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25:53.8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19 160 2656,'-3'0'301,"3"0"-271,0-1 0,0 1-1,-1 0 1,1 0 0,0 0 0,0 0-1,0 0 1,-1 0 0,1 0-1,0 0 1,0 0 0,-1 0 0,1 0-1,0 0 1,0 0 0,-1 0 0,1 0-1,0 0 1,0 0 0,0 0 0,-1 1-1,1-1 1,0 0 0,0 0 0,0 0-1,-1 0 1,1 0 0,0 0 0,0 1-1,0-1 1,0 0 0,-1 0 0,1 0-1,0 0 1,0 1 0,0-1 0,0 0-1,0 1 1,-9 3 4322,9-7-4175,1-1 1,-1 1-1,1 0 0,-1-1 0,1 1 1,0 0-1,0-1 0,0 1 0,1 0 1,-1 0-1,1 0 0,0 0 0,-1 0 1,1 1-1,1-1 0,1-2 0,14-19 62,-11 14-275,-1 1 0,1 1-1,1-1 1,0 1 0,15-12 0,-16 15-31,0 0 0,1 1 1,9-5-1,-17 9 58,0 0 1,0 0-1,1 0 1,-1 0-1,0 0 0,1 0 1,-1 1-1,0-1 1,0 0-1,1 0 0,-1 0 1,0 0-1,0 1 1,0-1-1,1 0 0,-1 0 1,0 0-1,0 1 1,0-1-1,0 0 0,1 0 1,-1 1-1,0-1 1,0 0-1,0 0 0,0 1 1,0-1-1,0 0 1,0 1-1,0-1 0,0 0 1,0 0-1,0 1 1,0-1-1,0 0 0,0 1 1,1 11-19,-1-12 25,-1 25 26,-1-1 0,-1 0-1,-2 0 1,0 0 0,-1-1 0,-1 0-1,-2 0 1,-12 25 0,4-12-155,3-8 90,-18 51-1,30-69 85,0-5-17,1 0-1,-1 0 1,0 0-1,-2 6 1,3-10 1057,2 0-982,5 2 45,-1 0 1,1-1-1,-1 1 1,1-1-1,0 0 1,0-1-1,0 0 1,0 0-1,0 0 0,0 0 1,12-1-1,-1-1 150,0-1-1,-1-1 0,21-5 1,-14 3-81,12-5 55,-34 10 263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8:01.5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 4 2720,'-39'-3'1248,"34"6"-1088,2-3 480,6 0-384,2 0 128,3 8-256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8:03.3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0 229 640,'3'-4'9111,"-2"4"-9001,0-1 1,0 1-1,-1-1 0,1 0 1,0 1-1,-1-1 0,1 0 1,0 1-1,-1-1 0,1 0 1,-1 0-1,1 0 0,0-1 1,3-14 78,1-1-21,9-22 224,-11 28-326,1 0 1,1 0-1,0 0 0,0 1 0,7-10 0,-6 4 22,-6 15-112,1 1 1,-1-1-1,0 0 1,0 0-1,1 0 1,-1 0-1,0 0 1,1 0-1,-1 0 1,1 1 0,-1-1-1,1 0 1,-1 0-1,1 1 1,1-2-1,-8 16-509,3 6 954,0 0 1,1 0-1,2 1 0,0-1 1,0 0-1,5 24 0,-4-41-334,-1 0-1,1 0 1,0-1 0,0 1-1,0 0 1,0 0-1,1-1 1,-1 1-1,1-1 1,-1 1 0,1-1-1,0 1 1,0-1-1,0 0 1,0 0 0,3 2-1,-5-4-62,1 1 0,0-1 0,0 1 0,-1-1 0,1 0 0,0 1-1,0-1 1,0 0 0,0 0 0,-1 1 0,1-1 0,0 0 0,0 0 0,0 0 0,0 0 0,0 0-1,-1 0 1,1 0 0,0 0 0,0-1 0,0 1 0,0 0 0,0 0 0,-1-1 0,1 1 0,0-1-1,0 1 1,-1-1 0,2 0 0,22-19 386,-21 17-342,65-71 519,-48 50-589,0 2 0,32-28 0,32-17-750,-116 119 469,-18 14 304,-13 20 390,60-79 38,9-11-207,10-5-261,1 4 25,0 0-1,1 2 1,-1 0-1,34-1 0,69 9 31,-16 1-5768,-95-6 3914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8:03.6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 31 3552,'-34'-23'1632,"24"20"-1440,5-2 640,10 10-416,5-2-384,-2 1-320,5 4 160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8:04.2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71 58 3072,'-47'-4'2928,"45"4"-2675,1 0 0,0-1 1,0 1-1,-1-1 0,1 1 1,0-1-1,0 1 0,0-1 1,0 0-1,0 0 0,0 1 1,0-1-1,0 0 0,0 0 1,0 0-1,0 0 0,1 0 1,-1 0-1,0-1 0,1 1 1,-1 0-1,1 0 0,-1-2 1,1 2-218,0 0 1,0 0-1,0 0 1,0 0 0,1 0-1,-1 0 1,0 0-1,1 0 1,-1 0 0,0 0-1,1 0 1,-1 0-1,1 0 1,0 1 0,-1-1-1,1 0 1,0 0-1,0 0 1,0 0 0,1 0 26,1-1 0,-1 1 1,0 0-1,0-1 0,1 1 1,-1 1-1,5-2 0,-1 0 6,-1 1-1,0 1 1,1-1-1,-1 1 1,0 0-1,1 0 1,7 2-1,-7 0-69,0-1-1,-1 1 1,1 1-1,-1-1 0,1 1 1,-1 0-1,0 0 1,0 1-1,0-1 1,-1 1-1,1 0 0,-1 0 1,0 1-1,0-1 1,4 8-1,-5-8 20,-1 0 0,0 0 0,0 0 0,0 0-1,0 0 1,-1 1 0,0-1 0,0 0 0,0 1 0,0-1 0,-1 1 0,0-1-1,0 0 1,0 1 0,0-1 0,-1 1 0,1-1 0,-1 1 0,0-1-1,-1 0 1,-1 6 0,-8 10 117,0-1 0,-2-1 0,0 0 0,-16 17 1,-22 32 772,38-54-294,8-8 803,20-3-685,14-2-702,1 2 0,-1 2 0,0 0 0,1 2 0,-2 1 0,1 1 0,35 16 0,-38-14-1050,-12-5-2419,-8-5-2027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8:04.6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 2304,'0'0'68,"1"-1"0,-1 1 1,0 0-1,0 0 0,0-1 0,0 1 0,0 0 0,0 0 1,0 0-1,0-1 0,1 1 0,-1 0 0,0 0 1,0 0-1,0-1 0,0 1 0,1 0 0,-1 0 1,0 0-1,0 0 0,0 0 0,1-1 0,-1 1 1,0 0-1,0 0 0,1 0 0,-1 0 0,0 0 1,0 0-1,1 0 0,-1 0 0,0 0 0,0 0 1,1 0-1,-1 0 0,0 0 0,0 0 0,1 0 1,-1 0-1,0 0 0,0 0 0,0 0 0,1 1 1,-1-1-1,0 0 0,0 0 0,0 0 0,1 0 1,-1 0-1,0 1 0,13 7 2587,1 7-1284,-1 2-1,13 19 1,-14-19-1167,-1 2-1,-2 0 1,0 0-1,0 0 1,7 32-1,-14-44-583,9-21-7602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8:04.9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338 0 3072,'-23'4'1376,"2"7"-1184,8-3 1856,3 4-1152,-11 7 832,3 1-992,-8 5 704,7 3-800,-7 0-192,8 3-288,-8 0 32,3 0-128,-3 2 256,8-2-192,-9-8 448,4 2-320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8:05.9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120 7 2144,'0'0'39,"0"1"-1,0-1 1,0 0 0,0 0-1,-1 0 1,1 0 0,0 0-1,0 0 1,0 0 0,0 0-1,-1 0 1,1 0 0,0 0-1,0 0 1,0 0 0,-1 0-1,1 0 1,0 0 0,0 0-1,0 0 1,0 0 0,-1 0 0,1 0-1,0 0 1,0-1 0,0 1-1,0 0 1,-1 0 0,1 0-1,0 0 1,0 0 0,0 0-1,0 0 1,0-1 0,0 1-1,0 0 1,-1 0 0,1 0-1,0 0 1,0-1 0,0 1-1,0 0 1,0 0 0,0 0-1,0 0 1,0-1 0,0 1-1,0 0 1,0 0 0,0 0 0,0-1-1,0 1 1,0 0 0,0 0-1,0 0 1,0 0 0,0-1-1,0 1 1,0 0 0,0 0-1,0 0 1,1 0 0,-1-1-1,0 1 1,0 0 0,4-1 3346,-3 9-2038,-8 18-534,0 0 1,-1-1-1,-15 29 0,7-18-474,-21 52 652,32-72-780,0-1 0,2 1 0,-1 0-1,0 16 1,4-28-138,0-1-1,0 1 1,0 0-1,0-1 1,0 1-1,1 0 1,0-1 0,0 1-1,0-1 1,0 1-1,0-1 1,1 1-1,-1-1 1,1 0-1,0 0 1,0 0-1,0 0 1,1 0-1,-1 0 1,1-1-1,-1 1 1,5 2 0,-4-3-13,1 1 1,0-1-1,1 0 1,-1 0-1,0-1 1,0 1-1,1-1 1,-1 0-1,1 0 1,-1-1-1,1 1 0,-1-1 1,1 0-1,-1 0 1,1-1-1,-1 1 1,8-3-1,-4 2-25,0-1-1,-1 0 1,1 0-1,-1-1 1,0 0-1,1 0 0,-1-1 1,-1 1-1,1-2 1,9-6-1,-16 10-63,1 0-1,0 0 0,-1 0 1,1 0-1,-1 0 0,1 0 1,-1 0-1,0 0 1,1 0-1,-1 0 0,0 0 1,0 0-1,1 0 1,-1 0-1,0 0 0,0 0 1,0 0-1,-1 0 1,1-1-1,0 1 0,0 0 1,-1-1-1,-10-24-4728,9 21 3296,1 3 904,0 1 0,0-1-1,0 1 1,-1-1 0,1 0 0,0 1 0,-1 0-1,-2-3 1,-4-3-2871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8:06.3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59 2304,'-14'-3'2044,"33"3"1458,-4 0-2728,55 0 1466,125-16 0,-161 8-2931,43-14 1,-59 17-1695,-5 0-265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8:06.6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230 0 3232,'-2'3'184,"-1"-1"1,1 0-1,0 1 0,-1 0 1,1-1-1,0 1 0,1 0 1,-1 0-1,0 0 0,1 1 1,0-1-1,0 0 0,0 0 1,-1 7-1,-6 13 821,-6 7 887,-33 50 0,-2 3-780,32-49-758,1 0 1,2 2-1,2 0 0,-12 51 0,24-86-295,-1 1 1,1-1-1,0 1 1,0-1-1,0 1 1,0-1-1,0 1 1,0-1-1,0 1 1,0-1-1,1 1 1,-1-1-1,1 0 1,0 2-1,-1-2-31,0-1 0,1 1 1,-1-1-1,1 0 0,-1 1 0,0-1 0,1 0 0,-1 1 0,1-1 1,-1 0-1,1 0 0,-1 1 0,1-1 0,-1 0 0,1 0 1,-1 0-1,1 0 0,-1 0 0,1 0 0,-1 0 0,1 0 0,-1 0 1,1 0-1,-1 0 0,2 0 0,2-1 54,1-1 1,-1 0-1,0 0 0,1 0 1,-1 0-1,0 0 0,4-4 1,27-20 63,3-2-143,1 2-1,55-28 1,-89 52-69,-2 0-50,1 0 1,0 0-1,0 1 0,0-1 1,8 0-1,-11 2 104,0 0 0,0 0 0,-1 0-1,1 0 1,0 0 0,0 0 0,0 0 0,0 0 0,0 1 0,-1-1-1,1 0 1,0 1 0,0-1 0,-1 0 0,1 1 0,0-1-1,0 1 1,-1-1 0,1 1 0,0 0 0,-1-1 0,1 1 0,-1 0-1,1-1 1,-1 1 0,1 0 0,-1 0 0,0-1 0,1 1-1,-1 0 1,0 0 0,1 0 0,-1 1 0,1 3 41,-1 0 0,1 0 1,-1-1-1,0 1 0,-1 0 1,1 0-1,-1 0 0,0 0 1,-2 6-1,-1 9 137,-20 76 255,4-23-96,20-73-386,0 0 0,0 0 0,0 0 0,0 1 0,0-1 0,0 0 0,0 0 0,0 0 0,-1 1 0,1-1 0,0 0 0,0 0 0,0 0 0,0 1 0,0-1 0,0 0 0,0 0 0,0 1 0,0-1 0,1 0 0,-1 0 0,0 0 0,0 1 0,0-1 0,0 0 0,0 0 0,0 0 0,0 1 0,0-1 0,0 0 0,1 0 0,-1 0 0,0 0 0,0 1 0,8-6-2492,9-9-1185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8:07.0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84 143 1824,'-13'11'672,"13"-2"-512,-8 5-64,3 3 1216,0 6-736,-3 5 128,0 3-416,-2 2-192,2-5-64,3-2 320,0-6-192,2-4 128,-2-5-160,10-14-1056,-2-13-1184</inkml:trace>
  <inkml:trace contextRef="#ctx0" brushRef="#br0" timeOffset="1">81 28 2976,'0'-20'1120,"-5"20"-896,-3-3 1120,8-2-864,-5 10-608,0-2-64,0 1 128,5 4-160,5 0 128,-5 0-2368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25:54.3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1 415 2656,'0'1'136,"0"-1"1,0 0-1,0 1 1,0-1-1,0 0 0,0 1 1,0-1-1,0 0 1,0 1-1,1-1 0,-1 0 1,0 0-1,0 1 1,0-1-1,1 0 0,-1 0 1,0 1-1,0-1 1,1 0-1,-1 0 1,0 0-1,0 1 0,1-1 1,-1 0-1,0 0 1,1 0-1,-1 0 0,0 0 1,1 0-1,-1 1 1,1-1-1,15 0 1397,20-8-1098,-33 8-144,11-4-143,-1-1 0,0 0 1,0 0-1,-1-2 0,0 1 1,0-1-1,0-1 0,-1 0 1,0-1-1,-1 0 0,0-1 0,0 0 1,-1 0-1,0-1 0,-1 0 1,0-1-1,-1 0 0,-1 0 1,1 0-1,5-20 0,-6 16-96,0 0 1,-2 0-1,0-1 0,0 0 0,-2 0 0,0 0 0,-1 0 0,-2-24 1,1 39-90,0 1 0,0-1 0,0 1 0,-1-1 0,1 1 1,0-1-1,-1 1 0,0-1 0,1 1 0,-1-1 0,0 1 1,0 0-1,1-1 0,-1 1 0,0 0 0,0 0 0,-1 0 1,1 0-1,0 0 0,0 0 0,0 0 0,-1 0 0,1 0 0,0 0 1,-1 1-1,1-1 0,-1 1 0,1-1 0,-1 1 0,1-1 1,-1 1-1,1 0 0,-1 0 0,1 0 0,-1 0 0,0 0 1,1 0-1,-1 0 0,1 0 0,-1 1 0,1-1 0,-1 1 1,1-1-1,-1 1 0,1-1 0,0 1 0,-1 0 0,1 0 1,0 0-1,-1 0 0,1 0 0,0 0 0,-1 1 0,-9 9 13,1-1 0,0 2 0,1 0-1,1 0 1,0 0 0,-9 20 0,-1 6 399,-12 42 1,25-65-289,0 0 1,1 1-1,1 0 1,-1 18 0,3-24-24,1-1 1,1 0-1,-1 1 1,1-1-1,1 0 1,0 0-1,0 1 1,7 14-1,-5-13 132,2 0-1,-1 0 1,1-1-1,1 1 1,0-1-1,15 16 1,-19-23-312,0 0-1,0 0 1,0-1 0,1 1-1,-1-1 1,1 1 0,0-1-1,-1 0 1,1-1 0,0 1-1,0-1 1,0 1 0,1-1-1,-1-1 1,0 1 0,0 0 0,0-1-1,1 0 1,-1 0 0,0 0-1,1-1 1,6-1 0,10-2-3055,16-6-757,-6-7 1395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8:07.3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196 1 2912,'-6'9'619,"0"2"0,0-1 0,1 0 1,0 1-1,-6 22 0,-7 60 2876,0-6 239,14-71-3243,3-11-319,0-1 0,0 1-1,-1 0 1,1-1 0,-1 1 0,0-1-1,0 0 1,-4 6 0,6-10-190,-7 9 324,0 0 0,-1-1 0,-9 9-1,15-15-400,-1 0-1,0-1 1,0 1 0,0 0-1,1-1 1,-6 2 0,6-2-210,0-1 0,1 1-1,-1-1 1,0 0 0,0 0 0,0 0 0,1 0 0,-1 0 0,0 0 0,0 0 0,1 0 0,-1-1 0,-2 0 0,-4-2-2383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8:25.5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475 13 2080,'0'0'25,"0"0"0,0 0 0,0 0 0,0 1 0,-1-1 0,1 0 0,0 0 0,0 0 0,0 0 0,0 0 0,0 0-1,-1 0 1,1 0 0,0 0 0,0 0 0,0 0 0,0 0 0,-1 0 0,1 0 0,0 0 0,0 0 0,0 0 0,0-1 0,0 1 0,-1 0 0,1 0 0,0 0 0,0 0 0,0 0 0,0 0 0,0 0 0,0 0 0,0 0 0,-1-1 0,1 1 0,0 0 0,0 0 0,0 0-1,0 0 1,0 0 0,0-1 0,0 1 0,0 0 0,0 0 0,0 0 0,0 0 0,0 0 0,0-1 0,0 1 0,0 0 0,0 0 0,0 0 0,0 0 0,0-1 0,0 1 0,0 0 0,0 0 0,0 0 0,0 0 0,0 0 0,0-1 0,0 1 0,0 0 0,0 0 0,1 0-1,-1 0 1,0 0 0,1-4 1339,-3 4-1082,1-1-1,-1 0 1,1 1 0,-1-1-1,0 1 1,1 0-1,-1 0 1,0-1 0,1 1-1,-1 0 1,0 0-1,1 1 1,-4-1 0,1 1-235,-1-1 0,1 1 0,0-1 0,0 1 0,0 0 1,0 1-1,-7 2 0,-18 19 55,5-3-49,-41 27 176,-52 40 11,102-75-206,1 2 0,0 0-1,1 1 1,1 0 0,-14 22 0,11-13-48,1 0 0,2 1 0,-12 31 0,22-48 22,-1 0 0,1 0 0,0 0-1,1 0 1,0 1 0,0-1 0,1 0 0,0 0-1,0 1 1,1-1 0,0 0 0,1 0 0,0 1-1,0-1 1,5 11 0,-6-17 7,0 1 0,0-1 0,1 0 0,-1 0 0,0 0 0,1 0 0,0 0 0,-1 0 0,1-1 0,0 1 0,0-1 0,0 1 0,0-1 0,0 1 0,0-1 0,1 0 0,2 1 0,-2-1 30,1 0-1,0-1 0,0 1 0,0-1 0,-1 0 0,1 0 0,0 0 1,0 0-1,0 0 0,4-2 0,2-1 47,0 0 0,0-1 0,0 0-1,0 0 1,-1-1 0,0 0 0,10-8 0,1-3 97,-1 0 0,-1-2 0,0 0 1,18-25-1,-6 1 99,25-44-1,-54 85-283,7-12 51,0-1 0,-1 0-1,0-1 1,-1 1 0,5-20 0,-10 31-40,3-10-2,-1 0 1,-1 0-1,0 0 0,0-1 1,-2 1-1,0-18 1,0 30-46,0-1 0,0 1 0,-1 0 0,1-1 0,0 1 0,-1 0 0,1 0 0,-1-1 0,1 1 0,-1 0 0,0 0 0,1 0 0,-1 0 0,-1-2 0,1 3 1,1 0 0,-1-1 0,0 1 0,1 0 0,-1 0 0,1 0 0,-1 0 0,0 0 0,1 0 0,-1 0 0,0 0 0,1 0 0,-1 0 0,0 0 0,1 0 0,-1 0 0,1 0 0,-1 1 0,0-1-1,1 0 1,-1 0 0,1 1 0,-1-1 0,1 1 0,-1-1 0,1 0 0,-1 1 0,1-1 0,-1 1 0,0 0 0,-2 2-15,0 1 1,0-1-1,1 1 1,-1 0-1,1 0 0,-1 0 1,1 0-1,1 1 1,-1-1-1,0 0 0,1 1 1,0-1-1,-1 7 0,0 8 27,-1 37 0,5-27-20,1 0 1,1 0-1,1 0 1,18 55-1,-20-76 135,0 1-1,1-1 1,0 1-1,8 12 1,-11-19-65,0 0 1,0-1 0,0 1-1,0-1 1,0 0-1,1 1 1,-1-1-1,0 0 1,1 0-1,-1 1 1,1-1 0,-1 0-1,1-1 1,-1 1-1,1 0 1,0 0-1,0-1 1,-1 1 0,1-1-1,0 1 1,0-1-1,0 0 1,-1 0-1,1 0 1,0 0 0,0 0-1,0 0 1,0 0-1,-1-1 1,1 1-1,2-1 1,0-1 23,0 0 0,-1-1-1,0 1 1,1-1 0,-1 1 0,0-1-1,0 0 1,-1 0 0,1 0 0,0-1 0,-1 1-1,0-1 1,0 1 0,2-6 0,3-7 51,10-34 1,-14 40-41,6-20-3,-4 13-78,0 0 1,1 0-1,8-15 1,-11 26-28,-2 3-3,1-1 0,0 1 1,0 0-1,0 0 0,0 0 1,3-4-1,-4 7 40,-1 0 0,0-1 1,1 1-1,-1 0 0,0 0 0,1 0 1,-1-1-1,0 1 0,1 0 0,-1 0 1,0 0-1,1 0 0,-1 0 0,1 0 1,-1 0-1,0-1 0,1 1 0,-1 0 1,1 0-1,-1 1 0,0-1 0,1 0 1,-1 0-1,1 0 0,-1 0 0,1 0 0,0 1 1,0 0-1,0 0 1,0 0-1,-1-1 0,1 1 1,0 0-1,0 0 0,-1 0 1,1 0-1,0 1 0,-1-1 1,1 0-1,0 1 0,4 14-7,1 0-1,-2 0 1,0 1 0,-1-1-1,1 31 1,-7 84 781,3-128-722,-1 0 1,1 0-1,-1 0 0,1 0 0,-1 0 0,0 0 1,0 0-1,-1-1 0,1 1 0,0 0 0,-4 3 1,5-5-28,-1 0 0,0 0 0,0 0 0,0-1 0,0 1 0,0 0 0,0-1 0,0 1 0,0-1 0,0 1 0,0-1 0,0 0 0,0 1 0,0-1 0,0 0 0,0 0 1,-1 0-1,1 0 0,0 0 0,0 0 0,0 0 0,0 0 0,0 0 0,-1 0 0,1-1 0,0 1 0,0 0 0,0-1 0,0 1 0,0-1 0,0 1 0,0-1 0,0 0 0,-1-1 1,-4-2 10,0-1 0,0-1 1,1 1-1,-1-1 1,1 0-1,-6-9 1,2 5-491,5 9 17,5 7 285,0-4 135,-1-1 0,1 0 0,0 1 0,0-1 0,0 0 1,0 0-1,1 1 0,-1-1 0,0 0 0,0 0 0,1 0 0,-1 0 1,3 1-1,22 9-263,-24-11 284,3 2 10,0-1 0,1 0 1,-1 0-1,0-1 0,1 1 0,-1-1 1,0 0-1,1-1 0,-1 1 1,1-1-1,-1 0 0,0-1 1,9-2-1,6-4 60,-1-1 1,21-13-1,-38 21-64,27-17 111,1-1 0,-2-2 0,-1-1 1,39-40-1,-58 53-111,-1 0 0,0 0 0,0 0 0,-1-1 1,0 0-1,-1 0 0,0 0 0,7-22 0,-12 32-6,0 0 0,0 0 0,0-1 0,0 1 0,0 0 0,0 0 0,0-1-1,0 1 1,0 0 0,0-1 0,0 1 0,0 0 0,0 0 0,0-1 0,0 1 0,0 0 0,0 0-1,1-1 1,-1 1 0,0 0 0,0 0 0,0-1 0,1 1 0,-1 0 0,0 0 0,0 0 0,0 0-1,1-1 1,-1 1 0,0 0 0,0 0 0,1 0 0,-1 0 0,1 0 0,3 10-485,1 4 343,2 0 150,-2-1 0,0 1 0,0-1 0,-1 1 0,-1 1 0,0-1 0,-1 0 0,0 16 0,1 84 244,-3-112-204,0 1 0,0-1 0,0 0 0,0 0 0,0 0 0,-1 0 0,1 0 0,-1 1 0,1-1 0,-1 0 0,0 0 0,0 0 0,0 0 0,-1 2 0,0-3-18,1 0 0,0-1 0,0 1-1,0 0 1,-1-1 0,1 1 0,0-1-1,0 1 1,-1-1 0,1 1-1,-1-1 1,1 0 0,0 0 0,-1 0-1,1 0 1,-1 0 0,1 0 0,0 0-1,-1 0 1,1-1 0,-1 1-1,-1-1 1,-6-2 30,0-1 0,0 0-1,0 0 1,1-1 0,-1 0 0,-13-11-1,-17-10-125,18 12 4,14 9 5,-1 0 1,0 0-1,1 1 0,-2 0 1,-15-6-1,14 8-285,9 1 172,2 2 31,9 6 68,-4-3 54,0 0 0,0-1 0,0 0 0,0 0 0,0 0 0,1-1 0,-1 0 0,1 0 0,0-1 0,0 0 1,-1 0-1,12 0 0,-4-1 55,0-1 1,-1 0-1,1-1 1,0-1-1,15-5 1,-18 4 0,-1 0 1,1-1-1,-1 0 0,0-1 1,10-7-1,44-39 59,-46 37-102,-9 7 26,0 0 0,0 0 0,8-12 1,-14 13-224,-7 17 139,4 0 7,-1 0 0,2 18 0,0-1 79,0-11-17,0 1 0,1-1 1,1 0-1,0 0 0,1 0 1,8 20-1,-12-36 5,0 1 1,0-1-1,0 0 1,0 1-1,1-1 1,-1 0-1,0 1 1,0-1-1,0 1 1,0-1 0,1 0-1,-1 1 1,0-1-1,0 0 1,0 1-1,1-1 1,-1 0-1,0 1 1,1-1-1,-1 0 1,0 0-1,1 0 1,-1 1-1,0-1 1,1 0-1,-1 0 1,0 0-1,1 1 1,8-12 325,-6 7-310,13-24 163,23-56 1,-19 38-185,-17 40-35,1-4-8,1 0 0,10-15 0,-10 20-93,-7 10-46,-1 6 101,2-2 44,0 0 0,1 0 0,1 16 1,1 6 14,-3-19 10,2 1 0,-1-1 1,2 1-1,0-1 0,0 0 1,1 1-1,5 13 0,-7-25 20,-1 0 1,1 0-1,-1 0 0,1 0 1,-1 0-1,1 0 0,0 0 0,-1 0 1,1 0-1,0 0 0,0 0 0,0 0 1,0-1-1,0 1 0,0 0 1,0-1-1,0 1 0,0-1 0,1 1 1,0 0 1,-1-1 1,0 0 0,0 0 0,0 0-1,0-1 1,0 1 0,0 0 0,0 0 0,0-1-1,0 1 1,0 0 0,0-1 0,0 1-1,0-1 1,0 1 0,2-2 0,3-4 58,0 1 1,-1-1-1,1 0 1,7-12-1,-11 14-57,19-24 120,28-39-130,-40 57-42,0 0 0,1 1-1,0-1 1,11-7 0,-20 17 27,0-1 0,0 1 0,-1-1 1,1 1-1,0-1 0,0 1 0,0 0 0,0 0 1,0-1-1,0 1 0,0 0 0,0 0 0,-1 0 1,1 0-1,0 0 0,0 0 0,0 0 1,0 0-1,0 0 0,0 1 0,0-1 0,0 0 1,0 0-1,0 1 0,-1-1 0,1 1 0,0-1 1,0 1-1,0-1 0,-1 1 0,1-1 0,0 1 1,-1 0-1,1 0 0,0-1 0,-1 1 0,2 1 1,1 4-46,0-1 0,0 1 1,0-1-1,3 9 1,-5-10 46,3 8 92,0 0 0,2 16 0,0-2 77,-6-26-152,0 1 0,0-1 0,0 0 0,0 0 1,0 1-1,0-1 0,0 0 0,0 0 0,0 0 0,0 1 1,0-1-1,0 0 0,1 0 0,-1 0 0,0 1 0,0-1 1,0 0-1,0 0 0,0 0 0,1 0 0,-1 0 0,0 1 0,0-1 1,0 0-1,1 0 0,-1 0 0,0 0 0,0 0 0,0 0 1,1 0-1,-1 0 0,0 0 0,0 0 0,1 0 0,-1 0 0,0 0 1,0 0-1,0 0 0,1 0 0,10-7 274,11-19-66,-18 20-215,-3 5-5,41-45 64,-37 42-109,-1-1 0,2 1 1,-1 0-1,0 1 0,1 0 1,-1-1-1,9-2 1,-13 6 38,0 0 1,0-1 0,-1 1-1,1 0 1,0 0 0,0 0 0,0 0-1,0 0 1,-1 0 0,1 0 0,0 0-1,0 0 1,0 0 0,0 0 0,0 1-1,-1-1 1,1 0 0,0 1 0,0-1-1,-1 0 1,1 1 0,0-1 0,0 1-1,-1-1 1,1 1 0,0-1-1,-1 1 1,1 0 0,-1-1 0,1 1-1,-1 0 1,1 0 0,-1-1 0,0 1-1,1 0 1,-1 0 0,0-1 0,1 1-1,-1 0 1,0 1 0,2 4 41,-1 0 1,0 0-1,-1 0 0,1 11 0,-1 25 237,26-94 347,-26 49-639,2 0 1,-1 1-1,0-1 0,0 1 0,1 0 0,0-1 0,-1 1 1,1 0-1,0 0 0,0 0 0,0 0 0,0 0 1,5-3-1,-7 5 16,0 0 1,1 0-1,-1 0 1,0 0-1,1 0 1,-1 0-1,0 0 1,0 0-1,1 0 1,-1 0-1,0 0 1,1 0 0,-1 0-1,0 0 1,0 0-1,1 1 1,-1-1-1,0 0 1,0 0-1,1 0 1,-1 0-1,0 0 1,0 1-1,0-1 1,1 0-1,-1 0 1,0 0-1,0 1 1,0-1-1,0 0 1,1 0-1,-1 1 1,0-1-1,0 0 1,0 0-1,0 1 1,0-1-1,0 0 1,0 1-1,0-1 1,0 0-1,0 0 1,0 1-1,1 15-207,-1-14 192,0 10-42,1 0 1,5 23-1,-5-30 78,0 0 0,1 0 0,-1 0 0,1 0 1,0 0-1,1 0 0,-1 0 0,1-1 0,4 5 0,-7-8-13,1 0 1,0 0-1,0-1 0,0 1 1,0 0-1,0-1 1,0 1-1,1-1 0,-1 1 1,0-1-1,0 1 0,0-1 1,1 0-1,-1 0 0,0 1 1,0-1-1,0 0 0,1 0 1,-1 0-1,0 0 0,0-1 1,1 1-1,-1 0 0,0 0 1,0-1-1,0 1 0,2-2 1,2 0 23,-1 0 1,0-1 0,1 1-1,-1-1 1,4-4-1,4-4 28,0 0 0,-1-1-1,0-1 1,-1 1 0,0-2-1,11-21 1,-18 28 5,1-1-1,-2 1 1,1-1 0,1-12-1,-3 18-64,-1 0-1,1 0 1,-1-1-1,0 1 1,0 0-1,0 0 1,0-1-1,0 1 0,0 0 1,-1 0-1,1 0 1,-1 0-1,1-1 1,-1 1-1,0 0 1,0 0-1,0 0 0,0 0 1,0 0-1,-2-2 1,2 4-16,1-1 1,-1 0-1,1 1 1,-1-1-1,0 1 1,1 0-1,-1-1 1,0 1-1,1-1 1,-1 1-1,0 0 1,1-1-1,-1 1 1,0 0-1,0 0 1,0 0-1,1 0 0,-1 0 1,0 0-1,0 0 1,1 0-1,-1 0 1,0 0-1,0 0 1,0 0-1,0 1 3,0 0-1,0-1 1,0 1-1,0 0 1,0-1-1,1 1 1,-1 0 0,0 0-1,1 0 1,-1 0-1,0 0 1,1 0-1,-1 0 1,1 0-1,-1 2 1,0 1-12,-1 1 1,1 0 0,1-1 0,-1 1-1,1 0 1,-1 0 0,2 8-1,0-9 49,0 1-1,0-1 1,1 1-1,-1-1 1,1 1-1,0-1 1,1 0-1,-1 0 1,1 0-1,0 0 1,-1 0-1,2-1 1,-1 1-1,0-1 1,1 0-1,-1 0 0,1 0 1,0 0-1,0-1 1,0 0-1,1 0 1,3 2-1,6 2 151,1-1 0,-1-1 0,1-1 0,0 0-1,24 2 1,-21-4-65,0 0 0,-1-2 0,1 0 0,-1-1 0,1-1-1,-1 0 1,0-1 0,19-8 0,5-5-1257,-27 11-2204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8:29.0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1 896 2496,'0'0'784,"5"0"1674,-4-1-2299,1 0-1,-1 0 0,0 1 0,0-1 0,0 0 0,1 1 1,-1-1-1,0 1 0,1-1 0,2 1 0,13-7 620,-6-2-420,0-2 1,-1 1 0,0-2-1,-1 1 1,10-15-1,-13 17-216,18-24 31,46-68 286,-58 82-413,-1-1 0,-1-1 0,10-29 0,12-65 81,-31 110-121,5-24 37,-2 1 0,1-55-1,-6 73-267,-1 10-281,-2 14-21,-3 25 55,-9 80-55,15-98 382,0-1 0,1 0 0,6 37 0,-5-51 168,1-1-1,-1 0 1,1 0-1,0 0 1,0-1-1,1 1 1,-1 0-1,1-1 1,0 0 0,1 0-1,4 5 1,-6-6 53,0-1 1,0 0 0,0 0 0,1-1-1,-1 1 1,0 0 0,1-1 0,0 1 0,-1-1-1,1 0 1,0 0 0,0 0 0,0 0-1,0 0 1,0-1 0,0 1 0,0-1-1,0 0 1,0 0 0,4-1 0,-1 0-9,0-1 1,-1 0-1,1 0 1,-1 0-1,1-1 1,-1 0-1,0 0 0,0-1 1,0 1-1,-1-1 1,1 0-1,-1 0 1,0-1-1,0 1 1,0-1-1,-1 0 1,1 0-1,-1 0 1,3-8-1,4-10 25,0 0 0,-2-1 0,6-30 0,-7 30 70,17-68 13,22-175 0,-42 200-379,-4 67 70,0 16-107,0 3 284,-6 28 0,-1 10 49,-16 267 547,21-260-245,2-25 112,-7 43-1,7-67-246,0-14-199,0 0 0,0 1 0,0-1 0,0 1-1,-1-1 1,1 1 0,0-1 0,0 1-1,-1-1 1,1 1 0,-1-1 0,-1 3 0,4-14 113,-2 1 0,0-1 1,0-9-1,-1-3-301,2 16 93,-1 0-1,1 1 0,0-1 1,1 0-1,-1 1 0,1-1 1,4-8-1,-5 14 22,-1 0-1,0 0 1,1 0 0,-1 0-1,1 0 1,-1 0 0,0 0-1,1 0 1,-1 0 0,1 0-1,-1 0 1,0 0 0,1 1-1,-1-1 1,0 0 0,1 0-1,-1 0 1,1 0 0,-1 1-1,0-1 1,1 0 0,-1 0-1,0 1 1,0-1 0,1 0-1,-1 1 1,0-1 0,0 0-1,1 1 1,-1-1 0,0 1-1,2 0 9,21 21-245,21 18 175,-36-35 119,1 0 1,0-1 0,0 0-1,1 0 1,-1-1 0,1 0-1,19 2 1,-17-4 44,0 0 0,-1-1 0,1-1-1,0 0 1,0-1 0,-1 0 0,1 0 0,-1-2 0,0 1 0,0-1 0,16-9-1,-23 11-68,0 0 0,-1 0-1,1 0 1,-1-1-1,1 0 1,-1 0-1,0 0 1,0 0-1,0 0 1,-1-1 0,1 1-1,-1-1 1,0 1-1,0-1 1,0 0-1,0 0 1,-1 0 0,1 0-1,-1 0 1,0-1-1,0 1 1,-1 0-1,1-1 1,-1 1-1,0 0 1,-1-5-1,1 8-23,0 0-1,0 0 0,0 0 0,0 1 0,0-1 0,0 0 1,0 0-1,0 1 0,-1-1 0,1 0 0,0 0 0,-1 1 1,1-1-1,0 0 0,-1 1 0,1-1 0,-1 0 0,1 1 0,-1-1 1,1 1-1,-1-1 0,1 1 0,-1-1 0,0 1 0,1-1 1,-1 1-1,0 0 0,0-1 0,1 1 0,-1 0 0,0 0 0,1-1 1,-1 1-1,0 0 0,0 0 0,0 0 0,1 0 0,-1 0 1,0 0-1,0 0 0,1 0 0,-1 0 0,-1 1 0,0-1-10,0 1-1,0 0 0,1 0 1,-1 0-1,0 0 0,0 0 0,1 0 1,-1 0-1,1 1 0,-1-1 1,1 0-1,0 1 0,-1-1 1,1 1-1,0 0 0,-1 1 0,0 2-17,-1 0 0,2 0-1,-1-1 1,0 1-1,1 0 1,0 1-1,-1 6 1,2-10 16,0 1-1,1-1 1,-1 0 0,0 1-1,1-1 1,0 0 0,-1 0-1,1 1 1,0-1-1,0 0 1,0 0 0,0 0-1,1 0 1,-1 0 0,0 0-1,1 0 1,-1-1 0,3 3-1,1 0 52,0 0 0,0-1 0,0 1 0,0-1-1,1-1 1,-1 1 0,1-1 0,0 1 0,0-2-1,0 1 1,0-1 0,0 0 0,0 0 0,0 0 0,0-1-1,0 0 1,0 0 0,0-1 0,0 1 0,1-2 0,-1 1-1,-1 0 1,1-1 0,0 0 0,0-1 0,-1 1 0,1-1-1,-1 0 1,0 0 0,0-1 0,9-7 0,-7 2-7,0 1 0,0-1 0,-1-1 1,5-9-1,5-8 109,-9 10-156,0 1-52,-7 16 69,0 0 1,0 0-1,0 0 1,0 0-1,0 0 1,1 0-1,-1 0 1,0 0-1,0-1 1,0 1-1,0 0 0,0 0 1,0 0-1,0 0 1,0 0-1,0 0 1,0 0-1,1 0 1,-1 0-1,0 0 1,0 0-1,0 0 1,0 0-1,0 0 0,0 0 1,0 0-1,0 0 1,0 0-1,1 0 1,-1 0-1,0 0 1,0 0-1,0 0 1,0 1-1,0-1 1,0 0-1,0 0 0,0 0 1,0 0-1,0 0 1,0 0-1,1 0 1,-1 0-1,0 0 1,3 10-198,-1-1 186,-1 0 0,-1 0 0,0 1-1,0-1 1,-1 0 0,-2 12 0,-1 23 108,4-42-60,0 0 0,0 0 0,-1 0 1,1 0-1,-1 1 0,1-1 0,-1 0 0,0 0 0,0 0 0,0-1 0,0 1 0,-2 3 1,3-5-8,-1 1 1,1-1 0,0 1 0,-1-1 0,1 0 0,0 1-1,-1-1 1,1 1 0,0-1 0,-1 0 0,1 0 0,-1 1 0,1-1-1,-1 0 1,1 0 0,-1 0 0,1 1 0,-1-1 0,1 0-1,-1 0 1,1 0 0,-1 0 0,1 0 0,-1 0 0,1 0 0,-1 0-1,1 0 1,-1 0 0,1 0 0,-1-1 0,1 1 0,-1 0 0,1 0-1,-1 0 1,1-1 0,-1 1 0,1 0 0,-1 0 0,1-1-1,0 1 1,-1-1 0,1 1 0,0 0 0,-1-1 0,1 1 0,0-1-1,-1 1 1,1-1 0,-10-14 49,10 14-87,0 1 1,-1-1-1,1 0 0,-1 0 1,1 1-1,0-1 0,0 0 1,-1 0-1,1 0 0,0 1 1,0-1-1,0 0 0,0 0 1,0 0-1,0 1 0,0-1 1,0 0-1,1-1 0,1 2-68,1-1-1,0 2 0,0-1 0,0 0 1,0 0-1,-1 1 0,1 0 0,0-1 0,5 3 1,17 4 97,-9-6 8,0 0 0,0 0 0,0-2 0,16-2 0,-25 2 5,-1 0 1,1-1 0,-1 0 0,0 0-1,0-1 1,1 0 0,-2 0 0,1 0-1,0-1 1,-1 1 0,1-1 0,6-8-1,-8 8-4,0-1-1,0 1 1,0-1-1,-1 0 1,0 0-1,0 0 1,0 0-1,-1-1 1,2-5-1,-3 8-13,0-1 0,0 1-1,-1 0 1,1-1-1,-1 1 1,0 0 0,0-1-1,0 1 1,0 0 0,-1-1-1,1 1 1,-1 0 0,0-1-1,0 1 1,0 0-1,-3-6 1,4 8-20,-1 0-1,1 0 1,0 1-1,-1-1 1,1 0-1,-1 0 1,1 0 0,-1 0-1,0 1 1,1-1-1,-1 0 1,0 1-1,0-1 1,1 0 0,-1 1-1,0-1 1,0 1-1,0-1 1,0 1-1,0 0 1,0-1-1,1 1 1,-1 0 0,0 0-1,0-1 1,0 1-1,0 0 1,0 0-1,0 0 1,0 0-1,0 0 1,0 0 0,0 1-1,0-1 1,0 0-1,0 0 1,0 1-1,0-1 1,0 1 0,0-1-1,0 1 1,1-1-1,-1 1 1,0-1-1,0 1 1,1 0-1,-1-1 1,-1 2 0,-1 2-54,-1 0 0,0 0 0,1 1 0,0-1 0,0 1 0,1 0 0,-3 6 0,3-7 41,1 0 0,-1 1 0,1-1 0,0 0 0,0 1 0,1-1 0,-1 1 0,1-1 0,0 1 0,0-1 0,1 6 0,0-7 24,0-1 1,-1 1 0,1-1 0,0 1 0,1-1 0,-1 1 0,0-1-1,1 1 1,-1-1 0,1 0 0,0 0 0,-1 0 0,1 0 0,0 0 0,0 0-1,1-1 1,-1 1 0,5 2 0,1 0 54,1 0 1,0 0-1,0-1 0,0-1 1,1 1-1,-1-1 0,1-1 1,11 1-1,-4-2-42,0 0-1,0-2 1,30-5-1,-41 6-616,0-1 0,0 0-1,0 0 1,6-4-1,9-8-5794,-13 10 3818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8:29.6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9 202 4064,'0'0'133,"-1"0"-1,1 0 1,-1-1-1,0 1 1,1 0 0,-1-1-1,1 1 1,-1 0 0,1-1-1,-1 1 1,1-1-1,-1 1 1,1-1 0,0 1-1,-1-2 1,1 2-80,0 0 0,0-1 0,0 1-1,0 0 1,0 0 0,0 0 0,0-1 0,0 1 0,0 0-1,0 0 1,0-1 0,0 1 0,1 0 0,-1 0 0,0 0 0,0 0-1,0-1 1,0 1 0,1 0 0,-1 0 0,0 0 0,0 0-1,0 0 1,1-1 0,-1 1 0,0 0 0,0 0 0,0 0 0,1 0-1,27-6 1708,-17 4-1505,217-39 1274,38-7-256,-8-21-6603,-188 46 2136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8:34.5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226 707 1568,'0'0'501,"8"-12"1963,-21 16-384,3-4-1891,0 1-1,0 0 1,0 1 0,0 1 0,1-1-1,-17 8 1,-54 30 21,75-37-221,1-2 19,0 1 0,0 1 0,0-1 0,0 0 0,0 1 0,1 0 0,-1 0 0,1 0 0,0 0 0,0 1 0,0-1 0,0 1 0,-2 4 0,5-8 3,0 1 0,0-1 0,0 0-1,0 1 1,0-1 0,0 0 0,0 1 0,0-1-1,0 0 1,0 1 0,0-1 0,0 0 0,1 1 0,-1-1-1,0 0 1,0 1 0,0-1 0,0 0 0,1 1 0,-1-1-1,0 0 1,0 0 0,0 1 0,1-1 0,-1 0 0,0 0-1,1 0 1,-1 1 0,0-1 0,0 0 0,1 0-1,-1 0 1,0 0 0,1 0 0,0 1 0,15 3 188,-12-3-127,2 0 46,1 0-1,0 0 1,-1-1-1,1 0 1,0 0-1,12-3 1,-4 1 226,-1-2 1,17-5-1,-24 7-261,-1-1-1,1-1 1,0 1-1,-1-1 1,0 0-1,0 0 1,0-1-1,-1 0 1,1 0 0,-1 0-1,0-1 1,-1 1-1,1-1 1,-1 0-1,0-1 1,-1 1-1,1-1 1,2-9-1,0-3 4,0-1-1,-1 0 0,-2-1 1,0 1-1,1-29 0,-4 3-19,-1-1 1,-2 1-1,-2 0 0,-12-49 0,15 85-131,0 0 0,0 1-1,-1-1 1,-1 1 0,1-1 0,-1 1 0,-1 0-1,-7-11 1,11 19 21,1 0-1,-1 0 1,1 1-1,-1-1 1,0 0-1,0 0 1,1 1 0,-1-1-1,0 1 1,0-1-1,0 1 1,0-1-1,1 1 1,-1-1-1,0 1 1,-2 0-1,3 0 11,-1 0-1,1 0 0,-1 0 0,1 0 1,-1 0-1,1 0 0,-1 0 0,0 0 0,1 1 1,-1-1-1,1 0 0,-1 0 0,1 1 1,0-1-1,-1 0 0,1 1 0,-1-1 1,1 1-1,0-1 0,-1 0 0,0 1 1,0 2-38,0-1 1,0 1-1,-1-1 1,2 0-1,-1 1 1,0 0-1,0-1 1,1 1-1,-1-1 1,1 1-1,0 3 1,1 35-110,2-2 1,10 47 0,24 79 789,-33-150-608,4 15 220,2-1 1,1 0-1,16 32 0,-14-42 227,-12-18-69,9 3 480,-8-4-791,0-1 0,0 1 1,0-1-1,0 1 1,0-1-1,0 0 1,0 0-1,0 1 0,0-2 1,0 1-1,-1 0 1,1 0-1,0 0 0,-1-1 1,3-2-1,21-27-56,-20 24 66,-3 4-110,-1 1 1,1 0 0,0 0 0,0 0 0,1 0 0,-1 0 0,0 1 0,1-1 0,-1 1-1,1-1 1,4-1 0,-5 4 1,-1 0-1,1 1 0,0-1 0,-1 1 1,1-1-1,-1 1 0,0-1 0,1 1 1,-1 0-1,1 2 0,2 2-4,13 18-172,-14-19 244,0 0-1,0 0 0,1-1 0,0 1 0,-1-1 0,2 1 0,-1-1 0,0-1 0,9 7 1,-10-9 36,-1 0 0,1 0 0,0 0 1,-1-1-1,1 1 0,0-1 1,0 1-1,0-1 0,-1 0 0,1 0 1,0 0-1,0 0 0,0-1 1,0 1-1,-1-1 0,1 0 0,0 0 1,-1 0-1,1 0 0,0 0 1,-1 0-1,1-1 0,-1 1 0,4-5 1,5-3 107,-1 0 0,0-1 1,16-22-1,-11 13-152,-1 2-39,-8 10-31,0-1-1,1 1 0,-1 0 0,13-10 1,-19 17 34,1 1 0,-1-1 0,0 0 0,0 0 1,1 0-1,-1 0 0,0 0 0,0 1 1,1-1-1,-1 0 0,0 0 0,0 0 1,1 1-1,-1-1 0,0 0 0,0 0 1,0 1-1,0-1 0,0 0 0,1 1 0,-1-1 1,0 0-1,0 0 0,0 1 0,0-1 1,0 0-1,0 1 0,0-1 0,0 0 1,0 1-1,0-1 0,0 0 0,0 1 1,2 14 13,-2-15-8,0 2 5,5 84 18,-5-75-6,-1 0 0,0-1 0,0 1 0,-1 0 0,-7 20 0,2-7-50,1 1 0,-6 43-1,4-15 282,1-12-28,-6 26 165,13-66-375,0-1 0,0 0 0,0 0 0,0 0 0,0 0 0,0 0 0,0 1 1,0-1-1,0 0 0,0 0 0,0 0 0,-1 0 0,1 0 0,0 0 0,0 1 0,0-1 0,0 0 1,0 0-1,0 0 0,0 0 0,0 0 0,0 0 0,0 1 0,0-1 0,-1 0 0,1 0 0,0 0 0,0 0 1,0 0-1,0 0 0,0 0 0,0 0 0,0 0 0,-1 0 0,1 0 0,0 0 0,0 0 0,0 0 0,0 0 1,0 0-1,-1 0 0,1 0 0,0 0 0,0 0 0,-4-7 244,-2-17-19,6 14-209,0 0 0,0 1 0,1-1 0,0 0 0,0 1 0,1-1 1,1 1-1,-1 0 0,2-1 0,6-14 0,2 2-6,2 0 0,0 1 0,17-20 0,13-17-127,48-55 29,-88 109 47,0-1-20,1 0-1,1 0 0,-1 0 1,7-4-1,-11 9 42,0-1 1,0 0-1,0 1 1,0-1-1,-1 1 1,1 0 0,0-1-1,0 1 1,0-1-1,0 1 1,0 0-1,0 0 1,0 0-1,0 0 1,0 0-1,0 0 1,0 0-1,0 0 1,0 0-1,0 0 1,0 0-1,0 0 1,0 1-1,0-1 1,0 0 0,0 1-1,0-1 1,0 1-1,0-1 1,-1 1-1,1 0 1,0-1-1,0 1 1,-1 0-1,1-1 1,0 1-1,0 1 1,1 2 25,0-1 0,0 1-1,-1-1 1,0 1 0,1-1 0,-1 1 0,-1 0 0,1-1 0,0 1-1,-1 0 1,0 0 0,0 0 0,0 0 0,0-1 0,-1 1 0,0 0-1,1 0 1,-1-1 0,-1 1 0,-2 6 0,2-5 22,-1 1 1,0-1-1,0 0 1,0 0-1,-1 0 1,1 0 0,-1-1-1,0 0 1,-1 1-1,1-1 1,-1-1-1,-8 6 1,5-3 157,20-9-323,7-3 103,-17 6 24,16-4 38,1 0 1,0-1 0,-1-1-1,34-15 1,27-29 5,-79 50-51,0 0 0,0 0 0,0-1 0,1 1 1,-1 0-1,0 0 0,0 0 0,0 0 0,0 0 0,0 0 1,0 0-1,0 0 0,0 0 0,1 1 0,-1-1 0,0 0 0,0 0 1,0 0-1,0 0 0,0 0 0,0 0 0,0 0 0,0 0 1,0 0-1,1 0 0,-1 0 0,0 0 0,0 0 0,0 0 1,0 0-1,0 0 0,0 1 0,0-1 0,0 0 0,0 0 0,0 0 1,0 0-1,0 0 0,0 0 0,0 0 0,0 0 0,0 1 1,0-1-1,0 0 0,0 0 0,0 0 0,2 10-69,-2 16 78,0-21-122,0-2 123,0 0 0,0-1-1,0 1 1,1 0 0,-1 0-1,1 0 1,-1 0-1,1 0 1,0 0 0,0 0-1,1-1 1,-1 1 0,0 0-1,1-1 1,0 1-1,-1-1 1,1 0 0,0 1-1,0-1 1,1 0 0,-1 0-1,4 2 1,-5-4 23,0 1 0,0-1 0,0 0 1,0 0-1,0 0 0,0 0 0,0 0 1,0 0-1,0 0 0,0 0 0,0 0 0,0 0 1,0 0-1,0-1 0,0 1 0,0 0 1,0-1-1,-1 1 0,1-1 0,0 1 1,0-1-1,0 1 0,0-1 0,-1 0 0,1 1 1,0-1-1,0 0 0,-1 0 0,1 0 1,-1 1-1,1-1 0,-1 0 0,1 0 0,-1 0 1,1 0-1,0-2 0,1-8 102,0 1 0,-1-1 0,0 0-1,-1-22 1,0 30-133,0-1 0,0 0-1,-1 1 1,1-1-1,-1 1 1,0-1 0,0 1-1,0-1 1,-1 1 0,1 0-1,-1-1 1,0 1-1,0 0 1,0 0 0,0 0-1,0 1 1,-1-1 0,1 0-1,-4-2 1,5 5-8,1-1 0,-1 1 0,1 0 0,-1 0 0,1-1 0,-1 1 0,1 0 0,-1 0-1,1-1 1,-1 1 0,1 0 0,-1 0 0,0 0 0,1 0 0,-1 0 0,1 0 0,-1 0 0,1 0 0,-1 0 0,0 0 0,1 0 0,-1 1 0,-6 0-5,7-1 13,0 0 0,0 0 0,0 0-1,0 0 1,0 0 0,0 0 0,0 0-1,0 0 1,0 0 0,0 0 0,0 0 0,0 0-1,-1 0 1,1 0 0,0 0 0,0 0-1,0 0 1,0 0 0,0 0 0,0 1-1,0-1 1,0 0 0,0 0 0,0 0-1,0 0 1,0 0 0,0 0 0,0 0-1,0 0 1,0 0 0,0 0 0,0 0-1,0 0 1,0 0 0,0 0 0,0 1-1,0-1 1,0 0 0,0 0 0,0 0-1,0 0 1,0 0 0,0 0 0,0 0-1,0 0 1,0 0 0,0 0 0,0 0-1,0 0 1,0 0 0,0 0 0,1 0 0,-1 0-1,0 0 1,0 1 0,0-1 0,0 0-1,0 0 1,0 0 0,0 0 0,0 0-1,0 0 1,0 0 0,0 0 0,0 0-1,8 6-221,-7-5 215,1 0 0,-1 0 0,1 0 1,0 0-1,-1 0 0,1 0 1,0 0-1,0-1 0,3 1 0,-1-1 40,0-1 0,0 1-1,0-1 1,-1 0 0,1-1-1,0 1 1,0-1 0,-1 0-1,1 1 1,-1-2 0,1 1-1,-1 0 1,0-1-1,0 1 1,5-6 0,3-4 23,-1 0 0,13-21-1,59-103 29,-3 4 52,-73 123-102,11-16 80,-1-1 1,17-38 0,-30 57-99,0-1 1,-1 1 0,1-1-1,-1 0 1,-1 0-1,0 0 1,0 0-1,0 0 1,-1 0 0,0 0-1,-1 0 1,1 0-1,-4-14 1,3 21-25,1-1 1,-1 1 0,1-1 0,0 1-1,-1 0 1,0-1 0,1 1-1,-1 0 1,0-1 0,0 1-1,0 0 1,0 0 0,0 0 0,0 0-1,0 0 1,0 0 0,0 0-1,-1 0 1,1 0 0,0 0-1,-1 1 1,1-1 0,0 1 0,-1-1-1,1 1 1,-1-1 0,-1 1-1,1 0-8,0 0 1,0 0-1,0 0 0,0 0 0,0 1 0,0-1 0,0 1 0,0 0 0,0-1 0,0 1 0,1 0 0,-1 0 0,0 0 0,0 0 0,1 1 0,-1-1 0,1 0 0,-2 2 0,-2 4-27,-1-1-1,2 1 1,-1 0-1,1 0 1,0 1-1,1-1 0,0 1 1,0 0-1,0 0 1,1 0-1,-1 9 0,0-1 0,2 0-1,0 0 1,0 1-1,4 24 0,0-20 75,0 0 0,2-1 0,0 1-1,1-1 1,1 0 0,1-1-1,1 0 1,1 0 0,0-1-1,1 0 1,1-1 0,1 0 0,0-1-1,2 0 1,-1-1 0,2-1-1,30 23 1,-41-34 32,0 0 0,1 0-1,-1 0 1,0-1 0,1 1 0,0-1-1,-1-1 1,1 1 0,0-1-1,7 1 1,-11-2-31,1 0 0,-1 0 0,0 0 0,0-1 0,1 1 0,-1-1 0,0 1 0,0-1 0,1 0 0,-1 0 0,0 0 0,0 0 0,0 0 0,0-1 1,0 1-1,-1 0 0,1-1 0,0 0 0,-1 1 0,1-1 0,-1 0 0,1 0 0,-1 0 0,0 0 0,0 0 0,0 0 0,0 0 0,1-2 0,2-7 17,-1 1-1,0-1 1,-1 1 0,0-1 0,0 0 0,-1-11 0,-1 0 8,0 0-1,-5-23 1,5 42-75,-1 0-1,0 0 0,0 0 1,0 0-1,0 0 0,0 0 1,-2-2-1,3 4 21,0 1-1,-1-1 1,1 1-1,0-1 1,-1 1 0,1 0-1,0-1 1,-1 1-1,1 0 1,0-1 0,-1 1-1,1 0 1,-1-1 0,1 1-1,-1 0 1,1 0-1,-1-1 1,1 1 0,-1 0-1,1 0 1,-1 0 0,1 0-1,-1 0 1,1 0-1,-1 0 1,1 0 0,-1 0-1,1 0 1,-1 0-1,1 0 1,-1 0 0,1 0-1,-1 0 1,1 0 0,-1 0-1,1 1 1,-1-1-1,1 0 1,-1 0 0,1 1-1,0-1 1,-1 0-1,1 1 1,-1-1 0,1 1-1,0-1 1,-1 0 0,1 1-1,0-1 1,-1 1-1,0 2-9,-1-1-1,0 1 0,1 0 1,0 0-1,0 0 0,0 0 1,0 0-1,0 0 0,1 0 1,-1 0-1,1 5 0,-1 2-28,1 1 0,1 12 0,1-15 32,-1 0 1,1-1-1,0 1 0,1 0 0,0-1 0,0 1 0,1-1 0,0 0 0,0 0 0,0 0 0,11 11 0,-7-9 69,1 0-1,0-1 1,0 0-1,1-1 1,0 0 0,0 0-1,16 7 1,-21-12 5,-1 0 1,1-1-1,-1 1 1,1-1 0,0 0-1,0 0 1,7 0-1,-9-1-16,-1 0 0,0 0 0,1-1 0,-1 1-1,0 0 1,1-1 0,-1 1 0,0-1-1,0 0 1,0 0 0,1 0 0,-1 0 0,0 0-1,0 0 1,0-1 0,-1 1 0,1-1 0,2-2-1,-3 3-497,0-1 0,0 0-1,0 0 1,0 0 0,0 0 0,-1 0-1,1 0 1,-1 0 0,0 0-1,1 0 1,-1-3 0,1-4-1822,3 0 40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8:34.9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144 17 4384,'-94'-17'2016,"63"29"-1760,23-7 576,3-2-512,0-3 32,15-3-256,3 3-64,18-9-160,4 4 64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8:39.5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1 896 1984,'8'-3'5839,"0"-5"-3521,8-13-2155,-12 15 375,13-18-75,-1-2 0,15-34-1,20-58 300,-47 108-714,2-4 38,23-62 110,-29 76-198,0 0-1,0 0 1,0 0-1,0 0 1,0 1 0,0-1-1,0 0 1,0 0-1,0 0 1,0 0-1,0 1 1,0-1-1,0 0 1,0 0-1,1 0 1,-1 0 0,0 0-1,0 0 1,0 0-1,0 1 1,0-1-1,0 0 1,1 0-1,-1 0 1,0 0-1,0 0 1,0 0-1,0 0 1,1 0 0,-1 0-1,0 0 1,0 0-1,0 0 1,0 0-1,1 0 1,-1 0-1,0 0 1,0 0-1,0 0 1,0 0 0,0 0-1,1 0 1,-1 0-1,0 0 1,0 0-1,0 0 1,0 0-1,0-1 1,1 1-1,-1 0 1,0 0 0,0 0-1,0 0 1,0 0-1,0 0 1,0-1-1,0 1 1,1 0-1,-1 0 1,0 0-1,0 0 1,0 0 0,0-1-1,0 1 1,0 0-1,0 0 1,0 0-1,0-1 1,6 15-207,-1 2 209,-2-1 0,0 1 0,-1 0 1,-1 26-1,1-18 41,0 5 80,-1-14-42,1 0 1,-2 1-1,0-1 1,-1 1-1,-5 26 1,1-33 33,4-8 187,4-5 305,11-12-403,-2 0 0,0 0-1,-1-2 1,11-21 0,3-5-165,-16 29-69,20-29-215,-26 40 207,0 0 0,0 1 0,1-1-1,-1 1 1,1 0 0,0 0 0,0 0 0,5-3 0,-8 6 35,-1-1 0,1 1 1,0-1-1,0 1 1,0-1-1,0 1 1,0 0-1,0-1 1,0 1-1,0 0 1,0 0-1,0 0 1,0 0-1,0 0 0,0 0 1,0 0-1,0 0 1,0 0-1,0 0 1,0 0-1,0 1 1,0-1-1,0 0 1,0 1-1,0-1 0,0 1 1,0-1-1,0 1 1,0-1-1,-1 1 1,1 0-1,0-1 1,0 1-1,-1 0 1,1 0-1,0-1 1,-1 1-1,1 0 0,-1 0 1,1 0-1,-1 0 1,0 0-1,1 0 1,0 2-1,1 5-4,-1 0-1,1 0 1,-1 1-1,0 13 1,-1-5 31,5 66 592,-5-83-603,0 0 0,0 0 0,0 0 0,0 0 0,0 1 1,0-1-1,0 0 0,0 0 0,0 0 0,0 0 1,0 0-1,0 0 0,0 0 0,0 0 0,0 0 0,0 0 1,1 0-1,-1 0 0,0 0 0,0 0 0,0 0 1,0 0-1,0 0 0,0 0 0,0 1 0,0-1 0,0 0 1,0 0-1,0 0 0,1 0 0,-1 0 0,0 0 1,0 0-1,0 0 0,0-1 0,0 1 0,0 0 0,0 0 1,0 0-1,0 0 0,0 0 0,1 0 0,-1 0 1,0 0-1,0 0 0,0 0 0,0 0 0,0 0 1,0 0-1,0 0 0,0 0 0,0 0 0,0 0 0,0-1 1,0 1-1,0 0 0,9-7 305,11-12-32,28-39-187,-29 34-236,1 1 0,34-31 0,-53 53 101,0 0 1,1 0-1,-1 0 0,1 0 1,-1 0-1,1 0 1,0 0-1,-1 0 0,1 1 1,0-1-1,0 0 1,-1 1-1,1 0 0,2-1 1,-3 1 23,0 0 0,0 0 0,0 1 0,0-1 1,0 0-1,0 0 0,0 1 0,0-1 0,0 1 0,0-1 0,0 1 1,-1-1-1,1 1 0,0 0 0,0-1 0,-1 1 0,1 0 1,0-1-1,0 2 0,2 4 5,0-1 1,0 1-1,-1-1 1,0 1-1,0 0 1,2 9-1,-1-3 30,0 5-70,0 0 1,1 21-1,-3-28 95,-1 1 0,2-1 0,-1 0 0,1 0 0,1 1 0,0-1 0,0-1 0,1 1 0,9 16 1,-12-24-25,0 0 0,1-1 0,-1 1 0,1-1 1,-1 0-1,1 1 0,-1-1 0,1 0 1,0 0-1,0 0 0,0 0 0,-1 0 0,1 0 1,0-1-1,0 1 0,0-1 0,0 1 1,0-1-1,0 0 0,0 0 0,1 0 1,-1 0-1,0 0 0,0 0 0,0 0 0,0-1 1,0 1-1,0-1 0,0 1 0,0-1 1,2-1-1,3-1 26,1-1 1,-1 0-1,0 0 1,0-1-1,0 0 1,9-8-1,2-6-7,0-2 0,-1 0 1,0-1-1,-2-1 0,-1 0 0,14-32 0,-26 51-22,0 1-38,-1 1 0,0-1 1,0 1-1,0-1 0,0 0 1,0 1-1,0-1 0,0-5 1,-19 40-36,2 9-34,2-1-1,-11 51 0,23-75 121,2-14-6,0 1 0,0 0 0,0 0 0,-1 0-1,1-1 1,-2 5 0,1-7-23,1 0 0,0 0 0,0 0 0,0 0 0,0 1 0,0-1 0,0 0 0,-1 0 0,1 0 0,0 1 0,0-1 0,0 0 0,0 0 1,0 0-1,0 0 0,0 1 0,0-1 0,0 0 0,0 0 0,0 0 0,0 1 0,0-1 0,0 0 0,0 0 0,0 0 0,0 1 0,0-1 0,0 0 0,1 0 0,-1 0 0,0 1 0,0-1 0,0 0 0,0 0 0,0 0 0,1 1 0,7-4 351,-6 2-299,0-1 0,0 1 0,0-1 0,-1 1 0,1-1-1,0 0 1,-1 0 0,3-2 0,4-14 39,-1 0-1,0-1 1,5-26-1,3-7-371,-15 51 268,0 1 0,0 0 0,0 0 0,0 0 0,0 0 0,0 0 0,0 0 0,1 0 0,-1-1 0,0 1 0,0 0 0,0 0 0,0 0 0,0 0 0,0 0 0,0 0 0,0 0 0,1 0 0,-1 0 0,0 0 0,0 0-1,0 0 1,0 0 0,0 0 0,0 0 0,1 0 0,-1 0 0,0 0 0,0 0 0,0 0 0,0 0 0,0 0 0,0 0 0,1 0 0,-1 0 0,0 0 0,0 0 0,0 0 0,0 0 0,0 0 0,0 0 0,1 0 0,-1 0 0,0 0 0,0 0 0,0 0 0,0 0 0,0 1 0,9 7-150,10 18 124,-17-24-8,2 5 62,1-1-1,0 0 1,0 0-1,0-1 0,1 1 1,0-1-1,0-1 0,0 1 1,12 5-1,-15-8 10,1-1 0,-1 1 0,1-1-1,0 0 1,0 0 0,0-1 0,-1 1-1,1-1 1,0 1 0,0-1 0,0-1 0,0 1-1,0 0 1,0-1 0,0 0 0,-1 0-1,1 0 1,0 0 0,-1-1 0,8-3-1,-3 0 28,-1 0 0,1-1 0,-1 0 0,0-1 0,0 1 0,-1-1 0,0 0 0,8-12 0,3-8 21,15-32 0,-26 47-71,117-267 450,-123 279-454,14-39-58,-2-1 1,-2 0-1,-1-1 0,3-50 1,-12 90 52,1-3-17,0 1 0,-1-1 0,0 0 1,0 1-1,0-1 0,0 0 0,0 1 0,-1-1 1,0 0-1,0 1 0,-2-6 0,3 9 15,0 0-1,0 0 1,-1 0 0,1-1 0,0 1-1,-1 0 1,1 0 0,0 0-1,-1 0 1,1 0 0,0 0-1,-1-1 1,1 1 0,0 0 0,-1 0-1,1 0 1,0 0 0,-1 0-1,1 0 1,0 1 0,-1-1-1,1 0 1,0 0 0,-1 0-1,1 0 1,0 0 0,-1 0 0,1 0-1,0 1 1,0-1 0,-1 0-1,1 0 1,0 1 0,0-1-1,-1 0 1,1 0 0,0 1-1,0-1 1,-1 0 0,1 0 0,0 1-1,-10 12-87,10-13 92,-6 13-56,0 0 0,1 1 0,0-1-1,1 1 1,0 0 0,-1 17 0,1-11-29,0 5 48,2 0 0,1 1 0,1-1 0,1 0 0,4 28 0,3 1 111,17 53-1,-14-61 8,1-4-22,-11-39-12,1 1 1,0-1-1,-1 0 1,1 0-1,0 0 1,1 0 0,-1 0-1,0 0 1,6 4-1,-7-6-32,-1-1 0,1 1-1,0-1 1,-1 1 0,1-1-1,0 0 1,-1 1-1,1-1 1,0 0 0,-1 1-1,1-1 1,0 0 0,0 0-1,0 0 1,-1 0 0,1 0-1,0 0 1,0 0-1,-1 0 1,1 0 0,0 0-1,0 0 1,0-1 0,1 0 5,-1 0 0,1 1-1,-1-1 1,0 0 0,1 0 0,-1 0 0,0-1 0,0 1 0,0 0 0,0 0 0,1-2 0,3-5 65,-1-1 0,0 1 0,4-13 0,-6 16-29,6-15 71,19-58 152,-1 7-590,-16 58 153,-10 13 159,1-1-1,-1 1 1,0 0-1,1-1 1,-1 1-1,1 0 1,-1-1-1,1 1 0,-1 0 1,1 0-1,-1 0 1,1 0-1,-1-1 1,1 1-1,-1 0 1,1 0-1,-1 0 0,1 0 1,-1 0-1,1 0 1,-1 0-1,1 0 1,-1 0-1,1 1 1,-1-1-1,2 0 0,23 12-361,-22-10 348,1-1-1,0 1 1,-1-1 0,0 1-1,1 0 1,-1 1 0,0-1-1,0 0 1,0 1 0,5 5-1,-1 4 23,0-1-1,-1 1 1,-1 0-1,0 0 1,0 0-1,-1 1 1,4 22-1,-1-8-49,-5-16 19,-2-8 44,1 1 0,0 0 0,0 0 0,1 0 0,-1-1-1,4 8 1,-4-11-4,-1 1-1,1 0 1,0-1-1,-1 1 1,1-1-1,0 1 0,-1-1 1,1 1-1,0-1 1,0 1-1,-1-1 1,1 0-1,0 1 1,0-1-1,0 0 0,0 0 1,0 1-1,-1-1 1,1 0-1,0 0 1,0 0-1,0 0 1,0 0-1,0-1 1,0 1-1,0 0 0,-1 0 1,1 0-1,0-1 1,0 1-1,0-1 1,-1 1-1,1 0 1,0-1-1,0 1 0,-1-1 1,2-1-1,5-3 41,-1-1-1,0-1 0,-1 1 0,1-1 1,-1 0-1,0 0 0,5-11 1,-3 7-10,15-26-37,24-58 0,-42 101-157,-1 4 69,-3-9 75,4 21-46,0-1 0,1 1 1,2-1-1,0 0 0,12 25 1,-17-43 73,-1 0 0,1 0 0,0-1 1,0 1-1,0 0 0,0-1 0,0 1 1,1-1-1,-1 0 0,1 0 0,0 0 0,0 0 1,-1 0-1,1 0 0,0-1 0,0 1 0,4 0 1,-4-1 10,0-1 0,-1 0 1,1 0-1,0 0 0,0 0 1,-1 0-1,1-1 0,0 1 1,-1-1-1,1 0 0,0 1 1,-1-1-1,1 0 0,-1-1 1,1 1-1,-1 0 0,0-1 1,1 1-1,-1-1 0,0 0 1,3-3-1,9-11 17,0 0 1,-2-1-1,17-28 0,1 0-144,-13 18 11,-11 18 40,-1 0-1,2 0 1,-1 1 0,1 0-1,0 0 1,12-10-1,-18 17 29,1 0 0,-1 0 0,1 0 0,-1 0-1,1 0 1,0 1 0,-1-1 0,1 0-1,0 1 1,-1-1 0,1 1 0,0 0 0,0 0-1,0-1 1,2 1 0,-3 1 13,0-1 0,0 1 0,1-1-1,-1 1 1,0-1 0,0 1 0,0-1 0,0 1 0,-1 0 0,1 0-1,0-1 1,0 1 0,0 0 0,0 0 0,-1 0 0,1 0 0,-1 0-1,1 0 1,0 0 0,-1 0 0,0 0 0,1 0 0,-1 0 0,1 3-1,48 148-307,-42-134 439,17 28 0,-16-31-155,10 13 505,-18-27 160,3-13-9147,-1 8 7564,-1 0-1,1-1 0,-1 1 0,0 0 1,1-5-1,0-1-636,2-6-212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8:39.9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329 14 3648,'6'-9'1485,"-4"4"725,-7 7-435,-9 5-1251,-3 1-175,1 0-1,0 1 1,0 1-1,1 1 1,1 0-1,0 0 1,-20 22-1,18-15-265,2 0 0,0 1 0,1 0 0,1 1 0,-17 38 0,19-35-112,-44 118 794,42-85-6157,11-43 3488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8:40.3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1172 5 4480,'-23'-5'2016,"7"10"-1728,6-2 96,10 1-256,-8 1-384,8 3 128,-5-5 640,10 0-256,-5 2 416,3-1-384</inkml:trace>
  <inkml:trace contextRef="#ctx0" brushRef="#br0" timeOffset="1">58 217 2560,'-41'5'1152,"28"-2"-992,10-3 1952,6 0-1184,10-8-288,5 5-416,36-14 128,8 2-160,30-4 32,2 2-128,8-6 512,-12 7-352,17-7 544,-11 7-480,6-12-4288,-13 8 2144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8:44.1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1 907 3712,'0'0'2725,"4"-5"-1568,3 2-848,-1 0 0,0-1-1,0 1 1,6-5-1,1-1 213,-4 3-344,0-1 0,0-1 0,-1 1 0,0-1 0,0-1 1,-1 1-1,0-1 0,0 0 0,-1-1 0,0 0 0,5-13 0,-6 13-97,-2 0 0,1 0 1,-1 0-1,-1-1 0,1 1 0,-2-1 1,0 1-1,0-1 0,-1 1 0,0-1 1,0 0-1,-3-10 0,3 19-95,-1-1 0,1 1 0,-1 0 0,0 0 0,1 0 0,-1 0 0,0 0 0,0 0 0,0 1 0,-1-1 0,1 0 0,0 0 0,-1 1 0,1-1 0,-1 1 0,1-1 0,-1 1 0,0 0 0,-2-2 0,3 3-24,-1-1 0,1 1 0,0 0 0,0-1 0,-1 1 1,1 0-1,0 0 0,-1 0 0,1 0 0,0 0 0,-1 0 0,1 1 0,0-1 1,-1 0-1,1 1 0,0-1 0,0 1 0,-1-1 0,1 1 0,0 0 0,0-1 1,0 1-1,0 0 0,0 0 0,0 0 0,0 0 0,0 0 0,0 0 1,-1 1-1,-2 4-88,1-1 0,-1 1 0,1 0 0,0 0 0,0 0 0,1 0 0,0 1 0,-3 11 0,1 5-76,-1 28 1,4-34 267,0-8-3,0 0 1,1 1-1,1-1 1,0 0-1,0 0 1,0 0-1,1 1 0,1-2 1,4 13-1,-6-18 6,1 0-1,-1 0 1,1-1-1,0 1 1,-1 0-1,1-1 1,0 0-1,0 1 1,1-1-1,-1 0 1,0 0-1,1 0 1,-1-1-1,1 1 1,0 0-1,0-1 1,-1 0-1,1 0 1,0 0-1,0 0 1,0 0-1,0 0 1,0-1-1,0 0 1,1 1-1,-1-1 0,0 0 1,0-1-1,0 1 1,0 0-1,4-2 1,5-1 52,1 0 0,-1-2 0,0 1-1,-1-1 1,1-1 0,-1 0 0,0-1 0,0 0 0,-1-1 0,12-10 0,2-4 66,-1-2 0,34-46 0,-30 33 72,-1-1 0,35-74-1,-48 84-53,-1-2 0,-2 0 0,-1 0-1,10-61 1,-12 34-374,-3 0-1,-4-89 0,0 141 147,-4-22-492,4 26 488,0 0 0,0 1 0,0-1 1,0 1-1,-1-1 0,1 1 0,0-1 0,0 1 0,0-1 0,-1 1 1,1-1-1,0 1 0,-1-1 0,1 1 0,0-1 0,-1 1 0,1 0 1,-1-1-1,1 1 0,-1 0 0,1-1 0,-1 1 0,1 0 0,-1 0 1,1-1-1,-1 1 0,1 0 0,-1 0 0,1 0 0,-1 0 0,1 0 1,-1 0-1,0 0 0,1 0 0,-1 0 0,1 0 0,-1 0 0,0 0 1,-1 1-24,0 0 1,1 0 0,-1 0 0,0 0 0,1 1 0,-1-1 0,1 1 0,-1-1 0,1 1-1,0-1 1,0 1 0,0 0 0,0 0 0,0-1 0,0 1 0,0 0 0,0 2 0,-3 3-3,-15 37-63,1 0 0,2 2 0,2 0 0,2 1 0,2 0 0,2 0 0,-3 71 0,11-82 117,2-1 0,1 0 0,2 1 0,13 50 0,-16-77 43,1-1-1,0 1 0,1-1 1,0 1-1,0-1 0,1 0 1,0-1-1,0 1 1,1-1-1,0 0 0,8 7 1,-11-11 32,1 0 0,-1 0 1,1 0-1,0-1 0,0 0 1,0 0-1,0 0 0,0 0 0,0 0 1,1-1-1,-1 0 0,1 0 1,-1 0-1,1 0 0,-1-1 1,1 0-1,-1 0 0,1 0 1,-1 0-1,1-1 0,-1 1 1,1-1-1,7-3 0,-7 1-20,0 0 0,0 0 0,0-1-1,0 1 1,-1-1 0,0 0 0,0-1 0,0 1-1,0-1 1,-1 1 0,1-1 0,3-8 0,1-1 31,-1 0 0,-1 0 0,0 0 0,-1-1 0,6-28 0,-9 32-70,0 1 1,-1-1 0,0 0-1,-1 0 1,0 0 0,-1 1-1,0-1 1,-1 0 0,-2-10-1,4 20-36,-1 0-1,1 1 1,0-1-1,0 0 1,0 1 0,-1-1-1,1 0 1,0 1-1,-1-1 1,1 1 0,-1-1-1,1 1 1,-1-1-1,1 1 1,-1-1-1,1 1 1,-1-1 0,0 0-1,0 1 6,1 0-1,-1 0 1,1 0 0,0 0-1,-1 0 1,1 0 0,-1 0-1,1 0 1,-1 0 0,1 0-1,0 0 1,-1 1 0,1-1-1,-1 0 1,1 0 0,0 0-1,-1 0 1,1 1-1,-1-1 1,1 0 0,-1 1-1,-1 1-25,1-1-1,-1 1 0,1 0 1,-1 0-1,1 0 1,-1 0-1,1 1 0,-1 2 1,-4 9-44,1 0 1,1 1 0,0-1 0,1 1 0,-1 28 0,3-37 103,1 0 0,0 0 0,1 0 0,-1 0 0,1-1 1,0 1-1,1 0 0,-1 0 0,1-1 0,0 1 0,1-1 0,0 1 0,-1-1 0,1 0 0,1 0 0,-1 0 0,1-1 0,5 5 0,-8-8 7,0 0 1,0-1-1,0 1 0,0-1 0,1 1 0,-1-1 0,0 1 1,0-1-1,1 0 0,-1 0 0,0 0 0,1 1 0,-1-1 1,0-1-1,1 1 0,-1 0 0,0 0 0,0 0 0,1-1 0,-1 1 1,0 0-1,0-1 0,1 0 0,-1 1 0,0-1 0,0 1 1,0-1-1,2-1 0,2-2 81,1-1 0,-1 1 0,0-1 0,8-8 0,34-48 156,-32 40-269,0 1 0,2 0 1,0 1-1,35-28 0,-49 45-32,-1 0 0,1 0 0,0 0 0,0 1-1,0-1 1,1 1 0,-1-1 0,5 0 0,-7 2 27,0 0 0,0 0 0,0 0 0,0 0 0,0 0 1,0 0-1,0 0 0,0 0 0,0 1 0,0-1 0,0 0 0,0 1 0,0-1 0,0 0 1,0 1-1,0-1 0,0 1 0,0 0 0,-1-1 0,1 1 0,0 0 0,0-1 1,-1 1-1,1 0 0,0 0 0,-1 0 0,1 0 0,-1 0 0,1-1 0,-1 1 0,1 2 1,3 8-9,-1 0 1,0-1 0,0 1-1,-1 0 1,0 17-1,-1 59 430,-2-46 256,11-49-49,-2-6-396,11-19 1,2-6-271,-10 20 85,-2 4-152,0 0 0,1 1-1,0 0 1,21-21 0,-30 34 107,-1 0 0,1 1 0,-1-1 0,1 0 0,0 1-1,-1-1 1,1 1 0,0-1 0,0 1 0,0-1 0,-1 1 0,1-1 0,0 1 0,0 0 0,0 0 0,0-1 0,0 1 0,0 0 0,0 0 0,0 0 0,-1 0 0,1 0-1,0 0 1,0 0 0,0 0 0,0 0 0,0 1 0,0-1 0,0 0 0,0 1 0,-1-1 0,1 0 0,0 1 0,0-1 0,0 1 0,-1-1 0,1 1 0,0 0 0,0-1-1,-1 1 1,1 0 0,-1-1 0,1 1 0,-1 0 0,2 1 0,0 3 4,0-1 1,0 0-1,0 1 0,-1 0 0,0-1 1,0 1-1,1 7 0,2 86 248,-4-98-237,0 0-1,0 0 1,0 0-1,0 0 0,0 0 1,0 0-1,0 0 1,0 0-1,0 0 0,0 0 1,0 0-1,0 0 1,0 0-1,0-1 1,0 1-1,0 0 0,0 0 1,1 0-1,-1 0 1,0 0-1,0 0 0,0 0 1,0 0-1,0 0 1,0 0-1,0 0 0,0 0 1,0 0-1,0 0 1,0 0-1,0 0 0,0 0 1,0 0-1,0 0 1,0 0-1,0 0 0,0 0 1,0 0-1,0 0 1,0 0-1,1 0 0,-1 0 1,0 0-1,0 0 1,0 0-1,0 0 0,0 0 1,0 0-1,0 0 1,0 0-1,0 1 0,0-1 1,0 0-1,0 0 1,0 0-1,0 0 0,0 0 1,0 0-1,0 0 1,0 0-1,5-8 320,10-18 5,-5 8-312,-2 3-57,9-16-121,-16 29 153,0 1-1,0-1 1,1 0-1,-1 0 1,1 1-1,-1-1 0,1 1 1,0-1-1,-1 1 1,1 0-1,3-2 1,-4 3-14,-1 0-1,1 0 1,0 0 0,-1 0 0,1 0 0,-1 0 0,1 0 0,-1 0-1,1 0 1,-1 1 0,1-1 0,-1 0 0,1 0 0,-1 0-1,1 1 1,-1-1 0,1 0 0,-1 1 0,1-1 0,-1 0-1,1 1 1,-1-1 0,0 1 0,1-1 0,-1 1 0,0-1-1,1 1 1,8 15-96,-8-15 84,4 12-14,0 0 1,3 15-1,-4-15 11,0-1 1,10 22-1,-13-33 52,-1 0-1,1 0 0,-1 1 1,1-1-1,0 0 0,-1-1 1,1 1-1,0 0 0,0 0 1,-1 0-1,1 0 0,0 0 1,0-1-1,0 1 0,0-1 1,0 1-1,0 0 0,0-1 1,0 1-1,1-1 0,-1 0 1,0 1-1,0-1 0,0 0 1,0 0-1,1 0 0,-1 0 1,0 0-1,0 0 0,0 0 1,0 0-1,1 0 0,-1-1 1,0 1-1,0 0 0,0-1 1,0 1-1,0-1 0,0 1 1,0-1-1,0 0 0,0 1 1,1-2-1,7-7 64,0-1-1,-1 0 1,0 0-1,-1-1 1,0 0 0,5-12-1,29-74 316,-39 91-396,0 0 0,0-1 0,-1 1 0,0 0 0,0 0 0,-1-1 0,1 1 0,-1 0 0,-1-1 0,1 1 0,-3-10 0,3 16-10,0 0 1,0-1-1,0 1 0,0-1 1,0 1-1,0 0 0,0-1 1,0 1-1,-1 0 0,1-1 1,0 1-1,0 0 0,0-1 1,0 1-1,-1 0 0,1-1 1,0 1-1,0 0 0,-1 0 1,1-1-1,0 1 0,-1 0 1,1 0-1,0-1 0,0 1 1,-1 0-1,1 0 1,0 0-1,-1 0 0,1-1 1,-1 1-1,1 0 0,0 0 1,-1 0-1,1 0 0,0 0 1,-1 0-1,1 0 0,-1 0 1,1 0-1,0 0 0,-1 0 1,1 0-1,0 1 0,-1-1 1,1 0-1,0 0 0,-1 0 1,1 0-1,0 1 0,-1-1 1,1 0-1,-1 1 0,0 0-30,-1 1 1,1-1-1,-1 1 0,1 0 0,0 0 0,0-1 1,0 1-1,-2 3 0,-2 11-24,1 0 0,0 0 0,1 1 0,1-1 0,1 1 0,0-1 0,1 1 0,2 20 0,-1-28 79,0 0 0,1 0 0,5 16 0,-6-22 29,0 0 1,0-1 0,0 1 0,0-1 0,1 1 0,-1-1 0,1 0 0,-1 1 0,1-1 0,0 0 0,0 0 0,0 0 0,1 0 0,-1-1 0,5 4 0,-5-5-20,0 1-1,0-1 1,0 1 0,0-1 0,0 0-1,0 0 1,0 0 0,0 0 0,0 0-1,0 0 1,0-1 0,0 1 0,0-1-1,0 1 1,0-1 0,2-1 0,4-2 35,-1 0 1,12-8-1,0-2-37,31-32 0,-35 30-61,1 1 0,22-15-1,-36 28 20,0 1 0,0 0 0,1 0-1,-1-1 1,0 2 0,0-1 0,0 0 0,1 0 0,-1 1 0,1-1-1,-1 1 1,0 0 0,5-1 0,-6 2 11,0-1 1,1 0 0,-1 0-1,0 1 1,0-1-1,1 1 1,-1-1 0,0 1-1,0 0 1,0 0-1,0-1 1,0 1 0,0 0-1,0 0 1,0 0-1,0 0 1,0 0 0,0 0-1,0 0 1,-1 0-1,1 0 1,0 1 0,-1-1-1,2 3 1,1 8-7,0 0-1,-1 0 1,0 1 0,0 22 0,0-6 79,-1-19-20,-1-8-8,0 1 1,0 0-1,0-1 1,0 1 0,0-1-1,1 1 1,-1-1 0,1 1-1,0-1 1,0 0-1,0 1 1,1 2 0,-2-5-23,1 0 0,-1 0 0,1 0-1,-1 0 1,1 0 0,-1 0 0,1 0 0,-1 0 0,0 0 0,1 0 0,-1 0 0,1 0 0,-1 0 0,1 0 0,-1-1 0,1 1 0,-1 0-1,0 0 1,1 0 0,-1-1 0,0 1 0,1 0 0,-1-1 0,0 1 0,1 0 0,-1-1 0,0 1 0,1 0 0,-1-1 0,0 1 0,0 0-1,1-1 1,-1 1 0,0-1 0,0 0 0,12-19 147,-10 15-104,11-20 4,41-67-236,-54 91 162,1 1-1,-1-1 1,0 1-1,0-1 1,1 1-1,-1-1 1,0 1-1,1-1 1,-1 1-1,0 0 1,1-1-1,-1 1 1,1 0-1,-1-1 1,1 1 0,-1 0-1,1-1 1,-1 1-1,1 0 1,-1 0-1,1 0 1,-1 0-1,1-1 1,-1 1-1,2 0 1,-2 1 1,1-1 0,-1 0 0,1 1 1,-1-1-1,1 0 0,-1 1 0,0-1 0,1 1 1,-1-1-1,1 1 0,-1-1 0,0 1 1,1-1-1,-1 1 0,0-1 0,0 1 0,0-1 1,1 2-1,5 29-162,-6-29 166,2 14 28,0 0 0,6 16 0,-7-26-9,1 0 1,1 0-1,-1-1 1,1 1-1,0-1 1,0 0 0,1 0-1,5 7 1,-9-11-7,1-1 0,-1 1 0,1 0 0,-1-1 0,1 1 0,0-1 0,0 1 0,-1 0 0,1-1 0,0 0 0,0 1 0,-1-1 0,1 1 1,0-1-1,0 0 0,0 0 0,0 1 0,0-1 0,0 0 0,-1 0 0,1 0 0,0 0 0,0 0 0,0 0 0,0 0 0,0 0 0,0-1 0,0 1 0,-1 0 0,1 0 0,0-1 1,0 1-1,0 0 0,0-1 0,-1 1 0,2-2 0,2-1 18,0 0-1,0-1 1,0 0 0,-1 0 0,1 0 0,-1 0 0,0 0 0,0-1 0,3-5-1,21-51 199,-25 56-213,104-238 210,-90 211-154,-2-1 0,20-67 0,-29 78-99,0 0 1,-2 0-1,0-1 1,-1 1 0,-3-38-1,-1 50-42,2 10 73,0 0 0,-1 0 0,1 0 1,0 0-1,0 0 0,0 0 0,0 0 0,0-1 1,0 1-1,0 0 0,-1 0 0,1 0 0,0 0 0,0 0 1,0 0-1,0 0 0,0 0 0,-1 0 0,1 0 1,0 0-1,0 0 0,0 0 0,0 0 0,0 0 0,-1 0 1,1 0-1,0 0 0,0 0 0,0 0 0,0 0 1,0 0-1,0 0 0,-1 0 0,1 0 0,-1 2-16,-1-1 0,1 0 0,0 1 0,0-1 0,-1 0 0,1 1 0,0 0 0,-1 2 0,-8 18-51,1 0 0,0 0 0,2 1 0,1 0 0,1 1 0,1-1 0,-2 37 0,5-43 84,1 0 0,1 0 0,0 0 0,2-1-1,0 1 1,0-1 0,2 1 0,0-1 0,1 0 0,0-1 0,2 1 0,14 23 0,-21-37 19,1 0-1,0 0 0,-1 0 1,1 0-1,0 0 1,0 0-1,0 0 1,1-1-1,-1 1 1,0-1-1,0 1 0,1-1 1,-1 0-1,1 0 1,-1 0-1,1 0 1,5 0-1,-5-1 8,1 0 0,0 0 1,-1 0-1,1-1 0,-1 1 0,1-1 0,-1 0 1,1 0-1,-1 0 0,0-1 0,1 1 0,-1-1 1,5-3-1,9-7 80,0-1 1,25-26 0,19-16-302,-40 44 59,-21 11 118,1 0 0,-1-1 0,0 1 0,1 0 0,-1 0 0,1 0 0,-1 0 0,0 0 0,1 0 0,-1 0-1,1 0 1,-1 0 0,0 0 0,1 0 0,-1 0 0,1 0 0,-1 1 0,0-1 0,2 0 0,-2 1-1,0-1 0,0 0 1,1 1-1,-1-1 1,0 1-1,0-1 0,0 1 1,0-1-1,0 1 1,1-1-1,-1 0 0,0 1 1,0-1-1,0 1 1,0-1-1,0 1 0,0-1 1,-1 1-1,1-1 1,0 1-1,0-1 0,0 1 1,-5 16 43,-1-1 0,0 0 0,-1 0 0,-12 19 0,-40 56 115,42-67-29,4-8 4,13-16-125,-1 0 0,1 0-1,0 1 1,-1-1 0,1 0 0,0 0 0,0 1-1,-1-1 1,1 0 0,0 0 0,0 1 0,-1-1 0,1 0-1,0 1 1,0-1 0,0 0 0,0 1 0,-1-1 0,1 1-1,0-1 1,0 0 0,0 1 0,0-1 0,0 0 0,0 1-1,18 1-81,38-1 79,42-1 153,-81-1-55,0 0-1,-1-1 1,27-8-1,-36 8-427,1-1 0,-1-1 0,0 1 0,0-1 1,7-5-1,-10 7-305,-1-1 0,0 1 0,0-1 1,0 0-1,0 0 0,0 0 0,0 0 1,-1 0-1,0-1 0,0 1 0,3-5 1,0-6-1351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1:25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63 3808,'-7'-14'1227,"7"14"-1101,0-1 0,0 1 1,0-1-1,-1 1 1,1 0-1,0-1 1,0 1-1,0 0 0,0-1 1,0 1-1,0-1 1,0 1-1,0 0 1,0-1-1,0 1 0,1 0 1,-1-1-1,0 1 1,0 0-1,0-1 1,0 1-1,0 0 0,3-4 3190,10 3-2402,0-1 0,0 0 0,25-7 0,-21 4-542,29-3 0,48 3-100,-25 2-325,-43 2-200,-1 1 1,48 6 0,-73-6 34,1 0 1,0 0 0,0 0-1,-1 0 1,1 1 0,0-1-1,0 0 1,-1 1 0,1-1-1,0 0 1,-1 1 0,1-1-1,0 1 1,-1-1 0,1 1-1,-1-1 1,1 1 0,0-1-1,0 2 1,2 6-1948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4:06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359 253 9056,'-13'-5'4096,"39"10"-3552,3-5 1376,0 3-1152,21 0-97,0 2-415,3-1-256,-3 4-32,-5-5 320,0 6-192,-4-9-576,-1 5 256,-8-10-3999,-1 5 2303</inkml:trace>
  <inkml:trace contextRef="#ctx0" brushRef="#br0" timeOffset="1">67 17 7968,'-40'-17'3616,"17"25"-3136,19-4-352,4 4-160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25:17.6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 0 2144,'-1'1'177,"-1"0"1,1 0-1,-1 0 0,1 0 1,-1 0-1,1 0 0,0 0 1,-1 1-1,1-1 1,0 1-1,0-1 0,0 1 1,-1 1-1,-5 6 156,-19 19 1549,16-21-381,9-6-1458,1-1 0,-1 0-1,1 1 1,-1-1-1,1 1 1,-1-1 0,1 0-1,-1 1 1,1-1-1,-1 1 1,1-1-1,-1 1 1,1-1 0,0 1-1,-1 0 1,1-1-1,0 1 1,0-1 0,-1 1-1,1 0 1,0-1-1,0 1 1,0 0-1,0-1 1,0 1 0,0 0-1,0-1 1,0 2-1,17 18 513,11-4 48,-23-14-548,-1 1 0,1-1 0,0 0-1,0-1 1,0 1 0,7 0 0,-2 1 318,21 4-199,1-1 0,43 1 1,-32-1-98,-26-4 140,26 1 1,-27-4-468,-14 0-169,0 1 0,0-1-1,0 0 1,0 0 0,0 0-1,0 0 1,-1 0 0,1 0 0,0 0-1,0-1 1,-1 1 0,1-1 0,-1 1-1,3-4 1,4-10-2882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8:44.5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39 5568,'-31'-3'2528,"26"6"-2208,10-3 1088,8 4-832,10 1 544,3-2-640,23-6 512,-4 3-576,25-9-64,6 1-224,12-3 64,-7 6-128,-6-7 256,-13 9-192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8:46.3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251 27 2720,'-9'-8'2507,"9"8"-2434,0 0 1,0 0 0,1-1 0,-1 1 0,0 0 0,0-1 0,0 1 0,0 0 0,0-1 0,0 1 0,0 0 0,0-1 0,0 1 0,0 0 0,0-1 0,0 1 0,0 0 0,0-1 0,0 1 0,0 0 0,0-1 0,0 1 0,0 0 0,0 0 0,-1-1 0,1 1 0,0 0 0,0-1 0,0 1 0,0 0 0,-1 0 0,1-1 0,0 1 0,0 0 0,-1 0 0,1 0 0,0-1 0,-1 1 0,0-1 16,1 0 1,-1 1 0,0-1-1,0 0 1,0 1 0,0-1-1,0 1 1,0-1 0,0 1-1,0-1 1,0 1 0,0 0-1,0 0 1,-2-1 0,-5 2 36,-1-1 0,1 1 0,-1 1 0,1 0 1,0 0-1,0 1 0,0 0 0,0 0 0,-8 5 1,0 1-156,0 1 1,-28 24-1,39-29 32,-1 0 0,1 0-1,1 1 1,-1 0 0,1 0 0,0 0 0,0 0-1,1 1 1,0 0 0,-4 10 0,6-12 42,-1 0 1,1 0-1,0-1 1,0 1-1,1 0 1,0 0-1,0 0 1,0 0-1,0 0 1,1-1-1,-1 1 1,1 0-1,1 0 1,-1 0-1,1-1 0,2 7 1,-2-8 23,0 0-1,0 0 1,0-1 0,0 1 0,1-1-1,-1 1 1,1-1 0,-1 0-1,1 0 1,0 0 0,0 0-1,0 0 1,0-1 0,0 1 0,0-1-1,0 0 1,0 0 0,1 0-1,-1-1 1,0 1 0,1-1 0,-1 1-1,0-1 1,1 0 0,-1-1-1,6 0 1,-2 0 2,-1 0 0,1-1 0,-1 0-1,1 0 1,-1 0 0,0-1 0,0 0 0,0 0 0,0-1-1,-1 0 1,1 0 0,8-8 0,-8 4 4,0 1 1,0-1-1,0 0 0,6-14 1,16-42 275,-15 35-126,-10 23-204,7-20 24,-9 25-79,-1-1-1,1 1 0,-1 0 1,0 0-1,0 0 0,0 0 0,1 0 1,-1 0-1,0-1 0,0 1 0,-1 0 1,1 0-1,0 0 0,0 0 0,0 0 1,-1-1-1,0-1 0,1 3 21,0 0-1,-1 0 0,1 0 1,0 0-1,0 0 0,0 0 0,-1 0 1,1 0-1,0 0 0,0 0 1,0 0-1,-1 1 0,1-1 1,0 0-1,0 0 0,0 0 1,-1 0-1,1 0 0,0 0 1,0 0-1,0 1 0,0-1 1,0 0-1,-1 0 0,1 0 1,0 0-1,0 1 0,0-1 1,0 0-1,0 0 0,0 0 1,0 1-1,0-1 0,-1 0 1,1 0-1,0 0 0,0 1 0,0-1 1,0 0-1,0 0 0,-3 10-43,0 1-23,1 1 0,1-1-1,0 1 1,1-1 0,1 20 0,0 2 166,-1-30-29,0 0-1,1-1 1,-1 1-1,1-1 1,-1 1-1,1-1 1,1 4 0,-2-6-39,0 1-1,1-1 1,-1 0 0,0 1 0,0-1 0,0 1 0,1-1 0,-1 1 0,0-1 0,0 0 0,1 1 0,-1-1 0,0 0 0,1 1 0,-1-1 0,1 0 0,-1 1 0,0-1 0,1 0 0,-1 0 0,1 1 0,-1-1 0,1 0-1,-1 0 1,1 0 0,-1 0 0,1 0 0,-1 0 0,1 0 0,-1 0 0,1 0 0,-1 0 0,1 0 0,-1 0 0,1 0 0,-1 0 0,0 0 0,1 0 0,-1 0 0,1-1 0,-1 1 0,1 0 0,0-1 0,7-6 89,1 0 1,-2-1 0,1 0 0,-1 0 0,7-12 0,-6 10-46,3-5-6,-6 8-64,1-1-1,0 1 0,11-11 0,-16 18-10,0-1 0,0 0 0,0 1 0,0 0-1,0-1 1,0 1 0,0-1 0,0 1 0,0 0-1,0 0 1,0 0 0,0-1 0,1 1 0,-1 0 0,0 0-1,0 1 1,0-1 0,0 0 0,0 0 0,0 0 0,0 1-1,0-1 1,0 1 0,0-1 0,0 0 0,0 1 0,0 0-1,0-1 1,0 1 0,-1 0 0,1-1 0,0 1 0,0 0-1,1 1 1,2 3 8,0 1 1,0-1-1,7 11 0,-11-16 11,8 15 38,1-1 0,0 0 0,1 0 0,1-1 0,0-1 0,1 0 0,24 19 0,-33-28 28,1-1 0,-1 0 1,1-1-1,0 1 1,0 0-1,0-1 1,0 0-1,0 0 1,0 0-1,0-1 1,0 1-1,0-1 1,0 0-1,0 0 1,0 0-1,8-2 1,-6 0-13,0 1-1,0-1 1,-1 0 0,1-1 0,-1 1 0,1-1 0,-1 0 0,0-1-1,0 1 1,7-8 0,-2 2 10,-1-2 0,0 1 0,-1-1-1,0 0 1,7-13 0,-11 17-21,-1-1 1,1 0-1,-1 1 0,-1-1 0,0-1 1,0 1-1,0 0 0,-1 0 1,1-11-1,-2 17-62,0 1 0,-1 0 0,1 0 0,0 0 0,0-1 0,-1 1 0,1 0 0,0 0 0,-1 0 0,1 0 0,-1 0 0,1 0-1,-1 0 1,0 0 0,0 0 0,1 0 0,-1 0 0,0 0 0,0 0 0,0 0 0,0 1 0,0-1 0,-1-1 0,1 2 6,0 0 0,0 0 0,1 0 0,-1-1 0,0 1 0,0 0 0,0 0 0,0 0 0,1 0 0,-1 0 0,0 0 1,0 1-1,0-1 0,1 0 0,-1 0 0,0 0 0,0 1 0,1-1 0,-1 0 0,0 1 0,1-1 0,-1 1 0,0-1 0,1 1 0,-1-1 0,0 1 0,1 0 0,-1-1 0,1 1 0,-1 0 0,1-1 1,-1 1-1,1 0 0,0-1 0,-1 1 0,1 0 0,0 1 0,-3 4-7,1 0 1,0 0 0,0 0-1,1 1 1,0-1-1,0 1 1,1-1 0,-1 1-1,1-1 1,1 1 0,-1-1-1,1 1 1,0-1-1,1 1 1,-1-1 0,6 11-1,-3-8 108,0 0 0,1 0-1,0 0 1,1 0 0,-1-1-1,2 0 1,-1 0-1,1 0 1,1-1 0,7 6-1,-8-8 49,1 0-1,-1 0 0,1-1 0,0-1 1,0 1-1,13 3 0,-16-6-92,-1 0-1,1 0 0,-1 0 1,1 0-1,-1-1 1,1 1-1,0-1 1,-1-1-1,1 1 1,-1-1-1,1 1 1,-1-1-1,8-3 1,-8 2-56,0 0 1,-1 0 0,1-1-1,-1 1 1,1-1-1,-1 0 1,0 0 0,0 0-1,0 0 1,0-1 0,-1 1-1,0-1 1,1 1-1,2-8 1,-3 6-677,0 0 0,-1 0 1,1 0-1,0-9 0,-1 7-1344,-1 1 1,0-1 0,-1-10-1,1 5-1348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8:48.6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20 439 2080,'-15'13'667,"15"-13"-636,-1 0 0,1 1 1,0-1-1,0 0 0,-1 0 1,1 0-1,0 1 0,0-1 1,-1 0-1,1 0 0,0 1 1,0-1-1,0 0 0,-1 0 1,1 1-1,0-1 0,0 0 1,0 1-1,0-1 0,0 0 1,0 1-1,-1-1 0,1 0 1,0 1-1,0-1 0,0 0 1,0 0-1,0 1 0,0-1 1,0 0-1,1 1 0,-1-1 1,0 1-1,6 1 3431,1-4-3113,0 0 1,0-1-1,0 0 0,0 0 0,-1 0 0,1-1 0,-1 0 0,0 0 0,0 0 0,6-7 0,8-8 414,22-28-1,-40 45-708,175-215 2301,-168 206-2219,0 0-8,-1 0 1,0-1-1,-1 0 1,0 0-1,-1 0 1,0-1 0,-1 0-1,4-15 1,-11 143-1238,-18 67 1110,11-122 30,7-44 7,-1 7 143,0 1 0,-2-1 0,-8 25 0,12-46-150,1-1-1,-1 1 1,0-1 0,1 1-1,-1-1 1,0 0-1,0 1 1,0-1 0,0 0-1,0 0 1,-1 1 0,1-1-1,0 0 1,0 0-1,-1-1 1,1 1 0,0 0-1,-1 0 1,1-1 0,-1 1-1,1-1 1,-1 1-1,1-1 1,-1 1 0,0-1-1,-1 0 1,1 0-2,1 0-1,-1 1 1,1-1 0,-1-1 0,1 1-1,-1 0 1,1 0 0,-1 0 0,1-1-1,-1 1 1,1-1 0,0 1-1,-1-1 1,1 0 0,0 1 0,-1-1-1,-1-2 1,-18-18 96,17 15-117,-6-7-22,0-1 0,2 0 0,0-1 0,0 0 0,1 0 0,1 0 0,-5-21 0,11 36 3,0 0-1,0 0 0,0 0 1,0 0-1,0 0 0,0-1 1,0 1-1,0 0 0,0 0 0,0 0 1,0 0-1,0 0 0,0 0 1,0 0-1,0 0 0,0-1 1,0 1-1,0 0 0,0 0 0,0 0 1,0 0-1,0 0 0,0 0 1,0 0-1,0 0 0,0 0 0,0-1 1,0 1-1,0 0 0,1 0 1,-1 0-1,0 0 0,0 0 1,0 0-1,0 0 0,0 0 0,0 0 1,0 0-1,0 0 0,0 0 1,0 0-1,1 0 0,-1 0 1,0 0-1,0 0 0,0 0 0,0 0 1,0 0-1,0 0 0,1 0 1,8 2-237,19 11 279,-9-4-71,-4-3 105,-1 0-1,1-2 1,0 0 0,1 0-1,18 0 1,-27-3-43,0-1 1,0 0 0,0-1-1,0 1 1,0-1-1,0-1 1,0 0 0,0 0-1,0 0 1,0 0-1,-1-1 1,0-1 0,12-6-1,1-5 11,-2-1 0,0 0 0,21-26 0,0-1 230,-32 38-227,90-91-62,-95 95 13,1 0-1,0-1 1,-1 1-1,1-1 1,-1 1-1,1-1 1,-1 0-1,0 0 1,0 0-1,0 0 1,0 0-1,2-4 0,-4 6 12,1 0-1,-1 0 0,1 0 0,0 0 0,-1-1 0,1 1 0,-1 0 0,1 0 0,0 0 0,-1 0 0,1 0 1,-1 0-1,1 0 0,-1 0 0,1 0 0,0 0 0,-1 1 0,1-1 0,-1 0 0,1 0 0,-1 0 0,-9 6 6,0 0-1,0 0 1,1 1-1,0 0 1,0 1-1,0-1 1,1 2-1,0-1 1,1 1-1,0 1 1,1-1-1,-9 17 1,6-9-15,1 1-1,0 0 1,2 1 0,0 0 0,1 0-1,-4 32 1,8-48 44,1 1 0,0-1 0,0 0 0,1 1 0,-1-1 0,1 0 0,0 0 0,-1 1 0,2-1 0,1 5 0,-3-7-13,1 0 1,-1 0-1,1 0 1,0 0-1,-1 0 1,1 0-1,0 0 1,0 0-1,0 0 1,-1-1-1,1 1 1,0 0-1,0 0 1,0-1 0,0 1-1,1-1 1,-1 1-1,0-1 1,0 1-1,0-1 1,0 1-1,0-1 1,1 0-1,-1 0 1,0 0-1,0 0 1,1 0-1,-1 0 1,0 0-1,0 0 1,3-1-1,-1 0 24,1-1 1,-1 1-1,1-1 0,-1 0 1,1 0-1,-1-1 0,0 1 1,0 0-1,0-1 0,-1 0 1,1 0-1,0 0 0,3-7 1,4-5 39,13-29 0,-15 27-3,81-180-512,-88 192 334,-3 7-85,-1 10-96,3 0 282,1-1 1,1 1-1,0 0 0,1-1 0,0 1 0,1-1 0,0 0 0,1 0 0,0-1 0,0 1 0,1-1 0,1 0 0,12 14 0,3-3 196,-21-20-169,1 0 1,0 0 0,-1 0-1,1 0 1,0-1-1,-1 1 1,1 0-1,0-1 1,0 1 0,0-1-1,-1 0 1,1 0-1,0 0 1,0 0-1,2 0 1,1-1 13,1 0 0,-1-1 0,0 0 1,0 0-1,0 0 0,-1-1 0,1 1 0,-1-1 0,1 0 0,5-6 0,4-3 127,20-25 0,1-6-119,53-57-643,-88 99 589,0 1 0,0 0 1,0 0-1,0 0 0,0 0 0,0 0 0,0 0 0,0 0 1,0 0-1,1 0 0,-1 0 0,0-1 0,0 1 0,0 0 1,0 0-1,0 0 0,0 0 0,0 0 0,0 0 0,1 0 1,-1 0-1,0 0 0,0 0 0,0 0 0,0 0 1,0 0-1,0 0 0,0 0 0,1 0 0,-1 0 0,0 0 1,0 0-1,0 0 0,0 0 0,0 0 0,0 0 0,0 0 1,1 0-1,-1 0 0,0 1 0,0-1 0,0 0 0,0 0 1,0 0-1,2 7-76,-2 17 6,0-17 101,-10 163 958,11-174-928,1 0 1,-1 0-1,1 0 0,0 0 0,0 0 1,0 0-1,1 1 0,-1-1 0,5-4 1,5-7 24,14-30 45,-19 31-216,0 1 1,1 0 0,1 1 0,0-1-1,14-14 1,-22 27 83,-1-1 1,0 1-1,1-1 1,-1 1-1,0-1 1,1 1-1,-1 0 0,1-1 1,-1 1-1,1 0 1,-1-1-1,1 1 1,-1 0-1,1-1 0,0 1 1,-1 0-1,1 0 1,-1 0-1,1 0 0,0-1 1,-1 1-1,1 0 1,-1 0-1,1 0 1,0 0-1,-1 0 0,1 0 1,-1 1-1,1-1 1,0 0-1,-1 0 1,1 0-1,-1 1 0,2-1 1,-1 2-15,0 0 0,0-1-1,0 1 1,0 0 0,0 0 0,0 0 0,0 0 0,0 3-1,0-3 26,-1 0-1,1 0 1,0 0-1,0 0 0,0 0 1,0 0-1,0 0 1,0 0-1,3 2 0,-4-4 6,1 0-1,0 1 0,-1-1 1,1 0-1,-1 0 0,1 0 1,0 0-1,-1 0 0,1 0 1,-1 0-1,1-1 0,0 1 1,-1 0-1,1 0 0,-1 0 1,1 0-1,-1-1 0,1 1 1,0 0-1,-1-1 0,1 1 1,-1 0-1,0-1 0,1 1 1,-1-1-1,1 1 0,-1-1 1,1 1-1,-1-1 0,7-4 72,31-23 226,-29 20-344,0 1-1,1 0 0,0 1 0,0 0 0,22-9 0,-30 15 13,0-1 0,-1 1 0,1-1 0,0 1 0,0 0 0,-1 0 0,1 0 0,0 0 0,0 0 0,0 0 0,-1 0 0,1 0 0,0 1 0,0-1 1,-1 1-1,1-1 0,0 1 0,-1 0 0,1 0 0,0 0 0,1 1 0,1 2 13,0 0 0,0 0 0,0 0 0,-1 1 0,5 6 0,6 10-89,-8-14 117,1 1-1,0-1 1,0-1 0,0 1-1,1-1 1,0 0-1,0-1 1,0 0-1,10 4 1,-13-7 5,1 0 1,0 0-1,0-1 1,-1 1-1,1-1 1,0-1 0,0 1-1,0-1 1,0 0-1,0 0 1,0-1-1,0 0 1,0 0-1,0 0 1,-1-1-1,9-3 1,-3 0 15,0 0 1,-1-1-1,0-1 1,0 0-1,0 0 1,-1-1-1,0 0 1,0-1-1,-1 0 0,0 0 1,11-17-1,-18 24-32,1-1 0,-1 0 0,0 0 0,0-1 0,0 1 1,0-4-1,0 6-14,-1 0 1,0 1-1,0-1 1,0 0-1,0 0 1,0 0 0,0 1-1,0-1 1,0 0-1,0 0 1,0 0-1,0 1 1,0-1 0,-1 0-1,1 0 1,0 1-1,-1-1 1,1 0-1,-1 1 1,1-1 0,0 0-1,-1 1 1,1-1-1,-1 0 1,0 1-1,1-1 1,-1 1 0,1-1-1,-1 1 1,-1-1-1,1 1-15,-1-1 0,1 1-1,0 0 1,-1 0 0,1 0-1,-1 0 1,1 0 0,0 1-1,-1-1 1,1 0 0,0 1 0,-1-1-1,1 1 1,0-1 0,0 1-1,-1 0 1,1-1 0,0 1-1,0 0 1,-2 1 0,-1 2-19,0-1 1,1 1-1,-1 0 1,-3 5-1,4-4 41,0 0 1,0 1-1,1-1 0,-1 1 1,2 0-1,-1 0 1,1 0-1,-1 0 0,2 0 1,-1 0-1,1 0 0,0 7 1,0 2 36,1 0 0,1 0 0,7 26 1,-5-26 123,1-1 1,13 27-1,-16-35-115,1-1 0,0-1 0,0 1 0,0 0-1,1-1 1,0 1 0,0-1 0,0 0 0,0-1 0,9 7-1,-11-9-93,0 0-1,1 0 1,-1 0-1,0 0 1,1 0-1,-1-1 1,1 1-1,-1-1 1,1 1-1,-1-1 1,1 0-1,-1 0 1,1 0-1,-1-1 1,1 1-1,-1-1 1,1 1 0,-1-1-1,1 0 1,2-1-1,11-6-907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8:52.2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1778 1984,'-5'3'4192,"29"-21"-1211,-15 7-2536,0 1 1,0-2-1,-1 1 0,0-1 1,11-24-1,-11 21-253,94-193 1159,-35 70-873,-49 98-329,25-76 0,0-44 144,-20 67-393,14-94 9,-33 161 164,1-27 0,-5 43-26,0 0-1,0 1 0,-1-1 0,-1 1 0,0-1 0,-3-10 1,-4-18 77,7 26-96,-1 0 0,-5-17 0,-2 1-75,6 16 39,-1 0-1,1 0 1,-14-22 0,2 8 8,8 13-77,0 0 1,-18-21-1,-67-69-205,80 90 168,0-1 1,1-1 0,-10-16-1,16 24-26,2 8 99,0-1-2,4 0 32,0 0 1,0 0-1,-1 0 0,1 0 0,0 0 0,0 0 0,0 0 1,0 0-1,0-1 0,0 1 0,0 0 0,-1 0 0,1 0 1,0 0-1,0 0 0,0 0 0,0-1 0,0 1 0,0 0 1,0 0-1,0 0 0,0 0 0,0 0 0,0-1 0,0 1 1,0 0-1,0 0 0,0 0 0,0 0 0,0 0 0,0-1 0,0 1 1,0 0-1,0 0 0,2 8-794,3 28 891,-5 58 58,-1-88-117,0-1 0,0 1 1,0-1-1,-1 1 0,1-1 1,-1 0-1,-1 0 1,1 0-1,-1 0 0,0 0 1,0-1-1,0 1 1,-1-1-1,-4 5 0,8-9-14,0 0 0,0 0 0,0 0 0,0 0 0,0-1 0,0 1-1,0 0 1,0 0 0,0 0 0,0 0 0,0 0 0,0 0 0,0-1 0,0 1 0,0 0-1,0 0 1,0 0 0,-1 0 0,1 0 0,0 0 0,0 0 0,0 0 0,0-1 0,0 1-1,0 0 1,0 0 0,0 0 0,0 0 0,-1 0 0,1 0 0,0 0 0,0 0 0,0 0-1,0 0 1,0 0 0,0 0 0,0 0 0,-1 0 0,1 0 0,0 0 0,0 0 0,0 0-1,0 0 1,0 0 0,0 0 0,-1 0 0,1 0 0,0 0 0,0 0 0,0 0 0,0 0-1,0 0 1,0 0 0,-1 0 0,1 0 0,0 0 0,0 0 0,0 0 0,0 0 0,0 1-1,0-1 1,0 0 0,0 0 0,0 0 0,-6-13 216,3 7-186,0-1 0,1 1 1,0 0-1,0-1 0,0 0 0,1 1 1,-1-13-1,1 12 11,1 1-18,-5-23 60,2 1 1,1 0-1,3-41 0,-1 51-210,0 16 83,-1-1-1,1 1 0,0-1 1,0 1-1,1-1 1,-1 1-1,0-1 0,1 1 1,-1-1-1,1 1 1,0-1-1,0 1 0,0 0 1,0-1-1,0 1 0,1 0 1,-1 0-1,3-3 1,-3 5 13,0 0 1,0-1-1,0 1 1,0 0-1,0 0 1,0 0-1,0 0 1,0 0-1,0 0 1,0 0-1,0 0 1,0 0-1,0 0 1,0 1-1,0-1 1,0 0-1,0 1 1,2 0-1,20 10 25,221 134 969,-229-135-754,1-1-1,0-1 0,29 11 1,-44-18-190,1-1 0,-1 0 1,0 1-1,1-1 1,-1 0-1,0 0 0,1 0 1,-1 0-1,0 0 1,1 0-1,-1-1 1,0 1-1,0 0 0,1-1 1,-1 1-1,0-1 1,0 1-1,2-2 0,-3 2-21,1 0-1,-1 0 1,0-1-1,0 1 1,1 0-1,-1-1 0,0 1 1,0 0-1,1-1 1,-1 1-1,0 0 0,0-1 1,0 1-1,0 0 1,1-1-1,-1 1 0,0-1 1,0 1-1,0 0 1,0-1-1,0 1 0,0 0 1,0-1-1,0 1 1,0-1-1,0 1 1,0 0-1,0-1 0,-1 1 1,1-1-1,0 1 1,0 0-1,0-1 0,0 1 1,-1 0-1,1-1 1,0 1-1,0 0 0,-1-1 1,1 1-1,0 0 1,-1 0-1,1-1 1,0 1-1,-1 0 0,1 0 1,0-1-1,-1 1 1,1 0-1,0 0 0,-1 0 1,-3-2-12,0 0 1,0 1-1,0 0 0,1 0 1,-1 0-1,0 0 0,0 1 1,-1-1-1,1 1 1,0 0-1,0 0 0,0 1 1,-5 0-1,-11 3 107,-27 7-1,26-5-163,-1 0-9,-53 10 102,68-15 8,0 0-1,-1 0 1,1-1 0,0 0-1,-1-1 1,1 0-1,-14-3 1,18 3-80,1 0 1,-1 0-1,1 0 0,-1 0 0,1 0 1,0-1-1,0 1 0,0-1 1,-3-2-1,-1-4-3782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8:55.3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294 4 2816,'0'-3'5056,"13"7"-5019,6 2 216,-1 1-1,0 1 1,0 1-1,19 13 0,-27-16-154,-1 1-1,1 1 1,-2 0-1,1 0 0,-1 1 1,0 0-1,-1 0 0,8 14 1,-6-7 41,-1 0 0,-1 0 0,-1 1 0,0 0 0,-1 0 0,4 27 0,-6-18 68,0 0 0,-2 0 1,-4 47-1,2-63-115,-1 1-1,0-1 0,0-1 0,-1 1 1,-1 0-1,0-1 0,0 1 0,-1-1 1,0 0-1,0-1 0,-1 1 1,0-1-1,-8 8 0,-10 8 6,-1-2-1,-47 33 0,47-38 23,2 2 0,-1 0 0,-31 36 0,37-33-6,1 0 0,2 2 0,0 0-1,1 1 1,-12 31 0,26-55-101,-39 117 104,31-93 290,-16 37-1,23-59-356,1-3-35,0 0 0,0 0 0,0 1-1,0-1 1,0 0 0,0 0 0,0 0-1,0 0 1,0 1 0,-1-1 0,1 0-1,0 0 1,0 0 0,0 0 0,0 0-1,0 1 1,0-1 0,0 0 0,-1 0-1,1 0 1,0 0 0,0 0 0,0 0-1,0 0 1,0 0 0,-1 0 0,1 1-1,0-1 1,0 0 0,0 0 0,-1 0-1,1 0 1,0 0 0,0 0 0,0 0-1,0 0 1,-1 0 0,1 0 0,0 0-1,0-1 1,0 3 80,0 0 0,0 0 0,0 0 0,0-1-1,0 1 1,0 0 0,-1 0 0,1 0 0,-2 3 0,1 0 700,-4-15-649,1 0 0,1 0 0,-1-1 0,1 1 0,1-1 0,-2-13 0,-3-16-77,2 20-121,2-1-1,-3-36 1,6 54 55,0 0-11,0 1 1,0-1-1,-1 0 1,1 1-1,0-1 1,-1 1-1,0-1 1,0 1-1,0-1 1,0 1-1,0 0 1,0-1-1,-3-3 1,13 80-1059,-7-50 1131,-1-12-91,0-1 1,5 21-1,2 2-37,5 42 0,-11-57 294,-1-10-183,0-1-1,0 1 1,4 10-1,-1-11 1255,-4-9-1279,0 1 0,0-1-1,0 1 1,1-1 0,-1 1-1,0-1 1,0 1 0,1 0-1,-1-1 1,0 1 0,0-1 0,1 1-1,-1 0 1,0-1 0,1 1-1,-1 0 1,1-1 0,-1 1-1,0 0 1,1-1 0,6-5 109,47-77 216,-27 44-309,2-2-36,60-65 0,-88 104 6,1 1 0,-1 0 0,1-1 0,-1 1 1,0-1-1,0 0 0,0 1 0,0-1 0,2-3 0,-3 4-5,0 1-1,0 0 1,0 0 0,0-1 0,0 1 0,0 0 0,0 0-1,0 0 1,0-1 0,0 1 0,0 0 0,-1 0 0,1 0-1,0-1 1,0 1 0,0 0 0,0 0 0,0 0 0,0 0 0,-1-1-1,1 1 1,0 0 0,0 0 0,0 0 0,0 0 0,-1 0-1,1 0 1,0 0 0,0-1 0,-1 1 0,-12-2 90,-5 3-40,1 1 0,-22 4-1,21-2-40,-1-2-1,-22 1 0,30-3-598,4 0 160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9:01.0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29 160 1664,'0'0'4858,"-8"4"-3812,6-2 1218,12-1-683,-10-1-1512,5 1 145,-1 1-158,0-1 0,0 1 0,0-1 0,0 0 0,1 0 0,-1 0 0,0 0 0,1-1 0,-1 0 0,1 0 0,-1 0 0,0 0 0,8-2 0,-7 1 45,-1 0 0,1-1 1,0 1-1,0-1 0,0 0 1,-1 0-1,1-1 0,4-3 1,-7 4-50,1 0 1,-1 0 0,0 0-1,0-1 1,0 1 0,0-1-1,0 1 1,-1-1 0,1 0-1,-1 0 1,0 1 0,0-1-1,0 0 1,0 0 0,1-4-1,-1 1 8,0 0-1,0 0 1,0-1-1,-1 1 0,-1-13 1,1 17-66,-1-1 1,1 1-1,-1-1 0,0 1 1,0-1-1,0 1 1,0-1-1,-1 1 1,1 0-1,-1 0 0,1 0 1,-1 0-1,0 0 1,1 0-1,-1 0 0,0 0 1,-3-1-1,1 0-35,0 1-1,0-1 0,0 1 1,0 0-1,0 0 0,-1 1 1,-4-2-1,7 2 0,0 1 0,0 0-1,0-1 1,0 1 0,0 0 0,0 0-1,0 0 1,0 1 0,0-1 0,0 0-1,0 1 1,0-1 0,0 1 0,0 0-1,1 0 1,-1 0 0,0 0 0,-1 1-1,-7 5-143,6-5 166,-1 1 1,1 0-1,1 0 1,-1 0-1,0 0 1,1 1-1,-1-1 0,1 1 1,0 0-1,0 0 1,1 0-1,-1 0 0,1 1 1,-3 7-1,2 0 117,-1 1 0,2 0 0,0 0 0,1 0 0,0 0 0,1 0 0,0 0 0,1 0 0,1 0 0,0 0 0,0 0 0,1 0 0,1-1 0,0 0 0,11 20 0,-14-29-54,0-1 0,1 0 0,-1 1 0,1-1 0,0 0 0,0 0 0,0 0 0,0-1 0,0 1 0,0 0 0,0-1 0,0 1 0,1-1 0,-1 0 0,1 0 0,-1 0 0,1 0 0,-1 0 0,1 0 0,0-1-1,-1 1 1,1-1 0,0 0 0,5 0 0,3-1-335,0-1-1,0 0 0,0 0 1,18-7-1,-29 9 288,45-13-1035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9:14.85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4 95 1408,'0'0'448,"-3"16"12976,15-22-13328,47-21 10,-10 9-30,1 2 0,0 3 0,63-9 0,-87 18-17,1 1 0,-1 2-1,1 1 1,0 0 0,-1 3-1,1 0 1,-1 1 0,28 9-1,-48-12-37,-5 0-14,1-1 0,-1 0 1,1 1-1,-1-1 0,1 1 0,-1-1 0,1 1 0,2 1 1,-4-1 199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9:15.58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30 1824,'0'1'37,"0"-1"0,0 0 0,0 0-1,0 0 1,0 0 0,0 0 0,0 0 74,0 0-75,0 0 1,0 0 0,0 0 0,0 0 0,0 0 0,0 0 0,0 0-1,0 0 1,0 0 0,0 0 0,-1 0 0,1 0 0,0 1 0,0-1-1,0 0 1,0 0 0,0 0 0,0 0 0,0 0 0,0 0 0,0 0 0,0 0-1,1 0 1,-1 0 0,0 0 0,0 0 0,0 0 0,0 0 0,0 0-1,0 0 1,0 1 0,0-1 0,0 0 74,0 0-75,0 0 1,0 0 0,0 0 0,0 0 0,0 0 0,0 0 0,0 0 0,0 0-1,0 0 1,0 0 0,0 0 0,1 0 0,-1 0 0,0 0 0,0 0-1,0 0 1,0 0 0,0 0 0,0 0 0,8 0 6178,4-2 447,-4 1-5991,-5 1-2962,39-7 2502,4-1-47,48-2 0,100 8 470,-150 0-328,-19 1-142,31 3 1,6-1-565,-48-1-11338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9:23.22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1 264 1664,'5'0'7714,"2"-5"-4432,9-12-3687,-4 5 859,-2 4-299,-1 0 1,-1-1-1,1 0 1,10-15-1,25-44 86,-10 13-112,-30 49-159,1 1 1,-1-1 0,1 1-1,6-5 1,-9 8 10,0 0 0,0 1-1,0-1 1,1 1 0,-1-1 0,0 1-1,1 0 1,-1 0 0,1 0 0,-1 0-1,1 1 1,-1-1 0,5 0 0,-6 1 15,0 1 0,0-1 0,0 0 0,0 0 0,0 1 0,-1-1 0,1 1 0,0-1 0,0 1 0,0-1 0,-1 1 0,1 0 0,0-1 0,0 1 0,-1 0 0,1-1 0,-1 1 0,1 0 0,0 1 0,11 19-1,-9-14-44,-1-2 52,0 0-1,0 0 0,-1 0 1,0 0-1,0 0 1,0 0-1,-1 0 0,1 8 1,-5 45 125,2-35-187,0-7 141,-1 1 0,0-1 0,-1 0 0,-1 0 0,-10 23 1,-42 73 358,39-80-143,-1 5-137,11-19-83,-1-2 0,-21 31 0,28-44 9,0-1-1,0-1 1,-1 1 0,1 0 0,-1-1 0,-2 2 0,-6 0 491,11-3-558,-1-1 0,1 1 0,0 0 0,0 0 0,-1 0 0,1 0 0,0 0 1,0-1-1,-1 1 0,1 0 0,0 0 0,0-1 0,0 1 0,-1 0 0,1 0 0,0-1 0,0 1 0,0 0 1,0 0-1,0-1 0,-1 1 0,1 0 0,0-1 0,0 1 0,0 0 0,0-1 0,0 1 0,0 0 1,0-1-1,0 1 0,0-1 0,1-1-34,0 0 1,0 0-1,0 0 0,0 0 1,0 0-1,0 0 1,1 0-1,-1 0 1,1 1-1,2-4 0,20-17-71,-20 18 87,-1 1 0,1 0 0,0 0 0,0 0-1,1 0 1,-1 1 0,0 0 0,1 0 0,0 0 0,-1 0 0,1 1 0,0 0-1,0 0 1,0 0 0,0 0 0,0 1 0,0 0 0,-1 0 0,7 1-1,14 3-11,0 1-1,-1 2 0,0 0 1,29 13-1,-36-15 24,-15-5 17,1 1 1,-1-1-1,0 1 1,0-1-1,0 1 1,0 0-1,0 0 1,0 0-1,0 0 1,-1 0-1,4 2 1,-4-2 118,27-17-11839,-12 12 9034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9:24.03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7 17 1824,'0'0'587,"-7"-6"623,14 1 1585,-7-1-181,2 9-933,5 7-1123,65 65 1470,-55-55-1836,1-1 1,1-1 0,0 0 0,33 22 0,12 10 55,-50-38 48,-13-11 88,8-17-9200,-4 7 6635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25:19.4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510 107 2656,'0'0'52,"-1"0"0,1 0-1,0 0 1,-1 0 0,1 0 0,0 0 0,-1 0 0,1 0-1,-1 0 1,1 0 0,0 0 0,-1 0 0,1 0 0,0-1-1,-1 1 1,1 0 0,0 0 0,-1 0 0,1-1 0,0 1 0,-1 0-1,1 0 1,0-1 0,0 1 0,-1 0 0,1-1 0,0 1-1,0 0 1,0-1 0,-1 1 0,1 0 0,0-1 0,0 1-1,0-1 1,0 1 0,0-1 0,2-18 1857,1 2-408,-3 14-1394,-1 0 0,0 0 0,0 0 0,0 0 0,-1 0 1,1 0-1,-1 0 0,1 1 0,-1-1 0,0 0 0,0 1 1,0-1-1,0 1 0,-1 0 0,1 0 0,-1 0 0,1 0 0,-1 0 1,0 0-1,1 1 0,-5-2 0,0 1-99,0 0 0,0 1 0,-1 0-1,1 0 1,0 0 0,0 1 0,-1 0 0,1 1 0,-12 2-1,-7 2 33,-32 12-1,38-11-25,-10 4 5,1 1 0,-45 22 1,58-24-66,2 0 0,-1 1 1,1 0-1,1 1 1,0 0-1,-15 18 0,25-26 39,0 1 1,1 0-1,-1 0 0,1 0 0,0 0 0,0 0 0,0 0 0,1 1 0,0-1 0,-1 1 0,1-1 0,1 1 0,-1-1 1,1 1-1,0 0 0,0-1 0,0 1 0,1-1 0,-1 1 0,1-1 0,0 1 0,0-1 0,1 1 0,2 5 1,-1-3 9,1 0 0,-1-1 1,2 1-1,-1-1 0,0 0 1,1 0-1,0 0 0,1-1 1,-1 0-1,1 0 0,0 0 1,0-1-1,0 0 0,9 4 1,9 2-5,1-1 1,0-2-1,32 6 1,31 9-9,-75-17 8,-1 0 0,1 0 0,-1 1 0,19 12 0,-20-11 21,-1 0 0,0 1 0,0 1 1,-1-1-1,0 2 0,-1-1 1,0 1-1,0 0 0,12 23 0,-19-32 39,-1 0 0,1-1 0,-1 1 0,1 0 0,-1 0 0,1 0 0,-1 0 0,0 0 0,1 0 0,-1 0 0,0 0 0,0 0 0,0 0 0,0 0 0,0 1 0,0-1 0,0 0 0,0 0 0,0 0 0,0 0-1,-1 0 1,1 0 0,0 0 0,-1 0 0,1 0 0,0 0 0,-1 0 0,0 0 0,1-1 0,-1 1 0,1 0 0,-1 0 0,0 0 0,0-1 0,0 1 0,1 0 0,-1-1 0,0 1 0,-2 0 0,-1 1 133,-1-1 1,1 1-1,-1-1 1,0 0-1,1 0 1,-1-1-1,0 0 0,-5 0 1,-81-1 306,-143 6-497,212-2 75,-25 7 0,17-3-332,17-2-1107,10-3-65,11-2-797,13-4 624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9:24.45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253 1 3232,'-20'13'7049,"-52"37"-5538,-15 19-283,75-58-1157,0 1 0,1 0 0,1 1 0,-14 20 1,23-32-36,1 0 0,-1 0 0,1 0 1,-1 0-1,1 1 0,-1-1 0,1 0 1,0 0-1,0 1 0,-1-1 1,1 0-1,0 0 0,0 1 0,1 1 1,1 2-5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9:26.29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4 36 2304,'0'0'82,"0"-1"0,0 1 0,-1 0 0,1 0 0,0 0 0,0-1 0,-1 1 0,1 0-1,0 0 1,0-1 0,-1 1 0,1 0 0,0-1 0,0 1 0,0 0 0,0 0 0,0-1 0,0 1 0,-1 0 0,1-1 0,0 1 0,0 0 0,0-1 0,0 1 0,0 0 0,0-1 0,0 1 0,0 0-1,0-1 1,1 0 0,5-10 2266,-5 10-2154,0 0-1,0 0 1,-1 0 0,1 0-1,0 0 1,-1 0 0,1-1-1,-1 1 1,0 0 0,1-2-1,20 74 2645,-14-41-2568,44 180 1214,-37-159-1206,-6-21 106,12 32 0,-18-58-1760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9:26.95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802 3 2144,'0'-2'5218,"-7"10"-3957,-12 15-796,-118 100 2228,-13 43-950,90-97-1103,-77 71 1,90-98-372,-74 87 1,105-110-201,-47 64-41,56-72 41,0 1 0,0 0 0,1 0 0,1 1 0,-6 18 1,11-28-250,-1 0 1,1 0 0,0-1 0,-1 1 0,1 0-1,1-1 1,-1 1 0,0 0 0,0 0 0,1-1-1,0 1 1,-1 0 0,1-1 0,2 5 0,6 9-1437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9:27.76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15 12 3808,'3'-10'2503,"-3"8"-1745,0 5 1682,0 17-1005,0-6-500,-2-1 0,-4 24 1,-3 15 28,9 25-317,1-34-440,2 110 518,2-124-117,-5-28-982,-4-10-2836,3 1 1477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9:28.71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1 113 2144,'3'-4'9345,"13"-6"-7160,22-7-1945,29-9 380,-50 19-511,0 0-1,1 0 1,0 2-1,27-5 1,-38 9-103,-1 0 0,0 1 0,0 0 0,8 1 0,-12-1 0,0 0 0,0 1-1,0-1 1,0 1 0,-1-1 0,1 1-1,0 0 1,-1 0 0,1 0-1,0 0 1,-1 0 0,1 0 0,-1 0-1,1 1 1,-1-1 0,0 0-1,2 4 1,8 9 301,19 21 1,-20-24 144,-8-9-349,0-1 1,0 1 0,0-1-1,0 0 1,0 1 0,0-1-1,0 0 1,0 0 0,1-1-1,-1 1 1,0 0-1,1-1 1,-1 1 0,1-1-1,-1 0 1,0 0 0,1 1-1,-1-2 1,1 1-1,3-1 1,5-1 131,-1 0-1,1-1 1,11-5-1,-15 5-179,-1-1-1,0 0 1,0 0-1,0 0 1,0-1 0,-1 1-1,0-1 1,7-8-1,-11 11-97,0 1 1,0-1-1,1 0 0,-1 0 1,0 0-1,0 0 0,-1 0 0,1 0 1,0 0-1,-1 0 0,1 0 1,0-4-1,-1-15-8673,0 20 8505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9:30.49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0 3232,'0'0'9216,"0"12"-8571,18 297 2297,-16-287-2716,1-5-88,-2-12 146,0 0 0,0 0 0,-1 0-1,0 11 1,-9-13-2742,5 0 922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9:31.39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266 12 2816,'0'-1'124,"0"0"1,0 1-1,1-1 0,-1 0 1,0 1-1,0-1 1,0 1-1,0-1 0,1 0 1,-1 1-1,0-1 0,0 1 1,1-1-1,-1 1 1,1-1-1,-1 1 0,1-1 1,2 1 1849,-3 8-1067,-6 15-260,0 1 0,-2-1 0,-1 0 0,0-1 0,-22 36 0,22-44-460,-1 0 0,-1 0-1,0-1 1,0-1 0,-1 0-1,-1 0 1,0-1 0,-26 16-1,-37 29 2150,85-56-2068,1 0-1,-1 1 1,0 0-1,9 3 1,-2-1 5,6 1-88,0 1 0,0 1 0,-1 1 0,29 14 0,74 48 287,-117-65-1339,16 9 2478,-15-10-4987,8-2-8034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9:32.80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206 20 2976,'0'-1'213,"1"0"0,-1 0 0,0-1 0,0 1 0,0 0 0,1 0 0,-1 0 0,1-1 0,-1 1 0,1 0 0,0 0 0,-1 0 0,1 0 0,0 0 0,0 0 0,0-1 0,-1 7 319,-1 0 0,0-1 0,0 1-1,0 0 1,0-1 0,-3 6 0,-42 71 1345,23-26-1239,-28 97 1,-1 64 15,40-160-318,3 1 1,2 1 0,2-1 0,5 75-1,2-100-124,1 0-1,2 0 0,2 0 1,0-1-1,2 0 0,2 0 1,1-1-1,1 0 0,18 30 1,-26-51-137,1 0 0,1 0 1,-1 0-1,1-1 0,1 0 1,-1 0-1,1-1 0,1 0 0,-1-1 1,1 1-1,0-2 0,1 1 1,-1-1-1,1-1 0,0 1 0,13 2 1,3-1-21,44 4 0,-29-9-2757,-5-1 937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9:33.38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8 6 3808,'-7'-6'1624,"10"8"335,10 6-1441,4 2 73,-1 0-1,0 1 1,-1 1 0,0 1-1,-1 0 1,0 1 0,20 26-1,-4 2 480,42 78-1,-45-69-383,-1 2-1,22 69 1,-38-87-401,0 0 0,-3 1 0,0-1 0,2 67 0,-9-53-140,-1 0-1,-9 52 0,5-76-97,0 0 0,-1-1 0,-2 1 0,0-1 0,-21 40 0,10-24 22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9:35.24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1 128 2400,'0'0'7141,"8"2"-6240,2 1-93,-9-2-761,0-1 0,0 0 0,-1 0 0,1 0 0,0 1 0,0-1 1,0 0-1,-1 0 0,1 0 0,0 0 0,0 0 0,0-1 0,-1 1 0,1 0 0,0 0 0,0 0 0,0-1 0,-1 1 1,2-1-1,5-1 314,1 0 1,0 1-1,14-1 1,4-1 128,135-28 1046,-125 25-1452,0 1 1,0 2 0,1 1 0,56 6 0,-34 2-54,0 3 0,58 17 0,-52-7 135,-34-9-72,-1-2 0,40 6 0,320 10 626,-238-18-617,0-1 76,19 3-275,-106-2 216,1-3-1,123-12 0,-46-17-69,-15 3-68,-100 19 20,0 2-1,45 1 1,-43 2 43,0-1 0,49-8 0,55-17-36,-118 21-30,99-27 92,-8 1 39,146-11-78,71 22-64,-259 18 468,96 5-221,-148-3-306,-3-1 16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25:20.8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162 54 3136,'4'1'2396,"-4"-1"-2286,0 0-1,1 1 0,-1-1 1,1 0-1,-1 0 0,0 1 1,1-1-1,-1 0 1,0 1-1,1-1 0,-1 1 1,0-1-1,1 0 0,-1 1 1,0-1-1,0 1 0,0-1 1,1 1-1,-1-1 1,0 1-1,0-1 0,0 1 1,0-1-1,0 0 0,0 1 1,0 0-1,2 3 32,-1 1 0,1-1 1,0 0-1,0 0 0,6 7 0,-4-5 217,-3-5-294,0 0-1,0-1 1,0 1-1,0 0 1,0 0-1,0-1 1,1 1 0,-1-1-1,0 1 1,3 0-1,0 0 81,-2 0-81,1 0 0,-1 0 1,0-1-1,1 1 0,-1-1 0,0 1 1,1-1-1,-1 0 0,0 0 0,1 0 1,-1 0-1,1-1 0,-1 1 0,0 0 0,1-1 1,-1 0-1,3-1 0,-2 1 9,0 0 1,0-1-1,0 0 0,0 0 0,0 1 1,0-2-1,-1 1 0,1 0 1,-1 0-1,0-1 0,3-3 0,0-1 223,-3 5-203,0-1 0,0 0 0,-1 1 0,1-1 1,-1 0-1,2-3 0,-3 5-80,0 0-1,0 0 1,0 0 0,0 0-1,0 0 1,0 0-1,0 0 1,0 0 0,0 1-1,0-1 1,-1 0 0,1 0-1,0 0 1,-1 0 0,1 0-1,0 0 1,-1 1 0,1-1-1,-1 0 1,1 0 0,-1 1-1,0-1 1,1 0 0,-1 1-1,-1-2 1,-10-11 6,11 11-23,0 1 1,0-1-1,0 1 0,0 0 0,0 0 1,0-1-1,0 1 0,-1 0 1,1 0-1,0 0 0,-1 0 1,1 0-1,-1 1 0,1-1 0,-1 0 1,1 1-1,-1-1 0,0 1 1,1-1-1,-1 1 0,-2 0 1,-12 0-133,1 1 0,-1 1 0,1 0-1,0 1 1,0 1 0,0 0 0,0 1 0,1 0 0,-1 2 0,1 0 0,1 0 0,-19 14 0,28-18 136,0 1 0,0-1 1,0 1-1,1 0 0,0 1 0,0-1 0,0 0 0,0 1 0,1 0 0,-1-1 0,1 1 0,0 0 0,1 0 0,-1 0 0,1 0 0,0 1 0,0-1 1,1 0-1,0 0 0,0 1 0,0 5 0,2 7 57,0 0 1,2 0-1,0 0 0,11 30 1,-12-40 13,0 0 1,0 0 0,1 0-1,1-1 1,-1 1 0,1-1-1,1 0 1,-1-1 0,1 1-1,10 7 1,-13-10-17,1-2 0,0 1 0,0 0 0,0-1-1,1 0 1,-1 0 0,1 0 0,-1 0 0,1-1 0,-1 1 0,1-1 0,0-1 0,0 1 0,0-1-1,-1 1 1,1-1 0,0-1 0,0 1 0,0-1 0,5-1 0,1-1 138,-1-1 0,1 0 0,-1 0 0,-1-1 0,13-8 0,-22 13-275,1-1 0,0 0-1,-1 0 1,1 0 0,0 0 0,-1 0 0,0 0 0,1 0 0,-1 0 0,1 0-1,-1 0 1,0-1 0,0 1 0,0 0 0,0 0 0,0-1 0,3-12-2600,1 2 454,-3-4-2491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9:36.37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23 3808,'0'-1'160,"1"0"0,-1 0 0,1 0 0,0 0 0,-1 0 0,1 0 0,0 0 0,0 1 0,-1-1 0,1 0 0,0 1 0,0-1 0,0 0 0,0 1 0,0-1 0,0 1 0,0 0 0,0-1 0,0 1 0,0 0 0,0-1 0,0 1 0,0 0 0,0 0 0,0 0 0,2 0 0,0 0 189,-1 0-1,0-1 0,0 1 1,1-1-1,-1 1 0,0-1 1,0 0-1,3-1 1,-4 2-255,0-1 0,1 1 0,-1 0 0,1 0 0,-1-1 0,1 1 0,-1 0 0,1 0 0,-1 1 0,0-1 0,1 0 0,-1 0 0,1 1 0,-1-1 0,0 1 0,1-1 0,-1 1 0,0-1 0,1 1 0,1 2 0,4 1 322,0 0-1,11 11 1,-13-10-307,0 0 0,0 1 0,0-1 0,-1 1 0,0 0 0,0 0 1,0 0-1,-1 0 0,0 1 0,4 10 0,50 175 1400,-4 1-698,-51-180-1980,2-28-5374,4 6 3930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9:36.92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654 0 3072,'7'0'8340,"-7"1"-8146,1 10 2238,-6 17-1782,-2-11-366,-2-1 1,1-1 0,-2 1 0,0-2 0,-22 25 0,5-5-133,-36 46 314,-87 86 1,-50 28 301,171-164-674,2 1 1,-43 63-1,68-91-211,0 1 0,0-1 0,0 1 0,0-1 0,-1 8 1,2-10-345,1 1-1,0 0 1,0 0 0,-1 0 0,1 0 0,1 0 0,-1-1 0,0 1 0,1 2 0,3 7-1752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9:38.11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18 58 3136,'0'-2'339,"0"-1"1,0 1-1,0-1 1,1 1-1,-1 0 1,1-1-1,-1 1 1,1-1-1,0 1 1,0 0-1,0 0 1,0-1-1,0 1 0,0 0 1,1 0-1,-1 0 1,1 0-1,-1 1 1,1-1-1,0 0 1,0 1-1,3-3 1,-4-1 1520,-1 3-1686,0 6 1098,0 8-477,0 295 2186,-6-225-2506,6-81-440,0 0 0,0 0 0,0 0 0,0 0 0,0 1 0,-1-1 0,1 0 0,0 0 0,0 0 0,-1 0 0,1 0 0,0 0 1,-1 0-1,1 0 0,-1 0 0,-1 2 0,2-3-145,-1 0 1,0 0-1,1 0 1,-1 0-1,1 0 1,-1 0 0,0 0-1,1 0 1,-1 0-1,1 0 1,-1 0-1,1 0 1,-1 0-1,0-1 1,1 1-1,-1 0 1,1-1 0,-1 1-1,1 0 1,-1-1-1,1 1 1,0 0-1,-1-1 1,1 1-1,-1-1 1,1 1-1,0-1 1,-1 1 0,1-1-1,0 1 1,-1-2-1,-14-27-8604,13 20 6442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9:38.58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1 276 4224,'7'-3'5935,"0"-4"-3292,5-14-2104,-6 10 296,-1 3-698,1 0 1,0 0 0,0 0 0,1 1 0,0 0-1,0 0 1,1 1 0,0 0 0,0 0 0,0 1-1,1 0 1,-1 0 0,1 1 0,1 1 0,-1-1 0,0 1-1,1 1 1,0-1 0,-1 2 0,1-1 0,0 2-1,0-1 1,0 1 0,12 2 0,0 2 254,1 2 0,-1 0 1,36 15-1,-1 1 561,-50-20-815,0 0-1,0 0 0,0-1 1,0 0-1,0 0 0,0 0 0,0-1 1,0-1-1,0 1 0,11-3 0,-14 2-104,1 0 0,-1-1-1,0 1 1,0-1-1,0 0 1,0 0-1,0-1 1,0 1-1,0-1 1,-1 0-1,1 0 1,-1 0 0,0 0-1,0-1 1,0 1-1,-1-1 1,3-4-1,3-6-61,-1 0-1,0 0 0,5-20 0,-8 22-1809,-1-1 0,2-15-1,-3 16-362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9:39.76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42 3 4480,'4'-3'8033,"-4"4"-7879,3 8 3275,-2 25-3577,0-16 898,4 12-385,1 11 6,-5-23-232,4 101 399,0 75 193,-9-166-527,4-28-183,0 1 0,0-1 0,0 1 0,-1-1 0,1 1 0,0-1 0,0 1 0,-1-1 0,1 0 0,0 1 0,0-1 0,-1 1 0,1-1 0,-1 0 0,1 1 0,0-1 0,-1 0 0,0 1 0,1-1 0,0 0 0,-1 0 0,1 0 0,-1 0 0,1 0 0,-1-1-1,1 1 1,0 0 0,-1 0 0,1 0 0,0 0 0,-1-1 0,1 1 0,-1 0 0,1 0 0,0-1 0,0 1 0,-1 0 0,1-1 0,0 1-1,-1 0 1,1-1 0,0 1 0,0 0 0,0-1 0,-1 0 0,-5-10 53,0 0 0,0 0 1,1-1-1,1 0 0,-6-24 0,4 7 109,-4-45 0,10 62-91,-1 0 0,2 1 0,-1-1 1,2 0-1,-1 1 0,2-1 0,-1 1 0,9-23 1,-7 26-24,0 0 0,0 1 0,1-1 0,0 1 0,0 0 0,1 0 0,-1 0 0,1 1 0,1 0 0,0 0 0,-1 1 1,14-8-1,-4 4-73,1 2 1,0 0-1,1 1 1,-1 1-1,30-6 0,4 0-124,-33 5-2027,-7 2-2063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9:55.44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50 2240,'3'-2'9772,"8"1"-7663,14 1-3355,-23 0 1827,33-2-193,68-13 1,-43 5-57,-12 3-60,59 0 0,-87 6-204,-14 0-80,0 1 1,-1 0-1,1 1 1,9 1 0,-7-1 195,0-1 1,0 1-1,-1-1 1,17-2-1,-19-5 72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29:56.20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5 43 2656,'-5'-2'7621,"5"1"-7409,4-6 1443,-4 6-1679,1 0 0,0 0 0,0 0 1,0 0-1,1 1 0,-1-1 0,0 0 1,0 0-1,0 0 0,3 0 0,30-3 826,-23 3-506,1 0 1,16-5-1,-8 2-68,1 1 0,-1 1 0,1 1 0,38 2 0,-8 1 131,37-2-2386,-75 11-7690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30:04.58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14 171 1472,'-1'0'387,"0"0"-1,1 0 1,-1 0 0,0 0 0,0 0-1,0 0 1,0 0 0,1-1-1,-1 1 1,0 0 0,0 0-1,0-1 1,1 1 0,-2-1 0,2-5 1870,0 2-2080,1 1 0,-1-1-1,1 0 1,0 1-1,0-1 1,0 1 0,1 0-1,-1-1 1,1 1-1,0 0 1,0 0 0,0 0-1,0 0 1,5-5-1,5-4 42,1 0-1,14-9 1,3-4 224,-24 21-413,-1-1 1,1 1-1,0 0 0,0 1 0,0-1 0,9-2 0,-12 5-29,-1-1-1,1 1 0,0 1 0,0-1 1,0 0-1,0 1 0,0-1 1,1 1-1,-1 0 0,0 0 1,0 0-1,0 1 0,0-1 0,0 1 1,0-1-1,5 3 0,-7-2 19,1 0 0,0 1 0,-1-1 0,1 1 0,-1-1-1,1 1 1,-1-1 0,0 1 0,0 0 0,0-1 0,0 1-1,0 0 1,1 3 0,6 26-1,-5-9 39,-2 1 1,-1-1-1,-1 0 0,-6 43 0,-2-24 206,-22 67 0,23-89-210,0 0 0,-1 0 0,-1-1 0,-1-1 0,-1 0 0,0 0 0,-20 19 0,28-31 12,-1 0-1,0 0 0,0-1 1,0 0-1,0 0 1,0 0-1,-1-1 0,-7 4 1,11-7 932,17-4-829,0 0 1,28-4-1,-21 8-133,1 2-1,-1 0 0,34 9 1,-48-9-171,13 3 428,30 3 0,-44-7-917,0-1-1,0 0 0,0 0 1,0-1-1,0 1 0,0-2 1,0 1-1,9-4 0,6-2-1767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30:07.19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362 13 2144,'4'-8'5246,"-3"7"-5209,-1 1 0,0 0 0,0 0 0,0-1-1,1 1 1,-1 0 0,0 0 0,0-1-1,1 1 1,-1 0 0,0 0 0,1 0 0,-1-1-1,0 1 1,1 0 0,-1 0 0,0 0 0,1 0-1,-1 0 1,0 0 0,1 0 0,-1 0 0,0 0-1,1 0 1,-1 0 0,1 0 0,-1 1 491,0 1-431,-1 0 0,1 1 1,-1-1-1,1 1 0,-1-1 1,0 0-1,-1 4 0,-25 42 842,13-23-480,-26 33-1,25-36-143,14-22-312,-36 51 908,-53 101-1,59-82-572,4 1 0,3 2 0,3 0 0,-15 92 1,34-150-212,0 0 1,1 0 0,1 0-1,0 0 1,1 0 0,0-1-1,1 1 1,1 0 0,1 0-1,0-1 1,0 0 0,2 0-1,0 0 1,0-1 0,1 1-1,15 20 1,-5-15 36,0-1 0,1 0 0,25 18 0,-40-33-133,0-1 0,1 1 0,-1-1 0,1 0 0,0 0 0,0 0 0,0 0 0,0-1 0,0 1 0,7 1 0,-8-5-466,-1-1 0,0 1 0,0 0 0,0 0 0,-1-1 0,1 1 0,-1-1 0,1 1-1,-1-1 1,2-3 0,-2 2-154,9-17-3054,3 5 1222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30:08.03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46 2 2496,'-3'-1'5568,"3"1"-5486,-7 8 1312,-7 17-1153,9-6-4,0 1 0,1 1-1,2-1 1,0 0 0,0 29 0,1-5 123,0 4 39,3-1-1,2 1 0,2-1 0,2 0 0,21 70 1,-16-86 161,-13-29 496,10-10-8656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25:21.5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 18 2656,'-33'5'1472,"21"0"1346,11-2-928,8-4-1158,20-5-49,6-2-160,51-6 1,-74 13-552,0 0 1,-1 1 0,1 0-1,0 1 1,-1 0 0,1 1-1,0 0 1,-1 0 0,0 1-1,10 4 1,-17-6 45,-1-1 0,1 1 0,-1 0 0,0 0 0,1 0 0,-1 0 0,0 0 0,0 0 0,1 0 0,-1 0 0,0 1 0,0-1 0,-1 0 0,1 1 0,0-1 0,0 1 0,0-1 0,-1 1 0,1-1 0,0 3 0,-1 0 7,0-1 0,0 0 0,0 0-1,0 0 1,0 0 0,-1 0 0,1 1 0,-1-1-1,0 0 1,-1 3 0,-4 6 31,0 0 0,0 0 0,-16 19 0,-57 77-403,78-107 363,0 0 1,1-1-1,-1 1 1,1 0-1,-1 0 1,1 0-1,0 0 1,-1-1-1,1 1 1,0 0-1,0 0 1,-1 0-1,1 0 1,0 0-1,0 0 1,0 0-1,0 0 1,0 0-1,0 0 1,0 0-1,1 1 1,-1-1 16,1-1 0,-1 1 0,1 0 1,0 0-1,-1-1 0,1 1 0,0 0 0,0-1 0,-1 1 0,1-1 1,0 1-1,0-1 0,0 1 0,0-1 0,-1 1 0,1-1 0,1 0 0,5 2 59,0-1-1,0 0 0,0 0 0,10-1 1,-14 0-191,50 5 422,-21-1-102,63 0-3511,-72-1 1738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30:08.89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298 12 2656,'2'-1'336,"-1"0"0,1 0-1,0-1 1,0 1 0,0 0 0,0 0 0,0 1 0,0-1 0,0 0-1,4 0 3272,-12 1-3448,0 1 0,0 0 1,-1 0-1,1 1 0,0-1 0,0 1 1,-7 4-1,-43 23 789,47-24-658,-3 3-141,1-1 0,0 2 0,0-1 1,0 1-1,1 1 0,1 0 0,-1 1 0,2 0 0,-14 21 0,9-9 34,1 1 0,1 0 0,2 1-1,-10 36 1,12-36-4,2 0 1,-4 35-1,8-53-133,1 1 1,0 0-1,0-1 1,0 1-1,1 0 0,1-1 1,-1 1-1,1-1 1,0 1-1,1-1 1,0 0-1,4 9 1,-4-11 20,1 0 0,-1 0 1,1-1-1,0 1 0,0-1 1,0 0-1,0 0 1,1-1-1,-1 1 0,1-1 1,0 0-1,0 0 1,1 0-1,-1-1 0,0 0 1,1 0-1,0 0 1,-1-1-1,1 0 0,0 0 1,10 0-1,10 1 187,39-4 1,-58 2-202,0-1 1,0 0 0,1-1-1,-1 1 1,0-1 0,0-1-1,-1 1 1,1-1 0,0-1-1,6-4 1,-11 7-46,0 0 0,0-1 0,0 1 0,0-1 0,-1 1 0,1-1 1,-1 0-1,1 0 0,-1 0 0,1 0 0,-1 0 0,0 0 0,0 0 0,0 0 1,0 0-1,-1 0 0,1-1 0,0 1 0,-1 0 0,0-1 0,1 1 0,-1 0 0,0-1 1,0 1-1,0-1 0,-1 1 0,1 0 0,-1-1 0,1 1 0,-1 0 0,0 0 0,1-1 1,-1 1-1,0 0 0,-1 0 0,1 0 0,0 0 0,-1 0 0,1 0 0,-1 1 0,1-1 1,-1 0-1,0 1 0,0-1 0,-3-1 0,1 1-56,0-1-1,0 1 1,0 1-1,0-1 1,0 1-1,-1-1 1,1 1-1,0 1 1,-1-1-1,1 0 1,-1 1-1,1 0 1,-1 0-1,1 1 1,-1-1-1,1 1 1,-8 2-1,4-1-6,0 0 0,0 1-1,0 0 1,0 0 0,1 1-1,-1 0 1,1 1 0,-9 7-1,15-12 40,-14 15 13,14-14-99,0 0 1,1-1 0,-1 1 0,1 0 0,-1 0 0,1 0 0,-1 0-1,1 0 1,-1-1 0,1 1 0,0 0 0,-1 0 0,1 0 0,0 0 0,0 0-1,0 0 1,0 0 0,0 0 0,0 2 0,4 5-976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30:10.06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8 21 2720,'5'-12'2072,"-1"7"560,1 1-1293,-7 5-482,-9 9-221,10-5-539,-1 0 0,0 1 0,1-1 0,0 1 0,0-1 0,1 1 0,0 8 0,-1-1 204,2 152 1291,1-66-1093,-2-87-174,5 22 1,-3-23-1279,-1-1 0,1 14 0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30:10.42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 5408,'3'5'3417,"11"22"-2205,-12-16-808,0-1-1,0 1 1,-1 0 0,0 14-1,-1 3 155,1 84 1176,3 38-967,-3-95-127,-1-54-1194,0-5-2652,0 0 1580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30:11.10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1 148 2496,'0'-8'9054,"8"0"-7133,2 0-1184,-7 3-606,1 1 0,0 0 1,-1 0-1,1 0 1,1 1-1,-1 0 1,0-1-1,1 1 1,0 1-1,0-1 1,0 1-1,0 0 1,0 0-1,0 0 1,0 1-1,1 0 0,-1 0 1,0 0-1,6 0 1,43 6 777,-19-1-394,-14-3-251,0 0 1,0-2-1,0 0 1,-1-1-1,1-2 1,0 0-1,-1-1 1,0 0-1,33-16 1,-16 7-240,-26 10-246,1 0 0,-1-1 0,11-7 0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30:11.85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621 20 2912,'3'-15'1345,"-3"15"-1301,0 0-1,0 0 0,0-1 1,0 1-1,0 0 0,0 0 1,0 0-1,0-1 0,1 1 1,-1 0-1,0 0 0,0 0 1,0-1-1,1 1 0,-1 0 1,0 0-1,0 0 0,0 0 1,1 0-1,-1-1 0,0 1 1,0 0-1,1 0 0,-1 0 1,0 0-1,0 0 0,1 0 1,-1 0-1,0 0 0,0 0 1,1 0-1,-1 0 0,0 0 1,0 0-1,4 2 3201,-4-2-3206,0 0 1,0 1-1,0-1 0,0 0 0,0 0 0,0 0 0,0 0 0,0 0 0,-1 1 0,1-1 0,0 0 1,0 0-1,0 0 0,0 0 0,0 1 0,0-1 0,0 0 0,1 0 0,-1 0 0,0 0 0,0 1 1,0-1-1,0 0 0,0 0 0,0 0 0,0 0 0,0 0 0,0 1 0,0-1 0,0 0 1,1 0-1,-1 0 0,0 0 0,0 0 0,0 1-27,0-1-1,0 0 1,1 0 0,-1 0-1,0 0 1,0 0 0,0 1-1,0-1 1,0 0 0,0 0-1,0 0 1,0 0 0,0 1-1,0-1 1,1 0-1,-1 0 1,0 0 0,0 0-1,0 1 1,0-1 0,0 0-1,0 0 1,0 0 0,-1 0-1,1 1 1,0-1 0,0 0-1,0 0 1,0 0 0,0 1-1,0-1 1,0 0 0,0 0-1,0 0 1,0 0 0,0 0-1,-1 1 1,1-1 0,0 0-1,0 0 1,0 0 0,0 0-1,0 0 1,-1 0 0,-17 19 1132,-31 27 0,-2 0-464,-196 259 808,151-178-707,-59 80 94,150-199-765,-3 4 809,8-12-956,0 0-1,0 0 1,0 0 0,0 0-1,0 0 1,-1 0 0,1 0-1,0 0 1,0-1 0,0 1-1,0 0 1,0 0 0,0 0 0,0 0-1,0 0 1,0 0 0,0 0-1,0 0 1,0 0 0,0 0-1,-1 0 1,1 0 0,0 0-1,0 0 1,0 0 0,0 0-1,0 0 1,0 0 0,0 0-1,0 0 1,0 0 0,-1 0-1,1 0 1,0 0 0,0 0 0,0 0-1,0 0 1,0 0 0,0 0-1,0 0 1,0 0 0,0 0-1,0 0 1,-1 0 0,1 0-1,0 0 1,0 0 0,0 0-1,0 0 1,0 0 0,0 0-1,0 1 1,0-1 0,0 0 0,0 0-1,0 0 1,11-9-7519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30:12.71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63 58 2144,'-4'-1'6990,"9"0"-3751,0-2-4055,9-6 1644,-6 3-562,0 1-1,0 1 1,0-1-1,0 1 1,17-4-1,-24 7-251,12-2 272,24-4 0,-33 7-266,-1-1 0,1 1 0,-1 0 1,0 0-1,1 0 0,-1 1 0,0 0 0,1-1 0,-1 1 1,0 0-1,0 0 0,6 3 0,-7-2-23,-1-1 0,1 0 1,-1 1-1,0-1 0,0 1 0,0 0 0,0-1 0,0 1 0,0 0 1,0-1-1,0 1 0,0 0 0,-1 0 0,1 0 0,-1 0 0,0 0 0,1 0 1,-1 0-1,0 0 0,0 0 0,0 0 0,-1 3 0,1-1 59,-1 0 0,0 1 0,0-1 0,0 0 0,0 0 0,-1 0 0,1 0 0,-5 8 0,0-4-25,0 0 0,-1-1 1,0 0-1,0 0 0,0 0 1,-1-1-1,-10 6 0,18-11-28,-1-1 0,0 0 1,1 1-1,-1-1 0,0 1 0,1-1 0,-1 1 0,1-1 0,-1 1 0,1 0 1,-1-1-1,1 1 0,-1-1 0,1 1 0,0 0 0,-1-1 0,1 1 0,0 0 1,0 0-1,0-1 0,-1 1 0,1 0 0,0 0 0,0-1 0,0 1 0,0 0 1,0 0-1,0 0 0,3 0 27,-1 0 0,1 0 1,-1 1-1,0-1 0,1 0 1,-1 1-1,0 0 0,0-1 0,3 5 1,4 1 18,4 3 111,1 1 0,-2 1 0,20 21 0,-32-32-137,0-1 0,1 1 0,-1-1 0,0 1 0,1-1-1,-1 1 1,0-1 0,0 1 0,1-1 0,-1 1 0,0 0 0,0-1 0,0 1 0,0-1 0,0 1 0,0 0 0,0-1 0,0 1 0,0-1 0,0 1 0,0-1 0,0 1 0,-1 0 0,1-1-1,0 1 1,0-1 0,0 1 0,-1-1 0,1 1 0,0-1 0,-1 1 0,1-1 0,-1 1 0,1-1 0,0 0 0,-1 1 0,0 0 0,0 0 24,-1 0 0,0 1 0,1-1 0,-1 0 0,0 0 0,0 0 1,0 0-1,-3 0 0,-6 1 40,1-1 1,0-1-1,-18-1 1,5 0-1,-3 2-768,-1 1 0,-38 7 1,61-8 35,1 0 0,-1 0 0,0 1 0,0-1 0,1 1 0,-1 0 0,1 0 0,-1 0 0,1 1 0,0-1 1,0 1-1,-3 3 0,-3 5-2075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30:13.69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 3072,'0'0'976,"0"4"512,10 137 2997,-10 143-890,0-283-3543,0 0 1,0-1 0,0 1 0,0 0 0,0 0 0,0-1 0,0 1 0,0 0 0,0 0-1,1 0 1,-1-1 0,0 1 0,1 0 0,-1-1 0,0 1 0,1 0 0,-1-1-1,1 1 1,-1 0 0,1-1 0,-1 1 0,1-1 0,0 1 0,0 0 0,0-1-5,0 1 1,1-1 0,-1 0-1,0 0 1,1 1-1,-1-1 1,0 0 0,1 0-1,-1 0 1,0 0 0,0 0-1,1-1 1,1 1-1,4-2 51,1-1-1,0 0 0,11-6 1,-15 7-63,58-36 54,-29 17-183,-20 12 38,26-13 1,-35 20 41,-2 1 5,0 0 1,0 0 0,-1 0 0,1 0 0,0 1 0,0-1 0,0 1 0,0-1 0,0 1 0,0 0 0,0-1 0,0 1 0,0 0-1,0 0 1,0 1 0,2-1 0,12 4-249,-14-4 260,-1 0-1,0 0 0,0 0 0,1 0 1,-1 0-1,0 1 0,0-1 1,1 1-1,-1-1 0,0 1 1,0-1-1,0 1 0,0 0 0,0-1 1,0 1-1,0 0 0,0 0 1,0 0-1,0 0 0,1 2 1,1 1 48,0 0 1,-1 0 0,0 0 0,0 0 0,0 1 0,-1-1 0,1 1 0,-1-1 0,0 1 0,1 6 0,-2 0 37,0-1 1,-1 0-1,-2 18 0,2-18-471,1-9 424,0 0 1,0-1 0,0 1-1,0-1 1,0 1 0,0-1-1,0 1 1,0-1-1,-1 1 1,1-1 0,0 1-1,0 0 1,0-1 0,-1 1-1,1-1 1,0 0-1,0 1 1,-1-1 0,0 2-1,-10 0-6181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30:14.23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492 0 2976,'0'1'184,"-1"-1"1,0 1 0,1-1-1,-1 1 1,1 0-1,-1-1 1,1 1 0,-1 0-1,1-1 1,0 1-1,-1 0 1,1-1 0,0 1-1,0 0 1,-1 1-1,-7 15 1284,1-9-1096,-1-1 0,1 0 0,-1 0 0,0-1 0,-11 7-1,-49 24 861,35-19-620,-73 35 444,58-31-739,-62 40 0,99-54-265,8-6-49,1 0-1,-1 0 1,1 0-1,-1-1 1,0 1-1,0-1 1,1 1 0,-1-1-1,0 0 1,0 0-1,0-1 1,-4 2 0,3-5-2025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30:14.84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 17 2912,'-3'1'8490,"24"-17"-6628,-20 16-1855,-1-1 1,0 1 0,1 0 0,-1 0-1,0 0 1,0 0 0,1 0 0,-1 0-1,0-1 1,1 1 0,-1 0 0,0 0-1,1 0 1,-1 0 0,0 0 0,1 0-1,-1 0 1,0 0 0,1 0 0,-1 1-1,0-1 1,1 0 0,-1 0 0,0 0-1,1 0 1,-1 0 0,0 0 0,0 1-1,1-1 1,-1 0 0,0 0-1,0 1 1,1-1 0,-1 0 0,0 1-1,6 14 61,-5-10-28,0 0-1,-1 1 1,1-1-1,-2 9 1,-3 6 872,0-1 0,-7 19-1,11-37-806,1-1-1,0 1 0,-1-1 0,1 0 0,0 1 0,0-1 1,-1 1-1,1-1 0,0 0 0,0 0 0,0 1 0,-1-1 0,1 0 1,0 0-1,0 0 0,0 0 0,0 0 0,1 0 0,23 1 83,-2-1-423,26 0 250,-45 1-650,1-1 0,-1 1 0,1 0-1,7 4 1,1 2-1198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30:16.32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72 24 2816,'-11'-8'487,"-6"-4"1549,16 11-1910,0 1 1,0-1-1,1 1 0,-1 0 0,0-1 0,0 1 0,0 0 1,0 0-1,0-1 0,1 1 0,-1 0 0,0 0 1,0 0-1,0 0 0,0 0 0,0 0 0,-1 1 0,-9 0 1009,10-1-1117,1 0 0,-1 0 1,1-1-1,0 1 0,-1 0 0,1 0 1,-1 0-1,1 0 0,-1 0 1,1 0-1,-1 1 0,1-1 0,-1 0 1,1 0-1,-1 0 0,1 0 1,-1 0-1,1 1 0,-1-1 0,1 0 1,0 0-1,-1 1 0,1-1 1,-1 0-1,1 1 0,0-1 0,-1 1 1,1-1-1,0 0 0,0 1 1,-1-1-1,1 1 0,0-1 1,0 0-1,0 1 0,-1-1 0,1 1 1,0-1-1,0 1 0,0-1 1,0 1-1,0-1 0,0 1 0,0-1 1,0 1-1,0-1 0,0 1 1,0-1-1,0 1 0,1-1 0,-1 2 1,3 10 191,1 0 1,0 0 0,1 0-1,0-1 1,1 0 0,0 0-1,11 15 1,67 92 1101,-6-9-485,-62-83-595,-1 0 0,-2 1 0,0 1 0,-2 0 0,-1 1 0,-2-1 0,8 42 0,-9-20 45,-2 0 0,-2 0 1,-6 78-1,0-97-33,-1-1-1,-2 1 1,-1-1 0,-2 0-1,-17 41 1,-75 136 399,77-163-524,-52 89 323,73-129-558,2-5-681,2-7-988,17-20-4044,-2 11 3301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25:22.2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36 3904,'0'0'4437,"1"0"-3941,79-4 1709,82-14 0,-149 17-1964,87-7 655,-69 5-913,42 2 0,-48 1-77,-1 1 261,43 8 0,-32-4-64,-28-4-230,0 1 0,0-1-1,0 1 1,0 1 0,10 4 0,-15-6-281,0 0 0,1 0 0,-1 1 0,0-1 0,0 1 0,0-1 0,0 1 0,0 0 0,-1-1 0,1 1 0,-1 0 0,1 0 0,-1 0 0,1 0 0,-1 1 0,0-1 0,0 0 0,0 1 0,1 3 0,-1 11-2834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30:20.22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105 93 2976,'-6'11'4188,"5"-8"-3966,0 0 0,0 0 0,0 0 0,-1-1 0,1 1 0,-1 0 0,0-1 0,-3 4 0,5-5-140,0 0-1,-1 0 0,1 0 0,0-1 0,0 1 0,0 0 0,0 0 1,0 0-1,0 0 0,0 0 0,0 0 0,0 0 0,0 0 0,0 0 1,1 0-1,-1-1 0,0 1 0,1 0 0,-1 0 0,1 0 0,0 1 1,1 1 131,-1 1 1,1-1-1,0 0 1,0 0-1,5 5 1,4 2 183,1 0 0,0 0 0,1-2 1,0 1-1,14 6 0,-22-13-315,-1 0 0,0 0 0,1-1 0,-1 1 0,1-1 0,0 0 0,0 0 1,-1-1-1,1 1 0,0-1 0,0 0 0,-1-1 0,1 1 0,0-1 0,0 0 0,-1 0 0,1 0 0,-1 0 0,1-1 0,4-2 1,-5 1-37,0 1 0,-1-1 0,1 0 0,-1 0 0,0 0 0,0-1 0,0 1 0,0-1 0,-1 1 0,1-1 0,-1 0 0,0 0 0,0 0 0,0 0 0,-1 0 0,3-9 0,-3 6-13,1-1 0,-1 0-1,-1 0 1,1 0 0,-1 0 0,-1 0-1,0 0 1,-2-12 0,1 12-69,0 0 1,0 1-1,-1-1 1,0 0-1,-7-10 1,9 15 14,-1 1-1,1 0 1,-1 0 0,1 0 0,-1 0 0,0 0 0,0 1 0,0-1 0,0 0 0,0 1-1,0-1 1,0 1 0,-1 0 0,1 0 0,0 0 0,-1 0 0,1 0 0,-1 0 0,1 1 0,-1-1-1,1 1 1,-3 0 0,-2 0-24,0 1-1,0 0 0,1 1 1,-1-1-1,1 1 1,-1 1-1,1-1 0,0 1 1,0 0-1,0 0 1,0 1-1,-7 5 0,-7 7-156,-33 35 0,37-34 141,0 1 0,-21 33 1,32-44 72,0 0 0,1 1 0,0 0 0,1 0 1,0 0-1,0 0 0,1 1 0,0-1 0,0 1 1,-1 14-1,4-18 43,-1-1 0,1 0 0,-1 0 0,1 0 1,0 0-1,1 0 0,-1 0 0,1 0 0,0 0 0,0-1 0,0 1 1,0-1-1,0 1 0,1-1 0,0 0 0,0 0 0,0 0 0,0 0 1,0 0-1,0-1 0,1 1 0,-1-1 0,7 3 0,6 2 120,-1 0 0,1-1 0,0-1-1,23 4 1,-11-4-61,0-1 0,1-2 0,39-2 0,-43 0-645,-23 0 383,-1 0-26,-1 1-1,1-1 1,-1 0-1,1 0 1,-1 0-1,1-1 1,-1 1-1,1 0 1,0 0 0,-1 0-1,1 0 1,-1 0-1,1-1 1,-1 1-1,1 0 1,-1-1 0,1 1-1,-1 0 1,1-1-1,4-4-1755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30:20.94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10 31 2976,'-9'1'6992,"18"-11"-4768,-8 8-2195,1 0 0,-1 1 0,1-1 0,-1 1 0,1-1 0,0 1 0,0-1 0,-1 1 0,1 0 0,0 0 0,0 0 0,0 0 1,1 0-1,-1 1 0,0-1 0,0 1 0,0-1 0,0 1 0,1 0 0,-1-1 0,0 1 0,0 0 0,1 1 0,-1-1 0,0 0 0,0 1 1,0-1-1,3 2 0,-3-1-26,1 0 0,-1 0 1,1 0-1,-1 0 0,1 1 1,-1-1-1,0 1 0,0 0 1,0 0-1,0 0 0,0 0 0,0 0 1,0 0-1,-1 0 0,1 0 1,-1 1-1,1-1 0,-1 1 1,0-1-1,0 1 0,0-1 1,-1 1-1,2 4 0,-2-1 16,1 1 0,-1-1 0,-1 1 1,1 0-1,-1-1 0,0 1 0,0-1 0,-1 0 0,0 1 0,0-1 0,-5 10 0,-4 4 20,-1-1 0,-14 19-1,1-2 71,21-30-48,0-2 91,2 1 0,-1-1 0,1 0 0,-4 9 0,5-13-120,1 1 0,0 0 0,0-1-1,-1 1 1,1 0 0,0-1 0,0 1-1,0-1 1,0 1 0,0 0 0,0-1-1,0 1 1,0 0 0,0-1 0,1 1-1,-1 0 1,0-1 0,0 1 0,0-1-1,1 1 1,-1 0 0,0-1 0,1 1-1,-1-1 1,0 1 0,1-1 0,-1 1-1,1-1 1,-1 1 0,1-1 0,-1 0-1,1 1 1,-1-1 0,1 0 0,0 1-1,-1-1 1,1 0 0,-1 0 0,1 1-1,0-1 1,-1 0 0,1 0 0,-1 0-1,2 0 1,29 4 478,43 0 0,-6 0-421,-34 1 201,-4-1-1426,-11-2-4332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30:22.12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39 126 3392,'-5'10'3862,"2"11"-3455,2-14 33,-11 113 941,8-54-606,1-8-211,-2-6 137,1 88 1,4-84-89,-1-39-210,1 0 1,3 31 0,1-36 314,-4-12-700,1 0 1,-1 0-1,0 0 1,0 0-1,0 0 1,0 0-1,1 0 1,-1 0-1,0 0 1,0 0-1,0 0 1,0 0-1,1 0 1,-1 0-1,0 0 1,0 0-1,0 0 1,0 0-1,0 0 1,1 0-1,-1 0 1,0 0-1,0-1 1,0 1-1,0 0 1,0 0-1,0 0 1,0 0-1,1 0 1,-1 0-1,0-1 1,0 1-1,0 0 1,0 0-1,0 0 1,0 0-1,0 0 1,0-1-1,0 1 1,8-28 533,1-43-185,-4 20-259,43-383 302,-38 312-1364,33 418 730,-34-240 328,-3-12 233,24 82 0,-29-122-242,0 0-1,0-1 1,1 1-1,-1-1 1,1 1-1,0-1 1,0 0-1,1 1 1,3 3-1,-6-6-65,1-1-1,-1 0 0,1 1 0,-1-1 1,1 0-1,-1 1 0,1-1 1,-1 0-1,1 0 0,0 0 0,-1 0 1,1 1-1,-1-1 0,1 0 0,0 0 1,-1 0-1,1 0 0,-1 0 1,1 0-1,-1-1 0,1 1 0,0 0 1,-1 0-1,1 0 0,0-1 0,1 0 10,-1 0 0,1 0 0,-1-1 0,1 1-1,-1 0 1,1-1 0,-1 1 0,0-1-1,0 0 1,0 0 0,1-2 0,17-35 46,18-53 0,-16 36-18,3-4 28,26-103-1,-45 141-144,2-12-102,21-60 0,-27 92 88,0-1-1,0 1 1,0 0 0,0 0 0,1 0-1,-1 0 1,1 0 0,2-3 0,-4 5 49,1 0 0,-1 0 1,0-1-1,0 1 0,1 0 1,-1 0-1,0 0 0,0 0 1,1 0-1,-1 0 1,0 0-1,1-1 0,-1 1 1,0 0-1,1 0 0,-1 0 1,0 0-1,1 0 1,-1 0-1,0 0 0,0 0 1,1 1-1,-1-1 0,0 0 1,1 0-1,0 0 0,-1 1 0,1 0 0,0-1 0,-1 1-1,1 0 1,0 0 0,-1 0-1,1-1 1,-1 1 0,1 0 0,-1 0-1,1 0 1,-1 0 0,0 1-1,25 100-271,27 103 500,-34-131-200,47 229 570,-64-295-557,0-1 0,-1 0 0,0 11 0,0-3-120,0-14 95,0-1-57,0 0-1,0 1 0,0-1 0,0 0 0,0 0 0,0 0 0,0 1 1,0-1-1,0 0 0,0 0 0,0 1 0,0-1 0,0 0 0,0 0 1,0 1-1,0-1 0,0 0 0,0 0 0,0 0 0,0 1 0,0-1 1,0 0-1,-1 0 0,1 0 0,0 1 0,0-1 0,0 0 0,0 0 0,0 0 1,-1 0-1,1 1 0,0-1 0,0 0 0,0 0 0,-1 0 0,1 0 1,0 0-1,0 0 0,0 0 0,-1 0 0,1 0 0,0 0 0,0 0 1,-1 1-1,1-1 0,-5 0-1483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30:22.85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25 34 2496,'-11'-10'1104,"7"6"-225,6 7 860,-2-3-1542,-1-1 0,1 1 0,0 0 0,-1 0 0,1 0 0,-1 0 0,1 0 0,0 0 0,-1 0 0,1-1 0,-1 1 0,1 0 0,0 0 0,-1 0-1,1 1 1,-1-1 0,1 0 0,0 0 0,-1 0 0,1 0 0,-1 0 0,1 0 0,-1 1 0,0-1 544,5-4 31,-1 2-601,0 0 0,1 0-1,0 0 1,-1 1 0,1 0 0,0-1-1,-1 1 1,1 1 0,0-1-1,0 0 1,0 1 0,5 0 0,7-2-76,-9 2-92,-1-1 0,0 1-1,0 0 1,0 0 0,0 0 0,0 1 0,0 0 0,8 3-1,-12-4-5,0 1 0,0 0 0,0 0 0,0 0 0,0 0 0,0 0 0,0 0 0,0 0-1,-1 1 1,1-1 0,-1 1 0,1-1 0,-1 1 0,1-1 0,-1 1 0,0 0-1,0 0 1,0 0 0,0 0 0,0 0 0,0 0 0,-1 0 0,1 0 0,-1 0-1,1 0 1,-1 3 0,1 4-16,-1 0 0,-1 0 0,0 0 0,0-1 0,0 1 0,-4 9 0,-20 51 113,18-53 44,0 1 0,2 0 0,0 0 0,-5 28 0,10-42-56,0 0 0,0 0 0,0 1 0,0-1 0,0 0 1,1 1-1,-1-1 0,1 0 0,0 0 0,0 0 0,0 0 0,0 0 0,1 0 1,-1 0-1,1 0 0,0 0 0,-1-1 0,1 1 0,1-1 0,-1 1 0,0-1 0,3 3 1,1-1 22,0-1 0,0 0 0,0 0 0,0 0 0,0 0 0,0-1-1,1 0 1,-1-1 0,13 3 0,80 4 84,-31-4-474,-53-4-712,-2 0 266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30:24.16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0 126 2496,'0'0'6741,"1"0"-6245,180-15 2290,-150 11-2495,223-37 1064,326-10 395,-515 47-1687,194-7 140,-186 13-208,117 16-1,-183-17-72,1 1-1,-1 0 0,9 4 1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30:24.90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8 70 5888,'-3'-3'470,"-1"-2"1062,4 4-1512,0 1 1,0 0-1,0 0 0,0 0 1,0 0-1,0 0 1,0 0-1,0 0 0,0 0 1,0 0-1,0 0 0,0 0 1,0-1-1,0 1 1,0 0-1,0 0 0,0 0 1,0 0-1,0 0 0,0 0 1,0 0-1,0 0 1,0 0-1,0 0 0,0 0 1,0-1-1,0 1 0,0 0 1,0 0-1,0 0 1,0 0-1,0 0 0,1 0 1,-1 0-1,0 0 0,0 0 1,0 0-1,0 0 1,0 0-1,0 0 0,0 0 1,0 0-1,0 0 0,0 0 1,0 0-1,1 0 1,-1 0-1,0 0 0,0 0 1,0 0-1,0 0 0,0 0 1,0 0-1,0 0 1,1 0 989,8 16 665,11 25-234,18 57 1,-24-57-817,34 66 0,11 10 142,-29-57-505,18 24 687,-40-69 774,-6-18-1376,1 2-287,0 0 1,-1-1-1,1 1 0,-1-1 1,1 0-1,-1 1 0,0-1 1,1 0-1,-1-1 1,4-4-1,18-31 250,1 2-122,83-106 219,-74 95-382,196-269-643,-228 314 619,0 0-315,-1 0 0,0 1 1,1-1-1,-1 0 0,0 0 0,0 0 0,0 0 1,-1 0-1,1 0 0,1-4 0,-3 2-3158,-4 8 43,-5 10 480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30:26.76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213 5 4064,'-5'-5'15125,"5"28"-15019,5 439 396,3-319 463,-8-142-709,0 0-232,0-1 0,-1 1 0,1 0 0,-1-1 0,0 1 0,1 0 0,-1-1 0,1 1 0,-1-1 0,0 1 0,-1 0 0,-5 0-44,0 0 0,1 1 0,-1 0 0,0 0 0,1 0 0,-1 1 0,1 0-1,-6 4 1,-5 1 46,2 0 125,0-1-194,0 0 0,0-1 0,-19 6 0,17-6 28,-2-1 78,63-19 790,-5-1-708,-27 10-95,0 0-1,14-3 1,-8 4-43,47-11 45,108-13 1,57 24 218,-176 4-398,-47 0 86,-3-1 21,0 1 0,1 1 0,-1-1 0,1 0-1,-1 1 1,7 2 0,-6 0-310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30:27.62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185 43 2656,'-30'0'3594,"20"-6"-1354,2 6-1364,7 0-677,0 0-1,0 1 0,0-1 1,0 0-1,-1 0 0,1-1 0,0 1 1,0 0-1,0 0 0,0 0 1,0-1-1,0 1 0,0-1 1,-2 0-1,-6 1 3514,14-2-2704,84-12 970,-47 8-1586,83-1 0,-58 4-290,-18 2-114,-1 1 0,0 2 0,50 9 0,-90-9-119,-17-1 102,-5 0 23,-326 15 6,14-12-128,424-23 112,-28 12-2074,-35 2 869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30:28.48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11 96 2976,'-10'-24'7605,"11"21"-7175,0 1 0,1 0 0,-1 0 0,1 0 0,0 0 0,-1 0-1,1 0 1,0 1 0,0-1 0,0 0 0,0 1 0,5-3 0,0-1-290,1 0 0,1 1 0,12-5 0,1 3 20,0 1 0,0 1 0,27-2 0,-45 6-164,-1 0-1,1 0 1,0 0 0,-1 0-1,1 1 1,-1-1-1,1 1 1,-1 0-1,1 0 1,-1 0 0,1 1-1,-1-1 1,0 1-1,5 2 1,-7-2-1,1-1 0,0 1 1,-1 0-1,1-1 0,0 1 0,-1 0 0,0 0 0,1 0 1,-1 0-1,0 0 0,0 0 0,0 0 0,-1 0 1,1 0-1,0 1 0,-1-1 0,1 0 0,-1 1 0,0-1 1,0 0-1,0 1 0,0-1 0,0 0 0,-1 3 0,-1 7 16,-2-1-1,1 1 0,-1-1 0,-1 0 0,0 0 0,-1 0 0,-10 15 0,-55 65 203,-26 23 523,96-112-655,-1 0 1,0 0-1,1 0 1,0 0 0,-1 1-1,1-1 1,0 0-1,-1 5 1,1-7-49,1 1 1,0 0 0,0-1-1,0 1 1,0 0-1,1-1 1,-1 1 0,0-1-1,0 1 1,0 0-1,0-1 1,1 1-1,-1-1 1,0 1 0,1 0-1,-1-1 1,0 1-1,1-1 1,-1 1-1,0-1 1,1 1 0,-1-1-1,1 0 1,-1 1-1,1-1 1,-1 1-1,1-1 1,0 0 0,-1 0-1,1 1 1,-1-1-1,1 0 1,0 0-1,0 1 1,15 3 74,0-1 0,1 0 0,-1-1 0,1-1 0,-1 0 0,19-3 0,-4 2-144,93 0-3196,-85 3 1398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30:34.25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427 4 3072,'0'0'63,"0"0"-1,-1 0 1,1-1 0,0 1-1,0 0 1,0 0 0,0 0 0,0-1-1,0 1 1,0 0 0,0 0-1,-1 0 1,1 0 0,0 0 0,0-1-1,0 1 1,0 0 0,0 0-1,-1 0 1,1 0 0,0 0 0,0 0-1,0 0 1,-1 0 0,1-1-1,0 1 1,0 0 0,0 0 0,-1 0-1,1 0 1,0 0 0,0 0-1,0 0 1,-1 0 0,-2 1 3118,-36 50 24,23-34-2847,0 0 1,-1-1-1,-31 23 0,-17 16 129,44-35-283,1 1-1,-22 31 1,33-39-142,1 1-1,0 1 1,0-1 0,1 1 0,-8 28-1,-9 49 327,3 0-1,-8 98 1,26-153 52,1 62 1,4-78-151,0 0 0,1 0 0,2-1 0,9 31-1,-1-19-115,2 0-1,1-1 0,26 38 1,-36-59-170,-4-6-127,1 0-1,0 1 1,0-1-1,4 5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25:23.5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5 2400,'0'0'34,"0"0"0,0 0 0,-1 0 1,1 0-1,0 0 0,0 0 0,0 0 0,0 0 0,0 0 1,0 0-1,0 0 0,0 0 0,-1 0 0,1 0 1,0-1-1,0 1 0,0 0 0,0 0 0,0 0 0,0 0 1,0 0-1,0 0 0,0 0 0,0 0 0,0 0 0,0-1 1,0 1-1,0 0 0,0 0 0,-1 0 0,1 0 0,0 0 1,0 0-1,0 0 0,0-1 0,0 1 0,0 0 1,0 0-1,1 0 0,-1 0 0,0 0 0,0 0 0,0 0 1,0-1-1,0 1 0,0 0 0,0 0 0,0 0 0,0 0 1,0 0-1,0 0 0,0 0 0,0 0 0,0 0 0,0 0 1,1-1-1,-1 1 0,0 0 0,0 0 0,0 0 0,0 0 1,0 0-1,0 0 0,0 0 0,1 0 0,-2 0 60,1 0-1,0 0 1,0 1 0,-1-1-1,1 0 1,0 0-1,0 0 1,-1 0-1,1 1 1,0-1 0,0 0-1,0 0 1,-1 0-1,1 1 1,0-1-1,0 0 1,0 0-1,0 1 1,0-1 0,-1 0-1,1 0 1,0 1-1,0-1 1,0 0-1,0 1 1,0-1-1,0 0 1,0 0 0,0 1-1,0-1 1,0 0-1,0 1 1,0-1-1,0 0 1,1 0 0,-1 1-1,4 23 229,0 1 0,0 36-1,1 8-161,0 37 346,0-9-265,3 32 164,-6-83-294,4 27 370,-5-61 1759,5-20-1994,3-24-350,-8 25 102,1 1-1,-1-1 0,2 0 0,4-9 0,-3 8-54,1 1 0,0 0-1,1 0 1,0 1 0,0-1-1,0 1 1,8-6 0,-3 3 9,-7 6 1,-1 0 0,1 0 0,-1 0 0,1 0-1,0 0 1,1 1 0,-1 0 0,0 0 0,0 0 0,9-2 0,2 1 14,-11 1-32,0 1 0,1 0-1,-1 0 1,1 1 0,-1 0 0,1-1 0,8 2 0,-5 2-74,-6-1 172,-1 0 0,1-1 0,-1 1 1,0 0-1,0 0 0,0 0 0,0 0 0,0 0 0,0 0 0,-1 0 1,1 0-1,-1 0 0,1 0 0,-1 3 0,1 34 299,-1-25-286,0-10-44,0 17 207,0-1 0,-2 1-1,-5 31 1,3-32 298,-2-28-6539,1 0 1888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30:35.09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47 4 4224,'-4'-3'1627,"8"6"218,1 5-869,-3-3-737,0 0 1,0 0-1,-1 0 1,1 0-1,-1 0 1,0 0-1,-1 0 1,1 10-1,-5 42 449,4-54-619,-25 202 1414,13-120-892,-9 114 1041,20-195-1527,1 0 0,-1 0 0,1 1 0,0-1 0,0 0 0,2 9 0,-2-12-53,1-1 1,-1 1 0,0 0-1,1 0 1,-1 0 0,0 0-1,1 0 1,-1-1 0,1 1-1,0 0 1,-1 0-1,1-1 1,0 1 0,-1 0-1,1-1 1,0 1 0,0-1-1,-1 1 1,1-1 0,0 1-1,0-1 1,0 1 0,0-1-1,0 0 1,-1 0 0,1 1-1,0-1 1,0 0 0,0 0-1,0 0 1,0 0 0,0 0-1,0 0 1,0 0-1,0 0 1,1-1 0,50-5-83,20-3 289,-40 5-223,-1 1 1,61 2-1,-44 2 74,-47-1-188,-1 0-1,0 0 1,1 0 0,-1 0 0,0 0-1,0 0 1,1 0 0,-1 0-1,0 0 1,1 0 0,-1 0 0,0 0-1,1 0 1,-1 0 0,0 0 0,0 0-1,1 0 1,-1 0 0,0-1 0,1 1-1,-1 0 1,0 0 0,0 0 0,1 0-1,-1-1 1,0 1 0,0 0 0,0 0-1,1 0 1,-1-1 0,0 1 0,0 0-1,0-1 1,0 1 0,1 0 0,-1 0-1,0-1 1,0 1 0,0 0 0,0-1-1,0 1 1,0 0 0,0 0 0,0-1-1,0 1 1,0 0 0,0-1-1,0 1 1,0-4-1356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30:35.43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11 70 3808,'0'0'109,"-8"-11"907,8 11-953,0 0 0,-1 0 1,1-1-1,0 1 0,0 0 0,0 0 1,-1-1-1,1 1 0,0 0 0,0 0 0,0-1 1,0 1-1,0 0 0,-1-1 0,1 1 1,0 0-1,0 0 0,0-1 0,0 1 0,0 0 1,0-1-1,0 1 0,0 0 0,0-1 1,0 1-1,0 0 0,0-1 0,1 1 0,-1 0 1,0 0-1,0-1 0,0 1 0,0 0 1,0-1-1,1 1 0,-1 0 0,0 0 0,0-1 1,0 1-1,1 0 0,39-16 3968,-27 10-3459,1 0 0,0 1 1,16-3-1,-11 5-478,0 1 0,0 1 0,1 1 0,-1 0 0,0 1 0,1 1 0,34 9 0,17 1-2377,-71-12 2167,0 0-1,0 0 1,0 0-1,1 0 1,-1 1-1,0-1 1,0 0 0,0 0-1,1 0 1,-1 0-1,0 0 1,0 0-1,0 0 1,1 0-1,-1 0 1,0 0-1,0 0 1,1 0-1,-1 0 1,0 0 0,0 0-1,0 0 1,1 0-1,-1 0 1,0 0-1,0 0 1,1 0-1,-1 0 1,0 0-1,0 0 1,0 0-1,1-1 1,-1 1-1,0 0 1,0 0 0,0 0-1,0 0 1,0 0-1,1-1 1,-4-5-3327,-1 2 926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30:35.79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14 61 4992,'-11'-12'1589,"11"12"-1528,0-1-1,0 1 1,-1 0-1,1 0 1,0-1-1,0 1 0,-1 0 1,1-1-1,0 1 1,0 0-1,0 0 1,0-1-1,0 1 1,0 0-1,-1-1 1,1 1-1,0-1 1,0 1-1,0 0 1,0-1-1,0 1 1,0 0-1,0-1 1,0 1-1,0 0 1,1-1-1,-1 1 1,0 0-1,0-1 0,0 1 1,0 0-1,0-1 1,1 1-1,-1 0 1,0 0-1,0-1 1,0 1-1,1-1 1,12-6 1903,-9 5-1754,3-1 163,0-1 0,1 1-1,-1 1 1,1-1 0,0 1-1,9-1 1,50-2 272,85 3-36,-121 4-1252,-1 1 0,1 2 0,30 8 0,-25-1-818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30:36.40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133 19 3392,'-13'-19'2016,"10"30"6327,-8 51-6585,10-54-1580,1 0 0,1 14-1,-1 16 101,-4 40 49,4-58-229,-1 0 0,-1 0-1,0 0 1,-7 23-1,7-35-116,1-2 137,-1-1-1,0 1 1,0 0-1,-4 7 1,6-13-100,0 1-1,-1-1 1,1 1-1,0-1 1,-1 0 0,1 1-1,0-1 1,0 0 0,-1 1-1,1-1 1,-1 0-1,1 0 1,0 1 0,-1-1-1,1 0 1,-1 0-1,1 0 1,0 1 0,-1-1-1,1 0 1,-1 0 0,1 0-1,-1 0 1,1 0-1,-1 0 1,0 0 5,0-1 0,0 1 0,0-1 0,0 1 0,1-1 0,-1 0 0,0 1 1,0-1-1,1 0 0,-1 0 0,0 1 0,1-1 0,-1 0 0,1 0 0,-1 0 0,0-2 0,-7-10-20,-20-45 367,25 51-305,1 0 0,0 0 0,0-1-1,0 1 1,1-1 0,-1-12 0,2 18-67,1-1-1,-1 1 1,0 0 0,1-1 0,-1 1-1,1 0 1,0 0 0,0-1 0,0 1 0,0 0-1,0 0 1,0 0 0,0 0 0,1 0-1,-1 1 1,1-1 0,0 0 0,-1 1-1,1-1 1,0 1 0,0-1 0,0 1 0,2-1-1,7-3 128,-1 0 1,1 1-1,19-5 0,-19 6-124,2 0 49,0 0 0,-1 2 1,15-1-1,17-3-134,-20 5-1119,-11 1-5279,-9-1 4301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30:36.88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111 1 6464,'0'0'189,"1"0"1,-1 0-1,1 0 1,-1 0 0,1 0-1,0 0 1,-1 0-1,1 0 1,-1 0-1,1 0 1,0 0-1,-1 0 1,1 0 0,-1 0-1,1 0 1,-1 1-1,1-1 1,-1 0-1,1 0 1,0 1-1,-1-1 1,0 0 0,1 1-1,-1-1 1,1 0-1,-1 1 1,1-1-1,-1 1 1,0-1-1,1 1 1,-1 0 0,13 19 1990,-12-19-2213,2 5 219,-1-1-1,0 0 1,0 1 0,-1 0 0,1-1 0,-1 1-1,0 0 1,-1 0 0,1 0 0,-2 10 0,0-2-149,-1 0 0,0 0 0,-6 17 0,4-17-171,-1 0 0,0-1 1,-1 1-1,0-1 0,-1-1 0,-1 1 1,0-1-1,-1-1 0,0 1 0,-1-1 1,0-1-1,-17 15 0,0-5-1172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30:38.16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41 45 3552,'0'-4'891,"-1"0"1337,1 4-2095,-1 0 1,1 0-1,-1 0 0,1 0 1,0 0-1,-1 0 0,1 0 1,0 0-1,-1 0 1,1-1-1,0 1 0,0 0 1,-1 0-1,1 0 0,0 0 1,-1 0-1,1-1 0,0 1 1,-1 0-1,1 0 1,0 0-1,0-1 0,0 1 1,-1 0-1,1-1 0,0 1 1,-15 0 1339,11 0 34,14 1 2595,38 3-2939,-36-2-999,1-1 0,0-1 0,13 0 0,71-6 436,36-3-54,-8-14-455,-116 22-68,-8 0-29,1 1 0,-1 0 0,0-1-1,0 1 1,1 0 0,-1 0 0,0 0-1,1 0 1,-1 0 0,0 0 0,1 1 0,-1-1-1,2 1 1,-2 0-53,-9 19-26,3-12 43,0 0-1,0 0 0,-10 9 1,-10 16-103,-53 95 250,43-65-61,-85 109-1,81-130-61,-80 69 0,109-103 44,-45 39 304,110-50 134,257-3 397,-191 8-879,-115-2 3,1 0 0,-1 1 0,0-1 0,0 2-1,11 2 1,-16-3-401,-6-1-3918,4 0 4006,0 0 1,0 0-1,0 0 0,1-1 1,-1 1-1,0 0 1,0 0-1,1 0 0,-1-1 1,0 1-1,0-1 1,1 1-1,-1 0 0,0-1 1,1 1-1,-2-2 1,0-8-3791,2 3 1356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30:38.55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45 3904,'0'-17'1253,"2"12"-762,0 3-315,0 0 0,-1 0 0,1 0 0,0 1 0,0-1 0,0 1 0,0-1 0,0 1 0,0 0 0,0 0 0,0 0 0,1 0 0,-1 0 0,0 1 0,1-1 0,-1 0 0,0 1 0,1 0 0,-1 0 0,1 0 0,-1 0 0,0 0 0,1 0 0,-1 0 0,5 2 0,5 3 222,0 0 0,0 2 1,0-1-1,0 1 1,-1 1-1,0 0 0,-1 0 1,0 1-1,12 15 1,-5-6-66,-2 1 0,0 0 1,-2 1-1,0 1 0,-1 0 1,-1 1-1,16 45 0,-17-29-116,-2 0 0,-1 0 1,-3 1-1,-1 0 0,-1-1 0,-7 67 0,3-90-194,0 0-1,-1 0 0,0-1 1,-2 1-1,1-1 1,-2 0-1,0 0 0,0-1 1,-2 0-1,1 0 1,-2 0-1,1-1 0,-2-1 1,-15 16-1,-9 4-795,2-2 223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30:43.24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0 321 2240,'9'1'5160,"10"-3"-3459,21-6-994,-31 6-355,9-3-207,0 1 0,0 1 1,34-2-1,175-4 1562,-174 9-1473,212 5 737,-136-4-525,149-18 0,-28 0-90,44-3-41,15 1 207,-15 5-120,-49 1-324,-149 13-94,97 12 0,17-7 343,-130-6-211,-70 1-101,75-1 69,-1 4 0,85 14-1,-61-2 36,138 0-1,-103-9-211,-47-3 164,32 2 184,231 3-220,-235-9 202,-39 2-124,-4 0 193,91-10 0,-163 8-301,221-30 177,-46 13-18,-61 8-168,186-16 193,-1 25-298,-133 3 329,-94-3-259,276-4 23,-356 5 22,254-9 132,150-17-118,-139 11-120,-6 2 263,136-11-166,27 1 67,-129 9-63,-6 0-141,16 6 220,213-12 59,-293 14 78,-7 1 185,-101 4-145,278 4-21,-3 26 375,-160-8-364,35 5 327,-66 1-713,-97-10 278,-72-14-70,0-1 0,53-3-1,-64 0-7,71-4-11,39-1 28,95-1-196,-215 6 100,-6 2-193,-1-1-1,0 0 1,0-1 0,1 1 0,-1-1-1,0 1 1,0-1 0,0 0 0,0 0-1,0 0 1,0 0 0,0-1 0,4-2-1,-6 4 83,-1-1-1,0 1 0,1 0 0,-1-1 0,0 1 0,0 0 0,1-1 0,-1 1 0,0-1 0,0 1 0,0 0 1,0-1-1,1 1 0,-1-1 0,0 1 0,0 0 0,0-1 0,0 1 0,0-1 0,0 1 0,0-1 0,0 1 0,0-1 1,0 1-1,0 0 0,0-1 0,-1 1 0,1-1 0,0 1 0,0 0 0,0-1 0,-1 1 0,1-1 0,0 1 1,0 0-1,-1-1 0,1 1 0,-1-1 0,-6-7-5043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30:46.47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12 15 2720,'0'0'2363,"-12"0"1983,13 0-4186,-1-1 0,0 1 1,0-1-1,1 1 0,-1-1 0,0 1 0,0 0 1,0-1-1,1 1 0,-1-1 0,0 1 0,0-1 1,0 1-1,0-1 0,0 1 0,0-1 0,0 1 0,0-2 1,0-2 462,0 6-594,0-2 174,-1 3-135,1-1 0,-1 0 0,1 0 0,0 0 0,0 0 0,0 0 0,1 4 0,0 1 76,-1-6-129,12 458 2236,-12-439-2070,0-17-159,-1-1-1,1 1 0,0-1 1,0 0-1,0 1 0,1-1 1,-1 1-1,0-1 0,1 0 1,0 1-1,-1-1 0,3 4 1,-2-5 186,-1-12-4037,-3-3 791,1 8 1958,2-6-594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30:46.99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205 1 3392,'-7'0'7334,"1"12"-6903,-6 4 135,-2 0 1,-22 22-1,28-30-462,-5 4 166,-20 14 0,22-18-196,0 0 0,1 1 1,-11 11-1,20-18-63,-16 20 83,17-21-65,-1 0 1,1-1-1,-1 1 1,1 0-1,0-1 1,-1 1-1,1 0 1,0 0-1,0-1 1,-1 1-1,1 0 1,0 0-1,0-1 1,0 1-1,0 0 1,0 0-1,0 0 1,0-1-1,0 1 1,0 0-1,1 0 1,-1 0-1,0-1 0,0 1 1,1 0-1,-1-1 1,1 1-1,0 1 1,0-2 57,0 1 1,1-1-1,-1 0 1,1 0-1,-1 1 1,0-1-1,1 0 1,-1 0-1,1 0 1,-1-1-1,0 1 1,1 0-1,-1 0 1,1-1-1,1 0 1,4-1 117,79-14 342,-54 9-503,37-4 0,62 5-8,-107 7-103,0 0 1,0 2 0,34 8-1,-44-7-903,-1 4 245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25:23.9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388 18 2912,'1'-8'212,"0"0"4031,-1 8-4124,-1 0 0,1-1 0,0 1 0,-1 0 0,1 0 1,-1 0-1,1 0 0,-1 0 0,1 0 0,0 0 0,-1 0 0,1 0 0,-1 0 0,1 0 1,-1 0-1,1 0 0,-1 0 0,1 0 0,0 0 0,-1 1 0,1-1 0,-1 0 0,1 0 0,0 0 1,-1 1-1,-6 2 92,0 0 1,0 1 0,0 0 0,1 0-1,0 1 1,-8 7 0,-31 35 371,28-29-360,-118 121 363,119-123-449,-22 16 1,21-19-164,-19 20 1,32-28 447,-10 7-4545,14-11 4070,0-1 0,0 0 0,0 0 0,0 0 1,0 0-1,0 0 0,0 0 0,-1 0 0,1 0 1,0 0-1,0 0 0,0 0 0,0 0 0,0 0 0,0 0 1,0 0-1,0 0 0,0 0 0,0 0 0,0 0 1,-1 0-1,1-1 0,0 1 0,0 0 0,0 0 1,0 0-1,0 0-528,0 0 528,0-1 0,0 1 0,0 0 1,0 0-1,0 0 0,0 0 0,0 0 0,0 0 1,0 0-1,0 0 0,0 0 0,0 0 0,0 0 0,0-1 1,0 1-1,0 0 0,0 0 0,0 0 0,3-13-1928,9-23-808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30:49.81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174 0 1472,'0'0'1579,"-18"1"3055,-19 11-1551,28-9-2657,7-3-368,1 0 1,0 1-1,0-1 1,0 0-1,0 1 0,0-1 1,-1 1-1,1-1 1,0 1-1,0 0 0,0-1 1,1 1-1,-1 0 1,0 0-1,0 0 0,0 0 1,0 0-1,0 1 1,-10 18 137,1 1 0,0 0 1,2 1-1,-8 29 1,-14 93 767,30-142-938,-2 6 108,1 0 0,0 0-1,1 0 1,0 9 0,0-16-97,0 1-1,0-1 1,1 0-1,-1 0 1,0 0 0,1 0-1,-1 0 1,0 1 0,1-1-1,-1 0 1,1 0-1,0 0 1,-1 0 0,1 0-1,1 1 1,-1-2-3,0 1 0,0-1 1,0 1-1,-1-1 0,1 0 0,0 0 0,0 1 0,0-1 1,0 0-1,0 0 0,0 0 0,0 0 0,0 0 1,0 0-1,0 0 0,-1 0 0,1-1 0,0 1 1,0 0-1,0 0 0,0-1 0,0 1 0,1-1 0,2-2 7,1 0 0,-1-1-1,1 1 1,-1-1-1,0 0 1,0 0-1,6-9 1,6-6-62,-6 9 37,-5 4-121,0 1 1,12-9-1,-17 14 87,1 0-1,-1 0 1,0-1 0,1 1 0,-1 0-1,0 0 1,1 0 0,-1 0 0,0 0 0,1 0-1,-1-1 1,0 1 0,1 0 0,-1 0-1,1 0 1,-1 0 0,0 0 0,1 0 0,-1 0-1,0 1 1,1-1 0,-1 0 0,0 0 0,1 0-1,-1 0 1,0 0 0,1 0 0,-1 1-1,0-1 1,1 1 0,8 11-262,1 24 151,-9-31 111,1 3 90,0-1-1,1 1 1,0-1 0,0 1-1,1-1 1,-1 0 0,2-1-1,8 13 1,-10-16 24,-1-1-1,1 1 1,-1-1 0,1 0 0,0 0 0,0 0-1,0 0 1,0 0 0,0-1 0,1 1-1,-1-1 1,0 0 0,1 0 0,-1 0 0,1 0-1,-1-1 1,1 1 0,-1-1 0,1 0-1,-1 0 1,1 0 0,4-2 0,1 0 0,0 0-1,-1-1 1,1 0 0,-1-1 0,0 0-1,0 0 1,0-1 0,0 0 0,-1 0 0,1-1-1,-2 0 1,1 0 0,9-11 0,-4 2-43,0-1 1,-1 0 0,-1 0 0,-1-1 0,11-26 0,-15 31-87,0-1 1,-2 1-1,5-25 1,-7 33 8,0 0 0,-1-1 0,0 1 0,0 0 0,0 0 0,0 0-1,-1 0 1,1 0 0,-1 0 0,0 0 0,0 0 0,-1 0 0,1 0 0,-1 0 0,0 1 0,-4-7 0,4 8-213,0 0-1,-1 0 1,1 0-1,-1 0 1,0 0 0,0 0-1,0 1 1,1 0-1,-8-3 1,0 0-1111,10 4 1144,0 0 0,-1 0 0,1 0 0,-1 0 0,1 0 0,-1-1 0,1 1 0,-1 0 0,1 0 0,0-1 0,-1 1 0,1 0 0,-1-1 1,1 1-1,0 0 0,-1-1 0,1 1 0,0 0 0,0-1 0,-1 1 0,1-1 0,0 1 0,0-1 0,0 1 0,-1-1 0,1 1 0,0-1 0,0 1 1,0-1-1,0 1 0,0 0 0,0-1 0,0 1 0,0-1 0,0 1 0,0-1 0,0 1 0,0-1 0,1 1 0,-1-1 0,0 0 0,7-7-1854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30:50.53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27 1 2400,'0'1'126,"0"0"0,-1-1 0,1 1 0,-1 0 0,1-1 0,-1 1 0,0 0 0,1-1 0,-1 1 0,0-1 0,1 1 0,-1-1 0,0 1 0,-1 0 0,-15 0 5456,27-1-2461,0 0-2804,0-1 0,0 2-1,0-1 1,0 1 0,0 1 0,17 4-1,-26-6-311,0 1 0,0 0-1,-1-1 1,1 1 0,0 0-1,0-1 1,0 1-1,0 0 1,-1 0 0,1 0-1,0 0 1,-1 0 0,1 0-1,-1 0 1,1 0 0,-1 0-1,1 0 1,-1 0 0,0 0-1,1 0 1,-1 0 0,0 0-1,0 0 1,0 0 0,0 0-1,0 1 1,0 1 0,-1-1 17,1 1 1,-1-1-1,1 0 1,-1 1-1,0-1 0,0 0 1,0 1-1,0-1 1,0 0-1,0 0 1,-4 4-1,4-5-17,1 0-1,-1-1 1,0 1-1,0 0 1,0 0 0,1 0-1,-1 0 1,0 0-1,1 0 1,-1 0-1,1 0 1,-1 1-1,1-1 1,0 0-1,-1 0 1,1 0 0,0 0-1,0 1 1,0-1-1,0 0 1,0 0-1,0 0 1,0 1-1,0-1 1,0 0 0,1 0-1,-1 0 1,0 0-1,1 1 1,-1-1-1,1 0 1,-1 0-1,1 0 1,0 0 0,-1 0-1,1 0 1,0 0-1,0 0 1,0-1-1,1 3 1,61 75 2139,-62-78-2115,-1 1 1,1 0-1,-1-1 1,1 1-1,-1 0 1,0 0-1,1-1 1,-1 1-1,0 0 1,1 0-1,-1-1 1,0 1-1,0 0 1,0 0-1,0 0 1,0 0-1,0-1 0,0 1 1,0 0-1,0 0 1,0 0-1,0-1 1,0 1-1,-1 0 1,1 0-1,0 0 1,-1-1-1,0 2 1,1-1-2,-1 0 0,0 0 0,0 0 0,0 0 0,0 0 0,0 0 0,0-1 0,0 1 0,0 0 0,0-1 0,0 1 0,0 0 0,-1-1 0,1 0 0,0 1 0,0-1 1,0 0-1,-1 1 0,1-1 0,0 0 0,-2 0 0,-6 0 14,7 0-629,0-1-1,0 1 1,0 0-1,1 1 0,-1-1 1,0 0-1,0 0 1,-3 2-1,4-2 275,0 1 0,0 0 0,1-1 0,-1 1 0,0 0 0,1 0 0,-1-1 0,1 1 0,-1 0 0,1 0 0,-1 0 0,1 0 0,-1-1 0,1 1 0,0 0 0,-1 0 0,1 0 0,0 0 0,0 0 0,0 2 0,-1 15-1905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30:51.56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679 13 2656,'3'-1'516,"0"-1"0,0 1 0,1 0 0,-1 0 0,0 0 0,1 0 0,6-1 0,1 0 385,-11 2-901,5 0 4010,-17 8-3007,-39 31 7,31-25-584,-35 32 0,19-5 132,-54 78 0,17-19 37,25-44-485,-3-2-1,-2-2 0,-67 50 1,23-17-67,91-80 42,-2 4 86,0-1-4273,10-8 2588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30:52.74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24 33 2080,'1'-14'11481,"0"14"-11031,5-3-1667,40-10 2124,-44 12-870,2 0 22,0 1 1,0 0 0,0-1-1,0 1 1,8 1 0,13 0 473,-23-1-518,0-1-1,0 1 1,0 0-1,0 0 0,0 0 1,0 0-1,0 0 1,0 1-1,0-1 0,0 0 1,0 1-1,0 0 1,0-1-1,0 1 0,0 0 1,3 2-1,-5-2 13,0-1 0,0 1 0,0 0 0,1 0 0,-1 0 0,0-1-1,0 1 1,0 0 0,0 0 0,0 0 0,-1 0 0,1-1 0,0 1 0,0 0 0,0 0-1,-1-1 1,0 2 0,-5 14 124,6-15-146,-6 8 36,1 0-1,-2 0 1,1 0 0,-14 13-1,13-15-29,0 1 0,1 0-1,0-1 1,1 2-1,-8 13 1,12-19 3,0 0-1,0 0 1,1 1-1,-1-1 1,1 0 0,-1 1-1,1-1 1,0 1 0,1-1-1,-1 0 1,0 1 0,1-1-1,0 0 1,0 1 0,1 2-1,3 7 143,1-1-1,10 17 1,-13-25-132,21 35 498,-11-18-55,19 38 0,-31-58-428,0 1-1,-1-1 0,1 1 1,-1-1-1,1 1 1,-1-1-1,0 1 1,0-1-1,1 1 1,-1 0-1,0-1 1,0 1-1,-1 0 1,1-1-1,0 1 0,0-1 1,-1 1-1,1-1 1,-1 1-1,0-1 1,1 1-1,-1-1 1,0 1-1,0-1 1,0 0-1,0 1 1,0-1-1,0 0 0,0 0 1,-2 2-1,-4 2 9,0-1-1,1 0 1,-1-1-1,-1 0 0,-8 4 1,-1-1-78,-14 5-138,22-9-360,0 1 1,-14 7-1,-2 2-4537,23-8 3637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30:53.54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18 11 3136,'5'-10'5056,"4"34"-2976,-7-5-1280,-1 0 1,0 0-1,-3 27 1,-13 60 512,0-1-714,11 4 356,5-109-940,-1 1 0,1-1 0,-1 0 0,1 0 0,-1 0 0,1 0 0,-1 0 0,1 0 0,-1 0 0,1 0 0,-1 0 1,1 0-1,-1 0 0,1 0 0,-1 0 0,2-1 0,2-1 27,0 0 0,0-1 1,-1 0-1,1 1 0,0-1 0,-1-1 1,0 1-1,0 0 0,5-8 0,4-4 10,70-84-169,-73 89-31,0 1 0,1 0-1,0 1 1,13-9 0,-23 17 137,1 0 1,-1 0 0,0 0-1,1 0 1,-1 0-1,0 0 1,1 0 0,-1 1-1,0-1 1,0 0-1,1 0 1,-1 0-1,0 0 1,1 0 0,-1 1-1,0-1 1,0 0-1,1 0 1,-1 0 0,0 1-1,0-1 1,0 0-1,1 0 1,-1 1 0,0-1-1,0 0 1,0 1-1,0-1 1,1 0-1,-1 1 1,0-1 0,0 0-1,0 1 1,5 13 65,-3 8 124,0 0 0,-1 1-1,-1-1 1,-2 0-1,-6 38 1,-14 72-102,9-77-3082,12-44 1619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30:53.89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368 0 3808,'-2'1'198,"-1"-1"-1,1 1 1,0 0 0,0 0 0,-1 0-1,1 0 1,0 0 0,0 0 0,0 0-1,0 0 1,1 1 0,-1-1 0,0 1-1,0 0 1,1 0 0,-1-1 0,1 1-1,-2 2 1,-14 14 1325,9-12-1151,0-1 1,0-1 0,0 1-1,-1-2 1,-9 4 0,-48 14 491,47-16-727,-14 4-168,-43 12 362,65-19-1247,0-1 0,-17 1 0,18-2-577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30:54.69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343 32 2976,'7'-6'1009,"-7"5"-731,1 1 1,-1 0-1,1-1 0,-1 1 0,1 0 1,-1-1-1,0 1 0,1-1 0,-1 1 1,1-1-1,-1 1 0,0-1 0,0 0 1,1 1-1,-1-1 0,0 0 0,0 0-98,0 1-1,-1-1 1,1 1-1,-1-1 1,1 1-1,-1-1 1,1 0-1,-1 1 1,0 0-1,1-1 1,-1 1-1,0-1 1,1 1-1,-1 0 1,0-1-1,1 1 1,-2 0-1,-4-2-60,0 0 0,1 1-1,-1 0 1,0 0-1,0 0 1,0 1 0,0 0-1,0 0 1,0 0-1,0 1 1,0 0 0,0 0-1,-7 3 1,-5 1 42,-1 2 0,2 0-1,-19 10 1,23-9-34,0 0-1,0 0 1,1 1-1,1 1 1,-1 0-1,2 0 1,-1 1-1,-14 20 1,20-23-52,-1 0 1,1 1 0,1 0 0,-1-1 0,1 1 0,1 1 0,0-1 0,0 0 0,1 1 0,0 0 0,1-1 0,0 1 0,0 0 0,2 14 0,-1-21-21,1 1 1,-1-1-1,1 1 1,0-1-1,0 1 1,1-1-1,-1 1 1,1-1-1,-1 0 1,1 0-1,0 0 1,0 0-1,0 0 1,1-1-1,-1 1 1,1 0-1,0-1 1,-1 0 0,1 0-1,0 0 1,0 0-1,0 0 1,1 0-1,4 1 1,6 2 161,0-1 1,1-1 0,-1-1-1,25 2 1,-30-3-236,95 4 152,17 1-801,-120-5 302,0-1 1,0 0 0,0 0-1,1 0 1,-1 0 0,0 0-1,0 0 1,0-1 0,0 1-1,3-1 1,-4 1 107,0 0 1,1 0-1,-1-1 1,0 1-1,0 0 1,1-1-514,0 1 514,-1-1-1,0 1 1,0 0-1,0-1 1,1 1-1,-1-1 1,0 1-1,0 0 1,0-1-1,0 1 1,0 0-1,0-1 1,0 1-1,0-1 1,0 1-1,0-1 1,0-5-2080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30:55.49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10 71 2240,'-1'-3'145,"1"3"-121,0 0 0,0 0 0,0-1 0,0 1 1,0 0-1,0 0 0,0-1 0,0 1 0,-1 0 0,1 0 0,0-1 0,0 1 0,0 0 0,0 0 0,0-1 1,0 1-1,-1 0 0,1 0 0,0 0 0,0-1 0,0 1 0,-1 0 0,1 0 0,0 0 0,0 0 0,0 0 1,-1 0-1,1-1 0,0 1 0,0 0 0,-1 0 0,1 0 0,0 0 0,0 0 0,-1 0 0,1 0 0,0 0 1,0 0-1,-1 0 0,1 0 0,0 0 0,-1 0 0,1 0 0,0 0 0,-1 1 0,16-10 7439,3-3-4458,-11 6-2865,1 1-1,1-1 1,-1 2-1,1-1 1,-1 1 0,12-4-1,-15 7-106,0 0-1,1 0 1,-1 1-1,0 0 1,0 0-1,0 0 1,0 0-1,9 2 1,-13-1-26,1-1 1,-1 0 0,1 1 0,-1 0-1,1-1 1,-1 1 0,1 0 0,-1-1 0,0 1-1,1 0 1,-1 0 0,0 0 0,0 0-1,0 0 1,0 0 0,0 1 0,0-1-1,0 0 1,0 0 0,0 1 0,0-1 0,-1 1-1,1-1 1,-1 1 0,1-1 0,-1 1-1,1-1 1,-1 1 0,0-1 0,0 4 0,0 4 3,-1 0-1,-1-1 1,0 1 0,0 0 0,0-1 0,-8 17 0,6-14 35,0 0-22,0-1-1,-2 16 1,5-23 46,1 0 1,-1-1-1,1 1 0,0 0 0,0 0 1,0-1-1,1 1 0,-1 0 0,0 0 0,1-1 1,0 1-1,0 0 0,-1-1 0,2 1 1,0 2-1,3 6 443,-4-9-434,-1-1 0,1 1 0,-1-1 0,1 0-1,0 1 1,-1-1 0,1 0 0,0 1 0,0-1 0,2 1 0,-1 1 100,1 0 1,-1 0-1,1 0 0,-1 0 0,0 0 0,3 6 1,-4-8-148,-1 0 1,1 0-1,-1 0 1,1 0-1,-1 0 1,0 0-1,0 0 1,1 0-1,-1 0 1,0 0-1,0 1 1,0-1-1,0 0 1,0 0-1,0 0 1,-1 0-1,1 0 0,0 0 1,-1 0-1,1 1 1,0-1-1,-1 0 1,1 0-1,-1 0 1,0-1-1,1 1 1,-1 0-1,0 0 1,-1 1-1,-10 7-325,0-1 0,0 0-1,-1-1 1,0-1 0,-1 0 0,-20 6-1,22-8-965,8-2 701,-1-1-469,1 1 0,-1 0 0,0 0 0,1 0 0,0 0 0,-1 0 0,1 1 0,0 0 0,0 0 0,-5 5 0,3 4-1741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30:57.12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469 13 2144,'-1'-1'69,"-5"-4"586,7 9-83,0-2 324,4-13 3056,-15 9-678,-2 4-2512,10-2-710,1 0 1,0 0 0,-1 1-1,1-1 1,-1 0-1,1 0 1,0 1 0,-1-1-1,1 1 1,0-1-1,-1 1 1,-1 1 0,-77 45 1726,54-34-1483,2 1 1,0 1-1,-31 26 1,41-29-145,0 2 1,1 0-1,0 0 1,-20 31-1,11-4 235,3 0 0,1 1-1,-23 82 1,32-91-223,2 1 1,1 1-1,2-1 0,1 1 1,2 0-1,1 0 0,5 35 1,-1-44-50,0 0 0,2 0 1,1-1-1,1 1 1,1-1-1,2-1 1,0 0-1,1 0 1,28 38-1,-21-38-111,0-2 0,2 0 0,1-1 0,0-1-1,1-1 1,37 23 0,-15-13-47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30:58.29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23 4 2240,'-1'-1'389,"0"1"0,0 0 0,0-1 1,0 1-1,0-1 0,0 1 0,0 0 0,0 0 0,0 0 1,0 0-1,-10 8 8475,24-5-8511,45 19 140,71 29 359,-108-40-686,0 0 1,0 1-1,34 28 1,-43-30-98,-1 1 0,0 1 1,-1 0-1,-1 1 0,0 0 0,0 0 1,-1 1-1,10 24 0,-3 1 219,20 82 1,-23-72-15,5 64 1,-14-82-87,-2 0 0,-2 0 0,-5 43 0,-67 289 484,13-147-2971,53-201-895,1-2 949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25:32.3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8 2144,'-1'0'169,"1"0"0,0 0 0,-1 0 0,1 0 0,0 0 0,0 0 0,-1 0 0,1-1 0,0 1 0,0 0 0,-1 0 0,1 0 0,0 0 0,0-1 0,-1 1 0,0-6 4924,2 14-5589,-2 5 678,1-4-221,0 1-1,1-1 0,0 1 1,3 13-1,1 3 177,-2 0-1,0 0 1,-1 52-1,-2-75-138,0 88 1021,0-6-513,0-30-3359,0-47 1216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31:02.32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223 222 2144,'1'-2'344,"-1"1"-1,1-1 1,0 1 0,-1-1-1,1 0 1,-1 1 0,0-1-1,0 0 1,1 1-1,-2-6 1962,1 7-2259,0 0 1,0 0 0,0 0-1,0 0 1,0 0 0,0 0-1,0 0 1,0 0 0,0 0-1,0 0 1,0 0 0,-1 0-1,1 0 1,0 0 0,0 0-1,0 0 1,0 0 0,0 0 280,0 0-281,-4 11 1064,-6 23 53,-1 0 0,-31 62 0,19-45-604,-17 26 140,4-6 218,-23 97 624,93-230 548,11-16-2205,-24 39 146,-9 18-20,-1 0-1,-1 0 1,12-40 0,8-53-8,33-138 402,-61 244-374,-2 5-13,0 0 0,1 0-1,0-1 1,0 1 0,0 0-1,0 0 1,0 0 0,0 1-1,4-6 1,-5 8-16,0 0 0,0 0 0,1 0 0,-1 0 1,0 0-1,1 0 0,-1 0 0,0-1 0,0 1 0,1 0 0,-1 0 0,0 0 0,1 0 0,-1 0 1,0 1-1,1-1 0,-1 0 0,0 0 0,0 0 0,1 0 0,-1 0 0,0 0 0,0 0 0,1 0 0,-1 1 1,0-1-1,0 0 0,1 0 0,-1 0 0,0 1 0,0-1 0,1 0 0,-1 0 0,0 1 0,0-1 1,0 0-1,0 0 0,0 1 0,1-1 0,-1 0 0,0 1 0,0-1 0,0 1 0,7 15 42,-6-15-38,10 36-13,10 48 0,-9-35 141,63 203 310,-69-237-287,0 0 1,13 23-1,-19-39-141,1 1 0,-1-1-1,0 0 1,0 1 0,0-1-1,1 0 1,-1 0 0,0 1-1,0-1 1,1 0 0,-1 0-1,0 0 1,1 1 0,-1-1-1,0 0 1,1 0 0,-1 0 0,0 0-1,1 0 1,-1 0 0,0 0-1,1 0 1,-1 0 0,0 0-1,1 0 1,-1 0 0,0 0-1,1 0 1,-1 0 0,1 0-1,11-8 215,-8 5-183,0-1-1,0 0 1,-1-1 0,5-6-1,3-9 11,-1-1-1,14-42 1,8-49-55,2-4-19,24-28-228,-56 140 198,1 0-1,-1 0 1,0 0-1,1 0 0,0 0 1,0 1-1,0-1 1,6-5-1,-8 9 43,-1 0 0,0 0 0,1 0 0,-1 0-1,0-1 1,1 1 0,-1 0 0,1 0 0,-1 0 0,0 0 0,1 0 0,-1 0-1,1 0 1,-1 0 0,0 0 0,1 0 0,-1 0 0,1 0 0,-1 1 0,0-1 0,1 0-1,-1 0 1,1 0 0,-1 0 0,0 1 0,1-1 0,-1 0 0,0 0 0,0 1-1,1-1 1,-1 0 0,1 1 0,7 12-87,-6-9 57,14 26 126,-2 2 0,-2-1 0,13 50-1,1 0-21,-8-29-94,27 80 217,-9-24 44,-30-88-271,-4-13-9,1 1 0,-1 0 0,-1-1 0,2 16 0,5-32-5955,-3 1 4091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31:02.96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14 24 2080,'-13'-3'13152,"17"3"-12913,0 1 0,0-1 0,0 0 1,0-1-1,0 1 0,0-1 1,0 0-1,0 0 0,0 0 0,6-3 1,16-3 71,-11 5-199,0 0-1,0 1 0,0 0 0,0 1 1,1 1-1,14 3 0,-29-4-109,0 0 1,0 0-1,0 1 0,0-1 1,0 0-1,0 0 0,0 1 1,0-1-1,0 1 0,0-1 1,0 1-1,-1-1 1,1 1-1,0 0 0,0-1 1,-1 1-1,1 0 0,0-1 1,-1 1-1,1 0 0,0 0 1,-1 0-1,1 0 0,-1 0 1,0 0-1,1 0 0,-1 0 1,0 0-1,1 0 0,-1 0 1,0 0-1,0 0 0,0 0 1,0 0-1,0 0 0,0 0 1,0 0-1,0 0 0,-1 1 1,0 2-11,-1 0 0,1 0 1,-1 0-1,0 0 0,0 0 0,0 0 1,-6 6-1,-18 21 40,-10 12 213,16-16-58,12-18 6,1 0 0,0 1 0,1 0-1,0 0 1,-9 22 0,14-31-161,1 0-1,0 0 0,0 1 0,-1-1 1,1 0-1,0 0 0,0 1 1,0-1-1,0 0 0,0 0 0,0 1 1,1-1-1,-1 0 0,0 0 0,1 1 1,-1-1-1,0 0 0,1 0 0,0 0 1,-1 0-1,1 0 0,0 0 1,-1 0-1,1 0 0,0 0 0,0 0 1,0 0-1,0 0 0,0 0 0,0-1 1,0 1-1,0 0 0,0-1 1,0 1-1,0-1 0,1 1 0,1 0 1,3 0-14,0 1-1,1-1 1,-1 1 0,1-2 0,12 1 0,20-4-727,1-1-1,-1-2 0,58-18 0,-62 16-1512,15-4-92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31:18.92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23 37 2560,'0'0'1147,"-10"0"1247,-3 3 1054,15-3-3213,-1 1 0,0-1 0,0 0 1,0 0-1,1 0 0,-1 0 0,0 0 1,0 0-1,0 0 0,1 0 0,-1 0 1,0-1-1,2 0 0,16-3 83,0 0-1,0 1 0,1 0 1,-1 2-1,32 1 0,-6 2 380,1-3-1,77-10 1,-28 2-227,-67 7-372,-1 1 0,1 2 1,0 1-1,43 9 0,-69-10-72,0-1 0,-1 0-1,1 1 1,0-1 0,0 0 0,0 0 0,-1 0 0,1 0 0,0 0 0,0-1-1,-1 1 1,1 0 0,0-1 0,2 0 0,6-5-3113,-3 2-1446,2 0 101,-1 3 1499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31:19.76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14 37 1888,'0'0'86,"0"-1"0,0 1 0,8-10 8290,-14 10-7576,6 0-668,-1-1 0,0 1 0,0 0 0,1 0 0,-1 0 0,0 0 0,0 0 0,1 0 0,-1 1 1,0-1-1,0 0 0,1 0 0,-1 0 0,0 1 0,0-1 0,1 0 0,-1 1 0,0-1 0,1 1 0,-2 0 1,61-1 2346,-26-5-2178,26-4 310,0 3 0,86 2 0,-55 5-335,-50-2-275,-25-1 696,-10-1-2942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31:45.47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16 134 1984,'-1'0'74,"1"-1"0,0 1 0,-1 0 0,1 0 0,0-1 0,-1 1 0,1 0 0,0 0 0,-1-1 0,1 1 0,-1 0 0,1 0-1,-1 0 1,1 0 0,0 0 0,-1 0 0,1 0 0,-1 0 0,1 0 0,-1 0 0,1 0 0,-1 0 0,0 0 0,-2-1 2860,2 0-2648,1 0-1,0 1 1,0-1-1,0 0 1,0 0-1,0 1 1,0-1-1,0 0 1,0 0 0,0 1-1,0-1 1,0 0-1,0 0 1,0 1-1,1-1 1,-1 0-1,0 1 1,0-1 0,1-1-1,12-18 2297,-7 13-2417,1 1 0,1-1-1,-1 2 1,1-1 0,0 1-1,0 0 1,1 1 0,11-5-1,8-2 103,40-9 0,-61 18-241,-1 0 1,1 0-1,-1 1 0,1 0 1,0 1-1,-1 0 0,1 0 0,0 0 1,-1 1-1,1-1 0,0 2 1,-1-1-1,13 5 0,-18-5-23,0 0 1,0-1-1,1 1 0,-1 0 0,-1 0 0,1 0 1,0 0-1,0-1 0,0 1 0,0 1 0,-1-1 1,1 0-1,0 0 0,-1 0 0,1 0 0,-1 0 1,1 1-1,-1-1 0,0 0 0,0 0 0,1 1 1,-1-1-1,0 0 0,0 0 0,0 1 0,0-1 1,-1 2-1,1 3-7,-1 0 1,-1 0-1,-3 11 1,5-17 2,-1 5-4,-3 7 67,0-1 0,-1 1 0,0-1 1,0 0-1,-11 15 0,-6 5-86,8-13 313,-22 38 0,36-55-285,0-1 0,-1 1 0,1 0 0,0 0 0,0 0 0,0 0 0,0-1 0,0 1-1,0 0 1,0 0 0,0 0 0,0 0 0,1 0 0,-1-1 0,0 1 0,0 0 0,1 0-1,-1 0 1,1-1 0,-1 1 0,0 0 0,1-1 0,-1 1 0,1 0 0,0-1 0,-1 1-1,1 0 1,0-1 0,-1 1 0,1-1 0,0 0 0,-1 1 0,1-1 0,0 1 0,0-1 0,1 1-1,6 2 52,-1 0-1,16 4 1,-17-5-69,11 3 54,-1 1 0,22 11-1,-32-15 67,-1 1-1,0 0 1,0 1-1,0-1 1,0 1-1,0 0 1,-1 0-1,0 1 1,0-1-1,4 7 1,-7-11-76,-1 1 1,0 0 0,1-1-1,-1 1 1,0 0-1,0 0 1,0-1 0,1 1-1,-1 0 1,0-1-1,0 1 1,0 0 0,0 0-1,0-1 1,-1 1-1,1 0 1,0 0 0,0-1-1,0 1 1,-1 0-1,1-1 1,0 1 0,-1 0-1,1-1 1,0 1-1,-1-1 1,1 1 0,-1 0-1,1-1 1,-1 1-1,1-1 1,-1 1 0,1-1-1,-1 0 1,-1 1-1,-23 12 415,24-13-423,-28 9-208,-1-1-1,0-2 1,-34 3 0,40-6-899,-2 5-5490,19-5 3359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31:28.55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153 53 1728,'1'0'92,"-1"0"0,1 0 0,0 0 1,-1 0-1,1 0 0,0 0 0,-1-1 0,1 1 0,0 0 1,-1 0-1,1 0 0,-1-1 0,1 1 0,0 0 0,-1-1 1,1 1-1,-1 0 0,1-1 0,-1 1 0,1-1 0,-1 1 1,1-1-1,-1 1 0,0-1 0,1 1 0,-1-1 0,0 0 1,1 1-1,-1-1 0,0 1 0,1-2 0,-1 1-25,0 0-1,1 0 1,-1 1 0,1-1-1,0 0 1,-1 0 0,1 1-1,-1-1 1,1 1 0,0-1-1,0 1 1,-1-1 0,1 1-1,0-1 1,0 1 0,0-1-1,-1 1 1,1 0 0,0-1-1,0 1 1,2 0 0,-3 0 1,1 0 0,0 0 0,0-1 0,-1 1 1,1 0-1,0 0 0,-1-1 0,1 1 1,0 0-1,-1-1 0,1 1 0,0-1 0,-1 1 1,1-1-1,-1 1 0,1-1 0,-1 1 1,2-2-1,-6 0 1059,4 2-1111,0 0 0,0 0 1,-1 0-1,1 0 0,0-1 0,0 1 0,0 0 1,0 0-1,0 0 0,0 0 0,0 0 0,0 0 1,0 0-1,0 0 0,0 0 0,0 0 0,0-1 1,0 1-1,0 0 0,0 0 0,0 0 0,0 0 1,0 0-1,0 0 0,0 0 0,0 0 0,0 0 1,0-1-1,0 1 0,0 0 0,0 0 0,0 0 1,0 0-1,0 0 0,0 0 0,0 0 0,0 0 1,0 0-1,0-1 0,0 1 0,0 0 0,0 0 1,1 0-1,-1 0 0,0 0 0,0 0 0,0 0 1,0 0-1,0 0 0,0 0 0,0 0 0,0 0 1,0 0-1,0 0 0,1 0 0,-1 0 0,0 0 1,0 0-1,0 0 0,0 0 0,0 0 0,0 0 1,0 0-1,0 0 0,0 0 0,1 0 0,-1 0 1,0 0-1,0 0 0,1 0 42,0-1 783,-4-6-375,2 6-428,1 0 0,-1 1 0,1-1-1,-1 1 1,1 0 0,-1-1-1,0 1 1,1-1 0,-1 1 0,1 0-1,-1-1 1,0 1 0,1 0 0,-1 0-1,0 0 1,1-1 0,-1 1 0,0 0-1,-1 0 1,-17 1 868,6 0-689,8 0-145,0 0 1,0 0 0,0 1-1,1-1 1,-1 1 0,-5 3-1,-7 2 6,9-4-25,0 0 0,1 1 0,-1 0 0,1 0-1,0 0 1,0 1 0,0 0 0,1 0 0,0 1 0,-6 6 0,10-10-19,1 0 0,0 1 0,-1-1 1,1 0-1,0 0 0,1 1 1,-1-1-1,0 0 0,0 1 0,1-1 1,0 1-1,-1-1 0,1 0 1,0 1-1,0-1 0,0 1 0,1-1 1,-1 1-1,1-1 0,-1 1 1,1-1-1,0 0 0,0 1 0,0-1 1,0 0-1,2 3 0,1 1 39,0 0 0,0 0 0,1 0 0,0 0 0,0-1 0,0 0 0,8 6 0,-5-5 31,0-1 1,-1 0-1,2 0 1,-1 0-1,17 5 1,-20-8-51,0-1 0,0 0 1,1 0-1,-1-1 0,0 1 1,0-1-1,1 0 0,-1-1 1,0 1-1,0-1 0,1 0 1,4-2-1,9-4 128,0-1-1,-1-2 0,0 1 1,30-24-1,-25 17-21,-20 14-102,1 0 0,-1-1 0,0 1 0,0-1 0,0 0 1,-1 0-1,1 0 0,-1 0 0,1-1 0,-1 1 0,2-6 0,-3 7-35,0 0-1,-1 1 0,1-1 0,-1 0 1,0 0-1,1 0 0,-1 0 0,0 0 1,0 0-1,0 0 0,0 0 0,-1 0 1,1 0-1,0 0 0,-1 0 1,0 0-1,1 0 0,-1 0 0,0 0 1,0 0-1,0 1 0,0-1 0,-2-2 1,1 2-40,0 0 1,0 0 0,0 1 0,0-1-1,0 1 1,0 0 0,0-1-1,0 1 1,-1 0 0,1 0 0,0 0-1,-4 0 1,-32-5 36,21 4 60,7 1-233,0 0 1,-15 2-1,2 0-5885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31:29.37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203 46 2720,'5'-7'929,"3"-5"505,-15-3 1797,7 14-3170,0 1-1,0-1 0,0 1 0,0 0 0,0-1 0,0 1 1,0-1-1,0 1 0,-1-1 0,1 1 0,0 0 0,0-1 1,0 1-1,0-1 0,-1 1 0,1 0 0,0-1 0,0 1 0,-1-1 1,1 1-1,0 0 0,-1 0 0,1-1 0,0 1 0,-1 0 1,1-1-1,-1 1 0,0 0 29,0 0 0,0-1 1,0 1-1,0 0 0,1 0 1,-1 0-1,0 0 0,0 0 0,0 0 1,0 1-1,0-1 0,-1 1 0,-29 13 1265,26-11-1099,-8 4-73,0 0 0,1 1 0,0 1 0,0 0 1,1 1-1,0 0 0,1 1 0,0 0 1,1 1-1,0 0 0,-11 20 0,18-28-141,0 0 0,0 1-1,1-1 1,0 1 0,0-1-1,0 1 1,0-1 0,1 1 0,-1 0-1,1-1 1,0 1 0,1 0-1,-1-1 1,1 1 0,0 0 0,3 6-1,-2-4 5,1-1-1,0 0 1,0 0-1,1 0 1,0-1 0,0 1-1,0-1 1,1 0-1,0 0 1,9 7-1,-6-6 25,0-1 0,0 0 0,0 0 0,0-1 0,1 0 0,0-1-1,15 5 1,-18-7 11,0 1-1,1-1 1,0 0-1,-1-1 1,1 0-1,0 0 1,-1 0 0,1-1-1,-1 0 1,12-3-1,-12 2-13,0-1 0,-1 0 0,0 0 0,0 0 1,0 0-1,0-1 0,0 0 0,0 0 0,-1 0 0,0-1 0,0 0 0,0 1 0,-1-1 0,0-1 0,1 1 1,-2 0-1,4-7 0,-2 2-43,-1 0 1,0 0-1,0 0 0,-1-1 1,0 1-1,0-1 1,-2 1-1,1-1 1,-2-11-1,0 10-58,0 0-1,-1 1 1,-1-1-1,0 1 1,-6-15-1,7 22 4,1 0-1,-1 0 1,0 0-1,-1 0 0,1 1 1,-1-1-1,0 1 0,0 0 1,0-1-1,0 1 1,0 0-1,-1 1 0,1-1 1,-1 1-1,0 0 0,1-1 1,-5 0-1,6 2-58,1 1 1,0 0-1,-1-1 0,1 1 1,0 0-1,-1 0 0,1 0 1,0 0-1,-1 0 0,1 0 1,0 0-1,-1 0 0,1 1 1,0-1-1,-1 1 1,1-1-1,0 1 0,0-1 1,-1 1-1,1 0 0,0-1 1,0 1-1,0 0 0,0 0 1,0 0-1,0 0 0,0 0 1,0 0-1,0 0 0,1 0 1,-2 2-1,1 5-1562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31:30.02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5 3072,'0'0'125,"0"0"-1,1-4 3490,0 4-3489,-1 0 0,0-1-1,0 1 1,0 0 0,0 0-1,1 0 1,-1 0-1,0 0 1,0 0 0,8 4 2609,7 12 3,-7 4-2172,-1-1 1,-1 1-1,0 0 0,2 25 1,1-3-247,-4-14-99,1 43 0,-5-47-100,2-1-1,0 1 0,6 23 1,-1-6 84,-7-31-81,1 0 1,0 0 0,4 11-1,-6-21-114,0 0-1,0 0 1,0 1-1,0-1 1,0 0-1,0 0 1,1 0-1,-1 1 1,0-1-1,0 0 0,0 0 1,0 1-1,0-1 1,0 0-1,0 0 1,0 1-1,0-1 1,0 0-1,0 0 0,0 0 1,0 1-1,0-1 1,0 0-1,0 0 1,0 1-1,-1-1 1,1 0-1,0 0 1,0 1-1,0-1 0,0 0 1,0 0-1,-1 0 1,1 0-1,0 1 1,0-1-1,0 0 1,0 0-1,-1 0 0,1 0 1,0 0-1,0 1 1,-1-1-1,-3-2-1394,5-21-10858,-1 10 9359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31:30.39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4 12 3968,'-1'-1'52,"-1"-7"1198,2 8-1221,0 0 1,0-1 0,0 1-1,0 0 1,0 0 0,1 0-1,-1 0 1,0-1-1,0 1 1,0 0 0,0 0-1,1 0 1,-1 0 0,0 0-1,0 0 1,0-1 0,1 1-1,-1 0 1,0 0 0,0 0-1,1 0 1,-1 0 0,0 0-1,0 0 1,0 0 0,4 2 3411,0 4-2844,-1 1-1,0 0 1,-1-1-1,0 1 0,0 0 1,0 0-1,-1 0 1,1 9-1,-1 62 1042,-2-42-1247,1 184 417,0-127-4415,1-97-303,3-2 1228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31:31.12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0 158 3232,'20'-4'9187,"-10"1"-8237,1-1 0,-1 0-1,20-12 1,76-42 1173,-103 57-2122,0-1 0,-1 1 0,1 0 1,0 0-1,0 1 0,-1-1 0,1 0 1,0 1-1,0 0 0,0-1 0,0 1 1,0 0-1,0 1 0,0-1 0,-1 1 0,1-1 1,0 1-1,0 0 0,0 0 0,-1 0 1,1 0-1,0 0 0,-1 1 0,1-1 1,3 4-1,-1-1 149,0 0 0,0 1 1,-1 0-1,7 7 0,-7-6 179,1-1-1,-1 0 1,1 0 0,8 6-1,-11-10-236,0 0-1,0 0 1,0 0-1,0 0 1,0 0-1,1-1 0,-1 1 1,0 0-1,0-1 1,1 0-1,-1 0 1,0 0-1,1 0 1,-1 0-1,0 0 0,1 0 1,-1-1-1,0 1 1,0-1-1,4-1 1,5-2 63,0-1 0,-1-1 0,10-6 0,2-1 24,0 2 446,26-19 0,-17 4-2590,-18 12-2396,-2-2-3293,-6 11 4257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25:33.0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2912,'0'0'6394,"1"1"-6607,11 2 400,0 1 0,1-2-1,0 1 1,19 0 0,7 1 100,55 4-68,-63-6 175,51-2 1,-30-2-144,132-3-80,-68 2 1087,-116 3-1325,0 0 0,0 0 1,0 0-1,1-1 0,-1 1 0,0 0 0,0 0 0,0 0 0,0 0 0,0 0 0,0 0 1,0 0-1,0-1 0,0 1 0,0 0 0,0 0 0,0 0 0,0 0 0,0 0 0,0-1 1,0 1-1,0 0 0,0 0 0,0 0 0,0 0 0,0-1 0,0 1 0,0 0 0,0 0 0,0 0 1,0 0-1,0 0 0,0 0 0,0-1 0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31:36.75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6 5 2496,'-2'-4'8196,"2"4"-8141,0 0-1,0 1 0,0-1 1,0 0-1,0 0 1,0 1-1,0-1 0,0 0 1,0 0-1,0 1 0,0-1 1,0 0-1,0 0 1,0 0-1,0 1 0,0-1 1,0 0-1,0 0 1,0 0-1,-1 1 0,1-1 1,0 0-1,0 0 1,0 0-1,0 0 0,0 1 1,-1-1-1,1 0 1,0 0-1,0 0 0,0 0 1,-1 0-1,1 0 1,0 1-1,-1-1 0,11 1 3569,43 2-2643,-47-4-933,0 2 0,0-1 0,-1 1 0,1-1 0,0 2 0,-1-1 0,1 1 0,-1-1 0,1 2 0,8 4 0,-13-6-37,0-1 0,0 1 0,0 0 0,0 0 0,0 0 0,0 0 0,0 0 0,-1 1 0,1-1 1,0 0-1,-1 0 0,1 0 0,-1 1 0,0-1 0,1 0 0,-1 0 0,0 1 0,0-1 0,1 0 0,-1 1 0,0-1 0,0 0 0,-1 2 0,0 5 64,0 0 0,-1-1 0,-2 8 0,-1 3 24,3-9-69,1-1 1,0 1 0,0 0-1,1-1 1,1 15 0,0-20-22,-1 0-1,1 0 1,0 1 0,0-1 0,1 0-1,-1-1 1,1 1 0,-1 0 0,1 0-1,0-1 1,0 1 0,0-1 0,0 1-1,1-1 1,-1 0 0,1 0 0,-1 0-1,5 3 1,40 19 417,-37-20-173,-1 0 0,1 1 0,-1 0-1,0 1 1,15 12 0,-23-17-23,-6 3 475,2 0-659,0-1-1,0-1 0,0 1 0,-1 0 1,1-1-1,-1 0 0,1 0 0,-1 0 1,0 0-1,0 0 0,0-1 0,0 0 1,0 0-1,0 0 0,-5 0 0,1 1-1247,-1 0 0,-14 6 0,15-4-1261,0 0 0,0 1 0,-14 10 0,12-4-234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31:38.98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0 233 2560,'1'-1'262,"-1"0"0,1 0 0,0-1-1,0 1 1,0 0 0,-1 0 0,1 0 0,0 0 0,0 0 0,1 0 0,-1 1 0,0-1-1,0 0 1,0 0 0,0 1 0,1-1 0,-1 1 0,0-1 0,3 0 0,30-9 2052,-22 9-1577,-1 0 0,1 1 0,12 1 1,6 0 377,16 0-158,4 0-105,0-3 1,72-10-1,0-8-425,2 5-1,134 1 1,324 16 592,-539-2-869,-1-3 1,1-1 0,65-16-1,-34 2-22,4-3 100,2 4-1,91-9 1,-134 24-79,17-3-21,0 3 0,73 6 0,-102 0-48,-16-2-193,-1-1-1,1 0 1,0 0-1,0-1 1,0 0-1,14-2 1,-22 2-394,0-1 1,0 1 0,0-1-1,0 1 1,0-1-1,0 1 1,0-1 0,0 0-1,0 0 1,0 1-1,0-1 1,-1 0 0,1 0-1,0 0 1,-1 0 0,1 0-1,-1 0 1,1 0-1,-1 0 1,1 0 0,-1 0-1,1-1 1,0-2-1154,7-12-2926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31:41.40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6 24 1568,'-5'-16'5189,"15"9"-90,-9 7-5050,0 0 0,0 1 1,0-1-1,0 0 0,0 1 0,-1-1 1,1 0-1,0 1 0,0-1 1,0 1-1,-1-1 0,1 1 1,0 0-1,-1-1 0,1 1 1,0 0-1,-1-1 0,1 1 1,0 1-1,10 20 148,-8-15-100,16 41 467,-6-14 24,-2 0-282,-2 1 0,0 0 0,5 62 1,-4-30 148,7 23-135,-17-88-207,1 1 1,-1-1-1,0 1 1,1 0-1,-1-1 1,0 1 0,0 0-1,-1-1 1,0 4-1,0-6-82,0 0 0,0 0 0,0 0 0,0 0 0,0 0 0,0 0 0,0 0 0,0 0 0,1 0 0,-1-1 0,0 1 0,0 0 0,0-1 0,0 1 0,-1-1 0,5-17 167,-2 14-182,-1-1 1,1 1 0,-1 0-1,1 0 1,1 0 0,-1 1-1,0-1 1,1 0 0,3-5-1,23-33-129,-17 27 49,0 0 82,24-26 0,-29 35-76,0 0-1,0 1 1,1 0-1,0 1 1,0-1-1,0 1 1,8-3-1,-12 5 41,3 0-1,1-1 0,-1 1-1,8-1 1,-11 2 16,-1 1-1,1 0 1,-1 0 0,1 0-1,0 0 1,-1 0 0,1 1-1,-1-1 1,1 1 0,-1-1-1,0 1 1,3 1-1,1 0 48,-1 1 0,-1-1 0,1 1 0,0 0 0,0 0 0,-1 0 0,0 1-1,0 0 1,0-1 0,0 2 0,0-1 0,-1 0 0,0 1 0,0-1 0,0 1 0,0 0-1,-1 0 1,0 0 0,0 0 0,0 0 0,1 7 0,-1-4 8,14 68 258,-13-53-177,2 21-26,-4-30 128,-10-28-8405,8 3 5418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31:41.96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483 6 2976,'-4'-5'7903,"-6"14"-7086,-20 10 1123,-65 29 1,21-12-1124,-55 40-387,102-58-472,2 1 0,-39 36 0,60-51-467,-13 13 431,17-16-101,-1-1 0,1 1 0,0-1-1,-1 1 1,1-1 0,0 1 0,0-1 0,-1 1 0,1-1 0,0 1 0,0-1 0,0 1-1,0 0 1,-1-1 0,1 1 0,0-1 0,0 1 0,0 0 0,0-1 0,0 1 0,1-1-1,-1 1 1,0 0 0,0-1 0,0 1 0,0-1 0,1 1 0,-1-1 0,0 1 0,1-1-1,-1 1 1,0-1 0,1 1 0,15 10-3058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32:04.07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18 120 2656,'-4'0'7152,"7"1"-7066,-1 0 1,1 0-1,-1 0 1,0 0-1,1 1 1,-1-1-1,0 1 1,0-1 0,0 1-1,0 0 1,0-1-1,0 1 1,1 3-1,5 3 303,-2-4-216,0 1 0,0-2 1,1 1-1,-1-1 1,1 0-1,0 0 0,0 0 1,0-1-1,0 0 1,0-1-1,8 1 0,-6-1-27,1 0 0,0-1 0,0 0 0,0 0 0,0-1 0,0-1 0,15-4 0,-19 5-55,-1-1 1,1 0-1,0-1 1,-1 1 0,0-1-1,10-7 1,-14 9-77,1-1 0,-1 1 0,1-1 0,-1 0 0,1 1 0,-1-1 0,0 0 0,0 0 0,0 0 0,0 0 0,0 0 0,0 0 0,-1 0 0,1 0 0,-1 0 0,1-1 0,-1 1 0,0 0 0,0 0 0,0 0 0,0-1 0,-1-3 0,0 1 1,0 0-1,0 0 1,-1 0 0,0 0-1,0 0 1,0 0 0,0 0-1,-1 1 1,0-1-1,0 1 1,0 0 0,-1 0-1,1 0 1,-1 0-1,0 0 1,0 1 0,0 0-1,0 0 1,-1 0 0,0 0-1,1 1 1,-1-1-1,0 1 1,0 1 0,0-1-1,0 1 1,-6-2 0,2 2-100,1-1 1,-1 1-1,0 1 1,0 0 0,0 0-1,1 0 1,-1 1 0,0 1-1,-8 1 1,12-1 59,1-1 0,0 1 0,0-1 0,0 1 0,0 0 0,0 1 1,0-1-1,0 1 0,1-1 0,-1 1 0,1 0 0,0 1 0,0-1 0,0 0 0,0 1 0,1 0 0,-1-1 0,1 1 0,-3 6 1,-1 10 49,0 1 0,1 0 0,-3 38 1,5-35 54,-1 30-22,4-43-8,0-1 0,1 1 0,0-1 0,0 1 0,1 0 0,1-1 0,0 0 0,4 11 0,-6-17 2,1-1 1,0 1 0,0 0 0,0 0 0,0-1-1,1 0 1,-1 1 0,1-1 0,0 0 0,0 0-1,0 0 1,0-1 0,0 1 0,1-1 0,-1 1-1,1-1 1,0 0 0,-1-1 0,1 1 0,0-1-1,0 1 1,7 0 0,7 1 162,0-1 1,0-1-1,35-1 0,-22-1 92,6 2-164,-9 0-51,0-2 1,-1 0-1,39-8 0,-55 8-144,-5 0-832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32:04.89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 3 2144,'-2'2'7799,"8"-1"-4043,20-4-3151,-2 0-285,-21 3-302,0 0 1,0 0-1,0 1 1,0-1-1,0 1 1,0-1-1,0 1 1,0 0-1,0 0 1,0 0-1,0 0 1,-1 1 0,1-1-1,0 1 1,-1-1-1,0 1 1,1 0-1,3 4 1,-5-3-8,1-1 1,0 1 0,-1 0-1,1 0 1,-1 1-1,0-1 1,0 0 0,0 0-1,0 0 1,-1 1-1,1-1 1,-1 0-1,0 1 1,0-1 0,0 1-1,-1 5 1,0-1 29,1-1 1,-2 1-1,1-1 1,-1 0-1,0 1 1,-1-1-1,1 0 1,-8 12-1,-25 35 541,28-37-267,7-16-292,0-1-1,-1 0 1,1 1-1,0-1 1,0 1 0,1-1-1,-1 1 1,0-1-1,0 0 1,0 1 0,0-1-1,0 1 1,0-1-1,0 1 1,1-1 0,-1 0-1,0 1 1,0-1-1,1 0 1,-1 1-1,0-1 1,0 0 0,1 1-1,-1-1 1,0 0-1,1 1 1,-1-1 0,1 0-1,-1 0 1,0 0-1,1 1 1,-1-1 0,1 0-1,-1 0 1,0 0-1,1 0 1,-1 0-1,1 0 1,-1 0 0,1 0-1,-1 0 1,1 0-1,-1 0 1,0 0 0,2 0-1,130 0 170,-130 0-566,0 0-1,-1 0 1,1 0-1,0 0 1,0 1-1,-1-1 1,1 0-1,0 1 1,-1-1-1,1 1 1,-1 0-1,1 0 1,-1-1-1,1 1 1,-1 0-1,1 0 1,-1 0-1,0 1 1,0-1 0,1 0-1,-1 0 1,1 2-1,7 11-2382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32:06.83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88 2816,'5'-4'7866,"-3"5"-7598,1 0-1,-1 0 1,1 0-1,0-1 1,-1 1-1,1-1 0,0 0 1,0 0-1,5 0 1,27-6 481,-17 3-306,92-6 646,-20 2-557,121-2 44,-167 7-475,-26 0-80,22 2 1,156 2 525,-102-3-363,-64 0-56,140 6 122,-110-4-3,0-2 0,93-14-1,-29 1-276,206-13 760,-259 28-831,-70-1 186,-16 3-1685,3 2-853,-1-2 715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32:08.11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55 3136,'2'-5'6339,"2"8"-4355,4 9-2054,-7-9 771,34 57 580,-16-25-739,1-1 0,29 36 0,-47-67-522,124 137 1592,-26-33-759,-90-96-758,0 1-1,-1 0 1,0 1 0,-1 0-1,0 0 1,-1 1 0,7 20-1,-14-34-74,0 0-1,0 0 1,0 0 0,0 0-1,0 0 1,0 0-1,0 0 1,0 1-1,0-1 1,0 0-1,0 0 1,0 0-1,0 0 1,0 0-1,0 0 1,0 0-1,0 0 1,0 0-1,1 0 1,-1 0-1,0 0 1,0 0-1,0 0 1,0 0-1,0 0 1,0 0-1,0 0 1,0 0-1,0 0 1,0 0 0,0 1-1,0-1 1,0 0-1,0 0 1,0 0-1,1 0 1,-1 0-1,0 0 1,0 0-1,0 0 1,0 0-1,0 0 1,0-1-1,0 1 1,0 0-1,0 0 1,0 0-1,0 0 1,0 0-1,0 0 1,0 0-1,0 0 1,1 0-1,-1 0 1,0 0 0,0 0-1,0 0 1,0 0-1,0 0 1,0 0-1,0 0 1,0 0-1,4-8 543,6-17-387,-6 14-51,93-229 399,-12-20-534,-54 165-677,-26 112-8422,-4-7 5570,3 9-156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32:10.57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147 37 2656,'0'-2'249,"0"0"0,0 0-1,0 0 1,1 0 0,-1 0 0,0 1-1,1-1 1,-1 0 0,1 0 0,-1 0 0,1 1-1,0-1 1,0 0 0,0 1 0,0-1 0,0 0-1,0 1 1,0-1 0,2-1 0,-2 12 3506,3 34-2614,0-8-384,-3 54 1,-1-8-7,5 332 1394,-6-257 201,1-157-2349,0 1 0,0-1 1,0 1-1,0-1 0,0 0 0,0 1 1,0-1-1,-1 1 0,1-1 0,0 1 1,0-1-1,-1 1 0,1-1 1,0 1-1,-1-1 0,1 1 0,-1-1 1,1 1-1,-1 0 0,1-1 0,0 1 1,-1 0-1,1-1 0,-1 1 1,1 0-1,-1-1 0,0 1 0,1 0 1,-1 0-1,1 0 0,-1 0 0,1 0 1,-1 0-1,0-1 0,1 1 1,-1 0-1,1 1 0,-1-1 0,-1 0 1,-1 0 10,-1 0 0,1 1 1,-1 0-1,1-1 1,-5 3-1,-75 36-29,81-38 24,-1 0 0,1 0-1,0 0 1,0 1 0,0-1 0,0 0 0,0 1 0,0-1 0,1 1 0,-3 2 0,3-3-7,1 0 0,-1 0-1,0 0 1,1 0 0,-1 0 0,0 0 0,1-1 0,-1 1 0,0 0 0,0-1 0,0 1 0,0 0-1,0-1 1,0 1 0,0-1 0,0 1 0,0-1 0,0 0 0,0 1 0,0-1 0,0 0 0,0 0-1,0 0 1,0 0 0,-2 0 0,6 0 574,-2 0-558,0 0 0,-1-1 0,1 1-1,0 0 1,-1 0 0,1-1 0,0 1-1,-1 0 1,1-1 0,0 1 0,-1-1-1,1 1 1,0-1 0,0 0 0,3-4-1,1 1 0,-1 0 0,1 0 0,0 0 0,1 1 0,-1-1 0,7-2 1,5-4 11,2-1 13,1 0 1,0 2-1,1 0 1,0 2-1,31-8 0,-21 8 11,0 2 0,0 1-1,42 1 1,-16 5-15,-57-2 96,-12-11-6362,-5-6-70,12 9 3728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32:11.55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47 1 1664,'-14'0'4809,"-17"0"-1192,31 0-3589,-1 0 0,1 0 0,0 0 0,0 0 0,0 0 0,0 0 0,0 0 0,0 0 0,0 0 0,0 0 0,0 0 0,0 0 0,0 0 0,0 0 0,0 0 0,0 0 0,0 0 0,0 0 0,0 0 0,-1 0 0,1 0 0,0 0 0,0 0 0,0 0 0,0 1 0,0-1 0,0 0 0,0 0 0,0 0 0,0 0 0,0 0 0,0 0 0,0 0 0,0 0 0,0 0 0,0 0 0,0 0 0,0 0 0,0 0 0,0 0 0,0 1 0,0-1 0,0 0 0,0 0 0,0 0 0,0 0 0,0 0 0,0 0 0,0 0 0,0 0 0,0 0 0,1 0 0,-1 0 0,0 0 0,0 0 0,0 0 0,0 0 0,0 0 0,0 0-1,0 0 1,0 0 0,0 0 0,0 0 0,0 0 0,0 1 0,0-1 0,0 0 0,0 0 0,1 0 0,6 7 1367,17 10 212,-15-11-1133,0 0-279,1 0 0,0 0 0,0-1 0,0-1 1,0 1-1,1-2 0,0 1 0,0-2 0,0 1 0,19 0 1,8-1 90,69-6 0,-47 1-88,30-8 55,-60 7 98,38-2 0,-85 5-240,-28-5 1,-4-1-53,9 6-77,1 2-1,0 2 0,0 1 1,0 2-1,0 2 0,1 1 1,-53 21-1,84-28-134,0 1-1,0-1 1,0 0 0,0 0-1,-1-1 1,1 0 0,-11 1-1,36-10-11109,-1 7 8191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25:33.8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207 0 3808,'-1'1'348,"1"-1"0,0 1-1,0 0 1,0-1 0,-1 1 0,1-1 0,0 1 0,0-1 0,-1 1 0,1-1-1,0 1 1,-1-1 0,1 1 0,-1-1 0,1 1 0,-1-1 0,1 0-1,-1 1 1,1-1 0,-1 0 0,0 1 0,-7 3-983,-8 12 1133,4-3-228,-20 10-261,24-17 80,-1 0 0,1 1 0,0 0 0,0 0 0,1 0 0,0 1-1,-9 14 1,8-9-61,1 1 0,1 0 1,1 1-1,0-1 0,0 1 0,2 0 0,-3 18 0,1 8 308,1 59-1,1-52 161,2-25-4656,1-33 1174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32:12.91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24 24 2144,'0'0'39,"0"0"0,-1 0 0,1 0 0,0 0 0,0 0 0,0 0-1,-1 0 1,1 0 0,0 0 0,0 0 0,0 0 0,-1 0 0,1-1 0,0 1 0,0 0 0,0 0 0,0 0 0,-1 0 0,1 0 0,0-1 0,0 1-1,0 0 1,0 0 0,0 0 0,0 0 0,-1-1 0,1 1 0,0 0 0,0 0 0,0 0 0,0-1 0,0-1 433,0 5 1522,0-3-1919,0 0 0,-1 0 0,1 0 0,0 0 0,-1 0 0,1 0 1,0 0-1,0 0 0,-1 0 0,1 0 0,0 0 0,-1 0 0,1 0 0,0 0 0,0 0 1,-1 0-1,1 1 0,0-1 0,0 0 0,-1 0 0,1 0 0,0 0 0,-1 1 0,-1 1 1275,2-2-1256,0 1 1,0-1-1,0 0 1,-1 0-1,1 1 1,0-1-1,0 0 1,0 0-1,-1 1 1,1-1 0,0 0-1,0 0 1,-1 0-1,1 1 1,0-1-1,0 0 1,-1 0-1,1 0 1,0 0-1,-1 0 1,1 0-1,0 0 1,-1 0-1,1 0 1,0 0-1,-1 0 1,-2 0 819,12-5-404,-1 1-1,1 0 0,16-6 1,-18 8-434,1 1 1,-1 0 0,0 0 0,0 1 0,1 0 0,8 1 0,-13-1-77,-1 0 0,1 1 1,0-1-1,-1 1 0,1-1 0,0 1 1,-1 0-1,1 0 0,-1 0 1,1 1-1,-1-1 0,0 1 0,0-1 1,1 1-1,-1 0 0,0 0 1,0-1-1,-1 2 0,4 2 1,-5-3 9,1 0 1,-1 0 0,1 0 0,-1 0-1,0 0 1,0 0 0,0 0 0,0 0-1,0 0 1,0 0 0,-1 0-1,1 0 1,0 0 0,-1 0 0,0 0-1,1 0 1,-1 0 0,0-1 0,-2 3-1,0 3 25,-1 0-1,-1-1 0,-9 12 1,-57 68 146,46-54 203,15-23-141,5-3 53,5-6-289,0 0 1,0 0 0,0-1 0,0 1 0,1 0-1,-1 0 1,0 0 0,0 0 0,0 0 0,0 0-1,0 0 1,0 0 0,0 0 0,0 0 0,0 1-1,0-1 1,0 0 0,0 0 0,0 0 0,0 0-1,0 0 1,0 0 0,0 0 0,0 0 0,0 0 0,0 0-1,0 0 1,1 0 0,-1 0 0,0 0 0,0 0-1,0 0 1,0 0 0,0 0 0,0 0 0,0 0-1,0 0 1,0 0 0,0 0 0,0 0 0,0 0-1,0 0 1,0 0 0,0 1 0,0-1 0,0 0-1,0 0 1,0 0 0,0 0 0,0 0 0,0 0-1,0 0 1,0 0 0,0 0 0,0 0 0,0 0-1,0 0 1,0 0 0,0 0 0,0 0 0,0 0-1,-1 0 1,1 0 0,0 0 0,0 0 0,0 0 0,0 0-1,0 1 1,3-1 91,0 0-1,0 1 1,-1-1-1,1 1 1,0 0-1,3 1 1,11 3 123,8 0-54,44 16 0,-49-13-213,0-2 0,0-1-1,29 5 1,-34-9-1326,-2 3 369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32:14.34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262 6 4224,'5'-5'2839,"-10"10"-670,-30 39 25,24-32-1833,0 1 0,1 0-1,-10 19 1,3 1 139,1 1 1,-18 57-1,-11 77 432,27-96-496,5-24-101,2 1 0,3 1 0,2-1 0,0 99 0,8-112-23,1 0 0,10 38-1,-8-53-156,0-1-1,2 1 0,1-1 0,18 35 0,-23-50-106,1 1 0,-1-1 0,1 0 0,0-1-1,0 1 1,0 0 0,1-1 0,0 0 0,5 3 0,-7-5-203,0 0 0,0-1 0,0 1 0,0-1 1,0 0-1,0 0 0,5 0 0,-5 0-324,0-1-1,0 0 0,0 0 0,0 0 1,0-1-1,0 1 0,-1-1 1,1 1-1,4-2 0,10-2-2106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32:15.10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60 25 3328,'-3'-20'1835,"4"16"-230,2 14 507,0 16-1376,-1-1 1,-1 1-1,-1-1 0,-4 26 1,2-20 18,-4 24 443,-15 66 1,-4 31 233,24-139-1369,-3 22 280,1 1 0,2 0 0,4 36 0,-2-67-170,0 0 0,1 0 0,-1 0 0,1 0 0,0 0 0,1 0 0,-1-1 0,6 9 0,-6-13-159,-1 1 0,1-1 0,0 0 0,-1 0 0,1 1 0,0-1 0,-1-1 0,1 1 0,0 0 0,-1 0 0,1-1 0,0 1 0,-1-1 0,3 0 0,4-1 0,0 0 58,0 1-1,0-2 1,14-5-1,12-4-16,-12 8-88,0 1-1,0 1 0,33 1 1,-52 1 2,11 1-115,-11-1 183,0 0 1,0 0 0,0 0 0,0 0 0,0 0-1,0-1 1,5-1 0,-8 2-277,1-1 1,0 1 0,0-1-1,0 1 1,-1-1-1,1 0 1,0 0-1,-1 1 1,1-1-1,-1 0 1,1 0-1,-1 0 1,1 1 0,-1-1-1,1 0 1,-1 0-1,0 0 1,0 0-1,1 0 1,-1 0-1,0 0 1,0 0-1,0 0 1,0 0-1,0 0 1,0-1 0,0-7-1826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32:15.48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9 12 5888,'-8'-6'3104,"22"6"1074,2 0-2938,126-6 3117,-94 6-4259,11 1-162,-40-1-3703,1-1-3299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32:15.83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5 12 6400,'0'0'108,"-1"-1"0,1 1 1,0 0-1,-1-1 0,1 1 0,0-1 1,0 1-1,-1 0 0,1-1 1,0 1-1,0-1 0,-1 1 0,1-1 1,0 1-1,0-1 0,0 1 1,0 0-1,0-1 0,0 1 0,0-1 1,0 0-1,12-1 1984,-5 2-870,33 6 1854,0-1-1699,66 3-18,84 1-990,-128-13-2348,-34 3 785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32:16.68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22 7 5312,'-2'-6'1463,"4"6"-786,3-1 3071,-2 11-2366,-1-7-1143,4 19 537,-1 1-1,0 0 1,1 37 0,-1-15-242,14 165 1383,-17-146-1326,-6 82 0,2-137-546,1 1-1,-1 0 1,-5 11 0,3-7 101,-2-2 98,5-11-235,1-1 0,0 0 1,-1 0-1,1 0 0,-1 0 1,1 1-1,-1-1 0,1 0 1,-1 0-1,1 0 0,-1 0 1,1 0-1,-1 0 0,1 0 1,-1 0-1,1 0 1,0 0-1,-1-1 0,1 1 1,-1 0-1,1 0 0,-1 0 1,1-1-1,-1 1 0,1 0 1,0 0-1,-1-1 0,1 1 1,0 0-1,-1-1 0,-2-2 36,1 0 0,-1 0-1,1 0 1,-1 0-1,1 0 1,0-1-1,1 1 1,-1-1 0,0 1-1,-1-7 1,-10-40 136,12 43-113,1-1-1,-1 0 1,1 1-1,1-1 0,-1 0 1,1 1-1,1-1 1,-1 1-1,1-1 0,0 1 1,1 0-1,0 0 1,6-11-1,-1 4 22,0 1 0,1 1 0,1-1 0,0 2 0,19-19 0,-22 24-95,1 0 0,-1 1 0,1 0 1,0 0-1,1 0 0,8-2 0,13-2-4721,-17 9 2034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32:18.19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63 32 4160,'0'-1'148,"0"1"0,0-1 1,1 1-1,-1-1 0,6-8 7579,-9 10-5251,4-3-2418,-1 1 0,0 0 0,0 0 0,1 0 0,-1-1 0,1 1 0,-1 0 0,1 0 0,-1 0 1,1 0-1,0 0 0,0 0 0,-1 0 0,1 0 0,0 1 0,0-1 0,0 0 0,1-1 1,-1 4-15,-1 0 0,1 0-1,-1 0 1,0 0 0,0 1 0,0-1 0,-1 0 0,1 0 0,0 0 0,-1 0 0,1 0 0,-1 0 0,0 0 0,1 0 0,-3 3 0,3-5-30,0 0-1,0 0 0,0 0 0,-1 1 0,1-1 0,0 0 0,0 0 0,0 0 0,-1 1 0,1-1 0,0 0 0,0 0 0,0 0 0,-1 0 0,1 0 0,0 0 0,0 0 0,0 1 0,-1-1 0,1 0 0,0 0 0,0 0 0,-1 0 0,1 0 0,0 0 0,0 0 0,-1 0 0,1 0 0,0 0 0,0 0 0,-1 0 0,1 0 1,0-1-1,0 1 0,-1 0 0,1 0 0,0 0 0,0 0 0,-1 0 0,1 0 0,0-1 0,0 1 0,-6-13 363,0 0-545,5 7-46,-3 9-167,-12 22 254,15-24 113,1 0 0,0 0 0,0 1 1,-1-1-1,1 0 0,0 0 0,0 0 0,0 1 0,0-1 0,0 0 0,0 0 0,1 1 0,-1-1 1,0 0-1,1 0 0,-1 0 0,2 2 0,9 26 150,17 18 577,-20-34-202,-1 0-1,9 19 0,-14-27-402,0 1-1,-1-1 0,1 1 0,-1-1 0,0 1 0,-1 0 0,1-1 0,-1 1 0,-1 0 1,0 6-1,0-5-6,0 0-1,0 0 1,-1 0 0,0 0 0,0 0 0,-1-1 0,-6 13-1,7-17-119,1 1 0,-1-1-1,0 0 1,0 0 0,0 0-1,-1 0 1,1 0 0,0 0-1,-1-1 1,1 1 0,-1-1-1,0 0 1,1 0 0,-1 1-1,0-2 1,0 1-1,0 0 1,1-1 0,-1 1-1,0-1 1,0 0 0,-3 0-1,-10-2-2277,1 1 612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32:19.76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5 1 2720,'-4'3'10757,"4"-3"-10533,5 7 3240,13 6-3163,10-5 194,-8-2 41,39 7 1,-23-8-270,86 13 143,3 7 76,-64-14-470,-59-10 54,-1-2-68,-1 1-1,0 0 0,0 0 1,0 0-1,0 0 1,0 0-1,1 0 1,-1 0-1,0 0 1,0 0-1,0 0 1,0 0-1,0 0 1,1 0-1,-1 0 1,0 0-1,0 0 1,0 0-1,0 0 1,0 0-1,0 0 1,1 1-1,-1-1 1,0 0-1,0 0 1,0 0-1,0 0 1,0 0-1,0 0 1,1 0-1,-1 0 1,0 0-1,0 1 0,0-1 1,0 0-1,0 0 1,0 0-1,0 0 1,0 0-1,0 0 1,0 1-1,0-1 1,0 0-1,0 0 1,0 0-1,0 0 1,0 0-1,0 1 1,0-1-1,0 0 1,0 0-1,0 0 1,0 0-1,0 0 1,0 1-1,0-1 1,0 0-1,0 0 1,0 0-1,0 0 1,0 0-1,0 0 1,0 1-1,-1-1 1,1 0-1,-3 7-25,1 0 30,-1 0 0,0-1 1,-1 0-1,1 1 0,-1-1 0,-6 7 1,-32 31-1,16-18-56,-33 31 46,36-36-30,1 1-1,-37 48 1,-25 55 450,76-110-400,0 0 0,1 0 0,-7 24 0,-6 12 48,10-25 26,-7 11 177,17-36-295,-1 0 42,1 0 0,0 0 0,-1 0 0,1 0 1,-1 0-1,0 0 0,1 0 0,-1 0 0,0 0 0,0 0 0,0 0 1,1-1-1,-1 1 0,0 0 0,0 0 0,0-1 0,0 1 0,0-1 1,0 1-1,0-1 0,-2 1 0,7-1 110,27 0 104,0-1-1,0-1 1,33-7 0,-16 1-81,60-4 1,-66 9-113,44-1 243,-86 4-283,0 0 0,0 0 0,1 0 0,-1 0 0,0 0 0,0 0 1,0 0-1,1 0 0,-1 0 0,0 0 0,0 0 0,0 0 0,0 0 0,1 0 1,-1 0-1,0 0 0,0 0 0,0 0 0,0 0 0,0 0 0,1-1 0,-1 1 1,0 0-1,0 0 0,0 0 0,0 0 0,0 0 0,1 0 0,-1 0 0,0-1 1,0 1-1,0 0 0,0 0 0,0 0 0,0 0 0,0-1 0,0 1 0,0 0 1,0 0-1,0 0 0,0 0 0,0-1 0,0 1 0,0 0 0,0 0 0,0 0 1,0 0-1,0-1 0,0 1 0,0 0 0,0 0 0,0 0 0,0 0 0,0-1 1,0 1-1,0 0 0,0 0 0,0 0 0,-8-11-2425,6 9 1889,-6-6-1454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32:20.49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89 0 4224,'8'9'8210,"10"15"-6063,41 54 850,-46-57-2580,-1 1 0,-1 0 1,10 29-1,17 73 302,-19-60-419,8 38 261,-16-59-189,-7-20-209,0 0 0,-2-1 0,0 1 0,-1 0 0,-3 25 0,-19 114 268,16-130-346,-5 27-80,-27 90 0,29-126 14,-1-2 0,0 1 0,-2-2 0,0 1 0,-15 19 0,1-7-1186,-1-1 1,-31 30-1,15-27-2822,2-3 1205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33:06.46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313 30 2304,'7'-7'5873,"-11"4"-2789,-3 1-4020,-52-10 2813,28 8-1498,26 3-248,0 0 0,0 1-1,0 0 1,-6 1 0,-6 0 79,14-1-216,1 1 1,-1 0-1,1-1 0,-1 1 1,1 0-1,-1 0 0,1 0 1,-1 0-1,1 1 0,-4 2 1,-22 19 8,22-18 59,1 1 0,0 0-1,1 0 1,-1 0-1,1 0 1,-4 9 0,-17 44-59,12-25-107,-11 45 189,22-71-70,0-1-1,1 1 0,-2 16 1,0 2-35,2-20 77,1 0-1,-1 0 1,1-1 0,1 1 0,-1 0 0,1 0 0,1 8 0,-1-11-11,0 0-1,0 0 1,0 0-1,0 0 1,1 0-1,-1 0 1,1 0-1,0-1 1,0 1-1,0-1 1,0 1-1,0-1 1,0 0 0,1 1-1,3 1 1,1 0 88,0 0 0,0-1 0,0 0 0,1 0 0,-1-1 0,12 2 0,9-2 160,0-2 0,37-3-1,-48 2-161,80-7-985,-75 7 315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4:07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1 951 6464,'0'1'228,"1"-1"0,0 1 1,0-1-1,0 1 0,-1-1 0,1 1 1,0-1-1,0 1 0,0-1 0,0 0 1,0 1-1,0-1 0,0 0 1,0 0-1,0 0 0,0 0 0,0 0 1,0 0-1,0 0 0,0 0 0,0 0 1,1-1-1,24-10 1962,-20 9-1716,6-5 137,-1 0 1,1 0-1,17-15 0,13-10 160,165-104 797,-171 114-1487,0-2 0,-2-1 0,-1-1 0,-2-2 0,37-41-1,-32 26-72,-2-2 0,-1-1 0,-3-2 0,-2-1 0,-2-1 0,-2-2 0,21-66 0,-40 103-28,6-22-6,-11 35-5,1 0 0,-1 0 0,0 0 0,0 0 1,1 0-1,-2 0 0,1 0 0,0-1 0,0 1 0,-1 0 0,1 0 0,-2-3 0,2 5 21,0-1 0,0 1-1,-1 0 1,1-1 0,0 1-1,-1 0 1,1 0-1,0-1 1,-1 1 0,1 0-1,-1 0 1,1 0 0,0-1-1,-1 1 1,1 0 0,-1 0-1,1 0 1,0 0-1,-1 0 1,1 0 0,-1 0-1,1 0 1,-1 0 0,1 0-1,-1 0 1,1 0 0,0 0-1,-1 0 1,1 0-1,-1 0 1,1 1 0,0-1-1,-1 0 1,1 0 0,-1 0-1,1 1 1,0-1 0,-1 0-1,1 1 1,-18 13-98,12-5 114,-1-1 0,1 1 0,1 0 1,-1 0-1,-5 14 0,-52 143 50,41-103-16,12-37-4,-12 34 224,-20 84-1,38-125-159,1 0-1,0 0 1,2 0-1,0 0 1,1 1-1,1-1 1,1 0-1,8 37 1,-8-50 2,0 0-1,0 0 1,0 0 0,1 0 0,0-1 0,0 1 0,1-1 0,4 6-1,-6-9-51,-1 0 0,1 0 0,0 0-1,0 0 1,0-1 0,1 1-1,-1-1 1,0 0 0,0 1 0,1-1-1,-1 0 1,1 0 0,-1-1 0,1 1-1,0 0 1,-1-1 0,1 1-1,-1-1 1,1 0 0,0 0 0,4-1-1,1 0 48,0-1 0,0 0 0,0-1 0,-1 0 0,1 0 0,11-8 1,42-30 30,-44 29-98,157-133-36,-156 129 0,-8 8-71,-1-1 0,0 0 0,8-10 0,-29 33-376,-3 2 407,2 0-1,-15 21 1,24-31 80,0 1 0,1 0 0,-1 0 0,2 1 0,-1-1 0,1 1 0,0-1 0,0 1 0,1 0 0,0 0 0,0-1 0,1 13 0,0-19-7,0 0 0,0 0 1,0 0-1,0 0 0,1 0 0,-1 0 0,0 0 0,1 0 0,-1 0 0,1 0 0,-1 0 0,1 0 0,-1 0 0,1 0 0,0 0 0,-1 0 1,1-1-1,0 1 0,0 0 0,0 0 0,-1-1 0,1 1 0,0-1 0,0 1 0,0-1 0,0 1 0,0-1 0,0 1 0,0-1 1,0 0-1,0 0 0,1 1 0,-1-1 0,0 0 0,1 0 0,5-1 103,0 1 1,-1-1-1,1 0 1,12-5-1,-10 4-130,116-40 343,-23 7-313,-20 5 114,-37 12-325,-42 17 156,1 0 1,-1 0-1,1 0 1,-1 1-1,1-1 1,0 1-1,-1 0 1,1 0-1,-1 0 1,1 1-1,6 0 1,-9 0 20,0-1-1,0 0 1,0 1 0,0-1 0,0 1 0,0-1 0,0 1 0,0 0 0,0-1 0,0 1-1,0 0 1,-1 0 0,1-1 0,0 1 0,0 0 0,-1 0 0,1 0 0,0 0 0,-1 0-1,1 0 1,-1 0 0,1 0 0,-1 0 0,0 0 0,0 1 0,1-1 0,-1 0 0,0 0-1,0 0 1,0 0 0,0 0 0,0 1 0,0-1 0,0 0 0,-1 0 0,1 0 0,0 0-1,-1 0 1,0 2 0,-35 88 410,35-84 345,13-15-318,2-5-533,2-1 136,0 1 1,31-20 0,7 4-410,-53 29 356,0-1 0,0 1 0,-1-1 0,1 1 0,0-1 0,0 1 0,0 0 0,0 0 0,0-1 0,0 1 0,0 0 0,-1 0 0,1 0 0,0 0 0,0 0 0,0 0 0,1 0 1,-1 1 9,-1-1 1,1 0 0,-1 1 0,0-1 0,1 0 0,-1 1 0,1-1 0,-1 0-1,0 1 1,0-1 0,1 1 0,-1-1 0,0 0 0,0 1 0,1-1 0,-1 1-1,0-1 1,0 1 0,0-1 0,0 1 0,0-1 0,0 1 0,0 0 0,0 4 4,0 1 0,-1-1 0,1 0 1,-4 10-1,2-2 47,3-13 9,0 0 0,0 1 0,1-1 0,-1 0 0,0 0 0,0 0 0,1 0 0,-1 0 0,0 0 0,0-1 0,0 1 0,1 0 0,-1 0 0,0-1 0,2 0 0,82-39 440,-66 30-625,0 0 0,1 1 0,1 1 1,33-9-1,-53 17 117,0 0 0,0 0 1,0-1-1,0 1 0,0 0 1,0 0-1,0 0 0,0 0 0,0 0 1,0 1-1,0-1 0,0 0 0,0 0 1,0 1-1,0-1 0,0 1 1,0-1-1,0 0 0,0 1 0,-1 0 1,1-1-1,0 1 0,0 0 1,-1-1-1,1 1 0,0 0 0,-1 0 1,1-1-1,0 1 0,0 2 0,1 1-35,-1 1 0,1-1 0,-1 1 0,0 0-1,0 7 1,3 8 125,-3-17-66,-1-1 0,1 0 0,0 1 0,1-1 0,-1 0 0,0 0 0,1 0 0,-1 0 0,1 0 0,0 0 0,-1 0 0,1-1 0,0 1 0,3 1 1,-1 0 49,0-1 0,0 0 0,1 0 0,-1 0 0,1 0 0,9 1 0,-3-1 42,0-1 0,1 0 0,-1-1 0,1 0 1,19-3-1,-17 0-79,0 0 1,0-1-1,0-1 1,0 0-1,-1-1 1,20-12-1,-10 4-1,-1-1-1,35-31 1,-43 32-9,-1-1-1,-1 0 1,0 0 0,14-26 0,-23 36-2,-1 3-45,0-1-1,-1 0 1,1 1 0,-1-1 0,1 0-1,-1 0 1,0 0 0,0 0 0,0 0-1,-1 0 1,1-5 0,-1 7 21,0 1 0,0-1 0,0 1 0,0 0 1,0-1-1,0 1 0,0 0 0,0-1 0,0 1 0,0-1 0,0 1 1,0 0-1,0-1 0,0 1 0,0 0 0,-1-1 0,1 1 0,0 0 1,0-1-1,0 1 0,-1 0 0,1 0 0,0-1 0,0 1 0,-1 0 1,1 0-1,0-1 0,-1 1 0,1 0 0,0 0 0,-1 0 1,1 0-1,0-1 0,-1 1 0,1 0 0,-1 0 0,0 0-12,-1 0-1,1 0 1,0 1 0,-1-1-1,1 0 1,0 1-1,-1-1 1,1 1 0,0-1-1,-2 2 1,-2 1-22,0 0 1,0 1 0,0-1 0,-4 5-1,1 1 57,1 0-1,0 1 1,0 0-1,1 0 0,0 0 1,0 1-1,-7 21 1,12-28 8,0 1 0,0-1 0,1 0 0,-1 0 0,1 1 0,0-1 0,0 0 0,0 1 0,0-1 0,1 0 0,1 5 0,-1-6 9,0 1-1,1-1 1,-1 0-1,1 0 0,0 0 1,0 0-1,0-1 1,0 1-1,0-1 0,1 1 1,-1-1-1,1 1 1,0-1-1,-1 0 0,7 3 1,0-1 47,0 1 0,1-2 1,-1 1-1,1-1 0,0-1 0,19 3 1,-9-3-1070,1-1 1,29-2-1,-13 0-696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25:34.3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33 3328,'-2'-4'604,"1"4"-528,1 0 0,0-1 0,0 1 0,-1-1 1,1 1-1,0-1 0,0 0 0,-1 1 0,1-1 1,0 1-1,0-1 0,0 1 0,0-1 0,0 1 0,0-1 1,0 0-1,0 1 0,0-1 0,0 1 0,0-1 1,1 1-1,-1-1 0,0 1 0,0-1 0,0 1 0,1-1 1,-1 1-1,0-1 0,1 1 0,-1-1 0,0 1 0,1-1 1,-1 1-1,0 0 0,1-1 0,-1 1 0,1 0 1,-1-1-1,1 1 0,-1 0 0,1 0 0,-1-1 0,1 1 1,0 0-1,1-2 22,1 1 1,-1 0-1,0 0 1,0 0 0,0 1-1,1-1 1,-1 1-1,0-1 1,1 1-1,-1-1 1,1 1-1,-1 0 1,3 1 0,1 0 16,-1 0 1,0 1 0,0-1 0,0 1 0,5 3-1,1 0-44,-1 1-1,0-1 0,0 2 1,0-1-1,-1 1 0,0 1 0,0 0 1,-1 0-1,0 0 0,11 17 1,68 106 574,-68-103-557,-11-16 31,13 23-1,56 100 966,-50-92-650,26 55 0,-35-67 196,-28-34-3238,2-7 469,-5-8-2618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33:09.33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171 8 1888,'-5'-3'11114,"1"5"-10970,1-1 0,-1 1 0,0-1 0,-6 1 0,2 2-74,1-1 0,0 1 0,-1 0 0,2 0 0,-1 1-1,0 0 1,1 0 0,0 1 0,-8 8 0,6-4 24,0 0-1,1 1 1,0 0 0,0 0 0,-8 19-1,13-23-74,-1 0-1,1 0 1,0 0-1,1 0 1,0 0-1,0 0 1,0 1-1,1-1 0,0 0 1,1 1-1,1 9 1,-2-15 13,1 0 0,-1 0 0,1 0-1,-1 0 1,1 0 0,0 0 0,0 0 0,0 0 0,0 0 0,0 0 0,0 0 0,1-1-1,-1 1 1,1 0 0,-1-1 0,1 0 0,0 1 0,-1-1 0,1 0 0,0 1-1,0-1 1,0 0 0,0-1 0,0 1 0,0 0 0,0 0 0,0-1 0,0 1 0,0-1-1,0 0 1,1 0 0,-1 0 0,0 0 0,0 0 0,0 0 0,0 0 0,1-1 0,-1 1-1,0-1 1,0 1 0,0-1 0,0 0 0,0 0 0,0 0 0,0 0 0,1-2-1,18-11 39,-1-1-1,-1-2 0,0 0 1,22-26-1,-5 2-112,-36 41 26,1 0 0,-1-1-1,0 1 1,1 0 0,-1-1-1,0 1 1,1 0 0,-1-1-1,1 1 1,-1 0-1,0 0 1,1-1 0,-1 1-1,1 0 1,-1 0 0,1 0-1,-1 0 1,1 0 0,-1-1-1,1 1 1,-1 0 0,1 0-1,-1 0 1,2 1-1,-2-1 18,1 1 0,0 0 0,0-1 0,0 1-1,-1 0 1,1 0 0,0 0 0,-1 0 0,1 0 0,-1-1-1,1 1 1,-1 0 0,1 0 0,-1 0 0,0 1-1,1 0 1,25 76 213,-16-51-207,-9-22 21,1 1 0,-1-1 1,1 0-1,1 0 0,-1 1 1,1-2-1,4 8 0,-5-10 12,0 1-1,0-1 0,1 0 0,-1 0 1,0 0-1,1 0 0,-1 0 0,1 0 1,0-1-1,-1 1 0,1-1 0,0 0 1,5 2-1,-6-3 0,0 1 0,0-1 0,0 0 0,0 0 1,0 0-1,0-1 0,0 1 0,0 0 0,0-1 0,0 1 0,0-1 1,-1 1-1,1-1 0,0 0 0,0 0 0,-1 0 0,1 0 0,0 0 0,-1 0 1,1-1-1,-1 1 0,0 0 0,3-3 0,8-12 117,0 0 1,-2 0-1,1-2 0,-2 1 1,0-1-1,-1 0 0,10-38 1,-17 51-148,1 0 1,-2 0-1,1 0 1,0 0-1,-1 0 0,0 0 1,0 0-1,-1 0 1,1 0-1,-1 0 1,0 0-1,0 0 1,-1 0-1,0 1 0,1-1 1,-2 0-1,1 1 1,0 0-1,-1-1 1,0 1-1,0 0 1,0 0-1,-5-4 0,3 0-1561,3 2-2781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53:38.22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14 85 1984,'-4'-5'5949,"7"1"-5493,-2 1-240,0-1-1,-1 1 1,0 0-1,0-1 1,-1-5-1,1 7-217,4 12-590,-3-6 566,0 1 0,0-1 1,-1 1-1,0-1 0,0 1 1,0-1-1,-1 6 1,0 9-16,1-9 19,0 42 345,-9 77 0,9-99 49,1-12 568,-2-60 1746,-7-72-2529,7 106-211,1 1 0,-1-1 0,2 1 0,-1-1 0,3-12 1,-2 16-32,0-1 0,0 1 1,1 0-1,-1 0 1,1 0-1,0 0 1,0 0-1,0 0 1,1 1-1,5-7 1,-8 10 46,1 0 0,0 0 0,0 0 1,0 0-1,0 0 0,0 0 1,0 1-1,0-1 0,0 0 0,0 1 1,0-1-1,-1 0 0,1 1 0,0-1 1,0 1-1,0-1 0,-1 1 0,1 0 1,0-1-1,-1 1 0,2 1 1,21 19 140,-21-19-107,8 8 186,20 16 0,-27-24-95,0 0 1,0 0-1,0 0 1,1-1-1,-1 1 0,0-1 1,1 1-1,-1-1 1,1 0-1,0-1 1,7 2-1,-10-2-58,0-1-1,0 1 1,0 0-1,0 0 1,0-1 0,1 1-1,-1 0 1,0-1-1,0 1 1,0-1-1,0 1 1,0-1-1,0 0 1,0 1-1,-1-1 1,1 0 0,0 0-1,0 0 1,0 0-1,-1 0 1,2-1-1,11-27 451,-4 8-370,-7 17-77,-1 0 0,1-1-1,-1 1 1,0-1 0,0 1 0,0-1-1,0-7 1,2-15-142,-2 22 102,0 0 1,-1 0-1,0 0 0,0-6 1,-1-2-173,0 49-628,-7 44 0,3-34 788,5-32 274,-2 0-1,-5 25 1,6-38-271,1-1 0,0 0 0,0 0 0,0 0 0,0 0 0,0 1 0,0-1 0,0 0 0,0 0 0,-1 1 0,1-1 0,0 0 0,0 0 0,0 0 0,0 1 0,0-1 0,0 0 0,0 0 0,0 1 0,0-1 0,0 0 0,1 0 1,-1 0-1,0 1 0,0-1 0,0 0 0,0 0 0,0 0 0,0 1 0,0-1 0,0 0 0,1 0 0,-1 0 0,0 1 0,0-1 0,0 0 0,0 0 0,1 0 0,-1 0 0,0 0 0,0 0 0,0 1 0,1-1 0,-1 0 0,0 0 0,0 0 0,1 0 0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53:42.19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19 53 1472,'-10'-16'7072,"12"11"-6721,-1 2-147,-1 1 0,1-1 1,0 0-1,-1 0 0,0 0 1,1-4-1,1-1-341,-6 129-540,-2-32 1118,3-23-163,-1 66-200,5-110 261,1 0 0,1 0 0,10 42 0,-6-49 296,-7-14-612,1-1 0,-1 0 0,0 1 0,0-1 0,0 0 0,1 1 0,-1-1 0,0 0 0,0 0 0,1 1-1,-1-1 1,0 0 0,1 0 0,-1 0 0,0 1 0,1-1 0,-1 0 0,0 0 0,1 0 0,-1 0 0,0 0 0,1 0 0,-1 0 0,0 0 0,1 0 0,-1 0 0,0 0 0,1 0 0,-1 0 0,0 0 0,1 0 0,-1 0 0,1 0 0,-1 0 0,0 0 0,1 0-1,-1-1 1,0 1 0,0 0 0,1 0 0,-1 0 0,0-1 0,1 1 0,-1 0 0,0 0 0,0-1 0,1 1 0,-1 0 0,0 0 0,0-1 0,1 0 0,9-15 229,-1 0 0,0-1 0,-1 0 0,7-21 0,6-13-83,2-1-156,2 1-1,58-86 1,-78 130-54,58-70-542,-62 76 547,-1 0 0,1 0 1,0 0-1,1 0 1,-1 0-1,0 0 1,0 1-1,0-1 1,0 0-1,1 1 1,-1-1-1,0 1 0,0-1 1,1 1-1,-1 0 1,0 0-1,3-1 1,-3 1 20,0 1 1,0-1 0,0 0-1,0 0 1,0 1 0,0-1-1,0 0 1,-1 1-1,1-1 1,0 1 0,0-1-1,0 1 1,-1 0 0,1-1-1,0 1 1,0 0 0,-1-1-1,1 1 1,-1 0-1,1 0 1,-1-1 0,1 1-1,-1 0 1,1 0 0,-1 1-1,6 16 32,-1 0-1,-1 0 0,0 0 0,1 25 1,0 2-8,9 85 375,-14-129-367,0-1 0,0 0 0,-1 1-1,1-1 1,0 1 0,0-1 0,1 0 0,-1 1 0,0-1 0,0 0-1,0 1 1,0-1 0,0 0 0,0 1 0,0-1 0,0 0 0,1 1 0,-1-1-1,0 0 1,0 1 0,0-1 0,1 0 0,-1 0 0,0 1 0,0-1-1,1 0 1,-1 0 0,0 0 0,1 1 0,-1-1 0,0 0 0,1 0 0,-1 0-1,1 0 1,0 0 28,-1 0 0,1-1 0,0 1 0,0-1 0,-1 1 0,1-1 0,0 0 0,-1 1 0,1-1 0,-1 0 0,1 1 0,-1-1 0,1-1 0,17-32 595,-17 32-660,18-43 175,19-72-1,-35 106-292,1 1-1,7-15 0,-5 19-223,-1 9 136,-1 11 73,-13 143-466,13-125 113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53:44.05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26 3136,'5'-4'6923,"-5"4"-6881,-3 52 331,1-33-178,2 31 0,0-12 1,1-15 2952,19-128-1743,-6 24-1584,-12 64-548,-3 27-87,1 9 793,1 0-1,5 28 1,-4-31 36,4 18-4,-6-33 16,0 0 0,0 1 1,1-1-1,-1 0 0,0 0 0,1 0 0,-1 0 0,1 0 0,-1 0 0,1-1 1,0 1-1,-1 0 0,1 0 0,0 0 0,0 0 0,-1-1 0,1 1 0,0 0 1,0-1-1,0 1 0,0-1 0,0 1 0,1 0 0,-1-1 9,0 0 0,1 0 0,-1-1 0,0 1 0,0 0-1,0-1 1,0 1 0,0 0 0,0-1 0,0 1 0,1-1 0,-1 1-1,-1-1 1,1 0 0,0 0 0,0 1 0,0-1 0,1-1 0,15-19 203,-14 18-221,41-49-365,-44 52 340,0 0 0,0 0-1,0 0 1,0 0 0,0 0 0,1 0-1,-1 0 1,0 0 0,0 0-1,0 0 1,0-1 0,0 1 0,0 0-1,0 0 1,1 0 0,-1 0 0,0 0-1,0 0 1,0 0 0,0 0-1,0 0 1,0 0 0,1 1 0,-1-1-1,0 0 1,0 0 0,0 0 0,0 0-1,0 0 1,0 0 0,0 0-1,0 0 1,1 0 0,-1 0 0,0 0-1,0 0 1,0 0 0,0 0 0,0 1-1,0-1 1,0 0 0,0 0-1,0 0 1,4 9-45,0 8 227,-2-23 82,1 0 1,0 0-1,0 0 0,5-8 1,14-27-313,-21 38 62,-1 2-38,0 0 0,1 0-1,-1 0 1,1 0 0,-1 0 0,0 0 0,1 0-1,0 0 1,-1 1 0,1-1 0,0 0-1,-1 0 1,1 0 0,0 1 0,0-1 0,-1 0-1,3 0 1,-3 22-390,-18 128 227,14-109 57,3-14-161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53:49.197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8 16 3136,'-2'-16'7883,"-4"45"-7185,6 159 1057,1-167-1529,0-1 1,2 0 0,9 40-1,-12-59-189,1 0-1,-1 0 1,0 0-1,1 0 1,-1 0-1,1 0 0,-1 0 1,1-1-1,-1 1 1,1 0-1,0 0 1,-1 0-1,1-1 1,0 1-1,-1 0 1,1-1-1,0 1 0,0-1 1,2 1-1,-2 0 7,0-1 0,0 0 0,0 0-1,0 0 1,0 0 0,0 0 0,1-1-1,-1 1 1,0 0 0,0-1-1,0 1 1,0 0 0,0-1 0,0 1-1,0-1 1,0 0 0,0 1 0,0-1-1,0 0 1,1 0 0,13-14 185,0 0 0,-1-1-1,13-18 1,19-24-121,-19 30-157,48-41-1,-74 67 38,1 1 0,0 0 0,0 0 0,-1 0 0,1 0 0,0 0 0,0 0 0,0 0 0,0 1 0,0-1 0,0 1 0,4-1 0,-4 1 4,-1 0-1,0 0 1,1 0 0,-1 1 0,0-1-1,0 0 1,0 1 0,1-1-1,-1 1 1,0 0 0,0-1 0,0 1-1,0 0 1,0 0 0,0-1 0,0 1-1,0 0 1,0 0 0,0 0-1,0 0 1,1 2 0,1 3 0,-1 0 1,1 0-1,-1 0 1,0 0-1,-1 1 0,3 11 1,-4-12 52,1-1 1,0 1-1,1-1 0,-1 1 1,1-1-1,0 0 1,1 1-1,-1-1 0,5 5 1,-7-9-26,0-1 0,1 1 0,-1-1 0,1 1 0,-1-1 0,1 0 0,-1 1 0,1-1 0,-1 0 0,1 0 0,-1 1 0,1-1 0,-1 0 0,1 0 0,0 0 0,-1 0 0,1 0 1,-1 0-1,1 0 0,0 0 0,-1 0 0,1 0 0,-1 0 0,1 0 0,0 0 0,-1 0 0,1 0 0,0-1 0,19-10 252,-18 9-322,0 1 0,1 0 0,-1 0-1,0-1 1,0 1 0,0 0 0,1 1 0,4-2-1,-7 2 52,0 0-1,0 0 0,1 0 0,-1 1 0,0-1 0,0 0 0,1 0 0,-1 0 1,0 1-1,0-1 0,0 0 0,1 0 0,-1 1 0,0-1 0,0 0 0,0 0 1,0 1-1,1-1 0,-1 0 0,0 0 0,0 1 0,0-1 0,0 0 0,0 1 0,0-1 1,0 0-1,0 1 0,0-1 0,0 1 0,0 13 115,0-8-122,0 0 33,-2 47-1446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53:50.572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32 32 1984,'5'-32'6938,"-11"41"-6943,0 9 362,-1 6 269,0 0 0,-3 28 0,9 3 1562,2-64-1372,0-12-252,5 4-532,1 0 0,0 0 0,15-24 0,-21 39-51,0 1 0,-1 0 0,1-1 0,0 1 0,0 0 0,0 0 0,0-1 0,0 1 1,0 0-1,0 0 0,0 0 0,1 1 0,-1-1 0,0 0 0,0 0 0,1 0 0,2 0 1,-3 1 6,0 0 0,0 0 0,0 0 1,0 1-1,0-1 0,0 0 1,0 1-1,0-1 0,0 0 1,0 1-1,0-1 0,0 1 0,0 0 1,0-1-1,-1 1 0,1 0 1,0-1-1,0 1 0,-1 0 0,1 0 1,0 0-1,-1-1 0,1 1 1,-1 0-1,1 0 0,0 1 1,40 89 1232,-28-91-1274,-8 0-331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53:52.02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68 97 2496,'0'-40'7370,"-2"63"-6631,0-14-377,1 0 0,1 1 0,0 15 0,1-21-233,0 1 0,-1 0 0,0-1 0,0 1 0,-1-1 0,1 1 0,-1-1 0,0 1 1,-2 6-1,16-56 2780,-6 15-2913,-2 0-1,2-49 1,-10 80-268,-3 10 255,-4 14 103,0 4 26,-24 47 0,17-47 288,9-24-309,5-3 6,10 0-51,-1-1-7,0 0 0,0 0 0,0-1 0,0 0 0,-1 0 0,1-1-1,0 1 1,0-1 0,0-1 0,-1 1 0,1-1 0,10-4 0,4-4 3,0-1 0,19-13 0,-18 10-359,20-17-5650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53:56.661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59 24 2656,'-6'-24'5345,"4"29"-5805,-11 28 817,8-22-13,-6 22 0,4 3 149,2 0 0,-2 59-1,4-45-226,3 8 311,1-24-220,-1-33-376,2 16 393,-2-17-357,0 1 1,0-1 0,0 0 0,0 0-1,0 1 1,0-1 0,0 0 0,0 0-1,0 1 1,1-1 0,-1 0-1,0 0 1,0 1 0,0-1 0,0 0-1,1 0 1,-1 0 0,0 1 0,0-1-1,0 0 1,1 0 0,-1 0-1,0 0 1,0 1 0,1-1 0,-1 0-1,0 0 1,0 0 0,1 0-1,-1 0 1,0 0 0,1 0 0,-1 0-1,0 0 1,0 0 0,1 0 0,-1 0-1,0 0 1,1 0 0,-1 0-1,0 0 1,0 0 0,1 0 0,-1 0-1,0 0 1,0-1 0,1 1 0,-1 0-1,0 0 1,0 0 0,1 0-1,-1-1 1,0 1 0,0 0 0,0 0-1,0 0 1,1-1 0,-1 1 0,0-1-1,11-10 246,-2-1 0,1 0 0,10-18 0,9-13-120,-18 30-105,54-68-115,-54 70 43,-1 0 0,1 1 0,1 0 1,22-15-1,-3 10-154,-29 14 176,0 0 0,0 0 0,0 1-1,0-1 1,0 1 0,0-1 0,0 1 0,1 0 0,-1 0 0,0 0 0,0 0 0,0 0 0,4 1 0,3 4 556,-7-6-465,-1 2 0,1-1 0,0 0 0,-1 0 0,1 0 0,-1 1 1,1-1-1,2 2 0,10 1-82,-12-2-13,0 0 0,0 0-1,-1 0 1,1 0 0,0 0 0,-1 0 0,1 1 0,-1-1-1,1 1 1,-1-1 0,1 1 0,-1 0 0,2 2 0,-1 0 13,1 0 13,0 0 0,0 1 0,-1-1 0,0 1 0,0 0 0,0 0 0,-1-1 1,2 7-1,4 42 312,-1-19 1145,-3-44-1276,5-14-225,-4 16 98,3-5-82,0 0 1,1 1 0,15-18 0,-23 29-21,1 0 0,0 0 0,-1 0 1,1 1-1,0-1 0,-1 0 0,1 1 1,0-1-1,0 0 0,-1 1 0,1-1 1,0 1-1,0-1 0,2 0 0,-2 14-397,-2 1 631,-9 181-121,9-189-25,1 0 0,-1 1 0,1-1 0,1 0 0,-1 0-1,1 0 1,0 0 0,0-1 0,1 1 0,3 9 0,-4-14 36,-1 0-61,0-1 0,-1 1 1,1-1-1,-1 0 1,1 1-1,0-1 1,-1 0-1,1 0 0,-1 1 1,1-1-1,0 0 1,-1 0-1,1 0 1,-1 0-1,1 1 1,-1-1-1,1 0 0,-1 0 1,1 0-1,-1 0 1,1 0-1,-1 0 1,1 0-1,-1 0 1,1-1-1,-1 1 0,0 0 1,-8 1-72,2 2-7,0 1 0,1 0 0,-1 0 0,-11 10 0,-1 0 110,4 2-34,13-14-16,1 1 0,-1-1 1,0 0-1,1 0 0,-1-1 0,0 1 1,0 0-1,0-1 0,-1 1 0,1-1 1,0 1-1,0-1 0,-1 0 0,1 0 1,-4 1-1,14-10 19,20-7-191,-1-3 0,-1 0 0,44-40-1,-57 48-292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54:10.579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25 57 2144,'-1'-1'121,"1"-1"1,0 0-1,0 1 1,0-1-1,0 0 1,0 0-1,0 1 1,0-1-1,0 0 0,1 0 1,-1 1-1,1-1 1,-1 0-1,1 1 1,1-2-1,-1 0 148,0 0-1,0 1 1,-1-1 0,1 0-1,0 0 1,0-8 946,-2 30-1041,-23 117 1138,22-125-1254,-1 3 83,1 0-1,1 0 1,0 0-1,1 0 1,3 24 1825,-3-50-261,39-146-1881,-39 156 111,6-14-658,-1 13 402,2 9 187,19 41 345,-21-37-94,0 0-1,0 0 1,1 0 0,1-1 0,9 11 0,-16-19-76,1-1-1,-1 0 1,0 1-1,1-1 1,-1 1 0,1-1-1,0 0 1,-1 0-1,1 1 1,-1-1 0,1 0-1,-1 0 1,1 0-1,-1 1 1,1-1 0,0 0-1,-1 0 1,1 0-1,-1 0 1,1 0 0,0 0-1,-1 0 1,1-1-1,-1 1 1,1 0 0,0 0-1,-1 0 1,1-1-1,-1 1 1,1 0 0,-1 0-1,1-1 1,-1 1-1,1-1 1,17-17 269,-11 9-137,2 3-450,-8 6 265,-1 1 0,0-1 0,1 0 0,-1 0 0,0 0 0,1 1 0,-1-1 0,0 0 0,0 0 0,1 1 0,-1-1 0,0 0 0,0 1 0,0-1 0,1 0 0,-1 1 0,0-1 0,0 0 1,0 1-1,0-1 0,0 1 0,0-1 0,0 0 0,0 1 0,0-1 0,0 0 0,0 1 0,0-1 0,0 1 0,0-1 0,0 0 0,0 1 0,-6 47-42,5-39 34,-1 0 0,1 1-1,0-1 1,1 0-1,2 17 1,3-7 1976,-5-19-1933,3-5 118,-1-1 1,-1 1-1,1-1 1,0-9 0,2-3-61,28-109-358,-32 127 267,0 0 1,0 0 0,0 0 0,0 0 0,0 0 0,0-1 0,0 1 0,0 0 0,0 0 0,0 0 0,0 0 0,1 0 0,-1 0-1,0 0 1,0 0 0,0 0 0,0 0 0,0 0 0,0 0 0,0-1 0,1 1 0,-1 0 0,0 0 0,0 0 0,0 0 0,0 0-1,0 0 1,0 0 0,1 0 0,-1 0 0,0 0 0,0 0 0,0 0 0,0 1 0,0-1 0,0 0 0,1 0 0,-1 0 0,0 0-1,0 0 1,0 0 0,0 0 0,0 0 0,0 0 0,0 0 0,0 0 0,0 0 0,1 1 0,-1-1 0,0 0 0,0 0 0,0 0-1,0 0 1,9 10-540,3 2-710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54:12.337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86 79 2400,'-6'-6'817,"4"5"-604,1-1-1,-1 1 0,1-1 0,-1 1 0,1-1 1,0 0-1,-1 1 0,1-1 0,0 0 1,-1-3-1,-4-9 1216,6 13-1304,-1 0 0,0 0 1,1 0-1,-1 0 0,1-1 0,0 1 1,-1 0-1,1 0 0,0-1 0,0-1 0,-10-18 1420,9 20-1347,3 3-258,-2-1 8,0 1-1,0-1 1,0 0-1,0 0 1,0 0-1,0 0 1,0 0-1,0 0 0,0 0 1,0 0-1,0 0 1,-1 0-1,1 0 1,-1 2-1,-2 11-39,-13 153 600,-3 43 218,17-184-599,1-18 99,0 1-1,0 0 1,1-1-1,2 13 0,-2-21-187,0 1 1,0-1-1,0 1 0,0 0 0,0-1 0,0 1 0,0-1 1,0 1-1,1-1 0,-1 1 0,0-1 0,0 1 0,1-1 0,-1 1 1,0-1-1,1 1 0,-1-1 0,0 1 0,1-1 0,-1 0 1,1 1-1,-1-1 0,0 0 0,1 1 0,-1-1 0,1 0 0,0 1 1,0-1 19,0-1 1,0 1-1,1 0 1,-1-1-1,0 1 1,0-1-1,0 1 1,0-1-1,0 0 1,0 1-1,0-1 1,0 0-1,-1 0 1,1 1-1,0-1 1,0 0 0,-1 0-1,2-1 1,16-24 133,0 0 1,23-48 0,-3 5-378,-32 57 103,23-32 43,-27 41-12,1-1 0,0 1-1,-1 0 1,2 0 0,-1 0 0,0 1-1,0-1 1,1 1 0,4-3 0,-7 4 41,0 1 0,0 0 0,0 0 0,0 0 0,-1 0 0,1-1 0,0 1 0,0 0 0,0 1 0,0-1 0,0 0 0,0 0 0,-1 0 0,1 0 0,0 1 0,0-1 0,0 0 0,0 1 0,-1-1 0,1 1 0,0-1 0,-1 1 0,1-1 0,0 1 0,-1-1 0,1 1 0,0 0 0,-1-1 0,2 2 0,12 23 23,-14-24-14,5 11 29,-1 0 0,4 20 1,-7-23-21,2 0 0,-1-1 1,1 1-1,0 0 0,1-1 1,5 9-1,-9-16 29,0 0-1,1 0 1,-1 0 0,1 0-1,0-1 1,-1 1 0,1 0-1,0-1 1,-1 1-1,1 0 1,0-1 0,0 1-1,-1-1 1,1 1 0,0-1-1,0 1 1,0-1 0,0 0-1,0 1 1,0-1 0,0 0-1,0 0 1,0 0 0,-1 0-1,1 0 1,0 0 0,0 0-1,0 0 1,0 0 0,0 0-1,0 0 1,0 0 0,0-1-1,0 1 1,0 0 0,0-1-1,1 0 1,3-2 30,-1-1 0,1 0 0,-1 1-1,1-1 1,4-6 0,3-3-163,-12 13 91,1-1-1,-1 1 0,0 0 1,1-1-1,-1 1 0,1 0 1,-1-1-1,1 1 1,-1 0-1,1 0 0,-1-1 1,1 1-1,-1 0 0,1 0 1,-1 0-1,1 0 1,0 0-1,-1 0 0,1 0 1,-1 0-1,1 0 0,-1 0 1,1 0-1,0 0 0,-1 0 1,1 0-1,-1 1 1,1-1-1,-1 0 0,1 0 1,-1 0-1,1 1 0,-1-1 1,1 0-1,-1 1 1,0-1-1,1 1 0,-1-1 1,1 0-1,-1 1 0,0-1 1,1 1-1,-1-1 1,0 1-1,0-1 0,1 1 1,-1-1-1,0 1 0,0-1 1,0 2-1,2 3 91,0 1 0,0 0 0,1 9-1,-3-14-74,4 22-1620,5-11 582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25:34.8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378 1 3072,'2'1'3736,"-2"-1"-3677,-2 9 1025,-3 10-145,1-10-694,0 0 0,-1-1-1,0 1 1,0-1-1,-1 0 1,0 0 0,0 0-1,-13 10 1,-7 5-54,-33 21 1,43-32-73,-90 55 228,17-12-624,76-44-1266,12-11 1458,1 1 1,0-1 0,-1 0 0,1 1 0,0-1-1,0 1 1,-1-1 0,1 1 0,0-1 0,0 1-1,0-1 1,0 1 0,-1-1 0,1 1 0,0-1-1,0 1 1,0-1 0,0 1 0,0-1-1,0 1 1,0-1 0,1 0 0,-1 1 0,0-1-1,0 1 1,0-1 0,0 1 0,1-1 0,-1 1-1,13 11-3989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54:14.412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32 89 2496,'5'-16'2379,"-6"25"-2049,-10 43 171,1-8-178,-3 45 0,12-25 3853,2-76-3915,56-53-277,-32 37 188,1 1 1,52-39-1,-77 65-181,0 1-1,-1-1 0,1 0 1,0 1-1,0-1 0,0 1 1,0-1-1,0 1 0,0 0 1,0-1-1,0 1 0,1 0 1,-1 0-1,0 0 0,2 0 1,-3 0 7,1 0 0,-1 0 0,1 0 0,-1 1 0,1-1 0,-1 0 0,1 1 0,-1-1 0,1 0 0,-1 1 0,0-1 0,1 0 0,-1 1 0,0-1 0,1 1 0,-1-1 0,0 1 0,0-1 0,1 1 0,-1-1 0,0 1 0,0-1 0,0 1 0,0-1 0,0 1 0,0-1 0,0 1 0,0-1 0,0 1 0,0-1 0,0 2 0,0 11 76,-2 1 1,1-1-1,-2 0 1,0 1-1,0-1 1,-7 15-1,-37 72 466,45-95-494,-12 18 1214,14-23-1235,0 0 0,-1 0 0,1 0 0,0 1 0,0-1 0,0 0 1,-1 0-1,1 0 0,0 0 0,0 0 0,0 0 0,-1 0 0,1 0 1,0 0-1,0 0 0,-1 0 0,1 0 0,0 0 0,0 0 1,-1 0-1,1-1 19,-1 1 0,1-1 1,0 1-1,-1-1 1,1 1-1,0-1 0,-1 0 1,1 1-1,0-1 1,0 1-1,-1-1 0,1 0 1,0 1-1,0-1 0,0-1 1,0-4 38,-1 0 0,1 1 1,1-1-1,-1 0 0,1 0 1,2-9-1,13-37-117,-12 40 56,37-91-75,4-14-17,-44 116 60,-1 0 1,1 0 0,-1-1-1,0 1 1,1 0-1,-1-1 1,0 1-1,0 0 1,0-1-1,0 1 1,0 0-1,0-1 1,0 1 0,-1-1-1,1 1 1,-1-3-1,0 4-6,1-1 0,-1 1 0,1-1 0,-1 0 0,1 1 0,-1-1 0,0 1 0,1-1 0,-1 1 0,0 0 0,1-1 0,-1 1 0,0 0 0,1-1 0,-1 1 0,0 0 0,0 0 0,1 0 0,-1 0 0,0-1 0,-1 1 0,-2 1-35,-1-1 0,1 1 1,0 0-1,-1 0 1,1 0-1,0 0 1,0 1-1,0 0 1,-5 3-1,-2 1 60,1 1-1,0 1 0,0 0 1,1 0-1,0 1 1,-12 14-1,-41 67-277,50-72 309,11-16-44,-1 1 0,0-1 0,1 1 0,0-1 0,0 1 0,0 0 0,0-1 0,0 1 0,0 0 0,1 0 0,-1 0 0,1-1 0,0 1 0,0 0 0,0 0 0,1 3 0,-1-4 22,0-1 0,1 0 0,-1 0 0,1 0 0,-1 0 0,1 0 0,0 0 0,-1 0 0,1 0 0,0 0 0,0 0 0,0 0 0,0 0 0,0 0 0,1 1 0,1-1 9,-1 0 1,0 0-1,0 0 1,0-1-1,1 1 1,-1-1-1,0 1 1,1-1-1,-1 0 1,4 0-1,21-2-512,7-3 80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54:15.640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51 66 3552,'-5'-8'3404,"4"13"-2925,-1-1-448,-41 199 5243,54-224-4604,-9 18-640,7-12-17,0 2 0,2-1 0,-1 1 1,16-14-1,-25 26-15,12-11 4,29-21 0,-27 22-92,-13 9 79,0 1-1,0 0 1,0 0-1,0-1 1,0 1-1,0 1 0,1-1 1,-1 0-1,0 0 1,0 1-1,1 0 1,-1-1-1,0 1 1,1 0-1,3 0 0,-2 1 24,0 0 0,-1 0-1,1 0 1,-1 0 0,1 0-1,-1 1 1,1 0 0,3 2-1,-3-2 126,0 0 0,0 0 0,1-1-1,-1 1 1,0-1 0,0 0 0,1-1 0,7 2-1,-7-2-135,1 1 0,-1-1 0,0 1 1,0 1-1,8 2 0,23 11 612,-44-26 358,5 1-831,0 0 0,-1 1 1,-4-11-1,3 10-101,0 0-1,-5-20 1,4-4-1250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54:21.555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7 8 2080,'-7'-8'1596,"10"14"-1101,-1-1-299,-1 1 0,0 0 0,0-1 0,0 1 0,-1 7 1,2 9 135,3 71 957,-2-10-621,-2-71-496,1 0 0,0 0-1,1-1 1,21 26 2883,-18-48-3069,0-1 62,48-81 427,-43 77-450,0-1 0,2 2 1,19-21-1,-30 34-36,0 0 1,0 0-1,0 1 1,1-1-1,-1 0 0,0 1 1,1 0-1,-1 0 1,0-1-1,4 1 0,-5 0 12,0 1-1,0 0 0,0 0 0,0 0 0,1 0 0,-1 0 1,0 1-1,0-1 0,0 0 0,0 0 0,0 1 1,1-1-1,-1 1 0,0-1 0,0 1 0,0-1 1,0 1-1,0 0 0,0 0 0,-1-1 0,1 1 0,0 0 1,0 0-1,1 2 0,2 3 6,0 1 0,0 0 0,0 0 0,-1 0 1,0 0-1,-1 0 0,1 1 0,-2-1 0,2 9 0,10 30 216,-13-46-183,0 1 1,0-1-1,0 1 1,0 0 0,1-1-1,-1 1 1,0-1 0,1 1-1,-1-1 1,0 1-1,1-1 1,-1 1 0,0-1-1,1 0 1,-1 1 0,1-1-1,-1 1 1,1-1-1,-1 0 1,1 1 0,-1-1-1,1 0 1,-1 0-1,1 0 1,0 1 0,0-1-1,0 0 9,0 0-1,0-1 1,0 1 0,0 0-1,0 0 1,-1-1-1,1 1 1,0-1 0,0 1-1,0-1 1,0 1-1,-1-1 1,1 0-1,1-1 1,4-4 86,0-1 1,-1 0-1,5-9 1,-4 7-179,5-6-3,-7 7-6,1 1 1,0 0-1,0 1 1,1-1-1,11-9 0,-17 16 45,0 0 0,0 0 0,1 0 0,-1 0 0,0 0 0,0-1 0,0 1 0,1 0 0,-1 0 0,0 0 0,0 0-1,0 0 1,1 0 0,-1 0 0,0 0 0,0 0 0,0 0 0,1 0 0,-1 0 0,0 0 0,0 0 0,0 0 0,1 0 0,-1 0 0,0 1 0,0-1-1,0 0 1,1 0 0,-1 0 0,0 0 0,0 0 0,0 0 0,0 0 0,1 1 0,3 8-183,-1 17 39,-3-23 153,3 117 463,2-122-285,0-1 0,0 1-1,0-1 1,-1 0 0,8-6-1,4-4-117,-9 6-90,1 1-1,0 1 1,0 0 0,12-7 0,-19 12 11,-1 0 1,1-1-1,0 1 1,0 0-1,-1 0 1,1 0-1,0-1 0,0 1 1,-1 0-1,1 0 1,0 0-1,0 0 1,0 0-1,-1 0 1,1 1-1,0-1 1,0 0-1,-1 0 0,1 1 1,0-1-1,-1 0 1,2 1-1,0 0-1,-1 0-1,0 1 0,0-1 0,0 0 1,0 0-1,0 0 0,0 1 0,-1-1 1,1 0-1,1 4 0,0 1 15,0 1 1,0 0-1,1 13 0,-2 5-31,-1-19 100,0 0 1,1 0-1,0 0 1,0 0 0,0 0-1,3 10 1,-4-16-51,0 0 1,0 1 0,1-1-1,-1 0 1,0 0-1,0 0 1,0 1 0,0-1-1,0 0 1,0 0-1,0 0 1,0 0-1,0 1 1,0-1 0,1 0-1,-1 0 1,0 0-1,0 0 1,0 0 0,0 1-1,0-1 1,1 0-1,-1 0 1,0 0-1,0 0 1,0 0 0,1 0-1,-1 0 1,0 0-1,0 0 1,0 0 0,1 0-1,-1 0 1,0 0-1,0 0 1,0 0-1,1 0 1,-1 0 0,0 0-1,0 0 1,0 0-1,0 0 1,1 0 0,-1 0-1,0 0 1,0 0-1,0 0 1,1 0-1,-1 0 1,0-1 0,0 1-1,0 0 1,0 0-1,0 0 1,1 0 0,-1 0-1,0-1 1,0 1-1,0 0 1,0 0-1,0 0 1,0 0 0,0-1-1,0 1 1,1 0-1,-1-2-121,1 1-1,0-1 1,-1 1-1,1-1 1,-1 1-1,1-1 1,-1 1-1,0-4 1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54:26.69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41 18 2816,'3'-17'6898,"-4"24"-7860,-25 216 2706,9-27-560,19-179 1107,0-20-2065,51-142 675,-32 92-858,33-65 0,-50 111-40,18-31-131,-20 34 108,0 1-1,0 0 1,0 1-1,1-1 0,0 0 1,-1 1-1,1-1 0,0 1 1,4-2-1,-6 3 26,0 1 0,1-1 0,-1 1 0,0 0 0,1 0 1,-1 0-1,0 0 0,1 0 0,-1 0 0,0 0 0,1 0 0,-1 0 0,0 1 1,1-1-1,-1 0 0,0 1 0,3 1 0,-2-2 8,0 1-1,0 0 1,0-1 0,0 1-1,0-1 1,0 1 0,0-1-1,0 0 1,3 0 0,2-1 101,0-1 1,0 1 0,-1-1-1,1 0 1,11-6 0,-16 7-120,0 0 0,0 0 1,0 0-1,1 0 0,-1 0 1,0 1-1,0-1 1,1 1-1,-1-1 0,0 1 1,1 0-1,2 0 1,-4 1 0,0-1 1,0 0-1,0 1 1,0-1-1,1 1 1,-1-1-1,0 1 1,0 0-1,0-1 1,0 1-1,0 0 1,-1 0-1,1 0 1,0 0-1,0 0 1,0 0-1,-1 0 1,1 0-1,-1 0 1,1 0-1,-1 0 1,1 0-1,0 2 1,0 4-21,0 0 1,0 0 0,0 0 0,-1-1 0,0 1 0,-1 11 0,-1 5-13,2-2 106,0-4 1,3 32 0,-2-44-50,0 0 0,0 0 0,0 0 0,1 0 0,0 0 0,0 0 0,0 0 0,1 0 0,0-1 0,3 6 0,-5-9 4,0 0-1,0 0 1,0 0 0,1 0-1,-1-1 1,0 1 0,0 0 0,0-1-1,1 1 1,-1-1 0,0 1 0,1-1-1,-1 0 1,0 0 0,1 1-1,-1-1 1,0 0 0,1 0 0,-1 0-1,0 0 1,1-1 0,-1 1 0,0 0-1,1 0 1,-1-1 0,0 1-1,1-1 1,-1 1 0,2-2 0,0 0-1,1 0 1,-1 1-1,0-2 1,0 1-1,0 0 1,0-1-1,0 1 1,0-1-1,4-5 0,-2-1-66,7-9 52,-11 18-18,-1 0-1,0 0 1,0 0-1,0 0 1,0 0-1,0 0 1,1 0-1,-1 0 1,0 0-1,0 0 1,0 0-1,0 1 1,0-1-1,0 0 0,1 0 1,-1 0-1,0 0 1,0 0-1,0 0 1,0 0-1,0 1 1,0-1-1,0 0 1,0 0-1,0 0 1,0 0-1,0 0 1,1 1-1,-1-1 0,0 0 1,0 0-1,0 0 1,0 0-1,0 0 1,0 1-1,0-1 1,0 0-1,0 0 1,-1 0-1,1 9-45,-2 0 0,1-1-1,-1 1 1,-1-1 0,-5 14-1,0-1 35,5-10 59,-2 0 0,0-1 0,0 1 1,-12 16-1,14-22-14,-1-1 0,1 1 0,-1-1 0,0 0 0,0 0 0,-1 0 0,1-1 0,-1 0 0,0 1 0,0-2 0,-7 5-1,2-4 20,5 0-8,-1-1 0,1-1 0,-1 1 0,0-1 0,0 0-1,1 0 1,-10 0 0,12-1 2,0 0 0,0 0 1,0-1-1,0 1 0,0-1 0,-6-2 0,9 3-71,-1 0 0,1 0 0,-1 0 1,1-1-1,-1 1 0,1 0 0,-1-1 0,1 1 0,-1 0 0,1-1 1,-1 1-1,1 0 0,0-1 0,-1 1 0,1-1 0,0 1 1,-1-1-1,1 1 0,0-1 0,0 1 0,-1-1 0,1 1 0,0-1 1,0 1-1,0-1 0,0 0 0,0 1 0,0-1 0,0 1 0,0-1 1,0 1-1,0-1 0,0 0 0,0 1 0,0-1 0,0 1 0,0-1 1,1 1-1,-1-1 0,0 1 0,0-1 0,1 1 0,0-2 1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3:44.36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561 398 1248,'0'0'82,"0"1"0,0-1 0,-1 1 0,1-1 0,0 1 0,0-1 0,0 1 0,0-1-1,0 1 1,-1 0 0,1-1 0,0 1 0,0-1 0,0 1 0,1-1 0,-1 1 0,0 0 0,0-1 0,0 1 0,0-1 0,0 1 0,1-1 0,-1 1 0,0-1 0,1 1 0,-1 0 0,0-1-58,0 0 1,0 0 0,0 0 0,0 0 0,1 0 0,-1 0 0,0 0 0,0 1-1,0-1 1,0 0 0,0 0 0,0 0 0,0 0 0,0 0 0,0 0 0,0 0-1,0 0 1,1 0 0,-1 0 0,0 0 0,0 0 0,0 0 0,0 0 0,0 0-1,0 0 1,0 0 0,0 0 0,1 0 0,-1 0 0,0 0 0,0 0 0,0 0 0,0 0-1,0 0 1,0 0 0,0 0 0,0 0 0,1 0 0,-1 0 0,0 0 0,0 0-1,0 0 1,0 0 0,0 0 0,0 0 0,0 0 0,0-1 0,3-11 787,-4 7-695,1 0 1,-1 0 0,0 1 0,-1-1 0,1 0 0,-1 1-1,0-1 1,0 1 0,0 0 0,0-1 0,-1 1 0,-3-4-1,1 2-56,0 0-1,0 0 1,0 1-1,-1 0 1,0 0-1,0 0 1,-7-4-1,4 5-32,-1-1-1,1 1 0,-1 1 0,1 0 0,-1 0 0,0 1 0,0 0 0,0 1 1,-12 0-1,9 0-14,-1 2 0,0 0 0,0 1 0,1 0 0,-1 1 0,-17 6 0,-59 27-160,76-29 121,0 0 0,1 2 0,0-1 0,-17 16 0,22-17 34,-1 1-1,1 0 1,0 0 0,1 1 0,0 0 0,0 0 0,1 1-1,0-1 1,1 2 0,0-1 0,1 0 0,0 1-1,0 0 1,-2 16 0,5-16 30,0 0 1,1 0-1,0 0 0,1-1 1,1 1-1,-1 0 0,2 0 1,3 11-1,1-2 21,0-1 0,2 0 0,13 23 0,-18-36-16,0-1 0,0-1-1,0 1 1,0 0-1,10 7 1,6 6 64,-7-5-97,0-1-1,1 0 1,0-1-1,21 12 1,-27-18 78,0-1 0,1 0 0,-1 0 0,1-1 0,0 0 0,0 0 0,0-1 0,1 0 0,17 1 0,-21-4-22,-1 1 0,1-1 1,-1 0-1,1 0 0,-1-1 0,0 1 1,0-1-1,0 0 0,0-1 0,0 1 0,0-1 1,0 0-1,-1 0 0,1-1 0,-1 1 0,0-1 1,6-8-1,4-5 4,-1-1 0,-1 0 0,12-25 0,-9 16-129,-11 20-33,0 0 0,1 0 0,0 1 0,0-1-1,0 1 1,7-6 0,-9 10 65,-1 0 1,1 0-1,-1 1 0,1-1 1,0 1-1,0 0 0,-1 0 1,1 0-1,0 0 0,0 0 1,0 0-1,0 1 0,0 0 1,0-1-1,0 1 0,0 0 1,0 1-1,0-1 0,6 2 1,62 17 20,-71-19 8,1 1 130,1-1 0,0 1 0,-1-1 0,1 0 0,0 1 0,-1-1 0,1 0 0,2 0 0,-3 0-108,-1-1 0,0 1-1,1 0 1,-1-1 0,0 1 0,1 0-1,-1-1 1,0 1 0,1 0 0,-1-1 0,0 1-1,0 0 1,1-1 0,-1 1 0,0-1-1,0 1 1,0-1 0,0 1 0,0 0-1,1-1 1,-1 1 0,0-1 0,0 1 0,0-1-1,0 1 1,0-1 0,0 1 0,-1-1-1,1 1 1,0 0 0,0-1 0,0 1 0,0-1-1,0 1 1,-1-1 0,1 0 0,-1 0-25,0 1 1,1-1-1,-1 0 1,0 0-1,0 0 1,1 0-1,-1 0 1,0 1-1,0-1 1,0 0-1,0 1 1,0-1 0,0 1-1,0-1 1,0 1-1,-1 0 1,1-1-1,0 1 1,0 0-1,0 0 1,0 0-1,0 0 1,-1 0-1,1 0 1,-2 0-1,0 0-27,0 0 0,-1 0 0,1 0-1,-1 1 1,1 0 0,0-1 0,-1 1-1,-2 2 1,1 0-38,0 1 1,0-1-1,0 1 1,1 1-1,-1-1 1,1 1-1,0-1 0,-5 9 1,-24 45-300,29-48 342,-1 0 0,1 0 0,1 0 1,0 1-1,1-1 0,-3 22 0,4-24 52,1 0 0,0-1 0,0 1 0,1-1 0,0 1 1,1 0-1,-1-1 0,1 0 0,1 1 0,5 11 0,-7-17 11,0 0-1,0 0 0,0-1 0,0 1 1,0 0-1,0-1 0,1 1 0,-1-1 0,1 1 1,-1-1-1,1 0 0,-1 0 0,1 0 1,0 0-1,-1 0 0,1 0 0,0 0 1,0 0-1,0-1 0,0 1 0,0 0 0,0-1 1,4 1-1,-4-2 8,0 1 1,0-1-1,1 1 1,-1-1-1,0 0 0,0 1 1,0-1-1,0 0 1,0 0-1,0-1 0,0 1 1,-1 0-1,1-1 1,0 1-1,-1-1 0,1 1 1,-1-1-1,1 0 1,-1 0-1,0 0 0,0 0 1,2-2-1,4-14 98,0 0-1,-1-1 0,-1 1 0,5-30 0,-4 19-70,-5 21-54,4-13-100,-1-1 1,1-31-1,-8 47-119,3 6 191,0 0-1,0 0 0,0 0 0,0 0 0,0 0 0,-1 0 1,1 0-1,0 0 0,0 0 0,0 0 0,0 0 0,0 0 1,0 0-1,-1 0 0,1 0 0,0 0 0,0 0 0,0 0 1,0 0-1,0 0 0,0 0 0,0 0 0,0 0 0,-1 0 1,1 0-1,0 0 0,0 0 0,0 0 0,0 0 0,0 1 1,0-1-1,0 0 0,0 0 0,0 0 0,0 0 0,0 0 1,0 0-1,0 0 0,0 0 0,-1 1 0,1-1 0,0 0 1,0 0-1,0 0 0,0 0 0,0 0 0,0 0 0,0 1 1,0-1-1,0 0 0,0 0 0,1 0 0,-1 0 0,0 0 1,0 0-1,0 0 0,0 0 0,0 1 0,3 46-716,-3-28 655,1 0 0,0 1 0,8 31 1,-8-44 94,1-1 0,0 0 0,0 0 0,0-1 0,1 1 0,0 0 0,0-1 1,1 0-1,-1 1 0,1-1 0,0-1 0,1 1 0,-1-1 0,1 1 1,9 5-1,-11-8 20,0 0 0,1-1 0,-1 1-1,1-1 1,0 0 0,0 0 0,-1 0 0,1-1 0,0 1 0,0-1 0,0 0 0,0 0 0,-1 0 0,1-1 0,0 1 0,0-1 0,0 0 0,-1 0 0,1 0 0,0 0 0,-1-1 0,1 0 0,3-2 0,6-4 63,-1 0 1,1-1-1,-1 0 0,19-21 1,-9 5 9,0-2 0,20-35 0,-31 46-51,13-21 200,32-64 0,-39 63-276,-2-1 0,-2 0 0,-1 0 0,-3-2 0,-1 1 0,-1-1 0,-3 0 0,0-55 1,-4 95 8,0-8-76,-1 1 0,1-1 0,-4-14-1,4 23 62,0-1 0,0 0 0,0 1-1,-1-1 1,1 0 0,0 0 0,-1 1-1,1-1 1,0 0 0,-1 1 0,1-1 0,-1 1-1,1-1 1,-1 1 0,1-1 0,-1 1-1,1-1 1,-1 1 0,0-1 0,1 1-1,-2-1 1,1 1-3,0 0-1,0 0 1,0 0-1,0 1 1,0-1-1,0 0 1,0 1 0,0-1-1,0 0 1,0 1-1,1-1 1,-1 1-1,0-1 1,0 1-1,0 0 1,1-1 0,-1 1-1,0 0 1,0-1-1,1 1 1,-1 1-1,-6 8-125,0-1-1,1 2 1,0-1-1,1 1 1,-6 15 0,4-9 50,-5 15 14,1 2-1,-9 42 0,17-61 89,-3 8-39,2-1 1,0 1 0,2 0 0,0 0 0,1 0-1,2 1 1,0-1 0,8 35 0,-4-36-26,16 64 40,-17-73 66,1 1 1,0-1 0,1 0-1,8 14 1,-7-16-17,8 21-1,-10-22 41,0 1-1,8 12 1,-12-21-19,0 0 0,1-1 0,-1 1 0,1 0 0,-1 0 0,1-1 0,-1 1 0,1-1 0,3 2 0,-5-3-24,1 1 1,0-1-1,0 0 0,0 1 1,0-1-1,0 0 0,0 0 1,0 0-1,0 0 1,-1 0-1,1 0 0,0 0 1,0 0-1,0 0 0,0-1 1,0 1-1,0 0 0,0 0 1,0-1-1,-1 1 0,1-1 1,0 1-1,0-1 1,0 1-1,0-2 0,4-2 53,-1-1 0,1 0-1,-1 0 1,-1 0 0,1 0-1,-1-1 1,0 0 0,4-8-1,4-7 12,19-40 1,-24 49-141,0 0-1,0 0 0,1 1 1,0-1-1,1 2 1,12-14-1,-17 21 4,1 0-1,0-1 1,0 1-1,0 1 1,0-1-1,0 0 1,1 1-1,-1 0 1,1 0 0,0 1-1,-1-1 1,1 1-1,0 0 1,0 0-1,0 0 1,0 1-1,0 0 1,0 0-1,0 0 1,7 2 0,12 5 4,-19-6 125,0 1 0,0 0 1,1-1-1,-1 0 0,6 0 0,-14-1 24,0-1 0,0 0 0,0 0 0,0 0 0,0 0 0,0-1 0,-4-2 0,-8-3-50,8 5-64,0 0 0,0 1-1,-1 0 1,1 0 0,-1 1-1,1 0 1,-12 1 0,15-1-34,-1 1 0,1 0 0,0 0 0,0 0 0,0 1 0,0-1 0,1 1 0,-1 0 0,0 0 0,1 0 0,-1 1 0,1-1 0,-6 7 0,7-7-1,0 1-1,0-1 1,1 1 0,-1 0-1,1 0 1,0 0-1,0 0 1,-2 5-1,-2 8-132,1-6 114,2 0 0,-1-1 0,1 1 0,0 0 0,1 0 0,1 0 0,-1 0 0,2 11 0,2 8-1,9 44 0,-11-66 90,1 0 0,0 0 0,0 0 0,0 0 0,1 0 0,1-1 1,-1 1-1,1-1 0,0 0 0,5 6 0,-6-9 7,-1-1 0,1 1 0,0-1 0,-1 0 0,1 0-1,0 0 1,0 0 0,1-1 0,-1 1 0,0-1 0,0 0 0,1 0 0,-1 0 0,1-1-1,-1 1 1,1-1 0,-1 1 0,1-1 0,-1 0 0,1-1 0,-1 1 0,7-2 0,3-1 27,0-1 1,-1 0-1,0 0 1,0-1-1,0-1 1,-1 0-1,0-1 1,0 0-1,16-14 1,-6 1 37,-1 0 0,-1-1 1,22-32-1,26-36-8,-64 86-179,-1 0 0,1 1 0,-1-1 0,1 1 0,0-1 0,6-2 0,-9 5 71,0 0 0,1 0 0,-1 0 1,0 0-1,1 1 0,-1-1 0,0 0 0,0 0 1,1 0-1,-1 1 0,0-1 0,0 0 0,1 0 1,-1 1-1,0-1 0,0 0 0,0 1 0,0-1 0,1 0 1,-1 1-1,0-1 0,0 0 0,0 1 0,0-1 1,0 0-1,0 1 0,0-1 0,2 13-19,-1-1 0,-1 0-1,-1 18 1,0 0 2,1-13 47,1-1 1,1 0 0,1 0-1,0-1 1,10 31 0,-12-44-9,0 0 0,0 0 0,0 0 1,1 0-1,-1 0 0,0 0 0,1 0 1,-1-1-1,1 1 0,0 0 0,0-1 0,-1 1 1,1-1-1,3 2 0,-4-3 16,0 1 0,1 0-1,-1-1 1,1 1-1,-1-1 1,0 0 0,1 1-1,-1-1 1,1 0 0,-1 0-1,0 0 1,1 0 0,-1 0-1,1 0 1,-1 0-1,1-1 1,-1 1 0,0 0-1,1-1 1,-1 1 0,1-1-1,-1 0 1,0 1 0,3-3-1,2-2 49,-1-1-1,1 0 0,-1 0 1,0 0-1,0-1 0,7-13 1,19-46-102,23-71-340,-53 150-52,-3 13 184,-1 56 236,3-68 6,0 0 1,0 0 0,1 0-1,1 0 1,1 0 0,0-1-1,5 16 1,-7-27-3,-1-1 0,1 1 0,0-1 1,0 0-1,-1 1 0,1-1 0,0 0 0,0 0 0,0 1 1,0-1-1,1 0 0,1 1 0,-3-1 9,1-1-1,0 0 1,-1 1-1,1-1 1,0 0-1,0 1 1,-1-1-1,1 0 1,0 0-1,0 0 1,-1 1 0,1-1-1,0 0 1,0 0-1,-1 0 1,1 0-1,0 0 1,0-1-1,-1 1 1,1 0-1,0 0 1,0 0-1,-1-1 1,1 1 0,0 0-1,0-1 1,0 0-1,3-2 60,1-1 0,-1 0 0,-1 0 0,1-1-1,-1 1 1,1-1 0,4-9 0,16-39 106,-16 34-67,65-186 423,-32 80-348,-31 98-197,-2 0 1,-1-1-1,-1 0 0,-1 0 1,-1 0-1,-2 0 0,-1-36 1,-2 60-13,1-1 0,-1 1 1,1 0-1,-1 0 0,-1-1 1,1 1-1,-3-5 0,4 8 0,0 0 0,0 1 0,-1-1 0,1 0 0,0 1 0,-1-1-1,1 0 1,0 1 0,-1-1 0,1 1 0,-1-1 0,1 1-1,-1-1 1,1 1 0,-1-1 0,1 1 0,-1 0 0,1-1-1,-1 1 1,0-1 0,1 1 0,-1 0 0,0 0 0,1 0 0,-1-1-1,0 1 1,-1 0 0,1 0-4,0 1-1,0-1 0,0 1 1,0-1-1,0 1 1,0-1-1,0 1 1,1 0-1,-1-1 0,0 1 1,0 0-1,0 0 1,1-1-1,-1 1 1,-1 2-1,-1 2-59,-1 1 0,1-1 0,0 1-1,-3 11 1,2-2-12,1 0 0,0 1 0,2-1 0,-1 28 0,10 62 88,-1-69-3,2 0 1,1 0 0,22 52-1,-27-76 51,-1-1 0,2 0 0,0 0-1,0 0 1,1-1 0,0 1 0,1-2 0,0 1-1,15 12 1,-19-19-11,-1-1 0,1 1-1,0-1 1,-1 0 0,1-1 0,0 1-1,0-1 1,0 1 0,1-1-1,-1 0 1,0-1 0,0 1 0,1-1-1,-1 0 1,0 0 0,0 0 0,1-1-1,-1 1 1,0-1 0,0 0-1,6-2 1,-1 0 10,0-1 0,-1 0 0,0 0 0,0-1 1,0 0-1,0 0 0,-1-1 0,11-10 0,74-71-100,-77 71 88,-11 13-65,0-1 0,-1 1 0,1-1 0,3-5 0,-27 43-87,-16 40 0,29-59 139,2 0 1,-1 0-1,2 0 0,0 0 1,1 1-1,-2 27 1,5-42 1,0 0 1,0 1 0,0-1 0,0 1 0,0-1 0,0 1-1,0-1 1,1 0 0,-1 1 0,1-1 0,-1 0 0,1 1 0,-1-1-1,2 3 1,-1-4 6,-1 0 1,0 0-1,1 0 0,-1 0 0,1 1 0,-1-1 0,0 0 0,1 0 0,-1 0 0,0 0 0,1 0 1,-1 0-1,1 0 0,-1 0 0,0 0 0,1 0 0,-1 0 0,1 0 0,-1 0 0,0-1 1,1 1-1,-1 0 0,1 0 0,-1 0 0,0 0 0,1-1 0,-1 1 0,0 0 0,0 0 0,1-1 1,-1 0-1,3-1 49,0-1 0,0-1 0,-1 1 0,1 0 0,-1-1 0,0 1 0,0-1 0,2-4-1,40-122 146,-42 119-259,-1 6-77,1 6-245,1 5 324,0 0 0,-1 0-1,0 0 1,0 0 0,1 11-1,-2-12 51,-1 0 0,1 0 0,0-1 0,1 1 0,-1 0 0,1-1-1,0 1 1,0-1 0,1 0 0,-1 1 0,1-1 0,5 6 0,-7-9 4,0 0-1,-1-1 1,1 0 0,0 1 0,0-1-1,0 1 1,-1-1 0,1 0 0,0 1-1,0-1 1,0 0 0,0 0 0,0 0-1,0 0 1,-1 0 0,1 0 0,0 0 0,0 0-1,0 0 1,0 0 0,0 0 0,0-1-1,0 1 1,-1 0 0,1-1 0,0 1-1,0 0 1,0-1 0,-1 1 0,1-1-1,0 1 1,-1-1 0,1 0 0,0 1-1,-1-1 1,1 0 0,0-1 0,4-4 16,0 0 1,0 0-1,4-10 1,-5 9-35,75-145 397,-43 77-194,-17 33-124,-1 0-1,19-72 1,7-92-31,-41 191-39,3-19-195,3-63 0,-9 94 163,0 1-1,0 0 0,0 0 1,-1-1-1,1 1 0,-1 0 0,1 0 1,-2-3-1,2 4 22,0 1 0,-1 0 0,1 0 0,0 0 0,0-1 0,0 1 0,0 0 0,0 0 0,-1 0 0,1-1 0,0 1 0,0 0 0,-1 0 0,1 0-1,0 0 1,0-1 0,0 1 0,-1 0 0,1 0 0,0 0 0,-1 0 0,1 0 0,0 0 0,0 0 0,-1 0 0,1 0 0,0 0 0,-1 0 0,0 0-8,0 1 0,1-1 1,-1 1-1,0-1 0,0 1 0,0-1 1,1 1-1,-1 0 0,0-1 0,1 1 0,-1 0 1,0 0-1,0 0 0,-5 11-76,0 0 1,0 0-1,1 1 0,1-1 0,0 1 0,-3 19 1,1-6 64,-7 38 85,3 1 0,-2 74 0,11-105-92,1 0 0,2 0 1,2 0-1,0 0 0,3 0 1,0-1-1,15 38 0,-19-63 50,0 0 0,1-1-1,-1 1 1,2-1 0,-1 1 0,1-1-1,0 0 1,0-1 0,1 1 0,0-1 0,9 7-1,-11-10 17,0-1-1,0 1 1,0-1-1,0 0 1,0 0-1,1 0 1,-1-1-1,1 0 1,-1 1-1,1-2 1,0 1-1,-1 0 1,1-1-1,0 0 1,-1 0-1,1-1 1,0 1-1,-1-1 1,1 0-1,-1 0 1,9-3-1,-6 1 2,1-1-1,-1 0 0,0 0 1,0 0-1,-1-1 0,1 0 1,-1 0-1,0 0 1,0-1-1,-1 0 0,0 0 1,8-12-1,-5 4 41,0-1-1,-1 1 1,0-1-1,-2-1 1,6-20-1,-10 33-84,-1 0-1,1 0 0,-1 0 1,0 0-1,0 0 0,0-1 1,0 1-1,-1 0 0,1 0 1,-1 0-1,1 0 0,-3-5 1,3 7 1,-1 0 0,1 0 1,-1 0-1,1 0 1,-1 0-1,0 1 0,1-1 1,-1 0-1,0 0 1,0 0-1,1 1 0,-1-1 1,0 0-1,0 1 1,0-1-1,0 0 0,0 1 1,0-1-1,0 1 1,0 0-1,0-1 0,0 1 1,0 0-1,0 0 1,-1 0-1,1-1 0,0 1 1,0 0-1,0 1 1,0-1-1,0 0 0,0 0 1,0 0-1,0 1 1,-1-1-1,1 0 0,-1 1 1,-1 1-7,0 0 0,-1 0 0,1 0 0,0 0 1,0 0-1,1 0 0,-1 1 0,0 0 0,1-1 0,0 1 0,-1 0 0,1 0 1,0 0-1,1 0 0,-1 1 0,0-1 0,1 0 0,0 1 0,0-1 1,0 1-1,0 0 0,0-1 0,1 1 0,0 7 0,-1-5 25,1 0 0,1 0 0,-1 0 0,1 0 0,0 0 0,0-1 0,1 1 0,-1 0 0,1 0 0,1-1 0,-1 1 0,1-1 0,0 0 0,5 7 0,-6-9-1,1 0 0,-1-1 0,1 1 0,0-1 0,0 0-1,0 0 1,0 0 0,0 0 0,0 0 0,0-1-1,1 0 1,-1 1 0,0-1 0,1 0 0,-1-1 0,1 1-1,-1 0 1,1-1 0,0 0 0,-1 0 0,1 0-1,-1 0 1,1-1 0,-1 0 0,1 1 0,-1-1 0,1 0-1,-1-1 1,6-2 0,7-4 23,0-1 1,-1-1-1,0 0 0,23-21 1,-16 12-80,8 0 86,-24 15 26,1 0-1,-1 0 1,7-7 0,-13 11-64,0 1 0,0-1-1,0 0 1,0 0 0,0 0 0,0 0-1,0 0 1,1 0 0,-1 0 0,0 0-1,0 0 1,0 1 0,0-1 0,0 0-1,0 0 1,0 0 0,0 0 0,0 0 0,0 0-1,0 0 1,0 0 0,0 0 0,0 0-1,1 0 1,-1 0 0,0 0 0,0 0-1,0 0 1,0 0 0,0 0 0,0 1-1,0-1 1,0 0 0,0 0 0,1 0-1,-1 0 1,0 0 0,0 0 0,0-1-1,0 1 1,0 0 0,0 0 0,0 0-1,0 0 1,0 0 0,1 0 0,-1 0-1,0 0 1,-4 10-107,-4 6 76,0 0 0,1 1-1,0 0 1,-4 19-1,9-26 14,0 0-1,0 0 1,1 1-1,0-1 1,1 0-1,0 1 1,1-1-1,3 17 0,-4-25 38,1 1 0,-1-1 0,1 0-1,0 0 1,0 0 0,-1 0-1,1 0 1,0 0 0,1-1 0,-1 1-1,0 0 1,0 0 0,1-1-1,-1 1 1,3 1 0,-3-2-7,0-1 1,0 0-1,0 1 1,0-1-1,0 0 1,0 0-1,0 0 1,0 0-1,0 0 1,0 0-1,0 0 1,0 0-1,0 0 1,0 0-1,0-1 1,0 1-1,0 0 1,0-1-1,0 1 1,0-1-1,0 1 0,0-1 1,0 1-1,0-1 1,-1 1-1,1-1 1,0 0-1,0 0 1,-1 1-1,1-1 1,-1 0-1,2-2 1,6-8 73,0-1 0,10-23 0,-7 14 21,5-11 37,16-50 0,-4 11 27,-10 21-158,-1 0 0,-3-2-1,-1 0 1,-3 0 0,4-81-1,-15 6-196,0 121 152,2 5 3,-1-1 1,0 0-1,0 1 1,0-1-1,-1 0 1,1 1-1,0-1 1,-1 1-1,1-1 1,-1 1-1,1-1 1,-1 1-1,1-1 1,-1 1-1,0-1 1,0 1-1,0 0 1,-1-2-1,1 2 21,1 1-1,-1 0 1,1 0-1,0-1 1,-1 1-1,1 0 1,-1 0-1,1 0 1,-1-1-1,1 1 1,-1 0-1,1 0 1,-1 0-1,1 0 0,-1 0 1,1 0-1,0 0 1,-1 0-1,1 0 1,-1 0-1,1 0 1,-1 1-1,1-1 1,-1 0-1,1 0 1,-1 0-1,1 0 0,0 1 1,-1-1-1,0 1 1,-10 10-73,11-11 71,-7 10-7,0 1 1,1-1-1,0 1 0,1 0 0,0 0 1,-6 22-1,-11 74-62,19-88 53,0 9 33,0-1 1,2 0-1,1 1 0,1-1 1,1 1-1,2-1 0,1 0 1,1 0-1,1-1 0,11 27 1,-11-31 9,23 56 56,-25-68-16,0 0 0,0 0 0,1 0 0,0-1 0,9 10 0,-14-18-119,0 1 1,0-1-1,0 0 1,0 1-1,1-1 0,-1 0 1,0 0-1,1 0 1,-1 0-1,1 0 1,-1 0-1,1 0 0,0-1 1,-1 1-1,1 0 1,0-1-1,-1 0 1,1 1-1,0-1 0,0 0 1,0 0-1,-1 0 1,1 0-1,0 0 1,0 0-1,2-1 1,0-1-294,-1 1 0,0-1 1,0 0-1,0 0 1,0-1-1,0 1 1,0-1-1,-1 0 1,1 1-1,-1-1 1,3-4-1,13-16-1349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3:44.73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11 17 2976,'-10'-8'1344,"25"4"-1152,-7 4 1216,5 4-800,23-4 768,3 4-832,24-4 512,4 4-608,9-4-160,-1 0-192,-9-4 544,-9 4-352,-13-8-1920,-3 3 832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3:47.54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365 0 1408,'0'0'6842,"6"8"-6714,-5-4-46,1 0 0,-1 1 0,0-1-1,-1 1 1,1-1 0,-1 1 0,0-1 0,0 1-1,0-1 1,-1 1 0,1-1 0,-1 1-1,-2 4 1,-3 9 326,-15 32 0,11-27-166,-17 51 235,16-42-249,-19 39 0,26-64-147,-3 9 167,-1 0 1,-1-1-1,-1 1 0,0-2 0,-1 1 1,-13 12-1,22-25-168,0-1-1,0 1 1,0-1 0,0 1 0,0-1-1,0 0 1,0 0 0,0 0 0,-1 0-1,1 0 1,0-1 0,-1 1 0,1-1-1,0 1 1,-1-1 0,1 0 0,-4 0-1,3 0-11,0-1 0,0 0-1,-1 0 1,1 0-1,0 0 1,0 0 0,1 0-1,-1-1 1,0 0 0,0 1-1,-3-5 1,-1 0-4,0-1-1,0 0 1,1-1 0,0 0 0,0 0 0,1 0-1,-5-11 1,2 3-119,1 1 0,0-1 0,2-1 0,0 1 0,0-1 0,2 0-1,0 0 1,-1-23 0,4 38 30,0-1 0,0 1 0,0 0 0,1 0 0,-1 0 0,0-1 0,1 1 0,0 0 0,0 0 0,-1 0 0,1 0 0,0 0 0,1 0 0,-1 0 0,0 0 0,1 1 0,-1-1 1,1 0-1,1-1 0,0 1-55,0 0 1,0 0-1,1 0 1,-1 1-1,0-1 1,1 1-1,-1 0 1,0 0-1,1 0 1,0 1-1,3-1 1,3 0-70,-1 1 0,1 0 0,0 1 0,0 0 0,-1 1 0,1 0 0,0 0 0,10 5 0,-10-3 170,-1 1 1,0 0 0,0 1 0,0 0 0,-1 0 0,0 1-1,0 0 1,0 1 0,-1-1 0,0 1 0,-1 1 0,1-1-1,5 13 1,5 10 96,-2 2-1,17 50 1,-30-77-115,43 104 456,-39-96-101,0 0 1,11 14 0,-15-24-27,-2-4-318,0 0 0,0 0 0,0 0 0,0 0 0,0 0 0,1 0 0,-1 0 0,0 0 0,0 0 0,0 0 0,0 0 0,0 0 0,0 0 0,0 0 0,0-1 0,0 1 0,0 0 0,0 0 0,0 0 0,0 0 0,1 0 0,-1 0 0,0 0 0,0 0 0,0 0 0,0 0 0,0 1 0,0-1 0,0 0 0,0 0 0,0 0 0,0 0 0,0 0 0,0 0 0,0 0 0,1 0 0,-1 0 0,0 0 0,0 0 0,0 0 0,0 0 0,0 0 0,-2-13-1498,0-2-1400,3-3-1670,3 5 1418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3:48.42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0 1408,'0'0'5173,"4"7"-5045,0 1 20,-2 0 1,1 0-1,-1 1 0,0-1 0,-1 0 0,0 1 1,0-1-1,-1 12 0,2 18 523,1-23-348,0 1 0,7 17 0,1 5 228,11 25 255,-21-56 976,-7-10-2498,6 2 250,-1 0 0,1 0-1,-1 0 1,1 0 0,-1-1-1,1 1 1,-1 0-1,1 0 1,0 0 0,0 0-1,0-1 1,0 1 0,0 0-1,0 0 1,0 0 0,0-1-1,1-1 1,1-1-1486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3:49.02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220 1 2816,'0'3'500,"0"0"0,-1 0 0,1 0 0,-1-1 0,0 1 0,0 0 0,-1 3 0,-19 31 683,18-33-900,-3 5-79,0 0-1,-1 0 0,1-1 0,-2 0 1,1-1-1,-1 1 0,0-2 0,-12 9 1,-1 0 55,15-11-224,1 0 0,0 0 0,-1 0 1,1-1-1,-1 0 0,0 0 0,0-1 0,-11 4 1,16-6-45,0 0 0,0 0 0,0 1 0,0-1 0,0 1 0,0-1 0,1 0 0,-1 1 0,0 0 0,0-1 0,0 1 0,1-1 0,-1 1 0,0 0 0,0 0 0,0 1 0,-7 4 87,0 5 237,30 4 714,-11-9-533,0-1 0,17 7 0,-3-3-85,64 26 362,-84-33-1016,7 1 876,2 12-7940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3:55.37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442 8 1568,'13'-8'6816,"-12"14"-6933,-1-6 118,1 1 1,-1-1-1,0 0 1,0 1-1,0-1 1,0 0-1,0 1 1,0-1-1,0 0 1,0 1-1,0-1 1,0 0-1,0 1 1,0-1 0,0 0-1,0 1 1,0-1-1,0 0 1,0 1-1,0-1 1,-1 0-1,1 1 1,0-1-1,0 0 1,0 1-1,0-1 1,-1 0-1,1 0 1,0 1-1,0-1 1,-1 0-1,1 0 1,0 0-1,-1 1 1,-8 8 168,0-1 1,0 1 0,-1-2 0,-13 9-1,-46 25 530,55-34-589,10-4-88,-28 14 159,0 2 0,1 1 0,-46 39 1,-34 52 435,105-101-646,5-9 34,1 0 1,0 0 0,-1-1 0,1 1 0,-1 0-1,1 0 1,-1-1 0,1 1 0,-1 0 0,1 0 0,-1-1-1,0 1 1,1-1 0,-1 1 0,0-1 0,0 1-1,0-1 1,1 1 0,-1-1 0,0 0 0,0 1-1,-1-1 1,36 12 81,-5-1-80,54 21 183,113 61-1,-139-64 69,-40-19-173,6 4-65,-22-13 100,0-1-1,0 1 1,1-1-1,-1 0 1,0 1-1,0-1 0,1 0 1,-1 0-1,0 0 1,1 0-1,-1 0 1,0 0-1,1 0 1,-1 0-1,0-1 0,2 1 1,-3 0-149,1-1-1,-1 1 1,0 0 0,0 0 0,1 0-1,-1 0 1,0 0 0,0 0 0,0 0-1,1-1 1,-1 1 0,0 0 0,0 0-1,0 0 1,1 0 0,-1-1 0,0 1-1,0 0 1,0 0 0,0 0-1,0-1 1,0 1 0,1 0 0,-1 0-1,0-1 1,0 1 0,0 0 0,0 0-1,0-1 1,1-2-687,3-5-575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25:37.2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2400,'1'9'6167,"6"14"-5558,3 5-436,21 100 222,-23-85-175,-1 0 1,0 62-1,-7-101-83,0 1 0,-1-1 0,1 1 0,-1-1-1,0 1 1,0-1 0,-1 1 0,-1 3 0,3-7-96,-1-1 0,1 0 0,-1 1 0,1-1-1,0 0 1,-1 1 0,1-1 0,-1 0 0,1 0 0,-1 1 0,1-1 0,-1 0-1,1 0 1,-1 0 0,1 0 0,-1 0 0,0 0 0,1 1 0,-1-1 0,1 0 0,-1-1-1,1 1 1,-1 0 0,1 0 0,-1 0 0,1 0 0,-1 0 0,1 0 0,-1-1 0,1 1-1,-1 0 1,1 0 0,-1-1 0,1 1 0,-1 0 0,1-1 0,0 1 0,-1-1-1,-16-15 318,15 13-379,1 0 0,-1 0 0,1 0 0,-1 0 0,1 0 0,0 0 0,0 0 0,0-1 0,1 1 0,-1 0 0,1-1 1,0 1-1,0 0 0,0-1 0,0 1 0,1 0 0,-1-1 0,1 1 0,0 0 0,0 0 0,0 0 0,0-1 0,0 1 0,1 0 0,3-4 0,4-7-134,1 0-1,0 1 0,24-22 1,-21 22 122,15-15-931,33-24 1,3 3-7291,-38 30 6718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3:57.01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6 165 2496,'-3'1'1746,"10"2"-1530,11 2-162,-11-5 202,-1 1 1,0-1-1,0 0 0,0-1 1,1 0-1,-1 0 0,0 0 1,8-3-1,-10 3-139,-1 0 1,1-1-1,-1 0 1,0 1-1,0-1 1,0-1-1,0 1 1,0 0-1,0-1 1,0 1-1,-1-1 1,1 0-1,-1 0 1,3-4-1,-2 2-3,-1 0 0,0 0 0,1 0 0,-2 0 0,1 0-1,-1-1 1,1 1 0,-2 0 0,2-7 0,-2 9-98,0 1 1,0-1-1,-1 0 1,1 0-1,0 0 0,-1 1 1,0-1-1,0 0 1,0 1-1,0-1 0,0 0 1,0 1-1,0-1 0,-1 1 1,0 0-1,1 0 1,-1-1-1,0 1 0,-2-2 1,2 2-74,-1 0 1,1 1 0,-1-1 0,1 0 0,-1 1-1,1-1 1,-1 1 0,0 0 0,0 0-1,0 0 1,1 0 0,-1 1 0,0-1 0,0 1-1,0 0 1,0-1 0,0 1 0,0 1-1,0-1 1,0 0 0,0 1 0,0-1-1,0 1 1,0 0 0,0 0 0,1 0 0,-1 1-1,-2 1 1,1-1 11,0 1 1,0 0-1,1 0 0,-1 0 0,1 0 0,0 0 0,0 1 1,0 0-1,0-1 0,1 1 0,0 0 0,-1 0 1,1 1-1,1-1 0,-1 0 0,1 1 0,-2 4 0,2 0 71,1 0 0,-1 0 0,2 0 0,-1-1 0,1 1-1,0 0 1,1 0 0,3 9 0,2 5 151,18 38 0,-19-50-46,-1 0 0,2-1 0,12 17 0,-16-23-5,1 0-1,0 0 1,0 0-1,0 0 0,0-1 1,0 0-1,1 0 1,0 0-1,-1-1 1,10 4-1,-12-5-72,1-1 1,-1 1-1,0-1 0,1 0 1,-1 0-1,1 0 0,-1 0 0,0 0 1,1-1-1,-1 1 0,0-1 1,1 1-1,-1-1 0,0 0 1,0 0-1,0 0 0,0 0 1,0 0-1,0-1 0,0 1 0,0 0 1,2-3-1,4-3 91,-1-1 0,0 1 1,11-17-1,17-30 72,29-36-630,-61 86 309,0 1-1,0-1 1,0 1-1,0 0 0,1 0 1,0 0-1,6-3 1,-8 5 78,0 0 1,0 1-1,-1-1 0,1 1 1,0-1-1,0 1 1,0 0-1,0 0 1,0 0-1,0 0 0,0 0 1,0 0-1,0 0 1,0 1-1,0-1 1,0 1-1,0-1 0,0 1 1,0 0-1,2 1 1,53 37 218,2-10 293,2-4 0,67 20 1,-102-35-215,-21-7-141,0-1-1,0-1 0,-1 1 1,1-1-1,0 1 1,0-1-1,7 0 1163,-12-12-6988,0 6 3979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3:57.41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460 1 2304,'-7'0'495,"5"0"148,2 0-607,1 1 1,-1-1-1,0 1 1,0-1-1,0 1 0,0-1 1,0 1-1,0-1 1,0 1-1,0-1 1,0 1-1,0-1 1,0 1-1,-1-1 0,1 0 1,0 1-1,0-1 1,0 1-1,-1-1 1,1 1-1,0-1 0,0 0 1,-1 1-1,1-1 1,-1 1-1,-9 13 688,-2-1-1,0 0 1,-22 18-1,8-8-188,-12 16 209,-50 64 0,-23 50-218,72-97-300,15-20 146,15-21 178,-1-1 0,-21 25 0,27-36-1379,13-10-3921,7 3 2889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4:01.60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6 775 1312,'0'0'597,"9"-6"1270,9-19 266,-9 13-1655,0-1-1,-2-1 0,10-18 1,-10 16-284,19-28 1,-30 93-1081,-55 283 2107,20-131 481,33-161-241,7-33 172,4-24-802,36-150-159,-21 85-679,-8 32-124,1 1 0,34-79 0,-32 96 51,2 0 0,0 1 0,40-51 0,-37 56-77,-12 15-57,0 1 0,0 1 0,1-1 0,11-8 1,-19 18 179,0-1 1,0 0-1,0 0 1,0 1-1,0-1 1,0 1 0,0-1-1,1 1 1,-1-1-1,0 1 1,0 0-1,1-1 1,-1 1-1,0 0 1,1 0 0,-1 0-1,0 0 1,1 0-1,-1 0 1,0 1-1,0-1 1,1 0-1,-1 1 1,0-1 0,0 0-1,1 1 1,-1 0-1,0-1 1,0 1-1,0 0 1,2 1-1,-2-1 43,1 1-1,-1 0 1,1-1-1,-1 1 0,1 0 1,-1 0-1,0 0 0,0 0 1,0 0-1,0 0 0,-1 0 1,1 1-1,0-1 1,-1 0-1,1 0 0,-1 4 1,-2 20 90,0 0 1,-2 0-1,-1 0 1,-1-1-1,-19 47 1,22-61 134,-1-1 0,-1 0 1,0 0-1,0-1 0,-7 10 0,11-17-181,0-1 0,0 1 0,0-1 0,0 0 0,-1 0 0,1 1-1,0-1 1,-1 0 0,1 0 0,0 0 0,-1 0 0,0 0 0,1-1 0,-1 1 0,1 0-1,-1-1 1,0 1 0,1-1 0,-1 0 0,0 1 0,0-1 0,1 0 0,-1 0 0,0 0-1,0 0 1,1 0 0,-1-1 0,0 1 0,0 0 0,1-1 0,-1 1 0,1-1 0,-1 0-1,0 0 1,1 1 0,-1-1 0,1 0 0,-1 0 0,1-1 0,0 1 0,-2-2 0,1 2-105,0 0 1,1-1 0,-1 1 0,1-1 0,0 1 0,-1-1 0,1 0 0,0 1 0,0-1 0,0 0 0,0 0 0,0 0 0,0-2 0,1 4 15,0-1 1,0 1-1,0-1 0,0 1 1,0 0-1,0-1 0,0 1 1,0 0-1,0-1 1,0 1-1,1-1 0,-1 1 1,0 0-1,0-1 0,0 1 1,1 0-1,-1 0 0,0-1 1,0 1-1,1 0 1,-1-1-1,0 1 0,0 0 1,1 0-1,-1 0 0,1-1 1,1 0-7,-1 1 0,1-1 0,0 1 0,0-1 1,0 1-1,0 0 0,-1 0 0,5 0 0,206-18-585,-200 17 609,-1-1 117,1-1-1,-1 0 1,0-1 0,0 0-1,18-9 1,-24 9-40,1 1 1,-1 0 0,0-1-1,0 0 1,0 0-1,6-8 1,24-32 532,-20 25-342,-11 13-157,1 0 1,-1 0-1,-1-1 1,7-13-1,-9 18-110,0-1-1,0 0 1,-1 0-1,1 0 0,-1 0 1,1 0-1,-1 0 1,0 1-1,0-1 1,0 0-1,-1 0 0,1 0 1,-1 0-1,1 0 1,-2-3-1,1 6-7,1-1 1,0 1-1,0 0 0,0 0 0,-1-1 0,1 1 1,0 0-1,0 0 0,-1-1 0,1 1 1,0 0-1,-1 0 0,1 0 0,0 0 0,-1-1 1,1 1-1,0 0 0,-1 0 0,1 0 1,0 0-1,-1 0 0,1 0 0,0 0 0,-1 0 1,1 0-1,0 0 0,-1 0 0,1 0 1,0 0-1,-1 0 0,1 0 0,0 1 0,-1-1 1,1 0-1,0 0 0,-1 0 0,1 0 0,0 1 1,0-1-1,-1 0 0,-13 10-576,14-10 597,-6 6-95,1 0 0,-1 1 0,1-1 0,0 1 0,0 0 0,1 0 0,0 1 0,0-1 0,1 1 0,0 0 0,0 0 0,-2 10 1,4-11 123,0 0 0,0 0 0,0 0 0,0 0 0,1 0 0,1 0 0,-1 0 0,1-1 0,0 1 0,0 0 0,1 0 0,0-1 0,0 1 0,1-1 1,4 10-1,-6-14 23,0-1 0,1 1 0,-1 0 1,0 0-1,1 0 0,-1-1 0,1 1 0,-1-1 1,1 1-1,0-1 0,-1 0 0,1 0 1,0 1-1,0-1 0,0 0 0,0-1 1,0 1-1,0 0 0,0-1 0,0 1 1,1-1-1,-1 1 0,0-1 0,0 0 0,0 0 1,1 0-1,-1 0 0,3-1 0,-1 0 4,1-1 0,-1 0 0,1 0 0,-1 0 0,0 0 0,0-1 0,0 0 0,0 1 0,0-1 0,-1-1 0,1 1 0,3-5 0,12-14 99,85-86 370,-77 85-372,-11 10-85,0-1 0,-1-1 0,18-21 1,-33 35-108,1 1 0,-1-1 0,1 1 0,-1-1 0,1 0 0,-1 1 1,1-1-1,-1 1 0,1 0 0,0-1 0,-1 1 0,1-1 1,0 1-1,0 0 0,-1-1 0,1 1 0,0 0 0,0 0 1,-1 0-1,1 0 0,0 0 0,0 0 0,0 0 0,-1 0 0,2 0 1,2 1-40,-1 0 0,0 0 1,0 0-1,0 1 0,0-1 1,5 4-1,-3-1 5,0 1 1,0 0-1,0-1 0,0 2 0,6 8 0,11 11 256,-18-20-129,1 0 0,0-1 0,0 0 0,1 0 0,-1 0 0,1-1 0,-1 0 0,1 0 0,11 4 0,-13-7 17,-1 1 1,1 0 0,0-1-1,0 0 1,-1 1 0,1-2 0,0 1-1,0 0 1,-1-1 0,1 1-1,0-1 1,-1 0 0,1 0 0,-1-1-1,1 1 1,-1-1 0,0 0-1,5-3 1,14-10 88,0-2 0,-1 0 0,23-26 0,-38 33-209,-5 9 16,-1 0-1,1 0 1,-1 0 0,1 0-1,0 0 1,0 0 0,-1 0-1,1 0 1,0 0 0,0 1-1,0-1 1,0 0 0,0 0-1,0 1 1,0-1 0,0 1-1,0-1 1,1 0 0,-1 2 7,0-1 1,-1 1-1,1-1 1,-1 1-1,1 0 1,-1-1 0,1 1-1,-1 0 1,1-1-1,-1 1 1,1 0 0,-1 0-1,0-1 1,1 1-1,-1 0 1,0 0 0,0 0-1,0 0 1,0-1-1,0 1 1,0 2 0,2 2-12,21 59 382,-23-64-309,1 0 0,-1 0 0,1 1 0,-1-1 0,1 0 0,-1 0 1,1 0-1,-1 0 0,1 0 0,-1 0 0,1 0 0,-1 0 0,1 0 0,-1 0 0,0 0 0,1 0 1,-1-1-1,1 1 0,-1 0 0,1 0 0,-1 0 0,1-1 0,-1 1 0,0 0 0,1-1 1,18-9 340,-16 8-312,4-3 44,0 0 0,12-12 0,-12 11-84,0 0 0,13-9 1,-2 4-84,0 1 0,0 0 0,1 1 0,32-9 0,-50 17 42,0 1 0,1-1-1,-1 1 1,0 0-1,1 0 1,-1-1-1,0 1 1,1 0-1,-1 0 1,0 1-1,1-1 1,-1 0-1,0 0 1,1 1-1,-1-1 1,0 0-1,1 1 1,-1 0-1,0-1 1,0 1 0,0 0-1,0-1 1,0 1-1,0 0 1,0 0-1,2 1 1,-2 1 16,1-1 0,-1 0 0,0 1 0,0-1 1,0 1-1,0 0 0,-1-1 0,1 1 0,-1-1 0,1 1 1,-1 0-1,0 4 0,0 37 628,15-53-64,66-24-456,-70 29-102,-1 1-75,-1 0 0,16-2 0,-22 4 34,1 1 0,-1-1 1,1 1-1,-1 0 0,1 0 1,-1 0-1,1 1 0,-1-1 0,1 1 1,5 2-1,-7-2 27,-1 0 0,0 0-1,1 0 1,-1 0 0,0 1 0,0-1-1,0 1 1,0-1 0,0 1-1,0-1 1,0 1 0,0-1 0,-1 1-1,1 0 1,0-1 0,-1 1 0,0 0-1,1 0 1,-1-1 0,0 3-1,0-2 17,1 1-1,-1-1 0,1 1 0,0-1 0,-1 0 0,1 1 1,0-1-1,2 2 0,-2-3 93,2 0-52,0-1 0,0 0 0,1 0 0,-1 0 0,0 0 0,1 0 0,-1-1 0,0 0 0,1 1 0,-1-1 0,0 0 0,0-1 0,0 1 0,0-1 0,3-1 0,68-44 30,-73 47-96,0-1 0,-1 0-1,1 1 1,0 0-1,0-1 1,-1 1 0,1 0-1,0-1 1,0 1-1,0 0 1,0 0 0,-1-1-1,1 1 1,0 0-1,0 0 1,0 0 0,0 0-1,0 0 1,0 0-1,-1 1 1,1-1 0,0 0-1,0 0 1,0 1-1,0-1 1,-1 0 0,1 1-1,0-1 1,1 2-1,-1-1-20,1 1 0,-1 0 0,0 1 1,0-1-1,0 0 0,0 0 0,0 0 0,0 4 0,4 7 56,4 11-155,-7-16 200,1-1 1,0 1-1,1-1 0,-1 0 1,9 11-1,-11-17-44,0 0 0,0 0 0,0 0-1,0 0 1,0 0 0,0-1 0,0 1 0,0 0 0,0-1-1,0 1 1,0-1 0,1 1 0,-1-1 0,0 1-1,0-1 1,1 0 0,-1 0 0,2 1 0,0-1 33,0-1-1,0 1 1,0 0 0,0-1 0,0 0 0,-1 0 0,1 0-1,3-1 1,3-3 83,1 0-1,-1-1 1,12-10-1,-21 16-131,14-11 115,0 0 0,18-21 0,-28 28-97,0-1 0,-1 0-1,1 0 1,-1-1 0,0 1-1,0 0 1,-1-1 0,1 0 0,-1 0-1,1-9 1,-2 14-44,-1 0 0,0 1 0,0-1 0,0 0 0,1 0 0,-1 0 0,0 0 0,-1 0 0,1 0 0,0 0 0,0 0 0,0 0 0,0 0 0,-1 0 0,0-1 0,1 2 12,0-1-1,0 1 0,-1 0 0,1 0 1,0 0-1,0 0 0,-1 0 0,1-1 0,0 1 1,-1 0-1,1 0 0,0 0 0,0 0 1,-1 0-1,1 0 0,0 0 0,-1 0 1,1 0-1,0 0 0,-1 0 0,1 0 0,0 0 1,0 0-1,-1 1 0,1-1 0,0 0 1,-1 0-1,1 0 0,0 0 0,-1 1 1,-2 1-48,1 0 1,-1 0 0,1 0 0,-1 0 0,1 1 0,0-1 0,-4 6 0,2-2 50,-1 1-1,2-1 0,-1 1 1,1 0-1,-4 12 1,6-17 9,0 0 1,1 0 0,0 0 0,-1 0 0,1 0 0,0 0-1,0 0 1,0 0 0,1 1 0,-1-1 0,0 0-1,1 0 1,-1 0 0,1 0 0,0-1 0,0 1 0,0 0-1,0 0 1,0 0 0,0-1 0,0 1 0,0 0-1,1-1 1,-1 1 0,1-1 0,-1 1 0,3 0-1,-1 1 24,-1-1 0,1 0 0,0 0 0,0 0 0,0-1 0,0 1 0,0-1 0,1 0 0,-1 1 0,0-2 0,1 1 0,-1 0 0,1-1 0,-1 1 0,1-1 0,-1 0 0,0 0 0,1 0 0,4-1 0,29-6 304,55-16-1,-56 13-422,53-9-1,-88 19 79,0 0 0,0-1-1,0 1 1,1 0-1,-1 0 1,0 0-1,0 0 1,0 0 0,0 0-1,0 0 1,0 0-1,0 1 1,0-1-1,0 0 1,0 1-1,0-1 1,0 1 0,0-1-1,0 1 1,0-1-1,0 1 1,0 0-1,0-1 1,0 1-1,-1 0 1,1 0 0,0 0-1,0 2-5,0 0 0,0-1 0,0 1 1,-1 0-1,1 0 0,-1-1 0,0 1 0,0 0 0,0 3 0,0 46 294,0-52-261,0 0 0,0 1 0,0-1 0,0 0 1,0 0-1,0 0 0,0 0 0,0 0 0,0 0 0,0 0 1,0 0-1,0 0 0,1 1 0,-1-1 0,0 0 0,0 0 1,0 0-1,0 0 0,0 0 0,0 0 0,0 0 0,0 0 1,0 0-1,0 0 0,0 0 0,1 0 0,-1 0 0,0 0 1,0 0-1,0 0 0,0 0 0,0 0 0,0 0 0,0 0 0,0 0 1,1 0-1,-1 0 0,0 0 0,0 0 0,0 0 0,0 0 1,0 0-1,0 0 0,0 0 0,0 0 0,1 0 0,-1 0 1,8-4 199,6-5 156,24-23 53,-27 22-585,1 1-1,0 0 1,22-13-1,-34 21 160,1 1 0,0 0 1,-1 0-1,1 0 0,-1 0 0,1 0 0,0 0 0,-1 0 0,1 0 0,-1 0 1,1 0-1,0 0 0,-1 0 0,1 0 0,-1 0 0,1 0 0,0 1 0,-1-1 1,1 0-1,-1 0 0,1 1 0,-1-1 0,1 0 0,-1 1 0,1-1 0,-1 1 1,1-1-1,-1 0 0,0 1 0,1-1 0,-1 1 0,0-1 0,1 1 1,-1-1-1,0 1 0,0 0 0,1-1 0,-1 1 0,0-1 0,0 2 0,8 26-225,-8-25 214,2 4 22,-1-1 0,1 1 0,6 12-1,-6-16 15,-1 0-1,0-1 0,1 1 0,-1-1 0,1 0 0,0 1 1,0-1-1,-1 0 0,2 0 0,-1 0 0,0 0 1,4 2-1,-4-4 26,0 1 1,0-1 0,0 1-1,-1-1 1,1 0 0,0 0-1,0 0 1,0 0 0,0-1-1,0 1 1,0 0 0,0-1 0,0 1-1,0-1 1,-1 0 0,1 0-1,0 1 1,1-3 0,4 0 80,-1-1 1,0 0 0,9-9 0,24-20 147,-20 19-228,-2-2 1,19-20-1,-15 11 42,-2-1-1,-1-1 1,-1 0-1,-1-1 0,19-50 1,-20 38-116,-3 0 0,-1 0-1,11-79 1,-21 112-51,0 0 0,-1 0-1,0 0 1,-1-13 0,-3 11-172,4 9 247,0 0 0,0 0 0,0 0 0,0 0 0,-1 0 0,1-1 0,0 1 0,0 0-1,0 0 1,0 0 0,-1 0 0,1 0 0,0 0 0,0 0 0,0 0 0,0 0 0,0 0 0,-1 0 0,1 0 0,0 0 0,0 0 0,0 1-1,0-1 1,0 0 0,-1 0 0,1 0 0,0 0 0,0 0 0,0 0 0,0 0 0,0 0 0,0 0 0,-1 1 0,0 1-43,-1 0 0,1 0-1,-1 0 1,1 0 0,0 0 0,-2 5 0,-5 18-67,1 0 0,-6 38 0,8-34 107,-1 2-2,2-1 0,1 1 0,2 57-1,3-67 1,0-1 0,1 0 0,2-1 0,0 1 0,0-1 0,17 37 0,-8-26 34,-11-20 125,2 0 1,0 0 0,0 0-1,10 14 1,-14-24-150,-1 1 0,1-1 1,-1 1-1,1-1 0,-1 1 0,1-1 1,-1 1-1,1-1 0,-1 1 0,1-1 1,0 0-1,-1 1 0,1-1 0,0 0 1,-1 0-1,1 1 0,0-1 0,-1 0 1,1 0-1,0 0 0,-1 0 0,1 0 1,0 0-1,-1 0 0,1 0 0,0 0 1,0 0-1,-1 0 0,1 0 0,0-1 0,-1 1 1,1 0-1,0-1 0,-1 1 0,1 0 1,-1-1-1,1 1 0,0 0 0,-1-1 1,1 1-1,-1-1 0,1 1 0,-1-1 1,0 0-1,1 1 0,-1-1 0,1 0 1,2-3-175,-1 0 1,0 0-1,1 0 1,-2 0-1,1 0 1,1-5 0,-2 7 110,-1 0 0,1 0 1,-1-1-1,0 1 0,0 0 1,0 0-1,0-1 0,0 1 1,-1 0-1,1 0 0,-1-1 1,1 1-1,-1 0 0,0 0 1,0 0-1,0 0 0,0 0 1,0 0-1,0 0 1,-1 0-1,1 0 0,-1 1 1,-2-3-1,-2-2-9,0 1 0,0 1 0,-1-1 0,1 1 0,-11-5 0,-4 0-62,0 1 0,-1 1 0,1 0 0,-34-4 0,-89-5-376,132 15 499,6 0 67,-24-2 918,30 3-958,0 0-1,0 0 1,0 0 0,0 0 0,0 0 0,0 1 0,-1-1 0,1 0 0,0 0 0,0 0 0,0 0 0,0 0 0,0 0 0,0 0 0,0 0 0,0 0 0,0 0 0,0 0 0,-1 0 0,1 0 0,0 0 0,0 0 0,0 0 0,0 0 0,0 0 0,0 0 0,0 0 0,0 0 0,0 0 0,0 0 0,0-1 0,-1 1-1,1 0 1,0 0 0,0 0 0,0 0 0,0 0 0,0 0 0,0 0 0,0 0 0,0 0 0,0 0 0,0 0 0,0 0 0,0 0 0,0-1 0,0 1 0,0 0 0,0 0 0,0 0 0,0 0 0,0 0 0,0 0 0,0 0 0,0 0 0,0 0 0,0 0 0,0-1 0,0 1 0,0 0 0,0 0 0,15-3 603,248-7 1061,-93 20-854,-149-9-652,22 4-1,-21-3-54,23 1 0,-40-3-160,-2 0 30,0 0-1,0 0 1,0 0-1,0 0 1,6 2-1,-9-2 19,1 0-1,0 1 1,-1-1-1,1 0 1,-1 0 0,1 1-1,-1-1 1,1 0-1,-1 1 1,1-1 0,-1 1-1,0-1 1,1 0-1,-1 1 1,0-1-1,1 1 1,-1-1 0,0 1-1,1-1 1,-1 1-1,0 0 1,0-1-1,0 1 1,1-1 0,-1 1-1,0-1 1,0 1-1,0 0 1,0-1-1,0 1 1,0-1 0,0 1-1,0 0 1,0-1-1,-1 1 1,1-1 0,0 2-1,-5 14-46,-1-1 0,-1 1 1,0-1-1,-11 16 0,-8 18-24,22-43 27,-2 9 490,7-12-72,7-6 10,-2-2-274,0 0-1,0 0 1,0 0 0,-1-1 0,0 0 0,8-11-1,-2 0-297,12-24 0,-23 41 174,0 0-1,0 0 0,0 0 1,1 0-1,-1 0 0,0 0 1,0-1-1,0 1 0,0 0 0,0 0 1,0 0-1,1 0 0,-1 0 1,0 0-1,0 0 0,0 0 1,0 0-1,0 0 0,1 0 1,-1 0-1,0 0 0,0 1 0,0-1 1,0 0-1,0 0 0,0 0 1,1 0-1,-1 0 0,0 0 1,0 0-1,0 0 0,0 0 1,0 0-1,0 0 0,0 1 0,0-1 1,1 0-1,-1 0 0,0 0 1,0 0-1,0 0 0,0 0 1,0 1-1,0-1 0,0 0 1,0 0-1,0 0 0,0 0 0,0 0 1,0 0-1,0 1 0,0-1 1,0 0-1,0 0 0,0 0 1,0 0-1,0 1 0,3 10-67,-3-8 75,-1 0 4,1 1 0,0-1 0,1 1 0,-1-1 0,1 1 0,-1-1 0,1 1 0,0-1 0,0 0 0,3 7 0,4 3-3,-3-3-2,0-1 1,1 0-1,0-1 0,0 1 1,9 8-1,-13-15 42,0 0 0,0 0 0,0-1 0,1 1 1,-1-1-1,0 0 0,1 1 0,-1-1 0,1 0 0,-1 0 1,1-1-1,-1 1 0,1-1 0,0 1 0,-1-1 0,1 0 0,0 0 1,-1 0-1,1 0 0,0 0 0,-1 0 0,1-1 0,0 0 0,-1 1 1,6-3-1,6-3 56,0-1-1,0-1 1,0 0 0,-1-1 0,0 0 0,-1-1 0,0 0 0,19-21 0,-16 13-13,-1-1 1,0-1-1,-2 0 0,0 0 1,11-28-1,-4-5-83,-1 0-1,-3-2 0,-2 0 0,5-61 1,-17 113-30,0 0 1,-1-1-1,1 1 1,-1 0-1,0 0 1,0 0-1,-1 0 1,1 0-1,0 0 0,-1 0 1,0 0-1,0-1 1,-2-3-1,3 6 20,0 1 0,0-1-1,0 1 1,-1 0-1,1-1 1,0 1 0,0 0-1,-1-1 1,1 1-1,0 0 1,-1-1 0,1 1-1,0 0 1,-1 0-1,1-1 1,-1 1 0,1 0-1,0 0 1,-1 0-1,1-1 1,-1 1 0,1 0-1,0 0 1,-1 0-1,1 0 1,-1 0 0,1 0-1,-1 0 1,-1 0-10,1 1 0,0-1 1,0 1-1,0-1 0,0 1 0,0-1 1,0 1-1,0 0 0,0-1 0,-2 3 0,-1 2-42,-1 0 0,1 0 0,-5 8-1,-7 14-51,1 2 0,2 0-1,1 1 1,-14 53-1,23-70 113,0 1-1,0 0 0,2-1 1,-1 1-1,2 0 0,0 0 0,1 0 1,0 0-1,6 24 0,-5-30 69,0 1 0,1 0 0,1 0 0,0-1-1,0 0 1,0 0 0,1 0 0,0 0 0,1-1 0,0 0 0,0 0 0,0 0-1,1-1 1,0 0 0,14 9 0,-17-13-307,0 0 1,0 0-1,0 0 0,0-1 1,0 0-1,0 0 0,1 0 0,-1 0 1,7 0-1,23-3-6022,-20 2 3323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4:01.99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76 74 6976,'-44'-67'3168,"26"64"-2752,10-1-160,3 8-224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4:14.757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2 455 832,'0'0'49,"0"0"-1,0 0 1,0 0 0,0 0 0,0 1-1,-1-1 1,1 0 0,0 0 0,0 0-1,0 0 1,0 0 0,0 0-1,0 1 1,0-1 0,0 0 0,0 0-1,-1 0 1,1 0 0,0 0-1,0 1 1,0-1 0,0 0 0,0 0-1,0 0 1,0 0 0,0 1 0,0-1-1,0 0 1,0 0 0,0 0-1,0 0 1,0 1 0,0-1 0,1 0-1,-1 0 1,0 0 0,0 0 0,0 0-1,0 1 1,8 5 472,12 4-397,-19-10-89,8 3 41,0 0-1,0-1 1,0-1-1,0 0 1,1 0-1,13-1 1,1 1 73,60 1 412,1-3 1,134-20 0,235-14 392,344-28 614,-460 31-1253,-27 4-155,78 4 126,-276 20-28,47-10 83,-94 8-213,702-98 1024,-427 44-933,-335 59-230,57-8 71,84-16 264,-47 3-244,1 4 0,122-5 0,-162 22 104,76 9 0,-98-8-65,-28-1-139,0 1-1,0 0 1,14 2 0,-25-2 17,1 0 1,-1 1-1,1-1 1,-1 0-1,0 0 1,1 0-1,-1 1 0,1-1 1,-1 0-1,0 0 1,1 1-1,-1-1 1,0 0-1,1 1 1,-1-1-1,0 0 1,1 1-1,-1-1 1,0 1-1,0-1 1,0 0-1,1 1 1,-1-1-1,0 1 1,0-1-1,0 1 1,1 15-86,0-1-82,5 25-69,2 72 0,0 7-115,0-54 263,15 91-4,8-45 95,3 12 256,-29-101-90,1-1 1,1 1 0,16 34-1,-20-46-15,-3-8-43,0-1-1,0 0 0,0 0 1,0 0-1,1 0 1,-1 1-1,0-1 1,1 0-1,-1 0 0,1 0 1,-1 0-1,1 0 1,0 0-1,-1 0 1,1 0-1,0 0 0,0 0 1,1 1-1,-6-14 101,-12-61-6222,14 60 5100,-2-22-728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4:21.227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137 374 1664,'-7'0'90,"-7"0"654,0 0 0,0-1-1,-25-5 1,36 5-579,-1 0-1,1 0 1,0 0 0,0-1-1,0 1 1,0-1-1,0 0 1,0 1 0,-3-4-1,5 3-126,-1 1-1,1 0 0,0-1 0,0 0 0,0 1 1,0-1-1,0 0 0,0 1 0,0-1 0,1 0 1,-1 0-1,0 0 0,1 1 0,0-1 0,-1 0 1,1 0-1,0-3 0,0 5-39,0-1-1,0 0 0,0 0 1,0 1-1,0-1 0,0 0 1,0 1-1,0-1 1,0 0-1,0 1 0,0-1 1,1 0-1,-1 1 1,0-1-1,0 1 0,1-1 1,-1 0-1,0 1 1,1-1-1,-1 1 0,1-1 1,-1 1-1,1-1 1,0 0-1,0 1-18,0 0 0,0 0 0,0 0 0,0 0 0,0 0 1,0 0-1,0 0 0,0 0 0,-1 0 0,1 1 0,0-1 0,0 0 0,0 1 0,1 0 0,21 8 76,0-1 0,35 6 0,-54-13-1,56 11 245,1-2 0,96 1 0,125-15 326,-222 2-510,250-10 349,22 9-245,-13-10 213,435-15-101,-365 17-38,199-50 100,-461 45-242,-58 5-34,0-3 1,0-2-1,85-34 0,-56 18-154,141-27 0,-180 47-13,0 2 0,99-3 0,-111 13 7,128 3-20,-115 3 107,107 28 0,-142-28 97,54 14-56,-33-1-31,-44-18-61,0-1-1,0 1 1,0 0 0,0 0 0,0-1 0,0 1 0,0 1 0,0-1 0,-1 0 0,1 0-1,0 1 1,-1-1 0,1 1 0,-1-1 0,1 1 0,-1-1 0,0 1 0,0 0 0,0 0-1,2 2 1,1 18-20,-2 0-1,0 0 0,-1 37 0,-1-38-85,0 8 19,-7 171 124,-13 79-3,18-241 7,2-1 0,7 54-1,1-53 111,-6-30 1,0-1 0,0 1 1,-1 0-1,1 10 640,0-17-1107,-1 0 334,0-1 1,-1 1-1,1-1 0,0 1 0,-1-1 0,1 1 0,0 0 0,-1-1 0,1 1 0,-1 0 0,1-1 0,-1 1 0,1 0 0,-1 0 0,0 0 0,1-1 0,-1 1 0,0 0 0,0 0 0,1 0 0,-1 0 1,0 0-1,0 1 314,-4-13 1130,-3 1-1201,0 1-1,-13-13 1,7 8-155,-24-26-99,-2 2-1,-1 1 1,-2 3-1,-1 1 1,-1 2-1,-2 1 1,-2 3-1,0 2 1,-88-32 0,69 35-39,-1 2 1,-109-17 0,-152-4-462,318 40 496,-281-16-149,235 15 139,-296-7-136,298 8 107,-270 0-44,147 2-2,-45 1-80,74 3 52,-92 2-56,-137 3 316,47 8-454,22-5 268,16 10-92,3-8-15,273-14 101,-241 12-96,167-10 142,83-3 25,7 0-27,1 0 0,-1 1 0,0-1 0,1 0 0,-1 0 0,0-1 0,1 1 0,-1 0 0,0 0 0,1 0-1,-1 0 1,0 0 0,1-1 0,-1 1 0,1 0 0,-1-1 0,0 1 0,0-1 0,1 1-4,0-1 1,0 1-1,0 0 0,0-1 1,0 1-1,0 0 1,0 0-1,0-1 0,0 1 1,1 0-1,-1-1 0,0 1 1,0 0-1,0 0 1,0-1-1,1 1 0,-1 0 1,0 0-1,0-1 1,0 1-1,1 0 0,-1 0 1,0 0-1,1-1 0,-1 1 1,22-12-219,-11 7 263,0 0 1,-1 0-1,0-1 0,0 0 1,17-14-1,-22 16-116,-3 5-63,-3 12-159,-2-2 226,-26 246-331,25-180 434,0-23 43,4 64 1,0-114-85,0 0 0,1 0 1,0 0-1,0 0 0,0 0 0,3 7 1,-3-9 18,0 0 0,0 0 0,0-1 0,0 1 1,1 0-1,-1-1 0,1 1 0,-1-1 0,1 0 1,-1 1-1,1-1 0,0 0 0,0 0 0,-1 0 1,1 0-1,2 0 0,5 2 7,0-1 1,0 0-1,0 0 0,1-1 1,-1 0-1,10-1 0,58-6 33,163-35-103,-170 27 28,243-43 67,146 6-93,1 40 46,104 53 108,-408-25-86,40 5 19,355 24 181,-432-43-119,339-7 521,-213-9-569,21-2-22,-23-13 169,-170 18-157,66-2 258,-27 3-183,-57 4-143,-28 4 131,-24 1-69,0 1-1,-1-1 1,1 0 0,-1 0-1,1 0 1,0 0 0,-1-1-1,1 1 1,-1-1 0,1 0 0,-1 1-1,1-1 1,-1 0 0,1-1-1,-1 1 1,0 0 0,1-1-1,-1 1 1,0-1 0,0 0 0,3-3-1,-2 1 49,-1 0 1,1 0-1,-1-1 0,0 1 0,0-1 0,0 1 0,-1-1 0,0 1 1,0-1-1,0 0 0,0 0 0,-1 0 0,0 0 0,0 1 0,-1-11 1,-1-3 149,-2 0 1,-9-29-1,10 36-182,-1-1-1,-1 1 1,0 0 0,0 0-1,-10-13 1,4 9-22,-2 0 1,-24-24-1,19 24-113,-1 0 1,0 1 0,-1 1-1,-1 0 1,0 2 0,-37-15-1,3 6 20,-109-25 0,149 43-235,-27-1 0,42 3 300,0 0 0,0 0 0,0 0 0,0 0 0,0 0 0,0 0 0,0 0 1,0 0-1,0 0 0,0 0 0,0 1 0,-1-1 0,1 0 0,0 0 0,0 0 1,0 0-1,0 0 0,0 0 0,0 0 0,0 0 0,0 0 0,0 0 0,-1 0 1,1 0-1,0 0 0,0 0 0,0-1 0,0 1 0,0 0 0,0 0 1,0 0-1,0 0 0,0 0 0,0 0 0,0 0 0,-1 0 0,1 0 0,0 0 1,0 0-1,0 0 0,0 0 0,0 0 0,0 0 0,0-1 0,0 1 0,0 0 1,0 0-1,0 0 0,0 0 0,0 0 0,0 0 0,0 0 0,0 0 0,0 0 1,0-1-1,0 1 0,0 0 0,0 0 0,0 0 0,0 0 0,0 0 0,0 0 1,0 0-1,0 0 0,0 0 0,0 0 0,0-1 0,0 1 0,8-4-134,105-21 93,-33 10 106,94-34 259,-174 49-320,0 0 0,-1 0 0,1 0 0,0 0 0,0 0-1,0 0 1,0 0 0,0 0 0,0 0 0,0 0 0,0 0 0,0 0 0,0 0 0,0 0-1,0 0 1,0-1 0,0 1 0,0 0 0,0 0 0,0 0 0,0 0 0,0 0-1,0 0 1,0 0 0,0 0 0,0 0 0,0 0 0,0 0 0,0 0 0,0 0 0,0 0-1,0 0 1,0 0 0,0 0 0,0-1 0,0 1 0,0 0 0,0 0 0,0 0-1,0 0 1,1 0 0,-1 0 0,0 0 0,0 0 0,0 0 0,0 0 0,0 0-1,0 0 1,0 0 0,0 0 0,0 0 0,0 0 0,0 0 0,0 0 0,0 0 0,-10-2-67,-27 1-46,-74 13 191,80-8-71,-394 46-124,342-40 82,-308 40 86,-139 51-297,520-98 202,-1-1 9,1 1 0,-1 1 1,1-1-1,0 2 0,0-1 0,-10 7 0,-14 8-349,-8 27 944,39-42-626,-1 0 1,1 0-1,0 0 0,0 0 1,-3 5-1,6-8 58,-1 0 0,1-1 0,-1 1 0,1 0 0,0 0 0,0-1-1,-1 1 1,1 0 0,0 0 0,0 0 0,0-1 0,0 1 0,0 0 0,0 0 0,0 0 0,0-1 0,0 1 0,0 0 0,0 0 0,0 0 0,1-1-1,-1 1 1,0 0 0,1 0 0,-1-1 0,1 1 0,-1 0 0,0-1 0,1 1 0,-1 0 0,1-1 0,0 1 0,-1-1 0,1 1 0,0-1 0,-1 1 0,1-1-1,0 1 1,-1-1 0,1 0 0,0 1 0,0-1 0,-1 0 0,1 0 0,0 0 0,1 1 0,13 2-47,0-1 0,1-1 0,-1 0 0,0 0 0,21-3 0,-14 1 38,50-2-8,90-4-35,29-11 12,-142 14-181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4:30.27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51 1 1824,'0'0'274,"-1"1"0,0 0 0,0 0 0,1 0 0,-1-1 0,0 1 0,1 0 0,-1 0 0,1 0-1,-1 0 1,1 0 0,-1 0 0,1 0 0,-1 1 0,-5 20 187,-1 7-235,5-21-122,0 1 1,-2 13-1,-2 17 236,3-25-267,1 1 1,0 15-1,4 427 2695,-2-456-2748,0-1 0,0 0 0,0 0 0,0 0 0,0 0 0,0 0 0,0 0 0,0 0 0,1 0-1,-1 0 1,0 0 0,0 0 0,0 1 0,0-1 0,0 0 0,0 0 0,0 0 0,0 0 0,0 0 0,0 0 0,0 0 0,0 0 0,0 0 0,0 0 0,0 0 0,0 0 0,0 0 0,1 0-1,-1 0 1,0 0 0,0 0 0,0 0 0,0 0 0,0 0 0,0 0 0,0 0 0,0 0 0,0 0 0,0 0 0,0 0 0,1 0 0,-1 0 0,0 0 0,0 0 0,0 0 0,0 0 0,0 0-1,0 0 1,0 0 0,0 0 0,0 0 0,0 0 0,0 0 0,0 0 0,0 0 0,1 0 0,-1 0 0,0 0 0,0 0 0,0 0 0,0 0 0,0-1 0,0 1 0,0 0 0,0 0-1,0 0 1,8-8 494,7-12-311,-6 6-314,0 1-1,2 1 1,-1 0-1,1 0 0,1 1 1,0 0-1,1 1 1,0 1-1,0 0 0,1 0 1,0 1-1,22-8 1,-31 14 69,-1 1 1,1 0-1,-1 0 1,1 0-1,0 0 1,-1 1-1,1-1 1,0 1-1,-1 0 1,1 1-1,0-1 1,-1 1-1,1 0 1,5 2-1,-7-2 56,-1 0 1,0 0-1,0 0 0,1 0 0,-1 0 1,0 1-1,0-1 0,0 1 0,0 0 1,-1-1-1,1 1 0,0 0 0,-1 0 0,1 0 1,-1 0-1,0 1 0,1-1 0,-1 0 1,0 0-1,0 1 0,-1-1 0,1 1 1,0-1-1,-1 1 0,0-1 0,1 1 0,-1 3 1,0-3 19,-1 0 0,1 0 1,-1 0-1,0 0 0,0 0 0,0 0 1,0 0-1,0-1 0,-1 1 0,1 0 1,-1-1-1,1 1 0,-1-1 1,0 0-1,0 1 0,0-1 0,-1 0 1,1 0-1,0 0 0,-5 2 1,-5 3 146,-1 0 0,1-1 0,-16 6 1,19-9-22,0 1-29,-1-1 0,1 0 0,-1-1 0,0 0-1,0 0 1,0-1 0,0-1 0,0 1 0,0-2 0,-13-1 0,18 2-167,-88-7-573,93 7 580,0 0 0,0 0-1,1 0 1,-1 0 0,0 0 0,0 0 0,0 0 0,0 0 0,0 0 0,0 0 0,0 0 0,0 1 0,0-1 0,0 0 0,0 0 0,0 0 0,0 0 0,0 0 0,0 0 0,0 0 0,0 0 0,-1 0 0,1 0-1,0 0 1,0 0 0,0 0 0,0 0 0,0 0 0,0 0 0,0 1 0,0-1 0,0 0 0,0 0 0,0 0 0,0 0 0,0 0 0,0 0 0,0 0 0,0 0 0,0 0 0,0 0 0,0 0 0,12 5-327,22 3 227,0-5 313,0-2-1,0-1 1,0-2-1,60-12 1,-75 11-115,-1-2 0,0 0 0,0-1 0,-1-1 0,1 0 0,-1-2 0,-1 0 0,0 0 0,0-2 0,-1 0 0,0-1 0,-1 0 0,0-1 0,-1-1 0,14-18 0,-27 32-69,1-2-6,1 0 0,-1 0-1,1 0 1,0 0 0,-1 0-1,1 0 1,3-1 0,-5 3 1,0 0 0,1 0 1,-1 0-1,0 0 1,0 0-1,0 0 1,0 0-1,0 0 0,1 0 1,-1 0-1,0 0 1,0 0-1,0 0 0,0 0 1,1 0-1,-1 0 1,0 0-1,0 0 1,0 0-1,0 0 0,0 0 1,0 1-1,0-1 1,1 0-1,-1 0 1,0 0-1,0 0 0,0 0 1,0 0-1,0 0 1,0 1-1,0-1 0,0 0 1,0 0-1,0 0 1,0 0-1,0 1 1,0-1-1,2 16-102,-2 124 101,0-137 30,0 0-1,1 0 0,-1 0 1,1-1-1,-1 1 1,1 0-1,2 4 0,-3-7-3,0 1-1,0-1 1,0 1-1,0-1 1,1 0-1,-1 1 1,0-1-1,0 1 1,1-1-1,-1 0 1,0 1-1,0-1 1,1 0 0,-1 1-1,0-1 1,1 0-1,-1 0 1,0 1-1,1-1 1,-1 0-1,1 0 1,-1 1-1,0-1 1,1 0-1,-1 0 1,1 0-1,-1 0 1,1 0-1,-1 0 1,0 0-1,1 0 1,-1 0-1,1 0 1,-1 0-1,1 0 1,-1 0-1,1 0 1,-1 0-1,0 0 1,1 0-1,-1-1 1,1 1-1,-1 0 1,0 0-1,1 0 1,-1-1-1,0 1 1,1 0-1,0-1 1,14-14 248,-1 0 0,0-2 0,-1 1 0,11-20 0,15-18-584,-38 53 312,-1 1-1,0-1 1,0 1 0,1 0 0,-1-1-1,0 1 1,1-1 0,-1 1 0,0 0-1,1-1 1,-1 1 0,1 0 0,-1 0-1,1-1 1,-1 1 0,1 0 0,-1 0 0,1 0-1,-1 0 1,1 0 0,0-1 0,-1 2-3,1-1 0,-1 0 0,0 0 0,1 0 0,-1 1 0,0-1 0,1 0 0,-1 0 0,0 1 0,0-1 0,1 0 0,-1 0 0,0 1 0,0-1 0,0 0 0,1 1 0,-1-1 0,0 1 0,0-1 0,0 0 0,0 1 0,1 2-22,-1 0-1,1 0 1,-1 0-1,0 0 1,0 0-1,0 3 1,-29 169 83,9-59-18,15-88-29,-4 32 128,-30 107 1,37-160-102,-13 31 349,15-37-327,-1 1 0,0-1 0,1 1 0,-1-1 1,0 0-1,0 1 0,0-1 0,0 0 0,0 0 0,0 1 0,-1-1 0,1 0 0,0 0 0,0 0 0,-1-1 0,1 1 0,-1 0 0,-1 0 0,1 0-28,1-2 0,-1 1 0,1 0 0,-1 0-1,1 0 1,-1-1 0,1 1 0,-1 0 0,1-1 0,0 0 0,-1 1-1,1-1 1,0 0 0,-1 0 0,1 1 0,0-1 0,0 0 0,0 0-1,0-1 1,-1 1 0,2 0 0,-2-2 0,-2-2 17,1 0 0,-1 0 0,-3-10 0,2 5-67,1 0 0,1-1-1,0 1 1,0-1-1,1 1 1,1-1-1,0 0 1,0 0-1,1 1 1,0-1-1,2-11 1,-1 16-5,0-1 0,1 1 0,0 0 1,0 0-1,0 0 0,1 0 0,-1 1 1,1-1-1,1 1 0,-1-1 0,1 1 0,0 0 1,0 1-1,0-1 0,1 1 0,0-1 1,0 1-1,0 1 0,0-1 0,7-2 1,6-2 27,0 0 0,1 2 1,0 0-1,27-3 1,6-3 198,-48 11-361,0-1 0,0 1-1,-1-1 1,1 0 0,-1 0-1,0 0 1,1 0 0,2-4-1,14-12-9020,-11 13 5417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4:32.04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31 1 1824,'-2'28'5513,"0"-10"-5226,-1 0 0,-8 22-1,8-29-200,0 0 0,1 0 1,0 0-1,1 1 0,0-1 0,1 1 0,1 16 1,0-23-21,-1 0 0,1 0 0,0-1-1,1 1 1,-1 0 0,1-1 0,0 1 0,0-1 0,0 0 0,0 1 0,1-1 0,0 0 0,0-1 0,0 1 0,0 0 0,1-1 0,-1 0 0,1 0 0,0 0 0,7 4 0,-9-6 38,1 0 0,-1 0 1,0 0-1,1-1 0,-1 1 0,0 0 1,1-1-1,-1 0 0,1 0 1,-1 0-1,1 0 0,-1 0 1,5-1-1,-2 0 36,0-1 0,0 0 1,0 0-1,-1 0 0,1 0 0,6-4 1,-2-1 8,-1 1 1,1-1-1,-1-1 0,-1 1 1,14-18-1,-18 20-119,32-46 283,-30 43-322,-1 1 0,-1-1 0,1 0 0,-1 0-1,3-10 1,-6 17-26,0 0 1,0-1-1,0 1 0,1 0 0,-1 0 0,0 0 0,1 0 0,-1 0 1,1 0-1,-1 0 0,1 0 0,0 0 0,-1 1 0,2-2 1,-3 3-75,0 1 0,0-1 1,0 1-1,1-1 0,-1 1 1,0 0-1,1-1 0,-1 1 1,1 0-1,-1 0 0,1-1 1,0 1-1,0 3 0,0 31-176,1-13 38,-1-21 270,0 0-1,0 0 0,0 0 1,1 0-1,-1-1 0,0 1 1,1 0-1,-1 0 0,1 0 1,0-1-1,-1 1 0,1 0 1,0-1-1,0 1 0,0-1 1,0 1-1,1-1 0,-1 1 1,0-1-1,1 0 0,-1 0 1,0 1-1,1-1 0,-1 0 1,1 0-1,0 0 0,-1-1 1,1 1-1,2 0 0,-1 0 62,-1-1-1,1 1 0,-1-1 0,0 0 1,1 0-1,-1 0 0,1 0 0,-1 0 0,1-1 1,-1 1-1,0-1 0,1 0 0,-1 0 1,0 1-1,0-1 0,1-1 0,-1 1 1,0 0-1,0 0 0,0-1 0,3-3 1,54-57-538,-53 83-138,-2 9 555,-1 1 0,-3 40-1,-9 62-6,1-35-29,7-88 93,-23 252 1592,33-307 660,6-56-2052,-7 34-280,20-81-37,-16 89 103,-1 11-85,1 1 0,3 0 0,2 1 0,22-43 1,-35 81 18,0 0 0,1 0 0,0 1 1,0 0-1,1 0 0,0 0 1,0 1-1,13-11 0,-16 15 50,-1 1 1,1-1-1,0 1 0,-1-1 0,1 1 1,0 0-1,0 0 0,0 0 0,0 0 1,0 0-1,0 1 0,0-1 0,0 1 1,0 0-1,0 0 0,0 0 0,0 0 0,0 1 1,0-1-1,0 1 0,0 0 0,0 0 1,0 0-1,0 0 0,0 0 0,-1 1 1,5 2-1,-4-2 10,1 1 1,-1-1-1,-1 1 1,1 0-1,0-1 1,-1 1-1,1 0 1,-1 1 0,0-1-1,0 0 1,0 1-1,0-1 1,-1 1-1,1 0 1,-1-1-1,0 1 1,0 0-1,-1 0 1,1 0-1,-1 0 1,0 0-1,0 0 1,0-1-1,0 1 1,-1 0-1,1 0 1,-1 0-1,-2 5 1,1-1 66,-1 1-1,-1-1 1,0-1 0,0 1 0,0 0-1,-1-1 1,0 0 0,0 0 0,-1 0-1,0-1 1,-13 11 0,15-13 14,-2 0 0,1-1 0,0 0 0,-1 0 0,1 0 0,-1-1 0,0 0 0,0 0 0,0 0 0,0-1-1,0 1 1,-8-1 0,9-1-139,0 0 0,0 0 0,0-1-1,0 1 1,0-1 0,0-1 0,1 1-1,-7-3 1,6 2-579,0-1 0,0 0 1,0 0-1,-7-5 0,9 5-2510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4:33.16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1 716 2400,'0'0'1077,"2"-3"-159,6-4-475,0-1 1,0 1-1,-1-2 1,0 1-1,8-12 1,19-34 360,44-94 1,-75 142-772,136-266 739,-97 193-440,2-11-1,-43 85-552,-4 7 16,-10 9-62,8-4 253,-1 0 0,1 0 0,1 0 0,-1 1 0,1-1 1,1 1-1,-5 13 0,-15 65 299,21-79-278,-8 41 151,-4 53 0,12-72-71,1-1-1,2 0 0,4 39 0,-3-59 11,-1 0 0,1 1 0,1-1-1,-1 0 1,1 0 0,1 0 0,0-1-1,0 1 1,0-1 0,1 0 0,0 0-1,12 12 1,-14-16 0,1 0-1,-1 0 1,1 0 0,0-1-1,0 1 1,0-1 0,0 0-1,1 0 1,-1-1 0,0 1-1,1-1 1,-1 0 0,1 0-1,0 0 1,-1-1 0,1 0 0,0 0-1,-1 0 1,1 0 0,-1-1-1,1 1 1,0-1 0,-1 0-1,8-4 1,-6 3-54,-1-1-1,1 0 1,-1 0 0,0 0 0,0-1-1,8-8 1,10-7-235,-20 17 187,6-2-436,-8 17 167,-1-8 277,0 0 1,1-1 0,-1 1 0,1-1-1,0 1 1,0 0 0,1-1 0,-1 0 0,1 1-1,0-1 1,0 0 0,0 0 0,1 0-1,-1 0 1,1 0 0,0-1 0,0 1 0,0-1-1,1 1 1,-1-1 0,1-1 0,0 1-1,6 4 1,-2-3 146,-6-3-89,0 0 0,0 1 0,1-1 0,-1 0-1,1 0 1,3 0 0,-6 0-19,1-1-1,0 0 1,-1 0 0,1 0-1,0 0 1,0-1-1,-1 1 1,1 0-1,0 0 1,-1 0-1,1-1 1,0 1 0,-1 0-1,1 0 1,0-1-1,-1 1 1,1-1-1,-1 1 1,1 0-1,0-1 1,-1 1 0,1-1-1,-1 0 1,0 1-1,1-1 1,-1 1-1,1-1 1,-1-1 0,2-1 12,-1 0 0,0 0 0,0 0 0,-1 0 1,1 0-1,-1-1 0,1 1 0,-1 0 1,0 0-1,0-1 0,-1 1 0,1 0 0,-1 0 1,1 0-1,-1-1 0,0 1 0,0 0 1,-2-4-1,0 2-79,0-1-1,0 0 1,0 1 0,-1 0 0,1 0 0,-1 0 0,0 0-1,-1 1 1,-5-6 0,8 9 2,1 0 0,-1 0-1,1 1 1,-1-1 0,1 0-1,-1 1 1,0-1 0,1 1-1,-1-1 1,0 1 0,1 0-1,-1 0 1,0-1 0,1 1-1,-1 0 1,0 1 0,0-1-1,1 0 1,-1 0 0,0 1-1,-1 0 1,0 0-52,0 0 0,0 1 0,0-1 0,0 1-1,0 0 1,1 0 0,-1 0 0,-2 2 0,7-3 76,0 0-1,1 0 1,-1 0 0,1-1-1,-1 1 1,1-1 0,2 1-1,13 0 102,0-1 0,0 0 0,-1-1 1,1-1-1,0-1 0,21-6 0,31-8 171,-47 13-275,1-2-1,-1 0 1,0-2 0,32-15-1,-54 23-368,1-1 0,0 0 0,0-1 0,0 1 1,-1 0-1,1 0 0,2-3 0,-4 3 184,0 1 0,0-1 0,1 1 1,-1-1-1,0 1 0,0-1 0,0 1 1,0-1-1,0 1 0,0-1 0,0 1 1,0-1-1,0 1 0,0-1 0,0 1 1,0-1-1,0 1 0,0-1 0,0 1 0,0-1 1,-1 1-1,1-1 0,0 1 0,0-1 1,-1 1-1,1-1 0,0 1 0,-1 0 1,1-1-1,-1 0 0,-3-4-2330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4:33.55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0 115 4896,'5'-5'2208,"31"-14"-1920,-4 7 1056,2 4-800,28-12 0,1 9-352,9-5 0,-1 9-96,-9-6 448,-10 10-320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26:04.7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1 932 1472,'1'-14'7218,"1"-24"-6954,1-12-110,3 0-1,20-88 0,-24 129-133,62-217 170,-20 85-433,-34 109 172,1 1 0,1 0 0,2 1 0,1 1 0,20-30-1,-31 53 23,0 0 0,1 0-1,-1 1 1,1 0 0,0 0-1,1 0 1,9-6 0,-13 10 43,1 0 0,0 0 0,-1 1 0,1-1 0,-1 1 0,1-1 0,0 1 0,-1 0 0,1 0 0,4 1 1,3-1 96,-9 0 688,2 3-2059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4:34.78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182 1 2144,'0'0'4698,"-4"11"-3818,-4 0-566,4-5-214,0-1 0,1 1-1,0 0 1,0 0 0,-4 9-1,-62 172 1272,10-23-592,51-146-437,7-15-213,-1 1-1,1-1 1,-1 1-1,1-1 1,0 1-1,1 0 1,-2 4-1,13-8 411,11-3-448,0-1-1,23-8 1,-15 4-91,-1 1 0,1 1 0,0 2 0,45 0 0,-65 4-32,1 0 1,0 1-1,0 1 0,-1 0 1,1 0-1,-1 1 0,1 0 1,-1 1-1,0 0 0,12 8 1,-17-10 56,-1 1 0,0 0-1,1 1 1,-1-1 0,-1 1 0,1 0 0,0-1 0,-1 2 0,0-1 0,0 0-1,0 1 1,0-1 0,-1 1 0,0 0 0,0 0 0,0 0 0,0 0 0,-1 0-1,0 0 1,0 1 0,0-1 0,-1 8 0,0-11 0,0 0-1,-1-1 1,1 1-1,0 0 1,-1 0 0,0 0-1,1-1 1,-1 1 0,0-1-1,0 1 1,0 0 0,0-1-1,0 1 1,-1-1 0,1 0-1,0 1 1,-1-1-1,1 0 1,0 0 0,-1 0-1,-3 2 1,-2 1 95,-1-1 1,1 1-1,-11 2 1,18-6-121,-15 4 148,0-1 0,0-1 0,0 0 1,-27 0-1,-1 0 124,-39 0-149,-29 3 506,108-4-816,1-1 0,0 0 0,-1 0 0,1 0-1,-1 0 1,1 0 0,0-1 0,-1 1 0,1-1 0,-5-1 0,26-9-8298,1 6 5994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4:35.34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77 46 2816,'-40'-5'2322,"37"4"-1996,0 1 0,1 1 0,-1-1 0,0 0 0,0 1 0,0-1 0,0 1 0,0 0 0,0 0 0,1 0 0,-4 1 0,29-12 3065,54-9-2771,-34 12-370,1 2 0,44 0 0,-56 4-147,109 0 799,-64 2-5313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4:35.95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14 0 2656,'-13'1'3131,"34"0"-507,-1 0-2161,46 1 930,-47-2-1263,0 1-1,0 0 1,0 1 0,0 1-1,18 6 1,-21-4 2,0 1 0,-1 1 0,0 1 0,0 0 0,20 15 0,-8-2 261,39 40 1,-46-41-199,-12-13-75,0 0 0,-1 1 0,0-1-1,10 17 1,-16-22-84,0 0 27,0-1 1,0 0 0,0 1 0,-1-1-1,1 1 1,0-1 0,-1 1-1,1 0 1,-1-1 0,0 1 0,1 0-1,-1 3 1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4:36.32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529 4 3136,'0'0'47,"0"0"0,0-1-1,-1 1 1,1 0 0,0 0 0,0-1 0,0 1 0,0 0 0,0 0-1,-1 0 1,1 0 0,0-1 0,0 1 0,0 0 0,-1 0-1,1 0 1,0 0 0,0 0 0,-1 0 0,1 0 0,0-1 0,0 1-1,-1 0 1,1 0 0,0 0 0,0 0 0,-1 0 0,1 0 0,0 0-1,0 0 1,-1 0 0,1 0 0,0 1 0,0-1 0,0 0-1,-1 0 1,1 0 0,0 0 0,0 0 0,-1 0 0,1 0 0,0 1-1,0-1 1,0 0 0,-1 0 0,1 0 0,0 0 0,0 1-1,0-1 1,0 0 0,0 0 0,-1 0 0,1 1 0,0-1 0,0 0-1,0 0 1,0 1 0,-10 20 1708,5-11-1411,-9 16 292,-1-2 1,-1 1 0,-1-2-1,-2 0 1,0-1 0,-1-1-1,-34 27 1,-109 71-81,57-44-19,98-70-1412,1 1-1,1 0 1,-1 0-1,1 0 1,-9 12-1,4 6-2313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5:04.4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62 99 1824,'-1'-4'306,"-1"0"0,1 0 1,1 0-1,-1 0 0,1 0 1,-1 0-1,1-1 0,0 1 0,0 0 1,1 0-1,0 0 0,-1-1 1,3-4-1,-2-17 1128,-1 16-346,-9 43-709,-26 377 1509,35-400-1878,-1 139 801,2 60-11,-1-115 1024,-6-121-581,4 7-1132,-4-23 18,2-83-1,5 114-152,0 0 0,0 0 0,1 0 0,1 0 0,0 0 0,1 0 0,0 1 0,0-1 0,2 1 0,-1 0 0,13-18 0,-15 26 10,-1 0 0,1 0 0,0 0 0,0 0 0,0 0 1,0 1-1,0-1 0,1 1 0,-1 0 0,1 0 0,-1 0 0,1 0 0,0 1 0,0 0 1,-1-1-1,1 1 0,0 1 0,0-1 0,0 0 0,0 1 0,1 0 0,-1 0 0,0 0 1,0 1-1,0-1 0,0 1 0,0 0 0,0 0 0,0 0 0,-1 1 0,1-1 0,0 1 1,-1 0-1,1 0 0,-1 0 0,1 1 0,-1-1 0,0 1 0,0 0 0,0 0 0,-1 0 1,1 0-1,-1 0 0,1 1 0,-1-1 0,0 1 0,2 5 0,-2-3 37,0 1-1,0 0 1,-1 0-1,0 0 1,0 0-1,-1 0 1,1 0-1,-2 1 1,1-1-1,-1 0 1,0 0-1,0 0 1,-3 7-1,0-2 78,-1 1-1,0-1 1,-1 1-1,0-2 1,-15 23-1,19-32-71,1 1 0,-1-1 0,0 0-1,0 0 1,0 0 0,0-1 0,0 1 0,0 0-1,0-1 1,-1 0 0,1 1 0,-1-1-1,1 0 1,-1 0 0,1 0 0,-4 0 0,4-1-20,0 0 1,0 0 0,0 0 0,0 0 0,0 0 0,-1 0-1,1-1 1,0 1 0,0-1 0,0 0 0,0 0 0,0 0-1,0 0 1,0 0 0,1 0 0,-1 0 0,0 0 0,0-1-1,1 1 1,-1-1 0,-1-1 0,-48-47-153,51 49 21,7 5-90,8 5-2,3 3 189,1-1 0,0-1-1,36 15 1,-44-23 75,1 1 1,0-2 0,0 1-1,0-2 1,0 1-1,0-2 1,0 1-1,0-2 1,-1 0 0,1 0-1,0-1 1,-1 0-1,0-1 1,1-1-1,-1 0 1,10-6-1,75-48 169,-82 48-197,-1 0-1,1 0 1,-2-1-1,17-20 0,-16 16 54,-8 11-43,0 0 0,-1-1 0,0 0-1,0 1 1,5-12 0,-9 15-31,1 0-1,0 0 1,-1 0 0,0-1-1,1 1 1,-1 0-1,0-1 1,0 1 0,0 0-1,0 0 1,-1-1 0,1 1-1,-1 0 1,1 0 0,-1-1-1,0 1 1,0 0 0,0 0-1,0 0 1,0 0-1,-2-3 1,1 3-9,0 0 0,-1 0 0,1-1 0,-1 1 1,1 1-1,-1-1 0,0 0 0,0 1 0,1-1 0,-1 1 0,0 0 0,0 0 0,0 0 0,-1 0 0,1 1 0,0-1 0,-6 1 1,4-1-11,0 1 1,-1 0-1,1 0 1,0 1 0,-1-1-1,1 1 1,0 1 0,0-1-1,0 1 1,-6 2-1,7-2 14,1 0 0,-1 0-1,1 1 1,0 0 0,0-1-1,0 1 1,0 0 0,0 0-1,1 1 1,-1-1 0,1 1-1,0-1 1,0 1 0,0-1-1,1 1 1,-1 0 0,1 0-1,0 0 1,0 0 0,0 0-1,1 0 1,-1 0 0,1 1-1,0-1 1,0 0 0,0 0-1,1 0 1,0 0 0,-1 0-1,1 0 1,1 0 0,1 5-1,10 17 25,2 0-1,1-1 0,0-1 0,36 39 0,-45-56-5,0 0 0,0-1 1,0 0-1,1 0 0,10 5 0,-14-9 5,-1 0 1,0 0-1,1-1 1,-1 1-1,1-1 0,-1 0 1,1 0-1,0 0 1,0 0-1,-1-1 0,1 0 1,0 0-1,0 0 1,-1 0-1,8-1 0,-8-1 21,1 1-1,-1-1 0,0 0 0,1 0 0,-1 0 0,0-1 0,0 1 0,-1-1 1,1 1-1,-1-1 0,5-6 0,3-6 68,10-19-1,-9 14-48,-8 16-75,90-141 249,-85 136-275,0 0-1,0 0 1,0 1-1,1 0 1,14-9-1,-23 16 33,1 1-1,0-1 0,0 1 1,0-1-1,0 1 0,-1-1 1,1 1-1,0 0 0,0-1 1,0 1-1,0 0 0,0 0 1,0 0-1,0 0 0,0 0 1,0 0-1,0 0 0,0 0 1,0 0-1,0 0 0,1 1 1,3 1 23,0 1 0,-1 0 0,1 1 0,6 5-1,-11-9-4,0 0 0,0 0 0,0 0-1,0 0 1,1 0 0,-1 0-1,0 0 1,0 0 0,0 0 0,0 1-1,0-1 1,0 0 0,0 0-1,0 0 1,0 0 0,0 0-1,0 0 1,0 0 0,1 0 0,-1 0-1,0 0 1,0 0 0,0 1-1,0-1 1,0 0 0,0 0 0,0 0-1,0 0 1,0 0 0,0 0-1,0 0 1,0 0 0,0 1 0,0-1-1,0 0 1,0 0 0,0 0-1,0 0 1,0 0 0,0 0-1,-1 0 1,1 0 0,0 0 0,0 1-1,0-1 1,0 0 0,0 0-1,0 0 1,0 0 0,0 0 0,0 0-1,0 0 1,-8 2 161,-5-2 73,-4 0-173,3 0-154,1 0 0,-19 3 0,27-2 64,0 1-1,0-1 1,1 1 0,-1-1 0,1 1-1,0 1 1,-1-1 0,1 1-1,-7 5 1,10-7 6,-1 1 0,1 0 0,-1-1 0,1 1 0,0 0 0,0 0 0,0-1-1,0 1 1,0 0 0,0 0 0,1 0 0,-2 4 0,-2 27-72,3-19 149,0-4-50,0 1-1,1-1 0,1 0 0,-1 1 1,2-1-1,-1 0 0,2 0 0,5 19 1,-6-24-4,0-1 1,0 1 0,1-1 0,0 0 0,-1 0-1,1 0 1,0 0 0,8 7 0,-9-9 15,1 0 1,0 0 0,-1-1 0,1 1-1,0 0 1,0-1 0,0 0 0,0 0-1,0 0 1,0 0 0,1 0 0,-1-1-1,0 1 1,6-1 0,-3 0 8,1-1 0,-1 0 0,0 0-1,0 0 1,0-1 0,1 0 0,-2 0 0,12-6 0,2-2-6,22-18 0,-11 7 9,275-185 265,-255 166-315,-56 44-23,-4 2 6,0 0 0,0 1 0,-11 10 0,5 0 6,0 1 0,1 0 0,-23 37-1,34-48 18,1 0-1,-1 0 0,1 0 0,1 0 0,-1 1 0,1-1 0,0 1 1,1 0-1,0 0 0,0-1 0,1 1 0,0 0 0,0 0 0,1 0 1,1 9-1,-1-15 29,-1 0 1,1-1 0,-1 1-1,1-1 1,-1 1-1,1 0 1,0-1-1,0 1 1,0-1 0,0 1-1,0-1 1,2 2-1,-2-2-11,-1-1 0,1 1 0,0-1 0,0 1 0,-1-1 0,1 0-1,0 1 1,0-1 0,0 0 0,0 1 0,-1-1 0,1 0 0,0 0-1,0 0 1,0 0 0,0 0 0,1 0 0,1-1 1,0 0 0,-1 0 0,1 0 0,0 0 0,-1 0 0,0 0 0,1-1 0,-1 0 0,0 1 0,0-1 0,1 0 0,2-3 0,5-8 102,0 0 0,0 0 0,-1-1 1,7-16-1,23-59 107,-13 8-389,-23 71 163,-2 9 2,1-10-20,-2 11 22,0 0 0,0 0 0,0 0 0,0-1-1,0 1 1,0 0 0,0 0 0,0 0 0,0-1 0,0 1-1,0 0 1,0 0 0,0 0 0,0-1 0,0 1 0,0 0-1,0 0 1,0 0 0,0 0 0,0-1 0,0 1 0,0 0-1,-1 0 1,1 0 0,0-1 0,0 1 0,0 0 0,0 0-1,0 0 1,-1 0 0,1 0 0,0 0 0,0 0 0,0-1-1,0 1 1,-1 0 0,1 0 0,0 0 0,0 0 0,-1 0-1,-12 32-111,11-25 68,0 1 1,0-1-1,1 1 1,0-1-1,1 1 0,-1 0 1,2 13-1,11 56-25,-10-67 116,-1-1 4,1 0 0,0-1 0,1 1 0,0-1 0,1 0 0,-1 0 0,10 14 0,-13-22-42,1 1 1,-1-1-1,1 1 1,-1-1-1,0 1 0,1-1 1,-1 0-1,1 1 1,-1-1-1,1 0 1,0 0-1,-1 1 1,1-1-1,-1 0 0,1 0 1,-1 0-1,1 0 1,0 0-1,-1 0 1,1 0-1,-1 0 1,1 0-1,0 0 0,-1 0 1,1 0-1,-1 0 1,1 0-1,0-1 1,-1 1-1,1 0 0,-1 0 1,1-1-1,-1 1 1,1 0-1,-1-1 1,1 1-1,0-1 1,14-15 195,-15 15-185,9-13 71,0-1 0,-1-1 1,8-23-1,12-20-133,-12 30 95,-5 12-16,11-27 0,-18 31-241,-8 21-179,0 9 356,1 0 0,1 0 0,0 0 0,2 1 0,0-1 0,0 0 0,7 33 0,-5-39 22,-2-5 32,1-1 0,0 1 0,0-1 1,0 0-1,1 0 0,0 0 0,0 0 0,0 0 1,0 0-1,1 0 0,4 6 0,-6-11-15,-1 1 0,1-1 0,0 1 0,-1-1 0,1 0 1,-1 1-1,1-1 0,0 0 0,-1 1 0,1-1 0,0 0 0,0 0 0,-1 1 0,1-1 0,0 0 0,-1 0 0,1 0 0,0 0 0,0 0 1,-1 0-1,1 0 0,0 0 0,0 0 0,-1-1 0,1 1 0,0 0 0,-1 0 0,1-1 0,0 1 0,-1 0 0,1-1 0,0 1 1,-1-1-1,1 1 0,0-2 0,4-1 58,-1-1 1,0 0-1,6-9 0,-8 10-10,15-21 6,-1-2 1,20-39-1,-22 36-91,-13 27 12,1-1-1,-1 1 1,0 0 0,1-1-1,0 1 1,-1 0-1,1 0 1,0 0-1,0 1 1,0-1-1,0 0 1,5-2-1,-7 4 13,0 0 0,0 0 0,1 0 0,-1 0-1,0 0 1,0 0 0,1 0 0,-1-1 0,0 1-1,0 0 1,1 0 0,-1 0 0,0 0 0,0 1-1,0-1 1,1 0 0,-1 0 0,0 0 0,0 0-1,1 0 1,-1 0 0,0 0 0,0 0 0,0 0-1,1 1 1,-1-1 0,0 0 0,0 0 0,0 0-1,1 0 1,-1 1 0,0-1 0,0 0 0,0 0-1,0 0 1,0 1 0,1-1 0,1 10-99,-2-7 56,3 14 42,1 0 0,1 0 0,0-1 0,2 1 0,0-1-1,0-1 1,1 0 0,21 28 0,-12-27 107,-17-15-95,1-1 0,0 1 0,-1-1 0,1 1 0,0-1 0,0 0 0,-1 0 0,1 1 0,0-1 0,0 0 0,0 0 0,0 0 0,-1 0 0,1 0 0,0 0 0,0 0 0,0 0 0,0 0 0,-1 0 0,1 0 0,0 0 0,0-1 0,0 1 0,-1 0 0,1-1 0,1 0 0,3-3 54,0 0 1,0-1-1,0 1 1,-1-1-1,0 0 1,0-1-1,6-9 1,19-45-96,-11 19 86,1 1 129,-13 25-224,1-1 1,0 2 0,2-1 0,15-21 0,-24 36 37,0 1 1,0-1 0,0 0 0,0 0-1,0 0 1,0 1 0,0-1-1,0 0 1,0 0 0,0 0 0,0 0-1,0 1 1,0-1 0,0 0-1,0 0 1,0 0 0,0 0-1,0 1 1,0-1 0,0 0 0,0 0-1,0 0 1,0 0 0,0 0-1,1 1 1,-1-1 0,0 0 0,0 0-1,0 0 1,0 0 0,0 0-1,1 0 1,-1 0 0,0 0 0,0 1-1,0-1 1,0 0 0,1 0-1,-1 0 1,0 0 0,0 0 0,0 0-1,0 0 1,1 0 0,-1 0-1,0 0 1,0 0 0,0 0-1,0 0 1,1 0 0,-1 0 0,0 0-1,0-1 1,0 1 0,0 0-1,1 0 1,-1 0 0,0 0 0,0 0-1,0 0 1,0 0 0,0 0-1,1-1 1,-1 1 0,0 0 0,0 0-1,0 0 1,0 0 0,0-1-1,1 19-122,-1-15 96,0 41 17,2-12 56,-3-1 1,0 1 0,-2 0-1,-8 33 1,8-53 45,3-8-37,-1-1-1,0 1 0,0-1 1,0 0-1,0 1 1,0-1-1,-1 0 1,-3 5-1,5-8-42,0 0-1,0 1 1,0-1-1,0 0 1,0 0-1,0 0 1,-1 0-1,1 0 1,0 0-1,0 0 1,0 0-1,0 0 1,-1 0-1,1 0 1,0 0-1,0 0 1,0 0-1,0 0 1,-1 0-1,1 0 1,0 0-1,0 0 1,0 0-1,0 0 1,0 0-1,-1 0 1,1 0-1,0 0 1,0 0-1,0 0 1,0 0-1,-1 0 1,1-1-1,0 1 1,0 0-1,0 0 1,0 0-1,-7-8 72,-2-12-16,5 4-45,1 0 0,-1-30 0,6 36-186,5 9-55,10 13-45,-12-9 316,2 3-46,1-1 0,-1 0-1,1-1 1,1 1 0,8 2 0,-12-5 2,0-1 0,1 1 0,0-1 1,-1-1-1,1 1 0,0-1 1,-1 0-1,1 0 0,8-1 1,-1-2 34,-1 0-1,1-1 1,-1 0 0,0-1 0,0 0 0,-1-1-1,1-1 1,-1 1 0,-1-2 0,1 0 0,-1 0-1,-1 0 1,1-1 0,-1-1 0,-1 0 0,0 0-1,0 0 1,-1-1 0,8-17 0,-14 26-35,0 0 1,0 0 0,-1-1-1,1 1 1,-1 0 0,1 0-1,-1 0 1,0 0 0,0-1-1,0 1 1,0 0 0,0 0-1,-1 0 1,0-4 0,1 5-10,-1 0 1,1 0 0,-1 0 0,0 0-1,1 0 1,-1 0 0,0 0-1,1 0 1,-1 0 0,0 1 0,0-1-1,0 0 1,0 1 0,0-1-1,0 0 1,0 1 0,0-1 0,0 1-1,0 0 1,0-1 0,0 1 0,0 0-1,-1 0 1,1-1 0,0 1-1,0 0 1,0 0 0,0 0 0,0 0-1,-3 1 1,-2 0-25,0 0-1,0 0 1,1 1 0,-1 0 0,0 0-1,1 0 1,-1 1 0,1 0-1,0 0 1,0 0 0,0 1 0,0-1-1,0 1 1,1 0 0,0 1-1,0-1 1,0 1 0,-5 7-1,6-7 48,0 1-1,0 0 0,0 0 1,0 0-1,1 0 0,0 0 0,0 0 1,1 0-1,0 1 0,0-1 0,0 1 1,1-1-1,0 1 0,0-1 0,1 0 1,-1 1-1,4 8 0,-3-10 21,1 0 0,1 0-1,-1 0 1,1 0 0,0 0 0,0-1-1,0 0 1,1 1 0,-1-1 0,1 0-1,0-1 1,0 1 0,0-1 0,1 0-1,-1 0 1,1 0 0,0 0 0,0-1-1,7 3 1,-2-2 55,1 1-1,-1-2 1,1 1 0,0-1-1,0-1 1,0 0-1,0 0 1,17-2 0,-18 0-33,0-1 0,0 0 0,0-1 0,-1 0 0,1 0 0,-1-1 0,10-5 0,-3 0-531,0-1 0,25-22 0,-9 7-418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5:30.7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1 741 1824,'0'0'1440,"0"2"-1040,3 2-161,0 0 0,-1-1 0,1 1 0,0 0 0,1-1 0,-1 0 0,1 0 0,-1 0 0,1 0 0,0 0 0,0-1 0,7 4 0,-9-5-144,1 0 0,-1-1-1,0 1 1,1-1 0,-1 1 0,1-1 0,-1 0 0,1 0 0,-1 0 0,1 0 0,-1-1 0,1 1-1,-1 0 1,1-1 0,-1 0 0,1 0 0,-1 0 0,0 0 0,0 0 0,1 0 0,-1 0 0,0-1-1,0 1 1,0-1 0,0 1 0,2-4 0,-2 3-46,0 0 0,0 0-1,-1 0 1,1-1 0,0 1 0,-1-1-1,1 1 1,-1-1 0,0 1 0,0-1-1,0 0 1,0 0 0,0 1 0,-1-1-1,1 0 1,-1 0 0,0 0 0,0-5 0,-1 2-38,0 0 1,-1-1-1,1 1 1,-1 0-1,-1 0 1,1 1-1,-7-12 1,8 16-57,0-1 1,1 1-1,-1-1 1,0 1 0,0 0-1,0 0 1,0-1-1,0 1 1,0 0-1,0 0 1,-1 0 0,1 0-1,0 0 1,-1 0-1,1 1 1,0-1 0,-1 0-1,1 1 1,-1-1-1,1 1 1,-1-1-1,0 1 1,1 0 0,-1 0-1,1-1 1,-1 1-1,1 0 1,-1 1 0,0-1-1,1 0 1,-1 0-1,1 1 1,-1-1-1,1 1 1,-1-1 0,1 1-1,-1-1 1,1 1-1,-2 1 1,-1 1 17,-1 0 1,2 0-1,-1 0 1,0 1-1,0-1 0,1 1 1,0 0-1,0 0 1,0 0-1,0 0 0,-2 5 1,2 0 60,0 1 0,0-1 0,1 0 0,0 1 0,1-1 1,0 1-1,0 0 0,1-1 0,0 1 0,1-1 0,2 12 1,0-4 126,1-1 0,0 1 0,1-1 0,1 0 0,12 22 0,-15-32-47,0-1 1,0 0 0,1 0 0,0 0 0,0 0-1,0-1 1,1 0 0,-1 1 0,1-2 0,8 6-1,-11-7-64,1-1 0,0 1 0,-1-1-1,1 0 1,0 0 0,-1-1 0,1 1-1,0 0 1,0-1 0,0 0 0,-1 1-1,1-1 1,0 0 0,0-1 0,0 1-1,0 0 1,0-1 0,-1 0 0,1 1 0,0-1-1,-1 0 1,1-1 0,0 1 0,3-3-1,13-10 171,-1-2 0,-1 0 0,28-34 0,-19 21-28,51-54 265,48-55 20,-111 122-443,-2-1 0,0 0 0,0 0 1,-2-1-1,0-1 0,13-37 1,-11 19-33,-1 0 0,-3-1 0,-1 0 0,-1 0 0,-2-1 0,-2 0 0,-5-68 0,2 101-79,1 1 0,-1-1 1,0 1-1,0 0 0,-4-9 1,4 12 33,1 1 0,-1-1 0,0 1 0,0 0 0,0-1 0,0 1 0,0 0 1,0-1-1,0 1 0,-1 0 0,1 0 0,0 0 0,-1 0 0,1 0 1,-1 1-1,1-1 0,-1 0 0,1 1 0,-4-2 0,4 2 13,0 0-1,-1 0 0,1-1 1,0 1-1,0 0 0,-1 0 1,1 1-1,0-1 1,-1 0-1,1 0 0,0 1 1,0-1-1,-1 1 0,1-1 1,0 1-1,0-1 1,0 1-1,0 0 0,0-1 1,-2 3-1,-1 0-72,0 0 14,-1 0 0,1 1 0,0 0 1,1 0-1,-1 0 0,1 0 1,-1 1-1,1-1 0,-4 10 1,-2 5-121,-7 23 0,12-30 175,-44 160-118,27-88 64,16-62 112,0 0 1,1 0-1,1 0 0,1 0 0,2 32 1,1-40 57,1 0 1,0 1-1,1-2 1,1 1-1,0 0 1,1-1-1,0 1 1,1-1-1,12 19 1,-11-22 11,1 0 1,0 0 0,0-1 0,1 0 0,0 0-1,1-1 1,-1 0 0,2-1 0,-1 0-1,17 8 1,-19-11-6,0-1 0,0 1 0,1-2 0,-1 1-1,0-1 1,1 0 0,0-1 0,-1 0 0,1 0 0,0-1-1,0 0 1,-1 0 0,1-1 0,0-1 0,13-3 0,-13 1-21,0 0 0,-1-1 0,1 0 0,-1 0 1,0-1-1,0-1 0,-1 1 0,0-1 0,0 0 0,0-1 1,-1 1-1,-1-1 0,8-13 0,-9 15 7,-1-1 0,0 1 0,0-1 0,-1 0 0,3-11 0,-5 14-60,1 1 0,-1-1 0,0 1 0,1-1 0,-1 0 0,-1 1 0,1-1 0,-1 1 0,1-1 0,-1 1 0,0-1 0,-2-4 1,2 6-59,0 1 0,0 0 1,0-1-1,0 1 1,0 0-1,0 0 0,0 0 1,-1 0-1,1 0 1,0 0-1,-1 0 0,1 0 1,-1 0-1,1 1 1,-1-1-1,1 1 0,-1-1 1,1 1-1,-1-1 1,1 1-1,-1 0 0,0 0 1,1 0-1,-1 0 1,0 0-1,1 0 1,-4 1-1,2-1 6,0 1 0,0 0 1,0 0-1,0 0 0,0 0 1,0 0-1,0 1 0,0-1 0,0 1 1,1 0-1,-1-1 0,1 1 1,-4 3-1,-2 5 32,0 0 1,1 0-1,0 1 1,0 0-1,1 0 1,-5 15-1,8-19-14,1 0 1,0 1-1,0-1 0,1 1 1,0-1-1,0 1 0,1-1 1,0 1-1,0-1 0,1 1 1,3 14-1,-2-16 44,1 0 0,0 0 1,0 0-1,7 10 0,-1-2 57,-8-12-53,0 0 0,1 1 0,-1-1 0,1 0-1,-1 0 1,1 0 0,0-1 0,0 1 0,0 0 0,0-1 0,0 1 0,0-1 0,0 1 0,0-1 0,1 0-1,-1 0 1,0 0 0,1 0 0,-1-1 0,1 1 0,-1-1 0,1 1 0,-1-1 0,1 0 0,-1 0 0,1 0-1,0 0 1,-1-1 0,4 0 0,2-1 27,-1-1-1,0 1 0,0-1 1,0-1-1,0 0 0,0 0 1,-1 0-1,9-7 0,136-100 133,-123 94-172,1 2 0,0 0-1,53-17 1,-54 23-47,-7 2 0,0 0 1,34-5-1,-17 5 31,-27 4 0,0 1 0,22-2 0,-24 5-119,-8 1 37,-15 3 10,5-1 79,-55 32-29,47-27 19,2 0-1,-1 2 1,1 0-1,1 0 1,0 2 0,1-1-1,0 2 1,1 0-1,0 0 1,1 1-1,1 1 1,0-1 0,-11 27-1,20-39 8,-1 1 0,1-1 0,0 1 0,0-1 0,0 1-1,1 0 1,-1-1 0,1 1 0,0 0 0,0-1 0,0 1 0,0 0 0,1-1-1,0 1 1,1 4 0,-1-6 15,0 0 0,0 0 0,0 0 0,1 0 0,-1 0 1,0 0-1,1-1 0,0 1 0,-1 0 0,1-1 0,0 1 0,0-1 0,0 0 0,0 0 0,0 1 0,0-1 0,0-1 0,0 1 0,1 0 1,-1 0-1,0-1 0,1 0 0,-1 1 0,4-1 0,1 0 20,1 0 1,0 0-1,0-1 1,-1 0-1,1 0 1,-1-1-1,1 0 1,-1-1-1,0 1 0,1-2 1,-1 1-1,-1-1 1,1 1-1,0-2 1,5-4-1,9-8 49,-1-1 1,33-38-1,-24 22-33,0-2 0,-3-1 0,-1-1 0,-2-1 0,-1-1 0,-2 0 1,-2-2-1,21-74 0,7-70-3,8-32-99,-52 213 8,0-1 0,-1 0 0,1-1 0,-2 1 0,1 0-1,-1 0 1,0 0 0,0-7 0,0 13 27,0-1-1,-1 1 1,1 0-1,0 0 1,0 0 0,0-1-1,0 1 1,0 0-1,0 0 1,0 0 0,0-1-1,0 1 1,-1 0-1,1 0 1,0 0 0,0-1-1,0 1 1,0 0-1,-1 0 1,1 0-1,0 0 1,0 0 0,0 0-1,-1-1 1,1 1-1,0 0 1,0 0 0,-1 0-1,1 0 1,0 0-1,0 0 1,0 0-1,-1 0 1,1 0 0,0 0-1,0 0 1,-1 0-1,1 0 1,-12 7-263,-5 10 26,13-9 217,0 0-1,0 0 0,1 1 1,0-1-1,-3 12 1,4-12 14,-12 53-43,3 1 1,-5 107 0,13-129 45,3-1 1,8 78 0,-5-98 25,1 1-1,1-1 1,0 0 0,2 0-1,0 0 1,1-1 0,19 32-1,-24-46 27,-1 0 0,1-1-1,0 0 1,-1 0 0,1 0-1,1 0 1,-1 0 0,0 0-1,5 1 1,-6-2 4,1-1 0,-1 0 0,1 0 0,0 0 0,-1-1 1,1 1-1,0 0 0,-1-1 0,1 0 0,0 0 0,0 0 0,0 0 0,-1 0 0,1 0 0,4-2 0,2 0 21,1-2 0,-1 1 1,0-1-1,0 0 0,14-10 0,39-31 74,-35 24 128,47-35-445,-66 48 156,-8 8 22,0 0-1,0 0 1,0 0-1,0 0 1,0 0-1,0 0 1,0 0-1,0 0 1,0 0-1,0 0 1,0 1 0,0-1-1,0 0 1,0 0-1,1 0 1,-1 0-1,0 0 1,0 0-1,0 0 1,0 0-1,0 0 1,0 0-1,0 0 1,0 0-1,0 0 1,0 0 0,0-1-1,0 1 1,0 0-1,0 0 1,0 0-1,0 0 1,1 0-1,-1 0 1,0 0-1,0 0 1,0 0-1,0 0 1,0 0-1,0 0 1,0 0-1,0 1-166,-1-1 152,1 1 0,0-1 0,-1 1-1,1-1 1,0 1 0,-1-1 0,1 1 0,0-1 0,0 1 0,-1 0 0,1-1 0,0 1 0,0-1 0,0 1-1,0 0 1,0-1 0,0 1 0,0 0 0,0 0 0,0 2-25,-2 10 35,2 0 1,-1 0 0,2 0 0,0-1 0,0 1 0,1 0 0,1-1 0,6 21 0,-7-28 2,0 0 0,0-1 0,0 1 0,1 0 0,-1-1 1,1 0-1,6 8 0,-7-10 20,1 1 1,-1-1-1,0 0 1,1 0-1,-1 0 0,1-1 1,-1 1-1,1-1 1,0 1-1,-1-1 0,1 0 1,0 0-1,0 0 1,0 0-1,4 0 0,-2-1 16,0 0-1,0 0 0,0-1 0,0 1 0,0-1 0,0-1 0,0 1 0,0-1 0,0 1 0,-1-1 0,7-4 0,5-4 14,26-21 0,-20 14-23,124-88 443,-138 100-457,0-1 9,-8 6-20,0 0-1,0-1 0,0 1 1,0 0-1,0 0 1,0 0-1,0 0 1,1 0-1,-1 0 0,0 0 1,0-1-1,0 1 1,0 0-1,0 0 0,0 0 1,0 0-1,0 0 1,0-1-1,0 1 1,0 0-1,0 0 0,0 0 1,0 0-1,0 0 1,0-1-1,0 1 0,0 0 1,0 0-1,0 0 1,0 0-1,0 0 1,0-1-1,0 1 0,0 0 1,-1 0-1,1 0 1,0 0-1,0 0 0,0 0 1,-1-1-6,1 1 0,-1 0 0,0 0 1,1 0-1,-1 0 0,0 0 0,1 0 1,-1 0-1,0 0 0,1 0 0,-1 0 0,0 0 1,1 0-1,-1 0 0,0 1 0,1-1 0,-1 0 1,1 0-1,-1 1 0,1-1 0,-1 0 1,0 1-1,1-1 0,-1 1 0,1-1 0,-1 1 1,1-1-1,-1 1 0,-1 1-16,-2 2 5,-1 0-1,1 0 0,0 0 0,0 1 0,0-1 0,1 1 0,0 0 0,0 0 0,0 1 0,0-1 0,1 1 0,0-1 0,-3 10 0,5-12 24,-1 1 0,0 0 0,1-1 0,0 1 0,0 0 1,0 0-1,0-1 0,1 1 0,-1 0 0,1-1 0,0 1 1,0-1-1,0 1 0,1-1 0,-1 1 0,1-1 0,0 0 1,0 0-1,0 0 0,0 0 0,0 0 0,1 0 0,4 4 0,-5-6 21,0 0-1,-1 1 1,1-1-1,0 0 1,0 0-1,0-1 1,0 1-1,-1 0 1,1-1-1,0 1 1,1-1-1,-1 1 1,0-1-1,0 0 0,0 0 1,0 0-1,0 0 1,0 0-1,0-1 1,0 1-1,0-1 1,0 1-1,0-1 1,0 0-1,0 1 1,0-1-1,0 0 1,-1 0-1,1-1 0,0 1 1,-1 0-1,3-3 1,1 0 27,-1 0 0,1-1 0,-1 0 0,0 1 0,-1-1 1,1 0-1,-1-1 0,0 1 0,4-11 0,-4 8-29,-1-1 0,1 0 1,-2 0-1,2-12 0,-2 19-33,-1 0 0,0 0 0,0 0 0,-1 0 0,1 0 0,0 0 0,0 0 1,-1-1-1,0 1 0,1 0 0,-1 0 0,0 0 0,0 1 0,0-1 0,0 0 0,0 0 0,0 0 0,-1 1 1,1-1-1,-1 1 0,1-1 0,-1 1 0,1-1 0,-4-1 0,-2 0-18,1 1 0,-1-1 1,0 1-1,0 0 0,0 0 0,0 1 0,0 0 1,-1 1-1,1-1 0,-13 2 0,13-1-15,50-15 109,101-5 58,-105 17-322,77 1 0,-113 2 203,1 1-1,-1-1 0,1 1 0,-1 0 0,1 0 0,-1 0 0,0 0 1,1 0-1,-1 1 0,0 0 0,5 3 0,-6-4-1,-1 0 0,0 1 0,0-1 0,1 0 0,-1 1 0,0-1 0,0 1 0,-1-1 0,1 1-1,0-1 1,0 1 0,-1 0 0,1-1 0,-1 1 0,1 0 0,-1 0 0,0-1 0,0 1 0,0 0 0,0 0 0,0 0 0,0-1 0,-1 4-1,-18 60 0,19-65 12,0 0 0,0 1-1,0-1 1,0 0-1,0 0 1,0 0-1,0 0 1,0 0-1,0 0 1,0 0 0,0 1-1,0-1 1,1 0-1,-1 0 1,0 0-1,0 0 1,0 0-1,0 0 1,0 0-1,0 0 1,0 0 0,0 0-1,0 1 1,1-1-1,-1 0 1,0 0-1,0 0 1,0 0-1,0 0 1,0 0 0,0 0-1,1 0 1,-1 0-1,0 0 1,0 0-1,0 0 1,0 0-1,0 0 1,0 0-1,0 0 1,1 0 0,-1 0-1,0 0 1,0-1-1,0 1 1,0 0-1,0 0 1,0 0-1,0 0 1,1 0 0,-1 0-1,0 0 1,0 0-1,0 0 1,0 0-1,0 0 1,0-1-1,0 1 1,0 0 0,0 0-1,0 0 1,15-10 271,16-14-24,-15 8-165,42-32-492,-57 47 384,-1 1 1,0 0-1,1-1 0,-1 1 0,1 0 1,-1-1-1,1 1 0,-1 0 0,1 0 1,-1 0-1,1 0 0,-1-1 0,1 1 0,0 0 1,-1 0-1,1 0 0,-1 0 0,1 0 1,-1 0-1,1 0 0,-1 1 0,1-1 1,-1 0-1,1 0 0,0 0 0,-1 0 1,1 1-1,-1-1 0,0 0 0,1 0 1,-1 1-1,1-1 0,-1 0 0,1 1 1,-1-1-1,0 1 0,1-1 0,-1 1 0,0-1 1,1 0-1,-1 1 0,0-1 0,0 1 1,1 0-1,1 4 25,0-1 0,-1 1 1,0 0-1,2 5 0,-2-2-40,3 5-15,0-1 0,9 20 0,-11-29 60,-1 0-1,1 0 0,-1-1 1,1 1-1,0 0 0,0-1 0,1 0 1,-1 1-1,0-1 0,1 0 0,-1 0 1,1 0-1,0-1 0,-1 1 1,1-1-1,4 2 0,-4-2 40,0-1-1,-1 0 1,1 0 0,0 0 0,0 0-1,0 0 1,0-1 0,0 1-1,0-1 1,0 0 0,0 1-1,-1-1 1,1-1 0,0 1-1,3-3 1,3-1 42,0 0 1,-1-1-1,10-9 0,141-117 452,-145 121-581,-11 8-14,-1 0-1,1 1 0,0-1 1,0 1-1,1 0 0,-1 0 1,0 0-1,1 1 0,-1-1 1,1 1-1,3-2 0,-6 3 38,-1 0-1,0 1 0,1-1 1,-1 0-1,0 0 0,1 0 1,-1 0-1,0 0 0,0 1 1,1-1-1,-1 0 0,0 0 0,0 1 1,0-1-1,1 0 0,-1 0 1,0 1-1,0-1 0,0 0 1,0 0-1,0 1 0,1-1 1,-1 0-1,0 1 0,0-1 0,0 0 1,0 1-1,0-1 0,1 11-71,-2-6 79,1 1 0,-1-1 0,0 1 0,-1-1 0,1 0 0,-1 0 0,0 0 0,-4 8 0,-26 39 109,23-39-164,8-10 51,-8 11 149,0-1 0,-1 0-1,-15 15 1,24-27-124,0 0 0,0 0 0,0 0 0,0-1-1,0 1 1,0 0 0,0-1 0,0 1 0,0-1 0,0 1 0,0-1-1,-1 0 1,1 1 0,0-1 0,0 0 0,-1 0 0,1 0 0,0 0-1,0 0 1,-1 0 0,1 0 0,0 0 0,0 0 0,0-1 0,-1 1-1,1 0 1,0-1 0,0 1 0,0-1 0,0 1 0,0-1 0,0 0-1,0 0 1,0 1 0,0-1 0,0 0 0,0 0 0,0 0 0,0 0-1,-1-2 1,1 2-15,0 0 0,1-1 0,-1 1 0,0 0 0,0-1 0,1 1 0,-1-1 0,1 1 0,-1-1 0,1 1 0,0-1 0,-1 1 0,1-1 0,0 0 0,0 1 0,0-1 0,0 1 0,1-1 0,-1 0 0,0 1 0,1-1 0,-1 1 0,1-1 0,-1 1 0,1-1 0,0 1 0,-1 0 0,1-1 0,0 1 0,0 0 0,2-2 0,0 0-27,1 1 0,-1-1 1,1 1-1,0 0 0,0 0 0,0 0 0,0 1 0,7-3 0,38-5 0,-25 5 55,121-15-1957,-136 16-406,-3 2 705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5:31.1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40 152 3392,'-40'0'3264,"48"3"-2624,15-3 640,4 5-736,22-13 352,0 3-544,30-15 128,6 6-320,17-14 416,-9 3-320,-4-6 160,-9 3-256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5:32.8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2 215 2144,'-1'1'997,"7"2"206,12 0 874,-13-3-1792,0 0 0,0 0 0,0-1 0,0 1 0,0-1 0,0 0 0,0-1 0,0 1 0,0-1 0,0 0 0,-1 0 0,1 0 1,-1-1-1,1 0 0,-1 0 0,0 0 0,4-4 0,12-13 137,-1 0 0,-1-2 1,-1 0-1,15-26 1,-11 1 270,-21 47-707,0-1 1,0 1-1,0 0 0,0 0 1,1-1-1,-1 1 0,0 0 1,0-1-1,0 1 0,0 0 1,-1 0-1,1-1 0,0 1 1,0 0-1,0-1 0,0 1 1,0 0-1,0 0 0,0-1 1,0 1-1,-1 0 1,1 0-1,0-1 0,0 1 1,0 0-1,-1 0 0,1 0 1,0-1-1,0 1 0,0 0 1,-1 0-1,1 0 0,0 0 1,0-1-1,-1 1 0,1 0 1,0 0-1,-1 0 0,1 0 1,0 0-1,0 0 0,-1 0 1,1 0-1,0 0 1,-1 0-1,1 0 0,0 0 1,0 0-1,-1 0 0,-7 6-499,7-5 499,0-1-1,1 0 1,-1 1 0,0-1-1,1 1 1,-1-1 0,1 1-1,-1-1 1,1 1 0,-1-1 0,1 1-1,-1 0 1,1-1 0,0 1-1,-1 0 1,1-1 0,0 1-1,0 0 1,-1-1 0,1 1-1,0 0 1,0 1 0,-1 4 14,1 0 1,-1 1 0,1-1-1,1 0 1,-1 1 0,3 9-1,0-3 75,1 0 0,6 17 0,-8-27 12,-1 1 0,1-1 1,0 0-1,-1 0 0,1 0 0,1 0 1,-1 0-1,0 0 0,1-1 0,-1 1 1,1-1-1,0 0 0,0 0 0,0 0 1,0 0-1,4 2 0,-5-4-23,1 1-1,-1 0 1,1-1-1,0 1 1,-1-1-1,1 0 1,0 0-1,-1 0 1,1 0-1,0 0 1,-1-1-1,1 1 1,-1-1-1,1 0 1,-1 1-1,1-1 1,-1 0-1,1-1 1,-1 1-1,0 0 1,0-1-1,5-3 1,11-11 245,22-25 0,-30 28-249,-9 11-87,0 0-1,0 0 1,0 1-1,0-1 1,0 1-1,1-1 1,-1 1 0,1-1-1,-1 1 1,1-1-1,-1 1 1,1 0-1,0 0 1,3-1 0,-5 2 17,0 0 0,1 0 0,-1 0 0,1 1 0,-1-1 1,0 0-1,0 1 0,1-1 0,-1 0 0,0 1 1,0-1-1,1 0 0,-1 1 0,0-1 0,0 0 0,0 1 1,1-1-1,-1 1 0,0-1 0,0 1 0,0-1 1,0 0-1,0 1 0,0-1 0,0 1 0,0 0 0,0 13 9,0-14-4,0 22 111,-5 38 1,4-59-80,1 1-1,0 0 1,0 0 0,0-1-1,0 1 1,0 0 0,0 0-1,1 2 1,-1-2 58,12-22 672,44-46-243,-47 56-533,2 0-1,-1 1 1,1 0-1,15-8 0,-23 15-5,0 1 0,0-1 0,1 1 0,-1 0 0,0 0 0,1 0 0,-1 1 0,1-1 0,-1 1 0,1 0-1,-1 0 1,1 0 0,-1 1 0,1-1 0,-1 1 0,1-1 0,-1 1 0,1 0 0,-1 1 0,0-1 0,5 3-1,6 4 45,0 1 0,-1 0 0,18 16 0,-10-7-76,-12-12 102,-3-1-3,0-1 0,0 1 1,-1 1-1,8 8 0,-3-2 2,11 15-2002,-20-27 1877,-1 0 1,0 0 0,0 0 0,0 1 0,0-1 0,1 0 0,-1 0-1,0 0 1,0 0 0,0 0 0,1 0 0,-1 0 0,0 0 0,0 0 0,0 0-1,1 0 1,-1 0 0,0 0 0,0 0 0,0 0 0,1 0 0,-1 0-1,0 0 1,0 0 0,0 0 0,1 0 0,-1 0 0,0 0 0,0 0 0,0 0-1,1-1 1,-1 1 0,0 0 0,0 0 0,0 0 0,0 0 0,1 0 0,-1-1-1,0 1 1,0 0 0,0 0 0,0 0 0,0 0 0,0-1 0,0 1-1,0 0 1,1 0 0,-1 0 0,0-1 0,0 1 0,0-1-308,4-3-1377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5:33.1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15 3232,'-23'-14'1472,"28"14"-1280,4 8-608,4-5 384,10 0 32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5:33.5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 1 3808,'0'66'4480,"-27"337"-48,19-321-3760,3-37-426,1-16-120,2-1 0,1 36 0,2-8 770,-1-56-928,0 0 1,0 0 0,0 0-1,0 0 1,0 0 0,0 0-1,0 0 1,0 0 0,1 1-1,-1-1 1,0 0 0,0 0-1,0 0 1,0 0 0,0 0-1,0 0 1,0 0 0,1 0-1,-1 0 1,0 0 0,0 0 0,0 0-1,0 0 1,0 0 0,0 0-1,1 0 1,-1 0 0,0 0-1,0 0 1,0 0 0,0 0-1,0 0 1,0-1 0,0 1-1,1 0 1,-1 0 0,0 0-1,0 0 1,0 0 0,0 0-1,0 0 1,0 0 0,0 0 0,0 0-1,0-1 1,1 1 0,5-9-2705,6 0 800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26:05.9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118 336 2304,'0'0'1648,"-13"11"-1131,6-4-159,7-7-279,-1 1 0,0 0 0,0 0 0,0 0 0,1-1 0,-1 1 0,0 0-1,0-1 1,0 1 0,0-1 0,0 1 0,0-1 0,0 1 0,0-1 0,0 0 0,0 1-1,-1-1 1,1 0 0,-2 0 0,-1 0 450,4 0-444,-1 0-1,0 0 1,0 1 0,1-2-1,-1 1 1,0 0-1,0 0 1,1 0-1,-1 0 1,0 0-1,1 0 1,-1-1-1,0 1 1,1 0-1,-1-1 1,0 1-1,1 0 1,-1-1-1,1 1 1,-1-1-1,1 1 1,-1-1-1,1 1 1,-1-1-1,1 0 1,-1 1 0,0-2-1,-7-10 49,1 0 1,0-1-1,1 0 0,-5-13 1,6 11-74,2-1 1,0 0 0,1 1 0,0-1-1,2 0 1,1-22 0,-1 11 154,0 27-285,5 20-1306,2 9 1355,6 43-1,-8-41-119,10 36 0,-15-65 153,1 2 46,1 1 0,-1-1 0,1 0 1,-1 0-1,1 0 0,4 6 0,-5-9-30,0 0 0,0 0-1,0 0 1,1 0 0,-1 0-1,0 0 1,0-1 0,1 1-1,-1 0 1,1-1-1,-1 1 1,0-1 0,1 1-1,-1-1 1,1 0 0,-1 1-1,1-1 1,-1 0 0,1 0-1,-1 0 1,1 0-1,-1 0 1,3-1 0,1 0 61,1-1 1,-1 1 0,0-1 0,0 0-1,0 0 1,0-1 0,-1 1-1,1-1 1,-1 0 0,1 0-1,-1-1 1,0 1 0,0-1 0,-1 0-1,5-6 1,5-8-9,-1 0 1,15-30-1,-9 14 202,-16 31-263,0 1-1,-1-2 0,1 1 1,-1 0-1,0 0 0,0 0 0,0-1 1,0 1-1,0-7 0,-1 8 20,0 0 0,0 0 0,-1 0 0,1 1 0,0-1 0,-1 0 0,0 0-1,1 1 1,-1-1 0,0 0 0,0 1 0,0-1 0,0 0 0,0 1 0,0 0-1,0-1 1,-1 1 0,1 0 0,-2-2 0,-23-16 231,15 10-855,-1 1 0,-16-19 1,25 25 126,1-1 1,-1 0-1,1 0 1,0 0-1,0-1 0,0 1 1,1 0-1,-1-1 1,1 1-1,0-1 1,0 1-1,0-1 1,0 1-1,1-1 0,-1-4 1,5-8-1794,4 4 966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5:33.9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360 12 3968,'0'-10'844,"-2"9"225,-4 14 987,-1 5-1359,-52 81 1277,-73 92-1,115-170-1701,-1 0 0,-1-2-1,-30 25 1,46-42-244,-12 12 499,-18 13 812,33-26-1340,0-1-1,0 1 1,0-1-1,1 0 1,-1 1 0,0-1-1,0 0 1,0 1-1,0-1 1,1 0-1,-1 1 1,0-1-1,0 0 1,1 0 0,-1 1-1,0-1 1,0 0-1,1 0 1,-1 1-1,0-1 1,1 0-1,-1 0 1,0 0 0,1 1-1,0-1 1,10 7-84,189 91 1802,-69-31-1024,-130-66-971,1 0-1,-1 0 1,0 0-1,1 0 1,-1 0 0,0 0-1,0 0 1,0 0-1,0 0 1,0 1-1,0-1 1,0 0-1,0 1 1,0-1 0,-1 0-1,1 1 1,-1-1-1,1 1 1,-1-1-1,1 1 1,-1 0 0,0-1-1,0 3 1,4 11-2730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5:36.2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17 896 3552,'-17'10'4739,"24"-13"-2956,-5 1-1639,34-16 1823,45-32 0,-58 33-1751,0 0 1,-2-2-1,0 0 0,-1-2 1,20-26-1,-14 7 52,-1 0 1,32-74-1,-52 103-289,-5 10 3,1 0 0,-1 0 0,0 1 1,1-1-1,-1 0 0,1 0 0,-1 1 0,1-1 0,-1 0 0,1 1 0,0-1 0,-1 0 0,2 0 1,-2 1 3,0 0 1,0 0 0,1 0 0,-1 0-1,0 0 1,0 0 0,0 0-1,1 0 1,-1 0 0,0 0 0,0 0-1,0 0 1,0 1 0,1-1 0,-1 0-1,0 0 1,0 0 0,0 0 0,0 0-1,1 0 1,-1 0 0,0 0 0,0 1-1,0-1 1,0 0 0,0 0-1,1 0 1,-1 0 0,0 1 0,0-1-1,0 0 1,0 0 0,0 0 0,0 1-1,5 21-412,-1 33 398,-3 0 0,-2 0 0,-9 59 0,5-68 86,4-31 10,0-1 0,-1 0 0,-1 1 0,0-1 0,-1 0 0,-1-1 0,-6 15 1,10-26-52,0 0 33,0 1 0,-1 0 0,0-1 0,1 0 0,-5 5 0,6-7-27,-1 1 0,1-1 0,-1 0 0,0 1 0,1-1 0,-1 1 0,0-1 0,1 0 0,-1 1 0,0-1 0,0 0 0,1 0 0,-1 0 0,0 1 0,0-1 0,1 0 0,-1 0 0,0 0-1,0 0 1,0 0 0,1-1 0,-1 1 0,0 0 0,0 0 0,1 0 0,-1-1 0,0 1 0,1 0 0,-1-1 0,-1 0 0,-2-2 47,-1-1-1,1 0 1,-1 1 0,1-2-1,1 1 1,-1 0 0,0-1-1,1 0 1,0 0 0,0 0-1,1 0 1,-3-7 0,1 2-116,1 1 1,0-1-1,1 0 0,0 0 1,1 0-1,0-15 0,1 24 30,0 0-1,0 0 0,0-1 0,0 1 1,0 0-1,1 0 0,-1 0 0,0 0 1,1 0-1,-1 0 0,1 0 0,-1 0 1,1 0-1,-1 0 0,1 0 0,0 0 1,-1 0-1,1 1 0,0-1 0,1-1 1,0 1-16,0 0 1,0 0 0,0 0-1,0 0 1,1 0 0,-1 0-1,0 0 1,0 1 0,4-1-1,6 0-43,0 1-1,0 0 1,14 2-1,-12 0 121,10-1 15,0 0-1,37-4 1,-53 2-16,0 0 0,-1-1 0,1 0 0,0-1 0,-1 1 0,0-1 0,0-1 1,0 1-1,0-1 0,0 0 0,-1-1 0,7-5 0,6-9 45,-1-1 0,-1 0 0,0-1 0,-2-1-1,15-27 1,54-121 179,-77 153-253,135-317-255,-138 324-288,-8 15 191,-8 21 236,-1 7 77,2 1 0,-14 63 0,11-35 59,-122 369 494,126-401-450,-2 12 1782,38-71-1645,46-41 0,-67 65-256,8-7-19,28-19-1,-37 29 21,0-1-1,0 1 0,0 0 1,0 0-1,0 1 0,0-1 1,1 1-1,-1 0 0,0 0 1,1 0-1,-1 1 0,1 0 0,4 0 1,-6 0 6,1 1 0,-1 0 1,0 1-1,0-1 0,0 0 0,1 1 1,-2 0-1,1 0 0,0 0 0,0 0 1,0 0-1,3 4 0,27 32 11,4 5-11,-33-39 86,0 0 0,0-1 0,0 1-1,1-1 1,0 0 0,-1 0 0,1-1 0,7 4-1,-9-5-13,1-1-1,-1 1 1,0-1-1,1 0 0,-1 0 1,1 0-1,-1 0 0,0-1 1,1 1-1,-1-1 0,0 0 1,1 0-1,-1 0 1,0 0-1,0-1 0,0 1 1,0-1-1,0 0 0,5-3 1,-3 0 4,1 0 0,-1 0 1,0 0-1,0 0 0,0-1 1,-1 0-1,0 0 0,5-9 1,-3 4-25,-1 0 0,-1 0 1,0-1-1,0 1 0,-1-1 1,0 0-1,1-22 0,-4 33-34,0 1 0,0-1 0,0 1 0,0 0 0,0-1 0,0 1 0,0-1-1,0 1 1,0-1 0,0 1 0,0-1 0,0 1 0,0-1 0,0 1 0,-1-1 0,1 1-1,0 0 1,0-1 0,0 1 0,-1-1 0,1 1 0,0 0 0,-1-1 0,1 1-1,-1 0-2,1 0-1,-1 0 1,1 0-1,-1 0 0,1 1 1,0-1-1,-1 0 1,1 0-1,-1 0 0,1 1 1,0-1-1,-1 0 1,1 1-1,0-1 0,-1 0 1,1 1-1,0-1 1,-1 1-1,-12 23-327,8-11 285,1 0 0,0 0 0,-2 18 0,5-25 69,1 0 1,-1 0 0,1 0 0,1 1 0,-1-1 0,1 0 0,0 0 0,0 0 0,5 11 0,-5-15-4,-1 0 0,1-1 0,0 1 0,0 0 0,0-1 0,0 1 0,0-1 0,1 1 0,-1-1 0,0 0 0,1 1 0,-1-1 0,1 0 0,-1 0 0,1 0-1,0 0 1,3 1 0,-2-1 22,0 0-1,1 0 1,-1-1-1,1 1 1,-1-1-1,1 0 1,-1 0 0,0 0-1,6-1 1,3-2 75,0 0 0,0-1-1,0 0 1,18-10 0,-5 1-69,-1-2 0,0-1 0,-1 0 0,-1-2 0,-1 0 0,0-2 0,-1 0 0,21-30 0,-3-2 32,-2-2-1,43-89 1,-61 108-60,36-74-90,-51 102 13,-1 1-1,1-1 0,-1-1 1,2-13-1,-4 7-275,-3 15 122,-6 7 91,5-2 121,-4 4 6,1 0-1,0 1 1,-9 17-1,-2 14-36,1 0-1,3 2 1,1-1 0,2 2-1,-7 60 1,17-93 64,1-1 0,0 1 1,0 0-1,1 0 0,1 0 0,5 22 0,-6-30-4,1 1 1,-1-1-1,1 1 0,0-1 0,1 0 0,-1 0 0,1 0 1,-1 0-1,1 0 0,0-1 0,1 1 0,-1-1 0,1 0 0,-1 0 1,1 0-1,0 0 0,0-1 0,0 1 0,7 2 0,-8-4 4,-1-1 0,1 1-1,-1 0 1,1-1-1,-1 0 1,1 0 0,-1 1-1,1-1 1,0-1-1,-1 1 1,1 0 0,-1-1-1,1 1 1,-1-1-1,1 0 1,-1 0 0,0 0-1,1 0 1,-1 0-1,0 0 1,0-1 0,3-2-1,3-2 54,-1-1 1,0-1-1,0 1 0,8-13 1,88-151 57,-56 88-138,7-6 30,47-83 58,-96 163-81,2-3-6,-1 0 1,0 0-1,-1 0 0,0-1 0,0 1 0,3-24 1,-7 35-6,-1 1 0,0-1 1,0 1-1,0-1 0,0 0 0,1 1 1,-1-1-1,0 1 0,0-1 0,0 1 1,0-1-1,0 1 0,-1-1 0,1 0 1,0 1-1,0-1 0,0 1 1,0-1-1,-1 1 0,1-1 0,0 1 1,0-1-1,-1 1 0,1-1 0,0 1 1,-1 0-1,1-1 0,0 1 0,-1-1 1,1 1-1,-1 0 0,1-1 1,-1 1-1,1 0 0,-1 0 0,1-1 1,-1 1-1,1 0 0,-1 0 0,1 0 1,-1 0-1,1-1 0,-1 1 1,0 0-1,1 0 0,-1 0 0,0 1 1,-1-1-22,-1 1 1,1-1 0,-1 1 0,1 0-1,0 0 1,0 0 0,-1 0 0,-2 2-1,-5 5-43,1 1 0,0-1 0,-14 18 1,17-19 42,-3 4 12,0 1 0,1 0 0,1 1 0,0-1-1,1 2 1,-8 19 0,6-6-6,0 1 0,-4 34 0,7-34 81,2 1 0,1 0 0,1 0 0,2-1 1,0 1-1,11 54 0,-10-75-1,0 0 1,1 0 0,0 0-1,0 0 1,1-1 0,0 0-1,6 11 1,-6-14-161,0 0 0,0 0 0,0 0 0,0 0 1,0-1-1,1 1 0,-1-1 0,1 0 0,0-1 0,0 1 0,10 3 0,-10-4-436,1-1 0,-1 1 0,0-1 0,1 0 0,0 0-1,-1-1 1,1 0 0,0 0 0,-1 0 0,1-1 0,-1 1-1,7-3 1,29-9-3099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5:47.3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278 222 2720,'0'-1'79,"-1"1"0,1 0-1,0 0 1,0-1 0,0 1 0,-1 0 0,1-1-1,0 1 1,-1 0 0,1 0 0,0 0 0,0 0 0,-1-1-1,1 1 1,0 0 0,-1 0 0,1 0 0,-1 0-1,1 0 1,0 0 0,-1 0 0,1 0 0,0 0 0,-1 0-1,1 0 1,0 0 0,-1 0 0,1 0 0,0 0-1,-1 0 1,0 0 0,1 0 465,-10 1-398,1 0-1,0 1 0,-1-1 0,1 2 1,0-1-1,1 1 0,-1 1 0,0 0 1,1 0-1,0 1 0,0-1 0,0 2 1,0-1-1,1 1 0,-11 12 0,4-4-128,0 2 0,1 0 0,1 0 0,1 1 0,0 1 0,-9 21 0,15-29-41,1 0 0,1 0 0,0 0 0,0 1 0,1 0 1,-2 15-1,4-22 53,0-1 1,0 1-1,0 0 1,0 0-1,0-1 1,1 1-1,-1 0 1,1-1 0,0 1-1,0-1 1,1 1-1,-1-1 1,1 1-1,0-1 1,0 0-1,0 0 1,0 0-1,0 0 1,1 0-1,-1 0 1,1-1 0,3 4-1,-3-5 31,0 1-1,0-1 0,0 1 1,0-1-1,0 0 1,0 0-1,0 0 1,0-1-1,0 1 1,1-1-1,-1 0 1,0 0-1,1 0 0,-1 0 1,0 0-1,0-1 1,0 1-1,1-1 1,-1 0-1,0 0 1,0 0-1,0 0 1,0-1-1,0 1 0,-1-1 1,5-3-1,1-3 45,-1 0-1,0 0 0,-1 0 0,0-1 0,0 0 0,8-19 0,-3 1 131,11-38 0,-17 44-121,-1-1 1,2-36-1,-1 12-277,-4 15-233,-2 22-350,-2 22 131,-1 22 638,1-1 0,5 70 0,-1-85-3,0-5 119,0 0 0,1 0 0,0 0 0,1-1 0,1 1 0,0-1 0,8 17 0,-11-29-97,0 0 1,-1 0-1,1 0 1,-1 0 0,1 0-1,0 0 1,0 0-1,0 0 1,-1 0-1,1-1 1,0 1-1,0 0 1,2 0-1,-3-1-10,1 1-1,-1-1 1,1 0 0,-1 0 0,1 0-1,0 0 1,-1 0 0,1 0-1,-1 0 1,1 0 0,0 0-1,-1 0 1,1 0 0,-1 0 0,1-1-1,-1 1 1,1 0 0,1-1-1,0-1 48,1 1-1,-1-1 0,1-1 0,-1 1 0,0 0 0,0-1 0,3-4 0,39-58 187,-26 36-241,1 2 1,1 0-1,24-23 1,-40 46-47,34-30-120,-35 32 131,1-1 0,-1 1 1,1-1-1,0 1 0,0 0 0,0 0 0,0 1 0,8-3 1,-10 4-4,0 0 0,-1-1 0,1 1 0,-1 0 0,1 0 0,0 0 1,-1 1-1,1-1 0,-1 0 0,1 1 0,0-1 0,-1 1 0,1-1 1,-1 1-1,0 0 0,1 0 0,-1-1 0,1 1 0,-1 0 0,0 0 1,0 0-1,0 1 0,1-1 0,-1 0 0,0 0 0,0 1 0,-1-1 0,1 0 1,0 1-1,0-1 0,-1 1 0,2 2 0,0 5 4,0 0 0,0-1 0,0 1 0,-1 15-1,0-15-7,0 93 281,-1-59 4,0-42-238,-1 0-1,1-1 1,0 1 0,0 0-1,0 0 1,0 0 0,0 0-1,0-1 1,1 1-1,-1 0 1,0 0 0,0 0-1,1-1 1,-1 1-1,0 0 1,1 0 0,-1-1-1,1 1 1,-1 0-1,0-1 1,1 1 0,0 0-1,-1-1 1,1 1-1,0 0 1,0-1 7,0 0 0,0 0-1,0 0 1,0 0 0,0 0 0,0-1-1,0 1 1,0 0 0,0 0 0,0-1 0,0 1-1,0-1 1,0 1 0,0-1 0,0 1-1,0-1 1,0 0 0,-1 1 0,2-2 0,12-10 57,-1-1 0,-1-1 0,0 0 0,11-16 1,-10 12-229,1 0 0,16-15 0,-28 31 125,-1 1 1,0 0-1,1 0 1,-1-1 0,1 1-1,-1 0 1,1 0-1,0 1 1,-1-1-1,1 0 1,0 0-1,-1 1 1,4-1-1,-4 1 2,0 0-1,0 0 0,0 1 1,-1-1-1,1 0 0,0 1 1,0-1-1,0 0 0,0 1 1,0-1-1,0 1 0,-1-1 1,1 1-1,0 0 0,0-1 1,-1 1-1,1 0 0,-1 0 1,1-1-1,0 1 0,-1 0 1,0 0-1,1 0 1,-1 0-1,1-1 0,-1 1 1,0 0-1,1 2 0,4 13-28,-1 1 0,-1-1 0,0 1 0,-2 0-1,1 21 1,5 40 54,-7-74 4,1-1-1,0 1 1,1-1 0,-1 0 0,0 0-1,1 1 1,0-1 0,0 0-1,0 0 1,0-1 0,3 5 0,-3-6-7,-1 0 0,0 0 0,0 0 0,1 0 0,-1 0 1,0 0-1,1 0 0,-1 0 0,1 0 0,-1-1 0,1 1 0,-1-1 1,1 1-1,0-1 0,-1 1 0,1-1 0,0 0 0,-1 0 1,1 0-1,0 0 0,-1 0 0,1 0 0,0-1 0,-1 1 1,1 0-1,2-2 0,4-2 59,-1 0 0,0 0 1,0-1-1,-1 0 0,1 0 1,-1 0-1,0-1 0,10-13 0,3-6-12,15-29 0,-15 25-78,25-47 18,-64 107-90,2 0 1,1 2-1,2 0 0,-22 67 1,31-80-19,4-16 117,1 0-1,0 0 1,-1 1-1,2-1 1,-1 0-1,0 1 1,1-1-1,0 1 1,0-1-1,0 0 1,2 9 0,-2-12-6,0-1 1,0 0 0,0 1 0,0-1-1,0 0 1,0 1 0,1-1 0,-1 0-1,0 1 1,0-1 0,0 0 0,0 0-1,1 1 1,-1-1 0,0 0 0,0 1-1,1-1 1,-1 0 0,0 0 0,0 0-1,1 1 1,-1-1 0,0 0 0,1 0-1,-1 0 1,0 0 0,1 1 0,-1-1-1,10-5 225,11-18 141,-19 20-365,10-13 45,-1-1 0,0-1 0,-1 0 0,10-27 0,24-84 177,-22 60-73,-8 29-99,-4 14-35,-1-1 1,5-29-1,-13 51-9,15-98 31,-15 90-61,0-1 1,-1 0 0,0 1 0,-1-1 0,-4-21 0,5 34-14,-1 0 1,1 0-1,0-1 1,-1 1-1,1 0 1,-1-1-1,1 1 1,-1 0 0,1 0-1,-1 0 1,0 0-1,0 0 1,0 0-1,0 0 1,-1-2-1,1 3 18,1 0-1,0 0 1,0 0 0,-1 0-1,1 0 1,0 0 0,-1-1-1,1 1 1,0 0-1,0 0 1,-1 1 0,1-1-1,0 0 1,0 0 0,-1 0-1,1 0 1,0 0-1,-1 0 1,1 0 0,0 0-1,0 0 1,0 1 0,-1-1-1,1 0 1,0 0-1,-1 0 1,-6 12-261,3 0 262,1-1-1,0 1 1,1 0-1,0 0 1,1 0 0,0 0-1,2 22 1,15 85-9,-14-112 23,4 23 127,1 1 0,2-2 0,1 1 0,1-1 0,23 42 0,-27-61-369,-1 1-1,2-1 0,0 0 1,0 0-1,18 15 0,-4-5-1015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5:51.5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352 97 1056,'-24'1'4701,"13"-1"-4548,-1 1 0,1 1 0,-1 0 0,-13 4 0,8 0-82,1 1 0,-1 1-1,1 0 1,0 1-1,1 0 1,0 2-1,-24 21 1,28-22-86,0 1 1,1 0 0,0 1 0,0 0-1,2 1 1,0 0 0,0 0-1,1 1 1,-9 23 0,15-32 52,-1-1 0,1 0 1,0 0-1,1 1 0,-1-1 0,1 0 1,-1 1-1,1-1 0,0 0 1,1 1-1,-1-1 0,1 0 0,0 1 1,0-1-1,0 0 0,1 0 1,0 0-1,-1 0 0,1 0 0,0 0 1,1 0-1,-1-1 0,1 1 1,0-1-1,0 0 0,0 0 0,6 5 1,-2-3 29,1-1 1,-1-1 0,1 1 0,0-1-1,0 0 1,0-1 0,0 0 0,0 0-1,1-1 1,-1 0 0,0 0 0,1-1-1,-1 0 1,1-1 0,-1 0 0,9-2-1,-4 1 32,-1-2 0,1 1-1,-1-2 1,0 0 0,0 0-1,0-1 1,-1 0 0,0-1-1,17-14 1,20-23 145,59-72 1,-76 81-257,-17 18 35,2-1-80,-16 18 54,0 0 0,0 0 0,0 0 0,0 0-1,0 0 1,-1 0 0,1 0 0,0 0 0,0 0 0,0 0-1,0 0 1,0 0 0,0 0 0,0 0 0,0 0 0,0 0-1,0 0 1,0 1 0,0-1 0,0 0 0,0 0-1,0 0 1,0 0 0,0 0 0,0 0 0,0 0 0,0 0-1,0 0 1,0 0 0,1 0 0,-1 0 0,0 0 0,0 0-1,0 0 1,0 0 0,0 0 0,0 0 0,0 0 0,0 1-1,0-1 1,0 0 0,0 0 0,0 0 0,0 0 0,0 0-1,0 0 1,0 0 0,0 0 0,0 0 0,0 0 0,1 0-1,-9 15-193,-8 16 27,-21 56 1,34-77 179,0 1 1,0-1-1,1 1 0,0-1 0,1 1 1,0 0-1,0 0 0,2 0 0,2 20 1,-3-27 36,1-1 0,0 0 0,0 0 0,0 0 1,0-1-1,0 1 0,0 0 0,1 0 0,0-1 0,-1 1 1,1 0-1,0-1 0,0 0 0,0 1 0,1-1 0,-1 0 1,1 0-1,-1-1 0,1 1 0,-1 0 0,1-1 0,0 1 1,0-1-1,0 0 0,0 0 0,0 0 0,0-1 0,0 1 1,0 0-1,5-1 0,-2 0 70,-1 0-1,1-1 1,0 0-1,0 0 1,0-1-1,-1 1 1,1-1-1,-1 0 1,1-1-1,-1 1 1,0-1-1,7-5 1,-9 6-69,0 0 0,-1-1-1,1 1 1,-1-1 0,1 1 0,-1-1 0,0 0-1,0 0 1,0 0 0,-1 0 0,1 0 0,-1-1-1,1 1 1,-1 0 0,0-1 0,-1 1 0,1-1 0,0 1-1,-1-1 1,0 0 0,0 1 0,0-6 0,-1 3-63,0-1 1,0 1 0,-1 0-1,1 0 1,-1-1 0,-1 1-1,1 0 1,-1 1 0,0-1-1,0 1 1,-1-1 0,1 1-1,-1 0 1,-1 0 0,1 0-1,-1 1 1,1 0 0,-1-1-1,-1 2 1,1-1 0,0 1-1,-1-1 1,0 2 0,1-1-1,-9-2 1,7 2-112,4 2 54,-1 0 0,1 0 0,0 0 0,0 0 0,0 0 0,-1 1 1,1-1-1,0 1 0,-1 0 0,1 0 0,-5 0 0,15-2 51,-1-1 0,0 0 0,7-5 0,20-11 100,109-42 85,-113 50-204,0 2 1,0 2-1,36-6 1,-60 13 19,-1-1 0,0 1 0,1 0 0,-1 0 0,1 1 0,-1-1 1,1 1-1,-1 0 0,0 0 0,1 0 0,-1 1 0,5 2 0,-6-2 5,0 0-1,0 0 1,0 0 0,0 1-1,-1-1 1,1 1-1,-1-1 1,0 1-1,1 0 1,-1 0 0,-1 0-1,1 0 1,0 0-1,-1 0 1,1 1-1,0 3 1,2 10 88,-1-1 0,0 0 0,-1 1 0,-1 0 0,-1 21 0,-11 84 659,10-108-667,2-14 820,4-6-337,9-21-154,16-35-268,-23 41-192,1 0 0,1 1 0,1 0 0,22-33 0,-31 52 38,-1 0 0,1 0 0,0 0 0,0 0 0,0 0 0,-1 1 0,1-1 0,0 0 0,0 0 0,2 0 0,-2 1 18,-1 0 1,0 0-1,0 0 1,0 0 0,1 0-1,-1 0 1,0 0-1,0 0 1,1 0 0,-1 0-1,0 0 1,0 0-1,0 0 1,1 0-1,-1 0 1,0 0 0,0 0-1,0 0 1,1 0-1,-1 1 1,0-1 0,0 0-1,0 0 1,1 0-1,-1 0 1,0 0-1,0 1 1,0-1 0,0 0-1,0 0 1,0 0-1,1 1 1,0 2-47,0 1 0,0-1-1,-1 1 1,1-1 0,-1 7 0,1-2 54,3 40-56,-3-25 95,1 1 1,8 37 0,-9-60-10,-1 1 0,0 0 0,1-1 0,-1 1 0,1-1 1,0 1-1,0-1 0,-1 0 0,1 1 0,0-1 1,0 0-1,0 0 0,0 1 0,3 1 0,-3-3-10,-1 0 0,1 1-1,0-1 1,0 0 0,0 0 0,-1 0-1,1 0 1,0 0 0,0 0 0,0 0-1,0 0 1,-1 0 0,1 0 0,0 0-1,0-1 1,0 1 0,-1 0 0,1 0-1,0-1 1,0 1 0,-1-1 0,1 1-1,0-1 1,-1 1 0,1-1 0,0 1-1,-1-1 1,1 0 0,7-7 22,-1 0 0,-1-1 0,1 0 0,-2 0 0,1 0 0,-1-1 0,4-10 0,5-9 47,59-113-168,-71 139 44,7-11-240,-8 14 271,-1 0 1,0 0-1,0 0 1,0 0-1,0-1 0,0 1 1,0 0-1,0 0 1,1 0-1,-1 0 0,0 0 1,0 0-1,0 0 1,0 0-1,0 0 0,0 0 1,0 0-1,1 0 1,-1 0-1,0 0 0,0 0 1,0 0-1,0 0 1,0 0-1,1 0 0,-1 0 1,0 0-1,0 0 1,0 0-1,0 0 0,0 0 1,0 1-1,0-1 1,1 0-1,-1 0 0,0 0 1,0 0-1,0 0 1,3 11-177,-2 9 13,-1 32 1,-1-32 183,1-1-1,2 22 1,11 26 5,-12-62-15,0 0 1,1 1 0,0-1 0,0 0 0,1 0 0,-1 0 0,1-1-1,0 1 1,1-1 0,3 5 0,-6-8 26,1 0-1,-1 1 1,0-1 0,1-1 0,-1 1 0,1 0-1,0 0 1,-1-1 0,1 1 0,0 0 0,-1-1-1,1 0 1,0 1 0,-1-1 0,1 0-1,0 0 1,0 0 0,-1 0 0,1 0 0,0-1-1,0 1 1,-1 0 0,1-1 0,0 1 0,-1-1-1,3-1 1,1 0 17,0-1 0,-1 0 0,1 0 0,-1 0 0,0 0 0,0-1 0,4-4 0,1-2 42,0-1 0,-1-1-1,13-24 1,15-41 77,-19 38-161,33-71-173,-49 108 141,8-18-343,-4 13 100,-5 7 258,1 0 0,-1 0 0,0 0 0,0 0 0,0 0 0,0 0 0,0 0 0,1 0 0,-1 0 0,0 0 0,0 0 0,0 0 0,0 0 0,0 0 0,1 0 0,-1 0 0,0 0 0,0 0 0,0 0 0,0 0-1,0 0 1,1 0 0,-1 0 0,0 0 0,0 0 0,0 0 0,0 0 0,0 0 0,0 0 0,1 0 0,-1 0 0,0 1 0,0-1 0,0 0 0,0 0 0,0 0 0,0 0 0,0 0 0,1 1 0,7 12-78,0 0-1,7 19 1,-11-21 93,1-1 1,0-1 0,0 1-1,1-1 1,0 0 0,1 0-1,0 0 1,8 7 0,-14-15 9,0 0 0,1 0 0,-1 0 1,0 0-1,0 0 0,1 0 1,-1-1-1,1 1 0,-1 0 0,1-1 1,-1 1-1,0-1 0,1 0 1,0 1-1,-1-1 0,1 0 0,-1 0 1,1 0-1,-1 0 0,1 0 1,2-1-1,-1 0 17,-1 0-1,0 0 1,0 0-1,1-1 1,-1 1 0,0 0-1,0-1 1,-1 0 0,1 1-1,0-1 1,0 0-1,1-3 1,4-5 61,-1 0 0,-1-1 1,0 0-1,7-20 0,-8 19-40,-1-1 1,-1 1-1,0-1 0,1-14 1,-3 26-63,0 1 0,0 0 0,0-1 0,0 1-1,0 0 1,0-1 0,0 1 0,0 0 0,0-1 0,0 1 0,0 0 0,0-1 0,0 1 0,0-1 0,0 1 0,0 0 0,0-1 0,0 1 0,-1 0-1,1-1 1,0 1 0,0 0 0,0 0 0,-1-1 0,1 1 0,0 0 0,0 0 0,-1-1 0,1 1 0,0 0 0,0 0 0,-1-1 0,1 1 0,0 0-1,-1 0 1,1 0 0,0 0 0,-1 0 0,1 0 0,0-1 0,-1 1 0,1 0 0,0 0 0,-1 0 0,1 0 0,-1 0 0,1 0 0,0 0-1,-1 0 1,1 1 0,0-1 0,-1 0 0,0 0-18,0 1 0,0 0 0,0-1 0,0 1 0,0 0 0,0-1 0,0 1 0,0 0 0,1 0 0,-1 0 0,0 0 0,0 0 0,1 0 0,-1 0 0,1 0 0,-1 1 1,-5 17-34,1 0 0,1 0 1,1 0-1,0 0 0,2 1 1,0-1-1,1 1 0,5 30 1,-4-43 89,0 1 0,1-1 0,0 0 1,1 1-1,0-1 0,0 0 0,0-1 1,6 9-1,-8-12-15,1-1 0,0 0 0,0 1 0,0-1 0,0 0 0,0 0 0,1 0 0,-1 0 0,1-1 0,-1 1 0,1 0 1,0-1-1,-1 0 0,1 0 0,0 0 0,0 0 0,0 0 0,0 0 0,0-1 0,0 0 0,0 1 0,0-1 0,4-1 0,3 0 40,0-1 1,-1-1-1,1 0 0,-1 0 0,0-1 0,0 0 0,0 0 1,-1-1-1,0 0 0,16-13 0,-5 2 14,0-2-1,-2 0 1,17-21-1,54-79 32,-88 117-108,9-11-1,11-25 0,-17 31-7,-1 1 0,-1-1 0,1 0 0,-1 1 0,0-1 0,0 0 0,0-11-1,-1 17 13,0 0 0,0 0-1,0 0 1,0-1 0,0 1-1,1 0 1,-1 0 0,0 0-1,0 0 1,0 0 0,0-1-1,0 1 1,0 0 0,1 0-1,-1 0 1,0 0 0,0 0-1,0 0 1,0 0-1,1 0 1,-1-1 0,0 1-1,0 0 1,0 0 0,0 0-1,1 0 1,-1 0 0,0 0-1,0 0 1,0 0 0,0 0-1,1 0 1,-1 0 0,0 0-1,0 0 1,0 1 0,1-1-1,-1 0 1,0 0 0,0 0-1,0 0 1,0 0-1,0 0 1,1 0 0,-1 0-1,13 6-88,-5-2 34,-2-3 49,-1 1 0,1 0 0,0 0 0,-1 0-1,0 1 1,0 0 0,1 0 0,-2 0-1,1 1 1,0-1 0,4 6 0,-4-3-16,0-1 0,-1 1 0,0 1 0,0-1 0,0 1 0,-1-1 0,0 1 0,4 13 0,10 48-39,-11-40 69,20 53 0,-25-78 30,1 1-1,0-1 1,0 1-1,0-1 1,1 0-1,3 4 1,-5-6-26,-1 0 1,1-1-1,0 1 1,0 0 0,0 0-1,0-1 1,0 1-1,0 0 1,0-1-1,0 1 1,0-1 0,0 1-1,0-1 1,0 0-1,0 1 1,1-1 0,-1 0-1,0 0 1,0 0-1,0 0 1,0 0-1,1 0 1,-1 0 0,0 0-1,2-1 1,0-1 23,-1 1 1,1-1-1,0 0 1,-1 0-1,0 0 0,1 0 1,-1 0-1,0-1 1,0 1-1,0-1 1,2-5-1,19-37 198,-17 31-181,-1 2 8,15-31 54,30-49 1,-30 58-202,-7 12-22,1 1 0,18-21 1,-32 41 98,0 1 1,1-1 0,-1 1 0,1 0-1,-1-1 1,1 1 0,-1 0-1,1-1 1,0 1 0,-1 0-1,1 0 1,-1-1 0,1 1-1,0 0 1,-1 0 0,1 0-1,-1 0 1,1 0 0,0 0-1,-1 0 1,1 0 0,0 0-1,-1 0 1,1 0 0,-1 0 0,1 0-1,0 1 1,-1-1 0,1 0-1,-1 0 1,1 1 0,-1-1-1,1 0 1,-1 1 0,1-1-1,-1 1 1,1-1 0,-1 0-1,1 1 1,-1-1 0,1 1-1,-1-1 1,0 1 0,1 1-1,3 3-30,-1 0-1,0 0 1,4 9-1,-7-14 40,6 16-12,0 0-1,-1 0 1,-1 1 0,0-1-1,1 24 1,0 86 80,-5-114-49,-1 29 98,1-38-69,-1-1-1,1 1 1,-1-1 0,1 1 0,-1-1-1,0 1 1,0-1 0,0 1 0,0-1 0,0 0-1,-3 5 1,3-7-25,1 1 0,-1-1 0,0 1 0,1-1 0,-1 1 0,0-1 0,1 1-1,-1-1 1,0 1 0,0-1 0,0 0 0,1 0 0,-1 1 0,0-1 0,0 0 0,0 0 0,0 0 0,1 0-1,-1 0 1,0 0 0,0 0 0,0 0 0,0 0 0,1 0 0,-1 0 0,0-1 0,0 1 0,0 0 0,1-1-1,-1 1 1,0 0 0,0-1 0,0 0 0,-3-2 37,0 0 0,0-1 0,1 1 0,-5-6 1,6 7-66,-9-12 14,0-1 0,2 0 0,0 0 1,-10-24-1,6 13-43,13 26 25,0 0-1,0 0 1,0 0-1,0 0 1,0-1 0,-1 1-1,1 0 1,0 0-1,0 0 1,0 0-1,0 0 1,0 0-1,0-1 1,0 1-1,0 0 1,0 0-1,0 0 1,0 0-1,0 0 1,0-1-1,0 1 1,0 0-1,0 0 1,0 0-1,0 0 1,0 0-1,0-1 1,0 1-1,0 0 1,0 0-1,0 0 1,0 0-1,0 0 1,0 0-1,1-1 1,-1 1-1,0 0 1,0 0-1,0 0 1,0 0-1,0 0 1,0 0-1,0 0 1,1 0-1,-1-1 1,9 3-251,20 10 180,-22-8 49,10 3 16,0-1 0,1 0 0,-1-1 0,1-1 0,0-1 0,1 0 0,34 0 0,-43-3 65,1-1 0,-1 0 1,1 0-1,-1-1 0,1 0 1,-1-1-1,0 0 0,0-1 1,0 0-1,-1 0 0,1-1 1,-1 0-1,0-1 0,-1 0 1,11-9-1,-3-1 6,-1 0 1,-1-1-1,20-31 0,-16 23-92,-13 19-51,0 0 0,-1-1 0,6-12-1,-11 26-25,0-1-1,0 1 1,0-1-1,1 12 1,0 10 122,-3-3 3,1 0 0,2 0 0,1 0 0,0-1 0,10 47 0,-1-45 128,-9-25-120,-1 0-1,1 0 1,-1 0-1,1 0 1,0 0-1,0 0 1,-1-1 0,1 1-1,0 0 1,0 0-1,0-1 1,0 1-1,0 0 1,0-1-1,0 1 1,0-1-1,0 1 1,0-1 0,0 0-1,0 1 1,2-1-1,1 0 36,0-1-1,0 0 1,0 0-1,0 0 1,0 0-1,0-1 0,0 0 1,0 1-1,-1-2 1,7-3-1,35-31 156,-42 35-191,82-85 150,3 0-545,-96 137 6,6-43 375,1-1 1,1 0 0,-1 1-1,1-1 1,0 1-1,1-1 1,-1 0-1,1 1 1,0-1 0,1 0-1,0 1 1,0-1-1,0 0 1,0 0-1,1 0 1,0-1 0,1 1-1,-1-1 1,1 0-1,0 0 1,0 0-1,1 0 1,-1-1 0,1 1-1,0-1 1,0 0-1,1-1 1,5 4-1,-8-6 25,-1 0-1,0 0 1,1-1-1,-1 1 1,0-1-1,1 1 0,-1-1 1,1 0-1,-1 0 1,1 0-1,-1 0 1,1 0-1,-1-1 1,1 1-1,-1-1 0,0 0 1,1 1-1,-1-1 1,0 0-1,1 0 1,-1-1-1,3-1 0,-2 1 4,0-1-1,0 1 1,0-1-1,0 0 1,0 0-1,0 0 0,-1 0 1,1 0-1,-1 0 1,0-1-1,0 1 1,0-1-1,-1 0 0,1 1 1,-1-1-1,0 0 1,1-7-1,0-1 10,0-1 0,-1 1 1,-1 0-1,-1-19 0,0 25-36,1 0 0,-1 0 0,0 0 1,-1 0-1,1 0 0,-1 1 0,0-1 0,-1 0 1,0 1-1,-5-9 0,6 11-24,-1 0 0,0 0-1,0 0 1,0 0 0,0 1 0,0-1 0,-1 1-1,1 0 1,-1 0 0,0 0 0,0 0 0,1 1-1,-1-1 1,0 1 0,-8-1 0,4 0-12,0 2-1,0-1 1,0 1 0,0 1 0,0-1 0,0 1 0,0 1 0,1-1-1,-1 1 1,0 1 0,1-1 0,-1 1 0,-8 5 0,17-6-99,5-1 133,9 0 66,20-3 26,52-9 0,17-1-103,-86 10-11,-5 1-60,-1 0 1,0 1-1,0 1 1,19 2-1,-29-3 73,1 1 0,-1-1 0,1 1 0,-1 0 0,1 0-1,-1 0 1,0 0 0,1 0 0,-1 0 0,0 1 0,0-1 0,0 1 0,0 0 0,0-1-1,0 1 1,0 0 0,-1 0 0,1 0 0,-1 0 0,1 1 0,-1-1 0,0 0 0,0 1 0,0-1-1,0 0 1,0 1 0,0 3 0,0 13 28,0 0 1,-1 0-1,-1 1 0,-4 21 1,3-21 90,-3 7 177,24-66 88,42-62 0,-60 98-404,1 0-1,0 0 0,0 1 0,1-1 0,-1 1 0,0 0 1,1 0-1,0 0 0,-1 0 0,6-3 0,-6 5 9,0-1-1,-1 0 1,1 1-1,0 0 1,-1-1-1,1 1 1,0 0-1,0 0 1,-1 0-1,1 0 1,0 0-1,0 0 1,0 1-1,-1-1 1,1 1-1,0-1 1,-1 1-1,1-1 1,0 1-1,-1 0 1,3 2-1,8 6-1,-1 1 0,1 1 0,-2 0 0,0 0 0,0 1 0,15 25 0,12 20 148,-23-33-2732,-12-18 131,-2-3 801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5:51.9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68 34 4320,'-49'-33'1952,"41"41"-1696,3-3-352,5 1 0,-5 8 192,5 5-64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5:55.2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5 795 2304,'-4'-7'1519,"3"4"-508,3 6 517,0-2-1317,0 0 0,1 0-1,-1 0 1,1 0 0,-1-1-1,1 1 1,0-1 0,-1 0-1,4 1 1,3-1 94,1-1 0,-1 0 0,1 0 0,-1-1 0,1 0 0,15-6 0,-19 5-173,0 1-1,-1-1 0,1 0 1,-1-1-1,0 1 1,0-1-1,0 0 0,-1-1 1,1 1-1,-1-1 1,6-7-1,-7 7-21,0 0-1,0 0 1,0 0-1,-1 0 1,0 0 0,3-10-1,-4 13-102,-1 0 0,0 0 0,0 0-1,1 0 1,-1 0 0,0 0 0,-1 1 0,1-1-1,0 0 1,-1 0 0,1 0 0,-1 0 0,1 1-1,-1-1 1,0 0 0,0 1 0,1-1 0,-1 0-1,-1 1 1,1-1 0,0 1 0,0-1 0,0 1-1,-1 0 1,-2-2 0,1 0-70,0 1 1,0-1-1,-1 1 1,1 0-1,-1 0 1,1 1-1,-1-1 1,0 1-1,0 0 1,1 0-1,-1 0 1,0 0-1,0 1 0,0-1 1,0 1-1,0 0 1,0 0-1,0 1 1,0-1-1,0 1 1,0 0-1,0 0 1,1 0-1,-1 1 1,0-1-1,1 1 1,-1 0-1,1 0 1,-1 0-1,1 0 0,0 1 1,0-1-1,0 1 1,0 0-1,0 0 1,1 0-1,-1 0 1,1 0-1,-2 4 1,1-1 55,0 1 1,1-1 0,0 0-1,0 1 1,0-1 0,1 1-1,0 0 1,1-1 0,-1 1-1,1 0 1,1 10 0,0-6 65,1-1 1,0 1 0,0 0-1,1-1 1,1 0-1,6 15 1,-6-16 63,1 0-1,1-1 1,0 1-1,0-1 1,0 0 0,1-1-1,1 1 1,-1-2 0,1 1-1,16 10 1,-19-14-47,1 0-1,0 0 1,0 0 0,0-1 0,0 0 0,0 0 0,1-1-1,-1 1 1,1-1 0,-1-1 0,1 1 0,-1-1-1,1 0 1,-1-1 0,1 0 0,-1 0 0,1 0-1,6-3 1,7-3 85,-1-2-1,0 0 0,0-1 1,-1-1-1,-1 0 0,0-2 1,24-21-1,3-10 113,48-60 1,-75 82-212,-2 0 1,-1-1-1,-1 0 1,0-1 0,-2 0-1,11-35 1,-3-5 104,15-90 1,-30 131-213,-1 1 1,-1-1 0,-1 0-1,-1 0 1,-5-36-1,5 58 3,0-1-1,0 1 0,-1 0 1,1-1-1,0 1 1,-1 0-1,1-1 1,-1 1-1,0 0 0,1 0 1,-1 0-1,0 0 1,0-1-1,1 1 1,-1 0-1,0 0 1,0 1-1,0-1 0,0 0 1,-1 0-1,-1-1 1,2 2 15,0 0 1,0 0 0,0 0-1,0 0 1,0 0-1,0 0 1,0 0 0,-1 0-1,1 1 1,0-1-1,0 0 1,0 1 0,0-1-1,0 1 1,0-1 0,1 1-1,-1 0 1,0-1-1,0 1 1,0 0 0,0-1-1,1 1 1,-1 0 0,0 0-1,1 0 1,-1 0-1,0 0 1,1 0 0,-1 1-1,-7 15-18,0 0-1,2 0 1,0 0-1,-6 32 1,11-43 32,-11 51 13,3 0-1,2 1 0,3 0 1,3 0-1,2 0 0,2 0 1,19 98-1,-20-147 71,0 1 1,1-1-1,0 1 1,1-1-1,0 0 1,0 0-1,1-1 1,0 1-1,0-1 1,1 0-1,7 8 1,-10-13-20,1 0 0,0 0 0,-1 0 0,1 0 1,0-1-1,0 1 0,0-1 0,1 0 0,-1 0 0,1-1 1,-1 1-1,1-1 0,-1 0 0,1 0 0,0 0 0,-1-1 0,1 0 1,0 0-1,-1 0 0,1 0 0,0-1 0,-1 0 0,1 0 1,0 0-1,5-3 0,13-5 67,0-1 1,-1-1 0,-1-1-1,1-2 1,-2 0 0,0 0-1,27-28 1,-35 30-73,-1 0 1,0-1-1,-1 0 0,0-1 0,12-24 0,-20 35-42,-1 1 0,0-1 0,0 0-1,0 0 1,0 0 0,0 0 0,-1 0-1,0 0 1,1-5 0,-1 7-16,-1 0 1,1 0-1,0 0 1,-1 0-1,1-1 0,-1 1 1,1 0-1,-1 0 1,1 0-1,-1 0 0,0 0 1,1 1-1,-1-1 1,0 0-1,0 0 0,0 0 1,0 1-1,0-1 1,0 0-1,0 1 1,0-1-1,0 1 0,0-1 1,0 1-1,0-1 1,0 1-1,0 0 0,-2-1 1,-1 1-18,0-1 0,0 1 0,-1-1 0,1 1 0,0 1 0,0-1 0,0 0 0,-1 1 0,1 0 0,0 0 0,0 0 0,0 1 0,0-1 0,1 1 0,-1 0 0,0 0-1,1 0 1,-1 1 0,1-1 0,0 1 0,-6 5 0,2 0-10,-1 0-1,1 0 1,1 1-1,0 0 1,0 1-1,0-1 1,-5 15-1,9-20 49,1 0 0,-1 0 0,1 1 0,0-1 0,0 0 0,1 0 0,-1 1 0,1-1 0,0 1 1,0-1-1,0 0 0,1 1 0,0-1 0,0 0 0,2 8 0,-2-10 0,0 1 0,1-1 1,-1 1-1,1-1 1,0 1-1,0-1 0,0 0 1,0 0-1,0 0 0,0 0 1,1 0-1,-1 0 0,0-1 1,1 1-1,0-1 1,-1 0-1,1 1 0,0-1 1,0-1-1,-1 1 0,1 0 1,0-1-1,0 1 0,4-1 1,6 1 24,0-2 0,1 1 0,-1-2 0,-1 1 0,1-2 1,0 0-1,0 0 0,-1-1 0,0-1 0,12-6 0,16-10 183,59-41 0,-41 23-226,-23 17-94,1 2 0,61-26-1,-85 43 43,-12 3 59,1 0 1,-1 0-1,0 0 1,0 0-1,0 0 1,0 0 0,0 0-1,0 0 1,0 0-1,0 0 1,0 0-1,1 0 1,-1 0 0,0 0-1,0 0 1,0 0-1,0 1 1,0-1-1,0 0 1,0 0 0,0 0-1,0 0 1,0 0-1,0 0 1,0 0-1,1 0 1,-1 0-1,0 0 1,0 0 0,0 0-1,0 1 1,0-1-1,0 0 1,0 0-1,0 0 1,0 0 0,0 0-1,0 0 1,0 0-1,0 0 1,0 0-1,0 1 1,0-1 0,0 0-1,0 0 1,0 0-1,0 0 1,0 0-1,0 0 1,0 0-1,-13 18-88,10-15 91,-6 8-27,1 2 0,-1-1 0,2 1-1,0 0 1,0 0 0,1 1-1,1 0 1,1 0 0,0 1 0,0-1-1,1 1 1,1-1 0,0 25-1,2-35 58,0-1 0,0 1 0,1-1 0,-1 0 0,1 1 0,0-1 0,2 5 0,-3-7-21,1 0 0,-1 0-1,1 0 1,-1 0 0,1-1 0,-1 1 0,1 0-1,-1 0 1,1-1 0,0 1 0,-1 0 0,1-1-1,0 1 1,0-1 0,-1 1 0,1-1-1,0 1 1,0-1 0,0 0 0,0 1 0,0-1-1,-1 0 1,1 0 0,0 1 0,0-1 0,0 0-1,0 0 1,0 0 0,0 0 0,0 0 0,0-1-1,1 1 1,6-3 50,-1 0 0,1-1 0,-1 0 0,0 0 0,-1-1 0,1 1 0,-1-2 0,10-8 0,-5 4 40,147-148 294,-153 153-377,9-10 35,0-1 1,-1 0 0,-1-1-1,0 0 1,-1-1 0,-1-1-1,10-24 1,-1-15 30,18-88 0,-29 109-30,-3 15-49,20-102-141,-21 102-39,-2-1 0,-1 1 0,-2-34-1,1 55 146,0-1 1,0 1-1,0 0 0,0 0 0,-1 0 0,1 0 0,0 0 0,-1 0 0,1 0 0,-1 0 0,1 0 0,-2-1 0,-3 1-169,-1 10 29,-3 9-10,-9 30-1,0 16 134,2 1 0,3 1 0,-7 102 0,18-137 45,2 0 0,6 53-1,-4-67 22,1-1 1,1 0-1,1-1 0,0 1 0,1-1 1,13 25-1,-17-37 12,-1 0 1,1 0 0,0-1-1,0 1 1,0-1-1,0 0 1,0 1 0,1-1-1,-1 0 1,1 0 0,-1-1-1,1 1 1,0 0-1,-1-1 1,1 0 0,0 1-1,6 0 1,-5-1 14,0-1 0,0 1 0,1-1 1,-1-1-1,0 1 0,0-1 0,0 1 1,1-1-1,-1 0 0,0 0 0,0-1 0,0 1 1,4-4-1,7-4 51,1-1 0,-1 0 0,25-24 0,8-6 0,-36 31-73,1-1-186,0 1 0,0 1 0,24-12-1,-37 20 160,1 0-1,-1 0 1,0 0 0,0 0-1,0 0 1,0 0-1,0 0 1,0 0-1,0 0 1,0 0-1,0 0 1,1 0-1,-1 0 1,0 0-1,0 0 1,0 0-1,0 0 1,0 0-1,0 0 1,0 0-1,0 0 1,0 0-1,0 0 1,1 0-1,-1 0 1,0 0-1,0 0 1,0 0 0,0 1-1,0-1 1,0 0-1,0 0 1,0 0-1,0 0 1,0 0-1,0 0 1,0 0-1,0 0 1,0 0-1,0 0 1,0 1-1,0-1 1,0 0-1,0 0 1,0 0-1,0 0 1,0 0-1,0 0 1,0 0-1,0 0 1,0 0-1,0 1 1,0-1 0,-2 10-31,-4 7 18,4-13 4,0 1 0,1-1 0,-1 1 0,1-1 0,0 1 0,1-1 0,-1 1 0,1 0 0,0 0 0,0-1 0,0 1 0,0 0 0,1 0 0,0-1 0,0 1 0,3 6 0,-3-8 28,0 0 0,0 0 0,1-1 1,-1 1-1,1 0 0,0-1 0,-1 0 0,1 1 0,0-1 0,1 0 0,-1 0 0,0 0 0,1 0 1,-1 0-1,1-1 0,-1 1 0,1-1 0,0 1 0,0-1 0,0 0 0,0 0 0,0-1 0,0 1 0,0 0 1,0-1-1,5 0 0,4 0 87,-1-1 0,0-1 1,0 0-1,18-6 0,45-19 88,-55 20-97,54-29 100,-52 24-58,25-9 1,-41 19-490,-7 2 41,-12 7 31,11-3 274,0-1 0,0 1 0,0-1 0,1 1-1,-1 0 1,1 0 0,0 0 0,0 0 0,0 0 0,1 1 0,-1-1-1,1 0 1,-1 9 0,1-11 22,1 0-1,0-1 1,0 1 0,0 0-1,0 0 1,0-1-1,0 1 1,0 0-1,0 0 1,1-1 0,-1 1-1,1 0 1,-1-1-1,1 1 1,-1 0 0,1-1-1,0 1 1,0-1-1,0 1 1,0-1 0,0 0-1,0 1 1,1-1-1,-1 0 1,0 0-1,0 0 1,1 0 0,-1 0-1,1 0 1,-1 0-1,1 0 1,0 0 0,-1-1-1,1 1 1,0-1-1,-1 1 1,1-1 0,3 1-1,-1-1 31,0 0 0,1-1 0,-1 1-1,0-1 1,1 1 0,-1-1 0,0-1 0,0 1 0,0 0-1,0-1 1,0 0 0,0 0 0,-1 0 0,1 0 0,0-1 0,-1 0-1,4-4 1,-3 4 3,-1 0 0,0 0 0,0-1 0,0 1 1,-1-1-1,1 0 0,-1 0 0,0 0 0,0 0 0,0 0 0,-1-1 0,1 1 0,-1 0 0,0-1 0,0 1 0,0-7 0,-1 10-62,-1-1 0,1 0 0,0 1 0,0-1 0,-1 0 0,1 1 0,-1-1 0,0 1 0,1-1 0,-1 1 0,0-1 0,0 1 0,0 0 0,0-1 0,0 1 0,0 0 0,0 0 0,0-1 0,-1 1 0,1 0 0,0 0 0,-1 0 0,1 1 0,-1-1 0,1 0 0,-1 1 0,1-1-1,-1 0 1,1 1 0,-1 0 0,0-1 0,1 1 0,-4 0 0,-2-1-30,0 1 0,0 0 0,-1 0 0,1 1 0,0-1 0,-10 4 0,5-1-82,14-4 278,23-3-133,0 1-60,32-9 0,-31 6-54,27-2 0,-44 7 52,0 1-1,0 0 0,-1 0 0,1 1 0,0 0 0,-1 1 1,11 3-1,-17-5 44,-1 0 0,1 1 0,0 0 1,-1-1-1,1 1 0,-1 0 0,1 0 1,-1 0-1,1 0 0,-1 0 0,0 0 0,0 0 1,1 0-1,-1 1 0,0-1 0,0 0 1,0 1-1,0-1 0,0 1 0,-1-1 0,1 1 1,0-1-1,-1 1 0,1 0 0,-1-1 1,0 1-1,1 0 0,-1-1 0,0 3 0,0 4 16,-1 0 0,0-1 0,-1 1 0,0-1 0,-3 11 0,2-11 47,1 0-1,1-1 0,-1 1 1,0 8-1,6-16 45,-1-1 0,0 0-1,1 0 1,-1 0 0,4-3 0,17-13-67,2 2 1,0 0-1,0 2 1,52-21-1,-74 34-103,0-1 0,0 1 1,0 0-1,1 0 0,-1 0 0,9 0 0,-11 1 39,0 1 0,0-1 1,0 0-1,0 1 0,0-1 0,0 1 0,0 0 0,0 0 0,0 0 0,-1 0 0,1 0 0,0 0 0,-1 0 0,1 0 0,-1 1 0,1-1 0,1 3 0,13 15-5,-9-10 43,-1 0 1,2-1 0,-1 0-1,17 13 1,-22-19 20,-1-1 1,1 0-1,0 0 1,0 0-1,0 0 1,1 0-1,-1 0 1,0 0-1,0-1 1,0 1-1,0-1 1,1 0-1,-1 1 1,0-1-1,1 0 0,-1 0 1,0-1-1,0 1 1,1 0-1,-1-1 1,0 1-1,0-1 1,0 0-1,0 0 1,0 0-1,0 0 1,0 0-1,0 0 1,2-2-1,8-6 48,-2 0 0,1 0 1,-2-1-1,1-1 0,-1 0 0,10-15 0,-7 5-23,-1 1 0,17-44 0,-11 18-352,-17 46 284,0 0-1,0 0 1,0 0 0,0 0 0,0 0 0,0 0-1,0 0 1,0 0 0,1 0 0,-1 0 0,0 0 0,0 0-1,0 1 1,0-1 0,0 0 0,0 0 0,0 0 0,0 0-1,0 0 1,0 0 0,1 0 0,-1 0 0,0 0-1,0 0 1,0 0 0,0 0 0,0 0 0,0-1 0,0 1-1,0 0 1,0 0 0,1 0 0,-1 0 0,0 0 0,0 0-1,0 0 1,0 0 0,0 0 0,0 0 0,0 0-1,0 0 1,0 0 0,0 0 0,0 0 0,0-1 0,0 1-1,0 0 1,0 0 0,0 0 0,0 0 0,1 0-1,-1 0 1,2 8-294,-8 57 123,1-27 99,4-24 153,-1-1-1,0 0 1,-1 0 0,0 0-1,-1 0 1,-7 14-1,11-25-45,0-2-12,0 1 0,-1-1-1,1 0 1,0 1 0,0-1 0,0 0-1,0 1 1,0-1 0,0 0 0,-1 0-1,1 1 1,0-1 0,0 0-1,-1 0 1,1 1 0,0-1 0,0 0-1,-1 0 1,1 0 0,0 1 0,0-1-1,-1 0 1,1 0 0,0 0 0,-1 0-1,1 0 1,0 1 0,-1-1 0,1 0-1,0 0 1,-1 0 0,1 0 0,0 0-1,-1 0 1,0-1 23,1 0-1,-1 0 1,1 0-1,-1 0 1,1 0-1,-1 0 1,1 0-1,0-1 1,0 1 0,-1 0-1,1 0 1,0 0-1,0 0 1,0 0-1,1-2 1,-1 1 18,-1 1-61,1 0 1,0 0-1,0-1 0,0 1 1,0 0-1,0 0 0,0 0 1,0-1-1,1 1 0,-1 0 1,0 0-1,1 0 0,-1 0 1,1 0-1,-1-1 0,1 1 1,-1 0-1,1 0 0,0 0 1,0 1-1,-1-1 0,1 0 0,0 0 1,0 0-1,0 0 0,0 1 1,0-1-1,0 1 0,0-1 1,0 0-1,0 1 0,2-1 1,2-1-11,1 0 0,-1 0 0,0 1 0,1-1 0,8 0 0,9 0-368,47-6 15,-25-4-6477,-42 11 6039,-2 1 650,-1 0 1,0 0-1,0 0 1,1-1-1,-1 1 1,0 0-1,0 0 0,1 0 1,-1 0-1,0 0 1,0 0-1,1 0 0,-1 0 1,0-1-1,0 1 1,0 0-1,1 0 0,-1 0 1,0-1-1,0 1 1,0 0-1,0 0 0,1 0 1,-1-1-1,0 1 1,0 0-1,0 0 0,0-1 1,0 1-1,0 0 1,0 0-1,0-1 0,0 1 1,0 0-1,0 0 1,0-1-1,0 1 0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5:55.5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53 5216,'-22'-8'2368,"26"8"-2048,0 0 544,1 0-544,4-5-224,9 2-64,5-5-32,3 8 0,-5-9 192,7 6-96,-11-8-1728,1 6 896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5:55.9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0 264 5728,'4'-8'2592,"63"-3"-2240,-18 2 768,0 1-672,30-11 32,2-1-288,30-16 96,-1 9-192,20-14 320,-15 15-224,-4-10-3264,-17 13 1664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6:14.4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45 710 1728,'-8'9'5040,"8"-22"-3983,1 1 0,1 0 0,2-14 0,25-66-334,-13 43-133,33-100-318,18-66 32,-56 172-163,14-55-63,-25 88-329,-3 13 19,-7 14 181,-11 33-194,-20 73 0,33-98 239,-92 362 737,44-97 816,55-265-950,2-16 647,3-13-764,4-18-326,-7 20-38,12-35-23,2 0 0,2 2 0,2 0 0,0 1 0,3 1 0,35-43 0,34-26-49,19-23-275,-104 115 224,-2 3-53,-4 10-145,-3 10 154,0-1 0,-1 0 0,-8 16 0,8-18 47,-1 0-1,1 0 1,1 0-1,0 0 1,1 1-1,0 0 1,-1 12-1,3-21 22,0 0-1,0 0 0,0 1 0,0-1 0,1 0 0,-1 0 0,1 0 0,-1 0 0,1 0 0,0 0 0,0-1 0,0 1 0,0 0 0,0 0 0,0 0 0,0-1 0,0 1 0,3 1 1,-2-1 21,1 0 1,-1-1 0,0 1 0,1-1 0,0 0 0,-1 0 0,1 0-1,0 0 1,-1-1 0,1 1 0,0-1 0,3 1 0,4-1 70,1 0 1,0-1-1,0 0 0,0 0 1,19-7-1,-16 4-40,0-2 0,0 1 0,0-2 0,-1 0 0,18-12 0,57-51-156,-86 69 85,24-27-254,-26 28 249,0 0 0,0 0 0,0 0-1,0 0 1,1 0 0,-1 0 0,0 0-1,0 0 1,0 0 0,0 0 0,0 0-1,0 0 1,0 1 0,1-1 0,-1 0-1,0 0 1,0 0 0,0 0 0,0 0-1,0 0 1,0 0 0,0 1 0,0-1-1,0 0 1,0 0 0,0 0 0,0 0-1,0 0 1,0 1 0,0-1 0,0 0-1,0 0 1,0 0 0,0 0 0,0 0-1,0 0 1,0 1 0,0-1 0,0 0-1,0 0 1,0 0 0,0 0 0,0 0-1,0 0 1,0 1 0,-1-1 0,0 16-100,-6 18 58,6-29 57,0 0-1,0 0 1,0 1-1,1-1 0,0 0 1,0 1-1,0-1 0,3 9 1,-3-12 21,0-1 1,0 1 0,1-1-1,-1 1 1,1 0-1,-1-1 1,1 1 0,0-1-1,-1 1 1,1-1-1,0 0 1,0 1 0,0-1-1,0 0 1,0 0-1,1 1 1,-1-1-1,0 0 1,1 0 0,-1 0-1,0 0 1,1-1-1,-1 1 1,1 0 0,-1-1-1,1 1 1,-1-1-1,1 1 1,0-1 0,-1 0-1,3 1 1,-2-2-4,0 1 0,0 0-1,0 0 1,0-1 0,-1 1 0,1-1 0,0 0 0,0 1 0,0-1 0,0 0-1,-1 0 1,1 0 0,0-1 0,-1 1 0,1 0 0,-1-1 0,1 1 0,-1 0-1,0-1 1,0 0 0,0 1 0,1-1 0,-1 0 0,-1 1 0,1-1 0,0 0-1,0 0 1,-1 0 0,1-3 0,1-3 0,0 0 1,-1 0-1,0 0 0,-1 0 0,0 0 0,-1-9 1,1 13-55,-1 1 0,1 0 1,-1 0-1,0-1 1,0 1-1,0 0 0,0 0 1,-1 0-1,1 0 0,-1 0 1,0 0-1,0 1 0,0-1 1,0 0-1,0 1 1,0 0-1,-1-1 0,1 1 1,-1 0-1,0 0 0,0 1 1,1-1-1,-1 0 0,0 1 1,-1 0-1,1 0 1,0 0-1,0 0 0,0 0 1,-1 0-1,1 1 0,-4 0 1,1-6 75,11 5-42,1 0 1,-1-1 0,8-2-1,-1-3-17,0 2 0,0-1 0,0 2 0,0-1 0,1 2 0,0 0 0,0 0 0,0 1 0,0 1 0,0 0 0,0 1 0,18 2-1,-28-2 9,0 1 0,0-1 0,0 1 0,0 0-1,0 0 1,0 1 0,0-1 0,-1 1-1,1-1 1,0 1 0,-1 0 0,1 0 0,-1 0-1,0 0 1,0 0 0,0 0 0,0 1-1,0-1 1,0 1 0,0 0 0,-1-1 0,2 5-1,-1-2 11,0 0 0,-1 1 0,0-1 0,0 1 0,0-1 0,0 1 0,-1-1 0,0 1 0,0-1 0,-1 1 0,1-1 0,-3 6-1,2-3 66,-1-1-1,0 0 1,-1-1-1,-6 14 1,36-38 872,5-9-810,-21 18-172,0 0 1,1 0-1,15-9 1,-25 18 21,-1-1 1,0 0-1,1 0 1,-1 1-1,1-1 1,-1 1-1,1-1 1,0 1-1,-1 0 1,1 0-1,-1 0 1,1-1 0,0 2-1,-1-1 1,1 0-1,-1 0 1,1 0-1,0 1 1,-1-1-1,1 1 1,-1-1-1,1 1 1,-1 0-1,2 0 1,-1 1-6,-1-1 0,1 1 0,-1-1 0,0 1 0,0-1 0,1 1 0,-1-1 0,0 1 1,-1 0-1,1 0 0,0 0 0,0-1 0,-1 1 0,1 0 0,-1 0 0,0 0 0,1 0 0,-1 0 0,0 3 0,-1 5 7,1-6 34,0-1 1,0 0-1,0 1 0,0-1 0,2 6 1,-2-8-5,0-1 0,0 1 1,0-1-1,1 1 0,-1-1 0,0 1 1,1-1-1,-1 0 0,0 1 0,1-1 1,-1 1-1,0-1 0,1 0 0,-1 1 1,1-1-1,-1 0 0,1 1 0,-1-1 0,1 0 1,-1 0-1,1 1 0,-1-1 0,1 0 1,-1 0-1,1 0 0,-1 0 0,1 0 1,0 0-1,-1 0 0,1 0 0,-1 0 1,1 0-1,-1 0 0,1 0 0,-1 0 1,1 0-1,0-1 0,-1 1 0,1 0 1,8-4 107,-1 1 1,15-9-1,-14 7-151,0 0 0,17-6 0,-22 10-3,-1 1-1,0-1 0,0 0 0,0 1 0,0 0 1,1-1-1,-1 2 0,0-1 0,0 0 0,0 0 0,0 1 1,1 0-1,3 1 0,-1 0 58,0 1 0,0 1 0,0-1 0,0 1 0,0 0 1,-1 0-1,0 1 0,1 0 0,-2-1 0,1 2 0,-1-1 0,6 9 0,-9-13-602,1 1 0,-1-1 0,1 0 0,0 0 0,-1 1 0,1-1 0,0 0 0,0 0 0,-1 0 0,1-1 0,4 2 0,-4-1-551,11 4-1290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6:15.1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76 23 3648,'4'-19'1566,"-3"15"540,-1 20-189,-1-5-1117,0 1 0,-6 21 0,-1 8 32,-17 248 1488,14-169-1486,-16 141 294,26-221-194,2-47-2388,1 0 0,-1 0 1,1-1-1,1 1 0,-1 1 1,5-10-1,2-1-423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26:06.7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63 57 2656,'0'-1'289,"-1"1"0,0 0 0,0 0 0,0 0-1,1-1 1,-1 1 0,0-1 0,0 1 0,1 0 0,-1-1 0,0 1 0,1-1 0,-1 0-1,0 1 1,1-1 0,-1 1 0,1-1 0,-1 0 0,0-1 0,-12-12 578,-2 2-78,13 10-669,-1 0 0,0 0-1,1 0 1,-1 0-1,1 0 1,-4-5 0,6 6-136,18 1-779,30 5 806,7 2 2853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6:15.6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340 7 3648,'0'-5'990,"0"3"-378,0 4 767,-4 4 354,-2 5-1140,0-1 0,0 0 0,-1-1 0,-15 17 0,-39 30 750,34-33-1000,8-6-13,0-2 0,-1 0 0,0-1 0,-1-1-1,-1-2 1,-32 15 0,52-26-262,-1 1 0,1 0-1,0 0 1,0 0 0,0 0-1,0 0 1,-4 3 0,6-3-70,-1 0 0,1-1 0,-1 1 0,1 0 0,0-1 1,-1 1-1,1 0 0,0-1 0,-1 1 0,1 0 1,0 0-1,0 0 0,0-1 0,0 1 0,0 0 1,0 0-1,0 0 0,0-1 0,0 1 0,0 0 1,0 0-1,0-1 0,1 1 0,-1 0 0,0 0 0,1-1 1,-1 2-1,11 21 235,1 0 1,1-1-1,0-1 0,2 0 1,1-1-1,20 22 0,119 99 1504,-93-88-1433,-33-30-186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6:17.4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5 884 3968,'-1'0'78,"1"-1"1,0 1 0,-1 0-1,1-1 1,0 1-1,0 0 1,-1-1 0,1 1-1,0 0 1,0-1-1,-1 1 1,1 0 0,0-1-1,0 1 1,0 0-1,0-1 1,0 1-1,0-1 1,0 1 0,0-1-1,0 1 1,0 0-1,0-1 1,0 1 0,0-1-1,0 1 1,0 0-1,0-1 1,0 1-1,0-1 1,1 1 0,-1 0-1,0-1 1,0 1-1,0 0 1,1-1 0,-1 1-1,0 0 1,0-1-1,1 1 1,-1 0 0,1-1-1,17-21 2112,-8 10-1877,22-36 741,-2-2 1,43-99-1,-26 50-243,-21 51-795,-26 47-29,0 0 0,0 1 1,0-1-1,1 1 1,-1-1-1,0 1 1,1-1-1,-1 0 0,0 1 1,1-1-1,-1 1 1,1 0-1,-1-1 0,1 1 1,-1-1-1,1 1 1,-1 0-1,1-1 1,-1 1-1,1 0 0,-1 0 1,1-1-1,0 1 1,0 0-1,0 0-6,0 0-1,-1 0 1,1 1 0,0-1-1,-1 0 1,1 1 0,-1-1-1,1 1 1,-1-1 0,1 0-1,-1 1 1,1-1 0,-1 1-1,1-1 1,-1 1-1,1 0 1,-1-1 0,1 2-1,2 4-29,-1 0 0,1 0 0,2 9 0,-5-15 53,4 21 121,0 0 1,-1 0-1,-1 0 0,-1 0 1,-1 0-1,0 0 0,-2 0 1,-1 0-1,-6 29 0,5-35 94,-1 0 0,-1 0-1,0-1 1,0 1 0,-17 25-1,22-39-175,0 0 1,0 0-1,0 0 0,0 1 1,-1-1-1,1 0 0,0 0 1,-1-1-1,1 1 0,-1 0 0,1 0 1,-1-1-1,1 1 0,-1-1 1,1 1-1,-1-1 0,1 0 0,-1 0 1,0 1-1,1-1 0,-1 0 1,0 0-1,1-1 0,-1 1 0,1 0 1,-1 0-1,0-1 0,1 1 1,-3-2-1,0 1-30,1-1 1,0 0-1,0 1 0,-1-1 1,1 0-1,0-1 0,1 1 1,-1 0-1,0-1 0,1 0 1,-1 1-1,-3-7 0,6 9-26,0 0 0,0 0 0,0 0 0,0 0 0,0 0 0,0-1 0,0 1 0,0 0 0,0 0 0,0 0 0,0 0 0,0 0 0,0-1 0,0 1 0,0 0 0,0 0 0,0 0 0,0 0 0,0-1 1,0 1-1,0 0 0,0 0 0,0 0 0,0 0 0,0 0 0,0-1 0,0 1 0,0 0 0,0 0 0,0 0 0,0 0 0,1 0 0,-1 0 0,0-1 0,0 1 0,0 0 0,0 0 0,0 0 0,0 0 0,1 0 0,9-3-214,18 2 180,-22 1 21,15 0 145,0-1-1,0-1 1,0-1-1,0-1 0,33-10 1,-43 10-82,0 0-1,0-1 1,0 0 0,-1-1 0,0 0 0,0-1-1,-1 0 1,1-1 0,-1 0 0,-1 0-1,11-13 1,-4 0 2,-1-1 0,20-40 0,13-48 185,14-63 27,-41 117-246,-2-4-202,15-82 0,-33 138 153,1 0 1,-1 0-1,1 0 1,-1 0-1,-1-8 0,1 12 42,0 0-1,-1 0 1,1 0-1,0 0 1,0 0-1,0 0 1,0 0-1,0 0 1,0 0-1,0 0 1,0 0-1,0 0 1,0 0-1,0-1 1,0 1-1,0 0 0,0 0 1,0 0-1,-1 0 1,1 0-1,0 0 1,0 0-1,0 0 1,0 0-1,0 0 1,0 0-1,0 0 1,0 0-1,0 0 1,0 0-1,-1 0 0,1 0 1,0 0-1,0 0 1,0 0-1,0 0 1,0 0-1,0 0 1,0 0-1,0 0 1,0 0-1,0 0 1,-1 0-1,1 1 1,0-1-1,0 0 1,0 0-1,0 0 0,0 0 1,0 0-1,0 0 1,0 0-1,0 0 1,0 0-1,0 0 1,0 0-1,0 0 1,0 1-1,0-1 1,0 0-1,0 0 1,0 0-1,0 0 0,0 0 1,0 0-1,-5 8-43,-14 44-60,-23 106 0,4 59 470,13-64-63,8-46 654,18-92-468,3-11-37,4-9-86,-1-4-319,-2 1 0,1-1-1,-1 0 1,-1 0-1,6-14 1,11-21-126,-16 33 16,-4 8 32,0 0 1,0 0 0,1 1 0,-1-1-1,1 0 1,0 1 0,0-1 0,0 1-1,0-1 1,0 1 0,0 0 0,1 0-1,-1 0 1,4-2 0,-6 4 24,1 0 0,-1 0 0,0 0 0,1 0 0,-1 0 0,1 0 0,-1 0 0,1 0 0,-1 0 0,1 0 0,-1 0 1,1 0-1,-1 0 0,1 0 0,-1 0 0,1 0 0,-1 1 0,0-1 0,1 0 0,-1 0 0,1 1 0,-1-1 0,0 0 0,1 1 0,-1-1 0,0 0 1,1 1-1,0 0 0,8 17-82,-1 24-44,-8-40 118,0-2 16,2 16 4,1 0 1,7 21-1,-9-33 8,0 0-1,0-1 1,1 1-1,0 0 1,0-1-1,0 1 1,0-1-1,0 0 1,1 0-1,0 0 1,-1 0 0,1 0-1,0 0 1,0-1-1,6 4 1,-2-3 46,0 0 1,0 0 0,1-1 0,-1 0-1,1 0 1,0-1 0,0 0 0,-1 0-1,1-1 1,0 0 0,0 0 0,0-1-1,0 0 1,-1 0 0,1-1-1,0 0 1,13-6 0,-11 4-45,1-1 0,-1 0 0,-1-1 0,1 0 1,-1-1-1,0 0 0,-1 0 0,1-1 0,-2 0 0,1-1 0,10-14 0,-9 11-46,-1-2 0,0 1 0,-1-1 0,0-1 0,7-21 0,-14 36 26,0-1-1,0 1 1,1-1-1,-1 1 1,0-1-1,0 1 1,0-1-1,0 1 1,0-1-1,0 1 1,0-1-1,0 1 1,0-1-1,0 0 1,0 1-1,0-1 1,0 1-1,-1-1 1,1 1-1,0-1 1,0 1-1,-1-1 1,1 1-2,-1 0 1,1-1-1,0 1 1,-1 0 0,1 0-1,-1 0 1,1 0-1,0 0 1,-1 0 0,1 0-1,-1 0 1,1 0-1,-1 0 1,1 0 0,0 0-1,-1 0 1,1 1-1,-1-1 1,1 0 0,0 0-1,-1 1 1,-23 15-118,16-8 101,0 1-1,1 0 1,0 0 0,0 0 0,1 1-1,0-1 1,1 2 0,-9 20-1,13-29 32,1 1 0,-1-1 0,1 1 0,0 0 0,-1-1 0,1 1 0,0-1 0,0 1 0,1 0 0,-1-1 0,1 1 0,-1-1 0,1 1 0,0-1 0,0 1 0,0-1 0,0 1 0,0-1 0,0 0 0,1 0 0,-1 0 0,4 4 0,-3-4 15,1 1 0,0-1 0,0 0 0,0 0 0,0 0 0,0 0 0,1 0 0,-1 0 0,0-1 0,1 0 0,-1 0 0,1 0 0,0 0-1,-1 0 1,6-1 0,-2 1 2,-1-1 0,1 0-1,-1 0 1,1-1-1,-1 0 1,1 0-1,-1-1 1,1 0 0,-1 0-1,0 0 1,0-1-1,0 1 1,0-2-1,-1 1 1,1-1 0,-1 1-1,0-1 1,9-9-1,1-4 24,-1-1 0,-1-1 0,21-36 0,23-68-9,-8 16 142,-21 53-237,-2 5-50,31-81-1,-52 107-118,-5 23 219,0-1-1,0 1 1,0 0-1,0 0 0,0-1 1,0 1-1,0 0 1,-1 0-1,1-1 0,0 1 1,0 0-1,0-1 1,0 1-1,0 0 0,0 0 1,-1 0-1,1-1 1,0 1-1,0 0 0,0 0 1,0-1-1,-1 1 0,1 0 1,0 0-1,0 0 1,-1 0-1,1-1 0,-1 1-5,0 0-1,1 0 0,-1 1 0,0-1 1,1 0-1,-1 0 0,0 0 0,1 0 1,-1 1-1,0-1 0,1 0 0,-1 1 1,1-1-1,-1 1 0,0-1 0,0 1 1,-5 4-32,0 1-1,0-1 1,1 1 0,-1 0 0,2 1 0,-1-1 0,-6 13 0,1 1 7,-14 38-1,10-13 103,-16 82 0,25-97-46,2 0 1,1 0 0,3 60 0,0-84 0,0 0-1,0 0 1,0 0 0,1 0-1,0 0 1,0 0 0,1 0-1,-1 0 1,5 6 0,-6-10-2,1-1 0,-1 1 0,0-1 0,0 1 0,1-1 0,-1 0 1,0 0-1,1 1 0,-1-1 0,1 0 0,0 0 0,-1 0 0,1 0 0,0-1 1,0 1-1,-1 0 0,1-1 0,0 0 0,0 1 0,0-1 0,0 0 1,0 0-1,0 0 0,0 0 0,0 0 0,-1 0 0,1 0 0,0-1 0,0 1 1,0-1-1,0 1 0,2-3 0,3 0 14,-1 0 1,0-1-1,-1 0 0,1-1 1,-1 1-1,0-1 0,0 0 0,6-7 1,-4 4-5,24-30 113,-1-1 1,27-49-1,-20 30-43,-7 14-75,9-14-184,-2-1 0,41-89 0,-78 148 150,0 0 1,1-1-1,-1 1 0,0 0 1,0-1-1,0 1 1,0-1-1,1 1 1,-1 0-1,0-1 0,0 1 1,0-1-1,0 1 1,0-1-1,0 1 1,0 0-1,0-1 0,0 1 1,0-1-1,0 1 1,0 0-1,-1-2 1,-6 4-241,-10 9-30,4 1 268,0 0 0,1 1 0,1 1 0,0 0 1,1 0-1,1 1 0,0 1 0,1-1 0,-7 18 0,5-5 77,1 0 0,1 1 0,1 0 0,-4 46 0,9-51 11,0 1 0,2 0 0,3 30 0,-2-47-171,0-1-1,0 0 1,1 0-1,0 0 1,0 0-1,1 0 1,-1 0-1,1 0 0,1-1 1,0 0-1,-1 1 1,2-1-1,-1 0 1,1-1-1,8 8 1,-11-11-370,-1-1 1,1 0 0,0 0-1,1 0 1,-1 0 0,0 0-1,0 0 1,4 0 0,20 3-2574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6:19.7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187 17 1824,'0'0'587,"0"0"-440,3-2 2504,-2 2-2504,-1 0 0,0-1 0,0 1 1,0 0-1,0 0 0,0 0 0,0-1 1,0 1-1,0 0 0,0 0 1,0-1-1,0 1-82,-1-1 1,1 0-1,-1 1 1,1-1-1,-1 0 1,1 1 0,-1-1-1,0 1 1,1-1-1,-1 1 1,0-1-1,1 1 1,-1-1-1,0 1 1,0 0-1,1-1 1,-1 1-1,0 0 1,0 0-1,0 0 1,0 0 0,1 0-1,-1-1 1,0 1-1,-1 1 1,-1-1 12,1 1 1,-1-1 0,1 1-1,-1 0 1,1 0 0,-1 0 0,1 0-1,-4 3 1,0 0-3,-1 1 1,0 0-1,1 1 1,-9 10-1,5-3 79,1 1-1,0 0 0,1 0 1,-11 27-1,-16 65 262,30-93-404,3-3 46,-1 0-1,2 0 0,-1 0 1,1 19-1,0-26-13,1 0 0,0 1 0,1-1 0,-1 0 1,1 0-1,-1 0 0,1 1 0,0-1 0,0 0 0,0 0 0,1 0 1,-1 0-1,1 0 0,-1-1 0,1 1 0,0 0 0,0-1 0,4 4 1,-5-5-5,1 0 0,-1 0 0,1 0 0,0-1 1,-1 1-1,1-1 0,0 1 0,0-1 0,-1 0 1,1 0-1,0 1 0,0-1 0,-1 0 0,1-1 0,0 1 1,0 0-1,-1 0 0,1-1 0,0 1 0,-1-1 1,1 1-1,0-1 0,1-1 0,2 0 25,-1-1 0,0 0-1,0 1 1,0-2 0,0 1 0,0 0-1,4-6 1,11-18 150,-1 0 0,-1-1 0,26-59-1,-29 55-107,-8 21-92,22-54 135,-25 57-214,-1 0 0,1-1 0,-2 0 0,1 1 0,0-17 0,-5 14-322,3 11 372,0 0 0,0 0 0,0-1 0,-1 1 0,1 0 0,0 0 0,0 0 0,-1 0 0,1 0 0,0-1 0,0 1 0,-1 0 0,1 0-1,0 0 1,0 0 0,-1 0 0,1 0 0,0 0 0,0 0 0,-1 0 0,1 0 0,0 0 0,-1 0 0,1 0 0,-2 1-5,1-1-1,0 1 1,0 0 0,0-1-1,-1 1 1,1 0 0,0 0-1,0 0 1,0 0-1,0 0 1,0 0 0,0 0-1,0 2 1,-6 7 11,1 1 0,0 0-1,1 0 1,0 1 0,1 0 0,-4 18 0,-8 76 364,14-94-296,2 1 0,-1-1 0,4 25 0,-3-32-27,1-1 1,0 1 0,0-1 0,1 1 0,-1-1 0,1 1 0,0-1 0,0 0 0,1 0 0,-1 0 0,1 0-1,0-1 1,5 7 0,-6-8 10,0-1 0,0 0 0,0 1 0,0-1 0,0 0 0,0 0 0,0 0 0,0 0 0,0-1 0,1 1 0,-1 0 0,0-1 0,0 0 0,1 1 0,-1-1 0,3 0 0,0-1 14,-1 1-1,1-1 0,-1 0 1,0 0-1,1-1 1,-1 1-1,7-5 1,2-1 24,-1-1 1,0 0 0,-1-1 0,12-11 0,47-49 68,8-9-276,-67 67 62,-7 7 12,0 0 0,0 0 0,9-6 0,-13 9 38,1 1 0,0-1 0,0 1 0,0-1 0,-1 1 0,1 0 0,0-1 0,0 1 0,0 0 0,0 0 0,0 0 0,0 0 0,-1-1 0,1 1 0,0 0 1,0 0-1,0 1 0,0-1 0,0 0 0,0 0 0,0 0 0,0 1 0,-1-1 0,1 0 0,0 1 0,0-1 0,0 1 0,-1-1 0,2 1 0,4 6-5,-1 0 0,0 0 0,0 1 0,-1 0 0,0-1 0,4 13-1,-4-11 45,2 6 68,0-1-41,1 0 1,0-1 0,9 15 0,-14-26-30,0 1 0,0 0 0,0-1 0,0 1 1,1-1-1,-1 0 0,1 0 0,-1 0 0,1 0 0,0 0 0,0-1 1,0 1-1,0-1 0,0 1 0,0-1 0,0 0 0,0 0 0,0-1 1,0 1-1,5-1 0,-6 0 15,1 0 1,0 0-1,-1-1 0,1 1 1,0-1-1,-1 0 0,1 0 1,-1 0-1,1 0 1,-1 0-1,0-1 0,1 1 1,-1-1-1,4-3 0,0-1 2,0 0-1,-1 0 0,7-10 1,0-4 71,0-1 0,-1 0 0,-2-1 0,0 0 0,8-35 0,-14 48-96,-1-1 0,0 1 0,0-16 0,-1 21-47,-1 1-1,0-1 1,0 1 0,-1-1 0,1 1-1,-1-1 1,1 1 0,-1-1 0,0 1-1,-1 0 1,1 0 0,0-1 0,-3-2-1,4 5 22,-1 1-1,1-1 1,-1 1-1,1-1 0,-1 1 1,1-1-1,-1 1 1,1 0-1,-1-1 0,1 1 1,-1 0-1,1 0 1,-1-1-1,0 1 0,1 0 1,-1 0-1,1 0 0,-1 0 1,0-1-1,1 1 1,-1 0-1,1 0 0,-1 0 1,0 0-1,1 1 1,-1-1-1,0 0 0,1 0 1,-1 0-1,1 0 1,-1 1-1,0-1 0,1 0 1,-1 1-1,1-1 0,-1 0 1,1 1-1,-1-1 1,0 1-1,-1 1-13,0 0 0,0 0 0,0 1 0,0-1 0,1 0 0,-4 6 1,1 1 39,1 1 1,-1 0 0,1 0 0,1 0 0,0 0 0,1 0 0,0 1 0,0-1 0,1 0 0,1 17 0,0-18 25,1 1 0,-1 0 0,2-1 1,-1 0-1,1 0 0,1 1 0,-1-2 1,2 1-1,-1 0 0,1-1 1,9 11-1,-11-15-1,1 0 0,0 0 0,1-1 0,-1 1 0,1-1 0,-1 0 0,1-1 0,0 1 0,0-1 0,0 0 0,8 2 0,2 0 106,-1-1 0,30 1 0,-34-3-140,-1-1 0,1-1 0,-1 0 0,1 0 0,-1 0 0,0-2-1,12-3 1,-7 1-2184,24-13 1,-9 5-512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6:24.2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0 951 1824,'3'30'2113,"3"-18"-309,-6-12-1736,0 1 1,0-1 0,0 0 0,1 0 0,-1 0-1,0 1 1,0-1 0,1 0 0,-1 0 0,0 0 0,1 0-1,-1 0 1,0 0 0,0 1 0,1-1 0,-1 0-1,0 0 1,1 0 0,-1 0 0,0 0 0,0 0 0,1 0-1,-1 0 1,0-1 0,1 1 0,-1 0 0,0 0-1,0 0 1,1 0 0,-1 0 0,0 0 0,0 0-1,1-1 1,-1 1 0,3-3 151,0 0 1,0 0-1,-1 0 0,1 0 1,-1 0-1,0-1 0,0 1 1,2-6-1,-1 4-86,8-21 285,15-45 0,-6 13-254,2-9 194,-15 43-347,1 0-1,1 1 1,16-31-1,-16 70-64,-1 10 353,7 42 0,-10-44-179,0 1 1,13 33 0,-11-39 21,2 0 0,20 33 0,-24-46-44,-1 1 0,1-1 1,0 0-1,0 0 0,1-1 0,0 0 0,0 0 1,0 0-1,0 0 0,14 6 0,-18-10-56,1 0 0,-1 0 1,1-1-1,-1 1 0,1-1 0,0 1 0,-1-1 0,1 0 0,0 0 0,-1 0 0,1 0 0,0-1 1,-1 1-1,1-1 0,0 1 0,-1-1 0,1 0 0,-1 0 0,1 0 0,-1 0 0,1-1 0,-1 1 1,0-1-1,0 1 0,0-1 0,0 0 0,0 0 0,3-3 0,2-4 34,-1 1 0,0-1 0,-1-1 0,0 1 0,7-17 0,4-19 133,12-50-1,-23 78-89,-3 10-102,8-38 168,-9 41-250,-1 0 0,0 1 0,0-1 0,0 1-1,0-1 1,0 0 0,-1 1 0,1-1 0,-1 1 0,-1-4 0,1 6 54,1 1 0,0 0 1,0 0-1,0 0 1,0-1-1,-1 1 1,1 0-1,0 0 1,0 0-1,0 0 1,-1-1-1,1 1 1,0 0-1,0 0 1,-1 0-1,1 0 1,0 0-1,0 0 1,-1 0-1,1 0 1,0 0-1,-1 0 1,1 0-1,0 0 1,0 0-1,-1 0 1,1 0-1,0 0 0,0 0 1,-1 0-1,1 0 1,0 0-1,0 0 1,-1 1-1,1-1 1,0 0-1,0 0 1,-1 0-1,1 0 1,0 1-1,0-1 1,0 0-1,0 0 1,-1 0-1,1 1 1,0-1-1,0 0 1,-11 12-142,8-6 122,0 0 0,0 0 0,1 0 0,-1 0 1,1 1-1,0-1 0,-1 13 0,-2 46-68,5-60 89,-1 27-26,3 32 0,-1-53 69,0-1 0,1 1 0,0-1-1,1 0 1,0 0 0,9 19 0,-11-28-23,0 0 1,-1 0 0,1 1 0,0-1-1,0 0 1,-1 0 0,1 0 0,0 0-1,0 0 1,0 0 0,0 0 0,1 0-1,-1 0 1,0-1 0,0 1 0,0 0 0,1-1-1,-1 1 1,0-1 0,1 1 0,-1-1-1,0 0 1,2 1 0,0-1 19,-1 0 1,0-1-1,1 1 1,-1-1 0,1 1-1,-1-1 1,0 0-1,0 0 1,0 0-1,1 0 1,-1 0-1,2-3 1,6-3 68,-1-2 1,0 1 0,0-1-1,7-10 1,189-270 543,-181 252-570,-5 7-70,-1 0-1,-2-1 1,-1-1 0,-1 0 0,-2-1-1,-2 0 1,0-1 0,6-55-1,-14 75-119,-1-1-1,-3-26 1,2 38 67,0 0 1,-1 1-1,1-1 1,-1 0-1,0 0 1,-1-3-1,2 5 38,-1 1 0,1-1 1,0 1-1,-1 0 0,1-1 0,0 1 0,-1 0 1,1-1-1,0 1 0,-1 0 0,1-1 0,-1 1 1,1 0-1,-1 0 0,1-1 0,-1 1 0,1 0 0,-1 0 1,1 0-1,-1 0 0,1 0 0,-1 0 0,1 0 1,-1 0-1,1 0 0,-1 0 0,1 0 0,-1 0 1,1 0-1,-1 0 0,1 0 0,-1 0 0,1 1 1,-1-1-1,1 0 0,-1 0 0,1 1 0,0-1 0,-1 0 1,1 1-1,-1-1 0,1 0 0,0 1 0,-1-1 1,1 1-1,-6 4-30,1 0-1,0 0 1,1 1 0,-1-1 0,1 1 0,0 0-1,-4 9 1,-21 50-74,21-43 65,-5 7-17,-25 69-158,32-79 234,1-1-1,1 1 1,-3 27 0,5-27 19,2 0 0,1-1-1,0 1 1,1-1 0,1 0 0,1 1 0,0-1 0,9 21-1,-9-29 22,0 0 1,0-1-1,1 1 0,1-1 0,-1 0 0,1 0 0,1-1 0,0 0 0,0 0 1,1 0-1,-1-1 0,2 0 0,-1-1 0,1 1 0,13 6 0,-17-11-22,-1-1 0,1 1 1,0-1-1,0 0 0,-1 0 0,1 0 0,0-1 0,0 0 0,0 0 0,0 0 0,0 0 1,0-1-1,-1 0 0,1 0 0,0 0 0,0-1 0,-1 0 0,1 1 0,-1-1 0,9-6 1,-2 0 5,1 0 0,-1-1 0,0 0 0,-1 0 0,18-22 0,-23 24-26,22-27 25,55-52 0,-75 81-35,1-2-4,0 0 0,-1 0 0,11-14 0,-68 108-416,36-52 420,1 0 0,2 1 0,2 1 0,-8 59 0,16-91 81,0 13 71,1-18-140,0 1-1,0-1 1,0 1 0,0-1 0,0 0 0,0 1-1,0-1 1,0 0 0,0 1 0,0-1 0,0 0 0,1 1-1,-1-1 1,0 1 0,0-1 0,0 0 0,1 0-1,-1 1 1,0-1 0,0 0 0,1 1 0,-1-1-1,0 0 1,1 0 0,-1 0 0,0 1 0,1-1-1,-1 0 1,0 0 0,1 0 0,-1 0 0,0 0 0,1 1-1,-1-1 1,0 0 0,1 0 0,0-1 13,1 1-1,-1 0 1,0-1 0,0 1-1,0-1 1,0 0 0,0 1 0,0-1-1,-1 0 1,1 0 0,0 1-1,0-1 1,0 0 0,-1 0 0,1 0-1,0 0 1,-1 0 0,2-2 0,10-23 195,5-23-135,20-95 0,-34 136-268,0 11-129,1 14 13,-2 2 286,0 0 0,11 37 1,-10-48 16,-1 0 1,1-1 0,1 1 0,0-1 0,0 1-1,0-1 1,1 0 0,0-1 0,9 11 0,-13-16 17,0 0 1,1 0 0,-1 0 0,1 0-1,-1 0 1,1 0 0,-1-1-1,1 1 1,-1 0 0,1-1-1,0 1 1,-1-1 0,1 1-1,0-1 1,-1 0 0,1 0-1,0 0 1,0 0 0,-1 0-1,4-1 1,-1 0 3,-1 0 0,1 0 0,0-1 0,-1 1-1,1-1 1,-1 0 0,0 0 0,6-5 0,2-3 47,0-1 0,-1 0 0,14-20 0,113-184 361,-118 177-444,16-48 0,-30 75-12,6-17 36,-2 0 0,-1-1 0,7-38 0,-12 45-18,4-19-319,2-63 0,-13 112-130,-2 12 345,-7 42 99,3 0 0,2 1 1,2 70-1,7-91 87,1-1 0,3 0-1,1 0 1,22 74 0,-27-111 3,1 0 0,-1 0 0,1 0 1,0 0-1,0 0 0,5 6 0,-7-9-58,1-1 0,-1 1 0,1-1 1,-1 1-1,1-1 0,-1 1 0,1-1 0,0 0 0,-1 1 0,1-1 0,0 0 0,-1 1 0,1-1 1,0 0-1,-1 0 0,1 0 0,0 1 0,0-1 0,-1 0 0,1 0 0,0 0 0,0 0 0,-1 0 0,1-1 1,0 1-1,-1 0 0,1 0 0,0 0 0,-1-1 0,1 1 0,0 0 0,-1-1 0,1 1 0,0 0 1,-1-1-1,1 1 0,-1-1 0,1 1 0,-1-1 0,1 1 0,-1-1 0,1 0 0,0 0 0,5-7 46,-1 0 0,1-1-1,-2 0 1,1 0-1,-1 0 1,0 0-1,4-17 1,2-6-98,-5 21 10,6-18-196,27-50 1,-38 79 213,0-1-1,1 1 0,-1 0 0,0-1 0,0 1 0,0 0 0,0 0 0,0-1 0,1 1 0,-1 0 1,0 0-1,0 0 0,0-1 0,1 1 0,-1 0 0,0 0 0,0 0 0,1-1 0,-1 1 1,0 0-1,1 0 0,-1 0 0,0 0 0,0 0 0,1 0 0,-1 0 0,0 0 0,1 0 0,-1 0 1,0 0-1,1 0 0,-1 0 0,7 8-135,0 17-20,-7-25 159,5 27-5,-1-6-3,0-1 0,2 1 0,11 28-1,-17-47 17,1-1-1,0 1 1,0-1-1,0 1 1,0-1-1,0 0 1,0 1-1,0-1 1,0 0-1,0 1 1,1-1-1,-1 0 1,0 0-1,4 1 0,-4-1 13,0-1-1,0 0 0,0 1 0,0-1 0,0 0 0,0 0 0,0 0 1,0 0-1,1 0 0,-1 0 0,0-1 0,0 1 0,0 0 0,0 0 1,0-1-1,0 1 0,2-1 0,1-2 51,1-1 1,0 1-1,-1-1 1,0 0-1,0 0 0,6-7 1,19-20 110,-18 20-80,18-24 1,0-2-230,46-46 0,-75 83 119,0 0 0,0 0 0,0 0 0,1-1 0,-1 1 0,0 0 0,0 0 0,0 0 0,1 0 0,-1 0 1,0 0-1,0 0 0,0 0 0,0 0 0,1 0 0,-1 0 0,0 0 0,0 0 0,0 0 0,0 0 0,1 0 0,-1 0 0,0 1 1,0-1-1,0 0 0,0 0 0,1 0 0,-1 0 0,0 0 0,0 0 0,0 0 0,0 1 0,0-1 0,0 0 0,1 0 0,-1 0 1,0 0-1,0 0 0,0 1 0,0-1 0,0 0 0,0 0 0,0 0 0,0 0 0,0 1 0,0-1 0,0 0 0,0 0 0,0 0 1,0 1-1,0-1 0,0 0 0,0 0 0,3 13-40,-3-11 14,6 44 79,4 21-151,-8-60 156,0 1-1,0 0 1,1-1 0,0 1-1,0-1 1,6 8 0,-8-13-19,0 0 1,1 0-1,-1 0 1,1-1-1,0 1 1,-1-1 0,5 3-1,-5-3-16,0-1 0,-1 1 0,1-1 1,0 1-1,0-1 0,0 0 0,0 1 0,0-1 0,0 0 0,0 0 0,0 0 1,-1 0-1,1 0 0,0 0 0,0 0 0,0 0 0,0 0 0,0 0 0,0 0 0,0-1 1,0 1-1,0 0 0,0-1 0,1 0 0,4-3 25,0-1 0,-1 1 1,1-1-1,-1-1 0,0 1 0,0-1 1,-1 0-1,6-10 0,28-59 183,-9 14-280,-16 38 6,1-2-616,11 33 634,-18-5 61,-1-1 1,1 0-1,10 1 0,-7-1-1,0-1-1,0-1 1,0 0-1,-1 0 1,1-1 0,0 0-1,0-1 1,-1 0-1,17-6 1,5-8-37,-29 18-52,-1 1-1,0-1 0,0 1 1,0 0-1,0 0 1,0 0-1,0 0 0,-1 3 1,6 13 187,-5-15-106,1 1-1,0-1 0,0 0 1,1 0-1,-1-1 0,1 1 0,0 0 1,0-1-1,0 0 0,0 0 1,0 0-1,1 0 0,0 0 0,4 2 1,-5-3 19,0-1 0,1 0-1,-1 0 1,0 0 0,1 0 0,-1-1 0,1 1 0,0-1 0,-1 0 0,1 0-1,-1 0 1,1-1 0,-1 1 0,1-1 0,-1 0 0,1 0 0,-1 0 0,5-2-1,7-4 46,-2-1 0,1-1-1,-1 0 1,0-1 0,-1 0-1,19-19 1,5-5-24,-24 23-159,-1 0 1,0 0 0,-1-1 0,16-23-1,-26 35 93,1 0 0,-1 0 0,0 0 0,0 0 0,0 0 0,0 0-1,1-1 1,-1 1 0,0 0 0,0 0 0,0 0 0,0 0 0,1 0-1,-1 0 1,0 0 0,0 0 0,0 0 0,1 0 0,-1 0 0,0 0-1,0 0 1,0 0 0,1 0 0,-1 0 0,0 0 0,0 0 0,0 0-1,0 1 1,1-1 0,-1 0 0,0 0 0,0 0 0,0 0 0,0 0 0,1 0-1,-1 1 1,0-1 0,0 0 0,0 0 0,0 0 0,0 0 0,0 0-1,0 1 1,0-1 0,1 0 0,-1 0 0,0 0 0,0 1 0,0-1-1,0 0 1,0 0 0,0 0 0,0 1 0,0-1 0,0 0 0,4 12-267,-2 2 290,0-1 0,-2 1 1,1-1-1,-2 1 0,0 0 1,0-1-1,-5 18 0,4-22-2,-3 7 138,0 1-1,-12 24 0,17-41-137,0 1-1,0-1 0,0 0 0,0 0 1,0 1-1,-1-1 0,1 0 0,0 0 1,0 1-1,0-1 0,-1 0 0,1 0 1,0 0-1,0 1 0,-1-1 0,1 0 0,0 0 1,0 0-1,-1 0 0,1 0 0,0 0 1,-1 0-1,1 1 0,0-1 0,-1 0 1,1 0-1,0 0 0,0 0 0,-1 0 1,1 0-1,0-1 0,-1 1 0,1 0 1,0 0-1,-1 0 0,1 0 0,0 0 1,-1 0-1,-11-12 266,7 6-266,1-1 1,0 1-1,-3-8 1,6 12-11,1 0 0,-1 0 0,0 0 0,1 0 0,-1 0 0,1 0 0,0 0 0,-1-1 0,1 1 0,0 0 0,0 0 0,1-4 0,-1 6-32,1 0 0,-1 0 0,1-1-1,-1 1 1,0 0 0,1 0-1,-1-1 1,1 1 0,-1 0 0,1 0-1,-1 0 1,1 0 0,-1 0-1,1 0 1,-1 0 0,1 0 0,-1 0-1,1 0 1,-1 0 0,1 0-1,-1 0 1,1 0 0,-1 0 0,1 1-1,-1-1 1,1 0 0,18 8 8,-10-4-56,6 2 124,0-1-1,0-1 1,0-1 0,0 0 0,1-1-1,-1 0 1,30-2 0,-38-1-23,1 0 1,-1 0-1,1 0 1,-1-1-1,0 0 0,0-1 1,0 0-1,0 0 1,0 0-1,-1-1 0,1 0 1,-1 0-1,0-1 1,0 1-1,-1-1 0,1-1 1,-1 1-1,8-11 1,1-6 31,-1-2 1,-1 1 0,0-1 0,-2-1 0,-1 0-1,8-36 1,21-162 55,-36 211-199,-1 0-1,0 0 1,0 0-1,-2-1 1,1 1 0,-3-13-1,3 25 80,0 0 0,0-1 0,0 1 1,0 0-1,0 0 0,0 0 0,0 0 0,0 0 0,0-1 0,-1 1 0,1 0 0,0 0 0,0 0 0,0 0 0,0 0 0,0-1 0,0 1 0,0 0 0,0 0 0,0 0 0,0 0 0,-1 0 0,1 0 1,0 0-1,0-1 0,0 1 0,0 0 0,0 0 0,0 0 0,-1 0 0,1 0 0,0 0 0,0 0 0,0 0 0,0 0 0,0 0 0,-1 0 0,-3 5-160,-3 11 28,3 2 104,0 1 1,2 0-1,0-1 1,2 29-1,-1-1 76,2 205 35,0-230 31,1 0 0,1-1 0,1 0 0,0 1 0,2-1 0,0-1 0,1 1-1,18 32 1,-25-51-90,1 0-1,-1 1 1,1-1 0,0 0-1,-1 0 1,1 0-1,0 0 1,0-1-1,0 1 1,0 0 0,0 0-1,0 0 1,0-1-1,0 1 1,0 0-1,0-1 1,0 1-1,0-1 1,1 0 0,-1 1-1,0-1 1,0 0-1,1 1 1,-1-1-1,0 0 1,0 0 0,1 0-1,-1 0 1,0-1-1,0 1 1,1 0-1,-1 0 1,0-1-1,0 1 1,0-1 0,0 1-1,1-1 1,1 0-1,4-4 128,0 0 1,0 0-1,-1-1 0,11-11 0,-3 4-45,3-2-106,1 1-1,1 1 0,0 0 0,1 2 0,30-14 1,-47 24-4,3-2-77,1 0 1,0 1 0,0 0-1,0 0 1,12-2-1,-19 6 59,0 0 0,1 0 0,-1 0 0,0 0 0,0-1 0,0 1-1,0 4 1,0-5 24,0 110 103,0-108-84,1 0-1,-1 0 1,1 0-1,0 0 1,0-1-1,0 1 1,1 0-1,-1 0 1,0-1-1,3 4 1,1 2 59,-5-8-63,1 1 0,-1 0 0,1-1 0,-1 1 0,1-1 1,0 1-1,-1-1 0,1 1 0,0-1 0,-1 1 0,1-1 0,0 0 0,0 1 1,-1-1-1,1 0 0,0 0 0,0 1 0,0-1 0,-1 0 0,1 0 1,0 0-1,0 0 0,1 0 0,19-4 77,-17 3-61,3-1 20,-1 0 0,0-1 0,-1 1 1,1-1-1,0-1 0,-1 1 0,0-1 0,6-4 1,18-13-134,69-35 174,-94 54-83,-3 2-12,0 0 0,0 0 1,0-1-1,0 1 0,0-1 1,0 1-1,-1-1 0,1 1 1,0-1-1,0 0 0,0 1 1,0-1-1,-1 0 0,1 0 1,0 0-1,-1 0 0,1 1 1,-1-1-1,2-2 0,-22 22-240,15-11 219,-1 1 0,1 0 1,0 0-1,1 1 0,0-1 0,1 1 1,0 0-1,-3 19 0,5-23 49,0-1-1,1 1 1,0 0-1,0-1 0,0 1 1,0 0-1,1-1 1,0 1-1,0-1 1,1 1-1,0-1 0,0 1 1,0-1-1,0 0 1,1 0-1,0 0 1,5 7-1,-7-10 58,1-6-2507,1 1 973,0 0 0,0-1 0,-1 1 0,1-1 0,-1 0 0,0 1 0,0-1 0,3-7 0,3-5-1719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6:24.6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 6304,'-5'3'4032,"5"1"-3936,5 0-32,3 0-64,-3-4-1568,-2 5 864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6:24.9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 6880,'14'0'3136,"7"0"-2720,-3 0 1312,5 0-1024,21 0-128,9 0-384,14 0-160,0 0 0,-6 0 96,-7 0-64,-14 0 480,-4 0-320,-15-4-3104,2 4 1536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6:25.3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8 4736,'-13'-8'2144,"13"12"-1536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6:25.6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42 127 3488,'-36'4'1568,"31"-8"-1344,10-1 1056,8 10-736,23-10 416,3 5-576,29-8-64,2 5-192,11-9 192,-3 4-192,16-11 160,-6 2-160,11-14-4768,-10 8 2496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6:32.7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144 32 1472,'0'-2'234,"0"0"0,0-1 1,0 1-1,0 0 0,1 0 0,-1 0 1,1 0-1,-1 0 0,1 1 0,0-1 1,0 0-1,1-2 0,-2 4-181,1-1-1,-1 1 1,0 0 0,1-1-1,-1 1 1,0 0-1,0 0 1,1 0 0,-1-1-1,0 1 1,1 0-1,-1 0 1,1 0 0,-1 0-1,0 0 1,1-1 0,-1 1-1,0 0 1,1 0-1,-1 0 1,1 0 0,-1 0-1,0 0 1,1 0-1,-1 0 1,1 1 0,0-1-44,0 1 0,0-1 1,1 1-1,-1 0 0,0 0 0,0 0 1,0-1-1,0 1 0,-1 0 1,1 0-1,0 0 0,1 2 0,2 3 118,-1 0-1,0 0 1,0 1-1,0-1 0,-1 1 1,1-1-1,-2 1 0,1 0 1,-1 0-1,0 0 0,0 0 1,-1 0-1,0 0 0,0 0 1,-1 0-1,0 0 0,0 0 1,-3 9-1,1-7 13,0 0 1,0-1-1,-1 1 0,0-1 1,0 0-1,-1 0 1,0 0-1,-1 0 0,0-1 1,0 0-1,0 0 1,-1-1-1,-11 9 0,0-4-193,-1-1-1,-34 13 0,40-18-1375,2 3-26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6:34.3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152 20 3136,'-9'64'3604,"0"-17"-3134,-3 49 220,5-35-180,-2 0-1,-24 83 1,8-62 1677,80-110-523,-42 21-1763,-1 0 1,1 1 0,0 1 0,1 0 0,16-4-1,-20 7-6,0 0 0,0 0 0,0 1 0,1 1-1,-1 0 1,0 0 0,0 0 0,12 4 0,-17-3 77,0 1 1,0-1-1,-1 1 1,1 1 0,8 4-1,-11-6 58,0 0 1,-1 1-1,1-1 0,0 0 1,-1 1-1,1-1 0,-1 1 0,1-1 1,-1 1-1,0 0 0,0 0 1,0 0-1,0-1 0,0 1 0,1 3 1,-2-3 1,0-1 0,0 1 0,0-1-1,0 1 1,-1-1 0,1 1 0,0-1 0,-1 1 0,1-1 0,-1 0 0,0 1 0,1-1 0,-1 0 0,0 1 0,0-1 0,0 0 0,0 0 0,0 0 0,-1 1 0,-25 20 328,25-21-357,-14 9 89,0-1 0,-1-1-1,-1 0 1,1-1-1,-24 5 1,14-3-18,-108 23 236,124-31-391,9-1 55,0 1-1,0-1 0,-1 0 1,1 1-1,0 0 0,0-1 1,-4 3-1,51-6 257,-23 1-159,15 0 224,0-2-1,70-17 0,-78 12-137,0-2-1,0-1 1,-1-2-1,-1 0 0,44-32 1,44-39-2,-113 83-197,0 0 0,1 0 0,-1 1 0,1 0 0,-1-1 0,6-1 0,-8 3 35,0 0 1,1 0-1,-1 0 0,0 0 0,0 0 1,1 0-1,-1 0 0,0 0 0,1 0 1,-1 0-1,0 0 0,0 0 1,1 0-1,-1 0 0,0 1 0,1-1 1,-1 0-1,0 0 0,0 0 1,1 0-1,-1 0 0,0 1 0,0-1 1,0 0-1,1 0 0,-1 1 1,0 0 5,1-1 0,-1 1 0,0 0 1,1 0-1,-1 0 0,0 0 0,0 0 1,0-1-1,0 1 0,0 0 0,0 0 1,0 0-1,0 1 0,-3 11 20,-6 23 0,6-26-17,0-1 0,1 1 0,0 0 0,0 16 0,1-25 17,1 0 0,0 0 0,0-1 0,0 1 0,0 0 0,0 0-1,0-1 1,0 1 0,1 0 0,-1 0 0,0-1 0,0 1 0,0 0 0,1-1-1,-1 1 1,0 0 0,1 0 0,-1-1 0,1 1 0,-1-1 0,1 1 0,-1 0 0,1-1-1,-1 1 1,1-1 0,0 0 0,-1 1 0,1-1 0,0 1 0,-1-1 0,1 0 0,0 1-1,-1-1 1,1 0 0,0 0 0,0 0 0,-1 1 0,1-1 0,0 0 0,0 0-1,0 0 1,-1 0 0,1 0 0,0-1 0,0 1 0,-1 0 0,1 0 0,0 0 0,0-1-1,0 0 1,7-2 128,0 0 0,0-1 0,14-8 0,-10 5-114,77-46-465,-88 55 397,1 0 0,-1 0 0,1 0 0,-1 1 0,0-1 0,1 0 0,-1 1 0,1 3 1,0 0 7,0 0 1,0 0 0,1 0 0,0-1 0,0 1 0,8 9 0,-9-13 45,0 0-1,0-1 1,0 1 0,0 0-1,1-1 1,-1 1-1,0-1 1,1 0-1,-1 1 1,1-1 0,0-1-1,-1 1 1,1 0-1,0-1 1,-1 1-1,1-1 1,0 0 0,3 0-1,2 0 48,-1-1 0,1 0 0,-1 0 0,1-1 0,-1 0 0,0 0 0,0-1 0,0 0 0,0 0 0,0-1 0,11-7 0,-9 4-14,-1 0 1,0 0-1,0 0 1,0-1-1,-1 0 1,-1-1-1,1 1 1,5-12-1,5-16-41,-1-1 0,12-45 0,-25 72-28,43-145 129,-26 83-165,7-40-331,-26 104 27,-3 18 47,0 0 293,-14 143-259,12-35 534,19 209 1,-12-313-358,-1-10-1151,-3-13-4595,0 5 4037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26:07.8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64 1984,'-1'0'-190,"-17"-6"2200,12 2-78,6 4-1906,0 0 1,0 0 0,0 0 0,0 0-1,0-1 1,0 1 0,0 0 0,0 0-1,0 0 1,0 0 0,0-1-1,0 1 1,0 0 0,0 0 0,0 0-1,0 0 1,0 0 0,0-1 0,0 1-1,0 0 1,1 0 0,-1 0 0,0 0-1,0 0 1,0 0 0,0 0 0,0-1-1,0 1 1,0 0 0,0 0 0,1 0-1,-1 0 1,0 0 0,0 0 0,0 0-1,0 0 1,1-1-96,4 0-38,6-3 296,-4 2 99,-1 0-1,1-1 1,-1 0-1,11-7 1,-12 7-263,1-1 0,-1 1 1,1 1-1,0-1 0,-1 1 1,1 0-1,12-2 0,-17 13-1385,-1 5 59,0 3-1696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6:34.6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92 3808,'-8'-16'1728,"21"16"-1504,-5 0 1152,7 0-800,6 0 832,6 0-800,4-4 384,5-1-576,8-3-96,0 2-192,6-8 320,-6 6-224,-5-3 224,2 3-224,-9 1-2176,-3 2 1056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6:37.0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2 827 1056,'-2'2'1799,"9"-4"2503,12-10-3555,-1-2-1,0 0 1,-1 0-1,-1-2 1,18-21-1,-10 11-462,120-148 449,-14-12-328,-73 103-29,-21 31-194,33-68-1,-61 106-432,-5 10-118,-3 7-46,-18 34 10,-14 36 503,4 2 0,-34 142-1,62-215-90,-9 32 144,1 2-1,2-1 0,-3 49 0,9-77 11,0 1 0,1 0 0,0 0 0,0 0 0,3 11-1,-3-18-97,-1 1-1,1-1 1,-1 1-1,1-1 1,0 1-1,0-1 1,0 1-1,0-1 1,0 0-1,0 1 1,0-1-1,0 0 1,0 0-1,0 0 1,1 0-1,-1 0 1,1 0-1,-1 0 1,0-1-1,1 1 1,-1 0-1,1-1 1,0 1-1,-1-1 1,1 0 0,-1 1-1,1-1 1,0 0-1,-1 0 1,1 0-1,2 0 1,0-1-11,0 0 1,0 0 0,0 0-1,-1 0 1,1-1 0,-1 1-1,1-1 1,-1 0 0,1 0-1,-1 0 1,0 0 0,0-1 0,0 1-1,0-1 1,4-5 0,2-5 24,0 0 0,12-21 0,-11 16-74,9-15-50,25-64 0,5-41 128,2-6 17,24-57-354,-69 184 36,-6 17 213,0 0 0,0 0 0,0 0 0,0 0 0,0 0 0,0 0 0,0 0 0,0 0 0,0 0 0,0 0 0,0 0 0,0 0 0,0 0 0,0 0 0,0 0 0,0 0 0,0 0 0,0 0 0,0 0 0,0 0 0,0 0 0,0 0 0,0 0 0,0-1 0,-5 12-83,-8 22 29,2 0 0,-6 35 1,-10 71 216,21-106-146,-19 103 95,-22 124 856,48-247-549,0-7 10,1-7 147,18-41-97,-9 17-492,19-31 0,-29 54-15,0 0 0,0 0-1,0 1 1,0-1 0,1 0 0,-1 1 0,0 0-1,1-1 1,-1 1 0,1 0 0,0-1-1,-1 1 1,1 0 0,3-1 0,-5 2 16,1 0 1,0 0 0,-1 0-1,1 0 1,0 0 0,-1 0-1,1 0 1,0 0 0,0 0 0,-1 0-1,1 1 1,0-1 0,-1 0-1,1 0 1,0 1 0,-1-1-1,2 1 1,-1 0-14,1 0 1,-1 1 0,0-1-1,1 1 1,-1-1-1,0 1 1,0-1-1,2 3 1,8 16 2,-5-8-2,1-1 0,14 19 1,-18-26 39,1-1 1,-1 1-1,1-1 1,0 1 0,0-1-1,1-1 1,-1 1-1,1 0 1,-1-1-1,10 3 1,-3-1 43,1-1 0,0-1 1,1 0-1,-1-1 0,0 0 1,0 0-1,1-1 0,-1-1 1,0 0-1,1-1 0,-1-1 1,0 1-1,0-2 0,-1 0 1,1 0-1,-1-1 0,0 0 1,0-1-1,0 0 0,-1-1 1,0 0-1,0-1 0,-1 0 1,0-1-1,0 1 0,-1-2 1,0 1-1,-1-1 0,0 0 1,8-16-1,-8 12-25,8-19-36,-14 31-14,0 0 0,-1 0 0,1 0 0,0-1 0,-1 1 0,0 0-1,0 0 1,1-1 0,-1 1 0,0 0 0,-1 0 0,1-3 0,-1 5 16,1 0-1,0-1 0,0 1 0,0 0 0,-1 0 0,1-1 1,0 1-1,0 0 0,-1 0 0,1-1 0,0 1 0,-1 0 1,1 0-1,0 0 0,-1 0 0,1 0 0,0 0 0,-1-1 1,1 1-1,0 0 0,-1 0 0,1 0 0,0 0 0,-1 0 1,1 0-1,-1 0 0,1 0 0,0 1 0,-1-1 0,1 0 1,0 0-1,-1 0 0,1 0 0,0 0 0,-1 0 0,1 1 0,0-1 1,0 0-1,-1 0 0,1 1 0,0-1 0,0 0 0,-1 0 1,1 1-1,-15 11-187,2 2 99,0 1-1,1 1 1,0 0 0,2 0-1,0 1 1,0 1 0,-6 18-1,15-34 111,0 0-1,0 0 1,0 1-1,1-1 0,-1 0 1,1 0-1,-1 0 0,1 1 1,0-1-1,0 0 0,0 1 1,0-1-1,0 0 0,1 0 1,-1 1-1,1-1 1,-1 0-1,1 0 0,0 0 1,0 0-1,0 0 0,0 0 1,0 0-1,0 0 0,0 0 1,1 0-1,-1 0 0,1-1 1,-1 1-1,1-1 1,0 1-1,0-1 0,0 0 1,0 1-1,0-1 0,0 0 1,0 0-1,2 0 0,3 1 21,0 0-1,-1 0 0,1-1 1,0 0-1,0 0 0,0-1 1,0 0-1,-1 0 0,1-1 1,0 0-1,0 0 0,0 0 1,12-5-1,6-4-73,0 0 0,26-16 0,-48 25 17,33-16-112,-36 17 130,0 0 0,0 0 0,0 0 0,0 0 0,0 0 0,1 0-1,-1 0 1,0 0 0,0 0 0,0 0 0,0 0 0,0 0-1,0 0 1,0 0 0,0 0 0,1 0 0,-1 0 0,0 0 0,0 0-1,0 0 1,0 0 0,0 0 0,0 0 0,0 0 0,0 0 0,1 0-1,-1 0 1,0 0 0,0 0 0,0 1 0,0-1 0,0 0-1,0 0 1,0 0 0,0 0 0,0 0 0,0 0 0,0 0 0,0 0-1,0 1 1,0-1 0,0 0 0,0 0 0,0 0 0,0 0 0,0 0-1,2 10-62,-3 9 100,0-18-30,0 6-22,0-1-1,0 1 1,0 0 0,1-1-1,0 10 1,0-14 20,0 0-1,1-1 1,-1 1 0,0-1-1,1 1 1,-1-1 0,1 0 0,0 1-1,-1-1 1,1 1 0,0-1 0,0 0-1,0 0 1,0 1 0,0-1-1,0 0 1,0 0 0,0 0 0,1 0-1,-1 0 1,0 0 0,0-1 0,1 1-1,-1 0 1,1-1 0,-1 1-1,1-1 1,-1 1 0,1-1 0,2 1-1,-2-1 43,1 0 0,0 0 0,0 0-1,-1 0 1,1-1 0,0 1 0,0-1 0,-1 0-1,1 1 1,0-1 0,-1 0 0,1-1-1,-1 1 1,1 0 0,-1-1 0,0 1-1,0-1 1,0 0 0,1 0 0,-2 0 0,1 0-1,0 0 1,0 0 0,1-3 0,-1 2-33,0 0 0,0 0 0,-1 0 0,0 0 0,1 0 0,-1-1 0,0 1 0,0 0 0,-1-1 0,1 1 0,-1 0 0,0-1 0,0 1 0,0-1 0,0 1 0,0 0 0,-1-1 0,1 1 0,-1 0 0,-1-4 0,1 5-26,0 0 0,-1 1 0,1-1-1,0 0 1,0 1 0,-1-1 0,1 1 0,-1 0-1,0-1 1,1 1 0,-1 0 0,0 0-1,0 0 1,1 0 0,-1 0 0,0 1-1,0-1 1,-4 0 0,3 0-21,0 0-1,0 1 1,0-1-1,0 1 1,0 0 0,0 0-1,0 0 1,0 0-1,0 1 1,-1-1-1,-2 2 1,106-30 320,-64 16-204,61-16-115,-79 24 16,0 0 0,0 2 0,26-1-1,-41 3 11,0 0 1,-1 0-1,1 0 0,0 0 0,0 1 0,-1-1 0,1 1 0,-1 0 0,1-1 0,-1 1 0,1 1 0,-1-1 0,1 0 0,-1 1 0,0-1 1,1 1-1,-1-1 0,0 1 0,0 0 0,-1 0 0,1 0 0,2 2 0,-2 1 14,0-1-1,0 1 0,0 0 1,-1-1-1,1 1 1,-1 0-1,0 0 1,-1 0-1,1 0 1,-1 0-1,0 5 1,0-6 61,0 1-20,0 0-1,0 0 1,0 0 0,1-1 0,0 1 0,3 9-1,-4-13-23,1-1 0,-1 1-1,1-1 1,-1 0 0,1 1 0,-1-1-1,1 0 1,-1 1 0,1-1-1,0 0 1,-1 0 0,1 0-1,-1 1 1,1-1 0,0 0-1,-1 0 1,1 0 0,0 0 0,-1 0-1,1 0 1,0 0 0,-1 0-1,1 0 1,-1-1 0,1 1-1,0 0 1,-1 0 0,2-1-1,18-8 154,-12 2-116,0 0 0,-1-1 1,0 1-1,6-11 0,-6 9-57,-1 1-1,1 0 1,9-7-1,-16 14-9,0 1 0,1 0 0,-1-1 1,0 1-1,1 0 0,-1 0 0,0-1 0,1 1 0,-1 0 1,0 0-1,1 0 0,-1 0 0,0-1 0,1 1 0,-1 0 1,1 0-1,-1 0 0,0 0 0,1 0 0,-1 0 0,1 0 0,-1 0 1,0 0-1,1 0 0,-1 0 0,1 0 0,-1 0 0,0 0 1,1 1-1,-1-1 0,0 0 0,1 0 0,-1 0 0,1 1 0,-1-1 1,0 0-1,0 0 0,1 1 0,-1-1 0,0 0 0,1 0 1,-1 1-1,0-1 0,0 0 0,0 1 0,1-1 0,-1 1 0,0-1 1,0 0-1,0 1 0,0-1 0,0 1 0,6 27-253,-5-18 262,3 18-131,-2-13 39,6 23 1,-7-34 125,1 0 0,-1 0 0,1 0-1,-1-1 1,1 1 0,0-1 0,0 1 0,1-1 0,-1 0 0,6 6 0,-7-8-10,0 0 0,0 0-1,1-1 1,-1 1 0,0 0-1,1 0 1,-1-1 0,0 1 0,1-1-1,-1 1 1,1-1 0,-1 1 0,1-1-1,-1 0 1,1 0 0,-1 0 0,1 0-1,0 0 1,-1 0 0,1 0 0,-1-1-1,1 1 1,-1 0 0,1-1 0,-1 1-1,0-1 1,1 0 0,-1 1 0,0-1-1,2-1 1,7-5 102,-1 0 0,0-1 0,-1 0 0,0 0 0,8-10 0,-2 1-82,-6 8-177,0 0-1,-1 0 1,0 0 0,10-21-1,-36 80-196,-64 151 271,29-70 105,40-101 85,-1 0-1,-22 30 0,30-50-38,0-1 0,-1 1 0,0-1 0,-1-1 0,-15 13 0,21-18-59,-1-1 0,1 1 1,-1-1-1,0 0 0,1 0 0,-1-1 1,0 1-1,-1-1 0,1 0 0,0 0 0,0 0 1,0-1-1,-1 1 0,1-1 0,0 0 0,0 0 1,-1 0-1,1-1 0,-6-1 0,6 1-17,1 0 0,-1 0 0,0-1-1,0 0 1,1 1 0,-1-1 0,1 0 0,0-1-1,0 1 1,-1-1 0,1 1 0,1-1 0,-1 0-1,0 0 1,1 0 0,0 0 0,-1-1 0,1 1-1,0-1 1,1 1 0,-1-1 0,1 0 0,0 0-1,-1 1 1,0-9 0,1 4-20,0 0-1,0 0 1,0 0 0,1 1 0,0-1-1,1 0 1,0 0 0,0 0 0,0 0-1,1 0 1,1 1 0,-1-1-1,1 1 1,7-13 0,-4 11-10,1-1 1,1 1-1,0 0 0,0 0 0,1 1 1,0 1-1,0-1 0,0 1 1,1 1-1,0 0 0,1 0 0,-1 1 1,16-5-1,43-14-4,-26 10-213,53-25 0,-78 29-2185,0 6 645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6:37.5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63 4992,'8'5'2240,"32"-2"-1952,-4-6 1120,0-2-832,34-3 128,6 1-416,17-6 64,-9 7-192,5-11 224,-14 6-256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6:39.5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42 160 3072,'0'0'109,"-1"-1"-1,1 1 1,0-1 0,0 1 0,-1-1-1,1 1 1,0 0 0,0-1 0,0 1-1,0-1 1,0 1 0,-1-1 0,4-3 3562,-4 15-2660,-14 44 231,10-38-893,0-1 1,1 1-1,-3 25 1,5-21-68,1-14-162,0-1 0,1 1 0,0-1 0,0 1 0,0-1 0,1 1 0,-1-1 0,2 1 0,2 9 0,-4-16-88,0 1 1,1-1-1,-1 1 0,0-1 0,1 1 1,-1-1-1,1 0 0,-1 1 0,1-1 1,-1 1-1,1-1 0,-1 0 0,1 0 1,-1 1-1,1-1 0,-1 0 0,1 0 0,-1 0 1,1 1-1,0-1 0,-1 0 0,1 0 1,-1 0-1,1 0 0,0 0 0,-1 0 1,1 0-1,-1 0 0,1-1 0,0 1 0,-1 0 1,1 0-1,-1 0 0,1-1 0,-1 1 1,1 0-1,0 0 0,-1-1 0,0 1 1,2-1-1,1-2 46,1 1 1,-1 0-1,0-1 0,0 0 1,3-3-1,29-42 205,-24 32-379,18-21 0,-19 31-86,-10 6 172,0 0-1,0 0 0,1 0 0,-1 0 0,0 0 0,1 0 1,-1 0-1,0 0 0,1 0 0,-1 0 0,0 0 1,0 1-1,1-1 0,-1 0 0,0 0 0,0 0 0,1 0 1,-1 1-1,0-1 0,0 0 0,1 0 0,-1 1 1,8 21-393,-5-10 409,0-4 45,1-1-1,-1 0 1,1 0-1,1 0 1,-1 0-1,11 11 1,-13-16 4,0 1 0,0-1-1,0-1 1,0 1 0,0 0 0,0 0 0,0-1-1,1 1 1,-1-1 0,1 0 0,-1 0 0,1 0 0,-1 0-1,1 0 1,0 0 0,-1-1 0,1 1 0,0-1-1,-1 0 1,1 0 0,0 0 0,0 0 0,4-1 0,-1-1-9,-1 0 0,0-1 0,-1 1 1,1-1-1,0 0 0,-1-1 1,0 1-1,1-1 0,-1 1 0,-1-1 1,1-1-1,0 1 0,-1 0 1,0-1-1,0 0 0,-1 0 0,1 0 1,-1 0-1,0 0 0,1-5 1,1-4-38,0 1 0,-2-1 0,0 1 0,0-1 0,-1 0 1,-1 0-1,-1-14 0,0 7-36,-2-1 0,0 1 1,-10-33-1,10 47 67,-1-9-217,6 12 53,7 6 76,17 7 42,1-1 0,0-1 0,1-1 0,-1-1 0,30 0 0,-33-4 46,-1-1 0,1-1 1,0-1-1,-1-1 0,0-1 0,32-9 0,-6 0-34,-33 10-6,22-8-1,-38 11 5,0 0-1,0 0 1,0 0-1,0 0 1,1 0-1,-1 0 1,0 0-1,0-1 1,0 1-1,1 0 1,-1 0-1,0 0 1,0 0-1,0 0 1,1 1-1,-1-1 1,0 0-1,0 0 0,0 0 1,0 0-1,1 0 1,-1 0-1,0 0 1,0 0-1,0 0 1,0 0-1,1 1 1,-1-1-1,0 0 1,0 0-1,0 0 1,0 0-1,0 0 1,0 1-1,0-1 1,1 0-1,-1 0 1,0 0-1,0 0 0,0 1 1,0-1-1,0 0 1,0 0-1,0 0 1,0 0-1,0 1 1,0-1-1,0 0 1,0 0-1,0 0 1,0 1-1,0-1 1,0 0-1,0 0 1,0 0-1,0 0 1,0 1-1,-1-1 0,1 0 1,0 0-1,0 0 1,0 0-1,0 1 1,0-1-1,-7 16 160,6-14-146,-8 18-12,-14 20 0,-6 14 22,-57 114 304,73-132-232,12-34-66,0 0 0,1 0 0,-1 0 0,1 1 0,0-1 0,0 0 0,0 0-1,0 1 1,0-1 0,0 0 0,0 0 0,1 1 0,0 2 0,0-4-10,-1-1 0,0 1 1,0-1-1,1 1 0,-1-1 0,0 1 1,1-1-1,-1 1 0,1-1 0,-1 0 0,0 1 1,1-1-1,-1 0 0,1 1 0,-1-1 1,1 0-1,-1 1 0,1-1 0,0 0 1,-1 0-1,1 0 0,-1 0 0,1 1 1,-1-1-1,2 0 0,0 0 24,-1-1 1,0 1-1,1 0 0,-1-1 0,0 1 0,1-1 1,-1 1-1,0-1 0,0 0 0,2-1 1,1 0 21,0-2 1,0 1-1,0 0 1,5-8 0,0-3-16,-2 0 1,1-1 0,-2 0 0,0 0-1,5-20 1,9-22-501,-20 57 442,0 0 0,0 0 0,0 0 0,0 0-1,0 0 1,0 0 0,0 0 0,0 0 0,0 0 0,0 0-1,0 0 1,0 0 0,0-1 0,0 1 0,0 0-1,0 0 1,0 0 0,0 0 0,0 0 0,0 0 0,1 0-1,-1 0 1,0 0 0,0 0 0,0 0 0,0 0-1,0 0 1,0 0 0,0 0 0,0 0 0,0 0-1,0 0 1,0 0 0,1 0 0,-1 0 0,0 0 0,0 0-1,0 0 1,0 0 0,0 0 0,0 0 0,0 0-1,0 0 1,0 0 0,0 0 0,0 0 0,0 0-1,0 0 1,1 0 0,-1 0 0,0 0 0,0 0 0,0 1-1,4 4-160,1 9 2,-3-7 182,0-1 1,1 1 0,0-1 0,0 0-1,0 1 1,1-1 0,0-1 0,0 1-1,5 5 1,-5-8 6,-1 0 1,1 0-1,-1 0 0,1 0 1,0-1-1,0 0 0,0 1 1,0-1-1,0-1 0,1 1 1,-1-1-1,1 0 0,-1 0 1,1 0-1,4 0 0,-2-1 27,0 0-1,1 0 1,-1-1-1,0 0 0,0-1 1,0 0-1,0 0 1,0 0-1,-1-1 0,1 0 1,-1 0-1,1-1 1,-1 0-1,0 0 0,0 0 1,-1-1-1,7-6 1,4-6 20,-1 0 1,0-1 0,-1 0 0,13-26-1,14-35-172,-26 47 39,23-36 1,-38 68 47,0 0 1,0-1-1,0 1 1,0 0 0,0 0-1,1-1 1,-1 1-1,0 0 1,0 0-1,0-1 1,0 1 0,1 0-1,-1 0 1,0 0-1,0-1 1,0 1-1,1 0 1,-1 0 0,0 0-1,0 0 1,1-1-1,-1 1 1,0 0-1,0 0 1,1 0 0,-1 0-1,0 0 1,0 0-1,1 0 1,-1 0-1,0 0 1,1 0 0,-1 0-1,0 0 1,0 0-1,1 0 1,-1 0-1,0 0 1,1 0 0,4 13-95,-2 25 77,-4-7 27,-1 1 0,-1-1 0,-2 0 1,-1 0-1,-1 0 0,-2-1 0,-1 0 1,-15 31-1,23-58-9,-1 4 88,0 0 0,-1-1 0,0 0 1,0 1-1,-6 5 0,9-11-49,0 1 0,-1-1 0,1 0 0,-1 0 0,0 0 0,1 0 0,-1 0 0,0 0 0,1 0 0,-1-1 0,0 1 0,0-1 0,0 1 0,0-1 0,1 0 0,-1 1 0,0-1 0,0 0 0,0 0 0,0 0 0,0-1 0,0 1 0,0 0 0,-2-2 0,2 2-28,0-1 0,0 1 0,0-1 0,-1 0 1,1 0-1,0 0 0,1 0 0,-1 0 0,0 0 1,0-1-1,0 1 0,1-1 0,-1 1 0,1-1 1,-1 1-1,1-1 0,0 0 0,-1 0 1,1 0-1,0 0 0,0 0 0,0 0 0,1 0 1,-1 0-1,0 0 0,1 0 0,0-1 0,-1 1 1,1 0-1,0 0 0,0 0 0,0-1 0,0 1 1,0 0-1,1 0 0,-1 0 0,1-1 0,0 1 1,-1 0-1,1 0 0,0 0 0,0 0 0,0 0 1,0 0-1,1 1 0,-1-1 0,0 0 0,1 1 1,0-1-1,-1 0 0,1 1 0,2-2 0,3-1-12,0 0 0,-1 0 0,2 1 0,-1 0 1,0 0-1,0 1 0,1 0 0,0 0 0,-1 1 0,16-1 0,6 1 37,46 5 1,-58-2-79,25 2 59,50 3 111,-90-8-722,0 2 1,0-1-1,1 0 0,-1 0 1,0 1-1,0-1 1,1 1-1,-1 0 1,0-1-1,0 1 1,0 0-1,0 0 0,2 2 1,9 7-2233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6:41.0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111 850 1568,'-26'3'501,"25"-3"-483,0 0-1,0 0 0,0 0 1,0 0-1,0 1 0,0-1 1,0 0-1,0 1 1,0-1-1,0 0 0,0 1 1,0-1-1,0 1 0,0 0 1,1-1-1,-1 1 0,0-1 1,0 1-1,0 1 1,-2 1 125,-3 2 980,-1 1-1,-10 12 1,-4 4 1754,9-10 2115,15-17-4550,1 1 1,-1 0 0,1 0-1,7-6 1,9-9 69,11-17-119,-2-2 1,-1 0-1,43-84 0,-49 83-297,35-46 0,-57 84-102,1 0 0,0 0 0,-1 0-1,1 0 1,0 0 0,0 0 0,0 0-1,0 1 1,0-1 0,0 0-1,0 1 1,2-2 0,-3 2 7,1 0 0,-1 0 0,0 0 0,1 0 0,-1 0 1,1 0-1,-1 0 0,0 0 0,1 0 0,-1 0 0,0 0 0,1 0 0,-1 0 0,0 1 0,1-1 1,-1 0-1,0 0 0,1 0 0,-1 0 0,0 1 0,1-1 0,-1 0 0,0 0 0,1 1 0,-1-1 0,0 1 1,2 1 9,-1 0 0,0 1 1,-1-1-1,1 0 1,0 1-1,0-1 1,-1 1-1,0-1 0,1 1 1,-1-1-1,0 3 1,-3 58 216,-11 62 0,7-74-7,6-32 31,3-10 54,-2-9-297,0 0-1,0 0 0,0 0 0,1 1 0,-1-1 0,0 0 1,0 0-1,0 0 0,0 0 0,0 0 0,0 0 0,0 0 1,1 1-1,-1-1 0,0 0 0,0 0 0,0 0 0,0 0 1,0 0-1,1 0 0,-1 0 0,0 0 0,0 0 0,0 0 1,0 0-1,0 0 0,1 0 0,-1 0 0,0 0 0,0 0 1,0 0-1,0 0 0,0 0 0,1 0 0,-1 0 0,0 0 1,0 0-1,0 0 0,0-1 0,0 1 0,1 0 0,3-4 59,0 0 0,0 0 0,0-1 0,0 0-1,-1 1 1,0-1 0,4-8 0,2-2 6,38-57 39,73-85 0,-116 151-138,2 0-31,-1 0-1,0 0 0,1 1 0,0-1 0,14-8 0,-20 13 49,1 1 0,-1 0 0,1-1 0,-1 1 0,1 0 0,-1-1 0,1 1 0,0 0 0,-1 0 0,1 0 0,-1-1-1,1 1 1,0 0 0,-1 0 0,1 0 0,0 0 0,-1 0 0,1 0 0,0 0 0,-1 0 0,1 1 0,0-1 0,-1 0 0,1 0 0,-1 0 0,1 1 0,-1-1 0,1 0 0,0 1 0,-1-1 0,1 0 0,-1 1 0,1-1-1,-1 1 1,0-1 0,1 1 0,-1-1 0,1 1 0,-1-1 0,0 1 0,1-1 0,-1 1 0,0 0 0,0-1 0,1 1 0,-1-1 0,0 2 0,1 3 11,-1-1 1,1 1 0,-1-1 0,0 1-1,0 4 1,-1-5-1,-15 126 89,4-57-38,11-68 1,1 0-1,-1 0 1,1 0-1,0 0 1,1 0-1,0 10 1,0-14-29,-1 0-1,1 1 1,-1-1 0,1 1 0,0-1 0,0 0-1,-1 0 1,1 1 0,0-1 0,0 0-1,0 0 1,0 0 0,0 0 0,0 0 0,1 0-1,-1 0 1,0-1 0,0 1 0,1 0-1,-1-1 1,0 1 0,1-1 0,-1 1-1,1-1 1,-1 0 0,1 1 0,-1-1 0,2 0-1,3 0 18,1 0 0,-1 0-1,0-1 1,0 0-1,0 0 1,0 0-1,0-1 1,0 0 0,0 0-1,-1-1 1,1 1-1,-1-1 1,1 0-1,-1-1 1,8-6 0,1-2 10,0-1 0,-1-1 1,21-27-1,-3-2-15,44-83 1,-68 114-59,-5 9-68,0-1 0,1 0 0,-2 0 0,1 0 0,2-8 0,-4 19 28,-2-1 0,1 1 0,-1-1 0,-2 7-1,-2 10-27,0 0 57,2 1-1,1 1 0,0-1 0,2 33 0,2-48 71,0-1-1,0 1 0,0 0 0,1-1 1,0 1-1,1-1 0,0 0 0,0 0 1,1 0-1,0 0 0,0-1 0,1 1 1,0-1-1,0 0 0,11 10 0,-15-16-10,0 0-1,0 0 1,1 0-1,-1 0 1,0 0-1,0 0 1,1 0-1,-1-1 1,1 1-1,-1 0 0,0-1 1,1 1-1,-1-1 1,1 0-1,-1 1 1,3-1-1,-3 0-11,0 0 0,0-1 0,0 1 0,0 0 0,0-1 0,0 1 0,0 0 0,0-1 0,0 1 0,0-1 0,0 0 0,0 1 0,0-1 0,0 0 0,0 1 0,-1-1 0,2-1 0,1-2 0,-1 1 0,0-1-1,0 0 1,0 0-1,-1 1 1,1-1-1,-1 0 1,0-1-1,0 1 1,1-8-1,-1-18-16,-1 0-1,-2 0 0,-5-31 1,6 53-3,-1 1 1,1 0 0,-2-1-1,1 1 1,-7-13 0,8 18-6,0 0 0,0 0 0,0 1 1,0-1-1,0 0 0,-1 0 0,1 1 0,-1-1 0,1 1 1,-1-1-1,0 1 0,1 0 0,-1 0 0,0-1 1,0 1-1,0 1 0,0-1 0,0 0 0,0 0 1,0 1-1,0-1 0,-1 1 0,-2-1 0,5 1 5,0 0-1,0 0 1,-1 0 0,1 0-1,0 0 1,0 0-1,-1 0 1,1 0-1,0 0 1,0 0-1,-1 0 1,1 1 0,0-1-1,0 0 1,-1 0-1,1 0 1,0 0-1,0 0 1,-1 0 0,1 1-1,0-1 1,0 0-1,0 0 1,0 0-1,-1 1 1,1-1-1,0 0 1,0 0 0,0 0-1,0 1 1,0-1-1,0 0 1,-1 0-1,1 1 1,0-1 0,0 0-1,0 0 1,0 1-1,4 12-163,11 11 161,-14-23 25,0 1 1,1 0-1,-1-1 0,1 1 1,-1-1-1,1 0 1,0 1-1,-1-1 0,1 0 1,0 0-1,0 0 0,0 0 1,0-1-1,0 1 1,0 0-1,3 0 0,-2-1 0,1 0 0,-1 0 0,1 0-1,-1 0 1,1-1 0,-1 1 0,1-1-1,-1 0 1,5-1 0,1-3 4,1 1-1,-1-1 1,0-1 0,-1 1 0,1-1-1,8-9 1,102-104 15,-43 41 83,-49 51-109,-2-1 0,39-54 0,-51 62 24,-1-1 0,-1 0 0,-1 0 0,0-1 0,8-33 0,-6 8-242,-12 41 68,-5 11 19,-5 11-7,-5 16 116,0 0 1,3 1-1,0 1 0,-10 53 0,12-13 60,-1 102 0,11-166-31,1 113 205,0-99-124,1 0 0,2-1-1,6 26 1,-2-18 33,-6-20-5,0-1 0,1 0 1,1 0-1,7 18 0,-10-27-141,-1 0-1,0-1 1,1 1-1,-1 0 0,1-1 1,-1 1-1,1 0 1,-1-1-1,1 1 1,-1-1-1,1 1 0,-1-1 1,1 1-1,0-1 1,-1 1-1,1-1 1,0 0-1,-1 1 1,1-1-1,0 0 0,0 0 1,-1 0-1,1 1 1,0-1-1,0 0 1,-1 0-1,2 0 0,-1-1-165,0 1 0,0-1 0,0 1 0,-1-1 0,1 0-1,0 1 1,-1-1 0,1 0 0,0 1 0,-1-1-1,1 0 1,-1 0 0,1 0 0,-1 0 0,1 0 0,-1 0-1,0 0 1,0 1 0,1-1 0,-1 0 0,0 0 0,0 0-1,0 0 1,0 0 0,0-2 0,0-7-916,0 0 0,0 0 0,-1 0 0,-1 0 0,1 0 1,-2 0-1,1 0 0,-5-9 0,-11-22-1164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6:41.3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83 4480,'-31'-11'2016,"18"2"-1728,13 1 2368,4 8-1504,5-6 1376,9-3-1472,13-2 928,8 3-1153,19-4 1,4 7-512,14 2-128,-9 3-128,-10 0 32,-3 3-64,-14 2-1152,-4-2 608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7:07.6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0 64,'-5'0'160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7:10.1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285 2424 1248,'0'0'13,"0"0"-1,0 0 1,0 0 0,0 0 0,0 0-1,0 0 1,0 0 0,0 0-1,0 0 1,0 0 0,0 0 0,0 0-1,0 0 1,0 0 0,0 0-1,0 0 1,0 0 0,-1 0 0,1 0-1,0 1 1,0-1 0,0 0-1,0 0 1,0 0 0,0 0-1,0 0 1,0 0 0,0 0 0,0 0-1,0 0 1,0 0 0,0 0-1,0 0 1,-1 0 0,1 0 0,0 0-1,0 0 1,7 15 9338,-6-9-7871,-2-12-448,-6-2 467,7-16 56,1 6-783,-4-33-1,2 46-720,-1-10 234,1 1-1,0 0 1,1-24 0,5-57 349,-1-3 113,-2 63-388,-2 0 0,-6-56 0,5 73-287,0 1 0,3-24-1,-1 19 78,-2-32-1,0 45-170,-2-17 29,2 0 1,1-27-1,2-63 69,-3 70 51,-5-28-38,4 55-49,0-1-1,2-32 1,1-9 280,0 46-285,-1-1 0,0 0 0,-3-16 0,-1-22 97,2 17-77,0 23-50,2 0 0,0-19-1,2-108-70,-3 71 180,-5-50 46,-3 8-53,5 68-169,2 33 31,1-1-1,0 0 1,2-22 0,1 0 97,-2-50 0,-1 30-38,-3 20-123,3 29 58,0-1-1,0 0 1,1 1-1,0-1 1,0 0-1,1-6 1,0 5 52,-1 0 0,0 0 1,-1-8-1,1 10-6,-1 0-1,1 0 1,0 0-1,1 0 1,-1 0 0,1 0-1,0-1 1,2-4 0,-2 5-3,0 0-1,-1 1 1,0-1 0,1 0 0,-2 0 0,0-6 0,1-4 251,-1 15-253,1 0 0,0 0 0,-1-1-1,1 1 1,0 0 0,0 0 0,-1 0 0,1 0-1,-1-1 1,1 1 0,0 0 0,-1 0 0,1 0-1,0 0 1,-1 0 0,1 0 0,0 0 0,-1 0-1,1 0 1,-1 0 0,1 0 0,0 0 0,-1 0-1,1 0 1,0 1 0,-1-1 0,1 0 0,0 0-1,-1 0 1,1 0 0,0 1 0,-1-1 0,1 1 0,-15 7 10,-1 14 66,-20 36-1,19-28-19,-101 154 105,110-171-63,5-9-93,2-2 21,0-1 0,0 1 0,0-1 0,0 0 0,0 0 0,0 1 0,0-1 0,-1 0 0,0 1 0,29-51 482,42-75-241,29-46-446,-89 156 89,-8 12 111,1-1 0,-1 0 1,1 1-1,-1-1 0,1 1 0,0 0 0,0-1 0,0 1 1,0 0-1,1 0 0,-1 1 0,1-1 0,4-3 1,-5 2-10,-2 0 116,2 7 55,4 12-170,-2-9-11,0 0 1,-1 0 0,0 0-1,0 0 1,-1 1 0,3 8-1,5 48 99,-9-54-102,3 74 195,-4-70-169,0 1 0,-2 15 0,-1 9 337,3-38-353,0 0 1,0 0-1,0 0 0,0 0 1,0 0-1,-1 0 1,1 0-1,0 0 0,-1 0 1,1 0-1,-1 0 1,1-1-1,-1 1 0,1 0 1,-1 0-1,0 0 1,1 0-1,-1-1 0,-1 2 1,0-1 12,0 1-1,0-1 1,0 0 0,0 0 0,-1 0-1,1 0 1,0-1 0,-4 2 0,-1-1-16,0 0 0,-1 0-1,0-1 1,-14-1 0,19 1-72,-5-1-289,0 0 0,0 0-1,0-1 1,-13-4 0,20 6 165,1-1 0,-1 1 0,1 0 0,-1-1 0,1 1 0,-1 0 0,1-1 0,-1 1 0,1-1 0,0 1 0,-1 0 0,1-1 0,0 1 0,-1-1 0,1 0 0,-1 0 0,1 1 23,0-1 1,0 1 0,0 0 0,15 1-10672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7:12.0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57 151 1472,'0'0'46,"0"0"1,0 0-1,0-1 0,-1 1 1,1 0-1,0-1 1,0 1-1,0 0 0,-1 0 1,1-1-1,0 1 1,0 0-1,-1 0 0,1 0 1,0-1-1,-1 1 0,1 0 1,0 0-1,0 0 1,-1 0-1,1 0 0,0-1 1,-1 1-1,1 0 0,0 0 1,-1 0-1,1 0 1,0 0-1,-1 0 0,1 0 1,0 0-1,-1 0 1,0 1-1,1-1 89,0 0 0,-1 0 0,1 0 0,0 0 0,-1 0 0,1 0 0,0 0-1,-1 0 1,1 0 0,0 0 0,-1 0 0,1 0 0,0 0 0,-1 0 0,1-1 0,0 1 0,0 0 0,-1 0 0,1 0 0,0 0 0,-1 0 0,1-1 0,0 1 0,0 0 0,-1 0 0,1-1-1,0 1 1,0 0 0,0 0 0,-1-1 0,1 1 0,0 0 0,0-1 0,-3-2 1098,0 0 0,1 0 0,0-1 0,-1 1 0,-1-5 1,-3-5 1671,7 13-2830,0-1 0,0 0 0,0 1 0,0-1 0,0 1 0,0-1 0,0 1 0,0-1 0,1 1 0,-1-1 0,0 0 0,0 1 0,1-1 0,-1 1 0,0-1 1,1 1-1,-1 0 0,1-1 0,-1 1 0,0-1 0,1 1 0,0-1 0,5-6 279,-4 5-249,0-1 1,1 0-1,-1 1 0,1-1 1,-1 1-1,1 0 1,0 0-1,0 0 1,0 0-1,5-2 0,12-8 298,-10 5-257,0 1 0,0 0 0,0 1 0,1 0 0,0 0-1,13-2 1,-20 5-102,0 1 0,1 0 0,-1 0 0,1 1 0,0-1 0,-1 1 0,1 0 0,-1 0 0,1 1 0,0-1 0,-1 1 0,1 0 0,-1 0 0,1 1-1,-1-1 1,0 1 0,0 0 0,7 4 0,-9-4-15,-1-1-1,1 1 1,-1 0-1,0-1 1,1 1-1,-1 0 0,0 0 1,0 0-1,0 0 1,0 0-1,-1 0 1,1 0-1,-1 0 1,1 0-1,-1 0 1,0 0-1,1 0 0,-1 1 1,-1 2-1,1 5 33,-1 0-1,-1-1 1,-2 11-1,-7 19 75,-2 0 0,-1-1 0,-2-1 0,-1 0 0,-40 60 1,55-94-124,1-1 0,-1 1 1,1 0-1,-1 0 0,1 0 0,0 0 1,0 0-1,-1 5 0,2-7-3,0 0 0,0 0 0,0 0 0,0 0 0,0 0 0,0 0 0,0-1-1,1 1 1,-1 0 0,0 0 0,1 0 0,-1 0 0,0 0 0,1 0-1,-1-1 1,1 1 0,-1 0 0,1 0 0,0-1 0,-1 1 0,1 0 0,0-1-1,0 1 1,-1 0 0,1-1 0,0 1 0,0-1 0,0 0 0,0 1-1,-1-1 1,3 1 0,13 4 76,1-1-1,31 4 0,4 0 314,-46-6-319,9 1 91,0 1 0,25 10 0,-36-12-83,0 0 1,0 0 0,0 0 0,0 1 0,-1-1 0,1 1 0,-1 0-1,1 0 1,-1 1 0,0-1 0,0 1 0,-1 0 0,5 7-1,-6-10-71,-1-1-1,0 1 1,0 0-1,0 0 0,0-1 1,0 1-1,0 0 0,0 0 1,0-1-1,0 1 0,0 0 1,0 0-1,0-1 0,0 1 1,-1 0-1,1 0 1,0-1-1,-1 1 0,1 0 1,0-1-1,-1 1 0,1 0 1,-1-1-1,1 1 0,-1-1 1,1 1-1,-1-1 0,0 1 1,1-1-1,-1 1 1,1-1-1,-1 1 0,0-1 1,0 0-1,1 0 0,-1 1 1,0-1-1,-33 12 287,31-12-281,-68 16 20,-88 6 0,147-20-102,3-2-88,-48 6-1924,21-4-2942,35-2 4827,1 0-1,-1 0 0,1 0 1,0 0-1,-1 0 0,1 0 0,0 0 1,-1 0-1,1 0 0,0 0 1,-1 0-1,1 0 0,0 0 1,-1 0-1,1 0 0,0 0 0,-1 0 1,1-1-1,0 1 0,-1 0 1,1 0-1,0 0 0,-1-1 1,1 1-1,0 0 0,-1-1 0,2 1-107,-1-1-1,1 1 0,-1-1 0,1 1 1,-1-1-1,1 1 0,-1-1 0,1 1 0,0 0 1,-1-1-1,1 1 0,-1 0 0,1 0 0,0-1 1,-1 1-1,1 0 0,1 0 0,27-7-4433,10-2 1642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7:12.5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9 5312,'-1'-1'318,"0"0"-10,0 0-1,1 1 1,-1-1 0,0 0-1,0 1 1,0-1 0,0 1-1,1-1 1,-1 1-1,0 0 1,0-1 0,0 1-1,0 0 1,0 0 0,0 0-1,0 0 1,-2 0 0,4 12 6069,8 24-4013,16 21 4,43 70 0,-40-83-1787,3-2 0,1 0 1,41 39-1,-43-51 227,-13-14-1977,8 9-5062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26:08.8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373 0 1472,'-1'0'41,"1"0"0,0 1 0,0-1 0,0 0 0,0 0 0,0 0 0,0 0 1,0 0-1,0 0 0,-1 0 0,1 0 0,0 0 0,0 1 0,0-1 0,0 0 0,0 0 0,0 0 0,0 0 0,0 0 1,0 0-1,0 1 0,0-1 0,0 0 0,0 0 0,0 0 0,0 0 0,0 0 0,0 1 0,0-1 0,1 3 3133,-5-5-1991,1 1-1120,-1 0 1,0 1-1,0 0 0,1 0 1,-1 0-1,0 0 0,-6 2 1,-17 3-54,0 2 1,0 2 0,1 0-1,0 1 1,0 2 0,1 1-1,-42 29 1,58-36 0,-1 1 0,-14 16 0,20-20-46,1 1-1,0-1 1,1 1-1,-1 0 1,1 0-1,-1 0 1,1 0-1,0 0 1,1 1-1,-2 4 1,2-8 35,1 0 1,0 0-1,0 0 1,0 0-1,0-1 1,0 1-1,0 0 1,0 0-1,1 0 1,-1 0-1,0-1 1,0 1-1,1 0 1,-1 0-1,0 0 1,1-1-1,-1 1 1,1 0-1,-1-1 1,1 1-1,0 1 1,1-1 4,0 1 1,0-1 0,0 1-1,0-1 1,0 0 0,0 0-1,4 2 1,3-1 12,0 1 0,0-2 0,10 2 0,30 2 6,76 11 173,-107-12-156,-1 0 0,1 1 0,0 1 0,28 14 0,-24-9 391,-21-11-391,-1 1 0,0-1-1,1 0 1,-1 1-1,1-1 1,-1 0-1,0 1 1,1-1-1,-1 1 1,0-1-1,0 1 1,1-1 0,-1 0-1,0 1 1,0-1-1,0 1 1,1-1-1,-1 1 1,0-1-1,0 1 1,0-1-1,0 1 1,0-1 0,0 1-1,0-1 1,0 1-1,0-1 1,0 1-1,-1 0 1,-3 13 534,-2-7-449,0-1 0,0 0-1,0 0 1,-1-1 0,-12 8-1,15-10-100,-28 16 253,-1-1-1,-62 23 1,44-20-220,-60 27-3061,97-41 1664,9-2-1455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7:12.9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497 1 7808,'-4'0'599,"0"0"1,0 1-1,0 0 1,0-1-1,-1 1 1,1 1 0,1-1-1,-1 1 1,0-1-1,0 1 1,-5 4-1,-2 2 652,1 0 0,-12 13 0,12-12-903,-15 17 1078,1 0-1,-39 57 1,-29 68 1159,61-99-2225,-36 71-147,-8 12-2112,61-111 939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7:18.9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3 2400,'-2'-3'12419,"-1"6"-9951,-1 1-4854,2-3 2374,0 1 0,0 0 0,0 0-1,0 0 1,0 0 0,1 0 0,-2 3 0,3-5 22,-1 1 0,1-1 0,0 0 0,0 1 0,0-1 0,0 0 0,0 1 0,0-1 0,0 0-1,0 1 1,-1-1 0,1 1 0,0-1 0,0 0 0,1 1 0,-1-1 0,0 0 0,0 1 0,0-1 0,0 0 0,0 1 0,0 0 0,1-1 17,-1 0 0,1 1 0,-1-1 0,1 0 0,-1 1 0,1-1 0,-1 0 0,1 0 0,0 1 0,-1-1 0,1 0 0,-1 0 0,1 0 0,-1 0 0,1 0 0,0 0 0,-1 0 0,1 0 0,0 0 0,4 0 155,-1 0 0,1-1 0,0 0 0,-1 0 0,8-3 0,1-4 246,-12 8-419,-1-1 1,0 1 0,0 0 0,1-1-1,-1 1 1,0 0 0,0-1 0,0 1-1,0 0 1,0-1 0,0 1 0,1-1-1,-1 1 1,0 0 0,0-1 0,0 1-1,0-1 1,0 1 0,0 0 0,0-1-1,-1 1 1,1-1 0,0 1 0,0 0-1,0-1 1,0 1 0,0 0 0,-1-1-1,1 0-13,0 1 0,-1 0 0,1-1 0,0 1 0,0 0 0,-1 0 0,1-1-1,0 1 1,-1 0 0,1 0 0,0 0 0,-1-1 0,1 1 0,0 0-1,-1 0 1,1 0 0,0 0 0,-1 0 0,1 0 0,-1 0 0,0 0-1,1 0-16,-6-1-59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8:44.76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1 200 2400,'10'0'2439,"12"-3"-1897,-3-4-85,20-3-1,17-6-137,-20 5-165,1 1 0,42-4 0,-56 10-77,5-1-45,0 2 1,0 1 0,0 2-1,0 0 1,0 2 0,1 1-1,39 10 1,-13 1-23,55 10 172,-81-21-81,0-1-1,0-2 0,0-1 1,35-5-1,31-2-90,180 16 566,-16-4-409,-158-5-41,-91 1-108,404-8 428,-170-4-195,363-27 405,-176 13-709,-314 21 90,234 5 98,-257 3-110,89-2 106,74 3-161,-242-3 7,223 12 228,-26-5-183,-125-7-50,311 3 172,-169-10-49,-5 0-126,262 11 229,-441-5-207,280 7 28,11 2-41,-115-6 258,-121 0-62,0-5 0,106-15 0,33-5-9,48-7 17,-254 22-35,41-13-1,-45 12-92,-16 4-49,-1 1 0,14-7 1,-24 9-29,0-1 0,1 1-1,-1 0 1,1 0 0,-1 0 0,1 0 0,-1 1 0,1-1 0,0 1 0,-1-1 0,1 1 0,0 0 0,-1 0 0,1 0 0,0 1 0,-1-1 0,1 1 0,-1-1 0,1 1 0,0 0 0,-1 0 0,1 0 0,-1 0 0,4 2 0,8 6-29,0 1 1,0 0-1,-1 0 1,0 2-1,-1-1 1,18 23-1,-14-12-10,-1 0 0,0 1 1,16 35-1,-23-40 70,-1-1 1,-1 1 0,0 0-1,-1 0 1,-1 1 0,-1 0-1,2 24 1,-5-38 62,-1 1 0,1-1 0,-1 0 0,-1 6 0,1-10-6,1 0-1,0 0 1,0 0 0,0 0-1,-1 0 1,1-1 0,-1 1-1,1 0 1,-1 0-1,1 0 1,-1 0 0,1 0-1,-1-1 1,0 1 0,1 0-1,-1 0 1,0-1 0,0 1-1,1-1 1,-1 1 0,0-1-1,0 1 1,0-1 0,0 1-1,0-1 1,0 0 0,-1 1-1,0-2-31,1 1-1,-1-1 0,0 1 0,0-1 1,1 0-1,-1 0 0,0 0 1,1 0-1,-3-2 0,-13-7 152,-7 3-232,-1 1 0,0 2-1,0 0 1,-31 0 0,-15-2 102,-28-2 0,-111 7 0,107 2-44,-147 7-346,-191 4 195,244-5 106,-53-3-13,163-1 62,-175 10 73,-103-8 178,298-7-247,-34-1 9,-68-2 26,-181-16 146,2 0-366,125 15 51,-170 7-72,58 11-77,-1 1 82,-11 1 238,77-5-185,-147 7 71,209-13-7,-156-3 260,17-3-229,-42-2-100,-141 0 21,306 7-300,47 1 280,114 2 60,27-4 598,20 0-376,1-1 0,-1-1 0,1 0 0,-20-4 0,18 1-186,-21-5-63,-44-4 0,15 13-150,90 1 265,-17 0-854,25 9-2521,2 4-1401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8:56.5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387 6 2816,'2'-5'4097,"-3"6"-4008,-1 2 166,1-2-226,1-1 0,0 1 0,-1-1 0,1 1 0,0-1 0,-1 1 0,1-1 1,-1 1-1,1-1 0,-1 1 0,1-1 0,-1 0 0,1 1 0,-1-1 0,0 1 0,-35 16 336,1 2-1,1 2 0,1 1 0,1 1 0,2 2 1,-34 34-1,47-39-272,0 1 0,2 1 0,-14 24 0,22-34-55,3-6-10,0 1 1,1 0-1,-1-1 1,2 1-1,-1 0 1,1 1-1,0-1 1,0 0-1,1 0 1,0 1-1,0 9 1,1-14 8,1 1 0,-1 0 0,1-1 1,0 1-1,0 0 0,0-1 1,0 1-1,1-1 0,-1 0 0,1 1 1,0-1-1,0 0 0,0 0 0,0 0 1,1 0-1,-1 0 0,1-1 0,0 1 1,0-1-1,0 0 0,0 1 0,0-1 1,6 2-1,-2 0 53,-1-1-1,1-1 1,0 1 0,0-1 0,0-1-1,0 1 1,0-1 0,0 0-1,0-1 1,0 1 0,0-1 0,1-1-1,-1 0 1,0 0 0,0 0 0,0-1-1,0 0 1,0 0 0,-1 0-1,1-1 1,7-4 0,-8 3-44,0 1 1,-1-1-1,1 0 1,-1 0-1,1 0 1,-1-1-1,-1 0 1,1 0-1,-1 0 1,1-1-1,-2 0 1,1 1-1,-1-1 1,0-1-1,0 1 0,0 0 1,-1-1-1,3-11 1,1-18-107,2-67-1,-7 89-11,0 10 11,-1 0 0,0-1 0,1 1-1,-2 0 1,1 0 0,0 0 0,-2-7 0,1 12 53,1-1-1,0 0 1,0 0 0,-1 0 0,1 0 0,0 0 0,0 0 0,-1 0 0,1 1 0,0-1 0,0 0 0,-1 0 0,1 0 0,0 1 0,0-1 0,0 0 0,0 0 0,-1 0 0,1 1 0,0-1 0,0 0 0,0 0 0,0 1 0,0-1-1,0 0 1,0 1 0,0-1 0,0 0 0,0 0 0,0 1 0,0-1 0,0 0 0,0 0 0,0 1 0,-4 14-176,3-3 184,1 0-1,0 0 1,0 0-1,2 0 0,-1 0 1,1 0-1,1 0 1,0 0-1,1-1 1,5 13-1,-3-11 126,0 1-1,1-1 1,1-1-1,0 1 0,1-1 1,0-1-1,22 21 1,-20-21-75,1-1 184,-1 0 1,25 16-1,-32-23-244,1-1-1,0 0 1,-1 0 0,1 0 0,0-1-1,0 0 1,0 1 0,0-2 0,0 1-1,0-1 1,0 1 0,10-2 0,0 0-341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9:02.6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1 902 2144,'0'0'145,"1"0"1,-1 1 0,1-1-1,-1 0 1,1 0-1,-1 0 1,1 0-1,-1 0 1,1 0 0,-1 0-1,1 0 1,-1 0-1,1 0 1,-1 0-1,1 0 1,-1 0 0,1 0-1,-1 0 1,1 0-1,-1-1 1,1 1-1,-1 0 1,0 0-1,1-1 1,-1 1 0,1 0-1,0-1 1,18-9 1644,-13 6-1639,1-1 0,-1 0 0,0 0 0,0-1 0,-1 0 0,0 0 0,0 0 0,0 0 0,0-1 0,3-7 0,2-7 97,-1 0 1,8-29-1,-15 34-71,-2 14-186,0 1 1,0-1 0,1 0 0,-1 1-1,0-1 1,1 1 0,-1-1-1,1 0 1,-1 1 0,1-1 0,0 1-1,1-3 1,-2 24-995,0-9 1050,1 0-1,0 0 0,0 1 1,1-1-1,0-1 0,1 1 1,6 16-1,-8-24 21,1 0 1,-1 0 0,1 0-1,0 0 1,0 0-1,0 0 1,0-1 0,0 1-1,1-1 1,-1 0-1,1 1 1,-1-1 0,1 0-1,0-1 1,0 1-1,0 0 1,0-1-1,0 0 1,0 1 0,1-1-1,-1 0 1,0-1-1,1 1 1,-1-1 0,0 1-1,1-1 1,-1 0-1,6-1 1,-3 0 52,0 0 0,0-1 0,0 0 0,0 0 0,-1 0 0,1-1 0,-1 0 0,1 0 0,-1 0 0,0-1 0,6-5 0,-3 3-51,-4 3-34,0 0 0,-1 0 0,0 0 0,0-1 0,0 0 0,0 1 0,-1-1 0,1 0 0,-1 0 1,0 0-1,0 0 0,0-1 0,-1 1 0,2-7 0,-2 8-28,-1 0 0,0 0 0,1 1 1,-1-1-1,0 0 0,-1 0 1,1 0-1,0 0 0,-1 1 0,1-1 1,-1 0-1,0 0 0,0 1 1,0-1-1,-1 1 0,1-1 0,0 1 1,-1-1-1,0 1 0,1 0 1,-1 0-1,0 0 0,0 0 0,-1 0 1,-3-3-1,5 4-43,0 0 0,0 0 0,-1 0 0,1 0 0,0 1 0,-1-1 0,1 1 0,0-1 0,-1 1 0,1-1 0,0 1 0,-1 0 0,1-1 0,-1 1 0,1 0 0,-1 0 0,1 0 0,-1 0 0,1 0 0,-1 1 0,1-1 0,0 0 0,-1 1 0,1-1 0,-1 1 0,1-1 0,-3 2 0,2 0-20,1 0-1,-1 0 1,0 0 0,1 0-1,-1 0 1,1 0 0,-1 0-1,1 0 1,0 1 0,0-1-1,0 0 1,0 1 0,1-1-1,-1 1 1,0 4 0,1-3 31,-1-1 1,1 1 0,0 0-1,1 0 1,-1 0 0,0 0-1,1 0 1,0 0 0,0-1-1,0 1 1,1 0 0,-1-1-1,1 1 1,0-1 0,0 1-1,0-1 1,0 0 0,0 0-1,1 0 1,5 5 0,-3-4 83,-1 0 0,1-1 0,0 1 0,0-1 0,1 0 0,-1-1 0,0 1 0,1-1 0,0 0 0,-1-1 0,1 0 0,12 2 0,-8-3 38,0 0 0,0 0 1,0-1-1,0 0 0,0-1 1,0 0-1,0-1 1,-1 0-1,1 0 0,-1-1 1,0 0-1,0-1 0,0 0 1,0-1-1,-1 1 1,8-9-1,-3 2-26,0 0 0,-1-1 0,-1-1 0,0 0-1,-1 0 1,0-1 0,-1-1 0,9-21 0,7-24-39,-3-2 0,-3-1 0,13-71 0,-31 130-28,2-7-45,0-1-1,-1 1 0,-1 0 0,0-1 0,-1 1 1,-2-25-1,1 36 10,1 0-1,0 1 1,0-1 0,0 0-1,0 0 1,0 1-1,-1-1 1,1 0 0,0 0-1,-1 1 1,1-1 0,0 0-1,-1 1 1,1-1 0,-1 0-1,1 1 1,-1-1 0,0 1-1,1-1 1,-1 1 0,1-1-1,-1 1 1,0 0 0,1-1-1,-1 1 1,0 0 0,0-1-1,1 1 1,-1 0-1,0 0 1,0-1 0,1 1-1,-1 0 1,0 0 0,0 0-1,0 0 1,0 1 0,-1-1-2,0 0 0,0 1 0,1 0 1,-1-1-1,1 1 0,-1 0 1,1 0-1,-1 0 0,1 0 0,-1 0 1,1 0-1,0 0 0,-1 1 0,1-1 1,0 0-1,-1 3 0,-4 6 15,1 0 0,0 0 0,1 1 0,0 0 0,1 0 0,-4 19 0,-5 72 59,12-100-37,-3 34 13,2 1 0,2-1 0,2 1 0,11 60 0,-11-88 19,-1 0 1,1 0-1,1 0 1,0 0-1,0-1 1,0 0 0,1 0-1,1 0 1,7 9-1,-9-12 4,1 0-1,-1-1 1,0 0-1,1 0 1,0 0-1,0-1 0,0 0 1,1 0-1,-1 0 1,1 0-1,0-1 1,-1 0-1,1 0 0,0-1 1,10 2-1,-5-3 37,1 0-1,0-1 0,-1 0 1,1 0-1,-1-1 0,18-6 1,63-28 295,-61 23-311,-2-2-1,0-1 1,0-1 0,35-28-1,-35 24 9,-21 16-160,0-1-1,11-10 1,-43 44 40,-30 45-1,28-37 134,20-29-90,1 0 0,0 0 0,1 1 0,-1 0 0,1 0 0,1 0 0,-3 9 0,5-16 24,1-1 0,0 1 0,-1 0 0,1-1 0,0 1 0,0 0-1,0 0 1,0 0 0,0-1 0,0 1 0,0 0 0,0 0 0,0-1 0,0 1-1,0 0 1,0 0 0,1-1 0,-1 1 0,0 0 0,0-1 0,1 1 0,-1 0-1,1-1 1,-1 1 0,0 0 0,1-1 0,-1 1 0,1-1 0,0 1 0,-1 0 0,1-1-1,-1 0 1,1 1 0,0-1 0,-1 1 0,1-1 0,0 0 0,1 1 0,-1-1 43,1 0 1,0 0 0,0 0 0,-1 0 0,1 0 0,0 0-1,-1-1 1,1 1 0,0-1 0,-1 1 0,1-1 0,0 0-1,-1 1 1,1-1 0,1-2 0,1 0-84,0-1 0,0 1 0,-1-1 1,0 0-1,0-1 0,0 1 0,0 0 0,0-1 0,-1 0 1,0 1-1,0-1 0,0 0 0,-1 0 0,1 0 0,-1 0 1,-1 0-1,1-1 0,-1-7 0,1 16 7,0 1 0,0-1 0,0 0 0,0 0 1,0 1-1,0-1 0,1 0 0,0 0 0,-1 0 0,1-1 0,0 1 0,0 0 0,1-1 0,-1 1 0,1-1 0,2 2 0,1 2 22,0-1 0,1-1-1,-1 1 1,1-1-1,0 0 1,9 3-1,-9-5 43,0 0 0,0 0 0,0 0-1,0-1 1,0 0 0,1 0 0,-1-1 0,8 0-1,-10-1-5,-1 1-1,0-1 1,0 0-1,0 0 1,0-1-1,0 1 1,0-1-1,0 0 1,-1 0-1,1 0 1,0 0-1,-1-1 0,0 1 1,1-1-1,3-4 1,0-2-2,-1-1 0,0 1-1,0-1 1,-1 0 0,6-15 0,-6 14 8,7-19 4,-2 0 0,9-37-1,6-65 65,-17 88-46,0-7-133,-2-1 0,-2-67 0,-3 118 52,-1 1-1,0-1 0,0 1 0,0-1 1,0 1-1,0 0 0,0-1 0,0 1 0,0-1 1,0 1-1,0 0 0,0-1 0,0 1 0,0-1 1,-1 1-1,1 0 0,0-1 0,0 1 1,0-1-1,-1 1 0,1 0 0,0-1 0,0 1 1,-1 0-1,1-1 0,0 1 0,-1 0 0,1-1 1,-1 1-14,1 1 0,-1-1 0,0 0 0,1 0 0,-1 1 0,1-1 0,-1 0 0,1 0 0,-1 1 1,1-1-1,0 1 0,-1-1 0,1 0 0,-1 1 0,1-1 0,-1 2 0,-13 22-375,10-6 313,1 0-1,0 0 1,0 33 0,6 57 206,-2-77-116,1 31 28,5 65 93,-5-115-110,0 0-1,1 0 1,0 0 0,1-1-1,1 0 1,-1 0 0,8 12-1,-12-22 17,1 0 0,0 1-1,0-1 1,0 0 0,0 1-1,0-1 1,0 0 0,0 0-1,1 0 1,-1 0 0,0 0-1,1 0 1,-1 0 0,1 0-1,-1-1 1,0 1 0,1-1-1,0 1 1,-1-1 0,3 1-1,-2-1 18,1 0-1,-1 0 0,1 0 1,-1-1-1,0 1 0,1-1 1,-1 1-1,0-1 1,1 0-1,-1 0 0,0 0 1,3-2-1,2-2 27,1 0-1,-1-1 1,0 0-1,-1-1 1,1 1-1,5-9 1,28-44-22,-5 7-22,-28 39-114,-6 11 51,1-1 0,-1 1 0,0 0 0,1 0 0,-1 0 0,1 0 0,0 0 0,2-2 0,-4 4 30,1 0-1,-1 0 1,0 0-1,1 0 1,-1 0-1,0-1 1,1 1-1,-1 0 1,0 0-1,1 0 1,-1 1-1,0-1 1,1 0-1,-1 0 1,0 0-1,1 0 1,-1 0-1,0 0 1,0 0-1,1 0 1,-1 1-1,0-1 1,1 0-1,-1 0 1,0 0 0,0 1-1,1-1 1,-1 0-1,0 0 1,0 1-1,0-1 1,0 0-1,1 1 1,-1-1-1,0 0 1,0 1-1,7 14-27,-5-12 33,10 30-85,-5-15 7,0-1 0,10 18 1,-14-30 112,0 1 1,1-2-1,0 1 1,-1 0-1,2-1 1,-1 1-1,0-1 1,1 0-1,0-1 1,9 6-1,-13-8-11,1 0 0,0 0 1,-1-1-1,1 1 0,0 0 0,0-1 0,-1 0 0,1 1 1,0-1-1,0 0 0,0 0 0,0 0 0,0 0 0,-1 0 0,1-1 1,0 1-1,2-1 0,-1 0 9,0-1 1,0 1-1,0 0 0,-1-1 1,1 0-1,-1 0 1,1 0-1,-1 0 0,4-4 1,3-5 51,-1-1 1,0 0-1,10-22 0,-10 20-68,-3 2-184,0 0 0,-1 0-1,5-21 1,-5 50 21,3 32-1,-6-38 160,0 0-1,1 0 1,0 0-1,0 0 1,2-1-1,-1 1 1,1-1-1,10 19 0,-11-24-74,-3-5 79,0 1-1,0 0 0,1-1 1,-1 1-1,0-1 0,0 1 0,1-1 1,-1 1-1,0-1 0,1 1 0,-1-1 1,0 1-1,1-1 0,-1 1 0,1-1 1,-1 0-1,1 1 0,-1-1 0,1 1 1,-1-1-1,1 0 0,-1 0 0,1 1 1,0-1-1,-1 0 0,1 0 1,-1 0-1,1 0 0,0 0 0,-1 0 1,1 0-1,-1 0 0,1 0 0,0 0 1,-1 0-1,1 0 0,-1 0 0,1 0 1,0 0-1,-1-1 0,1 1 0,-1 0 1,1 0-1,-1-1 0,2 0 0,0 0 13,0-1-1,-1 0 1,1 0-1,0 0 1,0 0-1,-1 0 0,1 0 1,-1 0-1,0 0 1,0-1-1,2-3 1,9-31 60,-8 21-118,0 2 37,-1-1 1,1-18-1,-2 18-12,0 0-1,5-15 1,-7 28-4,1-1-9,-2-11 10,4 11-31,0 1 0,0-1-1,0 1 1,0 0 0,0 0-1,6-4 1,65-34 66,-70 38-33,5-4-20,0 0 0,0 1-1,1 0 1,17-6-1,-26 11 25,-1 0 0,1 0-1,0 0 1,0 0 0,-1 0-1,1 0 1,0 0 0,-1 0-1,1 0 1,0 0 0,-1 0-1,1 0 1,0 1 0,-1-1 0,1 0-1,0 0 1,-1 1 0,1-1-1,-1 0 1,1 1 0,-1-1-1,1 1 1,-1-1 0,1 1-1,-1-1 1,1 1 0,-1-1-1,1 1 1,-1-1 0,0 1-1,1 0 1,-1-1 0,0 1-1,0 0 1,1 0 0,4 27 18,-4-24-23,0 16 2,0 26-1,-2-25-9,3 23 1,-1-38 10,0 1 0,0 0 0,1-1 0,0 1-1,0-1 1,1 1 0,4 8 0,-5-12 21,0-1 0,0 1-1,0 0 1,0-1 0,0 0 0,0 1-1,1-1 1,-1 0 0,1 0 0,0 0-1,-1-1 1,1 1 0,0-1 0,0 1-1,5 1 1,-3-2 17,1 0 1,-1 0-1,0-1 0,0 1 1,0-1-1,1 0 0,-1-1 0,0 1 1,7-2-1,-5 0 1,0 0 0,0 0 0,0 0 0,0-1-1,0 0 1,-1-1 0,0 1 0,0-1 0,0 0 0,0-1 0,0 1 0,-1-1 0,0 0 0,8-11-1,54-104 218,-59 105-341,3-7-428,-8 32 508,-1 1 0,0 0 0,0-1 0,-1 1 0,0 0 0,-1 0 0,-2 15 0,2 4-150,0-29 180,0-1 0,0 1-1,0 0 1,0-1 0,0 1 0,0 0-1,0-1 1,1 1 0,-1 0 0,0-1 0,0 1-1,1-1 1,-1 1 0,0-1 0,1 1-1,0 0 1,1 1-19,-1 0 0,0 0 0,0 0 0,0 0 0,1 1 0,-2-1 0,1 0 0,0 0 0,0 1 0,0 1 0,-1-1 0,1-1 0,0 0 1,-1 0-1,1-1 0,0 1 1,1 0-1,-1 0 0,0 0 1,0-1-1,1 1 0,2 2 1,-4-4-2,0 0-1,0 0 1,0 0 0,-1 0 0,1 0 0,0 0-1,0 0 1,0 0 0,0 1 0,0-1 0,0 0-1,0 0 1,0 0 0,0 0 0,0 0 0,0 0-1,0 0 1,0 0 0,0 0 0,0 1 0,0-1-1,0 0 1,0 0 0,0 0 0,0 0 0,0 0-1,0 0 1,0 0 0,0 1 0,0-1 0,0 0-1,0 0 1,0 0 0,0 0 0,0 0 0,0 0-1,0 0 1,0 0 0,0 0 0,0 0 0,1 1 0,-1-1-1,0 0 1,0 0 0,0 0 0,0 0 0,0 0-1,0 0 1,0 0 0,0 0 0,0 0 0,0 0-1,1 0 1,-1 0 0,0 0 0,0 0 0,0 0-1,0 0 1,0 0 0,0 0 0,1 0 0,5 5-84,-6-5 84,4 3-11,4 6 123,-7-8-110,0 1 1,0-1-1,0 1 1,1-1-1,-1 0 1,0 0-1,1 0 1,-1 0-1,1 0 1,-1 0-1,1 0 1,1 0-1,-2 0 9,-1-1 0,0 0-1,1 0 1,-1 0 0,0 0-1,0 0 1,1 0 0,-1 1 0,0-1-1,1 0 1,-1 0 0,0 1-1,0-1 1,1 0 0,-1 0-1,0 1 1,0-1 0,0 0 0,1 0-1,-1 1 1,0-1 0,0 0-1,0 1 1,0-1 0,0 0 0,0 1-1,0-1 1,0 0 0,0 1-1,0-1 1,0 0 0,0 1 0,0-1-1,0 0 1,0 1 0,0-1-1,0 0 1,0 1 0,0-1 0,0 0-1,0 1 1,-1-1 0,-9 16-143,5-9 64,4-5 78,0 0-1,-1 0 1,1-1-1,0 1 0,-1-1 1,1 1-1,-1-1 0,0 1 1,1-1-1,-1 0 0,0 0 1,-3 2-1,-26 12-131,18-11 163,0-1-1,1-1 1,-27 3-1,-41-3 364,79-2-399,0 0 0,1 0 1,-1 0-1,0 0 0,0 0 1,0 0-1,0-1 0,0 1 1,1 0-1,-1 0 0,0-1 1,0 1-1,0-1 0,1 1 1,-1 0-1,0-1 0,-1-1 1,12 4-54,0-2 1,-1 1-1,16-2 1,-2 0-25,9-1 148,-1-1 0,43-9-1,-57 8 34,-13 3-92,1 0 0,-1-1 1,1 0-1,-1 0 0,0 0 0,0 0 0,0-1 0,0 0 0,-1 1 0,1-1 0,-1-1 0,0 1 0,5-5 0,-1-1 46,-1 0 0,0-1 1,0 1-1,5-12 0,1-16-143,-11 35 88,-1 0 0,1 0 0,-1 0-1,0 0 1,0 0 0,0 0 0,0 0 0,0 0-1,0-2 1,0-11-145,26-108 201,-5 48-103,-11 41 222,1 2-129,1 1-1,17-32 1,-16 38-53,-1 0 0,-2-1 0,10-37 1,-14 38-26,-3 14 30,0 0 0,-1 0 0,1-17 0,-5 15-215,2 13 198,-1 0 0,1 0 0,0 0 0,0 0 0,0 0 0,-1 0 0,1 0 0,0 0 0,0 0 0,0 0 0,-1 0 0,1 0 0,0 0 1,0 0-1,0 0 0,0 1 0,-1-1 0,1 0 0,0 0 0,0 0 0,0 0 0,0 0 0,-1 0 0,1 0 0,0 1 0,0-1 0,0 0 0,0 0 0,0 0 0,0 0 1,-1 0-1,1 1 0,0-1 0,-11 20-374,-5 13 205,3-5 116,-18 52-1,20-34 80,2 0 0,2 1 0,2 0 1,2 0-1,5 63 0,-1-95-4,0 0-1,1 0 1,1 0 0,0-1 0,1 1-1,1-1 1,12 26 0,-14-34 19,1 0 0,-1-1 0,1 1 0,0-1-1,0 0 1,1-1 0,0 1 0,9 7 0,-10-9 11,0-1 0,0 0 0,1 0 0,-1 0 0,0 0 0,1-1-1,-1 0 1,1 0 0,-1 0 0,1 0 0,-1-1 0,1 0 0,8 0 0,-1-2-5,-1-1 1,1 0-1,-1 0 1,1-1-1,-1-1 0,0 0 1,-1 0-1,1-1 1,-1 0-1,0-1 1,15-14-1,-2-2 33,34-47 1,-48 58-88,-1-1 1,8-16 0,-1-1 74,-12 27-297,-4 6 115,-1 2 111,-1 6-90,-6 15 102,2 0 1,1 1-1,1 0 1,-3 44-1,8-66 7,0 0 0,0 0 0,1 0 0,0 0 0,0 0 0,0 0 0,0 0 0,1 0 0,0-1 0,0 1 0,0 0 0,1-1 0,2 5 0,-3-9 29,-1 1 1,0 0-1,1 0 0,-1-1 1,1 1-1,-1-1 1,0 1-1,1-1 1,-1 0-1,1 0 0,-1 1 1,1-1-1,-1 0 1,1 0-1,-1-1 1,1 1-1,-1 0 0,3-1 1,0 0-12,1 0-1,-1 0 1,1-1 0,5-2 0,1-2 10,-1-1 1,13-12-1,-9 8-59,-5 3 55,-1 0 0,12-14 0,-14 15-24,0 0 0,0 0 0,1 0 0,15-10 0,36-21-85,-50 32-13,-4 4 78,-3 12-89,-1-7 60,-1 9 20,0-1-1,-6 21 0,4-19 38,-2 26 1,4-35 2,1 0 1,0 1-1,1-1 1,-1 0-1,1 0 1,0 1-1,0-1 0,0 0 1,0 0-1,3 4 1,-3-5-14,0 0 0,0-1 0,0 0 0,0 1 0,1-1 0,-1 0 0,1 1 0,0-1 0,0 0 0,-1 0 0,2 0 0,-1-1 0,0 1 0,0 0 0,0-1 0,1 1-1,-1-1 1,1 0 0,-1 0 0,1 0 0,-1 0 0,1 0 0,0-1 0,2 1 0,26 3 177,-1-1-1,31-2 1,-60-1-348,14-2-629,-8-1-1725,-8-20-8903,0 3 8039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9:03.0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17 4736,'-18'-17'3168,"23"17"-3264,3 0 32,-3 0 0,-2 0 64,2 0-160,0 0 96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9:03.3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53 4992,'-18'-16'2240,"41"21"-1952,-6-5 416,11 0-448,11-5 544,5 5-480,19-3 0,2-2-192,16-7 192,-1 9-192,-4-5 32,-14 8-96,-13-5 160,-9 5-128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9:04.6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8 2240,'0'0'38,"0"0"0,0 0 0,0 0 0,0-1 0,0 1 0,0 0 0,0 0 0,0 0 0,0-1 0,0 1 0,0 0 0,0 0 0,0 0 0,0-1 0,0 1 0,-1 0 0,-3-2 3326,5 4-3219,0 0-1,-1-1 0,1 1 0,0 0 0,0-1 0,-1 1 0,1-1 0,0 0 0,1 1 1,-1-1-1,0 0 0,0 0 0,2 2 0,19 14 862,-16-14-819,1 0 0,-1 0 0,1-1 0,0 0 0,0 0 0,0 0 0,0-1 0,0 0 0,0 0 0,10-1 0,7-1 124,41-8-1,-43 5-97,135-27 598,-80 14-507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9:10.0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270 873 2720,'0'0'2965,"-1"-12"-410,-1 9-2426,0-1 0,0 1 0,-1 0 0,1 0 0,-1 0 0,0 0 0,0 0 0,0 0 0,-6-3 0,0 0 51,-1 0 0,-15-7-1,21 12-186,0-1 1,0 1-1,1 0 0,-1 0 1,0 0-1,-1 1 0,1 0 1,0 0-1,0 0 0,0 0 1,0 0-1,-7 2 0,5 0 15,-1 0 0,1 0-1,0 1 1,0 0 0,0 0-1,0 0 1,-8 7 0,7-5 7,0 1 1,1 0-1,-1 1 1,1-1-1,1 1 1,-1 0-1,1 1 1,0 0-1,1-1 1,0 1-1,0 1 1,-3 10-1,6-14 9,0 1 1,0-1-1,1 1 1,-1-1-1,2 1 1,-1-1-1,0 1 1,1-1-1,0 1 1,1-1-1,-1 0 1,1 1-1,0-1 0,0 0 1,6 9-1,-1-2 96,1-1 0,0 0-1,0 0 1,1-1 0,14 12-1,-17-17-38,-1-1 1,1 0-1,1 0 0,-1-1 0,0 1 0,1-1 0,0-1 0,0 1 1,-1-1-1,1-1 0,1 1 0,-1-1 0,14 0 0,-7-1 40,0 0-1,0-1 0,0-1 1,0 0-1,0-1 1,15-6-1,-22 7-76,1-1-1,-1 1 1,0-2 0,0 1 0,0-1-1,0 0 1,-1 0 0,0-1 0,11-10-1,-8 6 64,18-17 136,39-47-1,-63 68-184,10-13-141,1 1 1,1 0-1,24-21 1,-35 34 44,1 0 1,-1 1-1,1-1 0,0 1 1,0 0-1,0 1 1,1-1-1,-1 1 0,1 0 1,-1 1-1,1-1 1,0 1-1,0 0 1,-1 1-1,1-1 0,0 1 1,0 0-1,9 2 1,16 5 95,0 1 1,45 20 0,-98-41 1898,2 7-1946,0 0 0,0 1-1,-35-3 1,48 7-40,-1 1 0,1 0 0,0 1 0,0 0-1,0 0 1,0 0 0,0 1 0,0 0-1,0 0 1,0 1 0,1 0 0,-1 0 0,1 1-1,-8 5 1,5-2 21,1 0 0,-1 1 0,1 1 0,1-1 0,-1 1 0,2 1 0,-1-1 0,-9 21 0,12-22-7,0 0 0,1-1 0,1 1 0,-1 0 0,1 0 0,1 1 0,-1-1 0,1 0 0,1 1 0,0-1 0,0 1 0,2 15 1,-1-21 33,0-1 0,0 1 0,0 0 0,0-1 1,0 1-1,1-1 0,-1 0 0,1 1 1,-1-1-1,1 0 0,0 0 0,0 0 0,0 0 1,0-1-1,0 1 0,1 0 0,-1-1 1,0 1-1,1-1 0,-1 0 0,1 0 1,-1 0-1,1 0 0,0 0 0,-1-1 0,1 1 1,5-1-1,-2 1 55,0-1 0,0 0 1,0 0-1,0 0 0,0-1 0,-1 0 1,1-1-1,0 1 0,0-1 0,-1 0 1,11-5-1,-9 2-20,0 0 0,0 0 1,-1 0-1,1-1 0,-1 0 0,-1 0 0,1-1 1,-1 0-1,0 0 0,-1 0 0,5-8 1,-1-3-1,0-1 1,-1 0 0,7-31-1,-11 39-105,0 0 0,-1 0 0,-1 0 0,0 0 0,0 0 0,-3-20 0,2 31 37,0-1-1,0 1 1,0 0 0,0-1 0,0 1 0,0-1-1,0 1 1,0 0 0,-1-1 0,1 1 0,0-1-1,0 1 1,0 0 0,-1-1 0,1 1 0,0 0-1,0-1 1,-1 1 0,1 0 0,0 0 0,-1-1-1,0 1 1,-5 4-281,5-2 254,-1 0 0,1 0 0,0 0 0,0 0 0,0 0 0,0 1 0,0 2 1,-1 5 26,1 1 0,0 0 0,1 0 0,0 0 0,1 0 1,0-1-1,1 1 0,0 0 0,0-1 0,2 1 1,-1-1-1,1 0 0,8 14 0,-9-18 33,1 0-1,0 0 0,0 0 1,0-1-1,1 0 1,0 0-1,0 0 0,0-1 1,11 8-1,-11-10 8,-1 1 1,1-1-1,0 0 0,0 0 0,0-1 0,0 0 1,0 1-1,0-2 0,0 1 0,1-1 1,-1 1-1,0-1 0,0-1 0,7 0 1,-7 0 26,0-1 0,0 1 0,0-1 0,0 0 0,-1 0 0,1-1 1,-1 1-1,1-1 0,-1 0 0,0 0 0,6-7 0,2-2-34,-1 0-1,14-22 1,-4 0 75,24-52 0,-29 53-80,35-63 220,41-90 5,-84 164-245,0-1 1,-1 0-1,-1 0 0,-2 0 0,0-1 0,1-39 0,-5 59 14,-2-56-1,1 53-77,0 1-1,0-1 1,0 1-1,-1 0 1,0 0-1,0 0 1,-4-8-1,6 13 57,-1 0 0,1 1 0,-1-1 0,0 0 0,1 0 0,-1 0 0,1 1 0,-1-1 0,0 0 0,0 0 0,0 1 0,1-1 0,-1 1 0,0-1 0,0 1 0,0-1 0,0 1 0,0-1 0,0 1 0,0 0 0,0 0 0,0-1 0,0 1 0,0 0 0,0 0 0,0 0 0,0 0 0,0 0 0,0 0 0,0 1 0,0-1 0,0 0 0,0 0 0,0 1 0,0-1 0,0 0 0,0 1 0,0-1 0,1 1 0,-1 0 0,0-1 0,-1 2 0,-1 1-3,-1 0-1,0 0 1,1 0-1,0 1 1,0 0 0,0-1-1,-5 9 1,-4 13-73,0 1 0,2 0 0,-11 42 0,9-18-82,-5 54 0,15-73 193,1 1-1,1-1 1,1 1 0,2-1-1,2 0 1,1 0 0,12 41-1,-14-62 23,-1 0 0,1 0 0,1-1 0,-1 1 0,2-1 0,-1 0 0,1 0 0,1-1 0,0 0 0,9 9 0,-9-11-12,0 0-1,0-1 1,0 0 0,1 0 0,0-1 0,0 0 0,0 0 0,1-1 0,-1 0 0,1 0 0,0-1 0,11 1 0,-12-2 19,0 0 0,0-1 1,0 0-1,0-1 0,0 0 1,0 0-1,0-1 0,0 0 1,0 0-1,-1-1 0,1 0 1,-1 0-1,0-1 0,1 0 1,-2 0-1,1 0 0,10-10 1,-4 2 12,0-2 0,0 1 1,-2-2-1,0 1 0,0-1 1,13-29-1,-15 27-27,-1 2-87,-1 1 0,2 0 0,0 0 0,12-14 0,-20 27 36,0 0 0,0 0 0,0 0-1,0 0 1,0 0 0,0 1-1,0-1 1,0 0 0,0 1-1,0-1 1,0 0 0,0 1-1,0-1 1,0 1 0,1 0-1,-1-1 1,0 1 0,0 0-1,1 0 1,-1 0 0,0 0-1,0 0 1,1 0 0,-1 0 0,0 0-1,0 1 1,1-1 0,-1 0-1,0 1 1,0-1 0,0 1-1,0-1 1,1 1 0,-1 0-1,0-1 1,0 1 0,0 0-1,0 0 1,-1 0 0,1-1-1,0 1 1,0 0 0,0 0-1,-1 0 1,1 1 0,0 0-1,14 22-45,-10-18 76,0 1 0,-1 1 0,0-1 0,0 0 0,0 1-1,2 10 1,-6-11 280,-4-6-15,-10-10 122,-4-2-376,4 3-9,-1 0 1,0 1 0,0 1-1,-22-5 1,32 9-41,0 1 0,0 1 0,0-1 0,-1 0 0,1 1 1,0 0-1,0 1 0,0-1 0,0 1 0,0 0 0,0 0 0,0 0 0,0 1 0,0 0 1,0 0-1,0 0 0,1 0 0,-8 6 0,8-5 16,1 0 0,-1 1 0,1-1 0,0 1 0,0 0 0,0-1 1,1 1-1,-1 1 0,1-1 0,0 0 0,0 1 0,0-1 0,1 1 0,0-1 0,0 1 0,0 0 0,0-1 0,1 1 0,-1 0 0,1 0 0,1-1 0,-1 1 0,1 0 1,1 7-1,1-1 9,0-1 0,0 0 0,1 0 0,0-1 1,1 1-1,0-1 0,0 0 0,1 0 0,1 0 1,7 9-1,-5-9 37,0 0 0,1-1 0,0 0 0,0 0 0,1-1 0,0-1 0,0 0 0,21 9 0,-27-13-4,0-1-1,0 1 1,1-1 0,-1 0 0,1 0 0,-1 0 0,1-1-1,-1 0 1,1 0 0,0 0 0,-1-1 0,1 0 0,-1 0-1,1 0 1,-1 0 0,0-1 0,0 0 0,1-1-1,-1 1 1,0-1 0,-1 0 0,7-4 0,0-3 28,0-1 0,0 0 0,-1 0 0,16-25 0,26-56 114,-21 37-120,-26 47-42,2-6-149,1 0-1,1 1 1,1 0 0,19-21 0,-29 34 128,0 0 0,0 0 0,0-1 0,0 1 0,1 0 0,-1 0 0,0 0 0,0 0-1,0 0 1,0 0 0,1 0 0,-1 0 0,0 0 0,0 0 0,0 0 0,1 0 0,-1 0 0,0 0 0,0 0 0,0 0 0,0 0 0,1 0 0,-1 0-1,0 0 1,0 0 0,0 0 0,1 0 0,-1 0 0,0 0 0,0 0 0,0 1 0,0-1 0,0 0 0,1 0 0,-1 0 0,0 0 0,0 0 0,0 0-1,0 1 1,0-1 0,0 0 0,0 0 0,1 0 0,-1 0 0,0 1 0,0-1 0,0 0 0,0 0 0,0 0 0,0 1 0,0-1 0,0 0-1,0 0 1,0 0 0,0 0 0,0 1 0,0-1 0,0 0 0,0 0 0,0 0 0,0 1 0,-1-1 0,2 19 47,-1-14-95,0 2-20,4 90-191,-3-85 293,1 0 0,1-1 0,-1 1 0,2-1 0,0 1 0,7 12-1,-10-21-17,3 6 42,1 0 1,0 0 0,1-1-1,0 1 1,9 9 0,-14-17-31,1 1 0,-1-1-1,1 1 1,0-1 0,0 0 0,0 0 0,-1 0 0,1 0-1,0 0 1,1 0 0,-1 0 0,0-1 0,0 1 0,0-1 0,0 1-1,0-1 1,1 0 0,-1 0 0,0 0 0,0 0 0,0 0-1,1-1 1,-1 1 0,0 0 0,0-1 0,0 0 0,0 0 0,0 1-1,0-1 1,3-2 0,8-5 28,0-1 0,0 0 0,-1-1 0,-1 0 0,0-1 0,0 0 1,13-18-1,-6 3-58,-2 0 1,23-49 0,-31 64-276,-8 11 275,0 0 0,1 1 0,-1-1-1,0 0 1,0 0 0,0 0 0,1 0-1,-1 1 1,0-1 0,0 0 0,0 0 0,0 1-1,0-1 1,1 0 0,-1 0 0,0 1-1,0-1 1,0 0 0,0 0 0,0 1 0,0-1-1,0 0 1,0 0 0,0 1 0,0-1-1,0 0 1,0 0 0,0 1 0,-2 30-273,1-27 267,-4 36-55,1-18-11,1 1 0,1 33 0,2-51 102,0 1 0,1-1-1,0 1 1,0-1-1,0 1 1,1-1 0,-1 1-1,1-1 1,0 0-1,1 0 1,0 0 0,-1 0-1,1-1 1,1 1-1,4 4 1,-7-7 2,1 0-1,0-1 1,-1 0 0,1 1-1,0-1 1,0 0-1,0 0 1,0 0 0,0 0-1,0 0 1,0-1 0,0 1-1,1 0 1,-1-1-1,0 0 1,0 1 0,0-1-1,1 0 1,-1 0-1,0-1 1,0 1 0,1 0-1,-1-1 1,0 1 0,0-1-1,0 0 1,0 1-1,0-1 1,0 0 0,0-1-1,0 1 1,0 0-1,0 0 1,3-4 0,2-3-3,0-1 0,-1-1 1,0 1-1,-1-1 0,0 0 1,0 0-1,-1 0 0,4-15 1,6-13-1,-6 17-21,55-130 181,-38 99-119,0 1-33,-2 0 0,26-88 1,-33 77-54,-3-1 0,-2 0 0,3-108 0,-14 166-24,0 1 0,0 0 1,0-1-1,-1 1 1,1 0-1,-1 0 0,0-1 1,-1 1-1,1 0 1,-1 0-1,1 0 0,-1 0 1,-3-4-1,4 7 34,1 1 0,-1 0 0,1-1 0,-1 1-1,1 0 1,-1-1 0,1 1 0,-1 0 0,0 0 0,1-1 0,-1 1-1,1 0 1,-1 0 0,0 0 0,1 0 0,-1 0 0,1 0 0,-1 0-1,0 0 1,1 0 0,-1 0 0,1 0 0,-1 0 0,0 0 0,1 1 0,-1-1-1,1 0 1,-1 0 0,1 1 0,-1-1 0,1 0 0,-1 1 0,1-1-1,-1 0 1,1 1 0,-1-1 0,1 1 0,-1 0 0,-2 2-35,1 0 1,0 0-1,-1 0 1,1 1-1,-2 3 0,-2 9-4,-1 0-1,2 1 1,0-1-1,2 1 1,-3 20-1,-4 88-5,10-120 55,-1 24-24,1 0 0,1 0 0,8 41 0,-1-23 77,31 138-105,-33-165 73,0 0 0,2-1 0,0 0 0,1 0 0,1-1 0,25 34 0,-31-48 21,0 1-1,1-1 0,-1 0 0,1 0 0,0 0 0,0-1 0,1 1 0,-1-1 0,1-1 0,-1 1 0,1-1 0,0 0 0,0 0 0,0 0 0,0-1 0,0 0 0,1 0 1,-1-1-1,10 0 0,-7-1 14,0 0 1,0 0 0,0-1-1,0 0 1,0 0 0,-1-1 0,1-1-1,-1 1 1,0-1 0,0-1-1,0 1 1,14-12 0,-3-1-80,0-2 0,30-38 0,24-48 165,-70 101-120,-2 3-32,-1 1 1,1-1 0,-1 1 0,1-1-1,-1 0 1,0 1 0,1-1 0,-1 0-1,0 1 1,1-1 0,-1 0 0,0 0-1,0 1 1,1-2 0,-6 5-136,-16 36 70,1 0 0,3 1 0,1 1 0,-16 67 0,30-101 73,1-1 0,1 1 0,-1-1-1,1 1 1,1 6 0,-1-10 27,0 0 0,0 1 0,1-1 0,0 0 0,0 0 0,0 1 0,0-1 0,0 0 0,0 0-1,4 4 1,-5-6-3,0-1-1,0 1 0,1-1 1,-1 0-1,1 1 1,-1-1-1,0 1 0,1-1 1,-1 0-1,1 1 0,-1-1 1,1 0-1,-1 0 0,1 1 1,-1-1-1,1 0 0,-1 0 1,1 0-1,-1 1 0,1-1 1,0 0-1,-1 0 0,1 0 1,-1 0-1,1 0 1,-1 0-1,1 0 0,0-1 1,-1 1-1,1 0 0,-1 0 1,1 0-1,-1 0 0,1-1 1,14-12 183,-12 9-135,2-1-16,-1 0 1,0-1-1,0 1 1,-1-1 0,1 0-1,3-10 1,12-40 149,-12 34-153,6-22-158,15-85 0,-28 126-192,-1 4 85,-3 8-32,-6 20 65,6-7 176,0 0 0,1 0-1,0 27 1,3-36-15,0 0 0,2 0 0,-1 0 1,1 0-1,1 0 0,0-1 0,6 13 0,-8-21 39,1 0 0,0 0 0,0 0 0,0-1 0,0 1 1,1-1-1,-1 0 0,1 1 0,0-1 0,0-1 0,0 1 1,1 0-1,-1-1 0,1 1 0,-1-1 0,1 0 0,0 0 0,-1-1 1,1 1-1,0-1 0,8 2 0,-6-2 24,0-1 0,0 0 1,-1 0-1,1 0 0,0-1 0,0 0 0,0 0 1,0 0-1,-1-1 0,1 0 0,-1 0 1,1 0-1,-1-1 0,0 0 0,6-3 0,8-8 34,-1-1 0,0-1 0,0 0-1,-2-1 1,0-1 0,-1-1-1,19-30 1,75-156 9,-106 198-101,15-35 8,-3-1-1,18-77 1,-10 11 12,12-172 0,-34 272 37,1-30-297,-2 37 221,0 1 0,0-1-1,0 1 1,-1-1-1,1 1 1,0-1 0,-1 1-1,1-1 1,-1 1 0,1-1-1,-1 1 1,1 0-1,-1-1 1,0 1 0,0 0-1,0 0 1,0 0-1,-1-2 1,2 3 33,-1 0 0,1-1 1,0 1-1,0 0 0,0 0 0,-1 0 1,1 0-1,0 0 0,0 0 0,0 0 0,-1 0 1,1 0-1,0 0 0,0 0 0,0 0 0,-1 0 1,1 0-1,0 0 0,0 0 0,0 0 0,-1 0 1,1 0-1,0 0 0,0 0 0,0 1 1,-1-1-1,1 0 0,0 0 0,0 0 0,0 0 1,0 0-1,-1 1 0,1-1 0,0 0 0,-3 4-25,0-1 0,1 1 1,-1 0-1,1 0 0,0 0 0,0 0 0,-2 8 0,3-9 17,-21 58-225,-22 114 0,19-69 157,8-36 118,3 0-1,3 1 1,4 1-1,2-1 1,6 87-1,0-137 32,1-1 0,1 1-1,0 0 1,2-1 0,11 33-1,-14-49-28,-1-1 0,1 0 0,0 0 0,0 0 0,0 0 0,0-1-1,0 1 1,1 0 0,-1-1 0,1 1 0,0-1 0,0 0 0,4 3-1,-5-5-21,0 1 0,-1-1 0,1 1 0,-1-1-1,1 0 1,0 1 0,-1-1 0,1 0-1,0 0 1,-1 0 0,1 0 0,0-1-1,-1 1 1,1 0 0,0-1 0,-1 1-1,1-1 1,-1 1 0,1-1 0,-1 0-1,1 0 1,-1 0 0,1 0 0,-1 0 0,0 0-1,0 0 1,1 0 0,-1 0 0,0-1-1,1-1 1,10-15 52,0-1 1,-1 0-1,-1 0 0,13-37 0,63-135-478,-86 190 385,0 0 0,1 0 0,-1 0 1,1 0-1,-1 0 0,1 0 0,-1 1 1,1-1-1,-1 0 0,1 0 0,0 0 0,0 1 1,-1-1-1,1 0 0,0 1 0,0-1 1,0 0-1,0 1 0,1-1 0,-2 1 20,1 0-1,-1 0 0,0 0 1,1 0-1,-1 0 0,0 1 1,0-1-1,1 0 0,-1 0 0,0 0 1,0 1-1,1-1 0,-1 0 1,0 0-1,0 0 0,0 1 1,1-1-1,-1 0 0,0 1 1,0-1-1,0 0 0,0 0 1,1 1-1,2 15 24,-1 15-35,-1 32 0,-2-38-39,1 1 0,7 44 0,-5-60 57,0 2 38,0-1 1,6 17-1,-7-25-22,0-1 0,0 0 0,0 1 0,1-1 1,-1 0-1,0 0 0,1 0 0,0 0 0,-1 0 0,1 0 0,0 0 0,0-1 0,0 1 0,0-1 0,0 1 0,0-1 0,3 2 0,-1-2 10,0 0 0,0-1 0,0 1 0,0-1-1,1 0 1,-1 0 0,0 0 0,0 0 0,0-1 0,0 1-1,0-1 1,0 0 0,0-1 0,-1 1 0,1-1-1,0 1 1,-1-1 0,6-3 0,6-5 27,-1-1-1,24-20 1,-36 29-53,17-18 1,-1 0-1,0-1 0,-2-1 1,0-1-1,-2 0 0,-1-1 1,19-44-1,-29 58-309,-6 12 47,-9 17 83,7-8 163,0 0 0,1 0 0,0 0 0,0 0 0,1 1 0,1 0 0,0-1 0,1 1 0,0 0 0,0 0 0,2 14 0,0-17 7,1 1-1,0-1 1,0 1 0,1-1 0,0 0-1,1 0 1,-1 0 0,2-1 0,-1 1 0,2-1-1,-1 0 1,1 0 0,0-1 0,10 10-1,-16-16 14,33 28 145,-29-27-93,-1 1-1,0-1 1,1 0-1,-1-1 1,1 1-1,-1 0 1,1-1-1,0 0 1,5 1-1,-8-2-39,0 0-1,1 0 0,-1 0 0,0 0 0,0 0 0,0 0 1,1-1-1,-1 1 0,0 0 0,0-1 0,0 1 1,0-1-1,0 1 0,0-1 0,0 0 0,0 1 0,0-1 1,0 0-1,0 0 0,0 0 0,0 0 0,-1 0 1,1 0-1,0 0 0,-1 0 0,1 0 0,0 0 0,-1 0 1,1 0-1,-1 0 0,0 0 0,1-1 0,-1 1 1,0-2-1,2-6 15,-1-1 1,0 0-1,-1-14 0,0 24-29,0-18 11,-1 0 1,-2 1 0,-6-31 0,6 36-53,-1 0 0,0 0-1,-1 1 1,0-1 0,-1 1 0,-9-13 0,12 20 17,-1 0 0,1 1 0,-1-1 0,0 1-1,0-1 1,0 1 0,0 0 0,-1 1 0,0-1 0,1 1 0,-1 0 0,0 0-1,0 0 1,0 1 0,0 0 0,0 0 0,0 0 0,-10 0 0,7 1 14,0 0 0,1 0 0,-1 1 0,0 0 0,1 1 0,-1 0 1,1 0-1,0 0 0,0 1 0,0 0 0,0 1 0,-7 4 0,-6 5-45,3-3-35,-24 21 0,41-31 89,0 0-1,0 0 0,-1 0 1,1 0-1,0 0 1,0 0-1,0 0 1,-1 1-1,1-1 1,0 0-1,0 0 0,0 0 1,-1 0-1,1 1 1,0-1-1,0 0 1,0 0-1,0 0 1,-1 1-1,1-1 0,0 0 1,0 0-1,0 1 1,0-1-1,0 0 1,0 0-1,0 1 1,0-1-1,0 0 0,0 0 1,0 1-1,0-1 1,0 0-1,0 0 1,0 1-1,0-1 1,0 0-1,0 0 1,0 0-1,0 1 0,0-1 1,1 0-1,-1 0 1,0 1-1,0-1 1,0 0-1,0 0 1,1 0-1,-1 1 0,0-1 1,0 0-1,0 0 1,0 0-1,1 0 1,-1 0-1,0 1 1,0-1-1,1 0 0,-1 0 1,0 0-1,0 0 1,1 0-1,16 2 137,-2-4-108,-1 0 0,1-1 0,0 0 0,-1-1 1,1-1-1,17-8 0,-3 1-25,94-41-85,12-4 120,-131 55-81,1 1 1,-1-1-1,1 1 1,-1 1-1,9-2 0,-11 2 39,-1 0 0,1 1 0,-1-1 0,1 0 0,-1 0 0,0 1 0,1-1 0,-1 1 0,0-1 0,1 1 0,-1-1 0,0 1-1,0 0 1,1 0 0,-1-1 0,0 1 0,0 0 0,0 0 0,0 0 0,0 0 0,0 1 0,1 1 0,0 2 24,1 0 1,-1 0-1,0 1 1,-1-1-1,1 0 1,-1 1-1,0-1 1,0 9-1,-1 7-32,-2 19 1,1-17-72,-8 72 450,9-95-343,0 1-1,0 0 1,0 0-1,0 0 1,0 0-1,0 0 1,0 0-1,0 0 1,1 0-1,-1 0 1,0 0-1,1 0 1,0 1-1,-1-2-19,0 0 0,1 0 0,-1 0 0,0 0 0,0 0-1,0 1 1,1-1 0,-1 0 0,0 0 0,0 0 0,1 0-1,-1 0 1,0 0 0,0 0 0,1 0 0,-1 0 0,0 0-1,0 0 1,1 0 0,-1 0 0,0-1 0,0 1 0,1 0 0,-1 0-1,0 0 1,0 0 0,0 0 0,1 0 0,-1-1 0,0 1-1,0 0 1,0 0 0,4-4 11,0 0-1,0 0 0,5-9 1,-6 8-5,42-59 240,12-4-358,-56 68 99,-1-1-1,1 0 1,-1 1-1,1-1 1,-1 1-1,1-1 1,-1 1-1,1-1 1,-1 1-1,1-1 1,0 1-1,-1-1 1,1 1-1,0 0 1,-1-1-1,1 1 1,0 0-1,0 0 1,-1 0-1,1-1 1,0 1-1,0 0 1,-1 0-1,1 0 1,0 0-1,0 0 1,-1 0-1,1 1 1,0-1-1,0 0 1,-1 0-1,1 0 1,0 1-1,-1-1 1,1 0-1,0 1 1,-1-1-1,1 1 1,0-1-1,-1 0 1,1 1-1,-1 0 1,1-1-1,-1 1 1,1-1-1,-1 1 1,1 0-1,-1 0 0,4 5-19,-1-1-1,0 1 1,-1 0-1,3 10 0,-4-13 35,5 13 25,1 0-1,0 0 1,1-1 0,0 0 0,1 0 0,1-1 0,0 0 0,1-1-1,1 0 1,0-1 0,1 0 0,0-1 0,29 19 0,-40-29-71,0 0 1,0 1 0,0-1 0,0 0 0,0 0-1,1 0 1,-1 0 0,0-1 0,1 1-1,-1 0 1,1-1 0,-1 0 0,0 0-1,1 0 1,-1 0 0,1 0 0,-1 0-1,1 0 1,-1-1 0,0 1 0,1-1-1,-1 0 1,0 0 0,1 0 0,-1 0 0,0 0-1,3-2 1,5-5-1028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9:10.3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66 12 4224,'-26'-5'1365,"24"4"-1017,-1 1-1,0 0 1,1 0 0,-1 0-1,1 0 1,-1 0 0,1 0-1,-4 2 1,-5-1 3120,9-1-2271,4 1-388,12 0-725,0-1-2652,-13 0 2449,-1 0 0,0 0 0,0 0 0,0 0 0,0 0 0,1 0 0,-1 0 0,0 0-1,0 0 1,0 0 0,0 0 0,1 0 0,-1-1 0,0 1 0,0 0 0,0 0 0,0 0 0,0 0 0,2-3-2620,-2 3 2620,0 0 0,0-1 0,0 1 0,0 0 0,0 0 0,0 0 0,0 0-1,-1-5-2338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26:09.6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140 3 2144,'2'-2'1626,"-2"2"-1577,0 0 1,1 0 0,-1 0-1,0 0 1,0 0 0,0 0-1,0 0 1,1 1 0,-1-1 0,0 0-1,0 0 1,0 0 0,0 0-1,0 1 1,0-1 0,0 0-1,1 0 1,-1 0 0,0 0-1,0 1 1,0-1 0,0 0 0,0 0-1,0 0 1,0 1 0,0-1-1,0 0 1,0 0 0,0 0-1,0 1 1,0-1 0,-1 10 141,0-1 0,0 0 0,-1 1 0,0-1-1,-1 0 1,0 0 0,0 0 0,-1-1 0,-8 15 0,-1 5-156,1 0-1,1 0 1,-12 48 0,12-29-23,-18 91-66,23-103 104,-2 71 0,8-104-28,0 0 1,1 0-1,-1-1 0,0 1 0,1 0 0,-1 0 0,1 0 0,0-1 0,-1 1 0,1 0 0,0-1 0,0 1 0,0-1 0,0 1 0,1-1 0,-1 0 0,0 1 0,0-1 1,1 0-1,-1 0 0,1 0 0,-1 0 0,1 0 0,0 0 0,-1 0 0,1 0 0,0-1 0,0 1 0,-1-1 0,4 1 0,4 1-18,-1-1-1,1 0 0,-1-1 1,1 1-1,12-3 0,41-6 356,117-33 0,-156 35-319,8-6-3795,-31 12 3701,0 0 0,1 0 0,-1 0 0,0 0 0,0 0 0,0-1 0,0 1 0,1 0 0,-1 0 0,0 0-1,0 0 1,0 0 0,0-1 0,1 1 0,-1 0 0,0 0 0,0 0 0,0 0 0,0-1 0,0 1 0,0 0 0,0 0 0,0 0 0,0-1-1,0 1 1,0 0 0,0 0 0,0-1 0,-2-10-1951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9:10.7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26 163 6720,'-26'-4'3040,"57"0"-2624,4 0 320,6 4-480,29-11 1024,6 3-704,31-17-64,-1 5-320,22-8 0,-8 2-96,-3 6 352,-26 7-224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49:14.2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10 140 2560,'-9'-12'7722,"15"11"-7471,0-1-1,0 0 0,0-1 1,-1 0-1,1 1 0,7-6 1,1 0-73,6-2-118,1 1-1,-1 1 1,2 1 0,37-7-1,-18 7-13,68-2-1,162-10-61,328 6 358,-522 11-428,92 10 0,-132-4 69,0 1 0,-1 3 0,0 1 1,56 22-1,-82-28 17,-7-2 22,1 0-1,-1 0 0,1 1 0,-1-1 0,4 4 0,-6-5-17,0 0 0,-1 1 0,1-1-1,-1 1 1,1-1 0,-1 1 0,1 0-1,-1-1 1,1 1 0,-1-1-1,0 1 1,1 0 0,-1-1 0,0 1-1,0 0 1,1-1 0,-1 1-1,0 0 1,0 0 0,0-1 0,0 1-1,0 0 1,0 0 0,0-1-1,0 1 1,0 0 0,0-1 0,0 1-1,-1 0 1,1 0 0,0-1 0,-1 2-1,-2 3-9,0 1-1,0-1 0,-1 0 1,1 0-1,-1 0 0,0 0 1,-1-1-1,1 1 0,-1-1 1,-8 5-1,-5 3 62,-33 15 0,49-25-38,-182 87 57,74-39-67,-1-4 0,-133 35 1,232-77 12,7-2 68,0-1 0,0 1 0,0-1 0,0 0 1,-7 0-1,26 4 499,393-18 79,-176 2-532,-5 1-71,66-3 210,-243 12-229,159 1 232,48-2-239,27 0 107,-52 22 27,-202-19-96,-24-1-63,1 0 0,0 1-1,10 1 1,-9-1 24,1 0 0,0-1 0,-1 1 0,15-3 0,3 1-82,-7-1 23,-15 1 43,-1 0 0,1 1 0,-1-1 0,1 1-1,-1 0 1,1 0 0,0 0 0,-1 0 0,4 1-1,7-2-64,-8-2 314,-27 3-173,-4 0-77,9 1-6,1-1 1,-1 0-1,0-2 0,1 0 1,-1 0-1,-27-10 0,0-2-124,28 9 110,-1 0 1,1-1 0,-29-16 0,-43-28 118,82 47-131,0 0 0,0 1 1,0-1-1,-9-1 0,-12-4 66,2 7-152,24 1 94,0 0 0,0 0 0,0 0 0,0 0 0,0 0 0,0 0 0,0 0 0,1 1 0,-1-1 0,0 0-1,0 0 1,0 1 0,0-1 0,0 0 0,1 1 0,-1-1 0,0 1 0,0-1 0,1 1 0,-1 0 0,0-1 0,1 1 0,-1 0 0,0-1 0,1 1 0,-1 0 0,1 0 0,0-1 0,-1 2-1,1-1 2,1 1-1,-1-1 1,1 0-1,-1 0 1,1 0-1,0 1 1,0-1-1,-1 0 1,1 0-1,0 0 0,0 0 1,0-1-1,0 1 1,0 0-1,1 0 1,0 0-1,20 12 77,26 5-13,1-3 0,97 18-1,-125-28-5,26 1-58,-1-1 0,89-4-1,-74-1 124,-20-3-70,-30 2-46,1 0 1,-1 1 0,16 1-1,8-1-103,-34 0 186,-16 4-53,-92 28 9,13-4-44,-18 17 202,71-26-139,-68 19 1,100-35 113,1-1 0,-1-1-1,0 0 1,-15 0 0,23-1-167,1-1 1,-1 1-1,1-1 0,-1 1 0,1-1 0,-1 1 1,1-1-1,-1 0 0,1 1 0,0-1 1,-1 1-1,1-1 0,0 0 0,0 0 1,0 1-1,-1-1 0,1 0 0,0 1 0,0-1 1,0 0-1,0 0 0,0 1 0,0-1 1,0 0-1,0 0 0,1 1 0,-1-1 0,0 0 1,0 1-1,1-2 0,1-15-21,-2 13 23,0 0 0,1 0 0,-1 1-1,1-1 1,0 0 0,2-6 0,4-7-32,-6 13-17,0 1 1,1-1 0,-1 1 0,0 0 0,1 0-1,0-1 1,0 1 0,0 0 0,0 0-1,0 0 1,1 1 0,4-5 0,0 14-6302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50:02.4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83 142 1568,'0'67'2096,"0"-66"-2078,0 0 0,0-1-1,0 1 1,0 0 0,0 0 0,0-1 0,0 1-1,-1 0 1,1-1 0,0 1 0,0 0 0,-1-1 0,1 1-1,0 0 1,-1-1 0,1 1 0,-1-1 0,1 1-1,-1-1 1,1 1 0,-1-1 0,1 1 0,-1-1 0,1 1-1,-1-1 1,0 0 0,0 1 0,-22 3 237,6-2 234,0-1 605,16-1-1010,0 0 0,1-1 0,-1 1 0,0 0 0,0 0 0,0 0 0,0 1 0,0-1 0,1 0 0,-1 0 0,0 0 0,0 0 0,0 1 0,0-1 0,1 1 0,-2 0 0,23-2 3218,-9 1-3137,265-17 1558,-208 15-1654,134 1 219,-94 2 16,18 3 119,34 0-404,-110-6 63,7 2 97,-1-4 0,61-10 0,160-34 495,-184 37-600,93 1-1,0 12-110,22 3 677,-46-3-549,176-5 303,-207-1-265,37-4 41,-100 2-129,129-14 392,-154 11-28,0-2-1,67-25 0,10-3-219,-118 38-189,3 0 15,1-1 1,-1 1 0,1-1 0,9 1-1,-14 1-114,-1 0 0,0 0-1,1 0 1,-1 1 0,1-1-1,-1 0 1,0 1 0,1-1-1,-1 0 1,0 1-1,1 0 1,-1-1 0,0 1-1,0 0 1,1 0 0,-1 0-1,0-1 1,0 1 0,0 0-1,0 1 1,0-1 0,0 0-1,-1 0 1,1 0 0,0 0-1,0 3 1,2 14-4553,1 2 1339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50:15.0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1 788 1248,'-1'1'309,"1"0"0,0 0 0,0 0 0,1 0 0,-1 0 0,0 0 0,0 0 0,0 0 0,1 0 0,-1 0 0,3 5 4857,19-57-1433,-15 31-3483,1-1 0,1 1 0,1 0 0,0 1-1,2 0 1,24-32 0,0 10 17,62-54 0,-73 72-156,-1 0-1,-1-2 1,38-51 0,-50 58-33,0-1 1,-1 1 0,-1-2 0,7-22 0,-10 23-24,-1-1-1,2-26 0,-6 40-64,-1 0-1,1 0 1,-2 0-1,1 0 1,0 0-1,-1 0 1,0 0-1,-1 0 1,0 0-1,1 0 1,-5-6-1,5 10 2,0 1-1,0-1 0,0 1 0,0-1 0,-1 1 0,1 0 1,0 0-1,-1-1 0,1 1 0,-1 0 0,0 0 0,1 1 1,-1-1-1,0 0 0,1 0 0,-1 1 0,0-1 0,0 1 1,0 0-1,0-1 0,1 1 0,-1 0 0,0 0 0,0 0 0,0 0 1,0 1-1,0-1 0,-3 1 0,-1 1-42,1-1-1,-1 1 1,0 0 0,1 1-1,-1-1 1,1 1 0,-7 5 0,-3 4-13,1 0 0,1 1 1,0 0-1,0 2 0,-12 18 1,6-5 1,2 1 0,-14 31 1,27-52 78,0 1 0,1-1 1,1 1-1,-1 0 1,1-1-1,1 1 1,0 0-1,0 0 1,0 0-1,2 16 1,0-19 55,0 0 1,1 0-1,-1 0 1,1 0-1,0 0 1,1-1-1,-1 1 1,1-1-1,0 1 1,0-1-1,1 0 0,0 0 1,0-1-1,0 1 1,0-1-1,9 7 1,14 9 405,1-2 0,36 19 0,-28-25-40,-34-13-1121,-1 1 0,1 0 0,-1-1-1,0 1 1,1-1 0,-1 0 0,1 0 0,-1 1 0,2-3 0,3 0-1707,11-1-965,-4-1-250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50:15.6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0 4320,'-8'0'8778,"8"2"-8520,0 0 0,0 0 0,0 0 0,0-1 0,0 1 0,0 0 0,2 3 0,0-3-135,0-1 0,1 1 0,0-1 0,-1 0 0,1 0 0,0 0 0,0 0 0,-1 0 0,1-1 0,0 1 1,0-1-1,4 0 0,10 3 362,92 9 375,-68-10-642,-22 0-127,25 2-60,-41-2-20,10-1 58,-11-1 374,-1-9-7141,6-18-2977,-2 12 7910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50:16.1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1 1984,'-14'2'12754,"21"0"-11423,77 17 18,-15-5-1164,-53-9-19,1-1 0,-1-1 1,1-1-1,0 0 1,-1-1-1,23-2 0,-32 0-677,-1 0-1,0-1 0,-1 0 0,1 0 0,0-1 1,0 0-1,-1 0 0,8-5 0,8-5-2855,-3 4-2403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50:17.0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48 211 2912,'-2'-3'8434,"10"1"-4391,-1-1-5352,-4 0 1415,0 1 1,0-1-1,0 0 1,0 0 0,-1 0-1,1 0 1,-1-1-1,0 1 1,0-1 0,0 1-1,2-8 1,2-5 100,5-24 0,-8 28-44,15-59 983,-16 56-810,-2 12-323,-2 9-31,-41 299 1131,38-263-968,0 36-53,2-19 126,2 18 272,1-48-106,0-28 118,0-20 404,0 17-907,0 0 0,0 1 0,0-1 0,0 1 0,0-1 0,-1 0-1,1 1 1,-1-1 0,1 1 0,-1-1 0,0 1 0,1-1 0,-1 1-1,0 0 1,0-1 0,0 1 0,0 0 0,0-1 0,0 1 0,0 0-1,-1 0 1,1 0 0,0 0 0,-1 0 0,-2-1 0,0 1-62,0-1 0,-1 1 0,1 0 0,-1 0 0,1 0 0,-1 1 0,-9-1 0,8 1 20,7-1 37,16-3 70,25-3 124,69-4 4,-85 9-455,32-1 539,-31 5-2577,-2 4-3528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50:19.6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12 859 2976,'-1'1'135,"1"1"0,0-1 0,0 1-1,0-1 1,-1 1 0,1-1 0,-1 1 0,1-1 0,-1 0 0,0 1 0,-1 1 0,2-2-89,-1 0 0,1 0 0,-1-1 1,1 1-1,-1 0 0,1 0 0,-1 0 1,1 0-1,0 0 0,0 0 0,0 0 1,-1 0-1,1 0 0,0 0 1,0 0-1,0 0 0,0-1 0,1 1 1,-1 2-1,0-2 105,0-1-1,0 1 1,0-1 0,1 1 0,-1 0 0,0-1-1,0 1 1,0-1 0,1 1 0,-1-1-1,0 1 1,1 0 0,-1-1 0,1 0 0,-1 1-1,0-1 1,1 1 0,-1-1 0,1 1-1,-1-1 1,1 0 0,-1 1 0,1-1 0,-1 0-1,1 0 1,0 1 0,-1-1 0,1 0 0,-1 0-1,1 0 1,0 0 0,0 0 0,0 0-24,0 0 1,0-1-1,0 1 1,1-1-1,-1 1 1,0-1-1,0 1 1,0-1-1,-1 0 1,1 0-1,0 0 1,0 1-1,0-1 1,0 0-1,0-1 1,12-17 546,-11 17-551,12-22 362,17-38-1,0 0-109,-14 33-344,2 1-1,25-27 1,48-46 292,26-30 139,-103 111-442,-2 0 0,0 0 0,0-2 0,-2 1 0,10-30 0,-8 14 37,-2 0 0,10-62 0,-20 93-94,0 0 1,-1 0 0,0 0-1,0 0 1,-1-7-1,1 12 22,0 0-1,0 1 1,0-1-1,0 0 1,0 1-1,0-1 1,0 0-1,0 1 1,-1-1-1,1 1 1,0-1-1,0 0 0,-1 1 1,1-1-1,0 1 1,-1-1-1,1 1 1,0-1-1,-1 1 1,1-1-1,-1 1 1,1-1-1,-1 1 1,1 0-1,-1-1 1,1 1-1,-1 0 1,1-1-1,-1 1 1,0 0-1,1 0 1,-1 0-1,1-1 1,-1 1-1,0 0 1,1 0-1,-1 0 1,1 0-1,-1 0 1,0 0-1,1 0 0,-1 0 1,0 0-1,1 1 1,-1-1-1,1 0 1,-1 0-1,0 1 1,1-1-1,-1 0 1,1 0-1,-1 1 1,0 0-1,-3 1-29,0 1 0,0 0 0,1 0-1,-1 0 1,-5 6 0,-26 35 182,3 1 1,1 1 0,2 2-1,-23 53 1,48-91-71,-1 1 1,1 0 0,1 0-1,0 0 1,1 0-1,0 1 1,1-1-1,0 1 1,0-1-1,1 1 1,1 0 0,0-1-1,1 0 1,4 17-1,1-4 88,2-1 0,1 0 0,16 29 0,-14-29 62,0-3-72,0-1-1,1-1 0,27 30 0,-2-3-43,-25-25 69,-11-18-42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50:20.2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39 3392,'-14'-7'1088,"12"6"858,2 0-1523,0 0-1,5-5 5071,-5 6-5071,1-1 1,-1 1-1,1 0 1,-1 0-1,1-1 1,22-8 1285,-9 7-1578,0 0-1,27-1 1,-12 2 47,12 0-179,1 2 0,68 10 0,-55-7 1474,-55-16-5589,0 6 1307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50:20.6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0 3968,'-1'0'155,"-1"0"0,1 0 0,0 1 0,-1-1 0,1 0 0,-1 1 0,1-1 0,-1 1 0,1-1 0,0 1 0,-1-1 0,1 1 0,-1 1 0,1-2-96,1 0 0,0 0 0,0 0 0,0 0 0,0 0 0,0 0 0,0 1-1,0-1 1,0 0 0,0 0 0,0 0 0,0 0 0,0 0 0,0 0-1,0 0 1,0 0 0,0 0 0,0 0 0,0 1 0,0-1 0,0 0 0,0 0-1,0 0 1,0 0 0,0 0 0,0 0 0,0 0 0,0 0 0,0 1 0,0-1-1,0 0 1,0 0 0,0 0 0,0 0 0,0 0 0,0 0 0,0 0-1,0 0 1,0 0 0,0 0 0,0 0 0,1 1 0,-1-1 0,0 0 0,0 0-1,0 0 1,0 0 0,0 0 0,0 0 0,0 0 0,0 0 0,0 0-1,1 0 1,-1 0 0,0 0 0,0 0 0,0 0 0,0 0 0,0 0 0,0 0-1,0 0 1,13 4 1341,18 0-343,40-1 905,51 4-404,-66 2-1245,-27-3-14,59 3 1,-60-13-1857,-15 3 485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26:10.1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55 3488,'0'0'26,"0"0"0,0 0-1,0 0 1,0 0 0,-1 0 0,1-1 0,0 1 0,0 0-1,0 0 1,0 0 0,0 0 0,0 0 0,0 0-1,0 0 1,0 0 0,0-1 0,0 1 0,0 0 0,0 0-1,0 0 1,0 0 0,0 0 0,0 0 0,0-1 0,0 1-1,0 0 1,0 0 0,0 0 0,0 0 0,0 0 0,0 0-1,0 0 1,0-1 0,0 1 0,0 0 0,0 0-1,0 0 1,0 0 0,0 0 0,0 0 0,0 0 0,1 0-1,-1-1 1,0 1 0,0 0 0,0 0 0,0 0 0,0 0-1,0 0 1,0 0 0,0 0 0,1 0 0,0 0 175,-3 0 1018,5 0-952,-1 0 1,1 0-1,-1 0 0,1-1 1,-1 1-1,1-1 0,2-1 1,24-12 467,-21 9-633,1 1-1,-1 0 0,1 0 1,0 1-1,10-2 1,3 2-112,0 1 1,1 1 0,0 1 0,29 4 0,-21-2 44,11 5 273,-32-4-123,0-1 1,20 1-1,-30-2-1252,0 6-2175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50:21.3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 90 3808,'-22'-1'3699,"15"2"-779,10-1-1033,7-11 247,14-2-1332,0 0 0,29-10 0,-39 17-585,-2 2-124,0-1-1,1 1 1,-1 1-1,1 1 1,0 0-1,20-1 0,-25 3-67,0 0 0,0 0 0,0 1-1,0 0 1,0 1 0,-1-1 0,1 2-1,-1-1 1,1 1 0,-1 0 0,13 8-1,-17-9-8,0 0-1,-1 0 0,1 1 0,0 0 0,-1-1 0,0 1 0,1 0 0,-1 0 0,-1 0 0,1 0 0,0 0 0,-1 1 0,1-1 0,-1 1 0,0-1 0,0 1 0,0-1 0,-1 1 0,1-1 0,-1 1 0,0 0 0,0-1 1,0 1-1,-1 0 0,1-1 0,-1 1 0,-1 5 0,-2-1 6,0 0-1,-1 0 1,0 0 0,0 0 0,-11 11 0,-36 35 120,28-30-45,-7 7-68,7-8 68,1 2 0,1 1-1,-21 30 1,35-44-143,-6 11 206,13-23-145,1 1 0,0-1-1,0 0 1,0 1 0,0-1 0,0 0 0,0 0-1,0 1 1,0-1 0,0 0 0,0 1-1,0-1 1,0 0 0,0 1 0,0-1 0,0 0-1,0 1 1,0-1 0,0 0 0,0 0-1,0 1 1,0-1 0,0 0 0,1 1 0,-1-1-1,0 0 1,0 0 0,0 1 0,1-1-1,-1 0 1,0 0 0,0 0 0,0 1 0,1-1-1,-1 0 1,0 0 0,1 0 0,-1 0-1,0 0 1,0 1 0,1-1 0,-1 0 0,0 0-1,1 0 1,14 0 351,-13-1-251,40-4 280,73-21 0,-74 16-377,-4 1-304,66-15-28,-33 15-4507,-35 8 2204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51:57.5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60 9 4736,'-45'-9'1760,"40"9"-1376,-5 0-96,15 9-992,5 2-1856,3 2 1440,1 10-512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52:37.2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132 37 1472,'0'-1'74,"-1"0"-1,1 0 1,0 0 0,-1 0-1,1 0 1,0 0-1,0 0 1,0 0 0,0 0-1,0 0 1,0-1 0,0 1-1,0 0 1,0 0 0,0 0-1,1 0 1,-1 0-1,0 0 1,1 0 0,-1 0-1,1 0 1,-1 0 0,1 0-1,-1 0 1,2-1 0,-1-4 1462,-1 4-593,-9 34-564,-5 22-78,-11 54 406,-5 58-45,-10 88-17,26-146 416,12-97-842,2-9-167,-1 0-1,1 0 1,-1 0 0,1 0 0,0 0 0,0 0 0,0 0 0,0 0 0,0 0 0,1 0 0,-1 0 0,0 0 0,1 0-1,1 3 1,1-5-1694,2 0 474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52:37.7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163 0 1728,'3'6'1038,"-2"-6"-980,-1 1 1,1-1-1,-1 1 0,1-1 0,-1 1 0,1-1 1,-1 1-1,0-1 0,1 1 0,-1 0 0,0-1 1,1 1-1,-1-1 0,0 1 0,0 0 0,0-1 0,0 1 1,1 1-1,-3 7 349,1 0 0,-1 0 0,0 0 0,-1 0 0,-4 11 0,-1 2 20,-47 188 1840,31-97-1868,-6 42 124,7-45 313,15-70 264,7-30-411,1-10-707,0 1 0,0-1 0,0 1 0,0-1 0,0 1 0,0-1 0,0 0 0,0 1 0,-1-1 0,1 1 0,0-1 0,0 1 0,0-1 0,0 0 0,-1 1 0,1-1 0,0 1 0,0-1 0,-1 0-1,1 1 1,0-1 0,-1 0 0,1 1 0,-3-1-1571,7 0 464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52:38.1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86 2240,'0'0'54,"0"0"-1,1 0 1,-1 0 0,0 0-1,1 0 1,-1 0 0,0 0 0,1 0-1,-1 0 1,0 0 0,1 0-1,-1 0 1,0 0 0,1 0-1,-1 0 1,0 0 0,0 1-1,1-1 1,-1 0 0,0 0 0,1 0-1,-1 0 1,0 1 0,0-1-1,1 0 1,0 1 37,0 0 0,0-1-1,1 1 1,-1-1 0,0 1 0,0-1-1,0 1 1,1-1 0,-1 0 0,2 1 0,8-3 340,1 0 1,-1 0 0,1-1-1,-1 0 1,0-1 0,15-7-1,8-3 83,-25 11-416,105-34 631,-99 32-548,-12 4-91,0 0 0,0 0-1,1 0 1,-1 0 0,0 0 0,0 1 0,1-1 0,-1 1 0,0 0 0,0 0 0,1 0-1,4 1 1,2 5 28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52:40.5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1 713 1984,'2'0'270,"0"0"1,-1-1-1,1 1 1,0 0-1,0-1 1,0 1-1,0-1 1,0 0-1,-1 0 1,1 1-1,0-1 1,-1 0-1,3-2 0,-4 3-230,10-7 253,-1 0 0,1 0 0,-2-1 0,1 0 0,11-14 0,-7 5-107,-1 0 1,-1-1 0,0 0-1,-1-1 1,11-31 0,46-136 597,-66 183-787,0-1-1,0 0 1,0 0 0,0-8 0,-10 39-707,2 1 642,0 0 0,2 1-1,1-1 1,1 1-1,2 54 1,2-48 123,-1-21 34,3 23 0,-2-32-41,-1-1 1,1 0 0,1 0 0,-1 0-1,1 0 1,-1 0 0,1 0-1,0 0 1,5 6 0,-6-9 2,-1 0 0,1 0 0,0 0 1,0 0-1,1 0 0,-1 0 0,0 0 1,0 0-1,0 0 0,1-1 0,-1 1 1,0 0-1,1-1 0,-1 1 0,0-1 1,1 0-1,-1 1 0,1-1 0,-1 0 0,3 0 1,-2 0 4,0 0 1,1-1-1,-1 1 0,1-1 1,-1 0-1,0 0 1,0 1-1,1-2 1,-1 1-1,0 0 0,2-2 1,5-4 74,-2 0 1,1 0-1,-1-1 1,11-14-1,41-44-204,5-9 205,-10 11-31,-52 62-86,-1 0 0,0 0 0,0 0 0,0 0 0,0 0 0,0-1 0,0 1 0,0 0 0,-1-1 0,1 1 0,-1-1 0,0 1 0,0-1 0,1 1 0,-2-5 0,1 6-25,-1 1 0,1-1-1,-1 1 1,0-1-1,1 1 1,-1 0 0,1-1-1,-1 1 1,1 0 0,-1 0-1,0 0 1,1-1 0,-1 1-1,0 0 1,1 0-1,-1 0 1,0 0 0,1 0-1,-1 0 1,0 0 0,1 0-1,-1 0 1,0 0-1,1 1 1,-1-1 0,0 0-1,1 0 1,-2 1 0,-18 9-84,11-4 21,0 1-1,0 1 1,1-1 0,0 1 0,0 1 0,-13 17 0,-32 64-189,43-70 108,5-13 112,1 1 1,1 0-1,0 1 1,0-1-1,0 0 1,1 1-1,1-1 1,-2 13-1,3-20 69,0 0 0,0 0 0,0 1-1,0-1 1,0 0 0,0 0-1,0 0 1,0 0 0,1 0 0,-1 0-1,0 0 1,1 0 0,-1 0-1,1 0 1,-1 0 0,1 0 0,0 0-1,-1-1 1,1 1 0,0 0-1,0 0 1,-1 0 0,1-1 0,0 1-1,0 0 1,0-1 0,0 1-1,0-1 1,0 1 0,0-1 0,0 0-1,1 1 1,0-1 23,0 0 0,0 0 1,1 0-1,-1 0 0,0 0 0,0 0 1,0-1-1,0 1 0,0-1 0,0 1 0,0-1 1,0 0-1,0 0 0,0 0 0,3-2 1,4-4 53,0 0 0,-1-1 0,0-1 1,0 1-1,-1-1 0,0 0 0,-1-1 1,1 1-1,-2-1 0,8-17 0,-5 7-94,0-1 0,-1 0-1,-2-1 1,6-36-1,-9 50-41,-2 6-8,1 0 1,-1 0-1,0 1 1,0-1-1,1 0 1,-1 0-1,0 0 1,0 0-1,-1 0 1,1 0-1,-1-3 1,1 5 4,-1 1 0,1-1 0,-1 0 0,1 0 1,0 1-1,-1-1 0,1 0 0,0 1 0,0-1 1,-1 0-1,1 1 0,0-1 0,-1 0 0,1 1 1,0-1-1,0 1 0,0-1 0,-1 1 0,-3 11-176,1 1 1,-1 0-1,-1 26 0,0-11 73,-14 146-199,-3 8 797,22-178-395,-17 75 664,15-71-552,-1 0 1,1 0-1,-1 0 1,-1-1-1,0 1 0,0-1 1,-6 9-1,9-16-153,1 1 0,0-1 1,-1 1-1,1-1 0,-1 1 0,1-1 1,-1 1-1,1-1 0,-1 1 0,1-1 0,-1 0 1,1 1-1,-1-1 0,0 0 0,1 0 1,-1 1-1,0-1 0,1 0 0,-1 0 0,0 0 1,1 0-1,-1 0 0,0 0 0,1 0 1,-1 0-1,0 0 0,1 0 0,-1 0 0,1 0 1,-1 0-1,0 0 0,1-1 0,-1 1 1,0 0-1,1 0 0,-1-1 0,1 1 0,-1 0 1,1-1-1,-1 1 0,1-1 0,-1 1 1,1-1-1,-1 1 0,1-1 0,-1 1 1,1-1-1,-1 0 0,-2-5 13,-1 0 1,1 1-1,0-1 1,-2-7-1,2 6-40,0-1-15,0-1 0,1 0 0,0 0 1,0 0-1,1 0 0,-1-17 1,2 21-28,0-1 0,0 1 1,1-1-1,0 0 1,0 1-1,0 0 0,1-1 1,0 1-1,0 0 0,0 0 1,1 0-1,4-7 1,0 4-19,0 0 1,1 0 0,1 1 0,-1 0-1,1 0 1,18-9 0,4-4-52,109-86 131,-117 85 84,-2 0 0,0-1 0,31-42 1,-2-16-24,-3-2 0,47-111 0,-83 169-57,11-30-122,-12 0-277,-9 48 255,-3 6-192,-5 11-106,2 3 315,-5 19 63,3-7 42,-10 24 0,1-2 24,-51 229 122,34-126 57,26-125-76,4-19 122,1 0 1,0 0 0,0 0 0,0 11 0,11-30 706,0-1-834,43-72-18,-43 68-190,-3 6 18,0 0 0,0 0 0,1 1 0,1 0 0,9-12 0,-16 22 59,-1-1 0,1 0 0,0 1 0,0-1 0,-1 1 0,1-1 0,0 1 0,0-1 0,0 1 0,0 0 0,-1-1 0,1 1 0,0 0 0,0-1 0,0 1 0,0 0 0,0 0 0,0 0 0,0 0 0,0 0 0,0 0 0,0 0 0,0 1 0,-1-1 0,1 0 0,0 0 1,0 1-1,0-1 0,0 0 0,0 1 0,0-1 0,-1 1 0,1-1 0,0 1 0,0-1 0,-1 1 0,1 0 0,0 0 0,-1-1 0,1 1 0,0 1 0,3 4-52,0 0 0,0 0 1,-1 0-1,4 10 0,-3-6 38,16 21-90,-8-14 100,-10-14 40,1 1 0,-1-1 0,1 0 0,0 0 0,0 0 0,0 0 0,0-1 0,1 1 1,-1-1-1,1 0 0,-1 0 0,1 0 0,0 0 0,0-1 0,-1 0 0,1 1 0,0-1 0,0-1 1,1 1-1,-1-1 0,0 1 0,0-1 0,0 0 0,0-1 0,0 1 0,0-1 0,0 1 1,0-1-1,0-1 0,0 1 0,0 0 0,0-1 0,0 0 0,-1 0 0,1 0 0,-1 0 0,4-4 1,0 0 18,-1 0 0,-1-1 1,1 0-1,-1 0 1,0 0-1,-1-1 1,1 1-1,-1-1 1,-1 0-1,3-10 1,-4 14-51,-1-1 1,0 1-1,0-1 1,0 1-1,-1-1 1,1 0-1,-1 1 1,0-1-1,-1 0 1,1 1-1,-1-1 1,0 1-1,0-1 0,0 1 1,-1-1-1,1 1 1,-1 0-1,0-1 1,-1 1-1,-4-6 1,7 9-1,-1 0 0,0 0-1,0 0 1,1 0 0,-1 0 0,0 1 0,0-1 0,0 0 0,0 1 0,0-1-1,0 0 1,0 1 0,0 0 0,0-1 0,0 1 0,0-1 0,0 1 0,0 0-1,0 0 1,-1 0 0,1 0 0,0 0 0,0 0 0,0 0 0,0 0 0,0 0-1,0 0 1,-1 1 0,1-1 0,0 0 0,0 1 0,0-1 0,0 1 0,0-1-1,0 1 1,0-1 0,-1 2 0,-3 3-19,0-1 0,0 1 0,1 0 0,0 0 0,-4 6 0,6-9 6,-4 8-17,0 1 0,1 0 1,0 0-1,0 0 0,1 1 1,1 0-1,0 0 0,1 0 1,0 0-1,1 0 0,0 17 1,1-26 49,0-1 0,0 0 0,0 0 0,0 0 0,1 0 1,-1 0-1,1 0 0,0 0 0,-1 0 0,1 0 1,0 0-1,0 0 0,0 0 0,1 0 0,-1 0 1,0-1-1,1 1 0,-1-1 0,1 1 0,-1-1 0,1 1 1,0-1-1,0 0 0,0 0 0,-1 0 0,1 0 1,0 0-1,0 0 0,0 0 0,1-1 0,-1 1 1,0-1-1,0 0 0,0 1 0,0-1 0,0 0 1,0 0-1,1 0 0,-1-1 0,0 1 0,0-1 0,0 1 1,0-1-1,0 1 0,3-2 0,6-3 55,-1-1-1,1 1 1,-1-2-1,14-11 1,36-34 84,-40 33-117,-18 16-69,1 1 1,0-1-1,0 1 1,1 0-1,-1 0 1,0 0-1,1 0 1,6-2-1,-8 4 12,-1 0 1,1-1-1,-1 1 0,1 0 1,-1 0-1,1 0 0,-1 0 1,1 0-1,-1 1 1,0-1-1,1 0 0,-1 1 1,1-1-1,-1 1 0,1 0 1,-1-1-1,0 1 0,0 0 1,1 0-1,-1-1 0,0 1 1,0 0-1,0 0 0,0 1 1,2 1-1,11 14-20,0-1 0,2 0 1,0-2-1,25 19 0,-34-28 92,0 0 1,1-1-1,-1 1 0,1-2 1,0 1-1,1-1 0,-1-1 1,1 1-1,-1-1 0,1-1 1,-1 0-1,1 0 0,14-1 1,-20 0-13,1 0 0,-1-1 0,1 0 0,-1 0 0,1 0 0,-1 0 0,0-1 0,1 1 0,-1-1 0,0 0 0,5-3 0,-6 3-264,-1 1 0,1-1 0,0 0 0,-1 1 0,1-1 0,-1 0 0,0 0 0,1 0 0,-1 0 0,0 0 0,0 0 0,0 0 0,-1 0 0,1-1 0,0 1 0,-1 0 0,0 0 0,1-5 0,-4-13-3259,2-1 1142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52:40.9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 15 4064,'-21'-15'1824,"16"15"-1568,0 0 128,10 0-256,0 0-320,3 9 96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52:43.3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185 417 2400,'-2'-3'2799,"-5"4"-1993,-4 7-460,0 0 0,-16 15 1,15-12-218,2-2-75,1 0 0,0 0 0,-11 18 0,0-2-25,14-18-4,0 1 0,1-1-1,0 1 1,0 0 0,1 1-1,0-1 1,-4 14 0,7-19 8,0-1 1,1 1-1,-1-1 1,1 1-1,0 0 1,0-1 0,0 1-1,0 0 1,0-1-1,0 1 1,1-1-1,-1 1 1,1-1-1,0 1 1,0-1-1,0 1 1,0-1 0,0 0-1,0 1 1,1-1-1,-1 0 1,1 0-1,0 0 1,-1 0-1,1 0 1,0 0 0,0-1-1,0 1 1,0-1-1,5 3 1,-3-2 54,0 1 1,0-1-1,0-1 0,0 1 1,0-1-1,1 0 1,-1 0-1,0 0 1,1 0-1,-1-1 0,1 1 1,-1-1-1,1 0 1,-1-1-1,1 1 1,-1-1-1,1 0 0,-1 0 1,0 0-1,0-1 1,1 0-1,-1 1 0,0-2 1,0 1-1,-1 0 1,1-1-1,0 1 1,4-5-1,-4 2-35,1 1 0,-1-1 0,0 0 0,0-1 1,-1 1-1,0 0 0,0-1 0,0 0 0,0 0 0,-1 0 0,0 0 0,0 0 1,-1 0-1,1 0 0,-2-1 0,1 1 0,-1-1 0,1 1 0,-2-9 0,-1 4-73,1 1-1,-1 0 1,-4-11-1,5 18 1,0 0 0,0 0 0,-1 0-1,1 1 1,-1-1 0,1 1 0,-1-1 0,0 1-1,0-1 1,0 1 0,0 0 0,-1 0 0,1 0-1,0 0 1,-5-2 0,6 3-4,0 1 1,0-1-1,0 0 0,0 1 0,0-1 1,0 0-1,1 0 0,-1 1 1,0-1-1,-1-2 0,2 3 20,0-1 0,0 1 0,0 0 0,0 0 0,0-1 0,-1 1 0,1 0 0,0 0 0,0-1 0,0 1 0,0 0 0,0 0 0,0-1 0,0 1 0,0 0 0,0 0 0,1-1 0,-1 1 0,0 0 0,0 0 0,0-1 0,0 1 0,0 0 0,0 0 1,0-1-1,1 1 0,-1 0 0,0 0 0,0 0 0,0-1 0,0 1 0,1 0 0,-1 0 0,0 0 0,0 0 0,1-1 0,-1 1 0,0 0 0,0 0 0,1 0 0,-1 0 0,0 0 0,0 0 0,1 0 0,-1 0 0,0 0 0,0 0 0,1 0 0,-1 0 0,1 0 0,14-4 31,0-1 0,0 0 0,27-14 0,-4 2 148,-23 10-85,-7 3-95,1 0 1,-1 1-1,1 0 0,-1 0 1,1 1-1,0 0 0,0 1 0,16-1 1,-23 2 28,0 1 1,0-1-1,0 1 1,0 0-1,0-1 1,0 1-1,0 0 1,0 0-1,0 1 1,0-1-1,0 0 1,-1 1-1,1-1 1,-1 1-1,1-1 1,-1 1-1,1 0 1,-1-1-1,0 1 1,0 0-1,0 0 1,1 3-1,1 0 24,-1 1 1,0 0-1,-1 0 0,1 0 0,-1 0 1,0 8-1,2 120 341,-3-132-364,0 1 0,0 0 0,0-1 0,1 1 0,-1 0 0,1-1-1,0 1 1,-1-1 0,1 1 0,0-1 0,0 0 0,1 1 0,-1-1 0,1 0-1,1 3 1,-1-4 7,-1 1-1,1-1 0,-1 0 1,1 0-1,-1 0 0,1 0 1,0 0-1,0 0 0,0-1 1,0 1-1,-1 0 0,1-1 1,0 0-1,0 1 0,0-1 1,0 0-1,0 0 0,0 0 1,0 0-1,4-1 0,2-1 72,1 0 1,-1-1-1,0 0 0,14-7 0,33-20 87,-48 26-181,23-16 2,-1-1-1,0-2 1,44-46 0,-59 59-8,-9 9-79,-7 9-171,-11 13 165,0 0 0,-2-1 0,-34 37 0,16-19 111,18-20-6,5-8-61,1 0-1,1 1 1,0 0-1,0 1 0,-9 18 1,17-29 44,-1 1 0,0-1 0,1 1 0,0-1 0,-1 0 0,1 1 0,0-1-1,0 1 1,0-1 0,0 1 0,0-1 0,0 1 0,0-1 0,0 0 0,0 1 0,1-1 0,0 3 0,-1-3 10,1-1 0,0 1 0,-1 0 1,1 0-1,0 0 0,0-1 0,-1 1 0,1 0 0,0-1 1,0 1-1,0-1 0,0 1 0,0-1 0,0 1 0,0-1 1,0 1-1,0-1 0,1 0 0,3 1 38,-1-1 0,1 1 0,0-1 1,-1-1-1,1 1 0,-1-1 0,1 1 0,7-4 0,-5 2-18,0-1-1,0 0 0,0-1 1,-1 0-1,0 0 0,1 0 1,-1-1-1,6-6 1,4-5 7,18-24 1,-25 27-21,0 0 0,-1 0 0,0-1 0,-1 0 0,6-20 0,19-74 196,-24 76-123,8-36-29,12-100-1,-26 150-105,3-51 103,-5 62-115,0 0 0,-1 1 0,0-1 0,0 0 0,0 1-1,-1-1 1,-4-11 0,5 18 30,1-1-1,0 0 1,0 1-1,-1-1 1,1 0-1,0 1 1,-1-1 0,1 1-1,-1-1 1,1 1-1,0-1 1,-1 1-1,1-1 1,-1 1-1,0-1 1,1 1-1,-1 0 1,1-1 0,-1 1-1,0 0 1,1-1-1,-1 1 1,-1 0-1,2 0 5,-1 0 0,0 0-1,1 0 1,-1 1 0,0-1-1,1 0 1,-1 0 0,0 1-1,1-1 1,-1 1 0,0-1-1,1 0 1,-1 1 0,1-1-1,-1 1 1,1 0 0,-1-1 0,1 1-1,-4 5-91,1-1 0,-1 1-1,-3 11 1,6-16 73,-5 19 12,0-1 1,2 1 0,0 0-1,-2 28 1,4-22 9,2 0 0,0 0 0,5 28 1,17 77 100,-17-106-237,12 36 0,-14-52 183,0-1-1,1 0 0,0 0 0,1 0 0,-1-1 0,1 1 0,1-1 0,6 7 0,-10-12 3,0 0 0,0 0 1,1 0-1,-1 0 0,1 0 0,-1-1 0,1 1 0,0-1 1,-1 0-1,1 0 0,0 0 0,0 0 0,0 0 1,0-1-1,0 1 0,0-1 0,0 0 0,0 0 1,0 0-1,0 0 0,0 0 0,0-1 0,0 1 1,0-1-1,-1 0 0,1 0 0,0 0 0,0 0 1,-1-1-1,1 1 0,0-1 0,4-3 0,-1 0 33,1 0 0,0-1 0,-1-1 0,0 1 0,0-1 0,-1 1 0,0-2 0,0 1 0,-1-1 0,5-10 0,-6 11-46,0-1 0,-1 0 0,0 0 0,1-13 0,-2 19-32,-1-1 1,0 1 0,0 0 0,0 0 0,0 0 0,0 0-1,0 0 1,0 0 0,-1 0 0,1 0 0,-1 0 0,1 0 0,-1 0-1,0 0 1,0 0 0,0 0 0,0 0 0,0 0 0,0 1-1,-1-1 1,1 1 0,-3-3 0,3 3-2,0 1-1,0-1 1,1 1 0,-1 0 0,0 0-1,0-1 1,0 1 0,0 0 0,0 0-1,0 0 1,0 0 0,0 0 0,0 0 0,0 0-1,0 1 1,0-1 0,0 0 0,0 0-1,1 1 1,-1-1 0,0 1 0,-1 0-1,-17 13-145,11-5 125,1 0 0,0 1 0,0-1 0,1 1 0,0 1 0,1-1 0,0 1 0,0 0 0,1 0 0,1 0 0,0 1 0,1-1 0,0 1 0,-1 17 0,3-24 38,1-1 1,-1 0 0,1 1-1,0-1 1,0 0-1,0 0 1,0 0-1,4 6 1,-5-8 1,2 0 1,-1 0 0,0 0 0,0 0-1,1-1 1,-1 1 0,1 0-1,-1-1 1,1 1 0,0-1-1,-1 1 1,1-1 0,0 0-1,0 1 1,0-1 0,0 0-1,0-1 1,3 2 0,0-1 47,0-1 0,0 1 1,0-1-1,0 0 0,0-1 0,0 1 1,0-1-1,0 0 0,0 0 0,6-3 0,9-4 55,21-11-1,-17 8-48,36-21 12,-41 20-74,1 2 1,41-16-1,-56 25-10,0-1 1,1 1 0,-1 0-1,1 1 1,-1-1-1,1 1 1,-1 0 0,1 1-1,-1-1 1,1 1-1,-1 0 1,1 1 0,-1-1-1,0 1 1,1 0-1,-1 0 1,0 1 0,-1 0-1,1-1 1,8 7 0,-4-1 92,1-1 0,0 0 1,0-1-1,12 6 1,-18-10-63,-1-1 1,0 0 0,0 0 0,1 0 0,-1 0-1,1-1 1,-1 1 0,1-1 0,-1 0 0,1 0 0,-1 0-1,1 0 1,-1-1 0,0 1 0,1-1 0,-1 0-1,1 0 1,-1 0 0,3-2 0,1-1-1006,0-1 0,-1 1 0,0-1 0,0 0 0,8-10 0,4 2-1805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52:48.2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1004 2816,'3'-2'299,"0"0"1,0 0-1,0 0 1,-1-1-1,1 1 1,-1-1-1,0 0 0,0 0 1,0 0-1,0 0 1,0 0-1,-1 0 1,3-6-1,2-8-89,6-24-1,-9 29 65,80-291 750,-38 152-555,-42 139-358,1 0 0,-2 0 0,0 0 0,1-23 0,-3 35-116,1 0 0,-1-1 0,0 1-1,0 0 1,0 0 0,0-1 0,0 1 0,0 0 0,0-1-1,0 1 1,0 0 0,0-1 0,0 1 0,0 0 0,0 0-1,0-1 1,0 1 0,0 0 0,0-1 0,-1 1 0,1 0-1,0 0 1,0-1 0,0 1 0,0 0 0,-1 0 0,1-1-1,0 1 1,0 0 0,0 0 0,-1 0 0,1-1 0,0 1-1,0 0 1,-1 0 0,1 0 0,0 0 0,0 0 0,-1 0-1,1-1 1,0 1 0,-1 0 0,1 0 0,-2 1-41,1-1-1,0 1 1,0 0 0,0 0 0,-1-1 0,1 1 0,0 0 0,0 0 0,0 0 0,0 1-1,-21 28-759,13-13 775,0 0-1,1 1 1,1 0 0,1 1 0,1-1-1,-5 31 1,8-39 79,-4 32 146,-2 51 0,8-80-69,0 0 1,1 0-1,1 0 0,0 0 0,0-1 0,1 1 0,1-1 1,8 19-1,-11-28-46,1 0 0,0 0 1,-1-1-1,1 1 0,1-1 1,3 5-1,-5-6-43,0 0 0,0 0-1,0 0 1,0-1 0,0 1-1,1 0 1,-1-1 0,0 1-1,0-1 1,0 1 0,1-1-1,-1 0 1,0 1 0,1-1 0,-1 0-1,0 0 1,1 0 0,-1 0-1,2 0 1,1-1 35,0-1 1,-1 1-1,1-1 1,-1 0-1,1 0 1,-1 0-1,0 0 1,0 0-1,0-1 1,5-5-1,28-36 384,-25 29-304,109-157 483,-108 154-623,1 2-142,-10 12 25,0 1 0,-1-1 0,1 1-1,-1-1 1,3-6 0,-5 10 98,0 0-1,0 0 1,0 0-1,0 0 1,1 0-1,-1-1 1,0 1-1,0 0 1,0 0 0,0 0-1,0 0 1,0 0-1,0-1 1,0 1-1,0 0 1,0 0-1,0 0 1,0 0-1,1 0 1,-1 0-1,0 0 1,0 0-1,0-1 1,0 1-1,0 0 1,0 0-1,1 0 1,-1 0-1,0 0 1,0 0 0,0 0-1,0 0 1,0 0-1,1 0 1,-1 0-1,0 0 1,0 0-1,0 0 1,0 0-1,0 0 1,1 0-1,-1 0 1,0 0-1,0 0 1,0 0-1,0 0 1,0 0-1,1 0 1,-1 1-1,0-1 1,0 0 0,0 0-1,0 0 1,0 0-1,0 0 1,0 0-1,1 0 1,-1 0-1,0 1 1,0-1-1,0 0 1,0 0-1,0 0 1,0 0-1,0 1 1,4 12-89,-4 5 96,2 0 0,0 0 0,1 0-1,0-1 1,2 1 0,0-1 0,1 0-1,0 0 1,1-1 0,2 0 0,-1 0 0,17 21-1,-20-30 62,1-1 0,0 1 0,1-1 0,13 11 0,-15-15 5,-1 1 1,0 0-1,1-1 1,0 0-1,-1 0 1,1 0-1,0-1 1,0 1-1,10 0 1,-6-1-7,-1-1 1,1-1-1,-1 0 1,1 0-1,-1-1 1,0 0-1,0 0 1,1 0-1,-1-1 1,-1-1-1,1 0 1,0 0-1,-1 0 1,0-1-1,0 0 0,11-9 1,4-8 59,0-1 0,-1-1 0,19-31 0,-34 48-102,39-64 116,-39 61-203,-12 13-78,-15 20 36,1 6 98,0 1 0,2 0 1,1 2-1,1 0 0,2 1 1,1 1-1,2 0 1,-7 38-1,16-59 326,2-13-298,0 0 1,0 0-1,0 0 1,0 0-1,0 0 1,0 0-1,0 0 1,0 1-1,0-1 1,0 0 0,0 0-1,0 0 1,0 0-1,0 0 1,0 0-1,0 0 1,0 1-1,0-1 1,0 0-1,0 0 1,0 0-1,0 0 1,0 0-1,1 0 1,-1 0 0,0 0-1,0 0 1,0 0-1,0 1 1,0-1-1,0 0 1,0 0-1,0 0 1,0 0-1,1 0 1,-1 0-1,0 0 1,0 0-1,0 0 1,0 0-1,0 0 1,2-1 59,0-1 0,0 1 0,0 0 0,0-1 0,0 0 0,-1 1 0,3-4 1,1-1 1,0 0 0,0-1 0,-1 0 1,0 0-1,0 0 0,3-12 1,14-48 31,-19 60-105,6-19-86,3-31 1,-9 50-50,1 7-167,0 13 68,-4 11 11,3 45 131,-2-61 131,2 0 1,-1 0 0,1 0-1,0 0 1,0-1 0,6 12 0,-8-19-33,0 1 0,0 0 0,1-1 0,-1 1 0,0-1 0,1 1 0,-1-1 0,1 1 0,-1-1 0,1 1 0,-1-1 0,1 1 0,-1-1 0,1 1 0,-1-1 0,1 0 0,-1 1 0,1-1 0,0 0 0,-1 0 0,1 1 0,-1-1 0,1 0 0,0 0 0,-1 0 0,1 0 0,0 0 0,-1 0 0,1 0 0,0 0 0,-1 0 0,1 0 0,0 0 0,-1 0 0,1 0 0,0-1 0,-1 1 0,1 0 0,0 0 0,-1-1 0,1 1 0,-1-1 0,1 1 0,-1 0 0,2-2 0,2-2 21,1 0-1,0 0 1,-1-1-1,5-7 1,10-11-5,50-71 332,-66 90-362,3-6-37,0 1 1,1 0-1,0 0 1,0 1-1,1-1 0,14-10 1,-22 18 33,0 1 0,0 0 0,1 0 0,-1 0 0,0-1 0,0 1 0,1 0 0,-1 0 0,0 0 0,1-1 0,-1 1 0,0 0 0,0 0 0,1 0 0,-1 0 1,0 0-1,1 0 0,-1 0 0,0 0 0,1 0 0,-1 0 0,0 0 0,1 0 0,-1 0 0,0 0 0,1 0 0,-1 0 0,0 0 0,1 0 0,-1 0 0,0 0 0,1 0 0,-1 1 0,0-1 0,1 0 0,-1 0 0,0 0 0,0 1 0,1-1 1,-1 0-1,0 0 0,0 1 0,0-1 0,1 0 0,-1 1 0,0-1 0,0 0 0,0 0 0,0 1 0,0-1 0,0 0 0,1 1 0,-1-1 0,0 1 0,0 21-179,0-19 163,-4 38-170,1-20 230,1 1 1,1-1 0,2 28-1,0-25 134,-1-24-158,0 1 0,0-1 1,0 0-1,1 0 0,-1 0 0,0 1 1,0-1-1,0 0 0,0 0 1,1 0-1,-1 0 0,0 1 0,0-1 1,0 0-1,1 0 0,-1 0 0,0 0 1,0 0-1,0 0 0,1 1 0,-1-1 1,0 0-1,0 0 0,1 0 0,-1 0 1,0 0-1,0 0 0,1 0 1,-1 0-1,0 0 0,0 0 0,1 0 1,-1 0-1,0-1 0,0 1 0,1 0 1,-1 0-1,0 0 0,4-2 49,0 0 0,-1-1-1,1 1 1,-1-1 0,0 0-1,0 0 1,0 0 0,4-5 0,20-32 54,-11 17-137,-9 11-12,17-21-62,-23 32 62,0-1 0,0 1-1,1 0 1,-1-1 0,1 1 0,-1 0-1,1 0 1,-1 0 0,1 0-1,-1 0 1,1 0 0,0 1 0,0-1-1,-1 0 1,1 1 0,3-1 0,-5 1 19,1 0 0,0 0 1,-1 0-1,1 1 1,-1-1-1,1 0 1,-1 0-1,1 1 1,0-1-1,-1 0 1,1 1-1,-1-1 1,1 1-1,-1-1 1,0 0-1,1 1 0,-1-1 1,1 1-1,-1-1 1,0 1-1,1 0 1,-1 0-1,7 16-53,-5-12 19,4 12-18,17 31 0,-20-44 79,-1 1 0,1-1 0,0 0 0,1 0 0,-1 0 0,1 0 0,-1-1 0,1 1 0,0-1 0,0 0 0,0 0 0,6 2 0,-9-4 14,1-1-1,-1 1 1,1-1-1,0 1 1,-1-1-1,1 0 0,0 1 1,-1-1-1,1 0 1,0 0-1,-1 0 1,1-1-1,0 1 1,-1 0-1,1-1 1,0 1-1,-1-1 1,1 1-1,-1-1 1,1 0-1,-1 0 0,1 0 1,-1 1-1,1-1 1,-1-1-1,0 1 1,3-2-1,1-3 52,0 0 0,-1-1 0,0 1 1,6-12-1,-5 9-79,8-18 71,-1-1-1,-1 1 1,7-33 0,-12 41-72,6-36-61,-3 12-2,-8 40-273,0 5 126,0 11 53,-1 21 100,-8 38-168,-2 20 44,6-41 341,-1 65 521,5-116-667,0 0 0,0 0 0,0 1 0,0-1 0,0 0 0,0 0 0,0 1 0,0-1 0,0 0 0,0 1 0,0-1 0,0 0 0,0 0 0,0 1 0,0-1 0,0 0 0,0 0 0,-1 1 0,1-1 0,0 0 0,0 0 0,0 0 0,0 1 0,0-1 0,-1 0 0,1 0 0,0 0 0,0 1 0,0-1 0,-1 0 0,1 0 0,0 0 0,-1 0 0,1 0 2,-1 0 0,1-1-1,-1 1 1,1-1 0,0 1 0,-1-1 0,1 1 0,0 0-1,-1-1 1,1 0 0,0 1 0,0-1 0,0 1 0,-1-1-1,1 1 1,0-1 0,0 1 0,0-1 0,0 0 0,0 0-1,-2-15 62,0 1 0,2-1-1,0-22 1,0 8-75,-1 24-75,1 0 1,0 0-1,0 0 0,1-1 1,1-6-1,-1 15 21,0 1-1,0-1 1,0 0 0,0 1-1,1-1 1,-1 0-1,1 0 1,3 3 0,1 3-150,-2-2 220,0-1-1,1 0 1,-1 0 0,1-1 0,0 1 0,8 4-1,-11-7-1,0-1-1,1 0 1,-1 0 0,1 0-1,-1 0 1,1 0-1,-1-1 1,1 1-1,0-1 1,-1 0-1,1 1 1,0-1 0,-1 0-1,1-1 1,0 1-1,-1 0 1,1-1-1,4-1 1,1-1 14,-1 0 0,1-1 0,-1 0 0,0 0 0,0 0 0,0-1 0,-1 0 0,8-7 0,44-53 366,-29 30-368,3-4-202,-28 47-38,-5 1 112,0-1-1,-3 15 1,2-15 46,1 1 0,-2 16 1,3-14 74,0 1-1,1-1 1,1 0 0,0 0-1,5 19 1,-6-28 1,-1 1-1,1-1 1,0 0 0,0 0-1,0 1 1,1-1 0,-1 0 0,0 0-1,1 0 1,-1 0 0,1 0-1,0-1 1,0 1 0,0 0 0,-1-1-1,2 0 1,-1 1 0,0-1-1,0 0 1,0 0 0,0 0 0,1 0-1,-1 0 1,1-1 0,-1 1-1,0-1 1,1 1 0,-1-1 0,1 0-1,-1 0 1,1 0 0,2-1-1,-1 0 7,1 0-1,-1 0 0,0 0 0,0-1 1,0 1-1,-1-1 0,1 0 0,0 0 0,5-5 1,26-25 148,-32 29-158,25-28 91,-2-1-1,-1-1 1,-2-1 0,-1-1-1,31-68 1,-41 76-76,-2-1 0,-1 0 0,7-36 0,8-86-105,-20 117 51,7-133 17,-11 161-39,0 1 0,0-1 0,0 1 0,-1-1 0,0 0 0,0 1 0,0 0 0,-4-9 0,5 13 37,0-1-1,0 1 0,0 0 1,0-1-1,0 1 1,0 0-1,-1-1 0,1 1 1,0 0-1,0-1 0,0 1 1,-1 0-1,1 0 1,0-1-1,0 1 0,-1 0 1,1 0-1,0-1 1,0 1-1,-1 0 0,1 0 1,0 0-1,-1 0 1,1-1-1,0 1 0,-1 0 1,1 0-1,0 0 1,-1 0-1,1 0 0,0 0 1,-1 0-1,1 0 1,0 0-1,-1 0 0,1 0 1,-1 0-1,1 0 1,0 0-1,-1 1 0,1-1 1,0 0-1,0 0 1,-1 0-1,1 0 0,0 1 1,-1-1-1,1 0 1,0 0-1,0 0 0,-1 1 1,1-1-1,0 0 1,0 0-1,-1 1 0,1-1 1,0 1-1,-2 2-32,0 0 0,0 0 0,0 1 0,-3 6 0,-2 15-63,0 0 0,2 0 0,-4 40 0,2-9 56,0-17-18,2 0 1,1 50-1,5-67 89,8 141 78,-6-134-29,2 0-1,1 0 1,14 43-1,-11-58 131,-8-13-190,-1-1 0,0 0 0,1 1 0,-1-1 1,0 0-1,1 0 0,-1 1 0,1-1 1,-1 0-1,1 0 0,-1 0 0,0 1 1,1-1-1,-1 0 0,1 0 0,-1 0 0,1 0 1,-1 0-1,1 0 0,-1 0 0,1 0 1,-1 0-1,1 0 0,-1 0 0,0 0 1,1-1-1,-1 1 0,1 0 0,-1 0 0,1 0 1,-1-1-1,0 1 0,1 0 0,-1 0 1,1-1-1,-1 1 0,0 0 0,1-1 0,-1 1 1,0 0-1,1-1 0,8-13 71,0 0 0,-1 0 0,-1 0 0,7-17 0,5-11-77,-11 24-35,-7 15 11,0 0 0,0 0 1,0 0-1,1 1 0,-1-1 0,1 0 0,0 1 0,-1-1 0,5-3 0,-6 6 7,0 0-1,0 0 0,1 0 0,-1 0 1,0 0-1,0 0 0,1-1 0,-1 1 0,0 0 1,1 0-1,-1 0 0,0 0 0,0 0 1,1 0-1,-1 0 0,0 0 0,0 0 0,1 1 1,-1-1-1,0 0 0,1 0 0,-1 0 1,0 0-1,0 0 0,1 0 0,-1 0 0,0 1 1,0-1-1,0 0 0,1 0 0,-1 0 0,0 1 1,0-1-1,0 0 0,0 0 0,1 1 1,-1-1-1,0 0 0,0 0 0,0 1 0,0-1 1,0 0-1,0 0 0,0 1 0,0-1 1,0 0-1,0 0 0,0 1 0,0-1 0,0 0 1,0 1-1,3 19-58,-2-16 43,0 6 37,0 1-1,2 0 0,-1 0 1,8 18-1,-9-26-4,1 1 0,0-1 0,0 1 0,0-1 0,1 0 1,-1 0-1,1 0 0,0 0 0,0 0 0,0 0 0,0-1 0,0 0 0,1 1 0,-1-1 0,1-1 0,5 3 0,0-1 6,0 0 0,0-1 0,1 0 0,-1-1 0,0 0 0,1 0 0,-1-1 0,1-1 0,-1 1 0,0-2 0,1 1 0,-1-1-1,10-3 1,5-3 99,-1-1 0,1-2 0,35-20-1,-42 21-90,1-2 0,-2 0-1,27-24 1,-45 37-103,0 0 57,-1 0 1,1 1-1,0 0 0,0-1 0,0 1 0,-4 3 0,-3 7-7,0 1-1,0 0 1,1 0-1,1 1 1,0 0 0,1 0-1,0 0 1,2 1-1,-1 0 1,-2 24-1,6-33 42,1 1-1,0-1 1,0 1 0,1-1-1,-1 1 1,2-1-1,-1 0 1,1 1-1,4 9 1,-5-13-4,0-1 0,0 1 0,1-1 0,-1 0 0,1 0 0,-1 0 0,1 0 0,0 0 0,0 0 0,0 0 0,0-1 0,0 1 0,1-1 0,-1 1 0,0-1 0,1 0 0,-1 0 0,1 0 0,-1 0 0,1 0 0,-1-1 0,1 1 0,0-1 0,-1 1 0,5-1 0,-4 0 20,-1-1 0,0 1-1,1-1 1,-1 1-1,0-1 1,0 0-1,1 1 1,-1-1-1,0 0 1,0-1-1,0 1 1,0 0-1,0 0 1,-1-1-1,1 1 1,0-1-1,0 0 1,-1 0-1,1 1 1,-1-1-1,0 0 1,0 0-1,1 0 1,-1 0-1,0-3 1,4-5 34,-1-1 1,-1 0-1,4-20 0,-6 24-56,3-15 107,3-43-1,-6 55-82,-1 1 0,-1-1 0,0 0 0,0 0 0,-1 1 0,-5-15 0,6 21-56,0 0 1,-1 0 0,1 1-1,-1-1 1,0 1-1,0-1 1,0 1-1,0 0 1,0-1 0,0 1-1,-1 0 1,1 1-1,-1-1 1,1 0 0,-1 1-1,0-1 1,0 1-1,0 0 1,1 0 0,-1 0-1,0 0 1,0 1-1,0-1 1,-1 1-1,1-1 1,0 1 0,0 0-1,0 1 1,0-1-1,0 0 1,0 1 0,0 0-1,0-1 1,0 1-1,0 1 1,-3 0-1,6-1 33,0-1-1,0 0 0,0 0 0,0 0 0,0 0 0,-1 1 0,1-1 0,0 0 1,0 0-1,0 0 0,0 1 0,0-1 0,0 0 0,0 0 0,0 0 0,1 0 1,-1 1-1,0-1 0,0 0 0,0 0 0,0 0 0,0 0 0,0 1 0,0-1 0,0 0 1,0 0-1,0 0 0,1 0 0,-1 0 0,0 1 0,0-1 0,0 0 0,0 0 1,0 0-1,1 0 0,-1 0 0,0 0 0,0 0 0,0 0 0,0 0 0,1 0 0,-1 0 1,0 1-1,0-1 0,11 4 55,2-3-73,0-1 0,0 0 0,0 0 0,0-2 0,0 1 0,-1-2 0,1 0 0,0 0 0,-1-1 0,19-9 0,-23 9 9,71-25 136,-71 27-172,1-1 1,0 2-1,0-1 1,0 1-1,0 1 0,0-1 1,11 2-1,-19 0 44,0-1 0,1 0 0,-1 0 0,0 1-1,0-1 1,0 0 0,0 1 0,0-1 0,0 1 0,0 0 0,0-1 0,0 1-1,0 0 1,0 0 0,-1-1 0,1 1 0,0 0 0,0 0 0,-1 0-1,1 0 1,0 0 0,-1 0 0,1 0 0,-1 0 0,1 0 0,-1 0 0,0 0-1,0 1 1,1-1 0,-1 0 0,0 0 0,0 0 0,0 0 0,0 1-1,0 0 1,-1 5 15,0 1-1,0 0 0,0-1 0,-4 9 0,4-11-53,-30 109 247,24-103 1,7-11-209,0 0 0,0 0 0,1 0-1,-1 0 1,0 0 0,0 0 0,0 0 0,0 0-1,0 0 1,0 0 0,0 0 0,0 0-1,0 0 1,0 0 0,0 0 0,0 0-1,0 0 1,0 0 0,0 0 0,0 0 0,0 0-1,0 0 1,0 0 0,0 0 0,0 0-1,0 0 1,0 0 0,0 1 0,0-1-1,0 0 1,0 0 0,0 0 0,0 0 0,0 0-1,0 0 1,0 0 0,0 0 0,0 0-1,0 0 1,0 0 0,0 0 0,0 0-1,0 0 1,0 0 0,0 0 0,0 0-1,-1 0 1,1 0 0,0 0 0,0 0 0,0 0-1,0 0 1,0 1-8,1 0-1,-1 0 1,0 0-1,0 0 1,0 0-1,-1 0 1,1 0 0,0 0-1,0 0 1,0 0-1,-1 0 1,1 0-1,-2 2 1,2-2 3,-1 8 17,0 0-1,0 0 0,1 0 0,1 15 0,0 2-157,9-33 496,-7 5-295,1 0-1,-1 0 1,0 0-1,0 0 1,3-3-1,53-73 353,1-2-499,-44 61 41,1 1 1,0 0 0,1 1 0,1 2-1,1 0 1,28-17 0,-47 31 35,0 0 1,0 1-1,0-1 0,-1 1 1,1-1-1,0 1 1,0-1-1,0 1 0,0 0 1,0 0-1,0-1 0,0 1 1,0 0-1,0 0 1,0 0-1,0 0 0,0 0 1,0 0-1,0 0 1,0 1-1,0-1 0,0 0 1,0 0-1,0 1 1,0-1-1,0 1 0,0-1 1,0 1-1,0-1 1,-1 1-1,1-1 0,0 1 1,0 0-1,0 0 0,-1-1 1,1 1-1,-1 0 1,1 0-1,0 0 0,-1 0 1,0 0-1,1-1 1,-1 1-1,1 0 0,-1 0 1,0 2-1,2 5 23,0 0-1,-1 0 0,0 1 1,-1 13-1,1-9-35,1 5 32,1 1 0,0-1 0,2 1 0,0-1 0,1 0 0,1-1 0,17 31 0,-22-43 35,1 0-1,0-1 1,1 1-1,-1-1 1,1 0-1,4 3 1,-7-5-17,1-1-1,-1 0 1,1 0 0,-1 1 0,1-1-1,0-1 1,0 1 0,-1 0-1,1 0 1,0-1 0,0 1 0,0-1-1,0 1 1,0-1 0,0 0 0,0 0-1,0 0 1,0 0 0,2 0-1,-1-1 30,1 0 0,-1 0-1,0-1 1,0 1-1,0-1 1,0 1 0,0-1-1,0 0 1,-1 0-1,1-1 1,-1 1 0,4-4-1,2-4 19,-1 0 0,8-12-1,-5 6 2,6-13 98,17-37 0,-19 35-208,25-39 0,32-45-147,-71 115 173,0 0-1,0 0 0,0 0 1,0 0-1,0 0 1,0 0-1,0 0 1,0 0-1,0 0 0,0 0 1,0 0-1,0 0 1,0 0-1,0 1 1,0-1-1,1 0 0,-1 0 1,0 0-1,0 0 1,0 0-1,0 0 1,0 0-1,0 0 0,0 0 1,0 0-1,0 0 1,0 0-1,0 0 1,0 0-1,0 0 0,0 0 1,0 0-1,0 0 1,0 0-1,0 0 1,0 0-1,0 0 1,0 0-1,0 0 0,0 0 1,0 0-1,0 0 1,-1 8-150,-4 14 111,-33 95-51,23-65 511,-30 68 0,38-111-93,6-9-307,1 0 0,0 0 0,0 1 0,0-1-1,-1 0 1,1 0 0,0 0 0,0 0 0,-1 0-1,1 0 1,0 0 0,0 0 0,0 0 0,-1 0 0,1 0-1,0 0 1,0 0 0,0 0 0,-1 0 0,1 0-1,0-1 1,0 1 0,0 0 0,-1 0 0,1 0-1,0 0 1,0 0 0,-1 0 0,1-1-2,-1 0 1,1 0 0,0 1-1,-1-1 1,1 0-1,-1 0 1,1 0 0,0 1-1,0-1 1,-1 0-1,1 0 1,0 0-1,0 0 1,0 0 0,0 1-1,0-1 1,0 0-1,0 0 1,0 0-1,1-1 1,0-2-9,0 0-1,1 1 1,-1-1-1,1 0 1,0 0-1,0 1 1,1-1-1,-1 1 1,1-1-1,-1 1 1,1 0-1,0 0 1,0 0-1,1 1 1,-1-1-1,5-2 1,6-3 6,1 0 0,28-10 1,-38 16-3,17-6-50,0 1 0,1 2-1,24-4 1,32 0-4031,-52 8 2075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52:48.6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17 5312,'-18'-16'2400,"18"21"-1824,5-5-928,8 3 224,0 2 384,5-2-128,-4 1 384,-1 4-288,-5-3-2656,2 1 1312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4:08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32 7040,'-15'-12'3936,"20"9"-3712,8 3-128,0-5-256,11 1 96,-16-4-3232,5 8 1792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26:11.3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176 312 3328,'-14'4'5076,"-8"9"-4030,15-7-1051,1-1-1,1 1 1,-1 0-1,1 1 1,0 0-1,-4 7 1,-8 10-117,2-5 114,2-3-111,-17 28 0,27-39 90,0 1 1,1-1 0,-1 1 0,1-1 0,0 1 0,1 0 0,-1 0 0,1 0 0,0 12-1,0-10 81,1-6-1,0 1-1,0 0 1,0-1-1,0 1 1,1 0-1,-1-1 1,1 1-1,0 2 1,0-4-24,-1-1 0,0 0 0,1 0-1,-1 1 1,1-1 0,-1 0 0,0 0 0,1 0 0,-1 0 0,1 1 0,-1-1-1,1 0 1,-1 0 0,0 0 0,1 0 0,-1 0 0,1 0 0,-1 0-1,1 0 1,-1 0 0,1 0 0,-1-1 0,0 1 0,1 0 0,-1 0-1,1 0 1,0-1 0,9-3 144,14-18 31,-7 5-143,-10 11-46,0-1-1,0-1 1,0 1 0,-1-1-1,-1 0 1,1-1 0,7-17-1,-12 26-10,6-14-76,-8 14 60,1 0 0,0 0-1,0 0 1,0 1 0,0-1 0,0 0-1,1 0 1,-1 0 0,0 0-1,0 0 1,0 1 0,0-1 0,0 0-1,0 0 1,0 0 0,0 0-1,0 0 1,0 1 0,0-1 0,0 0-1,1 0 1,-1 0 0,0 0-1,0 0 1,0 0 0,0 0 0,0 0-1,0 1 1,1-1 0,-1 0-1,0 0 1,0 0 0,0 0 0,0 0-1,0 0 1,1 0 0,-1 0-1,0 0 1,0 0 0,0 0 0,0 0-1,0 0 1,1 0 0,-1 0-1,0 0 1,0 0 0,0 0 0,0 0-1,0 0 1,1-1 0,-1 1-1,0 0 1,0 0 0,0 0 0,0 0-1,0 0 1,0 0 0,1 0-1,-1 0 1,0 0 0,0-1 0,0 1-1,0 0 1,0 0 0,0 0-1,0 0 1,14 58-381,-14-54 408,1 0 1,0 1-1,1-1 0,-1 0 0,1 0 0,0 0 0,0 0 0,0 0 0,1 0 0,2 3 0,-4-6 18,0 0 0,-1 0 0,1-1 0,0 1 0,-1 0-1,1-1 1,0 1 0,0-1 0,-1 1 0,1-1 0,0 1-1,0-1 1,0 1 0,0-1 0,0 0 0,0 0 0,0 1-1,-1-1 1,1 0 0,0 0 0,0 0 0,0 0 0,0 0-1,0 0 1,0 0 0,0-1 0,0 1 0,0 0 0,0 0-1,0-1 1,0 1 0,0-1 0,-1 1 0,1 0 0,0-1-1,0 0 1,0 1 0,0-2 0,2 0 10,0-1 0,0 0 0,0 0 0,0 0 0,-1-1 0,1 1 0,2-7 0,34-78 300,43-142 1,-64 178-290,-10 33-31,-1 0 1,-1 0-1,-1 0 1,-1-1-1,-1 0 1,1-24-1,-4 95-2118,5 188 1400,0-172 575,-4-25 214,3-1-1,2 1 1,13 51 0,-16-85 136,0 0-1,9 15 1,-12-22 529,0-9-4778,0-1 501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52:49.1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352 62 4896,'-5'-5'2208,"49"10"-1920,-18-5 352,6 0-416,30-9 480,10 5-416,20-8 0,2 9-160,-6-5 416,-12 4-320,-14-4 320,-13 8-288,-9-8-2336,-9 3 1120</inkml:trace>
  <inkml:trace contextRef="#ctx0" brushRef="#br0" timeOffset="1">1 104 4224,'0'-3'1920,"26"-2"-1664,-8 2-64,0 3-160,3-5 256,7 10-160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52:49.7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1 305 2656,'0'0'93,"1"-1"0,-1 1 0,1-1 0,-1 1 1,0-1-1,1 1 0,-1-1 0,1 0 0,-1 1 0,0-1 0,0 0 0,1 1 0,-1-1 1,0 0-1,0 1 0,0-2 0,0 1-53,0 1-1,0 0 1,0-1 0,1 1-1,-1-1 1,0 1 0,0-1-1,0 1 1,0 0 0,0-1-1,1 1 1,-1 0 0,0-1-1,0 1 1,1 0 0,-1-1-1,0 1 1,0 0 0,1-1-1,-1 1 1,0 0 0,1 0-1,-1-1 1,1 1 0,-1 0-1,0 0 1,1 0 0,-1 0-1,1-1 1,21-14 1514,-18 11-1418,0 1 0,0 0 1,0 0-1,8-4 0,56-20 1333,90-23 0,218-61-215,-216 65-1772,-93 31 28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54:40.44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38 105 1152,'-10'0'1616,"6"-7"-763,-7 10 363,11-2-1116,-1-1 1,0 1 0,0-1 0,0 1 0,0-1 0,1 0 0,-1 0 0,0 1 0,0-1 0,0 0 0,0 0 0,-1 0 0,26 4 249,-11-1-154,27 2-1,-26-5-127,241-9 670,-231 9-530,-21-6 470,-3 9-204,-5-3-650,3 1 169,-1 0-1,1 0 1,0 0 0,0 0 0,-1 0 0,1 0-1,0 1 1,0-1 0,0 1 0,0 0 0,-2 2 0,-13 9-78,7-11 258,17-6 214,-2 1-378,-2 0 0,1 1-1,0-1 1,-1-1 0,1 1 0,-1 0 0,5-7-1,-1 2 167,8-13-10,-15 20-148,0 1 1,1-1 0,-1 1 0,1-1 0,-1 0 0,0 1 0,1-1 0,-1 1 0,0-1 0,0 0 0,0 1 0,1-1 0,-1 0 0,0 1-1,0-1 1,0 0 0,0 1 0,0-1 0,0 0 0,0 1 0,0-1 0,0 0 0,-1 1 0,1-1 0,0 0 0,0 1 0,-1-1 0,1 0 0,0 1-1,-1-2 1,-5-1-12,0 0 0,0 0-1,0 0 1,0 0 0,0 1 0,0 0-1,-1 0 1,1 1 0,-1 0-1,1 0 1,-1 1 0,0-1 0,-10 2-1,-27 3 145,-96 4-230,129-6-222,10-2 288,1 0-1,0 0 1,0 0-1,0 0 1,0 1 0,0-1-1,0 0 1,-1 0-1,1 0 1,0 0 0,0 0-1,0 0 1,0 0-1,0 1 1,0-1-1,0 0 1,0 0 0,-1 0-1,1 0 1,0 0-1,0 1 1,0-1 0,0 0-1,0 0 1,0 0-1,0 0 1,0 0-1,0 1 1,0-1 0,0 0-1,0 0 1,0 0-1,0 0 1,0 1-1,1 0 9,0-1 0,0 1-1,-1 0 1,1 0-1,0-1 1,0 1-1,0 0 1,0-1-1,0 1 1,0-1-1,0 1 1,0-1-1,0 0 1,0 1-1,0-1 1,0 0 0,1 1-1,15 1 93,0-1 1,0 0-1,0-1 1,19-3-1,-6 1-22,11-2 123,78-18 0,-115 21-166,30-9 67,-26 7-74,0 0 0,0 1 0,13-3 0,-5 1 304,-3 1 341,-14 6-383,-5 4-132,-59 44 251,54-43-416,1 0 0,-1-1 1,0-1-1,0 1 0,-1-2 1,1 0-1,-16 5 0,-22 9-160,39-16 104,0 1 1,1 0-1,-1 0 0,1 1 1,0 0-1,0 1 0,-13 10 1,34-18 361,20-7 0,5-10 387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54:45.981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218 0 1248,'-36'7'3328,"34"-7"-3210,0 0 0,0 1 0,0-1 1,0 1-1,0 0 0,1-1 0,-1 1 0,0 0 1,0 0-1,0 0 0,1 0 0,-1 1 0,0-1 0,-2 3 1,-14 9 470,9-8-362,-1 0 1,1 1-1,0 0 0,0 1 0,1 0 0,-12 12 0,2-3 220,-10 11-300,26-26-161,1 0 0,0 1 0,-1 0 0,1-1 0,0 1 0,0 0 0,0-1 0,1 1 0,-1 0 0,0 0 0,1 0 0,-1 0 0,1-1 0,-1 3 0,2-1 12,1 0 0,0-1 0,-1 1 0,1-1 0,0 0 0,4 4 1,1 2 40,2 4 47,1-1-1,0 1 0,1-2 1,0 0-1,14 10 0,-23-19-49,0 0 0,0 0 0,0 0 0,0 0 1,0 0-1,0 0 0,0-1 0,0 1 0,0-1 0,0 1 0,1-1 0,-1 0 0,0 0 0,0 0 0,0 0 0,1 0 0,-1-1 0,0 1 0,0-1 0,0 1 0,0-1 0,0 0 0,0 0 0,0 0 0,0 0 0,0 0 0,0 0 0,0 0 0,-1-1 0,1 1 0,0-1 0,1-2 0,6-6 103,-1 0 0,0-1 0,-1 0 1,8-17-1,-6 11-45,57-91-425,-66 107 324,0 1-1,1 0 1,-1-1-1,0 1 1,0-1-1,1 1 1,-1-1-1,0 1 1,1 0-1,-1-1 1,1 1-1,-1 0 1,0-1-1,1 1 1,-1 0-1,1 0 1,-1-1-1,0 1 1,1 0-1,-1 0 1,1 0-1,-1 0 1,1 0-1,-1-1 1,1 1-1,-1 0 1,1 0-1,0 0 1,0 1 9,1-1 1,-1 1 0,0-1-1,0 1 1,0-1 0,0 1-1,0 0 1,0-1 0,0 1-1,0 0 1,1 2 0,4 3 38,-1 1 0,8 14 0,-9-15-139,6 9 164,-5-8 118,-1 0-1,1 0 1,3 9-1,-8-16-170,0 0-1,0 0 1,0 1-1,0-1 1,0 0-1,0 0 1,0 0-1,0 0 1,0 0-1,0 0 1,1 1-1,-1-1 1,0 0-1,0 0 1,0 0-1,0 0 1,0 0-1,0 0 1,0 0-1,1 0 1,-1 0-1,0 0 1,0 0-1,0 0 1,0 0-1,0 1 1,1-1-1,-1 0 1,0 0-1,0 0 1,0 0-1,0 0 1,0 0-1,1-1 1,-1 1-1,0 0 1,0 0-1,0 0 1,0 0-1,0 0 1,1 0-1,6-6 425,6-11-71,1-9-289,-11 20-228,0 0 0,0 0 0,1 0 1,5-6-1,-9 12 144,0 0-1,0 0 1,0 0 0,0 0-1,0 0 1,0 0 0,0 0-1,1 0 1,-1 0 0,0 0-1,0 0 1,0 0 0,0 0-1,0 0 1,0 0 0,0 0-1,0 0 1,0 0 0,1 0-1,-1 0 1,0 0 0,0 0-1,0 0 1,0 0 0,0 0-1,0 1 1,0-1 0,0 0-1,0 0 1,0 0 0,0 0-1,0 0 1,0 0 0,0 0-1,0 0 1,0 0 0,0 0-1,0 1 1,0-1 0,1 0-1,-1 0 1,0 0 0,0 0-1,0 0 1,-1 0 0,1 0-1,0 0 1,0 0 0,0 1-1,0-1 1,0 0 0,0 0-1,0 0 1,2 5-13,7 6-120,-7-10 159,-1 0 0,0 0 1,0 0-1,0 0 0,0 0 1,0 0-1,-1 1 0,1-1 1,0 0-1,0 1 1,-1-1-1,1 0 0,-1 1 1,1-1-1,-1 1 0,0-1 1,1 3-1,12 65 1096,-13-69-1096,5-6 234,0-3-174,-4 8-79,-1 1 1,1-1 0,0 0 0,-1 0-1,1 0 1,0 1 0,-1-1 0,1 0-1,-1 0 1,0 0 0,1 0-1,-1 0 1,0 0 0,1 0 0,-1-2-1,2 0-129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57:18.7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144 1 1248,'-3'-1'7280,"1"7"-5155,-1 0-3456,-3 3 1507,0 0 0,-7 20-1,-3 4 168,10-20-219,1 0 1,0 1-1,1-1 1,0 1-1,1 0 0,1 0 1,-1 14-1,-4 22-191,-47 207 2109,53-247-1933,1 0-1,-1 0 1,3 14-1,-1 4-8,0-14 54,0 0 1,1-1 0,7 26-1,19 45 293,-16-50-264,-3-11 72,19 34 1,-16-35-159,6 11 87,34 44 0,-45-69-64,0 0 0,0-1 0,0 0 0,1 0-1,0 0 1,0-1 0,16 9 0,-18-13 10,-7-9-4851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57:22.0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6 190 2080,'-5'3'3013,"10"-22"86,-4 15-2964,0-1 0,0 1 0,0-1-1,1 1 1,-1 0 0,1 0 0,0 0 0,1 0 0,-1 0 0,1 0 0,-1 1 0,7-6 0,4-9 303,-10 13-348,2-2-44,0-1 0,0 1 1,0 0-1,1 0 0,0 0 0,0 1 0,0 0 0,1 0 0,0 1 0,9-6 0,-13 10-64,2-2 28,1 1 1,-1-1-1,0 1 1,11-2-1,-15 4 1,1-1-1,-1 1 0,1 0 1,-1 0-1,1 0 0,0 0 1,-1 1-1,1-1 0,-1 0 1,1 1-1,0-1 0,-1 1 1,1-1-1,-1 1 0,0 0 1,1-1-1,-1 1 0,1 0 1,-1 0-1,0 0 0,0 0 1,2 2-1,3 5 65,0 0 1,0 0-1,0 0 0,-1 1 1,-1 0-1,0 0 0,0 0 1,0 1-1,-1-1 0,-1 1 1,1 0-1,-2-1 0,1 1 1,-1 0-1,-1 19 0,-3-1-93,2-18 103,1 0 0,-2 0 0,1 0 0,-2 0 0,1 0 0,-1 0 0,-1 0 0,-4 8 0,-5 4-37,-2 6 151,-1-2 0,-32 39 0,43-59-119,0-1 0,-1 1 0,0-1 0,0 0 0,-7 4 0,13-9-76,0 0-1,-1 0 0,1 0 1,0 0-1,0 0 1,0 1-1,-1-1 1,1 0-1,0 0 0,0 0 1,0 0-1,-1 0 1,1 0-1,0 0 0,0 0 1,0 0-1,-1 0 1,1 0-1,0 0 1,0 0-1,0-1 0,-1 1 1,1 0-1,0 0 1,0 0-1,0 0 0,-1 0 1,1 0-1,0 0 1,0-1-1,0 1 1,0 0-1,0 0 0,-1 0 1,1 0-1,0 0 1,0-1-1,0 1 0,0 0 1,0 0-1,0 0 1,0-1-1,0 1 0,0 0 1,-1 0-1,1 0 1,0-1-1,0 1 1,0 0-1,1-12 40,3 6 40,0 0 1,0 0 0,0 1 0,1-1 0,0 1 0,0 0 0,1 0 0,-1 1 0,1 0 0,0 0 0,12-6-1,-6 4 7,-1 1 0,1 0 0,1 1 0,-1 0 0,24-3 0,15 6-138,-42 4 238,-9-3-322,0 1 0,1-1 1,-1 0-1,1 0 0,-1 0 1,0 1-1,1-1 0,-1 0 1,1 0-1,-1 0 0,0 0 1,1 0-1,-1 0 0,1 0 1,-1 1-1,0-1 0,1-1 1,-1 1-1,1 0 0,-1 0 1,1 0-1,-1 0 0,1 0 1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57:22.7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9 367 2976,'-8'8'2171,"16"-9"-844,8-6 79,-12 6-1200,-1 0 0,1-1-1,-1 1 1,0-1 0,6-4-1,-2 0 46,126-106 1578,-122 101-1729,18-16 279,35-45 1,-61 68-330,0-1 0,0 1-1,0-1 1,0 0 0,-1 0 0,0-1 0,3-9-1,-4 13-34,-1 0-1,1 0 1,-1-1-1,0 1 1,0 0-1,0 0 0,0 0 1,0 0-1,-1 0 1,1 0-1,-1 0 0,1 0 1,-1 0-1,0 1 1,0-1-1,0 0 1,0 0-1,0 0 0,0 1 1,0-1-1,0 0 1,-1 1-1,1-1 0,-1 1 1,-2-2-1,-28-16-349,30 18 305,-1-1 1,0 1 0,1 0 0,-1 1 0,0-1 0,0 0 0,0 1 0,0-1 0,0 1-1,-4 0 1,2 1-9,1 0 0,0 0 0,-1 0 0,1 0 0,0 1 0,0 0 0,0 0 0,-7 4 0,9-5 46,1 1 0,-1-1 1,1 1-1,-1 0 0,1-1 0,0 1 0,0 0 0,-1 0 1,1 0-1,0 0 0,1 0 0,-1 0 0,0 0 0,1 0 1,-1 0-1,1 0 0,-1 0 0,1 0 0,0 1 0,0 1 1,1 10 134,0 0 0,1 0 0,0 0 0,1 0 0,7 17 0,29 66 394,-31-79-455,5 7 39,1 0 1,29 38 0,-43-62-114,8 13 68,-1 0-1859,1-8-2494,-3-3 2171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57:23.3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29 2496,'-1'0'622,"0"1"-186,0-1 0,1 1 1,-1-1-1,0 0 0,0 1 0,0-1 0,0 1 0,1-1 0,-1 0 0,0 0 0,0 0 0,0 0 0,0 1 1,0-1-1,-1-1 0,28-3 1558,23 1-881,-38 3-969,1-1 1,0 0-1,-1-1 1,13-3-1,-6 1-13,1-1 303,-11-2-3516,-5 7 1274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57:25.1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10 530 3808,'-8'2'937,"6"2"7,12 10 167,2 0-769,-1-1 0,0 1 0,-2 1 0,1 0 0,-2 0 0,0 1 0,-1 0 0,-1 0 1,0 1-1,-1 0 0,-1 0 0,0 0 0,1 21 0,1 58 1093,-6-95-1379,0 0 0,0 0 0,0 0 0,0 0 0,0 0 0,0 0 0,0 0 0,-1 0 0,1 0 0,0 0 0,0 0 0,-1 0 0,0 1 0,1-2-34,0 0-1,-1 0 1,1 0 0,0 0-1,0 0 1,-1 0 0,1 0 0,0 0-1,0 0 1,-1 0 0,1 0-1,0 0 1,0 0 0,0 0-1,-1-1 1,1 1 0,0 0-1,0 0 1,0 0 0,-1 0-1,1 0 1,0-1 0,0 1 0,0 0-1,0 0 1,-1 0 0,1 0-1,0-1 1,0 1 0,0 0-1,0 0 1,0 0 0,0-1-1,-13-26 570,-11-35-386,13 35-176,1-1 1,-7-33-1,17 56-48,-1 0 0,1 1 0,0-1 0,1 0 1,-1 1-1,1-1 0,2-8 0,14-32-27,-13 37 30,1 1 1,0 1 0,0-1-1,1 1 1,0 0 0,0 0-1,0 0 1,1 1 0,0 0-1,0 0 1,0 1 0,0 0-1,1 0 1,-1 1 0,15-5-1,-18 7 31,0 1 0,0-1 0,0 1 0,0 0-1,0 0 1,1 0 0,-1 0 0,0 1 0,-1 0 0,1-1 0,0 2-1,0-1 1,0 0 0,0 1 0,-1-1 0,1 1 0,-1 0 0,5 4-1,-1-1 64,-1 0-1,1 1 1,-1 0-1,-1 0 0,1 1 1,-1 0-1,8 12 1,-12-15-30,1-1 1,-1 0 0,1 1-1,-1 0 1,0-1 0,0 1 0,0 0-1,-1-1 1,0 1 0,1 0 0,-1 0-1,0-1 1,-1 1 0,1 0 0,-1 0-1,0-1 1,0 1 0,0 0-1,0-1 1,0 1 0,-1-1 0,0 1-1,1-1 1,-1 0 0,-1 0 0,1 0-1,0 0 1,-5 4 0,2-2 32,-1 0-1,1-1 1,-1 0 0,0 0-1,0-1 1,-1 1 0,1-1-1,-1-1 1,1 1 0,-1-1 0,0 0-1,0-1 1,0 0 0,-10 1-1,2-4 42,15 2-127,0 0-1,0-1 0,0 1 0,0 0 0,0 0 1,0 0-1,0 0 0,0-1 0,0 1 0,0 0 1,0 0-1,0 0 0,0 0 0,0-1 0,0 1 0,0 0 1,0 0-1,0 0 0,0 0 0,0-1 0,0 1 1,0 0-1,0 0 0,1 0 0,-1 0 0,0 0 1,0-1-1,0 1 0,0 0 0,0 0 0,0 0 0,0 0 1,1 0-1,-1 0 0,0 0 0,0 0 0,0-1 1,0 1-1,1 0 0,25-12-326,50-10 33,-50 16 250,-1-1 0,1-2 0,-2 0 0,44-24 0,-64 31 51,0 0 1,0 0-1,-1 0 1,1 1-1,1-1 1,-1 1-1,6-1 1,-8 2-7,-1 0 9,-1 0 0,1 0 0,-1 0 1,1-1-1,-1 1 0,1 0 0,-1 0 0,0 0 0,1 0 1,-1-1-1,1 1 0,-1 0 0,0 0 0,1-1 0,-1 1 1,0 0-1,1-1 0,-1 1 0,0 0 0,1-1 1,-1 1-1,0-1 0,0 1 0,0 0 0,1-2 0,-3 3 92,-4 7-168,3-4 41,1 0 1,0 0-1,0 0 0,1 0 1,-1 1-1,1-1 1,0 1-1,0-1 0,0 1 1,1 0-1,-1-1 1,1 1-1,0-1 0,1 1 1,-1 0-1,1-1 1,0 1-1,0-1 0,2 5 1,-3-7 205,1-2-135,0 0-1,0 1 1,0-1 0,0 0 0,0 1-1,0-1 1,0 0 0,0 0-1,0 0 1,0 0 0,1 0 0,-1 0-1,0 0 1,0 0 0,0 0 0,0 0-1,0-1 1,0 1 0,0 0 0,0-1-1,0 1 1,0-1 0,0 1 0,0-1-1,-1 0 1,1 1 0,0-1 0,0 0-1,0 0 1,-1 1 0,1-1-1,1-1 1,-1-1-4,1 1-1,-1 0 0,0-1 1,0 1-1,0 0 1,0-1-1,0 0 0,0 1 1,-1-1-1,1 1 1,-1-5-1,1 2-36,-1 0 0,0 1-1,-1-1 1,1 0 0,-1 1-1,0-1 1,0 1 0,-1-1 0,1 1-1,-1 0 1,0 0 0,0-1-1,0 1 1,-1 0 0,1 1 0,-1-1-1,0 0 1,-6-5 0,-7-1-463,12 8-410,11 7 566,1 0 299,-7-4-1,0 0 0,1 0-1,-1 0 1,1 0 0,-1 0 0,1 0 0,-1-1 0,1 1 0,0-1-1,-1 1 1,1-1 0,0 1 0,-1-1 0,1 0 0,2 0-1,13 0 147,-1-1 0,0 0-1,1-1 1,-1-1-1,28-8 1,-36 8-88,0 0 0,-1-1-1,1 0 1,-1 0 0,0 0 0,0-1 0,-1 0 0,0 0 0,1-1 0,-2 1 0,1-1 0,-1-1 0,8-10-1,-1-4 37,-1-1 0,0 0-1,-2 0 1,12-43-1,-14 33-41,0 0-1,-3 0 0,2-34 0,-6 48-46,0 0-1,-5-36 1,3 46-21,1 1 0,-1-1 0,-1 1 1,1-1-1,-1 1 0,-1 0 0,1 0 1,-1 0-1,-7-8 0,11 14 2,-1 0-1,1 0 0,-1 1 1,0-1-1,0 0 1,1 0-1,-1 0 0,0 1 1,0-1-1,0 0 1,0 1-1,0-1 1,0 1-1,0-1 0,0 1 1,0-1-1,0 1 1,0 0-1,0 0 1,0-1-1,-1 1 0,1 0 1,0 0-1,0 0 1,0 0-1,0 0 0,0 1 1,0-1-1,0 0 1,0 0-1,-1 1 1,1-1-1,0 1 0,0-1 1,0 1-1,0-1 1,0 1-1,1-1 0,-1 1 1,0 0-1,0 0 1,0-1-1,0 1 1,0 1-1,-3 3-37,1-1-1,-1 1 1,1 0 0,1 0-1,-1 0 1,1 0-1,-4 9 1,2 1 26,1 0 1,0 0-1,0 26 0,3 48 184,1-67-63,1 18 130,11 68-1,-10-89-168,1-1-1,1 0 1,1 0 0,1-1-1,0 0 1,11 18-1,-9-19 39,2 0-1,-1-1 0,2 0 0,14 14 0,-23-26-40,0 1 1,1-1-1,-1-1 1,1 1 0,0 0-1,0-1 1,0 0-1,0 0 1,0 0-1,1 0 1,-1-1 0,0 0-1,1 0 1,-1 0-1,1 0 1,-1-1-1,1 0 1,0 1-1,-1-2 1,1 1 0,-1 0-1,6-2 1,-2 0-1,-1-1 0,1 1 0,-1-1 0,0 0 0,0-1 0,12-7 0,-16 8-20,1 0 0,-1 0-1,1 0 1,-1 0 0,0-1 0,0 1 0,-1-1 0,1 0 0,-1 0 0,0 0 0,0 0-1,3-8 1,-2 5 47,-2 3-40,0 1 0,0-1 0,0 0 0,0 0 0,0-4 0,-1 7-39,0 0 0,0 0 0,0 0 0,0 0 0,0 1 0,0-1 0,0 0 0,-1 0 0,1 0 0,0 0 0,-1 1 0,1-1 0,0 0 0,-1 0 0,1 1 0,-1-1 0,1 0 0,-1 1 0,1-1 0,-1 0 0,0 1 0,1-1 0,-1 1 0,0-1 0,0 1 0,1-1-1,-1 1 1,0 0 0,-1-1 0,1 1-19,0 0 0,0 0 0,-1 0 0,1 0 0,0 0 0,0 0 0,-1 0 0,1 0 0,0 1 0,0-1 0,0 0 0,0 1 0,-1-1 0,1 1 0,0 0 0,0-1 0,-1 2 0,-19 15-284,20-17 303,-1 2-10,0 0 0,0-1 0,0 1 0,0 0 0,1 0 0,-1 0 0,1 0 0,-1 0 0,1 1 0,0-1 0,0 0 0,0 0-1,0 1 1,0-1 0,0 1 0,0 3 0,1-4 38,1 0-1,-1 0 0,0 0 0,1 0 0,0 1 1,-1-1-1,1 0 0,0 0 0,0 0 1,0 0-1,0 0 0,0-1 0,0 1 1,1 0-1,-1 0 0,1-1 0,-1 1 0,4 2 1,1 1 46,1 0 0,-1-1 0,1 1 1,0-1-1,0 0 0,1-1 0,-1 0 0,1 0 0,-1-1 1,1 0-1,0 0 0,0-1 0,10 1 0,8-1-1157,0-1 0,45-8 0,-46 5-1373,-24 3 2392,4 0-617,0 0 1,0-1-1,-1 0 1,1 1-1,0-2 1,0 1-1,-1-1 1,1 1-1,-1-1 1,1-1-1,-1 1 1,0 0-1,5-5 1,-5 3 29,0-1 1,0-1 0,-1 1 0,6-10 0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57:31.7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101 672 2144,'0'0'313,"-1"0"0,0 0 1,1 0-1,-1 0 0,0 0 0,0 0 0,1 0 1,-1 1-1,0-1 0,1 0 0,-1 1 0,0-1 1,1 0-1,-1 1 0,1-1 0,-2 1 1,-5 12 1655,1 21-2009,4-22 759,0 4-350,0-2-161,0 0-1,-6 16 1,3-11 30,2-1-1,0 1 1,1 0 0,0 0-1,4 36 1,-2-14 144,0-40-83,-1-2-197,1 0 0,-1 0 0,0 0 0,1 0 0,-1 0 0,0 0 1,1 0-1,-1 0 0,1 0 0,-1 0 0,1 0 0,0 0 0,-1 0 1,1-2-1,-1-1-45,-13-31 297,10 26-338,0-1-1,1 1 1,0-1 0,0 0-1,-2-18 1,4 20 10,1-1-1,-1 1 1,1-1 0,1 1-1,0-1 1,0 1 0,0-1-1,1 1 1,1 0 0,-1 0-1,1 0 1,1 0 0,-1 0-1,1 1 1,10-15 0,-2 6-28,1 0 1,24-23-1,-30 33-2,0 0-1,0 0 0,1 1 0,-1 0 0,1 1 0,0 0 0,1 0 0,11-4 1,-18 8 28,0-1 1,0 1-1,0-1 1,0 1-1,0 0 1,0 0-1,0 0 1,0 0-1,0 0 1,0 0-1,0 1 1,0-1-1,1 1 1,-1-1-1,0 1 1,-1 0-1,1 0 1,0 0-1,0 0 1,0 0-1,0 0 1,-1 0-1,1 1 1,-1-1-1,1 0 1,-1 1-1,1 0 1,-1-1-1,0 1 1,2 2-1,0 1 11,0 1 0,-1 0-1,1 1 1,-1-1 0,0 0-1,0 1 1,-1-1 0,1 9-1,-1-7 28,0 0 0,-1 0 0,0 0-1,0 0 1,-3 16 0,2-22-23,0 1 0,1-1 1,-1 0-1,0 0 1,0 1-1,0-1 0,-1 0 1,1 0-1,0 0 0,-1 0 1,1-1-1,-1 1 1,0 0-1,0-1 0,0 1 1,1-1-1,-1 1 0,0-1 1,-1 0-1,1 0 1,0 0-1,0 0 0,0 0 1,-4 0-1,-4 1-31,1 0 0,-1-1 0,-17 0 0,27-2-25,0 1 0,0 0 1,0-1-1,0 1 0,1-1 0,-1 1 0,0 0 1,0-1-1,1 1 0,-1-1 0,0 1 0,1 0 0,-1 0 1,0-1-1,1 1 0,-1 0 0,0 0 0,1-1 1,-1 1-1,0 0 0,1 0 0,-1 0 0,1-1 0,-1 1 1,1 0-1,18-5-63,-1-2 0,0 0 0,-1 0 0,21-14 0,63-45 394,-73 43 305,-25 20-490,-4 3-128,1 0-1,0 0 0,0 0 1,0 0-1,0 0 0,0 0 1,0 0-1,0 0 0,0 0 1,0 0-1,0 0 0,0 0 1,0 0-1,0 0 1,0 0-1,0 0 0,0 0 1,0 0-1,0 0 0,0 0 1,0 0-1,-1 0 0,1 0 1,0 0-1,0 0 0,0 0 1,0 0-1,0 0 1,0 0-1,0 0 0,0 0 1,0 0-1,0 0 0,0 0 1,0 0-1,0 0 0,0 0 1,0 0-1,0 0 0,0 0 1,-1 0-1,0 0-5,0 1 1,0-1-1,0 0 0,0 1 0,0-1 0,0 0 1,-1 0-1,1 0 0,0 0 0,0 0 1,0 0-1,0 0 0,0 0 0,-1-1 1,1 1-1,-1-1 0,-5 1-410,7-5 215,0 4 103,0 3 799,0-9-771,0 6-22,1 0 98,-1 0-1,0 1 0,0-1 0,0 0 0,0 1 0,0-1 0,0 0 0,0 0 0,-1 1 0,1-1 1,0 0-1,0 1 0,0-1 0,-1 0 0,1 1 0,0-1 0,-1 0 0,1 1 0,-1-1 0,1 1 0,0-1 1,-1 1-1,1-1 0,-1 1 0,0-1 0,1 1 0,-1-1 0,1 1 0,-1 0 0,0-1 0,1 1 1,-1 0-1,0-1 0,1 1 0,-1 0 0,0 0 0,1 0 0,-2 0 0,1 0-35,0 0-1,0 0 0,0 0 1,0 1-1,0-1 0,0 0 1,0 1-1,1-1 0,-1 1 1,0-1-1,0 1 0,0-1 1,0 1-1,1 0 0,-1-1 1,0 1-1,1 0 0,-1-1 1,0 1-1,1 0 0,-1 0 1,1 0-1,-1 0 0,1 0 1,-1 1-1,0 2 6,0 0-1,0 0 1,0 1-1,1-1 0,-1 0 1,1 0-1,0 0 1,0 0-1,1 1 1,-1-1-1,1 0 1,0 0-1,0 0 1,0 0-1,1 0 1,0 0-1,-1 0 1,1-1-1,0 1 0,1-1 1,-1 1-1,1-1 1,-1 0-1,7 6 1,-5-7 61,-1 1 0,1-1 1,1 1-1,-1-1 0,0 0 0,0-1 1,1 1-1,-1-1 0,1 0 1,0 0-1,-1 0 0,1-1 0,0 1 1,-1-1-1,6-1 0,-6 1 18,0 0-1,1-1 0,-1 1 1,0-1-1,0 0 1,0-1-1,0 1 0,0-1 1,0 1-1,0-1 1,0-1-1,-1 1 0,1 0 1,-1-1-1,7-5 0,-9 7-37,0-1-1,0 1 0,0 0 0,-1 0 0,1-1 0,0 1 0,-1 0 0,1-1 0,-1 1 0,1-1 0,-1 1 0,1 0 0,-1-1 1,0 1-1,0-1 0,0 1 0,0-1 0,0 1 0,0-1 0,0 1 0,-1-1 0,1-1 0,-1 0-8,-1 0-1,1 0 1,-1 0-1,1 1 1,-1-1-1,0 0 1,0 1-1,0-1 1,-5-3-1,-1-1-12,0 1 1,0 0-1,-1 1 0,1 0 0,-1 0 0,-10-3 0,14 6-21,1 1 0,0 0-1,-1 0 1,1 0 0,-1 0 0,1 1-1,-1 0 1,1 0 0,-1 0 0,1 0-1,-1 1 1,-4 0 0,6-1-42,-4 1-472,7-1 533,0 0 0,0 0-1,0 0 1,0 0 0,0 0-1,0 0 1,0 0 0,0 0-1,0 0 1,0 0-1,0 0 1,0 0 0,0 0-1,0 0 1,0 0 0,0 0-1,0 0 1,0 0-1,0 0 1,0 0 0,0 1-1,0-1 1,0 0 0,0 0-1,0 0 1,0 0 0,0 0-1,0 0 1,0 0-1,0 0 1,0 0 0,0 0-1,0 0 1,0 0 0,0 0-1,0 0 1,0 0 0,-1 0-1,1 0 1,0 0-1,0 0 1,0 0 0,0 0-1,0 0 1,0 0 0,0 0-1,0 0 1,0 0-1,0 0 1,0 0 0,0 0-1,0 0 1,0 0 0,0 0-1,0 0 1,0 0 0,0 0-1,3 3 16,0-1 1,1 0-1,-1-1 0,1 1 0,-1 0 0,1-1 1,0 0-1,0 0 0,0 0 0,0 0 0,-1-1 1,6 1-1,2-2 53,-1 1-1,0-2 1,0 1 0,0-1 0,0-1 0,-1 0-1,1 0 1,0-1 0,16-9 0,-13 5 4,0-1 1,0 0-1,-2-1 0,1 0 1,-1-1-1,10-12 1,-4 2 4,-1-2 1,-2 1 0,0-2 0,-1 0-1,-1-1 1,-2 0 0,8-27 0,-10 26 2,-1-1 1,-2 0-1,3-36 1,-7 49-119,-1 0 0,0 0-1,-1 0 1,-1 0 0,0 1 0,-1-1 0,-1 0 0,-5-14 0,3 46-326,-7 30 0,4 30 665,5 1-1,6 115 0,1-155-136,2 0-1,10 41 1,-13-72-101,1 1 1,-1-1-1,2 1 1,-1-1-1,1 0 0,0 0 1,1-1-1,0 1 1,0-1-1,1 0 1,8 8-1,-12-13-37,0-1 0,0 0 0,0 0 0,0 0 0,1 0 0,-1-1 0,0 1 0,0-1 0,1 1 0,-1-1 0,0 0 0,1 0 0,-1 0 0,1 0 0,-1 0 0,0 0 0,1-1 0,-1 1 0,0-1 0,0 0 0,1 0 0,-1 1 0,0-1 0,0-1 0,3 0 0,2-3 21,-1 1-1,1 0 0,-1-1 0,0 0 0,0-1 0,7-7 0,-8 6-29,0 1 0,0-2-1,0 1 1,0 0 0,-1-1 0,-1 0-1,1 0 1,-1 0 0,-1 0 0,1 0 0,0-11-1,0 6-1,3-41 219,-6 49-230,0-1 0,0 1-1,-1 0 1,0-1-1,0 1 1,0 0 0,-4-10-1,5 15-16,0-1-1,0 0 1,0 1-1,-1-1 1,1 0-1,0 1 1,-1-1-1,1 1 1,-1-1-1,1 1 1,-1-1-1,1 1 1,0-1-1,-1 1 1,0-1-1,0 0 1,1 1 10,0 0 0,-1 0 0,1 0-1,0 0 1,0 0 0,-1 0 0,1 1 0,0-1 0,0 0 0,-1 0 0,1 0 0,0 0 0,0 0-1,0 0 1,-1 1 0,1-1 0,0 0 0,0 0 0,0 0 0,-1 0 0,1 1 0,0-1 0,0 0-1,0 0 1,0 0 0,0 1 0,0-1 0,-1 1 0,-6 23-347,6-19 326,-1 2-2,0-1 1,1 1-1,0 0 1,0 0-1,1-1 1,-1 1-1,1 0 1,1 0-1,0 0 0,0-1 1,0 1-1,1 0 1,-1-1-1,2 1 1,-1-1-1,1 0 1,0 0-1,5 8 0,-6-11 71,0 1 0,0-1-1,1 0 1,-1 0-1,1 0 1,0 0 0,0 0-1,0 0 1,1-1 0,3 3-1,-5-5-14,-1 1 0,1 0-1,0-1 1,0 1 0,0-1-1,-1 0 1,1 0 0,0 1-1,0-1 1,0 0 0,0-1 0,0 1-1,-1 0 1,1 0 0,0-1-1,0 1 1,0-1 0,-1 0-1,1 0 1,0 1 0,-1-1 0,1 0-1,-1 0 1,3-2 0,9-8 43,-1 0 0,0 0 1,18-23-1,8-8-91,-36 39 23,2 0-180,-5 9 25,0-3 167,-20 114-159,17-106 122,3-9 32,1-1 1,-1 1-1,0 0 0,1 0 1,-1 0-1,1 0 0,-1 0 1,1 0-1,0 0 0,0 3 1,0-4 16,1-1 0,-1 0 0,0 1 0,1-1 0,-1 0 0,0 0 0,1 1-1,-1-1 1,0 0 0,1 0 0,-1 0 0,1 0 0,-1 0 0,1 1 0,-1-1 0,0 0 0,1 0 0,-1 0 0,1 0 0,-1 0 0,1 0 0,-1 0 0,0 0 0,1-1 0,3 0 13,-1 0-1,0-1 1,0 1 0,0-1-1,0 0 1,0 0 0,0 0-1,-1 0 1,5-4 0,7-6-9,39-28 16,-25 19-135,37-24 0,-64 45 84,0-1-1,0 1 0,0-1 0,0 1 1,0 0-1,0-1 0,0 1 0,0 0 0,0 0 1,1 0-1,-1 0 0,0 0 0,0 0 1,0 0-1,0 0 0,0 0 0,0 0 1,0 0-1,1 1 0,-1-1 0,0 1 1,0-1-1,0 1 0,0-1 0,0 1 0,0-1 1,-1 1-1,1 0 0,0-1 0,0 1 1,0 0-1,-1 0 0,1 0 0,0 0 1,-1 0-1,1 0 0,-1 0 0,2 1 0,1 5 11,1 1 0,-1 0 0,0 0-1,2 9 1,-3-8 46,0-5-13,-1 2-25,1 0 0,0 0 0,0 0 0,1-1 1,0 1-1,4 6 0,-6-11 9,0 0 0,0 1 0,0-1 0,1 0 0,-1-1 0,0 1 0,0 0 0,1 0 0,-1 0 0,1-1 0,-1 1 0,1-1 1,-1 1-1,1-1 0,-1 1 0,1-1 0,-1 0 0,1 0 0,-1 0 0,1 0 0,-1 0 0,1 0 0,-1 0 0,1 0 0,-1-1 0,1 1 0,-1-1 1,1 1-1,2-2 0,1-1 9,1 0 1,-1 0 0,0 0 0,0-1 0,0 0-1,-1 0 1,1 0 0,-1 0 0,0-1 0,0 0-1,-1 0 1,1 0 0,-1 0 0,0 0-1,-1-1 1,5-11 0,1-8 8,0-1-1,6-39 1,-13 56-29,11-58 9,2-72-1,-12 100-11,-3 0 1,-1 0-1,-9-51 0,10 75-19,1 13-21,0 0 0,0 0 0,0-1-1,0 1 1,0 0 0,0 0 0,-1 0-1,1-1 1,-1 1 0,0 0-1,0 0 1,0 0 0,-1-3 0,2 5 25,-1 0 0,1 0 0,0 0 0,-1 0 0,1 0 0,0 0 0,0 0 0,-1 0 0,1 0 0,0 0 0,0 0 0,-1 0 0,1 0 0,0 0 1,0 0-1,-1 1 0,1-1 0,0 0 0,0 0 0,0 0 0,-1 0 0,1 0 0,0 1 0,0-1 0,0 0 0,0 0 0,-1 0 0,1 1 0,0-1 0,0 0 0,0 0 0,0 1 1,0-1-1,0 0 0,-1 0 0,1 1 0,0-1 0,0 0 0,0 0 0,0 1 0,0-1 0,0 0 0,0 0 0,0 1 0,0-1 0,0 0 0,0 16-79,0-14 71,-1 26-22,2 0 0,7 38 0,7 27 115,19 81 145,-15-93-68,6 24 205,-22-97-287,3 14 11,-6-21 358,1-1-342,0-1-83,1 0 0,-1 0 1,0 0-1,0 0 0,0 0 1,0 0-1,0 0 0,0 0 1,0 0-1,0 0 1,-1-1-1,1 1 0,0 0 1,-1 0-1,1-3 0,10-26 118,-8 18-91,8-38-5,-4 17 31,-5 25-140,-3 21-97,8 151 256,-7-163-80,0-1 1,0 1-1,0-1 1,0 1-1,0-1 0,1 1 1,-1-1-1,0 1 1,0-1-1,0 1 0,0-1 1,1 0-1,-1 1 1,0-1-1,0 1 0,1-1 1,-1 0-1,0 1 1,0-1-1,1 1 0,-1-1 1,1 0-1,-1 0 1,1 1-1,12-3 143,-7 1-143,27-11 22,1 0-1,-2-3 1,0 0 0,32-22-1,-34 17-47,-2 0 0,28-26-1,-49 39 19,4-3 26,-9 9 9,-4 4 18,-107 133 72,78-104-196,56-45 506,18-21-424,-28 22-55,21-15 0,-36 27 36,1-1 1,0 1-1,-1-1 0,1 1 0,0 0 1,0-1-1,0 1 0,-1 0 0,1 0 0,0-1 1,0 1-1,0 0 0,0 0 0,0 0 0,-1 0 1,1 0-1,0 0 0,0 0 0,0 1 1,0-1-1,-1 0 0,1 0 0,0 1 0,0-1 1,0 0-1,-1 1 0,1-1 0,0 1 0,0-1 1,-1 1-1,1-1 0,0 1 0,-1 0 0,1-1 1,-1 1-1,1 1 0,3 3-25,-1 0 0,0 0 0,0 1 0,2 8 0,5 7-105,-7-16 201,1-1 0,-1 0 0,1 0-1,0 0 1,0-1 0,0 1 0,5 3 0,-7-6-54,0 0 0,0-1 1,0 1-1,0 0 1,0-1-1,0 1 0,0-1 1,0 1-1,0-1 0,0 0 1,0 0-1,0 0 1,0 0-1,0 0 0,0-1 1,0 1-1,0-1 0,0 1 1,0-1-1,0 0 1,2-1-1,2-1 11,-1 0 0,1 0 1,-1-1-1,0 0 0,0 0 1,-1 0-1,1-1 0,-1 1 0,0-1 1,0 0-1,0-1 0,-1 1 0,0 0 1,0-1-1,0 0 0,1-6 0,3-10 1,-1 0 0,-1-1-1,3-24 1,-5 24-14,10-48-10,-5 29 125,-2 0 1,2-52-1,-8-6-354,-2 90 47,-2 10 14,-6 14 51,3 6 90,0 0 0,2 1 1,0-1-1,1 1 0,-1 28 0,3-3 108,5 61-1,20 41-48,-15-105-159,1-18-301,-8-23-105,0 1 1,1-1 0,-2 1-1,1 0 1,0 0 0,0-1-1,0 6 1,13-31-13915,-13 0 11936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26:11.7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84 3392,'2'-1'274,"0"1"0,1 0 1,-1-1-1,1 0 0,-1 0 0,0 1 1,0-1-1,0 0 0,1-1 1,-1 1-1,0 0 0,2-3 0,12-6 267,4 1-229,1 0 0,0 1 0,1 1 0,0 1 0,0 1 0,30-3 0,138 1 519,-184 7-768,6 0-681,0 1 1,0 0 0,14 4-1,-18-3-1366,-6 4-1354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57:32.1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12 5984,'-13'-8'2688,"29"8"-2336,2-4 1312,5 8-992,16 1 416,16 1-608,-3 2-32,-3 1-256,1 2-96,-11 1-64,-8 1-128,0-2 64,-9-3-256,1 1 160,-5-6-2272,-5 5 1312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57:32.5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9 6656,'-4'-3'3008,"49"6"-2624,-24-3 768,7 0-704,6-3 32,2 3-288,9-5-128,-1 5-32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9T23:57:33.0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10 5408,'-4'-10'2014,"11"13"-836,21 18-36,-17-12-532,108 71 2927,-76-53-1948,67 54-1,-98-70-1419,-1 0 0,-1 2 0,0-1 1,0 1-1,-2 1 0,1-1 0,-2 1 0,0 1 0,7 20 0,3 15 189,13 76-1,-28-118-342,6 31 174,5 69 0,-12-91-118,-1 0-1,-1-1 0,0 1 0,-1 0 0,-1-1 1,-10 31-1,4-22-153,-2-1 0,-1 0 0,-1 0 0,-19 24 1,-70 81-4432,48-69 1154,11-23-3141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44:04.78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411 186 2144,'1'-2'209,"-1"0"0,0 1-1,1-1 1,-1 1 0,0-1 0,1 0 0,0 1 0,-1-1-1,1 1 1,0 0 0,2-3 0,-2 2 0,0 0 1,0 1-1,0-1 0,0 0 0,0 0 1,0 0-1,-1 0 0,1 0 0,-1 0 1,1 0-1,-1 0 0,1-2 0,-1 2-91,0-5 231,0 1 0,-1-1 0,1 1 1,-1-1-1,-3-8 0,4 14-325,-1-1-1,1 1 0,-1 0 1,1 0-1,-1 0 1,1-1-1,-1 1 1,0 0-1,0 0 1,0 0-1,1 0 1,-1 1-1,0-1 1,0 0-1,0 0 1,0 0-1,-1 1 1,1-1-1,0 1 1,0-1-1,0 1 1,0-1-1,-1 1 1,1-1-1,0 1 1,0 0-1,-1 0 1,1 0-1,0 0 1,-1 0-1,1 0 1,0 0-1,0 0 1,-3 1-1,-2 1-31,0 0 0,0 1 0,0-1 1,0 1-1,1 1 0,-1-1 0,1 1 0,0 0 0,0 0 0,-5 5 0,-44 50-70,23-23 74,-89 112-63,99-119 49,2 1-1,1 1 1,-19 43 0,33-64 29,0-1-1,1 1 1,0 0 0,1 1 0,-2 15 0,3-22 13,1 0 0,0 0 0,0 0 0,1 0 0,-1-1 0,1 1 0,0 0 0,0 0 1,0 0-1,0-1 0,1 1 0,-1-1 0,1 1 0,0-1 0,0 0 0,0 1 0,1-1 0,2 3 0,-1-2 42,0-1 0,0 1 0,0-1 0,1 0 0,-1 0 0,1 0 0,0-1 0,0 0 0,0 1 0,0-2 0,0 1 0,0-1 0,10 2 0,-8-3 1,1 1-1,-1-2 1,0 1 0,0-1 0,0 0 0,0 0 0,0-1-1,0 0 1,10-5 0,-6 2 11,0 0 0,-1-1 1,0-1-1,0 0 0,-1 0 0,1-1 0,-2 0 0,1 0 1,-1-1-1,0 0 0,-1-1 0,10-16 0,-5 2 24,-1-2 0,-1 1-1,-1-1 1,-2-1-1,7-36 1,7-138 152,-20 175-400,-1 1-1,-1-1 0,-7-41 1,-3 34-1214,5 57 522,2 61 792,1-25-148,2-11 162,2 0 0,1 0 0,16 80 0,-15-115 96,0 0 0,2 1 0,-1-2 1,2 1-1,0 0 0,9 14 0,-11-22 30,0-1 1,0 0-1,0 1 0,0-2 1,1 1-1,10 8 1,-11-11-36,-1 0 1,1 0 0,-1 0 0,1 0 0,0-1 0,0 0 0,-1 1 0,1-1 0,0-1 0,0 1-1,0-1 1,5 1 0,-4-1 44,-1-1-1,1 0 1,-1 0-1,1 0 1,-1 0-1,0-1 1,0 0-1,1 0 0,4-2 1,0-2 42,0 0-1,14-12 1,83-79-306,-89 79 241,10-9-233,-25 26 120,0-1 0,0 1 0,-1 0 1,1 0-1,0 0 0,0 0 0,1 0 0,-1 0 0,0 1 0,0-1 1,0 1-1,1-1 0,2 1 0,-4 0 31,0 0 0,0 0 0,0 1-1,-1-1 1,1 1 0,0-1 0,0 0 0,0 1 0,0 0 0,0-1 0,0 1-1,-1-1 1,1 1 0,0 0 0,-1 0 0,1-1 0,0 1 0,-1 0 0,1 0-1,-1 0 1,1 0 0,-1-1 0,1 1 0,-1 0 0,0 0 0,0 0 0,1 0 0,-1 0-1,0 0 1,0 0 0,0 0 0,0 2 0,0 5-6,1-1 0,-2 15 0,0-21-10,0 13 45,-2 0 0,0-1-1,0 0 1,-11 25 0,4-9 160,9-17 1559,1-12-1709,8-12 4,1 1 1,1 0-1,0 1 0,0 0 0,14-10 0,-3 3-161,3-4-260,33-24 0,-56 45 362,0-1 1,0 1-1,0-1 0,0 1 0,0 0 0,-1-1 1,1 1-1,0 0 0,0 0 0,0 0 0,0-1 0,0 1 1,0 0-1,0 0 0,0 0 0,0 0 0,0 1 1,0-1-1,0 0 0,0 0 0,0 1 0,0-1 0,0 0 1,0 1-1,-1-1 0,1 1 0,0-1 0,0 1 1,0-1-1,-1 1 0,1 0 0,0-1 0,0 1 1,-1 0-1,1 0 0,-1 0 0,1-1 0,0 3 0,3 3-37,-1 0-1,0 0 1,-1 1-1,3 8 0,-3-10 115,33 115 100,-34-118-108,-1 0 1,1-1-1,-1 1 1,1 0-1,0-1 1,0 1-1,0-1 1,0 1-1,0-1 1,0 1-1,0-1 1,1 0-1,-1 1 1,0-1-1,1 0 1,-1 0-1,1 0 0,-1 0 1,1 0-1,0-1 1,-1 1-1,1 0 1,0-1-1,-1 1 1,1-1-1,0 0 1,0 1-1,0-1 1,-1 0-1,1 0 1,0 0-1,0 0 1,0-1-1,-1 1 1,1 0-1,3-2 1,5-1-62,0-1 0,0-1 0,-1 0 0,0 0 0,9-6 0,-10 5-695,9-2-469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44:37.92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338 178 2720,'0'0'891,"5"-9"1103,-5 8-1867,0 0 0,0 1 0,0-1 0,1 0 0,-1 1 0,0-1 0,1 1 0,-1-1 0,0 1 0,1-1 0,-1 1 0,1-1 0,-1 1-1,1-2 1,0 2-30,0-1 0,-1 1 0,1-1-1,-1 1 1,1-1 0,-1 1 0,1-1-1,-1 0 1,1 0 0,-1 1 0,1-1-1,-1 0 1,0 1 0,0-1 0,1 0-1,-1 0 1,0 0 0,0 1 0,0-1-1,0 0 1,0 0 0,0 0 0,0 1-1,0-1 1,0 0 0,0 0 0,-1-1-1,-4-8 211,0 0-1,0 1 1,-1 0-1,0 0 0,-1 0 1,0 1-1,-1 0 1,1 1-1,-2-1 1,-9-6-1,13 10-317,0 0 0,-1 0 0,1 1 1,-1-1-1,0 1 0,0 1 0,-1-1 0,1 1 1,0 0-1,-1 0 0,1 1 0,-1 0 0,0 0 1,1 1-1,-1-1 0,0 2 0,1-1 0,-1 1 1,1 0-1,-1 0 0,1 0 0,-1 1 0,1 0 0,0 1 1,-1-1-1,1 1 0,0 0 0,1 1 0,-1-1 1,1 1-1,0 1 0,-1-1 0,2 0 0,-1 1 1,1 0-1,-7 9 0,5-4 77,0-1 0,1 1 0,0 0 0,0 0 0,1 0 0,1 1 0,0-1 0,0 1-1,1 0 1,-1 12 0,2-16 37,1 0 0,0 0 0,1 0 0,-1 0 0,1 0 0,1 0 0,-1 0 0,1-1-1,1 1 1,-1 0 0,1-1 0,0 0 0,0 0 0,1 0 0,0 0 0,8 10 0,-7-11 38,1 0 1,0 0-1,0 0 1,0 0-1,0-1 1,1 0-1,0 0 1,0-1-1,0 0 1,8 3-1,-3-3 135,0-1 0,0 1 0,0-2 1,0 0-1,23 0 0,-10-4-37,-1 0-1,0-1 1,0-1-1,0-2 1,40-16 0,-52 18-232,0-1 1,0-1 0,-1 0 0,0-1 0,-1 0-1,0 0 1,14-15 0,3-7-79,25-37 1,-14 17 15,-35 46-18,0 0 0,0 0 0,1 0 0,-1 1 0,1 0 0,0-1 0,0 2 0,9-6 0,-11 7 55,0 0 0,0 1 1,1-1-1,-1 0 0,1 1 1,-1 0-1,0 0 0,1 0 1,-1 0-1,1 0 0,-1 0 0,0 0 1,1 1-1,-1-1 0,0 1 1,1 0-1,-1 0 0,0 0 0,0 0 1,4 2-1,5 4-51,0 1 0,0 1 0,11 10 0,-10-8 132,24 18 1,-23-22 20,-13-7-70,0 0-1,0 0 0,0 0 1,0 1-1,1-1 1,-1 0-1,0 0 1,0 0-1,1 0 1,-1 0-1,0 0 0,0 1 1,1-1-1,-1 0 1,0 0-1,0 0 1,1 0-1,-1 0 0,0 0 1,0 0-1,1 0 1,-1 0-1,0 0 1,0 0-1,1 0 0,-1 0 1,0 0-1,0-1 1,1 1-1,-1 0 1,0 0-1,0 0 1,1 0-1,-1-1 0,-9-8 398,2 1-367,0-1 0,-1 1 0,0 0 1,0 1-1,-10-7 0,16 12-78,-1 0 0,0 0 0,0 1-1,0-1 1,0 1 0,-1 0 0,1 0 0,0 0 0,0 0 0,-1 0 0,1 1 0,0-1 0,-1 1-1,1 0 1,-1 0 0,1 1 0,0-1 0,-1 1 0,1-1 0,0 1 0,-5 2 0,2 0-5,0 0 1,0 1-1,1 0 0,0 0 1,0 0-1,0 1 0,0-1 1,1 1-1,0 0 1,0 1-1,-7 10 0,2 1 64,0 0 0,-11 34-1,16-41 10,1 0 0,1 0 0,-1 1 0,2-1 0,-1 14 0,2-21-4,0-1 0,0 1 0,0-1 0,0 1-1,1-1 1,0 0 0,-1 1 0,1-1 0,0 1 0,0-1 0,0 0 0,2 3-1,-2-4 27,0 1 0,0-1 0,1 0 0,-1 0 0,0 0 0,1 0-1,-1 0 1,1 0 0,-1-1 0,1 1 0,-1 0 0,1-1 0,0 1 0,-1-1-1,1 1 1,-1-1 0,1 0 0,0 0 0,0 0 0,1 0 0,1 0-12,-1-1 0,0 1 0,0-1 0,1 0 0,-1 0 0,0 0 0,0-1 0,0 1 0,0-1 0,3-2 0,27-21 202,-13 5-311,0-1 1,-2-1-1,0-1 0,-2 0 0,20-37 0,-36 60 55,0 0 0,0 0 0,0 0 1,0 0-1,0 0 0,0 0 0,0 0 0,0 0 0,0 0 0,1 0 0,-1 0 0,0 0 1,0 0-1,0 0 0,0 0 0,0 0 0,0 0 0,0 1 0,0-1 0,0 0 1,0 0-1,0 0 0,0 0 0,0 0 0,0 0 0,0 0 0,0 0 0,0 0 1,0 0-1,0 0 0,1 0 0,-1 0 0,0 0 0,0 0 0,0 0 0,0 0 1,0 0-1,0 0 0,0 0 0,0 0 0,0 0 0,0 0 0,0 0 0,0 0 0,0 0 1,0 0-1,0 0 0,1 0 0,-1 0 0,0-1 0,0 1 0,0 0 0,0 0 1,0 0-1,0 0 0,0 0 0,0 0 0,0 0 0,0 0 0,0 0 0,0 0 1,0 0-1,0 0 0,0 0 0,1 9-227,0 15 185,-1-23 23,0 6 26,1 0-1,0 0 1,0 0 0,1 0 0,0 0-1,0 0 1,0 0 0,1-1 0,7 12-1,-9-14 39,1-1-1,1 0 1,-1 0-1,0 0 0,1 0 1,0 0-1,-1 0 1,1-1-1,0 1 1,0-1-1,1 0 1,-1 0-1,0 0 0,1 0 1,-1-1-1,1 1 1,-1-1-1,1 0 1,6 1-1,0-1 45,0-1 0,0-1 0,0 1 0,0-2 0,0 1 0,-1-1 0,1-1 0,-1 0 0,1 0 0,-1-1 0,13-7 0,3-4-8,0-2 0,32-28 0,-31 24-193,43-29 0,-68 50 107,0-1 1,-1 1-1,1-1 0,0 1 0,0-1 0,0 1 0,0-1 0,-1 1 0,1 0 0,0-1 0,0 1 0,0 0 1,0 0-1,0 0 0,0 0 0,0 0 0,0 0 0,0 0 0,-1 0 0,1 0 0,0 0 0,0 0 1,0 0-1,0 1 0,0-1 0,0 0 0,0 1 0,-1-1 0,1 1 0,0-1 0,0 1 0,0-1 1,-1 1-1,1-1 0,0 1 0,-1 0 0,1 0 0,-1-1 0,1 1 0,-1 0 0,1 0 0,-1-1 0,1 1 1,-1 0-1,0 0 0,1 0 0,-1 0 0,0 0 0,0 1 0,2 7-13,0-1 0,-1 0 0,-1 1 0,0 11 0,0-15 87,-2 34 49,1-29-61,0-1 1,1 1 0,0 0 0,1-1 0,2 14-1,-3-21 97,15-8 464,-9 2-572,1 0 0,-1-1 0,0 1 0,0-1 0,6-6 1,15-13-131,-20 20 68,0 0 1,-1 0-1,1 0 0,1 1 1,-1 0-1,0 1 0,1-1 1,8 0-1,-12 2-2,1 0-1,-1 1 1,0 0-1,0 0 1,0 0-1,0 1 1,0 0-1,0-1 1,0 1-1,0 0 1,0 1 0,0-1-1,0 1 1,0 0-1,-1 0 1,6 4-1,10 6 128,0-1-1,1-1 0,0 0 0,0-1 1,1-2-1,34 9 0,-47-14-27,1-1 0,0 0 0,-1 0-1,1 0 1,0-1 0,0-1 0,15-2-1,-20 2-49,-3 1-114,0 0 0,1 0 0,-1 0 0,0-1 0,0 1 0,0-1 0,0 1 0,0 0 0,0-1 0,1 0 0,-1 1 1,0-1-1,-1 0 0,2 0 0,-1 0-207,0 0-1,-1 0 1,1 0 0,-1 0 0,1 0 0,-1 0 0,1 0 0,-1 0 0,0 0 0,1-1 0,-1 1 0,0 0 0,0 0 0,0 0 0,0 0 0,0 0-1,0 0 1,0-1 0,0 1 0,-1-1 0,0-7-2270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44:41.71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227 3 2080,'0'0'56,"0"0"1,-1 0 0,1 0-1,0 0 1,0 0-1,0 0 1,-1-1 791,1 1-792,0 0 1,0 0-1,0 0 1,0 0-1,0 0 1,0 0-1,0 0 1,0 0-1,0 0 1,0 0-1,0 0 1,0 0-1,0-1 1,0 1-1,0 0 1,0 0-1,0 0 1,0 0-1,0 0 1,0 0 0,0 0-1,0 0 1,0 0-1,0 0 1,0 0-1,0-1 1,0 1-1,0 0 1,0 0-1,0 0 1,1 0 63,-1 0 0,0 0 0,0 1 0,1-1 0,-1 0 1,0 0-1,0 0 0,0 0 0,1 1 0,-1-1 0,0 0 0,0 0 0,0 0 0,1 1 1,-1-1-1,0 0 0,0 0 0,0 1 0,0-1 0,0 0 0,0 1 0,0-1 1,1 0-1,-1 0 0,0 1 0,0-1 0,0 0 0,0 1 0,0-1 0,0 0 0,0 0 1,-1 1-1,2 3 15,-1 0 0,1-1 0,-1 1 0,0 0 0,0-1 0,-1 1 0,1 0 0,-1 0 0,-2 6 0,-15 30 771,7-17-608,-36 99 833,26-63-864,-31 106 336,6-18 410,18-66 421,26-76 209,10-16-641,17-17-618,81-87 158,-75 86-624,56-44 1,-81 68 51,1 1-1,1-1 0,-1 1 1,1 1-1,-1-1 1,1 1-1,0 1 1,15-4-1,-21 6 14,1-1-1,0 1 1,-1 0 0,1 0-1,0 0 1,0 0-1,-1 0 1,1 1 0,-1-1-1,1 1 1,0 0-1,-1 0 1,1 0-1,-1 0 1,1 0 0,-1 0-1,0 1 1,0-1-1,1 1 1,-1 0 0,0-1-1,0 1 1,-1 0-1,1 0 1,0 0 0,-1 1-1,1-1 1,-1 0-1,0 0 1,1 1 0,0 2-1,0 2 10,0-1 0,0 1 0,-1-1-1,0 1 1,0 0 0,-1 0 0,1-1 0,-2 1-1,1 0 1,-1 0 0,0-1 0,0 1 0,0 0-1,-1-1 1,0 1 0,-1-1 0,1 0 0,-8 11 0,6-9 26,-1 0 1,-1-1 0,1 0-1,-1 0 1,0 0 0,-1-1 0,0 0-1,0 0 1,0 0 0,0-1 0,-1-1-1,0 1 1,-15 6 0,-1-3 159,0 0 0,-29 5 0,43-12-108,1 1 1,0-2-1,-1 1 0,1-1 1,-1-1-1,1 0 0,0 0 0,-1-1 1,-11-3-1,14 1-140,8 1 31,6 0 25,56 6 94,40 3-127,-75-2 122,1-2 1,-1-2-1,1 0 1,-1-2-1,33-6 1,-39 3 10,1-2 0,-1-1 0,0-1 1,-1-1-1,40-24 0,-49 25-36,0 0 0,0-1 0,-1 0 1,0 0-1,16-23 0,-21 25-59,0-1 0,-1 0 1,0 0-1,-1 0 0,0 0 0,0-1 1,-1 0-1,0 1 0,2-12 0,-5 17-23,1 1 0,-1 0 0,0 0 0,0 0 0,0 0 0,0-1 0,0 1 0,-1 0 0,0 0 0,1 0 0,-3-5 0,2 7 14,1 0 1,-1 0-1,1 0 0,-1 0 0,0 0 0,1 1 0,-1-1 0,0 0 0,1 0 0,-1 1 0,0-1 0,0 1 0,0-1 0,0 1 0,1-1 1,-1 1-1,0-1 0,0 1 0,0 0 0,0-1 0,0 1 0,0 0 0,0 0 0,0 0 0,0 0 0,0 0 0,0 0 0,0 0 0,0 0 1,0 0-1,0 0 0,0 1 0,0-1 0,0 0 0,0 1 0,0-1 0,0 1 0,-1 0 0,-3 1-13,1 1 0,-1-1 0,1 1 0,0 0-1,-1 0 1,-3 5 0,-9 11-16,0 0 1,2 1-1,0 1 0,1 1 1,1 0-1,1 0 0,-16 45 1,27-63 105,-1 1 1,1 0-1,0-1 0,0 1 1,1 0-1,-1 0 1,1-1-1,0 1 0,1 0 1,-1 0-1,3 9 1,-2-12-21,0 1 1,0 0 0,0-1 0,0 1-1,0-1 1,1 0 0,0 1-1,-1-1 1,1 0 0,0 0 0,0 0-1,0 0 1,0 0 0,0 0 0,0-1-1,1 1 1,-1-1 0,1 0-1,-1 1 1,1-1 0,-1 0 0,4 0-1,9 2 39,0 0-1,0-2 0,1 0 1,-1 0-1,21-3 0,-9 1-23,38-1-524,45-1-2083,-36-1-2141,-21 1 1830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44:09.03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127 604 2400,'-1'0'139,"1"-1"-1,0 0 1,0 1 0,0-1 0,0 0-1,0 1 1,0-1 0,0 0 0,0 1-1,1-1 1,-1 0 0,0 1 0,0-1 0,0 1-1,1-1 1,-1 0 0,0 1 0,1-1-1,-1 1 1,0-1 0,1 1 0,-1-1-1,2 0 1,-2 1-25,0-1 0,0 1 1,1 0-1,-1 0 0,0 0 0,0-1 0,0 1 0,1 0 1,-1 0-1,0-1 0,0 1 0,0 0 0,0 0 0,0-1 1,1 1-1,-1 0 0,0 0 0,0-1 0,0 1 0,0 0 1,0-1-1,0 1 0,0 0 0,0 0 0,0-1 0,-7-7 1246,7 7-1350,0 1 1,0 0-1,0 0 0,0 0 0,0 0 0,-1 0 0,1-1 0,0 1 0,0 0 0,0 0 0,0 0 0,0 0 0,-1 0 0,1 0 1,0 0-1,0-1 0,0 1 0,-1 0 0,1 0 0,0 0 0,0 0 0,0 0 0,-1 0 0,1 0 0,0 0 0,0 0 0,0 0 1,-1 0-1,1 0 0,0 0 0,0 0 0,0 0 0,-1 1 0,1-1 0,-15 3-2,10-1-39,0 0-1,0 0 0,0 1 1,-7 3-1,6-1-1,0 1-1,0 0 1,0 0 0,0 0-1,1 1 1,0 0 0,0 0-1,1 0 1,0 1-1,-6 13 1,8-14 16,0-1 0,0 1-1,0-1 1,1 1 0,0 0 0,0 0 0,0-1-1,1 1 1,0 0 0,1 0 0,-1 0-1,1-1 1,4 13 0,-3-14 87,-1 1 21,2 0-1,-1 0 1,1 0 0,0 0 0,5 8 0,-7-13-58,0 0 0,-1-1 0,1 1 1,0 0-1,0 0 0,-1-1 1,1 1-1,0 0 0,0-1 0,0 1 1,0-1-1,0 1 0,0-1 0,0 0 1,0 1-1,0-1 0,0 0 0,0 0 1,0 1-1,0-1 0,0 0 1,1 0-1,-1 0 0,0-1 0,0 1 1,0 0-1,0 0 0,0 0 0,0-1 1,0 1-1,0-1 0,0 1 0,0-1 1,0 1-1,0-1 0,0 1 1,0-1-1,-1 0 0,1 1 0,1-2 1,6-6 164,0 0 1,-1 0 0,0 0 0,0-1 0,-1 0 0,9-15 0,-11 15-180,0 0 0,0 0 1,-1-1-1,0 0 1,-1 1-1,0-1 1,0 0-1,-1 0 0,0 0 1,-1 0-1,0-1 1,-1 1-1,-2-13 1,2 15-109,-2-9-172,3 17 254,1 0 0,-1-1 0,0 1 0,0 0 0,0 0 0,0 0 1,0 0-1,0-1 0,0 1 0,0 0 0,-1 0 0,1 0 1,0 0-1,0 0 0,0-1 0,0 1 0,0 0 0,0 0 0,0 0 1,0 0-1,0 0 0,0-1 0,0 1 0,-1 0 0,1 0 0,0 0 1,0 0-1,0 0 0,0 0 0,0 0 0,-1 0 0,1-1 0,0 1 1,0 0-1,0 0 0,0 0 0,0 0 0,-1 0 0,1 0 1,0 0-1,0 0 0,0 0 0,0 0 0,-1 0 0,1 0 0,0 0 1,0 0-1,0 0 0,0 0 0,-1 0 0,1 0 0,0 1 0,0-1 1,0 0-1,0 0 0,0 0 0,-1 0 0,1 0 0,0 0 0,0 0 1,-1 2-77,0 0-1,1 0 1,-1 0 0,0 0 0,1 0 0,-1 0 0,1 0 0,0 0 0,0 1 0,0-1-1,0 4 1,3 20 111,-3-20 26,0-1-1,0 0 0,1 0 0,0 0 0,0 0 0,4 9 0,-4-11 10,0 1-1,1 0 1,0-1-1,0 0 1,0 1 0,0-1-1,1 0 1,-1 0-1,1 0 1,-1-1-1,1 1 1,0 0-1,0-1 1,0 0-1,1 0 1,-1 0 0,0 0-1,1 0 1,0-1-1,-1 0 1,8 2-1,0-1 40,1-1 1,0 0-1,0-1 0,-1 0 0,16-2 1,-17 0 38,0 1-1,0-1 1,0-1 0,0 0 0,-1 0 0,16-8 0,-7 0 112,27-19-1,-38 24-209,0 0 0,0-1 0,-1 0 0,1 0 0,-2 0 0,9-13 0,-4 1 78,-1 0 1,-1-1 0,9-28-1,12-67 109,-23 91-248,48-247-200,-52 260 231,-1 4-109,1-1 0,-1 0 1,0 1-1,-1-1 0,0 0 1,0 1-1,-1-1 0,-1-9 1,2 16 71,0 1 1,0-1 0,0 1-1,-1 0 1,1-1 0,0 1 0,0-1-1,0 1 1,0 0 0,-1-1-1,1 1 1,0 0 0,0-1-1,-1 1 1,1 0 0,0-1 0,-1 1-1,1 0 1,0 0 0,-1-1-1,1 1 1,0 0 0,-1 0 0,1 0-1,-1 0 1,1-1 0,0 1-1,-1 0 1,1 0 0,-1 0 0,1 0-1,0 0 1,-1 0 0,1 0-1,-1 0 1,1 0 0,-1 0 0,1 0-1,0 0 1,-1 1 0,1-1-1,-1 0 1,1 0 0,0 0 0,-1 1-1,0-1-14,0 1 0,0 0 0,-1 0 0,1 0 0,1 0 0,-1-1 0,0 1 0,0 0-1,0 1 1,0-1 0,1 0 0,-1 0 0,0 0 0,0 3 0,-8 32-249,1 0-1,-5 75 1,11 77 242,22 34 112,-19-214-32,0 3 63,1 0 0,0 0 0,1 0 0,0 0 1,1-1-1,0 1 0,1-1 0,0 0 1,0 0-1,1-1 0,7 10 0,-12-18-39,0 1 0,0-1 0,1 0 0,-1 0 0,0 0 0,1 0 0,-1 0 0,1 0 0,-1 0 0,1 0 0,-1-1 0,1 1 0,0-1 0,-1 1 0,1-1 0,0 1 0,-1-1 0,1 0 0,0 0 0,0 0 0,-1 0 0,1 0 0,0 0 0,0-1 0,-1 1 0,1 0 0,0-1 0,-1 1 0,1-1 0,-1 0 0,1 0 0,-1 1 0,3-3 0,4-2 100,0-1 1,-1 0-1,1-1 0,10-12 0,-11 11-108,80-89-45,-71 82-383,-16 15 369,0 0 0,0 0 0,0-1 0,0 1 0,0 0 1,0 0-1,0 0 0,0 0 0,0 0 0,0 0 0,0 0 0,0 0 1,0 0-1,1 0 0,-1 0 0,0 0 0,0 0 0,0 0 0,0 0 1,0 0-1,0 0 0,0 1 0,0-1 0,0 0 0,0 0 1,0 0-1,0 0 0,0 0 0,0 0 0,0 0 0,0 0 0,0 0 1,0 0-1,1 0 0,-1 0 0,0 0 0,0 0 0,0 0 0,0 0 1,0 0-1,0 0 0,0 0 0,0 0 0,0 0 0,0 1 1,0-1-1,0 0 0,0 0 0,0 0 0,0 0 0,0 0 0,0 0 1,0 0-1,0 0 0,0 0 0,0 0 0,0 0 0,0 0 0,0 0 1,0 0-1,-3 10-469,-6 13-28,6-18 457,1-1-1,0 1 1,1 0-1,-3 8 1,4-9 48,-1-1-1,1 1 1,1 0 0,-1-1-1,0 1 1,1 0 0,0-1-1,-1 1 1,1-1 0,1 1-1,-1-1 1,1 0 0,-1 1-1,1-1 1,0 0 0,0 0-1,0 0 1,3 3 0,-3-4 64,0 0 1,0 0 0,0-1-1,0 1 1,0 0-1,0-1 1,0 0 0,0 1-1,1-1 1,-1 0 0,0 0-1,1 0 1,-1 0-1,1-1 1,-1 1 0,1-1-1,-1 1 1,1-1 0,0 0-1,-1 0 1,1 0-1,-1 0 1,1-1 0,0 1-1,-1-1 1,4 0-1,-3-1 11,0 1 0,0-1 0,0 1 0,0-1-1,0 0 1,0 0 0,0 0 0,0-1-1,-1 1 1,1-1 0,-1 1 0,0-1-1,0 0 1,0 0 0,0 0 0,0 0-1,2-6 1,-3 5-47,1-1 0,-1 1 0,-1-1 0,1 1 0,0-1 0,-1 0 1,0 1-1,0-1 0,-1 0 0,1 1 0,-1-1 0,0 1 0,-2-6 0,1 5-50,0 0-1,0 0 1,0 1-1,0-1 1,-1 1-1,0 0 1,-4-5-1,6 8-15,0-1 0,0 1 1,0 0-1,-1 0 0,1 0 0,0 0 0,-1 0 0,1 0 1,-1 0-1,1 0 0,-1 0 0,1 1 0,-1-1 0,1 0 1,-1 1-1,0 0 0,1-1 0,-1 1 0,0 0 0,1 0 1,-1 0-1,0 0 0,-2 0 0,2 1-12,-1-1 0,1 1 0,-1 0 0,1 0-1,0 0 1,-1 0 0,1 0 0,0 0 0,0 1 0,0-1 0,0 1 0,0-1-1,0 1 1,1 0 0,-1 0 0,0 0 0,1 0 0,-1 0 0,-1 3 0,9-4 75,-1 0 1,0 0 0,1 0 0,-1-1 0,0 1 0,9-2 0,8-2 103,0 0 0,41-13 0,40-21-115,-52 18-133,-43 16 51,0 1 0,0 0-1,0 0 1,17-2 0,-23 4 48,0 0 1,0 0-1,0 0 1,0 0-1,0 0 0,0 0 1,0 1-1,0-1 1,0 1-1,0-1 1,0 1-1,0 0 1,0 0-1,0 0 1,0 0-1,-1 0 1,1 0-1,0 0 0,-1 1 1,1-1-1,-1 1 1,1-1-1,-1 1 1,0-1-1,0 1 1,2 2-1,-2 0 45,0 0-1,1-1 0,-2 1 1,1 0-1,0 0 1,-1 0-1,1 0 1,-1 0-1,0 0 0,-1 0 1,1 0-1,-1 0 1,1 0-1,-1 0 0,-2 6 1,1-3 37,0 0 1,1 0-1,-1 14 0,5 4 338,-3-24 21,3-6 769,24-33-985,-10 11-403,2 1 0,1 1 0,23-22 0,-42 46 185,-1 0-1,1 0 1,0 0-1,0 0 1,0 1-1,0-1 1,0 0 0,0 1-1,0-1 1,1 0-1,-1 1 1,0 0-1,0-1 1,0 1 0,0 0-1,1-1 1,-1 1-1,0 0 1,0 0-1,1 0 1,0 0-1,-1 1-3,1 0 1,-1-1-1,0 1 0,0 0 0,0 0 0,0-1 0,0 1 0,0 0 0,0 0 0,0 0 0,0 0 0,0 0 0,-1 0 0,1 1 0,0-1 0,-1 0 0,1 0 0,-1 0 0,1 3 0,2 9 25,0-1 0,-1 1-1,0 0 1,-1-1-1,-2 26 1,1-17 293,0-20-29,8-11 549,126-114-725,-131 121-161,-1 1 1,1-1-1,0 1 0,0 0 0,7-3 0,-10 4 46,1 1 1,-1 0 0,0 0-1,1 0 1,-1 0 0,1-1-1,-1 1 1,1 0 0,-1 0-1,1 0 1,-1 0-1,1 0 1,-1 1 0,1-1-1,-1 0 1,1 0 0,-1 0-1,1 0 1,-1 0 0,1 1-1,0 0 3,0-1-1,-1 1 1,1-1-1,-1 1 1,1 0-1,-1 0 1,1-1-1,-1 1 1,0 0-1,1 0 1,-1-1-1,0 1 1,0 0-1,0 0 0,1 0 1,-1 1-1,3 31 17,-1-10-101,7 29 0,-8-47 92,0 0 0,1 0-1,0 0 1,-1-1-1,2 1 1,-1 0 0,0-1-1,1 0 1,0 1 0,0-1-1,6 6 1,-7-9 65,0 0-1,0 1 1,0-1 0,0-1 0,0 1 0,0 0-1,0 0 1,0-1 0,0 1 0,0-1 0,0 0-1,4 0 1,24-2 515,-21 0-512,0-1 1,1 0 0,-1 0 0,0-1-1,0 0 1,-1 0 0,1-1 0,-1-1-1,8-5 1,75-75 75,-76 71-105,-15 15-43,0 0-1,0 0 0,0 0 0,0 0 0,0 0 0,0 0 1,0 0-1,0 0 0,0 1 0,0-1 0,0 0 0,0 0 0,0 0 1,0 0-1,0 0 0,0 0 0,0 0 0,0 0 0,0 0 1,0 0-1,0 1 0,0-1 0,0 0 0,0 0 0,0 0 0,1 0 1,-1 0-1,0 0 0,0 0 0,0 0 0,0 0 0,0 0 1,0 0-1,0 0 0,0 0 0,0 0 0,0 0 0,0 0 1,1 0-1,-1 0 0,0 0 0,0 0 0,0 0 0,0 0 0,0 0 1,0 0-1,0 0 0,0 0 0,0 0 0,1 0 0,-1 0 1,0 0-1,0 0 0,0 0 0,0 0 0,0 0 0,0 0 0,-2 14-104,-1 2-33,6 61-30,-2-73 192,-1 0-1,1 0 1,-1 0 0,1-1-1,0 1 1,0 0 0,1 0-1,-1-1 1,1 1 0,2 3-1,-3-6 13,0-1 0,0 1-1,-1 0 1,1-1-1,0 1 1,0-1 0,0 1-1,0-1 1,0 0-1,0 1 1,0-1-1,0 0 1,0 0 0,0 0-1,0 1 1,0-1-1,1 0 1,19-1 408,-4-2-356,0-1 0,0-1 0,-1-1 0,24-11 0,14-5-141,122-34-115,-131 43 359,-35 11-184,0 0-1,0-1 0,-1 0 1,0-1-1,15-7 0,-21 9 11,-11 8-13,-14 9-71,0-1 6,-35 24 18,51-33 67,0 0 0,0 0 0,1 0 0,0 1 0,0 0 0,-7 12 0,11-18-12,1 1 0,-1 0 0,0 0 0,1 0 1,-1 1-1,1-1 0,0 0 0,-1 0 0,1 0 1,0 0-1,0 0 0,0 0 0,-1 0 0,1 1 1,0-1-1,0 0 0,1 0 0,-1 0 0,0 0 0,0 0 1,1 1-1,-1-1 0,0 0 0,2 1 0,-1 0 11,0-1-1,0 0 1,1 1-1,-1-1 1,1 0-1,-1 0 1,1 0-1,-1 0 1,1 0-1,0 0 0,-1-1 1,1 1-1,3 0 1,5 2 101,0-2 0,0 1 0,0-1-1,12-1 1,80-6-2420,-94 5 1335,-6 1 605,-1-1-1,1 1 0,-1 0 1,0-1-1,1 1 0,-1 0 1,1 0-1,-1 0 0,1 0 1,-1 1-1,0-1 0,1 0 1,1 1-1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44:09.40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4 48 5728,'-3'8'2944,"6"-11"-2880,7 3-96,-2-13 32,5 6 0,2-12-1760,-2 6 960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44:09.73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28 142 3968,'-19'4'1285,"19"-4"-1242,0 0-1,0 0 1,-1 0-1,1 0 1,0 0-1,0 1 1,-1-1-1,1 0 1,0 0-1,0 0 1,-1 0-1,1 0 1,0 0-1,0 0 1,-1 0-1,1 0 1,0 0-1,0-1 1,-1 1-1,1 0 1,0 0-1,0 0 1,-1 0 0,1 0-1,0 0 1,0 0-1,0-1 1,-1 1-1,1 0 1,0 0-1,0 0 1,0 0-1,0-1 1,-1 1-1,1 0 1,0 0-1,0 0 1,0-1-1,0 1 1,0 0-1,0 0 1,0-1-1,0 1 1,-1 0-1,1 0 1,0-1-1,0 1 1,0 0-1,0 0 1,0-1-1,0 1 1,0 0-1,1 0 1,-1-1-1,0 1 1,0 0-1,0 0 1,0-1-1,0 1 1,0 0 0,0 0-1,1-1 117,3-3 93,0 1 1,1 0-1,-1 0 1,1 0-1,0 0 1,10-4-1,35-9-74,-39 13 53,55-15 163,74-9 0,73 0 23,-170 22-262,47-5 245,-3 6-128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44:13.72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161 781 2720,'5'-8'3941,"-6"0"-1712,-1 4-2131,0 0 0,0 1 0,-1-1-1,1 0 1,-1 1 0,1 0 0,-1-1 0,0 1-1,-1 0 1,1 0 0,0 1 0,-1-1-1,0 1 1,1 0 0,-1 0 0,0 0 0,0 0-1,0 1 1,0-1 0,-1 1 0,1 0-1,0 0 1,-6 0 0,8 2-125,1-1 1,-1 0-1,1 0 0,0 1 1,-1-1-1,1 1 1,-1 0-1,1-1 0,0 1 1,-1 0-1,1 0 0,0-1 1,0 1-1,0 0 1,0 0-1,0 1 0,-2 0 1,-16 26-239,10-14 278,6-9-9,0 0 0,0 0-1,0 0 1,1 1-1,-1-1 1,1 1 0,1-1-1,-1 1 1,1 0-1,0 0 1,-1 11-1,2-13 51,1 0-1,-1 0 0,1 0 1,0 0-1,0 0 0,0 0 1,0-1-1,1 1 0,-1 0 1,1-1-1,0 1 0,0-1 0,0 1 1,1-1-1,-1 0 0,1 0 1,0 0-1,5 5 0,-4-5 70,-1-1-1,1 1 0,0 0 1,0-1-1,0 0 0,0 0 1,1 0-1,-1-1 0,0 1 1,5 0-1,-6-2-33,-1 1 0,0-1 0,1 0 1,-1 0-1,0 0 0,0-1 0,1 1 0,-1-1 0,0 1 0,0-1 0,0 1 1,0-1-1,1 0 0,-1 0 0,0 0 0,-1-1 0,1 1 0,0 0 0,0-1 1,0 1-1,2-3 0,-2 1-53,0 0 0,0 0 0,0 0 0,0 0-1,0 0 1,0-1 0,-1 1 0,0 0 0,0-1 0,0 1 0,0-1 0,0 1 0,-1-1 0,1 0 0,-1 1-1,0-1 1,0 0 0,0 1 0,-1-1 0,1 1 0,-1-1 0,0 1 0,0-1 0,0 1 0,0-1 0,-1 1-1,0 0 1,1 0 0,-5-5 0,0-3-318,5 8 220,-1 1-1,1 0 0,0 0 0,-1 0 0,1 0 1,-1 0-1,1 0 0,-1 0 0,0 0 0,0 1 1,0-1-1,0 1 0,0 0 0,0-1 0,0 1 1,-3-1-1,7 2 102,0 0 0,1 0 0,-1 0 0,0 0 0,0 0 0,0-1 0,0 1 0,1-1-1,-1 0 1,0 1 0,0-1 0,4-2 0,35-20 253,-12 6-173,11 0-239,47-15 0,-81 30 134,1 0 1,-1 0-1,0 1 0,1 0 0,-1 0 1,1 1-1,-1-1 0,12 2 0,-14 0-9,-1 0 0,0 0 0,1 0-1,-1 0 1,0 0 0,0 0 0,0 1-1,0 0 1,0 0 0,0 0 0,0 0 0,-1 0-1,1 0 1,-1 1 0,1-1 0,-1 1-1,0 0 1,2 3 0,3 6 11,0 1 0,8 24 0,1 4-32,-12-34 95,-1 0-1,1 0 1,8 11 0,-10-16-30,0 0-1,-1 0 1,1-1 0,0 1-1,0 0 1,0-1-1,0 1 1,1-1 0,-1 0-1,0 0 1,1 0 0,-1 0-1,0 0 1,1 0 0,4 0-1,-3 0 53,0 0-1,1-1 1,-1 1 0,0-1-1,0 0 1,0-1 0,1 1-1,-1-1 1,0 0 0,0 0-1,0 0 1,0 0-1,0-1 1,0 1 0,0-1-1,-1 0 1,1 0 0,-1-1-1,1 1 1,-1-1-1,0 0 1,4-4 0,5-8-18,-1 0 1,0-1 0,-1 0 0,-1-1-1,-1 0 1,9-25 0,29-118 78,-24 75-137,-17 66-59,22-82 116,-23 81-267,0-1 0,1-38 0,-5 58 135,0 1-1,0-1 0,0 0 1,0 1-1,0-1 0,0 0 1,-1 1-1,1-1 0,0 1 1,0-1-1,0 1 0,-1-1 0,1 0 1,0 1-1,-1-2 0,0 2 33,1 0 1,0 0-1,0 0 0,0 0 0,-1 0 0,1 0 0,0 0 0,0 0 0,0 0 0,0 0 0,-1 0 0,1 0 1,0 0-1,0 0 0,0 0 0,-1 0 0,1 1 0,0-1 0,0 0 0,0 0 0,0 0 0,-1 0 0,1 0 0,0 0 1,0 0-1,0 1 0,0-1 0,0 0 0,-1 0 0,1 0 0,0 0 0,0 1 0,0-1 0,0 0 0,0 0 1,0 0-1,0 0 0,0 1 0,0-1 0,0 0 0,0 0 0,0 0 0,0 1 0,0-1 0,0 0 0,0 0 1,0 0-1,0 1 0,0-1 0,-8 43-130,2 0 0,2 1 0,1 62 0,11 94 201,4-113-79,-12-82 31,15 42 560,-15-46-541,0-1-1,0 0 1,0 1-1,0-1 1,1 0-1,-1 1 1,0-1-1,0 0 1,0 1-1,0-1 1,0 0-1,0 1 1,0-1-1,1 0 1,-1 1-1,0-1 1,0 0-1,0 0 1,1 1-1,-1-1 1,0 0-1,0 0 1,1 1-1,-1-1 1,0 0-1,1 0 1,-1 0-1,0 0 1,1 1-1,-1-1 1,1 0-1,8-5 809,6-13-283,-8 5-526,-1 0 0,0 0 0,-1 0 0,-1-1 0,0 1 0,3-16-1,-6 16-27,-1 12-19,0-1 1,0 1-1,0-1 0,0 1 0,0-1 1,1 0-1,-1 1 0,1-1 0,-1 1 0,2-2 1,0-1-539,-2 4 549,0-1-1,0 1 1,0 0-1,0 0 1,0 0 0,0 0-1,0 0 1,0 0 0,0-1-1,0 1 1,0 0 0,1 0-1,-1 0 1,0 0 0,0 0-1,0 0 1,0 0-1,0 0 1,0 0 0,1 0-1,-1-1 1,0 1 0,0 0-1,0 0 1,0 0 0,0 0-1,1 0 1,-1 0 0,0 0-1,0 0 1,0 0-1,0 0 1,0 0 0,1 0-1,-1 0 1,0 0 0,0 1-1,0-1 1,0 0 0,0 0-1,1 0 1,-1 0 0,0 0-1,0 0 1,0 0-1,0 0 1,0 1 0,2-1 53,56 4-104,85 1 10,-101-5 87,-12-2 11,0 0 1,39-9-1,-63 10-95,-5 1 52,-1-1 0,1 1 0,-1 0 0,1 0 1,-1 0-1,0 0 0,1 0 0,-1-1 0,1 1 0,-1 0 0,1 0 0,-1 0 0,1 0 0,-1 0 0,1 1 0,-1-1 0,1 0 0,-1 0 0,0 0 0,1 0 0,-1 0 0,1 1 0,0 0-43,9 2-81,-11 15 75,0 0 0,-2-1 0,-6 29 0,2-27 14,6-17 40,-1 1-1,1-1 1,0 1-1,0 0 1,1 0-1,-1-1 1,1 1-1,-1 0 1,1 0-1,0 0 0,0 0 1,1 2-1,3 9 222,11-9 202,-11-5-357,-1 0 0,1 0-1,0 0 1,-1 0-1,1 0 1,0-1-1,-1 1 1,1-1-1,-1 0 1,1 0 0,6-3-1,-4 1-15,-1-1-1,0 1 1,1-1 0,-1 0-1,-1 0 1,8-7 0,-1-3 7,0-1-1,0 0 1,-1 0 0,9-21 0,49-125 63,-20 44-81,-24 63 11,-7 21-57,-3 0 1,-1-2-1,10-38 0,-17 48-80,0 4-31,-2 0 1,4-43-1,-7 63 82,-1 0-1,0 1 1,0-1-1,0 0 1,0 1-1,-1-1 1,1 0-1,0 1 1,0-1-1,0 1 1,0-1 0,-1 0-1,1 1 1,0-1-1,0 1 1,-1-1-1,0 0 1,1 1 11,0 0 1,-1-1-1,1 1 1,0 0-1,0 0 1,-1 0-1,1 0 1,0 0-1,-1 0 1,1 0-1,0 0 1,-1 0-1,1 0 1,0 0-1,0 0 1,-1 0-1,1 0 1,0 0-1,-1 1 1,1-1-1,0 0 1,0 0-1,-1 0 1,1 0-1,0 1 1,-18 16-436,17-16 460,-6 10-49,-1 0 0,1 0 0,1 0 0,0 1 0,0 0 0,1 0 0,1 1 0,-4 15 0,1 6 95,-7 68 0,8 55-220,6-122 160,3-1 0,10 54 0,-13-84-12,15 52-79,-14-50 124,1-1 1,1 0-1,-1 0 0,1 0 0,-1 0 0,2-1 0,-1 1 0,5 4 0,-1-1-23,-3-4 110,0 0 0,0 0-1,1 0 1,8 5 0,-11-8-68,0 0 1,1 0-1,-1 0 0,0-1 1,1 1-1,-1-1 0,0 1 1,1-1-1,-1 0 1,0 0-1,1 0 0,-1 0 1,1 0-1,4-2 0,4-1 53,1 0-1,-1-1 0,1-1 1,-1 0-1,0-1 0,-1 0 0,15-10 1,-3-1-41,-2-1 0,24-24 0,-11 5-7,-20 21-180,21-20 0,-32 35 107,-1-1 0,1 1 0,0 0 1,0 0-1,0 0 0,0 0 0,0 0 1,0 0-1,0 1 0,0-1 1,0 1-1,0-1 0,0 1 0,1 0 1,-1 0-1,0 0 0,0 0 0,0 0 1,1 0-1,-1 0 0,4 2 0,2 1-9,1 0-1,-1 1 1,0 0-1,9 6 0,-13-7-11,2 3 424,-18 0-156,7-3-267,-1 0 0,1 1 1,0 0-1,0-1 0,1 2 0,-1-1 0,1 1 0,-1-1 0,2 1 0,-1 0 0,-3 7 0,-6 6-15,5-8 48,1 0 0,-8 15-1,13-20 10,-1 0-1,2-1 0,-1 1 0,1 0 0,-1 0 1,1 0-1,1 0 0,-2 9 0,3-13 24,-1 0-1,0 1 1,0-1-1,0 0 0,1 1 1,-1-1-1,1 0 1,-1 1-1,1-1 1,-1 0-1,1 0 1,0 0-1,-1 1 1,1-1-1,0 0 1,0 0-1,0 0 1,0 0-1,0 0 1,0-1-1,0 1 1,0 0-1,1 0 1,-1-1-1,0 1 1,0 0-1,1-1 1,-1 0-1,0 1 1,3-1-1,-2 1 44,1-1-1,-1 1 1,1-1 0,-1 0-1,0 0 1,1 0 0,-1 0-1,1-1 1,-1 1 0,1-1-1,-1 1 1,0-1 0,1 0-1,-1 0 1,0 0 0,5-3-1,-3 0-40,0 0 0,0 0 0,-1 0 0,1-1 0,-1 0 0,6-9 0,0-2 46,4-6-40,-1-2 0,-1 1 1,-2-1-1,10-35 0,-8 26-314,-14 58-294,-2 39 1,8-6 380,-3-53 217,1 0 0,-1 1-1,2-1 1,-1 0 0,0 0-1,1-1 1,0 1 0,0 0-1,0 0 1,1-1 0,4 7-1,-6-11 2,-1 1 0,0-1 0,1 1 0,-1-1 0,1 0-1,-1 1 1,1-1 0,-1 1 0,1-1 0,0 0 0,-1 0-1,1 1 1,-1-1 0,1 0 0,0 0 0,-1 0 0,1 0-1,0 0 1,-1 1 0,1-1 0,0 0 0,-1-1 0,1 1-1,1 0 1,0 0 22,0-1-1,0 0 1,0 0-1,0 0 1,-1 0-1,1 0 1,3-2 0,3-4 75,-1 1 0,10-12 0,-17 17-107,32-36 128,48-72 1,30-61 117,-4 18-331,-84 121 21,-2-2 0,-1 0-1,-2-2 1,24-67-1,-39 92-281,-2 10 330,0 0-1,0-1 0,0 1 0,0 0 1,0 0-1,0 0 0,0 0 0,0 0 1,0 0-1,0 0 0,0 0 0,0 0 1,0 0-1,0 0 0,0 0 0,0 0 1,0 0-1,0 0 0,0-1 0,-1 1 1,1 0-1,0 0 0,0 0 0,0 0 1,0 0-1,0 0 0,0 0 0,0 0 1,0 0-1,0 0 0,0 0 0,0 0 1,-1 0-1,1 0 0,0 0 0,0 0 1,0 0-1,0 0 0,0 0 0,0 0 0,0 1 1,0-1-1,0 0 0,0 0 0,0 0 1,0 0-1,0 0 0,-1 0 0,1 0 1,0 0-1,0 0 0,0 0 0,0 0 1,-1 2-40,-1-1 0,1 1 0,-1-1 1,1 1-1,0 0 0,0 0 0,-2 2 1,-20 37-234,14-27 218,1 1 0,0-1 0,-5 17 0,1 3 55,2 0-1,2 0 1,1 1-1,1 0 1,-1 53-1,7-61 45,1 0-1,1 0 1,2 0-1,1 0 1,0 0-1,2-1 1,20 48-1,-20-59-433,1-1 0,0 0 0,12 15 0,-14-20-447,-2-2-2708,0-3 1546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26:14.1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1 630 2304,'3'2'259,"0"-1"-1,1 0 1,-1 0 0,0 0-1,1-1 1,0 1 0,-1-1-1,1 0 1,6-1 0,35-5 1870,-32 3-1885,-7 1-83,0 1 0,0-2 0,-1 1 0,1-1-1,0 1 1,-1-1 0,0-1 0,0 1 0,7-7 0,0-1 21,-1 0 0,15-19-1,-1-9 348,-9 12-82,-12 15-136,-4 11-310,0 0 1,0 1-1,0-1 1,0 0-1,0 1 1,0-1 0,0 1-1,0-1 1,1 0-1,-1 1 1,0-1-1,1 0 1,-1 1-1,0-1 1,1 1-1,-1-1 1,0 1 0,1-1-1,0 0 1,-1 2-78,1 1 1,-1-1-1,-1 0 1,1 1 0,0-1-1,0 0 1,0 1-1,-1-1 1,1 0 0,-2 3-1,1 0-22,-4 59-340,4-53 401,1 1-1,0-1 0,1 11 1,0 7-53,-1-26 96,0 0-1,0 0 0,1 1 1,-1-1-1,1 0 0,-1 0 1,1 0-1,-1 0 0,1 0 1,0 0-1,2 2 0,-3-2 171,7 5 486,-7-7-642,1 1 1,-1-1-1,1 1 0,-1-1 1,1 0-1,-1 1 1,1-1-1,-1 0 0,1 0 1,-1 1-1,1-1 1,0 0-1,-1 0 1,1 0-1,-1 0 0,1 0 1,-1 0-1,1 0 1,0 0-1,-1 0 0,1 0 1,-1 0-1,1 0 1,0 0-1,-1-1 1,1 1-1,-1 0 0,1 0 1,-1-1-1,1 1 1,-1 0-1,1-1 0,-1 1 1,1-1-1,0 0 71,14-6 341,-11 3-437,-1 1 26,-2 3-20,-1 0 1,0 0-1,0-1 1,0 1-1,0 0 1,0 0-1,0 0 1,1 0-1,-1 0 1,0-1-1,0 1 1,0 0-1,0 0 0,0 0 1,0 0-1,0-1 1,0 1-1,0 0 1,0 0-1,0 0 1,0 0-1,0-1 1,0 1-1,0 0 1,0 0-1,0 0 0,0-1 1,0 1-1,0 0 1,0 0-1,0-1 1,0 1-1,0 0 1,0 0 0,0 0-1,0 0 1,0 0 0,0 0-1,0 0 1,0-1-1,0 1 1,0 0 0,0 0-1,0 0 1,0 0-1,0 0 1,0 0 0,0-1-1,0 1 1,0 0 0,0 0-1,0 0 1,0 0-1,0 0 1,0 0 0,0 0-1,0 0 1,0-1 0,0 1-1,0 0 1,1 0-1,-1 0 1,0 0 0,0 0-1,0 0 1,0 0-1,0 0 1,0 0 0,0 0-1,0 0 1,1 0 0,-1 0-1,0 0 1,0 0-1,0 0 1,0 0 0,0-1-1,0 1 1,0 0 0,1 0-1,-1 1 1,0-1-1,0 0 1,0 0 0,0 0-1,0 0 1,0 0-1,0 0 1,1 0 0,-1 0-1,0 0 1,3 0-20,0-1-1,0 1 1,0-1-1,0 0 1,0 0-1,0 0 1,0 0-1,4-3 1,-3 2-3,-1 0-1,1 1 1,0-1 0,-1 1 0,7-2 0,-6 3 15,0-2 0,0 1 1,-1 0-1,1-1 0,0 0 1,-1 0-1,6-3 0,13-7-39,-6 1 106,-5 1 251,-2 3-224,0-1 0,0 0 0,-1 0 0,-1-1 0,9-11 0,-11 13-72,44-62-74,-36 51 58,-10 14 0,0-1 0,0 1 0,1-1 0,7-6 0,-3 2-259,-7 7 197,0 1 1,0 0-1,0-1 0,0 1 0,0 0 0,0 0 0,0 0 1,0 0-1,1 0 0,1-2 0,-2 3 43,1 1-1,-1-1 1,0 0-1,0 1 1,0-1-1,1 1 1,-1 0-1,0-1 1,0 1-1,0 0 1,0-1-1,0 1 1,0 0-1,0 0 1,-1 0-1,2 1 1,13 19-295,-13-17 298,5 7 44,-1 1 0,0 0 0,-1 0 0,-1 0 0,5 19 0,-2 1 96,2 33 0,-9-62-52,1 1 0,-1-1 0,0 1 0,-1-1 1,1 1-1,0-1 0,-1 1 0,0-1 0,0 0 1,0 1-1,0-1 0,-1 0 0,1 0 0,-1 0 1,0 0-1,0 0 0,0 0 0,0 0 0,-4 3 0,4-4 2,0 0 0,-1 0-1,1-1 1,0 1 0,-1-1-1,0 0 1,1 0 0,-1 0-1,0 0 1,1 0 0,-1 0-1,0-1 1,0 1 0,0-1-1,0 0 1,1 0 0,-1 0-1,0 0 1,0-1 0,0 1-1,0-1 1,1 1 0,-1-1-1,-3-2 1,-6-1-83,0-1 0,0 0 0,1-1 0,-1 0 0,-14-11 1,20 12-376,-3-1-805,9 4 676,7 4 273,-1 0 240,1-1 0,0 1 0,-1-1 0,13 0 0,22 1 290,-30 0-198,1-2 1,-1 1-1,0-2 0,0 1 0,17-4 0,22-3 223,-40 5-227,-10 2-77,1 0-1,0 0 0,0 0 1,-1 0-1,1 0 0,0 0 0,0 0 1,-1 0-1,1-1 0,0 1 1,-1 0-1,1 0 0,0-1 0,-1 1 1,1-1-1,0 1 0,-1 0 1,1-1-1,-1 1 0,1-1 0,-1 1 1,2-2-1,-2 1 33,5 0-43,0 0 0,-1-1 0,1 1 0,0-1 0,-1 0 0,0-1 0,1 1 0,3-4 0,1 0 64,0 0 0,-1-1 1,0 0-1,-1 0 1,1 0-1,-1-1 0,-1-1 1,1 1-1,-1-1 1,-1 0-1,0 0 0,5-11 1,6-26 289,-1 0-1,16-88 1,-22 78-335,-1 8-615,2-80 0,-18 172-140,-1 77 429,0 1 251,19 166-264,-8-281 432,-1 0 1,1 1-1,0-1 0,5 10 0,-5-12 10,-2-5-102,0 0 1,1 0-1,-1 0 1,0 1-1,0-1 0,1 0 1,-1 0-1,0 0 1,1 0-1,-1 1 1,0-1-1,1 0 0,-1 0 1,0 0-1,1 0 1,-1 0-1,0 0 1,1 0-1,-1 0 0,1 0 1,-1 0-1,0 0 1,1 0-1,-1-1 1,0 1-1,1 0 0,-1 0 1,10-4 106,2-2 19,0 0 0,-1-1 0,0-1 0,14-11 0,37-40 22,-47 44-128,-10 8 164,-1 2-952,-3 5 728,-1 0 1,0 0-1,0 0 0,1 0 0,-1 0 0,0 0 0,0 0 0,0 1 1,1-1-1,-1 0 0,0 0 0,0 0 0,0 0 0,1 1 0,-1-1 0,0 0 1,0 0-1,0 0 0,0 1 0,1-1 0,-1 0 0,0 0 0,0 1 1,0-1-1,0 0 0,0 0 0,0 1 0,0-1 0,7 17-129,-1-2 205,12 23 0,-17-37 323,0 6 208,1-3-1763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44:14.09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2 194 4480,'0'0'98,"0"-1"1,0 1-1,0-1 1,-1 1-1,1-1 1,0 1-1,0-1 0,0 1 1,0 0-1,0-1 1,0 1-1,0-1 1,0 1-1,0-1 1,0 1-1,0-1 1,0 1-1,0-1 0,0 1 1,1-1-1,-1 1 1,0-1-1,0 1 1,0 0-1,1-1 1,-1 1-1,0-1 0,1 1 1,-1 0-1,0-1 1,1 1-1,-1 0 1,0-1-1,1 1 1,0 0-1,19-6 1518,-8 3-1331,88-33 1015,-23 7-813,-2 4-408,56-19 502,-44 14-4964,-73 24 2602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44:14.44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6 8 5728,'-5'0'2592,"15"-3"-2240,-2-2-288,5 10-96,10-5-128,8 3 96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44:17.96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16 837 3552,'-12'-3'1819,"8"1"-848,6 1-81,1-1 545,-1 1-966,0 2-369,0-1 1,0 1 0,-1-1 0,1 0-1,0 0 1,0 0 0,0 0-1,0 0 1,3-1 0,4 1 364,1 0 9,-1-1-1,1 0 1,-1 0 0,17-5 0,-22 5-345,1 0-1,-1-1 1,0 0 0,0 0 0,0 0-1,-1 0 1,1-1 0,0 1-1,-1-1 1,0 0 0,1 0 0,4-7-1,-2 1-30,0 1 0,-1-1 0,0-1 0,0 1 0,-1-1 0,-1 1 0,0-1 0,0 0 0,0-1 0,-2 1 0,1 0 0,-1-1 0,-1 1 0,1-1 0,-3-10 0,1 6-105,-3-17-255,4 31 210,0 0 1,-1-1-1,1 1 0,-1-1 1,0 1-1,1 0 0,-1-1 0,0 1 1,0 0-1,0 0 0,0 0 1,0-1-1,0 1 0,0 0 0,0 0 1,0 1-1,-2-2 0,2 1 16,0 1-1,1 0 1,-1 0 0,0-1-1,0 1 1,0 0-1,1 0 1,-1 0-1,0 0 1,0 0 0,0 0-1,0 0 1,1 0-1,-1 0 1,0 0 0,0 1-1,0-1 1,1 0-1,-1 1 1,0-1 0,0 0-1,1 1 1,-1-1-1,0 1 1,1-1-1,-2 2 1,-14 17-517,8-8 374,2 1 1,-1 0-1,2 1 0,-8 22 0,5-8 197,-6 39 0,13-62 50,1 1 1,-1-1 0,1 1 0,0-1 0,1 1-1,-1-1 1,1 1 0,0-1 0,0 1 0,0-1-1,1 0 1,-1 1 0,1-1 0,0 0 0,0 0-1,5 6 1,-5-8 34,0 1 0,0-1 0,1 0 0,-1 0 0,0 0 0,1 0 0,0 0 0,-1 0 0,1-1 0,0 0 0,0 1 0,0-1 0,0 0 0,0 0 0,0-1 0,0 1 0,1 0 0,-1-1 0,0 0 0,0 0 0,0 0 0,1 0 0,-1-1 0,4 0 0,-1-1 27,1 0 1,-1 0 0,0 0 0,0-1 0,0 0 0,-1 0 0,7-5-1,36-31 259,-31 25-326,32-31 122,-3-3 1,60-77-1,-85 100-154,157-223 65,-164 225-138,0 0 0,-1-1 0,-1-1 0,-2 0 0,0 0 0,9-42 0,-15 32-201,-4 33 196,0-1-1,0 1 0,0 0 1,0-1-1,-1 1 0,1-1 0,-1 1 1,0-1-1,1 1 0,-3-4 0,2 5 28,1 1-1,-1-1 0,1 1 0,-1-1 0,0 1 0,1 0 1,-1-1-1,1 1 0,-1 0 0,0-1 0,1 1 0,-1 0 0,0 0 1,1 0-1,-1 0 0,0-1 0,1 1 0,-1 0 0,0 0 0,1 0 1,-1 1-1,0-1 0,1 0 0,-1 0 0,0 0 0,1 0 0,-1 1 1,0-1-1,1 0 0,-1 0 0,0 1 0,-1 0-69,-3 1 12,1 0 0,-1 1 0,1 0 0,0-1 0,0 1 0,0 0 0,0 1 0,1-1 0,-1 1 1,-4 6-1,-7 7-73,-6 5 8,0 2-1,2 0 0,-30 48 1,39-52 152,0 0 1,1 1-1,0 0 1,2 0-1,-9 44 1,10-31 65,1 0 1,2 1-1,3 65 1,1-87 1,0 0-1,1 0 1,1 0 0,0 0-1,1-1 1,0 0 0,1 1 0,0-2-1,1 1 1,1-1 0,0 0-1,0 0 1,13 15 0,-13-20 48,0 1-1,0-1 1,1-1 0,-1 1-1,1-1 1,0 0 0,1-1-1,-1 0 1,1-1 0,0 1 0,0-2-1,0 1 1,0-1 0,9 1-1,-12-3-61,1 1-1,-1-1 0,0 0 0,0 0 0,0-1 0,0 0 0,1 0 0,-1 0 1,0-1-1,-1 0 0,1 0 0,0 0 0,0-1 0,-1 0 0,0 0 0,1 0 0,-1-1 1,0 1-1,-1-1 0,1-1 0,6-6 0,-4 1 52,0 1 0,-1-1 0,0-1 0,-1 1-1,8-21 1,-11 25-154,0-1-1,0 1 1,-1 0-1,0-1 1,0 1-1,-1-1 1,0 1-1,0-1 1,0 1-1,-1 0 1,-2-13-1,3 19 14,0-1-1,0 1 1,0 0-1,0 0 1,0 0-1,0-1 1,-1 1-1,1 0 1,0 0-1,0 0 1,0-1-1,0 1 1,0 0-1,0 0 1,0 0-1,0 0 1,-1 0-1,1-1 1,0 1-1,0 0 1,0 0-1,0 0 1,-1 0-1,1 0 1,0 0-1,0-1 1,0 1-1,0 0 1,-1 0-1,1 0 1,0 0-1,0 0 1,0 0-1,-1 0 0,-5 5-416,-5 14 239,9-16 143,-4 9 16,-1 0 0,2 1 0,0-1 0,0 1 0,2 1 1,-1-1-1,-1 16 0,5-24 87,-1 0-1,1 0 1,0 0-1,0 0 1,1 0 0,-1 0-1,1-1 1,0 1-1,0 0 1,1 0 0,0-1-1,-1 1 1,2-1 0,-1 1-1,0-1 1,1 0-1,0 0 1,0 0 0,0 0-1,0-1 1,1 1 0,-1-1-1,5 4 1,-5-6 23,-1 0 0,1 0 0,-1 0 0,1 0 0,-1 0 0,1 0 0,-1 0 0,1-1 0,0 0 0,-1 1-1,1-1 1,0 0 0,-1 0 0,1 0 0,0-1 0,-1 1 0,4-2 0,3 0 62,1-1-1,-1 0 1,12-7-1,109-45 96,-4 2-181,-73 29-92,-15 7 19,44-27 1,-68 34 97,-6 5-151,-7 4-1,-2 2-34,-1 1 87,-1 0 1,0 0-1,0 0 0,0 0 1,-6 2-1,-5 3-20,-45 26-3,1 3 0,-76 63 0,130-96 44,1-1-1,1 1 0,-1 0 1,0 0-1,-2 4 1,5-6 14,-1-1 1,0 1 0,1 0 0,0 0-1,-1 0 1,1 0 0,0 0-1,-1 0 1,1 0 0,0 0-1,0-1 1,0 1 0,0 0 0,0 0-1,0 0 1,0 0 0,0 0-1,0 0 1,0 0 0,0 0-1,1 0 1,-1 0 0,0 0 0,1 0-1,-1 0 1,1 0 0,-1-1-1,1 2 1,3 2 49,0-1-1,0 1 1,0-1-1,0 0 1,0 0-1,0-1 1,1 1-1,-1-1 1,1 0-1,0 0 1,0-1-1,-1 1 1,1-1-1,0 0 1,0 0-1,1-1 1,7 1-1,6-2 120,0 1 0,-1-2 0,30-6 0,-36 5-104,0 1 0,-1-1 0,1-1 0,-1 0 0,0-1 0,0 0 0,-1-1 0,1 0 0,-1-1 0,18-14 0,-13 5-45,0 0 0,-1 0 1,-1-1-1,0-1 0,13-25 1,72-152 191,36-62-183,-104 202-103,-21 38-18,-1-1-1,0 0 0,-2-1 0,9-33 1,-15 43-437,-6 15 253,-10 23 91,11-20 88,-2 5 56,-1 1 1,2 1-1,0-1 1,1 1-1,1 0 1,-3 22-1,-5 100 34,10-12-101,3-99 105,2 1 1,9 42-1,-11-66 7,3 15 91,13 34 0,-15-49-53,0 0 1,0 1-1,0-1 1,1 0-1,-1 0 1,1 0-1,0 0 1,0-1-1,0 1 1,1-1-1,-1 0 1,1 1-1,6 2 1,-8-5-12,-1 0 1,1 0 0,0-1 0,0 1 0,0-1-1,0 1 1,0-1 0,0 0 0,0 0 0,1 0-1,-1 0 1,0 0 0,0 0 0,2-1 0,1 0 37,-1-1 0,1 1 1,-1-1-1,1 0 0,6-5 1,2-2 67,0-1 0,18-17 0,-30 26-138,10-9 9,-1-1 0,-1-1 0,0 1 0,0-2 1,-1 1-1,-1-1 0,0 0 0,0-1 1,-2 1-1,6-18 0,6-22-329,-17 53 314,0 0-1,0 0 1,0 0-1,0 0 1,0 0-1,0 0 1,0 0-1,0 0 1,0 0-1,0 0 1,0 0-1,0-1 1,0 1 0,0 0-1,0 0 1,0 0-1,0 0 1,0 0-1,0 0 1,0 0-1,0 0 1,0 0-1,0 0 1,0 0-1,0 0 1,1 0 0,-1 0-1,0-1 1,0 1-1,0 0 1,0 0-1,0 0 1,0 0-1,0 0 1,0 0-1,0 0 1,0 0-1,0 0 1,0 0 0,0 0-1,0 0 1,0 0-1,1 0 1,-1 0-1,0 0 1,0 0-1,0 0 1,0 0-1,0 0 1,0 0-1,0 0 1,0 0 0,0 0-1,0 0 1,0 0-1,0 0 1,0 0-1,1 0 1,-1 0-1,0 0 1,0 0-1,0 0 1,0 0-1,0 1 1,1 6-223,0 15 45,-2-18 137,4 38-38,1-1-1,12 55 1,-13-82 137,0-1 0,1 0 0,8 19 0,-11-30-30,0 0-1,0 0 1,-1-1 0,1 1-1,0 0 1,1-1-1,-1 1 1,0 0 0,0-1-1,1 1 1,-1-1 0,1 0-1,-1 0 1,1 1 0,-1-1-1,1 0 1,0 0-1,0 0 1,-1-1 0,1 1-1,0 0 1,0-1 0,0 1-1,0-1 1,0 0 0,0 1-1,0-1 1,0 0 0,0 0-1,0-1 1,0 1-1,0 0 1,0 0 0,0-1-1,1 0 1,6-3 38,0 0 1,0 0-1,-1-1 1,0 0-1,13-10 1,-15 11-30,6-7 81,1 0-1,16-20 0,-4 3-317,-23 26 44,-3 3-112,-4 11-95,1 2 331,2-7 28,0 0-1,1-1 1,0 1-1,-1 14 1,2-19 17,0 1 0,0-1 1,1 1-1,-1-1 1,1 1-1,0-1 0,0 1 1,0-1-1,0 1 1,0-1-1,0 0 0,1 0 1,-1 1-1,1-1 0,-1 0 1,1 0-1,4 3 1,-4-4 21,0 1 1,0-1-1,0 1 1,0-1-1,0 0 1,0 1 0,1-1-1,-1-1 1,1 1-1,-1 0 1,1 0-1,-1-1 1,1 0 0,-1 1-1,3-1 1,-1 0 16,0-1 0,0 1 0,0-1 0,0 0 0,0 0 0,-1 0 0,1-1 0,0 1 0,4-4 0,-2 2-21,-1 0 0,0 0-1,0-1 1,0 1 0,0-1 0,0-1 0,5-6 0,-8 9-15,0-1-1,0 0 1,-1 0 0,1 0 0,-1-1 0,0 1 0,0 0 0,0 0 0,0-1 0,-1 1 0,1 0 0,-1-1 0,0 1-1,0-1 1,-1-5 0,1 5-33,-1 1 0,1-1-1,-1 0 1,-1 0 0,1 1 0,0-1-1,-1 1 1,0-1 0,1 1-1,-1 0 1,-1 0 0,1 0 0,0 0-1,-1 0 1,0 0 0,1 0-1,-1 1 1,0 0 0,-1-1 0,1 1-1,0 0 1,0 1 0,-1-1-1,1 0 1,-1 1 0,0 0 0,1 0-1,-1 0 1,-7-1 0,3 1-18,7 1 50,0-1 0,0 1 0,0 0 0,0 0 0,0 0 0,0 0 0,0 0 0,-1 0 0,1 0 0,0 0 0,0 0 0,0 0 0,-1 1 0,-9 0-147,12-1 144,2 0 3,45-3-42,-31 1 74,32 1-1,-21 2-87,-22-1 25,1 0 0,0 0 0,0 1 0,0 0 0,-1 0 0,1 0-1,6 3 1,-5-1-27,-1 1 0,1-1 0,-1 2-1,0-1 1,-1 1 0,12 9 0,-15-11 61,0 0-1,-1 0 1,1 0 0,-1 1 0,0-1 0,0 0-1,0 1 1,0-1 0,-1 1 0,1 0 0,-1-1-1,0 1 1,0 0 0,-1 0 0,1 0 0,-1 6-1,0-9-17,0 0 21,0 0 0,0 0 0,0 0 0,0 0 0,0 1 0,1-1 0,-1 0 0,0 0 0,0 0 0,1 0 0,-1 0 0,1 0 0,-1 0 0,1 1 0,0-1 108,1-1-41,0 0 1,0 0 0,0-1-1,0 1 1,0-1 0,0 1-1,3-2 1,4-3-71,0 0 0,-1 0 1,1-1-1,-1 0 0,-1 0 0,1-1 1,-1 0-1,0-1 0,8-11 0,-3 5-118,17-16-1,-28 29 99,0 1 0,-1-1 0,1 1 0,0-1 0,-1 0 0,1 1 0,0 0 0,-1-1 0,1 1 0,0-1 0,0 1 0,0 0 0,-1 0 0,1-1 0,0 1 0,0 0 0,0 0 0,0 0 0,0 0 0,-1 0 0,2 0 0,-1 0-4,0 1 0,-1-1 1,1 1-1,0-1 0,-1 0 1,1 1-1,-1 0 0,1-1 1,-1 1-1,1-1 0,-1 1 1,1 0-1,-1-1 0,1 1 1,-1 0-1,0-1 0,1 1 1,-1 1-1,2 6-34,0-1-1,-1 1 1,1 15-1,-1-11 183,1 0-71,-1 1-70,1-1 0,5 20 0,-5-28 27,-1 1 1,1-1 0,1 1-1,-1-1 1,0 0 0,1 0-1,0 0 1,0 0 0,0 0-1,5 3 1,-6-5 7,1-1 0,-1 1 0,0-1 0,1 0 0,-1 0 0,1 0 0,0 0-1,-1-1 1,1 1 0,0-1 0,-1 0 0,1 1 0,0-1 0,0 0 0,-1-1 0,1 1 0,0 0 0,-1-1 0,1 1 0,0-1 0,-1 0 0,5-2 0,2-1-538,1 0 0,-1-1 0,1 0 0,12-10 0,-9 5-1197,0-1 0,0 0 0,-2-1 0,1 0 0,-1-1 0,9-16 0,-1-2-791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44:18.34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8 250 7136,'-8'-5'3232,"16"-10"-2816,10 3 768,4 4-736,19-16 608,8 4-608,26-15 96,1 3-288,29-3-96,-2 11-96,4 1 224,-14 6-160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44:20.89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0 947 4800,'0'0'1557,"4"-7"502,45-29 2853,-34 20-4548,0 0 0,-1-1 1,0-1-1,19-34 1,-22 33-241,152-280 505,-96 169-197,-61 118-395,0 2-53,-1-1 1,0 1-1,6-19 0,-10 19-590,-7 19 16,-9 22-1,3 4 579,2 0 0,1 1-1,-5 46 1,-3 114 662,17-189-621,0-3-11,-2 59 322,2-56-178,1 0 0,0 0 0,0 0 0,1-1 1,-1 1-1,6 12 0,-6-18-122,-1 0 1,0-1 0,1 1-1,-1 0 1,1 0 0,0 0-1,-1-1 1,1 1 0,-1 0-1,1-1 1,0 1-1,0 0 1,-1-1 0,1 1-1,0-1 1,0 0 0,0 1-1,0-1 1,0 1 0,0-1-1,-1 0 1,1 0 0,0 0-1,0 1 1,0-1-1,0 0 1,0 0 0,0 0-1,0-1 1,0 1 0,0 0-1,0 0 1,0 0 0,0-1-1,1 1 1,2-2 122,0 0 0,0 0 1,0 0-1,0-1 0,7-5 0,-4 1-31,1 0 0,-1-1 0,-1 1 0,1-1-1,-1-1 1,5-9 0,26-56 187,-27 53-281,152-328 42,-106 205-204,-40 99 8,-8 24 11,-2-1 1,8-35-1,-14 57 95,0 0-1,0-1 1,0 1 0,0 0 0,1 0 0,-1-1 0,0 1-1,0 0 1,0 0 0,0-1 0,0 1 0,0 0 0,0 0-1,0-1 1,0 1 0,0 0 0,0 0 0,0-1 0,0 1-1,0 0 1,0 0 0,-1-1 0,1 1 0,0 0-1,0 0 1,0-1 0,0 1 0,0 0 0,-1 0 0,1 0-1,0 0 1,0-1 0,-1 1 0,-6 6-248,-8 16 142,-4 16 70,2 1 0,2 0 0,1 1 0,-13 61 0,-17 169 13,42-256 29,-11 121 393,12-131-298,1-3-41,-1 1-1,1-1 1,0 0 0,0 1-1,0-1 1,0 1 0,0-1-1,0 0 1,0 1-1,0-1 1,1 0 0,0 2-1,-1-3-31,0 0-1,0 0 1,0 1 0,0-1-1,0 0 1,0 0-1,0 0 1,0 0-1,0 0 1,0 0-1,1 0 1,-1 0 0,0 0-1,0 1 1,0-1-1,0 0 1,0 0-1,0 0 1,0 0-1,1 0 1,-1 0-1,0 0 1,0 0 0,0 0-1,0 0 1,0 0-1,1 0 1,-1 0-1,0 0 1,0 0-1,0 0 1,0 0-1,0 0 1,0 0 0,1 0-1,-1 0 1,0 0-1,0-1 1,0 1-1,0 0 1,0 0-1,0 0 1,0 0 0,0 0-1,1 0 1,-1 0-1,0 0 1,0 0-1,0-1 1,0 1-1,0 0 1,0 0-1,0 0 1,0 0 0,0 0-1,0 0 1,0 0-1,0-1 1,0 1-1,0 0 1,0 0-1,35-80 600,6-13-605,-33 79-76,0 0 1,0 1-1,1 0 0,15-16 0,-23 28 43,-1 0 1,1 1 0,0-1 0,0 0-1,-1 0 1,1 1 0,0-1 0,0 1-1,0-1 1,0 1 0,0-1 0,0 1-1,-1-1 1,1 1 0,0 0-1,0 0 1,0-1 0,0 1 0,0 0-1,2 0 1,-2 0 7,0 1 0,0-1 1,0 0-1,0 1 0,0-1 0,-1 1 0,1-1 0,0 1 0,0-1 0,-1 1 0,1 0 1,0 0-1,-1-1 0,1 1 0,0 0 0,-1 0 0,1 1 0,2 4-3,-1-1-1,0 1 0,0 0 1,0 0-1,1 11 0,0 12-154,-2 51 0,-2-57 223,1 0-1,1 0 0,1 0 1,7 34-1,-8-53-3,0 0 0,1 0 0,-1-1 0,1 1 0,-1-1 0,1 1 0,0-1 0,1 0 1,-1 0-1,5 5 0,-5-6-10,0 0-1,0-1 1,0 0 0,0 1 0,1-1 0,-1 0 0,0 0 0,1 0 0,-1 0 0,1 0-1,-1-1 1,1 1 0,-1-1 0,1 0 0,0 0 0,-1 0 0,6 0 0,4-2 28,0-1 0,0 0 0,0 0 0,0-1 0,-1-1 0,0 0 0,1 0 0,-2-1 0,20-14 0,-7 2-66,-1-1 1,0 0-1,19-24 0,36-58 77,-56 72 33,-9 12-89,9-10-362,-21 27 332,0 0 1,0-1 0,0 1 0,1 0-1,-1 0 1,0 0 0,0 0 0,0 0 0,0 0-1,0 0 1,0 0 0,0 0 0,0-1-1,0 1 1,0 0 0,0 0 0,0 0-1,0 0 1,1 0 0,-1 0 0,0 0 0,0 0-1,0 0 1,0 0 0,0 0 0,0 0-1,0 0 1,0 0 0,1 0 0,-1 0-1,0 0 1,0 0 0,0 0 0,0 0 0,0 0-1,0 0 1,0 0 0,1 0 0,-1 0-1,0 0 1,0 0 0,0 0 0,0 0-1,0 0 1,0 0 0,0 0 0,0 0 0,0 0-1,1 0 1,-1 1 0,-1 6-165,-6 17 94,-34 68 114,0 1-101,34-76 143,1 0 0,1 1 0,-3 25 0,7-41-52,1 0 0,0 0-1,-1 0 1,1 0 0,0 0 0,1 0-1,-1 0 1,0 0 0,1 3 0,-1-5-4,1 1 1,-1-1 0,1 1-1,-1-1 1,1 1-1,-1-1 1,0 1 0,1-1-1,0 1 1,-1-1-1,1 0 1,-1 1 0,1-1-1,-1 0 1,1 0-1,0 1 1,-1-1 0,1 0-1,0 0 1,-1 0-1,1 0 1,0 0 0,-1 0-1,1 0 1,-1 0 0,1 0-1,0 0 1,-1 0-1,2-1 1,2 1 23,0-1 0,0-1 1,-1 1-1,1-1 0,-1 1 0,1-1 1,-1 0-1,1 0 0,-1 0 0,0-1 0,0 1 1,0-1-1,0 0 0,-1 0 0,1 0 1,-1 0-1,5-7 0,3-7 74,-1 0 1,10-26-1,-9 20-182,-6 13 60,0 2-87,-1 0 0,0 0 1,4-15-1,-4 14-251,-1 14-8,-1 19 68,-2-10 275,1 0 0,1 0 0,0-1 0,1 1 0,1-1-1,7 27 1,-10-40 18,1 1 1,-1 0-1,0-1 0,0 1 0,1 0 0,-1-1 0,0 1 0,1-1 0,-1 1 0,1 0 1,-1-1-1,1 1 0,-1-1 0,1 1 0,-1-1 0,1 0 0,-1 1 0,1-1 0,0 0 0,-1 1 1,1-1-1,-1 0 0,1 0 0,0 1 0,-1-1 0,1 0 0,0 0 0,0 0 0,-1 0 1,1 0-1,0 0 0,-1 0 0,1 0 0,0 0 0,-1 0 0,1 0 0,0-1 0,-1 1 1,1 0-1,0 0 0,-1-1 0,1 1 0,0 0 0,-1-1 0,1 1 0,-1-1 0,1 1 1,0-1-1,4-3 60,0-1 0,0 0 0,0 0 1,4-6-1,-6 8-72,116-157 505,18-22-461,-114 156-42,3-2-59,38-57 0,0-34 79,-38 56-348,-59 122-602,20-30 880,2 1 0,2 0 0,0 1 0,2 0 0,1 1 0,-2 60 0,6-39 82,9 92 0,-5-126 12,1-1 1,1 1-1,0-1 1,2 1-1,0-1 0,1-1 1,1 1-1,12 20 1,-19-36-152,1 0 0,-1 0-1,1 0 1,-1 0 0,1-1 0,-1 1 0,1 0 0,0-1 0,0 1 0,0-1 0,0 0 0,0 0 0,0 0 0,3 1 0,-4-1-21,0-1 1,-1 0 0,1 0-1,0 0 1,-1 0-1,1 0 1,0 0 0,-1 0-1,1 0 1,0 0 0,0-1-1,-1 1 1,1 0-1,-1 0 1,1-1 0,0 1-1,-1 0 1,1-1 0,0 0-1,1 0-69,-1 0-1,0 0 1,-1 0 0,1-1-1,0 1 1,0 0-1,0-1 1,-1 1-1,1 0 1,-1-1 0,1 1-1,0-3 1,1-21-2514,0-3 917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44:21.25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37 0 6048,'-30'7'1952,"24"-5"-1179,16-2 2070,119 3 511,23 3-2684,79-3-246,-218-4-486,7 0-2283,28-6 0,-30 5-1954,-4 4 1350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44:21.59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0 149 6816,'5'-8'3072,"21"-7"-2656,-3 2 672,7 10-672,37-13 256,4 4-384,32-3 32,-1 2-192,8-2 160,-12 2-192,17-1-256,-11 2 96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44:26.50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14 823 4800,'-10'0'1266,"6"0"-466,8 0 1662,-3 0-1588,7 0-495,-1 0 0,1-1-1,-1 0 1,0-1-1,0 1 1,0-2-1,0 1 1,0-1 0,0 0-1,0 0 1,-1 0-1,7-6 1,-4 3-272,-1-1-1,0 0 1,0-1 0,-1 0 0,0 0 0,0-1-1,10-16 1,-4 1 107,0 0-1,-1-1 0,15-49 0,-25 69-816,0 5 169,-2 11-41,-2 29 291,2-31 99,-23 188 93,5-63 192,12-70-78,-30 195 1143,25-218-81,7-35-391,4-6-766,0 0-1,0 0 1,-1 0 0,1 0 0,0 0 0,0 0 0,-1 0 0,1 0-1,0 0 1,0 0 0,-1 0 0,1 0 0,0 0 0,0 0 0,-1-1-1,1 1 1,0 0 0,0 0 0,0 0 0,0 0 0,-1-1 0,1 1-1,0 0 1,0 0 0,0-1 0,0 1 0,-1 0 0,1 0 0,0 0-1,0-1 1,0 1 0,0 0 0,0 0 0,0-1 0,0 1 0,0-1-1,-2-7 123,0 0 0,1 0 0,0 0-1,1 0 1,0 0 0,0-1 0,3-15-1,-1-9 33,1-13 9,18-91 0,25-45-237,-22 90-169,21-57-232,5 14 25,-33 96 153,-17 37 244,1 0 0,0 0-1,0-1 1,1 1 0,-1 0-1,0 0 1,1 0 0,-1 1 0,1-1-1,0 0 1,-1 0 0,1 1 0,0-1-1,0 1 1,4-3 0,-5 4 11,1 0 0,-1 0 1,0-1-1,0 1 0,1 0 1,-1 0-1,0 0 0,1 0 1,-1 0-1,0 1 1,0-1-1,1 0 0,-1 0 1,0 1-1,0-1 0,1 1 1,-1-1-1,0 1 0,0 0 1,0-1-1,0 1 0,0 0 1,0 0-1,0 0 0,0 0 1,0 0-1,0 0 0,-1 0 1,1 0-1,1 1 0,5 11-14,1 1 0,-2-1 0,0 1 0,0 0 0,-2 0 0,1 1 0,-2 0 0,2 15 0,-2-7 47,-2 0 0,0 0 0,-2 0 1,-6 41-1,6-57 16,-1-1 0,1 0 1,-1 0-1,-1 0 1,1 0-1,-4 6 0,5-11 8,0 1-1,0-1 0,0 1 1,0-1-1,0 1 0,0-1 0,0 0 1,-1 0-1,1 1 0,0-1 1,-1 0-1,1 0 0,-1-1 1,1 1-1,-1 0 0,0 0 1,1-1-1,-1 1 0,1-1 1,-1 1-1,0-1 0,0 0 0,1 1 1,-1-1-1,0 0 0,0 0 1,-1-1-1,-5 1 102,6-1-127,0 1-1,0 0 1,0-1-1,0 1 0,0-1 1,0 1-1,0-1 1,0 0-1,1 0 1,-1 0-1,0 0 1,0 0-1,1 0 1,-1-1-1,0 1 0,1-1 1,-3-2-1,-9-6-100,9 9-5,-1 0-108,4-3 216,1 4-37,0 0 0,0 0 0,0 0 0,0 0 0,0 0 0,0 0 0,0 0 0,0 0 1,0 0-1,0 0 0,0 0 0,0 0 0,0 1 0,0-1 0,0 0 0,0 0 0,0 0 1,0 0-1,0 0 0,0 0 0,0 0 0,0 0 0,0 0 0,0 0 0,0 0 0,0 0 1,0 0-1,0 0 0,0 0 0,0 0 0,0 0 0,1 0 0,-1 0 0,0 0 0,0 0 0,0 0 1,0 0-1,0 0 0,0 0 0,0 1 0,0-1 0,0 0 0,0 0 0,0 0 0,0 0 1,0 0-1,0 0 0,0 0 0,0 0 0,0-1 0,0 1 0,1 0 0,-1 0 0,13 4-2,-1-2 35,0 1-1,-1-2 1,1 0-1,0 0 1,0-1-1,19-2 1,70-16 246,-84 14-274,7-1 73,-1-1-1,0-2 0,0 0 1,-1-1-1,0-1 0,-1-2 0,24-15 1,-29 15-12,0 0 1,-1-1 0,-1-1 0,0 0-1,-1-1 1,0-1 0,-1 0 0,19-34-1,-28 44-56,1-1-1,-1 0 0,0 0 0,-1 0 0,0 0 0,0-1 0,0 1 1,-1 0-1,0-1 0,0 1 0,-1-1 0,-1-14 0,1 21-20,0 0 0,-1 0 0,1 0-1,0 1 1,0-1 0,-1 0 0,1 0-1,0 0 1,-1 1 0,1-1 0,-1 0 0,1 1-1,-1-1 1,1 0 0,-1 1 0,1-1-1,-1 0 1,-1 0 0,1 1 3,1-1 0,-1 1 0,0 0 0,1 0 0,-1 0 0,0 0 0,1 0 0,-1 0 0,0 0 0,1 0-1,-1 0 1,0 0 0,1 0 0,-1 1 0,0-1 0,1 0 0,-1 0 0,0 1 0,-3 2-35,0-1 0,1 1 0,0-1-1,0 1 1,-6 7 0,-2 4 15,1 0 0,1 1-1,0 0 1,1 0 0,0 1 0,2 1-1,-1-1 1,2 1 0,1 0 0,0 0-1,1 0 1,0 1 0,1 25 0,2-37 79,0 0 1,0-1 0,1 1-1,0 0 1,0 0-1,1-1 1,0 1 0,2 6-1,-3-11 2,0 1 0,-1-1 0,1 1-1,0-1 1,0 0 0,0 1 0,0-1-1,0 0 1,1 0 0,-1 0 0,0 0 0,0 0-1,1 0 1,-1 0 0,0 0 0,1 0-1,-1-1 1,1 1 0,0-1 0,-1 1-1,1-1 1,-1 1 0,1-1 0,0 0 0,-1 0-1,1 0 1,-1 0 0,1 0 0,0 0-1,-1 0 1,1-1 0,2 0 0,3-1 50,0-1 0,0 0 1,-1 0-1,1-1 0,-1 0 0,0 0 1,0 0-1,7-7 0,43-47 54,-40 40-101,14-15-102,2 1-1,1 1 1,66-46 0,-96 75 37,-1 1 0,1-1 1,0 1-1,-1-1 1,1 1-1,0 0 0,0 0 1,-1 0-1,1 0 1,6 0-1,-7 1 14,-1 0-1,0 1 1,1-1-1,-1 0 1,0 1 0,0-1-1,1 1 1,-1-1 0,0 1-1,0 0 1,0-1 0,0 1-1,0 0 1,0 0-1,0 0 1,0 0 0,0 0-1,0 0 1,0 0 0,0 0-1,-1 0 1,1 0 0,0 0-1,-1 1 1,1 1-1,2 3-12,-1 0 0,-1 0 0,1 0 0,-1 1 0,0-1-1,-1 0 1,1 12 0,-7 44 82,6-61-47,-23 111 448,23-110-432,0 4 521,6-10-179,11-15 54,-12 14-279,84-101 90,-52 60-549,75-74-1,-111 119 284,0 0 0,1-1 0,-1 1 0,0 0-1,1 0 1,-1 0 0,1 1 0,-1-1 0,1 0 0,-1 1-1,1-1 1,-1 0 0,1 1 0,0 0 0,-1-1 0,4 1-1,-4 0 22,0 1 0,1-1 0,-1 1-1,0-1 1,1 1 0,-1 0-1,0-1 1,0 1 0,0 0 0,0 0-1,0 0 1,0 0 0,0 0 0,0 0-1,0 0 1,0 0 0,-1 0-1,1 1 1,0-1 0,-1 0 0,1 3-1,4 8-24,-1 1-1,0 0 0,-1 0 1,-1 1-1,2 24 0,5 26 145,-4-43 23,1-1 0,9 22 0,-14-41-110,-1 0 0,0-1 0,0 0 0,0 1 0,1-1-1,-1 1 1,0-1 0,1 1 0,-1-1 0,1 1 0,-1-1 0,0 0 0,1 1 0,-1-1 0,1 0 0,-1 0-1,1 1 1,-1-1 0,1 0 0,-1 0 0,1 1 0,-1-1 0,1 0 0,-1 0 0,1 0 0,0 0-1,1 0 4,0 0 0,-1-1 0,1 1 0,0 0 0,-1-1-1,1 1 1,-1-1 0,1 0 0,1 0 0,2-2 16,0-1 1,0 1 0,9-9 0,1-5 31,0 0 0,-2-1 1,0 0-1,-1-1 0,-1-1 1,0 0-1,14-40 0,-23 52-94,0 0-1,0 0 1,0 0-1,-1 0 1,0 0-1,-1 0 1,0 0-1,-1-13 1,1 20 9,0 0 0,0 0 1,0 0-1,0 1 0,0-1 0,0 0 0,-1 0 1,1 0-1,0 1 0,0-1 0,-1 0 0,1 1 1,0-1-1,-1 0 0,1 1 0,-1-1 0,1 0 0,-1 1 1,1-1-1,-1 1 0,1-1 0,-1 1 0,0-1 1,1 1-1,-1-1 0,0 1 0,1-1 0,-1 1 1,0 0-1,0 0 0,1-1 0,-1 1 0,0 0 1,0 0-1,0 0 0,1 0 0,-1 0 0,0 0 0,0 0 1,0 0-1,1 0 0,-1 0 0,-1 1 0,0 0-25,-1 0 0,1 0 0,-1 0 0,1 1 0,0-1 0,0 1-1,-1-1 1,1 1 0,0 0 0,1 0 0,-4 3 0,0 4 4,1-1 1,0 1-1,0 0 1,0 0-1,1 1 1,1-1 0,-3 19-1,0-6 105,2-7-93,1 0 0,0-1 0,1 1-1,0 0 1,2 0 0,-1 0 0,2 0 0,0 0 0,7 25 0,-8-37 46,0 0 1,0 0-1,0 0 1,1 0-1,-1 0 0,1 0 1,0 0-1,0-1 1,0 1-1,0 0 0,0-1 1,1 0-1,-1 0 1,1 1-1,-1-1 0,1-1 1,0 1-1,0 0 1,0-1-1,0 1 0,0-1 1,4 1-1,0 0 45,1-1 1,-1 0-1,1 0 0,-1-1 0,1 0 0,0-1 1,-1 1-1,12-4 0,1 1 13,-1-1 0,1-1 1,-1-1-1,-1 0 0,1-2 0,30-16 1,-30 11-45,0-1 1,-1-1-1,0 0 1,-1-2-1,15-18 1,0-5 81,34-58 1,-56 82-171,63-106 96,-58 94-58,-2-1 1,15-42-1,-18 41-53,-6 21 29,-1-1-1,0 1 0,0 0 0,-1-1 0,0 1 0,0-12 1,-2 20 19,0 1 0,0-1 0,0 1 1,0 0-1,0-1 0,0 1 0,0-1 0,0 1 1,0-1-1,0 1 0,0 0 0,0-1 0,0 1 1,0-1-1,0 1 0,-1 0 0,1-1 0,0 1 1,0 0-1,0-1 0,-1 1 0,1-1 0,0 1 1,-1-1-1,-6 7-327,-10 20 4,14-21 312,-12 23-3,1 1 0,1 0-1,1 1 1,2 0 0,1 1 0,2 0 0,-5 39 0,7-24 46,2 0 0,2 1 0,3-1 0,9 62-1,-11-104 39,1 0-1,0 0 0,0 0 0,0 0 1,0 0-1,1 0 0,0 0 0,-1 0 1,1-1-1,1 1 0,3 5 0,-5-8-12,0 0-1,1 0 0,-1 0 1,0 0-1,1 0 1,-1-1-1,1 1 0,-1 0 1,1-1-1,0 1 0,-1-1 1,1 1-1,-1-1 0,1 0 1,0 1-1,-1-1 1,1 0-1,0 0 0,-1 0 1,1-1-1,0 1 0,-1 0 1,1-1-1,0 1 0,-1-1 1,1 1-1,-1-1 1,1 0-1,-1 1 0,1-1 1,1-2-1,7-4 16,0-1 1,-1 0-1,0 0 0,11-14 0,-2 3-46,37-39 106,-3-2 0,51-77 0,-80 91-507,-22 106-544,-4 9 852,0 27 52,4-74 20,-1-14 38,0 0-1,0 0 0,1 0 0,1 0 1,3 15-1,-4-21 0,0 1 1,0-1-1,1 0 1,-1 0-1,0 0 1,1 0 0,-1 0-1,1 0 1,0-1-1,-1 1 1,1 0-1,0-1 1,0 1-1,0-1 1,0 0-1,1 0 1,-1 0 0,0 0-1,0 0 1,1 0-1,-1 0 1,0-1-1,1 0 1,3 1-1,2 0 16,0-1-1,0-1 1,0 1-1,0-1 0,0-1 1,0 1-1,0-1 1,0-1-1,-1 1 0,1-1 1,-1-1-1,11-6 0,6-5-8,0-2-1,24-21 0,-33 25-64,-2-1 0,23-29 0,-24 27 63,1 1 0,17-17 0,-21 22-60,-8 9 23,0 0 0,0 0 0,0-1 0,0 1 0,0 0 0,0 0 0,1 0-1,-1 0 1,0 0 0,3 0 0,-5 5-79,1 1 0,-1-1 0,0 1 0,0-1 0,-1 0-1,-1 5 1,-25 61 21,4-10 147,-26 97 1,50-155-39,-1 0 0,1 1 1,0-1-1,-1 0 0,1 1 0,0-1 1,1 0-1,-1 3 0,0-5-25,0 1-1,0-1 1,0 0 0,1 0-1,-1 1 1,0-1 0,0 0 0,0 0-1,0 1 1,0-1 0,1 0-1,-1 0 1,0 1 0,0-1-1,0 0 1,1 0 0,-1 0-1,0 0 1,0 1 0,0-1 0,1 0-1,-1 0 1,0 0 0,1 0-1,-1 0 1,1 0 10,0 0 0,-1 0 0,1 0 0,0 0 0,-1 0 0,1 0 0,-1-1 0,1 1 0,0 0 0,-1-1 0,1 1 0,-1 0 0,1-1 0,0 1 0,0-1 0,4-4 22,0 0 0,-1-1 1,1 1-1,-1-1 0,0 0 1,0 0-1,3-9 0,21-52-26,-16 37-4,23-66-338,-32 89 57,-3 9 17,-6 23-119,9 59 34,-2-66 328,-1 0 0,5 21 0,-4-34 38,0 0 1,0-1-1,0 1 1,1 0 0,0 0-1,0-1 1,0 1-1,0-1 1,1 1 0,0-1-1,0 0 1,4 5-1,-5-8-10,-1 0 0,1 0 0,0 0-1,-1 0 1,1 0 0,0 0 0,0-1-1,-1 1 1,1-1 0,0 1-1,0-1 1,0 0 0,0 0 0,0 0-1,0 0 1,-1 0 0,1 0 0,3-1-1,3 0 34,-1-1 1,15-5-1,-20 6-57,13-5 34,0-1 0,-1-1 0,0 0 0,0-1 0,-1 0 0,0-1 0,0-1 0,-1 0 0,18-21 0,3-10 95,45-74-1,-77 114-125,106-185 94,-85 142-213,-3-1 1,19-64 0,-26 66-19,-9 28-188,-3 14 41,-2 5-101,-11 30 256,2 1-1,1 1 1,1-1 0,-4 40 0,7-18 128,2 106 1,5-118-2,-2-25 5,1 0 1,2 0 0,5 34-1,-3-37 56,-3-10 30,0 0-1,0-1 1,1 1 0,0-1-1,3 8 1,-5-12-75,1 0-1,0 0 1,-1 0 0,1 0-1,0 0 1,0-1-1,-1 1 1,1 0 0,0 0-1,0-1 1,0 1-1,0 0 1,0-1 0,0 1-1,0-1 1,0 1 0,0-1-1,0 0 1,0 1-1,1-1 1,-1 0 0,0 0-1,0 0 1,0 0-1,0 0 1,0 0 0,0 0-1,1 0 1,-1 0-1,0-1 1,0 1 0,1-1-1,4-1 26,0 0 0,-1-1-1,1 0 1,-1 0 0,0 0 0,0-1-1,0 1 1,8-9 0,31-40 99,-37 44-141,34-44 15,56-93 0,-95 141-26,13-24-50,-15 27 43,1 0-1,-1 1 0,1-1 1,-1 0-1,0 0 0,1 0 1,-1 0-1,0 0 0,0 0 1,1 1-1,-1-1 0,0 0 1,0 0-1,0 0 0,0 0 0,0 0 1,-1 0-1,1 0 0,0 0 1,0 0-1,-1 0 0,1 1 1,0-1-1,-1-1 0,0 2 5,0-1 0,0 1 0,0 0 0,0 0-1,0 0 1,0 0 0,0 0 0,0 0 0,1 0 0,-1 0-1,0 0 1,0 0 0,0 0 0,0 1 0,0-1 0,0 0-1,0 1 1,0-1 0,1 1 0,-1-1 0,-1 1 0,2-1-2,-7 4-36,1 1-1,0-1 1,1 1-1,-1 0 1,1 0-1,0 1 1,0-1-1,0 1 1,1 0-1,0 1 1,-6 10-1,1 3 45,1 0 0,-11 37-1,17-47 16,-1 0 0,2 0 0,-1 1 0,1-1 0,1 0 0,0 1 0,0-1 0,1 0 0,1 0 0,-1 0 0,5 13 0,-5-20 25,-1-1 0,1 0 0,0 0 0,0 0-1,0 0 1,1 0 0,-1 0 0,0 0 0,1 0-1,-1-1 1,1 1 0,-1-1 0,1 1 0,0-1 0,0 1-1,0-1 1,0 0 0,0 0 0,0 0 0,0 0-1,0 0 1,0 0 0,0-1 0,1 1 0,-1-1-1,0 1 1,0-1 0,1 0 0,-1 0 0,0 0-1,1 0 1,-1 0 0,0-1 0,0 1 0,4-2 0,4 0 20,0-2-1,0 1 1,-1-1 0,1-1 0,-1 0 0,16-11 0,10-12 98,58-59-1,-43 38-131,-7 4-56,16-14-870,-59 59 903,0 0-1,0 0 0,0 0 0,0 0 1,0 0-1,0 0 0,0 0 1,0 0-1,0 0 0,1 0 0,-1 0 1,0 0-1,0 0 0,0 0 1,0 0-1,0 0 0,0 0 0,0 0 1,0 0-1,0 0 0,0 0 1,1 0-1,-1 0 0,0 0 0,0 0 1,0 0-1,0 0 0,0 0 1,0 0-1,0 0 0,0 1 0,0-1 1,0 0-1,0 0 0,0 0 0,1 0 1,-1 0-1,0 0 0,0 0 1,0 0-1,0 0 0,0 0 0,0 0 1,0 1-1,0-1 0,0 0 1,0 0-1,2 8-71,0 11 21,-5 24 22,-2 0-1,-1 0 1,-18 62 0,22-96 86,-1 1 0,0-1 1,-1 1-1,-6 11 0,4-7 216,6-8-105,2-7-53,3-2-6,0-1-1,0 1 0,0 0 0,6-2 1,10-7 24,103-71 100,-99 67-1837,29-13 0,-48 24-1019,-18 17-7940,11-11 10170,0-1 1,-3 1 0,3-1 150,-12 4-2356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44:26.86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15 64 7136,'-14'-16'3232,"23"13"-2816,0-1 1472,4 4-1120,15-8-96,3 3-416,13-1 224,4 6-256,1-5-128,-5 5-32,1-4 64,-4 4-64,-2-5 128,-3 5-128,-1-3-2144,-4-2 1152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44:27.24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48 7136,'0'-8'3232,"13"3"-2816,-4 5 704,4 5-704,10-5 672,3 0-608,28-5 256,3 2-448,37-6 64,-2 9-224,19-8-704,-9 5 320,15-5-6688,-16 4 3808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26:14.5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 3552,'3'-3'1856,"2"11"-2112,3-1-1600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45:13.68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432 53 3136,'-10'-8'2165,"9"8"-1440,0 0-138,-1-1-382,0 0 0,1 1 0,-1-1 0,1 0 0,-1 0 1,1 0-1,0 0 0,-1-1 0,1 1 0,0 0 0,-2-2 0,-1-2 219,-3 2-276,0-1 0,0 1-1,0 0 1,0 0 0,-1 1 0,1 0-1,-1 0 1,1 1 0,-1 0-1,0 0 1,1 1 0,-14 0-1,12 1 14,1 0 1,-18-1-1,20 0-114,0-1 1,0 2 0,0-1-1,0 0 1,0 1-1,0 0 1,0 1 0,-7 2-1,5-1-45,0 0-1,1 1 1,-1 0-1,1 1 1,0 0-1,0 0 0,0 0 1,0 1-1,1 0 1,-5 7-1,-2 6 39,0 0-1,2 2 0,1-1 1,0 1-1,2 0 0,0 1 1,-4 23-1,8-31 47,1-3 2,0 0 0,1 0 0,-2 17 0,4-25-20,0 0 0,0-1 1,0 1-1,1-1 0,-1 1 1,0-1-1,1 1 0,0-1 1,-1 0-1,1 1 0,0-1 1,0 0-1,1 1 0,-1-1 1,0 0-1,1 0 0,-1 0 1,1 0-1,0 0 1,0-1-1,2 3 0,-2-3 7,0 0 0,-1-1 1,1 1-1,0 0 0,0-1 0,0 0 0,-1 1 0,1-1 0,0 0 0,0 0 1,0 0-1,0 0 0,-1-1 0,1 1 0,0 0 0,0-1 0,0 1 0,-1-1 1,1 0-1,0 1 0,-1-1 0,1 0 0,1-1 0,7-4 198,-1 0-1,14-12 1,-20 15-227,9-7 39,0-2 0,-1 0 0,0 0 0,-1-1 0,-1 0 0,0-1 0,9-19 0,-3 2-185,-2 0-1,13-46 0,-25 74 141,5-15-1064,-6 18 1012,0 0 0,0 0 0,0 0 0,0 0 0,0 0 0,0 0-1,0 0 1,0 0 0,0 0 0,0 0 0,0 0 0,0 0 0,0 0 0,0 0 0,0 0 0,1 0 0,-1 0-1,0 1 1,0-1 0,0 0 0,0 0 0,0 0 0,0 0 0,0 0 0,0 0 0,0 0 0,0 0-1,0 0 1,0 0 0,0 0 0,0 0 0,0 0 0,0 0 0,0 0 0,0 0 0,0 0 0,0 0 0,0 0-1,0 0 1,0 0 0,0 0 0,0 0 0,0 0 0,1 0 0,-1 0 0,0 0 0,0 0 0,0 0-1,0 0 1,0 0 0,0 0 0,0 0 0,0 0 0,0 0 0,0 0 0,0 0 0,0 0 0,0 0 0,0 0-1,0 0 1,0 0 0,0-1 0,1 13-391,-1 5 324,0 0-1,5 23 1,-4-34 84,0 0 0,1 0 0,0 0 0,0 0 1,1 0-1,0 0 0,0-1 0,0 1 0,7 8 1,-1-2 101,1-2 0,0 1 1,0-2-1,1 1 0,0-1 0,13 8 1,-20-15-32,-1 0 1,1 0 0,-1 0-1,1-1 1,0 0-1,-1 0 1,1 0 0,0 0-1,0 0 1,0-1-1,0 1 1,-1-1 0,1 0-1,0 0 1,0-1-1,0 1 1,0-1 0,0 0-1,-1 0 1,1 0-1,0-1 1,-1 1-1,1-1 1,-1 0 0,1 0-1,-1 0 1,3-2-1,5-6-2,0 1-1,-1-1 0,0-1 0,-1 0 0,0 0 1,-1-1-1,-1 0 0,1-1 0,-2 1 1,7-18-1,45-107-921,-58 137 839,0-1 0,0 1 0,0 0 1,0 0-1,0 0 0,0 0 0,0 0 1,0 0-1,1 0 0,-1-1 0,0 1 0,0 0 1,0 0-1,0 0 0,0 0 0,0 0 0,0 0 1,0 0-1,0 0 0,0 0 0,0-1 1,0 1-1,1 0 0,-1 0 0,0 0 0,0 0 1,0 0-1,0 0 0,0 0 0,0 0 1,0 0-1,1 0 0,-1 0 0,0 0 0,0 0 1,0 0-1,0 0 0,0 0 0,0 0 0,1 0 1,-1 0-1,0 0 0,0 0 0,0 0 1,0 0-1,0 0 0,0 0 0,0 0 0,1 0 1,-1 0-1,0 0 0,0 0 0,0 1 1,0-1-1,3 6-148,-6 28-62,2-24 210,0 1 0,2 16 0,0 71-129,-2-54 516,1-44-359,0 0-1,0 0 1,0 0-1,0 0 0,1 0 1,-1 1-1,0-1 0,0 0 1,0 0-1,0 0 1,0 0-1,0 0 0,0 0 1,0 0-1,0 0 0,0 0 1,0 1-1,0-1 1,0 0-1,0 0 0,0 0 1,1 0-1,-1 0 0,0 0 1,0 0-1,0 0 1,0 0-1,0 0 0,0 0 1,0 0-1,0 0 0,1 0 1,-1 0-1,0 0 1,0 0-1,0 0 0,0 0 1,0 0-1,0 0 0,0 0 1,1 0-1,-1 0 1,0 0-1,0 0 0,0 0 1,8-3 389,7-7-56,-4-1-278,0-1-1,16-22 1,-4 5-34,-22 27-39,10-12-68,1 0-1,0 1 0,1 0 0,1 1 1,27-20-1,-40 32 51,0-1 1,-1 0-1,1 1 0,0-1 1,0 1-1,0-1 1,0 1-1,0-1 1,0 1-1,0 0 1,0 0-1,0-1 0,1 1 1,-1 0-1,0 0 1,0 0-1,0 0 1,0 0-1,0 0 0,0 1 1,0-1-1,0 0 1,0 0-1,0 1 1,0-1-1,0 1 0,0-1 1,0 1-1,0-1 1,0 1-1,0-1 1,0 1-1,0 0 0,-1 0 1,1-1-1,0 1 1,0 0-1,-1 0 1,1 0-1,-1 0 0,1 0 1,-1 0-1,1 0 1,-1 0-1,1 0 1,-1 1-1,4 11-71,0 0 0,-2 0 0,1 0 0,0 20-1,0-5 103,-2-17 25,1 0-1,1 0 0,0 0 1,0 0-1,1 0 0,0-1 1,9 16-1,-10-22 28,-1 0 0,1 0 0,0 0 0,0 0 0,0-1-1,1 1 1,-1-1 0,1 0 0,0 0 0,0 0 0,0-1 0,0 0 0,0 1 0,1-1 0,-1-1 0,1 1-1,-1-1 1,1 1 0,-1-1 0,8 0 0,-4 0 66,0-1-1,0 0 1,0 0-1,0-1 1,16-4-1,-19 4-122,0-1 0,-1 0-1,1 0 1,-1 0 0,1 0 0,-1-1-1,0 0 1,0 0 0,0 0 0,7-7-1,-1-2-1319,15-20-1,-7-1-3430,-5 5 1612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45:15.40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4 398 3488,'-3'0'2149,"9"-3"149,15-5-516,-2-9-1257,0-1 0,-1-1-1,-1-1 1,15-23 0,-10 10-61,33-65 0,-48 84-420,7-23-1,-13 32-35,1 0-1,-1 0 0,0 0 0,-1 0 0,1 0 0,-1-1 0,-1-8 0,1 12-42,0 0 0,-1 0 0,1 1-1,-1-1 1,0 0 0,1 1 0,-1-1 0,0 0 0,0 1 0,0-1-1,0 1 1,0 0 0,0-1 0,-1 1 0,1 0 0,0 0 0,-1-1 0,1 1-1,-1 0 1,1 0 0,-1 1 0,1-1 0,-1 0 0,0 0 0,1 1 0,-3-1-1,1 0-39,0 1 0,1-1-1,-1 1 1,0 0 0,0 0-1,0 0 1,1 0-1,-1 0 1,0 1 0,1-1-1,-1 1 1,0 0-1,1 0 1,-1 0 0,-4 2-1,0 2 48,0 0-1,1 1 1,0 0 0,0 0-1,0 0 1,1 1-1,0 0 1,0 0 0,0 0-1,1 0 1,-4 9-1,-3 13 248,-15 49 0,23-66-166,-2 4 45,2 0 1,0 1 0,0-1-1,2 1 1,0-1 0,1 1-1,3 30 1,-1-42 12,-1 1 0,1 0 0,0 0 0,0-1 0,1 1 0,0-1 0,0 0 0,5 7 0,-6-9-18,-1-1 0,1 1 0,0-1 0,0 0-1,0 0 1,0 0 0,0 0 0,1-1 0,-1 1-1,1 0 1,-1-1 0,1 0 0,-1 1 0,1-1-1,0 0 1,0-1 0,0 1 0,4 0 0,-2-1 37,0 0 1,-1-1 0,1 0 0,0 0 0,0 0-1,-1-1 1,1 1 0,5-4 0,34-22 597,-25 15-607,-18 11-112,213-145-7,-178 116-114,-18 15-52,1-1 1,42-24-1,-60 40 148,0-1-1,0 0 1,0 1 0,0-1-1,0 1 1,0 0 0,0-1-1,0 1 1,0 0-1,0 0 1,0-1 0,1 1-1,-1 0 1,0 0 0,0 0-1,0 0 1,0 1 0,0-1-1,1 0 1,-1 0-1,0 1 1,0-1 0,0 1-1,0-1 1,0 1 0,0-1-1,0 1 1,0 0 0,0-1-1,0 1 1,-1 0-1,1 0 1,0-1 0,0 2-1,2 3 3,0 0-1,0 0 1,-1 0 0,0 0-1,3 10 1,-1-3 23,10 25 6,-8-19 39,0 0 0,2 0 1,0 0-1,1-1 0,15 22 1,-19-33 133,0 0 0,0 0 0,0-1 0,1 0 1,10 8-1,-14-11-104,1-1-1,0 1 1,-1-1 0,1 0 0,0 0 0,0 0 0,0 0 0,0 0 0,0 0-1,0-1 1,0 0 0,0 1 0,0-1 0,0 0 0,0-1 0,3 1-1,1-2 32,0 0 0,0 0-1,0 0 1,0-1 0,0 0-1,0 0 1,11-8 0,-17 10-129,0 0 0,0 1-1,0-1 1,0 0 0,0 0 0,0 0 0,-1 0 0,1 0 0,0 0 0,-1 0-1,1 0 1,0 0 0,-1 0 0,1 0 0,-1 0 0,0 0 0,1-1 0,-1 1 0,0 0-1,0 0 1,1 0 0,-1-1 0,-1-1 0,1-3-1045,-1 1 1,0-1-1,-1 1 0,-2-7 0,2 7-498,1 1 0,-1-1 0,1 0 0,-1-9-1,5-3-1124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45:15.75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382 13 5152,'7'-11'2590,"-6"10"-1554,-6 3-487,-1 1-516,-10 4 205,1 2 0,0 0 0,0 0 0,1 1 0,1 1 0,-1 0 0,-17 21 0,13-11 53,1 1 0,1 0 0,1 1 1,-15 31-1,-26 49 212,26-49-61,-24 58-1,52-104-235,2-7-154,0-1-1,0 1 0,0-1 1,0 1-1,0-1 0,0 1 1,0-1-1,-1 1 1,1-1-1,0 0 0,0 1 1,0-1-1,0 1 0,-1-1 1,1 1-1,0-1 1,0 0-1,-1 1 0,1-1 1,0 1-1,-1-1 1,1 0-1,0 0 0,-1 1 1,1-1-1,-1 0 0,1 1 1,-1-1-1,10-16-5208,2 7 3216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45:17.75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296 441 4384,'0'-8'2874,"0"6"-2391,0 5 1050,-9-2-599,4 1-894,-1-1 0,1 2 0,1-1 0,-1 0 1,0 1-1,0 0 0,-3 4 0,-17 8 151,-3 0 83,1 1 1,1 2 0,1 0-1,0 1 1,-39 41 0,62-58-237,0 1 0,-1-1 0,1 1 1,1 0-1,-1 0 0,0 0 0,1 0 1,-1 0-1,1 0 0,0 0 0,0 0 1,0 1-1,0-1 0,1 0 1,-1 5-1,1-5 32,1-1 0,-1 1 0,1-1 0,-1 1 0,1-1 0,0 0 1,0 1-1,0-1 0,0 0 0,0 0 0,1 0 0,-1 0 0,1 0 0,-1 0 0,1 0 1,0 0-1,0-1 0,-1 1 0,1-1 0,0 1 0,3 1 0,2 0 48,-1 0-1,1 0 0,0 0 1,0-1-1,0 0 0,0 0 1,0 0-1,0-1 0,1-1 1,-1 1-1,0-1 0,12-1 1,-5 0 54,0-2 1,1 1-1,-1-2 0,0 0 1,16-7-1,-15 4-118,1 0 0,-1-2-1,0 1 1,-1-2 0,0 0 0,-1-1-1,0 0 1,-1-1 0,0 0 0,-1-1-1,0-1 1,13-21 0,-15 19-167,-5 8-30,1 0 0,0 1 0,0-1 0,0 1 0,12-12 0,-17 25-22,0 1-1,-1-1 1,0 0 0,-1 7 0,-8 31 127,-5 31 20,14-68 58,1 1 0,0-1 0,0 0 0,0 0 0,1 0 0,0 0 0,0 0 0,4 9 0,-5-14 13,1-1 0,-1 0 1,1 1-1,0-1 0,-1 0 1,1 0-1,0 0 0,0 1 1,0-1-1,0 0 0,0 0 1,0 0-1,0 0 0,0-1 1,1 1-1,-1 0 0,0 0 1,1-1-1,2 2 0,-1-1 40,0-1 0,0 1 0,0-1-1,1 0 1,-1 0 0,0 0 0,0 0 0,6-1-1,3-2 111,0 0 1,-1-1-1,18-7 0,-12 3-81,24-17 0,-19 11-83,8-4 33,-1-1 1,-1-2 0,-1-1-1,0-1 1,-2-1 0,-1-1-1,33-46 1,-15 13-20,-3-2 1,-3-2-1,35-82 0,-55 110-159,-12 27 4,0 0 0,-1-1 0,1 0 0,-2 0 0,1 0 0,-1 0 0,0 0 0,1-12 0,-3 20 96,0 0 0,0 0-1,0 0 1,0 0 0,0 0-1,0 0 1,0-1-1,0 1 1,0 0 0,0 0-1,0 0 1,0 0 0,0 0-1,0 0 1,0-1-1,0 1 1,0 0 0,0 0-1,0 0 1,0 0 0,-1 0-1,1 0 1,0 0-1,0-1 1,0 1 0,0 0-1,0 0 1,0 0 0,0 0-1,0 0 1,0 0-1,-1 0 1,1 0 0,0 0-1,0 0 1,0 0 0,0-1-1,0 1 1,0 0 0,0 0-1,-1 0 1,1 0-1,0 0 1,0 0 0,0 0-1,0 0 1,0 0 0,0 0-1,-1 0 1,1 0-1,0 0 1,0 0 0,0 1-1,0-1 1,0 0 0,0 0-1,0 0 1,-1 0-1,1 0 1,0 0 0,0 0-1,0 0 1,0 0 0,0 0-1,0 0 1,0 0-1,0 1 1,0-1 0,-1 0-1,-5 7-96,-1 3-16,0 1-1,0 0 1,2 0-1,-6 14 1,-16 50-297,25-70 405,-12 49-6,2 0-1,2 0 1,-4 108 0,14-64 67,1-44 70,-1-46-107,0-1 0,1 0-1,0 0 1,1 0-1,0 0 1,3 8-1,-4-11 39,1 0-1,0 0 1,0 0-1,0 0 1,1-1-1,-1 1 1,1-1-1,0 1 0,0-1 1,0 0-1,4 3 1,-5-5-12,0 0 0,-1 0 0,1 0 0,0-1 1,0 1-1,0 0 0,0-1 0,0 1 0,0-1 1,1 0-1,-1 0 0,0 0 0,0 0 0,0 0 0,0 0 1,0-1-1,0 1 0,4-2 0,3-1 105,0-1 0,16-8 0,-15 6-94,23-13 105,-1-2 0,-1-1-1,35-31 1,-54 42-151,0 0 0,-1 0 0,0-1 0,-1-1 0,0 0 0,-1 0 0,9-17 0,-16 25-25,0 0 0,-1 0 0,1 1-1,-1-1 1,0-8 0,0 6-49,-1 6 51,1 0 0,-1 1 0,0-1 1,0 0-1,0 0 0,0 0 0,1 0 1,-1 0-1,-1 0 0,1 0 0,0 1 1,0-1-1,0 0 0,0 0 0,-1 0 1,1 0-1,0 1 0,-1-1 0,1 0 1,0 0-1,-1 0 0,1 1 0,-1-1 1,0 0-1,1 1 0,-2-2 1,0 2-9,1-1 1,0 1 0,-1 0 0,1 0 0,-1 0 0,1 0 0,-1 0 0,1 0 0,0 0 0,-1 0 0,1 1 0,-1-1 0,1 1 0,0-1 0,-3 2 0,-2 1-14,0 0 0,0 1-1,0-1 1,0 1 0,1 1 0,-7 5 0,-28 32-26,34-34 66,-7 6-35,1 1 0,1 0 0,1 1 0,0 0 0,1 1 0,-11 28 0,18-40 52,1 0 0,-1 0 0,1 0 0,0 1 0,0 9-1,1-13-7,0 0 0,0 0 0,0-1 0,0 1 0,1 0 0,-1 0 0,0-1 0,1 1 0,0 0 0,-1-1 0,1 1 0,0 0 0,0-1 0,0 1 0,0-1 0,0 0 0,0 1 0,0-1 0,1 0 0,-1 0 0,3 2 0,2 1 50,0-1 1,1 0 0,-1-1 0,1 1-1,0-1 1,0-1 0,0 1 0,0-1-1,0 0 1,9-1 0,10 0 105,38-6 1,-47 4-104,11-2-12,-1-1 0,0-2-1,0 0 1,-1-2-1,0 0 1,30-17-1,-22 7 2,-1-1 0,-1-1-1,55-49 1,-80 65-102,-6 4 20,1 0 1,-1 0-1,1 0 1,-1-1 0,0 1-1,1 0 1,-1 0-1,0-1 1,0 1 0,0-1-1,2-2 1,-13 8-296,3 3 246,-1 0-1,-10 16 0,-5 3 51,14-17 19,1 1-1,-1 0 1,2 0-1,-11 17 1,16-24 15,0 1 0,0-1 0,1 0 0,0 1 0,-1-1 0,1 1 0,0-1 0,1 1 0,-1 0 0,0-1 0,1 1 0,0 0 0,0-1 0,0 1 0,1 0 0,-1-1 0,1 1 0,0 0 0,0-1 0,1 4 0,-2-6 14,1 0 1,-1 0-1,1-1 0,-1 1 0,0 0 1,1-1-1,-1 1 0,1 0 0,0-1 1,-1 1-1,1-1 0,-1 1 0,1-1 1,0 1-1,0-1 0,-1 1 0,1-1 1,0 0-1,0 0 0,-1 1 0,1-1 1,0 0-1,0 0 0,0 0 0,-1 1 1,1-1-1,1 0 0,0-1 21,1 1 1,-1-1-1,0 0 1,0 1-1,0-1 1,0 0-1,0 0 1,0 0-1,0-1 0,2-1 1,6-4 110,-1-2-1,15-16 1,-22 22-147,152-204 345,-83 105-269,-52 76-56,67-98-14,-71 101-48,-2-2 1,-1 0-1,12-33 0,-22 55 7,-1-1-1,0 0 1,0 0-1,0 0 1,-1 1-1,1-1 1,-1 0-1,0 0 1,0-6-1,0 10 17,0-1 0,0 0 1,-1 1-1,1-1 0,0 0 0,0 1 0,0-1 1,0 1-1,-1-1 0,1 0 0,0 1 1,-1-1-1,1 1 0,0-1 0,-1 0 0,1 1 1,-1-1-1,1 1 0,-1 0 0,1-1 0,-1 1 1,1-1-1,-1 1 0,1 0 0,-1-1 0,-1 1 1,0-1-13,1 1 0,-1 0 1,1 0-1,-1 0 0,0 0 1,1 0-1,-1 0 1,0 0-1,1 1 0,-4 0 1,-3 2-9,-1 1 0,1 0 0,-9 5 0,16-8 51,-16 9-54,2 1 1,-1 0-1,1 1 0,1 1 0,0 0 0,1 1 0,1 0 0,0 1 0,1 1 0,0 0 0,2 0 1,-1 1-1,2 0 0,1 1 0,0 0 0,-8 35 0,14-52 42,-6 29 23,1-1 1,-3 60-1,8-81-3,2 0-1,-1 0 1,1 0 0,0 0 0,0 0 0,1-1-1,0 1 1,0 0 0,1-1 0,0 1 0,0-1-1,1 0 1,0 0 0,1 0 0,-1-1 0,9 10-1,-4-8 53,0-1-1,0 0 0,1 0 0,0-1 0,0 0 0,0-1 1,1 0-1,0-1 0,16 5 0,-6-4 22,0 0 0,0-2 0,0-1 0,28 1 0,-28-4-287,-1-1 1,1-1 0,-1-1 0,0 0 0,-1-1-1,1-2 1,-1 0 0,31-16 0,2-2-1112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45:18.19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55 6720,'13'-4'3040,"50"1"-2624,-27-2 960,-2 10-832,33-13 416,4 3-576,36-7-64,4 9-192,4-5 128,-8 8-160,-19-3 256,-12 3-224,-4-5 32,-15 5-96,-7-4-2368,-11 8 1248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45:18.55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23 17 7136,'-23'-5'3232,"33"5"-2816,-2-3 352,6 3-512,22-3 32,3-2-160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45:50.87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3 851 4224,'0'0'33,"0"0"1,1 0 0,-1 0-1,0 0 1,0 0 0,0 0-1,0 0 1,1 0 0,-1-1-1,0 1 1,0 0-1,0 0 1,0 0 0,0 0-1,0 0 1,0 0 0,1 0-1,-1-1 1,0 1-1,0 0 1,0 0 0,0 0-1,0 0 1,0 0 0,0-1-1,0 1 1,0 0-1,0 0 1,0 0 0,0 0-1,0-1 1,0 1 0,0 0-1,0 0 1,0 0-1,0 0 1,0 0 0,0-1-1,0 1 1,0 0 0,0 0-1,0 0 1,0 0 0,0 0-1,0-1 1,0 1-1,-1 0 1,1 0 0,0 0-1,0 0 1,0 0 0,0 0-1,0-1 1,0 1-1,0 0 1,-1 0 0,1 0-1,0 0 1,0 0 0,0 0-1,0 0 1,0 0-1,-1 0 1,1 0 0,0 0-1,0 0 1,0 0 0,-3-1-39,9-13 3885,19-29-2827,-16 28-540,22-39 484,-21 36-863,1 1-1,22-26 1,-11 15 4,0 1-46,1 0 0,1 2 0,43-37 0,92-50-188,-154 109 18,0 0 0,1 0 0,-1 0 0,0 1 0,1 0 0,0 0 1,-1 0-1,1 1 0,8-2 0,-14 3 67,1 0 1,-1 0-1,1 0 1,0 1-1,-1-1 1,1 0-1,-1 0 1,1 0-1,-1 1 1,1-1-1,-1 0 1,1 1-1,-1-1 1,1 0-1,-1 1 1,0-1-1,1 0 1,-1 1-1,1-1 1,-1 1-1,0-1 1,1 1-1,-1-1 1,0 1-1,0-1 1,0 1-1,1-1 1,-1 1-1,0-1 1,0 1-1,0 0 1,0-1-1,0 1 1,0-1-1,0 1 1,0-1-1,0 2 1,-4 27-191,2-20 118,-4 27 209,-2 0 1,-17 47-1,1-5 141,22-70-152,1-1 1,0 1 0,0 0-1,1 14 1,0-12 212,0-9-93,10-2 581,15-9 152,-20 8-965,0 0 0,-1 0 0,1 0 0,0-1 0,4-3 1,2-3 100,0 0 0,-1-1 0,0 0 0,-1-1 0,14-20 1,34-66-143,-29 46-117,-1 8-48,-21 32-415,-4 8-99,-1 13 479,-20 254 296,18-255 49,0 1 0,1-1-1,0 1 1,1-1 0,0 1-1,0-1 1,1 1 0,6 16-1,-8-26-74,0 1-1,1-1 1,-1 1-1,0-1 1,0 1-1,1-1 1,-1 1 0,1-1-1,-1 1 1,0-1-1,1 1 1,-1-1-1,1 0 1,-1 1-1,1-1 1,-1 0-1,1 0 1,-1 1-1,1-1 1,-1 0 0,1 0-1,-1 0 1,1 0-1,0 1 1,1-1 40,0 0 1,-1 0-1,1-1 0,0 1 1,-1 0-1,1 0 1,0-1-1,2 0 1,1-1 10,-1-1 1,1 1-1,-1-1 1,0 1-1,5-5 0,12-11 139,-1-1-1,-1-1 0,27-38 1,61-107-132,-88 135-67,-12 19-213,0 1 1,-1-1-1,9-20 0,-14 25-285,-4 7-93,-4 12-95,6-8 613,-28 121-142,24-96 136,1 1-1,0 37 1,4-63 87,0 1 0,1-1 0,0 1 0,0 0 0,0-1 0,0 0 0,4 9 0,-4-12 23,0 0 0,0 0 0,0-1 0,0 1 0,0 0 0,0-1 0,1 1 0,-1-1 0,0 1 0,1-1 0,-1 0 0,1 1 1,0-1-1,-1 0 0,1 0 0,0 0 0,0 0 0,-1-1 0,1 1 0,0 0 0,0-1 0,0 1 0,0-1 0,0 0 0,3 0 0,2 0 50,0-1 0,-1 0 0,1 0 0,-1-1-1,0 0 1,1 0 0,-1-1 0,0 0 0,0 0-1,0 0 1,-1 0 0,1-1 0,5-6 0,4-2-58,-1-2 0,0 1 0,15-22 0,-16 16 7,20-39 0,-12 21-31,-16 27-57,-1 5-59,0-1 0,-1 0-1,0 0 1,0 0 0,0-1 0,-1 1 0,0-1 0,0 1 0,1-12 0,-3 22-71,-1 0-1,0 0 1,0 0 0,0 0 0,-1-1 0,-2 6 0,-4 13 126,3-3 14,0 1 0,2 0 0,0 0 0,2 0-1,0 0 1,2 23 0,0-17 146,-2-18-116,1 0 1,3 16 0,-3-22 59,1 0 0,-1-1 0,1 1 0,-1 0 0,1 0 0,0 0 0,0 0 0,0-1 0,0 1 0,0 0 0,0-1 0,1 1 0,-1-1 0,0 1 0,1-1 0,2 3 0,-2-4-32,-1 1 0,0-1 1,0 1-1,0-1 0,0 0 1,1 0-1,-1 1 0,0-1 1,0 0-1,1 0 0,-1 0 0,0 0 1,0 0-1,1 0 0,-1 0 1,0-1-1,0 1 0,0 0 1,1-1-1,-1 1 0,0-1 1,0 1-1,0-1 0,0 0 0,0 1 1,1-2-1,3-2 53,0-1 0,0 1 0,7-9 1,-9 9-57,14-16 78,-2-1 0,16-29 0,18-24-5,-34 56-182,1 0 1,28-25-1,-34 34-18,1 1-1,0 1 0,0-1 1,1 2-1,24-11 1,-33 16 63,-1 0 0,0 0 0,1 0 0,-1 1 0,1-1-1,-1 1 1,1 0 0,-1-1 0,1 1 0,-1 0 0,1 1 0,4 0 0,1 2-30,-7-2 57,0-1-1,0 1 1,0-1-1,-1 1 1,1 0-1,0-1 0,-1 1 1,1 0-1,0-1 1,-1 1-1,1 0 1,-1 0-1,1 0 1,-1-1-1,0 1 1,1 0-1,-1 2 1,3 2-66,-2-5 137,-2 1-45,1-1 1,0 0-1,-1 1 0,1-1 1,-1 0-1,1 0 0,-1 1 1,1-1-1,0 0 0,-1 0 1,1 0-1,-1 1 0,1-1 1,-1 0-1,1 0 0,-1 0 1,1 0-1,-1 0 0,1 0 1,-1 0-1,0 0 0,-16 0 30,14 0-32,-3 0-62,0 0 0,0 1 0,0-1 0,0 1 1,0 1-1,0-1 0,0 1 0,0 0 0,1 1 0,-1-1 0,1 1 1,-1 0-1,1 1 0,-6 4 0,5-2-1,0-1 0,1 1 0,0 0 0,0 1 0,0-1 0,1 1 0,0 0 0,0 0 0,1 1 0,-4 10 0,1 1 19,0-1 0,-4 33 0,9-42 28,0 0 0,1 0-1,0 0 1,0-1 0,1 1-1,0 0 1,1 0 0,2 9-1,-2-11 36,1 0 0,0 0-1,0 0 1,0-1-1,1 1 1,8 10-1,-10-15 14,0 0-1,0 0 1,0 0 0,1 0-1,-1 0 1,1 0 0,-1 0-1,1-1 1,0 0 0,0 1-1,0-1 1,-1 0 0,1 0-1,0 0 1,0-1 0,0 1-1,0-1 1,6 0 0,2 0 33,0-1 0,1 0 0,-1 0 0,0-2 1,0 1-1,0-2 0,-1 1 0,1-1 0,9-6 0,-5 2-15,-2 0 0,1-1-1,-1-1 1,-1 0 0,18-19-1,1-7 38,-1-2-1,-3-1 0,27-49 0,-48 78-73,121-195 114,-73 108-113,-18 31-180,-28 52 63,-3 6-26,1-1 0,-2 0 0,1 0 0,-1 0 1,-1-1-1,3-9 0,-5 18 73,-1 1 0,0 0 1,0-1-1,0 1 0,0-1 0,0 1 1,0 0-1,0-1 0,0 1 0,0-1 0,0 1 1,0-1-1,0 1 0,0 0 0,0-1 0,0 1 1,0-1-1,0 1 0,-1 0 0,1-1 0,0 1 1,0 0-1,-1-1 0,-6 5-391,-12 20 212,16-21 165,-16 27-18,2 1-1,1 1 1,1 0-1,-13 43 1,13-28 74,2 2 1,2 0-1,3 0 1,1 1 0,0 84-1,11-56 216,-4-75-189,0 0 0,0 0 0,0 0 1,1 0-1,0 0 0,-1 0 0,1 0 1,0 0-1,1 0 0,-1 0 0,0-1 1,4 6-1,-4-7-1,0 0 0,0 1 0,0-1 1,1 0-1,-1 0 0,1 0 0,-1 0 0,1 0 0,-1 0 1,1 0-1,-1-1 0,1 1 0,0 0 0,-1-1 0,1 1 1,0-1-1,-1 0 0,1 0 0,0 1 0,0-1 1,-1 0-1,1-1 0,3 1 0,2-2 50,1 0-1,-1 0 1,0 0 0,0-1-1,-1 0 1,11-6 0,36-28 153,-36 25-215,4-3 24,-1 0 1,0-2-1,28-30 0,-24 20 70,-2-1 0,-1-2-1,33-59 1,-52 84-151,1-1 1,-1 1-1,-1-1 1,1 0-1,-1 0 0,2-7 1,-3 11 6,0 1 1,0 0-1,0-1 1,0 1-1,0 0 1,0-1-1,0 1 1,0 0-1,0-1 1,-1 1-1,1 0 1,0-1 0,-1 1-1,1 0 1,-1-1-1,0 1 1,1 0-1,-1 0 1,0 0-1,0 0 1,0 0-1,1 0 1,-3-1-1,2 1-9,-1-1 0,0 1 0,-1 0 1,1 1-1,0-1 0,0 0 0,0 1 0,0-1 0,-1 1 0,1 0 0,0-1 0,-5 2 0,-1-1 6,-1 1 1,1 0-1,-1 1 1,1 0-1,0 1 1,-16 6-1,9-1-2,0 0 1,1 1-1,0 1 0,-15 13 0,21-16 20,1 0 0,0 1 0,0-1 0,0 1 0,1 1 0,1-1 0,0 1-1,-6 12 1,5-7 50,0 1-1,1-1 0,1 1 0,1 0 0,-3 24 0,5-35-14,1 1 0,0-1 0,0 0 0,0 0 0,1 1-1,0-1 1,0 0 0,0 0 0,0 0 0,0 0 0,1 0 0,0 0-1,0 0 1,0 0 0,0-1 0,0 1 0,1-1 0,0 0-1,0 1 1,0-1 0,0 0 0,0-1 0,0 1 0,8 4-1,-3-3 39,1 0 0,1 0 0,-1-1 0,1 0 0,-1-1 0,1 0 0,0 0-1,-1-1 1,1-1 0,0 1 0,0-1 0,0-1 0,18-3 0,-7 0-8,1-2 0,-1 0 0,-1-1 0,1-1 0,22-13 0,-30 14-4,-1-1-1,0 0 1,0-1 0,0 0-1,-1-1 1,-1 0 0,0-1-1,10-13 1,5-11-103,28-56 1,-48 83 2,7-12 158,-8 15-119,-1 1 0,0-1 0,0 0 0,4-11 0,-6 9-470,-4 16 168,-6 18 130,1 11 265,-2 9-48,2 1-1,-2 71 1,10-113 43,0 1 0,0-1 0,1 1 0,0-1 0,1 1 0,-1-1 0,6 11 0,-7-16-52,0-1 1,0 0-1,0 1 1,0-1-1,1 0 0,-1 0 1,0 1-1,0-1 1,1 0-1,-1 0 0,0 1 1,0-1-1,1 0 0,-1 0 1,0 0-1,1 0 1,-1 0-1,0 1 0,1-1 1,-1 0-1,0 0 0,1 0 1,-1 0-1,0 0 1,1 0-1,-1 0 0,0 0 1,1 0-1,-1 0 1,0 0-1,1 0 0,-1 0 1,1-1-1,14-8 334,13-19-6,-12 7-268,-2 0 1,18-34 0,1-2-150,-18 31 22,-7 12-75,0 1 1,0 1-1,16-18 0,-23 30-345,-1 4 389,-7 25 25,2 0 0,1 1-1,2 0 1,0-1 0,4 39 0,-2-64 83,1 0 1,0 0-1,0 0 0,0 0 0,0-1 0,0 1 1,1 0-1,0-1 0,-1 1 0,1-1 1,1 0-1,-1 1 0,0-1 0,1 0 1,0 0-1,0-1 0,-1 1 0,2 0 1,-1-1-1,0 0 0,0 0 0,1 0 0,-1 0 1,1 0-1,0-1 0,-1 0 0,1 0 1,0 0-1,0 0 0,0 0 0,0-1 1,0 1-1,4-1 0,4-2 48,0 0 1,0-1-1,0 0 0,0-1 0,-1 0 1,1 0-1,-1-2 0,-1 1 1,1-1-1,-1-1 0,17-13 1,-6 2-29,-1-1 0,-1-1 1,0 0-1,16-26 0,24-47-193,-27 40 189,22-46-215,-51 92-143,0 34-161,-16 290 64,0-221 465,4-37 175,9-27 219,1-32-439,-1 0 1,0 1-1,0-1 0,0 0 1,0 0-1,0 0 0,0 0 0,0 1 1,0-1-1,0 0 0,0 0 1,0 0-1,0 0 0,0 1 0,0-1 1,0 0-1,0 0 0,0 0 1,0 0-1,0 1 0,0-1 1,0 0-1,0 0 0,0 0 0,0 0 1,0 0-1,-1 1 0,1-1 1,0 0-1,0 0 0,0 0 1,0 0-1,0 0 0,0 0 0,-1 1 1,1-1-1,0 0 0,0 0 1,0 0-1,0 0 0,-5-7 221,-1-11-137,5 15-103,0-1 1,-1 1-1,1 0 0,-1-1 1,0 1-1,1 0 0,-1 0 1,-1 0-1,-3-5 0,-6-7 0,12 15 0,0-1 0,0 1 0,-1-1 0,1 1 0,0 0 0,-1-1 0,1 1 0,0-1-1,-1 1 1,1 0 0,0 0 0,-1-1 0,1 1 0,-1 0 0,1 0 0,0-1 0,-1 1 0,1 0 0,-1 0-1,1 0 1,-1 0 0,1 0 1,-1 0 0,1 0 0,0 0 0,0 0 0,0 0 1,0 0-1,0 0 0,0 1 0,-1-1 0,1 0 0,0 0 0,0 0 0,0 0 0,0 1 0,0-1 0,0 0 0,0 0 0,0 0 0,0 0 0,0 1 0,0-1 0,0 0 0,0 0 0,0 0 0,0 0 0,0 1 0,0-1 0,0 0 0,0 0 0,0 0 1,0 0-1,0 1 0,0-1 0,0 0 0,1 0 0,-1 0 0,0 0 0,0 0 0,0 0 0,0 1 0,0-1 0,0 0 0,0 0 0,1 0 0,-1 0 0,0 0 0,0 0 0,0 0 0,0 0 0,1 1 0,-1-1 0,6 6 38,0 1 0,0-1-1,13 11 1,-15-15 23,-1 0-1,1 1 1,0-1 0,1-1-1,-1 1 1,0-1-1,0 1 1,1-1 0,-1 0-1,7 0 1,28 0 301,1-2 0,-1-2 0,40-7 0,-61 7-272,62-8-651,146-40-1,-180 32-4304,-43 18 4531,-2 1 148,-1 0 1,1 0-1,0 0 1,-1-1-1,1 1 1,-1 0-1,1 0 1,-1 0-1,1 0 0,-1-1 1,1 1-1,-1 0 1,0-1-1,1 1 1,-1 0-1,1-1 0,-1 1 1,0 0-1,1-1 1,-1 1-1,0-1 1,1 1-1,-1-1 1,0 1-1,0-1 0,1 1 1,-1-1-1,0 1 1,0-1-1,0 1 1,0-1-1,0 1 1,0-1-1,0 1 0,0-1 1,0 1-1,0-1 1,0 1-1,0-1 1,0 1-1,0-1 1,0 1-1,0-1 0,-1 1 1,1-1-1,-1 0 1,-3-13-3997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48:41.76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1718 373 1568,'0'0'501,"0"-6"171,0 6-532,-1 0 0,1 1 0,0-1 0,0 0 0,0 0 0,-1 1 0,1-1 0,0 0-1,0 0 1,-1 1 0,1-1 0,0 0 0,-1 0 0,1 0 0,0 0 0,-1 0 0,1 1 0,0-1 0,-1 0-1,1 0 1,0 0 0,-1 0 0,1 0 0,0 0 0,-1 0 0,1 0 0,0 0 0,-1 0 0,1 0 0,0 0-1,-1-1 1,1 1 0,-1 0 0,-4 0-214,5-1 134,0 1 0,-1 0 0,1-1 1,0 1-1,-1-1 0,1 1 0,-1 0 1,1-1-1,-1 1 0,1 0 0,-1-1 0,1 1 1,-1 0-1,1 0 0,-1-1 0,0 1 1,1 0-1,-1 0 0,1 0 0,-1 0 0,0 0 1,1 0-1,-2 0 0,-6-2 84,7 1-141,1 1 0,-1 0 0,1 0 0,-1-1 1,1 1-1,-1 0 0,1 0 0,-1 0 0,1 0 0,-1 0 1,1 0-1,-1 0 0,1 0 0,-1 0 0,0 0 0,1 0 1,-1 0-1,1 0 0,-1 0 0,1 0 0,-1 1 0,-1-1-14,0 1 0,1-1-1,-1 1 1,0-1 0,1 0-1,-1 0 1,0 0-1,1 0 1,-1 0 0,-3 0-1,4-1 19,-1 1 0,1 0 0,-1 0 0,1 0 0,-1 0 0,1 0 0,-1 0 1,1 0-1,-1 1 0,1-1 0,-1 1 0,1-1 0,-2 1 0,-4 3 95,0-1-1,-14 5 1,-2 1 195,15-6-198,1 0 0,-1 0 1,0-1-1,0-1 0,0 1 0,-8-1 0,-47 4 434,7-1-666,19 0 191,11 0-15,-11 2 25,1 2 0,0 1 0,-60 24 0,80-27-54,0 1-1,0 0 1,0 2-1,1-1 1,0 2-1,0 0 1,1 1-1,1 0 1,0 1-1,0 1 1,1 0-1,-13 19 1,-50 82 55,66-99-35,-1-1 0,-1-1 0,0 1 0,-16 14 0,-55 43 164,76-67-160,-26 20-109,-1-1-1,-48 24 1,41-25 146,-60 44-1,86-55-93,1-1 1,1 2-1,0 0 1,0 0-1,2 1 0,-1 0 1,-14 26-1,2 11 21,2 1 0,-15 55 0,28-81 8,-23 79 76,12-32 41,15-49-71,-14 39 1,11-46-111,2 0 1,0 0 0,1 0-1,-2 19 1,-3 36 282,-4 51-165,-10 77 151,-2 24-312,20-25 395,7-93-286,-1 14 174,-2-96-21,2 45 0,0-55-203,-1-1 0,-2 13 0,-1 12-18,2 70 285,-6-40-58,7-38-119,0 39 26,-10 82 0,8-126-78,2 45 1,-1 5-114,1-66 144,0 0 0,2 14 0,-1-15 0,0 0 1,0 0-1,-2 12 0,-4 66 175,1-10-22,1-28-99,3-1 1,7 65 0,-2-48 3,-3-44-46,1-1 0,8 27 1,-5-25-18,3 31 0,-8-43 3,1 0 0,0 0 0,0 0 0,0 0 0,1-1 0,0 1 0,1-1 0,4 8 0,-6-11-37,0 0 1,0 1-1,0 0 1,1 6-1,-2-6 39,1 0 0,0 0 0,0 0 0,2 5 0,5 9 4,-2-1-1,0 1 1,-1 0 0,6 39-1,-5-21-63,2 7 92,9 37-131,-9-55 121,20 46 0,-22-60-35,0 1-1,0-1 1,1-1 0,1 0 0,13 14 0,-11-14-5,2 3 5,1 0 0,1-1 0,27 18 1,-12-12 77,41 18 0,-55-29-143,19 12 1,2 2-32,-22-14 110,0 1 1,-1 1-1,-1 0 0,0 1 1,0 0-1,12 15 0,0 3-62,33 51-1,-23-30 200,15 23-183,-37-52 32,1-1 0,32 36 1,-37-48-4,-1 1 0,1-1 0,1-1 1,0 0-1,0 0 0,0-1 0,1 0 1,11 4-1,35 8 32,82 16 1,-103-26-47,-13-5-20,27 2 0,15 2 20,36 3 419,-20-4-344,100 7-128,-109-10 107,101 17 0,-144-15 79,34 0 1,-1 0 92,-9-1-178,67-3 0,-60-1-35,266-5-35,-175-1 446,-2 0-290,241-10 729,-343 10-627,86-25-1,-77 17-176,16-3 153,192-56-250,-242 64 82,-1 0-1,-1-1 1,0-1-1,0-1 1,18-14-1,-4-2-17,50-53-1,-60 57-19,1 0 0,1 2 0,1 0 0,1 2-1,1 1 1,57-27 0,1 8 34,81-39-18,-132 58-2,-1-1 1,50-40-1,360-329 528,-331 275-294,-89 86-162,-2 0 0,27-43 0,-43 58-64,-1 0 0,0 0 0,-1-1 0,7-25 0,6-57 116,-14 70-99,40-235-36,-33 173 91,-1-104-1,-16-87 179,4 232-305,-10-149 106,1 84 10,-28-189-63,28 252-32,-2 0 1,-21-48-1,-45-88 17,35 86-85,-39-73 166,60 133-35,-1 1 0,-37-44 0,29 44-185,-58-75 203,73 90-71,2-1-1,1-1 1,-13-29 0,-37-119-132,42 107 141,-3 1 0,-42-80 0,-8 21-4,-103-129 1,133 199-50,-2 3 0,-91-78 0,95 91-74,17 13 117,-2 2 0,0 0 0,-36-20 1,-13 4-49,-135-49 1,50 24-52,108 40 15,0 3 0,-1 2 0,-59-13 0,47 20 45,0 4-1,0 2 1,0 3-1,0 3 1,-112 14-1,-118 53-12,72 8 121,142-44-80,-135 32 0,-10-24 156,27-4-165,115-18-644,-1-3 1,-128 3-1,207-18-2339,16-1-167,12 2-3612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48:47.26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2134 343 2400,'-7'0'828,"6"9"1160,-17 2-527,7-5-1238,6-4-100,1 0 0,-1 0-1,1 0 1,-1 0 0,0-1 0,-5 1 0,-23 3 165,19-2-105,-1-1 0,-15 0 0,-21 3 12,21-1-102,-8 2 26,-38 11 1,26-5-39,29-8-58,0 2 1,-1 1-1,-31 15 0,42-17-18,1 1 0,-1 0 0,1 1 1,1 1-1,-1-1 0,1 1 0,0 1 0,-9 11 0,-5 14-5,2 0 1,1 1 0,-22 53-1,24-51 8,7-15 116,-21 29 0,8-14 124,7-13-212,-2 0 0,0-2 0,-38 35-1,49-49-23,-71 58 206,0-1 81,57-43-259,1 2 0,2 0 0,0 1 0,2 1 0,1 1 0,1 0 0,1 1 0,1 1 0,-9 31 0,-2 6 86,-55 107-1,72-159-175,-18 20 0,-1 3 107,-23 38 216,-21 36-82,29-35-245,-56 95 71,94-167-20,-117 171 27,98-141-7,2 1 0,1 1 0,1 0-1,3 1 1,1 1 0,-16 65 0,-64 261 31,75-279 95,-8 105 1,6-39-266,0 94-1,38 250 641,-10-435-511,0 20 87,5 72 41,-3-55-131,-1-12 101,3-1-1,37 141 1,-26-131 95,-9-33-112,6 37 37,7 31-68,-23-119-80,3 13 20,1 0-1,1 0 1,1-1 0,1 0-1,14 21 1,-4-14 85,2 0-1,1-1 1,2-2 0,0 0 0,55 41 0,-49-42-50,0 1 0,-2 1 0,-1 1 0,-1 2 0,-1 1 0,-2 1 0,-1 1 0,28 55 0,-33-52 31,3 0 0,26 35 1,-35-55-45,1-1 0,0 0 1,1-1-1,1 0 0,0-1 1,22 15-1,153 85 546,-160-93-581,-1 1 0,31 29 0,-44-34 119,-1 0-1,-1 1 0,19 28 1,2 3 90,-1 2-166,-22-32 8,17 21-1,-5-11 130,-16-16-120,0-2 0,2 1 0,-1-1 0,1-1 0,1 1 0,-1-2 0,2 1 0,12 6 0,9 0-4,1-1 0,34 9 1,74 13 97,-53-14 104,-32-8-400,74 23 268,-87-22-35,83 16 0,48-3 2,-99-19 2,0 4 0,83 26 0,-115-26 95,83 12-1,47-5 433,-40-6-375,-67-6-73,1-2 1,105-5-1,48-22 158,127-6 120,-222 25-242,-1-7-1,181-34 1,-196 16-45,12-2 38,170-26 21,-228 41-76,-2-3-1,115-46 1,-37 11-99,55-22 57,-159 58-49,0-2 1,-1-2-1,37-26 0,30-34 12,-51 39-16,1 2 1,82-46-1,-19 32 17,22-12 31,-88 38-24,52-31 234,-84 46-228,0 0 0,0-1 0,22-23 0,-26 19-26,-1 0 0,0-1 0,-2 0-1,0-1 1,9-23 0,0 3 39,56-99 27,-63 120-122,1 0 0,1 0 0,1 1-1,0 1 1,18-15 0,2 3 9,44-39 73,-65 54-89,-1-1 0,-1 0 0,16-24 0,-13 14 64,-2-1-1,0 0 0,10-32 1,19-80 243,-15 47-346,30-76-19,-42 125 74,-2 0-1,10-57 1,4-86 98,-6 39-107,-5 58 7,34-107 0,-40 159-14,-1 0 0,3-40 0,2-72 14,8-53 72,-9 118-38,-5-2 1,-3-158 0,-7 203-47,-2 0 0,-2 1 0,-11-42 0,-42-111 82,55 178-60,-12-44-57,3 0-1,-8-74 1,-14-63 242,-4 55-126,-15-60-181,-5-28 134,48 194 16,-2 0-1,-1 0 0,-2 1 0,-31-47 0,21 46 25,-1 0-1,-44-38 1,40 41-115,1-2 1,-28-37-1,29 24 83,-40-84 1,45 80 0,-50-77 0,54 98-148,9 11 90,-1 0 0,-26-27 0,-128-105 35,101 93 0,-159-175-51,196 199 76,13 15-94,-82-86-277,80 88 359,0 1-1,-1 0 1,0 2-1,-29-16 1,-13 1-50,-108-32 0,-10-5-23,68 14-24,46 20 65,-131-43 0,-20 26 17,116 27-204,-82-7 300,75 14-12,35 4-152,0 2 1,0 4 0,-78 6-1,79 1 117,-84 11-280,-177 27 210,98-16 216,35 8-387,77-13 196,-287 66-71,228-49 85,-2-16-16,111-15 101,28 0-195,-78 23 0,25-4-16,43-14 104,-72 15 6,48-13-314,0 4-1,-135 49 0,203-64-172,7-1 244,0-1 0,0 0-1,-1 0 1,1 0 0,-1 0-1,1-1 1,-1 1 0,1-1 0,-1 1-1,1-1 1,-1 0 0,1 0-1,-6 0 1,7-4-2125,6-3-224,32-26-1200,21-37-762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49:29.78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2293 225 416,'-1'-1'181,"-1"1"1,1-1-1,-1 0 0,1 1 1,-1 0-1,1-1 0,-1 1 1,0 0-1,1 0 0,-1 0 1,1 0-1,-4 1 0,4-1-185,-1 0 0,0 0 0,0 1 0,1-1 0,-1 1-1,0-1 1,1 1 0,-1 0 0,-1 0 0,-10 4 88,-9 1 281,-35 12 0,57-18-364,-49 23 56,21-10 104,22-10-38,0 0 0,0 1-1,0-1 1,-9 8 0,14-10-67,-1 0 1,1-1-1,0 1 1,-1-1-1,1 1 1,0-1 0,-1 1-1,1-1 1,-1 0-1,1 0 1,0 0-1,-1 0 1,1 0 0,-1 0-1,1 0 1,-1 0-1,-1-1 1,2 1-39,1 0-1,-1-1 1,0 1 0,0 0 0,0 0 0,1 0 0,-1-1 0,0 1-1,0-1 1,0 1 0,1-1 0,-1 1 0,0-1 0,1 1 0,-1-1-1,0 1 1,1-1 0,-1 0 0,1 1 0,-1-1 0,1 0 0,0 1-1,-1-1 1,1 0 0,-1 0 0,1 0 0,0 1 0,-1-2-1,1 0 47,-1 0 0,0 1 0,0-1 0,0 0 0,0 1 0,0-1 0,0 1 0,0-1 0,-1 1 0,-1-2 0,1 2-65,0 0 0,0 0 0,0 1 0,0-1 0,1 1 0,-1-1 0,0 1 0,0 0 0,0-1 0,0 1 0,-3 0 0,-23 2 13,24 0-41,0 0 0,0 0 0,0 0-1,0 0 1,1 1 0,-1 0 0,1 0-1,-4 3 1,0 0 36,-59 54-32,26-21-40,-6-2 212,-2-1 1,-57 33-1,73-47-345,24-15 219,-1-1-1,-1 0 1,1 0-1,-17 6 0,14-7-6,10-4-1,0 0 0,1 0 0,-1 0 0,-1-1 0,1 1 0,0-1 0,0 1 0,0-1 0,-3 1 0,-6 2 196,-6 2 237,16-5-444,1 0-1,0 0 1,0 0 0,0 0-1,0 0 1,0 0 0,0 0 0,-1 0-1,1 0 1,0 0 0,0-1-1,0 1 1,0 0 0,0 0-1,0 0 1,0 0 0,-1 0-1,1 0 1,0 0 0,0 0-1,0 0 1,0 0 0,0 0-1,0 0 1,0-1 0,0 1-1,0 0 1,0 0 0,0 0-1,-1 0 1,1 0 0,0 0-1,0 0 1,0-1 0,0 1-1,0 0 1,0 0 0,0 0-1,5-10-177,22-22 166,-10 13 10,-9 11 0,0-1 0,13-8 0,-12 9-43,16-16 0,-7 4 202,-1-1-1,23-38 0,-38 57-131,-1-1-1,1 0 1,-1 1 0,0-1-1,0 0 1,-1 0 0,1 1-1,0-1 1,-1 0 0,0 0-1,0 0 1,0-6 0,1-3-240,-1-16 396,0 27-178,0-1 0,0 1 0,0 0 0,0 0 0,0 0-1,0 0 1,0 0 0,-1 0 0,1 0 0,-1-1 0,1 1 0,-1 0 0,1 0-1,-1 0 1,1 0 0,-2-1 0,-11-18-32,5 13-12,6 5 26,0 0 1,0 1-1,0-1 1,0 0-1,0 1 0,0-1 1,-1 1-1,1 0 0,0 0 1,-1 0-1,1 0 1,-1 0-1,1 0 0,-1 1 1,1-1-1,-1 1 0,-4 0 1,-1 0-22,0 1 1,-1 1 0,1 0 0,0 0-1,0 0 1,-13 7 0,16-7 20,2-1-4,0 1 0,0-1-1,0 1 1,1-1-1,-1 1 1,1 0 0,-1 0-1,1 0 1,0 1-1,-1-1 1,1 0-1,0 1 1,-1 3 0,-2 2-102,1 1 0,-6 18 0,-2 4 143,3-9-28,-7 30-1,6-16 14,-12 32 226,5-24-182,-2-2 22,15-35-84,-2 2 44,1-1-1,1 1 0,-7 17 0,9-20-54,2-3 26,-1-1-1,0 1 1,1-1 0,-1 0 0,0 1-1,0-1 1,0 0 0,-1 0-1,1 0 1,-3 3 0,1-1-41,1 1 0,0-1 0,0 0 0,-3 8 0,4-8 73,-1 1 0,0 0 0,0-1 0,0 1 0,-5 5 0,-3 5-91,9-13 72,0 0-1,-1 0 0,1 0 1,-1 1-1,1-1 1,-1-1-1,0 1 0,1 0 1,-1 0-1,-4 2 0,-12 13 361,11-12-343,0 0 0,1 1 0,0 0 0,0 0 0,1 1 0,-1 0 0,-3 8 0,-10 9 7,5 1-214,12-21 189,-1 1 0,0 0 0,1-1 1,-5 4-1,-21 31 91,24-33-106,-2 3-20,1 1-1,-4 10 1,6-12 2,-1 0 0,0-1-1,0 1 1,-10 12 0,8-11 15,-1 0 0,1 1 0,-6 15 0,-10 14 0,16-28-3,1-4 10,1 0 1,-1 0 0,0-1-1,0 0 1,-9 8-1,11-10 21,0-1-1,-1 1 1,2-1-1,-1 1 0,-3 6 1,-9 11-177,11-16 145,-1 1 0,1 0 0,0 0-1,-6 12 1,10-17 42,-1 0 0,0 0 0,0 0 0,0 0 0,0 0 0,0 0 0,0-1 1,0 1-1,0 0 0,0-1 0,0 1 0,0-1 0,0 1 0,-1-1 0,1 1 0,0-1 0,0 0 0,-1 0 0,-3 0 700,5-15-599,4 1-50,-1 1 0,12-26 0,2-6-239,7-41 203,-8 26-135,42-106-1,-43 129 228,-11 26-206,0 1 0,0-1 0,1 1 0,8-12 0,-13 21 42,0 0-1,1 1 0,-1-1 0,1 0 0,-1 1 0,0-1 0,1 1 1,0-1-1,-1 1 0,1-1 0,-1 1 0,1-1 0,0 1 1,-1-1-1,1 1 0,0 0 0,-1-1 0,1 1 0,0 0 0,1-1 1,-2 1 0,1 1 1,-1-1 0,0 0-1,1 1 1,-1-1 0,0 0 0,1 1-1,-1-1 1,0 0 0,1 1 0,-1-1-1,0 1 1,0-1 0,0 1 0,1-1-1,-1 0 1,0 1 0,0-1-1,0 1 1,0-1 0,0 1 0,0-1-1,0 1 1,1 6-9,-1-1-1,0 0 1,-2 10-1,-2 67 28,-3-41 55,-2 0-1,-1-1 1,-30 76 0,-10-16 99,42-87-141,-1 0 0,0-1 0,-1 0 0,-12 12-1,-18 14 58,13-13-110,21-21 26,0 0-1,0 1 0,0 0 0,1 0 1,-9 13-1,-4 4 95,-13 33-155,23-44 75,6-10 12,0 0 0,1 0 1,0 1-1,-1-1 0,1 0 0,-1 4 0,-20 37-252,13-20 421,-4 18-196,12-37 25,-1 0 1,0 1-1,1-1 0,-5 6 1,4-6-4,0-1 1,0 1-1,1 0 1,-1 0-1,1 0 1,0-1-1,-1 6 1,1-2-35,0 0 0,-1-1 1,1 1-1,-1-1 0,-4 9 1,0 8-186,5-20 230,1 1 0,-1-1 0,0 0 0,0 1 0,-1-1 0,-1 5 0,-9 12 157,1-1-137,-11 24 0,20-40-39,0 0 0,0 0 1,0 0-1,0 0 0,0-1 0,0 1 0,-4 3 1,-8 9 1,7-6 53,0 0 0,-1 0 0,0 0 0,-1-1 0,1 0 0,-17 10 0,7-5-52,-5 3-10,0 1 1,-32 32-1,48-41 0,0-1 1,1 1-1,0 0 1,0 0-1,1 1 0,-7 14 1,-32 92 49,-19 71-260,40-107 703,18-55-389,-3 7-160,4-21 41,-1 1-1,1 0 1,1-1 0,0 2-1,1-1 1,0 0 0,-1 15-1,-2 61 307,4-63-272,-1-1-1,-7 28 1,-2 29 21,-11 93 112,19-158-118,-1 14-111,-6 38 224,5-12 149,2 12-139,-2-12-207,0 104 164,10 22-111,3-122-54,-8-56 57,1 1 0,-1-1 0,1 0 0,0 0 0,0 0-1,0 0 1,0 0 0,2 3 0,-2-3 17,1 0 0,-1 0 0,0 0 1,0 0-1,0 1 0,0-1 0,-1 0 0,1 4 1,-1-4-12,1-1 0,-1 1 0,1 0 0,-1-1 0,1 1 0,3 5 0,2 8-6,4 18 24,-5-22-19,-3-9 51,-1 1 1,0 0 0,1 0-1,-1 0 1,0 4-1,3 5-265,-3-12 222,-1 0-1,1 0 1,-1 0-1,1 0 1,-1 1-1,0-1 1,1 0-1,-1 0 0,0 0 1,0 2-1,5 75 193,1 20-480,0-65 469,-4-25-109,-1-1-1,1 1 1,-1 12-1,-1-14-74,0 11-13,0 0 1,1 0-1,0 0 0,2 0 0,5 22 0,0-8-54,2 8 49,-1-16 245,-4-8-268,2-1-1,-1 1 1,12 17-1,26 43 247,-31-51-165,-2-9-88,23 25 0,-16-13 92,-5-7-178,88 129 238,-69-84-139,-20-36 119,-11-24-76,1 1-1,1 0 1,-1-1 0,1 1 0,5 7 0,2-1-19,-1 1 0,-1 0 1,14 28-1,-17-31 14,0 0 1,1-1-1,0 0 0,0 0 1,14 14-1,-2-1 38,-13-15 8,-1 0 1,0 0-1,5 11 0,9 15 34,-12-25-114,-5-7 31,1 1-1,-1 0 0,0 0 1,0-1-1,0 1 0,0 0 1,0 0-1,0 0 1,0 0-1,0 0 0,-1 0 1,1 1-1,-1 2 0,1-4-5,4 12 2,2-4-4,36 61 288,-33-44-102,2-5-104,-7-10-110,1-1-1,0 0 1,8 9-1,-8-12 29,0 1 0,0 0 0,-1 1 0,0-1 0,0 1 0,3 12 0,-5-17 23,-1 1-1,0-1 1,1 0 0,4 5-1,8 12-156,2 8 97,-16-26 62,1 1 0,0-1-1,0 0 1,0 0 0,0 0 0,1 0 0,-1 0 0,1-1 0,4 5 0,-3-4 6,-1 0-1,0 0 0,1 1 1,-1-1-1,3 6 1,-5-7-50,1 1 1,0-1 0,0 0 0,0 0 0,0 0 0,0 0 0,5 3-1,9 10-86,-12-12 105,-1 0 1,1 0-1,0 0 1,0-1-1,0 1 1,9 3-1,8 6-19,-16-9 41,1 0 0,-1-1 0,1 0 0,-1 0 0,11 3 0,16 6 86,-15-3-102,0-1 0,33 9 0,-22-8-13,-12-3-7,-8-3-10,1 1 0,-1-1 0,-1 2 0,11 4 0,3 1 140,-18-8-131,0 0-1,0 0 0,0 0 0,0 1 0,5 2 1,8 2 43,-1 0-67,-10-3 51,0-1 0,0 1 1,0-1-1,1 0 0,-1 0 0,9 1 0,-12-3-11,-1 0-1,1 1 1,0-1-1,-1 0 0,1 1 1,0-1-1,-1 1 1,1 0-1,0 0 1,-1-1-1,3 3 0,1 0 1,17 7 9,0 1-11,0-1-1,1-2 1,34 9 0,-42-11-3,6 4 99,13 7-54,-23-10-56,1-1-1,19 7 0,90 31 572,-91-33-488,4 1-127,12 4-20,-42-14 69,0 0 1,0-1 0,0 2-1,0-1 1,0 0 0,0 1-1,-1-1 1,0 1 0,5 5-1,-2-2 88,17 27-254,-9-14 2032,-15-19-1775,0-1 0,0 1 1,0 0-1,0-1 0,-1 1 1,1-1-1,0 1 1,0-1-1,0 1 0,-1-2 1,1 1 20,-4-1-87,0-1 1,1 1 0,-2 0-1,1 0 1,0 1 0,0 0-1,0-1 1,-9 1-1,-46 0-196,32 2 243,-66-4 222,78 1-281,0 0-1,1-1 0,-30-10 0,35 9-45,0-1 0,0 0 0,0-1-1,-9-8 1,3 3-423,15 16 233,1 1 0,1-1 0,-1 0 0,1 1 0,2 7 1,5 5 101,13 24 1,7 13 1,-26-47 125,2 0 0,-1 0 0,1 0 1,1-1-1,-1 1 0,1-1 0,0 0 0,1 0 0,0-1 0,0 0 0,0 0 0,1 0 0,0-1 0,11 8 1,-4-6-34,1-1 1,-1 0 0,1-1 0,31 7-1,-44-12 44,20 4 63,0 0 1,29-1 0,56-3-108,-63 6-138,-21-3 259,-3 1-176,12 0 88,63 4 63,-40-7 91,-5 0-131,-1-2 0,53-8 1,18-12 92,-111 20-133,5-2 101,1 2 0,15-1-1,85 5-468,-104-2 399,0 1 0,-1-1 0,1 2 0,-1 0 0,1 0 0,-1 0 0,0 2 0,13 6 1,-19-9-15,1 0 1,0-1 0,-1 0-1,1 0 1,0 0 0,0-1 0,-1 1-1,7-1 1,-4 0 44,0 0-1,0 1 1,8 1 0,-1 2-70,1-1-1,0-1 1,30 1 0,25 3 172,2 0 28,-52-7-132,-1 0 0,22-5 1,-24 3-74,1 1 0,22 0 0,13-3-40,25-1 132,0 0 33,112-2-240,2 8 186,-183 1-50,0 0 0,13 3 0,-13-2 54,0-1 1,17 2-1,27 2-46,23-3 29,44-2 272,-106-1-234,24-1-88,51-9 1,-1-1 105,-71 9-29,-5 2-5,0-1 0,0-1-1,12-4 1,74-32-40,-93 36 8,0-1 0,-1 1 0,1-1 0,5-5 1,-7 6-11,0 0 1,1 0-1,-1 1 1,1-1-1,-1 1 1,1-1-1,0 1 1,6-2 0,16-4-121,31-8 365,-17 6-258,0-1 0,47-21 1,-6 3-67,-65 23 162,74-27-14,-77 28-24,-1-1 0,1-1 0,-2 0 0,21-16 0,-18 11-50,1 1 0,0 1 0,1 0 0,23-10 0,15-9-13,-38 19 66,1 1 1,25-10 0,52-12-120,108-21 0,-175 47 84,-1-2 0,0 0 0,0-2 0,29-15 1,47-24 94,-93 42-51,0 0 0,0 0 1,-1-1-1,0 0 1,10-12-1,10-8-56,19-13-38,-10 9 114,-2 0-1,55-65 0,-12 3 27,-40 48-406,33-29-602,-47 48 847,27-23 1,-32 25-70,-15 19 149,1 0 1,-1-1-1,0 1 0,-1-1 0,1 0 0,-1 0 0,4-11 1,3-3 19,-6 10-33,-1-1 0,1 0 0,-2 0 0,3-12 1,2-13-96,16-67-235,-13 56 416,-7 35-131,1 1 0,5-13 0,-8 22-10,0 0 0,0 0 0,0 0 0,-1 0 0,1 0 0,-1-1 0,1-2 0,-1 5 34,0 1 0,0-1 0,0 0 0,0 0 0,0 0 1,0 0-1,0 0 0,0 0 0,0 0 0,1 0 1,-1 0-1,0 0 0,0 0 0,0 0 0,0 0 0,0 0 1,0 0-1,0 0 0,0 0 0,0 0 0,0 0 1,1 0-1,-1 0 0,0 0 0,0 0 0,0 0 0,0 0 1,0 0-1,0 0 0,0 0 0,0 0 0,0 0 1,0 0-1,1 0 0,-1 0 0,0 0 0,0 0 0,0 0 1,0 0-1,0 0 0,0 0 0,0 0 0,0 0 1,0 0-1,0 0 0,0-1 0,0 1 0,0 0 0,0 0 1,0 0-1,0 0 0,0 0 0,0 0 0,1 0 1,-1 0-1,0 0 0,0 0 0,0 0 0,0-1 0,0 1 1,0 0-1,0 0 0,0 0 0,0 0 0,-1 0 1,1 0-1,0 0 0,0 0 0,4 5-188,-3 0 190,-1 0 1,1 0 0,-1 1-1,-1-1 1,1 0 0,-2 9-1,-1 8-116,1 2 147,-2 0 1,0 0 0,-1-1 0,-1 0 0,-1 0 0,-18 37 0,21-51 14,-1-1-1,-1 1 1,1-1 0,-2 0 0,1 0-1,-1-1 1,0 1 0,0-2 0,-1 1-1,-10 6 1,2-3 6,0-1-1,-1 0 0,0-1 1,0-1-1,-20 5 0,-88 16-105,95-23 22,0 1-1,0 1 1,-56 23 0,71-24 19,0 1 1,1 1-1,0 0 0,1 2 1,-14 10-1,-61 70 98,66-65-69,-2-1 0,0 0 0,-2-2-1,-31 21 1,-203 102 86,257-143-89,1-2-1,-1 1 1,1 0 0,-1 0 0,1-1 0,-1 1-1,1-1 1,-1 0 0,1 0 0,-4 0 0,23-16-205,213-190-324,-182 164 378,83-57 1,-107 84 134,1 0 1,0 2-1,1 1 1,1 1-1,-1 1 0,29-6 1,-3 5-28,73-20 45,-74 21 57,-37 7-43,0 0-1,19-6 1,-3 0 134,-24 7-127,0 1-1,0-1 0,0 0 1,-1 0-1,1 0 0,0-1 1,-1 0-1,0 0 0,0-1 0,0 1 1,0-1-1,7-7 0,20-36 318,-31 45-340,0 1 0,0-1 0,0 0 1,-1 1-1,1-1 0,0 0 0,-1 0 0,1 0 0,-1-3 1,5-10-48,-2 9 31,6-10-54,-1 0 0,11-34 1,-7 18-147,1 1 1,27-49 0,-39 78 177,40-89 825,-6 30-575,-21 37-112,17-37-1,-11 14-101,75-193-196,-86 208 159,-2-1 0,4-42 1,-5 35-10,10-40 1,-11 63 0,1 0 1,14-29 0,-10 22 126,-7 16-82,0 1 0,7-13 0,-8 17 4,-1 1 0,0-1 0,0 1 0,0-1 0,0 0 1,-1 0-1,1-3 0,4-14 14,5-4-31,1-4-36,-1 0-1,-1-1 0,9-55 0,13-119 72,-23 145 15,-3 30-407,0-41 0,-5 78-217,-11 157 123,1-38 529,7-69-70,-2-1 0,-20 82 0,4-69 58,13-47-52,-11 50-1,12-3-26,1 107 0,5-158 80,-1 0 0,-1-1 0,-7 26 1,3-14-105,4-16 87,-2 0 0,0-1 0,-1 1 0,0-1 0,-1-1 0,0 1 0,-2-1 0,-9 12 0,15-19-47,-1 0 0,1 0 0,-5 12 0,-5 9 47,4-13-62,1 0 0,1 1 1,0 0-1,1 0 1,-6 23-1,-15 60 138,16-58-178,-5 22 50,7-20 83,5-30-44,2 0-1,-1 1 0,0 20 1,-2 1 392,6-46 187,20-52-432,-18 54-180,42-162 39,-33 133-11,2 1-1,28-53 1,55-104-114,-77 150 104,-3-1 0,17-70 0,-15 22-76,21-79-10,-7 14 186,-31 147-174,12-99-264,-10 80 413,-2 16-74,22-155 29,-17 108-65,0 0 63,2-24-239,2 31 111,-3 2 93,-5 34-2,2-34-1,-2-134 87,-3 173-56,0-16 9,-4-36 0,-13-13 249,15 64-351,-1 1 0,-8-24 0,0 1-35,7 26 123,0 1-1,0 0 0,-1 0 1,0 0-1,-13-17 0,-21-33 158,12 17-80,19 29-142,0 0 1,1 0-1,-9-27 1,-10-47-121,23 77 154,-27-106-84,25 95 81,4 16-68,0 0 1,0 1-1,0-1 1,-1 0-1,0 1 1,0 0-1,-5-9 1,-2 34-947,8-15 911,-8 60-97,-1 98 1,8-129 194,1 13-9,-8 92-135,-6 5 145,4 166 0,11-279-21,1 0-1,1 0 1,12 54 0,8 25 126,-18-85-66,2 23 71,-3 0 0,-2 58 0,-2-50 18,1 166 872,-8-219-480,-14 3-396,16-5-167,0 1 1,-1 0 0,1 0 0,0 0 0,1 1 0,-1 0 0,0 0-1,-8 6 1,8-3-35,-7 6 8,1-1-1,-2 0 1,-26 16 0,40-27 90,0 0 0,0 0 1,-1 0-1,1 0 1,0 0-1,0 0 0,0 0 1,0 0-1,0 0 1,0 0-1,-1 0 0,1 0 1,0 0-1,0 0 1,0 0-1,0 0 0,0 0 1,-1 0-1,1 0 1,0 0-1,0 0 1,0 0-1,0 0 0,0 0 1,-1 0-1,1 0 1,0 0-1,0 0 0,0 0 1,0 0-1,0 0 1,0 0-1,0-1 0,-1 1 1,1 0-1,0 0 1,0 0-1,0 0 0,0 0 1,0 0-1,0 0 1,0-1-1,0 1 0,0 0 1,0 0-1,0 0 1,0 0-1,0 0 1,0-1-1,0 1 0,0 0 1,0 0-1,0 0 1,0 0-1,2-10 364,9-11-258,13-29 221,27-99-248,-30 83-153,2 1 0,50-95 0,29-34 147,-85 156-69,-2-1 0,-1 0 1,10-51-1,-20 70-28,47-262-42,-46 236 89,-2 0 1,-2 0-1,-1 0 0,-9-56 0,4 73 10,2 6-51,0 1 1,-9-26-1,4 25 12,-18-54-38,21 66 24,-1 0 0,0-1 0,-1 2 0,-11-16 1,9 15 6,2 1-9,-1-1 0,-1 2 1,0-1-1,0 1 0,-1 0 1,0 1-1,-16-9 0,-75-47 9,92 57 8,0-1 0,0 0-1,0 0 1,1-1 0,1 0-1,-1 0 1,2-1 0,-11-18 0,-2-9-49,1-2 1,-18-59 0,25 68 33,-18-76 50,6 19 20,-26-51 17,26 71-103,5 12-12,-1-5 114,13 39-37,-1 0-1,0 1 0,-12-21 1,-14-24-171,22 41 54,-1 0 1,-1 1-1,-1 1 1,-17-21 0,24 35 0,0 1 0,0 1 1,0-1-1,-10-5 1,14 29-1221,6 11 1276,7 25-212,32 96 0,-28-103 76,23 49 1,-15-40 72,-15-40 118,0 0 0,12 17 0,5 9-132,7 21 76,31 86 0,-34-79-11,4-1 0,47 76 0,-45-83 158,-16-26-95,-1 0 1,14 46-1,14 76-21,14 46 79,-38-133-86,-8-33 9,-8-24 101,-1-1 0,0 1 0,-1 0 0,0 0 0,2 24 848,-6-37-909,-1-1 0,1 1 0,0 0 0,1 0 0,-1-1 1,0 1-1,0-1 0,0 1 0,0 0 0,0-1 1,0 0-1,0 1 0,1-1 0,-1 0 0,0 1 1,-1-2-1,-11-16-7,6 8 105,-36-42 9,-4-4-42,-67-104 1,81 104-135,-94-164 152,112 190-107,-6-10-145,11 22 89,-10-21 0,15 26-39,-2 1 0,1 0-1,-1 0 1,-17-20-1,16 24 12,7 7 37,0 0 0,0 0 0,0 0 1,0 0-1,0 0 0,1 0 1,-1 0-1,0 0 0,1 0 0,-1 0 1,0-1-1,0-1 0,-8-8-1012,10 18 840,0 1 0,0 0 0,0-1 0,4 10 0,-2-9 151,-1 0 0,-1-1-1,1 1 1,-1 11 0,2 32-1,2 1 0,16 64 0,-6-31-15,-3-21-72,2 1 0,36 98 0,-43-149 166,0-1 0,1 1 0,1-1 0,0-1 0,12 14 0,-7-8 35,14 21-1,-27-38 38,0 7 205,-1-7-311,0 0 0,0 0 0,0 0-1,0 0 1,0-1 0,0 1 0,0 0 0,0 0 0,0 0-1,0 0 1,0 0 0,0 0 0,-1 0 0,1-1 0,-1 2 0,0 1 20,0 0 0,-1-1 0,1 1 0,0 0 0,0 0 1,1 0-1,-1 0 0,0-1 0,1 1 0,0 5 1,-1-4-18,1 0 0,-1-1 1,0 1-1,0-1 0,-1 1 1,1-1-1,-4 6 0,-5 14 66,2 1-193,5-17 81,0-1 0,1 1-1,0 0 1,0 0 0,-1 12 0,-1 13 837,4-41-59,2-1-663,0-1-1,0-12 1,1-15-44,23-179 350,-24 17-356,-3 108 24,0 35-92,-12-91 0,8 122 74,-2 0 1,-19-46 0,16 46-97,-10-19 17,11 26 75,-7-23 1,-34-85-23,29 80 107,14 30-56,-18-25 0,4 6-12,9 16-70,0 1 0,-1 1 0,-1 0 0,0 1 0,-2 0 0,-19-16 0,-110-76 41,7 5-184,120 89 183,2-2-1,-1 0 1,2-2 0,0 1 0,2-2-1,-23-41 1,21 30-38,2-2 0,-17-60-1,9 30-202,15 28 65,3 18 207,0 0-1,-8-22 1,6 18-140,5 17 74,-1-1-1,0 1 1,0 0-1,-1 0 1,-1-4 0,-2-10 141,5 16-110,-1-1 1,0 1-1,1 0 0,-1-1 0,0 1 0,0 0 1,-2-5-1,-28-51-2,28 53 7,-6-9 48,-15-17-1,-13-13-332,25 28 373,-2 0 1,-20-20 0,-16-9-237,26 21 190,-40-28 0,34 30-120,8 6 68,-37-22 1,22 17-48,-20-9-71,41 22 89,-23-14 1,27 14 53,0 1-1,0 1 1,-25-10 0,5 5-331,16 5 276,-21-5 1,-20-1-36,-90-16 194,69 14-195,-3 0 260,62 11-216,1 0 0,-31-12 1,31 9-122,-31-12 63,31 10 31,-34-9-1,31 13 28,0 1-1,0 1 0,-23 0 1,-28-1-35,37 1-41,-40 3-1,-159 17 177,156-5-353,44-6 182,-2-3 266,25-2-152,0-1 0,0 0 1,0-1-1,-15-1 0,-7-1-42,-188 6-189,49 8 478,105-5-483,40-7 169,19 0 89,1 0 0,-1 1-1,-12 2 1,1 1-151,-35 2-1,23-3 68,-53 7-79,-89 14 170,140-18-29,7-1-44,-1-1 0,-29 1 0,43-5 1,1 2 0,0-1 0,0 1 0,0 1 0,0 0 0,1 1 0,-13 5 0,-9 3 23,-58 11 1,12-4-50,-10 2 142,-8 3-12,-5 3-277,-36 26 198,131-50-31,0 0 1,0 1-1,1 1 1,-1-1-1,1 1 1,0 0-1,0 0 0,-5 7 1,-77 70 152,66-61-195,-1-1-1,-1 0 0,-50 29 1,-37 15-109,101-59 217,0-1-1,-14 5 1,13-5-12,0 0 1,-12 7-1,-35 21-423,-25 14 335,58-32 168,18-10-144,0 0 0,0 0 0,0 1 0,0 0 0,1 0 0,-9 10 0,2-1-132,8-10 184,1 1 1,0 0 0,0 0-1,0 0 1,-6 12 0,4-5 20,-16 39-76,-8 28-105,17-46 237,-24 40 1,25-50-81,-7 8-145,-1-1 0,-47 55 0,55-72 195,-1 0 1,-17 12 0,14-12 7,-14 15-1,27-24-101,-1-1 0,1 0 0,-1 0 0,1 0 0,-1 0-1,-7 4 1,7-6 63,9-2 19,0 0 1,0 0 0,0-1-1,0 1 1,0-1 0,-1 0-1,1 0 1,8-6 0,2 0-204,-2 1 110,0-1-1,0-1 1,0 0 0,18-18 0,-7 3-31,23-31 0,-20 17 35,29-53 0,16-22 25,-61 99-2,0 0-1,1 0 1,1 1-1,0 1 1,21-16-1,11 0-23,1 2 0,1 2-1,89-32 1,-107 44 166,0-2 1,51-33-1,-76 45-120,0-1 1,0-1-1,-1 1 0,6-6 1,-7 6-9,0 0 1,1 1 0,0-1-1,-1 1 1,1 0 0,0-1-1,4-1 1,-1 0-139,6-1-284,-12 6 410,1-1-1,-1 0 1,1 0-1,-1 1 1,0-1-1,1 0 1,-1 1-1,0-1 1,1 0-1,-1 1 1,0-1-1,0 0 1,0 1-1,1-1 1,-1 0-1,0 1 1,0-1-1,0 1 1,0-1-1,1 1 1,-1-1 0,0 0-1,0 1 1,0-1-1,0 1 1,0-1-1,0 1 1,0-1-1,-1 1 1,1-1-1,0 1 1,0 2 3,0-1 0,-1 1 0,1-1 0,-1 1 0,1-1 0,-1 1 0,0-1 0,0 1 0,0-1 0,-1 0 0,1 0 0,-2 3 0,-23 24-107,7-9 28,8-7 89,-22 18 0,4-3-55,-10 12-12,-117 129 250,48-52-190,103-112 7,-17 17-2,1 2 0,2 0 0,-19 31 0,-15 17-68,32-40 24,-34 40 0,1-2-8,51-65 58,-19 26-44,-19 36 0,8-12 23,-2-1 0,-57 65 0,66-86-42,-115 136-139,124-147 136,2-4 58,0 1-1,2 0 0,0 1 1,1 0-1,-11 27 0,13-20 23,1-1 0,1 1 0,-5 31 0,4 1-248,-9 76-80,9-77 317,0 7 140,-1 4-234,6-46 33,-2 26 1,-4 53 243,1-11-3,-7 63 10,10-67-283,-12 20 37,16-94 237,-2 0-1,-7 21 396,13-44 382,-3-4-687,1 9-243,-1-1 1,1 1-1,0 0 0,1-7 0,6-24-27,4-58-1,-8 55-93,15-67 0,-5 35-59,3-32 102,49-162 0,-23 111 115,8-26 4,-36 143-94,1 1 0,1 0 0,37-56 0,-48 83 3,13-16-43,30-37 1,-16 25-37,43-63 0,-30 41-147,-43 57 159,0 0 1,0 0 0,0 0-1,0 0 1,1 0-1,3-2 1,-4 5 57,-1 0 0,0 1 1,0-1-1,0 0 0,0 1 0,0-1 0,-1 1 1,1-1-1,0 1 0,-1 0 0,1 1 1,1 6-12,0 0 0,-1 0 0,0 13 0,2 16-85,-2-29 77,0 0 0,-1 1 0,-1 13 0,1 16-113,2 51 178,-11 125 0,9-209-20,-27 176 71,20-146-20,0 1-41,-1 0 0,-21 55 0,-7 21-80,10-29 113,3-14 25,-13 37 29,-39 55-30,54-117-278,14-28 201,-2 1 0,-11 18 1,-46 66 86,62-95-62,1 0 0,0 0 0,1 0 0,-3 13 0,-2 3-15,-8 38-178,-13 102 1,19-99 119,3 11 99,2-25-34,-4 51-199,8 147 0,14-94 434,-11-104-150,3-1-1,20 79 1,-24-118 197,0 0 0,2 18 821,-14-201 139,2 75-1245,0-2-37,-1-112-73,14-87-73,-2 42 65,-1 56 228,1-27-36,38-373-640,-29 338 879,-10 228-594,-1 27 211,-1-1-1,1 0 1,-2 0 0,-1-13 0,-1 12-276,-2 22-409,4-2 577,-27 164-356,-20 145 260,12-98 327,4-29-247,-11 65 153,-24 111 351,49-302-190,-3-1-1,-37 79 1,22-68-113,14-32 323,-22 69 1,44-113-313,0 1 0,-1 0 0,1 0 0,0 0 0,0 0 0,-1-1 0,1 1-1,-1 0 1,1 0 0,-1 0 0,1-1 0,-1 1 0,1 0 0,-1-1 0,1 1 0,-2 0 0,2-1-15,-1 0-1,1 0 1,0 0 0,-1 0-1,1 0 1,0 0-1,0 0 1,-1-1 0,1 1-1,0 0 1,-1 0 0,1 0-1,0 0 1,0-1-1,-1 1 1,1 0 0,0 0-1,0-1 1,0 1 0,-1 0-1,1 0 1,0-1-1,0 1 1,0 0 0,0 0-1,0-1 1,0 1 0,-1-1-1,-7-30 354,-17-198-216,14 107-218,-2-23 42,6-170 0,11 231-49,5 0 0,26-118 0,-8 109-81,61-146-1,-45 131 123,-7 8-156,23-55-179,-48 133 243,17-26-1,-1 2-154,-25 43 236,0-1-1,0 1 1,1 0 0,0 0 0,0 0-1,3-3 1,-5 6 35,0-1 1,0 0-1,0 1 0,0-1 1,0 1-1,0-1 0,0 1 1,0-1-1,0 1 0,0 0 1,2-1-1,-3 1 3,1 0 1,-1 0-1,1 0 1,-1 0-1,1 1 0,-1-1 1,1 0-1,-1 0 0,0 0 1,1 0-1,-1 1 1,1-1-1,-1 0 0,0 0 1,1 1-1,-1-1 1,0 0-1,1 1 0,-1-1 1,0 0-1,0 1 0,1-1 1,-1 0-1,0 1 1,0-1-1,0 1 0,1-1 1,-1 1-1,0-1 1,4 14-56,0 1 1,-1-1 0,2 26-1,-1 47 42,-3-38-52,0-16 44,3 183-76,-1 113 136,3-93-9,4 79-121,1-4 87,-5-213 109,9 17-163,-3-34 110,23 111 177,-25-169 1178,-9-23-1391,1-9 136,1 1 0,-1-1 0,0 0 0,0 0 0,-1 1 0,-1-1 0,1 0 0,-2-13 1,1-15-59,6-141 182,9-116-329,-12 267 77,4-41-39,24-98 0,-17 110-423,-2-1 1,-3 0-1,3-116 1,-2 188 298,-7-7 130,1-1 1,-2 1 0,1 0 0,-1 0 0,-1 0 0,2 14 0,-2 51-126,-2-38 114,-1 0 49,-1-1 1,-8 36 0,-4 32 7,8-16-58,-17 167-54,21-229 18,2 0 0,3 39 0,0-8-35,0-16 1,11 66 0,-2-35 117,0-5 9,21 69 0,-20-91 102,15 35 1825,-26-91-1499,0-21-420,9-464-59,-1 426-82,0-7 105,8-173-13,-14 220 60,1-11-143,11-48 0,-13 84 52,0 0-1,0 1 0,1-1 1,0 1-1,0-1 0,0 1 1,1 0-1,0 1 1,0-1-1,0 1 0,7-6 1,-8 8 43,-1 1-45,0 0 0,0 1 1,-1-1-1,1 1 1,0 0-1,1-1 1,-1 1-1,0 0 0,0 0 1,0 0-1,1 1 1,3-2-1,9-1-182,-11 0 193,-8 2 223,3 1-194,0 0 0,0 0 1,0 1-1,0-1 0,0 0 1,0 0-1,0 1 0,0-1 0,0 0 1,0 1-1,1-1 0,-1 1 1,0-1-1,0 1 0,0-1 0,1 1 1,-1 0-1,-1 1 0,-7 4-32,5-5-15,0 0-1,1 0 0,-1 1 1,1-1-1,-6 5 0,4-4-286,1 1-1,-1-1 1,-9 3-1,-3 0-1456,0 1-1,-18 7 1,-2 6-2797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26:14.8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202 0 2400,'-4'0'5028,"1"1"-4822,-1-1 0,1 0 0,-1 1 0,1 0-1,0 0 1,-4 1 0,-21 12 290,-24 18-1,42-26-464,0 1 1,1 1-1,0 0 0,0 0 0,-12 16 1,18-19-3,-1 0 0,1 0 0,0 0 0,-4 8 0,7-11-22,-1-1-1,1 0 1,0 1-1,-1-1 1,1 0-1,0 1 1,0-1-1,0 0 1,-1 1 0,2-1-1,-1 1 1,0-1-1,0 0 1,0 1-1,1-1 1,-1 0 0,0 1-1,1-1 1,0 0-1,-1 1 1,1-1-1,0 0 1,-1 0-1,3 2 1,2 2 117,0-1 0,0 0 0,0-1 1,1 1-1,-1-1 0,1 0 0,0 0 0,0-1 0,0 0 0,0 0 1,1 0-1,-1-1 0,11 2 0,-8-2 37,0-1 0,0 0 0,0 0 0,-1 0 1,1-1-1,0-1 0,0 1 0,-1-2 0,15-4 0,9-12-324,-6 2-5076,-17 12 1959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49:35.39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471 5 4224,'-1'-4'1837,"-1"12"-1905,0 17-416,1-9 638,-2 0-1,1 0 1,-2 0 0,0 0-1,-1 0 1,-8 16 0,6-12 487,-7 8 278,12-24-810,-1 1 0,1-1 0,0 1 1,0 0-1,0 0 0,0-1 0,0 7 0,-9 57-125,5-28-126,4-28 133,0-1 1,1 1 0,0 19-1,2-6 90,-2-1 0,-3 27 0,1-24 19,2 40 0,8 155 673,-6-170-728,4 34 156,5-12-132,28 104 0,-36-171-56,7 23 197,19 47-1,-19-45 1493,-10-34-1525,-1 0 1,1 0-1,0 1 0,-1-1 1,1 0-1,0 0 1,0-1-1,0 1 1,1 0-1,-2-3 1,-48-129 163,46 122-344,-1 0 1,-1 0 0,-7-12-1,-11-21 66,16 28-36,-2 0 0,0 1-1,-20-25 1,27 37-42,-1 0 0,1 1 0,-1 0 0,0 0 0,-5-3 1,5 3-2,0 1 1,0-2 0,0 1 0,-5-6 0,8 8-13,0 0 1,0-1 0,0 1 0,0 0 0,0 0-1,-1 0 1,1 0 0,0 0 0,0 1 0,-1-1 0,1 0-1,-1 1 1,1-1 0,0 0 0,-1 1 0,1 0-1,-3-1 1,3 1 1,0 0 0,-1 0 0,1 1 0,0-1 0,0 0 0,0 0 0,0 1 0,0-1 0,0 1 0,-1-1 0,1 1 0,0 0 0,0-1-1,1 1 1,-1 0 0,0 0 0,0 0 0,0-1 0,0 1 0,1 0 0,-1 0 0,0 0 0,0 2 0,-6 11-113,1 0 0,1 0-1,0 0 1,1 0 0,-3 19 0,-8 29-103,6-25 173,7-28 159,0 1-1,0-1 0,-1 0 1,-6 14-1,9-23-48,0 1-1,0-1 0,-1 1 0,1-1 1,0 1-1,0-1 0,-1 1 0,1-1 1,0 1-1,-1-1 0,1 0 0,-1 1 1,1-1-1,-1 1 0,1-1 0,0 0 1,-1 0-1,1 1 0,-1-1 0,1 0 0,-1 0 1,0 0-1,1 1 0,-1-1 0,1 0 1,-1 0-1,1 0 0,-2 0 0,1-1-6,0 1 0,0 0 0,0-1 0,0 0 0,0 1 0,0-1 0,0 0 0,1 1 0,-1-1 0,0 0 0,0 0 0,1 1 0,-2-3 0,-2-3 0,0 0 0,1-1-1,-4-7 1,7 14-30,-62-184 70,60 179-146,1 1-1,-1 0 1,0 0 0,-1 0-1,1 0 1,-3-3 0,6 8 24,1 1 1,0 0-1,0 0 1,0-1-1,0 1 1,0-1-1,0 0 1,0 1-1,0-1 1,0 0-1,1 0 1,-1 0 0,0-1-1,1 1 1,-1-1-1,1 1 1,-1-1-1,1 0 1,-1 0-1,0 0 1,1 0-1,-1 0 1,1 0-1,-1-1 1,1 1-1,-1-1 1,0 0 0,1 0-1,1-1 1,7-5 167,-2 0 1,1-1-1,-1 0 1,0-1 0,-1 0-1,0 0 1,7-12 0,44-79 212,-23 36-218,-22 32-239,-12 27 78,0-1 1,0 1-1,1 0 0,5-10 1,8-17-915,3 40 517,-7 1 272,0 1 0,18 18-1,-12-11 41,-8-7 145,0 1-1,-1 0 1,0 1 0,-1-1 0,-1 2-1,8 13 1,59 105-355,-45-80 386,2-1 0,3-1 1,40 45-1,99 100-66,-81-84 106,-77-91-75,0 0-1,22 40 1,-15-23 201,11 15 1885,-32-58-1952,1 1 1,-1-1-1,-1-1 0,1 1 1,-1 0-1,0 0 0,-1 0 1,-2-11-1,0-9-14,0 1-23,-2 0 0,0 1-1,-19-49 1,16 35-141,7 31 57,-1 1 0,1-1-1,-1 1 1,-4-10 0,-33-88 232,9 20-249,9 26-111,14 39 26,0-1 1,-16-29-1,3 8 67,13 26 122,-16-25 0,17 28-211,5 11 94,0 0 0,1 1-1,-1-1 1,0 1 0,0-1-1,0 1 1,0 0 0,0-1-1,0 1 1,-2-2 0,1 1 2,0 1 0,1-1 0,-1 0 0,0 0 0,1 0 0,-1-1 0,1 1 0,0 0 0,-1 0 0,1-1 0,0 1 0,0-1 0,1 1 0,-1-1 0,0-3 0,-2-6-160,3 11 138,-1-1 1,1 1 0,-1-1-1,1 1 1,0-1 0,0 1-1,-1-1 1,1 1 0,0-1-1,0 1 1,0-1 0,1 1-1,-1-1 1,1-2 0,0 2-14,-1 0 0,1 0 0,0-1 0,-1 1 0,1 0 0,-1-1 0,0-4 0,0 7 25,0 0 0,0 0 0,0 0 1,0 0-1,0 0 0,0-1 0,0 1 1,0 0-1,0 0 0,1 0 1,-1 0-1,0 0 0,0 0 0,0 0 1,0-1-30,0 1 29,0 0 0,1 0 0,-1 0 1,0 0-1,0 0 0,0 0 0,0 0 1,0 0-1,0 0 0,1 0 1,-1 0-1,0 0 0,0 0 0,0 0 1,0 0-1,0 0 0,1 0 1,-1 0-1,0 0 0,0 0 0,0 0 1,0 0-1,0 0 0,0 0 0,1 0 1,-1 0-1,0 0 0,0 0 1,0 0-1,0 0 0,0 0 0,0 1 1,1-1-30,-1 0 29,0 0 0,8 6-158,-5-3 118,0 1 1,0-1-1,0 1 0,0 0 0,0 0 1,-1 0-1,1 0 0,2 8 0,11 40-185,-13-41 200,51 238-109,-20-101 105,-7-43-40,-1-6 153,-15-43-202,-3-17 191,-3-10 4,-3-17-46,1 0 1,5 17 0,0 1-90,-6-23 84,-1-1 1,1 0-1,0 1 1,4 8-1,1 8-22,-7-20 17,1 1 0,0-1 1,0 0-1,0 0 1,2 6-1,2 6 100,-4-13-115,-1 1 0,1-1 1,-1 0-1,1 0 0,0 0 0,0 0 0,0 0 0,1 2 1,29 44-8,-16-13 16,5-6 0,-11-15 0,19 22 0,-17-21-13,-9-12 15,-1-1-1,1 1 1,0-1 0,-1 0 0,1 0 0,0 0-1,0 0 1,0 0 0,1 0 0,-1 0 0,0-1-1,3 2 1,-2-2 50,-1-1-1,0 1 0,0-1 1,0 0-1,1 1 1,-1-1-1,0 0 0,0 0 1,0-1-1,1 1 0,-1 0 1,0-1-1,0 1 1,0-1-1,0 0 0,1 0 1,-1 0-1,0 0 0,0 0 1,-1 0-1,1 0 1,0-1-1,0 1 0,-1-1 1,1 1-1,-1-1 0,1 0 1,-1 1-1,1-1 1,-1 0-1,0 0 0,0 0 1,0 0-1,0 0 1,1-4-1,0-3 30,0-1-1,0 1 1,0 0 0,-1 0 0,-1-1 0,1 1-1,-2-12 1,-4-14-23,-2 0 0,-1 1 0,-18-49 0,5 18-162,15 51 133,5 12-67,0 1 0,0-1 0,0 0 0,1 0-1,-1 0 1,0 0 0,1 0 0,-1-2 0,0-4-397,158 202-1552,-127-156 1885,-6-7 41,23 38 0,15 29 296,-48-77 1418,-14-23-1548,0 1 1,0-1-1,0 1 0,-1-1 0,1 1 0,0 0 1,-1-1-1,1 1 0,-1 0 0,0-2 1,-5-4-51,1 0 0,-1 1 0,-10-8 1,-9-11-43,12 10-169,0 1-1,-18-16 1,26 26-358,19 10-966,-9-4 1554,70 32-499,22 10 82,41 23 263,-37-31 26,-32-12-31,-35-14 103,0 0-1,36 4 1,0-1-28,-8 0-11,-53-11 51,1 0 1,-1-1 0,19 1 0,13 2 214,-26-2-200,1-1 1,0-1-1,19-1 1,2 0-138,97-4 34,4 10 106,-131-4-60,67 10-117,-64-8 100,0 0 1,0 0 0,0 1 0,-1 0 0,12 6 0,4 5 50,1-1-1,0-1 0,1-1 1,1-2-1,31 8 0,-38-12-95,-9-3 127,-1-1 0,1 0 1,21 2-1,74-6 277,101 3-489,68 4 460,-179-6-368,-88 0 122,1 0-1,-1 0 1,1-1-1,12-5 0,-13 4-17,0 1-1,0 0 0,0 0 0,14 0 1,57 1-94,85 2-174,-116 7 266,-35-5-26,-1-1 1,22 1 0,-23-3 84,-1-1 1,1 0 0,23-5-1,-7 1-66,-22 4-24,0 0-1,1 0 1,10-4 0,44-24 359,-35 15-251,-25 14-115,0-1-1,0 1 1,-1-1 0,1 1 0,-1-1 0,1 1 0,0-1 0,-1 0 0,1 1 0,-1-1 0,0 0 0,1 1 0,0-2 0,-1 1 1,0 0 1,1 1-1,-1-1 0,1 0 1,-1 1-1,1-1 0,-1 0 1,1 1-1,-1-1 0,1 1 1,0-1-1,-1 1 0,1-1 1,0 1-1,1-1 0,7-3 7,-7 3-13,1-1 0,0 1 0,0 0 0,-1 0 0,1 1 0,0-1 0,4 0 1,25-7 65,-24 7-79,-1 0 0,1 0-1,-1-1 1,14-4 0,12-3 159,2 2-92,0-2 1,37-14-1,17-5 178,-73 23-311,23-4 1,-25 6 169,0 0-1,17-8 1,108-40-73,-59 11-191,225-90 544,-283 121-434,-3 2 59,0 0 0,0-2-1,-1 0 1,0-1 0,19-15 0,-23 14 56,-10 9-43,-1 0 0,0 0 0,0-1 0,0 1 0,0-1 0,0 0 0,-1 0 0,4-5 0,-4 6 15,-1 0 1,1 0 0,-1 0-1,1 0 1,0 1 0,0-1-1,3-2 1,-3 3-19,0 0-1,-1-1 1,1 0 0,0 1 0,0-1-1,2-4 1,5-5-1576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49:38.00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 1472,'0'1'54,"0"1"-1,1 0 1,-1-1 0,1 1-1,-1-1 1,1 1 0,0-1 0,-1 1-1,1-1 1,0 0 0,0 1-1,0-1 1,0 0 0,2 2-1,-1-2-57,-1 1 0,0-1 0,1 1 0,-1-1 0,0 1 0,0-1 0,0 1 0,0 0 0,0-1 0,0 1 0,-1 0 0,1 0 0,-1 0 0,1 0 0,-1 2 0,9 28 1167,-4 10 21,-5-37-1090,1 1 1,0-1-1,0 0 1,1 0-1,0 0 1,3 9-1,6 16 394,-7-18-304,0 2 143,-2-10-235,-1 0 0,0-1 0,0 1 0,0 0 0,0 0 0,0 6 0,-1-5-55,1 0 1,0 0 0,0 0-1,0 0 1,1 0-1,0 0 1,3 7 0,-2-7 23,-1 1 0,0 0 1,0-1-1,2 10 1,-1 11 14,25 140 701,-19-125-625,-4-20 18,0-1 0,12 33-1,-15-48-152,0-1 1,0 1-1,0-1 0,1 0 0,-1 0 0,1 0 0,0 0 0,0 0 0,6 6 0,4 0 83,27 17 1,-30-21-57,-1-1 7,0 0 0,17 5 0,-19-7-20,1 0-1,-1 0 1,1 1-1,-1-1 1,9 8-1,3 3-32,0-1 0,35 16 0,14 10-2,-29-17 22,-28-16 14,1 1-1,18 13 0,-11-6 27,-16-13-48,0 1-1,0 0 0,0 0 1,0 1-1,0-1 0,-1 1 1,4 4-1,13 13 215,-16-16-201,1-1 0,-1 0 0,0 1 0,0-1 0,-1 1 0,1 0 0,-1 0-1,0 0 1,3 7 0,4 24 0,-3 1 0,4 57-1,-8-72-20,5 32-37,26 102 0,-27-137 127,14 30 0,-12-31 24,11 35 0,-14-34-87,-2-5-92,1 1 0,7 16 0,-5-12 152,0-1 1,-1 1-1,-1 0 0,2 20 0,-2-17 15,-1 9-26,-1 1 1,-2 49 0,-2-23 154,3-42-246,0 0-1,0 0 1,5 19 0,-1 20 247,-4-36-208,-1-15-27,-1-1 1,1 0 0,0 1 0,0-1-1,1 0 1,-1 1 0,0-1 0,1 0-1,-1 0 1,1 1 0,0-1-1,0 0 1,0 0 0,2 4 0,10 31 176,-9-28-125,-1 1 0,0 0 0,-1 0 0,0 0 0,-1 1 0,0-1 0,-1 0 0,-1 20 0,1-13-78,3 32 0,2 19 43,8 29 32,-12-73 2069,-1-28-1871,3-4-166,-1 0 0,0 0 0,-1 0 0,0 0 0,0-9 1,1-2 99,0-24-426,-2 31-759,0-1 1,1 1 0,1 0 0,0 0-1,5-16 1,1 5-1524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49:44.26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5608 2137 1728,'-2'-6'577,"5"5"-360,-2 1-56,-8-2 244,4 1-178,-1-1 1,0 1 0,1-1-1,-1 0 1,1 1-1,-1-2 1,1 1-1,0 0 1,0-1-1,0 1 1,0-1-1,1 0 1,-1 0 0,1 0-1,-1 0 1,1 0-1,-2-5 1,-3-8-19,5 11-120,0 0-1,1 1 1,-1-1-1,1 0 1,0 0-1,0 0 1,0-10-1,0-12 573,0 16-421,1-1 0,0 0 0,2-15 0,5 14-226,-7 12 1,1 0 1,0 0 0,-1 0 0,1 0 0,0 0-1,-1 0 1,0-1 0,1 1 0,-1 0-1,0 0 1,1-3 0,0-1 13,0 0 1,0 0-1,1 0 0,-1 0 1,1 0-1,0 0 1,1 1-1,-1-1 0,1 1 1,0 0-1,5-7 0,-6 8-40,-1 1 82,1-1 0,-1 0-1,1 0 1,-1 0 0,0 1 0,-1-1-1,1 0 1,0 0 0,-1 0-1,1-1 1,-1 1 0,0 0-1,0 0 1,0 0 0,-1-4 0,-2-7 106,0 1 0,-6-17 0,1 4-389,4 13 235,0 0 1,0 0-1,-1 0 0,-1 0 1,0 1-1,-1 0 0,-16-22 1,-3-13 200,2 10-447,8 11 302,10 16-121,4 7 57,0 0 1,0 0-1,0 0 0,0 0 0,0 0 1,-1 1-1,0-1 0,-3-2 1,2 0 61,3 26-1670,2-5 1506,2 1 0,0-1 0,7 24 0,27 63-132,-29-85 120,33 69 58,-25-55 61,33 55 209,-29-54-215,0 2 2452,-18-39-2185,-2 4-277,0 0 1,1 0 0,-1 0 0,0 0-1,0-1 1,0 1 0,1 0-1,-1 0 1,0-1 0,0 1-1,0 0 1,0 0 0,0 0-1,0-1 1,1 1 0,-1 0-1,0 0 1,0-1 0,0 1-1,0 0 1,0-1 0,0 1-1,0 0 1,0 0 0,0-1-1,0 1 1,0 0 0,0 0-1,0-1 1,0 1 0,0 0-1,-1 0 1,1-1 0,0 1-1,0 0 1,0-1 0,-31-62 245,20 33-168,7 17-12,-1 1 1,-9-20 0,-8-6-76,-59-96 410,60 105-378,-32-37 0,39 51 33,0 1 0,-1 0-1,-32-22 1,-3-3-316,-52-41 497,64 49-205,19 14-28,-43-29 48,48 37-93,0-1 0,1 0-1,0-1 1,1 0 0,0-1-1,1 0 1,0-1 0,1-1-1,1 1 1,-10-18 0,-21-46 145,-35-59 178,67 123-290,2 0-1,-1 0 0,-4-18 1,-2-2 33,11 27-10,0 1 0,-1-1 0,1 1 1,-2 0-1,1 0 0,0 0 0,-1 0 0,0 0 1,-5-4-1,-1-4-62,8 11 76,1 0 1,-1 0-1,0 0 1,1 0 0,-1 0-1,-4-3 1,-11-10 37,15 13-76,0-1 1,0 1 0,0 0 0,-1 0 0,1 0 0,-1 1-1,-3-3 1,-30-17 154,27 14-147,1 1 1,-11-13-1,13 11 13,-6-5-80,-4 2 126,-20-18-1,12-6-125,21 32 58,0 0 0,0 0 0,1-1 0,-4-5 0,4 6 12,0 0 1,0 0-1,0 0 1,0 0-1,-1 1 0,1-1 1,-5-3-1,4 4 11,1-1 0,0 1-1,0 0 1,0-1 0,0 0 0,0 1 0,-2-6-1,-8-11-6,6 12-1,2 0 0,-1-1-1,1 1 1,-5-13 0,5 11-15,-1-1 1,-7-12-1,10 20-9,1 0 0,0 0 0,0 0-1,1 0 1,-1 0 0,0 0 0,1 0 0,-1 0 0,1 0 0,-1-1 0,1-2 0,-1 4-55,-2 1-15,28 24-1327,-18-18 1382,1 0 0,-2 0 0,1 1-1,11 15 1,-18-21 39,0 0 0,1 0 0,-1-1-1,0 1 1,1 0 0,-1-1 0,1 1 0,-1 0-1,1-1 1,0 1 0,-1 0 0,1-1 0,-1 1-1,1-1 1,0 1 0,0-1 0,4 2 668,-6-5-570,1 1 0,-1-1 0,1 1 1,-1 0-1,0-1 0,0 1 0,0-1 0,-2-2 0,-2-5-10,2 5-78,0 1 1,0-1-1,-1 1 0,0 0 0,0 0 0,0 1 1,0-1-1,0 1 0,-8-5 0,3 3-37,-1 0 0,1 1 0,-1 0 1,0 1-1,0-1 0,-13-1 0,2 2-20,0 1-1,-24 1 1,42 1 14,1 1 0,-1-1 0,1 1 0,-1-1 0,1 1 0,0 0 0,-1 0 0,1 0 0,0 0 0,0 0 0,-4 3 0,5-3 0,-1 0-1,1 0 1,0 0 0,0 0 0,0 0-1,0 0 1,0 1 0,0-1 0,0 0-1,0 1 1,0-1 0,0 0 0,1 1-1,-1-1 1,1 1 0,-1-1 0,1 1-1,-1 0 1,1 1 0,0 7 9,1-1 0,1 0 0,0 1 0,0-1 0,0 0 0,1 0 0,1 0 0,-1 0 0,2-1 0,-1 1 0,6 7 0,10 12-59,40 44 0,-41-50 66,18 18-19,33 42-111,-50-53 194,-2 1 1,27 61 0,10 46-467,-26-64 316,-18-42 56,1-1 0,33 57 0,-14-35 1451,-33-52-1364,0-1 0,0 1 0,0-1 0,1 1 0,-1-1 0,0 0 0,0 0 0,0 0 0,1 0 1,-1 0-1,0 0 0,1 0 0,-1 0 0,1-1 0,-2-1 0,-21-27-42,20 24 97,-4-7-106,0 0 1,2-1-1,0 0 1,0 0-1,1 0 1,-5-29-1,-8-20 200,16 57-176,-4-8-54,2-1-1,-6-27 1,5 22 32,0 1 0,-2 0 0,0 0 0,-18-33 0,20 44-13,1 0 0,-11-11 0,-1-2 25,10 14-3,0-1 1,-1 1-1,1 0 0,-1 1 0,-1 0 1,1 0-1,-1 1 0,-15-9 0,-5 0 32,-39-13 1,19 10-23,-60-24-22,64 23 45,27 12-109,1 0-1,-27-16 1,34 17 74,0 0 0,0-1 1,1 0-1,-1 0 1,2-1-1,-1-1 1,1 1-1,0-1 1,-9-12-1,13 15-54,-1 0 0,1 1-1,-1-1 1,-1 1 0,1 0 0,-1 0-1,1 0 1,-10-4 0,3 0 8,-16-13 87,7 6 96,-9-6-218,-73-34 234,63 38-457,25 12 428,1-1 0,-14-8 0,5 1-130,11 6 6,-19-13 1,21 14 11,0 0 0,0 1 0,-1 1 0,-11-5 0,8 4-91,-21-13 1,22 12 58,0 0 1,0 1 0,-1 0 0,-18-4 0,3 1 62,8 1-85,14 5 3,-1-1 1,0 1-1,0 1 1,0-1-1,-13 0 1,14 1 30,1 1 1,0-1-1,-1 0 0,-6-3 1,8 3-6,-1 0 0,0 0 0,1 0 1,-7 0-1,-33-2-223,9-2 346,27 4-102,0 1 0,0-2 0,-13-2 0,13 1-18,0 2 0,0-1 0,-14 0 0,-64 0-31,38 0 80,-70 5 1,64 2-175,28-4 29,-45 9 0,35-4 156,0-2 0,0-1 0,-41-2 0,37-2-108,0 3 0,-55 8 0,-79 24-18,144-25 58,-1 1 1,-45 23 0,41-18 9,22-9 3,-12 5 56,-39 12-1,-274 79-190,107-19 159,208-74 29,11-4-36,0-1 0,-12 2 0,-193 41-275,144-32 210,0 4 0,-78 30 0,130-39 14,-23 14 0,26-14 192,-38 17 0,-15-5-380,28-9 210,13-5 24,-34 4 0,16-3 294,14-1-415,-17 3 364,32-9-106,11-2-200,1 1-1,0 0 0,-1 0 1,1 0-1,0 1 1,0 1-1,-8 2 0,6-4-51,2-1 176,7-1-85,0 0 1,0 1 0,0-1 0,0 0 0,0 1-1,0-1 1,0 0 0,0 0 0,0 1 0,0-1 0,0 0-1,1 1 1,-1-1 0,0 0 0,1 1 0,-1-1-1,1 0 1,3-4-13,1 0-1,-1 0 1,1 1 0,8-6-1,-7 6 11,-1-1 0,1 0 0,5-6 0,-7 7 18,-1 0 1,0 0-1,-1 0 0,1 0 0,-1 0 1,1-1-1,-1 1 0,0-1 0,-1 0 0,1 1 1,0-9-1,-2 11-4,1 0-1,-1 0 1,1 0 0,-1 0-1,1 0 1,0 0 0,-1 1 0,1-1-1,1-2 1,0 2-1,-1 0 0,0 0 0,-1 0 0,1 0 0,0 0 0,-1 0 0,1 0 0,-1 0 0,1-3 0,0 2-32,-1-1 0,1 0 1,0 1-1,0-1 1,0 1-1,1-1 1,1-3-1,4-8-50,9-28 311,4-13-129,-12 26-51,-2 0 0,-1-1 0,-1 0 0,-1-47 1,-4 52-94,0 17 8,1-1-1,0 0 0,0 1 1,1-1-1,4-16 1,-3 17-26,-2 8 44,1 0 0,-1 0 0,0 0 0,0 0 0,1 0 1,-1 1-1,0-1 0,1 0 0,-1 0 0,1 0 0,-1 1 0,1-1 0,-1 0 1,1 1-1,0-1 0,-1 0 0,1 1 0,0-1 0,-1 1 0,1-1 0,1 0 1,6-3-60,1 0 0,-1 1 0,1 0 1,-1 0-1,1 1 0,0 0 0,0 0 1,0 1-1,11 0 0,-13 1 20,0 1 0,0 0 0,13 3 1,7 4-2973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49:46.57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47 1 1728,'0'0'22,"-1"0"0,1 0 0,0 0 0,0 1 0,0-1 0,0 0 0,0 0 0,0 0 0,0 1 0,0-1 0,0 0 1,0 0-1,1 0 0,-1 1 0,0-1 0,0 0 0,0 0 0,1 2 198,-1-2-198,0 0 0,1 0 0,-1 0 1,0 0-1,0 0 0,0 0 0,0 0 0,1 0 0,-1 1 0,0-1 0,0 0 0,0 0 0,1 0 0,-1 0 0,0 0 0,0 0 0,0 0 0,1 0 0,-1 0 0,0 0 0,0-1 0,0 1 0,0 0 1,1 0-1,-1 0 0,1-1 198,-1 1-198,1 0 0,-1-1 0,0 3 32,0-2-37,1 0 1,-1 0-1,0 1 1,0-1-1,1 0 1,-1 0-1,0 1 1,1-1 0,-1 0-1,0 1 1,0-1-1,1 0 1,-1 1-1,0-1 1,0 0-1,0 1 1,0-1 0,0 1-1,1-1 1,-1 0-1,0 1 1,0-1-1,0 1 1,0-1-1,0 0 1,0 1 0,0 0-1,-1 12 393,-1-6-165,2-5-51,-1 0 0,1 0 0,-1 0 0,0 0 0,0 0 0,0 0 0,0 0 0,0 0 0,0 0 0,-2 3-1,1-3-93,1 1-1,-1 0 0,1-1 0,0 1 0,0 0 0,0 0 0,0 0 0,0 4 0,-5 16-79,0-8 302,0-1 0,-3 19 0,8-27-269,1-4 43,-6 14 434,5-14-234,3-5 137,6-13-116,0-1 1,-2 1 0,9-32-1,-3 7-121,-11 39-210,1-3 32,-1 0-1,1 0 1,-1-1 0,1-5 0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0:25.2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113 86 1472,'-2'-3'297,"1"1"1,-1 0-1,0 0 0,0 0 1,0 0-1,-1 0 1,1 0-1,0 0 0,-6-2 1,-9-8 1053,9 6-35,7 6-1261,1 0 1,-1-1-1,1 1 0,0 0 0,-1 0 1,1-1-1,-1 1 0,1 0 0,0-1 1,-1 1-1,1 0 0,0-1 1,-1 1-1,1-1 0,0 1 0,0-1 1,-1 1-1,1 0 0,0-2 0,-3-4 428,-4-13 1120,7 19-1594,0-1 0,0 1 0,0-1 0,0 1 0,0 0 0,0-1 0,0 1 1,-1-1-1,1 1 0,0 0 0,0-1 0,0 1 0,0-1 0,0 1 0,-1 0 0,1-1 1,0 1-1,0 0 0,-1-1 0,1 1 0,0 0 0,-1 0 0,1-1 0,-3 0 93,2 1-66,-1 0 0,1-1 0,0 1 0,0 0 0,0-1 1,0 1-1,0 0 0,0 0 0,-1 0 0,1 0 0,0 0 0,-1 1 0,-19 0 220,22-1-312,0 1 0,0 0 0,0-1 0,0 1 0,-1-1 0,1 1 0,0 0 0,0 0 0,-1 0 0,1-1 0,0 1 0,-1 0 0,1 0 1,-1 0-1,1 0 0,0 1 0,12 26-12,-6-14 100,117 269 1280,-121-274-1318,0-1 0,-1 1 0,-1 0 0,1 0 0,-1 0 0,0 10 0,-1 0-650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0:37.4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735 5 1728,'7'-4'560,"-6"4"-331,-1 0-181,-1 0-1,1 0 0,0 0 1,-1 0-1,1 0 0,-1 0 1,1 1-1,-1-1 0,1 0 1,0 0-1,-1 1 1,1-1-1,-1 0 0,1 1 1,0-1-1,-1 0 0,1 1 1,-1 0-1,1-1 32,0 1 1,-1-1-1,1 1 0,0-1 0,-1 0 1,1 1-1,-1-1 0,1 1 1,-1-1-1,1 0 0,-1 0 0,1 1 1,-1-1-1,1 0 0,-1 0 0,0 1 1,1-1-1,-1 0 0,0 0 1,-17 19 1759,18-19-1807,0 0-1,0 0 1,1 0-1,-1 0 1,0 0-1,1 0 1,-1 0-1,0 0 1,0 0-1,1 0 1,-1 0-1,0 0 1,0 0-1,1 0 1,-1 0-1,0 0 1,0 0-1,1 0 1,-1 0-1,0 0 1,0 0-1,1 0 1,-1 1-1,0-1 1,0 0-1,0 0 1,1 1-1,-2 1 785,-9 0 249,-3 5 1042,12-6-2069,-1 0 1,1 0 0,-1 0 0,1-1 0,-1 1 0,1 0-1,-1-1 1,1 1 0,-1-1 0,1 0 0,-4 1 0,4-1 5,-1 0 0,0 0 0,1 1 1,-1-1-1,0 1 0,1-1 1,-1 1-1,1 0 0,-1-1 0,1 1 1,-3 2-1,0 0 27,0 1 1,-1-1-1,1 0 1,-1 0-1,0-1 1,-7 3-1,-35 12 803,25-10-461,4-1-102,-1-1 1,-29 4 0,-14 3-154,37-6-127,0 2-1,1 1 1,-30 15 0,11-1 390,37-20-370,-1 0-1,1-1 1,-1 0 0,1 0-1,-1-1 1,0 0-1,0 0 1,0 0 0,-8-1-1,-49 5 334,52-4-369,0 0 0,0 1-1,-21 5 1,20-4 110,27-6 6,-2 2-118,1 0-1,0 1 0,0 0 1,-1 1-1,1 0 1,-1 1-1,1 0 1,19 7-1,58 27-55,-50-19 56,-1 2-1,64 42 0,-25-13 170,-6-4-182,14 8 224,-66-35-73,-16-13-105,-3-2 237,1-1-219,9 9 1131,-11-25-827,-1 2-279,0 0 0,-6-22 0,-1-13-10,5 27-118,1 4 54,0 0 1,0 0-1,2 1 0,2-23 1,2 9-9,0 0 0,-1-42 0,2 17-290,-4 49 174,0 1-124,-9 8-1,4 1 198,0 0-1,0 0 0,0 1 0,1-1 1,-1 1-1,1 0 0,-4 9 0,3-7 27,-9 25 60,12-28-46,-1 1 0,1-1 0,-1 0 0,0 0 0,0 1 0,0-1 0,-1-1 0,-3 5 0,3-4 6,0 0-1,0-1 1,-1 1 0,1-1 0,-1 0 0,0 0 0,0 0-1,0-1 1,0 1 0,-1-1 0,1 0 0,-1 0-1,1-1 1,-1 1 0,0-1 0,1 0 0,-1 0 0,-6-1-1,-223 13 333,185-10-481,78 3-320,28-6-114,0-1 0,80-13 0,-57 5-4294,-40 7 2478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1:36.62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 2560,'13'67'1152,"15"9"-992,-15-32 416,3-10-352,7 17-96,8 5-64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1:37.77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5 2400,'0'-4'1088,"0"8"-960,5 0 384,3 4-320,5 8 704,5 4-512,5 8 32,-2-2-256,-3 7-32,5 1-64,-1-2 160,1-4-128,-5 8 192,3-5-192,-3 5-1440,3-5 736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1:32.86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254 0 832,'-5'2'802,"5"-2"-769,0 0 0,0 0 0,0 0 0,0 0 0,0 0 0,1 0 0,-1 0 0,0 0-1,0 0 1,0 0 0,0 0 0,0 0 0,0 0 0,0 0 0,1 0 0,-1 0 0,0 1-1,0-1 1,0 0 0,0 0 0,0 0 0,0 0 0,0 0 0,0 0 0,0 0 0,0 1-1,1-1 1,-1 0 0,0 0 0,0 0 0,0 0 0,0 0 0,0 1 0,0-1 0,0 0 0,0 0-1,0 0 1,0 0 0,0 0 0,0 0 0,0 1 0,0-1 0,0 0 0,-1 0 0,1 0-1,0 0 1,0 0 0,0 1 0,0-1 0,0 0 0,0 0 0,0 0 0,0 0 0,0 0-1,0 0 1,-1 0 0,1 0 0,0 0 0,0 1 0,0-1 0,0 0 0,0 0 0,-2 1 155,0 0 0,0 1 1,0-1-1,0 1 1,1 0-1,-1 0 1,1-1-1,-3 4 1,-3 5 207,5-6-281,-1 0 0,0 0 0,0-1 1,0 1-1,-4 3 0,-45 43 438,24-21-466,12-13-185,2 1-1,0 1 0,0 0 1,2 0-1,0 1 0,1 1 1,-9 23-1,10-15-354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1:33.49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196 0 1728,'-1'1'138,"0"-1"0,1 1 0,-1-1 0,1 1 0,-1 0 0,1-1-1,-1 1 1,1-1 0,-1 1 0,1 0 0,0-1 0,-1 1 0,1 0 0,0 0 0,0-1 0,-1 2 0,-5 11 546,-22 17 184,13-14-653,0 0 0,2 0 0,-16 25 0,15-17-150,1 0 0,2 1 0,0 1 0,-12 43 0,13-13 5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26:15.7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116 403 2816,'0'0'2219,"12"0"-577,20 8-250,-16-6-694,-14-1-558,-1-1 0,0 0 0,1 1 0,-1-1 0,1 0 0,-1 0 1,1 0-1,-1 0 0,1 0 0,-1 0 0,1-1 0,-1 1 0,1 0 0,-1-1 0,3 0 0,-4 0-97,0 1 0,1 0 1,-1 0-1,0 0 0,0-1 1,0 1-1,0 0 0,0 0 1,0-1-1,1 1 0,-1 0 1,0 0-1,0-1 0,0 1 1,0 0-1,0 0 0,0-1 1,0 1-1,0 0 0,0 0 1,0-1-1,0 1 0,0 0 1,0 0-1,0-1 0,0 1 0,-1 0 1,1 0-1,0-1 0,0 1 1,0 0-1,0 0 0,0 0 1,-1-1-1,1 1 0,0 0 1,0 0-1,0 0 0,0-1 1,-1 1-1,1 0 0,-9-7 58,6 5-119,1 1 0,-1 0 1,0 0-1,0 0 0,-1 1 0,1-1 1,0 1-1,0-1 0,0 1 1,0 0-1,0 0 0,0 1 1,-1-1-1,1 1 0,0-1 1,0 1-1,0 0 0,0 0 1,-5 3-1,-1 0-81,0 1 1,1 0 0,0 0-1,0 1 1,-9 8 0,9-7 2,1 0 0,0 1 1,1 0-1,0 0 0,-7 11 0,10-13 62,0-1 0,1 1 0,-1 0-1,1 0 1,1 0 0,-1 0-1,1 0 1,0 0 0,-1 11-1,2-17 68,0 1 0,0 0 0,0-1 0,0 1 0,0-1 0,0 1-1,1-1 1,-1 1 0,0 0 0,0-1 0,1 1 0,-1-1 0,0 1-1,0-1 1,1 1 0,-1-1 0,1 1 0,-1-1 0,0 1 0,1-1-1,-1 0 1,1 1 0,-1-1 0,1 0 0,-1 1 0,1-1 0,-1 0-1,1 1 1,0-1 0,-1 0 0,1 0 0,-1 0 0,1 0 0,-1 0-1,1 0 1,0 0 0,-1 0 0,1 0 0,0 0 0,-1 0 0,1 0 0,-1 0-1,1 0 1,-1 0 0,1 0 0,0-1 0,0 1 0,3-1 26,-1-1 1,1 1 0,0-1 0,-1 1 0,8-5-1,3-4 161,-1-1 0,0 0-1,0-1 1,13-17 0,-18 20-457,-2 9-259,-5 1 407,-1 0 0,1 0 0,0 0 0,-1 0 1,1 1-1,-1-1 0,1 0 0,-1 0 0,0 0 0,1 3 0,3 8 51,-2-7 39,1 0 0,0 0 0,0-1 0,0 1 0,0-1 0,1 0 0,-1 0 0,1 0 0,0-1 0,0 1 0,7 3 0,0 2 157,-9-8-92,0 1-1,0-1 1,1 0 0,-1 0-1,0 0 1,1 0-1,-1-1 1,0 1-1,1-1 1,-1 1 0,1-1-1,-1 0 1,1 0-1,-1 0 1,1 0-1,-1 0 1,1-1 0,-1 1-1,3-2 1,6-1 152,0-1 1,18-9 0,-21 10-165,2-3 36,1 0 0,-1 0 0,0-1 1,-1 0-1,1-1 0,-1 0 0,-1 0 1,0-1-1,0 0 0,0-1 1,-1 0-1,9-18 0,2-8-46,-2-1-1,16-58 1,1-1-143,-17 58 108,-6 16 30,-1 0 0,-1-1 0,7-32 0,-15 55-53,0-1 1,0 1-1,0 0 0,1 0 0,-1 0 0,0-1 1,0 1-1,0 0 0,0 0 0,0-1 1,0 1-1,0 0 0,0 0 0,0-1 0,0 1 1,0 0-1,0 0 0,0 0 0,0-1 0,0 1 1,0 0-1,0 0 0,-1-1 0,1 1 1,0 0-1,0 0 0,0 0 0,0-1 0,0 1 1,-1 0-1,1 0 0,0 0 0,0-1 1,-7 6-306,-6 16 29,7-5 232,0 0 0,2 1-1,0-1 1,-2 26 0,0 67-152,7-86 261,1-1 1,1 0-1,1 0 1,1 0-1,0 0 1,2-1-1,1 0 1,11 23 0,-14-35-199,0 0 0,0-1 1,0 0-1,10 10 1,-12-14-387,1-1 1,-1 0 0,1 0 0,-1 0 0,1 0-1,7 3 1,3-2-1361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1:34.20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102 1 1152,'-3'3'512,"-7"22"-416,5-14 544,5 6-352,-8 6 544,0 0-512,-11 9 64,10 3-224,-13 12-96,4 4-32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1:34.95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107 1 2976,'-13'28'1344,"0"19"-1152,3-24 736,7 2-544,-12 23 128,7 2-320,-6 13-32,6 1-96,-2 3 96,5-8-96,-3-3-1856,8-10 960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1:35.92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6 1472,'0'-5'1728,"0"10"-1120,0-2-352,0 5 128,0 7-224,0 18 288,5 6-256,-1 20 32,0 4-128,-4 4-64,5 0 0,-1-3-1376,1-5 736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1:39.67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245 0 1408,'3'0'592,"-8"0"-402,0 0-65,8 0 275,-3 2-336,0 0 0,0-1 0,0 1 0,-1-1 0,1 1 0,-1-1 0,1 1 0,-1-1 0,0 2 0,-57 99 1578,-55 84-1263,79-143-209,2 0-52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1:40.30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235 1 1824,'0'0'832,"-8"3"-736,-2 2 736,7 3-480,-12 4 352,2 7-416,-8 12 256,3 6-288,-13 5 128,9 3-224,-6 5 0,7-2-96,-5 6 32,8-1-64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1:41.02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115 8 1824,'-10'-7'832,"20"10"384,-10 1-736,-5 4 224,0 8-416,-3 15 160,0 9-224,-5 11-128,3 1-64,-8-1 96,10 0-64,-5 5 128,3-5-128,-3 13-2272,9-5 1184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1:41.60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66 1 3072,'-5'0'1376,"-3"31"-1184,0-3 384,8-2-352,-10 15-32,7 2-96,-7 0 0,5 1-64,-3-5 192,3 1-128,2-1-1024,3-3 512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1:42.32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13 1 1984,'-8'0'896,"3"8"-768,5-5 416,5 9-320,-2 16 608,2 8-448,0 15 352,0-1-416,3 6-32,1 3-160,1 0-160,3-8 0,0 13 160,0-5-64,5 0-3264,3-3 1728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1:44.16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1 217 2144,'8'-7'4233,"16"-16"-4024,163-97 34,-126 83-966,-8 8 217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1:44.72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5 74 2496,'-5'0'2464,"5"-3"-2112,10 3-224,-2-9-224,6 6 32,4-8 96,8 6 0,15-10 192,-2 7-128,14-5 320,1 6-224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26:16.2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 1 3072,'-7'0'765,"4"-1"-373,0 1 0,0 0 0,0 0-1,0 1 1,1-1 0,-1 0-1,0 1 1,0 0 0,-4 1-1,7-2-369,0 0 0,0 0-1,0 0 1,0 1 0,0-1-1,0 0 1,0 0 0,0 0-1,0 0 1,0 0 0,0 1-1,0-1 1,0 0 0,0 0-1,0 0 1,0 0 0,0 0-1,0 0 1,0 1 0,0-1-1,0 0 1,0 0 0,0 0-1,0 0 1,0 0 0,0 0-1,0 0 1,1 1 0,-1-1-1,0 0 1,0 0 0,0 0-1,0 0 1,0 0 0,0 0-1,0 0 1,0 0 0,1 0-1,-1 0 1,0 0 0,0 0-1,0 0 1,12 7 362,13 6-74,-24-13-282,16 8 140,1-1 0,-1-1 0,1 0 0,1-1 0,27 3 0,23-3 134,-24-5-3212,-33 0-1186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1:45.23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27 2560,'3'0'1152,"2"0"-992,0-3 192,-2 3-224,7-4-32,-2 4-64,10-5-128,5 5 64,8-3 96,4 3-32,9-8 64,5 8-64,5-3 64,-1 3-64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1:45.78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15 3072,'1'-2'3459,"-1"2"-3376,15 2 284,189-8-167,-68 1-32,-4 1-1784,-74 8 619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1:46.14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 2560,'0'3'1152,"8"-3"-992,2 0 416,3 3-352,18 2 256,4 4-256,9 2-128,2 1-64,2-1-32,1 5 0,0-4 416,-5 4-224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1:46.97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 1888,'0'0'864,"22"11"-736,-4-3 416,5 4-320,11 13-32,2 2-96,9 8 192,-1 1-160,5 7 96,-5 1-128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1:47.62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6 2304,'9'-5'1056,"4"13"-896,-8-3 96,3 6-160,5 12 320,10 8-224,-2 25-96,7 3-64,-2 17 32,6-1-32,-1-1 480,-5-10-288,-5-5 128,7-11-224,-6 3-2944,1-9 1504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1:48.33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4 1312,'0'-4'608,"8"8"-544,-3 1 832,3 1-512,10 7 480,0 7-512,1 3-32,2 5-192,2 3-32,3 0-32,-5 10 448,7-6-288,-6 9-160,1-5-64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1:49.09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40 14 1728,'-16'-13'800,"1"13"-704,7 0 1024,8 5-640,0-2-192,5 8-192,3 14-32,5 6-32,10 13-32,3 2 32,5 7 224,6-2-128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1:49.95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9 28 1664,'5'-11'736,"-10"-1"-640,0 7 512,10 5-352,-5 8-320,0 4 32,-5 8 192,5 7-96,-4 13 224,8-1-192,-4 17 320,0 3-224,0 23 160,5-6-192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1:50.52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53 8 2976,'-8'-8'1344,"13"16"-1152,-10-4 256,5 4-288,-8 3 352,8 6-288,-10 11 512,10 3-416,-9 16 64,5 4-224,-5 16 32,9 1-96,-5 2 224,10-6-192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1:51.06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107 60 2720,'5'-28'1248,"8"3"-1088,-8 19 1408,3 6-896,-3 0 160,3 3-512,-8 20 576,0 5-512,-8 20 256,-2 3-384,-11 8 128,3 5-224,-8-9 0,3-9-96,-3-1 160,8-9-128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26:16.6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77 41 5632,'-27'-27'2112,"22"22"-1664,-3-3-96,3 8 992,0 0-800,-3 0-352,3 5-160,-4 3-416,4 4 224,5 3-1792,0 1 1088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1:52.25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139 24 1312,'5'-12'608,"0"4"-544,-5 5 896,0 6 928,-5 0-1056,5 6-480,-9 10 384,0 6-416,-13 14 64,4 4-256,-5 8 224,7-4-224,-12 1 320,10 0-256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1:52.89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290 2 1248,'2'-1'4712,"-3"5"-3607,-5 7-650,-45 55 855,2-1-1146,-94 95-1,102-120-584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1:53.57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258 0 2080,'0'0'928,"0"5"64,-5-5 288,5 8-704,-13-1 704,3 9-736,-12 1 288,0-3-480,-10 3-64,6 2-160,-10-2 416,10-2-320,-9-4-160,4 2-64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1:54.50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284 0 2720,'0'0'1408,"-3"0"-192,-2 0-704,-13 5 704,5 3-704,-13 4 512,8 8-576,-18 3-32,9 1-256,-9 4-32,5-2-64,-8 2 160,8 5-128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1:55.17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2 2720,'3'-1'4027,"7"2"-2101,24 7-1652,-1-1 0,-2-4-63,0-1 0,0-2 0,38-4 0,-10 0-1295,-19 4 295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1:55.89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14 8 2720,'0'-8'1248,"-10"16"-1088,7-8 832,6 0 1472,2 4-2176,0 0 768,8 0-608,5-4-64,8 0-224,5 0-128,1 0 0,12 0 224,0 0-128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1:56.79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 4 1408,'3'-3'385,"-6"2"23,0 1 11,6 1 1500,-2 1-1541,0 0 1,-1-1-1,1 1 1,0 0 0,1-1-1,-1 1 1,0 0 0,0-1-1,1 1 1,1 1 0,0-2-245,-1 1 0,1-1 1,0 1-1,-1-1 0,1 0 0,0 0 1,0 0-1,0-1 0,6 2 0,32-1 231,-38-1-350,204-4 380,-138 2-2763,-2 1 603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1:57.62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18 4 3904,'-8'-4'1760,"3"4"-1536,0 0 960,10 0 384,0 0-1152,3 4-256,5-1 352,5 5-288,4-3-128,1-2-32,13 1 192,3 1-128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1:58.61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0 2720,'0'3'5024,"10"6"-4896,-2-1 192,11 3-192,7-3 160,5 4-160,13-4 512,6 4-384,7-7-3904,-3-2 1984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1:59.41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5 4 3072,'-5'-4'1376,"5"8"320,5 1-1056,8 1-384,15 7 192,-2 10-256,9 5 96,6 3-160,3 5-64,1-1-32,-1 4 224,0-3-128,1 4-1600,-6-4 800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26:18.3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243 425 3072,'2'0'305,"-1"0"1,1 0 0,-1-1-1,1 1 1,-1-1-1,1 1 1,-1-1 0,1 0-1,-1 1 1,0-1-1,0 0 1,1 0-1,0-1 1,20-21 1232,17-35-876,-36 53-372,13-23 154,20-52 0,-12 25 108,-11 27-295,-5 14-134,-1-1-1,-1-1 0,0 1 1,4-17-1,-5 0 17,-5 31-145,0 1 1,0-1-1,1 1 1,-1-1-1,0 1 1,0-1-1,0 1 1,1-1 0,-1 1-1,0-1 1,0 0-1,0 1 1,0-1-1,0 1 1,0-1-1,0 1 1,0-1-1,-1 0 1,1 1-1,0-1 1,0 1 0,0-1-1,-1 0 1,0 1-10,1 0 1,-1 0 0,1-1-1,-1 1 1,1 0 0,-1 0-1,1 0 1,-1 0 0,1 1-1,-1-1 1,1 0 0,-1 0-1,1 0 1,-1 0 0,1 0-1,-1 1 1,1-1 0,0 0-1,-1 0 1,0 1 0,-26 19-546,16-9 522,0 0 1,1 0 0,0 1-1,-8 15 1,-32 56-58,36-58 89,-111 180 215,82-141-92,-58 65-1,92-118-77,-10 9-99,42-22 247,147-45-38,-88 22-501,-47 15 351,1-3 0,41-20-1,-57 23 91,-2 0 0,1-2-1,-2 0 1,0-1-1,21-21 1,49-43-126,-73 67 150,-11 8-82,-1 1 0,0-1 1,1 0-1,-1 0 0,0 0 0,0 0 0,2-2 0,-3 3 540,-10 2-454,2 4-126,0-1 0,0 1 0,0 1-1,0-1 1,1 1 0,0 0 0,-8 11 0,2-1-141,0 1 0,-10 19 1,18-28 129,1 0 0,0 0 0,0 0 1,1 0-1,0 0 0,0 1 0,1-1 1,0 1-1,0 9 0,1-18 46,1 1-1,0-1 0,-1 1 0,1-1 1,0 0-1,-1 1 0,1-1 0,0 0 1,0 1-1,-1-1 0,1 0 1,0 0-1,0 0 0,-1 0 0,1 0 1,0 0-1,0 0 0,-1 0 1,1 0-1,0 0 0,0 0 0,0-1 1,4-1 47,0 0 1,-1-1-1,1 0 1,-1 0-1,1 0 1,-1 0-1,0-1 0,5-5 1,27-38 191,-5 7-333,5 0-716,-35 40 475,0 2 149,0 5 162,3 9 152,4 27-1,-7-34-21,0 1 0,1-1 0,0 0 0,1 1 0,0-1 0,0 0 0,9 15 0,-12-23-162,1 0 0,0-1-1,-1 1 1,1 0 0,0-1 0,0 1-1,0-1 1,0 1 0,-1-1-1,1 1 1,0-1 0,0 0 0,0 1-1,0-1 1,0 0 0,0 0-1,0 0 1,0 0 0,0 0 0,0 0-1,0 0 1,0 0 0,0 0-1,2-1 1,26-7-3111,-7-1-27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2:00.11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36 4 2496,'-36'-4'2784,"44"12"-2221,0 1-1,-1-1 1,9 14 0,-9-12-377,27 31 204,52 49 0,-65-69-226,2 0-1807,3-1 385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2:00.54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10 8 3712,'-10'-8'1696,"20"16"-1472,-7-4-32,10 4-160,5 3 128,9 9-96,1 0 192,3 4-160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2:01.47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14 1 2496,'-2'2'144,"2"-2"-115,0 0-1,-1 1 1,1-1-1,0 0 1,0 0-1,0 1 1,0-1-1,-1 0 1,1 0-1,0 0 1,0 1-1,-1-1 1,1 0 0,0 0-1,0 0 1,-1 0-1,1 1 1,0-1-1,0 0 1,-1 0-1,1 0 1,0 0-1,-1 0 1,1 0-1,0 0 1,0 0-1,-1 0 1,1 0-1,0 0 1,-1 0-1,1 0 1,0 0-1,-1 0 1,1 0-1,0 0 1,0 0-1,-1 0 1,1-1-1,0 1 1,-1 0 0,1 0-1,0 0 1,0 5 4470,1 0-4523,0 1 0,1-1 1,0 0-1,0 0 0,4 6 1,1-2 74,1 0 1,1-1-1,0 0 1,0-1 0,13 9-1,-2-2 136,7 7 399,3 2-164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2:02.18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5 1 1888,'-5'0'2848,"15"8"-2592,-2 3 256,2 6-288,7 11 96,1-2-192,10 10 64,-2 0-96,8 3 448,7-4-320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2:02.85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27 15 2304,'-10'-3'1056,"7"-2"-896,-2 1 736,5 8-512,-5-8 1664,2 1-864,6 6-704,2-3-544,0 4 32,-2 1-256,12 6 160,1 5-64,2 4 96,9 3 640,4 5-320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2:03.38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34 2560,'0'-1'129,"0"0"1,0 1-1,0-1 1,0 0-1,0 0 1,0 1-1,0-1 1,0 0-1,1 1 1,-1-1-1,0 0 1,0 1-1,1-1 0,-1 0 1,0 1-1,1-1 1,0 0-1,-1 0 34,1 1 0,-1-1 0,1 1 0,-1-1 0,0 1 0,0-1 0,1 1 0,-1-1 0,0 1 0,0-1 0,1 0 0,-1 1 0,0-1 0,0 1 0,0-1 0,0 0 0,0 0 0,0 1-134,0-1 0,0 1 0,0-1 1,0 1-1,0 0 0,0-1 0,0 1 1,0-1-1,1 1 0,-1 0 0,0-1 0,0 1 1,0 0-1,1-1 0,-1 1 0,0 0 1,0-1-1,1 1 0,-1 0 0,0-1 0,1 1 1,-1 0-1,0 0 0,1 0 0,-1-1 1,0 1-1,1 0 0,-1 0 0,1 0 0,16-1 275,-12 2-289,0 0 0,0 1 0,0-1-1,0 1 1,5 2 0,13 9 40,1-1 0,0 0 0,1-3-1,0 0 1,0-1 0,37 6 0,-6-8-2914,-2 1 721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2:03.98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44 5 1984,'-3'1'87,"3"0"-48,-1-1 1,1 0 0,-1 0 0,1 1 0,-1-1 0,1 0 0,-1 0-1,1 0 1,-1 0 0,0 1 0,1-1 0,-1 0 0,1 0 0,-1 0-1,0 0 1,1-1 0,-1 1 0,1 0 0,-1 0 0,1 0-1,-1 0 1,1 0 0,-1-1 0,0 1 0,1 0 0,-1-1 0,-8 0 1676,8 1-1620,1 0 0,-1 0 0,0 1-1,1-1 1,-1 0 0,0 0 0,1 0 0,-1 0-1,0 0 1,1-1 0,-1 1 0,0 0-1,1 0 1,-1 0 0,1 0 0,-1-1 0,0 1-1,1 0 1,-1-1 0,1 1 0,-1 0 0,-1-2 1229,9 3-1035,150 10-24,-57-2-1294,-46-6 340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2:04.58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5 0 2400,'-5'0'1088,"5"3"672,5-3-992,0 5-448,-2-5 448,7 7-448,3 1 64,9 0-224,6-5-96,3 6-32,8-9 96,0 5-64,11-10 480,-1 5-320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2:05.10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10 169 3136,'0'0'125,"-1"0"0,1 1 0,0-1 0,-1 0 0,1 0 0,-1 0 0,1 0 0,0 0 0,-1 0 0,1 0 0,-1 0 0,1 0 0,0 0 0,-1-1 0,1 1 0,-1 0 0,1 0 0,0 0 0,-1 0 0,1-1 0,0 1 0,-1 0-1,1 0 1,0 0 0,-1-1 0,8-6 2294,5-5-1805,-2 2-549,-1 1 0,2 0 0,-1 0 0,1 1 0,1 1 0,-1 0 0,1 0 0,1 1 0,22-8 0,10 0 18,69-12 1,-111 26-90,59-14-1578,-4 6 395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2:05.65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1 119 2144,'5'-3'5218,"12"-1"-4622,-11 3 86,176-50 1171,-80 21-2560,-46 13-2823,-2 4 922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26:18.7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213 1 3072,'0'0'976,"-16"9"2842,2 5-3236,1 0 0,-17 24-1,-3 3-219,8-13 133,10-12-382,0 1-1,-17 25 0,29-37-70,0-1 0,1 2-1,-1-1 1,1 0 0,1 0 0,-3 9-1,4-13-4,-1 1 0,1 0 0,0 0 0,0 0 0,0 0 0,0 0 0,0 0 0,0 0-1,1-1 1,-1 1 0,0 0 0,1 0 0,0 0 0,-1-1 0,1 1 0,0 0 0,0-1-1,0 1 1,0 0 0,0-1 0,3 3 0,-1-1 33,0 0 0,0-1 0,0 1 1,1-1-1,-1 0 0,1 0 0,0 0 0,0 0 0,0-1 0,0 1 1,0-1-1,0 0 0,0 0 0,0-1 0,0 1 0,0-1 0,0 0 1,1 0-1,4-1 0,-5 0-415,-1 0 0,1 0 0,0 0 0,-1-1 0,1 1 0,-1-1 1,1 0-1,3-3 0,12-9-1351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2:06.25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0 197 1056,'2'-1'137,"-2"0"-112,1 1 0,0-1 0,-1 1 0,1-1 0,0 0 0,-1 1 0,1-1 0,-1 0 0,1 1 0,-1-1 0,0 0 0,1 0 0,-1 0 0,0 1 0,1-1 0,-1 0 0,0-1 0,0 0-91,0 1 194,3-1 626,18-16 6122,52-29-6430,-12 16-1758,83-29 0,-82 39-373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2:06.76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7 206 2816,'-6'-3'938,"7"9"3676,0-8-4337,0 0 0,0 1 1,0-1-1,0 1 0,0-1 1,0 1-1,3-3 0,123-153-335,-91 120-358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2:07.25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11 219 4384,'-10'-5'2016,"15"10"800,-5-18-1440,10 6-800,-2-12 96,0 2-384,10-11-32,0 9-160,8-9 160,2 5-160,2-13-1568,6 8 768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2:07.76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1 237 3232,'0'0'1472,"3"0"128,-3-7-64,10 3-896,-2-16 416,5 5-608,0-18-128,5 10-192,0-13 64,0 8-128,1-11-320,2 8 160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2:08.32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6 327 3328,'-5'0'1504,"5"5"832,0-13-288,5 3-1152,-2-15 704,10 5-928,0-13-32,5 4-352,5-11-288,-1 4 0,1-13 64,3 8-32,-8-10-5376,-5 6 2912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2:09.25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1 336 160,'0'-19'139,"0"17"-21,0 1 0,0-1 0,0 0 0,0 0 1,0 1-1,0-1 0,0 0 0,1 0 0,-1 1 0,1-1 0,-1 0 0,2-2 1,-1 1 609,0 1 0,-1-1 0,0 0 1,0 0-1,0 0 0,0 0 1,0-3-1,0-10 1221,6-11-1333,2 1 0,0 1 0,2-1 0,14-26 0,8-20-4202,-22 51 1650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2:09.75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0 382 3328,'0'-3'1504,"5"0"-1312,-5-5 864,3 3-608,2-15 1184,8 0-960,-3-11 608,-2 8-736,-3-10 64,0 7-352,-5-10-256,0 8 0,-5-11 0,5 8 0,-10-14-3264,10 14 1792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2:10.46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45 240 1472,'5'3'6064,"-9"-45"-2504,-11-18-2675,-3-9-952,11 30-679,2 6 202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2:11.01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68 301 2560,'0'1'130,"0"-1"0,0 0-1,1 1 1,-1-1 0,0 0 0,1 0 0,-1 1 0,0-1-1,0 0 1,1 0 0,-1 0 0,1 1 0,-1-1 0,0 0-1,1 0 1,-1 0 0,0 0 0,1 0 0,-1 1 0,1-1-1,-1 0 1,0 0 0,1 0 0,-1 0 0,1 0-1,-1 0 1,0-1 0,1 1 0,-1 0 0,1 0 0,0-1 81,-1 1 0,1-1 0,-1 1 1,1-1-1,-1 0 0,1 0 0,-1 1 1,1-1-1,-1 0 0,0 1 0,1-1 1,-1 0-1,1-1 0,2-27 1852,-3 20-1951,-1 0 0,-1 0 0,1 0-1,-1 0 1,-4-11 0,-20-45 86,8 23-22,-4-24-1920,11 40 662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2:11.67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164 284 1664,'2'-2'154,"1"-1"2364,-5 10 219,2-7-2696,0 0-1,0 0 0,0 0 1,0 0-1,0 1 1,0-1-1,0 0 0,-1 0 1,1 0-1,0 0 0,0 0 1,0 0-1,0 0 1,0 0-1,0 1 0,-1-1 1,1 0-1,0 0 0,0 0 1,0 0-1,0 0 0,-1 0 1,1 0-1,0 0 1,0 0-1,0 0 0,0 0 1,-1 0-1,1 0 0,0 0 1,0 0-1,0 0 0,0 0 1,0 0-1,-1-1 1,1 1-1,0 0 0,0 0 1,0 0-1,0 0 0,0 0 1,-1 0-1,1 0 0,0 0 1,0-1-1,0 1 1,0 0-1,0 0 0,0 0 1,0 0-1,0 0 0,-1-1 1,1 1-1,0 0 1,0 0-1,0 0 0,0 0 1,0 0-1,0-1 0,0 1 1,-14-27 1771,10 18-1558,0 1-1,0 0 1,-11-14-1,-5-5-211,1-1-1,2-2 0,-15-32 1,8 13-3872,17 35 1372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4:08.5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89 6816,'-31'5'3072,"53"15"-2656,17-17 1664,16 5-1216,48-11 1216,5 3-1216,58-13-289,0 1-383,37-11 64,-23 6-160,4-3-960,-21 3 481,-20 6-7201,-22 3 4192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26:19.2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154 17 2656,'13'-17'3472,"-13"17"-3425,0 0 0,0 0 1,0 0-1,0 0 0,0 0 0,0 0 0,1 0 1,-1 1-1,0-1 0,0 0 0,0 0 1,0 0-1,0 0 0,0 0 0,0 0 1,0 0-1,0 0 0,0 0 0,0 0 1,1 0-1,-1 0 0,0 0 0,0 0 0,0 0 1,0 1-1,0-1 0,0 0 0,0 0 1,0 0-1,0 0 0,0 0 0,0 0 1,0 0-1,0 0 0,0 0 0,0 1 1,0-1-1,0 0 0,0 0 0,0 0 0,0 0 1,0 0-1,0 0 0,0 0 0,0 0 1,0 0-1,0 0 0,0 1 0,0-1 1,0 0-1,-5 8 704,-11 14-772,12-18 290,-5 10-117,-1 0 0,2 0 0,0 1 0,1 0 0,-8 23 0,-19 81-8,32-113-123,-16 73 299,-10 108 0,24-119 1035,4-67-2038,9-6-2026,-8 3 1933,1 0 0,-1 0 0,1 0 1,-1-1-1,0 1 0,2-4 0,1-4-358,8-12-493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2:12.27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125 173 1728,'-4'-14'9138,"-6"-2"-6574,-18-16-3937,22 25 2169,-7-8-746,-1-1-419,0-1 1,-12-18-1,16 15-548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2:13.03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206 131 1888,'-1'0'48,"1"0"0,0 0-1,0 0 1,0 0 0,0 0 0,0 0 0,-1 0 0,1 0 0,0 0-1,0 0 1,0 1 0,0-1 0,0 0 0,0 0 0,-1 0-1,1 0 1,0 0 0,0 0 0,0 1 0,0-1 0,0 0-1,0 0 1,0 0 0,0 0 0,0 1 0,0-1 0,0 0 0,0 0-1,0 0 1,0 0 0,0 1 0,0-1 0,0 0 0,0 0-1,0 0 1,0 0 0,0 1 0,0-1 0,0 0 0,0 0-1,0 0 1,0 0 0,0 0 0,0 1 0,5 2 3909,-10-10-1886,-1 1-1808,0 0 0,-1 0 0,1 0 0,-1 1 0,-1 1-1,-14-8 1,5 2-71,-82-51 171,74 45-251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2:13.61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370 208 2816,'4'-16'2828,"-3"15"-2567,-1 0-1,1-1 1,-1 1-1,1 0 1,-1-1-1,1 1 1,-1-1-1,0 1 1,0-1-1,0 1 1,0-1-1,0 1 1,0-1-1,-1-2 1,0 2-17,0-1 0,0 1-1,0 0 1,-1-1 0,1 1 0,-1 0 0,0 0 0,1 0 0,-5-3 0,-19-15 399,6 8-442,0 1 0,-36-15 0,29 15-164,0-1-35,1 0-217,0 1-1,-45-12 0,66 21-275,0 2 1,-1-1-1,0 0 0,1 1 1,-1 0-1,1 0 0,-1 0 1,0 1-1,-6 1 0,-5 5-1983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2:14.30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272 88 1248,'5'-8'929,"-1"5"201,-1 1-551,-2 2-504,-1 0 1,0 0 0,0-1 0,1 1-1,-1 0 1,0 0 0,1 0 0,-1 0-1,0-1 1,0 1 0,1 0-1,-1 0 1,0 0 0,0-1 0,0 1-1,1 0 1,-1-1 0,0 1 0,0 0-1,0 0 1,0-1 0,0 1 0,0 0-1,1-1 1,-1 1 0,0 0-1,0-1 1,0 1 0,0 0 0,0-1-1,0 1 1,0-5 442,0 4-423,1 0 0,-1 0 0,0 0 0,0 0 0,0 0 0,0 0 0,0 0 1,0 0-1,0 0 0,-1 0 0,1 0 0,0 0 0,0 0 0,-1 1 0,1-1 0,0 0 0,-1 0 0,1 0 1,-1 0-1,1 0 0,-1 1 0,0-1 0,-1-1 0,-2-1 86,-1 0 0,0 1-1,0 0 1,0 0 0,0 0 0,-10-2-1,4 1-26,-13-3-186,-1 2 0,0 0 0,0 2 0,-38 1 0,26 2-2219,9 6 598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2:14.95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391 6 3712,'-8'-5'1696,"-5"5"-1472,3 0 960,2 0-704,-19 0 512,4 5-576,-21-5-96,0 3-192,-19-3 320,11 0-224,-7 0 32,19 5-160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2:15.71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281 1 1984,'0'0'640,"-9"3"4812,-39 10-4515,-68-4-402,50-5-371,24 3-84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2:16.39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298 5 2560,'0'-5'1152,"-5"5"-992,1 0 992,8 0-672,-13 0 640,5 5-640,-15-2 32,3 5-320,-15-4 96,3 4-160,-16 0 160,4 0-192,-17 4-32,13 4-32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2:16.93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302 0 2912,'-21'3'1312,"-20"10"-1152,19-6 544,9 1-416,-23 0 608,10 4-512,-15-1-128,6 3-160,-6-3 128,15 4-128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2:17.68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329 13 1824,'-9'-5'832,"0"2"-736,4-2 736,1 10-480,-19-5 128,5 8-288,-16-1 192,3 9-256,-14 1 160,9 2-160,-3 4 64,13 5-96,-6-5-64,14 5 0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2:18.29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564 0 2144,'-27'8'992,"-22"17"-864,10-14 896,3 6-576,-35 3 480,9-1-576,-14 1 192,24 3-320,-2 0 128,14 2-192,4-6-288,15-2 64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26:19.5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68 3968,'0'-4'708,"2"-8"3378,9 1-2104,-11 11-1985,8-8 682,-5 6-572,-1 0 1,0 0-1,0 0 1,1 0-1,-1 1 1,1-1-1,0 1 1,0-1-1,-1 1 1,6-2-1,7-1 92,1 1 1,0 1-1,24-2 0,51 5 282,-36 0-47,-10-1-4226,-31 0 2102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2:18.88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396 0 2400,'-13'0'1088,"-10"12"-960,2-4 512,-2 3-384,-25 12 320,4 5-320,-23 20 64,13-4-192,-4 7 352,14 0-256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44:44.05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0 261 3552,'0'0'3477,"9"3"-3322,-1-2-37,-1-1-1,1-1 1,0 1 0,0-1 0,-1-1-1,1 1 1,0-1 0,-1-1 0,0 1 0,11-6-1,-1 1 246,-2 2-28,0-2 0,18-9 0,-28 13-201,0-1 0,1 0 1,-1 0-1,-1 0 0,1 0 1,0-1-1,-1 0 0,6-8 1,-9 10-101,1 1 1,-1 0-1,0-1 1,0 1-1,-1-1 1,1 1-1,0-1 1,-1 1-1,0-1 1,1 1-1,-1-1 1,0 0-1,-1-3 1,1 1 11,-1 0 0,-1 0 0,1-1 1,-1 1-1,0 0 0,-3-6 0,1 3-64,-1 1 0,1-1 0,-1 1 0,-1 0 1,0 1-1,0-1 0,0 1 0,-10-8 0,14 13-34,0-1 1,0 1-1,0 0 1,0 0-1,0 0 0,0 0 1,0 0-1,-1 0 1,1 0-1,0 1 0,-1-1 1,1 1-1,0 0 1,-1 0-1,1-1 1,0 2-1,-1-1 0,1 0 1,-1 0-1,1 1 1,0-1-1,0 1 0,-1 0 1,1 0-1,0-1 1,0 2-1,0-1 0,0 0 1,0 0-1,0 1 1,0-1-1,0 1 0,0-1 1,-1 3-1,-5 5-96,2-1 0,-1 1 0,1 1 0,1-1 0,0 1 0,-5 11-1,7-12 144,0 1 1,0-1-1,1 0 0,0 1 0,1 0 0,0-1 0,0 14 0,2-5 128,0 1 0,2-1 1,3 18-1,-4-28-48,0 0 0,1 0 1,0 0-1,0-1 1,1 0-1,-1 1 0,1-1 1,1-1-1,0 1 0,0 0 1,7 6-1,-9-10-16,1 0 1,-1 0-1,1 0 0,0-1 0,0 1 1,0-1-1,0 0 0,0-1 0,1 1 1,-1-1-1,0 1 0,1-1 0,-1 0 1,1-1-1,0 1 0,-1-1 0,1 0 1,-1 0-1,1-1 0,-1 1 0,8-2 1,3-4 119,1 0 1,-1 0-1,0-1 1,-1-1 0,15-11-1,-17 12-110,36-26 324,50-44-1,40-27-1667,-137 104 1261,-1-1 0,1 1 1,0 0-1,0 0 1,0 0-1,-1 0 0,1 0 1,0 0-1,0 0 1,0 0-1,0 0 0,-1 0 1,1 0-1,0 0 1,0 1-1,0-1 0,-1 0 1,1 1-1,0-1 0,0 0 1,-1 1-1,1-1 1,0 1-1,-1-1 0,1 1 1,-1 0-1,1-1 1,0 1-1,-1 0 0,1-1 1,-1 1-1,1 1 1,17 27-71,-16-26 110,8 16 97,1-1 0,1-1 0,23 27 0,-28-37 35,0 0-1,1 0 1,-1-1 0,1 0 0,1 0-1,-1 0 1,1-1 0,0-1 0,15 6-1,-24-10-95,1 0 0,0 1 1,-1-1-1,1 0 0,0 0 0,0 0 0,-1 0 0,1 0 0,0 0 0,-1 0 0,1 0 0,0 0 0,0-1 1,-1 1-1,1 0 0,0 0 0,-1-1 0,1 1 0,0 0 0,-1-1 0,1 1 0,-1-1 0,1 1 0,0 0 1,-1-1-1,1 0 0,-1 1 0,1-1 0,-1 1 0,0-1 0,1-1 0,4-9-680,-3 0-5684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44:44.44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392 5 4992,'0'0'68,"0"-1"0,0 1 1,-1 0-1,1-1 0,0 1 1,-1 0-1,1 0 0,0-1 1,-1 1-1,1 0 0,0 0 1,-1 0-1,1 0 0,-1-1 0,1 1 1,0 0-1,-1 0 0,1 0 1,-1 0-1,1 0 0,0 0 1,-1 0-1,1 0 0,-1 0 1,1 0-1,0 0 0,-1 0 0,1 0 1,-1 0-1,1 1 0,0-1 1,-1 0-1,1 0 0,0 0 1,-1 1-1,1-1 0,0 0 1,-1 0-1,1 1 0,0-1 0,-1 0 1,1 0-1,0 1 0,-1 0 1,-18 21 69,11-12 79,-4 4 108,-30 22 0,-5 5 209,21-13-216,1 1 0,-33 51 0,-33 72 347,61-100-87,29-49-496,-7 9 170,8-12-237,0 0 0,0 0 0,0 1 0,-1-1 0,1 0-1,0 0 1,0 1 0,0-1 0,-1 0 0,1 0 0,0 0 0,0 0 0,0 1 0,-1-1 0,1 0 0,0 0 0,0 0 0,-1 0 0,1 0 0,0 0 0,-1 0 0,1 0 0,0 0-1,0 0 1,-1 0 0,1 0 0,0 0 0,0 0 0,-1 0 0,1 0 0,0 0 0,-1 0 0,1-1 1,0 1 0,0-1 0,0 0 0,1 0 0,-1 1 0,0-1 0,0 0 0,1 1 0,-1-1 0,0 0 0,1 1 0,-1-1 0,1 0 0,-1 1 0,1-1 0,18-17-3307,32-25 1,-28 27 1530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44:46.65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175 610 3552,'10'-9'5258,"-21"14"-4314,-67 33-895,67-31-7,0 0 1,0 1-1,0 0 1,-15 15 0,23-19-25,0-1 1,1 0-1,0 1 1,-1-1-1,1 1 1,0 0 0,1 0-1,-1 0 1,1 0-1,0 0 1,0 0-1,0 0 1,0 0-1,1 0 1,-1 8 0,2-6 15,-1 0 0,1 0 0,0 0 0,0 0 1,1 0-1,0-1 0,0 1 0,0 0 1,1-1-1,4 8 0,-5-8 21,1-1-1,1 0 1,-1 0-1,0 0 1,1 0-1,0-1 1,0 1-1,0-1 1,0 0-1,1 0 1,8 4 0,-10-6 4,1 1 1,-1-1-1,0 0 1,1-1-1,-1 1 1,1-1-1,-1 1 1,1-1-1,-1 0 1,1 0-1,0-1 1,-1 1-1,1-1 1,-1 0-1,0 1 1,1-2-1,-1 1 1,5-2-1,0-2 70,0 0-1,0 0 1,-1-1 0,0 0-1,9-9 1,31-38 322,-24 26-426,-1 3-21,1 2-1,48-38 1,-59 49-168,2-2-618,-14 13 778,0 0 0,0 0 0,0 0 0,0 0 0,0 0 0,0 0-1,0 0 1,0 0 0,0 0 0,0 0 0,0 0 0,0-1-1,0 1 1,0 0 0,0 0 0,1 0 0,-1 0 0,0 0 0,0 0-1,0 0 1,0 0 0,0 0 0,0 0 0,0 0 0,0 0-1,0 0 1,0 0 0,0 0 0,0 0 0,0 0 0,0 1-1,0-1 1,1 0 0,-1 0 0,0 0 0,0 0 0,0 0 0,0 0-1,0 0 1,0 0 0,0 0 0,0 0 0,0 0 0,0 0-1,0 0 1,0 0 0,0 0 0,0 0 0,0 0 0,0 0 0,0 0-1,0 0 1,0 1 0,0-1 0,0 0 0,0 0 0,0 0-1,0 0 1,0 0 0,0 0 0,0 0 0,0 0 0,-3 10 43,-2 1-39,1 0 0,0 0 0,1 0 0,0 0 0,-2 20 0,4-22 18,1 0-1,0 1 1,1-1 0,0 0 0,1 1-1,2 9 1,-3-16 47,0 0 0,0 1 0,0-1 0,0 0 0,1 0 0,-1 0 0,1-1 0,0 1 0,-1 0-1,1-1 1,1 1 0,-1-1 0,0 1 0,1-1 0,-1 0 0,1 0 0,-1 0 0,1 0 0,0-1 0,4 3 0,-4-4 18,0 1-1,0-1 1,0 0-1,0 1 1,0-1 0,-1-1-1,1 1 1,0 0 0,0-1-1,0 0 1,0 1-1,4-3 1,1 0 103,1-1 0,13-8 0,7-9-15,0 0-1,-1-2 1,26-27 0,-40 35-114,-1 0 0,0-1 1,-1 0-1,-1-1 0,0 0 0,-1-1 1,-1 0-1,-1 0 0,-1-1 1,0 0-1,3-21 0,5-34-95,-4 0-1,-2-1 0,-3-99 1,-6 163-59,0 1 0,-1 0 1,0-1-1,-1 1 1,0 0-1,-1 0 0,-3-11 1,6 21 76,0 0 1,0 0-1,-1 0 1,1 0-1,0 0 1,0 0-1,0 0 1,0-1-1,0 1 1,0 0-1,0 0 1,0 0-1,0 0 1,0 0 0,0 0-1,0 0 1,0 0-1,-1 0 1,1 0-1,0 0 1,0 0-1,0 0 1,0 0-1,0 0 1,0 0-1,0 0 1,0 0 0,-1 0-1,1 0 1,0 0-1,0 0 1,0 0-1,0 0 1,0 0-1,0 0 1,0 0-1,0 0 1,0 0-1,-1 0 1,1 0-1,0 0 1,0 0 0,0 0-1,0 0 1,0 0-1,0 0 1,0 0-1,0 1 1,0-1-1,0 0 1,0 0-1,0 0 1,0 0-1,-1 0 1,1 0 0,0 0-1,0 0 1,0 0-1,0 1 1,0-1-1,-6 11-456,-5 18 214,5-5 85,1-1 0,-1 26 0,-3 14 74,-8 34 28,5 2 0,1 109 1,11-190 217,0 1 1,2 0-1,0-1 1,2 0-1,0 1 1,0-1-1,2 0 1,0-1-1,2 0 1,13 26-1,-19-40-101,0 0 1,0 0-1,0-1 0,1 1 0,-1-1 0,1 1 0,-1-1 1,1 0-1,0 0 0,0 0 0,0-1 0,0 1 0,0-1 1,0 1-1,1-1 0,-1 0 0,0 0 0,0 0 0,1-1 1,-1 1-1,1-1 0,4 0 0,-2-1 12,-1 1 0,1-1 0,0 0-1,-1-1 1,1 1 0,-1-1 0,1 0 0,-1-1-1,0 1 1,0-1 0,0 0 0,7-6-1,146-128 1547,-157 135-1588,1 0-1,0 1 1,-1-1 0,1 0-1,-1 0 1,0 0-1,0-1 1,0 1-1,0 0 1,0 0-1,0 0 1,0-1-1,-1 1 1,1-1-1,-1 1 1,0 0-1,1-4 1,-1 4-31,-1 0-1,1 0 1,-1 0 0,1 0-1,-1 0 1,0 0 0,1 0 0,-1 0-1,0 1 1,0-1 0,0 0 0,-1 0-1,1 1 1,0-1 0,-1 1-1,1-1 1,-1 1 0,1 0 0,-1 0-1,-2-2 1,3 2-23,-1 0 1,0 1-1,1-1 1,-1 1-1,0-1 0,1 1 1,-1 0-1,0-1 1,1 1-1,-1 0 0,0 0 1,0 0-1,1 1 0,-1-1 1,0 0-1,1 0 1,-1 1-1,0-1 0,1 1 1,-1 0-1,1-1 0,-1 1 1,1 0-1,-3 2 1,-1 0-49,0 1 0,0 0 1,1 0-1,0 0 0,-8 9 1,9-8 77,0 0 0,-1 1 1,2-1-1,-1 1 0,1-1 1,0 1-1,0 0 0,0 0 1,1 0-1,0 0 1,0 0-1,0 0 0,1 0 1,0 1-1,2 10 0,-2-13 30,1 0-1,0-1 1,0 0-1,0 1 1,0-1-1,0 1 1,1-1-1,-1 0 0,1 0 1,0 0-1,0 0 1,0 0-1,1 0 1,-1-1-1,1 1 1,-1-1-1,1 0 1,0 1-1,0-1 0,0 0 1,0-1-1,0 1 1,0 0-1,1-1 1,-1 0-1,0 0 1,1 0-1,4 1 0,3-1 45,0-1-1,0 1 0,0-2 0,-1 1 0,1-2 0,0 1 0,13-5 0,74-28 505,-79 26-431,13-5-82,-1-1 0,-1-2 1,0-1-1,51-39 0,-45 28-842,-49 38 696,1 1 1,1 0-1,0 1 0,-11 13 0,20-21 94,-1 0 0,0 0 0,1 1 0,0-1 0,0 1 0,0-1-1,0 1 1,1 0 0,0-1 0,0 1 0,0 0 0,1 0 0,-1 0 0,1 0 0,0 0-1,1 0 1,1 8 0,-2-13 19,0 0 1,0 1-1,0-1 0,0 0 0,0 1 0,0-1 1,0 0-1,0 0 0,0 1 0,0-1 1,0 0-1,1 0 0,-1 1 0,0-1 0,0 0 1,0 0-1,0 0 0,1 1 0,-1-1 0,0 0 1,0 0-1,1 0 0,-1 0 0,0 0 1,0 1-1,0-1 0,1 0 0,-1 0 0,0 0 1,1 0-1,-1 0 0,0 0 0,0 0 1,1 0-1,-1 0 0,0 0 0,1 0 0,11-7 515,10-16 23,-10 7-476,-2-1 0,1 0 0,-2 0 0,-1-1 0,0-1 0,-1 1 0,6-28 0,5-46-35,8-120-1,-16 114 133,-1-78-1085,-9 176 880,0 0 1,1-1-1,-1 1 1,0 0-1,0-1 1,0 1-1,0 0 1,0-1-1,0 1 1,0-1-1,0 1 0,-1 0 1,1-1-1,0 1 1,0 0-1,0-1 1,0 1-1,0 0 1,0-1-1,-1 1 1,1 0-1,0 0 1,0-1-1,0 1 1,-1 0-1,1-1 1,-1 2-8,0-1 0,1 1 0,-1-1 0,1 1 0,-1 0 0,1-1 0,0 1 0,-1 0 0,1-1 0,0 1 0,-1 0 1,1 0-1,0-1 0,0 1 0,-1 1 0,-1 9-17,0 0-1,0 1 1,1 12 0,-1 0 27,-22 468-180,27-247 523,-2-240-944,-3-16-1386,0-3 184,0 6-34,1 1 1,-1-1-1,-4-10 1,-3 0-1325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44:46.99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1 234 3488,'2'-3'370,"1"-2"1,10-2 445,180-57 2241,-86 30-2226,82-26-303,-128 44-411,66-9 1,-87 19-198,-8 0-40,1 2 0,-1 1 0,62 3 0,-87 1-2008,-3 1 624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44:47.35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58 1 4992,'-31'0'2240,"10"28"-1952,16-20-128,5 3-160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2:26.78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65 76 3328,'0'0'1061,"1"-7"1763,3-1 3693,-14 11-6002,-30 12 1799,30-12-1897,6-3 120,0-3-232,4 3-314,-1-1 0,1 1 0,0-1 0,0 1-1,0 0 1,0-1 0,-1 1 0,1-1 0,0 1 0,0-1 0,0 1 0,0 0-1,0-1 1,0 1 0,0-1 0,0 1 0,0-1 0,0 1 0,0 0-1,0-1 1,1 1 0,-1-1 0,0 1 0,0-1 0,0 1 0,1 0-1,-1-1 1,0 1 0,11-18-2360,2-5-4207,3-2 1808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3:12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0 5312,'-36'3'2400,"23"11"-1568,17-11-672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3:17.7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186 677 2912,'0'0'158,"0"-1"0,0 1 0,-1 0 0,1 0 0,0-1 0,0 1 0,-1 0 0,1 0 0,0-1 0,0 1 0,-1 0 0,1 0 0,0 0 0,-1-1 0,1 1 0,0 0 0,-1 0 0,1 0 0,0 0 0,-1 0 0,1 0 0,0 0 0,-1 0 0,1 0 0,0 0 0,-1 0 0,1 0 0,-1 0 0,1 0 0,0 0 0,-1 0 0,1 0 0,0 0 0,-1 0 0,1 1 0,0-1-1,-1 0 1,1 0 0,0 1 0,-17 5 445,16-5-315,-7 4-51,-1 0 0,1 0-1,0 1 1,0 1 0,0-1 0,1 1-1,-7 9 1,-3 1-99,14-13-81,-6 4 15,0 1 0,1 1-1,0-1 1,0 1-1,-6 12 1,12-19-49,1 0 1,0 0-1,0-1 1,0 1 0,0 0-1,0 0 1,1 0-1,-1 0 1,1 0-1,0 0 1,-1 0 0,2 0-1,-1 0 1,0 0-1,0 0 1,1 0 0,0 0-1,0 0 1,0 0-1,0 0 1,0-1-1,0 1 1,1 0 0,-1-1-1,1 1 1,0-1-1,2 3 1,-2-2 52,1 0 0,-1-1 1,1 0-1,-1 1 0,1-1 1,0 0-1,0 0 0,0-1 0,0 1 1,1-1-1,-1 1 0,0-1 1,1 0-1,-1 0 0,1 0 0,-1-1 1,1 1-1,-1-1 0,1 0 1,-1 0-1,1 0 0,-1-1 0,1 1 1,-1-1-1,1 0 0,-1 0 1,6-2-1,6-3 156,0-1 0,0-1 0,-1 0 0,21-16-1,-32 21-214,1 1 24,0 0 0,-1-1 1,1 0-1,-1 0 0,0 0 1,0 0-1,0-1 0,0 1 1,-1-1-1,1 0 0,-1 0 1,0 0-1,0 0 0,-1 0 1,1 0-1,-1 0 0,1 0 1,-1-1-1,0-6 0,-1 3-21,-1-1-1,1 0 1,-2 1-1,1-1 0,-1 0 1,-5-10-1,7 16-56,-1 1 0,0 0 0,0-1 0,0 1 0,-1 0 0,1 0 0,0 0 0,-1-1 0,0 2 0,1-1 0,-1 0 0,0 0 0,0 0 0,0 1 0,0-1 0,0 1 0,0 0 0,0-1 0,-1 1 0,1 0 0,0 0 0,-1 1 0,1-1 0,-1 0 0,1 1-1,-5-1 1,5 1 6,1 1-1,0-1 0,-1 0 0,1 1 0,-1-1 0,1 1 0,0-1 0,-1 1 0,1 0 0,0-1 1,-1 1-1,1 0 0,0 0 0,0 0 0,0 0 0,0 0 0,0 0 0,0 0 0,0 0 0,0 1 0,0-1 1,1 0-1,-1 0 0,0 1 0,1-1 0,-1 1 0,1-1 0,0 0 0,-1 1 0,1-1 0,0 3 0,-1-1 30,1-1-1,0 0 1,0 1-1,0-1 1,0 0-1,0 1 1,1-1-1,-1 0 0,1 1 1,-1-1-1,1 0 1,0 0-1,0 0 1,0 0-1,0 1 1,0-1-1,0 0 0,1-1 1,-1 1-1,1 0 1,1 1-1,2 1 17,0-1-1,0-1 0,0 1 1,0-1-1,0 0 0,1 0 1,10 2-1,44 5 138,-54-8-126,14 1 180,-1-1 1,1 0 0,0-2-1,-1 0 1,1-1-1,0-1 1,36-11 0,-47 11-132,1-1 1,-1 0 0,0 0 0,0-1 0,0-1 0,-1 1-1,1-2 1,-1 1 0,-1-1 0,1 0 0,-1 0 0,-1-1 0,1 0-1,-1 0 1,-1-1 0,1 1 0,4-12 0,16-53-23,-19 51-176,0 0 0,15-27 0,-22 49 118,0-1-1,0 1 1,0 0 0,0 0 0,0 0 0,0 0 0,0 0 0,0 0-1,0 0 1,0 0 0,0 0 0,0 0 0,0 0 0,1 0-1,-1 0 1,0 0 0,0-1 0,0 1 0,0 0 0,0 0-1,0 0 1,0 0 0,0 0 0,0 0 0,0 0 0,0 0 0,0 0-1,0 0 1,0 0 0,0 0 0,0 0 0,1 0 0,-1 0-1,0 0 1,0 0 0,0 0 0,0 0 0,0 0 0,0 0-1,0 0 1,0 0 0,0 0 0,0 0 0,0 0 0,0 0 0,0 0-1,1 0 1,-1 0 0,0 0 0,0 0 0,0 0 0,0 0-1,0 0 1,0 0 0,0 0 0,0 0 0,0 1 0,2 5-125,0 10 52,-2-15 64,2 40-221,-6 72-1,-16 40 481,18-130-111,-4 21 12,5-41-84,1 0-1,-1 0 1,0 0-1,0 0 1,0 0-1,0 0 1,-1-1-1,1 1 1,-1-1 0,-3 5-1,5-7-44,0 0-1,0 1 1,-1-1-1,1 0 1,0 0-1,0 0 1,0 0-1,-1 0 1,1 1-1,0-1 1,0 0-1,-1 0 1,1 0-1,0 0 1,0 0-1,-1 0 1,1 0-1,0 0 1,0 0-1,-1 0 1,1 0-1,0 0 1,0 0-1,-1 0 1,1 0-1,0 0 1,0 0-1,-1 0 1,1 0-1,0 0 1,0-1-1,-1 1 1,1 0-1,0 0 1,0 0-1,0 0 1,-1 0-1,1-1 1,0 1-1,-9-12 419,4 4-341,-1-1-89,1 1 0,0-1 0,-5-14 1,-10-16-44,12 27-322,8 12 354,0 0-1,0 0 1,0 0-1,0 0 1,1 0-1,-1 0 1,0 0 0,0 0-1,0 0 1,0 0-1,0 0 1,0 0-1,0 0 1,0 0-1,0 0 1,0 0-1,0 0 1,0 0-1,0 0 1,0 0-1,0 0 1,0 0-1,0 0 1,0 0-1,0 0 1,0 0-1,0 0 1,1 0 0,-1 0-1,0 0 1,0 0-1,0 0 1,0 0-1,0 0 1,0 0-1,0 0 1,0-1-1,0 1 1,0 0-1,0 0 1,0 0-1,0 0 1,0 0-1,0 0 1,0 0-1,0 0 1,17 17-481,-6-7 483,-1-1 17,0-2-1,1 1 0,20 9 1,-25-14 14,1 0 1,0 0-1,0-1 0,0 0 0,0 0 1,0 0-1,0-1 0,8 0 1,-2-2 71,1-1 0,-1 0 0,0-1 0,0 0 0,14-6 0,4-1-57,8-1 6,48-13 12,124-53 0,-194 69-59,55-27 0,-61 30 18,6-4-91,-17 8 72,1 1 0,-1 0 0,1-1-1,-1 1 1,1-1 0,-1 1 0,1 0-1,-1-1 1,1 1 0,-1-1 0,0 0-1,1 1 1,-1-1 0,0 1 0,1-1-1,-1 0 1,0 1 0,0-1 0,1-1-1,-3 3 20,1-1 1,0 1-1,0-1 0,-1 1 0,1 0 0,0-1 0,0 1 0,0 0 0,0 0 0,0 0 0,-2 1 0,-18 14-48,-14 1-188,-1 2 205,0 0 1,-41 32-1,72-48 6,1 1-1,0 0 1,0 0-1,0 0 1,1 0 0,-1 1-1,1-1 1,-3 6-1,5-8 12,0 0 0,1 0 0,-1 0 0,0 0 0,1 0 0,0-1-1,-1 1 1,1 0 0,0 0 0,0 0 0,0 0 0,0 0 0,0 0-1,0 0 1,1 0 0,-1 0 0,1 0 0,-1 0 0,1 0-1,0-1 1,0 1 0,0 0 0,0 0 0,0-1 0,0 1 0,2 1-1,1 2 27,1 0-1,0-1 1,0 1-1,1-1 1,-1 0-1,1-1 1,0 1-1,0-1 1,0 0 0,0-1-1,1 0 1,-1 0-1,1 0 1,8 1-1,-5-2 26,-1 0 0,1 0 0,0-1 0,-1-1 0,1 0 0,0 0 0,-1-1 0,1 0-1,14-5 1,6-5 142,0-1 0,38-24 0,-52 28-193,-1-1 1,-1-1 0,0-1 0,-1 0-1,23-25 1,-36 36-22,1 0 1,-1 1-1,1-1 1,-1 0-1,1 1 0,-1-1 1,1 1-1,-1-1 1,1 1-1,0-1 0,-1 1 1,1 0-1,0-1 1,0 1-1,1-1 0,-1 1 6,1-3-48,-1 1 74,-1 1-1,1-1 1,0 1 0,0 0-1,0-1 1,0 1 0,1 0-1,-1 0 1,0 0 0,0 0-1,1 0 1,1-1 0,-1 0 12,0 1-1,0-1 1,0 1 0,-1-1 0,1 0 0,-1 1 0,3-3-1,-4 1-200,-1 4 47,-7 13-26,-11 21-1,11-15 145,1 0-1,-6 21 0,12-34-4,-1-1 1,1 1 0,1 0 0,-1 0-1,1 0 1,0 0 0,1 0-1,0 0 1,0 0 0,2 7-1,-3-12 25,1-1 0,-1 1 0,1-1 0,0 1-1,-1-1 1,1 1 0,0-1 0,0 0 0,0 1-1,0-1 1,0 0 0,0 0 0,0 0 0,1 0-1,-1 0 1,0 0 0,0 0 0,1 0 0,1 1-1,-1-2 5,0 1 0,1-1-1,-1 1 1,0-1 0,1 0-1,-1 0 1,0 0 0,0 0-1,1 0 1,-1 0 0,0-1 0,3 0-1,7-3 35,-1 0 0,0-1 0,0-1 1,13-8-1,-8 5-24,-1 1-13,25-12 32,-1-3 0,48-34 0,-75 47-9,-1-1 0,0 0 1,-1 0-1,0-1 1,-1-1-1,-1 0 0,11-19 1,37-98-7,-50 115-27,44-120 44,25-62-92,-66 180 21,-8 14-26,1 1-1,-1-1 1,0 1 0,0-1-1,0 0 1,0 1 0,0-1-1,0 0 1,0-5 0,-1 8 46,0 0-1,0 0 1,0 0 0,0 0 0,0 0 0,0 0-1,-1 0 1,1 0 0,0 0 0,0 0 0,0 1-1,0-1 1,0 0 0,0 0 0,0 0 0,0 0 0,0 0-1,0 0 1,0 0 0,0 0 0,0 0 0,0 0-1,0 0 1,0 0 0,0 0 0,-1-1 0,1 1-1,0 0 1,0 0 0,0 0 0,0 0 0,0 0 0,0 0-1,0 0 1,0 0 0,0 0 0,0 0 0,0 0-1,0 0 1,0 0 0,0 0 0,0 0 0,0 0-1,0 0 1,0 0 0,0 0 0,0 0 0,0 0 0,0 0-1,0 0 1,0-1 0,0 1 0,0 0 0,0 0-1,0 0 1,0 0 0,0 0 0,0 0 0,0 0-1,0 0 1,0 0 0,-5 7-122,-4 11 37,-3 18-63,-15 71-1,4 41 4,11-62 4,-8 74 218,18-130 2,2 0 0,0 0 0,7 39 0,-5-61-62,-1 0-1,1 0 0,1 0 0,-1-1 0,1 1 1,1-1-1,-1 1 0,1-1 0,7 9 0,-10-15 11,0 0-1,0 0 0,0 0 0,0-1 0,0 1 0,0 0 1,0-1-1,0 1 0,0-1 0,0 1 0,0-1 0,0 1 1,1-1-1,-1 0 0,0 0 0,0 1 0,0-1 0,0 0 1,1 0-1,-1 0 0,0 0 0,0-1 0,0 1 0,1 0 1,-1 0-1,0-1 0,0 1 0,0-1 0,2 0 0,3-2-10,-1-1-1,0 1 0,0-1 0,7-7 0,-7 7 3,5-5 5,36-32 54,-2-2 1,54-66-1,115-232 168,-167 256-279,-3-1-1,37-111 1,-75 184-18,-2 0 1,3-16-1,-5 29 50,-1-1 0,0 1 0,0 0 0,0 0 0,0-1 0,0 1 1,0 0-1,0 0 0,0-1 0,0 1 0,0 0 0,0 0 0,0-1 1,0 1-1,0 0 0,0-1 0,0 1 0,0 0 0,0 0 0,0-1 0,0 1 1,0 0-1,0 0 0,0-1 0,0 1 0,-1 0 0,1 0 0,0 0 1,0-1-1,0 1 0,0 0 0,-1-1 0,-6 7-218,-7 14-11,-39 74-125,-27 57 375,59-102-35,2 2-1,2 0 1,3 1 0,1 1-1,-5 56 1,17-93 61,0 0 1,0 0-1,2 0 0,0 0 1,1 0-1,0 0 0,1 0 0,9 24 1,-10-34 158,1 1 1,-1 1 0,-1-1-1,1 0 1,-1 0-1,0 14 1,-1-20-150,0 0 0,0 0 0,-1 0 0,1 0 0,0-1 0,-1 1 0,1 0 0,-1 0 0,1-1-1,-1 1 1,1 0 0,-1-1 0,1 1 0,-1 0 0,0-1 0,1 1 0,-1-1 0,0 1 0,0-1 0,1 1 0,-1-1 0,-1 1 0,-24 9 213,10-4-294,16-6 34,-1 0 0,1 0-1,-1 0 1,1 0 0,-1 0 0,1 1-1,-1-1 1,1 0 0,0 0-1,-1 1 1,1-1 0,-1 0-1,1 1 1,0-1 0,-1 1 0,1-1-1,0 0 1,-1 1 0,1-1-1,0 1 1,-1-1 0,1 1 0,0-1-1,0 1 1,0-1 0,0 1-1,0-1 1,-1 1 0,1-1-1,0 1 1,0-1 0,0 1 0,0 0-1,0-1 1,1 1 0,-1-1-1,0 1 1,0-1 0,0 1-1,0-1 1,0 1 0,1-1 0,-1 1-1,0-1 1,1 0 0,-1 1-1,1 0 1,2 2 28,0 0 0,0 0 0,0-1-1,1 1 1,5 3 0,-7-5-2,0-1 0,1 1 0,-1 0 1,0-1-1,0 0 0,0 1 0,0-1 0,1 0 0,-1 0 1,0 0-1,0 0 0,0-1 0,1 1 0,2-2 0,34-11-116,-29 10 46,12-6 69,-1-1-1,39-23 0,34-33-133,-75 52 18,-17 13 84,1-2-20,0 1 0,0-1 0,1 1 0,-1 0 0,1 1 0,6-3 0,-9 3 11,0 1 0,1 0 0,-1 0 0,1 0-1,-1 0 1,0 0 0,1 0 0,-1 0 0,0 0 0,1 1-1,-1-1 1,0 0 0,1 1 0,-1-1 0,0 1 0,0 0-1,0-1 1,1 1 0,-1 0 0,0 0 0,0 0 0,0 0-1,0 0 1,1 1 0,6 8-56,-1 0 1,0 0 0,7 12-1,13 20 300,-53-53 324,20 6-564,0 1 0,0 0 0,0 1 1,0 0-1,-1-1 0,-12-3 0,17 7-7,-1-1 0,0 1 0,0 0 0,1 0-1,-1 0 1,0 0 0,0 0 0,0 0 0,1 1 0,-1-1 0,0 1 0,1 0 0,-1 0 0,0 0-1,1 0 1,-1 1 0,1-1 0,0 1 0,-4 1 0,1 2-10,-1 0 0,1 0 0,-1 0 0,2 1 0,-1 0 0,0 0 0,1 0 0,0 0 0,1 1 0,-1 0 0,1-1 0,1 1 0,-1 0 0,1 0 0,-2 13 0,3-12 32,0 1 0,1 0 0,0 0 1,0 0-1,1 0 0,0 0 0,0 0 0,1 0 0,0-1 0,1 1 1,0-1-1,6 14 0,-7-20 4,-1 0 0,0 0 0,1 0 0,-1 0 0,1 0 0,-1 0 1,4 2-1,-4-3-3,-1-1 1,1 1 0,0-1-1,0 1 1,-1-1 0,1 1 0,0-1-1,0 0 1,0 0 0,-1 1-1,1-1 1,0 0 0,0 0-1,0 0 1,0 0 0,0 0 0,0 0-1,-1 0 1,1 0 0,0 0-1,0 0 1,0-1 0,0 1-1,0 0 1,-1-1 0,1 1 0,0 0-1,1-1 1,3-3 17,0 0 0,-1 0-1,1-1 1,-1 1 0,1-1 0,3-6 0,24-38 105,-20 30-114,99-155-27,-110 173-3,-1 1 0,0-1 0,0 1 0,0 0 0,1-1-1,-1 1 1,0 0 0,1-1 0,-1 1 0,0 0 0,0-1 0,1 1-1,-1 0 1,1 0 0,-1-1 0,0 1 0,1 0 0,-1 0-1,1 0 1,-1 0 0,1-1 0,3 7-156,-3 15 16,-1-19 133,0 10 6,1-1-1,1 1 0,0 0 1,0-1-1,1 1 1,0-1-1,1 0 0,1 0 1,10 19-1,-12-25 33,0 0 0,1 0 0,0 0 1,0-1-1,0 1 0,0-1 0,1 0 0,0-1 0,6 5 0,-7-5-9,0-2-1,0 1 1,0 0-1,0-1 1,0 0-1,0 0 1,0 0 0,1 0-1,-1-1 1,0 0-1,1 1 1,-1-2-1,0 1 1,6-1-1,1-2 26,-1 0-1,1 0 1,0-1-1,-1-1 0,0 0 1,0 0-1,-1-1 1,1 0-1,-1 0 1,0-1-1,-1 0 0,12-14 1,-4 3 30,-1 0 0,0-2 0,-1 0-1,18-36 1,-16 21-23,-1-1-1,15-55 1,10-77-101,-12 43 78,-14 76-22,-7 24-22,0 0-1,-1-1 0,-2 0 0,2-30 0,-6 56 22,0 0 0,0 0-1,0 0 1,0-1 0,0 1 0,0 0 0,0 0 0,0 0 0,0 0-1,0-1 1,0 1 0,0 0 0,0 0 0,0 0 0,0-1 0,-1 1-1,1 0 1,0 0 0,0 0 0,0 0 0,0-1 0,0 1 0,0 0-1,0 0 1,-1 0 0,1 0 0,0 0 0,0-1 0,0 1 0,0 0-1,-1 0 1,1 0 0,0 0 0,0 0 0,0 0 0,0 0 0,-1 0-1,1 0 1,0 0 0,0 0 0,0 0 0,-1 0 0,1 0-1,0 0 1,-10 5-208,7-2 185,0 0 0,0 0 0,1 0 0,-1 1 0,1-1 0,0 1 0,0 0 0,0 0 0,-2 6 0,-12 45-174,14-46 179,-17 77-8,4 1 0,-6 137 0,20-195 50,1-1 0,7 44 0,-4-55 22,0 0 0,2 0 0,0 0 0,0-1-1,12 22 1,-16-36-22,0 0 0,0 0 0,0-1 0,0 1 0,0 0-1,1-1 1,-1 1 0,0 0 0,1-1 0,0 0 0,-1 1 0,1-1-1,0 0 1,0 0 0,2 2 0,-2-3-7,0 0 0,0 1-1,0-1 1,0 0 0,-1 0 0,1 0-1,0 0 1,0-1 0,0 1 0,0 0 0,0-1-1,-1 1 1,1-1 0,0 0 0,0 1 0,-1-1-1,1 0 1,2-2 0,27-24 107,-5 4-33,10-6-233,39-42 0,-74 69 129,-11 50-354,9-41 360,0 0 1,0 0-1,1 0 1,0 0 0,0 0-1,1 0 1,0 0-1,3 13 1,-3-17 17,-1-1 0,1 1 0,0 0 0,0-1-1,0 1 1,0-1 0,1 1 0,-1-1 0,1 0 0,0 1 0,-1-1 0,1 0 0,0 0 0,0 0 0,0-1-1,0 1 1,1 0 0,-1-1 0,0 1 0,1-1 0,-1 0 0,1 0 0,0 0 0,-1 0 0,6 1 0,-1-2 54,-1 0 1,1 0 0,0-1 0,-1 0 0,1 0 0,-1 0 0,0-1 0,10-4-1,51-25-19,-40 17-85,1 1 46,-1-1 0,-1-1 0,0-2 0,37-30 0,-59 44-25,0-1 0,0 0 0,1 1 0,-1 0 0,1 0 0,0 0 0,7-2 0,-12 5 21,0 0-1,1 0 0,-1 0 1,1 0-1,-1 0 0,0 0 1,1 0-1,-1 0 0,1 0 1,-1 1-1,0-1 0,1 0 1,-1 0-1,0 0 1,1 1-1,-1-1 0,0 0 1,1 0-1,-1 1 0,0-1 1,1 0-1,-1 1 0,0-1 1,0 0-1,0 1 0,1-1 1,-1 0-1,0 1 0,0-1 1,0 0-1,0 1 0,1-1 1,-1 1-1,0-1 1,0 0-1,0 1 0,0-1 1,0 1-1,0-1 0,0 0 1,0 1-1,-1 0 0,1 18-68,-4 0 60,2-13-4,1 0 0,0 1 1,0-1-1,0 0 0,1 1 0,0-1 0,1 13 0,-1-19 27,1 1 0,-1-1-1,0 1 1,0-1 0,0 1-1,0-1 1,0 1 0,1-1-1,-1 1 1,0-1 0,1 1-1,-1-1 1,0 0 0,1 1-1,-1-1 1,0 1 0,1-1-1,0 1 1,6-6 318,-5 3-333,47-40 317,-32 29-290,5-3-177,1 1-1,34-17 0,-53 30 118,1 0-1,-1 0 1,1 0 0,0 1-1,-1 0 1,1 0 0,5-1-1,-9 2 30,0 0 0,0 0-1,-1 0 1,1 0 0,0 0 0,0 1-1,0-1 1,-1 0 0,1 0 0,0 0-1,0 1 1,-1-1 0,1 0 0,0 1-1,-1-1 1,1 1 0,0-1 0,-1 1-1,2 0 1,-2 0 8,1 0 0,-1 0-1,0 0 1,1 0 0,-1 0 0,0 0-1,0 0 1,0 0 0,1 0 0,-1 0-1,0 0 1,-1 0 0,1 0 0,0 0-1,0 0 1,0 0 0,0-1 0,-1 1-1,1 0 1,-1 1 0,-12 28 109,9-22-118,0 0 1,1 1-1,-4 10 1,7-18 13,0-1 1,0 1 0,0 0 0,0 0-1,0 0 1,0 0 0,0 0 0,0 0 0,0-1-1,0 1 1,0 0 0,0 0 0,1 0-1,-1 0 1,0 0 0,0-1 0,1 1-1,-1 0 1,1 0 0,-1-1 0,1 1 0,-1 0-1,1-1 1,-1 1 0,1 0 0,0-1-1,-1 1 1,1-1 0,0 1 0,0-1-1,-1 1 1,1-1 0,0 0 0,0 1 0,0-1-1,0 0 1,-1 0 0,1 1 0,0-1-1,0 0 1,1 0 0,3 0 10,1 1-1,-1-1 1,0-1-1,11-1 1,27-5 88,-1-2 0,44-15 0,-65 17-83,-1-1-1,1-2 1,-2 0 0,0 0 0,34-26 0,12-22 43,-83 88-416,0-5 150,6-9 120,0-1 0,2 1 0,-11 22-1,18-32 89,1-1-1,0 1 1,0 0-1,1 0 1,-1 0-1,1-1 1,1 1-1,-1 0 1,1 0-1,0 0 1,0 0-1,1 0 1,0 0-1,2 11 1,-1-14 21,-1 0 0,0 0 1,1 0-1,-1 0 0,1 0 0,0 0 1,0 0-1,0-1 0,2 3 0,-3-4-13,0 0 0,0 0 0,0-1-1,-1 1 1,1 0 0,0-1 0,0 1-1,0-1 1,0 1 0,0-1 0,0 1-1,0-1 1,0 1 0,0-1 0,0 0-1,0 0 1,1 0 0,-1 0 0,0 0-1,0 0 1,0 0 0,0 0 0,0 0-1,0 0 1,0 0 0,0-1 0,0 1-1,1 0 1,-1-1 0,1 0 0,3-3 58,-1 0 0,1 0 0,-1 0 0,0 0 0,0-1 0,-1 0 1,1 0-1,-1 0 0,4-9 0,-1 1-32,0 0 1,7-26-1,-7 10-113,3-34-1,-2 16-93,-6 33-9,-2 10-79,-1 7 74,-2 10 3,-13 41-104,4 3 284,-6 61 0,3 57-161,6-65 52,6-61 133,-29 222 204,33-267-217,-3 11 75,0 0 0,-1-1 0,-10 26 0,13-36-69,0-1 0,-1 0 0,1 0 0,-1 0 0,0-1 0,0 1 0,0 0 0,0-1 0,-1 1 0,1-1 0,0 0 0,-1 1 0,0-1 0,0 0 0,1-1 0,-1 1 1,0-1-1,0 1 0,-1-1 0,1 0 0,0 0 0,0 0 0,-7 1 0,3-2 21,1-1 0,-1 0 0,0 0 1,1 0-1,-12-4 0,-33-14 143,41 15-175,-18-8 29,0-2 0,1 0 1,0-2-1,-45-36 0,64 45-46,0 1 0,1-1 1,1 0-1,-1-1 0,1 0 0,0 0 0,1 0 0,0 0 0,0-1 0,-6-16 0,10 21-1,-1 0-1,1 0 1,1 0-1,-1-1 0,1 1 1,-1 0-1,1 0 1,0 0-1,0 0 0,1 0 1,0-1-1,-1 1 1,1 0-1,1 0 0,-1 0 1,0 0-1,1 1 1,0-1-1,0 0 0,0 1 1,0-1-1,1 1 1,-1 0-1,1-1 0,0 1 1,0 1-1,6-5 1,-2 1-11,1 1 0,0 0 0,1 1 1,-1 0-1,1 0 0,15-4 0,56-10-33,-69 16 56,126-19-3379,-45 11-7027,-73 10 7514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3:18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3 6464,'-27'-3'2944,"9"11"-2560,13-8 0,5 4-224,9-1-128,-5 2-32,6-2 0,-1-3-3616,-1 5 1984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26:20.3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131 156 2720,'-1'0'334,"0"1"0,0-1-1,0 1 1,0-1 0,0 1 0,-1-1 0,1 0 0,0 1 0,-2-1-1,1 0-148,0 0-1,1 1 0,-1-1 0,1 1 0,-1-1 0,0 1 0,1 0 0,-1 0 0,1 0 0,-1-1 1,1 1-1,0 0 0,-2 2 0,-25 19 268,16-11-304,-16 18 0,25-25-98,0 0 1,0 0-1,1 0 0,-1 0 1,1 0-1,0 1 1,0-1-1,0 1 0,-2 8 1,4-11 1,0 0 0,0 0 0,0 1 1,0-1-1,0 0 0,0 0 0,1 0 1,-1 0-1,1 0 0,0 0 1,0 0-1,0 0 0,0 0 0,0 0 1,0 0-1,0 0 0,0 0 0,1-1 1,-1 1-1,1-1 0,-1 1 0,1-1 1,3 3-1,-3-2 50,1-1 1,-1 1-1,1-1 1,0 0-1,-1 0 1,1 1-1,0-2 1,0 1-1,-1 0 1,1-1-1,0 1 0,0-1 1,0 0-1,0 0 1,0 0-1,0 0 1,3-1-1,0-1-15,0 1-1,0-1 1,-1 0-1,1 0 1,-1-1-1,0 1 0,1-1 1,-1-1-1,0 1 1,-1-1-1,1 0 1,-1 0-1,0 0 1,0 0-1,0-1 1,0 1-1,-1-1 0,4-7 1,2-2-12,-1-1 0,7-21-1,-13 31-57,-1 0 0,1 0 0,-1 0 0,0 0-1,-1 0 1,1 0 0,-1-1 0,0 1-1,0 0 1,-1 0 0,1 0 0,-2-6 0,1 9-26,1 1 0,-1 0 0,0-1 0,1 1 0,-1 0 0,0-1 0,0 1 0,1 0 0,-1 0 0,0 0 0,0 0 0,0 0 0,-1 0 0,1 0 0,0 0 0,0 0 0,0 1 0,-1-1 0,1 0 0,0 1 0,-1-1 0,1 1 0,0 0 0,-3-1 0,1 0-50,0 1 0,0 0-1,0 0 1,0 0 0,0 0 0,0 1 0,0-1-1,0 1 1,1 0 0,-1 0 0,-5 2-1,6-2 17,0 0-1,0 0 1,0 0-1,0 0 0,1 0 1,-1 1-1,0-1 0,1 1 1,-1-1-1,1 1 1,0-1-1,-1 1 0,1 0 1,0 0-1,0-1 0,-1 4 1,2-4 31,0 1-1,-1-1 1,1 1 0,0 0 0,0-1-1,0 1 1,0-1 0,1 1 0,-1-1 0,0 1-1,1-1 1,-1 1 0,1-1 0,-1 1-1,1-1 1,0 0 0,-1 1 0,1-1 0,0 0-1,0 1 1,0-1 0,0 0 0,0 0-1,0 0 1,2 1 0,1 1 71,-1 0 0,1-1 0,-1 1 0,1-1 0,0 0 0,0-1 1,0 1-1,0-1 0,0 1 0,0-1 0,1 0 0,-1-1 0,0 1 0,1-1 0,-1 0 0,0 0 0,1 0 1,-1 0-1,0-1 0,1 0 0,6-2 0,0 0 123,0-1 0,1-1 1,-2 0-1,1 0 0,-1-1 1,17-12-1,-4-1 317,31-34 1,-6 6-86,-8 10-297,-39 54-149,-1 186 11,0-193 64,0 0-1,1 0 1,0 1 0,1-1-1,5 18 1,-6-26-57,0 1 0,0-1 1,0 0-1,0 1 0,0-1 1,0 0-1,1 0 0,-1 1 0,1-1 1,0 0-1,-1-1 0,1 1 1,0 0-1,0 0 0,0-1 1,1 1-1,-1-1 0,0 0 0,0 1 1,1-1-1,-1 0 0,1-1 1,-1 1-1,1 0 0,-1-1 1,1 1-1,4-1 0,61-1-4978,-20-6-1322</inkml:trace>
</inkml:ink>
</file>

<file path=ppt/ink/ink3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3:18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22 130 6400,'-21'-8'2880,"34"4"-2496,-5 1 704,10 3-672,9-8 416,9 0-512,21-12 320,5 8-352,22-7 0,2 6-192,-3-2 224,-7 7-192,-9-1-1504,-15 6 704</inkml:trace>
</inkml:ink>
</file>

<file path=ppt/ink/ink3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3:18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20 7968,'-27'-11'3616,"27"6"-3136,5 1-352,-2 8-160,7-4 224,8 0-96</inkml:trace>
</inkml:ink>
</file>

<file path=ppt/ink/ink3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3:22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1076 3488,'0'0'70,"0"0"0,0 0 0,-1 0 0,1 0 0,0 0 0,0 0-1,0 0 1,0 0 0,-1 0 0,1 0 0,0 0 0,0 0 0,0 0 0,0-1 0,-1 1 0,1 0 0,0 0 0,0 0 0,0 0 0,0 0 0,0 0 0,-1 0-1,1 0 1,0 0 0,0-1 0,0 1 0,0 0 0,0 0 0,0 0 0,0 0 0,0 0 0,-1-1 0,1 1 0,0 0 0,0 0 0,0 0 0,0 0 0,0 0-1,0-1 1,0 1 0,0 0 0,0 0 0,0 0 0,0 0 0,0-1 0,0 1 0,0 0 0,0 0 0,0 0 0,0 0 0,0-1 0,0 1 0,1 0 0,-1 0-1,0 0 1,0 0 0,0 0 0,0-1 0,0 1 0,0 0 0,0 0 0,0 0 0,1 0 0,-1 0 0,0 0 0,0-1 0,14-14 1938,1-2-846,21-32 989,71-73 0,-70 83-1688,-2-1-1,51-77 1,-64 80-283,-1 0-1,25-65 1,-46 101-182,0 1 1,0-1 0,0 1-1,1 0 1,-1-1-1,0 1 1,0-1-1,1 1 1,-1-1 0,0 1-1,0 0 1,1-1-1,-1 1 1,0 0-1,1-1 1,-1 1-1,0 0 1,1 0 0,-1-1-1,1 1 1,-1 0-1,0 0 1,1 0-1,-1-1 1,1 1 0,-1 0-1,1 0 1,-1 0-1,0 0 1,1 0-1,-1 0 1,1 0 0,-1 0-1,1 0 1,-1 0-1,1 0 1,-1 0-1,1 0 1,-1 1 0,0-1-1,1 0 1,3 2-17,0 0 0,0 0 0,0 1 0,5 4 0,-4-4 4,-1 0 0,1 1-1,-1 0 1,0 0-1,0 0 1,-1 0 0,1 0-1,-1 1 1,0 0-1,0-1 1,-1 1 0,1 0-1,-1 1 1,0-1-1,0 0 1,-1 1 0,0-1-1,0 1 1,1 6-1,-4 10 49,-1 1-1,0-1 0,-2 0 1,-13 40-1,-4 14-184,21-73 171,1 0 0,-1-1-1,1 1 1,-1 0-1,1 0 1,0 0 0,0 0-1,0 0 1,1-1-1,-1 1 1,0 0 0,1 0-1,0 0 1,0-1-1,0 1 1,0 0 0,0-1-1,1 1 1,-1-1-1,1 0 1,-1 1 0,1-1-1,0 0 1,0 0-1,0 0 1,0 0 0,0 0-1,1 0 1,-1-1-1,0 1 1,1-1 0,-1 0-1,1 1 1,0-1-1,-1-1 1,1 1 0,0 0-1,0 0 1,4 0-1,7-1 52,0-1 0,-1 0 0,1 0 0,-1-1 0,0-1 0,1 0 0,-1-1 0,-1-1-1,1 0 1,13-7 0,15-11-39,60-43-1,-65 41 60,76-57-35,-87 63-32,4-5-7,34-36 1,-49 46-53,-3 1 31,-10 9 2,-10 6-14,-6 6-2,1 1 0,1 0 0,-1 1-1,2 0 1,-16 16 0,-9 8 15,5-9 10,2 2-1,1 1 0,1 1 0,2 2 1,-26 38-1,49-66 25,2 1 0,-1 0 0,0-1 0,1 1 0,-1 0 0,1 0 0,0 0 0,0 0 0,1 0 0,-1 0 0,1 4 0,0-7-20,0 0 1,0 0-1,0 0 0,0 0 1,1 0-1,-1 0 1,0 0-1,1 0 0,-1 0 1,0-1-1,1 1 1,-1 0-1,1 0 0,0 0 1,-1-1-1,1 1 1,-1 0-1,1-1 0,0 1 1,1 0-1,-1 0 2,1 0-1,-1-1 1,1 1 0,-1-1-1,1 0 1,0 1 0,-1-1-1,1 0 1,-1 0 0,1 0-1,0 0 1,-1 0 0,1-1-1,0 1 1,-1 0 0,3-2-1,21-6 144,-1-2 0,0-1 0,0-1-1,32-23 1,-46 28-125,0 0 1,-1-1-1,0 0 0,0-1 0,-1 0 1,0 0-1,10-17 0,-6 8-103,-2-1 0,0 0 1,9-27-1,-14 26-8,-5 16-6,-5 12-58,1 3 79,0 1-1,0-1 1,1 1 0,-3 18-1,6-26 68,-1-1 0,1 0 0,0 0-1,0 0 1,0 1 0,1-1 0,-1 0 0,1 0 0,0 0 0,0 0 0,0 0-1,0 0 1,0 0 0,1 0 0,-1 0 0,1 0 0,0 0 0,-1-1-1,2 1 1,-1-1 0,0 0 0,0 1 0,5 2 0,0-1 35,0 0 0,0-1 0,0 0 0,1 0 0,-1 0 0,1-1 0,-1 0 1,13 1-1,-4-2 16,-1 0 1,0 0 0,22-4 0,-26 2-70,1-2 1,-1 1-1,0-1 0,0-1 1,13-6-1,47-29 11,-58 32 88,231-156 178,-223 148-242,-11 8-18,1-1-1,-1 0 1,14-16 0,-18 16-38,-9 8-14,-15 12-16,-51 48-10,-72 79-1,131-129 50,-4 5 14,0 0 0,1 0 0,1 1 0,1 0 0,-13 24 0,23-39 20,1 0 1,-1 1-1,1-1 0,-1 0 0,1 0 0,0 0 0,-1 1 0,1-1 0,0 0 0,0 0 0,0 1 0,0-1 0,0 0 0,0 0 0,1 2 1,4 0 117,6-6 17,10-9-90,3 0 21,-1-1 0,0 0 0,-1-2 0,27-24 0,-18 7-104,-2-1 0,0-2 0,34-56 0,-11 8 197,-4-3 0,42-107 1,-76 156-245,-2-1 1,8-46 0,-19 77 42,0-1 1,0 0-1,-1 0 1,0 0-1,-1-12 1,1 20 27,0-1 0,0 1 0,0-1 0,-1 1 0,1-1 0,0 0 0,0 1 0,0-1 1,0 1-1,0-1 0,-1 1 0,1-1 0,0 1 0,-1-1 0,1 1 0,0 0 0,-1-1 0,1 1 0,0-1 1,-1 1-1,1 0 0,-1-1 0,1 1 0,-1 0 0,1 0 0,-1-1 0,0 1-3,0 0 0,0 0 0,0 0 0,0 0 0,0 0 0,0 0 0,0 0 0,0 0 0,0 1 0,0-1-1,0 0 1,1 1 0,-1-1 0,-1 1 0,-4 3-47,0 0-1,0 0 0,-6 7 1,10-10 37,-17 18-61,-18 20 0,28-27 70,-11 11-46,2 1 0,1 2 0,1-1 0,-24 52 0,19-26 6,-25 92-1,39-117 55,2-1 0,0 1 0,-1 46 0,6-61 18,0 0-1,1 0 0,0 0 1,1 0-1,0 0 0,1 0 1,0-1-1,0 1 0,1-1 1,1 0-1,8 16 0,-8-20 20,0 1-1,1-1 0,-1 0 1,1 0-1,0-1 0,1 0 0,-1 0 1,1 0-1,0-1 0,0 0 1,1-1-1,-1 1 0,1-1 0,0-1 1,-1 1-1,1-1 0,0-1 1,0 1-1,1-1 0,-1-1 0,0 0 1,0 0-1,0 0 0,1-1 1,-1 0-1,0-1 0,0 0 1,0 0-1,-1-1 0,1 0 0,0 0 1,-1-1-1,0 1 0,0-2 1,0 1-1,0-1 0,-1 0 0,6-6 1,-1-1-16,-1 0 0,0-1-1,-2 0 1,13-23 0,23-61-6,-33 70 49,9-11-386,-23 78-155,-11 33 297,-5 21 209,17-77 4,1-1 1,0 0-1,3 29 1,-2-42-10,0 1 0,1 0 0,0-1 0,0 1 0,0 0 0,0-1 0,3 6 0,-3-8-1,-1 0 0,1 0 0,0 0 0,0 0 0,-1-1 0,1 1 0,0 0 0,0 0 0,0-1 0,0 1 0,0-1 0,0 1 0,0-1-1,0 1 1,0-1 0,0 0 0,0 1 0,0-1 0,0 0 0,0 0 0,1 0 0,-1 0 0,0 0 0,0 0 0,0 0 0,0 0 0,0 0 0,0-1-1,0 1 1,2-1 0,10-4 53,0 0-1,0-1 0,0-1 0,-1 0 0,15-11 0,-12 9-38,50-38-79,95-86 0,-155 128 5,-2 2 0,0 0-1,0 1 0,0-1 0,7-3 0,-10 6 32,0 0 0,1 0 0,-1 0 0,0-1 0,0 1-1,1 0 1,-1 0 0,0 0 0,0 0 0,0 0 0,1 0-1,-1 0 1,0 0 0,0 0 0,1 0 0,-1 0 0,0 0 0,0 0-1,1 0 1,-1 0 0,0 0 0,0 1 0,0-1 0,1 0-1,-1 0 1,0 0 0,0 0 0,0 0 0,1 0 0,-1 1 0,0-1-1,0 0 1,0 0 0,0 0 0,1 1 0,-1-1 0,0 0-1,0 0 1,0 0 0,0 1 0,0-1 0,0 0 0,0 0 0,0 0-1,0 1 1,0-1 0,0 0 0,0 0 0,0 1 0,0-1-1,0 0 1,0 0 0,0 1 0,0-1 0,0 0 0,0 1 0,-2 14-20,1-15 18,-5 22-55,-11 26 0,10-32 81,1 1-1,0 0 1,-3 24 0,8-38-3,2-1 0,-1 1 0,0-1 0,0 1 0,1-1 0,-1 0 0,1 1 0,0-1 0,0 0 0,0 0 0,0 0 0,0 1 0,0-1 1,1 0-1,-1 0 0,0-1 0,1 1 0,0 0 0,-1 0 0,1-1 0,0 1 0,0-1 0,0 1 0,0-1 0,0 0 0,0 0 0,1 0 0,-1 0 0,0 0 0,1-1 0,-1 1 0,0-1 0,1 1 0,-1-1 0,5 0 0,0-1 23,1 0 0,-1-1 0,0 0 0,1-1 0,-1 1 0,-1-1 0,1 0 1,0-1-1,-1 0 0,1 0 0,-1 0 0,9-10 0,1-2-22,0-2 0,22-33 0,-25 33-38,-11 15 2,1 0 0,-1 0 0,1 0 0,-1 0 0,1 0 0,0 0 0,4-2 0,-7 5 11,0 0 0,1-1 0,-1 1 0,0 0 0,0 0 0,1 0 0,-1 0 0,0 0 0,0 0 0,1 0 0,-1 0 0,0 0 0,0 0 0,1 0 0,-1 0 0,0 0 0,0 0 0,1 0 0,-1 0 0,0 0 0,0 0 0,1 0 0,-1 1 0,0-1 0,0 0 0,0 0 0,1 0 0,-1 0 0,0 0 0,0 1 0,0-1 0,1 0 0,-1 0 0,0 0 0,0 1 0,1 1-19,-1-1-1,1 1 1,-1 0-1,1-1 1,-1 1-1,0 0 0,0-1 1,1 1-1,-2 2 1,1 18-23,0-2 53,0 1 1,1-1-1,1 1 1,8 36-1,-10-56 13,0 0-1,1 0 1,-1 0-1,0 0 1,1 0 0,-1 0-1,0 0 1,1 0 0,-1 0-1,1 0 1,-1 0-1,1 0 1,0 0 0,-1-1-1,1 1 1,0 0 0,0 0-1,-1-1 1,1 1-1,0 0 1,0-1 0,0 1-1,0-1 1,0 1-1,0-1 1,0 0 0,0 1-1,0-1 1,0 0 0,0 0-1,0 0 1,0 0-1,0 0 1,0 0 0,0 0-1,0 0 1,0 0 0,0 0-1,0 0 1,0-1-1,0 1 1,2-1 0,8-5 104,1 0 0,-1-1 1,15-12-1,-10 7-73,6-6-33,0 0 1,-1-2-1,-1 0 1,22-29-1,-14 12-80,42-75 0,-68 108 28,1-2 4,0 1-1,1-1 1,6-8-1,-10 14 31,0 0-1,1-1 0,-1 1 1,1-1-1,-1 1 0,1 0 1,-1-1-1,0 1 0,1 0 1,-1-1-1,1 1 1,0 0-1,-1 0 0,1 0 1,-1-1-1,1 1 0,-1 0 1,1 0-1,-1 0 0,2 0 1,-1 0-3,-1 1 0,1-1 1,-1 0-1,1 1 0,-1-1 0,1 1 1,-1-1-1,1 1 0,-1-1 0,1 1 1,-1-1-1,0 1 0,1 0 0,-1-1 1,0 1-1,1 0 0,-1-1 0,0 1 1,0 0-1,0-1 0,1 2 0,2 16-1,-1 0 0,-1 0 0,0 0 0,-1 0 0,-5 33 0,3-38 10,0-1 0,-1 0 0,-1 1 0,0-1 0,0 0 0,-1 0 0,-1-1 0,0 0 0,-1 0 0,0 0 0,0-1 0,-1 0 0,-14 14 0,19-22 44,0 1 0,-1-1 0,1 1-1,-1-1 1,0 0 0,1-1 0,-1 1-1,0-1 1,0 1 0,0-1 0,0 0-1,0-1 1,-1 1 0,-4-1 0,5 0-19,1 0 0,-1 0 0,1-1-1,0 1 1,-1-1 0,1 0 0,0 0 0,0 0 0,0 0 0,0-1 0,0 1 0,0-1 0,0 0 0,0 0 0,0 0 0,1 0-1,-1 0 1,-4-5 0,5 4-84,-15-17-56,14 10-5,3 10 111,0 0-1,0-1 0,0 1 1,0 0-1,0 0 1,0 0-1,1-1 0,-1 1 1,0 0-1,0 0 1,0 0-1,0-1 0,1 1 1,-1 0-1,0 0 1,0 0-1,0 0 0,1-1 1,-1 1-1,0 0 1,0 0-1,0 0 0,1 0 1,-1 0-1,0 0 1,0 0-1,1 0 0,-1 0 1,0 0-1,0 0 1,1 0-1,-1 0 0,0 0 1,0 0-1,1 0 1,7 0-27,-1 1 1,1 1 0,11 2-1,18 4 8,137 29 1070,-87-15-367,-74-19-575,0-1 0,0-1 0,0 0 0,0 0 0,0-1 0,0-1 0,1 0 0,-1-1 1,0-1-1,-1 0 0,15-4 0,-6-1-280,69-25 1021,-80 28-1506,0 0 1,0 0 0,0-1-1,0-1 1,-1 0 0,10-9-1,-9 7-1562</inkml:trace>
</inkml:ink>
</file>

<file path=ppt/ink/ink3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3:22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62 8384,'-39'-39'3808,"21"28"-3328,9 2 2016,5 9-1472,-6-3 575,10 6-959,-8-3 256,3 0-800,10 0-64,-1 0-128,10 9 64</inkml:trace>
</inkml:ink>
</file>

<file path=ppt/ink/ink3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3:23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34 5216,'0'-1'65,"0"1"1,0 0-1,0 0 1,-1-1-1,1 1 1,0 0-1,0 0 1,0 0-1,0-1 0,0 1 1,0 0-1,0 0 1,0-1-1,0 1 1,0 0-1,0-1 1,0 1-1,0 0 1,0 0-1,0-1 1,0 1-1,0 0 1,0 0-1,0-1 0,0 1 1,0 0-1,1 0 1,-1-1-1,0 1 1,8-1 2727,-3 1 439,-5 23 181,-4-14-2468,3-6-527,2-4 11,4-19 366,-1 14-758,0-1 0,1 1 1,8-9-1,-12 12-282,-1 2 79</inkml:trace>
</inkml:ink>
</file>

<file path=ppt/ink/ink3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3:40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13 2496,'1'0'90,"-1"0"0,0 0 0,0 0 0,0 0 0,1 0 0,-1 0 0,0 0-1,0 0 1,0-1 0,1 1 0,-1 0 0,0 0 0,0 0 0,0 0 0,1 0 0,-1 0 0,0-1 0,0 1 0,0 0 0,0 0 0,1 0 0,-1 0 0,0-1-1,0 1 1,0 0 0,0 0 0,0 0 0,0-1 0,0 1 0,0 0 0,0-1 0,0 0 1315,0 3-1406,0-1 519,-8-9 1012,6 11-431,2-7 1281,0 4-2339,0 0-3,-6 0 591,6 1-638,1-1 1,-1 1-1,1-1 0,-1 0 1,1 1-1,-1-1 0,0 1 0,1-1 1,-1 1-1,0-1 0,0 1 1,1-1-1,-1 1 0,0 0 1,0-1-1,0 1 0,1-1 1,-1 1-1,0 0 0,0-1 1,0 1-1,0-1 0,0 2 1,1 20 56,-1-15-43,35 231 465,-19-141-196,7 35 44,14 93 409,-6-25-164,-28-184-282,0 0 0,-1 22 0,-2-37 71,-4-6 693,1-7-2196,0 1 0,1-1 0,1 0-1,-1 0 1,2 0 0,0-13 0,2-12-945</inkml:trace>
</inkml:ink>
</file>

<file path=ppt/ink/ink3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3:41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50 443 3648,'-7'-6'427,"6"4"-325,-1 1-1,1 0 0,-1-1 0,1 1 1,-1-1-1,1 0 0,0 1 0,0-1 1,0 0-1,0 0 0,-1-2 1,-3-10 542,0 1 0,1-1 1,1 0-1,0 0 1,-2-22-1,4 20-372,0-1 0,2 1 0,0-1 0,1 1 1,0 0-1,1-1 0,8-22 0,-8 30-222,1 1-1,0-1 1,0 1 0,1 0-1,0 0 1,0 0 0,0 1 0,1 0-1,1 0 1,-1 1 0,1-1-1,0 1 1,0 1 0,16-10 0,-10 8 5,0 2 0,0-1 0,1 2 0,-1 0 1,1 0-1,0 2 0,0-1 0,0 2 1,0 0-1,0 0 0,17 3 0,-22-1-5,0 0 0,-1 1 0,1 0 0,0 0-1,0 1 1,-1 1 0,0-1 0,9 6 0,-11-5-5,-1-1 1,1 1 0,-1 1-1,0-1 1,-1 1 0,1 0-1,-1 0 1,0 0-1,0 0 1,0 1 0,5 11-1,-5-5 90,1 0 0,-2 0 0,0 0 0,0 1 0,-1-1 0,-1 1 0,0-1 0,0 1 0,-3 24 0,-1-19 45,0 0 0,0 0-1,-2 0 1,0-1 0,-1 0-1,-12 23 1,8-23-78,-1 0 0,0 0 0,-1-1 1,-1-1-1,-1 0 0,-17 15 0,23-23 11,-1 0 0,0 0 1,-15 8-1,19-13-50,1 1 0,-1-1 0,0 0 0,0-1 0,0 1 0,-1-1 0,1 0 0,0 0-1,-6 0 1,10-1-130,0 0-1,1 0 0,-1 0 0,0 0 1,1 0-1,-1-1 0,1 1 0,-1 0 1,0 0-1,1 0 0,-1 0 0,1-1 1,-1 1-1,1 0 0,-1-1 0,1 1 1,-2-1-1,10 1-5176,-1 4 3484</inkml:trace>
</inkml:ink>
</file>

<file path=ppt/ink/ink3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3:47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169 107 1472,'0'-19'3547,"-10"5"-892,8 12-2436,1-1-1,-1 0 0,0 0 0,0 1 1,0-1-1,0 1 0,0 0 0,-1 0 0,1 0 1,-6-4-1,7 6-204,0-1-1,0 0 1,0 0-1,0 1 1,-1-1-1,1 0 1,0 1 0,-1 0-1,1-1 1,0 1-1,-1 0 1,1-1 0,0 1-1,-1 0 1,1 0-1,0 0 1,-1 0 0,1 0-1,-1 1 1,1-1-1,0 0 1,-1 1-1,1-1 1,0 0 0,0 1-1,-1 0 1,1-1-1,-2 2 1,0 1-31,0 1 0,1-1 0,-1 1 0,1-1 0,-1 1 0,1 0 0,0 0 0,1 0 0,-1 0 0,1 0 0,0 1 0,0-1 0,0 0 0,0 1 0,1-1 1,-1 0-1,1 1 0,0-1 0,1 0 0,-1 1 0,1-1 0,0 0 0,0 1 0,0-1 0,1 0 0,-1 0 0,1 0 0,0 0 0,0 0 0,1 0 0,-1-1 0,5 6 0,-6-8 91,0 0-1,0 0 1,0-1 0,1 1-1,-1 0 1,0 0 0,0-1-1,1 1 1,-1-1 0,0 1 0,1-1-1,-1 0 1,1 1 0,-1-1-1,0 0 1,1 0 0,-1 0-1,1 0 1,-1 0 0,1 0-1,-1-1 1,0 1 0,1 0-1,-1-1 1,0 1 0,1-1-1,-1 1 1,2-2 0,-1 1 20,0 0 0,0 0 1,0-1-1,0 1 0,-1 0 0,1-1 0,0 0 1,-1 1-1,1-1 0,-1 0 0,1 0 0,-1 0 1,0 0-1,0 0 0,0 0 0,1-3 1,-1-1-46,0-1 1,-1 1-1,1-1 1,-1 1 0,-1-1-1,1 1 1,-1-1-1,0 1 1,-1-1 0,0 1-1,0 0 1,0-1-1,0 1 1,-1 0 0,0 1-1,-1-1 1,1 0-1,-1 1 1,-6-7 0,10 12-77,-1-1 0,0 0 0,0 0 0,0 1 0,0-1 0,0 1 0,1-1 0,-1 1 0,0-1 0,0 1 0,0-1 0,0 1 0,0 0 1,-1 0-1,1 0 0,0-1 0,0 1 0,0 0 0,0 0 0,0 0 0,0 1 0,0-1 0,0 0 0,0 0 0,0 0 0,0 1 0,0-1 1,0 1-1,0-1 0,0 1 0,0-1 0,0 1 0,0-1 0,0 1 0,1 0 0,-1-1 0,0 1 0,-1 2 0,-1 0-70,0 1-1,0 0 1,0 0-1,1 1 0,0-1 1,-4 10-1,0 4 53,-5 24 1,9-36 50,1 0 1,0 1-1,1-1 1,0 1-1,0-1 1,0 1-1,2 8 1,-1-12 66,0 1-1,0-1 1,1 0 0,-1 0-1,1 0 1,0 0 0,-1 0 0,1-1-1,1 1 1,-1 0 0,0-1-1,1 0 1,-1 1 0,1-1-1,-1 0 1,1 0 0,4 1 0,-6-2-24,1 0 0,-1-1 1,0 1-1,1-1 1,-1 1-1,1-1 1,0 1-1,-1-1 1,1 0-1,-1 0 1,1 0-1,-1 0 0,1 0 1,0 0-1,-1 0 1,1-1-1,-1 1 1,1-1-1,-1 1 1,1-1-1,-1 1 1,1-1-1,-1 0 0,0 1 1,1-1-1,-1 0 1,0 0-1,0 0 1,0 0-1,0-1 1,1 1-1,-1 0 0,-1 0 1,1-1-1,0 1 1,0 0-1,0-1 1,0-1-1,2-4-17,0-1 0,-1 0 0,0 0-1,0-1 1,-1 1 0,0 0 0,0 0-1,-1-1 1,0 1 0,-1 0 0,0-1-1,0 1 1,0 0 0,-1 0 0,-1 0 0,1 0-1,-1 0 1,-1 0 0,1 1 0,-1-1-1,0 1 1,-1 0 0,-7-9 0,11 15-44,0 0 0,0 0 0,0 0-1,0-1 1,0 1 0,-1 0 0,1 0 0,0 0 0,0 1 0,-1-1 0,1 0 0,-1 0 0,1 1 0,-1-1-1,1 1 1,-1-1 0,1 1 0,-1 0 0,1-1 0,-1 1 0,1 0 0,-1 0 0,1 0 0,-1 0 0,0 1-1,1-1 1,-1 0 0,1 1 0,-1-1 0,1 1 0,-1-1 0,1 1 0,0-1 0,-1 1 0,1 0 0,0 0 0,-1 0-1,1 0 1,0 0 0,0 0 0,0 0 0,0 0 0,0 1 0,-1 1 0,-2 2-15,0 1 1,0 0 0,1 0-1,0 1 1,0-1-1,1 0 1,-3 11-1,1 1-88,-3 30-1,7-43 99,0 0-1,0 0 0,0 0 1,0 1-1,1-1 1,0 0-1,0 0 1,1 0-1,-1 0 0,4 5 1,-5-8 36,1 0 0,0 0-1,1 0 1,-1 0 0,0 0 0,0-1 0,1 1-1,-1 0 1,1-1 0,0 1 0,-1-1 0,1 1 0,0-1-1,0 0 1,0 0 0,0 0 0,0 0 0,0 0 0,0 0-1,0 0 1,0-1 0,1 1 0,-1-1 0,4 1 0,-2-1 50,0 0 0,-1-1 1,1 1-1,0-1 1,0 1-1,0-1 1,0 0-1,-1-1 1,1 1-1,-1-1 1,1 1-1,-1-1 1,1 0-1,-1 0 1,0-1-1,0 1 1,0-1-1,0 0 1,3-4-1,-3 4-22,-1-1-1,0 1 1,0-1 0,0 0-1,-1 0 1,0 1 0,1-1-1,-1 0 1,0 0 0,-1-1-1,1 1 1,-1 0 0,0 0-1,0 0 1,0 0-1,0 0 1,-3-9 0,2 5-45,-1 0 1,0 0 0,-1 0-1,0 0 1,0 0 0,-1 1-1,-7-12 1,11 18-10,-1 1 0,1-1 0,0 1 0,0-1-1,-1 1 1,1 0 0,0-1 0,-1 1 0,1-1 0,-1 1 0,1 0 0,0-1-1,-1 1 1,1 0 0,-1 0 0,1-1 0,-1 1 0,1 0 0,-1 0-1,1 0 1,-1 0 0,1-1 0,-1 1 0,1 0 0,-1 0 0,1 0 0,-1 0-1,1 0 1,-1 0 0,1 0 0,-1 0 0,1 1 0,-1-1 0,1 0 0,-1 0-1,1 0 1,-1 1 0,1-1 0,-1 0 0,1 0 0,-1 1 0,1-1-1,-1 0 1,1 1 0,-1 0 0,1-1-42,-1 1-1,1 0 1,-1 0-1,1 0 1,0 0-1,-1 0 1,1-1-1,0 1 1,0 0-1,-1 0 1,1 0-1,0 0 1,0 0-1,0 0 1,0 0-1,0 0 1,0 0-1,1 0 1,-1 0 0,0 0-1,0 0 1,1-1-1,-1 1 1,1 0-1,-1 0 1,1 1-1,15 17-3608,5 5 1002</inkml:trace>
</inkml:ink>
</file>

<file path=ppt/ink/ink3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3:49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0 351 2496,'0'-19'3433,"0"11"-1331,0 7-1405,0 2-407,0 0 260,0-8 1012,0 2-324,1 3-1131,0 1 1,-1-1 0,1 1-1,0 0 1,0 0-1,0-1 1,1 1 0,-1 0-1,0 0 1,0 0 0,0 0-1,3-1 1,3-3 173,-1-1-135,-1 0 0,0-1 0,0 0 0,0 0 0,-1 0 0,0 0 0,-1-1 0,1 0 1,3-12-1,-2 1 30,0-1 0,4-37 0,-5-55-432,4 138-155,21 181 703,-17-101 83,-8-82-270,13 42 1,-3-16 83,-14-49-163,1 1 0,-1-1 0,1 1 1,-1-1-1,1 1 0,0-1 0,-1 1 0,1-1 0,0 1 1,1 1-1,-1-3 123,-2 8 624,-84-8-773,81 1-9,-1 0-1,0 0 1,1 1 0,-1-1-1,1 1 1,-1 0-1,1 1 1,-8 4-1,13-7 8,-1 0 0,0-1 0,0 1 0,0 0 0,0 0 0,1 0 0,-1 0-1,0 1 1,0-1 0,0 0 0,0 0 0,1 0 0,-1 0 0,0 0 0,0 0 0,0 0 0,0 0 0,0 0 0,0 0 0,1 0-1,-1 0 1,0 1 0,0-1 0,0 0 0,0 0 0,0 0 0,0 0 0,0 0 0,1 0 0,-1 1 0,0-1 0,0 0-1,0 0 1,0 0 0,0 0 0,0 0 0,0 1 0,0-1 0,0 0 0,0 0 0,0 0 0,0 0 0,0 1 0,0-1 0,0 0-1,0 0 1,0 0 0,0 0 0,0 0 0,0 1 0,0-1 0,-1 0 0,1 0 0,0 0 0,0 0 0,0 0 0,0 1-1,0-1 1,0 0 0,0 0 0,0 0 0,-1 0 0,1 0 0,0 0 0,0 0 0,0 0 0,0 0 0,-1 1 0,16 1 146,-13-2-124,14 0 35,0 0 0,1-1-1,-1 0 1,0-2-1,18-4 1,10-1 97,6 4 43,-39 4-108,-1-1 0,1 1 0,-1-2 0,18-4 0,-27 6-227,0-1 0,1 0 0,-1 0 1,0 0-1,1 0 0,-1 0 0,0 0 1,0 0-1,0 0 0,0 0 0,2-3 1,-2 3-886,0 0 0,0-1 0,8-5-5124,3 5 2229</inkml:trace>
</inkml:ink>
</file>

<file path=ppt/ink/ink3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3:55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57 1248,'-4'-2'414,"8"4"1903,9-15 2956,-13 9-3939,-8 6-240,8-2-1116,0 0 1,-1 0 0,1 0-1,0 0 1,0 0-1,0 0 1,0 0-1,-1 0 1,1 0-1,0 0 1,0 0 0,0 0-1,0 0 1,-1 0-1,1 0 1,0 0-1,0 0 1,0 0-1,0 0 1,0 0 0,-1 1-1,1-1 1,0 0-1,0 0 1,0 0-1,0 0 1,0 0-1,0 1 1,0-1 0,0 0-1,-1 0 1,1 0-1,0 0 1,0 0-1,0 1 1,0-1 0,0 0-1,0 0 1,0 0-1,0 0 1,0 1-1,0-1 1,0 0-1,0 0 1,0 0 0,0 0-1,0 1 1,0-1-1,0 0 1,1 0-1,13 11 145,-12-9-50,1 0 1,-1 0-1,1 0 0,-1 0 0,1-1 0,0 1 1,0-1-1,0 0 0,0 1 0,3 0 0,-4-2 53,-1 0 0,1 0-1,-1 0 1,0 0 0,1 0 0,-1 0-1,1 0 1,-1 0 0,0 0-1,1-1 1,-1 1 0,0 0-1,1-1 1,-1 0 0,1 0 0,-1 1-94,-1 0 0,0 0 0,0-1 0,1 1 0,-1 0 1,0-1-1,0 1 0,0 0 0,1 0 0,-1-1 0,0 1 1,0 0-1,0-1 0,0 1 0,0 0 0,0-1 1,0 1-1,0 0 0,0-1 0,0 1 0,0 0 0,0-1 1,0 1-1,0-1 0,0 0 3,-1 0 1,1 0-1,-1 0 1,1 0-1,-1 0 0,0 0 1,1 0-1,-1 0 1,0 0-1,-1-2 1,-2 1-72,1-1-1,-1 0 1,0 1 0,1 0 0,-1 0 0,0 0 0,0 0 0,-1 1 0,1-1 0,0 1 0,0 0 0,-1 0 0,1 1 0,-1 0 0,1-1 0,0 1 0,-1 1 0,1-1 0,-1 0 0,1 1-1,0 0 1,-1 0 0,1 1 0,-8 3 0,9-4 36,0 1 0,1-1 0,-1 1-1,0 0 1,1 0 0,-1 0 0,1 1-1,0-1 1,0 0 0,0 1 0,0-1-1,0 1 1,0 0 0,1 0 0,-1 0 0,1 0-1,0 0 1,0 0 0,0 0 0,0 0-1,0 0 1,0 4 0,1-6 16,0 0 1,0 0-1,1-1 1,-1 1-1,0 0 0,0 0 1,0-1-1,0 1 1,1 0-1,-1-1 0,0 1 1,1 0-1,-1-1 1,0 1-1,1 0 0,-1-1 1,1 1-1,-1-1 1,1 1-1,-1-1 0,1 1 1,-1-1-1,1 1 1,0-1-1,1 1 48,0 0 1,-1-1-1,1 1 1,0-1-1,0 1 1,0-1-1,-1 0 0,1 0 1,3 0-1,0 0 104,0-1-1,-1 1 1,1-1-1,0 0 1,-1-1-1,1 1 1,4-3 0,-6 3-98,0-1 0,-1 0 0,1 0 0,0 0 1,-1 0-1,1 0 0,-1 0 0,0-1 1,0 1-1,0-1 0,0 0 0,2-4 1,-3 6-63,-1 0-1,1-1 1,-1 1 0,1-1 0,-1 1 0,0-1 0,0 1 0,0-1 0,0 1 0,0-1 0,0 0 0,0 1 0,0-1 0,-1 1 0,1 0 0,-1-1 0,1 1 0,-1-1 0,1 1 0,-1 0 0,0-1 0,0 1 0,0 0 0,0-1 0,0 1 0,0 0 0,0 0 0,0 0 0,-2-1-1,2 1-29,0 0-1,0 0 0,0 0 1,0 1-1,1-1 0,-1 1 1,-1-1-1,1 1 0,0-1 1,0 1-1,0-1 0,0 1 0,0 0 1,0-1-1,0 1 0,-1 0 1,1 0-1,0 0 0,0 0 1,0 0-1,0 0 0,0 1 0,-1-1 1,1 0-1,0 0 0,0 1 1,-1 0-1,0 0 4,0 0 0,0 0 0,1 1-1,-1-1 1,1 1 0,-1-1 0,1 1 0,0-1 0,0 1 0,0 0-1,0-1 1,0 1 0,0 0 0,-1 3 0,1-3 26,0 0 0,1 0 0,-1 0 0,1 0 0,0 0 0,-1 0 1,1 0-1,0 0 0,0 0 0,1 0 0,-1 0 0,0 0 0,0 0 0,2 3 0,-2-4 13,1 0-1,-1 0 0,1 0 1,0 0-1,-1 0 1,1 0-1,0 0 1,0 0-1,0-1 1,0 1-1,-1 0 0,1 0 1,0-1-1,0 1 1,0-1-1,1 1 1,-1-1-1,0 1 1,0-1-1,0 1 0,0-1 1,0 0-1,0 0 1,1 0-1,-1 0 1,0 0-1,1 0 0,1 0 39,-1 0-1,0-1 1,1 1-1,-1-1 1,0 0-1,0 1 1,0-1-1,0 0 1,0-1-1,0 1 1,0 0-1,0 0 0,0-1 1,0 1-1,-1-1 1,1 0-1,-1 1 1,1-1-1,-1 0 1,0 0-1,1 0 1,-1 0-1,1-3 0,0 2-36,-1 0 0,0-1 0,1 1 0,-1 0-1,0-1 1,-1 1 0,1-1 0,-1 1-1,1 0 1,-1-1 0,0 1 0,-1-1 0,1 1-1,-2-7 1,2 10-29,0-1 0,0 0 0,0 1 0,0-1 0,-1 1 0,1-1 0,0 1-1,0-1 1,-1 0 0,1 1 0,0-1 0,-1 1 0,1-1 0,-1 1 0,1 0 0,-1-1 0,1 1 0,-1-1 0,1 1-1,-1 0 1,1-1 0,-1 1 0,1 0 0,-1 0 0,0-1 0,1 1 0,-1 0 0,1 0 0,-2 0 0,0 0-16,1 0 1,0 1-1,-1-1 1,1 1 0,0-1-1,0 1 1,-1-1-1,1 1 1,0 0 0,0 0-1,0 0 1,0-1-1,-2 2 1,0 2-13,-1 0 0,1 0 0,0 0 0,0 0 0,0 0 0,0 1 0,-2 6-1,3-8 47,1 0-1,0 1 0,0-1 0,1 0 0,-1 1 0,1-1 0,0 1 1,0-1-1,0 1 0,0-1 0,0 0 0,1 1 0,1 6 0,-2-10 13,1 1-1,-1-1 0,1 1 0,-1-1 0,1 0 1,-1 1-1,1-1 0,0 1 0,-1-1 0,1 0 1,-1 1-1,1-1 0,0 0 0,-1 0 0,1 0 1,0 0-1,-1 1 0,1-1 0,0 0 0,-1 0 1,1 0-1,0 0 0,-1 0 0,1 0 0,0-1 1,-1 1-1,2 0 0,16-8 449,-16 8-424,2-2-6,0-1 0,0 1 1,0-1-1,0 0 0,-1 0 0,1 0 1,-1 0-1,6-7 0,-8 9-33,-1 0 0,1 0 0,0 0 0,-1 0 0,1 0 0,-1 0 0,1-1 0,-1 1 0,0 0 0,0 0 0,1 0-1,-1-1 1,0 1 0,0 0 0,0 0 0,0-1 0,0 1 0,0 0 0,-1 0 0,1-1 0,0 1 0,-1 0 0,1 0 0,0 0 0,-1 0 0,0-1-1,1 1 1,-1 0 0,0 0 0,1 0 0,-1 0 0,0 0 0,0 1 0,0-1 0,0 0 0,0 0 0,0 0 0,0 1 0,-1-2 0,-1 1-28,-1-1 0,1 1 0,0 0 0,0 0 1,0 0-1,-1 0 0,1 0 0,0 1 0,-1-1 1,1 1-1,0 0 0,-1 0 0,1 0 0,-1 1 0,1-1 1,0 1-1,-7 2 0,8-2-1,-1-1 1,0 1-1,0 1 0,0-1 0,1 0 1,-1 1-1,1-1 0,-1 1 0,1 0 0,-1 0 1,1 0-1,0 0 0,0 0 0,0 0 1,0 1-1,1-1 0,-1 1 0,1-1 1,-1 1-1,1 0 0,-2 3 0,3-5 20,0 0-1,1 0 1,-1 0-1,0 0 0,0 0 1,0 0-1,0 0 0,1 0 1,-1 0-1,1 0 1,-1-1-1,0 1 0,1 0 1,0 0-1,-1 0 0,1-1 1,-1 1-1,1 0 1,0 0-1,-1-1 0,1 1 1,0-1-1,0 1 0,0-1 1,0 1-1,-1-1 0,3 1 1,0 1 11,0 0 0,1-1 0,-1 0 0,1 1 0,-1-1 0,6 0 0,0 0 81,1 0 1,0-1 0,16-1-1,-24 1-60,0-1-1,0 1 1,1-1-1,-1 1 0,0-1 1,0 0-1,0 0 1,0 0-1,3-2 0,-4 2-15,0 0 0,0 0 0,-1 1 0,1-1-1,0 0 1,0 0 0,-1 0 0,1 0 0,-1 0 0,1 0 0,-1 0-1,1 0 1,-1 0 0,0-1 0,1 1 0,-1 0 0,0 0-1,0 0 1,0-2 0,0 1-2,0 1 0,-1-1-1,1 1 1,-1-1 0,0 1 0,1 0 0,-1-1-1,0 1 1,0 0 0,0-1 0,0 1-1,0 0 1,0 0 0,0 0 0,0 0 0,0 0-1,-1 0 1,1 0 0,0 0 0,-1 1 0,-2-2-1,1 0-48,-1 1 0,0-1 0,1 1 0,-1 0 0,0 0 0,0 0 0,-7-1 0,8 3 4,0-1 0,0 1 1,0 0-1,1 0 0,-1 0 1,0 0-1,0 0 1,1 1-1,-1-1 0,1 1 1,-1 0-1,1 0 0,0 0 1,-1 0-1,1 0 0,0 0 1,-2 3-1,-17 15 231,21-20-199,0 0 0,0 0 0,0 0 0,0 0 0,0 0 0,0 1 0,0-1 0,0 0 0,0 0 0,0 0 0,0 0 0,0 0 0,0 1 0,0-1 0,0 0 0,0 0 0,0 0 0,0 0 0,0 0 0,0 1 0,0-1 0,0 0 0,0 0 0,1 0 0,-1 0 0,0 0 0,0 0 0,0 0 0,0 1 0,0-1 0,0 0 0,0 0 0,0 0 0,1 0 0,-1 0 0,0 0 0,0 0 0,0 0 0,0 0 0,0 0 0,1 0 0,-1 0 0,0 0 0,0 0 0,0 0 0,0 0 0,0 0 0,1 0 0,-1 0 0,10 4-55,-7-3 67,36 5 93,-36-6-80,0 0 0,-1 0 0,1 0 0,0 0 1,0-1-1,-1 1 0,1-1 0,0 0 0,0 1 1,-1-1-1,6-3 0,-7 3-17,-1 0 0,1 1 1,0-1-1,0 0 0,-1 0 0,1 0 0,0 0 1,-1 0-1,1 0 0,-1 0 0,1 0 0,-1 0 0,1 0 1,-1 0-1,0 0 0,0 0 0,1-2 0,-1 2-2,0 1 0,0-1 0,0 0 0,0 1 0,0-1 0,0 0 0,0 1 0,0-1 0,0 1 0,-1-1 0,1 0 0,0 1 0,0-1 0,-1 1 0,1-1 0,0 0 0,0 1 0,-1-1 0,1 1 0,-1-1 0,1 1 0,-1-1 0,1 1 0,-1 0 0,1-1 0,-1 1 0,1-1 0,-1 1 0,1 0 0,-1 0 0,1-1 0,-1 1 0,-1 0 0,-4-2-122,4 2 97,1-1 0,0 1 0,-1-1 0,1 1 0,-1 0 0,1 0 0,0 0 0,-1 0 0,1 0 0,-3 0-1,4 1 10,-1-1-1,0 1 0,0-1 0,1 1 0,-1-1 1,0 1-1,1 0 0,-1-1 0,1 1 0,-1 0 0,1 0 1,-1-1-1,1 1 0,0 0 0,-1 0 0,1-1 0,0 1 1,-1 0-1,1 0 0,0 0 0,0 1 0,-1 2-12,0 1-1,1 0 0,-1 0 1,1-1-1,0 1 0,1 5 1,-1-8 33,1 1 0,-1 0 0,1-1 0,-1 1 1,1-1-1,0 1 0,0-1 0,0 1 0,1-1 1,-1 0-1,0 0 0,3 4 0,-3-6-1,-1 0 0,1 0 0,0 1 0,-1-1-1,1 0 1,-1 0 0,1 0 0,-1 0 0,1 0 0,-1 0 0,1 0 0,0 0-1,-1 0 1,1 0 0,-1 0 0,1 0 0,-1-1 0,1 1 0,-1 0 0,1 0-1,-1-1 1,1 1 0,-1 0 0,1 0 0,-1-1 0,1 1 0,-1-1 0,1 1-1,-1 0 1,0-1 0,1 1 0,-1-1 0,1 0 0,11-16 247,-11 14-245,0 1 0,-1-1 0,1 1 1,-1-1-1,0 0 0,1 1 0,-1-1 0,0 1 1,0-1-1,-1 1 0,1-1 0,-1 1 0,1-1 1,-1 1-1,0-1 0,0 1 0,0-1 0,-1-2 1,-13-14-3245,15 19 3081,0 0 1,0 0-1,0 0 1,-1 0-1,1 0 1,0 0 0,0 0-1,0 0 1,-1 0-1,1 0 1,0 0-1,0 0 1,0 0-1,-1 0 1,1 0-1,0 0 1,0 0-1,0 0 1,0 0-1,-6 9-4909,4 6 1457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26:45.19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488 69 1056,'-5'-8'3184,"5"6"-3088,0 0 0,-1 1 1,1-1-1,-1 0 0,0 1 1,1-1-1,-1 0 0,0 1 1,0-1-1,0 1 0,0-1 1,-1 1-1,1 0 0,0-1 1,-2 0-1,-9-12 709,12 13-794,0 1 0,-1-1 0,1 1 0,0-1-1,-1 0 1,1 1 0,0-1 0,-1 1 0,1-1-1,-1 1 1,1 0 0,0-1 0,-1 1-1,1-1 1,-1 1 0,1 0 0,-1 0 0,0-1-1,1 1 1,-1 0 0,1 0 0,-1-1-1,0 1 1,1 0 0,-1 0 0,1 0 0,-1 0-1,0 0 1,1 0 0,-1 0 0,1 0 0,-1 0-1,0 0 1,1 0 0,-1 1 0,1-1-1,-1 0 1,0 0 0,1 1 0,-1-1 0,-2 2 7,1 0 0,0 0 1,0 0-1,0 0 1,1 0-1,-1 0 1,0 1-1,-1 3 0,-6 18 68,8-21-40,0 1 0,0-1 0,0 1 1,0-1-1,-1 0 0,1 0 0,-1 0 1,-2 4-1,-40 56 711,38-58-592,6-5-155,-1 1 0,1-1-1,-1 1 1,1-1 0,-1 0-1,1 1 1,-1-1 0,1 1-1,-1-1 1,1 1 0,0-1-1,-1 1 1,1 0 0,0-1-1,0 1 1,-1-1-1,1 1 1,0 0 0,0-1-1,0 2 1,-18 30 827,7-8-581,8-17-193,0-1-1,0 1 1,-1-1 0,0 1-1,0-1 1,0 0-1,-1 0 1,-8 8-1,3-4-17,-7 8 401,12-14-405,1 0-1,-1 1 1,-5 7-1,10-11-8,-1 1-17,1-1 0,0 1 0,0-1-1,-1 1 1,1-1 0,-1 0 0,1 1 0,-1-1-1,0 0 1,-1 3 0,1-3-3,0 0 1,1 1-1,-1-1 0,0 0 1,1 1-1,-1-1 0,1 0 1,-1 1-1,1-1 1,-1 4-1,1-4 121,-3 7-159,2-1-156,-4 7 264,0 0 0,-11 21 0,11-28 309,5-12-28,0-4-424,1-3 41,0 0 1,0 1-1,1-1 1,1 1-1,3-13 0,25-54 102,-22 59-83,-2 2 46,18-26 0,-16 30-15,-7 10-3,1 0 0,-1 0 1,0 0-1,0 0 0,0-1 0,-1 1 1,1-1-1,-1 1 0,0-1 0,0 1 0,0-1 1,0 0-1,0-4 0,-1 6-44,0 0 1,0 1-1,1-1 1,-1 1-1,0-1 1,1 0-1,0 1 0,-1-1 1,1 1-1,1-3 1,4-11 193,-4 12-181,-1 0 1,0 1-1,0-1 0,1 0 1,0 0-1,-1 1 1,1-1-1,0 1 1,0 0-1,1 0 1,-1-1-1,3-1 0,35-23-289,-37 25 307,0 0 4,8-6 52,1 1 0,0 0 0,1 1-1,-1 0 1,1 1 0,19-5 0,-29 9-77,1 1 0,-1 0 0,1-1 1,-1 1-1,0 1 0,1-1 0,-1 1 0,1-1 0,-1 1 1,0 0-1,1 0 0,-1 0 0,0 1 0,0-1 1,0 1-1,0 0 0,0 0 0,0 0 0,0 0 0,-1 0 1,1 0-1,-1 1 0,0 0 0,4 4 0,8 11-173,-11-16 194,-1 1 0,0-1 0,0 1 0,0-1-1,0 1 1,0 0 0,1 3 0,3 7-73,1 0 1,12 17-1,-2-3 395,-14-24-375,0 1-1,0 0 1,0-1 0,6 6-1,7 7 173,-13-12-137,0 0 0,0 0 0,1-1 0,-1 0 0,1 1 0,-1-1 0,7 4 0,-8-6 6,0 0 1,-1 0-1,0 1 0,1-1 0,-1 1 1,0-1-1,1 1 0,0 1 1,0 0 3,9 15 245,9 19-278,-19-36 181,0 0-250,2 5 256,-3-6-125,1 0-1,-1 0 0,1 0 1,-1 0-1,1-1 0,-1 1 1,0 0-1,1 0 0,-1 0 1,1 0-1,-1-1 0,1 1 1,-1 0-1,1-1 0,-1 1 1,0 0-1,1-1 0,-1 1 1,0 0-1,1-1 0,-1 1 1,0 0-1,0-1 0,1 1 1,-1-1-1,0 0 0,3-16 98,-7-19-92,-1 14-46,1 9-50,1-1 0,1 1 0,-2-24 1,-1-2-340,32 78-410,-22-31 805,-4-8-5,-1 1 1,1 0 0,-1-1 0,1 1-1,0 0 1,-1-1 0,1 1 0,0-1-1,-1 1 1,1-1 0,0 0 0,0 1-1,-1-1 1,1 0 0,0 1 0,0-1-1,0 0 1,1 0 0,1 1-59,0-1 30,11 8-20,18 7 416,-31-13-364,1-1 1,-1 1 0,1-1-1,-1 1 1,0-1-1,1 1 1,-1 0-1,0 0 1,0 0-1,0-1 1,0 3 0,7 11-86,0-3 47,-1 0 1,0 0-1,8 23 0,2 5-8,-16-37 62,0-1 1,-1 1 0,1-1 0,-1 1 0,1-1 0,-1 1-1,0-1 1,0 5 0,0-2 7,0-4 30,0 14 11,0 24 75,0-38-86,-4 7 257,1-7-268,-1-1 0,1 1 1,0-1-1,-1 0 0,1 0 1,0 0-1,-6-1 1,-4 0-14,-123-9 55,-2 0 2,128 10 7,6 0-114,0 0 1,0-1 0,0 1-1,0 1 1,0-1-1,1 1 1,-1-1-1,0 1 1,0 0-1,0 0 1,0 1-1,1-1 1,-1 1-1,1 0 1,-7 4 0,-16 18-163,-28 23 371,45-42-210,0 1 1,0-2-1,0 1 1,-15 3-1,-6 4 2,-47 17 137,66-24-122,0 0 1,0 1-1,0 0 0,0 1 0,1 0 0,0 1 1,1 0-1,-1 0 0,-14 19 0,-41 61-192,63-86 220,1 0-1,0-1 1,0 1-1,-1 0 1,1 0 0,-1-1-1,-2 3 1,4-4-9,-1 0 0,1 0 1,0 0-1,-1 0 0,1 0 0,-1 0 0,1 0 1,0 0-1,-1-1 0,1 1 0,-1 0 1,1 0-1,0 0 0,-1-1 0,1 1 1,0 0-1,-1 0 0,1 0 0,0-1 1,-1 1-1,1 0 0,0-1 0,0 1 0,-1 0 1,1-1-1,0 1 0,0 0 0,0-1 1,-1 1-1,1-1 0,0 1 0,0 0 1,0-1-1,0 1 0,0-1 0,-1-2 10,-1-1-1,1 1 0,1 0 0,-1-1 1,1 1-1,-1-1 0,1-5 1,-3-17 109,2 21-119,0-1-1,0 0 0,0 0 1,1-9-1,0 10-8,0 1 0,0-1 0,0 0 0,-1 0 0,0 1 0,-2-10 0,-5-25 112,6 22-535,2 17 402,0-1 0,0 1-1,0-1 1,0 1 0,0-1 0,0 1 0,0-1 0,0 1 0,0-1 0,1 1-1,-1-1 1,0 1 0,0-1 0,0 1 0,0-1 0,1 1 0,-1 0 0,0-1 0,1 1-1,-1-1 1,0 1 0,1 0 0,-1-1 0,0 1 0,1 0 0,-1-1 0,1 1 0,-1 18-406,-5 67 566,5 160-58,-2-207-17,-1 0 0,-15 61 1,5-26-193,12-60 99,0 1-1,2 23 1,0-13 129,-1-19-111,1 0 0,0 0 0,0 0 0,0 0 1,0 0-1,1 0 0,0-1 0,0 1 0,1 0 0,-1-1 1,4 5-1,-6-9 1,1 1 80,-1 1 10,0-1-76,0 0 0,0 0 0,0 0 0,0 0 0,0 0 0,0 0 0,0 0 0,1 0 0,-1 0 1,0 0-1,1 0 0,-1 0 0,1 0 0,-1 0 0,2 1 0,1 4-15,-2-1 21,1 0 0,0 0 0,0 0 0,4 7 1,-3-8-11,-1 0 0,0 1 0,0 0 0,2 8 0,5 18 130,0 6-232,3 16 107,-6 6 140,-4-45-118,-1 1 1,0 0 0,-3 19-1,1 0 3,1 17-51,-1-48 45,1-3-29,0 0 0,0 1 0,0-1 1,0 0-1,0 0 0,0 1 0,-1-1 1,1 0-1,0 0 0,0 0 1,0 1-1,0-1 0,0 0 0,0 0 1,0 1-1,0-1 0,0 0 0,1 0 1,-1 1-1,0-1 0,0 0 1,0 0-1,0 0 0,0 1 0,0-1 1,0 0-1,0 0 0,1 0 0,-1 1 1,0-1-1,0 0 0,2 4-5,-1 0 0,0 0-1,0 0 1,0 0 0,-1 0 0,1 0-1,-1 7 1,2 18 127,0-21-115,-2 0 0,1 0-1,-1 0 1,-1 0 0,1 0-1,-1 0 1,-3 10 0,-3 7 163,4-22-132,2-1-12,1 2 156,-13-9 628,11 4-827,1-1-1,-1 1 0,0-1 1,1 1-1,-1-1 0,1 0 1,0 0-1,-1 0 1,1 0-1,0 0 0,0 0 1,0 0-1,0 0 0,1 0 1,-1 0-1,0 0 1,1 0-1,0-1 0,-1 1 1,1 0-1,0 0 0,0-4 1,1-3-7,0 0 1,0 0 0,1 0-1,0 0 1,1 1 0,4-12-1,2-7 151,-8 22-131,0 0 0,-1 1 0,1-1 1,-1 0-1,0 1 0,-1-7 1,1-18-3,17-51-75,1-7-4,-13 63 105,14-46-1,-6 28-164,-9 27 135,1 0 1,0 0 0,1 1-1,1-1 1,1 1 0,0 1-1,0-1 1,1 2 0,1-1-1,0 1 1,13-11 0,-5 5 46,-1-1 1,20-28 0,-24 30-18,-6 5 16,0 0 1,-1 0 0,0 0-1,-1-1 1,-1 0-1,0 0 1,4-23-1,3-9-141,8-44-16,-14 58 136,12-41 0,-9 41-95,3-12-139,-10 40 197,0 0 0,0 0-1,0 0 1,1 1 0,-1-1-1,1 0 1,0 1 0,0-1-1,0 1 1,4-4 0,-6 6 20,0 0 1,0-1 0,0 1-1,0 0 1,1 0 0,-1 0-1,0 0 1,0 0-1,0-1 1,1 1 0,-1 0-1,0 0 1,0 0-1,0 0 1,1 0 0,-1 0-1,0 0 1,0 0 0,1 0-1,-1 0 1,0 0-1,0 0 1,1 0 0,-1 0-1,0 0 1,0 0-1,0 0 1,1 0 0,-1 0-1,0 1 1,0-1 0,1 0-1,-1 0 1,0 0-1,0 0 1,0 0 0,0 0-1,1 1 1,-1-1-1,0 0 1,0 0 0,0 0-1,0 1 1,0-1 0,1 0-1,-1 0 1,0 0-1,0 1 1,0-1 0,0 0-1,0 0 1,0 1-1,0-1 1,0 0 0,0 0-1,0 0 1,0 1 0,0-1-1,0 1 1,0-1-12,6 22-46,-1-1 0,-1 1 0,-1 0 0,-1 1 0,-1 25 0,0-19 56,4 153 3,-7-79 0,0-30 0,-3 19 282,10-72-63,-1-25 144,0-11-274,4-26 0,-6 29-49,6-41 11,-1 6-105,13-50-1,-8 55-3,-7 21-8,1-1 0,12-28 0,-7 21-53,-9 24 86,0-1 0,1 1-1,0 0 1,0 0-1,0 0 1,5-7 0,-1 2 84,-1 1 1,0-1 0,-1 0 0,7-22 0,-10 29 41,5-15-13,-3 11-25,-1 0 0,4-17 0,-3 9-71,9-23 0,2-6 117,15-47-303,-28 83 31,-2 8 159,0 0 0,0 1 0,0-1 0,0 1 1,0-1-1,0 1 0,0-1 0,0 0 0,0 1 0,1-1 0,-1 1 1,0-1-1,0 1 0,1-1 0,-1 1 0,0-1 0,1 0 1,13 17-363,0-2 292,-1 0 0,-1 0 0,0 1 0,18 31 0,31 73 115,-32-57-157,-5-8 335,20 68-1,-43-117-205,0-1-1,0 0 1,-1 1-1,1-1 1,-1 9 767,-4-34-308,-16-54-369,-15-68 103,28 108-564,1 0 0,-2-65 0,12 102 3,3 2 328,-1 0-1,0 0 1,0 1 0,0 0 0,0 0-1,-1 0 1,0 0 0,0 1 0,0 0-1,-1 0 1,5 9 0,3 8 84,17 47 1,-24-57 39,-4-12-71,0 3 49,1 0 1,-1 1-1,1-1 0,-1 0 0,1 9 598,-7-17-169,-24-53-179,16 29-284,-22-34 1,-53-58-178,56 72 155,28 42-11,0-1 1,0 0 0,-5-12-1,2 3-29,3 6 0,1 0-1,0 0 1,1 0 0,0 0-1,-2-19 1,0-1-8,1 4-61,1 0 1,2-35-1,1 26-665,-1 38 742,1 0 0,0 0-1,1 0 1,-1 0 0,0-1 0,1 1 0,-1 0 0,5 4 0,1 3-56,20 38-19,35 89 0,-36-83 252,-17-37-188,11 27-1,1 14-285,8 21 534,-18-43-182,-1 0 0,4 40 0,0 38 35,3 15-138,-6-58 47,-10-59 73,5 72-43,-1-31 109,-9-5 705,4-48-810,0 0 1,0 0 0,0 0 0,0 0 0,-1-4 31,1 0 1,-1 1 0,1-1 0,0 1 0,0-1 0,1-6-1,-1-3-21,0-86-135,3 75 20,-3 20 63,1 1-1,-1-1 1,0 1 0,0-1 0,0 0-1,0 1 1,0-1 0,-1 1 0,-1-6 0,2 9 35,0-1 0,0 0 0,0 0 0,0 0 0,-1 1 1,1-1-1,0 0 0,1 0 0,-1 1 0,0-1 0,0 0 1,0 0-1,0 0 0,1 1 0,-1-1 0,1-1 0,1-7-153,-4 6-188,4 7 169,4 3 109,-1 0 1,-1 1 0,0-1 0,0 1-1,4 11 1,5 11 58,2 14 8,-13-40-10,-1 1-1,1-1 1,-1 1-1,0 0 1,-1-1-1,1 1 0,-1 0 1,0 8-1,0-10-4,10 16 1020,-10-19-1001,5-56-3,3-3-209,-6 51 336,-2 7-132,0 1-1,0 0 1,0-1 0,0 1 0,0 0 0,0-1 0,0 1-1,0 0 1,0-1 0,0 1 0,0 0 0,0-1 0,0 1 0,0-1-1,0 1 1,0 0 0,0-1 0,0 1 0,0 0 0,-1-1 0,1 1-1,0-1 1,-2-15-277,3 11-190,-1 12 233,8 82 15,-7-74 95,-1-10 165,0 0 0,0 0 0,0 0 0,0 0 0,-1 0 0,0 0 0,0 0 0,0 0 0,-4 8 0,-2 3 152,-4 8-142,5-14-92,0 0 1,1 0-1,-4 13 0,6-14 90,-1-1 0,0 1-1,-8 12 1,-9 19-113,10-16 79,-7 9-40,-38 63 115,48-85-85,0-1 0,-1 0 0,0 0 0,0-1 0,-1 0 0,-16 11 0,-73 49-43,-121 61 208,204-122-262,12-6 62,0 0-1,0 0 1,-1 1 0,1-1 0,1 1-1,-5 3 1,5-4 5,4-4 66,4-6-53,69-81 61,-49 63-33,-2-2 1,20-32-1,70-148-160,-103 185 170,0 0 1,-2-1 0,0 0 0,-2 0 0,5-41 0,-10 63-62,-1-5 8,1 0-1,-2-15 1,1 21 30,0 0 1,0 1-1,0-1 1,0 0-1,0 0 1,0 0-1,0 0 1,-1 0-1,1 0 1,0 1-1,-1-1 0,1 0 1,0 0-1,-1 0 1,1 1-1,-1-1 1,1 0-1,-1 0 1,0 1-1,1-1 1,-1 1-1,0-1 1,1 0-1,-1 1 1,0-1-1,0 1 1,1 0-1,-1-1 1,0 1-1,0 0 1,0-1-1,0 1 1,0 0-1,-5 0-35,1 1 1,0 0-1,0 0 0,0 0 1,0 1-1,1 0 0,-1 0 0,0 0 1,1 0-1,-1 1 0,1 0 0,-6 4 1,-6 6-146,-24 25 1,33-32 163,-31 37 18,2 0 1,-39 63 0,-23 30 1,76-107-171,-36 61 1,58-89 133,-1 0 1,1 0-1,-1 0 1,1 0-1,-1 0 1,1 0-1,-1 0 1,1 1-1,0-1 1,0 0-1,-1 0 1,1 0-1,0 0 0,0 0 1,0 0-1,1 2 1,3 5-62,-2-7 89,-1 0 1,0 0-1,1-1 1,-1 1-1,1 0 1,-1-1-1,1 1 1,-1-1-1,1 1 1,-1-1 0,1 0-1,0 1 1,-1-1-1,1 0 1,-1 0-1,1 0 1,0 0-1,2-1 1,3-1-13,0 0 0,14-5 0,-10 6 689,-11 1-667,-10 12 159,-18 13-106,19-20-31,-1 0 0,1 0 0,-1-2 0,0 1 1,0-1-1,0 0 0,-20 2 0,-3-2 40,-38-2 1,52-1-7,10 0-83,-1-1 0,1 0 1,0 0-1,-12-4 0,16 4 24,1-1 0,-1 1 1,1-1-1,0 0 0,0 0 0,0-1 0,0 1 0,0-1 0,0 0 0,-4-4 1,-7-9-56,10 11 27,0 0 1,0 0-1,1 0 1,-1-1-1,1 0 1,0 0-1,1 0 1,-5-11 0,5 9-24,1-1 0,0 1 1,1 0-1,0-1 1,0 1-1,1-1 0,0 1 1,1-10-1,1 1-72,2-1 0,8-31-1,-4 11 199,-6 29-228,-6 9 63,-11 13 104,11-10 59,-1 2-109,0 0 0,1 0 0,-1 0 1,1 0-1,1 1 0,-1-1 0,1 1 0,-1 0 1,2 0-1,-1 0 0,1 1 0,0-1 1,-2 9-1,-5 15-129,6-23 121,1 0 1,-1 0-1,1 1 1,1-1-1,0 1 1,0-1-1,0 1 0,1 0 1,0-1-1,1 9 1,0-13 32,0 1-1,1-1 1,-1 0 0,1 0-1,-1 0 1,1 0-1,2 3 1,8 14 35,-10-16-33,0 0 0,1 0 0,-1-1 1,1 1-1,-1-1 0,1 1 0,1-1 0,-1 0 1,0 0-1,8 5 0,6 6 43,-12-10-80,0 0-1,1-1 0,7 5 1,-9-7 42,-1 1 0,1 0 0,-1 0 0,1 0 0,-1 1 0,0-1 0,0 1 0,0 0 0,0 0 0,-1 0 0,5 7 0,-5-9-1,-1 1 0,0 0 1,1-1-1,-1 1 0,1 0 1,0-1-1,-1 0 0,1 1 1,0-1-1,0 0 1,2 1-1,-2-1-3,1 0 0,-1 1 0,0-1 0,0 1 0,1 0 0,-1-1 0,0 1 0,-1 0 0,3 3 0,-2-2 7,7 5 16,-2-4-24,3 3-2,-9-5 4,1-1 1,-1 1 0,1-1 0,0 0-1,-1 1 1,1-1 0,0 0 0,0 0-1,0-1 1,0 1 0,0 0 0,0 0-1,0-1 1,0 1 0,0-1 0,0 0-1,0 0 1,0 0 0,0 0 0,0 0-1,0 0 1,4-1 0,6 0-13,-5 0-1,0 0 0,1 0 0,-1 0 0,8-4 0,-8 3 31,0 0 0,0 1-1,0 0 1,9-1 0,4-3-67,-8 1-33,51-4 94,-36-4-74,-24 12 66,-1-1 1,1 0-1,-1 0 0,0 0 1,1 0-1,-1-1 1,3-1-1,-3 1 0,0 1-1,0 0 1,0-1-1,0 1 1,0 0-1,1 0 1,-1 1-1,0-1 1,0 0-1,1 1 1,-1-1-1,5 1 1,1-3-80,-7 2 86,0 0-1,0 1 0,0-1 1,1 1-1,-1-1 0,0 1 0,0-1 1,1 1-1,-1 0 0,0-1 1,1 1-1,2 0 0,-3 0-40,1 0 8,0 1 0,0-1 0,0 0 0,-1 1 0,1-1 0,0 1 0,0-1 0,0 1-1,-1 0 1,1 0 0,2 1 0,-3-1 185,-1 2-121,-1 0 0,0 0 0,0 0 0,0 0 0,0 0 1,0 0-1,-1-1 0,1 1 0,-1 0 0,0 0 0,1-1 1,-1 1-1,-3 1 0,-10 18 155,12-17-161,-1-1 0,0 1 1,0-1-1,0 0 0,0 0 1,-1 0-1,1 0 0,-1-1 1,0 0-1,0 0 0,-7 3 1,-6 5 16,0-6-56,5-2 0,10-2 44,0 0 0,-1 0 0,1-1 0,0 0 0,0 1 0,-6-2 0,2 1-16,7 0-71,-14 1-394,11 2 335,1 0 1,0 0 0,0 0-1,0 1 1,-2 4 0,4-7 88,-1 0-1,0 0 1,1 0 0,-1 1 0,1-1 0,0 0 0,-1 0 0,1 1 0,0-1 0,0 0 0,0 0 0,0 1 0,0-1 0,0 0 0,0 1 0,0-1 0,1 2 0,12 21-227,-12-21 193,0-2 41,-1 0 1,1 0-1,-1 0 0,1-1 1,-1 1-1,1 0 0,-1 0 0,1-1 1,0 1-1,-1-1 0,1 1 1,0-1-1,0 1 0,-1-1 1,1 1-1,0-1 0,1 1 1,0 0 13,-1 0 0,1 0 0,0 0 0,0 0 0,0-1 0,0 1 0,0-1 0,0 1 0,0-1 0,1 0 0,-1 1 0,0-1 0,0 0 0,0 0 0,0-1 0,0 1 0,0 0 0,2-2 0,0 1-1,-1 0-1,1 0 1,-1 0 0,0-1-1,0 0 1,0 0-1,1 0 1,-2 0 0,6-5-1,5-7 117,-1-2 0,0 0-1,13-25 1,-12 13 432,-13 27-545,1 1 0,-1-1 0,0 0 0,1 0 0,-1 1 0,0-1 0,0 0 0,1 0 0,-1 0 0,0 1 0,0-1 1,0 0-1,0 0 0,0 0 0,0 1 0,0-1 0,0 0 0,0 0 0,-1 0 0,1 1 0,0-1 0,-1 0 0,1 0 1,-1 0-1,0-1-7,0 0 1,0 0-1,-1 0 1,1 0 0,-1 0-1,-3-2 1,2 1-10,-1 1 1,1 0-1,-1 0 1,0 0-1,0 0 0,0 0 1,0 1-1,0 0 1,0 0-1,0 0 0,0 0 1,-1 1-1,1 0 1,0-1-1,0 2 0,-1-1 1,1 0-1,0 1 1,0 0-1,-7 2 1,-4 2-5,0 0 1,-20 4-1,-11 2 92,-71 18 35,111-27-164,-1 0 0,0 0 0,0-1 0,-10 1 1,14-2-218,15 0-246,5-4 527,0-2-1,-1 0 1,0-1-1,29-16 1,-31 15 39,11-6 156,-1-2 0,0 0 1,33-31-1,56-67 118,-99 97-270,-1 0 0,-1-1 1,-1-1-1,0 0 1,-1 0-1,-1-1 1,-1 0-1,7-26 0,-15 44-60,50-148 11,-41 129-184,0 2-1,23-36 1,31-32 184,-11 16 29,-46 63-93,0 0 1,1 1-1,0-1 1,1 1-1,0 1 1,0 0-1,0 0 1,1 0-1,-1 1 1,1 0-1,1 1 1,17-7-1,5 0-90,-26 9 129,1-1 0,-1 1 1,1 0-1,-1 1 0,1 0 0,13-1 0,-19 2 23,1 0-1,-1 0 0,0 0 1,0 0-1,1 1 1,-1-1-1,0 0 0,0 1 1,1-1-1,-1 1 0,0-1 1,0 1-1,0 0 1,0 0-1,0-1 0,0 1 1,0 0-1,0 0 1,0 0-1,0 0 0,0 0 1,0 0-1,-1 0 0,1 0 1,-1 1-1,1-1 1,0 1-1,1 5-39,0-1 0,0 1 0,-1 0 1,1 8-1,0 4 78,1-4 10,-2 1 0,0 27 0,-1-24-244,5 24 246,-5-37 83,0-3-123,0 0 0,0-1 1,0 1-1,0 0 1,-1-1-1,1 1 1,-1 0-1,1-1 0,-3 5 1,3-6-19,-1 0 0,1 0 1,0 0-1,-1 0 0,1 0 0,0 0 0,0 0 1,-1 0-1,1 0 0,0 0 0,0 0 1,0 0-1,0 0 0,1 1 0,-1-1-3,0 0-1,0-1 0,0 1 1,0 0-1,0 0 0,0-1 1,0 1-1,0 0 0,0-1 1,-1 1-1,1 0 0,0 0 1,0-1-1,-1 1 0,1 0 1,0-1-1,-1 1 0,1-1 1,0 1-1,-1 0 1,1-1-1,-1 1 0,1-1 1,-2 1-1,2 0 9,-1 0 0,1 0 1,-1-1-1,1 1 0,-1 0 1,1 0-1,-1-1 0,1 1 1,0 0-1,0 0 0,-1 0 1,1 0-1,0 0 0,0-1 1,0 1-1,0 0 0,0 0 1,0 1-1,0 0-25,0-1-39,-5 13-1,2-12 64,3-14 86,3 3-67,-1 0 0,1 1 0,4-11-1,5-11 154,-8 16-259,0 1 0,10-17 1,9-22-47,-16 38 85,-6 9-20,-1 1 158,-1 0 4,8 8-717,-4 1 616,1 1 1,0 0-1,-1 0 1,0 1-1,-1-1 1,1 1-1,-1-1 1,-1 1-1,1 0 1,-1 0-1,0 9 1,0-1 8,-1 1 0,-1 0 0,0 0 0,-5 23 1,-18 44 333,24-83-326,-1 1 0,1 0 0,0 0 1,0 0-1,-1-1 0,1 1 0,-1 0 0,1-1 1,-1 1-1,1 0 0,-1-1 0,1 1 0,-1 0 0,0-1-12,1 0-1,0 0 1,0 1-1,0-1 0,-1 0 1,1 0-1,0 0 0,0 0 1,-1 0-1,1 0 0,0 0 1,0 0-1,-1 0 1,1 0-1,0-1 0,0 1 1,0 0-1,-1 0 0,1 0 1,0 0-1,0 0 0,0 0 1,-1 0-1,1-1 0,0 1 1,0 0-1,0 0 1,0 0-1,-1 0 0,1-1 1,0 1-1,0 0 0,0 0 1,0 0-1,0-1 0,0 1 1,0 0-1,0 0 1,-1 0-1,1-1 0,0 1 1,0 0-1,0 0 0,0-1 1,0 1-1,0 0 0,0 0 1,0 0-1,1-1 1,-4-16-1,1 1 0,1-1 0,0 0 1,2-18-1,0-2-61,0 25-6,-1 1 0,2 0 0,-1 0 0,6-17 1,-5 22 34,0 0 0,0 0 0,1 0 0,0 0 0,0 0 0,0 1 0,1-1 0,-1 1 0,7-6 0,-10 11 27,1-1 1,0 1 0,-1-1-1,1 1 1,0-1 0,-1 0 0,1 1-1,-1-1 1,1 0 0,-1 1-1,1-1 1,-1 0 0,0 1 0,1-1-1,-1 0 1,0 0 0,1 0-1,-1 1 1,0-1 0,0-2 282,0 0-520,0 5 219,-2 0-181,1-2 198,1 0 1,-1 0-1,1 0 1,0 1-1,-1-1 1,1 0-1,0 0 0,-1 1 1,1-1-1,0 0 1,-1 0-1,1 1 0,0-1 1,-1 0-1,1 1 1,0-1-1,0 0 0,-1 1 1,1-1-1,0 0 1,0 1-1,0-1 1,0 1-1,-1-1 0,1 1 1,0-1-1,-1 23-88,-5 26 0,4-33 20,-25 122 448,15-81-240,7-31-162,-2 6 71,-13 41 0,17-62-41,3-9 9,-1 0 1,1 0-1,-1 0 0,1 0 0,-1 0 0,0 0 0,0 0 0,0 0 0,0 0 0,0 0 0,0-1 0,-1 1 0,-2 2 0,3-3-3,0 0 1,0 0 0,0 0-1,0 1 1,0-1-1,0 0 1,0 0-1,1 0 1,-1 1 0,0-1-1,1 0 1,-1 3-1,-7 10-94,-58 66-33,44-53 114,17-19-16,-1-1 0,0 1 0,-1-1 0,1-1 0,-9 7 0,-71 52 8,73-56-35,0 1 0,-15 16 1,4-4 97,-24 26-5,35-34 115,0 0 0,-29 22 0,34-31-144,1-1 1,-1 0-1,-9 3 1,9-4-40,0 1-1,0 0 1,-8 5 0,7-3 34,0 0 0,-1 0 0,1-1-1,-13 4 1,53-61-498,-18 35 488,0 0 0,1 1 0,1 0 1,0 1-1,1 1 0,1 0 0,0 1 0,1 1 1,20-11-1,-20 14-63,40-21-189,-12 6 145,-16 8 256,-21 11-127,0 0 1,0 0 0,-1-1 0,0 0 0,0 0 0,-1-1-1,0 0 1,0 0 0,0-1 0,-1 0 0,0 0 0,7-14 0,0-3-45,-1 0 0,-1-1 1,-1-1-1,-2 0 0,8-39 1,-14 54 1,2 0 0,4-14 1,7-20-4,0-21-86,-11 51 208,0-4-34,0-33 172,0-1-213,-3 51-45,-1 2 15,0 1 0,1 0-1,-1 0 1,0-1 0,0 1 0,0 0 0,0-1 0,0 1 0,0 0 0,1-1 0,-1 1 0,0 0-1,0-1 1,0 1 0,0 0 0,0-1 0,0 1 0,0 0 0,0-1 0,-1 1 0,1 0 0,0 0-1,0-1 1,0 1 0,0 0 0,0-1 0,0 1 0,-1 0 0,1-1 0,0 1 0,0 0 0,-1-2 45,1 0-4,0 2-1,-3-9 16,2 7-59,0 0 0,1 0 1,-1 0-1,0 0 0,1 0 0,-1 0 0,1 0 0,0 0 0,0-3 1,0 1-23</inkml:trace>
</inkml:ink>
</file>

<file path=ppt/ink/ink3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3:58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11 236 1824,'1'-1'498,"0"-1"0,1 0 0,-1 0 1,0 1-1,-1-1 0,1 0 0,0 0 0,0 0 1,-1 0-1,1 0 0,-1 0 0,0 0 0,0-1 0,0 1 1,0 0-1,0-3 0,3-3 1763,11 49-1199,1 33-235,14 75 95,-21-86-698,-2-6 338,21 88 1,-24-136-519,-1-1 46,1 1 1,-2-1-1,3 16 0,-4-23 310,-1-7 928,-7-16-1178,2 0-1,1 0 0,-6-46 1,7 34-134,-19-126 192,15 112-190,-20-59 1,16 73-70,3 0-1,-10-57 0,18 86 38,1 0-1,0 0 0,0 0 0,0 0 0,0 1 0,1-1 0,0 0 1,0 0-1,0 0 0,0 1 0,1-1 0,0 1 0,4-9 0,-4 9-6,1 0 0,0 0 0,0 0 0,0 0 0,0 1 0,1-1 0,-1 1 0,1 0 0,0 0 0,0 0-1,0 1 1,0 0 0,0-1 0,1 1 0,-1 0 0,1 1 0,-1-1 0,1 1 0,0 0 0,-1 0-1,9 0 1,-6 2 17,-2-1-1,1 1 0,0 0 1,0 0-1,0 1 0,0 0 1,-1 0-1,9 4 0,4 4-38,19 14 0,-32-20 79,0-1-1,0 1 1,0 0-1,-1 0 1,1 1-1,-1-1 0,0 1 1,-1 0-1,1 0 1,-1 1-1,0-1 1,4 11-1,-5-12-4,-1 1-1,0-1 1,-1 0-1,1 0 1,-1 1-1,0-1 1,0 0 0,0 0-1,-1 1 1,1-1-1,-1 0 1,0 0-1,0 0 1,-1 0 0,1 0-1,-1 0 1,0 0-1,0 0 1,-4 5-1,-2 2 113,0 0-1,0-1 0,-1 0 1,-16 14-1,20-20-103,1-1 0,0 0 0,-1 0 0,0 0 0,1 0 0,-1-1 0,0 1 0,-1-1 1,1-1-1,0 1 0,-1-1 0,1 0 0,-9 1 0,5-2 43,1-1 1,0 0-1,-10-2 1,3-3-2285,32 13-4646,2 2 3979,2 6 800</inkml:trace>
</inkml:ink>
</file>

<file path=ppt/ink/ink3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3:59.4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12 105 3712,'-1'-1'310,"0"1"-1,0-1 1,0 0 0,1 1-1,-1-1 1,0 0 0,0 0-1,1 0 1,-1 0 0,1 0-1,-1 0 1,1 0 0,-1 0-1,1 0 1,-1 0 0,1 0-1,0 0 1,0 0 0,0 0-1,-1 0 1,1 0 0,0-1-1,0 1 1,1 0 0,-1 0-1,0 0 1,0 0 0,0 0-1,1 0 1,0-2 0,1-1-75,1-1 0,0 1 0,0 0 0,1 0 0,-1 0 0,1 1 0,0-1 0,0 1 0,0 0 0,0 0 0,1 0 0,4-2 1,-3 2-202,1 0 0,-1 0 0,1 0-1,-1 0 1,1 1 0,0 1 0,10-3 0,-9 3-11,0 1-1,0-1 1,12 2-1,-18-1-14,0 0 0,-1 1 0,1-1 0,0 0-1,0 1 1,0 0 0,0-1 0,-1 1-1,1 0 1,0 0 0,-1 0 0,1 0-1,0 0 1,-1 0 0,1 1 0,-1-1 0,0 0-1,0 1 1,3 2 0,-2 1 22,0-1 1,0 1 0,0 0-1,-1-1 1,0 1-1,0 0 1,0 0 0,0 0-1,-1 0 1,0 0-1,0 0 1,0-1 0,0 1-1,-1 0 1,0 0-1,0 0 1,0 0 0,-3 7-1,-4 9 100,0 1 0,-13 21-1,18-35-13,-1 0-1,-1-1 0,0 0 0,0 0 0,0 0 0,-10 10 0,6-13 886,9-4-974,0-1 0,0 1 0,0 0-1,0-1 1,0 1 0,0-1 0,0 1 0,0-1 0,0 1 0,0 0 0,0-1 0,1 1 0,-1-1 0,0 1 0,0 0 0,0-1-1,1 1 1,-1 0 0,0-1 0,1 1 0,-1 0 0,0-1 0,1 1 0,-1 0 0,0 0 0,1-1 0,6-6 32,0 0-1,1 0 1,0 1 0,0 0 0,0 0 0,1 1-1,17-8 1,-9 6-272,0 1-1,1 1 0,25-5 1,-25 5-4635,-9 1 2299</inkml:trace>
</inkml:ink>
</file>

<file path=ppt/ink/ink3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4:01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13 798 2912,'-11'9'1432,"11"-9"-1398,0 0-1,-1 1 1,1-1-1,0 0 1,0 0-1,0 1 1,0-1 0,0 0-1,-1 0 1,1 1-1,0-1 1,0 0 0,0 0-1,0 1 1,0-1-1,0 0 1,0 1-1,0-1 1,0 0 0,0 0-1,0 1 1,0-1-1,0 0 1,0 0 0,0 1-1,1-1 1,-1 0-1,0 0 1,0 1-1,0-1 1,0 0 0,0 0-1,1 1 1,-1-1-1,0 0 1,0 0 0,0 0-1,1 1 1,-1-1-1,0 0 1,1 0-1,-1 1 570,3 14 2074,-3-16-2527,0-1 0,1 1 0,-1 0 0,0 0 0,0 0 0,1 0 0,-1 0 0,1 0 0,-1 0 0,1 0 0,-1 0 0,1 1 0,0-2 0,2-4 22,6-21 225,-1 1 0,6-40-1,9-31-87,-16 75-244,3-13 596,31-67 0,-39 99-610,-1-1 1,1 1-1,-1-1 1,0 0 0,0 0-1,1-4 1,1-8-547,-2 23 143,3 11 502,-3 1-76,5 30 1,-1-20 192,-5-28-239,0 0 0,0 0 0,0 0 0,0-1 0,1 1 0,-1 0 0,0 0 1,0 0-1,1 0 0,-1 0 0,0-1 0,1 1 0,-1 0 0,1 0 0,-1-1 0,1 1 1,0 0-1,-1-1 0,1 1 0,0 0 0,-1-1 0,1 1 0,0-1 0,0 1 1,-1-1-1,1 1 0,0-1 0,0 0 0,0 1 0,0-1 0,-1 0 0,1 0 1,0 0-1,1 0 0,0 0 66,0 0 1,0 0 0,0-1 0,0 1-1,0-1 1,0 0 0,0 1 0,0-1-1,0 0 1,-1 0 0,1 0 0,0 0-1,-1-1 1,3-1 0,85-90 1009,-51 51-1035,43-62 0,-57 68-56,-1-1-1,29-67 1,-50 98 3,0 1-1,-1-1 1,0 0 0,0 0 0,0 0 0,-1 0 0,1 0-1,-2-7 1,1 2-25,-19 17-188,14-2 178,1 1 0,-1-1 0,1 1 1,0 0-1,0 0 0,-3 6 0,-3 2 23,-6 6-76,-28 26 0,10-11 66,28-29 0,0 0-1,0 0 0,0-1 1,-8 4-1,-17 13-2,3-3-72,16-12 213,11-6-116,1 0 0,0 0 1,0 0-1,0 0 0,0 0 1,0 0-1,0 0 1,-1 0-1,1 0 0,0 1 1,0-1-1,0 0 0,0 0 1,0 0-1,-1 0 0,1 0 1,0 0-1,0 0 0,0 0 1,0 0-1,-1 0 0,1 0 1,0-1-1,0 1 0,0 0 1,0 0-1,0 0 0,-1 0 1,1 0-1,0 0 0,0 0 1,0 0-1,0 0 0,0 0 1,0 0-1,-1-1 0,1 1 1,19-20 196,-5 1-33,0 1-1,15-30 1,-11 17-137,-10 18-33,0 0 1,7-19-1,-12 24-62,1 0-1,9-14 0,2-6 25,-15 28 25,0 0 1,0 0 0,1 0-1,-1 0 1,0 0 0,0 0-1,0 0 1,0 0 0,0 0-1,0 0 1,0 0 0,1-1-1,-1 1 1,0 0 0,0 0-1,0 0 1,0 0 0,0 0-1,1 0 1,-1 0-1,0 0 1,0 0 0,0 0-1,0 0 1,0 0 0,0 0-1,1 0 1,-1 1 0,0-1-1,0 0 1,0 0 0,0 0-1,0 0 1,0 0 0,1 0-1,-1 0 1,0 0 0,0 0-1,0 0 1,0 0 0,0 1-1,0-1 1,0 0 0,0 0-1,9 9-65,8 14-62,-15-20 92,43 71-81,-13-19 25,-18-29 217,-12-20-58,1-1-1,0 0 1,0 0 0,0 0 0,5 7 0,-7-12-1,-10 4 593,8-3-636,0-1 0,0 1 0,0-1 1,0 0-1,1 1 0,-1-1 1,0 1-1,0-1 0,0 0 1,0 0-1,0 0 0,0 0 1,0 1-1,0-1 0,0 0 0,0-1 1,0 1-1,0 0 0,-1 0 1,-27-7 1,-18-2 269,44 8-454,-1 1 0,-1 0 0,1 0-1,0 0 1,0 0 0,0 1 0,1 0 0,-1-1-1,-6 3 1,9-2-103,0-1-1,0 1 0,0 0 1,0-1-1,0 1 1,-1 0-1,1 0 1,0 0-1,1 0 1,-1 0-1,0 0 1,0 0-1,0 0 1,1 0-1,-1 0 1,0 1-1,1-1 0,-2 3 1,1 14-2172</inkml:trace>
</inkml:ink>
</file>

<file path=ppt/ink/ink3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4:22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238 136 576,'0'0'320,"0"-16"1840,15-30 1738,-13 33-2970,0 2 80,0 1 0,0-16 0,0 16-30,-1 6-170,-3 11-786,-4 10 332,2 0 0,-5 26 0,2-3-2,-8 29 286,-3-1 1,-4-1 0,-59 128-1,64-157-238,1 0 0,-18 70 0,30-97-231,3-10-137,1 0 1,-1 0-1,1 0 0,-1 0 1,1 0-1,-1-1 0,1 1 1,0 0-1,0 0 0,-1 0 1,1 0-1,0 0 0,0 0 1,0 0-1,0 0 0,0 0 1,0 0-1,0 0 0,1 0 1,-1 1-1,1-1 267,-16-17 431,14 15-851,0 0 0,0 0 0,0 0-1,0 0 1,1 0 0,-1 0-1,0 0 1,1 0 0,-1 0 0,1-1-1,-1 1 1,1 0 0,0 0 0,-1-1-1,1 0 1,0 0-605,0-1-1,0 1 1,0 0-1,0 0 1,0 0-1,1 0 1,-1 0-1,1 0 1,0-3-1,6-3-1923</inkml:trace>
</inkml:ink>
</file>

<file path=ppt/ink/ink3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4:23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12 716 2720,'-3'4'1298,"6"-4"1131,8-7 388,5-17-1297,-1 0 0,15-32 0,-12 22-1030,27-46-40,47-94-4,-69 120-221,65-133 324,-48 107 0,-43 92-620,0 0 0,0 12 0,-3 15 76,-5 14-30,-23 69-1,-28 47 301,3-11-131,-30 142 108,36-115 2,51-179-226,-3 11 227,0 0 0,-1 0-1,-1-1 1,-12 23 0,18-39-234,1 1 0,0-1 0,0 1 0,-1-1 0,1 1 0,0-1 0,0 0 0,-1 1 0,1-1 0,0 0 0,-1 1 0,1-1 0,-1 0 0,1 1 0,0-1 0,-1 0 0,1 0 0,-1 1 0,1-1 0,-1 0 0,1 0 0,-1 0 0,1 0 0,-1 0 0,1 0 0,-1 1 0,1-1 0,-1 0 0,1 0 0,-1-1 0,1 1 1,-1 0-1,1 0 0,-1 0 0,1 0 0,0 0 0,-1 0 0,1-1 0,-1 1 0,1 0 0,-1 0 0,1-1 0,0 1 0,-1 0 0,1-1 0,-1 1 0,1 0 0,0-1 0,-1 1 0,1-1 0,0 1 0,0 0 0,-1-1 0,1 1 0,0-1 0,0 1 0,0-1 0,0 1 0,-1-1 0,1 1 0,0-1 0,0 1 0,0-1 0,0 1 0,0-1 0,0 1 0,0-1 0,1 0 0,0-10 45,0 0 0,2 1-1,-1-1 1,1 0-1,1 1 1,7-17-1,-1 3 100,5-15-56,1 0-1,3 1 0,1 1 0,33-46 0,-43 69-93,2 0-1,-1 0 1,2 1 0,0 1-1,0 0 1,1 1-1,1 0 1,0 1 0,0 1-1,1 0 1,0 1-1,30-10 1,-39 16-30,1 0 0,-1 1 1,1 0-1,-1 0 0,1 0 0,0 1 1,11 1-1,-15 0-486,1 0 0,-1 0-1,1 0 1,7 3 0,6 7-966</inkml:trace>
</inkml:ink>
</file>

<file path=ppt/ink/ink3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4:31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51 4064,'5'-7'4615,"-10"6"-2345,-24 1-1454,0 1-1,-31 6 1,48-5-651,0 1 1,0 0-1,0 1 1,0 0-1,1 1 1,0 1-1,-17 10 1,23-13-141,-1 0 1,1 1-1,0 0 1,1 0-1,-1 1 1,1-1-1,-1 1 1,1 0-1,1 0 1,-1 1-1,1-1 1,0 1-1,-5 10 1,7-11 2,0-1 1,0 1-1,0 0 0,0 0 1,1 0-1,-1-1 1,1 1-1,1 0 0,-1 0 1,2 6-1,-2-9 9,1 0 0,-1-1 0,1 1 0,-1 0 0,1-1 1,0 1-1,0-1 0,0 1 0,0-1 0,0 1 0,0-1 0,0 1 0,0-1 0,1 0 0,-1 0 0,0 0 0,1 0 0,-1 0 1,1 0-1,-1 0 0,1 0 0,0 0 0,-1-1 0,1 1 0,0-1 0,0 1 0,-1-1 0,1 0 0,0 0 0,0 1 0,2-1 0,2-1 59,1 0 0,-1 0 0,0-1 0,0 1-1,1-1 1,-1 0 0,0-1 0,10-6 0,-1 1 114,-1-1 0,15-13 1,-19 14-126,1-1 0,-2-1 0,1 0 0,-1 0 0,-1-1-1,12-17 1,-17 21-102,0 1 0,0-1-1,0 1 1,-1-1 0,0 0-1,0 0 1,-1 0 0,0 0-1,0-1 1,0 1 0,-1 0-1,0 0 1,-3-14 0,3 21 9,0 0 1,0 0 0,0-1 0,0 1-1,0 0 1,0 0 0,0 0-1,0 0 1,0 0 0,0 0 0,0-1-1,0 1 1,0 0 0,0 0 0,0 0-1,0 0 1,0 0 0,0 0-1,0 0 1,0 0 0,-1-1 0,1 1-1,0 0 1,0 0 0,0 0-1,0 0 1,0 0 0,0 0 0,0 0-1,0 0 1,-1 0 0,1 0-1,0 0 1,0 0 0,0 0 0,0 0-1,0 0 1,0 0 0,0 0-1,-1 0 1,1 0 0,0 0 0,0 0-1,0 0 1,0 0 0,0 0-1,0 0 1,-1 0 0,1 0 0,0 0-1,0 0 1,0 0 0,0 0-1,0 0 1,0 0 0,0 0 0,0 1-1,0-1 1,-1 0 0,1 0-1,0 0 1,0 0 0,0 0 0,0 0-1,0 0 1,0 1 0,-10 12-222,-5 22 82,14-32 170,0 1 1,1-1-1,0 1 0,-1-1 1,1 1-1,0 0 1,1-1-1,-1 1 0,1-1 1,0 1-1,-1-1 1,1 1-1,1-1 0,-1 0 1,0 1-1,1-1 1,0 0-1,0 0 0,0 0 1,0 0-1,0 0 1,1-1-1,-1 1 0,1-1 1,0 1-1,-1-1 0,4 2 1,0 0 61,-1-1 1,0 0-1,1 0 0,-1-1 1,1 0-1,0 0 1,0 0-1,0 0 0,0-1 1,0 0-1,0-1 1,0 1-1,1-1 0,-1 0 1,8-1-1,-1-2 15,0 0 0,-1-1 0,1-1 0,-1 0 0,15-8-1,55-38-56,-36 21-232,-45 29 182,0 0-1,1 0 0,-1 1 1,0-1-1,1 0 0,-1 1 1,0-1-1,1 1 0,-1-1 1,1 1-1,-1 0 0,1-1 1,-1 1-1,1 0 0,0 0 1,-1 0-1,1 0 0,2 1 1,-3-1 8,0 1 0,0 0 0,0-1 0,0 1 0,0 0 0,0 0 0,0-1 0,0 1 0,-1 0 0,1 0 0,0 0 0,0 0 0,-1 0 0,1 0 0,-1 0 0,1 0 0,-1 1 0,1 0 0,1 5-11,0 1 0,-1 0 0,0-1 0,0 1 0,-1 12 0,-1 4 15,1-18 51,-1 0 0,1 1 0,0-1 0,1 1 0,-1-1 0,1 0 0,3 12 0,-4-18-41,1 0-1,-1 0 1,0 0-1,0 0 1,0 1-1,0-1 1,0 0 0,0 0-1,1 0 1,-1 0-1,0 1 1,0-1-1,0 0 1,0 0 0,1 0-1,-1 0 1,0 0-1,0 0 1,0 0-1,1 0 1,-1 1-1,0-1 1,0 0 0,0 0-1,1 0 1,-1 0-1,0 0 1,0 0-1,1 0 1,-1 0 0,0 0-1,0 0 1,0-1-1,1 1 1,-1 0-1,0 0 1,0 0-1,0 0 1,1 0 0,-1 0-1,0 0 1,0 0-1,0-1 1,0 1-1,1 0 1,-1 0 0,0 0-1,0 0 1,0-1-1,0 1 1,9-10 169,-8 9-167,10-14-5,1 0 0,0 1 0,1 1 0,22-18 0,-28 26-27,-1 1 0,1-1 0,0 1-1,0 0 1,1 0 0,-1 1-1,1 0 1,-1 1 0,1 0-1,0 0 1,0 0 0,16 0-1,-22 2 16,0 0 0,1 1 0,-1-1 0,1 1 0,-1-1 0,0 1 0,0 0 0,1 0 0,-1 0 0,0 0 0,0 1 0,0-1 0,0 0-1,0 1 1,0 0 0,2 2 0,3 5-27,0 0 0,9 13 0,4 6 232,-19-26-165,1 0 0,0 0 1,0 0-1,0-1 0,0 1 0,0-1 1,0 1-1,0-1 0,1 0 0,2 2 1,-4-3 71,4 1-32,-1 2-38,-3-2 60,16 7 159,1-1-215,-9-3-177,-8-3 211,8 3-91,-3-2 27,-1 0 0,1 0 0,-1-1 0,1 0 1,0 0-1,0-1 0,-1 1 0,1-1 0,0 0 0,0-1 0,0 1 0,-1-1 0,9-3 1,-3 1-7,-1 0 0,1-1 1,-1 0-1,0 0 1,0-1-1,12-9 1,-7 4-162,23-17 835,-36 25-956,0 0 0,1-1 0,-1 1 0,0 0 0,0-1 0,0 1 0,0-1 0,0 0 0,-1 1 0,3-6 0,-2 3-1419</inkml:trace>
</inkml:ink>
</file>

<file path=ppt/ink/ink3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4:47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251 928 3136,'-3'1'373,"2"-1"-307,1 1 0,-1-1 1,0 0-1,1 0 1,-1 1-1,1-1 1,-1 0-1,1 1 1,-1-1-1,1 0 1,-1 1-1,1-1 0,0 1 1,-1-1-1,1 1 1,-1-1-1,0 4 3317,2-11-1687,69-106 1136,-36 57-2602,-2-2 0,-3-1 1,-2-2-1,-3 0 0,25-101 0,-41 132-156,1-4 174,6-45 1,-11 51-9,-6 25-389,-1 6-67,-3 11-54,-12 74-117,-5 19 396,-15 5 386,-58 119 0,24-63-199,-37 68 476,84-190-462,6-10 77,-1-1 1,-29 38-1,24-48 386,24-24-634,1-1-1,-1 1 0,0 0 0,0 0 0,0-1 1,0 1-1,0 0 0,0-1 0,-1 1 0,1-1 1,0 0-1,0 1 0,0-1 0,0 0 0,-1 0 1,1 1-1,0-1 0,0 0 0,0 0 0,-1 0 1,1-1-1,-2 1 0,2-1-38,1 1-1,-1 0 1,1-1-1,-1 1 1,1-1-1,-1 1 1,1-1-1,-1 0 1,1 1-1,0-1 1,-1 1-1,1-1 1,0 0-1,0 1 1,-1-1-1,1 0 1,0 1-1,0-1 1,0 0-1,0 1 1,0-1-1,0 0 1,0 0-1,0 1 1,0-1-1,0-1 1,5-18 202,-4 15-204,1-1-8,0 1 0,0 0 0,1-1 0,0 1 0,-1 0 0,2 1 0,-1-1 0,1 0 0,-1 1 0,1 0-1,0 0 1,1 0 0,-1 0 0,1 1 0,0-1 0,9-4 0,8-3 45,0 1 1,41-11-1,-39 13 30,-2 1-80,29-10-43,53-25 1,-88 34 119,0-1 0,-1 0 0,0-1 1,-1 0-1,0-1 0,-1-1 0,16-17 1,77-114 222,-51 65-138,-49 69-97,1 0 0,-2-1 0,10-17 0,-14 24-60,0-1 1,0 0-1,0 1 1,0-1 0,0 1-1,-1-1 1,0 0-1,1 1 1,-1-1 0,-1 0-1,1 0 1,-1 1-1,1-1 1,-3-5-1,3 8-5,0 0 0,0 0 0,-1 0 0,1 0 0,0 1 0,-1-1 0,1 0 0,-1 0 0,1 0-1,-1 0 1,0 1 0,1-1 0,-1 0 0,0 1 0,1-1 0,-1 0 0,0 1 0,0-1 0,0 1-1,1-1 1,-1 1 0,0 0 0,-1-1 0,0 1 1,1 0 1,0 0-1,-1 0 0,1 0 0,0 0 1,-1 0-1,1 1 0,0-1 1,-1 1-1,1-1 0,0 1 1,0-1-1,-1 1 0,0 1 0,-3 0-9,1 1 0,0 1 0,1-1 0,-1 1 0,0-1 0,1 1 0,-5 8 0,1 0 3,1 1 0,0 0-1,1 0 1,1 1 0,0-1-1,1 1 1,-2 22 0,2-11 11,2 1 0,2-1 1,3 33-1,-3-49 48,1 0 1,0 0-1,0 0 0,1 0 1,0 0-1,1-1 0,-1 0 1,2 1-1,-1-1 0,10 11 1,-11-15-5,0 0 1,1 0 0,-1-1 0,1 1 0,0-1-1,0 0 1,1 0 0,-1 0 0,0-1-1,1 1 1,0-1 0,-1 0 0,1 0 0,0-1-1,0 0 1,0 0 0,0 0 0,0 0 0,1-1-1,5 0 1,5-1 29,-1-1 0,1-1-1,-1-1 1,1 0 0,-1-1-1,0 0 1,-1-1 0,0-1 0,0 0-1,19-14 1,-12 7-23,-2-2 0,0 0 1,-1-1-1,-1-1 0,29-38 0,-36 43 1,-2 0 0,0-1-1,10-20 1,-16 28-38,0 0 0,0 1 0,0-1-1,-1-1 1,0 1 0,0 0 0,0 0 0,-1 0 0,0 0 0,-2-13-1,2 18-11,0 0 1,0-1-1,0 1 0,-1 0 0,1 0 0,0-1 0,-1 1 0,0 0 0,1 0 0,-1 0 0,1 0 0,-1 0 0,0 0 0,0 0 1,0 0-1,0 0 0,0 0 0,0 0 0,0 0 0,0 1 0,0-1 0,0 0 0,0 1 0,0-1 0,0 1 0,-1-1 0,1 1 1,0 0-1,0-1 0,-1 1 0,1 0 0,0 0 0,0 0 0,-1 0 0,1 0 0,0 0 0,0 0 0,-1 0 0,1 1 1,-3 0-1,0 0-8,-1 1 0,0-1 0,1 1 0,-1 1 0,1-1 1,0 0-1,0 1 0,0 0 0,-7 6 0,3 0-21,0 0-1,1 1 0,0 0 0,0 0 0,1 1 0,1 0 1,-1 0-1,2 0 0,-7 22 0,9-24 37,0 1-1,0-1 1,1 1 0,0 0-1,0 0 1,1 0-1,1 0 1,-1-1 0,2 1-1,-1 0 1,2-1-1,4 16 1,-5-21 30,0 1-1,0-1 1,1 0-1,-1 0 1,1 0 0,0-1-1,0 1 1,1-1-1,-1 1 1,1-1-1,-1 0 1,1 0 0,0-1-1,0 1 1,1-1-1,-1 0 1,0 0-1,1 0 1,-1-1 0,1 1-1,-1-1 1,1 0-1,0-1 1,0 1-1,-1-1 1,1 0 0,0 0-1,0 0 1,-1-1-1,1 1 1,0-1-1,-1 0 1,1-1 0,0 1-1,-1-1 1,0 0-1,1 0 1,-1 0 0,0-1-1,0 0 1,0 1-1,-1-1 1,6-6-1,3-5 21,-1-1 0,0 0 0,15-30 0,-13 20 12,70-120 162,-69 119-216,57-111 26,7-87 57,-16 8 122,-52 182-268,-3 0 0,6-57 0,-13 85 30,1 0 0,-1 0 0,-1-1-1,1 1 1,-2-10 0,1 16 6,1-1 0,0 0 0,0 0 0,-1 0 0,1 1-1,-1-1 1,1 0 0,0 1 0,-1-1 0,1 0 0,-1 1 0,0-1 0,1 0-1,-1 1 1,0-1 0,1 1 0,-1-1 0,0 1 0,0-1 0,0 1-3,-1 0 0,1-1 1,0 1-1,0 0 1,0 0-1,-1 0 0,1 0 1,0 0-1,0 1 0,0-1 1,-1 0-1,1 1 1,0-1-1,0 1 0,0-1 1,0 1-1,-2 0 0,0 2 20,0-1 0,-1 1 0,1 0 0,0 0 0,0 0 0,1 1 0,-1-1-1,1 1 1,-1-1 0,1 1 0,0 0 0,-2 8 0,-1-2-13,-9 22-35,2 1 0,0 0 1,-8 46-1,-10 108 62,21-123-20,4 0 0,2 0 0,7 72 0,-2-117 96,1-1-1,1 0 1,1 0 0,1 0-1,0 0 1,17 31-1,-21-46-34,0 0 0,0 0 1,0 0-1,0 0 0,0-1 0,0 1 0,1-1 0,-1 1 0,1-1 0,4 3 0,-6-5-21,1 1 0,-1 0 0,0-1 0,1 1 1,0-1-1,-1 1 0,1-1 0,-1 0 0,1 0 0,-1 1 0,1-1 0,0 0 0,-1-1 1,1 1-1,-1 0 0,1 0 0,0-1 0,-1 1 0,1-1 0,-1 1 0,1-1 1,-1 1-1,0-1 0,1 0 0,1-1 0,6-6 7,-1 0-1,0 0 1,0-1 0,0 0 0,-1-1-1,0 1 1,5-12 0,7-8-29,51-63 144,-58 78-152,0 1 1,1 0-1,1 1 0,19-14 0,-23 19 7,-6 4-76,0 0-1,0 1 1,0-1 0,9-3-1,-11 6 62,-1-1 0,1 1-1,0 0 1,0-1 0,-1 1-1,1 0 1,0 0 0,-1 0-1,1 0 1,0 1 0,-1-1-1,1 0 1,0 1 0,-1-1 0,1 1-1,-1 0 1,1-1 0,1 2-1,0 0-6,0-1 0,-1 1 1,0 0-1,1 0 0,-1 0 0,0 0 0,0 0 0,0 0 0,0 1 0,0-1 0,-1 1 0,1-1 0,-1 1 0,0 0 0,1 0 1,-1-1-1,0 1 0,-1 0 0,2 4 0,-1 3 65,-1 1-1,0-1 1,0 1 0,-3 13 0,1 5 1,1-19-14,0 0 0,0 0 1,-1 0-1,-1-1 0,1 1 1,-5 10-1,5-17-18,1-1 0,0 1 0,-1-1 0,0 1 0,1-1 1,-1 0-1,0 1 0,0-1 0,0 0 0,0 0 0,-4 2 0,4-3-15,0 0-1,0 0 0,0 0 0,0-1 1,0 1-1,0-1 0,0 1 1,0-1-1,0 0 0,0 0 1,-1 0-1,1 0 0,0 0 0,0 0 1,0 0-1,0-1 0,-4-1 1,-6-2 46,-1-1 0,1 0 0,0-1 0,1-1 1,-12-8-1,3 1-52,2-1 1,-19-19-1,46 47-130,22 22-1,39 27 211,63 52 496,-130-111-517,0-1 0,1 0-1,-1 0 1,1 0 0,-1 0 0,1 0 0,-1-1-1,1 0 1,0 0 0,0 0 0,0 0 0,0 0-1,4-1 1,1 0-508,0-1-1,0 0 1,0 0-1,11-4 1,-14 2-3034,2-2 987</inkml:trace>
</inkml:ink>
</file>

<file path=ppt/ink/ink3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4:50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48 2560,'1'0'4646,"-1"0"-4612,0 0 0,0 0-1,-1 0 1,1 1 0,0-1 0,0 0-1,0 0 1,0 0 0,0 0 0,0 0-1,0 0 1,0 1 0,-1-1 0,1 0-1,0 0 1,0 0 0,0 0 0,0 0 0,0 0-1,0 0 1,-1 0 0,1 0 0,0 0-1,0 0 1,0 0 0,0 0 0,-1 0-1,1 0 1,0 0 0,0 0 0,0 0-1,0 0 1,0 0 0,-1 0 0,1 0-1,0 0 1,0 0 0,0 0 0,0 0-1,0 0 1,-1 0 0,1 0 0,0 0 0,0 0-1,0-1 1,0 1 0,0 0 0,0 0-1,-1 0 1,1 0 0,0 0 0,0 0-1,0 0 1,0-1 0,0 1 0,0 0-1,0 0-24,0 0 0,0 0 0,0 0 0,-1 0 0,1 0 0,0 0 0,0 0 0,0 0 0,0-1 0,0 1 0,0 0 0,0 0 0,0 0 0,0 0 0,0 0 0,0 0 0,0 0 0,0 0 0,0 0 0,-1 0 0,1 0 0,0-1 0,0 1-1,0 0 1,0 0 0,0 0 0,0 0 0,0 0 0,0 0 0,0 0 0,0 0 0,0 0 0,0-1 0,0 1 0,0 0 0,0 0 0,0 0 0,1 0 0,-1 0 0,0 0 0,0 0 0,0 0 0,0 0 0,0 0 0,0-1 0,0 1 0,0 0 17,0 0 0,0 0 0,0-1 0,1 1 1,-1 0-1,0 0 0,0 0 0,0-1 0,0 1 1,0 0-1,0 0 0,0-1 0,0 1 0,0 0 1,0 0-1,0 0 0,0-1 0,0 1 1,0 0-1,-1 0 0,1 0 0,0-1 0,0 1 1,0 0-1,0 0 0,0 0 0,0-1 0,0 1 1,-1 0-1,1 0 0,0 0 0,0 0 0,0-1 1,0 1-1,-1 0 0,1 0 0,0 0 0,0 0 1,0 0-1,-1 0 0,1 0 0,0 0 0,0 0 1,-1-1-1,1 1 0,-5-6 574,5 6-567,0-1-1,0 0 1,0 1-1,-1-1 0,1 1 1,0-1-1,-1 1 0,1 0 1,0-1-1,-1 1 0,1-1 1,0 1-1,-1 0 0,1-1 1,-1 1-1,1 0 1,-1-1-1,1 1 0,-1 0 1,0-1-1,-3 0 23,-1 0 0,1-1 0,0 2 0,-1-1 0,1 0 0,-1 1 0,1 0 0,-1 0 1,1 0-1,-1 1 0,1-1 0,-1 1 0,1 0 0,-1 0 0,1 1 0,0-1 0,0 1 0,0 0 0,0 0 0,-7 5 0,5-3-8,1 0-1,1 1 0,-1-1 0,1 1 1,-1 0-1,1 0 0,1 0 1,-1 1-1,1 0 0,0-1 0,0 1 1,1 0-1,-1 0 0,-1 9 1,0 4 117,0 1 1,-1 20-1,4-31-94,1 0 0,1-1-1,0 1 1,0 0-1,0-1 1,1 1 0,4 11-1,-3-12 24,0 1 1,1-1-1,6 10 0,-9-16-33,0 0-1,1 0 1,-1 0-1,1 0 1,0 0 0,-1 0-1,1-1 1,0 1-1,0-1 1,0 1-1,0-1 1,1 0 0,-1 0-1,0 0 1,0 0-1,1 0 1,3 1 0,-4-2-22,-1 0 1,1 0-1,0-1 1,0 1-1,0 0 1,0-1 0,0 1-1,-1-1 1,1 0-1,0 1 1,-1-1 0,1 0-1,0 0 1,-1 0-1,1 0 1,-1-1 0,1 1-1,-1 0 1,0 0-1,0-1 1,2-2 0,4-5 68,0-1 0,6-14 0,-7 14-51,9-16 85,-2 0 0,16-45 0,-24 54-110,0-1 0,-1 1-1,-1-1 1,0 0 0,0-24 0,-7 21-233,4 19 180,0 1 17,0 1 1,0 0-1,0 0 0,0 0 1,0 0-1,0 0 0,0-1 1,0 1-1,-1 0 0,1 0 1,0 0-1,0 0 0,0 0 0,0-1 1,0 1-1,0 0 0,0 0 1,0 0-1,0 0 0,-1 0 1,1 0-1,0 0 0,0 0 1,0-1-1,0 1 0,0 0 1,-1 0-1,1 0 0,0 0 0,0 0 1,0 0-1,0 0 0,0 0 1,-1 0-1,1 0 0,0 0 1,0 0-1,0 0 0,0 0 1,-1 0-1,-5 6-140,-4 10 34,8-9 170,1-1-1,-1 0 1,1 1 0,0-1-1,1 1 1,0 0 0,0-1-1,0 1 1,1-1 0,0 1-1,0-1 1,1 0 0,0 1-1,0-1 1,0 0 0,1 0-1,0 0 1,0 0 0,0-1-1,1 1 1,-1-1 0,2 0-1,-1 0 1,0 0 0,1-1-1,0 1 1,0-1 0,0 0-1,1-1 1,-1 1 0,1-1-1,0 0 1,0-1 0,12 5-1,-4-5 9,0 1 0,0-2 0,1 0 0,-1-1 0,0 0 0,1-1 0,-1 0 0,16-5 0,5-2-229,0-2 1,36-14-1,-32 4-2889,-6 2 817</inkml:trace>
</inkml:ink>
</file>

<file path=ppt/ink/ink3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4:54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262 667 2560,'4'-16'6058,"-4"16"-5952,0-1-1,0 0 1,0 1-1,-1-1 0,1 0 1,0 1-1,-1-1 0,1 0 1,-1 1-1,1-1 1,-1 1-1,1-1 0,-1 1 1,1-1-1,-1 1 0,1-1 1,-1 1-1,0 0 0,1-1 1,-1 1-1,0 0 1,1 0-1,-1-1 0,0 1 1,0 0-1,0 0 0,-24-5 447,22 5-386,-5-1-40,0 1 0,0 1 0,0-1 0,-1 1 0,1 0 0,0 1 0,0 0 0,0 1 0,1-1 0,-11 6 0,5-2-72,1 1 1,0 0-1,1 0 0,-1 1 1,-14 15-1,22-19-22,0 0 1,0 1 0,1 0-1,0 0 1,0 0-1,0 0 1,0 0 0,1 0-1,0 1 1,0-1-1,0 1 1,1 0 0,0 0-1,0-1 1,0 1-1,1 0 1,0 0 0,0 0-1,0 0 1,2 8-1,-1-8 24,1 1-1,0-1 1,0 0-1,0 1 1,0-1-1,1 0 1,0-1-1,1 1 1,-1 0-1,1-1 1,0 0-1,0 1 1,1-2-1,-1 1 1,1 0-1,0-1 1,0 0-1,8 4 1,-10-6-12,1-1 1,-1 1 0,1-1 0,0 0 0,0 0 0,0 0 0,0 0 0,0-1-1,0 0 1,0 0 0,0 0 0,0 0 0,0 0 0,-1-1 0,1 0 0,0 0 0,0 0-1,5-2 1,6-3 60,-1-1 0,1-1 0,15-11 0,-18 11-55,90-54 292,50-32-337,-120 69 85,-21 16-262,-9 7 2,-3 3-69,-8 11 259,1-1 1,0 1-1,0 1 0,1-1 0,1 1 1,0 1-1,1-1 0,0 1 1,-4 22-1,8-32 13,1 0 1,-1 0-1,1 0 1,0 1 0,1-1-1,-1 0 1,1 0-1,-1 0 1,1 0-1,1 0 1,2 7-1,-3-9-7,0 1 0,0-1-1,1 0 1,-1 0 0,1 1-1,0-1 1,-1 0 0,1 0 0,0 0-1,0-1 1,1 1 0,-1 0-1,0-1 1,0 1 0,1-1-1,-1 0 1,1 0 0,4 1-1,-1 0 36,0-1 0,0 0 0,0 0-1,1-1 1,-1 0 0,0 0-1,0 0 1,1-1 0,-1 0 0,0 0-1,0 0 1,0-1 0,0 0-1,0 0 1,0-1 0,9-5 0,-6 2-33,1-1 0,-1 0 0,-1-1 0,1 0 0,-1 0 0,-1-1 0,0 0 1,8-11-1,-13 16-13,0 0 0,0 1 1,0-1-1,0 0 0,0 0 0,-1 0 1,0-1-1,0 1 0,0 0 0,0 0 1,-1-1-1,1 1 0,-1 0 1,0-1-1,0 1 0,-2-6 0,1 7-24,0-1-1,0 0 1,0 1 0,-1-1-1,1 1 1,-1-1-1,0 1 1,0 0-1,-1 0 1,1 0-1,-1 0 1,1 0-1,-1 0 1,0 1 0,0-1-1,0 1 1,0 0-1,-5-2 1,-1-1 15,0 0-1,0 1 1,-1 1 0,1 0 0,-1 0-1,0 1 1,1 0 0,-1 1 0,0 0 0,0 0-1,-15 2 1,-5-1-38,54 0-46,172-4 236,-186 3-171,0 1 1,0 0-1,0 0 0,0 1 1,18 4-1,-26-5 25,0 1 0,1 0 0,-1 0 0,0 0-1,0 0 1,0 0 0,0 0 0,0 0 0,0 0 0,0 1 0,0-1 0,-1 1 0,1 0 0,0-1 0,-1 1 0,1 0 0,-1 0-1,0 0 1,0 0 0,0 0 0,0 0 0,0 1 0,0-1 0,0 0 0,-1 0 0,1 1 0,-1-1 0,0 0 0,1 1 0,-1 2-1,0 64 395,-1-69-399,1 0-1,0 0 1,0 0 0,0 0 0,0 0 0,0 0-1,0 0 1,0 0 0,0 0 0,0 0 0,0 0-1,0 0 1,0 0 0,0 0 0,0 0 0,0 1-1,0-1 1,0 0 0,0 0 0,0 0 0,0 0-1,0 0 1,0 0 0,0 0 0,0 0 0,1 0-1,-1 0 1,0 0 0,0 0 0,0 0 0,0 0-1,0 0 1,0 0 0,0 0 0,0 0 0,0 0-1,0 1 1,0-1 0,0 0 0,0 0 0,0 0-1,0 0 1,0 0 0,0 0 0,0 0 0,1 0-1,-1 0 1,0 0 0,0 0 0,0 0 0,0 0-1,0 0 1,0 0 0,0 0 0,0 0 0,0 0-1,0 0 1,0 0 0,0 0 0,5-5 159,7-13-121,-6 10 114,5-6-140,2 0-1,-1 1 0,2 1 0,20-16 0,-24 21-35,0 0-1,1 1 1,0 0 0,0 0-1,0 1 1,1 1 0,16-5-1,-24 8-3,0 1 1,0-1-1,0 1 0,0 0 0,0 0 0,0 0 0,0 0 0,0 1 0,7 2 0,-8-3 10,-1 1 0,0 0-1,0 0 1,0 0 0,0 1 0,0-1 0,0 0 0,0 1-1,0-1 1,-1 1 0,1 0 0,-1 0 0,1-1-1,-1 1 1,1 0 0,-1 0 0,1 4 0,4 7 78,0 0 1,1 0 0,0-1 0,18 23-1,-23-32-49,0 0-1,1-1 0,0 0 1,-1 1-1,1-1 0,0 0 1,0 0-1,0 0 0,0-1 1,0 1-1,0-1 0,1 0 1,-1 0-1,0 0 0,1 0 1,-1 0-1,1-1 0,-1 0 1,1 0-1,-1 0 0,1 0 1,-1 0-1,1 0 0,-1-1 1,7-2-1,-4 1 47,0 0 0,0-1 0,0 1 0,0-2 0,-1 1 1,1-1-1,-1 1 0,0-2 0,0 1 0,6-7 0,3-5 63,21-34 0,-22 30-132,17-20 0,-23 30 9,3-4-66,-9 14 54,-1 0 0,0 0-1,0 0 1,0 0-1,0-1 1,0 1-1,0 0 1,0 0 0,0 0-1,0 0 1,0 0-1,0-1 1,0 1 0,0 0-1,0 0 1,1 0-1,-1 0 1,0 0-1,0 0 1,0 0 0,0-1-1,0 1 1,0 0-1,1 0 1,-1 0-1,0 0 1,0 0 0,0 0-1,0 0 1,0 0-1,1 0 1,-1 0-1,0 0 1,0 0 0,0 0-1,0 0 1,1 0-1,-1 0 1,0 0-1,0 0 1,0 0 0,0 0-1,1 0 1,-1 0-1,0 0 1,0 0-1,0 0 1,0 0 0,0 1-1,1-1 1,-1 0-1,5 18 20,-1 0 0,3 29-1,-3-10 53,-3 1-1,-4 60 0,3-97-42,0-1-1,0 1 1,0 0 0,0 0 0,0 0-1,0-1 1,-1 1 0,1 0-1,0 0 1,0-1 0,-1 1 0,1 0-1,0-1 1,-1 1 0,1 0-1,-1-1 1,1 1 0,-2 1-1,2-2-8,0 0 0,-1-1 1,1 1-1,0 0 0,-1 0 0,1 0 0,-1 0 0,1 0 0,0 0 0,-1-1 0,1 1 0,0 0 0,-1 0 0,1-1 0,0 1 0,0 0 0,-1 0 0,1-1 0,0 1 0,0 0 0,-1-1 0,1 1 0,0 0 0,0-1 0,0 1 0,-14-30 128,14 28-176,-12-31 127,7 17-141,-1 1-1,-11-22 1,22 39-248,4 3 294,-1 0-1,1-1 1,0 0 0,0-1-1,12 3 1,-11-5 11,0 0 0,0 0 0,0-1 0,1-1 0,-1 0 0,0 0 0,12-3 0,5-5 47,0-2 0,-1 0 0,-1-1 0,0-2-1,31-22 1,-40 25-20,0-2-1,-2 0 0,1 0 1,-1-2-1,-1 0 0,-1 0 0,0-1 1,15-27-1,4-25-27,-3 0 1,-2-2-1,22-101 0,-45 160-30,-1 0 0,0 1 0,-1-1 0,0 0 0,0 0 0,-1 0 0,0 0 0,-1 0 0,-3-11 0,4 22 18,0-1 0,0 1 0,0-1 1,0 1-1,0 0 0,0-1 0,0 1 1,-1 0-1,1-1 0,0 1 1,0 0-1,0-1 0,-1 1 0,1 0 1,0-1-1,-1 1 0,1 0 0,0 0 1,0-1-1,-1 1 0,1 0 0,0 0 1,-1 0-1,1-1 0,-1 1 0,1 0 1,-1 0-1,-12 3-175,10-1 136,-1 0-1,1 0 1,-1 0-1,-4 6 1,1 0 31,0 0 1,1 0-1,0 1 0,1 0 0,0 0 1,1 1-1,-1-1 0,2 1 1,-4 12-1,-3 16-5,-4 40 0,14-75 20,-5 30 32,1 0-1,1 0 1,5 67-1,0-86-19,0 1 1,1 0-1,0-1 0,1 1 0,1-1 0,0 0 0,1-1 1,1 1-1,0-1 0,1 0 0,12 15 0,-12-18 48,0 0-1,1-1 0,14 12 0,-21-19-35,1 0-1,-1-1 0,1 1 1,0 0-1,0-1 0,-1 1 1,1-1-1,0 0 0,0 0 1,1 0-1,-1 0 0,0-1 1,0 1-1,0-1 1,0 0-1,1 0 0,-1 0 1,0 0-1,4-1 0,-3-1 13,1 1 0,0-1 0,-1 0 1,1 0-1,-1-1 0,1 1 0,-1-1 0,0 0 0,0 0 0,-1-1 0,6-5 0,1-3-2,0-1 0,9-18 1,-13 22-42,-1-1 1,2 1 0,-1 0-1,1 1 1,0 0-1,16-14 1,-21 21-10,-1-1 0,1 1 1,0 1-1,0-1 0,0 0 0,0 0 0,0 1 1,0-1-1,0 1 0,0-1 0,0 1 1,0 0-1,0 0 0,0 0 0,0 0 0,0 0 1,4 1-1,1 1-48,0 0 0,0 1 1,11 5-1,-2-1 0,7 5 155,31 20-1,-50-30-84,-1 0 223,-11-6-117,0-1-96,-1 0-1,0 1 1,1 0-1,-1 0 1,-1 1-1,1 0 1,0 0-1,-1 1 0,-14-1 1,20 4-35,0 0-1,0 0 1,0 0-1,0 0 1,0 0-1,0 1 1,0 0-1,1 0 1,-1 0-1,1 0 1,-1 1 0,1-1-1,-5 5 1,1 0 5,1-1 0,-1 2 0,1-1 0,-10 16 1,12-17-13,1 1 0,1-1 0,-1 0 0,1 1-1,0 0 1,1-1 0,-2 10 0,3-11 47,-1-1 0,1 1 0,0-1 0,0 1 0,1-1 0,0 1 0,-1-1 0,1 1 0,1-1 0,-1 0 0,1 1 0,2 3 0,-4-7-15,0 0 1,1 0-1,0 0 1,-1-1 0,1 1-1,-1 0 1,1 0-1,0-1 1,0 1-1,-1 0 1,1-1 0,0 1-1,0-1 1,0 1-1,0-1 1,-1 1-1,1-1 1,0 0 0,0 0-1,0 1 1,0-1-1,0 0 1,0 0-1,0 0 1,0 0 0,0 0-1,0 0 1,0 0-1,0 0 1,0 0 0,0 0-1,0-1 1,0 1-1,2-1 1,2-2 71,0 1 1,0-1 0,-1 0-1,10-8 1,-8 6-4,9-9-47,0 0 0,0-2 0,-2 0 1,0-1-1,12-19 0,-7 9 1,-2 4-39,-10 14-74,0 0 0,0 1-1,14-15 1,-19 23 73,-1-1 0,1 1 0,-1-1 0,1 1 0,-1 0 0,1-1 0,-1 1 0,1 0 0,-1-1 0,1 1 0,0 0 0,-1 0 0,1 0 0,-1 0 0,1 0-1,0 0 1,-1-1 0,1 1 0,0 0 0,-1 1 0,1-1 0,-1 0 0,1 0 0,0 0 0,-1 0 0,1 0 0,-1 1 0,1-1 0,0 0 0,-1 0 0,1 1 0,-1-1 0,1 1 0,-1-1 0,1 0 0,-1 1 0,0-1 0,1 1 0,-1-1 0,1 1 0,-1-1 0,0 1 0,1-1 0,-1 2 0,3 2-5,0 1 0,-1 1 1,4 9-1,-4-9 36,6 8-26,0 0 0,1-1 1,0 1-1,1-2 0,1 0 0,0 0 0,0-1 0,19 15 0,-24-22 52,-1-1-1,1 1 1,-1-1 0,1 0-1,0 0 1,0-1 0,0 1-1,0-1 1,9 1 0,-11-2-21,0-1 1,-1 0 0,1 0 0,-1 0 0,1 0 0,-1-1 0,1 1 0,-1-1 0,1 0 0,-1 0 0,1 0 0,-1 0 0,0-1 0,1 1 0,-1-1-1,0 0 1,0 0 0,5-4 0,13-16 116,29-35 0,-14 15-410,-36 41 259,0 1-1,0 0 1,0 0 0,0 0-1,0 0 1,0-1-1,1 1 1,-1 0-1,0 0 1,0 0 0,0 0-1,0-1 1,1 1-1,-1 0 1,0 0-1,0 0 1,0 0 0,1 0-1,-1 0 1,0 0-1,0 0 1,1 0-1,-1 0 1,0 0 0,0 0-1,1 0 1,-1 0-1,0 0 1,0 0-1,0 0 1,1 0 0,-1 0-1,0 0 1,0 0-1,0 0 1,1 0-1,-1 0 1,0 0 0,0 0-1,0 1 1,1-1-1,-1 0 1,0 0-1,0 0 1,0 0 0,0 1-1,1-1 1,-1 0-1,6 17-134,-3 21 217,0-8 122,-3-29-182,0-1 1,0 1 0,0 0-1,0 0 1,1 0-1,-1-1 1,0 1 0,0 0-1,1 0 1,-1-1-1,0 1 1,1 0 0,-1-1-1,1 1 1,-1 0-1,1-1 1,-1 1-1,1-1 1,0 1 0,-1-1-1,1 1 1,0-1-1,-1 1 1,1-1 0,0 0-1,0 1 1,-1-1-1,1 0 1,1 1 0,1-3-6,0 0 1,0 0-1,-1 0 1,1-1-1,0 1 1,-1-1-1,3-3 1,-3 4-3,7-8 29,-1 2 0,13-10 0,-19 16-65,0 1 1,0-1-1,0 1 1,0-1-1,0 1 1,0 0-1,1 0 1,-1 0-1,1 0 1,-1 1-1,0-1 1,1 0-1,-1 1 1,1 0-1,-1 0 1,1-1-1,4 2 1,-6-1 23,0 1 1,-1-1 0,1 1-1,0-1 1,0 1 0,0-1-1,0 1 1,-1 0 0,1-1 0,0 1-1,0 0 1,-1 0 0,1 0-1,-1 0 1,1-1 0,-1 1-1,1 0 1,0 2 0,7 22-93,-3-8 67,-5-15 51,1 0-1,0 0 1,0 0 0,0 0-1,0 0 1,1 0-1,-1-1 1,0 1 0,1 0-1,-1-1 1,1 1-1,0-1 1,-1 1-1,1-1 1,2 2 0,-1-2 3,-1-1 1,1 1-1,-1-1 1,0 1-1,1-1 1,-1 0-1,1 0 1,-1 0 0,1 0-1,-1 0 1,1-1-1,-1 1 1,1-1-1,2 0 1,14-6-15,0 0 0,-1-1 1,1-2-1,24-15 0,-24 13-98,-8 5 122,1-2-1,-2 1 0,1-2 1,-1 1-1,-1-1 1,0-1-1,0 0 0,-1 0 1,0 0-1,-1-1 1,11-25-1,0-9 61,25-94 1,-39 126-104,8-36-23,11-32 2,3-13-140,-25 91 150,0 0-200,-1 8-30,-2 6 216,-3 44-89,3 79 0,14 57 441,-6-140-69,14 50-1,0-6-2144</inkml:trace>
</inkml:ink>
</file>

<file path=ppt/ink/ink3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4:54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48 7040,'-8'-17'3200,"21"6"-2752,0 8 640,8 3-672,25-5 320,7 1-416,14 1 96,-1 3-256,-4-5 64,-4 10-128,-14-5 0,-8 3-32,-10 1-960,-3 1 480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8:40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548 448 1248,'0'0'389,"9"-10"1275,-8 7-1370,1-1 1,-1 1-1,-1-1 0,1 0 1,0 0-1,-1 1 0,0-1 0,0-6 1,-2-35 1067,0 35-1118,1 1 0,-1-1 1,0 1-1,-1 0 0,0 0 0,-1 0 1,0 0-1,0 0 0,-8-10 1,9 14-202,-1 0 1,0 0-1,0 1 1,0-1 0,-1 1-1,1 0 1,-1 1-1,0-1 1,-1 1 0,1 0-1,0 0 1,-1 0-1,1 1 1,-1 0-1,0 0 1,-8-1 0,3 1-23,0 1 1,0 0 0,0 1-1,0 0 1,0 1-1,0 0 1,0 1 0,0 0-1,0 1 1,0 0-1,1 1 1,0 0 0,-1 0-1,1 1 1,1 0 0,-1 1-1,1 0 1,-15 13-1,-8 12 22,1 1 0,-39 51-1,49-54 185,-31 57 0,50-82-187,0 0 1,1 0 0,-1 0-1,1 0 1,0 0 0,0 0-1,0 0 1,0 1 0,1-1-1,0 0 1,0 1 0,0-1-1,0 0 1,1 1 0,1 5-1,-2-9-4,1 0 0,0 0 0,0 1-1,0-1 1,0 0 0,0 0 0,0 0-1,1 0 1,-1-1 0,0 1 0,0 0 0,1 0-1,-1-1 1,0 1 0,3 0 0,22 5 165,43 0 49,-22-2-280,0 1 0,71 19 0,-97-18 70,3 0-108,22 10 0,-38-12 60,1 0 0,-1 1 0,0 0 0,0 0 0,14 13 0,-17-13 27,-1 0 0,0 0 0,0 0 0,0 0 0,-1 1 0,0 0 0,0 0 0,0 0 0,-1 0 0,0 0 0,0 0 0,0 0 0,-1 1 1,1 8-1,0 11 107,-2-1 1,-3 36 0,2-40-95,-1-3 109,0 1-1,-9 33 1,9-44-44,0 0 0,-1-1 0,0 1 1,-1 0-1,0-1 0,0 0 0,-1 0 0,-8 11 0,8-13-53,-1 0 0,1 0 0,-1 0 0,0-1 0,-1 0 0,1 0 0,-1-1 0,1 0 0,-1 0 0,0 0 0,0-1 0,0 0 0,-1-1-1,1 1 1,0-1 0,-1-1 0,1 1 0,-1-1 0,1-1 0,-1 1 0,1-1 0,0-1 0,-1 1 0,-9-4 0,5 2-3,0 0-1,0 1 1,0 1 0,-15 0 0,15 1 57,0-1 0,0 0-1,0-1 1,-17-4 0,29 6-112,0 0 0,0 0-1,0-1 1,0 1 0,0 0 0,0 0 0,0 0-1,1 0 1,-1 0 0,0 0 0,0 0-1,0 0 1,0 0 0,0 0 0,0 0-1,0 0 1,0 0 0,0 0 0,0 0 0,0 0-1,0 0 1,0-1 0,0 1 0,0 0-1,0 0 1,0 0 0,0 0 0,0 0-1,0 0 1,0 0 0,0 0 0,0 0 0,0 0-1,0 0 1,0 0 0,0 0 0,0 0-1,0 0 1,-1 0 0,1-1 0,0 1-1,0 0 1,0 0 0,0 0 0,0 0 0,0 0-1,0 0 1,0 0 0,0 0 0,0 0-1,0 0 1,0 0 0,0 0 0,0 0-1,0 0 1,10-2-181,23-1 324,-30 2-156,140-17-53,-109 15 145,51-12 1,-68 11-21,-1-1-1,0 0 1,0-2 0,0 0 0,14-9 0,256-150 477,-267 155-395,0-1-1,-1-1 1,0-1 0,-1 0-1,-1-1 1,-1-1 0,24-30-1,-38 45-135,0 0 0,0-1-1,0 1 1,-1-1-1,1 1 1,0-1-1,-1 1 1,1-1 0,-1 0-1,1 1 1,-1-1-1,0 0 1,0 1-1,0-1 1,0 0 0,0 1-1,0-1 1,0 0-1,0 1 1,-1-1-1,0-2 1,0 2-25,0 1 0,0-1-1,0 1 1,0 0 0,0-1 0,0 1 0,-1 0-1,1-1 1,0 1 0,-1 0 0,1 0 0,-1 0-1,0 0 1,1 1 0,-1-1 0,0 0 0,1 1-1,-1-1 1,0 1 0,1-1 0,-3 1-1,-9-1-84,0 0 0,1 1 0,-1 0 0,0 1 0,1 0 0,-1 1 0,1 1 0,-1 0-1,1 1 1,0 0 0,1 0 0,-1 2 0,-18 10 0,21-11 115,-1 2 0,1-1 1,0 1-1,0 1 0,0-1 0,1 1 0,1 1 1,-1 0-1,1 0 0,1 0 0,0 1 1,0 0-1,1 0 0,0 0 0,-5 16 1,7-15 27,1 0 1,0 1 0,0-1 0,1 1 0,1-1-1,1 19 1,-1-23 3,2 0 0,-1 0-1,1 0 1,0 0 0,0-1-1,1 1 1,0-1 0,0 0-1,1 0 1,-1 0 0,1 0-1,6 6 1,-1-3 35,0 0 1,1 0-1,0-1 0,1 0 1,-1-1-1,2 0 1,-1 0-1,1-2 0,0 1 1,0-1-1,0-1 1,1 0-1,15 2 0,-17-4-14,0-1-1,0 0 0,0 0 0,0-1 0,0 0 1,0-1-1,0-1 0,-1 1 0,1-2 0,0 1 0,-1-2 1,1 1-1,-1-2 0,0 1 0,0-1 0,10-7 0,-5 0 25,-2 1-1,1-2 0,-1 0 0,-1 0 0,13-19 0,50-83 389,-44 65-320,20-26 134,32-53-43,-52 70-182,28-77 1,-18 6-107,0 2-192,4-13-221,-44 136 380,1 0-1,-1 0 1,0 0 0,0-8 0,-1 12 48,0 0 1,0 0-1,0 0 0,0 0 1,0 0-1,0 0 1,-1 0-1,1 0 0,0 0 1,-1 0-1,1 0 1,0 0-1,-1 0 0,1 0 1,-1 0-1,0 1 1,1-1-1,-1 0 0,0 0 1,1 1-1,-1-1 1,0 0-1,0 1 0,1-1 1,-1 1-1,0-1 1,0 1-1,0-1 0,-2 0 1,1 1 22,0 0 0,0 0-1,0 0 1,0 0 0,0 1 0,0-1 0,0 0 0,1 1 0,-1-1 0,0 1-1,-2 1 1,-21 10-184,24-12 179,-13 8-17,1 1 0,0 0 0,1 0 0,0 1 0,0 1 0,1 0 0,1 1-1,0 0 1,-17 26 0,4 2 44,2 0 0,-17 46 0,-21 95-112,54-163 104,-1 3-1,1 1 1,0 0 0,2 0-1,0 0 1,2 45-1,2-29 96,-1-28-98,0 1 0,1-1 0,0 1 0,0-1-1,4 12 1,8 18 139,-3-6-60,1-1-1,24 47 1,-31-74-48,0 1 1,1-1-1,0 0 0,0 0 1,0 0-1,1-1 0,0 0 1,12 9-1,-5-6 73,1 0 0,0-1 1,21 8-1,-27-13-46,0 0 0,0 0 0,0 0-1,1-1 1,-1-1 0,0 1 0,1-2 0,-1 1 0,0-1 0,0 0 0,1 0 0,7-4-1,-4 2 34,0-1-1,0-1 0,0 0 1,-1-1-1,0 0 0,0-1 0,13-10 1,-9 4 4,-1-1-1,0 0 1,-1-1 0,-1-1 0,0 1-1,-1-2 1,-1 0 0,-1 0 0,0-1-1,11-33 1,-18 44-123,0-1 0,-1 0 0,0 0-1,0-14 1,-1 19-25,0 0-1,0 0 0,0 0 1,0 1-1,-1-1 0,1 0 1,-1 0-1,0 0 0,0 0 1,0 1-1,0-1 0,-1 0 0,1 1 1,-1-1-1,-3-3 0,3 4-6,-1 1 0,0-1-1,0 1 1,0 0 0,1 0-1,-1 0 1,0 0 0,-1 1-1,1-1 1,0 1 0,0 0-1,0 0 1,-6 0 0,-2 1 25,0 0 1,-13 3 0,19-2 20,0-1 1,1 1-1,-1 0 0,1 0 1,-1 0-1,1 1 1,0-1-1,0 1 0,0 0 1,0 1-1,0-1 1,1 1-1,-1-1 0,1 1 1,0 0-1,0 0 1,0 1-1,-3 7 0,2-4 20,1 0-1,0 0 0,1 1 0,0-1 1,0 1-1,1-1 0,0 1 0,0-1 1,1 1-1,1 9 0,0-5 48,1-1-1,1 1 1,0 0-1,1-1 1,0 1-1,1-1 1,1-1-1,0 1 1,0-1-1,1 0 1,0 0-1,1 0 1,0-1-1,1-1 1,0 1-1,13 9 0,-15-13 57,0-1-1,0 1 0,1-2 0,12 8 0,-17-11-71,0 0 1,0 0-1,0-1 1,0 1 0,0-1-1,0 1 1,0-1-1,0 0 1,0 0 0,0 0-1,0-1 1,0 1-1,0-1 1,-1 0 0,1 1-1,0-1 1,3-2-1,2-1 52,0 0-1,-1-1 0,1 0 0,-1 0 0,0 0 0,11-12 0,34-44 121,-27 30-252,24-17 101,-17 18-11,-9 9-71,2 0 0,0 2-1,1 1 1,1 1 0,1 1 0,47-20-1,-29 20-336,-42 15 373,0-1 0,1 2-1,-1-1 1,0 0 0,1 1 0,-1 0 0,0 0-1,8 1 1,-9 0 32,-19-1-181,6 1 121,-1 0 0,1 1-1,0 0 1,0 0 0,0 1-1,0 1 1,0 0-1,1 0 1,-16 10 0,8-3-11,2-1 1,-1 2 0,2 0 0,-21 22-1,24-23 24,2 1-1,0 1 0,0 0 1,1 0-1,0 1 0,1 0 1,1 0-1,0 1 0,1 0 1,1 0-1,-4 23 0,7-33 26,1 0 0,0 0 0,-1 0 0,2 0-1,-1 0 1,1 0 0,-1 0 0,1 0 0,1 0-1,-1 0 1,1-1 0,-1 1 0,1-1 0,1 1-1,-1-1 1,1 0 0,0 1 0,0-1 0,0-1-1,0 1 1,7 6 0,-4-6 38,-1 0 1,0-1-1,1 0 0,-1 0 1,1 0-1,0-1 0,0 1 1,0-1-1,1-1 0,-1 1 1,0-1-1,0-1 0,1 1 0,-1-1 1,1 0-1,10-1 0,-5-1 22,1 0 0,-1-1 0,0-1-1,0 0 1,0 0 0,-1-1-1,1-1 1,10-7 0,-6 2-23,-1 0 0,0-1 0,-1 0 0,21-26 0,-2-3 57,-3-2-1,48-89 1,-22 23 72,68-185 1,-17-20-689,-99 283 117,-8 29 351,0 1 0,1-1 0,-1 1 0,0-1 0,0 1-1,0-1 1,0 1 0,0-1 0,0 1 0,-1-1 0,1 1 0,0 0 0,-1-1 0,1 1 0,-1-1 0,0 1 0,-1-2 0,2 2 12,-1 1 0,0 0 0,1 0 0,-1 0 0,0 0 0,1 0 1,-1 0-1,0 0 0,1 0 0,-1 0 0,0 0 0,1 0 0,-1 0 0,0 1 0,1-1 0,-1 0 1,0 0-1,1 1 0,-1-1 0,1 0 0,-1 1 0,1-1 0,-1 1 0,1-1 0,-1 0 1,0 2-1,-14 12-213,9-6 203,0-1-1,0 1 1,1 1-1,1-1 0,-7 14 1,-13 47 42,23-64-9,-14 47-52,-15 106 0,10 59-82,19-186 171,1 1 1,6 41-1,16 62 27,-17-111 62,1 0 1,15 39 0,-12-47 42,-8-14-37,-1 1-85,4 11-15,-4-14-28,0 0 1,0 1-1,0-1 0,0 0 1,0 0-1,0 1 0,0-1 1,0 0-1,0 0 0,0 1 1,0-1-1,0 0 0,1 0 1,-1 0-1,0 1 0,0-1 1,0 0-1,0 0 0,0 0 1,1 1-1,-1-1 0,0 0 1,0 0-1,0 0 0,1 0 1,-1 1-1,1-1 69,1 5-122,-1-1 43,1 1-1,0-1 0,1 1 1,3 4-1,-5-6 48,0-1 283,0-1-347,0 0 0,0 1 0,0-1 0,0 0 0,0 0 0,0 0 0,1 0 0,-1 0 0,2 1 0,2 3-18,-1-2 68,0 0-1,0 0 0,0 0 0,0-1 0,0 0 0,0 1 0,1-2 0,-1 1 0,1 0 0,-1-1 0,1 0 0,0 0 0,7 1 1,14 3 206,-21-4-197,-1 0-1,0-1 1,0 0-1,0 0 1,1 0-1,-1 0 1,0-1-1,0 0 1,0 0 0,0 0-1,0 0 1,0-1-1,0 1 1,0-1-1,0 0 1,4-3-1,8-6 77,0 0 0,18-18 0,-16 13-61,-7 5-11,-1 1 1,-1-1 0,0-1-1,0 1 1,-1-2 0,-1 1-1,11-24 1,-14 24-69,5-8-272,1 3 304,-2 8-171,-13 10 142,1-1-1,0 1 0,0-1 0,0 0 0,-1 0 0,-5-1 0,-4 0 287,9 1-227,4 0-40,1 0 0,-1 0 0,0 0 0,0 0 0,0 0 0,0 0 0,0 0 0,0 0 0,0 0 0,0 0 0,0 1 0,0-1 0,0 0 0,0 1 0,1-1 0,-1 0 0,0 1 0,-1 0 0,-2 2 10,4-3 4,0 0-1,0 0 1,0 0 0,0 0 0,0 0-1,0 0 1,0 0 0,0 0 0,0 0-1,0 0 1,0-1 0,1 1-1,-1 0 1,0 0 0,0 0 0,0 0-1,0 0 1,0 0 0,0 0-1,0 0 1,0 0 0,0 0 0,0 0-1,0 0 1,0 0 0,0 0-1,0 0 1,0 0 0,0 0 0,0 0-1,0 0 1,0-1 0,0 1 0,0 0-1,0 0 1,0 0 0,0 0-1,0 0 1,0 0 0,0 0 0,0 0-1,0 0 1,0 0 0,0 0-1,0 0 1,0 0 0,0 0 0,0 0-1,0 0 1,-1 0 0,1 0-1,0 0 1,0-1 0,0 1 0,0 0-1,1-1 55,0-1-1,-1 0 0,1 0 0,-1 0 1,1 0-1,-1 0 0,0-3 0,1-3-8,13-38 116,-10 35-549,-1 0 0,4-20 0,-11 95-47,2-39 399,2 44-1,2-15-57,-3-35 130,2-1 0,0 0 0,6 24 0,11 46 34,-17-83-51,0 0 0,0-1-1,1 1 1,0 0-1,0-1 1,0 1 0,0-1-1,1 0 1,4 8-1,-6-11-1,0 0 0,0 0 0,0 0 0,0 0-1,1 0 1,-1 0 0,0 0 0,0 0 0,0-1 0,1 1-1,-1 0 1,0-1 0,1 1 0,-1-1 0,0 0 0,1 1 0,-1-1-1,1 0 1,-1 0 0,1 0 0,-1 0 0,1 0 0,-1 0-1,0 0 1,1 0 0,-1-1 0,1 1 0,-1-1 0,0 1-1,1-1 1,-1 1 0,0-1 0,1 0 0,-1 1 0,2-3-1,4-2 33,-1 0 0,0-1 0,0 0 0,-1 0 0,1-1 0,7-13-1,23-47 97,-32 58-129,43-92 103,8-12-246,-51 96-97,-2 9-280,-1 18 111,-1 16 183,1 44-66,0-62 290,1-1-1,-1 1 0,1 0 0,0-1 0,1 0 0,6 14 0,-3-10 2,0 0-1,0-1 0,1 1 0,1-1 1,14 14-1,-20-21 30,1-1-1,0 0 1,0 0 0,0 0-1,0 0 1,0 0 0,1 0-1,-1-1 1,1 1-1,-1-1 1,1 0 0,-1 0-1,1-1 1,0 1 0,-1-1-1,1 0 1,0 1 0,-1-2-1,1 1 1,0 0 0,-1-1-1,1 0 1,3-1 0,0 0-19,0 0 1,-1-1 0,0 0-1,0-1 1,0 1 0,0-1-1,0-1 1,-1 1 0,1-1-1,-1 1 1,-1-2 0,7-6-1,2-7 54,-1 1 0,15-34 0,-23 44-77,-1 0-1,0 0 0,0 0 0,-1-1 1,0 1-1,0-10 0,-1 12-21,-1 0-1,1 0 1,-2 0-1,1 0 1,-1 0-1,0 0 1,0 0-1,0 0 1,-5-11-1,4 14-5,0 0-1,0-1 0,-1 1 0,1 0 0,-1 0 0,0 1 0,0-1 1,0 0-1,0 1 0,0 0 0,0 0 0,-1 0 0,1 0 0,-1 0 0,0 1 1,1 0-1,-1-1 0,0 1 0,0 1 0,0-1 0,-4 0 0,-5 0-55,0 0-1,0 1 0,0 0 0,0 1 0,-14 2 0,2 3 135,0 0-1,-35 15 0,86-33 601,13-5-587,43-14 0,132-15-85,-184 41-144,57-1 0,-85 6 157,1 0 0,-1 0 0,0 0 0,0 0 0,1 1 0,-1-1 0,0 1 0,0-1 0,0 1 0,0 0 0,0 0 0,0 0 0,0 0 0,0 0 0,0 1 0,0-1 0,0 0 0,-1 1 0,1 0 0,-1-1 0,1 1 0,1 3 0,-1-2-2,-1 0 0,1 1-1,-1-1 1,0 1 0,0-1-1,0 1 1,-1-1-1,1 1 1,-1 0 0,0-1-1,0 1 1,-1 7 0,-12 108 453,14-113 287,4-11-282,11-20-98,-6 10-277,-6 9-47,12-16-66,24-25 0,-34 40-38,0 2 1,0-1-1,1 1 0,0 0 1,1 0-1,-1 0 0,1 1 0,10-4 1,-17 8 59,1-1-1,0 1 1,-1-1 0,1 1 0,0 0 0,-1 0 0,1 0 0,0 0-1,0 0 1,-1 0 0,1 0 0,0 0 0,0 1 0,-1-1 0,1 1 0,-1 0-1,1-1 1,0 1 0,-1 0 0,1 0 0,-1 0 0,1 0 0,-1 0 0,0 0-1,1 0 1,-1 0 0,0 1 0,0-1 0,0 0 0,0 1 0,0-1-1,0 1 1,0-1 0,0 3 0,4 5 23,-1 1 1,-1 0-1,0 0 0,3 13 0,-5-20-1,4 20 60,2 11-38,16 41 1,-20-65 29,1-1-1,0 0 1,1 0 0,0 0 0,1 0 0,-1-1 0,2 0 0,-1 0 0,8 7 0,-11-13-65,0 0 0,1 0 0,-1 0-1,0 0 1,1 0 0,-1-1 0,1 0 0,-1 1 0,1-1-1,-1-1 1,1 1 0,0 0 0,0-1 0,-1 0 0,1 0 0,4 0-1,-4-1-636,0 1 0,1-1 0,-1 0 0,0 0 0,0 0 0,0-1 0,0 1 0,7-5 0,-11 6 358,1-1 0,0 1 1,0-1-1,0 0 0,0 1 0,-1-1 0,1 0 0,0 1 0,0-1 1,-1 0-1,1 0 0,-1 0 0,1 0 0,-1 0 0,1 0 0,-1 1 1,1-1-1,-1 0 0,0 0 0,0 0 0,1 0 0,-1 0 0,0 0 1,0 0-1,0-1 0,0-1 0,0-12-2842</inkml:trace>
</inkml:ink>
</file>

<file path=ppt/ink/ink3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4:55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1 225 7968,'13'-5'3616,"58"-9"-3136,-12-3 1056,3 6-928,30-17 192,-4 8-480,16-11-64,-7 6-160,14-3-128,-14 9 0,2-1-2144,-11 13 1152</inkml:trace>
</inkml:ink>
</file>

<file path=ppt/ink/ink3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4:59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0 954 3136,'2'2'6714,"8"-3"-4447,15-6-1051,-11-2-775,-1 0 0,1-1 0,-1 0 1,-1-1-1,18-19 0,-13 10-196,-1 0-1,23-38 1,-32 43-120,10-24-1,4-7 32,-17 41-139,-3 5-39,-2 12-52,-1-1 63,-38 176-48,4-25 315,-72 301 1147,79-341-390,27-115 422,3-16-1009,39-107 135,-15 35-583,53-129 156,-56 157-97,60-100 0,37-43-21,-112 183-25,26-40-132,-30 49 104,1-1-1,0 0 1,0 1 0,0 0 0,0 0-1,0 0 1,10-5 0,-13 8 29,1 0 1,-1 1-1,1-1 1,-1 1-1,1-1 1,0 1-1,-1-1 1,1 1-1,0 0 1,0 0-1,-1 0 0,1 0 1,0 0-1,-1 0 1,1 1-1,0-1 1,-1 0-1,1 1 1,0-1-1,-1 1 1,1 0-1,-1-1 0,1 1 1,-1 0-1,1 0 1,-1 0-1,0 0 1,1 0-1,-1 1 1,0-1-1,0 0 1,2 3-1,2 2-27,-1 1 0,1 0 0,-1 0 0,-1 1 0,5 9 0,-5-7 59,0 0 0,-1 0-1,0 1 1,0-1 0,-1 0-1,0 0 1,-1 1 0,0-1-1,-1 1 1,0-1 0,-1 0 0,0 0-1,-6 18 1,6-22-2,0 0 0,-1 0 0,1 0 1,-1-1-1,-1 1 0,1-1 0,-1 0 0,0 0 1,0 0-1,0 0 0,-1-1 0,1 0 0,-1 1 0,0-2 1,-1 1-1,1-1 0,-1 0 0,1 0 0,-1 0 1,0-1-1,0 0 0,0 0 0,-12 2 0,4-3 69,0-1 0,-26-3-1,40 3-87,-1 1 1,1-1-1,-1 0 0,1 0 0,-1 0 0,1 0 0,-1-1 0,0 1 1,1 0-1,-1 0 0,1 0 0,-1 0 0,1 0 0,-1-1 0,1 1 1,-1 0-1,1 0 0,0-1 0,-1 1 0,1 0 0,-1-1 0,1 1 1,0-1-1,-1 1 0,1-1 0,-1 0 0,1 1-3,0-1 1,1 1-1,-1-1 0,0 0 1,0 1-1,1-1 0,-1 1 0,0-1 1,1 1-1,-1-1 0,1 1 1,-1-1-1,1 1 0,-1-1 0,1 1 1,-1 0-1,1-1 0,0 0 1,4-2-15,1-1 1,0 1 0,8-3 0,216-70-41,-180 61 4,-7 1-8,53-10 1,-91 23 35,-1 0 0,0 1 1,1 0-1,-1 0 0,0 0 0,1 0 0,-1 1 0,0-1 1,0 1-1,7 2 0,-11-3 25,0 0-1,1 1 1,-1-1 0,1 0 0,-1 0-1,0 0 1,1 1 0,-1-1-1,0 0 1,0 0 0,1 1-1,-1-1 1,0 0 0,0 1 0,1-1-1,-1 0 1,0 1 0,0-1-1,0 1 1,0-1 0,1 0-1,-1 1 1,0-1 0,0 1 0,0-1-1,0 0 1,0 1 0,0-1-1,0 1 1,0-1 0,0 0-1,0 1 1,0-1 0,0 1 0,-1-1-1,1 0 1,0 1 0,0 0-1,-10 13-43,7-10 20,-24 29 54,16-20-52,0 0 1,-14 24-1,23-34 20,0 0 0,1 1 1,-1-1-1,1 0 0,0 1 1,0-1-1,0 0 0,0 1 0,0-1 1,1 1-1,0 0 0,0-1 0,0 1 1,0-1-1,0 1 0,1-1 0,1 8 1,-1-10 7,0 1 0,0 0 0,0-1 1,0 1-1,0 0 0,0-1 1,1 1-1,-1-1 0,0 0 0,1 0 1,-1 1-1,1-1 0,-1 0 1,1 0-1,0 0 0,0-1 0,-1 1 1,1 0-1,0 0 0,0-1 1,0 0-1,0 1 0,0-1 0,-1 0 1,1 0-1,0 0 0,4 0 1,3-1 55,1 0 0,-1 0 1,0-1-1,13-5 0,-8 3 10,-1-1 1,0-1-1,0 0 0,0-1 0,21-16 0,-27 17-62,0 1 0,0-1 0,-1-1 0,0 1-1,0-1 1,-1 0 0,1-1 0,-2 1 0,1-1-1,5-13 1,-9 17-19,0 0-1,0-1 0,0 1 0,0 0 0,-1-1 1,0 1-1,0-1 0,0 1 0,0 0 1,-1-1-1,0 1 0,1 0 0,-2-1 0,1 1 1,0 0-1,-1 0 0,0 0 0,0 0 1,0 0-1,-1 0 0,1 1 0,-1-1 0,0 1 1,0-1-1,0 1 0,0 0 0,0 0 1,-1 1-1,0-1 0,1 1 0,-1 0 0,0 0 1,0 0-1,0 0 0,0 0 0,0 1 1,-1 0-1,1 0 0,0 0 0,-1 1 0,1-1 1,-1 1-1,1 0 0,0 0 0,-1 1 1,1-1-1,-9 3 0,12-3 12,-36 15-33,35-15 12,1 1 1,-1 0-1,1 0 1,0-1 0,-1 1-1,1 0 1,0 0-1,0 0 1,0 0-1,0 0 1,0 0 0,0 1-1,0-1 1,0 0-1,0 0 1,0 1-1,1-1 1,-1 1 0,0-1-1,1 1 1,-1 2-1,1-3 16,0-1 1,0 1-1,0-1 0,0 1 0,0 0 0,0-1 0,1 1 0,-1-1 0,0 1 0,0 0 1,1-1-1,-1 1 0,0-1 0,1 1 0,-1-1 0,1 1 0,-1-1 0,0 0 0,1 1 1,-1-1-1,1 1 0,-1-1 0,1 0 0,0 1 0,-1-1 0,1 0 0,-1 0 0,2 1 1,18 2 18,-16-3-20,21 1 78,0-1 0,1-1 1,43-8-1,-59 6-73,1 0 0,0 0 0,-1-1 0,0-1 0,0 0 0,0 0 0,-1-1 0,0 0 0,0-1-1,0 0 1,-1 0 0,9-10 0,8-12 55,-1 0 0,22-38 0,-35 50-31,120-163 68,-111 154-94,84-107 2,-85 104-4,-1 0-1,28-62 1,-33 58 0,12-52 0,-24 81 4,-1 2-14,1 1 0,-1-1-1,1 1 1,-1-1 0,0 1-1,1-1 1,-1 1 0,0-1-1,0 1 1,0-1 0,0 1-1,0-1 1,-1 0 0,1 1-1,0-1 1,-1 1 0,1-1-1,-1 1 1,0-2 0,0 2 6,1 1 0,0 0 0,0 0 0,0-1 0,0 1 0,0 0 0,-1 0 0,1 0 0,0-1 1,0 1-1,0 0 0,-1 0 0,1 0 0,0 0 0,0 0 0,-1-1 0,1 1 0,0 0 0,0 0 0,-1 0 1,1 0-1,0 0 0,0 0 0,-1 0 0,1 0 0,0 0 0,-1 0 0,1 0 0,0 0 0,0 0 0,-1 0 1,1 0-1,0 0 0,0 0 0,-1 1 0,1-1 0,0 0 0,0 0 0,-1 0 0,1 0 0,0 1 0,-8 7-54,8-7 46,-54 87-377,28-43 330,2-2 24,1 0 1,3 2-1,-27 85 1,29-63 5,3 0 1,-7 76-1,18-109 7,-7 100 97,11-117-39,1-1-1,0 1 1,1-1 0,1 0-1,9 32 1,-10-44-20,-1 0 1,1 0-1,0 0 1,0-1-1,0 1 1,0 0-1,1-1 1,-1 0-1,1 1 1,0-1-1,0 0 1,0-1-1,0 1 1,1 0-1,4 2 1,-3-3 10,1 0 0,-1 0 0,0 0 0,1 0 1,0-1-1,-1 0 0,1 0 0,0-1 0,11 1 0,4-4 21,0 0-1,-1-1 1,1 0-1,36-15 1,-30 9 22,45-21 1,-62 25-53,-1 0 0,1 0 1,-1-1-1,-1 0 1,1 0-1,-1-1 1,12-15-1,-10 9 2,-1-1 0,-1 0 0,0-1 0,-1 0 0,0 0 0,-1 0 0,-1-1 0,-1 0 0,-1 0 0,0 0 0,1-31 0,-4 45-60,0 1 0,0-1 0,0 0-1,0 0 1,-1 1 0,1-1 0,-2-4 0,1 7 34,1-1 1,0 1-1,0 0 1,0 0-1,0 0 1,0-1-1,0 1 1,-1 0-1,1 0 1,0 0-1,0 0 1,0 0-1,0-1 1,-1 1-1,1 0 1,0 0-1,0 0 0,0 0 1,-1 0-1,1 0 1,0 0-1,0 0 1,-1 0-1,1 0 1,0 0-1,0 0 1,0 0-1,-1 0 1,1 0-1,0 0 1,0 0-1,-1 0 1,-10 9-79,-11 22-1,1 0 0,-21 41 0,36-61 84,1-1 6,0 0-1,0 0 1,1 1-1,0-1 1,-3 19-1,6-25-3,0-1-1,1 0 1,0 0-1,0 1 1,0-1-1,0 0 0,0 1 1,0-1-1,1 0 1,0 0-1,0 0 1,0 1-1,0-1 0,0 0 1,0 0-1,1 0 1,0-1-1,-1 1 1,1 0-1,0-1 0,0 1 1,1-1-1,3 4 1,-3-3 26,0-1 0,0 0 1,1 0-1,-1 0 0,1 0 1,-1-1-1,1 1 0,-1-1 1,1 0-1,0 0 0,0 0 1,0 0-1,0-1 0,-1 0 1,1 0-1,0 0 1,0 0-1,0 0 0,0-1 1,0 0-1,4-1 0,1-1-7,-1-1-1,1 0 1,-1 0-1,0-1 1,0 0-1,0-1 0,12-11 1,10-9 89,34-31 17,-58 50-105,30-27 10,-33 32-59,0-1 1,0 1-1,0 0 0,1 0 1,-1 0-1,0 1 0,1-1 1,-1 1-1,8-2 1,-10 3 15,1-1 0,-1 1 1,0 0-1,1 0 1,-1 0-1,0 0 0,0 0 1,1 0-1,-1 1 1,0-1-1,0 0 0,0 1 1,1-1-1,-1 1 0,0-1 1,0 1-1,0-1 1,0 1-1,0 0 0,0-1 1,0 1-1,0 0 1,0 0-1,0 0 0,0 0 1,0 0-1,-1 0 1,1 0-1,0 0 0,-1 0 1,1 0-1,-1 1 1,1-1-1,-1 0 0,0 0 1,1 0-1,-1 1 1,0 1-1,1 5 25,-1 0 0,0 0 1,0 1-1,-3 14 0,1-9-37,1-9 43,0-1 0,0 0 0,0 1 0,-1-1 0,-2 6 0,2-7-14,1 0 0,-1 0 0,1 0 0,0 0 0,1 0 0,-1 0 1,0 4-1,1-7 2,0 0 1,1 1 0,-1-1-1,0 0 1,1 0-1,-1 0 1,0 0 0,1 1-1,-1-1 1,0 0 0,1 0-1,-1 0 1,0 0 0,1 0-1,-1 0 1,0 0 0,1 0-1,-1 0 1,0 0-1,1 0 1,-1 0 0,0 0-1,1 0 1,-1 0 0,1 0-1,-1 0 1,0-1 0,0 1-1,1 0 1,0 0-1,13-6 231,149-76 61,-160 81-324,0-1-1,1 1 1,-1-1-1,0 1 1,1 0 0,-1 0-1,1 1 1,-1-1 0,1 1-1,-1-1 1,5 1-1,-6 1 14,0-1-1,0 1 0,0-1 1,0 1-1,0 0 0,0 0 1,0 0-1,0 0 0,-1 0 1,1 0-1,0 1 0,-1-1 1,1 0-1,-1 1 0,0-1 1,1 1-1,-1 0 0,0-1 1,0 1-1,1 2 0,2 3 5,0 0 0,1 0 0,-1-1 0,1 0 0,9 9 0,-12-13 23,1 0 0,0 0 0,0 0 0,0 0 0,0-1 0,0 1 0,0-1 0,0 0 0,1 0 0,-1 0 0,0 0 0,1 0 0,-1-1 0,1 0 0,3 1 0,-3-2 7,0 1 0,-1-1-1,1 0 1,-1 0 0,0 0 0,1-1-1,-1 1 1,0-1 0,0 1 0,0-1-1,0 0 1,0-1 0,0 1-1,0 0 1,-1-1 0,1 1 0,-1-1-1,0 0 1,3-4 0,5-7 1,-1-2 0,12-24 0,-18 33-4,64-157 155,-36 80-39,74-149-364,-91 207 248,-2-1 1,16-46 0,-18 46 52,-7 19-103,0 1 0,-1-1 1,0 0-1,0-1 0,1-14 1,-2 23 4,-1-1 1,0 1 0,0-1-1,0 1 1,0 0 0,0-1 0,0 1-1,0-1 1,0 1 0,0-1-1,-1 1 1,1 0 0,0-1 0,0 1-1,0-1 1,0 1 0,-1 0-1,1-1 1,0 1 0,0 0 0,-1-1-1,1 1 1,-1-1 0,-6 5-163,-9 19 189,13-19-82,-13 21 65,2 0 0,0 1 0,2 0 0,0 1 0,2 1 0,2 0 0,-9 40 0,10-27 57,-19 118 73,23-132-106,1 1 0,2 0 0,5 49 0,-4-69 43,0 0 0,1 0 1,1-1-1,-1 1 1,1-1-1,0 0 0,1 1 1,-1-2-1,1 1 1,9 11-1,-11-17-33,-1 1 0,1-1-1,0 0 1,-1 1 0,1-1 0,0 0-1,0 0 1,0 0 0,0-1 0,0 1 0,0 0-1,0-1 1,0 1 0,1-1 0,-1 0 0,0 0-1,0 0 1,0 0 0,0 0 0,0 0-1,4-1 1,-2 0-7,0 0 0,1-1 0,-1 1 0,0-1 0,0 0 0,0 0 0,-1 0 0,1 0 0,0-1 0,2-2 0,166-174 128,-171 177-157,0 1 1,0 0 0,0 0-1,0 0 1,0 0-1,0 0 1,1 0 0,-1 1-1,0-1 1,0 0 0,1 1-1,-1-1 1,0 0 0,1 1-1,1-1 1,-2 1 10,-1 0 0,0 0 1,1 0-1,-1 0 0,0 0 0,1 1 0,-1-1 1,1 0-1,-1 0 0,0 0 0,1 0 0,-1 0 1,0 1-1,1-1 0,-1 0 0,0 0 0,0 1 1,1-1-1,-1 0 0,0 0 0,0 1 0,1 0 1,0 0 1,-1 0 1,0 0 0,1 0 0,-1 0 0,1 0 0,-1 0-1,0 1 1,0-1 0,0 0 0,0 2 0,-5 106-215,5-102 260,0-1-1,1 0 1,0 1 0,0-1 0,0 0 0,1 0-1,0 1 1,0-1 0,4 8 0,-4-12-29,-1 1 1,1-1 0,-1 0 0,1 1 0,0-1-1,0 0 1,0 0 0,0 0 0,0-1 0,1 1-1,-1 0 1,0-1 0,1 0 0,-1 1-1,1-1 1,0 0 0,-1 0 0,1 0 0,0-1-1,0 1 1,-1-1 0,1 1 0,5-1 0,0-1 12,1 0 0,0 0 0,0-1 0,-1 0 0,0 0 0,1-1 1,-1 0-1,0-1 0,0 0 0,0 0 0,-1-1 0,10-7 0,10-9-24,45-47 0,-34 29 55,54-59-46,-65 61-132,-40 42-28,5 3 156,0 0 0,0 1 1,0-1-1,1 1 0,1 1 0,-9 14 0,-27 66-28,22-44 17,14-36 21,1 1 0,1 0 0,0 0 0,0 0 0,1 1 0,1-1 0,-2 13 0,4-23-2,0 0 1,0 0-1,0 0 0,0 1 0,0-1 0,0 0 0,0 0 0,0 0 0,1 0 1,-1 0-1,0 0 0,1 0 0,-1 0 0,1 0 0,0 0 0,-1 0 1,1 0-1,-1 0 0,2 1 0,-1-2-6,0 1-1,-1-1 1,1 0-1,0 0 1,0 1-1,-1-1 1,1 0 0,0 0-1,0 0 1,0 0-1,-1 0 1,1 0 0,0 0-1,0 0 1,0 0-1,0 0 1,-1 0 0,1 0-1,1-1 1,3-1 8,-1 0 0,0 0 1,0-1-1,0 1 0,0-1 1,0 0-1,4-4 1,-3 1 47,0-1 0,0 0 1,0 0-1,-1 0 1,0 0-1,0-1 0,4-14 1,-2 7-36,15-31 30,-11 25-306,0-2-1,11-42 1,-37 132-30,12-45 284,0-2 22,-1 24 1,5-40-27,-1 1 1,1 0 0,1-1-1,-1 1 1,1 0 0,0-1-1,0 1 1,0-1 0,0 1 0,5 7-1,-5-10 9,1 1 0,0-1 0,0 1 0,0-1 0,0 0-1,0 0 1,0 0 0,1 0 0,-1 0 0,1-1 0,-1 1 0,1-1 0,0 1 0,-1-1-1,1 0 1,0 0 0,0-1 0,0 1 0,0 0 0,0-1 0,5 1 0,0-1 12,-1-1 1,1 1 0,0-1-1,-1-1 1,1 1 0,-1-1-1,9-4 1,-8 3-3,-1 0 0,1-1 1,-1-1-1,0 1 0,0-1 0,0 0 1,8-9-1,-2 0 50,0 0 0,11-18 1,-6 5-62,-2 1 0,-1-2 0,13-30 1,27-92-4,-47 124-14,0 0 0,-2-1 0,-1-1-1,-1 1 1,-1 0 0,-2-46 0,-1 71-40,0 0 0,0 0 0,-1 0 1,1 0-1,0 0 0,-1 0 0,0 0 0,1 0 0,-1 0 0,-1-2 0,1 4 36,1-1-1,0 1 1,0 0-1,-1 0 0,1 0 1,0-1-1,0 1 1,-1 0-1,1 0 1,0 0-1,-1-1 1,1 1-1,0 0 1,-1 0-1,1 0 1,0 0-1,-1 0 1,1 0-1,0 0 1,-1 0-1,1 0 1,0 0-1,-1 0 0,0 0 4,0 0-1,0 1 1,0-1-1,0 1 1,0-1-1,0 1 1,0-1-1,0 1 1,1 0-1,-1-1 1,-1 2-1,-1 2-1,0-1 0,0 1 0,1 0 0,0 0-1,-1 0 1,1 0 0,1 0 0,-1 0 0,-2 8 0,0 7-72,-2 20 1,6-36 76,-5 36-7,3 1-1,1-1 0,1 1 0,9 50 1,-6-69 67,20 101 184,-20-110-213,1 1 1,1-1 0,0 0-1,1 0 1,0 0 0,0-1-1,11 14 1,-13-21-142,0 1 1,1-1-1,8 8 1,-12-11-351,1 0-1,-1 0 1,0 0 0,1 0 0,-1 0-1,1-1 1,-1 1 0,1 0 0,0-1-1,-1 1 1,1-1 0,0 1 0,-1-1-1,1 0 1,0 0 0,2 0-1,4 0-2030</inkml:trace>
</inkml:ink>
</file>

<file path=ppt/ink/ink3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4:59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13 6464,'-17'-13'2944,"12"18"-2560,1-5 224,8 0-416,5 8-256,-9-1-1728,5 1 992,-5 0-3296,0 4 2304</inkml:trace>
</inkml:ink>
</file>

<file path=ppt/ink/ink3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4:59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99 5984,'-32'-19'2688,"42"15"-2336,-6 1 1664,9 3-1184,15-5 288,3 2-672,26-9-128,6-1-192,25-2 64,1 7-128,4 0 32,-9 5-32,-17-2-3776,-14 5 2016</inkml:trace>
</inkml:ink>
</file>

<file path=ppt/ink/ink3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5:00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79 5984,'-26'-23'2688,"26"34"-2336,8-2 1504,6-1-1088,27-8 1312,3 3-1184,45-14 128,4 2-640,14-5 0,-6 1-257,6-2 161,-13 3-192,11 4-4543,-12 3 2431</inkml:trace>
</inkml:ink>
</file>

<file path=ppt/ink/ink3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5:01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39 7040,'0'0'402,"0"-1"1,0 0-1,-1 1 0,1-1 1,0 1-1,0-1 1,-1 0-1,1 1 1,0-1-1,0 0 0,0 1 1,0-1-1,0 0 1,0 0-1,0 1 1,0-1-1,0 0 0,1 1 1,-1-1-1,0 0 1,0 1-1,1-1 0,-1 1 1,0-1-1,1 0 1,-1 1-1,0-1 1,1 1-1,-1-1 0,1 1 1,-1-1-1,2 0 1,3-6 2441,-2-1-4323,-4 7 1483,1 1 1,0 0-1,-1 0 1,1 0-1,0 0 1,-1-1 0,1 1-1,0 0 1,-1 0-1,1 0 1,-1 0-1,1 0 1,0 0-1,-1 0 1,1 0 0,0 0-1,-1 0 1,1 0-1,0 0 1,-1 0-1,1 0 1,-1 0-1,1 1 1,0-1 0,-1 0-1,1 0 1,0 0-1,-1 0 1,1 1-1,0-1 1,-1 1-1,-13 6 101,7-1-89,-1 0 0,1-1 0,-1 0 0,0-1 0,0 1 0,-16 4 0,19-6-48</inkml:trace>
</inkml:ink>
</file>

<file path=ppt/ink/ink3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5:04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63 4480,'-6'9'10427,"9"-14"-10161,0-1-117,0 0 1,-1 0-1,1 0 0,-1 0 1,-1 0-1,2-8 0,-1-2 196,-6 22-231,-8 25-61,6-16 86,-13 26-1,18-39 52,4-4-68,2-5-7,0 3-46</inkml:trace>
</inkml:ink>
</file>

<file path=ppt/ink/ink3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5:10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25 377 2400,'-15'-16'779,"15"15"-758,-1 1 0,1-1 0,-1 1 0,1-1 0,0 1 0,-1-1 0,1 0 0,0 1 0,-1-1 0,1 1 0,0-1 0,0 0 0,0 1 0,0-1 0,0 0 0,-1 1 0,1-1 0,0 0 0,1 1 0,-1-1 0,0 0 0,0 1 0,0-1 0,1-1 0,-1 1 142,5-36 4160,-2 12-1687,6 133-1500,-7 160 1131,-9-228-1962,6-34-250,-1 1 1,1-1-1,0 1 0,1-1 0,-1 1 0,1-1 0,2 10 1,-2-35 1074,-5-36 1,1 30-1114,1 0 0,1-1 1,2-46-1,1-100-54,12-91 186,-8 216-106,3 60-56,-3-5 36,2 6 1,-2 1 0,0-1 0,0 1 0,-2 0 0,4 28 0,1 1-66,7 30 167,-1-4 196,2 0 0,37 94 0,-47-150-69,1 0 1,15 25-1,-21-38 47,7-2 373,-6 1-611,0-1 1,0 0-1,-1 1 1,1-1-1,0 0 1,-1 0 0,1 0-1,-1 0 1,1 0-1,-1-1 1,0 1-1,0 0 1,1-1-1,-1 1 1,2-4-1,13-27 342,-13 24-425,6-13 84,-1-1 1,9-43-1,1-50 79,-3 22-106,30-94 2,-21 96-277,-23 70 60,0 16-209,-1 16-450,0-4-465,1 0 0,0 0 0,0 0 0,1 0 0,3 9 0,7 7-626</inkml:trace>
</inkml:ink>
</file>

<file path=ppt/ink/ink3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5:11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54 4480,'-3'1'268,"0"-1"0,0 1 0,0 0 0,0 0 1,0 1-1,0-1 0,0 0 0,0 1 0,0 0 0,0 0 1,1 0-1,-1 0 0,1 0 0,0 0 0,-1 1 0,1-1 0,0 1 1,0-1-1,1 1 0,-1 0 0,0 0 0,1 0 0,0 0 1,-2 6-1,3-8-183,-1 0 0,1 0 0,0 1-1,0-1 1,0 0 0,0 0 0,0 0 0,0 0 0,1 1 0,-1-1 0,0 0 0,1 0 0,-1 0 0,0 0 0,1 0 0,-1 0 0,1 0 0,0 0 0,0 2 0,1-2 39,0 1 0,0 0 0,-1-1 0,1 1 0,0-1 0,1 1 0,-1-1 0,4 2 0,2-1 195,-1 1 0,0-1 0,1-1 0,14 2 0,-17-3-164,1 0-1,-1 0 1,0 0-1,1-1 1,-1 0-1,0 0 1,0-1-1,0 1 1,0-1 0,7-4-1,-10 5-105,-1 0 0,1 0-1,0 0 1,0 0 0,-1 0 0,1 0-1,-1-1 1,1 1 0,-1-1 0,0 1-1,1-1 1,-1 0 0,0 1 0,0-1-1,0 0 1,0 0 0,0 0 0,-1 1-1,1-1 1,0 0 0,-1 0 0,0 0-1,1 0 1,-1-1 0,0 1 0,0 0-1,0 0 1,0 0 0,-1-3 0,-1 0-30,1 0 0,-1 0 1,0 0-1,-1 0 0,1 0 1,-1 1-1,0-1 0,0 1 1,-1 0-1,1 0 0,-1 0 1,0 0-1,0 1 0,0 0 1,0-1-1,-1 1 0,1 1 1,-1-1-1,0 1 0,-5-2 1,6 2-184,-1 0 0,1 1 0,-1 0 0,1 0 0,-1 0 0,0 0 0,1 1 0,-1-1 0,0 1 0,1 1 0,-1-1 0,0 1 0,1 0 0,-1 0 0,1 0 0,-1 0 0,1 1 0,-1 0 0,1-1 0,0 2 0,0-1 0,-7 5 1,11-6-21,-1-1 1,1 1 0,-1-1-1,1 1 1,0-1 0,-1 1-1,1-1 1,0 1 0,-1-1 0,1 1-1,0-1 1,0 1 0,-1 0-1,1-1 1,0 1 0,0-1 0,0 1-1,0 1 1,3 11-2222</inkml:trace>
</inkml:ink>
</file>

<file path=ppt/ink/ink3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5:35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1080 1984,'1'5'6623,"0"-4"-6478,3-3 53,1-1 1,-1 1 0,1-1 0,-1 1-1,0-1 1,0 0 0,0-1 0,-1 1-1,1-1 1,-1 1 0,0-1 0,0 0-1,0 0 1,4-9 0,48-100 985,-25 46-907,-14 33-186,10-23 192,64-102-1,-21 66-223,-29 42 18,33-60 1,-69 106-13,-1-1 1,1 0 0,-1 0 0,-1-1-1,1 1 1,-1-1 0,-1 1 0,3-10 0,-4 16-77,0 0 0,0 0 0,-1-1 1,1 1-1,0 0 0,0 0 1,0-1-1,0 1 0,0 0 0,0 0 1,0 0-1,0-1 0,0 1 0,0 0 1,-1 0-1,1 0 0,0-1 1,0 1-1,0 0 0,0 0 0,0 0 1,-1 0-1,1 0 0,0-1 1,0 1-1,0 0 0,-1 0 0,1 0 1,0 0-1,0 0 0,-1 0 1,1 0-1,0 0 0,-1 0 0,-10 1-249,-10 8 5,6 4 322,1 0 0,-18 24-1,25-29-42,-5 6 0,1 1 0,1 0 0,0 1 0,1 0 0,1 0 0,-12 35 0,10-16 125,1 1-1,-6 53 0,9-54-50,2 1-1,2 0 0,5 70 1,-3-103-75,1 13 58,2-1-1,-1 1 0,2-1 1,6 19-1,-7-29-30,-1 0-1,0 0 1,1-1 0,0 1-1,0-1 1,1 0 0,-1 0-1,1 0 1,-1 0-1,1-1 1,1 1 0,-1-1-1,0 0 1,1 0 0,-1-1-1,9 4 1,-6-4 38,-1 0 0,0-1 0,1 1-1,-1-1 1,1 0 0,-1-1 0,1 0 0,-1 0 0,1 0 0,-1-1 0,1 0 0,-1 0-1,1-1 1,-1 0 0,0 0 0,7-3 0,-3 0-34,0 1 1,-1-2-1,0 1 0,0-1 1,0-1-1,-1 1 0,0-1 0,0-1 1,9-11-1,-4 1-48,0-1 0,-1-1 0,-1 0 0,-1-1 1,-1 0-1,7-22 0,-9 24 34,-5 15-39,0 0 0,-1 0 0,1-1 0,-1 1 0,0 0 0,-1-1 0,2-7 0,1-7-114,-2 17 121,0 0 0,0-1-1,-1 1 1,1-1 0,-1 1-1,1-5 1,9 63-419,-7-15 322,-2-25 105,0 0 0,1 0-1,4 17 1,-5-31-18,2 12-9,1-1-1,0 0 1,1 0 0,1-1 0,10 20-1,-9-23-20,-7-8 37,1 0 0,0 1 0,0-1 0,0 0 0,0 1 1,0-1-1,0 0 0,0 0 0,0 0 0,0 0 0,1 0 0,-1 0 0,0-1 0,1 1 0,-1 0 0,1-1 1,-1 1-1,1-1 0,1 1 0,3 1 32,0-1 0,0 1 1,0-1-1,1-1 0,-1 1 1,0-1-1,1 0 0,-1-1 1,1 1-1,-1-1 0,0-1 1,0 1-1,0-1 0,9-3 1,6-5 20,0-1 1,0-1 0,-2 0-1,1-2 1,20-18 0,6-14 117,-11 11-182,-10 10 72,29-37 0,-40 44-128,14-9-21,-23 23 79,0-1 0,0 1 1,0-1-1,5-7 0,6-9-118,-75 120 36,21-36 125,25-43-31,1 0 0,1 1 1,0 1-1,-12 38 0,21-55-7,1 0 0,0-1 1,-1 1-1,2 0 1,-1 0-1,0 6 1,1-10 4,0 0 1,0 0-1,0 1 1,1-1 0,-1 0-1,0 0 1,0 0-1,1 0 1,-1 0-1,1 0 1,-1 0 0,1-1-1,-1 1 1,1 0-1,0 0 1,-1 0 0,1 0-1,0-1 1,0 1-1,-1 0 1,1-1-1,0 1 1,0 0 0,0-1-1,0 1 1,0-1-1,0 0 1,0 1 0,0-1-1,1 1 1,2 0 36,0-1 0,0 1 0,0-1 1,0 1-1,1-1 0,-1 0 0,0-1 0,0 1 1,0-1-1,0 0 0,0 0 0,0 0 1,-1 0-1,7-3 0,-4 0-19,0 1 1,-1-1-1,1 0 1,-1-1-1,0 1 1,0-1 0,0 0-1,4-6 1,2-4-32,-1 0 1,-1-1 0,0-1 0,-2 0 0,10-27 0,-13 26 96,-3 15-88,-1 0-1,1 1 0,-1-1 0,1 0 0,0 0 1,0 0-1,0 1 0,3-5 0,-5 9-53,0-1 0,1 1 0,-1 0 0,1 0 0,-1 0 0,1 0 1,0 0-1,0 3 0,-1 3 34,-8 37 145,5-26-279,-3 27 1,6-38 168,1 1 0,1-1 0,-1 0 1,1 0-1,1 0 0,2 9 0,-4-15 6,1 0 0,0 0-1,-1 0 1,1 0 0,0 0-1,0 0 1,1-1 0,-1 1-1,0 0 1,1-1 0,-1 1-1,3 1 1,-3-2 0,0-1 0,0 1-1,1-1 1,-1 1 0,0-1 0,0 1 0,1-1-1,-1 0 1,0 0 0,1 1 0,-1-1 0,0 0 0,1 0-1,-1 0 1,0-1 0,1 1 0,-1 0 0,0 0 0,1-1-1,-1 1 1,2-1 0,1-1-1,-1 0 0,1 0 0,-1 0 0,1 0 0,-1-1 0,1 1 0,-1-1 0,0 0 0,5-5 0,-1-3 59,13-19-1,-12 15-45,32-65 47,-29 57-251,23-40 0,-34 63 164,0-1 0,0 1 0,0 0 0,1-1 0,-1 1 0,0-1 1,1 1-1,-1-1 0,0 1 0,1 0 0,-1-1 0,0 1 0,1 0 0,-1-1 0,1 1 0,-1 0 0,1 0 0,-1 0 0,1-1 0,-1 1 1,0 0-1,1 0 0,-1 0 0,1 0 0,0 0 0,0 0 3,-1 0 1,1 1-1,-1-1 0,1 0 1,-1 1-1,0-1 1,1 0-1,-1 1 0,1-1 1,-1 1-1,0-1 1,1 1-1,-1-1 0,0 1 1,0-1-1,1 1 1,-1-1-1,0 2 0,6 28 62,-6-29-57,7 169-190,-3-152 226,-4-17-24,0-1-1,0 1 1,0-1-1,0 0 1,0 1-1,0-1 1,0 0-1,1 1 1,-1-1-1,0 0 1,0 1-1,0-1 1,0 1-1,1-1 1,-1 0-1,0 0 1,0 1-1,1-1 1,-1 0-1,0 1 1,0-1-1,1 0 1,-1 0-1,0 0 1,1 1-1,-1-1 1,1 0-1,-1 0 1,0 0-1,1 0 1,-1 0-1,0 0 1,1 0-1,-1 1 1,1-1-1,-1 0 1,0 0-1,1 0 1,0-1-1,1-1 30,1 0 1,-1-1-1,1 0 0,-1 1 0,0-1 1,0 0-1,3-5 0,1-2-25,57-90 14,-37 58-4,48-63 0,-70 101-60,-1 0 1,1 0-1,0 0 0,0 1 1,8-6-1,-11 8 20,-1 1-1,1-1 1,0 1 0,0 0 0,-1-1-1,1 1 1,0 0 0,0 0 0,0-1 0,0 1-1,0 0 1,-1 0 0,1 0 0,0 0 0,0 0-1,0 0 1,0 0 0,0 0 0,-1 1-1,1-1 1,0 0 0,0 0 0,0 1 0,0-1-1,-1 1 1,1-1 0,0 1 0,0-1-1,-1 1 1,1-1 0,0 1 0,-1-1 0,1 1-1,-1 0 1,1-1 0,-1 1 0,1 0 0,-1 0-1,1-1 1,-1 1 0,0 0 0,1 1-1,5 13 7,-1 1-1,-1-1 0,5 24 1,2 13-31,-6-36 9,1-1 1,9 22 0,-11-30 55,-1-1 0,1 0 0,0 0 0,0-1-1,1 1 1,-1-1 0,1 0 0,8 6 0,-11-10-9,-1 0 0,1 0 0,-1 0 0,1 0 0,0 0 0,-1-1 0,1 1 0,0-1 0,0 1 0,-1-1 0,1 0-1,0 0 1,0 0 0,-1 0 0,1 0 0,0 0 0,0 0 0,-1 0 0,1-1 0,0 1 0,0-1 0,-1 1 0,1-1 0,0 0 0,-1 1 0,1-1 0,-1 0 0,1 0 0,-1 0 0,2-2 0,2-1 19,0-1 1,0 0-1,0 0 1,-1-1 0,1 1-1,3-8 1,3-7 8,-1 0 1,-1 0-1,9-29 1,15-68-26,-12 37-96,-10 31-199,-11 49 270,0 0 0,0 1 0,0-1 0,0 0-1,1 0 1,-1 0 0,0 0 0,0 0 0,0 0 0,0 0 0,0 0 0,0 0 0,0 0-1,0 0 1,0 0 0,0 0 0,0 0 0,0 0 0,0 0 0,0 0 0,0 0-1,0 0 1,0 0 0,1 0 0,-1 0 0,0 0 0,0 0 0,0 0 0,0 0 0,0 0-1,0 0 1,0 0 0,0 0 0,0 0 0,0 0 0,0 0 0,0 0 0,0 0 0,0 0-1,0 0 1,0 0 0,0 0 0,0 0 0,1-1 0,-1 1 0,0 0 0,0 0-1,0 0 1,0 0 0,0 0 0,0 0 0,0 0 0,0 0 0,0 0 0,0 0 0,0 0-1,0 0 1,0 0 0,0 0 0,0 0 0,0 0 0,0-1 0,0 1 0,3 8-69,1 15 5,1 235 56,-6-156 9,2-82 11,-1-12 66,1-1-1,-1 1 1,0 0-1,-1-1 1,0 0-1,-3 13 1,4-19-68,0-1 0,0 0 0,0 0 0,0 1 0,0-1-1,-1 0 1,1 0 0,0 1 0,0-1 0,0 0 0,0 0 0,0 0 0,0 0 0,-1 1 0,1-1 0,0 0-1,0 0 1,0 0 0,-1 0 0,1 1 0,0-1 0,0 0 0,0 0 0,-1 0 0,1 0 0,0 0-1,0 0 1,-1 0 0,1 0 0,0 0 0,0 0 0,-1 0 0,1 0 0,0 0 0,0 0 0,0 0 0,-1 0-1,1 0 1,0 0 0,0 0 0,-1 0 0,1 0 0,0 0 0,0 0 0,0-1 0,-1 1 0,1 0 0,0 0-1,0 0 1,0 0 0,-1 0 0,1-1 0,0 1 0,0 0 0,-9-13 144,5 5-30,-10-19-279,13 26 153,1-1 1,-1 1 0,0-1 0,1 1 0,0-1-1,-1 1 1,1-1 0,0 1 0,0-1 0,-1 0-1,1 1 1,1-1 0,-1-3 0,1-2-234,4 16-49,-2-4 251,1 1 34,0 0 0,1 0 0,-1 0 0,10 8 0,-13-13-5,1 0 1,0 1 0,-1-1 0,1 0 0,0 0-1,0 0 1,-1-1 0,1 1 0,0 0 0,0-1-1,0 1 1,0-1 0,0 1 0,0-1 0,0 0-1,0 0 1,0 0 0,0 0 0,0 0 0,0-1-1,0 1 1,3-1 0,6-4 54,0 1-1,0-1 1,-1-1 0,1 0-1,-1 0 1,-1-1 0,1-1-1,-1 1 1,0-2 0,9-11-1,1-3-4,-1 0 0,29-52 0,3-18-295,-50 93 249,0 0 0,0-1 0,0 1 1,0 0-1,0 0 0,0 0 0,0 0 0,0 0 0,0 0 1,0-1-1,0 1 0,0 0 0,0 0 0,0 0 0,0 0 1,0 0-1,0 0 0,0 0 0,0-1 0,0 1 0,0 0 0,0 0 1,0 0-1,0 0 0,0 0 0,1 0 0,-1 0 0,0 0 1,0-1-1,0 1 0,0 0 0,0 0 0,0 0 0,0 0 0,1 0 1,-1 0-1,0 0 0,0 0 0,0 0 0,0 0 0,0 0 1,0 0-1,1 0 0,-1 0 0,0 0 0,0 0 0,0 0 1,0 0-1,0 0 0,0 0 0,1 0 0,-1 0 0,0 0 0,0 0 1,0 0-1,0 0 0,0 1 0,0-1 0,0 0 0,0 0 1,1 0-1,-1 0 0,0 0 0,0 0 0,0 0 0,0 0 0,0 1 1,2 9-39,-8 79-220,4-63 261,0 0-1,1 1 1,2-1 0,3 27 0,-3-49 17,0 0-1,0 0 1,0 1 0,1-1 0,-1-1 0,1 1 0,0 0 0,0 0 0,1-1 0,-1 1-1,1-1 1,0 0 0,0 1 0,0-1 0,0-1 0,4 4 0,-5-4 2,1-1 1,-1 0-1,1 1 1,-1-1-1,1 0 1,0 0-1,-1 0 1,1-1-1,0 1 0,0-1 1,-1 1-1,1-1 1,0 0-1,0 0 1,0 0-1,-1 0 1,1-1-1,0 1 1,0-1-1,-1 0 1,1 0-1,0 0 1,-1 0-1,4-2 1,4-3 6,0-1 1,-1 0-1,0 0 0,-1-1 1,1 0-1,-1-1 1,-1 0-1,0 0 1,0 0-1,-1-1 0,0 0 1,8-20-1,1-8-1,-1 0 1,9-51-1,-12 47 19,11-37 14,9-39-92,4-86 18,-34 194-7,14-85-33,9-72-109,-23 164 147,-1-1-13,1 0-1,-1 0 1,0 0 0,0 0 0,0 0-1,-2-4 1,1 12 23,-1 0 0,1 0 0,0 0 0,0 0-1,-1 7 1,-2 50-262,-5 35 0,-6 29 183,0 186 1,18-129 245,10-20-273,-12-150 130,-1-6 27,1 0 0,0 0 1,0 0-1,1 0 0,0-1 0,4 12 0,-6-17-31,0 0 0,1 0-1,-1 0 1,0 1 0,0-1-1,0 0 1,1 0 0,-1 0-1,0 0 1,0 0 0,1 1-1,-1-1 1,0 0 0,0 0-1,1 0 1,-1 0 0,0 0-1,0 0 1,1 0 0,-1 0-1,0 0 1,0 0 0,1 0-1,-1 0 1,0 0 0,0 0-1,1 0 1,-1 0 0,0-1-1,0 1 1,1 0 0,-1 0-1,0 0 1,0 0 0,1 0-1,-1-1 1,13-10 210,9-18-163,52-119 15,-47 91-54,-23 48-30,-2 4-18,0 0-1,1 0 0,-1 1 1,1-1-1,0 1 0,7-8 1,-10 12 22,0 0 1,0 0 0,0 0 0,0 0 0,1-1-1,-1 1 1,0 0 0,0 0 0,0 0 0,0 0-1,0 0 1,1 0 0,-1 0 0,0 0 0,0 0-1,0 0 1,0 0 0,0 0 0,1 0-1,-1 0 1,0 0 0,0 0 0,0 0 0,0 0-1,0 0 1,1 0 0,-1 0 0,0 0 0,0 0-1,0 0 1,0 1 0,0-1 0,1 0 0,-1 0-1,0 0 1,0 0 0,0 0 0,0 0 0,0 0-1,0 1 1,0-1 0,5 10-85,1 16 93,-6-24 7,0 1-20,4 18 36,0-1 0,11 30 0,-14-45-34,1 0-1,0 0 1,0-1-1,1 1 1,-1-1-1,1 1 1,0-1-1,1 0 1,-1 0-1,1 0 1,-1-1-1,1 1 1,0-1-1,0 0 0,9 5 1,-8-6 17,1 1 0,0-2 0,-1 1 0,1-1 1,0 0-1,-1 0 0,1 0 0,0-1 0,0 0 0,0 0 0,6-1 0,-3-1-1,-1 0 0,1 0 0,-1-1 0,1 0 1,-1 0-1,14-8 0,-10 3 10,0 0 1,0-1 0,0 0 0,-1-1 0,-1 0-1,0-1 1,0 0 0,12-18 0,4-11-196,-24 40 119,-1 4 42,-1 7 17,-12 72-124,11-74 141,0 1 0,0 0 1,1-1-1,1 1 0,0 0 1,0-1-1,5 18 0,-5-25-21,0 1 1,1 0-1,-1-1 0,1 1 0,-1-1 0,1 1 0,0-1 0,0 0 0,0 0 0,0 0 1,0 0-1,1 0 0,-1 0 0,1 0 0,-1-1 0,6 3 0,-7-4 16,0 1 0,0-1 0,1 0 0,-1 0 0,0 0 0,0 0 0,0 0 0,0 0 0,1 0 0,-1 0 0,0 0 0,0 0 0,0-1 0,0 1 0,0 0 0,0-1 0,0 1 0,0-1 0,1 0 0,-2 1 0,1-1 0,0 0 0,2-1 0,-1 0 5,0 0 0,0 0 0,1 0 0,-1 0 0,-1-1 0,1 1 0,0-1 0,2-5 0,1-2 2,-1 0 0,-1 0 0,1 0 0,-2 0-1,1-1 1,-1 0 0,-1 1 0,0-1 0,-1 0 0,0 0 0,-2-13 0,-5-11-51,6 32 12,0 0 0,0 1-1,-1-1 1,1 1-1,-1-1 1,0 1 0,0-1-1,0 1 1,-4-4-1,5 6 19,0-1-1,1 0 0,-1 1 0,0-1 1,0 1-1,0-1 0,0 1 0,0 0 1,0-1-1,0 1 0,0 0 0,1 0 1,-1-1-1,0 1 0,0 0 0,0 0 1,0 0-1,0 0 0,0 0 0,0 0 1,0 1-1,0-1 0,0 0 0,0 0 1,0 1-1,0-1 0,0 1 0,0-1 1,0 1-1,1-1 0,-1 1 0,0-1 0,0 1 1,0 0-1,0 0 0,-4 4-33,1 0 0,-1 1-1,1-1 1,-4 8 0,-3 2 8,3-3 172,16-16-152,24-21-139,29-40 162,-47 48-12,1 1 0,0 1 0,34-27 0,-38 34-15,1 1 0,-1 1 0,1-1 0,1 2 0,-1 0 0,1 0-1,0 1 1,0 1 0,18-3 0,-29 5 0,0 1 0,1 0 0,-1 0 1,0 0-1,0 0 0,1 1 0,-1-1 0,0 1 0,0-1 0,1 1 1,-1 0-1,0 0 0,0 0 0,0 0 0,0 0 0,0 0 0,0 0 1,2 3-1,-2-2 10,-1 0 1,1 0-1,0 0 1,-1 1-1,0-1 0,0 1 1,1-1-1,-1 1 1,-1-1-1,1 1 1,0 0-1,-1-1 0,1 4 1,0 8 40,-1-1 1,-1 1-1,0-1 1,-6 26-1,5-30-24,-3 17 54,-2 0 0,-14 37 0,20-54 120,1-9-188,0 0 1,0 0-1,0 0 0,0 0 1,0 0-1,0 0 0,0 0 1,0 0-1,0 0 1,1-1-1,-1 1 0,0 0 1,0 0-1,0 0 0,0 0 1,0 0-1,0 0 0,0 0 1,1 0-1,-1 0 0,0 0 1,0 0-1,0 0 0,0 0 1,0 0-1,0 0 0,0 0 1,0 0-1,1 0 1,-1 0-1,0 1 0,0-1 1,0 0-1,0 0 0,0 0 1,0 0-1,0 0 0,0 0 1,0 0-1,0 0 0,1 0 1,-1 0-1,0 0 0,0 0 1,0 1-1,0-1 0,0 0 1,0 0-1,0 0 1,0 0-1,0 0 0,0 0 1,0 0-1,0 0 0,0 1 1,46-75-41,-32 50 21,31-42-1,-39 59 65,-4 3-70,1 1-1,-1 0 1,1 0 0,0 0-1,0 0 1,7-3-1,-9 5 20,0 1-1,0-1 0,0 1 0,0 0 0,0-1 0,0 1 1,0 0-1,0 0 0,0 0 0,0 0 0,0 0 1,0 0-1,0 0 0,0 0 0,0 1 0,0-1 1,0 0-1,0 1 0,0-1 0,0 0 0,0 1 1,0-1-1,0 1 0,0 0 0,-1-1 0,1 1 0,0 0 1,0-1-1,-1 1 0,1 0 0,0 0 0,0 1 1,3 3-13,-1 0 0,0 0 0,-1 1 0,1-1 0,-1 1 1,0 0-1,0 0 0,-1-1 0,2 7 0,4 17-23,1-5 70,22 59 396,-26-75-376,1 1 1,0-1-1,0 0 1,0 0-1,1 0 1,0-1-1,9 8 1,-15-15-28,1 1 0,0 0 1,0 0-1,-1-1 0,1 1 1,0 0-1,0-1 0,0 1 1,0-1-1,0 0 0,0 1 1,0-1-1,0 1 0,0-1 1,0 0-1,0 0 0,0 0 1,0 0-1,0 0 1,0 0-1,1 0 0,-1 0 1,2 0-1,-2-1-95,1 0 0,-1 0 0,1 0 0,-1 0 0,0 0 0,1 0 0,-1 0 0,0 0 0,0-1 0,0 1 0,0 0 0,0-1 0,1-1 0,2-6-984,0 1 0,-1-1-1,1 1 1,0-11 0,-3 18 826,0-5-768,0 0 0,0 0-1,0 0 1,-1-1 0,0 1-1,-1-11 1,0-11-1856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8:41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20 5632,'-27'-8'2560,"27"0"-2208,0 4 224,0 8-384,5-4-96,4 0-32,4 0-160,5 5 64,1-2 224,-1 2-96,-5-2-1856,5 1 928</inkml:trace>
</inkml:ink>
</file>

<file path=ppt/ink/ink3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5:36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35 6976,'-18'-3'3168,"23"-2"-2752,0 2-32,8 3-288,0-4-160,5-1 0,-4-3 160,4 8-32,-5-3 32,0 3-32,-8-3-1888,-2 6 992</inkml:trace>
</inkml:ink>
</file>

<file path=ppt/ink/ink3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5:36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92 6240,'0'0'75,"0"0"-1,0 0 1,-1 0 0,1-1-1,0 1 1,0 0 0,-1 0 0,1 0-1,0 0 1,0-1 0,0 1-1,-1 0 1,1 0 0,0 0 0,0-1-1,0 1 1,0 0 0,0 0-1,-1-1 1,1 1 0,0 0 0,0-1-1,0 1 1,0 0 0,0 0 0,0-1-1,0 1 1,0 0 0,0 0-1,0-1 1,0 0 0,10 1 1084,-2 0-741,48-3 1207,110-20 0,-38 3-1307,-22 11 3,28-3-2893,-124 12 807</inkml:trace>
  <inkml:trace contextRef="#ctx0" brushRef="#br0" timeOffset="1">35 8 6304,'-35'-8'2848,"35"13"-2464,3-5-480,2 3-32,0-3 256,8 5-64,1-1 480,4-1-288,-5 2-1600,0-2 704</inkml:trace>
</inkml:ink>
</file>

<file path=ppt/ink/ink3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5:36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96 1568,'-16'-6'363,"10"3"492,-1 0 0,1 0 0,-1 0 0,1 0 0,-10-8 0,13 8-611,-5-4 2595,8 7-2791,0 0-1,0 0 0,-1 0 1,1 0-1,0 0 0,0 0 1,0-1-1,0 1 0,0 0 1,0 0-1,0 0 1,-1 0-1,1 0 0,0-1 1,0 1-1,0 0 0,0 0 1,0 0-1,0 0 0,0 0 1,0-1-1,0 1 0,0 0 1,0 0-1,0 0 0,0-1 1,0 1-1,0 0 0,0 0 1,0 0-1,0 0 0,0-1 1,0 1-1,0 0 1,0 0-1,0 0 0,0 0 1,1 0-1,-1-1 0,0 1 1,0 0-1,9-6 1322,-8 4-1331,0 1 0,0 1 0,1-1-1,-1 0 1,1 0 0,-1 0 0,1 1 0,-1-1 0,1 1 0,-1-1 0,3 0 0,53-10 667,-1 2-1,91-3 1,116 15 98,-219 0-718</inkml:trace>
</inkml:ink>
</file>

<file path=ppt/ink/ink3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5:38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13 496 1568,'-4'2'204,"4"-2"-175,-1 0 1,1 1-1,-1-1 0,1 0 0,0 0 0,-1 0 0,1 1 1,-1-1-1,1 0 0,-1 1 0,1-1 0,0 0 0,-1 1 1,1-1-1,0 0 0,-1 1 0,1-1 0,0 1 1,0-1-1,-1 1 0,1-1 0,0 1 0,-1 2 2872,1-3-2796,0 1 0,0-1 0,0 0 0,0 1 1,0-1-1,0 0 0,0 0 0,0 1 0,0-1 0,0 0 1,0 0-1,0 1 0,0-1 0,1 0 0,-1 1 0,0-1 0,0 0 1,0 0-1,0 0 0,0 1 0,1-1 0,-1 0 0,0 0 1,0 1-1,0-1 0,1 0 0,-1 0 0,0 0 0,0 0 0,0 0 1,1 1-1,-1-1 0,0 0 0,0 0 0,1 0 0,-1 0 1,0 0-1,1 0 0,-1 0 0,0 0 0,0 0 0,1 0 0,-1 0 1,16 4 1453,-8-5-1347,-1 1 0,1-1 0,0 0 0,-1-1 0,0 0 0,1 0 0,-1 0 0,0-1 0,0 0 0,0-1-1,0 0 1,-1 0 0,0 0 0,0 0 0,0-1 0,0 0 0,0-1 0,6-8 0,6-14-28,-1-1 0,-1 0 0,-1-2 0,-2 1 0,-1-2 0,-2 0 0,9-42 0,-10 40-125,-5 24-61,-2 0 0,1 1-1,-1-1 1,1-18 0,-3 227-286,1-182 362,4 33 0,-4-42-37,1 0 1,0 0-1,0 0 1,1 0-1,0 0 1,4 7-1,-6-14 2,-1 0-1,1 0 0,0 0 0,-1 0 0,1 0 1,-1-1-1,1 1 0,0 0 0,0 0 0,0-1 1,-1 1-1,1-1 0,0 1 0,0 0 0,0-1 1,0 0-1,0 1 0,0-1 0,0 0 0,0 1 1,0-1-1,0 0 0,2 0 0,-1 0 18,0 0 0,0-1 0,0 1 0,0-1 0,0 1 1,-1-1-1,1 0 0,0 0 0,0 0 0,0 0 0,2-2 0,4-4 106,1-1 1,-1 0 0,10-14-1,-13 17-140,100-144 245,-17 21-140,-70 103-68,-12 16-195,0 1 0,1-1 0,15-14 0,-21 24 98,-1 6 30,-2 10 13,1-16-7,-10 66 70,-4 0 0,-3-1 0,-34 85 0,48-142-50,-1 1 0,0-1 0,0 0-1,-1 0 1,-8 9 0,12-16 1,0 0 0,0 0 1,0 0-1,0 0 0,0 0 1,-1-1-1,1 1 0,-1-1 1,1 0-1,-5 2 0,6-3-5,-1 1 0,0-1-1,1 0 1,-1 0 0,1 0-1,-1 0 1,0 0 0,1 0-1,-1 0 1,0-1 0,1 1-1,-1 0 1,1-1-1,-1 0 1,1 1 0,-1-1-1,1 0 1,-1 0 0,-1-1-1,2 2-16,0-1-1,1 1 0,-1-1 0,0 0 1,0 1-1,1-1 0,-1 0 0,0 0 1,1 0-1,-1 1 0,1-1 0,-1 0 1,1 0-1,-1 0 0,1 0 0,0 0 1,0 0-1,-1 0 0,1 0 0,0 0 1,0 0-1,0 0 0,0 0 0,0 0 1,0 0-1,0 0 0,0 0 0,0 0 1,1 0-1,-1 0 0,0 0 0,1 0 1,-1 1-1,0-1 0,1 0 0,-1 0 1,1 0-1,0 0 0,-1 1 0,1-1 1,0 0-1,-1 0 0,2 0 0,2-3 9,0 0-1,0 1 1,0 0 0,1 0-1,-1 0 1,9-4-1,7 0-1,1 1 0,0 0 0,0 2 0,0 1 0,1 0 0,41 1 0,-46 3-45,1 0-1,-1 0 0,29 8 1,-45-9-42,0 1 0,1-1 1,-1 1-1,0-1 1,1 1-1,-1-1 0,0 1 1,1 0-1,-1 0 0,0 0 1,2 1-1,3 5-2917,-2-4 1305</inkml:trace>
</inkml:ink>
</file>

<file path=ppt/ink/ink3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5:39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16 5568,'-23'-7'2528,"28"-1"-2208,0 8-512,0 3 32,3-3 128,5 5 32</inkml:trace>
</inkml:ink>
</file>

<file path=ppt/ink/ink3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5:43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1069 2240,'-22'15'1203,"13"-4"22,9-11-1164,0 0 1,0 0-1,-1 1 0,1-1 1,0 0-1,0 0 0,0 0 0,0 1 1,0-1-1,0 0 0,0 0 1,0 1-1,0-1 0,0 0 0,0 0 1,0 1-1,0-1 0,0 0 1,0 0-1,0 0 0,0 1 0,0-1 1,0 0-1,0 0 0,0 1 1,0-1-1,1 0 0,-1 0 0,0 0 1,0 1-1,0-1 0,0 0 1,0 0-1,2 1 1160,3-4 726,5-4-1521,1-1-1,-2 0 1,1 0 0,-1-1 0,0 0 0,12-16 0,-1-2 41,25-43 1,-13 18-187,53-80 786,-79 123-1036,-3 4-210,-3 11-23,-2 9 216,-20 182-4,-28 110 384,-16-2 111,61-283-476,-2 9 74,-1 7 405,-14 36 1,20-69-418,2-4-55,0-1 0,0 1 0,0 0 0,-1 0 0,1 0 0,0-1 0,-1 1 1,1 0-1,0 0 0,-1-1 0,1 1 0,-1 0 0,1-1 0,-1 1 1,0 0-1,1-1 0,-1 1 0,0-1 0,1 1 0,-1-1 0,-1 1 0,2-1-1,-1-1 0,1 1-1,-1 0 1,0-1 0,1 1-1,-1-1 1,1 1 0,0-1-1,-1 1 1,1-1 0,-1 1-1,1-1 1,0 1 0,-1-1-1,1 0 1,0 1 0,-1-1-1,1 1 1,0-2 0,-3-8 43,0-1-1,0 1 1,2-1 0,-1 1-1,1-1 1,1-17 0,10-63-53,-4 50-8,5-12 95,1 0 0,29-74-1,-8 25-211,1-22 59,9-30 51,-28 110-141,27-58 0,-38 95 120,0 0 0,0-1 0,0 1 0,1 1 0,0-1 0,1 1 0,0 0 0,0 0 1,10-8-1,-13 12-2,1 0 1,-1 0 0,0 0 0,1 0 0,-1 1 0,1 0-1,0-1 1,-1 1 0,1 1 0,0-1 0,0 0-1,0 1 1,0 0 0,0 0 0,-1 0 0,1 0 0,0 1-1,0 0 1,0 0 0,-1 0 0,1 0 0,5 3-1,-5-3 10,0 1-1,-1 0 0,1 0 1,-1 1-1,1-1 0,-1 1 1,0 0-1,0-1 0,0 1 1,-1 1-1,1-1 1,-1 0-1,4 7 0,-3-5 22,-1 1 0,0-1 0,0 1 0,-1 0 0,1 0 0,-1 0 0,-1 0 0,1 10 0,-1-4 32,-1 1-1,-1 0 0,0-1 0,0 1 1,-1-1-1,-1 1 0,0-1 1,-8 14-1,0-1 38,-1-1 0,-16 23 0,26-43-62,1-1 0,-1 0-1,-1 0 1,1 0 0,0 0-1,-1-1 1,1 0 0,-1 1-1,0-1 1,0 0 0,0-1 0,0 1-1,-5 1 1,7-3-19,0 1-1,0-1 1,0 0 0,0 1 0,0-1-1,-1 0 1,1 0 0,0-1 0,0 1-1,0 0 1,0-1 0,0 1 0,0-1-1,0 1 1,0-1 0,0 0 0,0 0-1,0 0 1,0 0 0,0-1 0,0 1 0,1 0-1,-1-1 1,1 1 0,-1-1 0,1 1-1,-2-3 1,2 2-8,0 1 0,1-1 0,-1 0 0,0 1-1,1-1 1,0 1 0,-1-1 0,1 0 0,0 1 0,0-1 0,0 0-1,0 1 1,0-1 0,0 0 0,0 1 0,1-1 0,-1 1 0,0-1-1,1 0 1,1-1 0,0-4-15,2 1 0,-1-1 0,6-6-1,-8 12 4,5-7 2,0 0 0,1 1 0,0 0 0,1 1 0,-1-1 0,1 1-1,0 1 1,10-6 0,10-3 13,32-13 0,18-1-97,145-33 0,-217 60 87,-1 0 0,1 0-1,0 0 1,-1 1 0,1 0-1,8 0 1,-13 1 9,1-1 1,-1 0-1,0 0 0,1 1 1,-1-1-1,0 1 0,0-1 1,0 1-1,0-1 0,1 1 1,-1 0-1,0-1 1,0 1-1,0 0 0,0 0 1,0 0-1,-1 0 0,1 0 1,0 0-1,0 0 0,-1 0 1,1 0-1,0 1 0,-1-1 1,1 0-1,-1 0 0,0 0 1,1 1-1,-1-1 0,0 0 1,0 1-1,0-1 0,0 0 1,0 2-1,-2 25 28,-1-1 0,-1 1 0,-1-1 0,-10 28-1,-7 37 10,18-72-74,1-4-22,0 0 0,1 1 0,0 17 0,1-30 88,1 0 0,1-1 0,-1 1 0,0-1 1,1 1-1,0-1 0,0 1 0,0-1 0,0 1 0,1-1 0,-1 0 0,1 1 1,0-1-1,0 0 0,0 0 0,0 0 0,0-1 0,1 1 0,5 4 0,-7-6-21,0 0 0,0-1 0,0 1 0,0-1 0,0 1 0,0-1 0,0 1 0,0-1 0,1 1 0,-1-1 0,0 0 0,0 0-1,0 0 1,1 0 0,-1 0 0,0 0 0,0 0 0,0 0 0,1 0 0,0-1 0,0 0 8,0 1 0,0-1 0,-1 0 0,1 0 0,0-1 0,0 1 0,-1 0 0,1-1 0,-1 1 0,3-3 0,1-3 37,0 0 0,-1 0 0,0-1 0,5-10 0,-1-5 49,0 1-1,-1-1 1,4-27-1,5-73 48,-14 106-160,-1 0-1,-1-1 1,-1 1-1,0 0 1,-1 0-1,-8-31 1,9 46-4,1 0 1,-1 0-1,0 0 1,0 1-1,0-1 0,0 0 1,0 1-1,0-1 0,0 0 1,-1 1-1,1 0 1,-1-1-1,1 1 0,-1 0 1,1 0-1,-1-1 1,0 1-1,1 1 0,-3-2 1,3 2 4,0 0 1,0 0-1,0-1 1,0 2-1,0-1 0,0 0 1,0 0-1,0 0 1,0 0-1,0 1 1,0-1-1,0 0 1,0 1-1,1-1 1,-1 1-1,0-1 1,0 1-1,0-1 0,0 1 1,1-1-1,-1 1 1,0 0-1,1 0 1,-1-1-1,0 1 1,1 0-1,-1 0 1,1 0-1,-1 0 0,1 0 1,0-1-1,-1 1 1,1 0-1,0 0 1,0 0-1,-1 1 1,1 2 6,-1 0 0,1 0 1,-1 0-1,1-1 0,0 1 0,0 0 1,1 0-1,-1 0 0,1-1 1,0 1-1,0 0 0,0 0 1,1-1-1,1 5 0,-1-3 3,1-1 1,-1 1-1,1-1 0,0 0 1,0 0-1,0 0 0,1 0 0,-1-1 1,1 1-1,6 4 0,-8-7 9,0 0 0,1 0 0,-1-1 0,0 1 0,0-1 0,0 1 0,1-1 0,-1 1 0,0-1 0,1 0 0,-1 0 0,0 0 0,0-1 0,1 1 0,-1 0-1,0-1 1,0 0 0,1 1 0,-1-1 0,0 0 0,0 0 0,0 0 0,2-2 0,7-4 42,-1 0 0,0 0 0,10-11 0,-6 6 26,14-11-5,14-13-92,2 3-1,60-36 1,-101 67-1,-1 1-1,0 0 1,1 0-1,-1 0 1,1 0-1,-1 0 1,1 0-1,-1 1 1,1 0-1,0-1 1,-1 1-1,1 0 1,0 0-1,-1 0 1,4 1-1,-4 0 20,0-1 1,0 1-1,0 0 0,0 0 0,0 1 1,-1-1-1,1 0 0,0 1 0,-1-1 1,1 1-1,-1-1 0,1 1 1,-1 0-1,0-1 0,1 1 0,-1 0 1,0 0-1,0 0 0,1 4 0,1 2-29,-1 0-1,0 0 0,0 1 1,-1-1-1,0 0 1,0 12-1,-5 52 77,2-41 29,-2 0 0,0-1 0,-3 1-1,0-1 1,-18 43 0,23-69-31,0 0 0,0 0 0,0 0 0,-1 0 1,1-1-1,-1 1 0,-4 3 0,6-6-25,0 0-1,0 0 1,0 0-1,0 0 1,0-1 0,-1 1-1,1-1 1,0 1-1,0 0 1,0-1 0,-1 0-1,1 1 1,0-1-1,-1 0 1,1 0 0,0 0-1,-1 0 1,1 0-1,0 0 1,-1 0 0,1 0-1,0 0 1,0-1-1,-1 1 1,1 0 0,0-1-1,0 1 1,-1-1-1,1 0 1,-2 0 0,0-3 7,-1 1 1,0 0-1,1-1 1,-1 0-1,1 0 1,-5-8-1,-16-29-35,23 38 2,-71-132-232,68 129 124,3 6-73,6 11-141,4 3 324,1-1-1,1-1 0,1 0 1,-1 0-1,2-1 1,-1-1-1,2 0 1,-1 0-1,1-2 1,1 1-1,27 10 1,-33-16 31,1 0 0,0 0-1,0-1 1,0 0 0,1-1 0,-1 0 0,0 0 0,19-2 0,-21-1 17,0 1 1,0-1 0,0 0 0,0-1 0,0 0 0,-1 0 0,0 0 0,1-1 0,-1 0 0,-1-1 0,1 0 0,7-6 0,12-16-24,-1-1-1,-1-1 1,21-34 0,-5 6 98,9-19 3,-5 7-261,-41 65 135,5-7-66,-4 11 24,-2 8 3,1 9-55,-2 1-1,0-1 1,-3 32-1,-12 50 307,1-12-223,10-51 7,1-9 98,-1 1 0,-1-1-1,-8 26 1,11-52-74,1 0-1,0-1 1,0 1 0,0 0 0,-1 0-1,1 0 1,0-1 0,-1 1-1,1 0 1,-1 0 0,1-1-1,-1 1 1,1 0 0,-1-1 0,1 1-1,-1 0 1,0-1 0,1 1-1,-1-1 1,0 1 0,0-1-1,1 0 1,-3 1 0,2-1 1,1 0 0,-1 0 0,0 0 0,0 0 0,0 0 0,0-1 0,0 1 1,0 0-1,1-1 0,-1 1 0,0-1 0,0 1 0,0-1 0,1 1 0,-1-1 0,0 1 0,1-1 1,-2-1-1,-1-1-5,-1-2 0,1 1 1,0 0-1,1-1 0,-1 1 1,-2-8-1,-1-5-30,-1 2 1,-9-19-1,16 34 18,0 0 0,0 0-1,0 0 1,0 0 0,0 0-1,0 0 1,0 0 0,0 0-1,-1 0 1,1 0 0,0 0-1,0 0 1,0 0 0,0-1-1,0 1 1,0 0 0,0 0 0,0 0-1,0 0 1,0 0 0,0 0-1,0 0 1,0 0 0,0 0-1,0 0 1,0 0 0,0 0-1,0 0 1,0 0 0,0 0-1,0 0 1,0 0 0,0 0-1,0 0 1,0 0 0,-1 0-1,1 0 1,0 0 0,0 0-1,0 0 1,0 0 0,0 0-1,0 0 1,0 0 0,0 0 0,0 0-1,0 0 1,0 0 0,0 0-1,0 0 1,0 0 0,0 0-1,0 0 1,0 0 0,0 0-1,0 0 1,-1 0 0,1 0-1,0 0 1,0 0 0,0 0-1,0 0 1,0 1 0,0-1-1,0 0 1,0 0 0,0 0-1,0 0 1,0 0 0,0 7-83,3 10-110,-2-11 197,2-1-1,-1 1 1,1-1 0,-1 1 0,2-1 0,-1 0 0,0 0 0,1 0 0,0-1 0,0 1 0,1-1 0,-1 0-1,1 0 1,0-1 0,0 1 0,0-1 0,0 0 0,1 0 0,-1-1 0,1 1 0,0-1 0,-1-1-1,1 1 1,0-1 0,0 0 0,0 0 0,8-1 0,1 0 19,0-1 1,1-1-1,-1 0 1,0-1-1,0-1 1,-1-1-1,20-8 1,-12 3 20,-1-1 0,-1-1 0,0 0 1,22-19-1,0-7 6,-2-1 0,-2-1 1,42-58-1,-40 40-11,-33 39-127,-7 17 39,-1 7-10,1-4 55,-22 77-308,16-39 356,-1 58 0,7-78-29,1 0-1,0 1 1,2-1-1,0 0 1,6 20 0,4-8 80,-12-30-76,0 1 1,0 0-1,0-1 1,0 0-1,0 1 0,0-1 1,0 0-1,0 1 1,1-1-1,-1 0 0,0 0 1,1 0-1,-1 0 1,1 0-1,-1 0 1,3 0-1,-2-1-9,-1 0-1,0 0 1,0 0-1,0 0 1,0 0-1,0-1 1,0 1-1,0 0 1,0-1-1,1 1 1,-1-1 0,0 1-1,-1-1 1,1 1-1,0-1 1,0 0-1,0 0 1,1 0-1,19-22 78,-14 15-41,56-78 286,7-7-185,14 4-102,-10 12 74,-43 40-114,-1-1 1,-2-2 0,23-45 0,54-129-201,-87 171 187,17-56-1,-34 96-22,1-5-28,-2 8 58,0 0 1,0 0-1,0 0 0,0 0 1,0 0-1,0 0 0,0 0 0,0 0 1,0 0-1,0 0 0,0 0 0,0 0 1,-1 0-1,1 0 0,0 0 0,0 0 1,0 0-1,0 0 0,0 0 0,0 0 1,0 0-1,0 0 0,0 0 1,0 0-1,0 0 0,0 0 0,0 0 1,-1 0-1,1 0 0,0 0 0,0 0 1,0 0-1,0 0 0,0 0 0,0 0 1,0 0-1,0 0 0,0 0 0,0 0 1,0 0-1,0 0 0,0 0 0,0 0 1,-1 0-1,1 0 0,0 0 1,0 0-1,0 0 0,0 0 0,0 0 1,0-1-1,0 1 0,0 0 0,0 0 1,0 0-1,0 0 0,0 0 0,0 0 1,0 0-1,0 0 0,0 0 0,0 0 1,0 0-1,0 0 0,0-1 1,0 1-1,0 0 0,0 0 0,-5 11-135,-14 75-193,-71 198 248,13-50 129,59-169-38,-16 108 0,32-160-1,0 1 0,1-1 0,1 1 0,1 0 0,2 19 0,-3-32 12,0 0-1,0-1 1,0 1 0,1 0-1,-1 0 1,0-1-1,0 1 1,1 0-1,-1-1 1,0 1-1,1 0 1,-1-1-1,1 1 1,-1 0 0,1-1-1,-1 1 1,1-1-1,0 1 1,-1-1-1,1 1 1,-1-1-1,1 0 1,0 1-1,-1-1 1,1 0 0,0 1-1,0-1 1,-1 0-1,1 0 1,0 0-1,0 0 1,-1 0-1,1 0 1,0 0-1,0 0 1,-1 0 0,1 0-1,0 0 1,0 0-1,-1 0 1,1 0-1,0-1 1,0 1-1,-1 0 1,2-1-1,2-1 29,0-1-1,0 1 1,0-1-1,0 1 1,0-1-1,3-4 1,3-3-35,0-1-1,-1 0 1,-1 0 0,12-21 0,21-54 54,-2 4-186,9 6 291,-48 76-181,0 0-1,0-1 1,0 1-1,0 0 1,0 0-1,0 0 1,1 0 0,-1 0-1,0 0 1,0 0-1,0 0 1,0 0 0,0 0-1,0 0 1,1 0-1,-1 0 1,0-1 0,0 1-1,0 0 1,0 0-1,0 0 1,0 0-1,1 0 1,-1 0 0,0 0-1,0 1 1,0-1-1,0 0 1,0 0 0,1 0-1,-1 0 1,0 0-1,0 0 1,0 0 0,0 0-1,0 0 1,0 0-1,0 0 1,1 0-1,-1 0 1,0 1 0,0-1-1,0 0 1,6 9-107,5 14 186,-10-20-102,5 11 50,-3-5-61,0 0 0,1-1 0,5 9 0,-8-15 45,0-1 0,0 1 0,0-1 0,0 1 0,1-1 0,-1 0-1,0 1 1,0-1 0,1 0 0,-1 0 0,1 0 0,-1 0 0,1 0 0,0 0 0,-1-1 0,1 1 0,0 0 0,-1-1 0,1 0 0,0 1 0,2-1 0,0 0 20,0 0 1,0-1 0,-1 0 0,1 1 0,-1-1-1,1-1 1,0 1 0,5-3 0,28-19 28,-19 10-3,20-10 104,82-56-123,-96 62 6,-2-1 1,38-40 0,-46 42-10,-2 0 1,0-1-1,-1-1 1,13-27-1,26-77-21,-43 106-23,108-365 24,-112 365-107,-5 10-46,1 6 140,1 0-1,0 0 1,0 0 0,-1 0 0,1 0-1,0 0 1,-1 0 0,1 0 0,0 0 0,0 0-1,-1 0 1,1 0 0,0 1 0,0-1-1,-1 0 1,1 0 0,0 0 0,0 0 0,-1 1-1,1-1 1,0 0 0,0 0 0,0 0-1,0 1 1,-1-1 0,-2 5-31,-1-1 0,1 1 0,0 0 0,0 0-1,-3 10 1,-42 106-91,-48 186-1,89-282 118,2 0 0,1 0 1,1 0-1,1 0 0,2 1 0,0-1 0,6 38 0,-3-43 49,1-1 0,1-1 0,0 1 0,2-1 0,0 0 0,1 0 0,1-1 0,1 0 0,0 0 0,16 19 0,-22-31-15,0-1 0,0 0 1,0 1-1,1-1 0,0-1 0,0 1 0,0-1 0,7 4 0,-10-6-2,1 0 0,-1 0-1,0 0 1,1-1 0,-1 1 0,1-1-1,-1 1 1,0-1 0,1 0 0,-1 0-1,1 0 1,-1 0 0,1 0 0,-1-1-1,1 1 1,-1-1 0,0 0 0,1 0-1,-1 0 1,0 0 0,1 0 0,-1 0 0,2-2-1,4-4 32,0-1-1,-1 0 0,0-1 1,0 0-1,-1 0 0,0 0 1,7-17-1,-3 4 32,0-2 1,-2 0-1,9-40 0,-17 62-75,6-30-81,-8 17-93,2 14 157,0 1 1,0 0 0,0-1 0,-1 1 0,1 0 0,0-1-1,0 1 1,0 0 0,-1-1 0,1 1 0,0 0-1,-1 0 1,1-1 0,0 1 0,0 0 0,-1 0 0,1-1-1,-1 1 1,1 0 0,0 0 0,-1 0 0,1 0 0,0 0-1,-1 0 1,1-1 0,-1 1 0,0 0 0,0 1-9,0-1 0,-1 1-1,1 0 1,0-1 0,0 1 0,-1 0 0,1 0 0,0 0 0,0 0 0,0 0 0,0 0 0,0 0 0,-1 1 0,0 2 14,0 0-1,-1 0 1,2 0 0,-1 0-1,0 1 1,1-1 0,0 0-1,0 1 1,0-1 0,1 1-1,-1 5 1,1 4 37,0 1 0,2 16 0,0-22-19,0 0-1,0 0 1,1 0 0,0 0-1,0-1 1,1 1 0,0-1-1,1 0 1,0 0 0,0-1-1,1 1 1,0-1 0,0 0-1,0-1 1,1 1 0,0-1-1,0-1 1,1 1 0,-1-1-1,1-1 1,1 1 0,-1-1-1,16 5 1,-19-8-309,0 1-1,1-1 1,-1 0-1,0 0 1,1-1 0,6 1-1,-7-1-333,-1-1-1,0 1 1,0-1-1,1 0 1,-1 0-1,0 0 0,0-1 1,0 0-1,0 1 1,0-1-1,0-1 1,4-2-1,11-8-2179</inkml:trace>
</inkml:ink>
</file>

<file path=ppt/ink/ink3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5:43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8 7968,'-34'-8'3616,"24"21"-3136,6-13 96,4 4-416,0-1 128,4 5-160,9 0-3456,5 4 1824</inkml:trace>
</inkml:ink>
</file>

<file path=ppt/ink/ink3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6:34.4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66 48 2240,'-1'-3'443,"0"1"1,0 0-1,-1 0 0,1-1 1,-1 1-1,1 0 0,-4-3 0,-8-6 1153,10 9-1178,0-1 1,1 1-1,-1 0 1,0 0-1,-4-2 1,7 4-389,0-1-1,-1 1 1,1 0-1,-1 0 1,1 0-1,-1 0 1,1 0-1,-1 0 1,1 0-1,0 0 1,-1 0-1,1 0 1,-1 0 0,1 0-1,-1 0 1,1 1-1,-1-1 1,1 0-1,0 0 1,-1 0-1,1 1 1,-1-1-1,1 0 1,0 0-1,-1 1 1,1-1-1,0 0 1,0 1 0,-1-1-1,1 0 1,0 1-1,-1-1 1,1 1-1,0-1 1,0 0-1,0 1 1,0-1-1,-1 1 1,1-1-1,0 1 1,-4 18 652,8 29 177,-4-13-131,8 52 0,7 56-49,-8-61-403,16 184 1100,-19-190-891,-4-82-3328,0 2 801</inkml:trace>
</inkml:ink>
</file>

<file path=ppt/ink/ink3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6:34.9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15 260 3808,'-1'-1'127,"0"1"0,0-1 0,0 1 0,0-1-1,0 0 1,1 1 0,-1-1 0,0 0 0,0 0 0,1 1 0,-1-1 0,0 0 0,1 0 0,-1 0 0,1 0 0,0 0-1,-1 0 1,1 0 0,-1 0 0,1 0 0,0 0 0,0 0 0,0 0 0,0 0 0,0 0 0,0 0 0,0 0 0,0-1-1,0-8 1490,2 2-1114,0 0 1,0 0 0,1 1-1,0 0 1,0-1-1,1 1 1,5-8-1,-5 6-69,2 0-241,0 1-1,0-1 1,0 1-1,1 0 1,1 1-1,-1-1 1,1 1 0,10-6-1,-4 3-107,0 1 0,1 1 0,0 0 0,19-6 0,-20 9-27,1 1 0,0 0 0,0 1 0,0 1 0,0 1 0,0 0 0,1 0 0,-1 2 0,20 2 1,-25-1 2,0-1 1,0 2 0,0-1 0,0 2 0,-1-1-1,0 1 1,1 0 0,-1 1 0,-1 0 0,1 1-1,-1 0 1,0 0 0,0 1 0,13 14-1,-18-18-7,0 1 0,-1-1 0,1 1-1,-1 0 1,1 0 0,-1 0-1,-1 0 1,1 0 0,0 0-1,-1 0 1,0 1 0,0-1-1,0 0 1,-1 1 0,1-1-1,-1 1 1,0-1 0,-1 1 0,1-1-1,-1 0 1,1 1 0,-1-1-1,-1 0 1,1 1 0,0-1-1,-1 0 1,0 0 0,0 0-1,0 0 1,-1 0 0,1-1-1,-4 4 1,-18 18 185,-1-2-1,-39 29 1,57-47-215,-20 17 106,-2-2 0,0-1 0,-1-2 0,-46 21 0,61-32-51,1-1 1,-22 5-1,32-9-115,0-1 1,0 1-1,0 0 1,-1-1-1,1 0 0,0 0 1,0-1-1,0 1 1,-1-1-1,1 0 1,0 0-1,0 0 1,-6-3-1,9 4-68,1 0-1,-1 0 1,1 0-1,0-1 1,-1 1 0,1 0-1,-1-1 1,1 1-1,0 0 1,-1 0-1,1-1 1,0 1 0,-1-1-1,1 1 1,0 0-1,-1-1 1,1 1 0,0-1-1,0 1 1,0-1-1,0 1 1,-1 0-1,1-1 1,0 1 0,0-1-1,0 1 1,0-1-1,0 0 1,0 0-86,1 0 1,-1 0-1,0 1 1,1-1 0,-1 0-1,1 0 1,-1 0-1,1 1 1,0-1-1,-1 0 1,1 0-1,0 1 1,1-2-1,2-1-471,0 1 0,0-1 0,1 1 0,-1 0 0,7-2 0,26-7-3279,7 3 1328</inkml:trace>
</inkml:ink>
</file>

<file path=ppt/ink/ink3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6:35.9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85 2400,'-8'-6'7909,"-7"2"-1742,20-2-6132,38-19 616,-33 18-649,1 0 1,-1 1 0,1 1 0,0-1-1,18-4 1,-28 9 6,1 1 1,0-1-1,1 1 0,-1 0 0,0-1 0,0 1 1,0 0-1,0 0 0,0 1 0,0-1 0,0 0 1,0 1-1,0-1 0,0 1 0,0-1 0,0 1 1,0 0-1,0 0 0,-1 0 0,1 0 0,0 0 1,0 0-1,-1 1 0,1-1 0,-1 1 0,1-1 1,-1 1-1,0-1 0,0 1 0,1 0 0,-1 0 1,0-1-1,1 5 0,-1-2 22,1 0 0,-1 1 0,0-1 0,0 1 0,-1 0 0,1-1 0,-1 1 0,0 0 0,0-1 1,-1 1-1,1-1 0,-1 1 0,0 0 0,-2 4 0,-13 31 289,-2-1 0,-27 44 0,14-43 384,84-71 997,-43 25-1662,1 1 0,-1 0 0,1 0 0,0 1 0,0 1 1,1 0-1,19-3 0,-23 5-67,1 1 0,0 0 0,0 1 0,-1 0 0,1 0 0,-1 1 0,1 0 0,-1 0 0,1 1 0,14 7 0,5 6-2521,2 3 666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8:41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22 276 7040,'-22'-19'3200,"49"19"-2752,9-9 96,9 1-384,50-15 1120,0 3-704,43-14-32,-2 8-352,20-11 0,-17 9-96,1 0 224,-19 8-192,6 5-3904,-19 7 2048</inkml:trace>
</inkml:ink>
</file>

<file path=ppt/ink/ink3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7:21.6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223 5 2656,'-9'-4'9385,"9"6"-7778,-1 11-1315,-1-1 0,0 1 0,0-1 0,-1 0 0,-1 0 0,0 0 1,-7 15-1,-45 78-5,38-75-179,-1-1 0,-37 43 1,35-48-930,6-4 181</inkml:trace>
</inkml:ink>
</file>

<file path=ppt/ink/ink3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7:23.0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14 840 2240,'-13'-8'8800,"31"-2"-5536,-15 9-3143,0 0 0,0 0 1,-1-1-1,1 0 0,0 1 1,0-1-1,4-4 0,6-9 157,-1 0-1,0-1 1,16-29-1,18-54 245,-44 98-726,-2 5 93,-2 15 74,-6 26 32,5-35 8,1 0 1,0 1 0,1-1-1,0 1 1,0-1-1,1 1 1,1-1-1,0 1 1,0-1-1,1 1 1,6 18-1,-8-28 44,0 0 0,1 0 0,-1 0 0,1 0 0,-1 0 0,1 0 0,-1 0 0,1 0 0,-1 0 0,1 0 0,0 0 0,-1-1 0,1 1 0,0 0 0,0 0-1,0-1 1,-1 1 0,1-1 0,0 1 0,0-1 0,0 1 0,0-1 0,2 1 0,-1-1 16,-1 0-1,1 0 1,0 0 0,0 0 0,0 0 0,-1-1-1,1 1 1,0 0 0,-1-1 0,1 0 0,0 1-1,2-3 1,3-1 20,-1 0-1,1-1 0,-1 1 1,0-2-1,5-5 1,17-21 11,-1-1 0,28-44 0,124-222 94,-150 248-173,-7 13 60,22-55 0,-36 71-71,0 1 0,-2-1 0,-1 0 1,4-31-1,-8 45-56,0 6 26,-1 0-1,1-1 0,-1 1 0,1 0 0,-1 0 1,0 0-1,0-1 0,0 1 0,-1 0 0,1 0 0,0 0 1,-1-1-1,0-2 0,0 5 22,1 0-1,0 0 1,-1 0 0,1 0 0,0 0-1,-1 0 1,1 0 0,-1 0-1,1 0 1,0 0 0,-1 0 0,1 0-1,-1 0 1,1 0 0,0 1-1,-1-1 1,1 0 0,0 0-1,-1 0 1,1 0 0,0 1 0,-1-1-1,1 0 1,0 0 0,0 1-1,-1-1 1,1 0 0,0 0-1,0 1 1,-1-1 0,1 0 0,0 1-1,-11 14-6,8-11-4,-7 10 16,1 2 0,0-1-1,1 1 1,1 0 0,1 1-1,0-1 1,1 1 0,0 1-1,2-1 1,0 0 0,1 1-1,1 0 1,0 0-1,3 21 1,2 4 47,3-1-1,1 0 1,2-1-1,2 0 0,2 0 1,19 38-1,27 26 96,-40-70-17,-18-32-96,2 4-585,1 1 0,-1-1 0,1 0 0,0-1 0,8 9 1,-15-28-6325,-2 5 5008</inkml:trace>
</inkml:ink>
</file>

<file path=ppt/ink/ink3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7:23.3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23 102 4992,'-19'-6'1589,"15"5"-960,10-5 2614,23-7-2087,0 2 0,0 0 0,38-7 0,10 6-936,-1 3 1,125 1-1,-151 4-439,-32 2-1652,-4 1 447</inkml:trace>
</inkml:ink>
</file>

<file path=ppt/ink/ink3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7:23.7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9 6144,'-27'0'2784,"27"-3"-2432,5-2 32,8 5-288</inkml:trace>
</inkml:ink>
</file>

<file path=ppt/ink/ink3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7:26.5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5 954 4064,'0'0'40,"0"0"1,0 1-1,0-1 0,0 0 1,0 0-1,0 0 0,-1 0 1,1 0-1,0 0 0,0 0 1,0 0-1,0 0 0,0 0 1,-1 0-1,1 0 0,0 0 1,0 0-1,0 0 1,0 0-1,0 0 0,0 0 1,-1 0-1,1 0 0,0 0 1,0 0-1,0 0 0,0-1 1,0 1-1,0 0 0,-1 0 1,1 0-1,0 0 0,0 0 1,0 0-1,0 0 0,0 0 1,0-1-1,0 1 1,0 0-1,0 0 0,0 0 1,-1 0-1,1 0 0,0 0 1,0-1-1,0 1 0,0 0 1,0 0-1,0 0 0,0 0 1,0 0-1,0-1 0,0 1 1,0 0-1,0 0 0,0 0 1,8-8 1272,-1 0-281,0-5-308,0 0-1,-1-1 1,0 0-1,3-15 1,-1 6-379,23-84 1032,-17 54-930,87-222 283,-78 221-554,-7 14 344,20-83 0,-35 117-442,0 0-1,-1 0 0,0-9 1,0 6-175,0 9 93,0 0-1,0 0 1,0 0-1,0 0 1,0 0-1,1-1 1,-1 1-1,0 0 1,0 0-1,0 0 1,0 0-1,0 0 1,0 0-1,0-1 1,0 1-1,0 0 1,0 0-1,0 0 1,0 0-1,0 0 1,0 0-1,-1-1 1,1 1-1,0 0 1,0 0-1,0 0 1,0 0-1,0 0 1,0 0-1,0 0 1,0 0-1,0-1 1,0 1-1,0 0 1,0 0-1,-1 0 1,1 0-1,0 0 1,0 0-1,0 0 1,0 0-1,0 0 1,0 0-1,0 0 1,-1 0-1,1 0 1,0 0-1,0 0 1,0 0-1,0 0 1,0 0-1,0 0 1,-1 0-1,1 0 1,0 0-1,0 0 1,0 0-1,0 0 1,0 0-1,0 0 1,0 0-1,-1 0 1,1 0-1,0 0 1,0 0-1,-6 8-161,-15 32 69,1 2 0,3 0 0,-19 64 1,-21 139 147,44-184-46,0 2 102,-68 378 1092,78-427-508,1-10-202,-1-12 86,2 1-547,0 0-1,1-1 0,0 1 1,0 0-1,1-1 1,-1 1-1,2 0 1,-1 0-1,1-1 0,0 1 1,6-12-1,5-9 34,26-39 0,-29 51-11,16-23-73,2 0 0,55-58 0,-69 82 80,5-6 87,1 0 1,42-33 0,-12 13 212,-48 39-332,0 0 1,1-1-1,-1 1 0,0-1 1,-1 1-1,1-1 0,2-4 1,-5 4 27,2 3-112,2-3 11,-3 1 75,0 1 0,0-1-1,0 0 1,0 0 0,-1 0-1,1 1 1,0-1 0,-1 0-1,1 0 1,-1 1 0,0-1-1,-1-2 1,-5-22 101,5 20-134,1 0 1,-1 0-1,0 0 1,-4-7-1,6 11-14,-1 0 1,0 0-1,0 0 0,0 0 1,-1 0-1,1 0 0,0 1 1,-1-1-1,1 0 0,-1 1 1,1-1-1,-1 1 0,0 0 0,0 0 1,0-1-1,-2 0 0,2 2 7,1 0 0,-1 0 0,0 0 0,0 0 0,0 0-1,0 1 1,0-1 0,1 0 0,-1 1 0,0 0 0,0-1-1,1 1 1,-1 0 0,0 0 0,1 0 0,-1 0 0,1 0-1,-1 0 1,-2 3 0,-2 1-18,1 1-1,-11 14 1,8-8 7,-1 1 0,1 0 0,1 1 1,1 0-1,-9 24 0,13-31 15,0 0 0,0 0 0,1 1 1,0-1-1,0 0 0,1 1 0,0-1 0,0 0 0,1 1 1,0-1-1,0 0 0,0 0 0,6 13 0,-6-16 19,1 0 0,1 0 0,-1-1-1,1 1 1,-1-1 0,1 0-1,0 0 1,0 0 0,0 0 0,1 0-1,-1-1 1,1 0 0,-1 1 0,1-1-1,0 0 1,0-1 0,0 1-1,0-1 1,0 0 0,0 0 0,0 0-1,0 0 1,6 0 0,5 0 29,-1-1 0,1-1 1,-1 0-1,1 0 0,22-7 1,-24 5 12,0-1-1,-1-1 1,1 0 0,-1 0 0,0-2 0,0 1 0,-1-2-1,1 1 1,16-16 0,-16 11-15,-1 0 0,1-1 1,-2 0-1,0-1 0,-1 0 0,0 0 0,9-22 1,-13 26-4,0-1 0,5-22 1,-10 30-38,1 0-1,0 1 1,-1-1 0,0 1-1,0-1 1,1 0 0,-2 1-1,1-1 1,0 0 0,0 1 0,-1-1-1,0 1 1,1-1 0,-1 1-1,0-1 1,0 1 0,0-1 0,-1 1-1,-1-3 1,3 4-2,-1 1 0,1-1 0,-1 1 0,1 0-1,-1-1 1,1 1 0,-1-1 0,0 1 0,1 0 0,-1-1 0,1 1 0,-1 0 0,0 0-1,1-1 1,-1 1 0,0 0 0,1 0 0,-1 0 0,0 0 0,0 0 0,1 0 0,-1 0-1,0 0 1,1 0 0,-1 0 0,0 1 0,1-1 0,-1 0 0,0 0 0,1 1 0,-1-1-1,1 0 1,-1 1 0,0-1 0,1 0 0,-1 1 0,1-1 0,-1 1 0,1-1 0,-1 2-1,-3 2-29,1 0 0,-1 0-1,1 1 1,-2 5-1,3-7 34,-7 12-48,1 0 0,1 1 0,0 0 0,-6 29 0,10-34 40,1 0 0,0 0 0,1 0 0,0 0-1,1 0 1,0 0 0,1 0 0,3 17-1,-3-23 32,1-1 0,-1 1 1,1-1-1,0 0 0,0 0 0,0 0 0,0 0 0,1 0 0,0 0 0,-1 0 0,2-1 0,-1 1 0,0-1 0,1 0 0,-1 0 0,1 0 0,0-1 0,7 4 0,-9-5 2,0 0-1,0-1 0,0 0 0,0 1 1,0-1-1,1 0 0,-1 0 0,0 0 1,0-1-1,0 1 0,0 0 0,0-1 1,1 1-1,-1-1 0,0 0 0,0 0 1,0 0-1,-1 0 0,1 0 0,0 0 1,0 0-1,0-1 0,2-2 0,6-4 81,-1-1 0,14-16 0,1-8 58,-1 0 1,28-56-1,-10 16-144,68-97-118,-96 150 141,-1 1 0,-1-1 0,11-31 0,-12 25-38,-2 0-1,0 0 1,-2 0-1,-1-1 1,-1 0-1,0-48 1,-4 72-28,0 0 0,0 0-1,0 0 1,0 0 0,-1 0 0,1 0 0,-1 0 0,-2-4 0,3 6 19,0 1 0,0 0 0,0 0 0,0-1 0,0 1 0,-1 0 0,1-1 1,0 1-1,0 0 0,-1 0 0,1-1 0,0 1 0,0 0 0,-1 0 0,1 0 0,0-1 0,0 1 0,-1 0 0,1 0 0,0 0 0,-1 0 1,1 0-1,0 0 0,-1-1 0,1 1 0,0 0 0,-1 0 0,1 0 0,0 0 0,-1 0 0,1 0 0,0 0 0,-1 0 0,1 1 0,0-1 1,-1 0-1,1 0 0,0 0 0,-1 0 0,1 0 0,-1 1 0,-12 11-148,10-9 116,-19 22-25,1 1 1,1 1-1,-24 44 0,19-31-49,13-18 105,0 0 1,1 1-1,2 1 1,-7 25-1,3-3-58,-12 92 0,23-115 109,1 0-1,0 0 1,2-1-1,1 1 1,1 0-1,5 23 1,-6-38-15,1 0 0,0-1-1,0 1 1,0-1 0,1 0 0,0 0 0,0 0 0,10 11 0,-11-15-3,0 0 1,0 0-1,0-1 0,0 1 0,0-1 1,0 0-1,1 0 0,-1 0 1,1 0-1,-1 0 0,1-1 1,0 1-1,-1-1 0,1 0 0,0-1 1,0 1-1,0 0 0,0-1 1,6 0-1,2-2 42,0 0 1,0 0-1,-1-1 0,1 0 1,-1-1-1,0-1 0,0 1 1,0-2-1,-1 0 0,20-14 1,-16 9-55,0-2 0,0 0 0,-1-1 0,-1 0 0,0-1 0,13-21 0,7-16-106,39-82-1,-65 124-14,-5 18 43,0 5 62,1 10 15,0 1 0,-2 0 0,0 0 0,-2-1 0,-1 1 0,-1-1 0,0 1-1,-2-1 1,-1 0 0,-1-1 0,0 0 0,-16 28 0,23-48 15,0 0 0,0 0-1,-1 0 1,1-1 0,-1 1 0,1 0 0,-1 0-1,1-1 1,-1 1 0,0-1 0,0 1-1,0-1 1,0 0 0,0 0 0,0 0 0,-4 2-1,4-3-14,-1 0-1,0 1 0,1-1 0,-1 0 0,0 0 1,1-1-1,-1 1 0,0-1 0,1 1 0,-1-1 1,0 0-1,1 0 0,-1 0 0,1 0 0,-3-2 1,1 1 9,0-1 0,0 0 0,1 0 0,-1 0 1,1 0-1,-5-7 0,6 8-20,0-1 1,1 1-1,-1-1 1,1 1-1,-1-1 0,1 0 1,0 0-1,0 1 1,0-1-1,0 0 1,-1-6-1,2 9-6,0-1 1,0 1 0,0 0-1,0-1 1,1 1-1,-1 0 1,0-1-1,0 1 1,0 0-1,0-1 1,0 1-1,0 0 1,1-1-1,-1 1 1,0 0-1,0 0 1,1-1-1,-1 1 1,0 0 0,0 0-1,1-1 1,-1 1-1,0 0 1,0 0-1,1 0 1,-1-1-1,0 1 1,1 0-1,-1 0 1,1 0-1,15 0-94,14 9 97,54 31 197,-59-26-89,0-2 0,1-1 0,46 14 0,-62-23-282,0 0 0,0-1 1,0 0-1,0-1 0,0 0 1,1 0-1,15-4 0,-17 2-1420,1 0 0,-1-1 0,0-1-1,15-7 1,3-2-1694</inkml:trace>
</inkml:ink>
</file>

<file path=ppt/ink/ink3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7:30.5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213 96 2080,'0'0'25,"0"0"0,0 0 0,0 0 0,0 0 0,1 0 0,-1-1 0,0 1-1,0 0 1,0 0 0,0 0 0,0 0 0,0 0 0,1 0 0,-1-1 0,0 1 0,0 0 0,0 0 0,0 0 0,0 0 0,0-1 0,0 1 0,0 0 0,0 0-1,0 0 1,0-1 0,0 1 0,0 0 0,0 0 0,0 0 0,0 0 0,0-1 0,0 1 0,0 0 0,0 0 0,0 0 0,0 0 0,0-1 0,0 1 0,0 0-1,-1 0 1,1 0 0,0 0 0,0 0 0,0-1 0,0 1 0,0 0 0,0 0 0,-1 0 0,1 0 0,0 0 0,0 0 0,0 0 0,0-1 0,-1 1 0,1 0-1,0 0-7,0 0-1,0 0 1,0 0-1,0 0 1,0 0-1,-1 0 1,1 0-1,0 0 1,0 0-1,0 0 1,0 0-1,0 0 1,0 0-1,0 0 1,0 0-1,0 0 1,0 0-1,0 0 1,-1 0-1,1-1 1,0 1-1,0 0 1,0 0-1,0 0 1,0 0-1,0 0 1,0 0-1,0 0 1,0 0-1,0 0 1,0 0-1,0-1 1,0 1-1,0 0 1,0 0-1,0 0 1,0 0-1,0 0 1,0 0-1,0 0 1,0 0-1,0 0 1,0-1-1,0 1 1,0 0-1,0 0 1,0 0-1,0 0 1,0 0-1,0 0 1,1 0-1,-1 0 1,0 0-1,0 0 1,0 0-1,0-1 1,0 1-1,0 0 1,0 0-1,0 0 1,0 0-1,0 0 1,0 0-1,1 0 1,-1 0-1,0-1 184,1 0 0,0 0 0,-1 0 0,1 1 0,-1-1 0,1 0 0,-1-1 0,1 1 1,-1 0-1,0 0 0,0 0 0,1 0 0,-1 0 0,0 0 0,0 0 0,0 0 0,0 0 0,0-1 0,-1 1 0,1 0 0,0 0 0,0 0 0,-1-2 0,0 0 118,-1-1 1,1 1-1,0-1 0,-1 1 1,1 0-1,-5-6 0,3 5-168,2 2-47,0 1-1,0-1 0,-1 0 1,1 1-1,0-1 0,-1 1 0,1 0 1,-1-1-1,0 1 0,1 0 1,-1 0-1,0 0 0,0 0 0,0 1 1,-2-2-1,2 2-99,0-1 0,0 1 0,-1-1 0,1 1-1,0 0 1,0 0 0,-1 0 0,1 0 0,0 0 0,-1 1 0,1-1 0,0 1 0,0-1 0,0 1 0,-1 0-1,1 0 1,0 0 0,0 0 0,0 0 0,0 0 0,-3 4 0,-4 2 68,0 1 0,1 1 0,0-1 0,0 1-1,1 1 1,0-1 0,1 1 0,0 1 0,-9 21 0,7-12 99,1 1-1,1 0 1,1 1 0,-4 31-1,8-42-143,0-1 0,0 1 1,1-1-1,1 0 0,0 1 0,0-1 0,4 14 0,-3-19 44,0 0 0,0 0 0,1 1 0,-1-1 0,1-1 0,0 1 0,0 0 0,0-1 0,1 1 0,0-1 0,0 0 0,0 0 0,0-1 0,10 7 0,-9-8 34,1 0 1,0 0 0,0 0-1,-1-1 1,1 0 0,0 0-1,0-1 1,0 1-1,0-1 1,0 0 0,0-1-1,9-1 1,0-5 347,2 1-147,-11 6-245,-5 0-48,0 0 1,0 0 0,1 0 0,-1 0 0,0-1-1,0 1 1,0 0 0,0 0 0,0-1-1,0 1 1,0 0 0,0-1 0,0 1-1,0-1 1,0 1 0,0-1 0,-1 0-1,1 1 1,0-1 0,0 0 0,0 0-1,-1 0 1,1 1 0,0-3 0,4-3 50,0-1 1,0-1-1,-1 1 0,0-1 1,0 1-1,-1-1 0,4-14 1,-4 4 51,0 0 1,2-32-1,-4 9-147,-1 1 0,-8-67 0,6 97 56,1 3-263,-3 18 123,2 5 116,0 0 0,0 0 0,2 0 0,1 23-1,0-2 24,-1-10 57,5 33 1,-4-51-2,0-1 0,1 1 0,0-1 0,1 0 1,0 0-1,0 0 0,9 14 0,-11-19-22,1-1-1,0 0 1,0 0-1,0 0 0,0 0 1,1 0-1,-1 0 1,0 0-1,1-1 0,-1 1 1,1-1-1,0 0 1,-1 0-1,1 0 1,0 0-1,0 0 0,0-1 1,0 1-1,-1-1 1,1 0-1,0 1 0,0-1 1,0-1-1,0 1 1,6-1-1,17-3 95,-7 0-94,1 2 0,0 0 0,33 2 0,4 3-6196,-26 3 2529</inkml:trace>
</inkml:ink>
</file>

<file path=ppt/ink/ink3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7:33.7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1134 1824,'0'0'6309,"6"-4"-4938,1 0-946,1 1 1,-1-1-1,0 0 0,0-1 1,-1 0-1,0 0 1,1 0-1,-2-1 1,11-12-1,1-4 129,21-37 0,-33 50-386,177-291 1528,-169 278-1636,0-1 0,-2 0-1,0 0 1,7-28 0,-2 2-14,-3-2 0,7-58 0,-13 60 1,-2-1-1,-3-94 0,-4 118 42,3 19-130,-2-1 1,1 0-1,-1 1 1,0-1-1,-1 1 1,-2-9-1,3 17 26,0 0-1,0 0 0,0 0 0,0 0 0,0 1 0,0-1 0,0 0 0,0 0 0,0 1 0,1-1 0,-1 1 0,0 1 0,-15 33-115,2 17 53,-14 103 0,16-75 61,2-12 148,4 1 0,2 114 0,7-150-22,1-1-1,1 1 1,2-1 0,19 57-1,-24-85 15,1 0-1,-1 1 0,1-1 0,6 9 0,-9-13-87,1 0 0,0 0 0,0 0 0,0 0 1,0 0-1,0 0 0,0 0 0,0 0 0,0 0 0,0 0 0,1 0 0,-1-1 0,0 1 0,0-1 1,1 1-1,-1-1 0,0 1 0,1-1 0,-1 0 0,1 0 0,-1 1 0,1-1 0,1 0 0,0-1 1,-1 0 0,1 0 0,-1 0 0,0 0 0,0 0 0,1 0 0,-1 0 0,0-1 0,0 1 0,0-1 1,0 1-1,-1-1 0,1 0 0,0 0 0,-1 0 0,2-2 0,3-5 40,-1 0 1,6-16-1,-6 14-6,20-46 40,29-101 1,-51 141-164,0-1 1,-1 1 0,-1-24-1,-7 53-186,-2 12 232,1 0 0,1 1 0,1 0 0,1 0 0,1 0 0,1 1 0,2-1 0,0 0 0,5 34 0,-4-54-5,7 36 53,-8-39-6,1 1 1,0-1-1,0 1 1,0-1-1,0 0 1,0 0-1,1 1 1,-1-1-1,1 0 1,-1 0-1,1 0 1,3 3-1,-5-5-22,1 0 0,0 0 0,0 1 0,-1-1 0,1 0 0,0 0 0,-1 0 0,1 1 0,0-1 0,0 0 0,-1 0 0,1 0 0,0 0 0,0-1 0,-1 1 0,1 0 0,0 0 0,-1 0-1,1 0 1,0-1 0,0 1 0,-1 0 0,1-1 0,-1 1 0,1-1 0,0 1 0,0-2 0,16-14 144,-15 13-108,65-80 341,-28 38-410,51-46-1,-34 45-111,-53 43 124,-2 1-5,0 1 1,1-1 0,-1 1-1,1-1 1,-1 1-1,1 0 1,-1 0 0,1 0-1,0 0 1,0 0-1,-1 0 1,1 0-1,0 0 1,0 1 0,0-1-1,0 1 1,3-1-1,-5 1 11,0 0 0,1 0 0,-1 0 0,0 1 0,1-1-1,-1 0 1,0 0 0,1 0 0,-1 1 0,0-1 0,1 0 0,-1 0-1,0 0 1,0 1 0,1-1 0,-1 0 0,0 1 0,0-1-1,0 0 1,0 1 0,1-1 0,-1 0 0,0 1 0,0-1 0,0 0-1,0 1 1,0-1 0,0 0 0,0 1 0,0-1 0,0 1-1,0 14 66,0-12-71,-2 36 37,-11 67 0,4-50 162,9-53-172,-1-1-3,1 0 0,0 0 0,0-1-1,0 1 1,0 0 0,0 0 0,0 0 0,0 0-1,0-1 1,1 4 0,0-5-6,-1 0 1,0 0-1,1 0 0,-1 0 1,0 0-1,1 1 0,-1-1 0,0 0 1,1 0-1,-1-1 0,0 1 1,0 0-1,1 0 0,-1 0 0,0 0 1,1 0-1,-1 0 0,0 0 1,0 0-1,1-1 0,-1 1 1,0 0-1,1 0 0,-1 0 0,0 0 1,0-1-1,0 1 0,1 0 1,-1 0-1,0-1 0,0 1 0,0 0 1,0 0-1,1-1 0,28-40 345,-13 19-403,19-23 0,53-42-47,-87 86 79,0 0 0,1 0 0,-1 0-1,0 0 1,1 0 0,-1 0 0,0 0 0,1 0-1,-1 1 1,1-1 0,0 1 0,-1-1-1,1 1 1,1-1 0,-2 1 17,-1 0 0,1 0-1,0 1 1,-1-1 0,1 0 0,-1 0-1,1 0 1,-1 0 0,1 1 0,-1-1 0,1 0-1,-1 1 1,1-1 0,-1 0 0,0 1 0,1-1-1,-1 1 1,1-1 0,-1 0 0,0 1 0,1-1-1,-1 1 1,0-1 0,0 1 0,1-1-1,-1 1 1,0 0 0,0-1 0,0 1 0,0-1-1,0 1 1,0-1 0,0 1 0,0-1 0,0 1-1,0 0 1,0-1 0,0 1 0,-1 12-92,0 0 1,-4 15-1,0 7 105,-4 35 313,9-65-86,2-6-172,1-4-46,3-14 63,1 1 0,10-19 0,-13 28-133,1 1-1,0 0 1,0 0-1,1 0 0,0 1 1,9-9-1,-15 16 42,0 0-1,1-1 1,-1 1 0,0 0-1,1 0 1,-1-1-1,0 1 1,1 0 0,-1 0-1,0-1 1,1 1-1,-1 0 1,1 0 0,-1 0-1,0 0 1,1 0 0,-1 0-1,1 0 1,-1 0-1,0 0 1,1 0 0,-1 0-1,1 0 1,-1 0 0,1 0-1,-1 0 1,0 0-1,1 1 1,0-1 2,0 1 0,0-1 0,-1 1-1,1 0 1,0 0 0,-1-1 0,1 1 0,-1 0 0,1 0 0,-1 0-1,1 0 1,0 1 0,7 35 36,-6-28-48,5 35 59,-4-23-47,8 29 0,-10-45 19,0 0 0,1-1-1,0 1 1,0-1 0,0 1 0,1-1 0,-1 0-1,1 0 1,0 0 0,0 0 0,6 5 0,-7-8-8,0 0 1,0 0 0,0 0 0,0 0-1,0 0 1,0 0 0,0 0 0,1-1-1,-1 1 1,0-1 0,0 0 0,1 1-1,-1-1 1,0 0 0,1 0 0,-1-1-1,0 1 1,0 0 0,1-1 0,-1 0 0,0 1-1,0-1 1,0 0 0,0 0 0,0 0-1,4-2 1,2-3 2,1 0 1,-1 0-1,0 0 1,12-15-1,60-73 476,-70 80-460,-1-1 0,0 0-1,10-23 1,-4 6-12,-13 30-14,-1 1-1,0-1 1,-1 0 0,1 0-1,0 1 1,0-1-1,-1 0 1,1 0-1,-1 0 1,1 0 0,-1 1-1,0-1 1,0 0-1,0 0 1,0 0-1,0 0 1,0 0-1,-1 0 1,1 0 0,-1 0-1,1 1 1,-1-1-1,1 0 1,-1 0-1,-1-1 1,2 2-10,-1 0 1,1 1-1,0-1 1,-1 0-1,1 1 0,0-1 1,-1 0-1,1 1 1,-1-1-1,1 1 1,-1-1-1,0 1 0,1-1 1,-1 1-1,1-1 1,-1 1-1,0 0 0,1-1 1,-1 1-1,0 0 1,0 0-1,1-1 1,-2 1-1,1 0 3,-1 0-1,0 0 1,1 0-1,-1 0 1,1 1-1,-1-1 1,1 0-1,-1 1 1,1-1-1,-3 2 1,-3 1-23,1 1 1,0 0 0,-9 7 0,13-10 7,-4 4-10,0 1-1,0-1 0,0 1 1,1 0-1,-1 1 0,2-1 1,-1 1-1,1 0 1,-5 10-1,7-12 47,0-1 0,1 1 0,0-1 0,0 1 0,0 0 0,0-1 0,1 1 0,-1 0 0,1 0 0,1 0 1,-1-1-1,1 1 0,-1 0 0,1-1 0,1 1 0,-1-1 0,3 6 0,-1-3 32,1-1-1,0 1 1,0-1 0,1 0-1,0 0 1,0 0-1,0 0 1,1-1 0,-1 0-1,1 0 1,1-1 0,11 7-1,-14-9-177,1 1 1,-1-1-1,1 0 0,0 0 0,0-1 1,0 1-1,0-1 0,1 0 1,-1-1-1,0 1 0,0-1 0,0 0 1,1 0-1,-1-1 0,0 0 0,0 1 1,0-2-1,0 1 0,8-4 0,5-3-1483</inkml:trace>
</inkml:ink>
</file>

<file path=ppt/ink/ink3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7:34.1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27 134 5632,'-26'-12'2560,"26"4"-2208,0 0 928,8 5-768,-3-9-352,8 1-128,0-9-64,5 7 32,-5-2 0,0 3 0,-8-1-2336,4 7 1280</inkml:trace>
</inkml:ink>
</file>

<file path=ppt/ink/ink3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7:34.5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24 3232,'-15'-14'1035,"15"14"-1014,0 0 0,0 0 1,0 0-1,0 0 0,0 0 1,0 0-1,1 0 0,-1 0 1,0 0-1,0 0 1,0 0-1,0 0 0,0 0 1,0 0-1,0 0 0,0 0 1,0 0-1,0 0 0,0 0 1,0 0-1,0 0 0,0-1 1,0 1-1,0 0 1,0 0-1,0 0 0,0 0 1,0 0-1,0 0 0,0 0 1,0 0-1,1 0 0,-1 0 1,0 0-1,0 0 1,0 0-1,0 0 0,0-1 1,0 1-1,-1 0 0,1 0 1,0 0-1,0 0 0,0 0 1,0 0-1,0 0 0,0 0 1,0 0-1,0 0 1,0 0-1,0 0 0,0 0 1,0 0-1,0 0 0,0 0 1,0 0-1,0-1 0,0 1 1,0 0-1,0 0 1,0 0-1,0 0 0,0 0 1,-1 0-1,7 2 2814,0 1-2477,1 0 0,-1 0-1,1-1 1,-1 1-1,1-2 1,0 1 0,0-1-1,0 0 1,8 0-1,11 0 31,29-4 0,245-19 455,-223 18-608</inkml:trace>
</inkml:ink>
</file>

<file path=ppt/ink/ink3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7:35.2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64 4160,'-2'-1'251,"1"0"0,0 1 0,0-1 0,0 0 1,0 0-1,0 0 0,0-1 0,1 1 0,-1 0 0,0 0 0,1 0 0,-1-1 1,0 1-1,1 0 0,0-1 0,-1 1 0,1 0 0,0-1 0,-1 1 0,1-1 1,0 1-1,0 0 0,0-1 0,0 1 0,1-1 0,-1 1 0,0 0 1,1-1-1,-1 1 0,0 0 0,1-1 0,0 1 0,0-1 0,0 0-80,1 1 0,0 0-1,-1-1 1,1 1 0,0 0 0,0 0-1,-1 0 1,1 0 0,0 1-1,0-1 1,0 0 0,0 1 0,4-1-1,32-3 860,-33 3-866,154 0 1002,-83 2-887,-52 0-1263,0 1-1,29 7 0,-22-2-892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8:44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17 562 3232,'-17'5'3234,"26"-7"-1556,-3-1-1366,1-1 0,-1 1 0,1-1-1,-1-1 1,0 1 0,-1-1 0,1 0 0,-1 0 0,7-9 0,-7 8-146,1-1-70,0-1 0,0 0 1,-1 0-1,0 0 0,-1-1 1,7-16-1,13-58 44,-10 30-229,-13 49-890,-3 9 693,-2 16 133,-42 244 783,-4 51 713,33-150 284,16-158-1093,0-4 252,1-8-117,-2-9-264,1-12-113,1 0 0,1-1 0,7-43 0,-2 15-185,-4 36-93,14-111 201,2 31-138,35-171-613,-45 239 435,3-16-123,19-49-1,-24 81 116,0 1 0,0 0 0,1 0-1,1 0 1,0 1 0,1 0 0,19-20-1,-21 25 10,0 1-1,1 0 1,-1 0-1,1 1 1,0 0-1,1 0 0,10-4 1,-16 8 75,0 0 0,0 0 0,0 0 0,0 0 0,1 1 0,-1-1 0,0 1 0,1 0 0,-1 0 0,0 0 0,0 0 0,1 1 0,-1-1 0,0 1 0,0 0 0,1 0 0,-1 0 0,0 0 0,0 1 0,0-1 0,-1 1 0,1 0 0,0 0 0,2 2 0,-2-1 13,0 1 1,0 0-1,-1-1 0,1 1 0,-1 0 0,0 0 0,0 0 0,0 0 1,-1 1-1,0-1 0,0 0 0,0 1 0,1 6 0,-1 0 53,0-1 0,-1 0-1,0 1 1,-3 19 0,0-17 3,0 0 1,-1-1-1,-1 0 1,0 1 0,0-1-1,-1-1 1,-1 1-1,-13 17 1,-6 3 45,-44 40 1,-15 20-204,78-84 102,1 2 1,0-1-1,0 1 0,0 0 1,2 0-1,-1 1 0,1-1 1,1 1-1,0 0 0,0 0 1,1 0-1,0 1 0,0 14 1,3-21 52,0 1 0,0-1 1,0 0-1,0 1 1,1-1-1,0 0 1,5 9-1,5 15 88,43 134 840,-53-157-890,0 0 0,1 0 0,5 8 0,-7-13-38,-1 0 0,1 0 0,-1 0 1,1 0-1,0 0 0,-1 0 0,1-1 0,0 1 0,0 0 1,0-1-1,0 1 0,-1 0 0,1-1 0,0 1 0,0-1 1,0 1-1,0-1 0,0 1 0,0-1 0,1 0 0,-1 0 1,0 1-1,0-1 0,0 0 0,0 0 0,0 0 0,0 0 1,0 0-1,0-1 0,2 1 0,1-2 78,1-1-1,0 0 0,-1 1 1,0-2-1,0 1 0,6-6 1,25-28 89,-35 37-209,31-32 92,49-37 0,-75 64-89,46-31 5,-21 16-37,-18 11-116,-6 3-112,-6 6 238,0 1 1,0-1-1,0 0 1,0 0-1,0 0 1,0 0-1,1 0 1,-1 0-1,0 0 1,0 0-1,0 0 1,0 0-1,0 0 1,0 0-1,0 0 1,0 0 0,0 0-1,0 0 1,0 0-1,0 0 1,0 0-1,0 0 1,0 0-1,0 0 1,-11 32-281,-2 1 298,1 0 0,2 1 0,1 1 0,-4 39 0,11-65 43,0 1-1,2-1 1,-1 1 0,1-1 0,0 1-1,1-1 1,0 1 0,1-1 0,0 1 0,0-1-1,4 10 1,-5-17 8,0-1-1,0 1 1,0 0 0,0 0-1,0-1 1,1 1 0,-1-1-1,0 1 1,1-1-1,-1 0 1,1 0 0,2 2-1,-3-3-21,0 1-1,0-1 0,0 1 0,0-1 0,0 0 1,0 1-1,1-1 0,-1 0 0,0 0 0,0 0 1,1 0-1,-1 0 0,0 0 0,0 0 0,2-1 0,1-1 33,0 1-1,0-1 1,-1 0 0,1 0-1,0-1 1,-1 1-1,1-1 1,4-5-1,21-23 44,-1-1-1,-2-1 1,43-70 0,-55 78-85,-8 14-75,1 0 0,0 1-1,0-1 1,1 1 0,10-9-1,-14 15 60,3-2-531,-6 6 507,-1 0 1,0 0 0,1 1-1,-1-1 1,0 0 0,0 1-1,1-1 1,-1 0 0,0 0-1,0 1 1,0-1 0,1 0-1,-1 1 1,0-1 0,0 1-1,0-1 1,0 0 0,0 1-1,0-1 1,0 0 0,0 1-1,0-1 1,0 1-1,0-1 1,0 0 0,0 1-1,0-1 1,0 1 0,0-1-1,0 184-95,0-178 162,0 1 0,0 0 0,1 0 0,0-1 0,0 1 0,1 0 0,0-1 0,0 0 0,1 1 0,0-1 0,0 0 0,0 0-1,7 9 1,-9-14-30,-1-1 0,1 1-1,0 0 1,0-1-1,0 1 1,0 0 0,0-1-1,0 1 1,0-1 0,0 0-1,0 1 1,0-1-1,0 0 1,0 1 0,0-1-1,0 0 1,0 0-1,0 0 1,0 0 0,0 0-1,0 0 1,0 0-1,1-1 1,-1 1 0,0 0-1,0-1 1,0 1 0,0 0-1,0-1 1,0 1-1,-1-1 1,1 0 0,0 1-1,0-1 1,1-1-1,4-2 30,-1-1-1,-1 0 0,1 0 0,6-10 0,19-27 84,1-2 12,1 2 0,57-58 0,-58 70-90,-1-1 0,-2-2 0,-1-1 0,39-66 0,101-266-156,-153 327-151,17-67-1,-30 105 203,-1-1 0,1 0 0,-1 0 0,0 1 0,1-1 0,-1 0 0,0 0 0,0 1 0,0-1 0,0 0 0,-1 0 0,1 1 0,-1-4 0,1 5 36,-1 0 1,1 0-1,0 0 1,-1 0-1,1 0 0,-1 0 1,1 0-1,0 0 0,-1 0 1,1 0-1,-1 0 1,1 0-1,0 0 0,-1 0 1,1 0-1,-1 0 1,1 0-1,0 1 0,-1-1 1,1 0-1,0 0 0,-1 0 1,1 1-1,0-1 1,-1 0-1,1 0 0,0 1 1,-7 5-22,1 0 0,1 0 0,-1 1 1,1 0-1,1 0 0,-5 8 0,-22 48-25,25-50 44,-54 137-211,41-100 184,-25 79 5,38-108 57,1 0 0,1 1 0,1 0 0,0 25 0,3-33 4,1 0 0,0 0 1,1 0-1,1-1 0,0 1 0,6 13 0,-1-6 57,1-1 0,1 0 0,14 18 0,-21-32-32,0-1 1,1 0-1,0-1 0,0 1 1,1-1-1,-1 1 0,1-1 0,0 0 1,0-1-1,0 0 0,0 1 1,1-2-1,5 4 0,-7-5-12,-1 0 0,1 0 0,0-1-1,-1 1 1,1-1 0,0 0 0,-1 0-1,1 0 1,0 0 0,0-1 0,-1 1-1,1-1 1,0 0 0,-1 0 0,1-1 0,-1 1-1,0-1 1,1 1 0,-1-1 0,0 0-1,0 0 1,0-1 0,4-3 0,11-10 44,-2-1 1,0 0 0,-1-1-1,-1-1 1,-1 0 0,17-33-1,-29 50-106,1-1 0,-1 0 0,1 0 0,-1 1 0,0-1 0,0 0 0,-1 0 0,1 0 0,-1-1 0,1 1 0,-1 0 0,0 0 0,0 0 0,0 0 0,-1-4 0,1 7 2,-1 0 0,0 0 0,1 0 0,-1 0 0,1 0 0,-1 0 0,1 0 0,-1 0 0,1 1 0,-1-1 0,1 0 0,-1 0 0,1 0 0,-1 0 0,1 1 0,-1-1 0,1 0 0,0 0 0,-1 1 0,1-1 28,-5 4-57,0 0 1,0 0-1,0 0 1,1 1 0,-1 0-1,1 0 1,1 0-1,-1 0 1,1 0-1,0 1 1,-3 7-1,-1 2 40,2 0 0,0 1-1,-3 21 1,4-15 150,-2 42 1,6-54-79,0 1 0,1 0 0,0 0 0,1-1 0,0 1 1,3 10-1,-3-17-6,-1-1 0,1 0-1,-1 0 1,1 0 0,0 1 0,0-2 0,0 1 0,0 0 0,1 0 0,-1-1 0,4 4 0,-4-5-22,-1-1 1,0 1-1,0 0 1,0-1 0,1 1-1,-1-1 1,0 1 0,1-1-1,-1 1 1,0-1-1,1 0 1,-1 0 0,1 0-1,-1 0 1,0 0-1,1 0 1,-1 0 0,0 0-1,1-1 1,-1 1-1,1 0 1,-1-1 0,0 1-1,0-1 1,1 1-1,-1-1 1,0 0 0,0 0-1,0 1 1,0-1-1,1 0 1,0-2 0,10-9 121,-1 0 0,20-28 1,15-33 36,-42 67-144,14-21 21,2 2-1,0 0 1,25-23-1,-14 16-291,-30 30 174,1 0 0,0 0-1,0 0 1,-1 1 0,1-1 0,0 1-1,0-1 1,1 1 0,2-2 0,-5 3 37,1 0 0,-1 0 0,0 0 0,1 0 0,-1 0 0,0 0 0,1 0 0,-1 0 0,1 0 0,-1 0 0,0 0 0,1 0 0,-1 1 0,0-1 0,1 0 0,-1 0 0,0 0 0,1 0 0,-1 0 0,0 1 0,0-1 0,1 0 0,-1 0 0,1 1 0,0 0-1,-1 0 0,1 1 0,0-1 0,-1 0 1,1 0-1,-1 1 0,0-1 0,1 0 0,-1 1 1,0 1-1,4 31-209,-3 67 0,-1-56 290,0-29-38,-3 67 261,3-73-228,-2 0 0,1 0-1,-1 0 1,-1 0 0,-6 16 0,8-25-26,1 0 0,-1 1-1,1-1 1,-1 0 0,0 1-1,0-1 1,0 0-1,0 0 1,0 1 0,0-1-1,0 0 1,0 0 0,0 0-1,0-1 1,-1 1 0,1 0-1,0 0 1,-1-1-1,1 1 1,-1 0 0,-1 0-1,1-1 2,0 0 0,0 0 0,-1 0 0,1-1 0,0 1 0,0-1-1,0 1 1,0-1 0,0 1 0,0-1 0,0 0 0,1 0 0,-4-2 0,-5-4 19,0-1 0,1 0 0,0 0 0,-9-13 0,12 15-79,-44-50-108,44 48-158,10 10 129,7 4 192,10 4 113,0-1 0,0-1-1,42 10 1,71 5-35,-117-20-63,10 1 222,51 1 1,-69-5-645,0-1 1,-1 1-1,1-2 0,0 1 1,0-2-1,-1 1 1,1-1-1,-1 0 1,13-7-1,-20 10-65,0-1-1,1 1 1,-1-1 0,0 0-1,0 0 1,0 0 0,1 0 0,-1 0-1,0 0 1,0 0 0,-1 0-1,1 0 1,0 0 0,0 0-1,0 0 1,-1-1 0,1 1-1,0 0 1,-1-1 0,0 1-1,1 0 1,-1-1 0,1-2-1,0-12-4554</inkml:trace>
</inkml:ink>
</file>

<file path=ppt/ink/ink3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7:39.0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303 535 4064,'-11'-5'1766,"9"4"-1468,1 0 0,-1 0 0,1 1 1,-1-1-1,0 0 0,1 1 1,-1-1-1,0 1 0,1 0 0,-1-1 1,0 1-1,1 0 0,-1 0 0,-3 0 1,-4 2-98,0 0 1,0 1 0,0 0-1,0 0 1,1 1 0,-1 0 0,1 0-1,0 1 1,0 0 0,0 1-1,1-1 1,-9 10 0,2-2-51,1 1 1,1 1-1,0 0 0,0 1 1,-10 20-1,12-19-45,2 0-1,0 0 1,1 0 0,0 1-1,2 0 1,0 1-1,1-1 1,1 1 0,-1 22-1,4-40-67,0 1 0,0 0-1,0-1 1,0 1 0,0 0-1,1-1 1,-1 1 0,0-1 0,1 1-1,0-1 1,-1 1 0,1-1-1,0 1 1,0-1 0,0 1 0,0-1-1,1 2 1,-1-3-23,0 1 0,0-1 0,0 1 0,0-1 0,0 1 0,0-1 0,0 0 0,0 1 0,0-1 0,0 0 0,0 0 0,0 0-1,0 0 1,1 0 0,-1 0 0,0 0 0,0 0 0,0 0 0,0 0 0,0-1 0,0 1 0,0 0 0,0-1 0,0 1 0,0-1 0,2 0 0,8-6 108,-1 1 0,1-2 0,-1 1 0,0-1 1,14-16-1,40-51 270,-50 57-389,128-171 321,-123 160-250,-1 0-1,-2-2 1,15-34 0,-23 41-46,0-1 0,-1 0 0,4-34 0,4-76-147,-15 132 114,3-21-40,-1 11 1,-1 0-1,0-1 0,-1 1 0,0 0 0,-1-1 0,-1 1 1,-3-18-1,5 31 27,0 0 0,0-1 0,0 1 0,-1 0 0,1-1 1,0 1-1,0-1 0,0 1 0,0 0 0,-1-1 0,1 1 0,0 0 0,0-1 0,0 1 1,-1 0-1,1 0 0,0-1 0,-1 1 0,1 0 0,0 0 0,0-1 0,-1 1 1,1 0-1,0 0 0,-1 0 0,1 0 0,-1 0 0,1-1 0,0 1 0,-1 0 0,1 0 1,-1 0-1,0 0 11,0 1 0,0-1 0,1 1 0,-1-1 0,0 1 0,0-1 0,0 1 0,1-1 0,-1 1 0,0-1 0,1 1 0,-2 1 0,-17 28 91,7-5-95,2 0 0,-12 42-1,-8 56-139,26-102 107,0 0 1,2 0-1,0 0 0,2 21 0,1-30 79,0-1-1,1 0 0,0 0 0,1 0 1,0 0-1,1 0 0,0 0 0,1-1 1,6 10-1,-3-6 69,1-1-1,1 0 1,0-1 0,0 0 0,17 14 0,-18-18 8,0-1 0,1 0 0,0-1 0,0 0 0,0 0 1,1-1-1,21 7 0,-26-11-43,1 0-1,-1 0 1,1-1 0,0 1 0,-1-2-1,1 1 1,-1-1 0,1 0 0,-1 0-1,1-1 1,-1 0 0,0 0 0,1 0-1,-1-1 1,0 0 0,-1 0 0,1 0-1,6-6 1,1-1-15,-1 0 0,0 0 1,0-1-1,-1 0 0,-1-1 0,15-22 0,-22 29-39,0-1 1,-1 0-1,1 0 0,-1 0 1,0 0-1,0 0 0,1-11 1,-3 17-27,0-1 1,1 0-1,-1 1 1,0-1-1,0 0 1,0 1-1,0-1 1,0 0-1,0 1 1,0-1-1,0 0 1,0 1-1,0-1 1,0 0-1,0 1 1,0-1 0,-1 0-1,1 1 1,0-1-1,-1 0 1,1 1-1,0-1 1,-1 1-1,1-1 1,0 0-1,-1 1 1,1-1-1,-1 1 1,1-1-1,-1 1 1,0 0-1,1-1 1,-1 1-1,1 0 1,-1-1-1,0 1 1,1 0-1,-1 0 1,0-1-1,1 1 1,-1 0-1,0 0 1,1 0 0,-1 0-1,0 0 1,1 0-1,-1 0 1,0 0-1,1 0 1,-1 0-1,0 0 1,1 1-1,-1-1 1,0 0-1,1 0 1,-1 1-1,-1 0 1,-2 1 0,1 0 1,-1 0-1,1 0 1,-1 1 0,1-1-1,0 1 1,-1 0-1,1 0 1,1 1-1,-1-1 1,0 0 0,1 1-1,-4 6 1,-1 5 64,1 1 1,-7 18 0,11-26-59,-5 16-58,0 0 1,-5 45-1,11-53 52,0 0 0,1 0 1,0 0-1,1 0 0,6 26 0,-6-36 36,1 0 1,0 0-1,0-1 1,1 1-1,0 0 0,0-1 1,0 1-1,1-1 1,-1 0-1,7 6 0,-8-9 0,1 1-1,0-1 1,0 0-1,0 0 1,0 0 0,0 0-1,0 0 1,0 0-1,1-1 1,-1 0-1,0 0 1,1 0-1,0 0 1,-1 0-1,1-1 1,-1 1-1,1-1 1,0 0 0,4-1-1,3 0 11,0-2 0,-1 1 0,1-1 0,-1-1 0,20-9 0,48-33 169,-51 28-284,31-14 0,-55 31 70,-1 0-1,1 0 1,-1 0-1,1 0 0,-1 1 1,1-1-1,0 1 1,3-1-1,-5 1 4,0 0 0,0 0-1,0 0 1,0 1-1,0-1 1,0 0-1,0 1 1,0-1-1,0 0 1,0 1-1,-1-1 1,1 1-1,0-1 1,0 1-1,0 0 1,0-1 0,-1 1-1,1 0 1,0 0-1,-1-1 1,1 1-1,-1 0 1,1 0-1,-1 0 1,2 1-1,0 5 2,0 0-1,0 0 1,-1 0 0,0 0-1,0 0 1,0 0-1,-1 0 1,0 0-1,-1 0 1,0 0-1,0 0 1,-2 10-1,-3 6 7,-1 0 0,-14 29-1,-78 137 158,41-83 114,51-93-228,2-3 84,0 0 0,-10 13 0,2-11 148,12-12-270,1 1 0,0-1 0,0 0 0,0 0 0,0 0 0,0 0 0,-1 0 0,1 0 0,0 0 1,0 0-1,0 0 0,0 0 0,0 0 0,-1 0 0,1 0 0,0 0 0,0 0 0,0 0 0,0 0 1,0 0-1,-1 0 0,1-1 0,0 1 0,0 0 0,0 0 0,0 0 0,0 0 0,0 0 0,-1 0 1,1 0-1,0 0 0,0 0 0,0-1 0,0 1 0,0 0 0,0 0 0,0 0 0,0 0 1,-1-14 318,4 1-273,0 0 0,0 0 0,2 0 0,8-20 1,31-52 76,-31 63-121,89-185-43,71-118 100,-164 310-179,0 1 1,1 0-1,1 0 0,0 1 0,20-17 0,-30 29 102,-1 1 0,1-1 0,0 0 0,0 1 1,0-1-1,0 0 0,0 1 0,0-1 0,0 1 0,0-1 0,0 1 0,0 0 1,0-1-1,0 1 0,0 0 0,0 0 0,0 0 0,0 0 0,0 0 0,1 0 0,-1 0 1,0 0-1,0 0 0,0 1 0,0-1 0,0 0 0,0 1 0,0-1 0,0 0 0,0 1 1,0-1-1,0 1 0,0 0 0,0-1 0,-1 1 0,1 0 0,0 0 0,0-1 1,-1 1-1,1 0 0,0 0 0,-1 0 0,1 0 0,-1 0 0,1 0 0,-1 0 0,1 0 1,-1 2-1,2 3 26,-1 0 0,0 0 1,-1 1-1,1-1 0,-1 0 1,-1 1-1,0 6 0,-10 47 23,11-60-38,-4 19 56,-1-1 1,-1 0-1,-1 0 1,0 0-1,-1-1 1,-1 0-1,0-1 1,-2 0-1,-20 25 1,21-28-14,6-9-53,0 1-1,0-1 0,-1 0 0,-6 6 0,-5 2 105,11-7 11,5-3-5,37 7-404,-22-9 332,1 0 1,-1-1-1,1 0 0,-1-1 1,0-1-1,0-1 0,0 0 0,0-1 1,0 0-1,-1-1 0,0-1 1,18-11-1,10-10 25,-2-2 1,-1-2-1,-2-1 0,0-2 1,42-55-1,-72 83-28,-1 0 0,0-1 0,0 0 0,-1-1 0,0 1 0,0-1 0,-1 0 1,0 0-1,3-11 0,-7 19-36,0 0 1,1-1-1,-1 1 0,0 0 1,0 0-1,0 0 1,0 0-1,0-1 1,0 1-1,0 0 1,0 0-1,0 0 0,0 0 1,-1 0-1,1-1 1,0 1-1,-1 0 1,1 0-1,-1 0 1,0 0-1,1 0 0,-1 0 1,0 0-1,1 0 1,-1 1-1,-1-3 1,0 3-16,1-1 0,-1 1 0,1-1 0,-1 1 1,1 0-1,-1 0 0,0-1 0,1 1 1,-1 0-1,1 0 0,-1 0 0,1 1 0,-1-1 1,1 0-1,-1 1 0,0-1 0,1 1 0,0-1 1,-1 1-1,-1 1 0,-3 1 14,0 1-1,0 0 0,1 0 1,0 0-1,0 1 1,0 0-1,0 0 1,1 0-1,-7 10 1,3-3-34,0 1 0,1 1 0,-7 19 0,10-21 64,0 1-1,0 1 1,2-1 0,0 0 0,0 1 0,1-1-1,1 1 1,0-1 0,1 1 0,3 19 0,-2-25 6,-1 0 1,1-1-1,1 1 1,0-1-1,0 1 1,0-1-1,1 0 1,0 0-1,0 0 1,1-1-1,-1 1 1,2-1-1,-1 0 1,1 0-1,-1-1 1,2 0-1,-1 0 0,14 8 1,-16-11-12,1 0 1,0 0-1,0 0 0,0-1 0,0 1 1,1-1-1,-1 0 0,0-1 1,0 1-1,1-1 0,-1 0 1,9-1-1,-7-1 14,0 0-1,0 0 1,0 0 0,0-1 0,0 0 0,-1 0 0,1-1-1,7-5 1,2-4-19,0 0-1,-1-2 0,0 0 1,-1 0-1,19-29 1,-22 29-45,115-153-76,-125 167 104,-1 0-1,1 0 1,-1 0-1,1 0 1,0 1-1,-1-1 1,1 0-1,0 1 1,0-1-1,0 1 1,-1-1-1,1 1 0,0-1 1,0 1-1,0-1 1,0 1-1,0 0 1,0-1-1,1 1 1,-1 0 6,0 0-1,-1 1 1,1-1 0,-1 0 0,1 0-1,-1 1 1,1-1 0,-1 0 0,1 1-1,-1-1 1,1 1 0,-1-1 0,1 1-1,-1-1 1,0 0 0,1 1 0,-1 0 0,0-1-1,1 1 1,-1-1 0,0 1 0,1 0-1,0 4 3,0 0 0,0 0 0,0 0 0,0-1 0,-1 1 0,0 7 0,-5 37 79,-14 59 0,0 2 38,19-109-117,-1 23 210,1-24-202,0 0-1,0 0 0,0 1 0,0-1 0,0 0 0,0 0 1,0 0-1,0 0 0,0 1 0,0-1 0,0 0 0,0 0 1,0 0-1,0 0 0,0 0 0,0 1 0,1-1 0,-1 0 1,0 0-1,0 0 0,0 0 0,0 0 0,0 1 1,0-1-1,0 0 0,1 0 0,-1 0 0,0 0 0,0 0 1,0 0-1,0 0 0,0 0 0,1 0 0,-1 0 0,0 0 1,0 0-1,10-9 277,31-53-254,-23 33-6,2 0 1,1 1-1,32-33 1,-39 47 8,-3 2-77,0 2 0,22-18 1,-30 26 20,-1 1 0,1-1 0,0 0 0,0 1 0,-1-1 0,1 1 0,0 0 0,1 0 0,-1 0 0,0 1 0,0-1 0,0 1 0,0-1 0,0 1 0,1 0 1,-1 0-1,0 1 0,0-1 0,5 1 0,-6 1 16,0-1 0,1 0 0,-1 1 0,0-1 0,1 1 0,-1-1 1,0 1-1,0 0 0,0 0 0,-1 0 0,1 0 0,0 0 0,-1 1 0,0-1 1,1 0-1,-1 1 0,0-1 0,1 4 0,2 7 9,0-1 0,2 21 0,-5-29-4,6 68 2,-5-48 40,1 1 1,7 30 0,-10-53-27,1 1 0,-1-1 0,1 0 0,0 0 0,0 0-1,0 0 1,0 0 0,0 0 0,0 0 0,0-1 0,1 1 0,-1 0 0,1-1 0,-1 1 0,1 0 0,-1-1 0,1 0 0,0 1 0,0-1 0,0 0 0,0 0 0,0 0 0,0 0 0,0-1 0,0 1 0,0 0 0,0-1 0,0 0 0,1 1 0,-1-1 0,0 0 0,0 0 0,0 0 0,1 0 0,-1-1 0,2 0 0,5-1 4,0-1-1,0-1 1,0 1 0,-1-2 0,1 1 0,-1-1 0,0 0 0,-1-1 0,1 0 0,8-9 0,7-9 16,32-44 1,-19 22 38,0 3-152,72-66 0,-96 96 44,-6 7-38,-7 8-243,-33 55 341,13-24-54,2 1 1,-25 61 0,-9 61 120,44-121-161,8-33 84,1 0 0,0-1-1,-1 1 1,1 0-1,0-1 1,0 1 0,0 0-1,0-1 1,0 1 0,1 0-1,-1-1 1,0 1 0,1-1-1,0 1 1,-1 0 0,1-1-1,1 2 1,-2-3-8,1 0 1,0 0-1,0 0 1,0 0-1,0 0 0,-1-1 1,1 1-1,0 0 1,0-1-1,-1 1 0,1-1 1,0 1-1,0-1 1,-1 1-1,1-1 0,-1 1 1,1-1-1,0 1 1,0-2-1,33-35 239,-13 8-222,-1-2 0,17-35 0,11-18 90,75-109-17,-104 162-102,0 0 1,-2-1 0,-2-1-1,15-43 1,-11 10 42,19-116 1,-37 175-82,0-1 1,0 1-1,-1 0 1,0 0-1,0-1 1,-2-7 0,-3 7-127,5 8 164,-1 0 0,1 0 0,0 0-1,-1 0 1,1 0 0,0 0-1,-1 0 1,1 0 0,-1 0 0,1 0-1,0 1 1,-1-1 0,1 0 0,0 0-1,-1 0 1,1 1 0,0-1-1,-1 0 1,1 0 0,0 1 0,0-1-1,-1 0 1,1 1 0,0-1 0,0 0-1,0 1 1,-1-1 0,1 0 0,0 1-1,-12 18-72,0 1 0,-15 36 0,-13 50-79,32-82 89,-2 5 70,1 0 0,2 1 1,1 0-1,1 0 0,2 1 0,1 0 0,1-1 0,1 1 0,2 0 0,2-1 0,0 0 0,2 1 0,1-2 0,17 44 0,-18-58 51,1 1 0,1-1 0,0-1 0,16 21 0,-20-30-23,0 0-1,1 0 1,-1-1-1,1 0 0,0 0 1,8 5-1,-10-7-18,0-1-1,0 1 1,0-1-1,0 0 1,0 0-1,0 0 1,0-1-1,0 1 1,0-1-1,1 0 1,-1 1-1,0-1 1,5-1-1,-3 0-3,-1-1 0,0 1 0,1-1 0,-1 0 1,0 0-1,0 0 0,-1-1 0,1 1 0,0-1 0,-1 0 0,1 0 0,-1 0 0,5-7 0,0 0 14,0-1 0,-1 0 0,9-16 1,45-127-8,-52 130-16,-7 20-10,-1 0 0,0 0 0,0 0 0,0 0 0,0 0 0,-1 0 0,1 0 0,-1-1-1,0 1 1,-1-6 0,1 10 11,0 0-1,0 0 0,0 0 0,0 0 1,0 0-1,0-1 0,0 1 1,0 0-1,0 0 0,0 0 0,0 0 1,0 0-1,0 0 0,0-1 1,-1 1-1,1 0 0,0 0 0,0 0 1,0 0-1,0 0 0,0 0 1,0 0-1,0 0 0,0 0 0,0-1 1,-1 1-1,1 0 0,0 0 1,0 0-1,0 0 0,0 0 0,0 0 1,0 0-1,0 0 0,-1 0 1,1 0-1,0 0 0,0 0 0,0 0 1,0 0-1,0 0 0,0 0 1,-1 0-1,1 0 0,0 0 0,0 0 1,0 0-1,0 0 0,0 0 1,-1 0-1,-6 8-92,-4 11-56,4 4 85,-7 35 0,9-30 1,3-18 80,0-1 1,1 1-1,1 0 1,0 0-1,0 0 0,1-1 1,0 1-1,2 10 1,-2-18-11,-1-1 0,0 0 1,0 1-1,1-1 1,-1 0-1,1 1 0,-1-1 1,1 0-1,0 1 1,-1-1-1,1 0 1,0 0-1,0 0 0,0 0 1,0 0-1,0 0 1,0 0-1,0 0 0,0 0 1,0-1-1,0 1 1,1 0-1,-1-1 0,0 1 1,0-1-1,1 1 1,-1-1-1,0 1 0,1-1 1,-1 0-1,0 0 1,1 0-1,-1 0 0,1 0 1,-1 0-1,0 0 1,1 0-1,-1 0 0,0-1 1,1 1-1,-1-1 1,0 1-1,2-1 1,5-2 28,-1-1 0,0 0 0,0 0 0,0 0 0,12-10 0,192-147-476,-209 160 429,36-22-31,-35 21 46,-1 1 1,0 0-1,1 0 0,-1 0 1,1 0-1,-1 1 0,1-1 1,-1 1-1,1 0 1,-1-1-1,1 1 0,0 0 1,-1 1-1,5-1 0,-6 1 8,0 0 0,1 0 0,-1-1 0,0 1-1,1 0 1,-1 0 0,0 0 0,0 0 0,0 0-1,0 1 1,0-1 0,0 0 0,0 0 0,0 1-1,0-1 1,-1 1 0,1-1 0,-1 0 0,1 1-1,-1-1 1,1 1 0,-1 0 0,0-1 0,1 3-1,-1 4-18,1 0-1,-1 1 0,-1 9 0,1-16-20,-2 30-50,1-9 117,-6 35 1,4-45 13,-1 4-24,-1 21 0,4-34-26,1 0-1,0 1 1,0-1 0,1 0-1,-1 1 1,1-1-1,0 0 1,0 0 0,0 0-1,3 5 1,-4-8 6,0-1 1,0 1-1,1-1 1,-1 0-1,0 1 1,1-1-1,-1 0 1,0 1-1,0-1 1,1 0-1,-1 1 1,1-1-1,-1 0 1,0 0-1,1 1 1,-1-1-1,1 0 0,-1 0 1,1 0-1,-1 0 1,0 1-1,1-1 1,-1 0-1,1 0 1,-1 0-1,1 0 1,-1 0-1,1 0 1,-1 0-1,1 0 1,-1-1-1,0 1 1,1 0-1,-1 0 1,1 0-1,17-11 183,1-7-120,0-1 1,-2 0 0,0-2-1,18-27 1,24-29-195,-54 70-30,-1 4-131,-2 11 143,-2-6 147,1 12-16,0-1 0,0 1 0,-2 0 0,-2 16-1,1-12 78,1 32-1,2-42-27,1 17 68,-2-24-96,1 0 1,-1 0-1,0 1 0,0-1 1,1 0-1,-1 0 0,1 0 1,-1 0-1,1 0 0,0 0 1,-1 0-1,1 0 0,0 0 1,0 0-1,0 0 0,1 0 1,-1 0-3,0-1 1,0 0-1,0 0 1,0 1-1,0-1 1,0 0-1,0 0 1,1 0-1,-1 0 1,0-1-1,0 1 1,0 0-1,0 0 1,0-1-1,0 1 1,0 0-1,0-1 1,0 1-1,0-1 1,0 1-1,0-1 1,0 0-1,0 0 1,0 1-1,-1-1 1,1 0-1,0 0 1,1-1-1,19-27 103,-20 29-111,50-95 84,0 2-152,-27 60 77,45-50 1,-24 32 19,109-145 67,-61 38-99,-12 20-133,-73 130 16,-8 8 116,0 0 1,0 0-1,0 0 0,0 0 0,1 0 0,-1 0 1,0 0-1,0 1 0,0-1 0,0 0 0,0 0 1,1 0-1,-1 0 0,0 0 0,0 0 0,0 0 1,0 0-1,0 0 0,0 1 0,1-1 0,-1 0 1,0 0-1,0 0 0,0 0 0,0 0 0,0 0 1,0 1-1,0-1 0,0 0 0,0 0 0,0 0 1,0 0-1,0 1 0,0-1 0,0 0 0,0 0 1,0 26-147,-5 1 63,-2 0-1,-16 43 1,12-41 77,-20 61 181,-6 14 242,-28 129 0,21 40-1416,41-264-320,-2-10-1816,-5-15-1908,5 4 2781</inkml:trace>
</inkml:ink>
</file>

<file path=ppt/ink/ink3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7:39.4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72 7040,'0'-20'3200,"14"17"-2752,-6-1 2816,2-1-1856,16-3 1343,5 2-1599,31-3 288,-1 4-864,19-1-192,1 6-224,-6-5-64,-12 5-32,-11 0-896,-7 5 448</inkml:trace>
</inkml:ink>
</file>

<file path=ppt/ink/ink3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7: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40 953 3072,'-3'0'673,"-7"3"4739,27-6-3460,-14 3-1803,1-1 1,-2-1-1,1 1 0,0 0 1,0-1-1,0 1 0,-1-1 1,1 0-1,-1 0 1,1 0-1,-1 0 0,3-3 1,24-33 707,-21 27-648,64-93 740,-47 70-938,42-51-267,-67 85 253,0 0 1,0 0-1,0 0 0,0 0 1,0 0-1,0 0 1,0 0-1,0 0 0,0 0 1,0 0-1,0 0 1,0 0-1,0 0 0,0 0 1,0 0-1,0 1 0,0-1 1,0 0-1,0 0 1,0 0-1,0 0 0,0 0 1,0 0-1,0 0 1,0 0-1,0 0 0,0 0 1,0 0-1,0 0 0,0 0 1,0 0-1,0 0 1,0 0-1,0 0 0,0 0 1,0 0-1,0 0 1,0 0-1,0 0 0,0 0 1,0 0-1,0 0 1,1 0-1,-1 0 0,0 0 1,0 0-1,0 0 0,0 0 1,0 0-1,-2 9-90,-7 18 18,-66 202 486,49-133-307,-36 134 449,-18-8 587,80-221-1095,-13 26 699,5-18-246,8-9-476,0 1-1,-1-1 1,1 0 0,0 0 0,0 0-1,0 0 1,-1 0 0,1 0 0,0 1-1,0-1 1,0 0 0,-1 0 0,1 0-1,0 0 1,0 0 0,0 0-1,-1 0 1,1 0 0,0 0 0,0 0-1,0 0 1,-1 0 0,1 0 0,0 0-1,0 0 1,0 0 0,-1 0 0,1-1-1,0 1 1,0 0 0,0 0-1,-1 0 1,1 0 0,0 0 0,0-1-1,-1-6 379,3-4-311,1-1 0,5-13 0,22-68 87,28-143-192,-45 186 26,3 1 0,2 0 0,1 2 0,3 0 0,2 1-1,54-77 1,-59 98-57,44-58-104,-49 68 111,0 0 0,0 1 1,18-13-1,-29 24 27,0 1 0,1 0 1,-1-1-1,1 1 0,0 0 0,0 1 0,-1-1 0,1 1 1,0 0-1,8-2 0,-10 3 8,1 0 0,-1 0 0,1 0 0,-1 1 0,0-1 0,1 1 0,-1-1 0,0 1 0,0 0 0,0 0 0,1 0 0,-1 0 0,0 0 0,0 1 1,0-1-1,0 0 0,-1 1 0,1 0 0,0-1 0,2 4 0,-1-1 25,1 1 0,-1 0 0,0 0 0,0 0 0,0 0 0,-1 0 0,0 1 0,0-1 0,0 1 0,0-1 0,-1 1 0,0 0 0,-1-1 0,1 1 0,-1 0 0,0 0 0,0-1 0,-1 1-1,0 0 1,-2 9 0,1-7 7,-1 1 0,0-1 0,-1 0 0,0 0-1,0-1 1,-1 1 0,0-1 0,0 0-1,0 0 1,-1-1 0,0 1 0,-1-1 0,-9 7-1,4-4 51,-1-1-1,0 0 0,0 0 1,-27 9-1,30-13-39,1-2 0,-1 1 0,0-1 0,0-1 0,0 0 0,0 0 0,0-1 0,-18-2 0,-2-3-293,30 5 253,0 0 0,0 1 1,0-1-1,0 0 0,0 0 0,0 0 0,0 0 0,1 0 1,-1 0-1,0 0 0,0 0 0,0 0 0,0 0 1,0 1-1,0-1 0,0 0 0,0 0 0,0 0 0,0 0 1,0 0-1,0 0 0,0 0 0,0 0 0,0 1 0,0-1 1,0 0-1,0 0 0,0 0 0,0 0 0,0 0 1,0 0-1,0 0 0,0 0 0,0 1 0,0-1 0,0 0 1,0 0-1,0 0 0,0 0 0,-1 0 0,1 0 1,0 0-1,0 0 0,0 0 0,0 0 0,0 1 0,0-1 1,0 0-1,0 0 0,0 0 0,0 0 0,-1 0 0,2 0-12,33 8-16,1-3 0,-1-1 0,1-1 0,0-2 0,0-1 0,35-5 0,-4-5 68,0-2-1,77-25 1,-95 25 75,-30 8-39,0-1 1,0 0 0,0-2-1,30-14 1,-48 19-102,-3 2-43,-5 2-107,-5 4 166,1 1 0,0 0 1,0 1-1,1 0 1,0 1-1,0 0 0,1 0 1,1 1-1,-12 15 0,6-5 20,2 1-1,0 0 0,1 1 0,-12 29 1,17-35-31,-7 32 0,12-43 27,1 1 0,0-1 0,0 1 0,1-1 1,0 1-1,0 0 0,0-1 0,1 1 0,-1-1 1,3 7-1,-3-11 1,1 0-1,-1 1 1,1-1 0,-1 0 0,1 0 0,0 0 0,-1 1 0,1-1 0,0 0 0,0 0-1,0 0 1,0 0 0,0 0 0,0-1 0,0 1 0,0 0 0,0 0 0,1-1-1,-1 1 1,0-1 0,0 1 0,1-1 0,-1 1 0,0-1 0,1 0 0,-1 1-1,0-1 1,1 0 0,-1 0 0,0 0 0,1 0 0,1-1 0,4 0-1,-1 0 0,1-1 1,-1 0-1,1-1 0,8-3 0,-1-2 72,1 0-1,-2-1 1,1 0-1,-1-1 1,-1-1-1,0 0 0,0 0 1,17-24-1,-14 15-20,-1-1 0,0-1 0,-2 0 0,-1 0-1,9-26 1,-18 43-56,0-1-1,-1 1 0,1 0 1,-1-1-1,-1 1 0,1-1 1,-1 1-1,0-1 1,0 1-1,0-1 0,-1 1 1,1-1-1,-2 1 0,-1-7 1,2 9-9,-1 0 0,1 0 0,-1 0 0,0 0 0,0 0 0,0 1 0,0-1 1,0 1-1,-1-1 0,1 1 0,-1 0 0,1 0 0,-1 0 0,0 0 0,0 1 0,0-1 1,0 1-1,0 0 0,0-1 0,0 1 0,-1 1 0,1-1 0,0 0 0,-7 1 0,-25-1-166,32 1 162,1 0 0,-1 1 0,1-1 0,0 1 0,-1-1 0,1 1 0,0 0 0,-1 0 0,1 0-1,0 0 1,0 0 0,0 0 0,-3 3 0,5-4 15,0 0 0,0 0 0,-1 0 1,1 0-1,0 1 0,0-1 0,0 0 0,0 0 0,0 0 1,0 0-1,0 0 0,0 0 0,0 1 0,0-1 0,0 0 0,0 0 1,0 0-1,0 0 0,0 0 0,0 1 0,0-1 0,0 0 0,0 0 1,0 0-1,0 0 0,0 0 0,0 1 0,0-1 0,0 0 1,0 0-1,0 0 0,0 0 0,0 0 0,0 0 0,0 1 0,0-1 1,0 0-1,1 0 0,-1 0 0,0 0 0,0 0 0,0 0 0,9 5-22,16 0-31,-22-4 65,22 2 8,1 0 0,-1-2 0,0-1-1,1-1 1,-1-1 0,0-1 0,0-2-1,38-11 1,-53 12-12,1 0 0,-1-1 0,-1 0 0,1-1 0,-1 0-1,0-1 1,0 0 0,-1 0 0,1-1 0,-2 0 0,1 0 0,-1-1 0,-1 0 0,1 0-1,4-11 1,8-16 57,-3-1 0,22-69 0,-25 66-27,11-27-42,-3 9 18,-2-1 0,14-78 0,-32 132-46,0 0 0,-1 0 0,0 0 0,0 0 0,-1-9 0,1 14 28,0 0 1,0-1-1,0 1 0,0 0 1,-1-1-1,1 1 1,0 0-1,0 0 1,0-1-1,0 1 0,0 0 1,0-1-1,-1 1 1,1 0-1,0 0 1,0 0-1,0-1 0,0 1 1,-1 0-1,1 0 1,0 0-1,0-1 1,-1 1-1,1 0 0,0 0 1,-1 0-1,0 1-16,-1 0-1,1 0 0,-1 0 1,1 0-1,0 0 0,0 0 1,-1 1-1,1-1 0,0 0 1,0 1-1,1-1 0,-1 1 1,-1 2-1,1-3 13,-7 16-24,1-1 1,1 1 0,1 0 0,0 1 0,-4 26-1,4-17 10,-15 87 82,-7 167 1,28-110-25,5-134 19,-4-28 61,0 0-1,1 18 0,-2-13 184,-1-13-276,1 1 0,-1 0 0,0-1 0,0 1 1,0-1-1,0 1 0,0 0 0,-1-1 0,1 1 0,0-1 0,-1 1 1,0 2-1,0-3-26,1 0 0,-1 0 0,1 0 1,0 0-1,-1 0 0,1 1 1,0-1-1,0 0 0,0 0 0,0 0 1,0 0-1,0 0 0,0 1 0,0-1 1,0 0-1,0 0 0,0 0 1,1 0-1,-1 0 0,1 0 0,-1 1 1,1-1-1,-1 0 0,2 1 0,-1-1 10,1 1 0,-1-1 0,1 0 0,0 0 0,0 0 0,-1 1-1,1-1 1,0-1 0,0 1 0,0 0 0,0 0 0,0-1 0,1 0-1,1 1 1,5 0 3,0-1-1,0 1 0,-1-2 0,1 1 1,0-2-1,0 1 0,13-5 1,59-22 56,29-22 72,-88 39-79,0-1 1,35-28-1,-51 36-52,-1-1 1,0 0 0,-1 0 0,1 0 0,-1 0-1,0-1 1,6-10 0,-8 13-13,-1 0 0,0 1 0,0-1 0,0 0 0,0 0 0,-1 0 0,1 0 0,-1 0 0,1 0 0,-1 0-1,0 0 1,0 0 0,0 1 0,-1-1 0,1 0 0,-1 0 0,0 0 0,0 0 0,-1-3 0,1 5 2,0-1 0,0 1 0,0-1 0,0 1 0,0 0 0,-1-1 1,1 1-1,0 0 0,-1 0 0,1 0 0,-1 0 0,1 0 0,-1 0 0,1 1 0,-1-1 0,0 0 0,0 1 0,1-1 0,-1 1 1,0 0-1,0 0 0,1-1 0,-5 2 0,-1-1 3,0 0-1,0 1 1,0 0 0,-10 3-1,3 0-42,1 0 0,-1 1-1,1 1 1,1 0 0,-1 1-1,1 1 1,0 0 0,-13 10-1,19-12 22,-1 0 0,1 0 0,0 0 0,1 1-1,0 0 1,0 0 0,0 0 0,1 1 0,0-1 0,0 1-1,1 0 1,0 0 0,0 0 0,-2 14 0,4-17 27,1 0 0,0 0 0,0 1 0,0-1 0,1 0 1,-1 0-1,1 0 0,0 0 0,1 0 0,-1 0 0,1 0 0,0 0 1,0-1-1,1 1 0,-1 0 0,1-1 0,0 0 0,0 0 0,1 0 1,-1 0-1,1 0 0,0-1 0,0 1 0,6 3 0,-2-2 13,-1-1 1,1 0-1,0 0 0,0-1 0,0 0 0,1 0 0,-1-1 0,1 0 0,-1 0 1,1-1-1,0-1 0,0 1 0,13-2 0,-8-1 13,0-1 0,0 0 0,0-1 1,-1 0-1,1-1 0,-1-1 0,0 0 0,22-14 0,3-7 13,48-43-1,-26 20 85,-50 41-159,1 2 1,0-1 0,16-8-1,-26 16 28,-1 0 0,1 0 0,-1 0 0,0 0 0,1 0 0,-1 0 0,1 0 0,-1 0 0,1 0 0,-1 0 0,0 0 0,1 0 0,-1 0 0,1 0 0,-1 0 0,1 1 0,-1-1 0,0 0 0,1 0 0,-1 0 0,1 1 0,-1-1 0,0 0 0,1 1 0,-1-1 0,0 0 0,1 0 0,-1 1 0,0-1 0,0 1 0,1-1 0,-1 0 0,0 1 0,0-1 0,0 1 0,0-1 0,1 0 0,-1 1 0,0-1 0,0 1 0,0-1 0,0 1 0,0-1 0,0 1 0,2 23 64,-2-23-66,-2 23 35,-1-1 0,-1 1 0,0 0 0,-12 32 0,15-50 136,6-8-31,11-14 29,-6 4-148,10-6-11,1 1 0,0 1 1,1 0-1,1 2 0,0 0 0,33-13 0,-53 26-23,-1 0 1,1 1-1,-1-1 0,1 0 0,-1 1 1,1-1-1,0 1 0,-1 0 1,1-1-1,0 1 0,-1 1 0,1-1 1,0 0-1,4 2 0,-6-1 21,1 1 0,-1-1-1,0 1 1,0-1 0,0 1-1,0 0 1,0 0 0,0-1-1,0 1 1,-1 0 0,1 0-1,0 0 1,-1 0 0,0 0-1,1 3 1,4 51 76,-5-52-83,1 0 1,-1 0-1,1-1 1,0 1-1,-1 0 0,2 0 1,-1 0-1,0 0 1,1-1-1,0 1 0,0-1 1,0 1-1,0-1 1,3 4-1,-4-6 14,1 0 0,-1 1-1,0-1 1,1 0 0,-1 1-1,1-1 1,-1 0 0,1 0 0,0 0-1,0-1 1,-1 1 0,1 0-1,0-1 1,0 1 0,0-1 0,0 1-1,0-1 1,-1 0 0,1 0-1,0 0 1,0 0 0,0 0 0,0 0-1,0 0 1,0-1 0,0 1 0,0-1-1,3-1 1,5-4 8,0 0 1,0 0-1,-1-1 1,0 0-1,12-13 1,-5 6 23,-2 0-12,0-1 0,0 0 0,-1 0 0,-1-2 0,17-29 0,-16 21-2,-2-1 1,0 0-1,12-49 1,29-156 236,-5 15-271,-45 208-36,0-1-1,0 1 1,0-1-1,-1 0 1,0 0-1,-1 1 1,0-1-1,-1-9 1,1 18 39,0 0-1,0 0 1,0 0 0,0 0-1,0-1 1,0 1 0,0 0-1,0 0 1,0 0 0,0 0-1,0 0 1,0 0 0,0 0 0,0 0-1,-1 0 1,1 0 0,0 0-1,0 0 1,0-1 0,0 1-1,0 0 1,0 0 0,0 0-1,0 0 1,0 0 0,0 0-1,0 0 1,0 0 0,0 0 0,-1 0-1,1 0 1,0 0 0,0 0-1,0 0 1,0 0 0,0 0-1,0 0 1,0 0 0,0 0-1,0 0 1,0 0 0,-1 0-1,1 0 1,0 0 0,0 0-1,0 0 1,0 0 0,0 0 0,0 0-1,0 0 1,0 0 0,0 0-1,0 0 1,0 1 0,0-1-1,0 0 1,-1 0 0,1 0-1,0 0 1,0 0 0,0 0-1,0 0 1,-6 9-75,-3 9-89,1 4 100,1 0 1,0 1-1,-4 30 1,-3 73 71,9-78-81,-1 9 78,2 1-1,3 0 1,11 109 0,-8-158 50,-1-1 1,1 1-1,1 0 0,5 12 1,-8-19-43,1-1 0,0 1 0,-1 0 0,1-1 0,0 1 0,0-1 0,0 1 0,0-1 0,1 1 0,-1-1 0,0 0 0,0 1 0,1-1 0,-1 0 0,1 0 0,-1 0 0,1 0 0,0 0 0,-1-1 0,1 1 0,0 0 0,-1-1 0,1 1 0,0-1 0,0 0 0,-1 1 0,1-1 0,0 0 0,2 0 0,9-4 67,0 0 1,0 0-1,-1-2 0,1 1 1,-1-2-1,0 0 0,12-9 1,14-7-162,37-20-221,-74 43 302,0-1 0,-1 1 0,1-1-1,0 1 1,-1 0 0,1-1 0,0 1 0,0 0 0,0-1-1,-1 1 1,1 0 0,0 0 0,0 0 0,0 0 0,-1 0 0,1 0-1,0 0 1,0 0 0,0 0 0,-1 0 0,1 0 0,0 0 0,1 1-1,-1 0-4,-1-1-1,1 1 1,-1-1-1,1 1 0,-1 0 1,1-1-1,-1 1 1,1 0-1,-1-1 0,0 1 1,1 0-1,-1 0 1,0 0-1,0-1 0,0 1 1,1 0-1,-1 0 1,0 0-1,0-1 0,0 1 1,0 1-1,0 0 18,-1 6 1,1 0 0,1 1 0,0-1 0,3 16 0,-3-22-10,0 0 1,0 1 0,0-1-1,0 0 1,0 0-1,0 0 1,1 0 0,-1 0-1,0-1 1,1 1-1,0 0 1,-1-1 0,1 1-1,0-1 1,0 1-1,0-1 1,0 0 0,0 0-1,0 0 1,0 0-1,1 0 1,2 1 0,6 0 32,1-1 1,0 0-1,-1-1 1,1 0-1,0 0 1,-1-1-1,1-1 1,18-5-1,-11 4-62,-1-1 17,-1-1 1,1-1-1,-1 0 0,27-14 0,59-41-6,-56 32 30,-55 35-27,0 1 0,0 0 0,1 0 0,0 1 0,-9 12 0,1-1-30,-19 37 1,32-52 66,0 0 1,1 0-1,-1 0 0,1 0 1,1 0-1,-1 0 0,0 6 1,1-9-19,0-1 1,0 0 0,0 1 0,0-1 0,0 0 0,0 1 0,0-1 0,0 0-1,0 1 1,0-1 0,1 0 0,-1 0 0,0 1 0,0-1 0,0 0-1,1 0 1,-1 1 0,0-1 0,0 0 0,1 0 0,-1 1 0,0-1-1,0 0 1,1 0 0,-1 0 0,0 0 0,1 1 0,-1-1 0,0 0 0,1 0-1,-1 0 1,0 0 0,1 0 0,-1 0 0,0 0 0,1 0 0,-1 0-1,0 0 1,1 0 0,-1 0 0,0 0 0,0 0 0,1 0 0,-1 0-1,0-1 1,1 1 0,-1 0 0,0 0 0,1 0 0,-1 0 0,0-1-1,19-9 144,-13 5-125,-1-1 1,0 1-1,8-12 0,2-2 66,59-61-208,-73 80 106,-1-1-1,0 1 1,1-1-1,-1 1 1,0-1 0,1 1-1,-1-1 1,1 1-1,-1 0 1,1-1-1,-1 1 1,1 0-1,-1-1 1,1 1 0,-1 0-1,1 0 1,0-1-1,4 12-179,-4-6 187,-1 0 1,1 0-1,-1 0 0,0 7 0,-1-9 0,1 1 1,0-1-1,0 0 0,0 1 1,0-1-1,1 1 0,-1-1 0,1 0 1,0 0-1,0 1 0,0-1 1,2 3-1,-1-3 10,0 0 1,0-1-1,0 1 1,1-1-1,-1 0 0,0 1 1,1-1-1,0 0 0,-1-1 1,1 1-1,0 0 1,0-1-1,6 3 0,-4-3 24,0 0 0,0 0 0,1 0 0,-1 0 0,1-1 0,-1 0-1,10-1 1,-1-1 20,1-1-1,-1-1 1,1 0-1,-1-1 1,17-9-1,-16 8-23,0-2-1,0 0 1,0-1-1,-1 0 0,0-1 1,-1-1-1,0 0 1,-1 0-1,0-2 1,0 1-1,16-27 1,-13 12-51,-2 0 0,-1-1 1,-1-1-1,14-54 1,-25 83 24,21-84 81,16-133 1,-36 210-156,-1-1 0,0 1 0,-1-8 0,1 14 64,0 1 0,0-1 0,0 1 1,0 0-1,0-1 0,0 1 0,-1-1 0,1 1 1,0-1-1,0 1 0,0 0 0,0-1 1,-1 1-1,1-1 0,0 1 0,0 0 1,-1-1-1,1 1 0,0 0 0,-1-1 1,1 1-1,0 0 0,-1 0 0,1-1 1,0 1-1,-1 0 0,0 0 5,0 0 0,0 1-1,0-1 1,0 1 0,0-1 0,0 1-1,1-1 1,-1 1 0,0 0 0,0-1-1,1 1 1,-1 0 0,0 0 0,1-1-1,-1 1 1,1 0 0,-1 0 0,0 1-1,-4 8-45,-1 0 0,1 0 1,1 0-1,0 1 0,-4 14 0,-10 62 3,16-77 41,-5 33-51,-18 109 66,22-121 30,1-1 0,2 1 0,2 31 0,5-25-419,0 0 0,19 52-1,-14-49-2987,-5-22-262,2-6 1206</inkml:trace>
</inkml:ink>
</file>

<file path=ppt/ink/ink3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7:48.3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65 6304,'-27'-9'2848,"31"-2"-2464,1 3 1472,3 8-1088,5-9-96,10 6-416,3-10-128,0 10-64,2 0-256,3 3 96,-9-5-160,-4 10 128,-10-5-3584,7 0 2016</inkml:trace>
</inkml:ink>
</file>

<file path=ppt/ink/ink3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7:48.9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37 166 5824,'-36'-8'2624,"62"11"-2272,-3-6 1120,3 3-864,23-11 896,1 2-864,25-15-64,4 4-352,24-8-64,-1 8-96,-4 1 32,-14 7-64,-13 1-32,-14 7 32</inkml:trace>
</inkml:ink>
</file>

<file path=ppt/ink/ink3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7:49.2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1 5312,'-5'0'2400,"23"0"-2080,-5 0 1504,5 3-1056,8 0 896,6 2-960,20-5-32,7 0-384,25-5-64,0 5-128,14-3-2368,-9 3 1216</inkml:trace>
</inkml:ink>
</file>

<file path=ppt/ink/ink3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7:53.1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191 10 2304,'0'0'16,"0"0"-1,0-1 1,0 1-1,0 0 1,0 0 0,0 0-1,0 0 1,0-1 0,0 1-1,0 0 1,0 0 0,0 0-1,0 0 1,0-1 0,1 1-1,-1 0 1,0 0-1,0 0 1,0 0 0,0 0-1,0-1 1,0 1 0,0 0-1,1 0 1,-1 0 0,0 0-1,0 0 1,0 0 0,0 0-1,0 0 1,1-1-1,-1 1 1,0 0 0,0 0-1,0 0 1,0 0 0,1 0-1,-1 0 1,0 0 0,0 0-1,0 0 1,6-4 5033,-7 12-4287,0 0 0,-1 0 0,0-1 0,0 1-1,-4 7 1,-20 46-133,19-46-334,-18 27-1,10-20-93,2-3 8,-2-1 1,0-1 0,-1 0-1,-20 16 1,32-30-298,-10 12-184</inkml:trace>
</inkml:ink>
</file>

<file path=ppt/ink/ink3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7:57.6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4 546 3328,'3'0'1412,"-10"0"235,12-1-341,-4 1-1214,0 0-1,-1 0 1,1 0 0,0-1-1,-1 1 1,1 0 0,0-1-1,0 1 1,-1 0 0,1-1-1,0 1 1,-1-1-1,1 1 1,-1-1 0,1 0-1,-1 1 1,1-1 0,0 0-1,33-61 2228,-19 37-1839,-2 0 1,18-44-1,-19 27-182,-7 23-158,1 1 1,12-26 0,48-93 809,-22 63-796,-43 73-185,-1-1 0,1 1 0,-1 0-1,1 0 1,0-1 0,0 1 0,-1 0 0,1 0-1,0 0 1,0 0 0,0 0 0,0 0 0,0 1 0,0-1-1,1 0 1,-1 0 0,0 1 0,0-1 0,1 1-1,-1-1 1,0 1 0,0 0 0,3-1 0,-2 1 28,0 0 0,0 1 1,1-1-1,-1 1 1,0-1-1,0 1 1,0 0-1,0 0 0,0-1 1,-1 2-1,1-1 1,0 0-1,2 2 1,6 6 30,-1-1 0,-1 1 0,15 21 0,-20-26-21,0 0-1,0 1 1,-1-1-1,1 1 1,-1 0 0,0 0-1,-1 0 1,1 0-1,-1 0 1,0 0-1,0 1 1,0 9-1,-2-8 27,1 1 0,-1-1 0,-1 1-1,1-1 1,-1 1 0,-1-1 0,1 0 0,-5 8-1,-1 0 105,-1 0 1,0-1-1,-1 0 0,-1-1 0,0 0 0,-1 0 0,-15 11 1,22-20-48,1 0 1,-1-1 0,0 0-1,0 0 1,0 0 0,0 0-1,0-1 1,-1 0 0,1 0 0,-1-1-1,-7 2 1,9-3-57,1 1 1,-1-1-1,0 0 0,0-1 1,0 1-1,1-1 0,-1 1 1,0-1-1,0 0 0,1-1 1,-1 1-1,1-1 0,-1 1 1,1-1-1,0 0 0,0 0 1,-6-5-1,4 2-70,0 1-1,1 0 1,0-1-1,-6-9 1,9 14 15,0-1 0,1 0 1,-1 0-1,1 0 0,-1 0 0,1 1 0,0-1 1,-1 0-1,1 0 0,0 0 0,-1 0 1,1 0-1,0 0 0,0 0 0,0 0 0,0 0 1,0 0-1,0 0 0,0 0 0,0 0 0,1 0 1,-1 0-1,0 0 0,0 0 0,1 0 0,-1 0 1,1 1-1,-1-1 0,1 0 0,-1 0 0,1 0 1,0 1-1,-1-1 0,1 0 0,0 0 0,-1 1 1,1-1-1,0 1 0,0-1 0,1 0 0,6-3 2,1 1-1,0-1 1,0 2-1,1-1 0,-1 1 1,0 1-1,12-1 0,-6 0 7,345-38-152,-186 16 367,-161 21-113,-6 2-37,-5 2 36,-16 54-88,7-38-27,1 1-1,-6 36 1,11-45 27,0 0 0,0 0 1,1 0-1,0 0 0,1 0 1,0 0-1,1 0 0,2 11 1,-3-18 12,0 1 1,0-1 0,0 0-1,0 1 1,0-1 0,0 0 0,1 0-1,-1 0 1,1 0 0,0 0-1,-1-1 1,1 1 0,0 0 0,0-1-1,2 2 1,-2-2 6,-1 0 0,1-1-1,-1 1 1,1-1 0,-1 1 0,1-1 0,-1 0-1,1 0 1,-1 1 0,1-1 0,0 0 0,-1 0-1,1-1 1,-1 1 0,1 0 0,0 0 0,-1-1 0,1 1-1,-1-1 1,1 1 0,-1-1 0,0 0 0,1 0-1,1-1 1,2-2 49,0-1 0,0 1 0,0-1-1,-1 0 1,0 0 0,0-1 0,0 0-1,4-8 1,-7 12-48,3-5 39,0 0-1,-1-1 1,0 1-1,-1-1 0,1 0 1,-1 0-1,-1 0 1,0 0-1,0 0 1,0-15-1,-1 17-42,-1 0 0,0 1 0,0-1 0,0 0 0,0 1 1,-1-1-1,0 1 0,0-1 0,0 1 0,-1 0 0,0 0 0,0 0 0,0 0 0,-1 1 0,1-1 0,-7-5 0,1 4-70,1 0 0,-1 1 1,0 0-1,0 0 0,0 1 0,-1 0 0,-13-3 0,-9-4 71,27 7 24,6 0-183,11 1-283,252-3 451,-176 5 93,33-2-886,-69 0-1061,2 1-3737,-30 2 204</inkml:trace>
</inkml:ink>
</file>

<file path=ppt/ink/ink3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8:15.8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51 1664,'0'-36'608,"13"22"-480</inkml:trace>
</inkml:ink>
</file>

<file path=ppt/ink/ink3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8:03.0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0 958 2560,'0'0'832,"7"8"4741,-4-8-5344,1-1-1,0 1 1,-1-1 0,1 0-1,-1 0 1,1-1 0,-1 1-1,1-1 1,-1 1 0,0-1 0,6-5-1,5-3 42,15-17-1,-14 12 48,172-166 1411,-179 171-1593,0 0 0,0 0 1,-1-1-1,8-15 0,-13 22-75,5-7-163,-7 16-350,-8 24-286,5-20 941,-1 1-188,1 1 0,0 0 0,1 0 0,0 0 1,1 0-1,0 0 0,1 0 0,1 19 1,-1-30 16,0 1 0,0 0 0,1 0 0,-1-1 0,0 1 0,0 0 0,1-1 1,-1 1-1,0 0 0,1-1 0,-1 1 0,1 0 0,-1-1 0,1 1 0,-1-1 1,1 1-1,-1-1 0,1 1 0,-1-1 0,1 1 0,0-1 0,-1 0 0,1 1 1,0-1-1,-1 0 0,1 0 0,0 1 0,0-1 0,-1 0 0,1 0 0,0 0 1,-1 0-1,1 0 0,0 0 0,0 0 0,-1 0 0,1 0 0,0 0 0,0 0 0,-1-1 1,1 1-1,0 0 0,-1 0 0,1-1 0,1 0 0,4-1 153,0-1-1,0 0 1,10-8-1,-14 10-156,16-13 156,0 0 1,24-27 0,1-1-128,-16 18 8,0-1 0,-2-1 0,24-34 0,-13 7-19,-3-1 0,-2-1 0,-3-2 0,-2-1 0,-2-1 0,19-80 0,-41 129-263,0 0-1,-1-1 1,0-20-1,-1 30 144,-14 22-586,2 1 634,1 1 0,1 1 0,1 0 0,-7 30 0,-17 102-47,26-119 75,3-15 9,-4 16 16,2 0 0,2 0 1,0 54-1,5-80 1,0 0 0,1 0-1,0 0 1,1-1 0,0 1 0,7 14 0,-7-19 7,1 1 1,0-1-1,1 0 1,0 0-1,0 0 1,0-1-1,1 0 1,0 0-1,0 0 1,8 5-1,-9-8-17,0 1 0,0-1 0,0-1 0,0 1 0,1-1-1,0 1 1,-1-2 0,1 1 0,10 1 0,-13-2-337,0-1 1,1 0-1,-1 0 0,0 0 1,1-1-1,-1 1 1,0-1-1,1 0 0,-1 1 1,0-2-1,0 1 0,0 0 1,0-1-1,0 1 1,0-1-1,0 0 0,0 0 1,-1 0-1,4-3 0,11-13-1626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8:49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543 341 2400,'5'-7'771,"-4"6"-642,0 0 0,0 0 0,-1 0 0,1 0 0,0 0 0,-1 0 1,1 0-1,-1 0 0,1 0 0,-1 0 0,1 0 0,-1-1 0,0 1 0,0 0 0,0 0 0,1-2 0,-1-21 1130,-1 0-1,-5-29 0,4 43-1051,0 0-1,-1 1 0,0-1 0,-1 1 1,0 0-1,0 0 0,-1 0 1,-9-13-1,6 12-120,0 1 0,-1 0 0,1 0 0,-2 1 0,1 1 0,-1-1 0,-18-9 0,13 10-50,-1 1-1,1 1 1,-1 0-1,0 1 1,-21-2-1,25 4-43,0 0 0,-1 1-1,1 1 1,0 0 0,0 0-1,-1 1 1,1 1 0,0 0-1,0 1 1,-15 5 0,18-4-4,1 0 1,0 0 0,0 1-1,1-1 1,-1 2 0,1-1-1,0 1 1,1 0 0,-1 1-1,1-1 1,0 1 0,1 0 0,0 1-1,-7 13 1,4-6 72,1 0 0,0 0 0,2 1 1,0-1-1,0 1 0,-2 19 0,6-27-14,1-1-1,-1 1 1,1 0-1,0-1 1,1 1-1,0-1 1,0 1 0,1-1-1,0 1 1,0-1-1,1 0 1,-1 0 0,2 0-1,-1 0 1,8 10-1,-5-10 7,0 1 0,1-1 0,0 0 0,0-1 0,1 1 0,0-1 1,0-1-1,0 0 0,13 6 0,7 1-61,50 14 0,-15-5 53,-42-13-53,0 0 0,-1 1 0,0 1 0,22 16 0,-35-21 68,0 1-1,0-1 0,-1 1 0,0 1 1,0-1-1,0 1 0,-1 0 0,0 0 0,-1 0 1,1 1-1,-1 0 0,-1 0 0,6 16 1,-7-17 26,-1 0 0,1 0 0,-1 0 0,-1 1 0,1-1 0,-1 1 0,-1-1 0,1 0 0,-1 1 0,0-1 1,-1 0-1,-3 11 0,3-14-30,1-1 1,-1 1 0,0 0 0,-1-1-1,1 1 1,0-1 0,-1 0-1,0 0 1,0 0 0,0 0-1,0 0 1,0-1 0,-1 1 0,1-1-1,-1 0 1,0 0 0,1 0-1,-1 0 1,0-1 0,0 0-1,0 0 1,0 0 0,-8 1-1,-38 2 77,-51-3-1,-47 3-141,133-4 26,11 0-34,-1 0 0,1 0 0,0 0-1,-7 2 1,10-2 7,0 0 0,1 1 0,-1-1 0,0 0-1,1 0 1,-1 1 0,0-1 0,1 1 0,-1-1 0,0 0 0,1 1-1,-1-1 1,1 1 0,-1-1 0,1 1 0,-1 0 0,1-1-1,-1 1 1,1-1 0,0 1 0,-1 0 0,1-1 0,0 1 0,0 0-1,-1 0 1,1-1 0,0 1 0,0 0 0,0 0 0,0 1 0,1 0 20,0 0 1,1 1-1,-1-1 1,1 0 0,0 0-1,-1 0 1,1 0 0,0 0-1,0-1 1,4 3 0,-2-2 15,0 0-1,0 0 1,1-1 0,-1 0 0,0 0-1,1 0 1,-1-1 0,0 1 0,1-1-1,-1 0 1,7-1 0,4-1 34,0 0 1,14-6-1,-25 7-44,64-18 342,-1-2-1,112-54 0,-134 49-298,-2-2-1,47-40 0,-80 61-30,128-112 223,-123 106-363,-7 1-279,-7 9-24,-4 8-150,-19 37 491,14-25 31,3-6 54,1 1 0,0 0 1,1 0-1,1 0 0,0 0 1,0 1-1,1 19 0,1-29 18,0 0 0,1 1 0,-1-1 0,1 0 0,0 0 0,0 1-1,1 2 1,-2-5 2,1 0 0,-1 0 0,1 0 0,-1 0 0,1 0 0,-1 0-1,1-1 1,-1 1 0,1 0 0,0 0 0,-1-1 0,1 1 0,0 0 0,0-1 0,0 1-1,-1-1 1,1 1 0,0-1 0,0 1 0,0-1 0,0 0 0,0 1 0,0-1-1,0 0 1,0 0 0,0 0 0,0 0 0,0 0 0,1 0 0,2-1 56,0 0 0,0 0 0,-1 0 0,1-1 1,0 0-1,-1 1 0,0-1 0,5-4 0,26-22 191,-11 8-172,45-25 64,-49 34-246,0-2-1,0 0 0,-1-1 0,29-30 0,-48 45-264,-7 8 174,0 1 0,0 0 0,1 0 0,1 1-1,-7 13 1,10-13 179,-1 0 1,1 1-1,1-1 0,0 1 0,1 0 0,0 0 0,1 12 0,1-19 22,-1-1 1,1 1 0,-1-1-1,1 0 1,1 1 0,-1-1-1,1 0 1,-1 0 0,1 0-1,0 0 1,1 0 0,-1 0-1,1-1 1,0 1-1,-1-1 1,2 1 0,-1-1-1,0 0 1,1 0 0,-1-1-1,7 5 1,-7-6 18,1 0 0,-1 0 0,0 0 0,0 0 0,0-1 0,1 1 0,-1-1 0,0 0 0,0 1 0,1-2 0,-1 1 0,0 0 0,1-1 0,-1 1 0,0-1 0,0 0 0,0 0 0,0 0 0,4-3 0,1 0 9,0 0-1,0-1 1,0 0-1,-1-1 1,13-12-1,7-7-2,-12 11-43,0-1 0,17-23 0,35-36 59,-63 69-109,-1 0 0,1 1 0,0 0 0,0-1 0,1 2 0,-1-1 0,1 0 0,0 1 1,0 0-1,0 0 0,6-2 0,-8 4 0,-1 0-1,0 0 1,1 1 0,-1-1 0,1 1-1,0 0 1,-1 0 0,1 0 0,-1 0 0,1 0-1,-1 0 1,1 1 0,-1-1 0,1 1-1,-1 0 1,1 0 0,-1 0 0,0 0-1,1 0 1,-1 0 0,0 1 0,0-1 0,0 1-1,0-1 1,0 1 0,0 0 0,2 3-1,-2-3 40,0 1-1,-1 0 0,1 0 0,-1 0 0,1 0 0,-1 0 0,0 0 0,0 0 0,0 0 0,0 0 0,-1 0 1,1 1-1,-1-1 0,0 0 0,0 1 0,0 2 0,-2 9 9,0-1 0,-6 20 0,2-9 230,0-9 216,4-15 67,4-8-215,2 0-257,0 1 1,0-1-1,1 1 0,0 1 0,0-1 0,0 1 0,0-1 0,7-3 1,-4 2-68,6-4-50,0 1 0,1 0 0,1 1 0,-1 1 0,1 0 0,1 2 1,0-1-1,-1 2 0,31-6 0,-43 10 19,-1 1-1,0-1 1,1 1 0,-1 0 0,1 0 0,-1 0 0,1 1-1,-1-1 1,1 1 0,-1-1 0,0 1 0,6 2 0,-8-2 35,1 0 0,-1 0 0,1 0 0,-1 0 0,1 0 0,-1 0 0,0 1 0,1-1 1,-1 0-1,0 1 0,0-1 0,0 1 0,0-1 0,0 1 0,0-1 0,0 1 0,-1 0 1,1-1-1,-1 1 0,1 0 0,-1 0 0,0-1 0,1 1 0,-1 0 0,0 2 0,0 60 361,7-67-93,0 0-1,0 0 0,-1-1 0,8-4 0,-3 0-254,21-11-1,8-5-106,-17 9-2,0 1 0,30-13 0,-52 27 81,-1 0-1,1-1 0,0 1 0,0 0 0,0 0 0,0 0 0,0 0 1,0 0-1,0 0 0,-1 0 0,1 1 0,0-1 0,0 0 1,0 0-1,0 1 0,0-1 0,-1 0 0,1 1 0,0-1 1,0 1-1,-1-1 0,1 1 0,0-1 0,0 1 0,-1 0 0,1-1 1,-1 1-1,1 0 0,-1-1 0,1 1 0,-1 0 0,1 0 1,-1 0-1,0-1 0,1 2 0,2 6-6,1-1 0,3 16 1,-6-18 40,9 25 14,24 54 0,-21-62 267,-13-22-272,1 1-1,-1 0 1,1 0-1,-1 0 0,1-1 1,-1 1-1,1 0 1,-1-1-1,1 1 0,0-1 1,-1 1-1,1 0 1,0-1-1,0 0 0,-1 1 1,1-1-1,0 1 1,0-1-1,0 0 0,1 1 1,26-26 738,32-33-426,11-8-231,-58 56-124,0 1-1,0 0 1,1 0 0,17-7-1,-14 9-61,1 0 0,-1 1 0,25-5 0,-33 9 12,0 1 1,-1 0 0,1 1 0,0 0-1,0 0 1,-1 1 0,1 0 0,0 0-1,11 4 1,-17-4 56,0 1 0,0-1-1,0 0 1,0 1 0,0 0 0,-1-1-1,1 1 1,-1 0 0,1 0 0,-1 1-1,0-1 1,0 0 0,0 1 0,0-1-1,0 1 1,0 0 0,-1 0 0,0 0-1,1 0 1,-1 0 0,0 0 0,0 0 0,-1 0-1,2 6 1,-1 2 27,-1 0 0,0 0-1,0 0 1,-1 0 0,0 0 0,-4 11-1,4-15 87,0 0 0,-1 0 0,0 0 0,-1-1 0,-5 12 0,17-36 1085,-5 10-1107,0 1 0,10-15 0,-4 9-144,1 1 0,0 1 0,1 0 0,1 1 0,0 0-1,21-12 1,-33 21 35,1 0 0,-1 0 0,0 0 0,1 1 1,-1-1-1,1 1 0,-1-1 0,1 1 0,-1 0 0,1 0 0,-1-1 0,1 1 0,-1 0 0,1 0 0,-1 0 0,1 1 0,2-1 0,-3 1 13,0-1-1,0 1 1,0 0-1,-1-1 1,1 1 0,0 0-1,0-1 1,0 1-1,-1 0 1,1 0 0,0 0-1,-1 0 1,1 0 0,-1 0-1,1 0 1,-1 0-1,1 0 1,0 2 0,0 6-4,0 0 1,0-1 0,0 1 0,-1 0-1,-1 10 1,0-1 213,1-10-179,0-1 705,8-12-205,5-11-497,0 2 1,2 0 0,0 1-1,0 0 1,1 1 0,1 1-1,19-11 1,-5 7-64,-13 5-42,1 1-1,0 1 0,0 1 0,1 1 0,29-7 1,-48 13 75,0 0 1,0-1-1,1 1 1,-1 0-1,0 0 0,0 0 1,1 0-1,-1 0 1,0 0-1,0 0 1,0 1-1,1-1 1,-1 0-1,0 1 1,0-1-1,0 1 1,1-1-1,-1 1 0,0-1 1,0 1-1,0 0 1,0 0-1,0-1 1,0 1-1,-1 0 1,1 0-1,0 0 1,0 0-1,0 2 1,0-1-2,0 1 0,0 0 1,-1-1-1,1 1 1,-1 0-1,0 0 0,0-1 1,0 1-1,0 0 1,0 0-1,-1-1 0,0 4 1,0 0 39,0 0 0,1-1 1,0 1-1,0-1 0,0 1 1,1 0-1,2 10 0,-3-15-2,1 0-1,0 0 0,-1 0 1,1 1-1,0-1 1,0 0-1,0 0 0,0 0 1,0-1-1,0 1 0,0 0 1,0 0-1,0 0 1,0-1-1,0 1 0,1-1 1,-1 1-1,0-1 0,0 1 1,1-1-1,-1 0 1,0 1-1,1-1 0,1 0 1,5 1 74,0-1 0,16-2 1,-16 2-34,-5-1-53,29 0 64,-1-3-1,42-9 1,-35 2-18,-1-1 1,45-22-1,15-20 0,-89 46-44,-8 8-18,0 0 1,0 0 0,1 0 0,-1 0-1,0-1 1,0 1 0,0 0 0,0 0-1,0 0 1,0 0 0,0-1 0,0 1-1,0 0 1,0 0 0,0 0 0,-1 0-1,1-1 1,0 1 0,0 0 0,0 0-1,0 0 1,0 0 0,0 0 0,0-1-1,0 1 1,0 0 0,0 0 0,-1 0 0,1 0-1,0 0 1,0 0 0,0-1 0,-1 1-17,0 0 0,1 0 0,-1 0 0,0-1 1,0 1-1,1 0 0,-1 0 0,0 0 0,0 0 1,1 0-1,-1 0 0,0 1 0,1-1 1,-1 0-1,0 0 0,1 0 0,-1 1 0,0-1 1,1 0-1,-1 1 0,0-1 0,1 1 0,-2 0 1,-19 17-96,0 0 1,1 2-1,1 0 1,-17 25-1,34-42 142,0 0-1,0 0 0,0 0 1,0 0-1,0 0 0,1 1 1,-1-1-1,1 1 0,0-1 1,0 1-1,0-1 0,1 1 1,-1 0-1,1-1 0,0 1 1,0 0-1,0-1 0,0 1 1,1 0-1,1 4 0,-2-8-11,0 0-1,0 1 1,0-1-1,0 0 1,0 0-1,1 0 1,-1 1-1,0-1 1,0 0-1,0 0 1,0 0-1,1 0 0,-1 0 1,0 1-1,0-1 1,0 0-1,1 0 1,-1 0-1,0 0 1,0 0-1,1 0 1,-1 0-1,0 0 1,0 0-1,1 0 1,-1 0-1,0 0 0,0 0 1,0 0-1,1 0 1,-1 0-1,0 0 1,0 0-1,1 0 1,-1 0-1,14-6 293,14-13 79,-9 2-202,25-27-1,-18 16-49,-5 4-96,4-5-301,-23 27 235,-1 2 18,-1 0-1,0 0 0,1-1 0,-1 1 1,0 0-1,1-1 0,-1 1 0,0 0 1,1-1-1,-1 1 0,0 0 0,0-1 1,0 1-1,1-1 0,-1 1 0,0 0 1,0-1-1,0 1 0,0-1 1,0 1-1,1-1 0,-1 0 0,-15 12-885,10-7 864,1 0 1,-1 0-1,1 0 1,0 1-1,1-1 0,-1 1 1,1 0-1,0 0 1,0 1-1,-3 8 1,5-12 43,0 1 0,0 0 1,0 0-1,1 0 1,0 0-1,0 0 1,0 1-1,0-1 0,0 0 1,0 0-1,1 0 1,-1 0-1,1 0 1,0 0-1,0-1 1,0 1-1,0 0 0,1 0 1,-1-1-1,1 1 1,-1 0-1,1-1 1,3 3-1,-3-2 39,2 0-1,-1-1 1,0 1 0,0-1 0,1 0-1,-1 0 1,1 0 0,0 0-1,0 0 1,-1-1 0,1 0-1,0 0 1,0 0 0,0 0-1,0-1 1,1 1 0,-1-1 0,6-1-1,8 0 163,0-1 1,34-9-1,-37 7-176,117-33 9,-117 31 19,0 0 0,0-1-1,-1-1 1,1 0 0,-2 0-1,19-16 1,-28 20-72,0 0-1,0 0 1,-1 0 0,1 0-1,-1-1 1,0 1 0,0-1-1,-1 0 1,1 0-1,-1 0 1,0 0 0,-1 0-1,1-1 1,-1 1 0,0-1-1,0 1 1,0-1 0,-1-5-1,-3-27-109,3 38 114,-1-1 0,1 0 0,0 1 0,0-1 0,0 0 0,0 1 0,0-1 1,-1 0-1,1 1 0,0-1 0,-1 1 0,1-1 0,0 1 0,-1-1 0,1 1 0,-1-1 0,1 1 1,-1-1-1,1 1 0,-1-1 0,1 1 0,-1 0 0,1-1 0,-2 1 0,8 2-75,-2-1 54,0 1 0,0-1 0,0 1 0,0 0 0,0 0 0,0 1 0,-1-1 0,1 1 0,-1 0 0,0-1-1,4 6 1,-4-2-12,0 1-1,0 0 1,0 0-1,-1 1 1,0-1-1,0 0 1,-1 1-1,0-1 1,-1 1-1,1-1 1,-1 1-1,-1-1 1,-1 10-1,1-12 66,0-1 0,1 1 1,-1 0-1,1-1 0,0 1 0,1 0 0,-1 0 1,1-1-1,0 1 0,0 0 0,0-1 0,3 9 1,-2-13 16,-1 0 1,0 1 0,1-1 0,-1 0 0,0 0-1,0 0 1,1 0 0,-1 0 0,0 0 0,1 0-1,-1 0 1,0-1 0,0 1 0,1 0-1,1-1 1,-3 0-44,23-6 313,43-21-1,-12 4-333,85-36-281,-139 59 271,1 0 0,0 1 0,0-1 0,0 1 0,0-1 0,0 1 0,0-1 0,0 1 0,0 0 0,0 0 0,0-1 0,0 1 0,0 0 1,0 0-1,0 0 0,0 0 0,1 0 0,0 0 0,-2 1-8,0 0-1,0 0 1,0 0 0,0 0-1,0 0 1,0 0 0,0 0-1,-1 0 1,1 0 0,0 0 0,-1 0-1,1 0 1,-1 0 0,0 1-1,-5 14-88,-17 38 91,17-41 115,1-1 0,0 1 0,0-1 1,1 1-1,1 1 0,0-1 0,-1 20 0,4-30-42,1 1-1,-1-1 1,1 1-1,0-1 0,0 0 1,2 7-1,-3-9-14,1 0 1,-1 0-1,1 0 1,-1 0-1,1 0 0,-1 0 1,1-1-1,0 1 0,-1 0 1,1 0-1,0 0 1,0-1-1,-1 1 0,1 0 1,0-1-1,0 1 0,0 0 1,0-1-1,0 1 0,0-1 1,0 0-1,0 1 1,2-1-1,3-1 95,0-1 0,0 0 0,0-1 0,0 0 0,-1 0 1,7-4-1,-6 3-70,86-59 246,0 1-266,-70 46-83,-14 10 56,-1 0-1,13-6 0,-18 11-11,0 0 0,0 0 1,-1 1-1,1-1 0,0 0 0,0 1 1,0 0-1,-1-1 0,1 1 0,0 0 1,0 0-1,0 0 0,0 0 0,0 0 1,0 0-1,-1 1 0,4 0 0,-3 0 0,-1 0 0,0-1 0,0 1 0,0 0 0,0 0 0,0 0 0,0 0 0,0 0 0,-1 0 0,1 1 0,0-1 0,0 0 0,-1 0 0,1 0 0,-1 1 0,1-1 0,-1 0 0,0 1 0,1-1 0,-1 0 0,0 1 0,0-1 0,0 1 0,0-1 0,0 2 0,0 3-32,1 32 82,-1 0 1,-11 72-1,7-71 24,-17 86 75,15-94-97,2-6 15,-1 1 1,-1-1-1,-2 0 1,-1-1-1,-16 35 1,8-29 63,-1-2 0,-1 0 0,-26 29 0,37-49-76,0 0 0,0 0-1,-1-1 1,1 0 0,-2 0 0,1-1 0,-1-1 0,0 1 0,0-1 0,-1-1 0,-12 4 0,14-6-13,0 0 1,-1-1-1,1 1 1,-1-2-1,1 0 1,-1 0-1,1 0 1,0-1-1,-1-1 1,1 1-1,0-2 1,0 1-1,-14-7 1,12 5-11,-1-2 0,1 0 1,1 0-1,-1-1 0,-16-14 1,24 19-16,1 0 0,0-1 0,0 1 0,0-1-1,0 1 1,0-1 0,1 0 0,-1 0 0,1 1 0,0-1 0,0 0 0,-2-5 0,3 6 1,0-1 1,0 0-1,0 1 0,0-1 1,1 1-1,-1 0 0,0-1 0,1 1 1,0-1-1,0 1 0,0 0 1,0-1-1,0 1 0,0 0 0,0 0 1,1 0-1,-1 0 0,3-3 1,3-2-26,1 0 1,0 0 0,0 1-1,1 0 1,0 0 0,16-7-1,134-60 68,-87 41-38,126-70 18,-131 65-26,211-120-640,-195 108 256</inkml:trace>
</inkml:ink>
</file>

<file path=ppt/ink/ink3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8:03.4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 4736,'0'0'45,"0"0"0,0 0 1,0 0-1,0 0 0,1 0 0,-1 0 0,0 0 1,0 0-1,0 0 0,0 0 0,0 0 1,0 0-1,0 0 181,0 0-181,0 0 0,0 0 0,0 0 1,0 0-1,0 0 0,0-1 0,1 1 1,-1 0-1,0 0 0,0 0 0,0 0 0,0 0 1,0 0-1,0 0 0,0 0 0,0 0 1,0 0-1,0 0 0,0 0 0,0 0 0,0-1 1,0 1-1,0 0 0,0 0 0,0 0 1,0 0-1,-1 0 0,1 0 0,16-1 1126,22 2-30,53 8-551,-1 3 0,98 28 1,-162-32-265,27 11-1,11 4-3227,-63-23 2750,0 0 1,0 1-1,0-1 1,-1 0-1,1 0 0,0 0 1,0 0-1,0 0 1,-1 0-1,1 0 0,0 0 1,0-1-1,1 1 0,4-7-3442</inkml:trace>
</inkml:ink>
</file>

<file path=ppt/ink/ink3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8:03.7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66 17 4064,'-57'-17'1504,"52"17"-1184,2 0 64,16 0-384,13 0-160,13 5 96,11-1-2432</inkml:trace>
</inkml:ink>
</file>

<file path=ppt/ink/ink3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8:05.6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299 85 2144,'0'-2'386,"0"0"0,0 0 0,0 0 0,0 0 0,1 1 0,-1-1-1,0 0 1,1 0 0,-1 0 0,2-3 0,-1 4-275,-1 0 0,1 0 0,-1 0-1,0 0 1,1-1 0,-1 1 0,0 0 0,0 0-1,0-1 1,0 1 0,0 0 0,0 0 0,0-1-1,0 1 1,-1 0 0,1 0 0,-1 0 0,1-1-1,0 1 1,-1 0 0,0 0 0,1 0 0,-1 0-1,0 0 1,-1-2 0,0 0-43,-1 0 0,1 1 0,-1-1 0,0 1-1,0-1 1,0 1 0,-4-2 0,5 3-59,-1 0 0,0 0 1,0 0-1,1 0 0,-1 1 0,0-1 0,0 1 0,0 0 1,0 0-1,1 0 0,-5 1 0,-32 7-27,35-7 6,-13 3 17,1 2 1,-1 0-1,-26 14 1,33-15 48,1 1 0,-1 0 0,1 1 0,1 0-1,0 0 1,0 1 0,-8 8 0,14-13-10,0 0 0,-1 1-1,1-1 1,1 0 0,-1 1-1,0-1 1,1 1-1,0-1 1,0 1 0,0 0-1,0 0 1,1-1 0,-1 1-1,1 5 1,0-4 22,1 1 0,0-1 0,0 0 0,0 0 0,1 0 0,-1 0 0,1 0 0,0-1 0,5 8 0,-1-3 47,0 0-1,0-1 0,1 0 0,1-1 0,-1 1 1,1-1-1,0-1 0,0 0 0,18 10 1,-16-11-20,-1 0 0,1-1 0,0 0 0,0-1 0,0 0 0,0-1 0,1 0 1,19 1-1,-22-3-3,0-1 0,1 0 0,-1 0 0,0-1 0,0 0 1,0 0-1,0-1 0,0 0 0,0 0 0,-1-1 0,13-7 1,60-41 109,125-57 0,-137 81-183,17-7-50,-83 34 22,-1 1 1,1-1-1,-1 1 1,0-1 0,1 1-1,-1-1 1,1 1 0,-1 0-1,1 0 1,0 0 0,-1 0-1,1 0 1,-1 0 0,1 0-1,-1 1 1,1-1-1,-1 0 1,1 1 0,-1-1-1,0 1 1,1 0 0,-1-1-1,1 1 1,-1 0 0,1 1-1,3 2-1,0 0 0,-1 1-1,0-1 1,6 10 0,-5-8 1,-4-5 529,-2 0-455,0-1 0,1 0 1,-1 1-1,0-1 1,1 1-1,-1-1 0,0 0 1,0 1-1,1-1 1,-1 0-1,0 0 0,0 0 1,0 0-1,1 0 1,-1 0-1,0 0 0,-1 0 1,-56-14 355,36 7-434,0 2-1,-1 0 0,0 2 1,-25-1-1,37 3-89,0 2 0,0 0-1,-1 0 1,1 1 0,0 0-1,-13 5 1,19-5 67,1 0 0,-1 0-1,0 0 1,1 1 0,0 0 0,0 0 0,0 0-1,0 1 1,0-1 0,0 1 0,1 0 0,0 0-1,0 0 1,0 0 0,0 1 0,-2 4 0,2-2 32,1-1 0,0 0 1,0 1-1,1 0 1,-1-1-1,1 1 0,1 0 1,-1 0-1,1 0 1,1-1-1,-1 1 0,1 0 1,0 0-1,0-1 1,1 1-1,0-1 1,0 1-1,1-1 0,0 0 1,4 7-1,-6-11 35,0 0-1,1 0 0,-1 0 1,1-1-1,-1 1 0,1 0 1,0-1-1,0 1 0,0-1 1,0 0-1,0 1 0,0-1 1,0 0-1,0 0 0,0-1 1,3 2-1,-1-1 35,-1-1 0,1 0 0,0 1 1,0-1-1,-1-1 0,1 1 0,0 0 0,-1-1 1,6-1-1,4-2 62,-1-1 0,0-1 0,0 0 0,18-12 0,1-4-9,-1-2 1,-1 0-1,41-48 1,-25 26-829,-47 49 687,0 0-1,0-1 1,1 1-1,-1 0 1,1 0-1,-1 0 1,1 0-1,0 0 0,0 0 1,1 1-1,-1-1 1,0 4-1,1 3 92,-1 0 1,2 18-1,0-20-70,1 0-1,0 1 1,0-1-1,0 0 1,6 10-1,-7-15 29,0 0-1,1 0 1,-1-1-1,1 1 1,0 0-1,0-1 1,0 1 0,0-1-1,0 1 1,0-1-1,1 0 1,-1 0-1,1 0 1,0-1-1,-1 1 1,6 2-1,-6-4 13,0 1-1,0-1 0,0 0 0,1 0 0,-1 0 0,0 0 0,0 0 0,0 0 1,0-1-1,0 1 0,1 0 0,-1-1 0,0 0 0,0 0 0,0 1 0,0-1 1,-1 0-1,1-1 0,3-1 0,3-3 51,-1-1 1,0 1 0,7-10-1,-9 10-68,97-108 179,-93 104-229,2 0 0,-1 1 0,17-12 0,-27 21 29,1-1-1,-1 1 1,0 0-1,1 0 0,-1-1 1,0 1-1,0 0 1,1 0-1,-1 0 0,0-1 1,1 1-1,-1 0 1,1 0-1,-1 0 0,0 0 1,1 0-1,-1 0 1,0 0-1,1 0 0,-1 0 1,1 0-1,-1 0 1,0 0-1,1 0 1,-1 0-1,1 0 0,-1 0 1,0 0-1,1 0 1,-1 0-1,0 1 0,1-1 1,-1 0-1,1 0 1,-1 1-4,1 0 1,-1 0-1,1 0 1,-1 0 0,1 0-1,-1 0 1,0 0 0,0 0-1,1 1 1,-1-1 0,0 0-1,0 1 1,0 5-22,0-1 0,-1 1 0,-1 8 0,-21 102 76,23-94 312,3-14-3,-3-8-346,1-1 0,-1 0 0,0 0-1,0 0 1,1 0 0,-1 0 0,0 0-1,0 0 1,1 0 0,-1 0 0,0 0-1,0 0 1,0 0 0,1 0 0,-1 0-1,0 0 1,0 0 0,1 0 0,-1 0-1,0 0 1,0-1 0,1 1 0,-1 0-1,0 0 1,0 0 0,0 0 0,0 0-1,1-1 1,-1 1 0,0 0 0,0 0-1,0 0 1,0-1 0,1 1 0,-1 0-1,20-23 52,2 2 0,1 0 0,0 2 0,1 0 0,1 2 0,1 0 0,40-18 0,-63 34-84,0-1-1,1 1 0,-1 0 0,1 0 0,-1 0 0,1 0 0,-1 1 0,1-1 0,0 1 0,-1 0 0,1 0 1,0 0-1,3 1 0,-4 0 12,0 0 1,-1 0-1,1 1 0,-1-1 1,1 0-1,-1 1 0,0 0 1,0-1-1,0 1 0,0 0 1,0 0-1,0 0 1,0 0-1,0 1 0,-1-1 1,1 0-1,1 5 0,0-1 10,10 18 399,30 45-1,-38-63-355,0 1-1,0-1 1,1 0-1,0-1 0,0 1 1,1-1-1,-1 0 0,1-1 1,0 0-1,0 0 1,9 3-1,-13-6-104,-1 0 0,0-1 0,0 1 0,1-1 0,-1 0 0,0 1 0,0-1 0,1 0 0,-1-1 0,0 1 0,1 0 0,-1-1 0,0 1 0,0-1 0,4-1 0,1-1-1329,0-1 0,-1 0 1,9-7-1,-6 4-1126,6-1-3519</inkml:trace>
</inkml:ink>
</file>

<file path=ppt/ink/ink3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8:07.3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24 714 2144,'-1'0'73,"-1"0"0,1 0 0,0 0 1,0 0-1,-1 0 0,1 0 0,0 0 0,0 1 1,0-1-1,-1 1 0,1-1 0,0 1 0,0-1 0,0 1 1,0 0-1,-3 2 3097,10-4-2572,1 1-1,-1-1 0,1-1 1,-1 1-1,0-1 1,0 0-1,9-4 1,2-3-12,19-12 0,-19 9-435,0 0 0,-1-1 0,-1-1 0,0-1 0,-1 0 1,-1-1-1,16-24 0,68-131 202,-52 87-107,49-102 170,-86 169-396,6-17 187,-13 31-219,0 0 1,-1 1 0,1-1-1,-1 0 1,0 1 0,0-1-1,0 0 1,0 1 0,-1-1-1,1 0 1,-2-4 0,2 6-11,0 1 0,0-1 1,-1 1-1,1-1 0,0 1 1,0-1-1,-1 1 0,1-1 1,0 1-1,-1-1 0,1 1 1,-1-1-1,1 1 0,-1-1 1,1 1-1,-1 0 0,1-1 1,-1 1-1,1 0 0,-1 0 1,1-1-1,-1 1 0,1 0 1,-2 0-1,0 0-7,1-1-1,-1 2 1,1-1 0,-1 0-1,1 0 1,0 0 0,-1 1-1,1-1 1,-1 1-1,-1 0 1,-3 2-45,-1 0-1,1 1 0,-7 5 1,7-4 46,0 0 0,1 1 0,-1-1 0,1 1 0,1 0 0,-1 0 0,1 0 1,0 1-1,-5 13 0,-1 5 72,-10 38 0,15-45-13,-42 180 200,8-31 45,8-60 172,30-101-418,-3 9 182,1 1 1,1 0-1,-1 23 1,5-4 261,-1-26-487,0 0-1,-1 0 1,0 0 0,0 0-1,-3 9 1,2 2-76,2-19 95,-1 1 1,0-1-1,0 0 1,0 1 0,0-1-1,0 0 1,0 1 0,0-1-1,0 0 1,-1 1-1,1-1 1,0 0 0,-1 1-1,1-1 1,-1 0-1,0 0 1,1 0 0,-1 1-1,-1 1 1,2-3 15,0 0 1,0-1 0,0 1-1,0 0 1,0 0 0,0 0-1,0 0 1,0 0 0,0 0-1,0 0 1,0 0-1,0 0 1,0 0 0,0 0-1,0 0 1,0 0 0,0-1-1,0 1 1,0 0-1,0 0 1,0 0 0,0 0-1,0 0 1,0 0 0,0 0-1,0 0 1,0 0-1,0 0 1,0 0 0,0 0-1,0-1 1,0 1 0,0 0-1,0 0 1,0 0 0,0 0-1,0 0 1,0 0-1,0 0 1,0 0 0,0 0-1,0 0 1,-1 0 0,1 0-1,0 0 1,0 0-1,0 0 1,0 0 0,0 0-1,0 0 1,0 0 0,0 0-1,0 0 1,0 0 0,0 0-1,0 0 1,-1 0-1,1 0 1,0 0 0,0 0-1,0 0 1,0 0 0,0 0-1,0 0 1,0 0-1,0 0 1,0 0 0,0 0-1,2-10 203,46-76 223,-38 70-391,0 0-1,1 0 0,0 2 0,25-25 0,63-46 69,-70 64-125,1 2 0,35-18 0,-64 36-20,0 1 0,0-1 0,0 1 1,0-1-1,0 1 0,1 0 0,-1 0 1,0 0-1,0-1 0,0 1 0,0 0 0,0 0 1,0 1-1,0-1 0,0 0 0,0 0 1,0 0-1,0 1 0,0-1 0,0 1 0,0-1 1,0 0-1,0 1 0,0 0 0,0-1 1,0 1-1,0 0 0,1 1 0,2 2-11,0 1 0,-1-1-1,0 1 1,5 8 0,2 4 57,3 1 35,1-1 0,0 0 1,2-1-1,-1-1 0,19 13 1,-31-26-10,0 0 1,0 0-1,0-1 1,0 1-1,0-1 1,0 0-1,1 0 1,-1 0-1,0 0 1,1 0-1,-1-1 1,0 0-1,1 1 1,-1-1-1,1-1 1,-1 1-1,0 0 1,1-1-1,-1 0 0,1 1 1,-1-1-1,0-1 1,0 1-1,0 0 1,0-1-1,0 0 1,0 1-1,0-1 1,3-3-1,0 0-23,0-1-1,0 1 0,-1-1 1,1-1-1,-1 1 0,-1-1 1,1 0-1,-1 0 0,-1 0 1,1 0-1,3-10 0,-1-2-71,-1 7 30,4-22 0,-8 31 6,0 0 1,-1 1-1,0-1 0,0 0 0,0 0 0,0 0 0,0 0 0,0 0 0,-1 0 1,1 0-1,-1 1 0,0-1 0,-1-4 0,1 7 0,1-1 0,0 1 0,-1-1 0,1 0 0,0 1 0,-1-1 1,1 1-1,-1 0 0,1-1 0,-1 1 0,1-1 0,-1 1 0,1 0 0,-1-1 0,1 1 0,-1 0 0,0 0 0,1-1 0,-1 1 0,1 0 1,-1 0-1,0 0 0,1 0 0,-1 0 0,0 0 0,1 0 0,-1 0 0,0 0 0,1 0 0,-1 0 0,1 0 0,-1 0 0,0 0 0,0 1 1,-22 13-252,17-10 219,-30 20-51,2 2-1,-51 49 0,83-73 107,1 0-1,-1 0 0,0 0 0,1 0 0,-1 0 0,1 0 0,-1 1 0,1-1 0,0 0 1,0 1-1,0-1 0,0 1 0,1-1 0,-1 1 0,1-1 0,-1 1 0,1 0 0,0-1 1,0 1-1,0-1 0,1 1 0,-1 0 0,0-1 0,1 1 0,0-1 0,0 1 0,-1-1 1,1 1-1,1-1 0,-1 0 0,0 1 0,1-1 0,-1 0 0,1 0 0,1 2 0,3 2 60,0 0-1,1 0 1,-1-1 0,1 0-1,0 0 1,0-1-1,0 0 1,1 0-1,0-1 1,0 0-1,0 0 1,16 3-1,-12-3-3,1-2-1,0 1 0,0-2 0,0 1 0,0-2 1,0 0-1,22-4 0,-23 2-55,64-17-1488,-63 16-1883,23-12 0,-22 8 748</inkml:trace>
</inkml:ink>
</file>

<file path=ppt/ink/ink3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8:08.9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1 162 2720,'11'4'3730,"-7"-2"-3092,1-1-1,0 1 0,0-1 1,10 1-1,-7-2-402,1-1-1,-1 0 1,1-1 0,-1 1-1,0-2 1,0 1 0,0-1-1,0 0 1,0-1 0,0 0-1,-1 0 1,0-1 0,1 0-1,-2 0 1,10-8 0,-7 3-178,-4 6 31,0-1 0,-1 0 1,0 0-1,1-1 1,4-9-1,-8 13-76,0 1 0,-1-1 0,1 0 0,-1 0 0,1 1 0,-1-1 0,0 0 0,0 0 0,1 0 0,-1 1 0,-1-1 0,1 0 0,0 0 0,0 0 0,-1 1 0,1-1 0,-1 0 0,1 0 0,-1 1 0,0-1 0,0 0 0,0 1 0,0-1 0,0 1 1,0-1-1,-1 0 0,0 0-46,1 0 1,-1 1-1,1-1 1,-1 1-1,0-1 1,0 1-1,1 0 1,-1 0-1,0-1 0,0 1 1,0 1-1,0-1 1,0 0-1,-1 0 1,1 1-1,-4-1 1,3 1-1,-1 0 1,0 0 0,1 0-1,-1 1 1,1 0-1,-1-1 1,0 1-1,1 1 1,-5 1-1,-2 2-57,1 0 0,0 0 0,0 1 0,1 1 0,0-1 0,-9 10 0,12-12 126,0 1-1,1 1 0,-1-1 1,1 1-1,0-1 0,1 1 1,-1 0-1,1 1 0,1-1 1,-1 0-1,1 1 0,0 0 1,0-1-1,1 1 0,0 0 1,0 0-1,0 0 0,1 0 1,0 0-1,1 0 1,0 0-1,0-1 0,0 1 1,3 8-1,-1-6 89,0 0 1,0 0-1,1 0 0,0-1 0,0 0 1,10 14-1,-12-20-67,0 0-1,0 0 1,0 0-1,0 0 1,0 0-1,1 0 1,-1 0-1,0-1 1,1 1-1,-1-1 1,1 0-1,0 1 1,-1-1 0,1-1-1,0 1 1,0 0-1,0-1 1,0 1-1,0-1 1,-1 0-1,1 0 1,0 0-1,0 0 1,0-1-1,0 1 1,3-2 0,22-7 234,-1-1 1,41-22 0,4-2-81,-10 6-99,-1-2-1,-1-3 1,80-58 0,-123 78-175,-10 7 4,0 1 1,-1 0-1,1 0 0,9-3 0,-15 8 48,-1 0 0,0 0 0,1 0 0,-1 0 1,0 1-1,1-1 0,-1 0 0,0 0 0,1 0 0,-1 1 0,0-1 0,0 0 0,1 0 0,-1 1 0,0-1 0,0 0 0,1 1 0,-1-1 0,0 0 1,0 1-1,0 0 0,1 0-25,3 4 40,-1 1-1,0 0 0,-1 0 0,0 0 0,1 0 0,-2 0 0,3 11 0,-3-10 6,1 1 1,0 0-1,1 0 1,6 13-1,-5-14 92,0 0 0,1-1 1,0 1-1,0-1 0,0 0 0,1 0 0,0-1 0,10 8 0,-12-10-37,-1-1-1,1 0 0,0-1 1,-1 1-1,1-1 0,0 0 1,0 1-1,0-2 0,0 1 1,0 0-1,0-1 0,0 0 1,0 0-1,0 0 0,0 0 0,0-1 1,0 1-1,8-4 0,3 1 78,-13 3-204,1 0 0,-1-1 1,1 1-1,-1-1 0,1 0 1,-1 0-1,1 1 0,-1-2 1,1 1-1,-1 0 0,0 0 1,0-1-1,0 1 0,3-3 0,-5 4 14,0 0-1,0-1 0,0 1 0,0 0 0,0 0 0,1 0 0,-1 0 0,0 0 0,0 0 0,0 0 0,0-1 0,0 1 0,0 0 0,0 0 0,0 0 1,0 0-1,0 0 0,0-1 0,0 1 0,0 0 0,0 0 0,0 0 0,0 0 0,0 0 0,0 0 0,0-1 0,0 1 0,0 0 0,0 0 1,-1 0-1,1 0 0,0 0 0,0 0 0,0 0 0,0-1 0,0 1 0,0 0 0,0 0 0,0 0 0,0 0 0,-1 0 0,1 0 0,-7-2-2635,2 1-1381,-4-3 1843</inkml:trace>
</inkml:ink>
</file>

<file path=ppt/ink/ink3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8:09.3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815 3 4160,'-2'-1'179,"-1"1"-1,1-1 1,0 1 0,-1 0-1,1 0 1,-1 0 0,1 0-1,0 0 1,-1 0 0,1 1 0,0-1-1,0 1 1,-1 0 0,1-1-1,-3 3 1,-37 20 1059,25-13-594,-82 51 1500,-45 24-53,94-60-1791,1 3 0,-65 49 1,72-43-106,0 2 0,3 1 0,1 3 1,-39 52-1,76-91-304,-3 4-164,0 1 0,1 0-1,-4 8 1,6-13 176,1 0 0,0 0 1,-1 0-1,1 0 0,0 0 1,0 0-1,-1 0 1,1 0-1,0 0 0,0 0 1,0 0-1,0 0 0,1 1 1,-1-1-9,0-1 0,1 1 0,-1-1 0,0 0 1,1 1-1,-1-1 0,0 1 0,1-1 0,-1 0 1,0 1-1,1-1 0,-1 0 0,1 0 0,-1 1 1,1-1-1,-1 0 0,1 0 0,-1 1 0,1-1 1,-1 0-1,1 0 0,-1 0 0,1 0 0,-1 0 1,1 0-1,-1 0 0,1 0 0,0 0 0,3-1-308,0 1 0,0-1-1,0 0 1,0 0 0,7-3-1,35-17-3388</inkml:trace>
</inkml:ink>
</file>

<file path=ppt/ink/ink3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8:22.3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175 690 2144,'4'-3'9397,"-5"2"-9388,0 1 0,-1 0 0,1 0 1,-1 0-1,1 0 0,-1 0 0,1 0 0,-1 0 0,1 0 1,-1 1-1,-2 0 0,-7 1 201,3-1-149,0 1 1,1 0-1,-1 1 0,0 0 1,1 0-1,0 0 0,-11 8 1,10-7 162,-1 1-128,1 1 0,1 0 0,-1 0 0,-10 11 0,16-13-35,0-1 1,-1 1-1,1 0 1,1 1-1,-1-1 1,0 0-1,1 0 1,0 1-1,0-1 1,0 0-1,1 1 1,0 8 0,1-1 83,0 1 0,2-1 1,0 1-1,0-1 0,1 0 1,0 0-1,9 16 0,-11-26-84,-1 1-1,1-1 1,0 1-1,0-1 1,1 0-1,-1 1 1,0-1-1,1-1 1,0 1-1,-1 0 1,1 0-1,0-1 1,0 0-1,0 1 1,0-1-1,0 0 1,0-1-1,0 1 1,0 0-1,0-1 1,0 0-1,0 1 1,0-1-1,1-1 1,-1 1-1,0 0 1,0-1-1,6-1 1,25-13 70,38-21 0,3-2-169,77-24 420,-56 25-327,-79 29 41,-1 0 0,18-12 0,-33 20-98,-1-1 0,0 1 0,1 0 1,-1 0-1,0-1 0,1 1 0,-1 0 0,0 0 0,1-1 0,-1 1 0,0 0 1,0-1-1,1 1 0,-1 0 0,0-1 0,0 1 0,0-1 0,0 1 0,1 0 0,-1-1 1,0 1-1,0-1 0,0 1 0,0 0 0,0-1 0,0 1 0,0-1 0,0 1 0,0 0 1,0-1-1,0 1 0,-1-1 0,1 1 0,0-1 0,0 1-15,-1-1 0,1 1 0,0 0 0,-1-1 0,1 1 0,-1 0 0,1-1 0,-1 1 0,1 0 0,-1 0 1,1-1-1,-1 1 0,1 0 0,-1 0 0,1 0 0,-1 0 0,1 0 0,-1 0 0,1 0 0,-1 0 0,1 0 0,-1 0 0,1 0 0,-1 0 0,1 0 0,-1 0 0,1 0 0,-1 1 0,1-1 0,-1 0 0,-8 4 9,0 1-1,0 0 1,1 0-1,0 1 0,0 0 1,0 0-1,1 1 1,-1 0-1,-9 13 1,13-14 14,1-1 1,0 1 0,0-1-1,0 1 1,0 0 0,1 0 0,0 0-1,1 1 1,-1-1 0,1 0-1,-1 10 1,2-12 5,0 0 0,0 1-1,1-1 1,-1 1 0,1-1 0,0 0 0,0 0 0,0 1 0,1-1-1,-1 0 1,1 0 0,0 0 0,1-1 0,-1 1 0,0 0-1,1-1 1,3 4 0,-3-3 24,1-1-1,-1 0 1,1 0-1,0 0 1,-1-1-1,1 1 1,0-1-1,1 0 1,-1 0-1,0 0 1,1-1-1,-1 1 1,1-1-1,-1 0 1,1 0-1,-1-1 1,1 0-1,0 1 1,-1-1-1,1-1 0,-1 1 1,1-1-1,0 0 1,-1 0-1,1 0 1,-1 0-1,0-1 1,6-2-1,2-3 57,1 1-1,-1-2 1,-1 1-1,20-17 1,38-44-62,1-1 48,-45 49-60,-2-2 1,0-1 0,-2-1-1,-1 0 1,0-2 0,-2 0-1,18-34 1,23-65 44,42-76-137,-87 176 68,0 2-8,0 0 1,-2-1-1,-1-1 0,13-39 1,-22 55-106,0 0 0,0 0 1,0-18-1,-2 27 108,0 0 0,0-1-1,0 1 1,0 0 0,0 0 0,0 0-1,0 0 1,0 0 0,0 0 0,0-1 0,0 1-1,0 0 1,0 0 0,0 0 0,0 0-1,0 0 1,0 0 0,-1-1 0,1 1-1,0 0 1,0 0 0,0 0 0,0 0-1,0 0 1,0 0 0,0 0 0,0 0 0,-1 0-1,1 0 1,0-1 0,0 1 0,0 0-1,0 0 1,0 0 0,0 0 0,0 0-1,-1 0 1,1 0 0,0 0 0,0 0 0,0 0-1,-8 3-209,-11 10 91,14-9 46,-70 55 191,62-48-144,1 1 0,0 0 1,1 0-1,0 2 0,1-1 0,0 1 0,-13 28 1,2 4 44,-21 62 1,22-48-25,2 1 0,3 0 0,-7 68 0,21-122 16,0-1 0,1 1 0,0-1 0,0 1 0,1-1 0,0 0 0,0 1 0,1-1 0,-1 0 0,1 0 0,1 0 0,-1 0 0,1 0 0,0 0 0,0-1 0,1 1 0,7 8 0,-4-5 61,1-1 0,0 0 1,0-1-1,1 0 0,0 0 0,0-1 1,0 0-1,1 0 0,0-1 0,0-1 1,0 1-1,1-2 0,11 3 1,-6-2 40,0-1 0,1-1 0,-1 0 0,1-2 0,-1 0 0,1 0 0,-1-2 0,19-3 0,-28 3-79,0 1-1,-1-1 1,1-1 0,0 1 0,-1-1 0,0-1 0,0 1 0,0-1-1,0 0 1,0 0 0,-1-1 0,0 1 0,9-11 0,3-5 116,-15 18-125,1 0 0,-1 0-1,0-1 1,1 0 0,-2 1 0,1-1-1,0 0 1,0 0 0,-1 0 0,1 0-1,-1 0 1,0 0 0,0 0 0,0 0 0,-1 0-1,2-7 1,-2 0-66,-1-1-1,0 1 1,0 0 0,-1 0-1,-2-10 1,3 18 48,0 0 0,1 0 0,-1 1 0,0-1 0,0 0 0,0 0 0,0 1 0,0-1 0,-1 1 0,1-1 0,0 1 0,-1-1 0,1 1 0,-3-2 0,3 3-12,-1-1 0,1 1 0,-1-1 0,1 1 0,-1-1 0,1 1 0,-1 0 0,1 0 0,-1 0 0,1 0 0,-1 0 0,1 0 0,-1 0 0,1 1 0,-1-1 1,1 0-1,-1 1 0,1 0 0,-1-1 0,1 1 0,-2 1 0,-8 3-5,0 1 1,1 1-1,0-1 0,0 2 1,1-1-1,-10 12 1,17-17 15,0 0 1,0 0-1,0 1 0,1-1 1,0 1-1,-1-1 1,1 1-1,0-1 0,0 1 1,0 0-1,0-1 1,1 1-1,-1 0 0,1 5 1,0-3-4,0-1-1,0 1 1,1-1 0,0 1 0,0-1 0,0 0 0,1 1 0,2 6-1,1-2 9,0-1 0,1 1 0,0-1 0,0 0-1,0 0 1,1 0 0,13 10 0,-11-10 71,-4-4-44,-1-1 1,1 1-1,-1-1 1,9 5-1,-11-7-18,1 0 0,-1-1 0,0 1 0,0-1 0,0 1 0,1-1 0,-1 0 0,0 0 0,0 0 0,1 0 0,-1 0 0,0 0 0,0-1 0,1 1 0,2-2 0,-3 1 12,1 1-12,0-1-1,0 0 0,0 0 0,0 0 0,0 0 0,-1-1 0,1 1 1,0-1-1,-1 0 0,1 0 0,-1 0 0,1 0 0,-1 0 1,3-4-1,61-65 269,-51 55-291,0 2 1,2 0-1,25-18 0,-34 26-48,-4 3 50,1 1 0,-1 0 0,0 0 0,1 0 0,-1 0 0,1 1 0,0 0 0,-1 0 0,1 0 0,9 0 0,5 0-20,28 4 0,-7-1 25,-35-2-36,4 0 273,-9-1-224,0 1-1,0 0 1,0 0-1,0-1 1,0 1-1,0 0 1,0 0-1,0-1 0,0 1 1,0 0-1,0 0 1,0 0-1,0-1 1,-1 1-1,1 0 1,0 0-1,0-1 1,0 1-1,0 0 1,0 0-1,-1 0 0,1 0 1,0-1-1,0 1 1,0 0-1,-1 0 1,1 0-1,0 0 1,0 0-1,-1 0 1,1 0-1,0 0 1,0-1-1,-1 1 0,1 0 1,-1 0-1,-2-1-7,0 0 0,0 0-1,0 0 1,0 0 0,-1 0-1,1 1 1,0 0 0,0-1 0,-5 2-1,-34 1-235,37-1 217,-9 0-5,0 1 1,0 1-1,0 0 0,1 1 1,-1 1-1,1 0 1,-23 13-1,28-14 19,1 1 0,0 0-1,0 0 1,1 0-1,0 1 1,0 0 0,0 0-1,1 0 1,-1 1 0,2 0-1,-1 0 1,1 0 0,0 1-1,-5 12 1,8-15 20,-1 1 0,1 0 0,0 0 0,0 0 0,1 0 0,0 11 0,1-15-11,-1 0 0,0 0 0,1 0 0,-1 0-1,1 0 1,0 0 0,-1 0 0,1 0 0,2 4-1,-2-6 0,0 1-1,0 0 1,-1 0-1,1 0 0,0-1 1,0 1-1,0-1 0,0 1 1,0 0-1,-1-1 1,1 1-1,0-1 0,0 0 1,1 1-1,-1-1 1,0 0-1,0 0 0,0 1 1,0-1-1,2 0 0,3-1 9,1 1-1,0-1 0,0-1 0,-1 1 0,1-1 0,9-4 0,39-20 188,-39 18-155,116-66 151,-121 67-163,0 0 1,0-1-1,0 0 1,-1-1-1,0 0 1,-1 0 0,0-1-1,-1-1 1,9-12-1,-7 6-4,0 0-1,-2 0 1,0-1-1,-1 0 1,8-33-1,0-21-40,9-145 0,-23 204 33,-1 0-1,0 0 1,-5-24-1,4 31-60,0 0 1,-1 0-1,0 1 0,0-1 0,0 1 0,-1 0 1,1-1-1,-1 1 0,-1 0 0,-5-6 0,9 10 29,-1 0 0,1 0-1,-1 1 1,0-1-1,0 0 1,1 1-1,-1-1 1,0 1 0,0-1-1,0 1 1,1-1-1,-1 1 1,0 0-1,0-1 1,0 1 0,0 0-1,0 0 1,0 0-1,0 0 1,0-1 0,0 1-1,0 0 1,0 1-1,0-1 1,-1 0-1,0 1 3,0 0 0,1 0 0,-1 0 0,0 0 0,1 0 0,-1 0 0,1 0 0,-1 1 0,1-1 0,0 1 0,-3 2 0,-1 4-18,0-1 1,1 1 0,0 1-1,-4 11 1,-6 20 2,3 0-1,1 1 1,2 1-1,2-1 1,-1 64-1,7-94 36,1 0 0,0 0-1,1 0 1,0 0-1,1 0 1,0 0-1,1-1 1,0 1 0,0-1-1,1 0 1,1 0-1,0-1 1,12 16-1,-5-9 48,2-1 0,0-1 0,1 0 0,0-1 0,1-1 0,25 15 0,-37-24-73,1 0-1,1 0 1,-1 0 0,0-1 0,1 0 0,-1 0 0,1 0 0,0-1-1,0 0 1,-1 0 0,1-1 0,9 0 0,-11-1-646,0 0 1,-1 0-1,1 0 0,0-1 1,0 1-1,6-4 1,0-1-2462,1 5-2900</inkml:trace>
</inkml:ink>
</file>

<file path=ppt/ink/ink3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8:22.8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16 2720,'-11'-11'891,"-4"7"2559,28 23-842,-10-15-2308,0-1-1,0 1 0,0-1 1,1 0-1,-1 0 1,1 0-1,0 0 1,0 0-1,0-1 1,0 0-1,0 0 1,7 2-1,6 2 121,0-2 0,18 3 1,-23-4-210,103 14 442,2-5-1,136-2 0,-239-10-1040,24-4-1,-7-3-4609,-24-2-2442</inkml:trace>
</inkml:ink>
</file>

<file path=ppt/ink/ink3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8:23.3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59 4800,'0'-1'133,"0"1"0,0-1 0,10-12 10694,5 3-9845,-13 10-1105,-1-1 0,1 0 0,-1 0 0,0 0 0,1 1 0,-1-1 0,0 0 0,0-1 0,0 1 0,1 0-1,-1 0 1,0 0 0,-1-1 0,3-2 0,2-4-3893,4 0 1126</inkml:trace>
</inkml:ink>
</file>

<file path=ppt/ink/ink3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8:23.9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8 2976,'-3'0'179,"3"0"-127,-1 0 0,1 0 1,-1 0-1,1 0 0,0 0 0,-1 0 1,1 0-1,-1-1 0,1 1 1,0 0-1,-1 0 0,1 0 1,-1 0-1,1-1 0,0 1 1,-1 0-1,1 0 0,0-1 1,-1 1-1,1 0 0,0-1 1,-1 1-1,0-4 3024,19 21-324,-7-11-2455,-1 0 0,1-1 0,-1 0 0,1 0 0,1-1 0,-1-1 0,0 0 1,1 0-1,0-1 0,0-1 0,20 1 0,9-3 67,82-13 1,6-11-3965,-67 11 1232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8:58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243 873 1984,'-8'5'7781,"22"-24"-6959,0-1 0,12-25 0,-5 8-301,5-6-185,-2-2 0,20-50 0,24-76-32,-40 92-160,46-112 416,-23 69 0,-50 122-577,-1-1 1,0 1 0,0-1-1,1 1 1,-1-1 0,0 1-1,0-1 1,0 1 0,0-1-1,0 0 1,0 1 0,0-1-1,0 1 1,0-1 0,0 0 0,0 1-1,0-1 1,0 0 0,-7 5-379,3 0 311,1-1 0,0 1 0,0 0-1,-4 8 1,-23 55 17,-26 87 0,-21 49 116,-52 44 596,119-230-543,-2 5-2,-94 163 427,-13-12 141,98-144-370,16-20 50,-1-1 1,0 0-1,-12 11 0,18-19-336,0 0 0,0 0 0,0 0-1,0 0 1,0 0 0,0 0 0,0 0 0,0 0-1,0-1 1,0 1 0,0 0 0,0 0 0,0 0-1,0 0 1,0 0 0,0 0 0,0 0 0,0 0 0,0 0-1,-1-1 1,1 1 0,0 0 0,0 0 0,0 0-1,0 0 1,0 0 0,0 0 0,0 0 0,0 0-1,0 0 1,-1 0 0,1 0 0,0 0 0,0 0-1,0 0 1,0 0 0,0 0 0,0 0 0,0 0 0,0 0-1,-1 0 1,1 0 0,0 0 0,0 0 0,0 0-1,0 0 1,0 0 0,0 0 0,0 0 0,0 0-1,-1 0 1,1 0 0,0 0 0,0 0 0,0 1-1,0-1 1,0 0 0,0 0 0,5-14 187,20-21-59,-18 26-125,215-235-113,-190 211 30,-3 5 66,1 1-1,0 1 0,38-23 1,156-75-62,-201 114-22,-5 1-138,17-10 0,-22 13 140,-26 13-344,5-3 460,0 0 0,0 0-1,-8 7 1,-10 5-20,23-14-11,0-1 0,0 1 0,1 0 0,-1 0 1,1 0-1,-1 0 0,1 0 0,0 0 0,0 1 0,0-1 0,0 1 0,0-1 0,1 1 0,-3 5 0,3-5 0,0-1 0,1 1 0,-1 0 0,1 0 0,0-1 0,0 1 0,0 0-1,0 0 1,0 0 0,0-1 0,1 1 0,0 0 0,-1-1 0,1 1 0,0 0-1,0-1 1,2 4 0,-1-3 49,-1 0 0,1 0 0,0 0 0,0 0 0,0-1 0,1 1 0,-1 0-1,5 3 1,-5-5-1,-1 0-1,1 0 1,-1 0-1,1 0 1,0-1-1,-1 1 1,1 0-1,0-1 1,0 1-1,0-1 1,0 0-1,-1 0 1,1 1-1,0-1 1,0-1-1,0 1 1,0 0-1,2-1 1,3 0 85,0-1 0,0-1 0,-1 1 0,1-1 1,-1 0-1,9-6 0,-12 7-113,0 0 0,-1 0 0,1 0 0,0 0 0,-1-1 0,0 1-1,1-1 1,-1 0 0,0 0 0,0 0 0,-1 0 0,1 0 0,-1 0 0,3-6 0,-4 8-12,0 0-1,1-1 1,-1 1-1,0 0 1,0 0-1,0-1 1,0 1 0,0 0-1,-1-1 1,1 1-1,0 0 1,-1 0-1,1 0 1,0-1 0,-1 1-1,0 0 1,1 0-1,-1 0 1,0-2-1,-20-16 87,10 10-169,10 9 70,-3-3-28,-13-5-71,5 1 1,25 3 130,24-3-131,55-9 88,-76 14-33,1 1 0,-1 0 0,25 3 0,-36-2 50,-1 1-1,1 0 0,0 0 0,-1 0 1,1 0-1,0 1 0,-1-1 0,0 1 0,1 0 1,-1 1-1,0-1 0,0 1 0,0 0 1,0 0-1,-1 0 0,1 0 0,-1 0 1,0 1-1,0 0 0,0 0 0,0 0 0,-1 0 1,0 0-1,0 0 0,2 5 0,6 17 158,8 19 69,-17-42-189,1 0-1,-1 0 1,1 0-1,0-1 0,0 1 1,0-1-1,0 1 1,1-1-1,-1 0 1,1 0-1,3 3 0,-3-4-111,1 1-1,-1-1 0,1 0 0,0 0 1,-1 0-1,1 0 0,0-1 0,0 0 0,0 1 1,-1-1-1,1-1 0,0 1 0,4-1 1,8-3-2203,29-9 1,-31 9 1016,35-13-5285,3 1 2043</inkml:trace>
</inkml:ink>
</file>

<file path=ppt/ink/ink3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8:25.4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48 2144,'1'-2'253,"-1"1"0,0-1 1,1 0-1,-1 0 0,1 0 0,-1 1 1,1-1-1,0 0 0,0 1 0,0-1 1,0 0-1,0 1 0,0-1 0,0 1 0,1 0 1,-1-1-1,0 1 0,1 0 0,-1 0 1,1 0-1,0 0 0,7-5 4186,-13 21-3457,-23 32 1156,27-47-2105,0 0 1,0 1-1,0-1 0,-1 0 0,1 1 0,0-1 1,0 0-1,0 0 0,-1 1 0,1-1 0,0 0 1,0 0-1,-1 0 0,1 1 0,0-1 0,0 0 1,-1 0-1,1 0 0,0 0 0,-1 0 0,1 0 0,0 1 1,0-1-1,-1 0 0,1 0 0,0 0 0,-1 0 1,1 0 4,-1-1 0,1 1 0,0 0 1,0-1-1,0 1 0,0 0 0,0 0 1,0-1-1,0 1 0,0 0 0,0 0 0,0-1 1,0 1-1,0 0 0,0-1 0,0 1 1,0 0-1,0 0 0,1-1 0,-1 1 0,0 0 1,0 0-1,0-1 0,0 1 0,0 0 1,1 0-1,-1-1 0,0 1 0,0 0 1,0 0-1,1 0 0,-1 0 0,0-1 0,2 0 44,-1-1 0,0 0 0,0 0 0,0 1 0,-1-1 0,1 0 0,1-4 0,-2 4-53,1 0-1,0 0 1,0 0-1,-1 0 1,1 0-1,1 0 1,-1 0-1,2-3 0,1 1 27,-3 3-40,0 0 0,0 0 0,1 0 0,-1-1 1,0 1-1,0 0 0,0-1 0,-1 1 0,1-1 0,0 0 1,0 1-1,-1-1 0,1-3 0,-1 5-74,-5 8-4794</inkml:trace>
</inkml:ink>
</file>

<file path=ppt/ink/ink3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0:19.9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3778 42 576,'0'0'8,"0"0"1,0 0-1,0 0 0,0 0 1,0 0-1,0-1 0,0 1 1,0 0-1,0 0 0,0 0 0,0 0 1,0 0-1,0 0 0,0 0 1,0 0-1,0 0 0,0 0 1,0-1-1,0 1 0,0 0 1,0 0-1,0 0 0,0 0 1,0 0-1,0 0 0,0 0 0,1 0 1,-1 0-1,0 0 0,0 0 1,0 0-1,0 0 0,0 0 1,0 0-1,0 0 0,0-1 1,0 1-1,0 0 0,0 0 1,1 0-1,-1 0 0,0 0 1,0 0-1,0 0 0,0 0 0,0 0 1,0 0-1,0 0 0,0 0 1,0 0-1,0 0 0,1 0 1,-1 0-1,0 1 0,0-1 1,0 0-1,0 0 0,0 0 17,0 0 0,0 0 0,-1 1 0,1-1 0,-7-1 6192,5-3-5150,2 3-1072,0 1 0,0 0 0,0 0 1,0 0-1,0-1 0,0 1 0,0 0 0,0 0 0,-1 0 0,1 0 0,0 0 0,0-1 0,0 1 0,0 0 0,0 0 0,-1 0 0,1 0 0,0 0 0,0 0 0,0-1 0,0 1 0,-1 0 1,1 0-1,0 0 0,0 0 0,0 0 0,0 0 0,-1 0 0,1 0 0,0 0 0,0 0 0,0 0 0,-1 0 0,1 0 0,0 0 0,0 0 0,0 0 0,-1 0 0,1 0 0,0 0 1,0 0-1,0 1 0,0-1 0,-1 0 0,1 0 0,0 0 3,0 0 0,0 0 0,0 0 1,0 1-1,0-1 0,0 0 0,0 0 1,-1 0-1,1 0 0,0 0 0,0 0 0,0 0 1,0 0-1,0 0 0,0 0 0,0 0 1,-1 1-1,1-1 0,0 0 0,0 0 1,0 0-1,0 0 0,0 0 0,-1 0 0,1 0 1,0 0-1,0 0 0,0 0 0,0 0 1,0 0-1,0 0 0,-1 0 0,1-1 0,0 1 1,0 0-1,0 0 0,0 0 0,0 0 1,0 0-1,0 0 0,-1 0 0,1 0 1,0 0-1,0 0 0,0 0 0,0-1 0,0 1 1,0 0-1,0 0 0,0 0 0,0 0 1,0 0-1,0 0 0,0-1 0,-1 1 0,1 0 1,0 0-1,0 0 0,0 0 0,0 0 1,0 0-1,0-1 0,0 1 0,0 0 0,-2-3 32,1 4 5,0-1-1,0 1 1,-1-1-1,1 0 1,0 1-1,0-1 1,0 0-1,-1 0 1,1 0-1,0 0 1,0 0-1,-1 0 1,-1-1-1,-19 0-79,10 5 182,-3 0-157,-22 1 575,-39-5 559,29-10-527,1 4 74,18 5-330,22 1-266,1 0 0,0 0 0,-1-1 0,-9-1 0,10 1-47,0 0-1,-1 1 1,1 0-1,-10 1 0,-9 0 46,10-4-140,13 3 79,0-1 1,1 1 0,-1-1-1,0 1 1,0 0 0,0 0-1,0 0 1,0-1-1,1 1 1,-1 0 0,0 0-1,0 0 1,0 0 0,-2 1-1,1-1 2,0 1 0,0-1-1,0 0 1,-1 0 0,1 0 0,0 0-1,-1 0 1,1 0 0,0-1-1,0 1 1,0-1 0,-3 0 0,-14-3 267,2 7-169,-48 0 95,55-2-24,-12-2-31,-2 0 94,17 1-177,1 0 1,-1 0 0,-10-3-1,-40 0 5,48 2-3,-1 0 0,-12 0 0,-18-1 156,30 0-339,7 2 90,0-1 0,0 1 0,0-1 0,1 1 0,-1 0 0,0 0 0,0 0 0,-4 1 0,-2 0 43,-1 0 0,0 0 1,-15-2-1,13 0-13,0 1-1,-16 2 0,7 1-41,-22-2 0,27-1 0,1 1 1,-1 0 0,-23 6 0,26-4 112,-24 1 0,25-3-31,2 0-1,-20 6 0,13-3 134,0-1 0,0 0-1,0-1 1,-33 0 0,13-5 117,18 3 17,1-1 1,-33-6 0,39 5-383,-24 1-1,34 1 94,-22-3-26,20 2 45,0 0 0,1 1 0,-1-1 0,0 1 0,1 0 0,-6 0 0,-75 5 72,74-4-79,1 0 0,-15-2 1,15 1-22,0-1 1,0 2-1,0-1 1,-11 3-1,-106 25 164,107-24-132,-16 4 55,28-6-82,0 1 1,-1-2-1,1 1 0,-1-1 0,1 0 0,-8 0 0,-2 3 72,14-3-79,0 0 0,0-1-1,0 1 1,0-1 0,-5 1 0,-23 4-22,-24-2 39,-41 6-6,70-8 12,-31 5 0,6 1 102,-1-1-242,-85 21 0,107-20 131,-17 5 186,14-7-285,27-3 91,0-1-1,0 1 0,1-1 0,-1 0 1,0-1-1,0 1 0,-10-2 0,3 1 159,4-2-95,8-1-80,0 2-23,-4 3 11,4-2 15,1 0 0,-1 0-1,1 0 1,-1 0-1,0 0 1,1 0 0,-1 0-1,1 0 1,-1-1-1,0 1 1,1 0 0,-1 0-1,1-1 1,-1 1 0,1 0-1,-1-1 1,1 1-1,-2-2 1,-3 0-18,5 2 35,0 0-11,1-1 1,-1 1-1,0 0 0,0-1 1,0 1-1,0 0 0,0-1 1,0 1-1,0 0 1,0 0-1,0-1 0,0 1 1,-1 0-1,1-1 0,0 1 1,0 0-1,0-1 0,0 1 1,0 0-1,0 0 1,-1-1-1,1 1 0,0 0 1,0 0-1,0-1 0,-1 1 1,1 0-1,0 0 0,0 0 1,-1-1-1,1 1 1,0 0-1,0 0 0,-1 0 1,1 0-1,0 0 0,-1 0 1,1 0-1,0-1 0,0 1 1,-1 0-1,1 0 0,0 0 1,-1 0-1,1 0 1,0 0-1,-1 0 0,1 1 1,0-1-1,-1 0 0,1 0 1,-1 0-1,0 1-7,0-1-1,0 0 1,0 1 0,-1-1-1,1 0 1,0 0 0,0 0-1,-1 0 1,1 0 0,0 0-1,0 0 1,-1 0-1,1-1 1,0 1 0,0 0-1,-1-1 1,1 1 0,0-1-1,-2 0 1,3 0 6,0 1 0,-1 0 0,1 0 0,-1-1 1,1 1-1,-1 0 0,1 0 0,-1 0 0,1-1 0,-1 1 0,1 0 0,-1 0 1,1 0-1,-1 0 0,1 0 0,-1 0 0,1 0 0,-1 0 0,0 0 0,1 0 1,-1 0-1,1 1 0,-1-1 0,1 0 0,-1 1 0,-37 0-133,26-2 38,-90 1 114,100 1 111,-9 2-200,6-3-1,-21 3 341,15-3-235,-12 0 310,21 0-368,-6 0-203,-26 0 245,33 0-8,1 0-1,0 0 0,0 0 1,-1 0-1,1 0 0,0 0 1,0 0-1,-1 0 1,1 0-1,0 0 0,-1 0 1,1 0-1,0 0 1,0-1-1,-1 1 0,1 0 1,0 0-1,0 0 1,0 0-1,-1 0 0,1-1 1,0 1-1,0 0 1,0 0-1,-1-1 0,1 1 1,0 0-1,0-1 1,0 1-12,0 0 0,0 0 0,0 0 0,0 0 0,0 0 0,0 0 0,0 0 1,-1 0-1,1 0 0,0 0 0,0 0 0,0 0 0,0-1 0,0 1 0,0 0 1,0 0-1,0 0 0,0 0 0,0 0 0,0 0 0,0 0 0,0 0 0,0 0 1,-1 0-1,1 0 0,0 0 0,0 0 0,0 0 0,0 0 0,0 0 0,0 0 1,0 0-1,0 0 0,0 0 0,0 0 0,-1 0 0,1 0 0,0 0 0,0 0 1,0 0-1,0 0 0,0 0 0,0 0 0,0 0 0,0 0 0,0 1 0,0-1 1,0 0-1,0 0 0,0 0 0,0 0 0,-1 0 0,1 0 0,0 0 0,-2 1-40,0-1 0,0 1 0,0-1-1,-1 0 1,1 0 0,0 0 0,0 0-1,-1 0 1,-3-1 0,-2 1 314,-42 0-350,12 3 123,18 2 0,-34-2 139,51-1-328,0 0 79,-7-1-18,8-1 98,0 0-1,0 0 0,0 0 0,0 0 1,0 0-1,0 1 0,0-1 0,0 1 1,0-1-1,0 1 0,0 0 0,-3 1 0,5-2-16,-1 1 0,0-1 0,1 0 0,-1 0 0,0 1 0,0-1 0,1 0 0,-1 0 0,0 0 0,0 0 0,0 0 0,1 0 0,-1 0 0,0 0 0,0 0 0,0-1 0,-2 1 100,-13 0-149,5 0 202,-3 0-367,13 0 229,-4-1-48,1 1 0,0 0 0,-1 1 0,1-1 0,-1 1 0,-6 2 0,-26 0 229,30-2-212,-1 0-1,0 0 0,-15-2 0,-6 0-11,27 1 17,0 0 0,0 0 0,0 0-1,0 1 1,0-1 0,0 0 0,0 1 0,-4 1 0,-4-1 217,5-1-304,7 0-125,-1 0 494,-7 0-661,7 0 271,-1 0-255,0 1 388,0 0 1,0-1 0,-1 1-1,1 0 1,0-1 0,0 1-1,-1 0 1,1-1 0,0 1-1,-1-1 1,1 1 0,-1-1-1,0 2 1,0-2 32,0 1-101,1-1 51,0 0-1,0 0 1,0 0 0,0 0-1,0 0 1,1 0-1,-1 0 1,0 0-1,0 0 1,0 0-1,0 0 1,0 0 0,0 0-1,0 0 1,0 0-1,0 0 1,0 0-1,0 0 1,1 0 0,-1 0-1,0 0 1,0 0-1,0 0 1,0 0-1,0 0 1,0 0-1,0 0 1,0 0 0,0 0-1,0 0 1,0 1-1,0-1 1,0 0-1,0 0 1,0 0 0,1 0-1,-1 0 1,0 0-1,0 0 1,0 0-1,0 0 1,0 0 0,0 0-1,0 0 1,0 0-1,0 1 1,0-1-1,0 0 1,0 0-1,0 0 1,0 0 0,0 0-1,0 0 1,0 0-1,0 0 1,0 0-1,0 0 1,0 0 0,0 1-1,0-1 1,0 0-1,-1 0 1,1 0-1,0 0 1,0 0-1,0 1 137,-17 7-70,3 11-182,11-10 118,-14 14-7,5-8 94,16-15 269,16-7-152,30-43 31,-48 47-266,2-1 70,0 0 1,0 0 0,0-1 0,-1 1 0,6-10 0,21-25 3,-7 19-6,-21 17-44,1 0 1,0 0-1,0 1 0,1-1 1,4-2-1,-5 3-34,0 0-1,0-1 1,0 1 0,-1 0-1,4-4 1,-2-2 204,-2 2-125,1 5-74,-3 2 79,8-5 21,-5 1-28,-5 4 3,2 0-48,-1-1 1,1 0 0,0 0 0,-1 1-1,1-1 1,-1 0 0,1 0-1,-1 0 1,1 0 0,-1 0-1,1 0 1,-1 0 0,1 0-1,-1 0 1,1 0 0,-1 0 0,1 0-1,-1 0 1,0 0 0,-1 0 131,-10 6-134,1-1 0,-1 0 0,-12 3 0,9-4-11,0 2-1,-15 7 0,-55 28-21,21-11 136,-1 2 4,51-25-149,14-7 54,0 1 1,0-1-1,0 0 1,0 0-1,-1 0 1,1 0-1,0 0 1,0 1-1,0-1 1,0 0-1,0 0 1,0 0-1,0 0 1,-1 0-1,1 0 1,0 0-1,0 0 1,0 0-1,0 1 1,0-1-1,-1 0 1,1 0-1,0 0 1,0 0-1,0 0 1,0 0-1,-1 0 1,1 0-1,0 0 1,0 0-1,0 0 1,0 0-1,-1 0 1,1 0-1,0 0 1,0-1-1,0 1 1,0 0-1,0 0 1,-1 0-1,1 0 1,0 0-1,0 0 1,0 0-1,0 0 1,0 0-1,0-1 1,-1 1-1,1 0 1,0 0-1,0 0 1,0 0 32,26 3 382,-15-2-409,0 0 1,-1 1-1,1 0 0,-1 0 1,0 1-1,0 0 0,0 1 1,0 0-1,0 1 1,-1 0-1,13 9 0,-11-7-12,-1 2-1,0-1 0,0 1 1,0 1-1,-1-1 0,-1 2 0,1-1 1,10 21-1,2 2 49,-15-23-66,1 0-1,-1 1 1,-1 0-1,7 18 0,10 25 376,-22-53-399,1 0 0,-1 0 0,0-1 0,1 1 0,-1 0 0,1 0 0,-1 0 0,1-1 0,-1 1 0,1 0 0,0-1 0,-1 1 0,1 0 0,0-1 0,0 1 0,-1-1 0,2 1 0,10-1-6082,-3-1 3841</inkml:trace>
</inkml:ink>
</file>

<file path=ppt/ink/ink3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0:21.9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10 152 2656,'-8'0'7285,"12"20"-4213,-4-18-3004,0 0 1,0-1-1,1 1 1,-1 0-1,1 0 0,-1-1 1,1 1-1,0 0 1,1 2-1,4 12 123,5 36 272,-7-36-317,-1-1-1,-1 1 0,2 22 1,1 105 713,-6-136 255,-3-11 763,-2-4-1749,2-1-20,0 0 0,0 1 0,1-1 0,0 0 0,-3-15 0,6 23-100,-4-12 17,2-1 0,-1 0 0,2 1 0,0-1 0,1-26 0,3-19 55,3-20 224,-5 57-240,3-12-27,-2 16-145,-2 15 100,1 0-1,-1 0 1,0 1-1,1-1 1,0 0-1,0 0 1,2-4-1,-2 5 36,3-6-31,1 0 0,0 0 0,0 0 1,1 1-1,0 0 0,10-10 0,-15 17-26,1 0 1,-1-1-1,0 1 1,0 0-1,1 0 0,-1 0 1,0 0-1,1 0 1,-1 0-1,0 0 0,1 0 1,-1 1-1,0-1 1,1 1-1,-1-1 0,0 1 1,2 0-1,24 13-2,-22-11 10,71 40-95,-75-43 677,22-22-8208,-10 13 5270</inkml:trace>
</inkml:ink>
</file>

<file path=ppt/ink/ink3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9:38.9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131 1 992,'0'6'532,"0"-9"344,-3 16 7424,-5 3-5471,-13 21-4485,7-16 2337,5-5-555,0 0 0,1 0-1,0 1 1,1-1 0,1 2 0,-4 19-1,0 13 99,2 1 0,3-1 0,1 94 0,5-124-72,2 0 0,0 0 0,10 30 0,-11-43-60,1 1 0,0-1 0,1 0 0,-1 0 0,2 0 0,-1-1 0,1 0 0,0 0 0,0 0 0,0 0 0,1-1 0,0 0 0,0 0 0,0 0 0,9 4 0,-5-3 70,-8-5-140,-1 0 0,0 0-1,1 0 1,-1 0 0,1 0-1,-1-1 1,1 1-1,-1-1 1,3 1 0,-4-1-4,1 0 0,-1 0 0,0 1 0,1-1 1,-1 0-1,1 0 0,-1 0 0,0 0 0,1 0 0,-1 0 1,1 0-1,-1 0 0,0 0 0,1-1 0,-1 1 0,1 0 1,-1 0-1,0 0 0,1 0 0,-1 0 0,1-1 0,-1 1 0,0 0 1,1 0-1,-1-1 0,0 1 0,0 0 0,1-1 0,-1 1 1,0 0-1,0-1 0,1 1 0,-1-1 0,1-15-2505,-1 9 773,0-5-483</inkml:trace>
</inkml:ink>
</file>

<file path=ppt/ink/ink3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9:39.9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110 1 2816,'0'5'7045,"-7"14"-5365,5-15-1524,1 1 0,-1-1 0,0 0 1,0 0-1,0 0 0,-1-1 0,-4 6 0,0 2 318,-3 4-353,1 1 1,0 0-1,1 0 1,1 1 0,0 0-1,2 1 1,0-1-1,0 1 1,-2 32 0,6-34-49,0 0 0,1-1 1,1 1-1,0-1 1,5 21-1,-4-29-21,0 0 0,0 0 0,0 0 0,1 0 0,0-1 0,1 1 0,0-1 0,0 1 0,0-1 0,0-1 0,1 1 0,0-1 0,9 8 0,-9-10 45,0 1 1,1-2 0,-1 1-1,1 0 1,0-1 0,0 0-1,0-1 1,0 1 0,0-1-1,0 0 1,0-1-1,0 1 1,0-1 0,11-2-1,-7 1-14,-1 0 0,1-1-1,-1 0 1,1 0-1,-1-1 1,0-1-1,0 1 1,12-8-1,-20 10-162,1 0 0,-1-1 0,1 1 0,-1-1 0,0 1 0,0-1 0,0 1 0,1-1 0,-2 0 0,1 1 0,0-1 0,0 0 0,0 0 0,-1 0 0,1 0 0,0-3 0,-1 0-1169,1 0 0,-1 0 0,0 0 0,0-8 0,-1 0-1033</inkml:trace>
</inkml:ink>
</file>

<file path=ppt/ink/ink3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9:40.5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106 1 2976,'-1'0'283,"0"0"1,0 0-1,0 0 1,0 0-1,0 0 0,0 1 1,0-1-1,0 0 1,0 1-1,0-1 0,1 0 1,-1 1-1,0-1 1,0 1-1,0-1 1,1 1-1,-1 0 0,0-1 1,1 1-1,-1 0 1,0-1-1,0 2 0,-4 4 159,-23 21 1024,0 17-260,10-26-561,11-10 1360,29-16-874,16-6-916,0 2 1,1 1 0,0 2-1,1 1 1,0 3 0,40-1-1,-63 5-242,-2 0 76,1 0 0,0 1 0,0 1 0,0 0 0,30 7 0,-28-5 337,-9-2-2633,-5-1 823</inkml:trace>
</inkml:ink>
</file>

<file path=ppt/ink/ink3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9:41.2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3232,'0'0'4794,"4"17"-1940,8-2-2209,1 0 1,1-2 0,0 0 0,1 0 0,30 19-1,29 25 366,-64-48-862,-1 1 1,0 0-1,0 1 0,-1 0 1,0 0-1,-1 1 1,0 0-1,5 15 0,-5-9 6,-1 1 0,0 0 0,-2 0 0,0 0 0,1 22 1,-3-3 18,-2-1 1,-2 0-1,-1 0 1,-2 0 0,-15 57-1,17-83-162,0-1-1,-1 0 1,-7 15-1,-11 6-7214,17-19 3881</inkml:trace>
</inkml:ink>
</file>

<file path=ppt/ink/ink3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9:43.0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136 40 1248,'0'-1'39,"1"-4"324,3 6-125,-4-1 61,18 0 1893,-12-6 461,-6 4-640,-13 2 467,-23 9-1088,17-2-1249,1 1-1,0 1 1,-28 18 0,45-26-106,0 0 0,0 0-1,0-1 1,0 1 0,0 0 0,0 0 0,0 0 0,0 0 0,1 0 0,-1 0 0,0 0 0,1 0 0,-1 1 0,1-1 0,-1 0 0,1 0 0,-1 1 0,1-1 0,0 0 0,0 0 0,0 1 0,-1-1 0,1 0 0,1 0 0,-1 1-1,0-1 1,0 0 0,0 1 0,1-1 0,-1 0 0,0 0 0,1 0 0,-1 1 0,1-1 0,0 0 0,-1 0 0,1 0 0,0 0 0,0 0 0,0 0 0,-1 0 0,1 0 0,0 0 0,0-1 0,0 1 0,1 0 0,-1-1 0,0 1 0,0 0-1,0-1 1,0 1 0,1-1 0,-1 0 0,0 1 0,0-1 0,2 0 0,3 1 92,0 0 0,-1-1 0,1 0 0,0 0 0,0 0 0,0-1 0,0 0 0,0 0 0,-1 0 0,1-1 0,0 0 0,-1 0 0,1 0 0,-1-1 0,8-5 0,-12 8-123,6-5 149,0-1 0,-1 0-1,1 0 1,-1 0 0,8-12 0,-13 17-145,0-1 0,0 1 0,0-1 0,-1 1 0,1-1 0,0 0 0,-1 1 0,1-1 0,-1 0 0,0 0 0,0 1 0,1-1 0,-1 0 0,0 0 0,0 0 0,-1 1 0,1-1 0,0 0 0,0 0 0,-1 1 0,0-1 0,1 0 0,-1 1 0,0-1 0,1 1 0,-1-1 0,0 0 0,0 1 0,0 0 0,-1-1 0,1 1 0,0 0 0,0-1 0,-3 0 0,3 1-25,-1 0 0,1 0-1,0 1 1,-1-1-1,1 1 1,0 0-1,-1-1 1,1 1-1,-1 0 1,1 0-1,0 0 1,-1-1 0,1 2-1,-1-1 1,1 0-1,-1 0 1,1 0-1,0 1 1,-3 0-1,-28 11-167,30-11 174,-22 13-2,22-13 11,1 1 0,-1-1 0,0 0 0,1 1 0,0-1 0,-1 1 0,1-1 0,0 1 0,0 0 0,0-1 0,0 1 0,-2 3 0,3-4 12,0-1-1,0 0 0,0 1 0,0-1 0,-1 1 0,1-1 0,0 1 1,0-1-1,0 0 0,0 1 0,0-1 0,0 1 0,0-1 0,0 1 1,1-1-1,-1 0 0,0 1 0,0-1 0,0 1 0,0-1 0,1 0 1,-1 1-1,0-1 0,0 1 0,0-1 0,1 1 0,1 0 28,-1-1 0,0 1 0,1-1 0,-1 1-1,0-1 1,1 0 0,-1 1 0,1-1 0,-1 0-1,0 0 1,1 0 0,1 0 0,-1 0 24,1-1 0,-1 1 0,1-1 0,-1 1 0,0-1-1,1 0 1,-1 0 0,0 0 0,1 0 0,-1 0 0,0-1 0,0 1 0,0-1 0,0 1 0,2-3 0,-3 3-44,0 0-1,0 0 0,0 0 1,0-1-1,0 1 1,-1 0-1,1 0 1,0-1-1,0 1 1,-1-1-1,1 1 1,-1-1-1,1 1 1,-1-1-1,0 1 1,0-1-1,1 1 1,-1-1-1,0 1 1,0-1-1,0 1 1,-1-1-1,1 1 1,0-1-1,-2-2 1,2 4-23,0-1 0,0 1 1,0 0-1,0-1 0,-1 1 1,1 0-1,0-1 1,0 1-1,-1 0 0,1 0 1,0-1-1,0 1 0,-1 0 1,1 0-1,0-1 0,-1 1 1,1 0-1,0 0 0,-1 0 1,1 0-1,0 0 0,-1-1 1,1 1-1,-1 0 1,1 0-1,0 0 0,-1 0 1,1 0-1,-1 0 0,1 0 1,0 0-1,-1 0 0,0 1 1,-16 8-249,-12 19-108,19-12 505,7-8 120,12-15 244,-8 6-481,1 0 0,0 0 0,-1 0 1,1 0-1,-1-1 0,1 1 0,-1 0 1,1-1-1,-1 1 0,0-1 0,0 0 0,0 1 1,0-1-1,0 0 0,1-3 0,0-12 124,-1 12-160,-1 1 0,1-1 0,0 0 0,2-5 0,-1 13-716,0 0 0,-1 0-1,1 1 1,-1-1 0,0 0-1,2 7 1,0 1-365,2 0-1016,0 0 0,12 19 0,-4-11 436</inkml:trace>
</inkml:ink>
</file>

<file path=ppt/ink/ink3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9:43.4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63 10 4064,'-1'-2'251,"1"2"-170,0 0 0,0-1 0,0 1 0,0 0 0,-1-1 0,1 1 0,0 0 0,0-1 0,0 1 0,-1 0 1,1-1-1,0 1 0,-1 0 0,1 0 0,0-1 0,-1 1 0,1 0 0,0 0 0,-1 0 0,1 0 0,0-1 0,-1 1 0,1 0 0,-1 0 207,0 0-63,0-1 0,0 1 1,-1 0-1,1 0 0,0 0 1,0 0-1,0 0 0,-1 0 1,1 0-1,0 0 0,0 1 1,0-1-1,0 0 0,0 1 1,-1-1-1,1 1 0,0-1 1,0 1-1,0-1 0,0 1 1,0 0-1,0 0 0,1-1 1,-2 2-1,-2 3-120,1 0 0,0 0 1,0 1-1,1-1 0,0 1 0,0-1 0,0 1 1,0 0-1,1 0 0,-1 6 0,2-11-115,0 0 1,0 0-1,0-1 0,0 1 0,0 0 0,0 0 0,0 0 0,0 0 1,0 0-1,0 0 0,1-1 0,-1 1 0,0 0 0,1 0 0,-1 0 1,1-1-1,-1 1 0,1 0 0,-1 0 0,1-1 0,-1 1 0,1-1 1,0 1-1,-1 0 0,1-1 0,0 1 0,-1-1 0,1 1 0,0-1 1,0 0-1,-1 1 0,3 0 0,8-1-1163</inkml:trace>
</inkml:ink>
</file>

<file path=ppt/ink/ink3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00:36.0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537 163 1728,'0'3'17,"-1"10"4905,1-12-4830,-1-1-1,1 0 1,-1 0 0,1 0-1,0 0 1,-1 1 0,1-1-1,0 0 1,-1 0-1,1 0 1,-1 0 0,1 0-1,0 0 1,-1 0 0,1 0-1,-1 0 1,1 0-1,0 0 1,-1 0 0,1-1-1,-1 1 1,1 0 0,0 0-1,-1 0 1,1 0-1,-1-1 1,-12-4 750,-21-14 1,-3 0-549,24 13-153,2 1-132,-1 0 0,0 1 0,0 0 0,0 0 0,0 1 0,0 1 0,-24-2 0,19 4-27,0 1 0,-1 1 0,2 0 0,-1 2 0,-19 5 0,27-6 28,-1 0 0,1 1-1,0 1 1,0-1 0,1 1 0,-1 1 0,1 0 0,0 0-1,1 0 1,-11 13 0,9-8 51,0 1-1,2 0 1,-1 1-1,2-1 1,-1 1-1,2 1 1,0-1-1,0 1 1,-4 28-1,3-2 149,2 0 0,1 54 0,3-76-117,1-1-1,1 1 1,0-1 0,1 1 0,1-1-1,1-1 1,0 1 0,1 0 0,14 25-1,-17-38-31,0 1-1,1-1 1,-1 0-1,1-1 1,0 1-1,0 0 1,0-1-1,0 0 1,0 0-1,1 0 1,0-1-1,-1 1 1,1-1-1,0 0 1,0-1-1,0 1 1,0-1-1,1 0 0,-1 0 1,0-1-1,9 1 1,2-1 50,1-1 0,-1-1 0,0 0-1,1-1 1,26-9 0,121-51 210,-147 56-287,0-1-1,0-1 1,-1 0-1,0-1 1,-1-1-1,0-1 1,-1 0-1,0 0 1,-1-2-1,15-19 1,-18 18-64,-10 15 17,0-1 1,1 1-1,-1-1 1,0 1-1,0-1 0,0 0 1,1 1-1,-1-1 0,0 1 1,0-1-1,0 0 0,0 1 1,0-1-1,0 1 0,0-1 1,0 0-1,0 1 0,-1-1 1,1 1-1,0-1 1,-1 0-1,1 0 3,0 1 0,0 0 0,0 0 0,0 0 0,0 0 0,-1-1 0,1 1 0,0 0 0,0 0 0,0 0 0,-1 0 0,1 0 0,0 0 1,0 0-1,0 0 0,-1 0 0,1 0 0,0 0 0,0 0 0,-1 0 0,1 0 0,0 0 0,0 0 0,0 0 0,-1 0 0,1 0 0,0 0 0,0 0 0,-1 0 0,1 0 0,0 0 0,0 0 0,0 0 1,0 0-1,-1 1 0,1-1 0,-8 7-149,7-6 101,-7 6 17,0 0-19,0-1 0,1 1-1,0 1 1,0-1-1,1 1 1,0 0-1,0 1 1,1-1-1,-5 11 1,8-13 49,0-1 1,0 1-1,1 0 0,-1 0 1,1 0-1,1 0 0,-1 0 1,1 0-1,0 7 0,1-10 34,-1 1 1,1 0-1,0 0 0,0-1 1,0 1-1,1 0 0,-1-1 1,1 0-1,0 1 0,0-1 0,0 0 1,0 0-1,1 0 0,-1 0 1,5 3-1,-1 0 86,0-1-1,1 0 1,0 0 0,0-1 0,0 0 0,1 0-1,-1-1 1,16 5 0,-20-7-51,0 0 0,0-1 1,0 1-1,0-1 0,0 0 0,1 0 1,-1 0-1,0 0 0,0 0 0,0-1 1,0 0-1,1 1 0,-1-1 0,0 0 1,0-1-1,0 1 0,-1 0 0,1-1 1,0 0-1,-1 1 0,1-1 0,0 0 1,-1-1-1,0 1 0,4-5 0,-4 4-41,0 0 0,-1 1 0,0-1 0,1 0-1,-1-1 1,0 1 0,-1 0 0,1 0 0,0 0-1,-1-6 1,1 2-33,-1 0 1,-1 0-1,-1-13 0,0 12 19,-1 0 1,1 0-1,-2 1 0,1-1 0,-1 1 0,-9-14 0,10 16-59,-1 0 0,0 1 0,0-1 0,0 0 0,-1 1 0,0 0 0,0 0 0,0 1 0,-8-5 0,13 7 19,-1 1-1,0 0 0,0-1 0,0 1 0,0 0 0,0 0 0,0 0 0,0 0 0,0-1 0,1 1 0,-1 0 0,0 1 0,0-1 0,0 0 0,0 0 0,0 0 0,0 1 1,0-1-1,0 0 0,1 1 0,-1-1 0,0 1 0,-1 0 0,1-1 32,1 1 1,-1-1-1,1 0 1,0 1-1,-1-1 1,1 1-1,0-1 0,-1 0 1,1 1-1,0-1 1,0 1-1,-1-1 1,1 1-1,0-1 1,0 1-1,0-1 1,-1 1-1,1-1 0,0 1 1,0-1-1,0 1 1,0 0-1,0-1 1,0 1-1,0-1 1,1 1-1,-1-1 1,0 1-1,0-1 0,0 1 1,0-1-1,1 1 1,-1 0-1,1 0 19,0 1-1,-1-1 1,1 1 0,0-1-1,0 0 1,0 0 0,0 1-1,1-1 1,-1 0-1,0 0 1,0 0 0,1 0-1,-1 0 1,0-1-1,1 1 1,-1 0 0,1-1-1,-1 1 1,1-1 0,0 1-1,-1-1 1,1 0-1,-1 1 1,1-1 0,0 0-1,-1 0 1,3-1 0,14-2 84,0-1 0,0-2 0,0 0 0,-1 0 0,23-13-1,-33 15-136,0 1-1,0 1 0,0-1 0,0 1 0,1 0 0,-1 1 1,1 0-1,-1 0 0,9 0 0,-14 1 26,1 0 0,-1 0 0,1 1 0,-1-1 0,1 1 1,-1-1-1,1 1 0,-1 0 0,1 0 0,-1 0 0,0 0 0,0 0 0,1 1 0,-1-1 0,0 1 0,0-1 0,0 1 1,-1 0-1,1 0 0,0 0 0,-1 0 0,1 0 0,-1 0 0,1 0 0,-1 0 0,0 1 0,0-1 0,0 0 0,1 5 1,-1 0 5,1 0 1,-1 0 0,0 1 0,0-1-1,-1 1 1,0-1 0,-1 1 0,1-1 0,-1 0-1,-3 10 1,4-16 23,0-1-6,-1 0 1,1 1-1,0-1 0,0 1 0,0-1 1,0 0-1,0 1 0,-1-1 0,1 0 1,0 1-1,0-1 0,0 1 1,0-1-1,0 0 0,0 1 0,0-1 1,0 0-1,1 1 0,-1-1 0,0 1 1,0-1-1,0 0 0,0 1 0,0-1 1,1 0-1,-1 1 0,0-1 1,1 2 401,4-5 43,3 0-413,-1 0 0,-1-1-1,1 0 1,0 0 0,11-10-1,-9 7-31,17-14-18,-11 9 45,21-14 1,-32 24-89,0-1 0,0 1 0,1 0 0,-1 1 0,1-1-1,-1 1 1,1-1 0,-1 1 0,1 1 0,6-1 0,-9 1 24,0 0-1,0 0 1,0 0-1,0 0 1,-1 1 0,1-1-1,0 1 1,0 0-1,0-1 1,-1 1 0,1 0-1,0 0 1,-1 0-1,1 0 1,-1 0-1,1 0 1,-1 1 0,0-1-1,0 0 1,1 1-1,1 2 1,0 3 24,1-1 0,-1 1-1,0 0 1,2 9 0,-2-8-32,-1-1 0,1 0 0,5 9 0,-3-8 126,0-1 1,0 0 0,1 0-1,11 11 1,-14-16-57,-1 0 0,1 0 0,1 0 0,-1 0 0,0 0 0,0-1 0,1 0 0,-1 1 1,0-1-1,1-1 0,-1 1 0,1 0 0,0-1 0,5 0 0,-2 0 16,-1-1 1,0 0-1,0 0 0,1 0 1,-1-1-1,0 0 1,0-1-1,-1 1 0,1-1 1,0 0-1,-1 0 1,0-1-1,0 0 0,0 0 1,0 0-1,0 0 0,6-9 1,4-5-23,-2-1 0,0 0 0,16-33 0,20-50-288,-44 93-58,-3 16 84,-2 3 293,7 103-154,-7-90 85,0-1 0,-1 1 0,-6 31 0,6-50-4,1-2 57,-1 1 0,0-1 1,0 1-1,0-1 0,0 1 0,0-1 0,0 0 0,0 1 0,-4 3 0,2-7-7,0 1 0,1-1-1,-1 0 1,0 0-1,0 0 1,1 0-1,-1 0 1,1 0 0,-1-1-1,1 1 1,0-1-1,-1 0 1,-3-4-1,3 4 3,0-1 0,-1 0-1,1 1 1,-8-4-1,4 2-74,-8-2-518,10 8 337,6 7 237,1 0-63,-2-8 43,0 0 0,0 0 0,0 1 0,1-1 0,-1 0 0,0 0 0,1 0 0,-1 0 1,1 0-1,-1 0 0,1 0 0,-1 0 0,1 0 0,0-1 0,-1 1 0,1 0 0,1 1 1,2 2 10,0 0 0,1-1 0,-1 1 0,1-1 0,0 0 0,-1-1 0,1 1 0,0-1 0,1 0 0,-1 0 1,0 0-1,1-1 0,-1 0 0,1 0 0,-1 0 0,11-1 0,-2-1 83,0 0-1,-1-2 1,0 0-1,1 0 1,12-6-1,-5 1-33,10-4 13,-1 0-1,-1-2 1,0-1 0,30-22-1,10-18-22,-60 46-84,0 0 0,0 0-1,0-1 1,11-19 0,-20 27-379,-3 6 243,-4 6 65,1 3 69,0 1-1,2-1 0,-5 18 0,7-23 68,0 1 0,1-1 0,0 0 0,1 0 0,-1 1 0,3 15 0,-2-22-4,1 0-1,-1 0 1,0 0-1,1 0 1,-1 0-1,1 0 0,0-1 1,0 1-1,0 0 1,0 0-1,0-1 0,0 1 1,0 0-1,0-1 1,1 1-1,-1-1 0,0 0 1,1 1-1,0-1 1,-1 0-1,1 0 0,0 0 1,-1 0-1,1 0 1,0 0-1,0-1 0,0 1 1,0-1-1,0 1 1,-1-1-1,1 0 1,0 1-1,0-1 0,0 0 1,0 0-1,0-1 1,0 1-1,0 0 0,2-1 1,6-1 28,0-1 0,0 0 1,-1-1-1,1 0 0,-1 0 0,10-7 1,4-4 17,-1-1 0,33-32 1,22-15-308,-59 56-11,-16 6 235,0 1 1,-1 0-1,1-1 0,-1 0 1,1 1-1,0-1 1,-1 0-1,2-1 0,-44 31-46,23-13-40,-26 32-1,38-40 75,-1 0-1,2 0 1,-1 1-1,1 0 1,1 0-1,-6 16 1,9-23 35,1-1 1,-1 0 0,1 1 0,-1-1-1,1 1 1,0-1 0,0 1-1,0-1 1,0 1 0,0-1 0,0 1-1,0-1 1,0 1 0,0-1-1,1 1 1,-1-1 0,1 0-1,-1 1 1,1-1 0,-1 0 0,1 1-1,0-1 1,2 3 0,-2-4 7,0 1 0,0 0 1,1 0-1,-1 0 0,1-1 1,-1 1-1,1-1 0,-1 1 1,1-1-1,-1 0 0,1 0 1,-1 1-1,1-1 0,-1 0 1,1 0-1,0-1 0,-1 1 0,1 0 1,-1 0-1,1-1 0,-1 1 1,3-1-1,3-3 26,1 0 1,-1 0-1,1 0 0,-1-1 1,-1 0-1,1-1 0,9-9 1,-3 3-68,6-7 58,0-2 0,-2 0 0,-1 0 0,0-2-1,-2 0 1,18-37 0,56-147-25,-71 164-21,-2-1 1,-2 0 0,13-82-1,-25 123-16,-1 0 1,1 0-1,-1 0 0,0 0 0,0 0 0,-1 0 0,1 0 0,0 0 0,-1 1 0,0-1 0,0 0 0,0 0 0,0 0 0,-2-2 0,3 4 13,0 1 0,-1-1 1,1 1-1,-1 0 0,0-1 0,1 1 0,-1 0 0,1-1 1,-1 1-1,1 0 0,-1 0 0,0-1 0,1 1 0,-1 0 0,0 0 1,1 0-1,-1 0 0,0 0 0,1 0 0,-1 0 0,0 0 1,1 0-1,-1 0 0,1 0 0,-1 1 0,0-1 0,0 1 1,-19 9-199,19-9 189,-11 6-3,1 0-1,0 1 1,0 1-1,1 0 1,0 0-1,1 1 0,0 0 1,1 1-1,0 0 1,0 0-1,1 1 1,1-1-1,-10 25 1,8-9-1,1 0 1,1 1-1,1-1 1,-1 37-1,5-50 33,1-1-1,1 1 0,0 0 0,1-1 1,0 1-1,1-1 0,1 0 0,0 0 1,1 0-1,11 22 0,-9-24 24,0 1 1,1-1-1,0 0 0,1-1 0,19 19 1,-21-24-4,0 0 1,0 0-1,0-1 1,0 0 0,0 0-1,1-1 1,0 0 0,0 0-1,0-1 1,16 3-1,-9-3-1,-1 0-1,1-1 0,0-1 1,19-2-1,-29 1-6,1 0-1,-1 0 1,1 0-1,-1-1 1,1 1 0,-1-2-1,0 1 1,0 0-1,0-1 1,0 0-1,-1 0 1,1 0 0,-1-1-1,7-7 1,-3 3 17,-2-1 0,1-1 0,-2 1 1,1-1-1,-1 0 0,0-1 0,6-20 1,-7 14-27,-1-1 0,0 1 1,-1 0-1,0-26 0,-2 41-46,0-1-1,0 1 1,-1-1-1,1 1 1,0-1-1,-1 1 1,-1-3-1,2 4 30,0 1 0,0 0-1,0 0 1,0 0-1,0 0 1,0-1-1,0 1 1,-1 0-1,1 0 1,0 0-1,0 0 1,0 0 0,0-1-1,0 1 1,0 0-1,-1 0 1,1 0-1,0 0 1,0 0-1,0 0 1,0 0 0,-1 0-1,1 0 1,0 0-1,0 0 1,0 0-1,0 0 1,-1 0-1,1 0 1,0 0-1,0 0 1,0 0 0,-1 0-1,1 0 1,0 0-1,0 0 1,-9 11-194,-2 15 126,1 1 0,1 0 0,2 1 0,-6 38 0,10-49-51,0-5 114,1 0-1,1 1 1,0-1 0,2 24 0,-1-32 50,1 1 0,-1-1 1,1 0-1,1 0 0,-1 1 1,0-1-1,1 0 0,0 0 1,0 0-1,0 0 1,0-1-1,1 1 0,-1-1 1,1 1-1,0-1 0,0 0 1,4 4-1,-5-6-16,0 0 0,0-1 1,-1 1-1,1 0 0,0 0 0,0-1 0,0 1 1,0-1-1,0 1 0,0-1 0,0 0 0,0 0 1,0 0-1,0 0 0,0 0 0,0 0 0,0-1 0,0 1 1,0-1-1,0 1 0,-1-1 0,1 0 0,0 0 1,0 0-1,2-1 0,5-4 12,0 0-1,0-1 1,11-11 0,-12 10-10,22-20 11,-21 18-33,1 1-1,-1 0 0,2 1 0,-1 0 1,16-8-1,-23 14-26,0 1 1,0 0 0,0 0 0,0 0-1,1 1 1,-1-1 0,0 1 0,0 0-1,0-1 1,0 2 0,1-1 0,-1 0-1,0 0 1,0 1 0,0 0 0,0 0-1,0 0 1,0 0 0,4 2 0,4 3 44,-1 0 0,0 1 1,17 15-1,-6-5-59,75 62-1876,-94-77 1401,0 0-1,0 1 1,0-1-1,0 1 0,0-1 1,0 1-1,2 5 0,1 2-1303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4:09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12 5728,'-24'-6'10861,"34"9"-7495,-2-1-2962,1 0 1,0 0-1,11 0 1,111 6 320,217 13-90,-279-8-609,-49-9 78,-1 0 0,1-1 0,20 0 0,-39-2-79,1-1-1,-1 0 0,0 0 1,1 0-1,-1-1 0,0 1 1,0 0-1,1 0 0,-1-1 1,0 1-1,0-1 0,0 1 1,1-1-1,1-1 0,-2 1-105,-1 0 0,1 0 0,-1 1 0,1-1 0,-1 0 0,1 0 0,-1-1 0,1 1 0,-1 0 0,0 0-1,0 0 1,1 0 0,-1 0 0,0 0 0,0 0 0,0-2 0,-3-25-3474,-3 13-2394,1 9 3715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8:59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76 4480,'-3'-3'380,"-10"-14"1100,13 16-1352,-1 1 0,1 0 1,0-1-1,-1 1 0,1-1 0,0 1 1,-1 0-1,1-1 0,0 1 0,0-1 1,0 1-1,-1-1 0,1 1 0,0-1 1,0 1-1,0-1 0,0 1 0,0-1 1,0 1-1,0-1 0,0 1 0,0-1 1,0 1-1,0-1 0,2-4 4094,-2 10-1201,3 5-2659,8 29 393,9 55 0,21 250 333,-36-285-649,-3-1 0,-8 90 0,2-111-280,4-35-99,0 0-1,-1 0 0,1 0 0,-1 0 0,0 0 0,1 0 0,-1 0 0,0 0 0,0-1 0,0 1 0,0 0 0,-1 0 0,1-1 0,-2 3 0,2-4-15,0 0 0,0 0 0,0 0-1,0 0 1,0 0 0,0-1 0,-1 1-1,1 0 1,0 0 0,0-1 0,0 1 0,0 0-1,0-1 1,0 1 0,0-1 0,1 1-1,-1-1 1,0 0 0,0 1 0,0-1-1,0 0 1,1 0 0,-1 0 0,0 0 0,0-1-1,-22-26 172,22 26-197,-42-51-34,30 38 16,0 0 0,2 0 0,-1-2 0,2 1 0,-10-21 0,19 34-9,0 0 0,0 0-1,1-1 1,-1 1 0,1 0 0,-1 0 0,1 0-1,0 0 1,0-1 0,1 1 0,-1 0 0,1 0 0,-1 0-1,1-1 1,0 1 0,0 0 0,1 0 0,2-4-1,2-4 71,1 0-1,1 1 0,12-14 0,1 0-19,42-66 227,34-42-148,-78 109-79,0 2-1,2 0 0,37-29 0,96-50-391,-47 41-5885,-79 47 3997</inkml:trace>
</inkml:ink>
</file>

<file path=ppt/ink/ink3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00:36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17 4736,'-41'-16'2144,"33"16"-1856,3 0 640,0 0-896,10 0-64,3 0-224,7 0 160</inkml:trace>
</inkml:ink>
</file>

<file path=ppt/ink/ink3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00:37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319 16 2560,'4'0'1016,"-8"0"-592,2-1 609,5-1-140,-3 2-797,1 0-1,-1-1 1,0 1-1,1 0 1,-1 0-1,1 0 1,-1-1-1,0 1 1,1 0-1,-1 0 1,0-1-1,1 1 1,-1 0-1,0-1 1,0 1-1,1-1 1,-1 1-1,0 0 1,0-1-1,0 1 1,1-1-1,-1 1 1,0 0-1,0-1 1,0 1-1,0-1 1,0 1-1,0-1 1,0 1-1,0 0 1,0-1-1,0 1 1,0-2-1,-64 5 2086,-1 18-1818,42-14-100,0 2 0,-29 14 0,41-17-201,1 0 1,0 0-1,0 1 1,1 1 0,0 0-1,-15 15 1,22-21-19,1 0 1,-1 0-1,1 0 1,-1 0-1,1 0 1,0 1-1,0-1 1,0 0-1,0 1 1,0-1-1,0 0 1,1 1-1,-1 4 1,1-5-7,0-1 1,1 1-1,-1 0 1,0-1 0,1 1-1,0 0 1,-1-1-1,1 1 1,0-1-1,0 1 1,0-1 0,0 1-1,0-1 1,0 0-1,0 1 1,0-1 0,0 0-1,1 0 1,-1 0-1,1 0 1,2 1 0,2 2 62,0-1 1,1-1 0,-1 1-1,1-1 1,-1 0 0,1-1-1,0 1 1,0-1 0,-1-1 0,1 1-1,0-1 1,0-1 0,0 1-1,0-1 1,0 0 0,-1-1-1,13-3 1,-10 2-52,0 0-1,-1-1 1,0 0-1,1 0 1,-1-1-1,-1 0 1,1-1-1,-1 1 1,0-1 0,0-1-1,-1 1 1,12-15-1,-14 15-135,-1 0 0,1-1 0,-1 1 0,0-1 0,-1 1 0,1-1 0,2-13 0,-5 18-212,1 4 287,0-1 1,0 1-1,0 0 1,-1-1 0,1 1-1,0 0 1,-1-1-1,1 1 1,0 3 0,-1-1 44,2 1 51,1 1-1,-1 0 1,1-1-1,0 1 1,1-1-1,-1 0 1,1 0-1,0-1 1,0 1 0,0-1-1,1 1 1,0-1-1,-1-1 1,1 1-1,1-1 1,-1 0-1,6 3 1,-2-2 0,0-1 0,0 0 0,0-1 1,1 1-1,-1-2 0,1 0 0,-1 0 0,1 0 0,-1-1 1,14-2-1,-2 0-727,1-1 1,-1-2 0,37-11 0,-17-1-975</inkml:trace>
</inkml:ink>
</file>

<file path=ppt/ink/ink3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00:41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1002 3328,'3'-3'6190,"18"-4"-4119,4-2-1500,-15 3-340,-1-1 0,0 0 1,-1 0-1,0-1 1,0 0-1,-1-1 0,0 1 1,12-19-1,-1-5 104,20-48 0,-11 12-146,-17 40-228,1 1 1,27-48 0,-37 73 16,-1 1-1,1 0 0,0-1 1,0 1-1,0 0 1,0 0-1,0-1 0,1 1 1,-1 0-1,0 0 1,0 0-1,1 1 0,-1-1 1,0 0-1,3-1 1,-3 2 14,0 0-1,-1 0 1,1 0 0,0 0 0,0 0 0,-1 0 0,1 1 0,0-1 0,-1 0-1,1 0 1,0 1 0,-1-1 0,1 0 0,0 1 0,-1-1 0,1 0-1,-1 1 1,1-1 0,-1 1 0,1-1 0,-1 1 0,1-1 0,0 2 0,3 3-2,-1 1 1,0 0 0,-1 0 0,1 0-1,2 11 1,-3-10 29,7 24 18,-1 0 0,-2 1 1,-1 0-1,-1 0 0,-2 0 0,-3 50 0,1-76-2,-1 0 1,1-1-1,-2 1 0,1 0 1,-1 0-1,1 0 1,-2-1-1,1 1 0,-1-1 1,1 0-1,-5 6 1,5-9 15,1 0 0,-1 0 0,0 0 0,0 0 0,0 0 1,0 0-1,-1 0 0,1-1 0,0 1 0,-1-1 0,1 0 1,-1 0-1,1 0 0,-1 0 0,0 0 0,1-1 0,-1 1 1,0-1-1,0 1 0,1-1 0,-1 0 0,0 0 0,0 0 1,1-1-1,-1 1 0,-3-1 0,-2-2-4,1 0-1,-1-1 1,0 1 0,1-2-1,0 1 1,0-1 0,0 0-1,0 0 1,1-1 0,0 0-1,0 0 1,1-1 0,-1 1-1,1-1 1,-5-9 0,10 14-76,-1 1-1,0 0 1,1-1 0,-1 1-1,1-1 1,0 1 0,-1-1 0,1 1-1,0-1 1,0 1 0,0-1-1,0 1 1,0-3 0,0 4 8,1-1 0,-1 1 1,0-1-1,1 1 0,-1-1 0,0 1 0,1-1 1,-1 1-1,1-1 0,-1 1 0,0-1 1,1 1-1,-1-1 0,1 1 0,0 0 1,-1-1-1,1 1 0,-1 0 0,1 0 0,-1-1 1,1 1-1,0 0 0,-1 0 0,1 0 1,0 0-1,-1 0 0,1 0 0,-1 0 0,1 0 1,0 0-1,-1 0 0,1 0 0,0 0 1,0 1-1,57 9-117,17 2 192,-66-11-18,0 0 1,0-1 0,1-1-1,-1 0 1,0 0 0,11-3-1,-11 2 11,1-1-1,-1-1 1,0 1 0,0-1-1,-1-1 1,1 0-1,-1 0 1,0-1-1,0 0 1,-1 0 0,1 0-1,6-10 1,29-37 67,47-77 1,-2 1-17,-46 76-104,-19 25 29,0-2 0,-2-1 0,20-39 0,-26 38-37,-2-2 1,-1 0-1,-2 0 0,10-63 0,-19 87-70,-1 0 1,0 0-1,-2-18 0,2 28 73,0 0-1,0-1 1,0 1-1,0 0 1,0-1-1,0 1 0,0 0 1,0-1-1,0 1 1,0 0-1,0-1 1,-1 1-1,1 0 0,0-1 1,0 1-1,0 0 1,0-1-1,-1 1 1,1 0-1,0 0 0,0-1 1,-1 1-1,1 0 1,0 0-1,0 0 1,-1-1-1,1 1 0,0 0 1,-1 0-1,1 0 1,-9 5-328,-4 18-36,-80 228 64,32-71 410,15 3 299,31-117-247,2-7-104,-9 33 517,68-177 1430,-38 70-1953,4-10-48,18-23 1,-25 41-44,0 0 1,0 1-1,0 0 1,1 0-1,0 1 1,0-1-1,1 1 1,7-4-1,-13 8 34,1 1-1,-1-1 0,0 0 0,0 1 0,1-1 0,-1 1 0,0-1 0,1 1 0,-1 0 0,0 0 0,1 0 0,-1 0 1,1 0-1,-1 0 0,0 0 0,1 0 0,-1 0 0,1 0 0,-1 1 0,0-1 0,1 1 0,-1-1 0,0 1 0,0-1 1,1 1-1,-1 0 0,0 0 0,0 0 0,0-1 0,0 1 0,0 0 0,0 0 0,0 1 0,0-1 0,0 0 0,0 1 1,4 6-48,-1-1 1,0 1-1,-1 0 1,5 13-1,-6-15 138,12 42 102,-10-31-147,1-1 1,14 31-1,-16-42-12,0 0 1,0 0-1,1 0 0,-1 0 1,1 0-1,0-1 0,1 1 1,-1-1-1,1 0 0,0-1 1,0 1-1,6 2 0,-9-4 6,0-1 0,1 1 0,-1-1-1,0 0 1,1 0 0,-1 0-1,1-1 1,-1 1 0,1 0-1,0-1 1,-1 0 0,1 1 0,-1-1-1,1 0 1,0 0 0,-1-1-1,1 1 1,0 0 0,-1-1 0,1 0-1,-1 0 1,1 1 0,-1-1-1,0-1 1,1 1 0,3-3-1,0 1 0,-1-1 0,0-1 0,1 1 0,-1-1 0,-1 0 0,1 0 0,-1 0 0,0-1 0,6-10 0,-4 7 24,-2-1 0,1 0 1,-1-1-1,-1 1 0,0-1 1,0 0-1,1-15 0,-3 25-68,-1-1 0,0 1-1,0 0 1,0 0 0,0 0-1,0 0 1,0 0 0,0 0-1,0 0 1,-1 0 0,1-1-1,0 1 1,-1 0 0,1 0-1,-1 0 1,1 0-1,-1 0 1,1 0 0,-1 1-1,-1-3 1,2 3 17,0 0-1,-1 0 1,1 0-1,0 0 1,-1-1-1,1 1 1,0 0-1,-1 0 1,1 0-1,0 0 1,-1 0-1,1 0 1,-1 0-1,1 0 1,0 0 0,-1 0-1,1 0 1,0 0-1,-1 0 1,1 0-1,0 0 1,-1 0-1,1 1 1,-1-1-1,1 0 1,0 0-1,0 0 1,-1 1-1,1-1 1,0 0-1,-1 0 1,1 1-1,0-1 1,0 0 0,-1 0-1,1 1 1,0-1-1,0 0 1,0 1-1,-1-1 1,1 0-1,0 1 1,0-1-1,0 0 1,0 1-1,0-1 1,0 1-1,0-1 1,0 1-1,-10 27-179,5-17 141,1 1-1,0-1 1,-3 21 0,5-16-14,1 1-1,1 18 0,1-27 117,-1-1-1,1 0 0,1 1 0,-1-1 1,1 0-1,1 0 0,3 8 0,-6-14-43,1 1-1,0 0 1,0-1-1,0 0 0,0 1 1,1-1-1,-1 0 0,0 1 1,1-1-1,-1 0 1,0 0-1,1 0 0,-1 0 1,1 0-1,0-1 0,-1 1 1,1 0-1,0-1 1,-1 1-1,1-1 0,0 1 1,0-1-1,-1 0 0,1 0 1,0 0-1,0 0 1,-1 0-1,1 0 0,0 0 1,3-2-1,4 0 57,0-1 0,0 0 1,-1-1-1,13-7 0,-15 8-105,36-21 184,58-45-1,-78 51-144,0-1-1,-1-1 1,-1-1-1,19-27 0,59-96 75,-12-13-88,-71 127 45,-6 15-69,-2 0 0,1-1 0,-2 0-1,-1 0 1,0-1 0,0 1 0,-2-1 0,3-31-1,-6 47 20,0 1 0,0-1 0,0 1 0,0-1 0,0 1 0,0-1 0,0 1-1,0-1 1,0 1 0,0-1 0,0 1 0,-1-1 0,1 1 0,0-1 0,0 1 0,-1-1-1,1 1 1,0 0 0,0-1 0,-1 1 0,1-1 0,-1 0 0,1 1 2,-1 0 1,1 0 0,-1 0 0,1 0-1,0 0 1,-1 0 0,1 0 0,-1 0-1,1 0 1,0 1 0,-1-1 0,1 0-1,-1 0 1,1 0 0,0 0 0,-1 1-1,1-1 1,0 0 0,-1 0 0,1 1-1,-1-1 1,-16 19-163,16-19 179,-1 4-19,-22 25-119,1 1 1,2 1 0,-30 57-1,36-52 112,1 0-1,2 1 1,1 0 0,2 1-1,-7 64 1,16-92 40,0 1-1,0 0 1,1 0-1,0-1 1,1 1-1,0 0 1,0-1-1,1 0 0,6 13 1,-8-19 11,1 0 1,0 0-1,0-1 1,0 1-1,1 0 1,-1-1-1,1 0 0,0 1 1,-1-1-1,2 0 1,-1 0-1,0-1 1,1 1-1,-1-1 0,1 0 1,0 1-1,-1-2 1,1 1-1,0 0 1,0-1-1,1 0 0,-1 0 1,0 0-1,0 0 1,7 0-1,-7-1-17,0-1 0,-1 1 1,1-1-1,0 0 0,0 0 0,0-1 0,-1 1 1,1-1-1,-1 1 0,1-1 0,-1 0 0,0 0 1,0-1-1,5-3 0,1-3 23,0 0 0,-1 0 0,9-14-1,-2-2 41,-1 0 0,0-1 0,14-43 0,5-8 68,55-85-314,-72 131 156,-1-1 0,-1 0 0,-2-1 0,9-41 0,-20 69 10,8-45 8,-9 44-37,1 1 1,-1 0-1,0 0 1,-1 0-1,1 0 0,-1 0 1,-2-7-1,3 12 23,0-1 0,0 0-1,0 1 1,0-1 0,0 1 0,-1-1 0,1 1-1,0-1 1,-1 1 0,1-1 0,0 1-1,-1-1 1,1 1 0,0-1 0,-1 1 0,1 0-1,-1-1 1,1 1 0,-1 0 0,1-1-1,-1 1 1,1 0 0,-1 0 0,1-1 0,-1 1-1,0 0 1,1 0 0,-1 0 0,1 0 0,-2 0-1,1 0-7,-1 0 1,1 1-1,-1-1 0,1 1 0,-1-1 0,1 1 0,0 0 1,-1-1-1,1 1 0,0 0 0,-2 2 0,-3 2-36,0 0 0,1 0 0,-8 12 0,-2 8-34,0 1-1,2 1 1,1 0-1,-10 32 1,13-30 99,2 0 0,0 1 0,2 0-1,-2 41 1,6-47-9,1 0-1,2 0 1,0 0 0,1 0-1,13 46 1,-10-53 91,0-1 0,1 0 0,1 0 0,10 16 0,-12-23-469,1 0 0,0 0-1,0-1 1,0 0 0,1 0 0,0-1 0,17 12 0,10 1-1421</inkml:trace>
</inkml:ink>
</file>

<file path=ppt/ink/ink3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00:42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182 559 1984,'0'0'73,"0"0"-1,0 0 1,0 0 0,0 0-1,1 0 1,-1 0-1,0-1 1,0 1 0,0 0-1,0 0 1,0 0 0,0 0-1,0 0 1,0 0 0,0-1-1,0 1 1,0 0 0,0 0-1,0 0 1,0 0-1,0 0 1,0-1 0,0 1-1,0 0 1,0 0 0,0 0-1,-1 0 1,1 0 0,0 0-1,0 0 1,0-1 0,0 1-1,0 0 1,0 0 0,0 0-1,0 0 1,0 0-1,-1 0 1,-7-5 2648,5 3-2449,-1 1 1,1 0-1,-1 1 1,1-1-1,-1 1 1,-4-1-1,-2 1-73,0 1-1,1-1 1,-1 2 0,1-1 0,-11 4-1,15-3-182,1-1 0,0 1 0,-1 0-1,1 0 1,0 1 0,0-1 0,0 1-1,1 0 1,-1 0 0,1 0 0,-1 1 0,-2 3-1,3-4 24,1 1-1,-1 0 0,1 0 1,-1 0-1,1 0 1,1 0-1,-3 8 0,3-10-8,1-1 0,0 1 0,0 0-1,-1-1 1,1 1 0,0 0 0,1-1-1,-1 1 1,0 0 0,0-1 0,1 1-1,-1-1 1,1 1 0,0 0 0,-1-1-1,1 1 1,0-1 0,0 1-1,0-1 1,0 0 0,0 1 0,0-1-1,0 0 1,2 2 0,2 0 114,-1 0-1,1 0 1,0 0-1,0-1 1,0 1 0,0-1-1,1 0 1,-1-1-1,0 1 1,1-1-1,-1 0 1,1-1 0,0 1-1,6-1 1,6-1 125,0 0 1,0-2-1,20-4 1,-31 5-198,-1 0 1,1 0 0,-1 0-1,1-1 1,-1 0 0,0 0-1,0-1 1,-1 0-1,11-8 1,-14 10-73,1 0-1,-1 0 1,0-1-1,0 1 1,0 0-1,-1-1 1,1 0-1,-1 1 1,1-1-1,-1 0 1,0 0-1,0 0 1,0 0-1,0 0 1,0 0-1,-1 0 1,0 0-1,1 0 1,-1-1-1,0 1 1,-1 0-1,1 0 1,-2-6 0,1 6-19,0 0 1,0-1 0,-1 1 0,0 0 0,1 0 0,-1 0 0,0 0 0,-1 0 0,1 1 0,0-1 0,-1 1 0,1-1 0,-1 1 0,0 0 0,0 0 0,0 0 0,-4-2 0,2 2-38,-1-1 1,0 1 0,1 0 0,-1 0 0,0 1 0,0 0 0,0 0-1,-12-1 1,-15 6-67,81 15 346,-22-17 33,0 0 0,-1-1 1,40-5-1,-63 4-246,5-1 44,1 0 1,0 0 0,-1-1-1,0 0 1,1 0 0,-1-1-1,0 1 1,0-2 0,0 1 0,-1-1-1,1 0 1,-1-1 0,0 1-1,0-1 1,-1 0 0,1-1-1,7-8 1,3-10 193,0-1 0,23-52 0,-4-4-185,44-146 0,-76 205-443,-2 15 123,-3 13-48,-50 280-75,-20 25 235,3-49 193,-17-7 190,78-238-162,0 0-1,-16 25 1,23-41-65,-2 3 49,0 0 1,1 0-1,-1 0 1,-6 5-1,8-8-33,0 0 0,-1 0 0,1 0 0,0-1 0,0 1 0,-1 0 0,1-1 0,-1 1 0,1-1 0,-1 1 0,1-1 0,-1 0 1,1 1-1,-1-1 0,1 0 0,-1 0 0,1 0 0,-1 0 0,-1-1 0,0 1 9,1-1 0,0 0 1,0 0-1,-1 1 0,1-1 1,0 0-1,0-1 0,0 1 1,0 0-1,0-1 0,0 1 1,1-1-1,-1 1 0,0-1 0,-1-2 1,0 0-13,1 0 0,-1 0 0,1-1 0,0 1 0,0-1-1,0 1 1,0-6 0,-1-3-56,1 0 0,0 0-1,1-1 1,1-19 0,0 21 66,2-1 0,-1 0 0,2 1 1,0-1-1,0 1 0,1 0 0,1 0 0,0 0 0,0 1 1,1-1-1,1 1 0,0 1 0,16-19 0,-12 16-49,2 1-1,0 1 1,0 0-1,1 0 0,0 2 1,1-1-1,0 2 1,1 0-1,29-10 0,-3 4 181,75-16-1,-50 18-1610,-36 11 559</inkml:trace>
</inkml:ink>
</file>

<file path=ppt/ink/ink3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00:46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11 960 1728,'-10'-3'7450,"11"1"-7082,0-1 0,1 1 0,-1 0 0,0 0 0,-1 0 0,1-1 0,0 1-1,0-4 1,4-9 65,29-58 585,-18 37-855,2 0 0,1 1 0,35-49 0,-42 70-130,0-1 0,1 2 1,26-23-1,-38 35-40,0 0 0,0 1 0,0-1 0,-1 0 0,1 1 0,0-1 0,0 0 0,0 1 0,0-1 0,1 1 0,-1 0 0,0-1 0,0 1 0,0 0 0,0 0 0,0-1 0,0 1 1,1 0-1,-1 0 0,0 0 0,0 1 0,0-1 0,0 0 0,0 0 0,0 1 0,1-1 0,-1 0 0,0 1 0,0-1 0,0 1 0,0-1 0,0 1 0,0 0 0,-1-1 0,1 1 0,0 0 0,0 0 0,0 0 0,-1 0 0,1 0 0,0-1 0,-1 1 0,2 2 0,0 3 27,1-1 0,-1 0-1,0 1 1,-1-1 0,1 1-1,-1-1 1,0 8 0,2 17 96,-3 1 0,0-1 1,-2 1-1,-1-1 1,-13 51-1,16-81-80,0 1-1,-1-1 1,1 1 0,0-1-1,0 1 1,0 0-1,-1-1 1,1 1 0,0-1-1,0 1 1,0-1-1,0 1 1,0-1 0,0 1-1,0 0 1,0-1-1,0 1 1,0-1 0,0 1-1,1-1 1,-1 1 0,0-1-1,0 1 1,1-1-1,-1 1 1,0-1 0,1 2-1,0-2 68,1 0-1,-1-1 1,0 1-1,1 0 0,-1 0 1,0-1-1,0 1 1,1-1-1,-1 1 1,2-2-1,7-3-162,15-7 150,-1-1-1,-1-1 0,38-31 1,-13 9-123,-24 17 31,-18 14 25,1 0 1,-1 0 0,1 0-1,0 1 1,11-6-1,-17 10-40,-1 0-1,1 0 1,-1-1-1,1 1 1,0 0 0,-1 0-1,1 0 1,0 0-1,0 0 1,-1 0 0,1 0-1,0 0 1,-1 0-1,1 0 1,0 1 0,-1-1-1,1 0 1,0 0-1,-1 1 1,1-1 0,-1 0-1,1 1 1,-1-1-1,1 0 1,0 1-1,0 0 1,0 0 0,0 1 1,0-1-1,0 1 0,0 0 0,0 0 1,0-1-1,-1 1 0,1 0 0,0 3 0,1 4 14,-1 0 0,0 0 0,0 11-1,0 9 148,6 34-1,-3-29-152,-4-33 42,0 0-1,0 1 1,1-1 0,-1 0-1,0 1 1,1-1 0,-1 0-1,0 1 1,1-1 0,0 0 0,-1 0-1,1 0 1,0 0 0,-1 1-1,1-1 1,0 0 0,0 0 0,0 0-1,0-1 1,0 1 0,0 0-1,0 0 1,2 0 0,-1 0 3,0-1 1,-1 1-1,1-1 0,0 0 1,0 0-1,-1 0 1,1 0-1,0 0 0,0 0 1,0-1-1,-1 1 0,1-1 1,0 1-1,-1-1 1,1 1-1,0-1 0,1-1 1,3-1 1,0-1 0,-1 0 0,1 0 1,-1-1-1,0 0 0,-1 0 0,1 0 1,-1 0-1,0 0 0,7-12 0,2-7-8,13-35 0,-20 46-41,0-2-2,0 0-1,-1-1 1,4-24 0,-9 39-11,0 1 1,0-1-1,0 0 1,1 1-1,-1-1 1,0 0 0,0 0-1,0 1 1,1-1-1,-1 0 1,0 1-1,1-1 1,-1 1-1,0-1 1,2-1-1,-2 3 9,0-1-1,0 1 0,1 0 1,-1-1-1,0 1 1,0-1-1,0 1 0,0-1 1,0 1-1,0-1 0,0 1 1,0 0-1,0-1 0,0 1 1,0-1-1,0 1 0,0 0 1,0-1-1,0 1 0,-1 0 1,-2 23-104,1 0 0,2 34-1,1-23 3,-1-28 178,0 0 0,1 0 0,0 0 0,0 0 0,1 0-1,0 0 1,4 9 0,-6-15-35,1 1 0,-1-1 0,1 0 1,0 1-1,-1-1 0,1 0 0,0 0 0,0 0 0,0 1 0,0-1 0,0 0 0,0 0 1,0 0-1,0-1 0,0 1 0,1 0 0,-1 0 0,0-1 0,0 1 0,1-1 0,-1 1 0,0-1 1,1 1-1,-1-1 0,1 0 0,-1 0 0,1 1 0,-1-1 0,1 0 0,-1 0 0,0-1 0,1 1 1,-1 0-1,1 0 0,-1-1 0,0 1 0,1-1 0,-1 1 0,0-1 0,3-1 0,6-3 9,-1-1 0,0 0-1,-1 0 1,1-1 0,-1 0-1,0 0 1,11-15 0,33-48 235,-11 14-583,-33 49-42,-8 7 348,0 0 0,0 0-1,1 0 1,-1 0 0,0 0-1,0 1 1,0-1 0,0 0-1,0 0 1,1 0 0,-1 0-1,0 0 1,0 0 0,0 0-1,0 1 1,0-1 0,0 0-1,0 0 1,0 0 0,1 0-1,-1 1 1,0-1 0,0 0-1,0 0 1,0 0 0,0 0-1,0 1 1,0-1 0,0 0-1,0 0 1,0 0 0,0 1-1,-2 22-235,1-17 203,-1 10 28,2 0-1,0 1 1,1-1-1,1 0 1,4 16-1,-5-29 28,0 0 0,0 0 0,0 0 0,0-1 0,1 1 0,-1 0 0,1-1 0,0 0 0,0 1 0,0-1 0,0 0 0,0 0 0,1 0 0,-1 0 0,0 0-1,1-1 1,0 1 0,-1-1 0,1 1 0,0-1 0,0 0 0,-1 0 0,1 0 0,4 0 0,2 1 2,1-1-1,-1 0 1,0 0 0,1-1 0,-1 0-1,15-3 1,-10 0 33,-1 0 0,1-1-1,-1 0 1,0-1 0,0-1 0,-1 0-1,0-1 1,14-10 0,9-9-1,38-37 1,-63 54-64,42-39-252,-78 104-124,24-52 373,-43 76-148,38-66 183,1 0-1,1 0 1,-8 29-1,13-41-2,-1 0 0,1 0 1,0-1-1,-1 1 0,1 0 0,0 0 0,0 0 0,0-1 0,0 1 0,1 0 0,-1 2 0,1-3 3,0-1 0,-1 1 1,1 0-1,0-1 0,-1 1 0,1-1 1,0 1-1,0-1 0,0 1 0,0-1 1,0 1-1,-1-1 0,1 0 0,0 1 1,0-1-1,0 0 0,0 0 0,0 0 1,0 0-1,0 0 0,0 0 1,0 0-1,2 0 0,1-1 17,0 1 1,1-1-1,-1 0 0,0-1 0,0 1 1,0 0-1,0-1 0,0 0 1,6-4-1,35-26-127,-43 31 92,48-39 118,-2-1-1,-2-2 0,-1-3 1,45-60-1,-78 90-108,168-234-77,-159 215 126,-1 0 1,-2-2 0,-1 0 0,-2-1 0,16-61-1,-28 86-115,6-36-318,-9 48 337,0 0-1,0 0 0,0 0 0,0 0 0,0-1 1,0 1-1,0 0 0,0 0 0,-1 0 1,1 0-1,0 0 0,-1-1 0,1 1 0,-1 0 1,-1-2-1,2 3 31,0 0 0,-1 0 0,1 0-1,0-1 1,-1 1 0,1 0 0,-1 0 0,1 0 0,0 0 0,-1 0 0,1 0 0,-1-1 0,1 1 0,-1 0 0,1 0 0,0 0-1,-1 0 1,1 1 0,-1-1 0,1 0 0,0 0 0,-1 0 0,1 0 0,-1 0 0,1 0 0,0 1 0,-1-1 0,1 0-1,0 0 1,-1 1 0,1-1 0,0 0 0,-1 1 0,1-1 0,0 0 0,-1 0 0,1 1 0,0-1 0,0 1 0,0-1-1,-1 1 1,-11 16-34,1 0-1,-17 36 0,4-8-26,-56 103-224,66-119 274,2 1 0,1 1 1,-8 34-1,14-44 17,1-1 0,2 1 0,0-1 0,1 1 0,1 0 0,5 34 0,-4-44 25,1-1 0,1 0 0,0 0 0,0 0 0,1 0 0,0-1-1,0 1 1,1-1 0,1 0 0,-1-1 0,2 1 0,-1-1 0,1 0-1,0-1 1,10 9 0,-11-11 5,0-1 0,1 1 0,-1-1 0,15 7 0,-17-10-11,0 1-1,0-1 1,0-1 0,0 1 0,-1 0 0,1-1-1,0 0 1,0 0 0,0 0 0,0 0 0,8-2-1,-2-1 17,0-1 0,-1 1 0,1-1 0,-1-1 0,1 0 0,-1 0 0,-1-1 0,1 0 0,-1-1 0,0 0 0,-1 0 0,8-9 0,7-10 32,-2 0 0,23-41 0,-38 59-47,0-1-1,0 1 1,-1-1-1,-1 1 1,1-1-1,-1 0 1,-1-1-1,0 1 0,0 0 1,0-11-1,-2 20-29,0-1 0,0 0 0,0 1 0,0-1-1,0 0 1,0 0 0,0 1 0,0-1 0,0 0-1,0 0 1,-1 1 0,1-1 0,0 0 0,-1 1-1,1-1 1,0 0 0,-1 1 0,1-1 0,-1 1 0,1-1-1,-1 1 1,1-1 0,-1 1 0,1-1 0,-1 1-1,0-1 1,1 1 0,-1 0 0,0-1 0,1 1-1,-1 0 1,0-1 0,1 1 0,-1 0 0,0 0-1,-1 0 1,0 0-11,0 0-1,0 0 1,0 0-1,0 1 0,0-1 1,0 1-1,0-1 1,1 1-1,-1 0 1,0-1-1,0 1 1,-2 2-1,-1 1-3,0 0 0,1 0 0,0 0 0,-1 1 1,1 0-1,1-1 0,-1 2 0,1-1 0,-3 6 0,-4 9 43,-8 25 0,7-15 45,3-13-62,2-1-1,0 1 1,1 1-1,1-1 0,0 0 1,-2 32-1,6-46 14,0 0 0,0-1 0,0 1 0,0 0-1,1-1 1,-1 1 0,1 0 0,0-1-1,0 1 1,0-1 0,0 1 0,0-1-1,0 1 1,1-1 0,-1 0 0,1 1 0,0-1-1,-1 0 1,1 0 0,0 0 0,0-1-1,1 1 1,-1 0 0,5 2 0,-2-2 24,1 0 0,-1 0 1,1-1-1,0 0 0,-1 0 0,1 0 1,0 0-1,0-1 0,0 0 0,10-2 1,27-5 12,-1-1 1,-1-3 0,1-1 0,-2-2 0,0-1-1,-1-3 1,0-1 0,59-40 0,-27 3 130,-39 30-392,-34 31 10,-7 9 116,-122 131 155,119-134-28,4-4-5,1 0 0,-9 12 0,14-18-14,1 1-1,-1 0 0,1 0 1,0 0-1,0 0 0,0 0 1,0 0-1,0 0 0,0 1 1,1-1-1,-1 0 0,1 0 1,0 1-1,-1-1 0,1 0 1,1 4-1,-1-5 4,0 0-1,1 0 1,-1 0 0,1 0-1,-1 0 1,1 0 0,0 0-1,-1 0 1,1 0-1,0 0 1,0-1 0,-1 1-1,1 0 1,0 0 0,0-1-1,0 1 1,0-1 0,0 1-1,0-1 1,0 1 0,0-1-1,0 1 1,0-1 0,1 0-1,-1 0 1,0 0-1,0 1 1,2-1 0,1 0 19,0 0-1,0 0 1,0-1 0,0 1 0,0-1 0,0 1 0,-1-1-1,5-2 1,-2 0-19,0 0 0,0 0 0,0-1-1,-1 0 1,0 0 0,0 0 0,0-1-1,0 1 1,-1-1 0,0 0 0,0-1-1,4-5 1,5-12 101,19-42 1,-22 42-99,53-135-268,-60 150 50,-2 12-126,-1 12 33,-5 31 160,-7 108-16,12-148 165,0 0 1,1 1-1,0-1 0,0 1 0,1-1 0,4 12 0,-6-17 3,1 0 0,0 0 0,0 0 0,0 0 0,0-1 0,0 1 0,0 0 0,1-1 0,-1 1 0,0 0 0,1-1 0,-1 0 0,1 1 0,0-1 0,0 0 0,-1 0 0,1 0 0,0 0 0,0 0 0,0 0 0,0 0 0,0-1 0,0 1 0,0-1 0,0 1 0,0-1 0,0 0 0,3 0 0,7-2 38,0 0 0,-1 0 0,1-1 0,-1-1-1,0 0 1,0-1 0,19-10 0,67-49 66,-94 62-123,41-30-49,-2-2-1,72-77 1,-99 95 9,-9 8 6,1 0-1,0 0 0,1 1 0,0 0 0,0 1 0,0 0 0,14-8 0,-21 14 14,-1-1 0,1 1 0,0-1 0,0 1 0,0-1 0,0 1 0,0 0 1,0-1-1,0 1 0,0 0 0,0 0 0,0 0 0,0 0 0,0 0 0,0 0 0,0 0 0,-1 0 0,1 0 0,0 0 0,0 1 0,0-1 1,0 0-1,0 1 0,0-1 0,0 1 0,0-1 0,0 1 0,-1-1 0,1 1 0,0-1 0,0 1 0,-1 0 0,1-1 0,0 1 1,-1 0-1,2 1 0,0 3 1,-1 0 0,1-1 0,-1 1 0,0 0 0,0 0 0,1 6 0,0 2 9,8 78 37,-9-67 75,1 1-1,2-1 0,0-1 0,11 34 0,-13-52-54,-1-1-1,2 0 1,-1 0-1,0 0 1,1 0-1,-1 0 1,1-1 0,0 1-1,1-1 1,-1 1-1,0-1 1,1 0-1,0-1 1,-1 1 0,1-1-1,0 1 1,1-1-1,-1-1 1,5 3-1,-2-2-35,1 0 0,0-1-1,0 0 1,-1 0 0,1-1 0,0 0-1,0 0 1,0-1 0,0 0-1,13-3 1,-2-1-863,0-2 1,34-15-1,-37 14-1493,25-18 0,4-7-794</inkml:trace>
</inkml:ink>
</file>

<file path=ppt/ink/ink3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00:49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448 431 1728,'0'1'7279,"0"-2"-7337,-13-10 2229,3 4-2086,1 0 0,-1 1 0,0 1 0,0-1 0,-1 2 0,0-1 0,0 1 0,0 1 0,0 0 0,0 1 0,-1 0 0,1 1 0,-1 0 0,1 0 0,-1 1 0,1 1 0,-16 2 0,14 0-87,0-1-1,0 2 1,0-1-1,0 2 1,0 0 0,1 0-1,0 1 1,0 1-1,-19 13 1,24-14 13,1 0 0,-1 0-1,1 0 1,0 1 0,1 0 0,-1 0 0,1 1 0,1-1 0,0 1-1,0 0 1,0 0 0,1 1 0,0-1 0,0 1 0,-2 14 0,5-19 28,0 0 0,-1-1 0,1 1 1,0-1-1,1 1 0,-1 0 1,1-1-1,-1 1 0,1-1 0,0 1 1,0-1-1,1 1 0,-1-1 0,1 0 1,-1 0-1,1 0 0,3 4 1,-1-3 23,-1 0 1,1-1 0,-1 0 0,1 1-1,0-1 1,1-1 0,-1 1 0,0-1-1,1 1 1,0-1 0,8 2 0,10 3 207,0-2 0,1-1 1,-1 0-1,1-2 1,-1 0-1,46-4 1,-54 0-161,-1 0 1,0-1-1,-1-1 1,1 0 0,19-9-1,-24 9-77,0-1 0,-1 0 0,1 0 0,-1-1 0,0 0-1,-1-1 1,1 0 0,9-12 0,-2-1 48,-1 0-1,-1-2 1,-1 1-1,16-40 0,25-97 164,-28 76-156,2-10-180,-23 75 69,-1 0-1,-1 0 1,1-24-1,-5 22-283,2 19 296,0 0 0,0 0 0,0-1 0,-1 1 0,1 0 0,0 0 0,0-1 0,0 1 0,0 0 0,0 0 0,0-1-1,0 1 1,-1 0 0,1 0 0,0 0 0,0-1 0,0 1 0,-1 0 0,1 0 0,0 0 0,0 0 0,0-1 0,-1 1 0,1 0 0,0 0 0,0 0 0,-1 0 0,1 0 0,0 0 0,0 0 0,-1 0-1,1 0 1,0 0 0,0 0 0,-1 0 0,1 0 0,0 0 0,0 0 0,-1 0 0,1 0 0,0 0 0,0 0 0,-1 0 0,1 0 0,0 0 0,0 1 0,-1-1 0,1 0 0,0 0 0,0 0 0,0 0-1,0 1 1,-1-1 0,1 0 0,0 0 0,0 0 0,0 1 0,0-1 0,-1 0 0,1 0 0,0 0 0,0 1 0,0-1 0,-3 5 1,0 0 1,0 0-1,1 1 0,-1-1 1,1 1-1,0-1 1,1 1-1,0-1 0,0 1 1,-1 7-1,-2 10-19,-33 253-82,12-64 423,12-102 188,12-100 366,6-14-11,0-2-648,4-6-144,0 1 0,11-23 0,10-13-155,-22 37 68,0 1-1,1-1 1,1 2 0,-1-1-1,1 1 1,1 1 0,17-10-1,-27 16 12,1-1-1,0 1 0,0 1 1,0-1-1,0 0 0,0 0 1,0 1-1,0-1 0,0 1 1,1-1-1,-1 1 0,0 0 1,0 0-1,0 0 0,0 0 1,1 0-1,-1 1 0,0-1 1,3 2-1,-3-1-7,1 0 0,-1 1 0,0-1 0,0 1 0,-1-1 0,1 1 0,0 0 1,0 0-1,-1-1 0,1 1 0,-1 1 0,1-1 0,-1 0 0,1 3 0,2 5-13,-1-1 0,0 1 0,-1-1 0,0 1 0,0 0 0,-1 0 0,-1 11 0,0-13 26,0 2 75,0 0 0,1 0 1,3 19-1,-3-27-49,-1 0 0,1 1 0,-1-1-1,1 0 1,0 0 0,0 0 0,0 0 0,0-1 0,0 1 0,1 0 0,-1 0 0,1 0 0,-1-1 0,1 1 0,-1-1 0,1 1 0,0-1 0,0 0 0,0 0 0,-1 0 0,1 0 0,0 0-1,4 1 1,3 0 46,-1-1-1,1 0 0,0 0 1,0-1-1,-1 0 0,17-3 1,-1-1 125,31-10 1,-37 8-164,-1 0 0,1-1-1,-1-1 1,0-1 0,0 0-1,-1-2 1,-1 1 0,0-2-1,0 0 1,13-15 0,-8 4 30,3-3-98,-9 11-2,-22 29-357,-14 10 405,1 2 1,-34 52-1,52-72 10,-1 1 0,1-1 0,0 1 1,1 0-1,-1 0 0,-1 12 0,3-16 8,1 0 1,0 0-1,0 1 1,0-1-1,0 0 1,0 0-1,1 1 0,-1-1 1,1 0-1,0 0 1,0 0-1,0 0 1,1 0-1,-1 0 1,1 0-1,-1 0 1,3 2-1,-3-4 4,0 0 0,0 0-1,0 0 1,0 0 0,0 0 0,0 0 0,1-1 0,-1 1-1,0 0 1,0-1 0,1 1 0,-1-1 0,0 0-1,1 1 1,-1-1 0,0 0 0,1 0 0,-1 1-1,0-1 1,1 0 0,-1-1 0,0 1 0,1 0-1,-1 0 1,0 0 0,1-1 0,-1 1 0,0-1 0,1 1-1,-1-1 1,0 0 0,0 1 0,0-1 0,2-1-1,3-2 46,0 0-1,-1-1 0,1 0 0,-1 0 0,6-8 0,5-10-44,0 0 0,-2-1-1,-1-1 1,12-32 0,-16 30-155,-7 26-197,-2 5 197,0 9 42,-5 10-57,2-6 77,0-1 0,0 22 1,3-33 91,0 0 1,0 0-1,1 0 1,-1 1 0,1-1-1,1 0 1,-1 0-1,1-1 1,0 1 0,0 0-1,4 7 1,-5-11-7,0 1 1,0-1-1,0 0 1,1 0-1,-1 0 1,0 0-1,0 0 1,1 0 0,-1 0-1,0 0 1,1-1-1,-1 1 1,1 0-1,-1-1 1,1 1-1,-1-1 1,1 0-1,0 0 1,-1 1-1,1-1 1,-1 0-1,1 0 1,0 0 0,-1 0-1,1-1 1,2 0-1,4-1 83,1 0-1,-1-1 1,14-7-1,-15 7-69,56-26 27,-2-2 0,-1-3 0,101-75 0,-158 106-94,0 1 0,0 0 0,0-1 0,0 2 0,1-1 0,-1 0 0,1 0 0,7-1 0,-10 3 26,0 0 1,0 0-1,0 0 0,0 0 0,0 0 0,0 0 0,0 0 0,0 0 0,0 1 1,0-1-1,0 0 0,0 1 0,0-1 0,0 1 0,0-1 0,0 1 0,0 0 0,0-1 1,0 1-1,-1 0 0,1-1 0,0 1 0,0 0 0,-1 0 0,1 0 0,-1 0 1,1 0-1,-1 0 0,1 0 0,-1 0 0,1 0 0,-1 0 0,0 0 0,0 0 0,1 0 1,-1 1-1,9 39 133,-6-22-179,12 34 1,-13-48 95,0 0 0,1 0 0,-1 0 0,1-1 0,0 1 0,0 0 0,1-1 0,-1 0 0,1 0 0,0 0 0,4 3 0,-5-5-14,0-1 0,1 1 0,-1-1-1,0 0 1,0 0 0,1 0 0,-1 0 0,0-1-1,1 1 1,-1-1 0,1 0 0,-1 0-1,1 0 1,-1-1 0,0 1 0,6-2 0,7-2 76,32-12 1,-40 13-67,74-25 7,-39 14-1,-1-1-1,48-25 1,-69 28-60,-7 6 67,-1-1 0,-1-1-1,1 0 1,-1 0 0,16-16-1,-27 23-56,0 1-1,0-1 1,-1 0-1,1 1 1,-1-1-1,1 0 1,0 1-1,-1-1 1,1 0-1,-1 0 1,0 0-1,1 1 1,-1-1-1,0 0 1,1-2-1,-1 3-3,-1 0 0,1 0 1,-1 0-1,1 0 0,-1 0 0,1 0 0,-1 0 0,1 0 0,-1 0 0,1 0 0,-1 0 0,1 0 1,0 0-1,-1 0 0,1 1 0,-1-1 0,1 0 0,-1 0 0,1 0 0,-1 1 0,-30 16-286,-26 17 244,20-11-76,-68 50-1,102-69 131,-1-1 0,0 1 0,1 0 0,0-1 0,0 2 0,0-1 0,1 0 1,-1 0-1,-2 6 0,5-8 15,-1-1 1,1 1 0,-1 0 0,1-1 0,0 1-1,-1-1 1,1 1 0,0 0 0,0-1 0,0 1-1,0 0 1,1-1 0,-1 1 0,0 0 0,1-1-1,-1 1 1,1-1 0,-1 1 0,1-1 0,0 1-1,0-1 1,-1 1 0,1-1 0,0 0 0,0 1-1,1-1 1,-1 0 0,0 0 0,3 2 0,0 0-3,1-1 0,-1 0 0,1 0-1,-1 0 1,1 0 0,0-1 0,0 0 0,0 0 0,-1 0 0,1-1 0,0 0 0,0 1 0,0-2 0,0 1 0,0-1 0,0 1 0,0-1 0,6-3 0,1 1 46,0-1-1,0-1 1,-1 0 0,1-1 0,-1 0-1,12-9 1,-13 8-33,0-1-1,-1-1 1,1 1-1,14-19 1,-19 20-41,-1-1 1,1 1-1,-1-1 1,0 0-1,-1 0 0,0 0 1,4-15-1,-5 16 26,-1 1-87,0-1 0,1 1 0,-1-10 1,-1 16 67,0 0 1,0 0 0,0 1 0,0-1-1,0 0 1,0 0 0,0 0 0,-1 0-1,1 0 1,0 0 0,0 1 0,0-1 0,0 0-1,0 0 1,0 0 0,0 0 0,-1 0-1,1 0 1,0 0 0,0 0 0,0 0-1,0 1 1,0-1 0,-1 0 0,1 0-1,0 0 1,0 0 0,0 0 0,0 0-1,0 0 1,-1 0 0,1 0 0,0 0 0,0 0-1,0 0 1,0 0 0,-1 0 0,1 0-1,0-1 1,0 1 0,0 0 0,0 0-1,0 0 1,0 0 0,-1 0 0,1 0-1,0 0 1,0 0 0,0 0 0,0-1-1,0 1 1,0 0 0,0 0 0,-1 0 0,1 0-1,0 0 1,0 0 0,0-1 0,0 1-1,0 0 1,0 0 0,0 0 0,0 0-1,0 0 1,0-1 0,0 1 0,0 0-1,0 0 1,-9 10-44,-7 20-43,1 0 0,2 2 0,-15 48 0,14-29 7,-10 79-1,16-65 2,-29 170 158,35-223-53,0-1 37,0 1 0,-1-1-1,-1 0 1,1 0 0,-9 15 0,11-25-40,0 1 0,-1-1 0,1 0 0,0 0 0,-1 0 0,1 0 0,-1 0 0,1 0 0,-1-1 0,1 1 0,-1 0 0,1-1 0,-1 1 0,0-1 1,1 0-1,-1 0 0,0 1 0,0-1 0,1 0 0,-1 0 0,0 0 0,1-1 0,-1 1 0,0 0 0,-2-2 0,-4 1 34,1-1 1,0-1-1,0 1 0,-14-8 0,13 6-37,1-1-1,-1 0 1,1 0-1,0-1 0,0 0 1,1 0-1,0-1 1,0 0-1,0 0 0,-4-8 1,7 10-14,0 0 0,1 0 1,0-1-1,0 1 0,0-1 0,1 1 1,-1-1-1,1 1 0,1-1 0,-1 0 1,1 0-1,0 0 0,0 1 1,1-1-1,0 0 0,0 0 0,2-5 1,1-2-14,1 1 0,1-1 0,0 1 0,0 0 1,2 1-1,-1 0 0,1 0 0,1 0 1,0 1-1,0 1 0,1-1 0,0 2 0,15-11 1,11-5 3,2 1 1,66-28 0,-1 3 226,176-110-1,-261 145-178,0 0 0,-1-1 0,-1-1 0,23-26 0,-32 33-34,-1-1 0,0 0-1,0 0 1,-1-1-1,0 0 1,0 0-1,-1 0 1,-1 0-1,1-1 1,2-18 0,-5 26-20,-1 0 0,1-1 0,-1 1 0,0-1 1,0 1-1,0 0 0,0-1 0,-1 1 0,1 0 1,-1-1-1,0 1 0,0 0 0,0 0 0,-1 0 1,1 0-1,-3-4 0,3 5 1,0 1-1,-1-1 1,1 1 0,-1 0-1,1-1 1,-1 1 0,1 0-1,-1 0 1,0 0-1,0 0 1,1 0 0,-1 0-1,0 1 1,0-1 0,0 0-1,0 1 1,0 0 0,0-1-1,0 1 1,0 0 0,0 0-1,0 0 1,0 0 0,0 1-1,0-1 1,0 1 0,0-1-1,0 1 1,0-1 0,-2 2-1,-3 1-7,0 0-1,0 0 0,0 1 1,0 0-1,1 0 0,-8 7 1,-2 3 13,1 0 0,1 0 0,1 1 0,0 1 0,1 1 0,1-1 0,0 2 0,1-1 0,1 2 0,1-1 0,-7 22 0,14-37 16,0 1 0,1 0 0,-1 0 1,1 0-1,-1 0 0,1 0 0,0 0 0,1 0 1,-1-1-1,1 1 0,0 0 0,0 0 0,0 0 1,0 0-1,0-1 0,1 1 0,0-1 1,0 1-1,4 5 0,-3-5 17,1 1-1,1-1 1,-1 0 0,1 0-1,0 0 1,0-1 0,0 0 0,0 0-1,0 0 1,1 0 0,-1-1-1,10 3 1,24 3 120,0-1 1,0-2-1,52 0 0,-64-4-622,-1-1-1,0-1 0,0-2 0,0 0 1,0-2-1,40-12 0,13-15-5955,-74 30 6051,80-35-4514</inkml:trace>
</inkml:ink>
</file>

<file path=ppt/ink/ink3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01:03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128 675 2240,'0'0'3957,"0"-4"-458,-7 4-1739,6-3-897,1 3-833,0 0 0,0 0 0,0 0-1,0-1 1,0 1 0,0 0 0,0 0 0,0 0 0,0-1 0,0 1 0,0 0-1,0 0 1,0 0 0,0 0 0,0-1 0,0 1 0,-1 0 0,1 0 0,0 0 0,0 0-1,0-1 1,0 1 0,0 0 0,0 0 0,-1 0 0,1 0 0,0 0 0,0 0-1,0 0 1,0-1 0,-1 1 0,1 0 0,0 0 0,0 0 0,0 0 0,0 0 0,-1 0-1,1 0 1,0 0 0,0 0 0,0 0 0,-1 0 0,1 0 0,0 0 0,-12 5 119,6 0-116,0 0-1,0 1 1,1 0 0,-1 0 0,1 1-1,1 0 1,-1 0 0,1 0 0,-5 11-1,-4 7-66,7-15 120,1 0 0,1 0 0,0 0-1,0 1 1,-3 15 0,5-19-27,1-1 0,1 1 0,-1-1 0,1 1-1,0 0 1,1-1 0,-1 1 0,1 0 0,0-1 0,4 10 0,-4-14-5,-1 0-1,1 0 1,0 0 0,0-1 0,0 1 0,1 0-1,-1-1 1,0 1 0,0-1 0,1 0-1,-1 1 1,1-1 0,0 0 0,-1 0 0,1 0-1,0 0 1,-1 0 0,1 0 0,0 0-1,0 0 1,0-1 0,0 1 0,0-1 0,0 0-1,0 1 1,0-1 0,0 0 0,0 0-1,3-1 1,4 0 110,1 0 0,0-1-1,-1 0 1,15-6 0,9-4 118,62-32 0,-80 36-250,-2 0 0,1-2 0,-1 1 0,0-2 1,-1 1-1,16-21 0,-23 26-5,-4 4-57,1 0-1,-1-1 1,0 1-1,0-1 1,1 0-1,-1 1 1,0-1-1,0 0 1,-1 0-1,1 0 1,0 0-1,-1 0 1,2-3-1,-3 5-3,1 0-1,-1 0 1,1 0 0,-1 0-1,1 1 1,-1-1 0,1 0-1,0 0 1,-1 0 0,1 0-1,-1 1 1,1-1 0,-1 0-1,1 0 1,0 1-1,-1-1 1,1 0 0,0 0-1,-1 1 1,1-1 0,0 0-1,0 1 1,-1 0 0,-11 11-139,9-8 170,1 0 1,-1 0 0,1 0-1,0 1 1,1-1 0,-1 0-1,1 1 1,-2 8-1,3-11 13,0-1 0,0 1 0,0-1 0,0 1 0,0-1-1,0 1 1,1 0 0,-1-1 0,0 1 0,1-1 0,0 1-1,-1-1 1,1 0 0,0 1 0,-1-1 0,1 0 0,0 1-1,0-1 1,0 0 0,0 0 0,0 0 0,1 0 0,-1 0-1,0 0 1,0 0 0,1 0 0,-1 0 0,0 0 0,1-1-1,-1 1 1,3 0 0,0 0 45,0 0 0,0 1 0,0-2 0,0 1-1,0 0 1,1-1 0,-1 0 0,0 0 0,0 0 0,1-1 0,-1 1 0,0-1-1,0 0 1,0 0 0,6-3 0,-7 3-26,0-1-1,0 0 1,0 1-1,-1-1 1,1 0-1,-1 0 1,1 0-1,-1-1 1,0 1-1,0-1 1,0 1 0,0-1-1,0 1 1,-1-1-1,1 0 1,-1 0-1,0 0 1,0 0-1,0 0 1,1-6-1,-1 3-21,0 0-1,-1 0 0,0 0 0,0 0 0,0 0 0,-2-8 0,-2-21-187,-1 26 198,7 8-13,2 2-119,0 0 0,1 0 0,-1-1 0,1 1 0,-1-1 0,6 0 0,37-1 209,1-2 0,82-16 0,-93 11 82,57-14 128,-55 8-26,-39 14-287,0 0 0,0 0 1,0 0-1,0 0 0,0 0 1,1 0-1,-1-1 0,0 1 0,0 0 1,0 0-1,0 0 0,0 0 1,0 0-1,0 0 0,1 0 1,-1 0-1,0 0 0,0 0 1,0 1-1,0-1 0,0 0 0,0 0 1,1 0-1,-1 0 0,0 0 1,0 0-1,0 0 0,0 0 1,0 0-1,0 0 0,0 0 0,0 0 1,0 0-1,1 1 0,-1-1 1,0 0-1,0 0 0,0 0 1,0 0-1,0 0 0,0 0 0,0 0 1,0 1-1,0-1 0,0 0 1,0 0-1,0 0 0,0 0 1,0 0-1,0 0 0,0 1 0,-2 10-7,-6 12 221,8-23-208,-10 23 117,4-11-184,2 0-1,-6 15 1,9-23 77,0-1 0,1 1 0,-1-1 0,1 1 0,0-1 0,0 1 0,0-1 0,0 1 1,1-1-1,-1 1 0,1-1 0,2 7 0,-2-8 16,0 0 0,0 0 1,0 0-1,0 0 0,0 0 1,0-1-1,1 1 0,-1 0 1,1-1-1,-1 1 0,1-1 0,0 0 1,-1 1-1,1-1 0,0 0 1,0 0-1,0 0 0,0 0 1,0-1-1,0 1 0,0 0 1,0-1-1,0 1 0,0-1 1,0 0-1,0 0 0,0 0 0,0 0 1,1 0-1,-1 0 0,3-1 1,0 0 27,-1-1 0,1 1 0,0-1 0,-1 0 0,1 0 0,-1 0 0,0 0 0,0-1 1,0 0-1,0 0 0,0 0 0,0 0 0,3-5 0,12-18-62,-2 0 0,-1-1-1,25-57 1,-14 27 99,47-82 43,15-29-86,-54 81-198,-31 76 7,-3 11 134,-1 0 0,0-1-1,0 1 1,0 0 0,0 0-1,1 0 1,-1-1 0,0 1 0,0 0-1,0 0 1,0-1 0,0 1 0,0 0-1,0 0 1,0-1 0,0 1-1,0 0 1,0-1 0,0 1 0,0 0-1,0 0 1,0-1 0,0 1 0,0 0-1,0 0 1,0-1 0,0 1-1,0 0 1,0 0 0,0-1 0,-1 1-1,1 0 1,0 0 0,0-1-1,0 1 1,0 0 0,-1 0 0,1 0-1,0-1 1,0 1 0,-1 0 0,0 0-18,1 0 0,-1 1 0,0-1 0,0 0 0,0 0 0,0 1 0,1-1 0,-1 1 0,0-1 0,1 1 0,-1-1 0,0 1 0,1-1 0,-2 2 0,-10 11-15,0 0 0,2 1 0,-1 0 0,2 0 0,0 1 1,0 1-1,-9 25 0,5-5 58,1 0 0,-10 54 0,13-43 56,2 0 0,-2 63 1,9-110-69,3 32 142,-3-31-135,0 0 0,0-1 0,0 1 0,0 0 0,0 0 0,0-1 0,1 1 0,-1 0 0,0 0 0,0-1 0,1 1 0,-1 0 0,1-1 0,-1 1 0,1-1 0,-1 1 0,1 0 0,-1-1 0,1 1 0,-1-1 0,1 1 0,-1-1 0,1 0 0,0 1 0,0-1 0,-1 1 0,1-1 0,0 0 0,-1 0 0,1 1 0,0-1 0,0 0 0,-1 0 0,1 0 0,1 0 0,2-2 46,1 1 0,-1-1 0,0-1 0,1 1 0,-1-1 0,0 1 0,-1-1 0,1 0 0,0 0 0,-1-1-1,0 1 1,5-7 0,-5 6-30,36-43 92,37-61-1,14-16-127,27-35 55,-98 127-48,-1-1-1,-1-1 1,15-45-1,-4-1-170,-30 106-187,-4 4 279,-2 14-141,-19 56 1,-62 169 436,18-47-125,49-159 766,25-64-226,6-8-451,13-18-216,3-15 34,38-59-20,-62 100 11,0 0 1,0-1-1,0 1 1,0 0-1,0 0 1,0 0-1,0 0 1,1 0-1,-1 0 1,0 0-1,1 1 1,-1-1-1,2 0 1,-2 0 4,0 1 0,0 0 1,0 0-1,-1 0 1,1 0-1,0 0 0,0 1 1,0-1-1,0 0 1,0 0-1,0 1 1,0-1-1,0 0 0,-1 1 1,1-1-1,0 1 1,0-1-1,-1 1 1,1-1-1,0 1 0,0 0 1,-1-1-1,1 1 1,0 0-1,3 5-25,0 0 0,-1 0 0,0 0 0,0 1-1,0-1 1,-1 1 0,0 0 0,0 0 0,1 7 0,8 24 66,-7-27 18,-2-3-32,1 0 1,1 0-1,-1 0 0,1-1 1,7 10-1,-10-15 0,1 0 0,0-1 0,-1 1 0,1-1 0,0 1 0,0-1 0,0 0 0,-1 1 0,2-1-1,-1 0 1,0 0 0,0 0 0,0-1 0,0 1 0,0-1 0,1 1 0,-1-1 0,0 1 0,1-1 0,-1 0-1,0 0 1,0 0 0,1-1 0,3 0 0,0-1-281,1 0 0,0 0 0,-1 0 0,1-1 0,-1-1 0,0 1 0,9-7 0,-12 8-454,0 0 0,0 0 1,0-1-1,0 1 0,-1-1 1,1 1-1,-1-1 1,0 0-1,1 0 0,-2 0 1,1 0-1,0-1 1,0 1-1,-1 0 0,2-6 1,-1-2-1891</inkml:trace>
</inkml:ink>
</file>

<file path=ppt/ink/ink3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01:03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51 4064,'-5'-5'618,"-4"0"-68,1 3 2623,19 1-1981,0 0-1,0 0 1,16-6-1,9-1-693,29-1-278,0 1 0,0 4 0,93 6 0,-140-1-625,0 1-1,33 9 1,-31-5-512</inkml:trace>
</inkml:ink>
</file>

<file path=ppt/ink/ink3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01:03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0 4576,'-20'8'2336,"28"-8"-2080,7 7-192,8 0-2848,9 3 1536</inkml:trace>
</inkml:ink>
</file>

<file path=ppt/ink/ink3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4:35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14 956 2496,'-13'-3'7925,"31"3"-6176,-7-1-1274,1 0 0,0-1-1,0 0 1,12-5 0,-5 1-88,-1 0 1,20-10-1,-33 13-312,0 1-1,0-1 0,0 0 0,-1 0 0,1 0 1,-1-1-1,0 0 0,0 0 0,0 0 0,0 0 1,4-8-1,-6 10-68,-1-1-1,0 1 1,0 0 0,-1 0-1,1-1 1,0 1 0,-1-1 0,1 1-1,-1 0 1,0-1 0,0 1-1,0-1 1,0 1 0,0-1 0,-1 1-1,1 0 1,-1-1 0,1 1 0,-1 0-1,0-1 1,0 1 0,0 0-1,0 0 1,0 0 0,-1 0 0,1 0-1,-1 0 1,1 0 0,-1 0-1,0 0 1,1 1 0,-1-1 0,0 1-1,-4-3 1,3 2-44,-1 0 1,0 0-1,0 0 0,0 0 0,0 1 0,0-1 1,-1 1-1,1 0 0,0 0 0,-1 1 1,1-1-1,0 1 0,-1 0 0,1 0 1,-1 0-1,1 1 0,0 0 0,-7 1 1,6 1-5,1-1 0,-1 1 0,1-1 0,0 1 0,0 1 0,0-1 0,-6 6 0,-24 32-53,26-32 120,6-6 2,-1 1 0,1-1 0,0 1 0,0 0 0,0 0 0,0 0 0,1 0 0,-1 0 0,1 1 0,0-1-1,0 0 1,1 0 0,-1 1 0,1 6 0,0-9 15,1 0-1,-1 1 1,0-1 0,1 0-1,-1 0 1,1 0 0,0 0-1,0 0 1,0 0 0,0 0-1,0 0 1,0 0 0,0 0-1,1 0 1,-1-1-1,1 1 1,-1 0 0,1-1-1,0 0 1,-1 1 0,1-1-1,0 0 1,0 0 0,0 0-1,0 0 1,0 0 0,0 0-1,0 0 1,4 0-1,5 1 141,1-1 0,-1 0 0,1-1 0,-1 0 0,12-1 0,59-13 343,-14 2-243,29-4-74,-87 14-144,-1 0-1,13-4 1,-4 0-26,-12 4-35,0-1 0,0 0 0,0 0 0,-1-1-1,1 0 1,-1 0 0,0 0 0,0 0 0,9-11 0,-7 8-10,4-6 44,-1-1 1,0 1 0,-1-2 0,0 1-1,11-29 1,-14 29 2,44-119 90,-18 42-57,-13 44-49,17-64 0,-13-12-133,-18 92 111,-1 0 10,-1 1 0,-1-1 0,-4-55 0,2 85-29,0 0-1,0 0 1,0 0-1,0 0 0,0 0 1,0 0-1,-1 0 1,1 0-1,0 0 0,-1 0 1,1 0-1,-1 0 1,1 0-1,-1 0 0,1 0 1,-2-1-1,2 2 9,-1 0 0,1 0 0,0 0 1,0-1-1,-1 1 0,1 0 0,0 0 0,0 0 0,-1 0 0,1 0 0,0 0 0,-1 0 0,1 0 1,0 0-1,0 0 0,-1 0 0,1 0 0,0 1 0,0-1 0,-1 0 0,1 0 0,0 0 0,0 0 0,-1 1 1,-8 9-175,3 1 78,1 1 0,0 1 0,0-1 0,-4 22 0,0-3 60,-24 81-238,26-90 310,2-1-1,0 1 1,-3 30 0,2 68 44,5-65-110,1 7 115,2-1 1,18 102-1,-18-154-27,0 1-1,1-1 1,1 0-1,-1 1 1,1-2-1,1 1 0,0 0 1,0-1-1,1 0 1,7 9-1,-6-8 62,-6-7-87,0 0 0,1 0 1,-1 0-1,1 0 0,0 0 1,-1 0-1,1-1 0,0 1 0,0 0 1,0-1-1,0 0 0,0 1 1,1-1-1,1 1 0,4-1 72,0 0-1,0-1 1,0 0-1,0-1 1,0 1-1,0-1 1,0-1-1,8-2 1,63-24 219,-47 15-194,-12 5-41,-1-2-1,26-16 0,-22 12-67,-7 2 11,0 0-1,0-1 1,-1-1 0,25-31 0,-19 22-105,-1 2 83,-18 14 43,-2 3-47,-1 1 1,1-1-1,-1 1 0,1-1 1,-1 1-1,0-1 1,0 1-1,0 0 0,-1 0 1,1-1-1,-1 1 0,0 0 1,0 0-1,0 1 1,0-1-1,0 0 0,-1 1 1,1-1-1,-1 1 0,0 0 1,1-1-1,-1 2 1,0-1-1,0 0 0,0 0 1,-1 1-1,1 0 0,0-1 1,-1 1-1,1 1 0,-1-1 1,1 0-1,-1 1 1,1 0-1,-1 0 0,1 0 1,-1 0-1,1 0 0,-1 1 1,1-1-1,0 1 1,-1 0-1,1 0 0,0 1 1,-1-1-1,-2 2 0,-7 4-24,1 0 0,-13 10 0,20-13 7,0 0-1,1 0 1,0 0-1,0 1 1,0 0-1,0-1 1,-5 11-1,1 1-25,0 0 0,-7 22 0,13-33 59,0 1 0,1 0 0,-1 0-1,1 0 1,1 0 0,-1 0 0,1 0 0,1 0 0,-1 1 0,2 8 0,0-10-14,1 0 0,-1 0 0,1-1 1,0 1-1,0-1 0,1 1 0,-1-1 0,1 0 1,0 0-1,0-1 0,0 1 0,1-1 1,-1 0-1,9 4 0,-5-3 55,0-1 1,0 0-1,1-1 1,-1 1-1,1-2 1,0 1-1,-1-1 0,1-1 1,0 1-1,0-2 1,0 1-1,14-3 0,-12 0-12,0 0 0,1-1 0,-1 0-1,-1 0 1,1-1 0,-1-1 0,1 1 0,16-14-1,-6 2-4,0-1-1,33-36 1,-44 42-56,1 1-1,0 0 1,1 0-1,0 1 1,25-16-1,-33 24-10,1 0 0,-1 1 1,0 0-1,1 0 0,-1 0 0,1 0 0,6 0 0,36 2-70,-21 0 97,-25-1 47,-15 0 336,10 0-374,0 1 0,0 0 0,0-1 0,0 2 0,0-1 0,1 0 0,-1 1 0,1-1 0,-7 6 0,2-3-31,1 2 0,0-1 0,-11 12 0,4-3-12,2 0 0,0 1 0,-11 17 0,20-27 21,0 1 1,0-1-1,1 1 1,-1 0-1,1 0 1,1 0-1,-1 0 1,1 0-1,0 0 0,0 0 1,1 0-1,0 1 1,1 10-1,-1-16 26,0 1 0,1 0-1,-1-1 1,0 1 0,1 0 0,-1-1-1,1 1 1,0-1 0,-1 1-1,1-1 1,0 1 0,0-1-1,0 0 1,0 1 0,0-1-1,0 0 1,1 0 0,-1 1 0,3 0-1,-2-1 14,0 0 0,0 0 1,0 0-1,0-1 0,1 1 0,-1-1 0,0 0 0,1 1 0,-1-1 0,0 0 0,0 0 0,5-1 1,4-1 69,0-1 1,0 0 0,0-1 0,16-8 0,-22 9-80,15-6 14,-2-1 1,0-2-1,0 0 0,-1 0 1,0-2-1,-1 0 0,-1-1 1,18-21-1,3-10 98,53-91 0,-42 57-95,40-96 1,-69 134-84,-3-1 0,-1-1 1,-2 0-1,7-59 0,-18 95 17,0 0-1,-1-1 1,0 1 0,-1 0-1,-2-16 1,3 24 31,0 0 0,0 0 1,0-1-1,0 1 0,0 0 1,0 0-1,0 0 0,0 0 0,0-1 1,0 1-1,-1 0 0,1 0 1,0 0-1,0 0 0,0 0 1,0-1-1,0 1 0,0 0 1,0 0-1,0 0 0,0 0 1,-1 0-1,1 0 0,0-1 1,0 1-1,0 0 0,0 0 1,0 0-1,-1 0 0,1 0 0,0 0 1,0 0-1,0 0 0,0 0 1,-1 0-1,1 0 0,0 0 1,0 0-1,0 0 0,0 0 1,-1 0-1,1 0 0,0 0 1,0 0-1,0 0 0,0 0 1,-1 0-1,1 0 0,0 0 0,0 0 1,0 0-1,0 0 0,0 1 1,-1-1-1,1 0 0,0 0 1,0 0-1,0 0 0,0 1 1,-9 9-105,-13 29-6,-30 66-1,30-55 118,-1 4-33,2-1 0,3 2-1,2 1 1,3 0 0,2 1 0,-4 78-1,13-119 27,2-1 0,0 1-1,1 0 1,0-1 0,1 1-1,1-1 1,1 1 0,0-1-1,1 0 1,0-1 0,10 19-1,-13-30 36,0 1 0,1 0-1,0-1 1,0 1-1,0-1 1,0 0 0,1 0-1,-1 0 1,1-1-1,0 1 1,0-1 0,0 0-1,0 0 1,0 0-1,0-1 1,0 1 0,1-1-1,-1 0 1,0 0-1,1-1 1,-1 1 0,1-1-1,-1 0 1,1 0-1,-1 0 1,1-1 0,-1 0-1,1 1 1,-1-2-1,0 1 1,1 0-1,-1-1 1,0 0 0,0 0-1,0 0 1,0 0-1,-1-1 1,1 0 0,3-3-1,4-4-9,-1-1-1,0 0 1,-1 0-1,0-1 1,-1 0-1,9-16 0,-4 0 15,20-56-1,-27 68-39,-4 11-34,0 0-1,0-1 1,0 1 0,-1-1 0,0 1-1,1-10 1,-2 15 30,0-1 1,1 1-1,-1 0 1,1 0-1,-1 0 1,1 0-1,-1 0 1,1 0-1,-1 0 1,1 0-1,-1 0 1,1 0-1,-1 0 1,1 0-1,-1 0 0,0 0 1,1 1-1,-1-1 1,1 0-1,-1 0 1,1 0-1,-1 1 1,0-1-1,1 0 1,0 1-1,14 9-62,-8-1 38,0 0 1,0 0-1,-2 1 1,1 0-1,5 14 0,-1 0 77,7 31-1,-12-35-38,-3-13 2,0 1 0,0-1 0,0 0 0,1 0 0,6 12 0,-7-17-2,-1 0 1,1 0 0,-1 0 0,1 0-1,0-1 1,0 1 0,0-1 0,0 1-1,0-1 1,0 0 0,0 1 0,0-1-1,0 0 1,1 0 0,-1-1 0,0 1-1,1 0 1,-1-1 0,1 0 0,-1 1-1,1-1 1,3 0 0,11-2 49,-1 0 0,1-1 0,0 0-1,-1-2 1,1 0 0,-1-1 0,0 0 0,-1-1 0,19-12 0,24-20-59,-37 24-230,-20 14 232,-1 1 0,0 0 0,0 0 0,1-1 0,-1 1 1,0 0-1,0 0 0,1 0 0,-1-1 0,0 1 0,0 0 0,1 0 1,-1 0-1,0 0 0,1 0 0,-1 0 0,0 0 0,1-1 1,-1 1-1,0 0 0,1 0 0,-1 0 0,0 0 0,1 0 1,-1 1-1,0-1 0,1 0 0,-1 0 0,0 0 0,1 0 0,-1 0 1,0 0-1,1 0 0,-1 1 0,0-1 0,0 0 0,1 0 1,-1 0-1,0 1 0,0-1 0,1 0 0,-1 0 0,0 1 0,0-1 1,0 0-1,1 0 0,-1 1 0,0-1 0,0 0 0,0 1 1,0-1-1,0 0 0,0 1 0,0-1 0,0 0 0,0 1 0,0-1 1,0 0-1,0 1 0,0-1 0,0 0 0,0 1 0,0-1 1,0 0-1,0 1 0,-4 28-215,3-23 208,-2 17-24,1-15 57,0 1 0,1-1-1,0 1 1,1-1 0,0 18 0,1-24-13,-1 0 0,1 0 0,-1 0 0,1 0-1,0 0 1,0 0 0,0 0 0,0 0 0,0-1 0,0 1 0,1 0 0,-1-1 0,0 1-1,1 0 1,-1-1 0,1 0 0,0 1 0,-1-1 0,1 0 0,0 0 0,0 0 0,0 0-1,0 0 1,0-1 0,0 1 0,0 0 0,0-1 0,0 0 0,4 1 0,-4-1 10,0 1-1,0-1 1,0 0 0,1 0 0,-1 0 0,0-1 0,0 1 0,0 0 0,0-1-1,0 1 1,0-1 0,0 0 0,0 0 0,0 0 0,0 0 0,0 0 0,0 0-1,2-2 1,-1 0 15,-1 1-1,0-1 0,0 0 0,0 0 0,0 0 0,0 0 0,0 0 1,-1 0-1,1-1 0,0-4 0,0 1-31,0-1 0,-1 1-1,0-1 1,0 1 0,-1-1 0,0 0-1,0 1 1,-1-1 0,0 1 0,-2-8 0,3 13-13,0 0 0,-1 1 1,1-1-1,-1 1 1,0-1-1,1 1 1,-1-1-1,0 1 1,0-1-1,0 1 0,0 0 1,0-1-1,0 1 1,-1 0-1,1 0 1,0 0-1,-1 0 0,1 0 1,0 0-1,-1 0 1,-2-1-1,2 2-6,-1 0 1,1-1-1,0 1 0,0 0 0,-1 0 0,1 0 0,0 1 0,-1-1 1,1 1-1,0-1 0,0 1 0,-1 0 0,1-1 0,-2 3 1,-6 0-27,4 1-44,4-3 91,32 2 278,-18-5-298,-1-1 0,1-1 0,-1 1 1,0-2-1,20-9 0,-23 9 10,1 1 0,0-1 0,0 2 0,0 0 0,0 0 0,1 0 0,-1 1 0,16-1 0,-23 3-3,1 0 0,-1 0-1,1 0 1,-1 0 0,0 1 0,1-1-1,-1 1 1,0-1 0,0 1-1,1 0 1,-1 0 0,0 0 0,0 0-1,0 0 1,0 1 0,0-1-1,0 1 1,-1-1 0,1 1 0,0 0-1,-1-1 1,1 1 0,-1 0 0,1 0-1,-1 0 1,0 0 0,0 0-1,0 1 1,0-1 0,0 0 0,-1 0-1,1 3 1,1 5 25,-1 0 0,-1-1 0,1 1 0,-2 0 0,1-1 0,-3 13 0,3 2 212,1-23-217,-1-1-1,0 0 1,0 0 0,1 0-1,-1 1 1,0-1 0,1 0 0,-1 0-1,0 0 1,0 0 0,1 0-1,-1 0 1,0 0 0,1 0-1,-1 0 1,0 0 0,1 0 0,-1 0-1,0 0 1,1 0 0,-1 0-1,0 0 1,1 0 0,-1 0-1,0 0 1,1 0 0,-1-1 0,0 1-1,1 0 1,14-6 133,94-63 91,-42 25-237,-19 16-154,-43 26 121,0 0-1,0 0 0,0 0 0,0 0 1,1 1-1,-1 0 0,11-1 1,-14 2 24,-1 0 1,1 0-1,0 1 1,-1-1 0,1 1-1,0-1 1,-1 1-1,1 0 1,-1 0 0,1 0-1,-1-1 1,1 1-1,-1 1 1,0-1 0,1 0-1,-1 0 1,0 0 0,0 1-1,0-1 1,0 1-1,0-1 1,0 1 0,0-1-1,-1 1 1,1-1-1,0 1 1,-1 0 0,1 2-1,2 5 30,-1 1-1,-1 0 0,2 15 1,-3-19-12,0 0 30,1 1 0,0 0 1,1 0-1,-1-1 0,1 1 0,0-1 1,1 0-1,0 1 0,0-1 1,0 0-1,0 0 0,6 6 0,-6-9 3,1 1 0,-1-1-1,1 0 1,-1 0-1,1 0 1,0-1 0,0 1-1,0-1 1,0 0 0,0 0-1,1-1 1,-1 1-1,1-1 1,-1 0 0,1 0-1,-1 0 1,1-1 0,7 0-1,-10 0-101,0 0 0,1 0-1,-1 0 1,0-1-1,0 1 1,0-1 0,1 1-1,-1-1 1,0 0 0,0 0-1,0 0 1,3-2 0,-2 1-446,-1 0 1,0-1 0,0 1-1,0 0 1,0-1 0,0 1-1,0-1 1,2-4 0,5-8-1900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9:00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52 4160,'-13'-8'10016,"13"8"-9933,0 0 0,0 1 0,0-1 0,0 0 0,1 1 1,-1-1-1,0 0 0,0 0 0,0 1 0,1-1 0,-1 0 1,0 0-1,1 1 0,-1-1 0,0 0 0,0 0 0,1 0 0,-1 1 1,0-1-1,1 0 0,-1 0 0,0 0 0,1 0 0,-1 0 1,1 0-1,-1 0 0,0 0 0,1 0 0,-1 0 0,1 0 1,16 0 631,-12 0-291,29 0 66,0-1 1,0-1 0,38-9-1,-36 5-423,7-2-105,-39 8-774,-1-1 0,1-1 0,-1 1 0,1-1 0,-1 1 0,0-1 0,1 0 0,3-3 0,1 1-1556</inkml:trace>
</inkml:ink>
</file>

<file path=ppt/ink/ink3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4:35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63 111 4640,'-30'-7'1504,"29"7"-1454,0-1 0,0 1-1,0 0 1,0-1 0,0 1 0,1 0 0,-1 0 0,0 0 0,0 0-1,0 0 1,0 0 0,0 0 0,0 0 0,0 0 0,0 1 0,1-1-1,-3 1 1,-1 0 258,1 0 123,3-2-365,-1 1 0,1 0-1,0 0 1,0 0 0,-1 0 0,1 0-1,0 0 1,0 0 0,-1 0-1,1 0 1,0 0 0,0 0-1,-1 0 1,1 1 0,0-1 0,0 0-1,0 0 1,-1 0 0,1 0-1,0 0 1,0 0 0,0 0-1,-1 1 1,1-1 0,0 0 0,0 0-1,0 0 1,-1 1 0,1-1-1,0 0 1,0 0 0,0 0 0,0 1-1,0-1 1,0 0 0,0 0-1,-1 1 1,10-2 2542,55-10-800,357-54-85,-168 38-2657,-88 22-5263,-77 8 2576</inkml:trace>
</inkml:ink>
</file>

<file path=ppt/ink/ink3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4:37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2 395 3904,'0'0'96,"0"0"0,1 0 0,-1 0 0,0 0 0,0 0 0,0 0 1,0 0-1,1-1 0,-1 1 0,0 0 0,0 0 0,0 0 0,0 0 0,0 0 0,1 0 0,-1-1 1,0 1-1,0 0 0,0 0 0,0 0 0,0 0 0,0 0 0,0-1 0,0 1 0,0 0 1,1 0-1,-1 0 0,0-1 0,0 1 0,0 0 0,0 0 0,0 0 0,0 0 0,0-1 0,0 1 1,0 0-1,0 0 0,-1 0 0,1-1 0,0 1 0,0 0 0,0 0 0,0 0 0,0 0 0,0-1 1,0 1-1,0 0 0,0 0 0,-1 0 0,1 0 0,0 0 0,0-1 0,0 1 0,0 0 0,0 0 1,-1 0-1,1 0 0,0 0 0,0 0 0,0 0 0,0 0 0,-1 0 0,1 0 0,0 0 0,0 0 1,0 0-1,-1 0 0,1 0 0,0 0 0,21-9 1339,-5 3-147,13-16 323,-14 9-998,-6 7-433,-2-2 0,1 1 0,-1-1 0,0 0 1,-1 0-1,8-14 0,27-59 191,-34 65-286,39-100-186,-48 132 45,0 31 0,5 54 120,-2-91-66,-1 1-1,1 0 1,4 13-1,-4-19 88,0-1 1,0 1-1,1-1 0,0 0 0,0 0 1,0 1-1,0-1 0,1 0 1,-1-1-1,5 6 0,-4-7-2,-1-1 0,1 1 0,-1 0 0,1-1 0,0 0 0,0 1 0,0-1 0,0 0 0,-1-1 0,2 1 0,-1 0 0,0-1-1,0 0 1,0 1 0,0-1 0,0-1 0,6 0 0,0 0 58,1-1 0,-1 0 0,1 0 0,14-7-1,-8 2-28,-1-1-1,0-1 1,0 0-1,-1-1 0,0 0 1,-1-1-1,13-14 1,-7 4-94,0-1 1,-2-1-1,21-35 1,24-46-211,-62 104 184,1-1 1,-1 1-1,0-1 1,0 1-1,0-1 1,1 1-1,-1 0 1,0-1-1,1 1 1,-1-1-1,0 1 0,1 0 1,-1-1-1,1 1 1,-1 0-1,0-1 1,1 1-1,-1 0 1,1 0-1,-1 0 1,1-1-1,-1 1 1,1 0-1,-1 0 1,1 0-1,-1 0 1,1 0-1,-1 0 1,1 0-1,-1 0 1,1 0-1,0 0 1,0 1-3,0-1 0,-1 1 0,1 0 0,0 0 0,0 0 1,-1 0-1,1-1 0,-1 1 0,1 0 0,-1 0 0,1 0 0,-1 0 1,1 0-1,-1 2 0,2 5-34,0 1 0,2 15 0,-4-23 42,2 18 9,-1 0 1,0 0-1,-2 0 1,0 0-1,-7 34 0,4-39-41,-13 43 65,15-51 12,-1 1 0,1-1 0,-2 0 1,1 0-1,-1 0 0,-5 6 0,-3-5 197,12-7-233,0 1-1,0-1 1,0 0-1,0 0 1,-1 0-1,1 0 1,0 0-1,0 0 1,-1 1-1,1-1 1,0 0-1,0 0 1,0 0-1,-1 0 1,1 0-1,0 0 1,0 0-1,-1 0 0,1 0 1,0 0-1,0 0 1,-1 0-1,1 0 1,0 0-1,0 0 1,-1 0-1,1 0 1,0-1-1,0 1 1,0 0-1,-1 0 1,1 0-1,0 0 1,0 0-1,0-1 1,-1 1-1,1 0 0,0 0 1,0 0-1,0 0 1,0-1-1,0 1 1,0 0-1,-1 0 1,1-1-1,0 1 1,0 0-1,0 0 1,0 0-1,0-1 1,0 0-7,0 0 0,1 0 0,-1 1 1,0-1-1,1 0 0,-1 0 0,0 0 0,1 1 1,-1-1-1,1 0 0,-1 1 0,1-1 0,0 0 1,-1 1-1,1-1 0,0 1 0,-1-1 1,1 1-1,0-1 0,0 1 0,-1-1 0,1 1 1,0 0-1,0-1 0,0 1 0,0 0 0,1 0 1,27-5 25,-27 5 6,17-2-58,1 2 0,-1 0 1,0 1-1,38 7 1,-42-6-134,1-1 0,24 0 1,-23-1-1569,-15 0 1349,-2 0 234,0 0 72,0 0 0,0 0 0,0 0-1,1 0 1,-1 0 0,0 0 0,0 0 0,0 0 0,0 0-1,0 0 1,0 0 0,0 0 0,0 0 0,1 0 0,-1 0-1,0 0 1,0 0 0,0 0 0,0 0 0,0 0 0,0 0-1,0 0 1,1 0 0,-1 0 0,0 0 0,0 0 0,0 0-1,0 0 1,0 0 0,1-1-722,-1 1 722,0 0 0,0-1 0,0 1 0,0 0 0,0 0-1,0 0 1,0 0 0,0 0 0,0 0 0,0 0 0,0 0-1,0-1 1,0 1 0,0 0 0,0 0 0,0 0 0,0 0-1,0 0 1,0 0 0,0 0 0,0 0 0,0-1 0,-1 1-1,1 0 1,0 0-72,0-5-2229</inkml:trace>
</inkml:ink>
</file>

<file path=ppt/ink/ink3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54:37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4896,'5'-8'2208,"16"0"-1920,-3 5-640,0 6 128</inkml:trace>
</inkml:ink>
</file>

<file path=ppt/ink/ink3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01:42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236 595 1472,'-3'3'4578,"-10"5"-3099,-4 3-1067,2-1 213,-1 0 1,-21 9-1,18-10-145,-23 15 1,37-20-376,0 0 0,0 0 0,0 0-1,0 1 1,1-1 0,-1 1 0,1 0 0,-5 8 0,5-5-43,0 0 0,1 1 0,-1-1-1,1 1 1,1 0 0,-3 15 0,4-17 47,1-1 0,-1 1 0,1-1 0,0 1 0,1-1 0,0 0 0,0 1 0,0-1 0,1 0 0,2 7 0,-3-11-47,0 1 1,0-1-1,1 1 0,-1-1 0,1 0 0,0 1 0,-1-1 1,1 0-1,0 0 0,0 0 0,0 0 0,0-1 0,1 1 1,-1 0-1,0-1 0,1 0 0,-1 1 0,1-1 1,0 0-1,-1 0 0,1-1 0,0 1 0,-1-1 0,1 1 1,0-1-1,0 0 0,0 0 0,-1 0 0,6-1 0,-2 0 15,0 0-1,-1 0 0,1-1 1,-1 0-1,1 0 0,-1 0 0,0-1 1,0 0-1,0 0 0,0 0 1,0-1-1,-1 1 0,6-6 1,-8 7-48,0-1 1,0 0 0,0 0 0,0 0 0,0 0 0,0 0-1,-1 0 1,0 0 0,1 0 0,-1-1 0,0 1 0,-1-1 0,2-6-1,-2 4-4,0 1-1,0-1 0,-1 0 1,0 1-1,0-1 1,0 0-1,-4-9 0,-3-1 15,0 0-1,0 0 1,-1 1-1,-18-22 1,18 25-121,2 5 129,1-1 0,0 0 1,1-1-1,-5-10 0,10 19-45,-1-1 0,1 1 0,0-1 0,0 1 0,0 0 0,0-1-1,0 1 1,0-1 0,0 1 0,0-1 0,0 1 0,0-1 0,0 1-1,0 0 1,0-1 0,1 1 0,-1-1 0,0 1 0,0-1 0,0 1-1,1 0 1,-1-1 0,0 1 0,0 0 0,1-1 0,-1 1 0,0 0-1,1-1 1,-1 1 0,1 0 0,18-10 16,25 1-46,224-23 1058,-257 30-729,1 0 0,-1-1 1,21-8-1,-31 11-277,3-1-135,-9 8-149,-1 1 254,0 1-1,1 0 1,0 0 0,0 1-1,1-1 1,0 1-1,1 0 1,0 0-1,0 0 1,1 0-1,0 1 1,1-1-1,0 14 1,1-17 35,0 0 0,1 0-1,2 12 1,-3-18-12,1 1-1,0 0 0,-1 0 1,1 0-1,0 0 1,0 0-1,0 0 0,0-1 1,0 1-1,0 0 0,0-1 1,1 1-1,-1-1 1,1 0-1,-1 1 0,1-1 1,-1 0-1,3 1 0,-3-1 5,0-1-1,0 0 0,0 1 0,0-1 1,0 0-1,0 0 0,-1 0 0,1 0 1,0 0-1,0 0 0,0 0 0,0 0 1,0 0-1,0 0 0,0 0 0,0-1 1,0 1-1,0 0 0,0-1 0,1 0 1,0 0 11,1-1 1,0 0 0,-1 0 0,1 0-1,-1 0 1,3-4 0,1-1 53,0-1-1,-1 0 1,7-11 0,50-99-188,-49 97-68,-12 21 162,-1 0-1,0 0 1,0 0 0,0 0 0,0 0-1,0-1 1,0 1 0,0 0-1,1 0 1,-1 0 0,0 0 0,0 0-1,0-1 1,0 1 0,0 0 0,1 0-1,-1 0 1,0 0 0,0 0 0,0 0-1,0 0 1,1 0 0,-1 0 0,0 0-1,0 0 1,0 0 0,1 0-1,-1 0 1,0 0 0,0 0 0,0 0-1,1 0 1,-1 0 0,0 13-271,-3 7 320,1 0 0,2 1 0,0-1 0,1 1 0,0-1 1,7 26-1,-8-43-41,1 1 1,1-1-1,-1 0 1,0 1-1,3 4 0,-3-7 5,-1-1-1,0 1 0,1 0 1,-1 0-1,1-1 1,-1 1-1,1-1 0,-1 1 1,1-1-1,0 1 0,-1 0 1,1-1-1,-1 0 0,1 1 1,0-1-1,0 1 0,-1-1 1,1 0-1,0 0 1,0 1-1,-1-1 0,1 0 1,0 0-1,0 0 0,-1 0 1,1 0-1,0 0 0,0 0 1,1 0-1,3-3 43,1 0 0,-1 0 0,0 0 1,0-1-1,-1 1 0,1-1 0,-1 0 0,0-1 0,0 1 0,0-1 0,5-8 1,-1 3-11,-4 5-20,77-95 30,-59 77-34,-1-1-1,-1-1 1,-2-1 0,24-43 0,-10-2-23,-3-2 1,-3-2 0,21-102-1,-46 171 19,0 3-25,0 1 0,-1-1-1,1 0 1,-1 0 0,1 1 0,-1-1-1,0 0 1,0 0 0,-1 0-1,1 1 1,0-1 0,-2-4 0,2 7 8,0 0-1,0-1 1,0 1 0,0 0 0,0 0 0,0 0 0,0-1 0,0 1-1,0 0 1,-1 0 0,1 0 0,0 0 0,0-1 0,0 1 0,0 0-1,0 0 1,0 0 0,-1 0 0,1-1 0,0 1 0,0 0-1,0 0 1,-1 0 0,1 0 0,0 0 0,0 0 0,0 0 0,0 0-1,-1 0 1,1 0 0,0 0 0,0 0 0,-1 0 0,1 0 0,0 0-1,0 0 1,0 0 0,-1 0 0,1 0 0,0 0 0,0 0 0,0 0-1,-1 0 1,1 0 0,0 0 0,0 0 0,0 0 0,0 0 0,-1 1-1,1-1 1,0 0 0,0 0 0,-9 9-158,9-8 156,-8 10-29,1 1 0,0 0 0,1 0 1,1 0-1,0 1 0,-5 21 0,-1 0 33,-12 37-84,-14 76-1,33-123 192,1-1 1,-1 44-1,4-56-112,1 0 0,1 0 0,0-1 0,0 1 0,8 19-1,25 48 458,-34-76-414,0 0 1,0-1-1,0 1 1,0-1 0,1 1-1,-1-1 1,1 1-1,-1-1 1,1 0-1,-1 0 1,1 0 0,-1 0-1,1 0 1,0 0-1,0 0 1,0 0-1,-1-1 1,1 1 0,0-1-1,0 1 1,0-1-1,0 0 1,0 0-1,2 0 1,0 0 10,0 0 0,0-1 1,0 1-1,0-1 0,0 0 0,-1 0 1,1-1-1,0 1 0,-1-1 1,1 1-1,5-5 0,-2-1 4,0 0 1,0-1-1,0 0 0,-1 0 1,0-1-1,5-8 0,0-2 113,-10 19-158,10-17-13,0 1-1,-2-1 1,10-22 0,-19 39 3,0 0 0,0 0 1,0 0-1,0 1 0,0-1 0,0 0 0,0 0 0,0 0 1,0 0-1,0 0 0,0 0 0,0 0 0,1 0 0,-1 1 1,0-1-1,0 0 0,0 0 0,0 0 0,0 0 0,0 0 1,0 0-1,0 0 0,0 0 0,1 0 0,-1 0 0,0 0 1,0 0-1,0 0 0,0 0 0,0 0 0,0 0 0,0 0 1,1 0-1,-1 0 0,0 0 0,0 0 0,0 0 1,0 0-1,0 0 0,0 0 0,0 0 0,1 0 0,-1 0 1,0 0-1,0 0 0,0 0 0,0 0 0,0 0 0,0 0 1,0 0-1,0 0 0,1 0 0,-1-1 0,0 1 0,0 0 1,0 0-1,0 0 0,0 0 0,0 0 0,0 0 0,0 0 1,0 0-1,0-1 0,0 1 0,0 0 0,6 18-75,2 22 102,-6-4-156,-1 37-1,-1-44 295,0-26-131,1 2 41,-1 0 0,0 0 0,-1 0 0,1 0 0,-1 0 0,0 0 0,0 0 1,-3 7-1,4-12-62,-1 0 1,1 0 0,0 1-1,0-1 1,0 0 0,0 0-1,-1 0 1,1 0 0,0 1-1,0-1 1,-1 0 0,1 0-1,0 0 1,0 0-1,0 0 1,-1 0 0,1 0-1,0 0 1,0 0 0,-1 0-1,1 0 1,0 0 0,0 0-1,-1 0 1,1 0 0,0 0-1,0 0 1,-1 0 0,1 0-1,0 0 1,0 0 0,0 0-1,-1-1 1,1 1 0,0 0-1,0 0 1,0 0-1,-1 0 1,1-1 0,0 1-1,0 0 1,-11-14 26,-4-15 35,11 17-93,0 0 1,-2 1 0,-12-21-1,18 32 22,0 0 1,0-1-1,0 1 0,0 0 0,0 0 0,0 0 0,0 0 0,0 0 1,0 0-1,0 0 0,0 0 0,0 0 0,0 0 0,0 0 0,0 0 1,0 0-1,0-1 0,0 1 0,0 0 0,0 0 0,0 0 0,0 0 1,0 0-1,0 0 0,0 0 0,-1 0 0,1 0 0,0 0 0,0 0 1,0 0-1,0 0 0,0 0 0,0 0 0,0 0 0,0 0 0,0 0 1,0 0-1,0 0 0,0 0 0,0 0 0,-1 0 0,1 0 0,0 0 1,0 0-1,0 0 0,0 0 0,0 0 0,0 0 0,0 0 0,0 0 1,0 0-1,0 0 0,0 0 0,0 0 0,0 0 0,0 0 0,-1 0 0,1 0 1,0 0-1,0 0 0,0 0 0,0 0 0,0 0 0,0 1 0,-1 6-109,2 12 77,1-12 37,-1 0 0,1 0-1,0 0 1,1 0 0,0 0 0,0-1-1,0 1 1,1-1 0,0 0-1,0 0 1,1 0 0,-1-1 0,1 1-1,8 5 1,-12-10 8,-1 0-1,1-1 1,0 1 0,0-1 0,0 1-1,0-1 1,0 1 0,0-1 0,0 0-1,0 1 1,0-1 0,0 0-1,0 0 1,1 0 0,-1 0 0,0 0-1,0 0 1,0 0 0,0 0 0,1-1-1,1 0 14,-1 0 0,0 0 0,0 0 1,0 0-1,0 0 0,0 0 0,0-1 0,0 1 0,1-3 0,4-3 65,0-1 0,-1-1 0,8-11 1,-10 14-62,101-143 134,-102 145-146,-1 0-1,0 0 1,1-1 0,1-7 0,-1 7-256,-4 11-71,-2 8 289,1-1-1,1 1 0,0-1 1,1 1-1,0 0 0,1-1 1,4 19-1,-4-24 48,1-1 0,-1 1 0,2-1 0,-1 0 0,6 12 0,-7-16-21,0-1 0,0 0 0,1-1-1,-1 1 1,0 0 0,1 0 0,-1 0 0,1-1-1,0 1 1,-1-1 0,1 1 0,0-1 0,0 0-1,0 0 1,0 0 0,0 0 0,0 0 0,0 0-1,0 0 1,1-1 0,-1 1 0,0-1 0,5 1-1,-2-1 52,0-1 0,0 0 0,0 0 0,1 0 0,-1 0 0,0-1 0,0 0 0,-1 0 0,1 0 0,8-6 0,4-3-33,22-22 0,-11 10-61,107-74 158,-116 87-114,-16 8-24,0 1 0,0 0 0,0-1 0,0 0 0,0 1 0,3-5 0,4 0-229,-11 12 25,-13 19 364,5-13-115,1 0 1,-12 23-1,17-29-42,0 0 1,0 0-1,1 1 1,0 0-1,0-1 0,1 1 1,0 0-1,0 8 1,0-14 23,1 0 0,0 0 1,0 0-1,0 0 0,0 0 1,1 0-1,-1 0 1,0 0-1,0 0 0,1 0 1,-1 0-1,0 0 0,1 0 1,-1 0-1,1 0 0,-1 0 1,1 0-1,0 0 0,-1 0 1,1 0-1,0-1 1,-1 1-1,1 0 0,0-1 1,0 1-1,0 0 0,0-1 1,0 1-1,0-1 0,0 1 1,0-1-1,1 1 0,0-1 6,0 0-1,0 0 0,0 0 0,0 0 0,-1-1 0,1 1 0,0 0 1,0-1-1,0 0 0,-1 1 0,1-1 0,0 0 0,-1 0 0,1 0 0,0 0 1,-1 0-1,1 0 0,1-2 0,2-3-4,0-1 1,0 0-1,0 0 1,-1 0-1,0 0 1,4-14-1,10-15 138,-2 6-122,-2 1 0,-1-2-1,-1 1 1,-2-2 0,-1 0-1,-1 0 1,-2 0 0,-1-1-1,-2 0 1,-1 0 0,-3-43-1,0 52-33,-2-29-148,2 48 121,0-1 0,0 1 0,0 0-1,-1-1 1,0 1 0,-4-9 0,6 13 28,0 0 0,-1 1-1,1-1 1,0 1 0,0-1 0,-1 1 0,1-1-1,-1 1 1,1-1 0,0 1 0,-1-1-1,1 1 1,-1-1 0,1 1 0,-1 0 0,1-1-1,-1 1 1,0 0 0,1-1 0,-1 1 0,1 0-1,-1 0 1,0 0 0,1-1 0,-2 1 0,1 1 0,1-1 0,-1 0 0,0 1 0,0-1 0,1 0 0,-1 1 0,0-1 0,1 1 0,-1-1 0,1 1 0,-1 0 1,1-1-1,-1 1 0,1 0 0,-1-1 0,1 1 0,-1 0 0,-2 6-25,0 0-1,0 0 1,-2 9-1,5-15 35,-12 50-42,3 0-1,2 0 0,2 0 0,2 58 1,3-89 51,1 0 0,1 0 1,1 0-1,0 0 0,2-1 0,0 1 1,1-1-1,15 32 0,-19-47 0,1 1-1,0-1 0,-1 0 1,1 1-1,1-1 0,-1-1 1,1 1-1,-1 0 0,1-1 1,0 0-1,1 0 0,-1 0 1,0 0-1,1-1 0,-1 1 1,1-1-1,0-1 0,0 1 1,0 0-1,0-1 0,9 1 1,-4-2 3,-1 0 1,0 0 0,0-1 0,0 0 0,0-1 0,0 0 0,-1-1 0,1 0 0,0 0 0,-1 0-1,11-7 1,-11 6-2,7-4 88,-1 0 1,0 0-1,-1-1 0,20-18 1,-32 26-106,0 0 1,0 0-1,0 0 1,-1 0-1,1-1 1,0 1-1,-1 0 1,1-1-1,0 1 1,-1 0-1,1-1 1,-1 1-1,0-1 1,0 1-1,1 0 1,-1-1-1,0 1 1,0-1-1,0 1 1,0-1-1,-1 1 1,1-1-1,0 1 1,-1 0-1,1-1 1,-1 1-1,1 0 1,-1-1-1,0 1 1,1 0-1,-1-1 1,0 1-1,0 0 1,0 0-1,0 0 1,0 0-1,0 0 1,0 0-1,0 0 1,0 0-1,-1 1 1,1-1-1,0 0 1,-1 1-1,1-1 1,0 1-1,-1-1 1,1 1-1,-1-1 1,1 1-1,0 0 1,-1 0-1,1 0 1,-2 0-1,-3 0-11,1 0 1,-1 0-1,1 1 0,0 0 0,-1 0 0,1 0 0,0 1 0,0 0 0,0 0 0,0 0 1,0 0-1,0 1 0,1 0 0,-1 0 0,1 0 0,-8 7 0,11-8 12,0-1 0,0 0 0,0 1 0,0-1 0,1 1 0,-1-1 0,0 1-1,1-1 1,-1 1 0,1 0 0,0-1 0,-1 1 0,1 0 0,0-1 0,0 1-1,0-1 1,0 1 0,1 0 0,-1-1 0,0 1 0,1 0 0,-1-1 0,1 1 0,-1-1-1,1 1 1,0-1 0,-1 1 0,1-1 0,0 1 0,2 1 0,3 5 41,0 0 1,1-1-1,12 12 0,-16-17-3,24 21 24,58 36 0,-83-58-223,0 1-1,1-1 1,-1 0-1,0 0 1,1 0-1,-1 0 1,1-1-1,-1 1 1,1-1-1,-1 1 1,1-1-1,-1 0 1,1 0-1,0 0 1,3-1-1,-5 1-374,1 0-1,0-1 0,-1 0 0,1 1 1,0-1-1,-1 0 0,1 0 1,-1 0-1,1 0 0,-1 0 0,1 0 1,-1 0-1,0-1 0,2-1 0,5-7-2299</inkml:trace>
</inkml:ink>
</file>

<file path=ppt/ink/ink3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01:42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15 5152,'-27'-11'2336,"18"14"-2048,6-6 1600,-1-1-1408,4 8-320,7-4-320,-3 0 352,1 0-128,-2 0-288,1 3 128,0-6-3008,-1 3 1696</inkml:trace>
</inkml:ink>
</file>

<file path=ppt/ink/ink3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01:43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28 4992,'-24'3'2240,"37"-10"-1952,1 1 1184,6 6-864,31-7 960,3 7-896,13-8 224,-6 8-544,6-3-256,-4 6-96,10-3 64,-2 8-32,2-6-384,-7 3 224</inkml:trace>
</inkml:ink>
</file>

<file path=ppt/ink/ink3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01:50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37 740 320,'-1'0'9,"1"0"1,0 0-1,-1-1 1,1 1-1,0 0 1,-1 0-1,1 0 1,0 0-1,-1 0 1,1-1-1,0 1 0,-1 0 1,1 0-1,-1 0 1,1 0-1,0 0 1,-1 0-1,1 0 1,0 0-1,-1 1 1,-2 0 152,4-1 69,0 0-44,-28 20 12399,28-23-11855,4-1-515,-1 0 1,0-1 0,-1 0 0,1 0 0,3-7 0,15-19 476,-10 16-599,1 1 0,1 0 0,0 1 0,30-21-1,19-13-18,-61 47-77,-1 1 1,0 0-1,0-1 0,0 1 1,0 0-1,0-1 0,0 1 0,0 0 1,-1 0-1,1 0 0,0 0 1,0 0-1,-1 0 0,1 0 1,0 2-1,1-1-2,0 1 1,-1-1-1,0 1 1,0 0-1,1-1 1,-2 1-1,1 0 1,1 5-1,-2 141 527,0-149-304,0 0-180,0-1 1,0 0-1,1 1 1,-1-1-1,0 0 1,0 1-1,0-1 1,1 0-1,-1 1 1,0-1-1,1 1 1,-1-1-1,1 1 1,-1-1-1,1 1 1,-1-1-1,1 0 1,1-2 49,8-13 110,-2 4-141,-1 0 0,15-15 0,0 1-53,-10 13-28,-1 0 0,26-22 0,-24 25 34,14-11 21,-25 19-80,0 1 0,0 0 0,0 0 0,0 0 0,0 0 0,0 0 0,0 0 0,0 1 0,0-1 0,4 0 0,-7 3 15,0-1 0,0 1 1,0 0-1,1 0 0,-1-1 1,1 1-1,-1 0 0,1 0 1,0 0-1,0 3 0,-2 2-13,-6 21 256,4-17-106,1 0 1,-2 14-1,3-14-301,1-6 229,0 1 0,0-1 0,1 1 0,-1-1 0,1 1 0,0-1 0,1 1 0,-1-1 0,1 0 0,0 1 0,3 5 0,-4-10-18,0-1 0,0 1 1,1-1-1,-1 1 0,0-1 0,1 1 1,-1-1-1,1 0 0,-1 1 0,1-1 1,-1 0-1,1 1 0,-1-1 0,1 0 1,-1 0-1,1 1 0,-1-1 0,1 0 1,-1 0-1,1 0 0,-1 0 0,1 0 1,0 0-1,-1 0 0,1 0 0,-1 0 1,1 0-1,-1 0 0,1 0 0,-1 0 1,1 0-1,0 0 0,-1-1 0,1 1 1,-1 0-1,1 0 0,-1-1 0,1 1 1,22-16 223,-14 9-104,65-48 231,-13 10-282,-41 31-98,-2 1-132,27-15-1,-48 32 95,1-1-1,-1 0 0,1 1 1,0-1-1,0 1 0,0 0 1,1 0-1,-1 0 0,0 4 1,-1-1 34,1-1 0,1 1 0,-1 0 0,1 0 0,0 0 0,1-1 0,0 9 0,0-11 48,1 0 0,0 0 0,0 0 0,0 0 0,0 0 0,1 0 0,-1-1 0,1 1 0,0 0 0,3 3 0,-4-6-4,0 1 1,0-1-1,0 0 1,0 0-1,1 0 1,-1 0-1,0 0 1,0-1-1,1 1 0,-1 0 1,1 0-1,-1-1 1,0 1-1,1-1 1,-1 1-1,1-1 1,0 0-1,-1 0 1,1 0-1,-1 0 1,1 0-1,-1 0 1,1 0-1,-1 0 1,1 0-1,-1-1 1,1 1-1,-1-1 1,3 0-1,2-1 46,-1-1 0,1 0 0,-1 0 1,0-1-1,0 0 0,0 0 0,7-7 0,29-37 40,-10 11-492,-16 15 287,-13 18-90,-9 16 78,4-6 75,-1 1 0,1 0-1,1 0 1,-1 1 0,1-1 0,0 1 0,-1 11 0,2-15 59,1 1-1,0 0 1,0-1 0,1 1-1,-1-1 1,1 1 0,0 0-1,0-1 1,0 1 0,1-1-1,0 0 1,-1 1 0,6 6-1,-7-11-20,0 1-1,0-1 1,0 0 0,1 0-1,-1 1 1,0-1-1,0 0 1,1 1-1,-1-1 1,0 0-1,0 0 1,1 0-1,-1 1 1,0-1-1,1 0 1,-1 0-1,0 0 1,1 0 0,-1 0-1,0 0 1,1 1-1,-1-1 1,0 0-1,1 0 1,-1 0-1,0 0 1,1 0-1,-1 0 1,0 0-1,1-1 1,-1 1-1,0 0 1,1 0 0,-1 0-1,0 0 1,1 0-1,-1 0 1,0-1-1,0 1 1,1 0-1,-1 0 1,0 0-1,1-1 1,-1 1-1,0 0 1,0 0-1,1-1 1,5-2 10,2-2 16,0-1 1,12-9-1,11-8 27,-5 9-55,1 2-1,0 0 1,49-13 0,-59 19-77,108-23 141,-124 29-74,-1 0 0,1 0 0,-1 0-1,1 0 1,0-1 0,-1 1 0,1 0 0,-1 0 0,1-1-1,-1 1 1,1 0 0,-1-1 0,1 1 0,-1 0 0,1-1-1,0 0 1,-3-1-53,-8 5 49,-3 1 6,-7 3-71,1 1 0,-29 14 1,43-19 77,0 0-1,1 1 1,-1-1 0,0 1 0,1 0 0,0 0 0,0 0 0,0 1-1,0-1 1,1 1 0,0 0 0,0 0 0,-5 11 0,7-14-2,1-1 0,-1 1 0,0 0 0,1 0 0,-1 0 1,1 0-1,0 1 0,0-1 0,0 0 0,0 0 0,0 0 1,0 0-1,0 0 0,1 0 0,-1 0 0,1 0 0,-1 0 0,1 0 1,0 0-1,0 0 0,0-1 0,0 1 0,0 0 0,0 0 0,1-1 1,-1 1-1,0-1 0,1 1 0,0-1 0,-1 0 0,1 1 1,0-1-1,2 1 0,1 1 28,1 0 0,0-1 0,0 0 0,0 0 0,0-1 0,1 1 0,-1-1 0,0 0 0,11-1 0,-4 0 15,0-2-1,0 0 1,0 0-1,-1-1 1,1 0-1,-1-1 1,1-1-1,-1 0 1,18-11-1,-1-2-30,-2 0-1,42-37 0,-46 32 57,0-1-1,-2-1 0,-1 0 1,24-40-1,74-149-2,-81 142-177,-3-4 137,-13 29-123,-20 44 70,0 0 0,0 0 0,0-1 1,0 1-1,-1 0 0,1 0 0,-1 0 0,0-5 0,0 8 17,0-1-1,0 1 1,0-1-1,0 0 1,0 1-1,0-1 1,0 0-1,-1 1 1,1-1-1,0 1 1,0-1-1,-1 0 1,1 1-1,0-1 1,-1 1-1,1-1 1,0 1-1,-1-1 1,1 1 0,-1-1-1,1 1 1,-1 0-1,1-1 1,-1 1-1,1 0 1,-1-1-1,0 1 1,1 0-1,-1-1 1,1 1-1,-1 0 1,0 0-1,1 0 1,-1 0-1,0 0 1,1 0-1,-1 0 1,0 0-1,1 0 1,-1 0-1,1 0 1,-1 0-1,0 0 1,1 0-1,-1 1 1,0-1-1,0 1 1,-5 1-14,-1 0 0,1 1-1,0 0 1,0 0 0,1 1 0,-1 0-1,1 0 1,0 0 0,0 0 0,0 1-1,0 0 1,1 0 0,0 0-1,-6 10 1,-2 6-45,0 1-1,-13 39 0,24-58 75,-58 179 126,46-138-99,7-27-11,1-1 1,1 1-1,1 0 1,0 1-1,2-1 0,0 1 1,0-1-1,2 0 1,5 32-1,-5-45 5,0 0 1,1 0-1,0-1 1,0 1-1,0-1 1,0 1-1,1-1 0,-1 0 1,1 0-1,0 0 1,0 0-1,0-1 1,0 1-1,0-1 0,0 0 1,1 0-1,4 3 1,-2-2 30,0-1 0,0 1 1,0-1-1,1 0 0,-1 0 1,1-1-1,-1 0 1,1 0-1,11 0 0,4-3-13,1-1 0,-1-1-1,0-1 1,0-1 0,0-1-1,-1-1 1,38-19 0,-51 22-30,0 0 0,0-1 0,8-7 0,-14 12-4,0-1-1,0 0 1,0 0-1,-1 0 1,1 0-1,0 0 1,-1 0 0,0 0-1,0 0 1,1-1-1,-1 1 1,-1 0-1,1-1 1,0 1 0,0-1-1,0-3 1,-2 5-19,1 0 0,0 0 0,0 0 0,0 0 0,-1 0 1,1 0-1,0 0 0,-1 0 0,1 0 0,-1 0 1,1 0-1,-1 0 0,0 0 0,1 1 0,-1-1 0,0 0 1,1 0-1,-1 1 0,0-1 0,0 0 0,0 1 0,0-1 1,0 1-1,0-1 0,0 1 0,0 0 0,0-1 0,0 1 1,0 0-1,0-1 0,0 1 0,0 0 0,0 0 0,0 0 1,0 0-1,0 0 0,-1 1 0,-4-1 4,1 0 1,-1 1-1,1 0 0,-1 0 0,-9 3 1,6-1-46,0 1 1,0 0 0,0 1-1,1-1 1,0 2-1,0-1 1,-10 9 0,16-12 48,1-1 1,-1 1 0,1 0 0,-1 0 0,1-1-1,0 1 1,-1 0 0,1 0 0,0 1 0,0-1-1,0 0 1,1 0 0,-1 0 0,1 0 0,-1 1-1,1-1 1,0 0 0,-1 1 0,1-1 0,0 0-1,1 1 1,-1-1 0,0 0 0,1 0 0,-1 1 0,1-1-1,0 0 1,-1 0 0,1 0 0,0 1 0,1-1-1,-1 0 1,0-1 0,0 1 0,1 0 0,3 3-1,-2-1 15,1-1 0,-1 1-1,1-1 1,0 0 0,0 0 0,0-1-1,1 1 1,-1-1 0,1 0-1,0 0 1,-1 0 0,1-1 0,0 1-1,0-1 1,0 0 0,6 0-1,-4-1 18,0 0 0,0 0-1,1-1 1,-1 0-1,0 0 1,0 0 0,-1-1-1,1 0 1,0 0-1,0-1 1,6-4 0,2-1 3,0-1 1,-1-1-1,0 0 1,-1-1-1,0-1 1,-1 0 0,-1 0-1,15-19 1,-20 21 49,0 2-280,-6 18 97,-6 16 102,4-20-60,1-1 1,-1 1-1,1 0 0,1-1 0,-1 1 0,1 0 0,0 10 0,3 25 568,-2-40-523,11-12 203,0 2-63,-1-1-1,19-21 1,6-5-211,16-11-136,-50 73 10,-2-23 208,0 1 1,0-1-1,0 1 1,0 0 0,1-1-1,-1 0 1,1 1 0,0-1-1,0 1 1,0-1-1,1 0 1,-1 0 0,1 1-1,0-1 1,0 0-1,0-1 1,0 1 0,0 0-1,0-1 1,1 1 0,0-1-1,-1 1 1,1-1-1,0 0 1,5 2 0,-4-1 28,1-1 0,-1 0 0,0-1 0,1 1 0,0-1 1,-1 0-1,1 0 0,0 0 0,0 0 0,-1-1 0,1 0 0,0 0 1,0-1-1,0 1 0,-1-1 0,1 0 0,0 0 0,-1 0 0,9-4 1,7-4 93,-1-1 0,1 0 0,19-16 0,-18 12-158,-11 9 48,-1-2 1,0 1 0,0-1-1,0-1 1,-1 1-1,0-1 1,-1-1 0,11-14-1,-17 21-16,3-4-178,-4 9-112,-1 8 130,1-1 157,-1 0-1,-1 0 0,1-1 1,-2 1-1,1-1 0,-1 1 0,-1-1 1,-7 15-1,4-11 31,-1 0 0,-1 0-1,1-1 1,-22 22 0,29-33-1,0 0-1,-1 1 1,1-1-1,-1 0 1,1 0-1,-1 0 1,1-1-1,-1 1 1,0 0 0,1-1-1,-1 1 1,0-1-1,1 1 1,-1-1-1,0 0 1,0 1 0,0-1-1,1 0 1,-1 0-1,0-1 1,0 1-1,0 0 1,1 0 0,-1-1-1,0 1 1,1-1-1,-1 0 1,0 0-1,1 1 1,-1-1-1,1 0 1,-1 0 0,1 0-1,-2-2 1,0 1-23,0-1 0,0 0 1,0 0-1,0 0 0,0 0 1,1-1-1,0 1 1,0-1-1,0 0 0,0 1 1,0-1-1,1 0 0,-3-8 1,4 11-6,0 0 1,0 0-1,0 0 1,0 0-1,0 0 1,0 0 0,0 0-1,0 0 1,0 0-1,0 0 1,1 0-1,-1 0 1,0 0-1,1 0 1,-1 0 0,0 0-1,1 0 1,0 1-1,-1-1 1,1 0-1,-1 0 1,1 0 0,0 1-1,0-1 1,-1 0-1,1 1 1,0-1-1,0 1 1,0-1-1,0 1 1,0-1 0,0 1-1,0-1 1,0 1-1,0 0 1,0 0-1,0 0 1,0-1 0,0 1-1,2 0 1,4 0 14,1 0-1,0 0 1,-1 1 0,11 1 0,-14-1 0,72 14 108,-43-8 41,47 4 0,-68-10-178,0-1 0,0-1 0,0 1-1,0-2 1,0 0 0,0 0 0,19-7 0,-18 4-1113,0-1 1,17-9 0,-25 11 3,1 1 1,-1-1-1,0 0 0,0-1 0,0 1 1,-1-1-1,6-7 0,10-15-2829</inkml:trace>
</inkml:ink>
</file>

<file path=ppt/ink/ink3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01:52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299 464 1248,'0'1'205,"1"-1"0,-1 0 0,0 0-1,0 1 1,0-1 0,0 0 0,0 1 0,0-1 0,0 0-1,0 0 1,0 1 0,0-1 0,-2 4 3278,1-4-3279,-5 2 118,-22 10 2008,-66 23-1263,74-29-748,1 1 0,-1 0 0,1 2 0,0 0 0,-21 14 1,36-20-249,1-1 1,0 1 0,0 0-1,0 0 1,0 0 0,1 0-1,-5 7 1,7-9-45,-1-1 1,1 1-1,-1 0 0,1 0 0,0 0 1,0 0-1,-1 0 0,1 0 0,0 0 1,0 0-1,0 0 0,0 0 1,0 0-1,0 0 0,0 0 0,0-1 1,1 1-1,-1 0 0,0 0 1,1 0-1,-1 0 0,0 0 0,1 0 1,-1 0-1,1-1 0,-1 1 1,1 0-1,0 0 0,-1-1 0,1 1 1,0 0-1,-1-1 0,1 1 0,0-1 1,0 1-1,0-1 0,0 1 1,1 0-1,3 1 103,0 0 0,1 0 0,-1 0 0,1-1 0,-1 0 0,1 0 0,-1 0 0,1-1 0,0 1 0,-1-1 0,1-1 0,0 1 0,9-3 0,-5 1-13,1-1-1,-1 0 0,0-1 1,0 0-1,0-1 0,11-7 0,-16 9-93,0-1-1,0 0 0,-1 0 0,1 0 0,-1-1 0,0 1 0,0-1 0,-1 0 0,0 0 0,0 0 0,0-1 0,0 1 0,2-9 0,1-3-6,-2-1 0,0 1 1,1-23-1,-5 37-67,1 1 0,-1-1 0,0 0 0,0 1 0,-1-1 0,1 1 0,0-1 0,-2-4 0,2 7 41,0-1-1,0 1 0,0 0 1,0 0-1,0 0 0,-1 0 1,1-1-1,0 1 0,0 0 1,0 0-1,0 0 0,0 0 1,-1-1-1,1 1 0,0 0 1,0 0-1,0 0 0,-1 0 1,1 0-1,0 0 0,0 0 1,0 0-1,-1-1 0,1 1 1,0 0-1,0 0 1,0 0-1,-1 0 0,1 0 1,0 0-1,0 0 0,0 0 1,-1 0-1,1 1 0,0-1 1,-2 0-18,1 1 0,0 0 1,0 0-1,0-1 0,0 1 1,0 0-1,0 0 0,1 0 1,-1 0-1,-1 2 0,-5 7-34,1 0 1,0 0-1,-9 22 0,13-29 94,1 1-1,0 0 1,0-1-1,0 1 1,1 0-1,-1 0 0,1 0 1,0 0-1,0-1 1,0 1-1,1 0 1,-1 0-1,1 0 1,0 0-1,0-1 1,2 5-1,-2-4 37,0-1 1,1 0-1,0 0 0,0 1 0,0-1 0,0 0 0,0 0 1,0-1-1,1 1 0,-1 0 0,1-1 0,0 1 0,0-1 1,0 0-1,0 0 0,0 0 0,1-1 0,-1 1 1,0-1-1,1 0 0,-1 1 0,1-2 0,0 1 0,-1 0 1,1-1-1,0 1 0,-1-1 0,1 0 0,0 0 0,-1-1 1,1 1-1,0-1 0,-1 0 0,1 0 0,-1 0 1,7-3-1,6-4 19,0 0 0,0-1 0,0 0-1,-1-1 1,-1-1 0,0-1 0,-1 0 0,22-24 0,2-10-60,40-66 1,-55 79 36,27-41-40,52-105 0,-98 174-7,-1 0 1,1 0-1,-1 0 0,-1-1 1,1 1-1,-1-1 0,1-6 1,-2 12-28,0 0 0,0 0 0,0-1 1,0 1-1,0 0 0,0 0 0,0 0 0,-1-1 1,1 1-1,0 0 0,0 0 0,0 0 0,0-1 1,-1 1-1,1 0 0,0 0 0,0 0 1,0 0-1,-1-1 0,1 1 0,0 0 0,0 0 1,0 0-1,-1 0 0,1 0 0,0 0 0,0 0 1,-1 0-1,1 0 0,0 0 0,0 0 0,-1 0 1,1 0-1,0 0 0,0 0 0,-1 0 1,1 0-1,0 0 0,0 0 0,-1 0 0,1 0 1,0 0-1,0 0 0,-1 0 0,1 1 0,0-1 1,0 0-1,0 0 0,-1 1 0,-12 6-183,4 2 191,0-1 0,1 2 0,0-1 0,0 1-1,1 0 1,0 1 0,1 0 0,0 0 0,1 0 0,-6 18 0,3-4-38,2 0-1,0 1 1,2-1 0,-2 29 0,5-34 65,2 0 0,0-1 0,1 1 0,2 0 0,-1-1-1,2 0 1,1 0 0,0 0 0,1-1 0,1 0 0,1 0 0,1-1 0,0 0-1,23 28 1,-32-44-159,-1 0-1,1 0 0,0 0 0,1 0 1,-1 0-1,0-1 0,0 1 0,0 0 1,0-1-1,1 1 0,-1 0 1,0-1-1,1 0 0,-1 1 0,2-1 1,-3 0-173,1 0 1,0 0 0,0 0 0,-1 0-1,1 0 1,0 0 0,0 0-1,-1 0 1,1 0 0,0-1 0,-1 1-1,1 0 1,0 0 0,-1-1 0,1 1-1,0-1 1,-1 1 0,1 0 0,-1-1-1,1 1 1,-1-1 0,1 0 0,-1 1-1,1-1 1,-1 1 0,0-1 0,1 0-1,-1 1 1,1-2 0,-1-3-4382</inkml:trace>
</inkml:ink>
</file>

<file path=ppt/ink/ink3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01:52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7552,'16'-20'2816,"7"10"-2208,20-7-160,-8 9 960,24-2-864,10 3-160,1 3-224,-4 4-160,-7 4 32,-8 3 32,-12-1-32,-8 1-3968,-8 0 2144</inkml:trace>
</inkml:ink>
</file>

<file path=ppt/ink/ink3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01:57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81 153 896,'1'-3'-81,"1"-2"1607,-1 0-1,0 0 1,0-1-1,0-8 0,-1 14-1447,0-1 0,0 1-1,0 0 1,-1-1 0,1 1 0,0 0-1,0-1 1,-1 1 0,1 0-1,0 0 1,-1-1 0,1 1-1,0 0 1,-1 0 0,1 0-1,-1-1 1,1 1 0,0 0-1,-1 0 1,1 0 0,-1 0-1,1 0 1,0 0 0,-1 0 0,1 0-1,-1 0 1,1 0 0,0 0-1,-1 0 1,1 0 0,-1 0-1,1 0 1,0 0 0,-1 1-1,1-1 1,-1 0 0,1 1-1,-2-1 10,1 0 0,0 0-1,0 1 1,-1-1 0,1 1-1,0 0 1,0-1 0,0 1-1,0 0 1,0-1 0,0 1-1,0 0 1,-2 2 0,-4 8 395,1 1 1,1 0 0,-8 24-1,5-4-169,3 1-1,-4 54 0,7-60-155,1 158 862,2-95-455,3-28-73,-1-55-145,1-8 115,5-10 12,-8 5-449,0 0-1,0 0 1,0-1 0,-1-7-1,1 0 62,3-274 90,-6 165-217,11 16 90,-9 98-93,1 0 0,0 0 0,0 1 0,1-1 1,5-15-1,-5 19 27,0 0 1,0 0 0,0 0 0,1 0 0,0 1-1,0-1 1,0 1 0,1 0 0,0 0 0,7-7-1,-9 10 13,0 0 0,0 0-1,0 0 1,0 0-1,0 1 1,0-1-1,0 1 1,0-1-1,0 1 1,0 0 0,0 0-1,1 0 1,-1 0-1,0 0 1,0 0-1,0 1 1,0-1-1,4 2 1,5 2-53,1 0 1,11 6-1,-7-3 30,3 0 0,0 1 0,-1 1-1,0 1 1,0 0-1,32 25 1,-48-34 37,-1 1 1,1-1-1,-1 0 0,0 1 1,1-1-1,-1 1 1,0-1-1,0 1 0,0-1 1,0 1-1,0 0 0,0 0 1,-1-1-1,1 1 1,-1 0-1,1 0 0,-1 0 1,1 0-1,-1 0 1,0-1-1,0 1 0,0 0 1,0 0-1,0 0 1,-1 0-1,1 0 0,0 0 1,-1 0-1,0-1 0,1 1 1,-1 0-1,0 0 1,0-1-1,0 1 0,0 0 1,0-1-1,-2 2 1,-1 3 54,-1-1 0,-1 0 0,1-1 0,-1 1 0,0-1 0,0 0 0,0 0 0,-10 4 0,5-4-15,-1 1 1,1-2-1,-1 0 0,0 0 0,1-1 0,-1 0 1,0-1-1,0 0 0,0-1 0,0 0 1,0-1-1,-21-5 0,31 6-81,-2-1 37,0 0 0,-1 0 1,1 1-1,-1-1 0,1 1 0,-6 1 0,9-1-102,0 0-1,-1 1 1,1-1-1,0 1 1,-1-1-1,1 1 1,0-1-1,0 1 1,-1 0-1,1 0 1,0 0-1,0 0 1,0 0-1,0 0 1,0 0-1,0 0 1,0 0-1,1 0 1,-1 0-1,0 0 1,1 1-1,-1-1 1,0 3-1,-1 3-453,0 0-1,0 0 1,1 0 0,0 0-1,1 0 1,0 0 0,0 0-1,0 0 1,1 0 0,2 8-1,-2-6-210,2 0-1,-1 0 1,1 0-1,1 0 1,0 0-1,0-1 1,7 11-1,11 7-2282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9:04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1 806 2976,'2'-2'7286,"3"-4"-3449,33-33-2006,-16 16-1525,0-1-1,-1-1 1,-2 0 0,-1-2-1,0 0 1,-2-1-1,-2-1 1,0 0-1,13-43 1,-22 58-125,-1 0 1,-1 0-1,0-1 0,-1 0 1,1-17-1,2 11-602,-5 21 410,0-1 0,1 1 0,-1 0 0,1-1 0,-1 1 0,0 0 0,1-1 0,-1 1-1,1 0 1,-1 0 0,1-1 0,0 1 0,-1 0 0,1 0 0,-1 0 0,1 0 0,-1 0 0,1 0 0,-1 0 0,1 0 0,0 0 0,-1 0 0,1 0 0,0 0 0,18 1-284,31 0 214,-36-2 100,0 1 1,0 1 0,0 0-1,21 5 1,-32-5 1,0 0 1,0 0 0,1 0 0,-1 0-1,0 1 1,0 0 0,0-1 0,0 1-1,-1 0 1,1 0 0,0 1 0,-1-1-1,0 0 1,1 1 0,-1 0 0,0-1-1,0 1 1,0 0 0,-1 0 0,1 0-1,-1 0 1,0 1 0,2 3 0,-2 0 9,0-1 0,0 1 0,0-1 0,-1 1 0,0 0 0,0-1 0,0 1 0,-1-1 0,0 1 0,0 0 0,-3 7 0,-4 6 110,0 0 0,-13 22 0,-9 23 104,29-63-235,0-1 0,1 1 0,-1 0 0,1 0 0,-1-1 1,1 1-1,0 0 0,0 0 0,0 0 0,0 0 0,0-1 1,0 1-1,0 0 0,0 0 0,1 0 0,-1-1 0,2 4 0,-1-3 13,0-1-1,0 0 0,0 0 0,0 1 0,0-1 0,1 0 0,-1 0 1,0 0-1,1 0 0,-1 0 0,0-1 0,1 1 0,-1 0 0,1-1 0,-1 1 1,3 0-1,5 0 89,1 1 1,-1-1-1,1-1 1,-1 0 0,14-1-1,-13 0-81,21-1 22,0-1 1,0-2-1,-1-1 0,0-1 0,0-2 0,-1-1 0,0-1 1,49-28-1,-44 21 29,41-25-14,-67 38 1,1-2 1,-1 1 0,0-1-1,-1 0 1,14-16 0,-20 22-57,-1-1 1,1 1 0,0 0 0,0-1 0,0 1 0,-1 0 0,1-1-1,-1 1 1,1-1 0,0-2 0,-1 3-21,0 1 0,0 0 0,0-1 0,0 1 0,0-1 0,-1 1 0,1-1 0,0 1 0,0-1 0,0 1 0,0 0 0,0-1 0,-1 1 0,1-1 0,0 1 0,0 0 0,-1-1 0,1 1 0,0-1 0,-1 1 0,1 0 0,0 0 0,-1-1 0,0 1 0,0-1-25,-1 0 1,0 1 0,0-1-1,0 1 1,0 0 0,0 0 0,0 0-1,-1 0 1,1 0 0,0 0-1,0 0 1,0 1 0,0-1-1,0 1 1,-3 0 0,-5 3 31,0 1 1,1-1-1,-1 2 1,1-1-1,-15 12 1,-42 41 62,62-55-79,-4 5 28,1 0-1,0 0 1,0 0-1,0 1 1,1 0-1,0 0 1,-6 13 0,11-19 12,0 0 1,0 0 0,0-1-1,0 1 1,0 0 0,0 0-1,1 0 1,0 0 0,-1 0 0,1 0-1,0 0 1,0 0 0,1 0-1,-1 0 1,1 0 0,-1-1-1,1 1 1,0 0 0,0 0 0,0 0-1,0-1 1,1 1 0,-1 0-1,1-1 1,0 0 0,-1 1-1,1-1 1,0 0 0,0 0 0,1 0-1,2 2 1,-4-2 26,2-1 1,-1 0-1,0 1 1,0-1-1,0 0 1,0 0-1,1-1 0,-1 1 1,1 0-1,-1-1 1,0 1-1,1-1 1,-1 0-1,1 0 0,-1 0 1,1 0-1,2-1 1,-1 0-16,1 0 1,-1 0 0,0-1-1,1 0 1,-1 1 0,0-2-1,0 1 1,6-5 0,1-2-37,0-1 1,0 0-1,-1-1 1,15-20 0,22-39-113,-41 60 80,-2 1 0,1-1 1,-1 0-1,0 0 0,3-17 0,-7 19-612,-2 6 250,-8 14 135,-9 20 296,12-18-30,-2 4 48,-9 27 0,16-40-35,0 1 1,1 0-1,0-1 1,0 1 0,1-1-1,-1 1 1,1 0-1,0 0 1,2 9 0,-1-12-3,-1-1 0,1 0 0,0 0 1,-1 1-1,1-1 0,0 0 1,1 0-1,-1 0 0,0 0 0,1 0 1,-1-1-1,1 1 0,-1 0 1,1-1-1,0 1 0,2 1 0,0-1 25,0 1 0,0-2 0,0 1 0,0 0 0,0-1 0,1 0 0,-1 0 0,6 0 0,6 1 24,0-2 1,0 0-1,27-5 0,-40 5-90,54-9-44,-1-3 0,0-2 0,-1-2 0,-1-3 1,-1-2-1,96-54 0,-127 62 39,-19 10-288,-12 10-46,-20 12 283,0 2 0,2 1 0,-41 43 0,65-63 93,1 1-1,0 0 1,0 0 0,0 1 0,0-1 0,0 0 0,1 0 0,-1 1 0,1-1 0,0 1-1,0 0 1,0-1 0,1 1 0,-1-1 0,1 1 0,0 0 0,0 0 0,0-1 0,1 1-1,-1 0 1,1-1 0,0 1 0,1 5 0,-1-8 5,0-1 0,0 1 1,-1 0-1,1 0 0,0-1 0,0 1 0,0 0 1,0-1-1,0 1 0,0-1 0,0 1 1,0-1-1,0 1 0,0-1 0,0 0 0,0 0 1,0 1-1,0-1 0,0 0 0,0 0 1,1 0-1,-1 0 0,0 0 0,0 0 0,0-1 1,0 1-1,0 0 0,0-1 0,0 1 1,0 0-1,2-2 0,2 0 11,0 0-1,0 0 1,0-1 0,-1 1 0,1-1-1,4-4 1,8-8-204,-1-1 1,-1 0-1,0-1 1,18-28-1,43-84-230,-73 122 403,68-136-56,-35 68-12,-25 54 38,0 0 77,0 0 1,-2-1-1,0 0 0,-2 0 1,7-33-1,-13 51-87,-1-1-1,0 1 1,0 0-1,0-1 1,0 1-1,0-1 1,-1 1 0,0 0-1,0 0 1,-2-5-1,2 7 29,1 1 0,-1 0 0,1 0 0,-1 0 0,0 0 1,0 0-1,1 0 0,-1 0 0,0 0 0,0 0 0,0 1 0,0-1 0,0 0 0,0 1 0,0-1 0,-1 0 0,1 1 0,0-1 0,0 1 0,0 0 0,-1-1 0,1 1 0,0 0 0,0 0 0,-1 0 0,1 0 0,0 0 0,0 0 0,-1 0 0,1 0 0,0 0 0,0 1 0,-1-1 1,1 0-1,0 1 0,0-1 0,-2 2 0,-3 0 12,1 0 10,1 0-1,-1 0 1,1 0-1,0 0 1,-1 1 0,1-1-1,1 1 1,-1 0 0,-5 6-1,-2 4 55,0 1 0,1 0-1,1 1 1,0 0 0,1 0 0,-11 31-1,-26 103 242,44-143-291,-7 27 68,1 0 0,2 1 0,1-1 0,2 1 0,1 0 0,5 41 0,-4-68-37,2 1 0,-1 0 0,1-1 0,0 0 0,0 1 0,1-1 0,4 7 0,-6-11-2,1-1 0,-1 1 0,1 0 0,0-1 0,0 0 0,0 0 0,0 1 0,1-1 0,-1 0 0,0-1 0,1 1 0,0 0 0,-1-1 0,1 1 0,0-1 0,0 0 0,0 0 0,0 0 0,0 0 0,3 0 0,5 0 58,1-1 0,0 0-1,-1-1 1,1-1 0,-1 1 0,1-2-1,-1 0 1,0 0 0,0-1-1,18-9 1,7-5-58,56-39 0,-39 18-203,5-4-172,-57 42 328,-1 1 0,1-1 0,-1 1 0,1-1 0,-1 1 0,1 0 0,0-1 0,-1 1 0,1 0 0,0 0 0,-1 0 0,1-1 0,0 1 0,0 0 0,-1 0 0,1 0 0,0 0 0,-1 0 0,2 0 0,-1 1-2,-1-1 0,1 0 0,-1 1-1,0-1 1,0 0 0,1 1 0,-1-1 0,0 0 0,0 1 0,1-1 0,-1 1 0,0-1 0,0 0 0,0 1 0,0-1 0,0 1 0,0-1 0,1 1 0,-1-1 0,0 0 0,0 1 0,0-1 0,-1 1 0,1 4-44,-1 0 1,1-1 0,-1 1-1,-3 6 1,3-9 51,-5 16 54,1 0-1,0 0 1,-2 23 0,6-36-38,1-1 0,-1 1 0,1 0 0,1 0 0,-1 0-1,1 0 1,0 0 0,0 0 0,0-1 0,0 1 0,1 0 0,0-1 0,0 1-1,0-1 1,1 0 0,-1 0 0,7 8 0,-8-11 3,0 0 1,1 0-1,-1 0 0,0 0 1,1 0-1,0 0 1,-1 0-1,1 0 0,0-1 1,-1 1-1,1-1 0,0 1 1,-1-1-1,1 1 1,0-1-1,0 0 0,0 0 1,-1 0-1,1 0 0,0 0 1,3-1-1,2-1 47,-1 0 1,0 0-1,0 0 0,10-6 0,31-16-140,162-75-220,47-13 289,-223 96-214,-29 15 57,-5 2 15,-17 8 8,-135 84 385,144-86-224,-1-1 1,1 2 0,0-1-1,1 1 1,0 0 0,0 1-1,-12 17 1,18-22-11,1 0 0,0 0 0,-1 0 0,1 0 0,0 5 0,2 5 127,-1-14-129,0 0 0,0 0 0,0 1 0,0-1 0,1 0 0,-1 0 0,0 1 0,0-1 0,0 0 0,1 0 0,-1 0-1,0 1 1,0-1 0,1 0 0,-1 0 0,0 0 0,0 0 0,1 1 0,-1-1 0,0 0 0,0 0 0,1 0 0,-1 0 0,0 0 0,1 0 0,-1 0 0,0 0 0,1 0-1,-1 0 1,0 0 0,0 0 0,1 0 0,0 0 0,10-2 72,-1-1 0,1-1 0,0 1-1,-1-2 1,0 1 0,0-1 0,0-1-1,17-12 1,0-4-357,-6 6-33,31-32 1,-41 32-50,-12 14 52,-7 7 161,3 1 158,-1-1 0,1 1 0,0 0 0,1 0 0,-1 0 0,1 1 0,0-1 0,1 1 0,-1 0 0,1 0 0,1 1 0,-3 11 0,4-16-8,1 0 0,0 0 0,0 1 0,1-1 0,-1 0 0,1 0 1,0 0-1,0 0 0,0 0 0,0 0 0,0 0 0,0 0 0,1-1 1,-1 1-1,1 0 0,0-1 0,0 1 0,0-1 0,0 0 1,1 1-1,2 1 0,-1 0 62,0-1 0,1 0 1,-1-1-1,1 1 0,-1-1 1,1 1-1,0-1 0,0-1 0,0 1 1,0-1-1,10 2 0,-8-3-23,1-1-1,0 1 1,-1-1-1,1-1 1,-1 1-1,0-1 1,0-1-1,1 1 1,-1-1-1,-1 0 1,1-1-1,0 0 1,-1 0-1,0 0 1,0-1-1,0 0 1,5-5-1,8-10-24,-1-1 0,0 0-1,18-31 1,109-212-145,-40 64 122,-54 101-461,-50 98 427,-1 0 0,1-1 0,0 1 0,-1-1 0,1 1 0,-1-1 0,1 1 0,-1-1 0,0 1 0,0-1 0,1 1 0,-1-1 0,0 1-1,0-1 1,-1 1 0,1-1 0,0 1 0,-1-4 0,0 5 32,1 0-1,0-1 1,0 1-1,0 0 1,-1-1-1,1 1 1,0 0 0,0-1-1,-1 1 1,1 0-1,0 0 1,-1 0-1,1-1 1,0 1-1,-1 0 1,1 0-1,0 0 1,-1 0 0,1-1-1,-1 1 1,1 0-1,0 0 1,-1 0-1,1 0 1,0 0-1,-1 0 1,1 0-1,-1 0 1,1 0-1,0 0 1,-1 0 0,1 1-1,-1-1 1,1 0-1,0 0 1,-1 0-1,1 1 1,-13 6 63,6-1-43,1 0-1,0 1 1,0 0 0,1-1 0,0 2 0,0-1-1,-3 8 1,3-6-5,-20 39 43,2 1 1,1 1-1,-25 95 0,36-104 176,-6 44 0,15-66-184,0 0 0,1 0 0,1 0 0,4 32 0,-4-47-10,1-1 0,0 0 0,-1 1 0,1-1 0,0 0-1,1 0 1,-1 0 0,1 1 0,-1-1 0,1-1 0,0 1 0,3 4 0,-3-6-7,0 1 0,0-1-1,0 1 1,0-1 0,0 0 0,1 0 0,-1 0-1,0 0 1,1 0 0,-1 0 0,1-1 0,-1 1-1,1-1 1,-1 1 0,1-1 0,-1 0 0,5-1 0,14-1 24,-1-1 1,1-1 0,-1 0 0,0-2 0,-1 0 0,1-1 0,18-11 0,126-77-305,-158 91 241,3-1-64,7-5-453,-17 14 496,0 1 0,-1-1 0,1 0-1,-1 1 1,0-1 0,0 0 0,-1 0 0,-4 6 0,-3 4-15,4-3 35,1-3 39,0 0 0,0 0-1,-5 17 1,9-24-16,1 1 1,-1-1-1,1 1 0,-1-1 0,1 1 1,0 0-1,0-1 0,0 1 0,0-1 1,0 1-1,0 0 0,0-1 0,0 1 1,1-1-1,-1 1 0,1 0 0,-1-1 1,1 1-1,-1-1 0,1 0 0,0 1 1,0-1-1,0 1 0,0-1 0,0 0 0,0 0 1,0 0-1,3 3 0,0-2 16,0 0 0,1 1 0,-1-1 0,1-1 0,-1 1 0,1-1 0,0 0 0,0 0 0,0 0 0,0 0 0,-1-1 0,1 0 0,0 0 0,0 0 0,0-1 0,0 0 0,9-2 0,-5 0-17,-1 1 0,0-2 0,0 1 0,0-1 0,-1 0 0,0 0 1,1-1-1,-1 0 0,11-11 0,-1 0-66,-8 8-24,-1 0 1,-1 0-1,1 0 1,6-11 0,-17 23-780,-1 0 766,0 0 1,0 1-1,0 0 0,-5 10 0,5-6 43,-1 2 103,0 1 0,-3 17-1,7-27-22,0 1 0,1-1 0,-1 1 0,1-1-1,0 1 1,0 0 0,0-1 0,0 1 0,1 0 0,-1-1-1,0 1 1,1-1 0,0 1 0,0-1 0,0 1 0,0-1-1,2 3 1,-2-4-15,0 0 1,1-1-1,-1 1 0,1 0 0,-1-1 0,0 1 1,1-1-1,0 0 0,-1 0 0,1 1 0,-1-1 1,1 0-1,-1 0 0,1-1 0,-1 1 0,1 0 1,-1 0-1,3-1 0,1 0 43,4 0-10,-1-1 1,1 0 0,0 0-1,-1-1 1,1 0 0,8-4-1,45-28-66,-61 34 16,1 0-6,1-1 0,0 1 0,-1-1-1,0 0 1,1 0 0,-1 0 0,0 0 0,0 0 0,0-1 0,0 1 0,0-1-1,0 1 1,-1-1 0,1 1 0,-1-1 0,0 0 0,0 0 0,0 0 0,0 0 0,0 0-1,-1 0 1,1-5 0,-1 6-16,-1 0-1,1-1 1,-1 1 0,0 0-1,0-1 1,1 1-1,-1 0 1,-1 0 0,1-1-1,0 1 1,0 0 0,-1 1-1,0-1 1,1 0-1,-1 0 1,0 0 0,1 1-1,-1-1 1,0 1-1,0 0 1,-1-1 0,1 1-1,-2-1 1,-4-2-64,-1 1-1,1 0 1,0 0 0,-1 1 0,-10-2 0,-50 4 253,87-3 117,20-2-1,7 0-161,270-33-30,-310 37-91,1 1 0,-1 0 0,1 0 1,-1 1-1,0-1 0,1 1 0,-1 1 0,0-1 0,1 1 0,7 3 0,-12-4 19,1 0-1,0 0 1,-1 0 0,1 0-1,-1 0 1,0 1 0,1-1-1,-1 0 1,0 1 0,0-1-1,0 1 1,0-1 0,0 1-1,0-1 1,0 1 0,-1 0-1,1-1 1,0 1 0,-1 0-1,1 0 1,-1-1 0,0 1-1,0 0 1,0 0 0,0 0-1,0 0 1,0-1 0,0 1-1,0 0 1,-1 0 0,1 0-1,-1-1 1,1 1 0,-2 2-1,-25 53 298,25-54-311,1 1 174,4-6 85,12-6-138,-1 1-169,0 0 0,0-1-1,-1 0 1,0-1-1,13-12 1,38-32 46,-53 45-4,-1 1-1,1 1 0,0 0 1,21-7-1,-30 12 8,0 0-1,-1 0 0,1 1 1,0-1-1,0 1 1,0 0-1,0-1 1,0 1-1,0 0 0,0 0 1,0 0-1,0 1 1,0-1-1,0 0 1,0 1-1,0-1 0,0 1 1,0 0-1,-1-1 1,1 1-1,0 0 1,0 0-1,-1 0 0,1 0 1,0 1-1,-1-1 1,1 0-1,-1 1 1,0-1-1,0 1 0,1-1 1,1 5-1,1 2 34,0 1 0,-1 0-1,0 1 1,0-1 0,1 15-1,0-6-4,-2-8-23,0 1-33,0 0-1,1-1 1,0 1-1,1-1 1,0 0-1,8 13 1,-6-13-867,-6-9 469,0 0 0,0 0 0,1 0 0,-1 0 0,0 0 0,0 0 0,0 0 0,0 0 0,0 0 0,-1 0 0,1 0-1,0 0 1,0 0 0,-1 0 0,1 0 0,-1 1 0,-4 9-1798</inkml:trace>
</inkml:ink>
</file>

<file path=ppt/ink/ink3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01:58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5984,'-3'0'8367,"-4"12"-6589,-7 18-1523,8-10 153,0 1 1,0-1 0,2 1 0,1 1 0,-1 37 0,4-57-313,23 8-16629</inkml:trace>
</inkml:ink>
</file>

<file path=ppt/ink/ink3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01:59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8 2560,'7'-3'698,"-7"3"-682,1 0-1,-1 0 1,0 0 0,0 0-1,0 0 1,0 0-1,1 0 1,-1 0 0,0 0-1,0 0 1,0 0 0,0 0-1,4 3 3260,-13 4-1883,7-6-1201,-16 9 1021,17-9-1121,0-1 1,1 0-1,-1 1 0,0-1 1,0 0-1,0 0 1,1 1-1,-1-1 1,0 0-1,0 0 1,0 0-1,0 0 0,1 0 1,-1 0-1,0 0 1,0 0-1,0-1 1,0 1-1,-1-1 1,2 1-67,0-1 1,0 0 0,-1 0-1,1 0 1,0 0-1,0 0 1,0 1 0,0-1-1,0 0 1,0 0 0,0 0-1,0 0 1,0 0-1,1 0 1,-1 1 0,0-1-1,0 0 1,1 0 0,-1 0-1,1 1 1,-1-1-1,1 0 1,-1 0 0,1 1-1,-1-1 1,1 0 0,0 1-1,-1-1 1,1 1 0,0-1-1,-1 1 1,1-1-1,0 1 1,0-1 0,1 1-1,-2 0-24,1-1-1,0 1 0,-1 0 1,1 1-1,0-1 0,0 0 1,-1 0-1,1 0 0,0 0 1,-1 1-1,1-1 0,0 0 1,-1 0-1,1 1 0,0-1 1,0 1-1,-1-1 16,0 1 0,0-1 0,1 0 0,-1 1 0,0-1 0,0 0 0,0 1 0,0-1 0,0 0 0,1 1 0,-1-1 0,0 0 0,0 1 0,0-1 0,0 0 0,0 1 0,0-1 0,0 0 0,0 1 0,-1-1 0,1 0 0,0 1 0,0-1 0,-1 2 28,1-1-1,-1 0 1,1 0 0,-1 0-1,0 0 1,0 0 0,0 0 0,1 0-1,-1 0 1,0 0 0,0 0-1,-1 0 1,1-1 0,-2 2 0,3-1 10,-1-1 1,1 0-1,-1 1 1,0-1-1,1 0 1,-1 0 0,0 1-1,1-1 1,-1 0-1,0 0 1,0 0-1,1 0 1,-1 0-1,0 0 1,1 0 0,-1 0-1,0 0 1,0 0-1,1 0 1,-1 0-1,0-1 1,1 1-1,-1 0 1,-1-1 0,2 0-44,-1 0 1,0 0 0,1 0-1,-1 0 1,1 0 0,0 0-1,-1 0 1,1 0 0,0 0-1,-1 0 1,1 0 0,0 0-1,0 0 1,0 0 0,0 0 0,0-1-1,0 2-28,0 0-1,0 0 1,0 0-1,0 0 1,0 0-1,0 0 1,0 0 0,0 0-1,0 1 1,0-1-1,-1 0 1,1 0-1,0 0 1,0 0-1,0 0 1,0 0-1,0 0 1,0 0 0,0 0-1,0 0 1,0 0-1,0 0 1,0 0-1,-1 0 1,1 0-1,0 0 1,0 0-1,0 0 1,0 0 0,0 0-1,0 0 1,0 0-1,0 0 1,0 0-1,0 0 1,-1 0-1,1 0 1,0 0-1,0 0 1,0-1-1,0 1 1,0 0 0,0 0-1,0 0 1,0 0-1,0 0 1,0 0-1,0 0 1,0 0-1,0 0 1,0 0-1,0 0 1,0 0 0,0 0-1,0-1 1,0 1-1,0 0 1,0 0-1,0 0 1,0 0-1,0 0 1,0 0-1,0 0 1,0 0 0,0-1-1,-7 10-266,2-1 746,8-13 624,-2 4-1082,0-1 0,0 1 0,0 0 0,0 0 0,0 0 0,0 0 0,0 0 0,0 0 1,1 0-1,-1 0 0,0 0 0,1 1 0,-1-1 0,0 1 0,1-1 0,-1 1 0,1-1 0,-1 1 0,1 0 0,-1-1 0,1 1 0,-1 0 0,1 0 0,0 0 0,-1 0 0,1 1 0,-1-1 0,1 0 0,-1 1 0,1-1 0,-1 1 0,0-1 0,1 1 0,-1 0 0,1 0 0,-1-1 0,0 1 0,0 0 0,0 0 1,2 1-1,0 2 82,1 0 1,-1-1 0,0 1 0,0 0 0,-1 1 0,1-1 0,-1 0 0,0 1 0,0-1-1,0 1 1,-1 0 0,0-1 0,0 1 0,0 0 0,0 0 0,-1 0 0,1 0 0,-1 0 0,-1 0-1,-1 9 1,0 3-34,-2-1-1,0 1 0,-1-1 1,-1 0-1,-7 15 0,4-12 28,-1-1 0,0 0 1,-17 22-1,20-32-571,0 0 0,0-1-1,-12 10 1,14-13-478,0-1 0,0 0 0,0 0 1,0 0-1,0 0 0,-12 3 0,15-6 670,0 1 1,0-1 0,0 0 0,0 1-1,0-1 1,0 0 0,0 0 0,0 0 0,0-1-1,0 1 1,0 0 0,-3-2 0,2 1-100,1-1 1,-1 1 0,1-1-1,-1 1 1,1-1 0,0 0-1,-3-4 1</inkml:trace>
</inkml:ink>
</file>

<file path=ppt/ink/ink3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02:03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1 521 3328,'4'-3'7145,"-4"3"-7037,7 10 376,-1-3 1448,-4-6-1811,0 0 1,0-1 0,0 1-1,0-1 1,0 1-1,0-1 1,0 0-1,1 0 1,-1 0-1,0 0 1,0 0-1,0 0 1,0-1-1,0 1 1,0-1-1,0 1 1,0-1 0,3-1-1,3-2 250,1-1 1,14-10-1,-4 3-226,-2 0-22,-1 0 1,1-1-1,-2 0 1,0-1 0,16-21-1,-3 8-155,-41 48-64,1-2 103,0 1 0,-10 27 0,19-41-15,1 1-1,0-1 1,0 1-1,1 0 0,-1 13 1,2-18 9,-1-1 0,2 1 1,-1 0-1,0-1 1,0 1-1,0-1 1,1 1-1,-1 0 1,1-1-1,-1 1 1,1-1-1,0 1 0,-1-1 1,1 0-1,0 1 1,0-1-1,0 0 1,0 1-1,0-1 1,0 0-1,1 0 1,-1 0-1,0 0 0,1 0 1,-1 0-1,0 0 1,1-1-1,-1 1 1,1 0-1,-1-1 1,3 1-1,3 1 110,1-1 0,-1 0-1,1-1 1,-1 0 0,1 0 0,-1 0-1,1-1 1,-1 0 0,11-3 0,-8 1-8,0 0 1,0-1 0,0 0 0,-1-1 0,1 0 0,8-6 0,-5 1-59,0-1-1,-2 0 1,1-1 0,-1 0 0,-1-1 0,0 0-1,11-20 1,2-9 136,20-52 0,41-120-16,-83 210-152,11-28 217,-11 30-217,-1 0 1,1-1-1,-1 1 1,1 0-1,-1 0 1,0-1 0,0 1-1,0 0 1,0-1-1,-1 1 1,0-4-1,1 6-17,0 0 0,0 0 0,0-1 0,0 1 0,0 0 0,0 0-1,0 0 1,0 0 0,-1 0 0,1 0 0,0 0 0,0 0 0,0 0-1,0-1 1,0 1 0,0 0 0,0 0 0,0 0 0,0 0 0,-1 0-1,1 0 1,0 0 0,0 0 0,0 0 0,0 0 0,0 0 0,0 0-1,0 0 1,0 0 0,-1 0 0,1 0 0,0 0 0,0 0 0,0 0-1,0 0 1,0 0 0,0 0 0,0 0 0,-1 0 0,1 0 0,0 0-1,0 0 1,0 0 0,0 0 0,0 0 0,0 1 0,0-1 0,-7 6-104,-3 13-2,3 7 67,2 0 0,1 0 0,-2 36 0,6 83 69,1-72-72,0-53 96,1 0-1,0-1 0,9 27 0,-8-29 176,-2-13-178,0 0 0,1-1 1,-1 1-1,1 0 0,-1 0 0,5 6 1,-5-9-143,-1 0 1,1 0-1,0 0 0,0-1 1,-1 1-1,1 0 0,0 0 1,0 0-1,0-1 0,0 1 1,0 0-1,0-1 1,0 1-1,0-1 0,1 1 1,-1-1-1,0 0 0,0 0 1,0 1-1,0-1 1,1 0-1,-1 0 0,0 0 1,0 0-1,0 0 0,2-1 1,9 1-1368</inkml:trace>
</inkml:ink>
</file>

<file path=ppt/ink/ink3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02:03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61 4992,'-2'-2'3739,"13"2"-524,28-6 144,22-4-1737,-11-2-1398,-1 3 0,78-6 0,-94 12-149,10 0-4245,-34 4 1802</inkml:trace>
</inkml:ink>
</file>

<file path=ppt/ink/ink3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02:03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8 6240,'-44'-8'2816,"13"26"-2464,19-11-256,5 0-128,3 3 320,4 0-192</inkml:trace>
</inkml:ink>
</file>

<file path=ppt/ink/ink3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02:19.9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200 60 992,'1'-2'247,"0"1"-1,-1-1 1,1 1 0,0-1 0,0 1-1,0-1 1,1 1 0,-1-1 0,0 1-1,3-2 1,17-16 2799,-20 19-2863,-1-1 0,1 0 0,0 0 1,0 1-1,-1-1 0,1 0 0,-1 0 0,1 0 0,-1 0 1,1 0-1,-1 0 0,0 0 0,1 0 0,-1 0 1,0 0-1,0 0 0,1 0 0,-1 0 0,0 0 0,0 0 1,0 0-1,-1-1 0,1 6 173,-1-1 1,0 1-1,0 0 0,-1 0 0,1 0 1,-1 0-1,1-1 0,-5 6 0,-25 39 31,8-13-7,2 5 53,2 0 1,-21 69-1,25-65-176,-62 212 879,75-248-610,3-13-489,4-15-3213,2 10 1438</inkml:trace>
</inkml:ink>
</file>

<file path=ppt/ink/ink3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02:20.8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99 571 4320,'15'-12'4780,"37"-33"-2840,-32 25-1577,-1-1 1,-1-1 0,-1 0 0,25-46-1,25-74 622,2-6 52,-64 138-811,-1-1 1,5-12-1,-1 0 588,-8 23-812,0 0 1,0 0 0,-1 0-1,1 0 1,0 0 0,0 0-1,0 0 1,0 0-1,0 0 1,0 0 0,0 0-1,0 0 1,-1 0 0,1 0-1,0 0 1,0 0-1,0 0 1,0 0 0,0 0-1,0 0 1,0 0 0,0 0-1,-1 0 1,1 0-1,0 0 1,0 0 0,0 0-1,0 0 1,0 0 0,0 0-1,0 0 1,0 0-1,0 0 1,0 0 0,0-1-1,-1 1 1,1 0 0,0 0-1,0 0 1,0 0-1,0 0 1,0 0 0,0 0-1,0 0 1,0 0-1,0-1 1,0 1 0,0 0-1,0 0 1,0 0 0,0 0-1,0 0 1,0 0-1,0 0 1,0 0 0,0-1-1,0 1 1,0 0 0,0 0-1,0 0 1,-8 7-105,0 7 64,0 0-1,1 1 0,-10 26 0,-10 53 203,15-51-130,-5 7-8,-2 0 0,-3-1-1,-1-1 1,-3-1 0,-41 57 0,42-68 347,-40 46 0,62-79-308,0-1-1,0 0 1,0 0-1,0 0 1,0 0-1,0-1 0,0 1 1,-1-1-1,1 1 1,0-1-1,-8 1 1,10-2-56,-1 1 0,1-1 1,-1 0-1,0 0 0,1 0 0,-1 0 1,0 0-1,1 0 0,-1 0 1,0 0-1,1-1 0,-1 1 0,1-1 1,-1 1-1,0-1 0,1 0 1,-1 1-1,1-1 0,0 0 0,-1 0 1,1 0-1,0 0 0,0 0 1,-1 0-1,1-1 0,-1-1 0,1 2-4,1-1-1,-1 1 0,1 0 0,0 0 0,0-1 1,0 1-1,0 0 0,0-1 0,0 1 0,0 0 1,0-1-1,0 1 0,0 0 0,1 0 0,-1-1 0,1 1 1,-1 0-1,1 0 0,-1 0 0,1-1 0,0 1 1,1-1-1,19-24-15,-13 19 98,-1 1-1,1 0 1,0 0 0,0 0-1,14-5 1,46-18 482,-27 14-181,115-53 503,-146 63-975,0 1 1,1 1 0,0 0-1,0 0 1,0 1 0,0 0-1,13 0 1,-9 4-424</inkml:trace>
</inkml:ink>
</file>

<file path=ppt/ink/ink3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02:25.2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9 555 2912,'0'0'80,"-1"0"1,1 0-1,-1 0 1,1 0-1,0 0 0,-7-3 5416,10 3-5226,-1 1 0,1-1-1,0 0 1,-1 1-1,1-1 1,2 2-1,-4-2-220,8 2 294,1 0 0,0 0-1,-1-1 1,1 0-1,0-1 1,0 0-1,11-2 1,-16 1-226,0 0 1,0 0-1,0 0 1,-1 0-1,1-1 0,0 0 1,-1 0-1,1 0 0,-1 0 1,0-1-1,0 0 0,0 0 1,0 0-1,0 0 1,6-8-1,-9 9-49,1 0 1,-1-1-1,0 1 0,0-1 1,0 1-1,-1-1 1,1 1-1,0-1 0,-1 0 1,0 1-1,1-1 1,-1 1-1,0-1 0,-1 0 1,1 1-1,0-1 0,-2-4 1,1 2-44,-1-1-1,0 1 1,0 0 0,0 0 0,-1 0 0,1 0-1,-7-8 1,7 11-40,1 1 1,0-1-1,-1 1 0,1 0 1,-1-1-1,0 1 0,1 0 1,-1 0-1,0 0 0,0 0 0,1 1 1,-1-1-1,0 0 0,0 1 1,0-1-1,0 1 0,0 0 0,0 0 1,0-1-1,0 1 0,0 1 1,0-1-1,0 0 0,0 0 1,0 1-1,0-1 0,0 1 0,0 0 1,1-1-1,-1 1 0,0 0 1,0 0-1,1 0 0,-1 0 1,0 0-1,-2 3 0,-2 1-51,1 0-1,0 0 1,0 1-1,0 0 1,1-1-1,-1 1 1,2 1-1,-1-1 1,1 1-1,-1-1 1,2 1-1,-4 10 0,5-11 92,0-1 0,0 1 0,1-1 0,-1 1 0,1-1 0,0 1 0,1-1 0,0 1 0,-1-1 0,2 1 0,-1-1 0,1 1 0,0-1-1,0 0 1,0 0 0,0 0 0,4 5 0,-3-6 26,-1 0 1,1 0-1,0 0 0,0-1 0,0 1 0,1-1 1,-1 1-1,1-1 0,0-1 0,0 1 0,0 0 1,0-1-1,0 0 0,1 0 0,-1 0 0,1 0 1,-1-1-1,1 0 0,0 0 0,-1 0 0,1 0 1,0-1-1,0 0 0,9 0 0,8-3 26,0-1 1,0-1-1,-1-1 0,1-1 1,-2-1-1,1 0 0,-1-2 1,0 0-1,-1-1 0,0-2 1,-1 1-1,0-2 0,-1 0 1,-1-2-1,0 1 0,-1-2 1,-1 0-1,-1-1 0,20-34 1,41-97 120,-60 115-157,-1-1-1,13-51 1,-26 83-31,7-38 34,-6 38-59,-1 0-1,0-1 0,0 1 1,-1-1-1,1 1 1,-1 0-1,1-1 0,-1 1 1,0 0-1,-2-4 0,3 6 10,-1 1-1,1-1 0,0 0 1,-1 1-1,1-1 0,-1 1 0,1-1 1,-1 0-1,1 1 0,-1-1 1,1 1-1,-1-1 0,1 1 0,-1 0 1,0-1-1,1 1 0,-1-1 1,0 1-1,1 0 0,-1 0 0,0-1 1,1 1-1,-1 0 0,0 0 1,0 0-1,1 0 0,-1 0 1,0 0-1,0 0 0,1 0 0,-1 0 1,0 0-1,1 0 0,-1 1 1,0-1-1,0 0 0,1 1 0,-1-1 1,0 0-1,1 1 0,-2 0 1,-2 2-36,-1 0 0,0 1 1,1 0-1,-6 5 1,6-5 29,-7 8-31,1 0 1,-1 0-1,2 0 0,0 2 1,0-1-1,1 1 0,1 0 1,-11 30-1,10-21 23,1 0 0,1 0-1,1 1 1,1 0 0,1 0-1,1 48 1,2-60 49,1 0 0,1 0-1,0-1 1,0 1 0,1-1 0,1 1-1,0-1 1,0 0 0,1 0 0,1-1-1,0 0 1,0 0 0,1 0 0,0 0-1,1-1 1,12 12 0,-15-17-5,0 0 1,1 0-1,-1-1 0,1 1 1,0-1-1,-1 0 1,1-1-1,1 1 1,-1-1-1,0 0 0,1-1 1,-1 0-1,0 0 1,1 0-1,7 0 0,-5-2 23,-1 0-1,1 0 0,-1 0 0,0-1 0,0 0 0,0-1 0,0 0 0,0 0 0,0-1 1,-1 0-1,11-7 0,-12 7 9,0-1-1,0 0 1,0-1 0,-1 1 0,0-1-1,0 0 1,0 0 0,5-11 0,-8 13-48,0 0 0,0 0 0,0 0 0,-1 0 0,1 0 0,-1-1 0,0 1 0,0 0 0,-1-1 1,0 1-1,1-1 0,-1 1 0,0 0 0,-1-1 0,1 1 0,-2-6 0,1 9-12,1 0-1,0-1 1,-1 1 0,1 0 0,-1 0-1,1 0 1,-1 0 0,1 0-1,-1 0 1,0 0 0,1 0 0,-1 0-1,0 0 1,0 0 0,0 0-1,0 1 1,0-1 0,0 0-1,0 0 1,0 1 0,0-1 0,0 1-1,0-1 1,0 1 0,0 0-1,-1-1 1,1 1 0,0 0 0,0 0-1,0 0 1,-1 0 0,1 0-1,0 0 1,-2 0 0,0 1-14,0 0 0,-1 0 0,1 0 1,0 0-1,0 1 0,0 0 0,1-1 1,-1 1-1,0 0 0,1 0 0,-5 4 0,2 0 8,-1 1-1,1 0 1,0 1-1,1-1 1,-1 1-1,2 0 1,-1-1-1,1 2 1,0-1-1,1 0 1,0 1-1,0-1 1,1 1-1,0 0 1,0-1-1,1 1 1,0 0-1,2 12 1,-2-19 21,1 0 0,-1-1 1,0 1-1,1 0 0,-1-1 1,1 1-1,0-1 0,-1 1 1,1-1-1,0 1 0,0-1 1,0 0-1,0 1 0,0-1 1,0 0-1,1 0 0,-1 0 1,0 1-1,1-1 0,-1-1 1,0 1-1,1 0 0,-1 0 1,1 0-1,0-1 0,-1 1 1,1-1-1,-1 1 0,1-1 1,3 0-1,3 1 59,1-1 0,0-1 0,-1 1 0,17-5 0,-13 3-84,-2 0 58,35-5 5,46-15 0,-44 7 32,73-33 0,-89 32 32,62-33-293,-81 40 356,-12 9-177,0 0 0,0 0 1,0 0-1,0 0 0,0 0 1,0 0-1,0 0 0,0 0 1,0 1-1,1-1 0,-1 0 1,0 0-1,0 0 0,0 0 1,0 0-1,0 0 0,0 0 1,0 0-1,0 0 0,0 0 0,0 0 1,0 0-1,0 0 0,0 0 1,0 0-1,0 0 0,0 0 1,-4 13 187,1-6-164,-1 1-1,0-1 1,0 0-1,0 0 0,-1 0 1,0-1-1,-1 1 1,-9 8-1,8-8-38,1 0 0,-1 0 0,1 1 1,1 0-1,-1 0 0,-4 10 0,9-15 29,0-1 1,0 1-1,0 0 0,1-1 0,-1 1 1,1 0-1,-1-1 0,1 5 0,0-6-10,0 0-1,0 0 1,1 0-1,-1 0 1,0-1-1,0 1 1,1 0-1,-1 0 1,0 0-1,1-1 1,-1 1-1,1 0 1,-1 0-1,1-1 1,-1 1-1,1 0 0,0-1 1,-1 1-1,1-1 1,0 1-1,-1-1 1,1 1-1,0-1 1,0 1-1,0-1 1,-1 0-1,1 1 1,0-1-1,1 0 1,2 1 23,0 0 1,-1-1 0,1 0-1,0 1 1,0-1-1,-1-1 1,1 1 0,0 0-1,0-1 1,-1 0 0,1 0-1,-1 0 1,1 0-1,-1-1 1,1 1 0,-1-1-1,0 0 1,1 0-1,3-4 1,4-3 15,-1 0 0,-1-1 1,17-22-1,-13 16-4,24-35 92,51-91-1,-20 28-38,-11 33-96,-26 37-2,32-58 1,-53 80 187,-9 21-192,-1-1 0,1 1 1,-1 0-1,1-1 0,-1 1 0,0-1 1,0 1-1,0-1 0,0 1 1,0-1-1,0 1 0,0-1 0,-1-2 1,1 4 7,0 0 0,0 0 0,0 0 0,0 0 0,0 0 0,0 0 0,0 0 0,0 0 0,0 0 0,0-1 0,0 1 0,-1 0 0,1 0 0,0 0 0,0 0 0,0 0 0,0 0 0,0 0 0,0 0 0,0 0 0,0 0 0,-1 0 0,1 0 0,0 0 0,0 0 0,0 0 0,0 0 0,0 0 0,0 0 0,0 0 0,-1 0 0,1 0 0,0 0 0,0 0 0,0 0 0,0 0 0,0 0 0,0 0 0,0 0 0,0 0 0,-1 0 0,1 0 0,0 0 0,0 1 0,0-1 0,0 0 0,0 0 1,-7 7-77,-3 10 159,1-3-76,2-2-27,0 0 0,1 1 0,1-1-1,-6 17 1,-1 18 94,-11 77-1,18-84-246,1-13 148,1 0 0,1 0 0,3 48 0,0-67 52,0-1 0,1 1 1,0-1-1,1 1 1,0-1-1,0 0 0,0 0 1,1 0-1,0 0 1,0-1-1,1 0 0,10 11 1,-13-15-10,0 0 1,0-1-1,0 0 0,0 1 1,1-1-1,-1 0 1,0 0-1,1 0 1,-1-1-1,1 1 0,-1-1 1,1 1-1,0-1 1,-1 0-1,1 0 1,-1 0-1,1 0 0,0 0 1,-1-1-1,1 1 1,-1-1-1,1 1 1,-1-1-1,1 0 0,-1 0 1,3-2-1,7-3 45,0-1 0,0-1-1,18-14 1,-21 15-65,16-16 8,-20 18-31,0 0 1,1 0-1,-1 0 1,1 1 0,1 0-1,6-4 1,-12 8 11,0 1 0,-1 0 0,1-1 0,0 1 0,-1 0 0,1 0 0,0-1 0,-1 1 0,1 0 0,-1 0 0,1 0 0,-1 0 0,1 1 0,0-1 10,0 3 11,1 1 0,-1 0 0,0 0 1,0-1-1,0 1 0,-1 6 0,4 15 143,-2-19-227,0 0 64,0 1 0,1 0 0,0 0 0,4 8 0,-6-14 33,0 0 0,0-1 0,0 1 0,1-1 0,-1 1 0,0-1 0,1 1 0,-1-1 1,1 0-1,-1 0 0,1 0 0,0 0 0,-1 0 0,1 0 0,0 0 0,0 0 1,0-1-1,-1 1 0,1 0 0,0-1 0,0 0 0,0 0 0,2 1 0,12-2 56,0-1 0,-1 0-1,1-1 1,-1 0 0,30-11-1,69-38-1,-26 6 46,-93 55-304,-15 14 298,-4 6-104,23-28 10,-1 2-4,0-1 0,0 1 0,0 0 0,1-1 0,-1 1 0,-1 4 0,3-6-17,0 0 1,0-1-1,-1 1 1,1 0-1,0 0 0,0-1 1,0 1-1,0 0 1,0 0-1,1-1 0,-1 1 1,0 0-1,0 0 1,0-1-1,1 1 0,-1 0 1,0-1-1,1 1 1,-1 0-1,0-1 1,1 1-1,-1-1 0,1 1 1,-1 0-1,1-1 1,-1 1-1,1-1 0,0 0 1,-1 1-1,1-1 1,0 1-1,-1-1 0,1 0 1,0 1-1,0-1 1,5 2 33,0 0 0,-1-1 0,1 0 0,0 0 0,0 0 0,0-1 0,0 0 0,6 0 0,-1-1 27,-1 0-1,1-1 0,18-6 1,-24 7-37,-1-1-1,1 0 1,-1 0 0,1 0 0,-1-1 0,0 1 0,0-1 0,0 0-1,0 0 1,-1-1 0,1 1 0,-1-1 0,0 0 0,0 0 0,0 0-1,0 0 1,2-6 0,-2 2-10,0 0 0,-1-1 1,0 1-1,0 0 0,-1-1 0,0 1 0,0-1 0,-1 1 0,-1-13 0,1 15-31,0 2 10,0-1 0,-1 1 0,1-1 0,-1 1 0,-2-6 0,3 9 4,0 1 1,-1-1-1,1 0 0,0 1 1,-1-1-1,1 0 1,0 1-1,-1-1 1,1 0-1,-1 1 1,1-1-1,-1 1 1,0-1-1,1 1 1,-1-1-1,0 1 1,1-1-1,-1 1 0,0 0 1,1-1-1,-1 1 1,0 0-1,0 0 1,1-1-1,-1 1 1,0 0-1,0 0 1,1 0-1,-1 0 1,0 0-1,0 0 1,0 0-1,1 0 0,-1 0 1,0 1-1,0-1 1,0 0-1,-3 2 0,0-1-1,1 1 1,-1-1-1,1 1 1,-1 0-1,1 1 1,0-1 0,0 1-1,0-1 1,0 1-1,0 0 1,0 0-1,1 0 1,-3 5-1,4-8 4,1 0-1,0 1 0,0-1 0,0 0 1,1 0-1,-1 1 0,0-1 0,0 0 1,0 0-1,0 1 0,0-1 1,0 0-1,0 0 0,0 1 0,0-1 1,0 0-1,1 0 0,-1 0 1,0 1-1,0-1 0,0 0 0,0 0 1,1 0-1,-1 0 0,0 1 0,0-1 1,0 0-1,1 0 0,-1 0 1,0 0-1,0 0 0,1 0 0,-1 0 1,0 0-1,0 0 0,1 0 0,-1 0 1,0 0-1,0 0 0,1 0 1,-1 0-1,0 0 0,14 1 69,-12-1-58,9-1 10,0-1 0,0 0-1,0 0 1,-1-1 0,1-1 0,18-8 0,-10 4-79,0-1 54,-10 5 17,1-1-1,12-2 0,-20 6-11,1 0 0,0 1 0,-1-1 0,1 1 0,0 0 0,-1 0 0,1 0 0,0 0 0,0 0 0,-1 0 0,1 1 0,-1-1 0,5 3 0,-5-2 4,0 0 0,0 0 0,0 0 0,-1 1-1,1-1 1,0 1 0,-1 0 0,1-1 0,-1 1-1,0 0 1,0 0 0,1 0 0,-1 0 0,0 0-1,-1 0 1,1 0 0,0 0 0,-1 0 0,1 0 0,0 4-1,0 4 17,0-1 0,-1 1-1,-1 14 1,-4 9 79,-1 10 247,12-47-149,0 1 0,0-1 0,7-7 0,-10 8-165,36-29 131,-29 21-208,1 2 1,0-1-1,1 2 1,0-1-1,0 2 1,1-1-1,22-8 1,-33 16 37,1-1 0,-1 1 0,1-1 0,-1 1 0,1 0 0,-1 0 0,1 0 0,-1 0 0,0 1 0,1-1 0,-1 1 0,1-1-1,-1 1 1,0 0 0,1 0 0,-1 0 0,4 2 0,3 3-35,-1 1 0,1-1 0,7 9 0,15 12 216,-21-20-127,-3-3-67,-1 0-1,1 0 0,0 0 1,15 5-1,-20-9-324,0 1 0,0-1-1,1 1 1,-1-1 0,1 0 0,-1 0 0,0 0-1,1 0 1,-1-1 0,0 1 0,1-1-1,-1 1 1,0-1 0,0 0 0,1 0 0,-1 0-1,0 0 1,0 0 0,0 0 0,3-3-1,8-9-4796,2 3 1621</inkml:trace>
</inkml:ink>
</file>

<file path=ppt/ink/ink3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02:25.7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102 118 3648,'-64'4'2160,"27"0"6650,69-12-7536,133-30 257,-68 18-1304,77-14 39,-61 17-2918,-30 8 860</inkml:trace>
</inkml:ink>
</file>

<file path=ppt/ink/ink3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02:30.9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6 968 3552,'0'0'65,"0"0"0,0 0 0,0 0 1,-1 0-1,1 0 0,0 0 0,0 0 0,0 1 1,0-1-1,0 0 0,0 0 0,-1 0 0,1 0 1,0 0-1,0 0 0,0 1 0,0-1 0,0 0 1,0 0-1,0 0 0,0 0 0,0 0 0,0 1 1,0-1-1,0 0 0,0 0 0,0 0 0,0 0 1,0 1-1,0-1 0,0 0 0,0 0 0,0 0 1,0 0-1,0 0 0,0 1 0,0-1 0,0 0 0,0 0 1,0 0-1,0 0 0,1 0 0,-1 1 0,0-1 1,0 0-1,0 0 0,0 0 0,0 0 0,0 0 1,0 0-1,1 0 0,-1 0 0,0 0 0,0 1 1,0-1-1,0 0 0,1 0 0,-1 0 0,0 0 1,0 0-1,0 0 0,0 0 0,0 0 0,1 0 1,-1 0-1,0 0 0,1 0 133,0 0-1,0 0 1,-1 0 0,1 1-1,0-1 1,0 0-1,0 0 1,0 0 0,-1 0-1,1-1 1,0 1 0,0 0-1,0 0 1,-1 0 0,2-1-1,28-17 1849,45-31 515,-67 43-2449,-1-1 0,0 1 1,0-2-1,0 1 0,-1-1 0,0 1 0,5-11 0,47-85 437,-71 166-581,-3-10-34,-3 0 0,-37 76 0,50-115 78,-23 56 131,-24 96 0,30-91 3,12-31-46,8-29 351,-10 27 0,12-54 1090,2-12-1487,17-65 148,-11 61-223,0 0 7,2-1-1,1 2 0,1-1 0,25-42 0,71-95 128,-47 78-93,-40 55-7,39-56-43,-48 72-25,1 1 1,1 1 0,19-17-1,-31 30 47,-1 0 0,1 0 0,0 1 0,0-1 0,0 1 0,0-1 0,0 0 0,0 1 0,0 0 0,0-1 0,0 1 0,0-1 0,0 1 0,0 0 0,0 0 0,0 0 0,0 0 0,0 0 0,0 0 0,0 0 0,0 0 0,3 0 0,-3 1 12,0 0 0,1 0 0,-1 0 0,0 0 0,0 0 0,0 0 0,0 0 0,0 0 0,0 0 0,0 1 0,0-1 0,0 0 0,0 0 0,-1 1 0,1-1 0,-1 1 0,1 1 0,2 5 36,-1 0 0,0 0 0,-1 0 0,0 1 0,-1-1 0,0 15 0,-2 1-44,-5 27 0,4-36 32,0 0 0,-2 0 0,0 0 0,0-1 0,-1 0 0,-1 0 0,-1 0 0,0-1 0,-10 13 0,13-20 6,0 0 1,-1 0-1,0-1 0,0 1 0,0-1 0,-1-1 0,1 1 1,-11 4-1,12-7 10,0 0-1,-1 0 1,0 0 0,1-1 0,-1 1 0,0-2 0,1 1-1,-1-1 1,0 1 0,0-1 0,0-1 0,-8-1 0,8 1-50,1 0 1,0-1 0,0 1 0,-7-5-1,10 6-5,0-1 0,1 0 0,-1 0 0,1 0 0,-1 0 0,1 0 0,0 0 0,-1-1 0,1 1 0,0 0 0,0-1 0,0 1 0,0-1 0,0 1 0,0-1 0,-1-2 0,2 4 6,0-1 0,0 1-1,0-1 1,0 0-1,0 1 1,0-1 0,0 1-1,0-1 1,1 1 0,-1-1-1,0 1 1,0-1-1,0 1 1,0-1 0,1 1-1,-1-1 1,0 1 0,1-1-1,-1 1 1,0-1-1,1 1 1,-1 0 0,1-1-1,-1 1 1,0 0 0,1-1-1,-1 1 1,1 0-1,-1 0 1,1-1 0,-1 1-1,1 0 1,-1 0-1,1 0 1,-1 0 0,1-1-1,0 1 1,24-3-109,-22 3 86,25-1-147,51 6 1,-50-2 220,47-2 1,-65-1-5,-1-1 1,1 0 0,-1-1-1,1 0 1,-1 0 0,0-1-1,1-1 1,-2 1 0,1-2-1,0 1 1,-1-2 0,14-8-1,-11 4 3,-1 0-1,0 0 1,0-1-1,-1-1 1,0 1-1,-1-2 0,-1 1 1,0-1-1,0-1 1,-1 1-1,-1-1 1,0 0-1,-1-1 1,-1 1-1,0-1 0,-1 0 1,1-20-1,-4 30-44,0 0-1,0 1 1,0-1 0,-1 0-1,0 1 1,0-1-1,-3-6 1,4 9-2,-1 1 0,1 0-1,-1-1 1,0 1 0,1 0 0,-1 0 0,0 0-1,1 0 1,-1 0 0,0 0 0,0 0 0,0 0-1,0 0 1,0 0 0,0 0 0,0 0 0,-1 1-1,1-1 1,0 0 0,0 1 0,-1-1 0,1 1-1,0 0 1,0-1 0,-1 1 0,1 0 0,0 0-1,-1 0 1,-1 0 0,1 0-11,0 1-1,0 0 1,0 0-1,0 0 1,1 0-1,-1 0 1,0 1 0,1-1-1,-1 0 1,1 1-1,-1-1 1,1 1-1,0-1 1,-2 4 0,1-3-10,-4 8-26,0 1 1,1-1-1,0 1 1,1 0-1,0 1 0,0-1 1,-2 18-1,-1 0-15,1-4 35,-6 40 0,11-55 14,1 0 0,-1 0 1,2 0-1,-1 0 0,2 0 0,-1 0 0,4 9 1,-5-17 32,1 0 0,-1 0-1,1-1 1,0 1 0,-1 0 0,1-1 0,0 1 0,0 0 0,0-1 0,1 1 0,-1-1 0,0 0 0,0 1 0,1-1 0,-1 0-1,1 0 1,-1 0 0,1 0 0,0 0 0,-1 0 0,1 0 0,0-1 0,-1 1 0,1-1 0,0 1 0,0-1 0,0 1 0,0-1-1,-1 0 1,1 0 0,0 0 0,0 0 0,2-1 0,5 0 32,0-1 1,1-1-1,-2 0 0,1 0 0,10-5 0,-16 7-64,24-12 28,0-2 1,-1 0 0,0-2-1,24-20 1,85-88 109,-117 107-119,-4 3-61,21-16 0,-34 30 49,-1 0-1,1 0 1,0 1 0,0-1-1,0 1 1,0-1-1,0 1 1,0-1-1,0 1 1,0-1-1,0 1 1,0 0-1,1 0 1,-1-1 0,0 1-1,2 0 1,-3 0 4,1 1 0,0-1 0,-1 0 0,1 0 0,-1 1 0,1-1-1,-1 0 1,1 1 0,-1-1 0,1 0 0,-1 1 0,1-1 0,-1 1 0,0-1 0,1 1 0,-1-1 0,0 1 0,1-1 0,-1 1 0,0 0 0,1 0 0,0 4 19,0 0-1,0 0 0,0 0 0,-1 0 1,0 9-1,-2 13 93,-1 0 0,-1 0 0,-12 39 0,10-47-47,4-14 11,0-1-1,1 0 1,0 1 0,0-1-1,0 7 1,1-13-46,1 1 0,-1-1 0,1 1 0,0-1 0,0 1 0,0 0 0,0-1 0,0 1 0,1-2 0,6-7 18,3-9-48,9-20 0,-14 26-40,1-1 0,0 1-1,1 1 1,15-19-1,-23 30 42,0 1 0,1 0-1,-1 0 1,0-1 0,0 1-1,1 0 1,-1 0 0,0-1-1,0 1 1,1 0 0,-1 0-1,0 0 1,1-1 0,-1 1-1,0 0 1,1 0 0,-1 0-1,0 0 1,1 0 0,-1 0-1,0 0 1,1 0 0,-1 0 0,0 0-1,1 0 1,-1 0 0,0 0-1,1 0 1,-1 0 0,0 0-1,1 0 1,-1 0 0,0 0-1,1 0 1,-1 1 0,0-1-1,1 0 1,-1 0 0,0 0-1,0 1 1,1-1 0,-1 0-1,0 0 1,0 1 0,1-1-1,-1 0 1,0 0 0,0 1-1,0-1 1,1 0 0,-1 1-1,0-1 1,0 0 0,0 1-1,0-1 1,0 0 0,0 1-1,0-1 1,0 1 0,5 21 80,14 105-184,-18-120 113,1 0 0,0 0 0,0 0 0,0 0 1,1 0-1,0 0 0,1 0 0,3 5 0,-5-9 14,0 0-1,0-1 1,1 0 0,-1 1 0,1-1-1,-1 0 1,1 0 0,0-1 0,-1 1-1,1 0 1,0-1 0,0 0-1,0 1 1,0-1 0,0-1 0,1 1-1,-1 0 1,0-1 0,0 1 0,6-1-1,1-1 12,1 0 0,-1 0 0,0-1 0,0 0-1,0-1 1,0 0 0,0 0 0,0-1 0,-1-1 0,0 0 0,0 0-1,0 0 1,-1-1 0,10-8 0,-5 2-2,-1 0 1,0-1-1,-1 0 1,0-1-1,-1 0 1,0-1-1,11-23 1,-17 29-13,6-12 16,8-23 0,-16 37-22,0 1 0,0 0 0,-1 0 0,0-1-1,0 1 1,-1-1 0,0 1 0,-1-11 0,1 16-14,0 1 1,1 0-1,-1-1 0,-1 1 0,1-1 0,0 1 1,0 0-1,0-1 0,0 1 0,0-1 0,0 1 1,0 0-1,0-1 0,-1 1 0,1 0 0,0-1 1,0 1-1,0 0 0,-1-1 0,1 1 0,0 0 1,0 0-1,-1-1 0,1 1 0,0 0 0,-1 0 0,1-1 1,0 1-1,-1 0 0,1 0 0,0 0 0,-1 0 1,1-1-1,-1 1 0,1 0 0,0 0 0,-1 0 1,1 0-1,0 0 0,-1 0 0,1 0 0,-1 0 1,1 0-1,0 0 0,-1 0 0,1 1 0,-1-1 1,1 0-1,0 0 0,-1 0 0,1 0 0,0 1 1,-1-1-1,1 0 0,-1 1 0,-1 1-19,-1-1 1,1 1-1,0 1 0,-1-1 0,1 0 1,-3 4-1,-4 9 3,1 1 0,0 0-1,1 0 1,1 0 0,0 1 0,2-1 0,-1 1-1,2 1 1,-2 20 0,5-34 23,0 0 0,0 0 1,1 1-1,-1-1 0,1 0 0,0 1 0,0-1 1,0 0-1,0 0 0,1 0 0,0 0 1,0 0-1,0-1 0,0 1 0,0 0 0,1-1 1,0 0-1,0 1 0,0-1 0,0 0 1,0 0-1,0-1 0,1 1 0,-1-1 0,1 0 1,0 0-1,0 0 0,0 0 0,0 0 0,0-1 1,0 0-1,0 0 0,0 0 0,1-1 1,-1 1-1,0-1 0,1 0 0,-1 0 0,0 0 1,0-1-1,1 1 0,6-3 0,-4 1-1,0-1-1,-1 0 1,1 0-1,-1 0 1,0-1 0,1 0-1,-2 0 1,1 0-1,0-1 1,-1 0-1,7-8 1,3-5 46,-1-2-1,13-21 1,-15 21-2,35-51 49,73-82 0,-95 124-77,-2-1 0,-1-1-1,25-47 1,-22 29 21,-3-2 0,-1 0 0,16-67 0,-29 70-12,-8 41-45,1-8-106,-1 15 120,0 0-1,0 0 0,0 0 1,0 0-1,0 0 1,0 0-1,0-1 0,0 1 1,0 0-1,-1 0 0,1 0 1,0 0-1,0 0 0,0 0 1,0 0-1,0 0 1,0 0-1,0 0 0,0 0 1,0 0-1,0-1 0,0 1 1,0 0-1,0 0 0,0 0 1,-1 0-1,1 0 1,0 0-1,0 0 0,0 0 1,0 0-1,0 0 0,0 0 1,0 0-1,0 0 0,0 0 1,0 0-1,-1 0 1,1 0-1,0 0 0,0 0 1,0 0-1,0 0 0,0 0 1,0 0-1,0 0 0,-7 8-172,-7 15 101,1 0-1,2 0 0,-14 38 1,-18 81 78,35-116-40,0 5 37,1 0 0,1 1 0,2 0 0,1 0 0,2 0 0,3 41 0,-1-64 5,0 0-1,1-1 0,0 1 0,0 0 1,1 0-1,0-1 0,8 16 0,-9-22 11,-1 1 0,0-1 0,1 0 0,-1 0 0,1 0-1,-1-1 1,1 1 0,0 0 0,0-1 0,0 1 0,0-1-1,0 1 1,0-1 0,0 0 0,0 0 0,1 0 0,-1 0 0,0 0-1,1-1 1,-1 1 0,1-1 0,-1 1 0,1-1 0,-1 0-1,1 0 1,-1 0 0,1 0 0,-1-1 0,0 1 0,1-1-1,-1 1 1,1-1 0,1-1 0,6-2 17,-1 0 0,0-1 1,0-1-1,-1 1 0,12-11 0,36-38-22,-41 37-63,41-38 63,-34 33-16,-15 15 13,-1 0 1,13-8-1,-16 52-332,3 47 174,-1-28 291,-4-49-148,-1 0 1,2-1-1,-1 1 0,1-1 1,-1 1-1,2-1 0,3 9 1,-5-13 20,0 1 1,1-1 0,-1 0 0,1 0 0,-1 0-1,1 0 1,0 0 0,-1 0 0,1 0 0,0 0-1,0-1 1,1 1 0,-1-1 0,0 0 0,0 0-1,1 1 1,-1-1 0,1-1 0,-1 1 0,1 0-1,-1-1 1,4 1 0,3-1 23,0 0-1,0-1 1,-1 0 0,1 0-1,0-1 1,-1 0-1,0-1 1,1 0 0,12-6-1,6-6-90,35-24-1,-53 33 38,36-27 12,49-46-1,-68 56 150,-18 17-91,-8 5-78,-2 3-51,-8 8 64,0 1 0,1 0 0,0 0-1,-9 16 1,5-8 9,-17 22 32,17-25-5,1 1-1,0 1 1,1 0 0,1 0-1,-15 36 1,25-52-29,-1 0 1,1-1-1,0 1 1,-1 0-1,1 0 0,0 0 1,0 0-1,0 2 0,0-3 6,1 0 0,-1-1-1,0 1 1,0-1-1,0 1 1,1-1 0,-1 1-1,0-1 1,0 1-1,1-1 1,-1 0 0,0 1-1,1-1 1,-1 1-1,1-1 1,-1 0 0,1 1-1,-1-1 1,0 0-1,1 1 1,-1-1 0,1 0-1,-1 0 1,1 0-1,0 1 1,-1-1-1,1 0 1,-1 0 0,1 0-1,-1 0 1,1 0-1,-1 0 1,2 0 0,2-1 13,1 1 0,0-1 0,-1 0 0,1 0 0,0-1 0,-1 1 1,0-1-1,1 0 0,-1 0 0,0-1 0,0 1 0,0-1 0,0 0 0,4-4 1,5-5 31,-1-1 1,16-22 0,-7 4-43,-2-1 0,0-1 1,13-36-1,-15 33 69,-15 29-108,-3 7 5,-7 11-22,3 1 16,0 0 1,1 1-1,1-1 1,0 1-1,0 0 1,1 0-1,1 0 0,0 0 1,1 0-1,0 0 1,4 21-1,-4-32 36,1 0-1,-1 0 1,1 0-1,0 0 1,0-1-1,0 1 1,-1 0-1,1-1 1,1 1-1,-1 0 1,0-1-1,0 1 1,3 1-1,-3-2 7,0-1 0,0 1 0,-1-1 1,1 1-1,0-1 0,0 1 0,0-1 0,0 0 0,0 1 1,0-1-1,0 0 0,0 0 0,0 0 0,0 0 0,0 0 1,0 0-1,-1 0 0,1 0 0,0 0 0,0 0 0,0-1 1,0 1-1,0 0 0,0-1 0,0 1 0,0 0 0,1-2 1,4-3 25,-1 0 0,0 0-1,0-1 1,-1 0 0,1 0 0,-1 0 0,5-11 0,-4 7-21,96-148 21,-75 120-54,-2-2 0,25-56 0,29-91 109,-38 87-198,3-19 188,-42 119-74,-1-1-1,1-1-15,0 0 0,-1-1 0,1 1 0,0 0 0,-1 0 0,1-1 0,-1 1-1,0 0 1,0-1 0,0 1 0,-1-5 0,1 7 8,0-1-1,0 1 1,0 0 0,0-1 0,0 1 0,0 0-1,0 0 1,0-1 0,-1 1 0,1 0-1,0 0 1,0-1 0,0 1 0,0 0-1,-1 0 1,1 0 0,0-1 0,0 1 0,-1 0-1,1 0 1,0 0 0,0 0 0,-1-1-1,1 1 1,0 0 0,0 0 0,-1 0 0,1 0-1,0 0 1,-1 0 0,1 0 0,0 0-1,0 0 1,-1 0 0,1 0 0,0 0-1,-1 0 1,1 0 0,0 0 0,0 0 0,-1 0-1,1 0 1,0 1 0,0-1 0,-1 0-1,1 0 1,0 0 0,0 0 0,-1 1-1,1-1 1,0 0 0,0 0 0,0 0 0,-1 1-1,1-1 1,0 0 0,-3 3-19,0-1 0,1 1 0,-1 0-1,1-1 1,-3 5 0,-12 21-29,2 1-1,-15 35 1,-20 66-32,38-94 89,2 1 0,1 0 0,-4 40 0,12-67-20,1 1 0,0-1 0,1 1 0,0-1 0,0 1 0,1-1 0,1 0 0,0 0 0,8 20 0,-4-14 62,2-1 1,-1 0-1,2 0 0,0-1 0,14 15 0,-20-24-25,0-1-1,0 0 1,1 0-1,-1 0 1,1-1-1,0 1 1,0-1-1,0 0 1,0-1-1,1 1 1,9 2-1,-10-4-3,0 0 0,0 0 0,0-1 0,0 0 0,0 0 0,0 0 1,0 0-1,0-1 0,0 0 0,0 0 0,0 0 0,0-1 0,-1 1 0,7-4 0,-4 1 4,-1 0 1,1 0 0,0 0 0,-1-1-1,0 0 1,0 0 0,0-1 0,-1 0-1,8-10 1,-2 0 12,-1-1 0,13-30 1,-14 21-10,-8 25-24,-1 0-1,0-1 0,1 1 0,-1 0 0,0 0 0,0-1 0,0 1 0,0 0 0,0 0 0,0-1 0,0 1 0,-1 0 0,1 0 0,0 0 0,-1-1 0,1 1 0,-1-1 0,0 1-12,0 1 0,1-1 0,-1 1 0,0 0 1,0 0-1,0-1 0,0 1 0,1 0 0,-1 0 0,0 0 0,0 0 0,0 0 0,0 0 0,1 0 0,-1 0 0,0 0 0,0 1 0,0-1 0,1 0 0,-1 0 0,0 1 0,0-1 0,0 0 1,1 1-1,-1-1 0,0 1 0,1-1 0,-1 1 0,0 0 0,0 0 0,-2 2-20,-1-1 1,0 1-1,1 1 1,-4 4-1,3-2 14,0-1-1,1 1 0,0 1 1,0-1-1,1 0 0,0 1 1,0-1-1,0 1 0,1 0 1,0 0-1,0 0 0,1-1 1,0 15-1,1-15 24,0 0 0,0 0 0,0 0 0,1 0 0,-1 0 0,1 0 0,1 0 0,-1-1 0,1 1 0,0-1 0,0 0 0,1 1 0,0-2 0,0 1 0,7 7 0,-9-10 4,-1-1 1,1 0 0,-1 0-1,1 0 1,-1 0-1,1 0 1,0 0-1,-1-1 1,1 1-1,0-1 1,0 1-1,-1-1 1,1 1 0,0-1-1,0 0 1,0 0-1,0 0 1,-1 0-1,4 0 1,-2-1-5,0 0 1,0 0 0,0-1-1,0 1 1,0 0 0,0-1-1,0 0 1,-1 0-1,1 0 1,2-2 0,5-6 37,-1 0 0,0 0 1,0-1-1,8-15 0,-2 2-32,2 0 0,1 0-1,28-28 1,-25 26 154,-19 23-132,-3 4-44,-4 9-123,-9 32 21,-10 43 29,16-38 35,-7 33 418,15-80-366,0 0 0,0 0 1,0 0-1,0 0 0,0 0 0,0 1 0,0-1 1,0 0-1,0 0 0,0 0 0,0 0 0,0 0 1,0 1-1,0-1 0,0 0 0,0 0 1,0 0-1,0 0 0,-1 0 0,1 0 0,0 1 1,0-1-1,0 0 0,0 0 0,0 0 0,0 0 1,0 0-1,0 0 0,0 0 0,-1 1 1,1-1-1,0 0 0,0 0 0,0 0 0,0 0 1,0 0-1,0 0 0,-1 0 0,1 0 0,0 0 1,0 0-1,0 0 0,0 0 0,0 0 0,-1 0 1,1 0-1,0 0 0,-4-8 115,-1-16-33,-6-51-165,11 75 79,0-1 0,1 1 0,-1 0 0,0 0 0,0-1 0,0 1-1,0 0 1,0 0 0,-1-1 0,1 1 0,0 0 0,0 0 0,0-1 0,0 1 0,0 0 0,0 0-1,0-1 1,0 1 0,-1 0 0,1 0 0,0-1 0,0 1 0,0 0 0,0 0 0,-1 0-1,1 0 1,0-1 0,0 1 0,-1 0 0,1 0 0,0 0 0,0 0 0,0 0 0,-1 0-1,1 0 1,-1-1 0,-5 10-83,6-7 75,-1 0-1,-1 0 1,1 0 0,0 0 0,0-1 0,-1 1 0,1 0-1,-3 1 1,0 0 92,7-4-33,15-8-40,4-3-137,-5 6 115,0 0 0,-1 1 0,2 1-1,21-2 1,2-1 9,86-9-3892,-67 10-3553,-41 5 4872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9:04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17 9056,'-13'-16'4096,"18"16"-1888,3 0-2240,1 0-1664,6 5 928</inkml:trace>
</inkml:ink>
</file>

<file path=ppt/ink/ink3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02:33.0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14 3552,'-10'3'1147,"8"-2"-683,15-1 3909,10 3-2688,0-1 0,43-3 0,-18 0-916,339-16-593,-347 14-832</inkml:trace>
</inkml:ink>
</file>

<file path=ppt/ink/ink3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02:33.6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0 6880,'-19'0'3136,"26"3"-2720,-2 0 896,2 4-800,4 0 1344,9 1-1056,8-1 608,2-2-833,20-5-287,5 5-192,20-5 160,-9 0-128</inkml:trace>
</inkml:ink>
</file>

<file path=ppt/ink/ink3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02:41.3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0 766 3136,'3'-5'5461,"-3"4"-5256,0 0 0,1-1-1,-1 1 1,1 0 0,-1 0 0,1-1 0,-1 1 0,1 0-1,0 0 1,0 0 0,-1 0 0,1 0 0,0 0-1,0 0 1,2-1 0,5-9 166,105-177 1544,-97 163-1739,1 1 1,36-37-1,-42 49-156,1 0 1,1 2-1,0-1 1,1 2-1,0 0 0,21-11 1,-34 20-28,0-1 0,0 1 0,0 0 0,0-1 0,0 1 0,0 0 0,1 0 0,-1 0 0,0-1 0,0 1 0,0 0 0,0 1 0,0-1 0,0 0 0,1 0 0,-1 0 0,0 1 0,0-1 0,0 0 0,0 1 0,0-1 0,0 1 0,0 0 0,0-1 0,0 1 0,0 0 0,0-1 0,-1 1 0,1 0 0,0 0 0,0 0 0,-1 0 0,1 0 0,-1 0 0,1 0 0,0 1 0,2 5 41,0-1-1,-1 1 1,0-1 0,3 12-1,-5-17-28,4 21 37,-2 0 0,0 0 0,-1-1 1,-2 1-1,0 0 0,-1 0 0,-1-1 0,-12 43 0,12-53 57,-1 1 1,-1-1-1,0 1 1,0-1 0,-1-1-1,-1 1 1,-13 16-1,17-24-48,0 1 1,0-1-1,-1 1 1,0-1-1,0 0 1,0 0-1,0-1 0,0 1 1,0-1-1,-1 0 1,1 0-1,-1-1 0,1 1 1,-1-1-1,0 0 1,0 0-1,0 0 0,1-1 1,-1 0-1,0 0 1,0 0-1,-6-1 0,6-1-38,-1 1 0,1-1-1,0 0 1,-1 0 0,1 0-1,0-1 1,1 0 0,-1 0-1,0 0 1,1-1 0,-1 0-1,1 1 1,0-1 0,1-1-1,-7-7 1,8 9 43,-10-17-6,12 19-56,0 1 0,0 0 1,0-1-1,0 1 0,0-1 1,0 1-1,0-1 0,0 1 1,0-1-1,0 1 0,0-1 1,0 1-1,0-1 0,0 1 1,0 0-1,0-1 0,0 1 1,1-1-1,-1 1 0,0-1 1,0 1-1,0 0 1,1-1-1,-1 1 0,0 0 1,1-1-1,-1 1 0,0 0 1,1-1-1,-1 1 0,0 0 1,1-1-1,-1 1 0,1 0 1,-1 0-1,1 0 0,-1-1 1,0 1-1,1 0 0,-1 0 1,1 0-1,-1 0 0,1 0 1,-1 0-1,1 0 0,15-1-33,0 0-1,0 1 1,0 1-1,17 3 1,33 2 87,-38-7-83,0-2-1,40-8 0,-60 10 60,0-1-1,1 0 1,-1-1-1,0 1 0,-1-2 1,1 1-1,0-1 1,-1 0-1,0-1 0,0 0 1,0 0-1,6-6 0,18-24 138,42-62 0,-33 42-147,8-4 67,19-27 139,-60 75-198,0 0 0,-1 0 0,-1-1 0,0 1-1,0-1 1,4-20 0,-4 5-29,-1-1 0,-1 0-1,-2 0 1,0 0 0,-5-34 0,4 62-4,0 0 1,0-1-1,0 1 0,0-1 0,0 1 0,0-1 1,0 1-1,0-1 0,-1 1 0,1-1 0,0 1 1,0-1-1,0 1 0,-1 0 0,1-1 0,0 1 1,-1 0-1,1-1 0,0 1 0,-1-1 0,-6 3-159,-5 15-105,8-9 236,1 0-1,0 0 0,-3 9 1,-4 15 32,-28 64 19,5 2 1,-24 112-1,52-183-4,-33 153 928,37-174-561,0-3-43,0-8-118,0 2-175,0-4-39,1-1 0,-1 1 0,2 0 0,-1 0 0,0 0 0,3-9 0,0-1-34,9-25-1,-7 30 50,0 0 0,1 1 1,0-1-1,0 1 0,2 0 0,-1 1 1,1-1-1,1 1 0,0 1 0,12-11 1,-7 9-68,0 1 0,0 0 1,1 1-1,0 1 0,1 0 1,0 1-1,20-5 0,-31 10 47,0 1 0,1-1 0,-1 1 0,1 1 0,-1-1 0,1 1 0,7 0 0,-11 0-5,0 1 0,0-1 0,0 0 0,0 1 0,1 0 0,-1 0 0,0-1 0,0 1 0,0 0 0,-1 1 0,1-1-1,0 0 1,0 0 0,0 1 0,-1-1 0,1 1 0,-1 0 0,1-1 0,-1 1 0,0 0 0,2 3 0,0 3 14,0 0 0,0 1 0,-1 0 0,0 0 0,0 0 0,0 17 0,1 3-64,0-9 86,0-1-1,11 32 1,-12-45-8,1 1-1,-1 0 1,2-1-1,-1 0 1,1 0-1,0 0 1,0 0 0,1-1-1,-1 1 1,1-1-1,6 4 1,-9-7-2,0-1 1,0 1-1,0-1 0,0 1 0,0-1 0,0 0 1,1 0-1,-1 0 0,0-1 0,1 1 0,-1 0 1,1-1-1,-1 0 0,1 1 0,-1-1 0,1 0 1,-1 0-1,0 0 0,1-1 0,-1 1 1,1-1-1,-1 1 0,1-1 0,-1 0 0,0 0 1,1 0-1,-1 0 0,0 0 0,0 0 0,0-1 1,0 1-1,2-3 0,2-1 28,0-1 0,-1 0 0,0 0 0,0 0 1,-1-1-1,0 1 0,0-1 0,0 0 0,3-10 0,21-65 119,-26 71-159,1-1 0,-1 1 0,-1-1 0,0 1 0,-1-19 0,0 27 1,-1 1 1,1 0-1,0-1 0,-1 1 1,1 0-1,-1 0 1,0 0-1,0-1 0,0 1 1,0 0-1,0 0 1,0 0-1,-3-3 0,3 5-14,0-1 0,1 1 0,-1-1 0,0 1 0,0-1 0,1 1 0,-1-1-1,0 1 1,0 0 0,0-1 0,0 1 0,0 0 0,0 0 0,0 0-1,1 0 1,-1 0 0,0 0 0,0 0 0,0 0 0,0 0 0,0 0 0,0 1-1,0-1 1,1 0 0,-1 0 0,0 1 0,0-1 0,0 1 0,0-1 0,1 1-1,-1-1 1,0 1 0,0 0 0,-4 3-17,1 0-1,0 0 1,1 1 0,-1-1-1,1 1 1,0-1-1,0 1 1,0 0 0,0 0-1,1 0 1,-2 9 0,0-2 22,0 1 1,2 0-1,-3 23 0,4-23-7,1-1-1,0 1 1,1 0-1,0-1 1,4 14-1,-5-23 7,1 1-1,0 0 0,0-1 0,1 1 0,-1-1 0,1 0 1,-1 0-1,1 1 0,0-1 0,1 0 0,-1 0 0,0-1 1,1 1-1,-1 0 0,1-1 0,0 0 0,0 1 0,0-1 1,0 0-1,0-1 0,6 4 0,-7-5 20,0 1 1,1-1-1,-1 0 0,0 1 0,0-1 0,0 0 1,1 0-1,-1 0 0,0-1 0,0 1 1,0-1-1,1 1 0,-1-1 0,0 1 0,0-1 1,0 0-1,3-2 0,2-2 42,0 0 0,-1 0 0,11-10 0,219-208 291,-218 207-306,-1-1 0,0 0-1,-1-1 1,-1-1 0,25-42 0,-28 35-94,16-50-1,-27 73 54,0-1 0,0 0 0,0 1 0,0-1 0,-1 0 0,0 0 0,1 1 0,-1-1 0,-1-4 0,1 7-4,0 1 0,0-1-1,0 1 1,0-1 0,0 1-1,0 0 1,0-1 0,0 1-1,-1-1 1,1 1 0,0-1-1,0 1 1,0 0 0,0-1-1,-1 1 1,1 0 0,0-1-1,0 1 1,-1 0 0,1-1-1,0 1 1,-1 0 0,1-1-1,0 1 1,-1 0 0,1 0-1,-1-1 1,1 1 0,-1 0-1,0 0-3,1 0 0,-1 0 0,0 0-1,0 1 1,1-1 0,-1 0 0,0 0-1,0 1 1,1-1 0,-1 0 0,0 1-1,1-1 1,-1 1 0,1-1 0,-2 1 0,-18 22-45,-76 121-385,86-124 390,0-1 0,1 1 0,1 1 0,1 0 0,-8 41 0,12-43 34,1 0-1,1 1 0,2 35 0,-1-48 31,1-1-1,0 1 1,0-1 0,1 1 0,-1-1-1,1 0 1,1 0 0,-1 0-1,1 0 1,0 0 0,1 0 0,-1-1-1,1 0 1,0 1 0,5 4-1,-7-9 0,0 0 0,-1 1 0,1-1-1,0 0 1,0 0 0,0 0 0,0 0-1,-1 0 1,1 0 0,1-1 0,-1 1-1,0-1 1,0 0 0,0 1 0,0-1-1,0 0 1,0 0 0,0 0 0,4-1-1,-2 0-1,0 0 0,0 0-1,0-1 1,0 0 0,-1 0-1,1 0 1,0 0 0,-1 0-1,5-4 1,3-5 19,1 0 0,-2-1 0,0 0 0,10-15 0,16-28 32,-2-1 0,35-81 0,-60 116-49,-2 0 0,0-1 0,-1 1-1,5-39 1,-10 50 11,-1 1 0,1 0-1,-2 0 1,-1-18-1,2 27-31,0 0 0,0 0 0,0 0 0,0 0 0,0 0 0,0 0 0,0 0 0,0-1 0,0 1 0,0 0 0,0 0-1,0 0 1,0 0 0,0 0 0,0 0 0,0 0 0,0 0 0,0 0 0,0 0 0,0 0 0,0 0 0,0 0 0,0-1 0,0 1-1,0 0 1,-1 0 0,1 0 0,0 0 0,0 0 0,0 0 0,0 0 0,0 0 0,0 0 0,0 0 0,0 0 0,0 0 0,0 0-1,0 0 1,0 0 0,0 0 0,0 0 0,-1 0 0,1 0 0,0 0 0,0 0 0,0 0 0,0 0 0,0 0 0,0 0-1,0 0 1,0 0 0,0 0 0,0 0 0,0 0 0,0 0 0,0 0 0,-1 0 0,1 0 0,0 0 0,0 0 0,0 0 0,0 0-1,0 0 1,0 0 0,0 0 0,0 1 0,0-1 0,-5 8-173,-6 14 35,2 0 83,1 0 0,1 1 0,2 0-1,0 0 1,-2 27 0,4-14 158,2 1 1,5 60 0,-1-74 12,1 0-1,2 0 1,0-1 0,12 28 0,-17-48-140,0 0 1,0 0-1,0-1 0,0 1 0,0 0 1,0-1-1,0 1 0,0-1 0,1 1 1,-1-1-1,1 0 0,-1 1 0,1-1 0,-1 0 1,1 0-1,0 0 0,2 1 0,-1-1-702,0 0 0,1-1 0,-1 1 0,0-1 0,0 0 0,0 0 0,0 0 0,1 0 0,3-1 0,13-2-2702</inkml:trace>
</inkml:ink>
</file>

<file path=ppt/ink/ink3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02:42.9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76 396 2912,'0'-5'718,"0"4"-506,0 0 0,0 1 0,0-1 0,0 0 1,0 0-1,0 1 0,0-1 0,0 0 1,0 0-1,0 1 0,-1-1 0,1 0 0,0 0 1,0 1-1,-1-1 0,1 0 0,-1 1 1,1-1-1,-1 1 0,1-1 0,-1 0 0,-1-5 1245,2 6-1409,0-1 1,0 1 0,0 0 0,0-1 0,0 1-1,0 0 1,0-1 0,0 1 0,0 0 0,0-1 0,0 1-1,0 0 1,0-1 0,-1 1 0,1 0 0,0-1 0,0 1-1,0 0 1,-1-1 0,1 1 0,0 0 0,0 0 0,-1-1-1,1 1 1,0 0 0,-1 0 0,1 0 0,0-1 0,0 1-1,-1 0 1,0 0 0,0-1 34,1 1 0,-1-1 0,0 0 0,0 1 0,0-1 0,0 1 0,0 0 0,0-1 0,0 1 0,0 0 0,0 0 0,0 0 0,-1-1 0,1 1 0,0 0 0,0 0 0,-1 1 0,0-1-58,1 1 0,0 0 0,-1-1 0,1 1 1,0 0-1,0 0 0,-1 0 0,1 0 0,0 0 0,0 0 0,0 1 0,0-1 0,0 1 0,-2 3 47,1-1 0,-1 0-1,1 1 1,0-1 0,1 1 0,-1 0-1,-1 7 1,-3 37 117,5-39-189,0 0 87,0 0 0,1-1 0,1 1 0,0 0 0,3 15 0,-4-22-24,1 0 0,0 0 0,-1 0 0,2-1-1,-1 1 1,0 0 0,0 0 0,1-1 0,-1 1-1,1-1 1,0 1 0,0-1 0,0 0 0,0 0-1,0 0 1,0 0 0,1 0 0,-1 0-1,1 0 1,-1-1 0,6 3 0,-5-4-12,-1 1 1,0-1-1,0 0 1,0 0-1,0 0 1,0-1-1,0 1 1,0 0-1,0-1 1,0 1-1,0-1 1,0 0-1,0 1 1,0-1-1,0 0 1,-1 0-1,1 0 1,0-1-1,-1 1 1,1 0-1,-1-1 1,1 1-1,1-3 1,3-2 48,-1-1 1,1 0-1,-1 0 1,4-9-1,-5 9-44,-1-1 0,0 1-1,0-1 1,-1 0 0,0 0-1,0 0 1,-1 0-1,1-14 1,-2 16-28,0 0 0,0 0 0,-1 0 0,0 0 0,0 0 0,0 0 0,-1 1 0,1-1 0,-2 0 0,1 1 0,0 0-1,-6-8 1,7 11-44,-1 1-1,1-1 1,-1 1-1,1 0 1,-1 0-1,1 0 1,-1 0-1,0 0 1,0 0-1,0 1 1,1-1-1,-1 0 1,0 1-1,0-1 1,0 1-1,0 0 1,0 0-1,0 0 1,0 0-1,0 0 1,0 0-1,0 0 1,0 1-1,1-1 1,-1 1-1,0-1 1,0 1-1,0 0 1,0 0-1,-2 1 0,-7 2-149,9-4-65,7-1 175,10-4 216,0-1-1,0 0 1,0-1-1,-1 0 1,0-1-1,13-11 1,-6 6 40,5-3-99,-2-1-1,0-1 0,-1-1 0,-1-1 1,-1-1-1,-1-1 0,-1 0 1,0-2-1,23-41 0,-13 12-319,-29 53 215,0 0-1,0 1 0,0-1 0,0 0 1,0 0-1,0 0 0,0 0 0,0 1 0,0-1 1,0 0-1,1 0 0,-1 0 0,0 0 1,0 0-1,0 1 0,0-1 0,0 0 1,0 0-1,0 0 0,1 0 0,-1 0 0,0 0 1,0 0-1,0 0 0,0 1 0,0-1 1,1 0-1,-1 0 0,0 0 0,0 0 1,0 0-1,0 0 0,1 0 0,-1 0 0,0 0 1,0 0-1,0 0 0,0 0 0,1 0 1,-1 0-1,0 0 0,0 0 0,0 0 1,0 0-1,1-1 0,-1 1 0,0 0 0,0 0 1,0 0-1,0 0 0,0 0 0,1 0 1,-1 0-1,0 0 0,0-1 0,0 1 1,0 0-1,0 18-145,-1-8 132,-2 23-69,-14 61 0,-9 4 87,-75 180 0,82-235-13,11-21 173,-2 1-1,-1-2 0,0 0 0,-17 23 1,26-42-112,1 0 1,-1 0 0,0 0-1,0-1 1,1 1-1,-1-1 1,0 1-1,-4 2 1,6-4-47,0 0 0,0 0 1,0 0-1,-1 0 0,1 0 0,0 0 0,0 0 1,0 0-1,0 0 0,0 0 0,0 0 0,0 0 1,0 0-1,0 0 0,0 0 0,0 0 0,0 0 0,0 1 1,-1-1-1,1 0 0,0 0 0,0 0 0,0 0 1,0 0-1,0 0 0,0 0 0,0 0 0,0 0 1,0-1-1,0 1 0,-1 0 0,1 0 0,0 0 0,0 0 1,0 0-1,0 0 0,0 0 0,0 0 0,0 0 1,0 0-1,0 0 0,0 0 0,0 0 0,0 0 1,0 0-1,0 0 0,-1 0 0,1 0 0,0-1 1,0 1-1,0 0 0,0 0 0,0 0 0,0 0 0,0 0 1,0 0-1,0 0 0,0 0 0,0 0 0,3-8 76,6-8 70,0 7-132,1-1 1,0 2-1,1-1 0,0 1 0,14-8 0,3-2 26,-6 3-45,17-14 20,2 3 0,78-38 0,-104 58-426,1 0 1,20-3-1,10 2-4199,-11 6 1920</inkml:trace>
</inkml:ink>
</file>

<file path=ppt/ink/ink3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02:46.8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28 831 3552,'-27'-1'7162,"29"-5"-4462,-1 1-2235,1-1 0,0 1 0,4-10 0,8-1-20,10-18-26,85-159 552,-98 176-917,0 0 1,1 1-1,1 0 0,0 1 1,1 1-1,1 0 1,0 1-1,1 0 0,35-20 1,-49 32-62,1 0 0,-1 0 0,1 0 1,-1 0-1,1 0 0,0 0 0,-1 1 0,1-1 1,0 1-1,3 0 0,-6 0 6,1 0 1,0 0-1,-1 0 1,1 0-1,0 0 0,-1 1 1,1-1-1,0 0 1,-1 0-1,1 1 0,0-1 1,-1 0-1,1 1 1,-1-1-1,1 0 0,-1 1 1,1-1-1,-1 1 1,1-1-1,-1 1 0,1-1 1,-1 1-1,0-1 1,1 1-1,-1 0 0,0-1 1,1 1-1,-1 0 1,0-1-1,0 1 0,0 0 1,1-1-1,-1 1 1,0 0-1,0-1 0,0 1 1,0 0-1,0-1 0,0 1 1,-1 0-1,1-1 1,0 1-1,0 1 0,-30 116 97,1-6 134,22-81-213,4-19 156,0 0 0,1-1 0,0 17 0,2-28-167,0 0 1,0 0-1,0 0 0,0 0 1,0 0-1,0 1 0,0-1 1,0 0-1,0 0 0,0 0 1,0 0-1,0 0 0,0 0 1,0 0-1,0 0 0,1 1 1,-1-1-1,0 0 0,0 0 0,0 0 1,0 0-1,0 0 0,0 0 1,0 0-1,1 0 0,-1 0 1,0 0-1,0 0 0,0 0 1,0 0-1,0 0 0,1 0 1,-1 0-1,0 0 0,0 0 1,0 0-1,0 0 0,0 0 1,0 0-1,1 0 0,-1 0 0,0 0 1,0 0-1,0 0 0,0 0 1,0 0-1,0 0 0,0 0 1,1 0-1,-1 0 0,0-1 1,0 1-1,0 0 0,0 0 1,0 0-1,0 0 0,9-7 114,-1-3 31,0-1 0,11-18 0,13-18 57,-11 21-210,1 0-1,2 1 0,1 2 1,0 0-1,2 2 0,0 0 1,37-19-1,-55 34-5,-7 4-24,0 1 1,0 0-1,0-1 0,0 1 1,0 0-1,5-1 1,-7 2 27,0 0 0,0 0 0,1 0 0,-1 0 1,0 0-1,0 0 0,1 0 0,-1 0 1,0 0-1,1 0 0,-1 0 0,0 0 0,0 0 1,1 0-1,-1 0 0,0 0 0,0 1 1,0-1-1,1 0 0,-1 0 0,0 0 0,0 0 1,0 1-1,1-1 0,1 11-3,-8 93-390,2-68 433,2 64 0,3-80 20,-1-15-22,0 0 0,0 0 0,1 0 0,-1 1 0,1-1-1,0 0 1,1 0 0,-1 0 0,5 9 0,-6-14-21,0 0 1,1 1 0,-1-1-1,0 0 1,0 1 0,1-1-1,-1 0 1,0 0-1,1 1 1,-1-1 0,0 0-1,1 0 1,-1 1 0,0-1-1,1 0 1,-1 0 0,0 0-1,1 0 1,-1 0-1,1 0 1,-1 1 0,1-1-1,-1 0 1,0 0 0,1 0-1,-1 0 1,1 0 0,-1-1-1,0 1 1,1 0-1,-1 0 1,1 0 0,-1 0-1,0 0 1,1 0 0,0-1-1,11-9 227,-11 8-200,7-7 44,0 0 0,-1 0 0,0-1 0,10-19 0,17-47 6,-21 46-35,36-75 52,-46 99-147,0-2-7,-2 7-79,-1 4-131,-4 20 191,-1 7 4,0 0 0,2 0 0,1 55 0,2-66 138,0-16-46,0-1 0,-1 1 0,1-1 0,0 1-1,0-1 1,0 1 0,1-1 0,-1 1 0,1-1 0,-1 0 0,1 1 0,0-1 0,0 0 0,0 1-1,2 2 1,-3-5-19,0 0 0,1 1 0,-1-1 0,0 0 0,1 0 0,-1 0 0,0 1 0,1-1 0,-1 0 0,0 0 0,1 0 0,-1 0 0,1 0 0,-1 0 0,0 0 0,1 0 0,-1 0 0,1 0 0,-1 0 0,0 0 0,1 0 0,-1 0 0,0 0 0,1 0-1,-1-1 1,0 1 0,1 0 0,-1 0 0,0 0 0,1 0 0,-1-1 0,0 1 0,1 0 0,-1 0 0,1-1 0,8-11 76,-8 9-41,51-78 403,-34 51-478,1 1 1,32-39-1,-22 36-350,-31 42 350,0-1-1,0 1 0,1 0 0,0 0 0,0 0 1,1 0-1,1 0 0,0 0 0,0 0 1,1 0-1,6 18 0,-7-24 57,1 1-1,0-1 1,0 0-1,1 0 1,-1 0-1,7 6 1,-7-8-33,-1 0 0,1 0 1,0-1-1,0 1 1,0-1-1,0 0 0,0 1 1,0-1-1,1 0 1,-1 0-1,0-1 0,0 1 1,1 0-1,-1-1 1,4 1-1,3-1 46,0 0 0,0-1 0,0 0 0,0-1 1,0 0-1,0 0 0,-1-1 0,1 0 0,-1-1 0,10-5 0,11-7 1,36-28-1,-59 41-66,72-60 64,-47 37-28,33-21 1,-57 43-57,-14 10 240,-10 9-209,5-2-45,1 1 0,0 1 0,1-1 0,-10 21 0,15-26 70,1 0-1,0 1 1,0 0-1,1 0 1,0 0 0,1 0-1,0 0 1,-1 17 0,3-22 10,1-1 1,-1 1 0,1 0 0,0-1-1,0 1 1,1 0 0,-1-1-1,4 6 1,-5-9-17,1 0 1,-1 1-1,1-1 0,0 0 1,-1 0-1,1 0 0,0 0 1,0 0-1,0 0 0,0 0 0,0 0 1,0-1-1,0 1 0,0 0 1,0 0-1,0-1 0,0 1 1,0-1-1,1 1 0,-1-1 0,0 1 1,0-1-1,1 0 0,-1 0 1,0 0-1,0 1 0,1-1 1,-1 0-1,0-1 0,1 1 0,-1 0 1,0 0-1,0 0 0,1-1 1,0 0-1,12-6 63,0 0 0,0-1-1,22-18 1,-3 2 13,85-50 34,-65 43-38,-2-3-1,50-42 1,-89 64-60,0 0 1,0-1-1,-2-1 1,0 0-1,0-1 0,-1 1 1,-1-2-1,-1 1 1,10-29-1,-4 4 71,-3-1 1,10-76 0,-19 112-105,-1 4 4,1 1-1,-1-1 1,0 0 0,0 1-1,0-1 1,0 0-1,1 1 1,-1-1-1,0 0 1,0 1-1,-1-1 1,1 0 0,0 1-1,0-1 1,0 0-1,0 1 1,0-1-1,-1 0 1,1 1 0,0-1-1,-1 1 1,0-2-1,1 2 7,0 0 0,0 0 0,0 0 0,-1 0 0,1 0 0,0 0 0,0 0 0,-1 0 0,1 0 0,0 0 0,0 0-1,0 0 1,-1 0 0,1 0 0,0 0 0,0 0 0,-1 0 0,1 0 0,0 0 0,0 1 0,0-1 0,0 0 0,-1 0 0,1 0 0,0 0-1,0 0 1,0 1 0,0-1 0,-1 0 0,1 0 0,0 0 0,0 0 0,0 1 0,0-1 0,0 0 0,0 0 0,0 1 0,0-1-1,-1 0 1,-3 10-131,-31 121-164,16-56 316,15-58-56,0 1 0,1-1 0,1 1 0,1 32 0,1-39 56,1 0 1,0 0-1,1 0 1,1 0-1,0 0 1,0-1-1,1 1 1,9 17-1,-12-25 5,0-1 1,1 1-1,-1-1 0,1 0 1,0 0-1,0 1 0,0-1 0,0 0 1,0 0-1,0-1 0,0 1 1,1 0-1,-1-1 0,5 2 1,-5-2 0,0 0 0,1-1 1,-1 0-1,1 1 0,-1-1 0,1 0 1,0 0-1,-1-1 0,1 1 1,-1 0-1,1-1 0,-1 0 0,0 1 1,1-1-1,-1 0 0,3-1 1,8-6 33,-1 1 0,1-2 1,-2 0-1,18-16 1,-24 21 10,3-3-41,0 0 0,8-11 0,-14 16-19,0-1 0,-1 1 0,1-1 0,-1 1 0,0-1 0,0 1 0,1-1 0,-2 0 0,1 1 1,0-1-1,0 0 0,-1 0 0,1-3 0,-1 5-7,0 0 0,0 1 0,0-1 0,0 1 0,-1-1-1,1 0 1,0 1 0,0-1 0,0 1 0,0-1 0,-1 1 0,1-1 0,0 1 0,0-1 0,-1 1 0,1-1 0,0 1 0,-1-1 0,1 1 0,-1-1 0,1 1 0,-1 0 0,1-1 0,-1 1 0,1 0 0,-1-1 0,1 1 0,-1 0 0,1 0 0,-1 0 0,1-1 0,-1 1 0,1 0 0,-1 0 0,0 0 0,1 0 0,-1 0 0,1 0 0,-1 0 0,0 0 0,1 0-1,-1 0 1,1 0 0,-1 1 0,1-1 0,-1 0 0,0 0 0,0 1 0,-3 0-34,-1 1-1,1 0 0,0-1 1,-7 6-1,7-4 24,-1 0 0,1 0 0,0 1 0,0-1 0,0 1 0,1 0 0,-1 1 0,1-1 0,0 0 0,0 1 0,0 0 0,1 0 0,0 0 0,0 0 0,0 0 0,0 0 0,1 0 0,0 1 0,0-1 0,1 0 0,-1 1 0,1 6 0,0-9 21,0 1 0,1-1-1,-1 0 1,0 1 0,1-1-1,0 0 1,0 1 0,0-1-1,0 0 1,1 0 0,-1 0-1,1 0 1,0 0 0,0 0-1,0-1 1,0 1 0,0 0-1,1-1 1,-1 0 0,1 0-1,4 4 1,-2-3 8,-1-1-1,0 0 0,1-1 1,-1 1-1,1-1 1,-1 1-1,1-1 1,0-1-1,-1 1 1,1-1-1,0 0 1,0 0-1,-1 0 0,1 0 1,6-2-1,10-4 43,1-2-1,-2 0 0,1 0 0,-1-2 0,20-14 1,-14 10-18,64-45 211,-31 19-363,-53 37-37,-4 4 53,-6 11 12,-3 9 50,5-4-64,0-10 98,1 0 0,1-1 1,-1 1-1,1 0 1,1 0-1,0 7 0,0-11 4,0 1-1,0-1 1,0 0-1,0 0 1,4 7-1,-5-10 7,0 0 0,1 1 0,-1-1 0,0 1-1,0-1 1,0 1 0,1-1 0,-1 0 0,0 1-1,1-1 1,-1 0 0,0 1 0,0-1 0,1 0-1,-1 0 1,1 1 0,-1-1 0,0 0 0,1 0-1,-1 1 1,1-1 0,-1 0 0,1 0 0,-1 0-1,0 0 1,1 0 0,-1 0 0,1 0 0,-1 0-1,1 0 1,-1 0 0,1 0 0,-1 0 0,1 0-1,-1 0 1,0 0 0,1 0 0,-1 0 0,1-1-1,-1 1 1,0 0 0,1 0 0,-1-1 0,1 1-1,-1 0 1,0 0 0,1-1 0,-1 1 0,0 0-1,1-1 1,-1 1 0,0 0 0,0-1-1,1 0 1,31-39 220,5-14-150,-34 48-564,-5 16 370,3 9 27,1 0 0,7 29 0,-9-45 96,1-1 0,0 1 1,0-1-1,0 0 0,0 1 0,0-1 0,1 0 0,-1 0 1,1 0-1,-1 0 0,1 0 0,0 0 0,2 2 0,-3-3 5,-1-1 0,1 1-1,0 0 1,1-1-1,-1 1 1,0-1-1,0 1 1,0-1 0,0 0-1,0 1 1,0-1-1,1 0 1,-1 0-1,0 0 1,0 0 0,0 0-1,1 0 1,-1 0-1,0 0 1,0 0 0,0-1-1,0 1 1,1 0-1,-1-1 1,0 1-1,0-1 1,0 1 0,0-1-1,0 0 1,1 0-1,56-49 331,-15 12-85,93-85-531,-136 123 265,0 0 1,0 0-1,0 0 1,0 0-1,0 0 1,0 0-1,0 0 0,0-1 1,1 1-1,-1 0 1,0 0-1,0 0 1,0 0-1,0 0 1,0 0-1,0 0 0,0 0 1,1 0-1,-1 0 1,0 0-1,0 0 1,0 0-1,0 0 1,0 0-1,0 0 0,0 0 1,1 0-1,-1 0 1,0 0-1,0 0 1,0 0-1,0 0 1,0 0-1,0 1 0,0-1 1,0 0-1,1 0 1,-1 0-1,0 0 1,0 0-1,0 0 0,0 0 1,0 0-1,4 8-124,-1 10 168,-2-17-11,-1 8-64,1 0 0,-1 0 0,-2 18 0,0-2 94,0-6 12,0 0 1,-2 1-1,0-1 0,0 0 1,-12 27-1,16-46-54,0 1-1,-1 0 0,1-1 0,0 1 1,0 0-1,-1-1 0,1 1 1,0 0-1,-1-1 0,1 1 1,0-1-1,-1 1 0,1-1 0,-1 1 1,1-1-1,-1 1 0,0-1 1,1 0-1,-1 1 0,1-1 1,-1 0-1,0 1 0,1-1 0,-1 0 1,1 0-1,-1 1 0,0-1 1,-1 0-1,1 0 9,0-1 0,0 1 0,0-1 0,0 1-1,0-1 1,0 1 0,0-1 0,0 0 0,0 1 0,0-1 0,0 0 0,0 0 0,0 0-1,0 0 1,-1-2 0,-7-11 7,0-1-1,0-1 1,2 0-1,-8-21 0,3 7-138,12 30 99,-1 0 0,1 0 0,0 0 0,0 0-1,0 0 1,0-1 0,0 1 0,0 0 0,0 0 0,0 0-1,-1-1 1,1 1 0,0 0 0,0 0 0,0 0-1,0-1 1,0 1 0,0 0 0,0 0 0,0 0 0,0-1-1,0 1 1,0 0 0,0 0 0,1 0 0,-1 0 0,0-1-1,0 1 1,0 0 0,0 0 0,0 0 0,0 0 0,0-1-1,0 1 1,1 0 0,-1 0 0,0 0 0,0 0-1,0 0 1,0-1 0,1 1 0,10 2-191,22 13 202,-20-8-6,31 9 358,1-2 0,0-1 0,1-3 0,65 7 0,-100-16-385,-1-1 1,1 0-1,0-1 1,0 0-1,-1 0 1,1-1-1,0 0 1,-1-1-1,19-8 1,-22 10-1400,2 1-3526,2 3 1487</inkml:trace>
</inkml:ink>
</file>

<file path=ppt/ink/ink3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02:54.5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147 439 2720,'-13'1'13210,"13"-1"-13194,0 0 0,0 0 0,0 0 0,1 0 0,-1 0 0,0 0-1,0 0 1,0 0 0,0 0 0,0-1 0,0 1 0,0 0 0,0 0 0,1 0 0,-1 0 0,0 0 0,0 0 0,0 0-1,0 0 1,0 0 0,0 0 0,0 0 0,0 0 0,0 0 0,0 0 0,0-1 0,1 1 0,-1 0 0,0 0 0,0 0 0,0 0-1,0 0 1,0 0 0,0 0 0,0 0 0,0-1 0,0 1 0,0 0 0,0 0 0,0 0 0,0 0 0,0 0 0,0 0 0,0 0-1,0 0 1,0-1 0,0 1 0,0 0 0,0 0 0,0 0 0,-1 0 0,1 0 0,0 0 0,0 0 0,0 0 0,0 0 0,0-1-1,0 1 1,0 0 0,0 0 0,0 0 0,0 0 0,0 0 0,0 0 0,-1 0 0,-15 9-30,0 2 1,1 0 0,-16 13-1,17-12 110,-14 12 0,26-22-89,1-1 0,0 1 0,-1-1-1,1 1 1,0 0 0,0-1 0,0 1-1,0 0 1,1 0 0,-1 0 0,0 0-1,1-1 1,-1 1 0,1 4 0,0-5 22,0-1-1,0 1 1,0 0 0,0-1 0,0 1 0,0-1-1,0 1 1,1 0 0,-1-1 0,0 1 0,0-1-1,1 1 1,-1-1 0,0 1 0,1-1 0,-1 1 0,1-1-1,-1 1 1,0-1 0,1 1 0,-1-1 0,1 0-1,-1 1 1,2 0 0,0-1 32,0 1 1,0 0-1,0-1 1,-1 1-1,1-1 0,0 0 1,0 0-1,3 0 1,0 0 25,0 0 0,0-1 0,0 1 0,0-1 0,-1-1 0,8-1 0,-2-2-50,0-1 0,-1 1-1,0-1 1,1-1-1,-2 0 1,10-9-1,-13 11-18,0-1-1,0 1 1,-1-1-1,0 0 1,0 1-1,0-2 1,-1 1-1,0 0 0,-1-1 1,5-12-1,-7 5-166,-1 8 19,1 6 128,0 0 0,0-1 0,0 1 0,0 0 0,0 0 0,0 0 0,0 0 0,0 0-1,0 0 1,0 0 0,0 0 0,0 0 0,0 0 0,0 0 0,0 0 0,0 0 0,0 0 0,0 0-1,-1 0 1,1 0 0,0 0 0,0 0 0,0 0 0,0-1 0,0 1 0,0 0 0,0 0 0,0 0-1,0 0 1,0 0 0,0 0 0,0 0 0,0 0 0,-1 0 0,1 0 0,0 0 0,0 0-1,0 1 1,0-1 0,0 0 0,0 0 0,0 0 0,0 0 0,0 0 0,0 0 0,0 0 0,0 0-1,0 0 1,0 0 0,0 0 0,-1 0 0,1 0 0,0 0 0,0 0 0,-2 3-14,0 0 1,0 0 0,0 0 0,1 0-1,-1 0 1,1 0 0,-1 0-1,1 1 1,0-1 0,0 0 0,0 1-1,1-1 1,-1 1 0,1 6-1,0-8 19,0 0 0,0 1-1,0-1 1,1 0-1,-1 1 1,1-1-1,-1 0 1,1 0-1,0 1 1,0-1 0,-1 0-1,2 0 1,-1 0-1,0 0 1,0 0-1,1 0 1,-1 0-1,1-1 1,0 1 0,-1 0-1,1-1 1,0 1-1,0-1 1,2 2-1,2-1 121,0 0-1,0 0 1,0 0-1,0-1 1,1 0-1,-1 0 1,0 0-1,11-1 1,5-2 69,26-4 0,-23 2-89,0-1 33,1 0 0,-2-1-1,32-13 1,-39 12-84,0-1 0,-1 0-1,0-1 1,0-1-1,21-18 1,-28 20-24,-1-1 1,0 0-1,-1 0 1,0-1-1,0 0 0,-1-1 1,7-15-1,-2 1 95,-1-1 1,6-28-1,8-64-121,-21 95 39,-2 15-49,0 0 0,-1 0 0,0 0 1,-1-9-1,-1-9-358,2 26 357,0 1 0,0-1 1,-1 0-1,1 0 1,0 1-1,0-1 1,0 0-1,0 1 0,-1-1 1,1 0-1,0 0 1,0 1-1,-1-1 0,1 0 1,0 0-1,-1 1 1,1-1-1,0 0 1,-1 0-1,1 0 0,0 0 1,-1 0-1,1 1 1,0-1-1,-1 0 0,1 0 1,0 0-1,-1 0 1,1 0-1,0 0 1,-1 0-1,1 0 0,0 0 1,-1 0-1,1-1 1,-1 1-1,1 0 0,0 0 1,-1 0-1,1 0 1,0 0-1,0-1 1,-1 1-1,1 0 0,0 0 1,-1-1-1,1 1 1,0 0-1,0 0 0,0-1 1,-1 1-1,1 0 1,0-1-1,0 1 1,0 0-1,-1 0 0,1-1 1,0 1-1,0-1 1,0 1-1,0 0 0,0-1 1,0 0-1,-10 29-54,2 1 0,1-1 0,1 1 0,1 0 0,0 39 0,4-61 61,-2 31 55,2 51 0,2-79-20,0-1-1,0 1 1,1 0 0,0-1-1,0 1 1,1-1 0,0 1 0,1-1-1,0 0 1,9 14 0,-9-19 18,0 1-1,0-1 1,0 0 0,1 0 0,0 0 0,-1 0-1,1-1 1,0 0 0,1 0 0,-1 0 0,1-1-1,-1 1 1,1-1 0,0-1 0,0 1 0,9 0 0,0 0 23,0-1 1,0-1 0,0-1-1,0 0 1,22-4 0,-25 3-150,0-1 0,-1 0 1,18-8-1,-29 11-38,1 0-1,-1 0 1,0 0 0,0-1-1,0 1 1,1 0 0,-1-1-1,0 1 1,0 0 0,0 0 0,0-1-1,0 1 1,0 0 0,0-1-1,1 1 1,-1 0 0,0-1-1,0 1 1,0 0 0,0 0-1,0-1 1,0 1 0,-1 0-1,1-1 1,0 1 0,0 0 0,0-1-1,0 1 1,0 0 0,0 0-1,0-1 1,-1 1 0,1 0-1,0-1 1,-1 1 0,-5-8-3264,1 3 999</inkml:trace>
</inkml:ink>
</file>

<file path=ppt/ink/ink3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02:54.9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 7 3072,'-2'-1'296,"0"0"0,-1 0 1,1 0-1,0 1 0,-1-1 1,1 1-1,-1-1 0,1 1 1,-4 0-1,5 0-29,0 0-1,0 0 1,0 0 0,0 0 0,-1 1-1,1-1 1,0 0 0,0 1 0,0-1 0,0 0-1,0 1 1,0-1 0,0 1 0,1 0-1,-1-1 1,0 1 0,0 0 0,-5 3 4604,15-1-3566,2 0-877,0 0 1,0 0-1,1-1 1,18 1-1,-19-2-234,45 3 1092,96-8 1,-35 0-922,139 7-66,-235-3-262</inkml:trace>
</inkml:ink>
</file>

<file path=ppt/ink/ink3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09:32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1 552 2656,'3'0'324,"1"0"0,0-1 1,-1 0-1,1 0 0,0 0 1,-1 0-1,1 0 0,-1-1 0,0 0 1,1 1-1,3-4 0,4-3 356,17-16 0,-27 23-641,1-1 51,0 0-1,-1 0 1,1-1-1,0 1 1,-1-1 0,3-5-1,5-7 420,0 0-120,-1 1-1,12-27 0,-14 28-342,-2 3 6,-1 0 0,0 1 0,0-1 0,-1 0 0,1-21 0,-2-53 384,-1 46-315,0-134 50,0 172-187,0-1-1,-1 1 1,1 0-1,0-1 1,0 1 0,0-1-1,0 1 1,0 0 0,1-1-1,-1 1 1,0-1-1,0 1 1,0 0 0,0-1-1,0 1 1,0 0-1,1-1 1,-1 1 0,0 0-1,0-1 1,0 1-1,1-1 1,5 5-300,5 17 10,-10-19 313,91 166-274,-73-137 285,26 48 404,-40-68-342,-1-1 1,0 1-1,0-1 1,-1 1-1,3 21 1,-6-28 25,0 1 1,0 0-1,0 0 0,-1 0 1,0 0-1,0 0 1,0 0-1,0-1 0,-1 1 1,0-1-1,-3 7 0,4-9-42,0 0 0,0 0 0,0 0 0,0-1 0,-1 1 0,1 0 0,-1-1 0,1 1 0,-1-1 0,0 1 0,0-1 0,1 0 0,-1 1-1,0-1 1,0 0 0,0 0 0,0 0 0,0-1 0,-1 1 0,1-1 0,0 1 0,0-1 0,0 1 0,0-1 0,-1 0 0,-3-1 0,-7-1 49,-1-1 1,0-1 0,1-1 0,0 0-1,-13-6 1,19 5-340,6 5 159,1 0 1,-1 1 0,0-1-1,0 0 1,1 1 0,-1-1-1,0 1 1,0-1 0,0 1-1,0-1 1,0 1-1,0-1 1,1 1 0,-1 0-1,0 0 1,-2-1 0,3 1 46,-1 0 0,1 0 0,0 0 0,0 0 0,0 1 1,0-1-1,-1 0 0,1 0 0,0 0 0,0 0 0,0 0 0,0 0 1,0 0-1,-1 1 0,1-1 0,0 0 0,0 0 0,0 0 0,0 0 1,0 0-1,0 1 0,0-1 0,0 0 0,0 0 0,-1 0 1,1 0-1,0 1 0,0-1 0,0 0 0,0 0 0,0 0 0,0 1 1,0-1-1,0 0 0,0 0 0,0 0 0,0 0 0,1 1 0,-1-1 1,0 0-1,0 0 0,0 0 0,0 1 0,0-1 0,0 0 1,0 0-1,0 0 0,0 0 0,1 0 0,-1 1 0,0-1 0,0 0 1,0 0-1,0 0 0,16 9-206,20 3 184,-19-9 96,1-1 0,-1 0 0,0-1 0,26-2 0,70-12 208,-54 5-240,-44 6 1,41-6 385,-51 6-322,0 1 0,0 0 0,0-1 0,-1 0 0,1 0 0,0-1 1,-1 1-1,6-5 0,-9 6-45,0 1 0,0-1 0,0 0 0,0 0-1,0 0 1,0 0 0,0-1 0,0 1 0,-1 0 0,1 0 0,0 0 0,-1-1 0,1 1 0,-1 0 0,0 0 0,1-1 0,-1 1 0,0-1 0,0 1 0,1 0 0,-1-1 0,0 1 0,-1 0 0,1-1 0,0 1 0,0 0 0,0-1 0,-1 1 0,1 0 0,-1-1 0,1 1 0,-1 0 0,-1-2 0,1 1-51,0 0 1,-1 0-1,1 0 1,-1 0-1,0 0 1,0 1-1,1-1 0,-1 1 1,0-1-1,0 1 1,-1 0-1,1-1 1,0 1-1,0 0 1,-1 1-1,1-1 0,-4-1 1,5 2-27,-1 0 1,0 0-1,1 0 1,-1 0-1,0 0 1,0 0-1,1 0 0,-1 1 1,0-1-1,1 1 1,-1-1-1,0 1 1,1-1-1,-1 1 1,1 0-1,-1 0 0,1 0 1,-1 0-1,1 0 1,0 0-1,0 0 1,-1 0-1,0 2 1,-2 1-2,0-1 0,1 0 0,0 1 0,-1 0 0,-2 5 0,5-6-19,-1-1 1,1 1 0,1 0-1,-1 0 1,0 0-1,0 0 1,1-1-1,0 1 1,0 0-1,0 4 1,0-2 34,0-1 1,1 0 0,0 1 0,0-1 0,0 1 0,0-1-1,1 0 1,-1 0 0,1 0 0,0 0 0,0 0 0,1 0-1,-1-1 1,1 1 0,0-1 0,0 1 0,0-1 0,1 0 0,-1 0-1,5 2 1,-5-3 36,0 0 0,0 0 0,0 0 0,1-1 0,-1 1-1,0-1 1,1 0 0,0 0 0,-1 0 0,1-1 0,-1 1 0,1-1 0,0 0-1,-1 0 1,1 0 0,0 0 0,-1-1 0,1 0 0,-1 1 0,1-1 0,-1-1-1,1 1 1,-1 0 0,1-1 0,2-2 0,-1 1 17,65-38 99,-29 23-107,-25 12 228,0-2 0,20-12 0,-13 7-98,-17 10-54,1-1 0,-2 1 1,1-1-1,8-8 1,-13 12-89,-1-1-1,1 1 1,0-1 0,-1 1 0,0-1 0,1 0 0,-1 1 0,1-1 0,-1 0 0,0 1 0,1-1 0,-1 0 0,0 1 0,0-1 0,1 0 0,-1 0 0,0 0 0,0 1 0,0-1 0,0 0 0,0 0 0,0 1 0,0-1 0,-1 0 0,1 0 0,0 1 0,0-1 0,0 0-1,-1 0 1,1 1 0,0-1 0,-1 0 0,1 1 0,-1-1 0,1 0 0,-1 1 0,1-1 0,-1 1 0,1-1 0,-1 1 0,0-1 0,1 1 0,-2-1 0,0-1-24,-1 0 1,0 0-1,0 1 0,0-1 1,0 1-1,0 0 0,0 0 1,-6-2-1,2 3-60,-1-1 1,1 1-1,0 0 0,0 0 0,0 1 0,-1 0 1,1 0-1,0 1 0,0 0 0,0 0 1,1 1-1,-1 0 0,1 0 0,-1 0 0,1 1 1,0 0-1,0 0 0,0 1 0,1-1 0,0 1 1,-7 8-1,11-12 43,-1 1 0,1-1 0,0 1 1,0-1-1,0 1 0,0 0 0,0-1 0,0 1 0,1 0 0,-1 0 1,1 0-1,-1-1 0,1 1 0,-1 0 0,1 0 0,0 0 1,0 0-1,0 0 0,0 0 0,0 0 0,1-1 0,-1 1 1,0 0-1,1 0 0,-1 0 0,1 0 0,0-1 0,0 1 0,0 0 1,0-1-1,0 1 0,0 0 0,0-1 0,2 2 0,0 0 30,1 1-1,-1-2 1,1 1-1,0 0 0,-1-1 1,1 0-1,0 0 1,1 0-1,-1 0 1,0 0-1,1-1 0,-1 0 1,8 1-1,26 0 203,1-1-1,0-3 1,45-6-1,18-2 722,-99 10-938,48-1-194,-19 5-3568,-13 3 1621</inkml:trace>
</inkml:ink>
</file>

<file path=ppt/ink/ink3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09:36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 2400,'-7'4'4138,"6"17"-3914,-8 36 455,-23 100 1064,5-91-1269,18-46-187,-1 0-1,-13 21 0,9-17 119,1-4 223,12-19-518,1 0-1,-1 0 1,1 0-1,-1 0 0,0-1 1,1 1-1,-1 0 1,0 0-1,0-1 0,0 1 1,0 0-1,0-1 1,1 1-1,-1-1 1,-2 1-1,4-7-465,8-12-5096,1 8 3239</inkml:trace>
</inkml:ink>
</file>

<file path=ppt/ink/ink3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09:36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59 2720,'-13'-4'891,"6"6"3871,13-5-4037,4 1-355,1-1 0,14-7 0,-14 6-205,0 0 0,16-4 1,100-11 419,-101 17-366,0 1 0,51 4 0,-33-2 1723,-48-5-5132,0 4 1708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9:04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517 188 9792,'-10'-11'4448,"38"-1"-3872,-14 4 1663,4 8-1343,22-8 768,10 4-960,30-4-320,1 3-256,0 2-192,-9 3 32,-14 0-1248,-8 3 704,-14 2-3231,-4 3 2143</inkml:trace>
  <inkml:trace contextRef="#ctx0" brushRef="#br0" timeOffset="1">67 69 13792,'-58'-40'6239,"53"35"-5407,2 2-1792,6-1 352,-3-4-1184,5 3 1056,8 2-6559,10 6 4031</inkml:trace>
</inkml:ink>
</file>

<file path=ppt/ink/ink3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09:36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3392,'0'0'1088,"12"-3"-16,-6 1-643,0 1 1,0-1 0,10 1-1,16-5 594,-25 4-918,23-7 400,53-9 0,-69 15-244,-12 2-297,1 1 1,-1-1-1,0 1 1,1-1-1,-1 1 0,0 0 1,1-1-1,-1 1 1,1 0-1,-1 1 1,0-1-1,1 0 1,-1 1-1,3 0 1,-2 3-1293</inkml:trace>
</inkml:ink>
</file>

<file path=ppt/ink/ink3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09:39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2080,'1'-1'159,"0"0"0,0 0 0,0 0 1,0 1-1,0-1 0,1 0 0,-1 0 0,0 1 0,0-1 1,1 1-1,-1-1 0,0 1 0,1-1 0,1 1 0,17-8 350,65-30 746,-7 5-233,-75 32-936,-1 0 0,0-1 0,0 1 0,0 0 0,0-1 0,0 1 0,0-1 0,2-3 0,-3 5-70,-1-1 1,0 1-1,0 0 1,1-1 0,-1 1-1,0 0 1,0-1-1,0 1 1,0-1-1,0 1 1,0 0-1,0-1 1,0 1 0,0-1-1,0 1 1,0 0-1,0-1 1,0 1-1,0-1 1,0 1-1,0-1 1,0 1 0,-1-1-13,1 0 1,-1 0 0,0 1 0,1-1 0,-1 0-1,0 1 1,1-1 0,-1 0 0,0 1 0,0-1-1,1 1 1,-1-1 0,0 1 0,-1-1 0,-1 0-32,0 0 1,0 0-1,0 0 1,-1 1 0,1-1-1,0 1 1,-1 0-1,1 0 1,0 0 0,-1 0-1,1 1 1,0-1-1,-4 2 1,-3 1-123,0 0 0,1 1 0,-11 5 0,15-6 130,0 0-1,0 0 1,1 1-1,-1 0 1,1 0-1,0 0 1,0 1-1,0-1 1,1 1-1,-1 0 1,1 0-1,0 0 1,1 0-1,-4 10 1,3-8 46,1 1 1,-1 0-1,2-1 1,-1 1 0,1 0-1,0 0 1,1 0-1,0 0 1,0 0 0,2 11-1,-1-16 16,-1-1 1,1 1-1,-1-1 0,1 0 1,0 0-1,0 1 0,-1-1 0,2 0 1,-1 0-1,0 0 0,0 0 1,1 0-1,-1 0 0,1 0 0,0-1 1,-1 1-1,1 0 0,0-1 1,0 1-1,0-1 0,0 0 0,0 0 1,0 0-1,0 0 0,1 0 1,-1 0-1,0-1 0,1 1 1,-1-1-1,0 1 0,1-1 0,-1 0 1,0 0-1,1 0 0,4-1 1,0 0 84,1 0 1,0-1 0,-1 0 0,1-1 0,-1 0 0,0 0 0,0 0 0,0-1 0,12-9 0,16-12 130,-7 5 41,41-37 0,-5 5 393,-63 52-711,-1 0 0,0 0-1,1 0 1,-1 0 0,0 0 0,1-1 0,-1 1-1,0 0 1,1 0 0,-1 0 0,1 0 0,-1 0-1,0 0 1,1 0 0,-1 0 0,0 0 0,1 0-1,-1 1 1,1-1 0,-1 0 0,0 0 0,1 0-1,-1 0 1,0 1 0,1-1 0,-1 0 0,0 0-1,0 0 1,1 1 0,-1-1 0,16 16-90,-11-9 152,0 0 0,0 0 0,6 13 0,-10-17-53,45 101 471,-45-103-441,-1 0-1,1 0 1,-1-1 0,1 1-1,-1 0 1,1 0-1,-1 0 1,1-1-1,-1 1 1,1 0 0,0 0-1,0-1 1,-1 1-1,1-1 1,0 1 0,0-1-1,0 1 1,0-1-1,-1 1 1,1-1-1,0 0 1,0 1 0,1-1-1,0 0 19,-1 0 0,0-1 1,1 1-1,-1 0 0,0-1 0,1 1 0,-1-1 0,0 1 0,1-1 0,-1 0 1,0 0-1,0 1 0,0-1 0,0 0 0,2-2 0,13-13 388,27-36 0,-33 38-499,1 0 0,0 1 0,1 0 0,1 1 0,14-11 0,-26 22 60,-1 1 0,1-1 0,0 0 0,0 1 0,-1-1 0,1 1 0,0 0 0,0-1 0,-1 1 0,1 0 0,0-1 0,0 1 0,0 0 0,0 0 0,0 0 0,-1 0 0,1 0 0,0 0 0,0 0 0,0 0 0,0 0 0,0 0 0,0 0 0,-1 1 0,1-1 0,0 0-1,0 1 1,0-1 0,-1 0 0,1 1 0,1 0 0,0 1 32,0 1-1,0-1 0,-1 1 0,1-1 1,-1 1-1,1-1 0,-1 1 0,0 0 0,1 4 1,1 5-19,-2-1 1,1 0-1,-1 0 1,-1 1 0,-1 18-1,0-1 411,1-28-87,4-20 1083,0 10-1403,0 0-1,0 0 0,1 0 1,0 1-1,0 0 1,1 0-1,1 1 0,-1-1 1,9-6-1,4-3-99,1 2 1,27-17-1,-47 32 80,1 0 0,-1-1 0,1 1 0,-1 0 0,1-1 0,-1 1 0,1 0-1,-1 0 1,1 0 0,0-1 0,-1 1 0,1 0 0,-1 0 0,1 0 0,0 0 0,-1 0 0,1 0 0,-1 0-1,1 0 1,1 1 0,9 8-95,-8-6 169,-2-2-53,1 1 0,-1 0 0,0 0 0,0 0 0,0 0 0,0 0 0,0 0 0,-1 0 0,1 1 0,0-1 0,-1 0 0,0 0 0,1 3 0,-1 34 57,-1-23-103,1 95 184,1-111-120,0 0 0,-1 0-1,1 0 1,0 0 0,-1 0 0,1 0 0,0 0 0,0 0 0,-1 0 0,1 0 0,0 0-1,-1-1 1,1 1 0,-1 0 0,1 0 0,0-1 0,-1 1 0,1-1 0,-1 1-1,1 0 1,0-2 0,20-12 160,-12 3-81,0 1-1,-1-2 1,9-14-1,-13 17-151,1 1 0,1 0-1,-1 0 1,1 0 0,1 1 0,-1 0-1,14-11 1,-20 18 39,0 0 0,0 0 0,1 1 0,-1-1 0,0 0 0,0 0 0,0 0 0,0 0 0,1 0 0,-1 0 0,0 1 0,0-1 0,0 0 0,0 0 0,0 0 0,1 1 0,-1-1 0,0 0-1,0 0 1,0 0 0,0 1 0,0-1 0,0 0 0,0 0 0,0 0 0,0 1 0,0-1 0,0 0 0,0 0 0,0 0 0,0 1 0,0-1 0,0 0 0,0 0 0,0 1 0,1 14-17,-1-10 47,4 33-46,1 0-1,12 44 0,-17-81 43,1-1-1,-1 1 1,0 0 0,0 0-1,0-1 1,1 1 0,-1 0-1,0 0 1,1-1 0,-1 1-1,0 0 1,1-1-1,-1 1 1,1-1 0,-1 1-1,1-1 1,-1 1 0,1-1-1,0 1 1,-1-1-1,1 1 1,0-1 0,-1 0-1,1 1 1,0-1 0,-1 0-1,2 1 1,-1-1 2,0-1 0,0 1 1,1 0-1,-1 0 0,0-1 1,0 1-1,0-1 0,0 1 0,0-1 1,0 1-1,0-1 0,0 0 1,0 0-1,0 1 0,1-3 0,3-2 24,0-1 0,0 0-1,-1 0 1,7-13 0,8-17 149,-6 10-166,0 1 0,9-30 1,-18 48-82,-3 14-181,-3 12 2,1-14 253,1 0 0,-1 0 1,1 1-1,0-1 0,1 0 1,-1 0-1,1 0 0,0 0 1,0 0-1,0 0 0,1 0 1,0-1-1,0 1 0,0 0 1,1-1-1,-1 0 0,1 1 1,0-1-1,0 0 0,0 0 1,1-1-1,0 1 1,-1-1-1,1 0 0,6 4 1,-1-1-179,0 0 1,0-1 0,1-1-1,0 1 1,20 5 0,-17-7-1344,-1 0 1,17 1-1,-14-3-1916,0 3 1121</inkml:trace>
</inkml:ink>
</file>

<file path=ppt/ink/ink3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09:39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45 5216,'-43'-32'2368,"31"27"-2048,8 0-160,0 3-256,8 4-1856,5 6 1088</inkml:trace>
</inkml:ink>
</file>

<file path=ppt/ink/ink3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09:40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27 2240,'0'0'720,"0"-6"581,0 6-1179,0-1-1,0 0 0,0 1 1,-1-1-1,1 1 0,0-1 1,-1 1-1,1-1 1,0 1-1,-1-1 0,1 1 1,0-1-1,-1 1 1,1 0-1,-1-1 0,1 1 1,-1 0-1,1-1 0,-1 1 1,1 0-1,-1 0 1,1-1-1,-2 1 0,-22-6 715,-23 1-612,31 5-212,0 1 0,0 1 0,-1 0 0,1 1 0,0 0 0,1 1 0,-1 1 0,1 1-1,0 0 1,0 1 0,1 0 0,-22 16 0,32-20-7,0 1-1,0-1 1,0 1-1,1 0 1,-1 1-1,1-1 1,0 1-1,1-1 1,-1 1-1,1 0 1,-1 0-1,2 0 1,-1 0 0,0 0-1,1 0 1,0 1-1,0-1 1,1 1-1,-1-1 1,2 8-1,-1-7 101,1 1 0,-1-1 0,1 0 0,1 0 0,-1 0 0,1 0 0,0 0 0,1-1 0,0 1 0,-1-1 0,2 1-1,-1-1 1,0 0 0,1 0 0,0 0 0,0-1 0,9 8 0,-8-9-16,0 0 0,0 0 0,0-1 0,0 0 0,0 0-1,0 0 1,1-1 0,-1 1 0,1-1 0,-1-1 0,10 1 0,1 0 151,-1-2 0,29-4 0,-19 0 509,34-13 1,-2 1-3785,-37 14 1339</inkml:trace>
</inkml:ink>
</file>

<file path=ppt/ink/ink3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09:41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2912,'-2'4'174,"-1"-1"-1,1 1 1,0 0 0,1 0-1,-1-1 1,1 1 0,-1 0-1,1 1 1,0-1 0,1 0-1,-1 8 1,0 1 143,2-1 0,2 24-1,3-4 41,4 38 769,-8 104 1651,-2-123-1826,24-114 825,11-18-2277,-34 79 450,0 1 1,0-1 0,1 1-1,-1 0 1,0-1 0,0 1 0,1 0-1,-1 0 1,1 0 0,-1 0-1,1 0 1,-1 0 0,1 0 0,2-1-1,-3 2 58,0 0 0,0-1-1,-1 1 1,1 0 0,0 0-1,-1 0 1,1 0 0,0 0-1,0 0 1,-1 0 0,1 0-1,0 0 1,-1 0-1,1 0 1,0 1 0,0-1-1,-1 0 1,1 0 0,0 1-1,-1-1 1,1 0 0,-1 1-1,1-1 1,0 1 0,-1-1-1,1 1 1,-1-1 0,1 1-1,-1-1 1,1 1 0,-1 0-1,0-1 1,1 1 0,-1-1-1,0 1 1,1 0 0,-1 1-1,6 15 157,-1 1 0,-1-1-1,0 1 1,-2 0 0,1 24-1,0 20 1566,-3-61-1589,17-7-5200,3-2 624,2 0 1434</inkml:trace>
</inkml:ink>
</file>

<file path=ppt/ink/ink3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09:41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4224,'-12'0'1920,"-4"10"-1664,8-3 128,5 0-256,-9 3 160,8 5-160,-5-5 288,9 3-224,-7-2-2560,7-1 1280</inkml:trace>
</inkml:ink>
</file>

<file path=ppt/ink/ink3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09:42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2 3072,'0'0'62,"0"0"0,0 0 0,0 0 0,0-1 0,1 1 1,-1 0-1,0 0 0,0 0 0,0 0 0,0 0 0,0 0 0,0 0 0,0 0 0,0 0 0,0 0 1,0-1-1,1 1 0,-1 0 0,0 0 0,0 0 0,0 0 0,0 0 0,0 0 0,0 0 0,0 0 1,1 0-1,-1 0 0,0 0 0,0 0 0,0 0 0,0 0 0,0 0 0,0 0 0,0 0 0,1 0 1,-1 0-1,0 0 0,0 0 0,0 0 0,0 0 0,0 1 0,0-1 0,0 0 0,1 0 0,-3 15 291,0 0 0,-1-1 0,-1 1 0,0-1-1,-1 1 1,-8 14 0,11-23-236,-1 1-10,2-6-71,0 1-1,0-1 1,1 0 0,-1 1-1,1-1 1,-1 1 0,1-1 0,0 1-1,-1 1 1,3-2-9,0 0-1,0 0 1,-1 0 0,1-1-1,0 1 1,0 0 0,0-1-1,0 0 1,2 1 0,54 2 302,-40-2-269,0 0-1,0 0 1,0 2 0,-1 0 0,22 7 0,-25-5 0,-4-2 47,-1 0 0,0 1 1,9 6-1,-16-9-57,1 0 1,-1 1-1,0-1 1,0 1-1,0-1 0,-1 1 1,1 0-1,0 0 1,-1 0-1,1 0 1,-1 0-1,0 1 1,1-1-1,-1 0 1,0 0-1,-1 1 1,2 2-1,-2-4 2,0 1-1,1 0 1,-1-1-1,0 1 1,0-1 0,-1 1-1,1-1 1,0 1-1,0 0 1,-1-1 0,1 1-1,-1-1 1,1 1-1,-1-1 1,0 0 0,-1 3-1,0-1 33,0 0-1,-1-1 0,1 1 1,-1 0-1,0-1 0,-5 4 1,-2 1 62,0-1 1,-1-1 0,-15 6 0,-280 86 1106,300-96-1199,0 1 0,0-2 0,0 1 0,0-1 0,0 1 0,0-2 0,-7 0 0,13 1-121,0 0 0,-1 0-1,1 0 1,0 0 0,0 0-1,-1 0 1,1 0 0,0 0 0,0 0-1,-1 0 1,1 0 0,0 0-1,0 0 1,0 0 0,-1 0-1,1 0 1,0-1 0,0 1 0,-1 0-1,1 0 1,0 0 0,0 0-1,0-1 1,0 1 0,-1 0 0,1 0-1,0 0 1,0-1 0,0 1-1,0 0 1,0 0 0,-1 0-1,1-1 1,0 1 0,0 0 0,0 0-1,0-1 1,0 1 0,0 0-1,0 0 1,0-1 0,0 1 0,0 0-1,0 0 1,0-1 0,0 1-1,0 0 1,0 0 0,1-1-1,-1 1 1,0 0 0,0 0 0,0-1-1,0 1 1,0 0 0,0 0-1,1 0 1,-1-1 0,0 1 0,0 0-1,0 0 1,1 0 0,-1 0-1,0-1 1,18-12-3591,3 0-112</inkml:trace>
</inkml:ink>
</file>

<file path=ppt/ink/ink3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09:42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47 183 2080,'-4'0'219,"-19"1"200,22 0-335,0-1 1,0 0 0,-1 0-1,1 1 1,0-1-1,0 1 1,0-1 0,0 1-1,0-1 1,1 1-1,-1 0 1,0-1 0,0 1-1,0 0 1,0 0-1,1 0 1,-1 0 0,-1 1-1,2-1-21,0-1 1,0 0-1,0 0 0,0 0 0,0 0 1,0 1-1,0-1 0,0 0 0,0 0 0,0 0 1,0 1-1,0-1 0,0 0 0,0 0 1,0 0-1,0 0 0,0 1 0,0-1 1,0 0-1,0 0 0,0 0 0,0 0 0,0 1 1,0-1-1,1 0 0,-1 0 0,0 0 1,0 0-1,0 1 0,0-1 0,0 0 0,0 0 1,1 0-1,-1 0 0,0 0 0,0 0 1,0 0-1,0 0 0,1 0 0,-1 1 1,0-1-1,0 0 0,0 0 0,1 0 0,-1 0 1,0 0-1,0 0 0,1 0 0,17 0 1464,22-6-401,-39 5-1042,92-16 1433,158-53 0,-157 29-2235,-5-7-5860,-54 27 3176</inkml:trace>
</inkml:ink>
</file>

<file path=ppt/ink/ink3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09:49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63 605 1664,'4'-5'5264,"0"-17"-4394,0 3-514,18-43 327,46-114 458,-48 139-1134,-13 26 12,-1-1 0,7-17 0,53-148 104,-60 161-536,10-22-1,-20 56 374,-1 1 0,-1-1 0,-9 20 0,-128 286 184,118-267 177,-32 90 382,56-145-616,1 0-1,-1 0 1,0 0-1,0 0 0,0 0 1,0-1-1,0 1 1,0 0-1,-3 2 507,-12-4-1025,15 1 404,-1 1 0,1-1-1,0 0 1,0 1 0,-1-1 0,1 1-1,1-1 1,-1 1 0,0 0 0,0-1-1,0 1 1,1 0 0,-1 0 0,1-1-1,-1 1 1,1 3 0,0-4 7,0 0 42,0-1 0,0 0 0,1 0 0,-1 1 0,0-1 0,0 0 1,1 0-1,-1 0 0,0 0 0,1 0 0,-1 1 0,0-1 0,0 0 0,1 0 0,-1 0 1,0 0-1,1 0 0,-1 0 0,0 0 0,1 0 0,-1 0 0,0 0 0,0 0 1,1 0-1,3-1 22,0 0 1,0-1-1,0 1 0,0-1 1,0 0-1,-1 0 1,1 0-1,-1-1 1,1 1-1,5-6 1,1-3-3,16-19 0,-26 30-41,26-33 91,1 0-1,47-41 1,-44 49 20,0 2-1,2 1 1,1 1 0,44-20 0,-69 38-139,117-49-120,-119 49 115,-4 3 28,0-1 0,0 0-1,0 1 1,0-1 0,-1 1 0,1-1 0,0 1-1,0 0 1,0 0 0,0 0 0,2 0-1,3 0 259,-9-1 423,-11 2-319,-3 3-416,1 1 0,-1 0 1,1 1-1,-1 0 0,2 2 1,-28 17-1,39-23 26,0 1-1,0-1 1,1 1 0,-1 0-1,1 0 1,0 0 0,0 0-1,0 0 1,0 0 0,-2 5-1,3-6 31,0 0-1,1 0 1,-1 0 0,1-1-1,0 1 1,-1 0-1,1 0 1,0 0-1,0 0 1,0 0-1,0 0 1,0 0-1,1 0 1,-1-1-1,0 1 1,1 0 0,0 0-1,-1 0 1,1 0-1,0-1 1,1 3-1,1-1 39,-1 0 0,0 0 0,1-1-1,-1 1 1,1-1 0,0 1 0,0-1-1,0 0 1,0 0 0,0-1 0,0 1 0,1-1-1,-1 1 1,0-1 0,1 0 0,-1 0-1,1-1 1,-1 1 0,1-1 0,0 0-1,-1 0 1,1 0 0,0 0 0,-1 0 0,7-2-1,-5 0 40,0 1-1,0-1 1,0 0 0,0 0-1,0-1 1,-1 1-1,1-1 1,-1 0-1,1-1 1,-1 1-1,0-1 1,0 0 0,-1 1-1,1-2 1,-1 1-1,5-9 1,-6 10-57,-1 0 0,0 0-1,0 0 1,0-1 0,0 1 0,0 0 0,-1 0-1,0-1 1,1 1 0,-1 0 0,-1-1 0,1 1 0,0 0-1,-1-1 1,0 1 0,1 0 0,-1 0 0,0 0-1,-1 0 1,1 0 0,-1 0 0,1 0 0,-1 0 0,0 0-1,-4-4 1,-15-8-401,21 15 378,0-1 0,-1 1-1,1 0 1,0 0 0,0 0-1,0 0 1,0 0 0,0-1-1,0 1 1,0 0 0,0 0 0,0 0-1,0 0 1,0-1 0,0 1-1,0 0 1,0 0 0,0 0-1,0 0 1,0 0 0,0-1-1,0 1 1,0 0 0,0 0 0,0 0-1,1 0 1,-1 0 0,0-1-1,0 1 1,0 0 0,0 0-1,0 0 1,0 0 0,0 0-1,1 0 1,-1 0 0,0-1 0,0 1-1,0 0 1,0 0 0,0 0-1,0 0 1,1 0 0,-1 0-1,0 0 1,0 0 0,0 0-1,0 0 1,1 0 0,-1 0 0,0 0-1,0 0 1,0 0 0,0 0-1,0 0 1,1 0 0,9-1 29,32-2-34,9-1-7,-46 4-34,-1 0 0,0 1 0,1-1 0,-1 1 0,0 0 0,0 0 0,1 1 0,-1-1 0,5 4 0,-8-4 59,1 0 1,-1 0-1,0 0 0,1 0 1,-1 0-1,0 1 1,0-1-1,0 1 0,0-1 1,0 1-1,0-1 1,0 1-1,-1-1 0,2 3 1,5 26 197,-4-16-62,1 12 71,-1-13-84,6 22-1,-8-31-115,1 0 1,-1 0-1,1-1 0,0 1 0,0-1 0,0 1 0,1-1 0,-1 0 1,1 0-1,3 3 0,-4-5 16,0 0 0,-1 0-1,1 0 1,-1 0 0,1 0 0,0-1 0,0 1 0,-1-1-1,1 1 1,0-1 0,0 0 0,0 0 0,-1 0 0,1 0 0,0 0-1,3 0 1,31-9 111,-30 8-266,61-21-2942,-25 10-1050</inkml:trace>
</inkml:ink>
</file>

<file path=ppt/ink/ink3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09:51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0 1472,'0'2'4852,"-11"3"-3195,-10 5-1878,0-1 436,0 1 0,0 1 0,-24 17 1,37-22-165,0 1 1,0 0-1,0 0 1,1 1-1,0 0 1,0 0-1,1 1 1,0-1-1,-7 16 1,7-12-22,1 0-1,1 1 1,0-1 0,-3 18 0,6-26 17,0 1 1,1-1-1,-1 0 0,1 1 1,0-1-1,1 0 1,-1 1-1,1-1 0,-1 0 1,1 1-1,1-1 0,-1 0 1,0 0-1,1 0 1,0 0-1,4 6 0,-5-8 6,0-1-1,0 0 1,0 0-1,0 0 1,0 0-1,0 0 0,0-1 1,0 1-1,0 0 1,0 0-1,1-1 1,-1 1-1,0-1 0,0 1 1,1-1-1,-1 0 1,0 1-1,1-1 1,-1 0-1,0 0 0,2 0 1,0 0 15,-1 0-1,0-1 1,0 1 0,1-1 0,-1 0 0,0 0-1,0 0 1,0 0 0,0 0 0,0 0-1,3-3 1,1-1 50,0-1 1,-1 1-1,1-1 0,-1-1 0,0 1 1,4-8-1,0-1-44,0-1-1,-2-1 1,0 0 0,0 0-1,-2 0 1,0 0 0,-1-1 0,-1 0-1,0 0 1,0-19 0,-3 33-81,-1-19-225,1 23 215,0-1 1,0 1 0,0-1 0,0 1-1,0 0 1,0-1 0,0 1 0,0-1-1,0 1 1,0 0 0,0-1-1,0 1 1,-1 0 0,1-1 0,0 1-1,0-1 1,0 1 0,-1 0 0,1 0-1,0-1 1,0 1 0,-1 0-1,1-1 1,0 1 0,-1 0 0,1 0-1,0 0 1,-1-1 0,1 1 0,0 0-1,-1 0 1,1 0 0,-1 0-1,1 0 1,0-1 0,-1 1 0,1 0-1,-1 0 1,1 0 0,0 0-1,-1 0 1,0 1 0,0-1-6,0 1-1,0 0 1,0-1-1,1 1 1,-1 0-1,0 0 1,0 0-1,0 0 1,1 0 0,-1 0-1,1 0 1,-1 0-1,1 0 1,-1 0-1,1 0 1,0 1-1,-1-1 1,1 1 0,-4 23-277,5-16 360,0-1 1,1 1 0,0-1 0,0 1 0,1-1-1,0 1 1,1-1 0,0 0 0,0-1 0,0 1-1,1-1 1,0 0 0,0 0 0,1 0 0,0-1-1,12 10 1,-15-14-9,0 0-1,0 0 0,0 0 1,0-1-1,0 0 1,0 1-1,1-1 1,-1-1-1,0 1 0,1 0 1,-1-1-1,0 1 1,1-1-1,-1 0 0,1 0 1,-1-1-1,1 1 1,-1-1-1,1 1 0,-1-1 1,0 0-1,0 0 1,1-1-1,4-2 0,4-2 49,0-1 0,0-1-1,-1 0 1,18-16 0,9-13 131,-20 20-68,27-22 0,-10 9 129,-35 29-229,0 19-144,0-7 140,-2-1 0,1 1 0,-5 14 0,3-12-103,-3 23 1,1 32 335,5-67-218,2-2-30,0-1 0,0 1 0,-1-1 1,1 1-1,0-1 0,-1 0 1,1 0-1,1-3 0,-1 2 11,35-55 283,-27 41-398,0 0-1,15-17 0,-18 25 11,-2 2 46,0 1 0,1-1 0,0 1 1,0 0-1,1 1 0,12-9 0,-18 14-5,0-1-1,0 1 0,1 0 1,-1 0-1,0 0 1,0 0-1,0 0 0,0 0 1,0 0-1,0 0 1,0 0-1,1 1 0,-1-1 1,0 0-1,0 1 1,0-1-1,0 0 0,0 1 1,0 0-1,0-1 1,0 1-1,0-1 1,-1 1-1,1 0 0,0 0 1,1 1-1,21 26-75,-20-23 85,10 12 20,1-1-1,0-1 0,0 0 0,2-1 0,0 0 0,1-2 1,0 0-1,19 10 0,-29-18-25,0-1 1,0 0-1,1-1 1,-1 0-1,1 0 0,-1 0 1,1-1-1,0 0 1,11-1-1,-12 0-647,0-1-1,0 1 1,0-2-1,-1 1 1,1-1-1,10-4 1,6-4-4084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9:57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145 133 1472,'0'-12'1520,"2"12"-307,1-9 2928,-3 7-3826,-1 1-1,1-1 0,0 0 0,-1 0 1,0 0-1,1 1 0,-1-1 0,0 0 1,0 1-1,0-1 0,0 1 0,-2-3 1,4 1-89,-1 0 1,1 1 0,-1-1-1,0 0 1,0 0 0,0 1-1,0-1 1,-1 0 0,1 1-1,-1-1 1,1 0 0,-1 1-1,-1-4 1,1 5-214,1 1 1,0-1 0,0 1-1,0-1 1,0 1 0,0-1-1,-1 1 1,1-1 0,0 1-1,0-1 1,0 1 0,0-1-1,1 0 1,-1 1-1,0-1 1,0 0 0,1-11-38,-1 12 35,0 0-1,0-1 1,0 1 0,0-1-1,0 1 1,0 0 0,0-1-1,-1 1 1,1-1 0,0 1-1,0 0 1,-1-1 0,1 1-1,0 0 1,-1-1 0,1 1-1,0 0 1,-1 0 0,1-1-1,0 1 1,-1 0 0,1 0-10,0 0 0,0 0 0,-1 0 1,1-1-1,0 1 0,0 0 0,0 0 0,0 0 0,0 0 0,-1 0 1,1 0-1,0 0 0,0 0 0,0 0 0,0 0 0,0 0 1,0-1-1,0 1 0,0 0 0,-1 0 0,1 0 0,0 0 1,0 0-1,0 0 0,0-1 0,0 1 0,0 0 0,0 0 1,0 0-1,0 0 0,0 0 0,0-1 0,0 1 0,0 0 0,0 0 1,0 0-1,0 0 0,0 0 0,0-1 0,0 1 0,0 0 1,0 0-1,0 0 0,0 0 0,0 0 0,1 0 0,-1-1 1,0 1-1,0 0 0,0 0 0,0 0 0,0 0 0,0 0 1,0 0-1,0 0 0,1 0 0,-1-1 0,0 1 0,0 0 1,0 0-1,0 0 0,0 0 0,1 0 0,-1-7 188,0 6-128,0 3 788,10-7-796,-10 5-56,1 0-1,-1 0 0,1 0 1,-1 0-1,1 0 1,-1 1-1,1-1 1,-1 0-1,1 0 0,-1 0 1,1 1-1,-1-1 1,1 0-1,-1 0 1,1 1-1,-1-1 0,0 0 1,1 1-1,-1-1 1,1 1-1,-1-1 1,0 1-1,1-1 0,-1 1 1,4 16 75,-4-11-23,-1 0 1,1 1 0,-3 11-1,0-10-48,0 1 0,-7 11 0,2-2 124,0 0-17,-13 19-1,12-22-17,-13 32 0,11-20 27,1 1 1,-10 48-1,10-25-44,5-30 0,1 0 1,0 1-1,2-1 0,1 1 0,1 33 0,0-52-53,1 1 1,0 0-1,0 0 0,0 0 1,0-1-1,0 1 0,1 0 1,0-1-1,-1 1 0,1-1 0,1 0 1,-1 0-1,0 0 0,1 0 1,4 5-1,-2-5 12,-1 0 0,1 0 0,0-1 0,-1 1 0,1-1 0,0 0 0,0 0 0,1-1 0,-1 0 0,0 0 0,7 1 0,23 0 170,0-1-1,40-4 0,-37 1-106,-14 0-49,31-8 1,-1 1 175,-52 9-269,0 0 1,0-1 0,0 1 0,0-1 0,0 1-1,0-1 1,0 0 0,0 0 0,0 0-1,0 0 1,0 0 0,-1 0 0,1-1-1,0 1 1,-1 0 0,1-1 0,-1 0-1,0 1 1,1-1 0,-1 0 0,0 1 0,0-1-1,0 0 1,1-2 0,-1 1-439,-1 1 0,1 0-1,-1 0 1,0 0 0,0 0 0,0-1 0,0 1 0,0 0-1,0 0 1,-1 0 0,1 0 0,-1 0 0,1-1 0,-1 1-1,0 0 1,0 0 0,1 0 0,-2 0 0,1 1 0,0-1 0,0 0-1,-1 0 1,-1-1 0,-10-11-2288</inkml:trace>
</inkml:ink>
</file>

<file path=ppt/ink/ink3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09:53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3 189 2656,'-1'0'29,"1"0"1,0 0-1,0 0 0,0 0 0,0 0 1,0 0-1,0 0 0,0 0 1,0 0-1,0 0 0,-1 0 1,1 0-1,0 0 0,0 0 1,0 0-1,0 0 0,0 0 1,0 0-1,0 0 0,0-1 0,0 1 1,0 0-1,0 0 0,0 0 1,0 0-1,-1 0 0,1 0 1,0 0-1,0 0 0,0 0 1,0 0-1,0 0 0,0 0 1,0-1-1,0 1 0,0 0 0,0 0 1,0 0-1,0 0 0,0 0 1,0 0-1,0 0 0,0 0 1,0 0-1,0-1 0,0 1 1,0 0-1,0 0 0,0 0 1,0 0-1,0 0 0,0 0 0,0 0 1,0 0-1,0 0 0,1 0 1,-1 0-1,0 0 0,0-1 1,0 1-1,0 0 0,0 0 1,0 0-1,0 0 0,0 0 0,0 0 1,11-5 828,23-4-405,-26 6-112,47-10 181,-30 8-206,-1-1 0,0-1-1,0-2 1,29-13 0,-46 18-172,3-1 96,0-1 0,-1 0 1,16-13-1,-23 17-196,0 0 1,0 0-1,-1 0 0,1 0 1,-1 0-1,1 0 0,-1 0 1,0-1-1,2-3 0,-2 5-27,-1-1 1,0 1-1,0-1 0,0 1 0,0 0 1,0-1-1,0 1 0,0 0 1,0-1-1,0 1 0,0-1 0,-1 1 1,1 0-1,-1-1 0,1 1 0,-1 0 1,1 0-1,-1-1 0,-1 0 0,1 1-43,0-1-1,-1 1 1,1 0-1,0 0 0,-1 0 1,1 0-1,-1 1 1,1-1-1,-1 0 1,0 0-1,1 1 0,-1-1 1,0 1-1,0 0 1,1-1-1,-1 1 0,0 0 1,0 0-1,1 0 1,-3 1-1,-37 4-338,39-5 350,-10 3-58,1 0 1,-1 1-1,1 1 1,0-1 0,0 2-1,0-1 1,1 1-1,0 1 1,-11 9-1,16-13 83,1 1 0,0 0 0,0 0 0,0 0 0,0 1 0,1-1 0,-1 1 0,1 0-1,1-1 1,-1 2 0,1-1 0,-1 0 0,2 0 0,-1 1 0,0-1 0,1 1 0,0-1 0,1 1-1,-1 0 1,1-1 0,0 9 0,1-9 38,1 0-1,-1 0 1,1 0 0,0 0-1,0 0 1,0-1-1,1 1 1,-1-1 0,1 0-1,0 0 1,1 0 0,-1 0-1,5 4 1,-6-6 16,1 1-1,0-1 1,0 1 0,0-1-1,0 0 1,1 0 0,-1 0 0,1-1-1,-1 1 1,1-1 0,-1 0-1,1 0 1,0 0 0,0-1 0,-1 1-1,1-1 1,0 0 0,5 0-1,-2-1 17,-1-1-1,1 0 1,-1 0-1,1 0 0,-1-1 1,0 0-1,1 0 0,-2 0 1,1-1-1,0 0 1,6-6-1,4-6 58,0 0 1,15-21-1,-21 25-101,0-1 0,0 2 0,1-1 0,1 2 0,0-1-1,17-10 1,-27 19-52,1 0 1,-1 1-1,1-1 0,0 1 0,-1 0 1,1 0-1,0 0 0,0 0 0,0 0 0,0 1 1,0-1-1,0 1 0,0 0 0,0 0 0,0 0 1,0 0-1,0 1 0,0-1 0,0 1 0,0 0 1,0-1-1,0 2 0,0-1 0,0 0 0,2 2 1,26 13 225,1-2 0,0-1 0,34 8 0,29 11 208,7 3 276,-102-35-692,1 0 0,-1 0 0,0 0 0,0 0 0,0 0 0,0 0 0,1 0 0,-1 0 0,0 0 0,0 0 0,0 1 0,1-1 0,-1 0 0,0 0 0,0 0 0,0 0 0,1 0 0,-1 0 0,0 0 0,0 0 1,0-1-1,0 1 0,1 0 0,-1 0 0,0 0 0,0 0 0,0 0 0,1 0 0,-1 0 0,0 0 0,0 0 0,0-1 0,0 1 0,0 0 0,1 0 0,-1 0 0,0 0 0,0 0 0,0-1 0,0 1 0,0 0 1,0 0-1,0 0 0,0 0 0,0-1 0,1 1 0,-1 0 0,0 0 0,0 0 0,0-1 0,0 1 0,0 0 0,0 0 0,0 0 0,0-1 0,0 1 0,0 0 0,-1 0 0,1 0 0,0-1 0,0 1 0,0 0 0,0 0 1,0-1-184,0 1 0,0 0 0,-1 0 1,1 0-1,-1-2-903,1 2 903,-1 0 0,1 0 1,0 0-1,0 0 0,-1 0 0,1 0 1,0 0-1,0 0 0,-1-1 0,1 1 1,0 0-1,-1 0 0,1 0 1,0 0-1,0 0 0,-1 0 0,1 1 1,0-1-1,-8 2-4416</inkml:trace>
</inkml:ink>
</file>

<file path=ppt/ink/ink3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09:53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587 1 3136,'-5'0'358,"5"0"-313,-1 0 0,0-1-1,0 1 1,0 0 0,0 0-1,1 0 1,-1 0-1,0 0 1,0 0 0,0 1-1,0-1 1,1 0-1,-1 0 1,0 0 0,0 1-1,1-1 1,-1 1 0,0-1-1,0 0 1,1 1-1,-1-1 1,0 1 0,0 0-1,-4 4 235,0 0 1,-1 0-1,0-1 0,0 0 1,0 0-1,-8 3 0,-46 18 924,12-5-526,14-4-443,2 2 0,0 1 0,1 2 0,1 1 0,1 1 0,1 2 0,-30 33 0,-54 77 331,97-113-202,14-21-362,1 0 0,-1 0 0,1 0 0,-1 0-1,1 0 1,-1 0 0,1 0 0,0 0 0,-1 1-1,1-1 1,0 0 0,0 0 0,0 0 0,0 0-1,0 1 1,0-1 0,0 0 0,1 1 0,-1-1-43,0-1 1,0 0 0,0 1 0,1-1 0,-1 0-1,0 0 1,0 1 0,1-1 0,-1 0 0,0 0-1,1 1 1,-1-1 0,0 0 0,1 0-1,-1 0 1,0 0 0,1 0 0,-1 1 0,0-1-1,1 0 1,-1 0 0,1 0 0,-1 0 0,0 0-1,1 0 1,-1 0 0,0 0 0,1 0 0,0-1-1,14-4-2177,17-15-64,6-9-794</inkml:trace>
</inkml:ink>
</file>

<file path=ppt/ink/ink3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09:56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353 693 2496,'0'0'86,"0"0"1,0 0 0,0-1-1,0 1 1,0 0-1,0 0 1,0-1-1,0 1 1,0 0-1,0 0 1,0 0-1,0-1 1,0 1-1,0 0 1,1 0-1,-1 0 1,0 0-1,0-1 1,0 1-1,0 0 1,1 0 0,-1 0-1,0 0 1,0 0-1,0-1 1,3 0 2342,-9-4-2106,2 3-217,0 1 0,1-1 0,-1 1-1,0 0 1,0 0 0,0 0-1,1 1 1,-1-1 0,0 1 0,-7 0-1,-41 6 201,48-5-287,-16 2 53,-1 1 0,1 0-1,-1 2 1,2 1-1,-22 9 1,34-13-57,0 1 0,1 0 1,0 0-1,-1 0 0,1 1 0,1-1 1,-1 2-1,1-1 0,0 0 0,0 1 1,1 0-1,-1 0 0,1 1 0,0-1 1,1 1-1,0 0 0,-4 12 0,-1 23 160,7-39-125,1 0-1,0 0 1,0 1-1,0-1 1,0 0-1,0 0 1,1 0 0,0 0-1,-1 1 1,3 4-1,-2-7-25,-1 0 1,1-1-1,-1 1 0,1 0 0,-1-1 0,1 1 0,-1 0 0,1-1 0,-1 1 1,1-1-1,0 1 0,0-1 0,-1 1 0,1-1 0,0 1 0,0-1 0,-1 0 1,1 1-1,0-1 0,0 0 0,0 0 0,-1 0 0,1 1 0,0-1 0,0 0 1,0 0-1,0 0 0,0 0 0,-1-1 0,1 1 0,0 0 0,0 0 0,0 0 1,-1-1-1,1 1 0,0 0 0,0-1 0,-1 1 0,1-1 0,1 0 0,2-2 102,0 0-1,1 0 1,-1 0-1,6-8 0,82-102 503,-37 44-285,-51 64-376,-2 3 2,0 1 0,-1-1 1,1 0-1,-1 0 1,0 0-1,1 0 1,-1 0-1,0 0 1,0 0-1,0 0 0,1-4 1,-2 5 24,0 1-1,0 0 1,0 0 0,0 0-1,0 0 1,0 0-1,0 0 1,0 0 0,0 0-1,0 0 1,0-1 0,0 1-1,0 0 1,0 0 0,0 0-1,0 0 1,0 0 0,0 0-1,0 0 1,0 0 0,0-1-1,0 1 1,0 0-1,0 0 1,-1 0 0,1 0-1,0 0 1,0 0 0,0 0-1,0 0 1,0 0 0,0 0-1,0 0 1,0 0 0,0 0-1,0 0 1,0-1 0,-1 1-1,1 0 1,0 0-1,0 0 1,0 0 0,0 0-1,0 0 1,0 0 0,0 0-1,0 0 1,-1 0 0,1 0-1,0 0 1,0 0 0,-6 5-147,-5 8 17,8-9 142,1 0-1,0 0 0,0 0 0,0 0 1,0 1-1,0-1 0,1 1 1,0-1-1,0 1 0,0-1 0,1 1 1,0 0-1,0-1 0,0 1 1,0 0-1,0-1 0,1 1 0,1 5 1,0-5 23,-1 1 1,1-1-1,1 0 1,-1 0 0,0 0-1,1 0 1,0 0-1,0 0 1,1-1-1,-1 0 1,1 1 0,0-1-1,0-1 1,8 7-1,-8-7 42,1 0 0,0 0 0,0-1-1,0 1 1,0-1 0,0 0 0,0 0-1,0-1 1,1 0 0,-1 0 0,0 0-1,1 0 1,-1-1 0,1 0 0,-1 0-1,1 0 1,-1-1 0,1 0 0,-1 0-1,0 0 1,1-1 0,-1 0 0,0 0-1,0 0 1,0 0 0,0-1 0,-1 0-1,1 0 1,8-7 0,-2-1 28,0 0 1,0-1-1,-1-1 1,9-13 0,28-58 175,-46 82-297,0 0 0,-1 1-1,1-1 1,0 0 0,-1 0-1,0 1 1,0-1 0,1 0-1,-1 0 1,0-2 0,0 4-95,-1 0-177,1 0 272,-1 0 1,1 0-1,-1 1 0,1-1 1,-1 0-1,1 0 1,-1 1-1,1-1 0,0 0 1,-1 1-1,1-1 1,0 1-1,-1-1 0,1 0 1,0 1-1,-1-1 0,1 1 1,0-1-1,0 1 1,-1-1-1,1 1 0,0 0 1,-5 16-116,3-9 94,-1 2 28,0 0-1,1 0 1,0 0 0,1 1-1,0-1 1,1 0 0,0 11 0,0-12-39,0-6 134,0 0 0,0 0 0,0 1 0,1-1 0,-1 0 0,1 0 0,0 0 0,0 0 0,2 5 0,-3-8-51,0 0 0,1 1 1,-1-1-1,0 0 0,0 0 0,1 0 1,-1 0-1,0 0 0,1 0 0,-1 0 1,0 0-1,1 0 0,-1 0 1,0 0-1,0 0 0,1 0 0,-1 0 1,0-1-1,1 1 0,-1 0 0,0 0 1,0 0-1,1 0 0,-1 0 0,0-1 1,0 1-1,0 0 0,1 0 0,-1-1 1,9-6 171,-9 7-128,10-10 69,-1-1 1,0 0-1,9-15 0,-11 15-167,0 1 0,1-1-1,0 2 1,16-16 0,-22 24 4,-1 1-18,0-1 0,0 0 0,0 0 1,0 0-1,0 1 0,0-1 0,0 0 0,0 0 0,0 0 0,0-1 0,-1 1 0,1 0 0,1-2 0,-2 2-41,0 2 71,1 0 0,-1-1 0,1 1 0,-1 0 0,1 0 0,-1 0 0,0-1 0,1 1 0,-1 0-1,0 0 1,0 0 0,0 0 0,0 0 0,0 0 0,0-1 0,0 1 0,0 2 0,0-3 2,4 76-191,-4 21 806,1-98-573,-1 0 0,1 0 0,-1 0 0,0 1 0,1-1-1,-1 0 1,1 0 0,0 0 0,-1 1 0,1-1 0,0 0 0,0 0 0,3-3 18,19-31 81,-5 8-92,34-41 0,-47 63-5,4-3-441,-9 8 394,0 1 0,0 0 0,0-1 0,0 1 0,1 0 0,-1-1 1,0 1-1,0-1 0,-1 1 0,1 0 0,0-1 0,0 1 0,0 0 0,0-1 1,0 1-1,-1 0 0,1-1 0,0 1 0,-1 0 0,-1 6-14,1-1-1,0 1 1,0 0-1,0 0 1,1-1-1,1 11 1,-1-14 29,0-1 0,0 1-1,1-1 1,-1 1 0,1 0 0,-1-1 0,1 1 0,0-1-1,0 0 1,0 1 0,0-1 0,1 0 0,-1 0 0,1 1-1,-1-1 1,1 0 0,0-1 0,0 1 0,3 3 0,-3-4 24,0-1 0,0 1 0,0-1 0,-1 0 0,1 1 0,0-1 0,0 0 0,0 0 0,0 0 0,0 0 0,0 0 0,0-1 0,-1 1 0,1-1 0,0 1 0,0-1 0,2-1 0,31-16 248,100-75-101,-108 76-506,-27 17 314,0 0 0,0 0 0,1 1 0,-1-1 1,0 0-1,0 0 0,1 0 0,-1 1 0,0-1 0,0 0 0,0 0 1,1 1-1,-1-1 0,0 0 0,0 1 0,0-1 0,0 0 1,0 1-1,0-1 0,1 0 0,-1 0 0,0 1 0,0-1 0,0 0 1,0 1-1,0-1 0,0 0 0,-1 1 0,2 12-58,-1-13 59,-2 49-87,-13 67 1,6-47 213,5-37-116,-1 0 0,-1 0 0,-19 52 0,19-60-121,-1 7 166,6-30 13,1 1 0,-1 0-1,0-1 1,0 1-1,0 0 1,1-1 0,-1 1-1,0-1 1,-1 1-1,1-1 1,0 0 0,-2 2-1,2-3 395,11-11 352,3-10-725,-1-1-1,0-1 1,12-35 0,9-58 69,12-35-46,-36 124-158,2 0-1,1 1 0,22-35 1,-32 59 5,0 0 1,-1 0-1,1 0 1,1 0 0,-1 0-1,3-2 1,4-4-333,-8 8 374,-1 0 0,0 0-1,1 0 1,-1 0 0,1 0 0,-1 0 0,0 0 0,1 0 0,-1 0 0,0 0-1,1 0 1,-1 0 0,1 1 0,-1-1 0,0 0 0,1 0 0,-1 0-1,0 1 1,0-1 0,1 0 0,-1 0 0,0 1 0,1-1 0,-1 0 0,0 1-1,7 6-60,-5-4 72,0 1 0,-1-1 0,0 1 0,0-1-1,0 1 1,0-1 0,-1 1 0,1-1 0,-1 1 0,0 0 0,0-1 0,-1 6 0,0 6-6,-7 22 0,5-21 88,-2-1 0,0 1 0,-1-1 0,-13 23 0,19-37-66,-1 0 0,1 0 0,-1 0 0,0 0 0,1 0-1,-1-1 1,0 1 0,1 0 0,-1 0 0,0-1 0,0 1 0,0-1-1,1 1 1,-1 0 0,0-1 0,0 0 0,0 1 0,0-1 0,0 1 0,0-1-1,0 0 1,0 0 0,0 0 0,0 0 0,0 0 0,0 0 0,0 0 0,-1 0-1,1 0 1,0 0 0,0 0 0,0 0 0,-1-1 0,0 0 6,-1-1 0,1 1 1,0 0-1,-1-1 0,1 1 0,0-1 1,0 0-1,0 0 0,0 0 0,0 0 1,-2-3-1,-2-7-110,6 11 84,0 1 0,0 0-1,0-1 1,0 1 0,1 0 0,-1 0 0,0-1 0,0 1-1,0 0 1,0-1 0,1 1 0,-1 0 0,0 0-1,0-1 1,1 1 0,-1 0 0,0 0 0,0 0 0,1 0-1,-1-1 1,0 1 0,1 0 0,-1 0 0,0 0 0,1 0-1,-1 0 1,0 0 0,1 0 0,-1 0 0,0 0 0,1 0-1,-1 0 1,0 0 0,1 0 0,-1 0 0,0 0-1,0 0 1,1 0 0,7 0-15,0-1 0,-1 0 0,1 0 0,-1-1 0,1 1 0,-1-2 0,0 1 1,8-5-1,6-3 149,24-19 1,-14 10-75,18-10 209,91-62 194,-124 79-465,-2-1-1,1 0 1,-2-1-1,0 0 1,0-1 0,16-28-1,-4-3 22,-3-2 0,22-66 0,-25 63-57,-14 37 28,17-44 37,17-71 0,-32 73-495,-7 56 464,0 0 0,0 0 0,1-1 0,-1 1 0,0 0 0,0 0 0,0-1 0,0 1 0,0 0 0,0-1 0,0 1-1,0 0 1,0 0 0,0-1 0,0 1 0,0 0 0,0-1 0,0 1 0,-1 0 0,1 0 0,0-1 0,0 1 0,0 0 0,0 0 0,0-1 0,-1 1 0,1 0 0,0 0 0,0 0 0,-1-1 0,-6 5-219,-11 17-25,15-17 221,-8 8 11,0 1 0,0 0 1,1 0 0,0 1 0,1 1 0,1-1 0,-8 18-1,-17 65 86,-30 135 0,60-218-59,1 1 0,0-1 0,1 1 0,0-1 0,1 1-1,1-1 1,0 0 0,1 1 0,1-1 0,0 0 0,1 0-1,1 0 1,0 0 0,0-1 0,1 0 0,1 0 0,1-1-1,-1 1 1,2-2 0,15 18 0,-22-27 13,0 0 1,0 0-1,0 0 0,0-1 1,0 1-1,0-1 0,0 0 1,0 1-1,1-1 1,-1 0-1,1-1 0,-1 1 1,1 0-1,-1 0 1,1-1-1,-1 0 0,1 1 1,0-1-1,-1 0 0,1 0 1,-1-1-1,1 1 1,-1 0-1,1-1 0,-1 0 1,1 1-1,-1-1 1,1 0-1,-1 0 0,0-1 1,1 1-1,1-2 0,7-5 56,-1 0-1,0-1 0,0 0 0,-1 0 1,8-12-1,-8 11-159,-1 2 189,1-3-53,15-20-1,-22 29-53,-1 0 0,1-1 0,-1 1 0,0 0 0,1-1 0,-1 1 0,-1-1 0,1 1 0,0-1 0,-1 0 0,1 1-1,-1-1 1,0 1 0,0-1 0,0 0 0,0-2 0,0 4-5,0 0-1,-1 1 0,1-1 1,0 0-1,-1 1 1,1-1-1,0 1 0,-1-1 1,1 1-1,-1-1 1,1 1-1,0-1 0,-1 1 1,0-1-1,1 1 1,-1-1-1,1 1 1,-1 0-1,1-1 0,-1 1 1,0 0-1,1 0 1,-1-1-1,0 1 0,1 0 1,-1 0-1,0 0 1,1 0-1,-1 0 0,0 0 1,1 0-1,-1 0 1,0 0-1,1 0 1,-1 0-1,0 1 0,1-1 1,-1 0-1,0 0 1,1 1-1,-1-1 0,-5 3-80,1-1 0,-1 1-1,-7 5 1,11-7 59,-6 4-4,0 1-1,0 0 0,0 0 1,1 0-1,-10 12 0,14-13 40,-1-1-1,1 1 1,0 0 0,1-1-1,-1 1 1,1 1 0,0-1-1,1 0 1,-1 0 0,1 1-1,-2 8 1,3-5 7,-1 0 0,1-1 1,0 1-1,1 0 0,0-1 1,1 1-1,-1-1 0,2 1 0,-1-1 1,1 0-1,0 0 0,1 0 1,0 0-1,0-1 0,1 1 1,6 7-1,-10-14 15,0 1 0,0-1 0,0 0 0,0 0 0,1 0 0,-1 0 0,0 0 0,1 0 0,-1-1 0,1 1-1,-1 0 1,1-1 0,-1 1 0,1-1 0,-1 1 0,1-1 0,-1 0 0,1 1 0,0-1 0,-1 0 0,1 0 0,0 0 0,-1-1 0,1 1 0,-1 0 0,1-1 0,0 1 0,-1-1 0,1 1 0,-1-1 0,1 1 0,1-2 0,4-3 82,1 0 1,-1-1 0,0 1-1,11-12 1,-6 6-112,4-4 29,-1 1-758,24-18 1,-8 16-2990,-28 14 2684,1 1 1,-1 0-1,1 0 0,0 0 0,-1 1 0,7-1 0,5 1-2701</inkml:trace>
</inkml:ink>
</file>

<file path=ppt/ink/ink3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09:57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72 7552,'-7'6'2465,"-1"-1"1,-9 12-1,11-11-1567,-1 0 0,-10 8 0,21-27 729,18-31-1019,-21 42-574,0 0 1,0 1 0,0-1 0,0 1-1,0 0 1,0-1 0,1 1-1,-1 0 1,0 0 0,1-1-1,-1 1 1,1 0 0,-1 0 0,1 1-1,0-1 1,-1 0 0,3 0-1,-2 0-9,0 0 0,-1 1 1,1-1-1,0 0 0,0 0 0,-1-1 0,1 1 0,0 0 0,-1-1 0,1 1 0,-1 0 0,0-1 1,3-3-1,-4 4-103,0 1 0,1-1 0,-1 0 0,0 0 0,0 0 0,0 1 0,0-1 0,0 0 0,0 0 0,0 0 0,0 0 0,0 0 0,0 1 0,0-1 0,-1 0 0,1 0 0,-1-1 0,1 2-125,0-1-1,0 0 1,-1 1-1,1-1 1,0 1-1,-1-1 0,1 0 1,-1 1-1,1-1 1,-1 1-1,1-1 1,-1 1-1,1 0 1,-1-1-1,0 1 0,1-1 1,-1 1-1,1 0 1,-1-1-1,0 1 1,1 0-1,-2 0 1,-11 2-2149</inkml:trace>
</inkml:ink>
</file>

<file path=ppt/ink/ink3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0:16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75 1248,'1'-13'2418,"-2"-19"969,1 30-3149,0 0-1,-1 0 1,1 0 0,-1 0 0,1 0 0,-1 0 0,0 0 0,0 0 0,0 1 0,0-1 0,0 0 0,0 0 0,-2-1 0,3 3-233,0 0 0,0 0 0,0 0 0,0 0 0,0 0 0,0-1 0,0 1 0,0 0 0,-1 0 0,1 0 0,0 0 0,0 0 0,0 0 0,0 0 0,0 0 0,0 0 0,0 0 0,0 0 0,-1 0 0,1 0 0,0-1 0,0 1 0,0 0-1,0 0 1,0 0 0,0 0 0,0 0 0,-1 0 0,1 0 0,0 0 0,0 0 0,0 0 0,0 0 0,0 1 0,0-1 0,0 0 0,-1 0 0,1 0 0,0 0 0,0 0 0,0 0 0,0 0 0,0 0 0,0 0 0,0 0 0,0 0 0,0 0 0,-1 1 0,-3 14-116,-18 151 1647,14-120-1107,-16 52 1,9-45 36,-14 91 1,16-53-14,12-76-380,1-7 130,0 0 0,-1-1 0,-1 1 0,-3 14 0,5-22-281,0 0 0,-1 0 0,1 1-1,0-1 1,0 0 0,0 0 0,0 0 0,0 0 0,-1 0-1,1 0 1,0 0 0,0 0 0,0 0 0,0 0 0,-1 0-1,1 0 1,0 0 0,0 0 0,0-1 0,0 1-1,0 0 1,-1 0 0,1 0 0,0 0 0,0 0 0,0 0-1,0 0 1,0 0 0,0 0 0,-1 0 0,1-1-1,0 1 1,0 0 0,0 0 0,0 0 0,0 0 0,0 0-1,0-1 1,0 1 0,0 0 0,0 0 0,0 0-1,0-1 1,2-2-1660</inkml:trace>
</inkml:ink>
</file>

<file path=ppt/ink/ink3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0:17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97 1984,'8'-4'2003,"-8"4"-1919,0 0 0,1 0 0,-1 0 1,0 0-1,0 0 0,1 0 1,-1 0-1,0 0 0,0 0 0,0 0 1,1 0-1,-1 0 0,0 0 1,0 0-1,0 0 0,1 0 0,-1 0 1,0-1-1,0 1 0,0 0 1,1 0-1,-1 0 0,0 0 1,0 0-1,0-1 0,0 1 0,0 0 1,1 0-1,-1 0 0,0 0 1,0-1-1,0 1 0,0 0 0,0 0 1,0 0-1,0-1 0,0 1 1,0 0-1,0 0 0,0-1 0,0 1 1,0 0-1,0 0 0,0 0 1,0-1-1,0 1 0,0 0 1,0 0-1,0-1 0,0 1 0,0 0 1,0 0-1,0 0 0,0-1 1,-1 1-1,1 0 0,0 0 0,0 0 1,-3-5 42,0 0 0,-1 0 0,1 0 1,-1 1-1,0 0 0,-1 0 0,1 0 0,-1 0 1,1 0-1,-1 1 0,-9-5 0,3 3-73,0 0 0,0 1 1,0 0-1,-23-5 0,29 8-52,0 1 0,0-1-1,0 1 1,-1 0 0,1 0 0,0 0-1,0 1 1,0 0 0,0 0 0,-1 0 0,1 1-1,1 0 1,-1 0 0,0 0 0,0 0-1,1 1 1,-1-1 0,1 1 0,0 0 0,0 1-1,0-1 1,0 1 0,1 0 0,-1 0-1,1 0 1,0 0 0,0 0 0,1 1 0,-5 9-1,5-8 41,0 0-1,0 0 1,0 0-1,1 1 0,0-1 1,0 1-1,1-1 1,-1 1-1,1-1 0,1 1 1,-1-1-1,1 0 0,1 1 1,-1-1-1,1 0 1,0 1-1,0-1 0,1 0 1,-1-1-1,6 8 1,16 25 279,-13-20-77,1 0 1,8 22 0,-17-33-157,-1 0 0,1 0 0,-1 0 0,-1 0 0,1 1 0,-1-1 0,-1 1 0,1-1 0,-2 15 1,0-7 40,-1 0-3,1-1-1,-8 28 1,8-38-40,0 0 0,-1-1 0,1 0 0,-1 1 0,1-1 0,-1 0 0,0 0 0,0 0 0,-1 0 0,1 0 0,0 0 0,-1-1 0,0 1 0,0-1 0,0 0 0,-5 4 0,7-6-169,1 0 0,-1 1 1,1-1-1,-1 0 0,1 1 1,-1-1-1,1 0 0,-1 0 1,1 0-1,-1 0 0,1 1 1,-1-1-1,1 0 0,-1 0 1,1 0-1,-1 0 0,1 0 1,-1 0-1,1 0 0,-1 0 1,0 0-1,1-1 0,-1 1 1,1 0-1,-1-1 0</inkml:trace>
</inkml:ink>
</file>

<file path=ppt/ink/ink3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0:18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12 2560,'-1'0'126,"-27"-4"7912,58-1-6336,4 5-1082,82-2 419,19 2-363,-60 1 141,-67-1-555</inkml:trace>
</inkml:ink>
</file>

<file path=ppt/ink/ink3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0:20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32 1472,'7'-9'983,"-7"8"-721,1 0 0,0 0-1,-1 0 1,1 0 0,-1 0 0,0 0 0,1 0-1,-1 0 1,0 0 0,1 0 0,-1 0-1,0 0 1,0-1 0,0 1 0,0 0-1,0 0 1,0 0 0,0 0 0,-1-2-1,-14 43 1830,1-2-1469,-54 135 559,39-102-619,-22 79 1,48-139-364,0 1 0,0 0 0,2 0 0,-1 0 0,1 16 1,3-27 697,2-6-621,-2 2-286,-1 1-1,1 0 0,0 0 0,0 0 1,0 0-1,0 0 0,3-2 1,26-11 40,1 1 1,1 1 0,0 2 0,0 1 0,1 1-1,1 2 1,-1 2 0,62-2 0,-90 8-40,-1-1 1,1 1-1,0 0 1,-1 1-1,6 1 0,4 2 381,-9-4-169,-9 0-15,-3 1-1048,4-2 289,0 0 0,0 1 1,0-1-1,0 0 0,0 0 1,0 0-1,0-1 1,0 1-1,0 0 0,-2-1 1,-6-1-3297,1 1 1259</inkml:trace>
</inkml:ink>
</file>

<file path=ppt/ink/ink3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0:20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5 2912,'-5'-2'835,"0"1"1,0 0 0,0 1-1,0-1 1,-9 1-1,43 11 1389,38-4-1049,-26-3-675,158 6 1212,-199-10-1703,0 0 1,0 0 0,0 0 0,0 0-1,0 0 1,1 0 0,-1 0 0,0 0 0,0 0-1,0 0 1,0 0 0,1 0 0,-1 0-1,0 0 1,0 0 0,0 0 0,1 0 0,-1 0-1,0 0 1,0 0 0,0 0 0,0 0-1,0 0 1,1 0 0,-1 0 0,0 0 0,0 0-1,0-1 1,0 1 0,0 0 0,1 0-1,-1 0 1,0 0 0,0 0 0,0 0 0,0-1-1,0 1 1,0 0 0,0 0 0,0 0-1,0 0 1,0-1 0,0 1 0,0 0 0,0 0-1,0 0 1,0 0 0,0-1 0,-5-5-3940</inkml:trace>
</inkml:ink>
</file>

<file path=ppt/ink/ink3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0:21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77 2720,'-4'-2'234,"1"1"113,-1-1 1,1 1-1,-1 0 0,1 0 1,-1 0-1,1 1 1,-6-1-1,54-9 2944,206-30-534,-216 36-2339,-1 0 0,38 3-1,-64-1 165,-8 2-622,0 0-1,0 0 1,0-1 0,0 1 0,0 0-1,0 0 1,0 0 0,0-1-1,0 1 1,0 0 0,0 0 0,0 0-1,0-1 1,0 1 0,0 0-1,0 0 1,-1 0 0,1 0 0,0 0-1,0-1 1,0 1 0,0 0-1,0 0 1,-1 0 0,1 0-1,0 0 1,0 0 0,0 0 0,-1-1-1,1 1 1,0 0 0,0 0-1,0 0 1,0 0 0,-1 0 0,1 0-1,0 0 1,-1 0-213,1 0 0,-1 0-1,1 0 1,-1-1 0,1 1 0,-1 0 0,1 0-1,-1 0 1,1 0 0,-1 0 0,1 0 0,-1 0 0,1 0-1,-1 1 1,1-1 0,-1 0 0,1 0 0,-2 1-1,1 5-1772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9:57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46 4480,'-3'-3'383,"-5"-3"742,7 4-563,5 4 973,-3-2-1382,0 0 0,0 0-1,0 0 1,0 0 0,0 0 0,1 0-1,-1 0 1,0 0 0,0 1 0,0-1-1,0 0 1,0 1 0,1 0 0,5 1 263,22-1 531,-1 0 1,1-2-1,-1-1 0,35-7 1,-11 2-608,198-15 257,-228 21-585,-9 0-48,0 0 0,20 3 0,-18-2-1218,4 0-662,-7 5-3399,2 6 1870</inkml:trace>
</inkml:ink>
</file>

<file path=ppt/ink/ink3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0:22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18 1984,'0'-1'90,"0"0"0,0-1 1,0 1-1,0 0 0,0 0 0,1 0 1,-1-1-1,0 1 0,1 0 0,-1 0 1,0 0-1,2-2 0,2 6 3589,15 19-3059,-17-17-446,0 0 0,0 0 1,-1 1-1,0-1 1,0 1-1,0 9 0,1 4 206,5 47 450,-4 1 0,-9 127 0,4-176-575,-1 0 0,-1 0 0,0 0 0,-9 23 0,12-39-190,1-1 1,-1 0-1,1 1 1,-1-1-1,1 0 0,-1 0 1,0 1-1,1-1 1,-1 0-1,0 0 0,0 0 1,0 0-1,0 0 1,0 0-1,0 0 1,0-1-1,0 1 0,-2 1 1,2-2 12,-1 0-1,1 0 1,-1 0 0,1 0 0,0 0 0,-1 0 0,1 0 0,-1 0-1,1-1 1,0 1 0,-1-1 0,1 1 0,0-1 0,0 1 0,-1-1-1,1 0 1,0 1 0,0-1 0,-2-2 0,-5-2-58,1-1 1,-1-1 0,2 0-1,-1 0 1,1 0-1,0-1 1,0 1 0,-7-16-1,11 20-50,1 1 0,0-1 0,0 0 0,0 0 1,0 0-1,1 0 0,-1 0 0,1 0 0,0 1 0,0-1 0,0 0 0,0 0 0,0 0 0,1-3 0,0 3 3,0 1 0,0-1 0,0 1 0,1 0 0,-1 0 0,1-1 0,-1 1-1,1 0 1,0 0 0,0 1 0,-1-1 0,1 0 0,1 1 0,-1-1 0,0 1 0,0-1-1,0 1 1,5-2 0,5-1-10,0-1 0,0 1 0,1 1 0,-1 0 0,1 1 0,21-1-1,-14 3 98,0 1 0,0 0-1,32 8 1,-42-7-77,20 3-297,-26-8-3366,0 3 1702</inkml:trace>
</inkml:ink>
</file>

<file path=ppt/ink/ink3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0:23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39 3136,'0'-3'629,"0"0"1,-1 0-1,1 0 0,0 0 0,-1 1 1,0-1-1,-1-5 0,1 2 35,0 1 450,-2 6-524,7 2-379,0 1 0,0-1 0,-1 1 1,0 0-1,5 7 0,-1-2-75,2 2-45,1-1 0,0 0 0,1 0 0,0-1 0,0-1 0,1 1 0,0-2 0,0 0 0,1 0 0,0-1 0,1-1 0,-1 0 0,1-1 0,26 5 0,-20-6 42,91 14 438,-59-9-565,-52-8-7,0 0 0,0 0 0,0 0 0,0 1 0,0-1-1,0 0 1,0 0 0,0 0 0,0 0 0,0 0 0,1 1 0,-1-1 0,0 0 0,0 0 0,0 0 0,0 0 0,-1 0 0,1 1 0,0-1 0,0 0 0,0 0 0,0 0 0,0 0 0,0 0 0,0 1 0,0-1 0,0 0 0,0 0 0,0 0 0,0 0 0,0 0 0,-1 0 0,1 0 0,0 1 0,0-1 0,0 0 0,0 0 0,0 0 0,0 0 0,-1 0 0,1 0 0,0 0 0,-5 6 98,-9 5 94,-30 17-1,1-1-59,22-12-77,1 1 1,0 1-1,1 1 0,-23 28 1,17-16-56,17-21 47,-1 1 0,1 0 0,1 1 0,-10 17 0,-2 14 241,13-25-2979,4-6 927</inkml:trace>
</inkml:ink>
</file>

<file path=ppt/ink/ink3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0:25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33 188 1664,'0'0'3866,"-16"-3"-410,15 3-3409,0 0-1,1 0 0,-1 0 0,0-1 1,1 1-1,-1 0 0,0 0 0,1 0 0,-1-1 1,0 1-1,1 0 0,-1 0 0,1-1 1,-1 1-1,0-1 0,1 1 0,-1 0 0,1-1 1,-1 1-1,1-1 0,0 1 0,-1-1 1,1 0-1,-1 1 0,1-1 0,0 1 1,0-1-1,-1 0 0,1 1 0,0-1 0,0 0 1,0 1-1,0-1 0,0 0 0,-1 1 1,1-1-1,0 0 0,1 1 0,-1-1 1,0 0-1,0 1 0,0-1 0,0 0 0,0 1 1,1-1-1,-1 0 0,0 1 0,1-1 1,-1 1-1,0-1 0,1 1 0,0-1 0,3-6 87,1 2 0,0-1 0,0 0 0,7-4 0,-4 2 86,15-13-67,0 2 0,2 1 0,30-17 0,-49 31-179,1 1 0,-1 0 1,1 0-1,0 0 1,12-2-1,-16 4-2,0 1-1,0-1 0,0 1 0,0 0 1,1-1-1,-1 1 0,0 1 1,0-1-1,0 0 0,0 1 0,1 0 1,-1 0-1,0-1 0,0 2 1,3 0-1,-3 0 34,1 1 1,-1-1-1,1 1 0,-1 0 1,0 0-1,0 0 1,0 0-1,0 0 0,0 1 1,-1-1-1,0 1 0,1 0 1,-1 0-1,-1 0 0,1 0 1,0 0-1,-1 0 1,0 0-1,0 0 0,0 1 1,0 6-1,0 5 50,0-1 0,-1 1 1,-1-1-1,0 1 0,-1-1 0,-6 23 0,2-17 18,-1-1-1,-1 1 0,0-1 1,-13 19-1,-9 17 109,8-15 101,-33 48-1,26-55 251,28-32-448,-1-1-1,0 1 1,1 0 0,-1-1-1,0 1 1,0-1 0,0 0-1,0 1 1,0-1 0,-1 0-1,1 0 1,0 0 0,0-1-1,-4 1 1,5-1-65,1 0 1,-1 0-1,0 0 1,0 0-1,0 0 1,0-1-1,0 1 1,1 0-1,-1-1 1,0 1-1,0-1 1,0 1-1,1-1 1,-1 1-1,0-1 0,1 1 1,-1-1-1,0 0 1,1 1-1,-1-1 1,1 0-1,-1 0 1,1 1-1,-1-1 1,1 0-1,0 0 1,-1 0-1,1 1 1,0-1-1,0 0 1,-1-2-1,1 1 2,0 0 0,0-1 0,-1 1 0,2 0 0,-1-1 0,0 1 1,0 0-1,1-1 0,-1 1 0,1 0 0,1-4 0,1 1-17,0-1 1,1 1-1,0 0 1,0 1-1,0-1 0,1 1 1,-1 0-1,1 0 1,0 0-1,0 0 1,1 1-1,-1 0 1,7-3-1,3 0 10,0 0 0,0 1-1,1 0 1,16-2 0,-23 5-35,1 1 0,0 0 0,-1 1 0,1 0 0,-1 0 0,1 1 0,0 1 0,-1-1 0,12 5 1,-15-5 31,-1 1 0,0 0 1,-1 1-1,1-1 1,0 1-1,-1 0 0,1 0 1,-1 0-1,0 1 1,0-1-1,0 1 1,-1 0-1,1 0 0,-1 0 1,0 1-1,0-1 1,0 1-1,2 5 0,-5-8-63,1 0 0,-1-1-1,0 1 1,0 0-1,0 0 1,1 0-1,-2 0 1,1 0 0,0 0-1,0-1 1,-2 5-1,2-6-59,0-1 0,0 1 0,0 0 0,0 0 0,0-1 0,0 1-1,0 0 1,0 0 0,-1-1 0,1 1 0,0 0 0,0 0 0,0-1 0,0 1-1,-1 0 1,1 0 0,0 0 0,0-1 0,-1 1 0,1 0 0,0 0 0,0 0-1,-1 0 1,1 0 0,0 0 0,0-1 0,-1 1 0,1 0 0,0 0 0,-1 0-1,1 0 1,0 0 0,0 0 0,-1 0 0,1 0 0,0 0 0,-1 0 0,1 0 0,0 1-1,0-1 1,-1 0 0,1 0 0,0 0 0,0 0 0,-1 0 0,1 0 0,0 1-1,0-1 1,-1 0 0,1 0 0,0 0 0,0 1 0,0-1 0,0 0 0,-1 0-1,1 1 1,0-1 0,0 0 0,0 0 0,0 1 0,0-1 0,0 0 0,0 0-1,-1 1 1,1-1 0,0 0 0,0 1 0,0-1 0,0 1 0,-1-9-2607</inkml:trace>
</inkml:ink>
</file>

<file path=ppt/ink/ink3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0:26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 2560,'-2'-2'225,"1"-4"3240,2 8-3358,9 8 410,0 0-1,12 18 1,-18-22-334,-1-1-1,0 1 1,0 0 0,0 0 0,-1 0-1,0 0 1,0 1 0,1 7 0,2 138 3848,-5-149-2548,0-9-1289,-1-3-141,1 0-1,0 0 1,1 0 0,0 0-1,0 1 1,1-1-1,0 0 1,1 1 0,5-13-1,-3 9-81,2 2 0,0-1-1,0 1 1,1 0 0,0 0-1,0 1 1,15-12 0,-19 18 21,0 0 1,0 1 0,0-1 0,0 1 0,1 0 0,-1 0 0,1 1 0,-1 0 0,1-1-1,0 1 1,5 0 0,-9 1-5,1 1 0,-1-1 0,0 0 0,0 1-1,1-1 1,-1 1 0,0 0 0,0-1 0,0 1 0,0 0 0,0 0-1,0-1 1,0 1 0,0 0 0,0 0 0,0 0 0,-1 0 0,1 0-1,0 0 1,-1 1 0,1-1 0,-1 0 0,1 0 0,0 3 0,9 33 99,-9-34-68,2 19 418,0 0 1,-1 34-1,0-62-333,0 0 1,0 1 0,0-1-1,0 0 1,1 1-1,0 0 1,4-6 0,6-11 119,-5 8-327,1 0 1,0 1-1,18-19 0,-26 30 75,0 0 0,1 1 0,-1-1-1,1 1 1,-1-1 0,1 1 0,0 0-1,-1-1 1,1 1 0,0 0-1,0 0 1,0 1 0,0-1 0,0 0-1,0 1 1,0-1 0,0 1-1,0-1 1,0 1 0,4 0 0,-4 0 15,1 1 1,-1 0 0,1-1 0,-1 1 0,1 0 0,-1 1 0,0-1 0,1 0 0,-1 1 0,0-1 0,0 1 0,0 0 0,0-1 0,2 4-1,3 3 36,0 1-1,-1 0 0,0 0 1,0 1-1,-1 0 0,6 18 1,-7-13 68,-1 0 0,0 0 0,-2 0 1,0 0-1,-1 24 0,0-25 242,0-14-342,0 1 0,0-1 1,0 0-1,0 1 0,0-1 1,0 0-1,-1 0 0,1 1 0,0-1 1,0 0-1,0 1 0,0-1 1,-1 0-1,1 0 0,0 1 0,0-1 1,0 0-1,-1 0 0,1 0 1,0 1-1,0-1 0,-1 0 0,1 0 1,-1 1-340,1-1-1,-1 0 1,1 1 0,-1-1 0,1 0 0,-1 1 0,1-1-1,0 1 1,-1-1 0,1 1 0,0-1 0,-1 1 0,1-1-1,0 1 1,0-1 0,-1 2 0,1 4-1801</inkml:trace>
</inkml:ink>
</file>

<file path=ppt/ink/ink3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0:27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45 1984,'7'-7'7037,"-11"-1"-4352,2 5-2521,-1 1 1,0-1-1,0 0 0,0 1 0,0 0 0,-1 0 0,1 0 0,-6-3 1,8 5-162,0-1 0,0 1 0,0-1 1,0 0-1,0 1 0,0 0 0,0-1 0,0 1 1,0 0-1,-1-1 0,1 1 0,0 0 1,0 0-1,0 0 0,0 0 0,0 0 1,0 0-1,-1 0 0,0 1 0,-8 0 2,7 0-11,0 0 0,-1-1 1,1 1-1,0 0 0,0 1 1,0-1-1,0 0 0,1 1 0,-1 0 1,0 0-1,1 0 0,-1 0 0,1 0 1,-1 0-1,1 1 0,0-1 0,-2 3 1,-6 9 198,-17 27 0,22-32-106,1 0 0,-1 1 0,1 0 0,1-1 0,0 2 0,0-1 1,1 0-1,1 0 0,-2 21 0,3-25 18,0 0 0,1 0 0,0-1-1,0 1 1,0 0 0,0 0 0,1 0 0,0-1 0,0 1 0,1-1 0,-1 0-1,1 1 1,0-1 0,1 0 0,-1-1 0,1 1 0,0-1 0,8 8 0,-5-6 8,0-1 0,0 1 0,1-1 0,0 0 0,0-1 0,0 0 0,1 0 0,-1-1 0,1 0 0,0 0 0,0-1 0,0 0 0,0-1 0,15 1 0,-24-2-155,19-13-12379</inkml:trace>
</inkml:ink>
</file>

<file path=ppt/ink/ink3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0:27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73 2816,'-3'-1'605,"1"0"-1,-1 0 1,0 1-1,0 0 1,1-1 0,-1 1-1,-4 1 1,3-1 227,3-2-587,1 1 1,0 0-1,-1-1 0,1 1 1,0-1-1,0 1 0,0 0 1,0-1-1,0 1 0,0-1 1,0 1-1,0 0 0,1-1 1,-1 1-1,1-2 0,3-2-187,1 1 0,0 0 0,0 0 0,0 1 0,0-1 0,0 1 0,1 0 0,-1 0 0,1 1 0,0 0 0,0 0 0,0 0-1,0 1 1,0-1 0,0 2 0,7-1 0,-9 0-69,0 1 0,0 0 0,0 0 0,0 1 0,0-1 0,0 1 0,0 0 0,0 0 0,0 0 0,-1 1 0,1-1 0,0 1 0,-1 0 0,1 0 0,-1 0 0,0 0 0,1 1 0,-1-1 0,0 1 0,-1 0 0,1 0 0,0 0 0,-1 0 0,0 1 0,0-1 0,3 5 0,-3-2 36,0 1 1,0 0-1,0 0 0,-1 0 0,0 0 0,0-1 0,-1 1 1,0 1-1,0-1 0,-1 0 0,-1 10 0,0-7 10,-1 1 0,0-1 0,0 0 0,-1 0 0,0 0 0,-1-1 0,-6 10 0,-35 51 295,46-70-303,-1 1 0,1-1-1,0 1 1,-1-1 0,1 1-1,0-1 1,0 0-1,-1 1 1,1-1 0,0 1-1,0-1 1,0 1 0,0 0-1,-1-1 1,1 1 0,0-1-1,0 1 1,0-1 0,0 1-1,0-1 1,0 1 0,1-1-1,-1 1 1,0-1 0,0 1-1,0 0 1,0-1 0,1 1-1,-1-1 1,0 0 0,0 1-1,1-1 1,-1 1 0,0-1-1,1 1 1,-1-1 0,0 0-1,1 1 1,-1-1 0,1 0-1,-1 1 1,1-1 0,-1 0-1,1 1 1,-1-1-1,1 0 1,-1 0 0,1 0-1,0 1 1,5 0 173,-1 0 0,1 0 0,-1 0 0,7-1 0,-3 1-117,31 1 144,-32-2-251,1 0-1,-1 0 1,1 1 0,-1 0-1,1 1 1,-1 0 0,12 4-1,-14-1-1436,1 1 384</inkml:trace>
</inkml:ink>
</file>

<file path=ppt/ink/ink3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0:30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6 832,'-5'-5'645,"6"7"791,3 10 4605,-4-11-6099,1 2 170,2 8 125,1-1 0,-2 0 0,1 1 0,-1-1 0,-1 1 0,0 0 0,0-1 0,-1 1 1,-1 0-1,-2 17 0,0-11 143,-1 0 1,-1 0-1,0 0 0,-2 0 1,-13 26-1,19-41-307,0 0-1,0 0 0,0 0 1,0 0-1,-1 0 0,1-1 1,-1 1-1,1-1 0,-1 1 1,1-1-1,-1 0 0,0 1 0,0-1 1,0 0-1,0 0 0,0 0 1,0 0-1,0-1 0,0 1 1,0 0-1,0-1 0,0 0 1,0 1-1,-1-1 0,1 0 1,0 0-1,0 0 0,-3-1 1,2 1-284,0-1 0,0 0 0,0 0 0,0 0 0,0 0 1,1-1-1,-5-2 0,-6-6-978</inkml:trace>
</inkml:ink>
</file>

<file path=ppt/ink/ink3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0:35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4 1568,'8'-3'7587,"-16"2"-6246,2 2-1328,0 0 1,0 0 0,0 0 0,0 1 0,1 0-1,-1 0 1,1 0 0,-1 1 0,1 0-1,0 0 1,0 0 0,0 1 0,1-1 0,-6 6-1,-3 3 49,0 1 0,1 1-1,-16 23 1,11-12 79,-23 45 1,35-60-32,1 0 0,0 0 0,0 0 0,1 1 1,0-1-1,1 1 0,1 0 0,-1 12 1,2-22-63,-1 1-1,1-1 1,0 0 0,1 1 0,-1-1 0,0 0 0,0 0 0,0 1 0,1-1 0,-1 0 0,1 0 0,-1 1-1,1-1 1,-1 0 0,1 0 0,0 0 0,-1 0 0,1 0 0,0 0 0,0 0 0,0 0 0,0 0 0,0 0 0,0 0-1,0-1 1,0 1 0,0 0 0,0-1 0,1 1 0,-1-1 0,0 1 0,0-1 0,0 1 0,1-1 0,-1 0-1,0 0 1,1 0 0,-1 0 0,0 0 0,1 0 0,-1 0 0,0 0 0,0 0 0,3-1 0,2 0 64,-1-1-1,1 1 1,-1-1 0,0 0 0,1-1 0,-1 1 0,0-1-1,0 0 1,5-5 0,-3 2-17,-1-1 0,0 0 0,0 0 0,0 0 0,-1-1 0,0 0 0,0 0 0,-1-1 0,5-13 0,-2 1-46,-1 0 0,-1 0 1,3-22-1,-7 30-206,-1 13 147,0 0-1,0 0 1,0 0-1,0 0 1,0 0-1,0 0 1,-1 0 0,1 0-1,0 0 1,0 0-1,0 0 1,0 0 0,0 0-1,0 0 1,0 0-1,0 0 1,0 0 0,0 0-1,0 0 1,0 0-1,0 0 1,0 0-1,0 0 1,0 0 0,0 0-1,0 0 1,0 0-1,0 0 1,-1 0 0,1 0-1,0 0 1,0 0-1,0 0 1,0 0 0,0 0-1,0 0 1,0 0-1,0 0 1,0 0-1,0 0 1,0 0 0,0 0-1,0 0 1,0 0-1,0 0 1,0 0 0,0 0-1,0 0 1,0 0-1,0 0 1,0 0 0,0 0-1,0 0 1,0 0-1,0-1 1,0 1-1,0 0 1,-1 2-47,0 1 0,0-1 0,1 0 0,-1 0 1,1 0-1,0 1 0,0 3 0,1 30 52,2-1-1,10 52 1,0-52 928,-12-35-873,0 0 0,-1 0 0,1 0 0,0 0 0,-1 0 0,1-1 0,0 1 0,-1 0 0,1 0 0,0 0 0,-1-1 0,1 1 0,-1 0 0,1-1 0,0 1 1,-1-1-1,1 1 0,-1 0 0,1-1 0,-1 1 0,1-2 0,15-12 422,-10 6-431,-1 0 0,0-1 0,0 0 0,6-17 0,0 1 95,-4 11-83,4-10-132,1 1 1,1 0-1,18-24 1,-30 46 73,-1 1-1,0 0 1,0-1 0,0 1 0,1 0 0,-1 0-1,0-1 1,1 1 0,-1 0 0,0-1 0,0 1-1,1 0 1,-1 0 0,0 0 0,1-1 0,-1 1 0,0 0-1,1 0 1,-1 0 0,1 0 0,-1 0 0,0 0-1,1 0 1,-1 0 0,0 0 0,1 0 0,-1 0-1,1 0 1,-1 0 0,0 0 0,1 0 0,0 1-2,0-1 1,-1 1 0,1-1-1,0 1 1,-1 0-1,1-1 1,-1 1 0,1 0-1,-1 0 1,1-1 0,-1 1-1,1 2 1,6 25-12,-3 3-173,1 51 873,-4-84-630,0 0 0,0-1-1,-1 1 1,1 0 0,1 0 0,-1 0 0,0 0 0,0 1 0,1-1 0,-1 0 0,3-2 0,3-5 87,4-7-4,43-61-18,-45 66-161,1-1 0,0 1 0,1 1 0,13-11 0,-22 20 27,0-1-1,0 1 0,1 0 0,-1 0 0,0 0 1,1 0-1,-1 0 0,0 0 0,1 0 0,-1 1 0,1 0 1,-1-1-1,1 1 0,-1 0 0,1 0 0,-1 0 0,1 0 1,-1 1-1,1-1 0,-1 1 0,1 0 0,-1-1 1,0 1-1,1 0 0,-1 0 0,0 1 0,0-1 0,0 0 1,1 1-1,-2-1 0,1 1 0,0 0 0,0-1 1,0 1-1,-1 0 0,1 0 0,-1 0 0,0 1 0,1-1 1,0 3-1,42 102-74,-3-8 797,-41-98-716,0-1 0,0 0 0,0 0 0,0 0-1,0 1 1,0-1 0,0 0 0,0 0 0,0 1 0,0-1 0,0 0 0,0 0-1,0 1 1,1-1 0,-1 0 0,0 0 0,0 0 0,0 1 0,0-1 0,1 0-1,-1 0 1,0 0 0,0 0 0,0 0 0,0 1 0,1-1 0,-1 0 0,0 0-1,0 0 1,1 0 0,-1 0 0,0 0 0,0 0 0,1 0 0,-1 0 0,0 0-1,0 0 1,1 0 0,-1 0 0,0 0 0,0 0 0,0 0 0,1 0 0,-1 0-1,1 0 1,1-1-618,5 1-353</inkml:trace>
</inkml:ink>
</file>

<file path=ppt/ink/ink3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0:39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8 720 3488,'0'0'90,"0"0"0,-1 0-1,1 0 1,0 0 0,0 0 0,-1 0 0,1 0 0,0 0 0,-1 0-1,1 0 1,0 0 0,0 0 0,-1 0 0,1 1 0,0-1 0,0 0 0,-1 0-1,1 0 1,0 0 0,0 0 0,0 0 0,-1 1 0,1-1 0,0 0-1,0 0 1,0 0 0,0 1 0,-1-1 0,1 0 0,0 0 0,0 1-1,0-1 1,0 0 0,0 0 0,0 0 0,-1 1 0,1-1 0,0 0-1,0 1 1,0-1 0,0 0 0,7 14 1345,-4-10-1192,0 1 1,1-1-1,0 0 1,7 5-1,-6-6-49,0 0 0,0 0 0,1 0 0,0-1-1,-1 0 1,1 0 0,9 1 0,-13-2-122,0-1 0,0 0 0,0 1 1,0-1-1,0 0 0,0 0 0,0 0 1,0 0-1,0-1 0,0 1 0,0 0 1,-1-1-1,1 0 0,0 1 0,0-1 1,0 0-1,0 0 0,-1 0 0,1 0 1,-1 0-1,1 0 0,0 0 0,-1-1 1,0 1-1,1-1 0,-1 1 0,2-3 1,1-5-2,-1 0 1,0 0-1,0 0 1,0 0-1,-1-1 1,-1 1 0,1-1-1,-2 0 1,1 1-1,-1-1 1,-1 0 0,0 1-1,0-1 1,-1 1-1,0-1 1,-1 1-1,0 0 1,-6-15 0,8 23-110,0 0 0,1 0 0,-1 1 0,0-1 0,1 0 0,-1 0 0,0 1 0,0-1 0,0 0 0,0 1 0,0-1 0,0 0 0,0 1 0,0 0 1,0-1-1,0 1 0,0 0 0,0-1 0,0 1 0,0 0 0,0 0 0,0 0 0,0 0 0,-1 0 0,1 0 0,0 0 0,0 0 0,0 0 0,0 1 1,0-1-1,0 0 0,0 1 0,0-1 0,0 1 0,0-1 0,-2 2 0,-1 0-38,0 1-1,1-1 1,-1 1 0,0 0-1,1 0 1,0 0 0,0 1-1,-4 3 1,2 2 53,0 0 0,0 1-1,0-1 1,1 1 0,1 0 0,0 0 0,-4 18 0,5-13 62,0 0 0,1 0 0,1 0 0,3 29 1,-2-37 43,0 1 1,1-1-1,0 0 0,1 0 1,0 1-1,0-1 1,0-1-1,1 1 1,0-1-1,0 1 1,1-1-1,0 0 0,0-1 1,0 1-1,0-1 1,9 6-1,-11-9-26,0 0-1,-1-1 1,1 0 0,0 1-1,0-1 1,0 0 0,0 0-1,0-1 1,0 1-1,0-1 1,0 1 0,0-1-1,1 0 1,-1 0-1,0-1 1,0 1 0,0-1-1,0 1 1,0-1 0,0 0-1,0 0 1,0 0-1,0 0 1,3-3 0,2-1 64,0 0 1,0 0-1,-1-1 1,0 0 0,0 0-1,11-13 1,74-110 342,-76 103-379,93-150 486,-92 145-542,-1 0 0,-1-1 1,-2 0-1,-1-2 0,-1 1 1,-2-1-1,5-42 0,-6 5-33,-7 61-127,-1 1 0,-1 0 0,1-1 1,-1 1-1,-5-17 0,6 25 97,0 0 1,0 0-1,-1 1 1,1-1-1,0 0 0,0 0 1,-1 1-1,1-1 0,-1 0 1,1 1-1,0-1 0,-1 0 1,0 1-1,1-1 0,-1 1 1,1-1-1,-1 1 0,1-1 1,-1 1-1,0 0 0,1-1 1,-1 1-1,-1-1 0,1 1 10,1 0 0,-1 0 0,0 0 0,0 1 0,0-1 0,0 0-1,1 0 1,-1 1 0,0-1 0,0 0 0,1 1 0,-1-1 0,0 0 0,1 1 0,-1-1 0,0 1-1,0 1 1,-3 2-5,0 1-1,0-1 1,1 1-1,-1 0 1,-1 6 0,-4 7-38,2 0 0,0 0 0,-7 34 0,-6 61-236,17-81 285,2 1 0,5 65 1,0-62 58,1-1 1,2 0-1,1 0 1,22 55 0,-27-83 6,1 1 0,0-1 0,0-1 0,0 1 0,1 0 0,0-1 0,0 0 0,1 0 0,0-1 0,0 0 0,0 0 0,0 0 0,1 0 0,11 4 0,-14-6 6,0-2-1,1 1 0,-1 0 0,1-1 0,0 0 0,0 0 0,0 0 0,-1 0 0,1-1 0,0 0 0,0 0 0,0 0 1,0-1-1,0 1 0,-1-1 0,1 0 0,0-1 0,-1 1 0,1-1 0,-1 0 0,1 0 0,-1 0 0,0-1 0,6-4 0,2-3 54,0 0 0,-1 0-1,-1-1 1,0-1-1,13-17 1,-18 20-41,1 0 0,-1-1 0,-1 1 1,0-1-1,0 0 0,-1 0 0,-1-1 0,1 1 1,0-11-1,-3-17 38,0 35-145,0-1 0,-1 1-1,1-1 1,-1 1-1,0 0 1,0-1 0,0 1-1,0 0 1,-2-4-1,2 7 19,1-1 0,-1 1 0,0 0 0,1-1 0,-1 1 0,0-1 0,0 1 0,1 0 0,-1 0 0,0-1 0,1 1 0,-1 0 0,0 0 0,0 0 0,0 0 0,1 0 0,-1 0 0,0 0 0,0 0 0,1 0 0,-1 0 0,0 0 0,-1 1 0,0-1-25,0 1 0,1 0-1,-1-1 1,0 1 0,0 0 0,0 0-1,1 0 1,-3 1 0,0 3 32,-1 0 1,1 0-1,0 0 0,0 0 1,0 1-1,1 0 0,0 0 1,0 0-1,1 0 0,-1 0 1,1 1-1,1-1 0,-1 0 1,1 1-1,0 0 0,0 12 1,2-4 4,0 0 0,0 0 0,2 0 1,0 0-1,0 0 0,9 20 0,-11-31 26,0 0 0,1-1 0,0 1 0,0-1-1,0 0 1,0 1 0,1-1 0,-1 0 0,1 0-1,-1 0 1,1-1 0,0 1 0,4 2-1,-4-4 7,-1 1 0,1-1 0,-1 0 0,1 0 0,0 0 0,-1 0-1,1-1 1,0 1 0,0-1 0,-1 0 0,1 0 0,0 0 0,0 0-1,0 0 1,-1 0 0,1-1 0,0 1 0,0-1 0,3-1-1,18-9 146,-1-1 0,0-1 0,-1 0-1,31-27 1,3 0-45,-14 10-201,-19 13 200,37-21 0,-34 22-210,7-4-82,-15 10 160,-9 5 50,-19 13-186,-1 3 131,1 0 1,0 1 0,0 0-1,1 0 1,1 1-1,0 0 1,0 1 0,2 0-1,-1 0 1,2 0-1,0 1 1,-5 27-1,9-38 27,1-1 0,-1 0 0,1 1-1,0-1 1,0 0 0,1 1-1,-1-1 1,1 0 0,-1 0 0,1 1-1,0-1 1,0 0 0,1 0-1,-1 0 1,1 0 0,-1 0 0,1 0-1,0-1 1,0 1 0,0 0-1,0-1 1,1 0 0,-1 1-1,1-1 1,-1 0 0,1 0 0,0 0-1,0-1 1,0 1 0,0-1-1,0 0 1,0 1 0,0-1 0,1-1-1,-1 1 1,0 0 0,0-1-1,5 1 1,-3-2 34,0 1 0,0-1 1,-1 0-1,1 0 0,0-1 0,-1 0 0,1 1 0,-1-1 0,1-1 0,-1 1 1,0-1-1,0 1 0,0-1 0,0-1 0,0 1 0,-1 0 0,4-5 1,6-8 97,0 0 1,17-31-1,-16 25-25,51-91 108,-9 12-18,-33 60-150,34-80 1,4-50-226,-12 32 98,-48 136 10,0 0 1,0 0-1,0 0 1,0 0-1,0 0 0,-1 0 1,0-1-1,0 1 0,1 0 1,-2-5-1,1 8 33,-1 0-1,1 0 1,-1 1-1,1-1 1,-1 0-1,1 0 1,-1 0-1,1 0 1,0 1-1,-1-1 1,1 0-1,0 0 1,-1 1 0,1-1-1,0 0 1,-1 0-1,1 1 1,0-1-1,-1 1 1,-5 11-51,0-1 0,1 1 0,0 0 0,-5 22 0,3-7 105,-47 174-338,29-98 158,13-47 221,3 0-1,-4 108 1,13-148-49,-1-1 1,2 1-1,0 0 1,1-1 0,6 24-1,-8-38 1,0 0 0,1 0-1,-1-1 1,0 1 0,1 0-1,-1 0 1,0-1 0,1 1 0,-1 0-1,0-1 1,1 1 0,-1 0 0,1-1-1,0 1 1,-1-1 0,1 1-1,-1-1 1,1 1 0,0-1 0,-1 0-1,1 1 1,0-1 0,0 0 0,-1 1-1,1-1 1,0 0 0,0 0-1,-1 0 1,1 1 0,1-1 0,0-1 23,1 1 0,-1 0-1,1-1 1,-1 0 0,1 0 0,-1 1 0,0-1 0,1-1 0,3-1 0,4-5 53,1 1-1,16-17 1,135-156 203,-142 157-305,-13 16-26,-1 0 0,0 0 0,0-1 0,0 0 0,7-14 0,-12 17-50,0 3-91,0 4 108,-1-2 1,1 4-202,1-1 243,-1-1 0,0 1 0,1-1 0,-1 1 0,0 0 0,0-1 0,0 1 0,-1 0 0,1 0 0,0 4 0,1 36-111,-1-20 147,1 1 3,3 35-95,-4-52 93,1-1 1,-1 0 0,1 0-1,0 0 1,1 0-1,0 0 1,3 6 0,-5-11 5,0 1 1,-1-1 0,1 0-1,0 0 1,0 0-1,0 0 1,0 0 0,0 0-1,0 0 1,0 0 0,0 0-1,1 0 1,-1-1-1,0 1 1,0 0 0,1-1-1,-1 1 1,0-1 0,1 0-1,-1 1 1,1-1-1,-1 0 1,0 0 0,1 0-1,-1 0 1,1 0 0,-1 0-1,0 0 1,1 0-1,-1 0 1,1-1 0,-1 1-1,0-1 1,1 1-1,-1-1 1,0 1 0,0-1-1,1 0 1,-1 0 0,0 0-1,2-1 1,5-5 35,0-1-1,0 0 1,-1 0 0,9-13-1,-11 14-10,1 0-23,72-91 65,-61 78 14,2 1-1,32-28 1,-40 40-321,-10 7-187,-6 6 106,1 0 289,0-1 0,0 1 1,0 0-1,1 0 0,0 0 0,0 0 1,0 1-1,1-1 0,0 1 0,0 0 1,1-1-1,0 1 0,0 0 0,1 0 1,-1 0-1,1 0 0,1 0 1,0 0-1,2 11 0,-3-16 29,1 0 0,-1-1 1,1 1-1,0 0 0,-1 0 0,1-1 0,0 1 1,0 0-1,0-1 0,0 1 0,1-1 0,-1 0 0,0 1 1,1-1-1,-1 0 0,0 0 0,1 1 0,0-1 1,-1-1-1,1 1 0,0 0 0,-1 0 0,1 0 1,0-1-1,0 1 0,-1-1 0,1 0 0,0 1 0,0-1 1,0 0-1,0 0 0,0 0 0,0 0 0,-1 0 1,1-1-1,0 1 0,0-1 0,0 1 0,0-1 0,-1 0 1,1 1-1,0-1 0,-1 0 0,3-2 0,1 0 44,-1-1 0,1 1 0,-1-1 0,0 0 0,0-1 0,-1 1 0,1-1 0,-1 1 0,0-1 0,0 0 0,-1 0 0,4-8 0,-4 6-44,0 0 0,0 0 0,0 0-1,-1-1 1,0 1 0,0 0-1,-1-1 1,0 1 0,-1-9-1,1 14-35,0 1 0,0-1-1,-1 1 1,1-1 0,-1 1 0,1-1-1,-1 1 1,0-1 0,1 1-1,-1-1 1,0 1 0,0 0-1,0 0 1,0-1 0,0 1-1,0 0 1,0 0 0,-1 0-1,1 0 1,0 0 0,-1 0 0,1 1-1,0-1 1,-1 0 0,1 1-1,-3-1 1,-2-1-50,-1 1-1,1 0 1,0 1 0,-1 0-1,-6 0 1,2 0-55,114-9 510,21-1-532,-59 12-99,-63-2 239,1 0-1,-1 0 1,0 0 0,0 1 0,0-1 0,0 1 0,0-1 0,0 1 0,0 0-1,0 0 1,0 0 0,0 0 0,0 0 0,0 0 0,0 0 0,-1 1-1,1-1 1,0 1 0,-1-1 0,1 1 0,-1 0 0,0 0 0,0-1-1,1 1 1,-1 0 0,0 0 0,-1 0 0,1 0 0,0 0 0,0 0 0,0 3-1,1 7 66,-1 0 0,0 0-1,0 0 1,-2 19-1,0-10 251,25-54 736,-15 21-985,1 0 0,19-17-1,-24 25-100,0-1 0,1 1 0,-1 0 0,1 0-1,0 1 1,0 0 0,0 0 0,9-3-1,-12 5 17,0 1 0,0-1 0,0 1 0,0 0 0,1-1 0,-1 1 0,0 1 0,0-1 0,0 0-1,0 1 1,0-1 0,0 1 0,0 0 0,0 0 0,0 1 0,0-1 0,0 0 0,-1 1 0,1 0 0,0-1-1,-1 1 1,5 5 0,2 2 47,-1 1 0,0 1 0,-1 0 0,9 16 0,-10-16 46,1 1-1,1-2 1,8 11-1,-13-18-53,-1 0 0,1 0 0,0-1 0,1 1 0,-1-1 0,0 0 0,1 0 0,-1 0 0,1 0 0,0-1 0,-1 1 0,1-1 0,0 0 0,0 0 0,0-1 0,0 1 0,0-1 0,0 0 0,0 0 0,4 0 0,-4-1-408,0 0 1,0 0-1,0 0 1,0-1-1,0 1 1,-1-1-1,1 0 1,-1 0 0,1 0-1,-1 0 1,0-1-1,6-5 1,9-9-1772</inkml:trace>
</inkml:ink>
</file>

<file path=ppt/ink/ink3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0:40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3968,'-2'0'160,"-20"1"1981,22-1-2095,-1 0-1,1 0 1,0 0-1,0 0 1,0 0-1,0 0 1,-1 0-1,1 0 1,0 0-1,0 0 1,0 1-1,0-1 0,0 0 1,-1 0-1,1 0 1,0 0-1,0 0 1,0 0-1,0 0 1,0 0-1,-1 0 1,1 1-1,0-1 1,0 0-1,0 0 0,0 0 1,0 0-1,0 0 1,0 1-1,0-1 1,0 0-1,0 0 1,0 0-1,-1 1 1,11 5 1981,-1-3-1600,1 0 0,-1 0 0,1-1 0,-1 0 0,15 1 0,50-1 753,-56-2-992,12 0-30,331-5 772,-329 2-2466,-4-1 358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9:57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17 4160,'-4'-14'1333,"3"11"1008,2 9-981,0 0-1104,1 0-1,-1 1 0,-1-1 0,1 0 1,-1 1-1,0-1 0,-1 0 0,-2 12 1,1 8 364,-1 38 727,-3 41-380,5-93-769,2 23 0,0-7 1182,9-31-4420,17-17-2426,-11 8 3242</inkml:trace>
</inkml:ink>
</file>

<file path=ppt/ink/ink3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0:43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70 2496,'0'-5'6406,"0"3"-6364,-20-25 2555,-9 10-1847,6 4-647,19 12-159,0 0 0,1 0-1,-1 0 1,0 0 0,0 1-1,0 0 1,0-1 0,1 1-1,-1 1 1,0-1 0,0 1-1,0-1 1,0 1 0,1 0-1,-6 2 1,7-2 33,-1 1 0,1-1 1,-1 1-1,1-1 0,0 1 0,0 0 1,0 0-1,0 0 0,0 0 0,0 1 1,1-1-1,-1 0 0,1 1 1,-1-1-1,1 1 0,0 0 0,0-1 1,0 1-1,0 0 0,1-1 0,-1 1 1,1 0-1,-1 4 0,0 8 59,1 0 1,0 0-1,3 18 0,-2-27-67,1 19 240,1-1 0,1 0 0,1 1 0,16 43 0,-17-58-64,1 0-1,0 0 0,0 0 1,14 17-1,-17-24-68,0-1 1,0 1-1,0-1 1,1 0 0,-1 0-1,1 0 1,0 0-1,-1 0 1,1 0-1,0-1 1,0 1-1,0-1 1,0 0-1,0 0 1,1 0-1,-1 0 1,0 0-1,0-1 1,1 0-1,-1 1 1,5-2 0,1 0 25,0-1 0,0 0 1,0-1-1,0 0 1,-1-1-1,1 1 1,-1-2-1,0 1 1,0-1-1,0 0 1,12-12-1,4-6 75,41-50-1,-31 33-46,-17 22-224,1 1 0,1 1 0,0 0 0,37-21 0,-52 34 61,1 1 0,-1 0 0,0 1 0,1-1 0,-1 1 0,1-1 0,0 2 0,-1-1-1,1 0 1,7 1 0,-4 0 37,0 1 0,0-1 0,0 2-1,-1-1 1,15 5 0,-6-2 54,-8-3 185,-8-1-226,0 0 0,0 0-1,0 0 1,0 0-1,0 0 1,0 0 0,0 0-1,0 0 1,0 0-1,1 0 1,-1 0 0,0 0-1,0 0 1,0 0-1,0 0 1,0 0 0,0 0-1,0 0 1,0 0 0,0 0-1,0 0 1,0-1-1,0 1 1,0 0 0,0 0-1,1 0 1,-1 0-1,0 0 1,0 0 0,0 0-1,0 0 1,0 0-1,0 0 1,0 0 0,0 0-1,0 0 1,0 0-1,0 0 1,0-1 0,0 1-1,0 0 1,0 0-1,0 0 1,0 0 0,0 0-1,0 0 1,0 0-1,0 0 1,0 0 0,0 0-1,0 0 1,0 0-1,0 0 1,0-1 0,0 1-1,0 0 1,-2-3 40,0-1 0,-1 1 0,1 0 0,0 0 0,-1 0 0,0 0 0,0 0 0,0 1 0,0-1 0,0 1 0,0 0 0,-6-3 0,7 4-95,-1 0 1,1 1 0,-1-1 0,0 1-1,1-1 1,-1 1 0,0 0-1,1 0 1,-1 0 0,0 0-1,1 1 1,-1-1 0,1 1-1,-1 0 1,1-1 0,-1 1-1,1 0 1,-1 1 0,-3 1-1,-1 2 27,1-1 0,0 1-1,0 0 1,0 0-1,0 1 1,1-1 0,0 1-1,0 1 1,1-1-1,-1 1 1,1-1-1,1 1 1,-1 0 0,1 1-1,1-1 1,-1 0-1,1 1 1,1 0-1,-1-1 1,1 1 0,1 0-1,-1 0 1,1 0-1,1-1 1,-1 1-1,1 0 1,1 0 0,-1-1-1,1 1 1,1-1-1,-1 1 1,1-1-1,1 0 1,4 9 0,-7-15 53,0 1 0,0-1 0,0 1 1,0-1-1,0 0 0,0 0 1,0 1-1,0-1 0,1 0 0,-1 0 1,0 0-1,1 0 0,-1-1 1,1 1-1,-1 0 0,1-1 0,-1 1 1,1-1-1,-1 1 0,1-1 1,0 1-1,-1-1 0,1 0 1,0 0-1,-1 0 0,1 0 0,-1 0 1,1 0-1,0-1 0,-1 1 1,1-1-1,-1 1 0,1-1 0,0 1 1,-1-1-1,0 0 0,1 0 1,-1 1-1,1-1 0,-1 0 1,0 0-1,2-2 0,1-2 43,0 0 0,0 0-1,-1 0 1,0-1 0,0 1-1,0-1 1,2-9 0,13-45-14,-14 44-20,2-11-827,5-47 0,-6 104 788,1 0 0,2 0 0,19 47 0,-27-75 29,1 0-1,0 0 1,0-1-1,0 1 1,0 0 0,0-1-1,0 1 1,0-1-1,0 1 1,1-1-1,-1 0 1,0 1-1,3 0 1,-3-1-8,-1-1 0,1 0 1,0 0-1,0 1 0,0-1 0,0 0 0,0 0 1,0 0-1,0 0 0,0 0 0,0 0 0,0-1 1,0 1-1,0 0 0,-1 0 0,1-1 0,0 1 1,0 0-1,0-1 0,0 1 0,0-1 0,-1 1 1,1-1-1,0 1 0,0-1 0,-1 0 0,1 1 1,0-2-1,4-4 35,0 1 1,0-1 0,-1 0 0,6-12-1,12-16 63,-8 15-163,-7 9 24,1 0 1,0 0 0,1 1-1,15-13 1,-19 17-27,-3 4 0,0-1 0,0 0 0,1 1 0,-1 0 1,0-1-1,0 1 0,4-1 0,-5 2 25,0 0 0,-1 0 1,1 0-1,0 0 0,0 0 0,-1 0 0,1 0 1,0 0-1,0 0 0,-1 0 0,1 1 0,0-1 1,0 0-1,-1 1 0,1-1 0,-1 0 0,1 1 1,0-1-1,-1 1 0,1-1 0,-1 1 0,1-1 1,-1 1-1,1 0 0,-1-1 0,1 1 0,-1-1 1,0 1-1,1 0 0,-1-1 0,1 2 0,1 6-22,1 0-1,-1 1 1,0-1-1,-1 1 0,1-1 1,-2 1-1,1-1 1,-2 14-1,1-8 162,0 78 680,9-105-156,-2 4-513,11-17-4,35-49-93,-46 66-100,1 0 0,1 0 0,-1 1 0,1 0 0,14-9 0,-22 16 40,0 0 0,1 0-1,-1 1 1,0-1-1,0 1 1,0-1 0,1 1-1,-1-1 1,0 1-1,1 0 1,-1 0 0,0-1-1,1 1 1,-1 0-1,0 0 1,1 0 0,-1 0-1,0 1 1,1-1-1,-1 0 1,0 1 0,1-1-1,-1 1 1,0-1-1,0 1 1,0-1 0,1 1-1,-1 0 1,0 0-1,0-1 1,0 1 0,0 0-1,0 0 1,0 0-1,0 0 1,-1 0 0,1 0-1,1 3 1,3 4 18,-1 0 1,0 1 0,-1 0-1,4 14 1,-2-10 26,19 49 91,-21-56-56,0 0 1,1 0-1,0 0 0,0-1 1,0 0-1,0 1 0,8 6 1,-10-11-31,0 0 1,0 0 0,-1 0-1,1 0 1,0 0 0,0-1-1,0 1 1,0-1-1,0 1 1,0-1 0,0 1-1,0-1 1,0 0 0,0 0-1,0 0 1,0-1 0,0 1-1,0 0 1,0-1 0,0 1-1,0-1 1,0 1-1,0-1 1,0 0 0,0 0-1,0 0 1,-1 0 0,4-3-1,1 0 10,0-1 0,0 0 0,0 0 0,-1-1 0,0 0 0,7-9 0,-9 10-45,0-1 0,0 0 1,-1 1-1,1-1 0,1-10 1,2-14-3719,-2 19 1789</inkml:trace>
</inkml:ink>
</file>

<file path=ppt/ink/ink3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0:46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1 670 3328,'3'3'7027,"-3"-3"-6918,3-5 206,0 1-1,0-1 1,-1 0 0,1 0 0,-1 0 0,0 0 0,2-11 0,2-2 248,8-20 52,2 1 0,40-67 1,-38 72-480,-2-1 0,-1 0 0,20-70 0,-26 72-70,-2-1 0,-1 1 0,-1-1 0,0-64 0,-6 93-418,-2 8 172,-2 8 78,-19 82-262,-33 147 258,51-206 225,2 0 0,2 0-1,2 53 1,4-14 1566,-3-78-1530,0 0-1,0 1 1,0-1 0,1 1-1,-1-1 1,4-2-1,-1-3 49,20-34 162,-15 23-344,2 1 0,0 0 0,15-18-1,-17 25-91,-3 4 9,-1 0 1,1 0-1,1 1 0,-1 0 0,1 0 1,0 0-1,11-5 0,-14 10 9,1 1 0,-1-1-1,1 1 1,-1 0 0,1 1 0,-1-1-1,1 1 1,-1 0 0,7 2-1,-4-1 27,28 7-54,-22-5 188,0 0 0,0-1 0,1-1-1,-1 0 1,19-1 0,-28-1-64,0 0-1,-1-1 1,1 1 0,0-1-1,-1 0 1,1-1 0,-1 1-1,1 0 1,-1-1 0,0 0-1,0 0 1,1 0 0,-1 0-1,-1 0 1,1-1 0,0 1-1,0-1 1,-1 0 0,0 0-1,1 1 1,-1-2 0,0 1-1,-1 0 1,3-5 0,-1 2-17,-1 1-1,-1-1 1,1 0 0,1-8 0,-3 12-54,1 0 0,-1 0 1,0 0-1,0 0 0,0 0 1,0 0-1,0 0 0,0 0 1,-1 0-1,1 0 0,-1 0 1,1 0-1,-1 1 0,0-1 1,0 0-1,-1-2 0,2 3 13,-1 1-1,1 0 1,-1-1-1,1 1 1,0 0-1,-1 0 1,1-1-1,-1 1 1,1 0-1,-1 0 0,1 0 1,-1-1-1,1 1 1,-1 0-1,1 0 1,-1 0-1,1 0 1,-1 0-1,1 0 1,-1 0-1,1 0 1,-1 0-1,1 1 0,-1-1 1,1 0-1,-1 0 1,1 0-1,-1 0 1,1 1-1,-1-1 1,1 0-1,0 0 1,-1 1-1,1-1 1,-1 0-1,1 1 0,0-1 1,-1 1-1,1-1 1,-1 1-1,-15 20-261,13-16 146,-1 0 115,1 0 1,0 0-1,0 0 0,0 1 1,1-1-1,-1 1 0,1-1 1,1 1-1,-1 0 0,1 0 1,0 0-1,0 0 0,1 11 1,0-13 52,0 0 1,1-1 0,0 1-1,0 0 1,0 0-1,0 0 1,0 0 0,1-1-1,0 1 1,-1-1-1,1 1 1,1-1 0,-1 0-1,0 0 1,1 0-1,0 0 1,0 0 0,-1 0-1,2-1 1,-1 1-1,6 3 1,-6-4 22,0-1 1,0 1-1,1 0 0,-1-1 0,0 0 1,1 0-1,-1 0 0,1 0 0,-1 0 1,1-1-1,-1 1 0,1-1 1,-1 0-1,1 0 0,0-1 0,-1 1 1,1-1-1,-1 1 0,7-3 0,5-2 64,-9 4-86,-1-1 0,1 0 0,-1 0-1,1 0 1,-1-1 0,0 1 0,0-1 0,6-6-1,8-9-1367,-6 6-2315,-5 4 1517</inkml:trace>
</inkml:ink>
</file>

<file path=ppt/ink/ink3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0:50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12 672 3808,'-3'-2'540,"-6"-1"957,37 2 2223,-18 0-3287,1 0 1,-1-1-1,0 0 0,1-1 1,17-7-1,-14 3 130,-4 3-218,-1-1 0,0 0 0,0 0-1,10-9 1,-17 12-321,0 1 1,-1-1-1,1 0 1,0 0-1,-1 0 0,1 0 1,-1 0-1,1-1 1,-1 1-1,0 0 0,0-1 1,0 1-1,0 0 0,-1-1 1,1 1-1,-1-1 1,1 1-1,-1-1 0,0 0 1,0 1-1,0-1 0,-1-2 1,1 3-58,0 1 0,-1 0 0,1-1 0,-1 1 0,1-1 0,-1 1 0,1 0 1,-1-1-1,0 1 0,0 0 0,0-1 0,1 1 0,-1 0 0,0 0 0,-1 0 0,1 0 0,0 0 0,0 0 1,0 0-1,-1 1 0,1-1 0,0 0 0,-1 0 0,1 1 0,0-1 0,-1 1 0,1 0 0,-1-1 0,1 1 1,-1 0-1,1 0 0,-1 0 0,1 0 0,-3 0 0,0 0-92,0 1 0,0-1 0,-1 1 0,1 0 1,0 0-1,1 0 0,-1 1 0,0 0 0,0-1 0,1 1 0,-6 4 0,5-4 94,1 1 0,0 0 0,0 1 1,0-1-1,0 0 0,0 1 0,1 0 0,-1-1 0,1 1 0,0 0 0,-1 4 0,2-5 54,0-1 1,1 1-1,-1-1 0,1 1 0,0-1 1,-1 1-1,1-1 0,1 1 0,-1-1 1,0 1-1,0-1 0,1 1 1,0-1-1,-1 1 0,1-1 0,0 0 1,0 1-1,0-1 0,1 0 0,2 4 1,0 1 106,1-1 0,0-1 0,0 1 0,0-1 0,1 0 0,0 0 1,0 0-1,0-1 0,0 0 0,1 0 0,0-1 0,0 0 0,0 0 0,0 0 1,0-1-1,0 0 0,1-1 0,-1 0 0,1 0 0,-1 0 0,1-1 0,-1 0 1,1 0-1,-1-1 0,1 0 0,-1 0 0,1-1 0,-1 0 0,10-4 0,-4 1-25,0-1 0,-1-1-1,1 1 1,-1-2 0,-1 0-1,1 0 1,14-16 0,-6 5 103,-2-1 0,25-34 0,-37 45-85,0 1-645,-7 21 131,-3 6 337,-1-1 0,-8 19-1,-2 6 58,3 2-49,-45 137 43,43-144 203,-2 0-1,-35 59 1,49-93-195,-1 1 75,1-1 1,-1 1 0,0-1 0,0 0 0,0 1 0,0-2 0,-1 1-1,0 0 1,0-1 0,0 0 0,0 1 0,-9 4 0,12-8-67,0 0 0,0 1 0,1-1 1,-1 0-1,0 0 0,0 1 0,1-1 1,-1 0-1,0 0 0,0 0 0,0 0 1,1 0-1,-1 0 0,0 0 0,0 0 0,0 0 1,1-1-1,-1 1 0,0 0 0,0 0 1,1-1-1,-1 1 0,0 0 0,0-1 0,1 1 1,-1-1-1,0 1 0,1-1 0,-1 1 1,1-1-1,-1 1 0,1-1 0,-1 0 1,1 1-1,-1-1 0,1 0 0,0 0 0,-1-1 1,0 1 10,0-1-1,1 0 1,-1 0 0,1 0 0,-1 0 0,1-1 0,0 1 0,0 0 0,0 0-1,0 0 1,0 0 0,0 0 0,1 0 0,0-2 0,2-3-36,0 0 1,0 1 0,1-1-1,0 1 1,0 0-1,6-6 1,34-34-89,-7 9 121,-4-3-85,34-36 105,-42 52-18,1 1 1,0 1-1,2 2 1,0 0-1,1 2 0,32-15 1,-31 19 75,13-4 74,71-45 0,-109 60-143,0-1-1,-1 0 1,1 0 0,-1 0 0,0-1 0,4-5-1,-6 7-36,0 1 0,-1-1-1,1 0 1,0 0-1,-1 0 1,0-1-1,0 1 1,0 0 0,0 0-1,0-1 1,0-5-1,-1 8-8,0 1 0,0-1-1,0 0 1,0 0 0,0 0-1,0 1 1,0-1 0,0 0-1,-1 1 1,1-1 0,0 0-1,-1 0 1,1 1 0,0-1-1,-1 0 1,1 1 0,-1-1-1,1 1 1,-1-1 0,1 1-1,-1-1 1,1 1 0,-1-1-1,0 1 1,1-1 0,-1 1-1,0-1 1,1 1 0,-1 0-1,0 0 1,1-1 0,-1 1-1,0 0 1,0 0 0,1 0-1,-1 0 1,0 0 0,0 0-1,1 0 1,-1 0 0,0 0-1,0 0 1,1 0 0,-1 0-1,0 1 1,0-1 0,0 0-1,-4 2-49,0-1 0,1 1 1,-1 0-1,1 0 0,-6 3 0,-8 6 9,1 1 0,-18 16 1,31-24 38,-1 0 0,1 1 0,0-1 1,1 1-1,-1 0 0,1 0 1,0 0-1,0 0 0,0 1 0,1-1 1,-4 11-1,6-14 25,-1 0 0,1-1 0,-1 1 1,1 0-1,0 0 0,0 0 0,0 0 0,0 0 0,0-1 0,0 1 1,0 0-1,1 0 0,-1 0 0,1-1 0,-1 1 0,1 0 0,0 0 0,0-1 1,0 1-1,0 0 0,0-1 0,0 1 0,0-1 0,0 0 0,0 1 0,1-1 1,-1 0-1,1 0 0,-1 0 0,1 0 0,-1 0 0,1 0 0,0 0 1,-1 0-1,1 0 0,0-1 0,3 1 0,4 1 80,0 0-1,0-1 1,0-1 0,0 1-1,0-2 1,15-1 0,43-12 422,-42 8-471,10-4 12,51-22 1,-53 18-34,62-16 0,-28 14-43,29-6-52,-88 21 80,-10 2 1,-17 4-28,2 0-103,-3 2-45,-33 16-1,44-18 144,1 0 1,0 0-1,0 1 0,0 0 1,-14 13-1,22-18 34,-1 0 0,0 0 1,0 0-1,0 0 0,1 0 0,-1 0 0,1 0 1,-1 0-1,1 0 0,-1 0 0,1 0 0,-1 0 1,1 0-1,0 0 0,0 0 0,-1 1 0,1-1 1,0 0-1,0 0 0,0 0 0,0 0 0,1 1 1,-1-1-1,0 0 0,0 0 0,1 0 0,-1 0 1,1 0-1,-1 0 0,1 0 0,-1 0 0,1 0 1,0 0-1,-1 0 0,1 0 0,0 0 0,1 1 1,0 0 15,0 0 0,0-1 1,0 1-1,1-1 0,-1 1 1,1-1-1,-1 0 0,1 0 0,-1 0 1,1 0-1,0 0 0,0 0 1,-1-1-1,6 1 0,18-3 153,0-2 0,0 0 0,0-2 0,47-16 0,-59 16-135,0 1 0,0-2 0,-1 0 0,0 0 0,0-1 0,-1-1 0,0 0 1,0-1-1,-1 0 0,0-1 0,-1 0 0,-1 0 0,1-1 0,-2-1 0,0 1 0,0-1 1,8-20-1,96-232 41,-48 132-262,-63 131 153,-1 1 0,1-1 0,0 1 0,-1 0-1,0-1 1,1 1 0,-1-1 0,0 1 0,0-1-1,0 0 1,0 1 0,0-1 0,0 1 0,0-1-1,0 1 1,-1-1 0,1 1 0,-2-3 0,1 4-28,-1 1 1,0 0-1,1-1 1,-1 1-1,1 0 1,-1 0-1,1 0 0,-1 0 1,-1 2-1,-2 3 9,0 0 0,0 0-1,1 0 1,0 1-1,0 0 1,-5 13 0,2-5-30,-3 7 67,2 2-1,0-1 0,2 1 0,-5 30 0,2-7 39,-6 33-64,-6 90 0,21-160 58,-1-1 0,1 0 1,1 0-1,0 1 0,3 13 1,-3-17 7,-1-5-16,0 0-1,0 0 0,0 0 1,0 0-1,1 0 1,-1 1-1,0-1 1,1 0-1,-1 0 0,1 0 1,-1 0-1,1 0 1,-1 0-1,1-1 0,0 1 1,-1 0-1,1 0 1,0 0-1,0 0 0,0-1 1,-1 1-1,1 0 1,0-1-1,0 1 0,0-1 1,0 1-1,0-1 1,0 0-1,0 1 1,0-1-1,3 1 0,8 0 71,1 0-1,-1-1 1,1-1-1,-1 0 0,1 0 1,-1-1-1,16-5 0,4 1 6,11-2-36,0-2-1,65-23 1,-60 11 346,-43 19-390,0 0 1,-1 0 0,1 0-1,-1-1 1,0 1 0,8-9-1,-11 11-14,-1 1-6,0-1-1,1 1 0,-1 0 1,0 0-1,0-1 1,0 1-1,1 0 1,-1 0-1,0-1 1,0 1-1,0 0 1,1-1-1,-1 1 1,0 0-1,0-1 1,0 1-1,0 0 1,0-1-1,0 1 0,0 0 1,0-1-1,0 1 1,0 0-1,0-1 1,0 1-1,0-1 1,0 1-1,0 0 1,0-1-1,-1 1 1,1-1 3,0 1 0,-1-1 0,1 1 1,0 0-1,-1 0 0,1-1 0,-1 1 1,1 0-1,-1 0 0,1-1 0,0 1 1,-1 0-1,1 0 0,-1 0 0,1 0 1,-1 0-1,1 0 0,-1 0 0,1 0 1,-1 0-1,1 0 0,-1 0 0,1 0 1,-1 0-1,1 0 0,-1 0 0,1 0 0,-1 1 1,1-1-1,-1 0 0,1 0 0,0 1 1,-1-1-1,1 0 0,-1 0 0,1 1 1,0-1-1,-1 1 0,1-1 0,-1 1 1,-1 1-44,-34 19-204,-25 16 66,54-32 173,1 0 0,0 1 0,0-1 0,0 1 0,0 0 0,-6 10 0,11-14 23,0-1 0,1 0 1,-1 1-1,0-1 0,1 1 1,-1-1-1,1 1 0,-1-1 1,1 1-1,0 0 0,-1-1 0,1 1 1,0-1-1,0 1 0,0 0 1,0-1-1,1 1 0,-1-1 1,0 1-1,1-1 0,-1 1 1,1 0-1,-1-1 0,1 0 1,0 1-1,0-1 0,1 3 0,0-3 13,-1 1-1,1 0 0,-1-1 0,1 1 0,0-1 1,0 1-1,0-1 0,0 0 0,0 0 1,0 0-1,0 0 0,1 0 0,-1 0 0,0-1 1,0 1-1,1-1 0,-1 0 0,4 1 0,11-2 57,-1 0-1,1-1 0,-1-1 0,0-1 1,27-9-1,76-39 296,-49 21-431,89-26-1,-139 50-55,-11 4 88,12-3-194,-21 6 221,0 0 0,0 0 0,0 0 0,0 0 0,0 0 0,0 0 0,0 0 0,0 0 0,0 0 0,0 0 0,0 0 0,1 0 0,-1 0 0,0 0 0,0 0 0,0 0 0,0 0 0,0 0 0,0 0 0,0 0 0,0 0 0,0 0 0,0 0 0,0 0 0,0 0 0,0 0 0,0 0 0,0 0 0,0 0 0,1 0 0,-1 0 0,0 0 0,0 0 0,0 0 0,0 0 0,0 1 0,0-1 0,0 0 0,0 0 0,0 0 0,0 0 0,0 0 0,0 0 0,0 0 0,0 0 0,0 0 0,0 0 0,0 0 0,0 0 0,0 0 0,0 1 0,0-1 0,0 0 0,0 0 0,0 0 0,0 0 0,0 0-1,0 0 1,0 0 0,0 0 0,-1 0 0,1 0 0,0 0 0,0 0 0,-9 10-100,-1-2 63,-1-1-1,-16 9 1,-2 1-72,13-7 76,2-3 11,2 1-1,-1 1 1,1 0-1,1 1 1,-14 14-1,21-20-1,0 1 0,0 0 0,-4 9 0,7-12 47,0 0-1,0 0 1,0 0-1,1 0 0,-1 0 1,1 0-1,-1 0 0,1 0 1,0 1-1,0-1 1,0 0-1,0 0 0,0 3 1,0-5-13,1 1 0,-1-1 0,0 1 0,0-1 0,0 0 0,1 1 0,-1-1 0,0 0 0,1 1 0,-1-1 1,0 0-1,1 1 0,-1-1 0,1 0 0,-1 0 0,0 1 0,1-1 0,-1 0 0,1 0 0,-1 0 0,0 0 0,1 0 0,-1 1 1,1-1-1,-1 0 0,1 0 0,-1 0 0,1 0 0,-1 0 0,1 0 0,-1-1 0,0 1 0,1 0 0,-1 0 0,1 0 0,-1 0 1,1 0-1,0-1 0,20-8 209,-21 9-211,31-17 281,41-33 0,-39 27-114,-18 12-168,-1 0 1,-1-1-1,0 0 1,0-1-1,14-20 1,-11 11 11,-1-1 1,22-48-1,-7 1-86,-3 0 0,31-127-1,-57 176-138,-1 20 199,0 1-1,0-1 1,0 1-1,0-1 1,0 1 0,0-1-1,0 1 1,0 0-1,0-1 1,0 1-1,0-1 1,0 1 0,0-1-1,-1 1 1,1 0-1,0-1 1,0 1 0,-1-1-1,1 1 1,0 0-1,0-1 1,-1 1 0,1 0-1,0 0 1,-1-1-1,1 1 1,0 0-1,-1 0 1,1-1 0,-1 1-1,1 0 1,0 0-1,-1 0 1,1-1 0,-1 1-1,1 0 1,-1 0-1,1 0 1,0 0 0,-1 0-1,1 0 1,-1 0-1,1 0 1,-1 0-1,1 0 1,-1 1 0,-5 1-51,0 1 0,0 1 1,1-1-1,-1 1 1,1 0-1,0 0 1,0 1-1,0-1 0,1 1 1,-8 10-1,0 3-71,-20 37 0,9-8 117,2 0 0,-24 80 0,42-117 27,0 1 0,1 0 0,1 0 0,-1 0 1,2 0-1,-1 0 0,2 0 0,-1 0 0,2 0 1,2 12-1,-3-17 10,1 0 0,1 0 1,-1 0-1,1-1 0,0 1 0,0 0 0,0-1 1,1 0-1,0 0 0,0 0 0,0-1 1,1 1-1,0-1 0,0 0 0,0 0 1,0 0-1,0-1 0,11 5 0,-6-4 62,0 0 0,1 0 0,0-1 0,0-1 0,0 1 0,0-2 0,0 0 0,1 0 0,-1-1 0,0 0 0,17-3 0,-19 1-507,1 0 1,-1-1-1,0 0 1,14-6-1,-20 8 4,-1 0 0,0-1 0,0 1-1,0 0 1,0-1 0,0 0 0,0 1 0,2-4-1,0 0-910,6-2-953</inkml:trace>
</inkml:ink>
</file>

<file path=ppt/ink/ink3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0:50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5632,'0'-1'475,"0"0"-420,0 1-1,0 0 1,0-1-1,0 1 1,0 0-1,0-1 0,0 1 1,0 0-1,1-1 1,-1 1-1,0 0 1,0 0-1,0-1 0,0 1 1,1 0-1,-1-1 1,0 1-1,0 0 1,1 0-1,-1 0 0,0-1 1,0 1-1,1 0 1,-1 0-1,0 0 1,1 0-1,-1-1 0,0 1 1,1 0-1,-1 0 1,0 0-1,1 0 1,-1 0-1,0 0 0,1 0 1,-1 0-1,1 0 1,35-8 1361,63-6 0,475 0 413,-460 15-2046,-68-2-3422,-34 1 2018</inkml:trace>
</inkml:ink>
</file>

<file path=ppt/ink/ink3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0:50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18 5056,'-43'-10'2304,"31"10"-2016,4 0 768,8-4-928,4 1-128</inkml:trace>
</inkml:ink>
</file>

<file path=ppt/ink/ink3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0:56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39 675 2240,'0'0'22,"0"0"-1,0 0 1,0 0-1,-1 0 1,1 0-1,0 0 1,0 0 0,-1 0-1,1 0 1,0 0-1,0 0 1,0 0-1,0 1 1,-1-1 0,1 0-1,0 0 1,0 0-1,0 0 1,-1 0-1,1 0 1,0 0 0,0 1-1,0-1 1,0 0-1,0 0 1,0 0-1,-1 0 1,1 1 0,0-1-1,0 0 1,0 0-1,0 0 1,0 1-1,2 5 5715,6-19-3021,1 1-2186,0 0 1,-2-1-1,8-14 1,7-12 56,-18 33-530,30-46 273,37-74 0,-48 78-332,87-197-74,-85 194 206,-13 28-66,-12 9-312,0 14 237,0 0 0,0 0 0,0 0 0,0 0 0,0 1 0,-1-1 0,1 0 0,0 0 0,0 0 0,0 0 0,0 0 0,0 0 0,0 0 0,-1 1 0,1-1 0,0 0 0,0 0 0,0 0 0,0 0 0,0 0 1,-1 0-1,1 0 0,0 0 0,0 0 0,0 0 0,0 0 0,-1 0 0,1 0 0,0 0 0,0 0 0,0 0 0,0 0 0,-1 0 0,1 0 0,0 0 0,0 0 0,0 0 0,0-1 0,-1 1 0,1 0 0,0 0 0,0 0 0,0 0 0,0 0 0,0 0 0,0 0 0,-1-1 0,1 1 0,0 0 0,0 0 0,0 0 0,0 0 0,0 0 0,0-1 0,0 1 0,0 0 0,0 0 0,0 0 0,0 0 0,0-1 0,0 1 0,0 0 0,0 0 0,0 0 0,0 0 0,0-1 0,0 1 0,0 0 0,0 0 0,-18 16-279,14-13 280,1-1 0,0 1 0,0 0 0,-5 5 0,-2 6-17,1 1-1,0 0 1,-9 23 0,-17 52-37,12-28 152,-49 100-170,30-70 59,12-15 448,-37 153 0,55-180-253,8-29 66,3-16 14,0 0 0,0-1 1,0 0-1,-3 9 0,10-27 1531,24-53-1105,-18 45-627,2-6 22,2 1-1,0 0 0,27-31 1,-13 28-94,1 1 0,2 2 1,53-35-1,-9 6 29,-58 38 51,-15 14-86,0 0 0,0 0 0,8-5 0,-4 6-167,-4 6-177,-8 19-10,-14 16 183,13-27 209,-1 0-1,-4 15 0,9-23-7,1 0-1,-1 0 1,0 0 0,1 1-1,0-1 1,0 0-1,0 0 1,0 0-1,0 0 1,0 0-1,1 0 1,0 0-1,1 6 1,-1-8 36,-1 0 1,1 0-1,0 0 1,-1 1 0,1-1-1,0 0 1,0 0-1,0 0 1,0-1-1,0 1 1,0 0 0,0 0-1,0 0 1,0-1-1,0 1 1,0 0-1,1-1 1,0 1-1,1 0 19,0 0 0,0-1 0,0 1-1,0-1 1,0 0 0,0 0 0,5-1-1,1 0 39,0-1-1,0 0 1,-1 0-1,13-6 0,6-5-15,-1-1 0,42-31-1,-19 12-42,-33 21-27,-14 10-50,0 0 0,1 0 0,-1 0 0,1 1 0,0-1 0,-1 1-1,5-2 1,-31 39-535,13-20 593,6-9-57,0 0 0,1 0-1,-6 10 1,10-15 37,-1 0 1,0 0-1,0 0 0,1 0 0,0 0 0,-1 0 1,1 1-1,0-1 0,0 0 0,0 0 0,0 0 1,0 0-1,0 0 0,1 0 0,-1 0 0,1 0 1,-1 0-1,2 3 0,-1-4 26,0 0 1,0 0-1,-1-1 0,1 1 1,0 0-1,0-1 0,0 1 0,0 0 1,0-1-1,0 1 0,0-1 1,0 1-1,0-1 0,0 0 0,1 1 1,-1-1-1,0 0 0,0 0 0,0 0 1,0 0-1,0 0 0,1 0 1,-1 0-1,0 0 0,0-1 0,0 1 1,0 0-1,0-1 0,0 1 1,1-1-1,3 0 40,-1-1 0,0 0 0,0 1 0,0-1 0,-1-1 1,1 1-1,6-5 0,-6 3-25,1-1 0,-1 1 0,0-1 0,0 0-1,-1 0 1,1 0 0,4-10 0,-7 12-32,0 1 0,0-1-1,-1 0 1,1 0-1,-1 1 1,1-1 0,-1 0-1,0 0 1,0 0 0,-1 1-1,1-1 1,0 0-1,-1 0 1,0 0 0,1 1-1,-1-1 1,0 0-1,-1 1 1,0-4 0,0 4-40,1 0 0,-1-1 0,0 1 0,0 0-1,0 0 1,0 0 0,0 1 0,0-1 0,-1 0 0,1 1 0,0-1 0,-1 1 0,-3-2 0,5 3 1,-1-1 0,0 0-1,0 1 1,0-1 0,1 1 0,-1 0-1,0-1 1,0 1 0,0 0 0,0 0-1,0 0 1,0 0 0,1 1 0,-1-1 0,0 0-1,0 1 1,0-1 0,1 1 0,-4 1-1,53-11 370,-38 7-318,114-22 0,-99 21-42,0 0-1,50 3 1,-72 0 17,0 0 0,0 1 0,-1-1 1,1 1-1,0 0 0,0 0 0,-1 0 0,1 0 0,0 0 0,-1 1 0,1-1 0,-1 1 1,0-1-1,1 1 0,-1 0 0,0 0 0,0 0 0,0 0 0,0 1 0,-1-1 0,1 0 1,-1 1-1,1-1 0,-1 1 0,0 0 0,0-1 0,0 1 0,0 0 0,-1 0 0,1 0 1,-1-1-1,1 1 0,-1 0 0,0 0 0,0 0 0,0 0 0,-1 0 0,1 0 0,-1-1 1,1 1-1,-1 0 0,0 0 0,0-1 0,0 1 0,-1 0 0,1-1 0,-2 3 0,-5 4 96,1 0-1,-11 8 1,13-12 883,106-79-684,-98 71-289,16-9-42,-19 12 30,1 0 0,-1 0 0,1 0 0,-1-1-1,1 1 1,0 0 0,-1 0 0,1 0 0,-1 0 0,1 0-1,-1 0 1,1 0 0,-1 1 0,1-1 0,-1 0 0,1 0-1,-1 0 1,1 0 0,-1 1 0,1-1 0,-1 0-1,1 1 1,-1-1 0,1 0 0,-1 1 0,0-1 0,1 0-1,-1 1 1,0-1 0,1 1 0,-1-1 0,0 1 0,1-1-1,-1 0 1,0 1 0,0-1 0,1 2 0,0 4 19,0-1 1,0 1 0,0 0 0,-1 0-1,1 0 1,-2 0 0,1 0 0,-1 0 0,1 0-1,-2 0 1,1 0 0,-1 0 0,1-1-1,-4 7 1,36-38 1284,-19 13-1282,-4 4-77,0 1 0,1 0 0,0 0 0,18-11 0,-25 18 41,-1 1-1,0-1 1,0 1-1,1-1 1,-1 1 0,0-1-1,0 1 1,1 0 0,-1 0-1,0 0 1,1-1-1,-1 1 1,1 1 0,-1-1-1,0 0 1,1 0-1,-1 0 1,0 1 0,0-1-1,1 1 1,-1-1-1,0 1 1,0-1 0,2 2-1,2 2-6,-1-1 1,0 1-1,0 0 0,6 8 0,-7-8 31,0 0-1,0 0 1,1-1-1,-1 0 1,6 5-1,-4-6 69,-1 0-1,1 0 1,0 0-1,-1-1 1,1 1-1,0-1 0,0 0 1,0-1-1,0 1 1,5-1-1,5 0 146,-1-2 0,17-2 0,-18-1-1849</inkml:trace>
</inkml:ink>
</file>

<file path=ppt/ink/ink3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0:58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16 669 3392,'-16'8'6512,"17"-10"-6324,0 1 0,0 0 1,-1 0-1,1 0 0,0 0 1,0 0-1,0 0 0,0 0 1,0 0-1,1 0 0,-1 0 1,0 1-1,0-1 0,2 0 0,1-1 124,24-16 266,114-78 623,-122 80-1194,-2 0-1,0-1 1,-1 0-1,-1-2 1,15-21-1,60-118 246,-38 60 56,-44 81-414,-1-1-1,11-30 0,-19 45-526,-5 7 230,-6 10 154,-2 8 231,2 1 0,0 0 0,1 1 0,2 0 1,-7 29-1,5-19 8,-14 52 16,-22 69 340,44-151-241,1 1 0,0 0 0,0-1 0,0 1 1,1 0-1,-1 0 0,2 9 0,-1-13-54,0 0-1,0 0 1,0 0-1,0 0 1,0 0-1,1 0 1,-1 0-1,0 0 1,1 0-1,-1 0 1,1 0-1,-1-1 1,1 1-1,-1 0 1,1 0-1,-1 0 1,1-1-1,0 1 1,0 0-1,-1-1 1,1 1-1,0 0 1,0-1-1,0 1 1,-1-1-1,1 1 1,0-1-1,0 0 1,0 1-1,0-1 1,0 0-1,0 0 1,0 1-1,0-1 1,0 0-1,0 0 1,0 0-1,0 0 1,0-1-1,0 1 1,0 0-1,1-1 1,4 0 56,0-1 1,0 0 0,0-1 0,-1 0-1,1 1 1,-1-2 0,0 1-1,0-1 1,0 1 0,-1-2-1,1 1 1,-1 0 0,5-7-1,6-8-65,-1-2-1,12-21 0,-22 34 2,53-86-27,72-93 0,-102 157 35,45-41 0,-7 7-222,-48 45 44,-14 15-30,-11 14-146,-8 11 59,-3 1 262,2 1-1,-15 26 0,-175 333 478,191-351-451,7-14 31,2-3 261,-16 24 0,6-21 976,32-33-683,-9 10-570,10-9-66,1 1 1,1 1 0,0 0 0,1 1 0,36-17-1,-51 28-62,0-1 0,0 1 0,-1 0 1,1 0-1,0 0 0,7 0 0,-10 1 56,0 0 1,0 0-1,1 0 1,-1 0-1,0 0 1,0 0-1,0 1 1,1-1-1,-1 0 1,0 1-1,0-1 1,0 1-1,0-1 1,0 1 0,0-1-1,0 1 1,0 0-1,0 0 1,0-1-1,0 1 1,0 0-1,-1 0 1,1 0-1,0 0 1,0 0-1,-1 0 1,1 2-1,9 26-172,-9-22 216,1-1 0,0 0 1,0 0-1,0 0 0,1-1 1,0 1-1,0 0 0,5 5 0,-4-6-4,1-1-1,-1 1 0,1-1 1,9 6-1,-11-8 35,0 0 1,0-1-1,1 0 0,-1 0 0,0 0 1,0 0-1,1 0 0,-1-1 0,0 1 0,7-1 1,-3 0 28,0-1 0,1 1 0,-1-1 0,0-1 0,0 1 0,-1-1 0,1-1 0,0 1 0,-1-1 0,1 0 0,-1-1 0,7-4 0,-5 2-59,0 0-1,0-1 0,-1-1 1,0 1-1,0-1 0,-1 0 1,10-16-1,-11 15-27,-2 6-22,-1 0 0,0-1 1,0 1-1,0-1 0,-1 0 1,1 1-1,-1-1 0,2-7 1,-3 11 10,0 0 0,0-1 0,0 1 0,0 0 1,0 0-1,0 0 0,0-1 0,0 1 0,-1 0 1,1 0-1,0 0 0,0 0 0,0-1 0,0 1 0,0 0 1,0 0-1,0 0 0,-1 0 0,1-1 0,0 1 1,0 0-1,0 0 0,0 0 0,-1 0 0,1 0 0,0 0 1,0 0-1,0 0 0,0 0 0,-1-1 0,1 1 1,0 0-1,0 0 0,0 0 0,-1 0 0,1 0 1,0 0-1,0 0 0,0 0 0,-1 0 0,1 0 0,0 1 1,0-1-1,0 0 0,-1 0 0,1 0 0,0 0 1,0 0-1,0 0 0,-1 0 0,1 0 0,0 0 1,0 1-1,-10 5-264,-2 6 66,-2 1 156,2-1 0,0 1 0,1 1 0,0 0 0,-13 23 0,23-35 58,0 1 0,0-1 0,1 0 0,-1 1 1,1-1-1,-1 1 0,1-1 0,0 0 0,0 1 0,0-1 1,0 1-1,0-1 0,1 1 0,-1-1 0,1 1 0,0-1 1,-1 0-1,1 1 0,0-1 0,1 0 0,-1 0 0,0 0 1,0 0-1,1 0 0,-1 0 0,1 0 0,0 0 0,0 0 1,3 2-1,-2-1 34,1 0 1,0-1 0,0 1 0,0-1-1,0 1 1,0-1 0,1 0-1,-1-1 1,1 1 0,-1-1-1,1 0 1,0 0 0,-1 0-1,10-1 1,-7 0-194,-1-1 0,0-1 1,1 1-1,-1-1 0,0 0 0,11-6 1,-10 5-829,0-1 1,0-1-1,0 1 1,-1-1 0,0 0-1,0-1 1,0 0-1,7-9 1,-5 4-707</inkml:trace>
</inkml:ink>
</file>

<file path=ppt/ink/ink3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0:58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65 4320,'-17'2'536,"11"-2"-256,0 1 0,1 0 0,-1 0 0,-9 3 0,-3 2 207,5 1 2642,47-5-159,29-7-2266,0-2 0,61-16 0,119-23-2709,-187 39 544</inkml:trace>
</inkml:ink>
</file>

<file path=ppt/ink/ink3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1:03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1 635 2720,'-1'0'6533,"2"-5"-6041,-1 0 1,1 0-1,0 0 1,0 1-1,1-1 1,-1 1-1,1-1 0,3-4 1,8-8-215,1 1 0,1 0 1,1 1-1,0 1 0,26-17 0,-22 16-313,0 1-1,2 1 1,-1 1-1,2 1 0,45-16 1,-67 26 32,1 1-1,-1 0 1,1-1-1,0 1 1,-1 0 0,1 0-1,-1 0 1,1 0 0,0 0-1,-1 0 1,1 1 0,0-1-1,-1 1 1,1-1 0,-1 1-1,1-1 1,1 2 0,-2-1-2,0 0 0,0-1-1,0 1 1,0 0 0,0 0 0,-1 0 0,1 0 0,0 0 0,-1 0 0,1 0 0,-1 0 0,1 0 0,-1 0 0,1 0 0,-1 0 0,0 0 0,0 1 0,1-1 0,-1 0 0,0 0-1,0 0 1,0 1 0,0-1 0,-1 2 0,0 4-24,-1 0 1,0 0-1,0 0 0,0 0 1,-1 0-1,0-1 0,-7 11 0,-33 42 291,22-32 32,13-17-261,1-2 822,16-12 96,88-51 98,7-5-1052,-96 55-68,-3 1-43,0 0 0,0 1 0,1 0 1,-1 0-1,1 0 0,0 1 0,11-3 0,-17 5 102,1 0 0,0 0 0,-1 0 0,1 0 0,0 0 0,0 0-1,-1 1 1,1-1 0,0 0 0,-1 1 0,1-1 0,0 0 0,-1 1-1,1-1 1,0 1 0,-1-1 0,1 1 0,-1-1 0,1 1 0,-1-1-1,1 1 1,-1 0 0,0-1 0,1 1 0,-1 0 0,0-1 0,1 1 0,-1 0-1,0-1 1,0 1 0,0 0 0,1 0 0,-1-1 0,0 1 0,0 1-1,2 31 91,-2-30-76,0 22 9,-1-14 22,1 1-1,0 0 1,1-1 0,0 1-1,1 0 1,0-1 0,6 17-1,-8-27 9,0 0-1,1 0 1,-1 0-1,1 0 1,-1-1-1,1 1 0,-1 0 1,1 0-1,-1-1 1,1 1-1,0 0 1,-1-1-1,1 1 1,0-1-1,0 1 1,-1-1-1,1 1 1,0-1-1,0 1 1,0-1-1,1 1 1,0-1 3,0 0 1,-1 0 0,1 0 0,0 0 0,-1 0 0,1-1 0,0 1-1,-1 0 1,1-1 0,0 1 0,1-2 0,5-2 66,0-1 1,0 1 0,12-11-1,-16 12-77,18-13 122,-2-1 0,0 0 0,21-26 0,-38 39-164,0 0-1,-1 0 1,0 0-1,1-1 1,-2 1-1,1-1 1,1-4-1,-3 7-12,1 1-1,-1-1 0,0 0 1,0 0-1,0 0 0,0 1 1,0-1-1,0 0 0,-1-3 1,1 4-4,0 1 0,-1-1 1,1 0-1,0 1 0,-1-1 0,1 0 1,-1 1-1,1-1 0,-1 0 0,1 1 1,-1-1-1,1 1 0,-1-1 1,0 1-1,1-1 0,-1 1 0,0-1 1,1 1-1,-1 0 0,0-1 1,1 1-1,-2 0 0,-1 0 20,1 0 0,0 0 0,0 0 0,-1 0 1,1 1-1,0-1 0,0 1 0,0-1 0,-1 1 0,1 0 0,0 0 0,0 0 0,0 0 0,0 0 0,0 1 0,1-1 1,-4 3-1,-3 3-97,1-1-1,-10 14 1,13-15 28,0 0 0,1 1 0,0-1-1,0 1 1,0 0 0,1-1 0,0 1-1,-2 7 1,4-9 82,-1-1 0,0 0 0,1 1 0,0-1 0,0 0 0,0 1 0,0-1 0,0 1 0,1-1 0,-1 0-1,1 1 1,0-1 0,0 0 0,0 0 0,1 0 0,2 5 0,-3-6 27,1 1 0,0-1-1,0 0 1,0-1 0,1 1 0,-1 0 0,0-1-1,1 1 1,-1-1 0,0 1 0,1-1 0,0 0-1,-1 0 1,1 0 0,0-1 0,-1 1-1,1-1 1,0 1 0,4-1 0,6 0 49,0-1 1,-1 0 0,15-3-1,-22 3-73,244-56 576,-220 49-615,51-22 0,-72 27 74,0-1 0,-1 0 1,1-1-1,-1 0 0,0 0 1,0 0-1,-1-1 0,0 0 1,0 0-1,11-14 0,-17 19-55,1 0 0,0 0 0,-1 0 0,1 0 0,-1 0 0,1 0 0,-1 0-1,1 0 1,-1 0 0,0 0 0,0 0 0,1-1 0,-1-1 0,0 3 2,0 0 1,-1 0 0,1 0-1,0-1 1,0 1 0,0 0-1,0 0 1,-1 0 0,1-1-1,0 1 1,0 0 0,0 0-1,-1 0 1,1 0 0,0 0-1,0-1 1,-1 1 0,1 0-1,0 0 1,0 0 0,-1 0-1,1 0 1,0 0 0,0 0-1,-1 0 1,1 0 0,0 0-1,0 0 1,-1 0 0,1 0-1,0 0 1,0 0 0,-1 0-1,1 1 1,-4 0-50,-1 0 1,1 1-1,0 0 1,0 0-1,-4 3 1,-16 9-229,6-4 177,1 1-1,-21 17 1,34-25 119,0 1 0,0-1 1,1 1-1,0 0 0,0-1 1,0 1-1,0 1 0,0-1 1,1 0-1,0 1 0,0-1 0,0 1 1,0 0-1,-1 9 0,3-11 4,-1 1 0,1 0-1,0-1 1,1 1 0,-1 0-1,1-1 1,-1 1 0,1 0-1,0-1 1,0 1-1,1-1 1,-1 0 0,3 5-1,-3-6 1,0-1 0,0 0-1,0 1 1,0-1 0,0 0-1,0 0 1,1 0 0,-1 0-1,0 0 1,0 0 0,1 0-1,-1-1 1,1 1 0,-1 0-1,1-1 1,-1 1 0,1-1-1,-1 1 1,1-1 0,-1 0-1,1 0 1,-1 0-1,1 0 1,0 0 0,-1 0-1,1 0 1,-1 0 0,1 0-1,-1-1 1,1 1 0,2-2-1,1 0 33,0-1-1,0 1 0,0-1 0,0 0 0,-1 0 0,0-1 1,1 1-1,-1-1 0,-1 0 0,1 0 0,0-1 1,3-5-1,2-4-35,-1-1 1,11-27-1,-18 31-372,-2 10-40,-2 6 184,-15 43 43,-13 55 0,-3 12 188,27-95-21,-7 21-3,-37 76 0,45-106 67,0-1-1,0 0 0,-1 0 0,-1-1 0,1 0 1,-1 0-1,-1-1 0,0 0 0,0 0 1,0-1-1,-1 0 0,-13 6 0,21-12-9,-1 0-1,1 0 0,-1 0 0,0 0 1,1 0-1,-1-1 0,0 0 0,0 1 1,1-1-1,-1 0 0,0 0 0,0 0 0,0-1 1,1 1-1,-1-1 0,0 1 0,0-1 1,-2-1-1,3 1-41,0 0 0,0 0 0,1 0 0,-1-1 0,0 1 1,1 0-1,-1-1 0,1 1 0,0-1 0,-1 0 0,1 1 0,0-1 1,0 0-1,0 0 0,0 0 0,0 1 0,1-1 0,-1 0 0,0 0 0,1 0 1,0 0-1,-1-1 0,1 1 0,0-4 0,0 2-2,1-1-1,0 0 1,0 1 0,0-1 0,0 1-1,0-1 1,1 1 0,0-1-1,0 1 1,0 0 0,1 0-1,-1 0 1,1 0 0,3-3 0,3-3-2,1 1 0,0 0 0,20-14 0,78-59-197,-45 33 111,85-50 0,-59 52 199,98-38 0,-164 77-61,47-22 76,-64 27-138,0-1 0,0 1 0,-1-1 0,1 0 0,-1-1 0,0 1 0,0-1 0,6-8 0,-11 13 3,0 0 0,0 0 0,0 0 1,0 0-1,1 0 0,-1 0 0,0 0 1,0 0-1,0 0 0,0 0 0,0 0 0,0 0 1,0 0-1,0-1 0,0 1 0,0 0 1,0 0-1,0 0 0,0 0 0,0 0 0,0 0 1,0 0-1,0 0 0,0 0 0,0 0 1,0 0-1,0-1 0,0 1 0,0 0 0,0 0 1,0 0-1,0 0 0,0 0 0,0 0 1,0 0-1,0 0 0,0 0 0,0 0 1,0 0-1,0-1 0,0 1 0,0 0 0,0 0 1,0 0-1,0 0 0,0 0 0,-1 0 1,1 0-1,0 0 0,0 0 0,0 0 0,0 0 1,0 0-1,0 0 0,0 0 0,0 0 1,-7 1-140,-10 4 16,-9 4 67,-7 3-50,1 0-1,-46 27 1,70-35 115,1 1-1,-1 0 1,1 0 0,1 0-1,-1 1 1,1 0 0,0 0-1,0 1 1,1 0 0,0 0-1,0 0 1,0 0 0,1 1-1,1 0 1,-6 13 0,8-19 22,1 1 0,-1 0 0,1 0-1,-1 0 1,1 0 0,0 0 0,0 0 0,1 5 0,-1-7-16,0-1 0,1 1 0,-1 0 1,0-1-1,0 1 0,1 0 0,-1-1 0,1 1 0,-1 0 0,0-1 1,1 1-1,-1-1 0,1 1 0,-1-1 0,1 1 0,0-1 0,-1 1 1,1-1-1,-1 0 0,1 1 0,0-1 0,-1 0 0,1 1 0,0-1 1,0 0-1,-1 0 0,1 0 0,0 0 0,0 0 0,-1 0 0,1 0 1,0 0-1,-1 0 0,1 0 0,0 0 0,0 0 0,1-1 0,6-1 104,0 0 0,0-1-1,0 0 1,0 0 0,0-1-1,12-8 1,41-34 88,-41 30-176,8-6-7,-2-2 0,0 0-1,24-32 1,-47 52 0,8-8-409,-9 12 64,-3 7 20,-2 2 263,1 1 0,-1-1 0,2 1 0,-1-1 0,1 13 1,1-19 53,0 0 0,0 0 0,1 0 0,-1 0 0,1 0 0,0 0 0,0-1 1,0 1-1,2 4 0,-2-5 18,0-1 1,-1 0-1,1 0 1,1 1-1,-1-1 1,0 0-1,0 0 1,0 0-1,1 0 0,-1 0 1,0 0-1,1-1 1,-1 1-1,0 0 1,1-1-1,-1 1 1,1-1-1,-1 0 1,3 1-1,-2-1-5,1 0 1,-1 0-1,0 0 0,0 0 0,0-1 1,1 1-1,-1-1 0,0 1 1,0-1-1,0 0 0,0 0 0,0 0 1,0 0-1,2-1 0,25-21 128,-25 19-124,28-24 5,-2-1 0,-1-1-1,-1-2 1,-2 0 0,-2-2 0,28-49-1,28-74 202,-67 130-324,-2 4-6,0 0 0,7-28 0,-18 49 64,1 0 0,-1 0 0,0 0 0,1 0-1,-1 0 1,0 0 0,-1-4 0,1 6 21,0 0 1,0 0-1,0-1 1,0 1-1,0 0 0,0 0 1,0-1-1,0 1 1,-1 0-1,1 0 1,0-1-1,0 1 0,0 0 1,0 0-1,-1 0 1,1-1-1,0 1 0,0 0 1,-1 0-1,1 0 1,0 0-1,0-1 1,0 1-1,-1 0 0,0 0-7,1 0 0,-1 0-1,0 0 1,1 0 0,-1 0-1,0 0 1,1 1-1,-1-1 1,1 0 0,-1 0-1,0 0 1,1 1-1,-1-1 1,1 0 0,-2 1-1,-2 2 3,1 0 1,-1 1-1,1-1 0,-1 0 0,1 1 0,0 0 0,0 0 0,1 0 0,-3 5 0,-3 5 16,-8 26-1,-11 45-217,-22 115-1,45-185 221,2 0 1,0 1-1,0-1 0,2 1 0,0-1 1,4 29-1,-4-43 27,0 1-1,1 0 0,-1 0 1,1-1-1,-1 1 1,1 0-1,0-1 1,0 1-1,0 0 1,0-1-1,0 1 1,0-1-1,0 0 1,1 1-1,-1-1 1,0 0-1,1 0 1,-1 1-1,1-1 1,-1-1-1,1 1 1,-1 0-1,1 0 0,0 0 1,0-1-1,-1 1 1,1-1-1,0 0 1,0 1-1,0-1 1,-1 0-1,1 0 1,0 0-1,0 0 1,0 0-1,2-1 1,6-1 69,0 0 0,0-1 0,-1 0 0,1 0 1,9-6-1,-1 0-124,-1-1 0,-1-1 0,0-1 0,0 0 1,-1-1-1,17-19 0,-2 3-225,-29 29 241,-1-1 0,0 1 0,1-1 1,-1 1-1,1-1 0,-1 1 0,1 0 1,-1-1-1,1 1 0,-1 0 0,1-1 1,-1 1-1,1 0 0,-1 0 0,1-1 1,-1 1-1,1 0 0,0 0 0,-1 0 0,1 0 1,-1 0-1,1 0 0,0 0 0,0 0 1,0 0-3,-1 1 0,0-1 0,1 1 0,-1-1 0,1 1 0,-1-1 1,0 1-1,0-1 0,1 1 0,-1-1 0,0 1 0,0-1 0,0 1 0,0 0 1,0-1-1,0 1 0,1-1 0,-1 1 0,-1 0 0,-3 32-189,-7 9 109,7-29 89,0-1 0,-2 22 0,5-31-39,1 2 84,-1-1 0,1 0 0,0 1 0,1 7 0,-1-12-25,0 1 0,0-1 0,0 0 0,0 1 1,1-1-1,-1 1 0,0-1 0,0 0 1,0 1-1,0-1 0,1 0 0,-1 1 1,0-1-1,1 0 0,-1 1 0,0-1 0,0 0 1,1 1-1,-1-1 0,1 0 0,-1 0 1,1 1-1,0-1 14,-1 0 0,1 0 0,0 0 1,0 0-1,-1 0 0,1 0 0,0-1 0,0 1 0,-1 0 1,1 0-1,0-1 0,0 1 0,-1 0 0,1-1 0,0 1 1,-1-1-1,2 0 0,13-11 82,-1-1-1,0 0 1,-1-1-1,0 0 1,17-26-1,-13 17-222,2 2-396,-19 38-92,-4 8 675,2 0-1,0 27 1,2-51-70,0-1 0,0 1 0,0-1 0,0 1-1,0-1 1,0 1 0,0-1 0,0 1 0,0-1 0,0 1 0,0-1 0,0 1 0,0-1 0,1 1 0,-1-1 0,0 0 0,0 1 0,1-1 0,-1 1 0,0-1 0,0 0 0,1 1 0,-1-1 0,0 1 0,1-1 0,-1 0 0,1 0 0,-1 1 0,0-1 0,1 0 0,-1 0-1,1 1 1,-1-1 0,1 0 0,-1 0 0,1 0 0,-1 0 0,1 0 0,-1 0 0,1 0 0,-1 0 0,2 0 0,1 0 58,1-1 0,0 0 0,-1 0 0,1-1 0,3-1 0,0 0-77,65-31 298,-14 5-311,10-7 90,-39 20-231,-28 15 146,0 1 0,0 0 0,0-1 0,0 1 0,0 0 0,0-1 1,0 1-1,0 0 0,0 0 0,0 0 0,0 0 0,0 0 0,0 0 0,0 0 0,0 0 0,0 0 0,0 0 0,0 1 1,-1-1-1,1 0 0,0 1 0,0-1 0,2 2 0,0 0-24,0 1 0,0-1 1,0 1-1,4 5 0,8 7 133,-10-11-62,0 0-1,0 0 1,1-1 0,0 0-1,-1 0 1,1 0 0,0 0-1,1-1 1,-1 0 0,0-1-1,1 1 1,-1-1 0,1-1-1,-1 1 1,1-1 0,-1 0-1,13-2 1,-15 1-8,-1 0 0,1-1 0,-1 1 0,0-1 0,0 0 0,0 0 0,0 0 0,0 0 0,0-1 0,0 1 0,-1-1 0,1 0 0,-1 1 0,0-1 0,1 0 0,1-5 0,0 0-2,0 0 0,0 0 1,-1 0-1,0 0 0,4-18 1,-6 2-158,-1 24 129,0-1 1,0 1 0,0-1-1,0 1 1,0-1-1,0 1 1,0-1 0,0 1-1,0-1 1,-1 1-1,1-1 1,0 1 0,0-1-1,0 1 1,-1 0-1,1-1 1,0 1-1,-1-1 1,1 1 0,0 0-1,-1-1 1,1 1-1,0 0 1,-1-1 0,1 1-1,-1 0 1,1 0-1,-1-1 1,1 1 0,-1 0-1,1 0 1,0 0-1,-1 0 1,1-1-1,-1 1 1,1 0 0,-1 0-1,1 0 1,-1 0-1,0 0 1,1 0 0,-1 0-1,1 1 1,0-1-1,-2 0 1,-1 2-25,-1 0 0,0 0-1,1 0 1,-1 0 0,1 1 0,-1-1 0,1 1-1,-4 4 1,-24 30-149,25-30 152,3-4 26,0 1 0,1 0 0,-1 0 0,1 0 0,-1 1 0,1-1 0,1 1 0,-1-1 1,1 1-1,-1-1 0,1 1 0,0 5 0,1-6 13,0 0 0,0 0 0,0-1 0,1 1 1,-1 0-1,1 0 0,0-1 0,1 1 0,-1 0 0,0-1 0,1 0 1,0 1-1,0-1 0,0 0 0,4 5 0,-1-2 101,0 0 0,0 0 0,1 0 0,9 6-1,-13-10-239,0-1-1,0 0 0,0 0 1,1 0-1,-1 0 0,0 0 1,5 1-1,-5-2-242,-1 0 0,1 0 0,0 0 0,0 0 0,-1 0 0,1 0 0,0 0 0,-1-1 0,1 1 0,0-1 0,-1 1 0,3-2 0,4-2-1534</inkml:trace>
</inkml:ink>
</file>

<file path=ppt/ink/ink3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1:03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18 5408,'-11'-12'2432,"15"12"-992,3 0-992,2 0-320,7 0-96,2 0 160,5 0-128,2 0-288,5 0 128,-7-3-4064,1 1 2272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9:58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449 6 3808,'3'-6'932,"-4"6"-322,1 1-540,-1-1 0,1 1 0,0-1 0,0 1 0,0-1 1,0 1-1,-1-1 0,1 1 0,0-1 0,0 1 0,0-1 0,0 1 1,0-1-1,0 1 0,0-1 0,0 1 0,0-1 0,1 1 0,-1 2 142,1 0 0,-1 0-1,1-1 1,-1 1-1,0 0 1,0 0 0,0 0-1,0 0 1,-1 3-1,-7 31 1166,5-27-950,-1 13 57,-2-1-1,-1-1 1,0 1 0,-2-1-1,0 0 1,-2-1-1,0 0 1,-17 22-1,-66 57 724,76-82-1059,-5 5-36,2 0 0,-37 51 0,12-4-259,-41 85 1,99-166-5966</inkml:trace>
</inkml:ink>
</file>

<file path=ppt/ink/ink3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1:04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6464,'7'0'2944,"25"2"-2560,-5-2 640,8 5-640,39-5-96,8 0-160,8 3 224,-6 4-160,-6 0-800,-8-1 320,1-6-5280,-14 0 3072</inkml:trace>
</inkml:ink>
</file>

<file path=ppt/ink/ink3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1:09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2 715 2560,'-2'2'2389,"6"4"-1514,7 8-726,-9-11 144,2 1-139,-1-1 0,1 1-1,-1-1 1,1 1 0,0-1-1,0 0 1,1 0-1,-1-1 1,1 1 0,-1-1-1,1 0 1,0 0-1,0-1 1,7 2 0,-8-2-48,0-1 0,0 0 0,-1 0 0,1 0 0,0-1 0,0 1 1,-1-1-1,1 0 0,0 0 0,0 0 0,-1 0 0,1-1 0,-1 1 1,0-1-1,1 0 0,-1 0 0,0 0 0,0-1 0,0 1 1,3-4-1,-2 1-15,1 0 0,-1 0 0,0 0 0,0-1 0,0 0 0,-1 1 0,0-1 1,4-12-1,-6 15-54,0-1 0,0 0 0,0 1 0,-1-1 0,1 1 0,-1-1 0,0 0 1,0 1-1,0-1 0,-1 0 0,1 1 0,-1-1 0,0 0 0,0 1 0,0-1 0,-1 1 1,-1-4-1,2 4-76,0 1 0,-1 0 0,1 0 0,0 1 1,0-1-1,-1 0 0,1 0 0,-1 1 1,0-1-1,1 1 0,-1-1 0,0 1 0,0 0 1,0 0-1,0 0 0,0 0 0,0 0 1,0 0-1,-1 0 0,1 1 0,0-1 0,-5 0 1,3 1-41,0 1 0,0 0 0,0-1 0,0 1 0,1 1 0,-1-1 0,0 0 0,0 1 0,1 0 0,-1 0 0,-3 3 0,1-1 34,1 0 1,0 0 0,0 1-1,0 0 1,1 0 0,0 0 0,0 0-1,0 1 1,0 0 0,1-1-1,0 1 1,0 1 0,-2 9-1,2-7 39,0 0 0,1 1-1,1-1 1,-1 1 0,2 0-1,-1-1 1,1 1 0,2 16-1,1-16 67,-1-1-1,2 1 0,-1-1 0,1 0 1,0 0-1,1-1 0,0 1 0,10 11 1,-12-17 7,-1 0 0,1 0 1,0 0-1,0-1 1,0 1-1,1-1 0,-1 0 1,0 0-1,1 0 0,0 0 1,-1-1-1,1 1 0,0-1 1,0 0-1,0 0 0,-1 0 1,1-1-1,0 0 1,6 1-1,-5-2 1,0 1 1,0-1-1,-1 0 1,1 0-1,0-1 0,0 0 1,-1 1-1,1-2 1,-1 1-1,1 0 0,-1-1 1,0 0-1,0 0 1,6-5-1,11-16 103,0 0 0,17-27 0,19-23 4,-35 51-54,48-36-1,-23 20-62,-27 22-37,-2 1 84,0 0 0,29-35 0,-30 27 0,-2 0 1,0 0 0,-2-1 0,15-38 0,-13 21 38,-1-2-1,7-45 1,-17 70-179,-2 1 1,0-1 0,-1 1 0,-1-22 0,0 38 1,0 0 1,0 1-1,0-1 0,0 0 1,-1 0-1,1 0 0,-1 0 1,1 1-1,-1-1 1,0 0-1,0 1 0,0-1 1,1 0-1,-2 1 0,1-1 1,0 1-1,0-1 1,0 1-1,-1 0 0,1 0 1,-1-1-1,1 1 0,-1 0 1,1 0-1,-1 0 0,1 1 1,-1-1-1,0 0 1,0 1-1,1-1 0,-5 0 1,1 1-40,1-1 1,-1 1 0,0 1 0,1-1 0,-1 1-1,1 0 1,-1 0 0,1 0 0,-1 1 0,1-1-1,-7 4 1,3 0 2,1 0-1,-1 0 1,1 1-1,0 0 1,0 1-1,0-1 1,1 1-1,0 1 1,1-1-1,-8 12 1,-2 9-40,-20 48 1,19-31-143,2 1 0,-13 68 0,24-97 204,-2 12 100,1-1 1,1 50-1,3-58-14,2 0 0,0-1-1,1 0 1,0 1 0,13 35 0,-12-44 32,0-1 1,0-1-1,1 1 1,1-1-1,-1 1 1,1-2-1,1 1 1,0-1 0,0 0-1,1 0 1,0-1-1,12 9 1,-15-12-22,0-2 0,0 1 1,1-1-1,-1 1 0,1-1 1,0-1-1,0 1 0,-1-1 0,1 0 1,0-1-1,0 1 0,0-1 1,9-1-1,-7 0 18,0 0 0,-1 0 1,1-1-1,0-1 0,-1 1 0,0-1 1,1 0-1,-1-1 0,12-8 0,-11 7-41,7-5 116,-1 0-1,-1-1 1,24-24 0,-24 20 92,17-28 1,-26 38-174,-2 1 0,1-1 1,-1-1-1,1 1 1,-1 0-1,-1 0 0,1-1 1,-1 1-1,0-1 0,0-7 1,-1 10-77,0 0 0,0 0 0,0 1 0,-1-1 0,1 0 0,-1 1 0,0-1 0,0 0 0,0 1 0,0-1 0,-1 1 0,1 0 0,0-1 0,-1 1 0,0 0 0,-2-3 0,3 4-24,0 0 1,0 1-1,0-1 1,0 0-1,-1 0 1,1 1-1,0-1 1,0 1-1,-1-1 0,1 1 1,0-1-1,-1 1 1,1 0-1,-1 0 1,1 0-1,0 0 1,-1 0-1,1 0 1,-1 0-1,1 0 0,0 0 1,-1 1-1,1-1 1,0 0-1,-1 1 1,1-1-1,0 1 1,0 0-1,-1-1 0,1 1 1,0 0-1,0 0 1,-1 1-1,-4 2 14,0 1 0,1 0 0,0 0 0,0 0 0,0 1-1,0 0 1,1 0 0,0 0 0,0 0 0,1 0 0,0 1 0,0 0 0,0 0-1,1 0 1,0 0 0,0 0 0,1 0 0,0 0 0,0 1 0,1 13 0,0-7 34,1 1 1,1-1 0,0 1-1,1-1 1,1 0 0,0 0-1,11 25 1,-14-36 8,0-1-1,0 1 1,0-1-1,1 0 1,0 1-1,-1-1 1,1 0 0,0 0-1,0 0 1,0 0-1,0 0 1,0-1 0,0 1-1,1-1 1,-1 1-1,1-1 1,3 2-1,-4-3 1,0 0 0,1 1-1,-1-1 1,0 0-1,0 0 1,1 0 0,-1 0-1,0 0 1,1-1 0,-1 1-1,0-1 1,1 1-1,-1-1 1,0 0 0,0 0-1,0 0 1,0 0-1,0 0 1,0-1 0,3-2-1,67-62 431,4-2-524,-31 36 133,2 2 1,1 2 0,60-26-1,-86 42 127,-16 6-140,-6 5-47,0 1-1,0 0 0,0 0 0,0 0 0,0 0 0,0-1 0,0 1 0,0 0 1,0 0-1,0 0 0,-1 0 0,1 0 0,0-1 0,0 1 0,0 0 0,0 0 0,0 0 1,-1 0-1,1 0 0,0 0 0,0 0 0,0 0 0,0 0 0,-1-1 0,1 1 0,0 0 1,0 0-1,0 0 0,0 0 0,-1 0 0,1 0 0,0 0 0,0 0 0,0 0 1,-1 0-1,1 0 0,0 1 0,0-1 0,0 0 0,-1 0 0,-7 0-34,1 1 0,-1 0 0,0 1 0,0 0-1,0 0 1,1 0 0,0 1 0,-14 6 0,6 0-12,-1 1 1,-25 21-1,32-24 36,1 1 1,1 0-1,0 0 0,0 0 0,0 1 0,1 0 1,0 1-1,-7 16 0,11-22 17,0 0 0,1 0-1,-1 1 1,1-1 0,0 0 0,0 1-1,1-1 1,-1 1 0,1-1 0,0 1-1,0-1 1,1 0 0,-1 1 0,1-1-1,0 1 1,0-1 0,0 0 0,1 0-1,0 1 1,-1-1 0,1 0 0,1-1-1,-1 1 1,4 5 0,-4-7 17,1 0 1,0 1-1,-1-1 0,1 0 1,0-1-1,0 1 1,0 0-1,0-1 0,1 1 1,-1-1-1,0 0 1,0 0-1,1-1 0,-1 1 1,1-1-1,-1 1 1,1-1-1,-1 0 0,0 0 1,1-1-1,-1 1 0,5-1 1,1-1 39,0-1 0,0 1 0,0-2 1,-1 1-1,1-1 0,-1 0 0,9-6 0,3-5 75,0-1 1,-1-1-1,25-30 0,-23 25-36,-1 0-31,-2-1-1,0-1 1,-2-1-1,0 0 1,-2-2-1,20-47 1,43-176 224,-43 127-276,0 4-449,-33 118 394,-1-1 0,0 1 0,0-1 0,1 0 0,-1 1 0,0-1 0,0 1 0,0-1 0,-1 1 0,1-1 0,0 0 1,-1 1-1,1-1 0,-1 1 0,0-3 0,1 4 20,0 0 1,-1 0-1,1-1 1,0 1-1,0 0 1,0 0-1,-1-1 1,1 1-1,0 0 1,-1 0-1,1 0 1,0-1-1,0 1 1,-1 0-1,1 0 1,0 0-1,-1 0 1,1 0-1,0 0 1,-1 0-1,1 0 1,0 0-1,-1 0 1,1 0-1,-1 0 1,0 0 2,0 0-1,0 1 1,1-1 0,-1 1 0,0-1 0,0 1 0,0-1-1,0 1 1,1-1 0,-1 1 0,0 0 0,1 0-1,-2 0 1,-2 5-17,0 0 0,0 0 1,0 0-1,1 0 0,0 1 0,-3 8 0,-10 44-25,10-36 28,-47 296-152,46-264 189,3 0 1,3 67 0,1-114-21,1 5 76,-1 0 0,2 0 0,0 0 1,0-1-1,2 1 0,6 19 1,-10-31-49,1-1 1,-1 1 0,0 0 0,1-1 0,-1 1 0,1 0 0,-1-1 0,1 1 0,-1-1 0,1 1-1,-1-1 1,1 1 0,0-1 0,-1 1 0,1-1 0,0 1 0,-1-1 0,1 0 0,0 0 0,-1 1-1,1-1 1,0 0 0,0 0 0,-1 0 0,1 1 0,0-1 0,0 0 0,0 0 0,-1 0 0,1-1 0,0 1-1,0 0 1,-1 0 0,1 0 0,0 0 0,0-1 0,-1 1 0,1 0 0,0-1 0,-1 1 0,1-1-1,0 1 1,0-1 0,5-3 76,-1-1-1,1 1 1,8-11-1,-12 13-80,129-132 420,-53 58-358,-42 43-410,-39 36 295,1 1-1,-1 0 0,1 0 0,0 0 0,0 1 0,1-1 0,-1 1 0,1-1 0,0 0 0,0 1 0,1 0 0,-1-1 0,1 1 0,1 4 0,0-3 58,0 0 0,1-1 0,0 1 0,1-1 0,-1 0 0,1 1-1,0-1 1,0 0 0,8 8 0,-3-3-44,1-1 1,0-1-1,16 13 0,-23-19 48,1-1-1,0 1 1,0 0-1,0-1 1,1 0-1,-1 0 1,0 0-1,0 0 1,1 0-1,-1-1 1,0 1-1,1-1 1,-1 0-1,1 0 1,-1 0-1,0-1 1,1 1-1,-1-1 1,0 0-1,1 1 1,-1-2-1,5-1 1,5-4 69,0 1-1,-1-2 1,23-17 0,-25 17-98,-8 7 10,3-3 10,1 0-1,-1-1 0,0 1 1,9-11-1,-18 24-110,0 0-1,0 1 1,1-1-1,1 1 1,-4 18 0,5-19 114,0 0 1,1 0 0,0 0 0,0 0 0,1 0 0,0 0 0,1 0 0,0 0 0,6 17 0,-8-25-6,0 0 0,1 0 0,-1 0 1,1-1-1,-1 1 0,1 0 0,-1 0 0,1 0 0,-1 0 1,1 0-1,0-1 0,0 1 0,-1 0 0,1-1 0,0 1 1,0-1-1,0 1 0,0-1 0,0 1 0,0-1 0,0 1 1,1 0-1,0-2 17,-1 1 0,0 0 0,0 0 0,0 0 0,0-1 0,0 1 0,0-1-1,0 1 1,0-1 0,0 1 0,0-1 0,0 0 0,0 1 0,0-1 0,0 0 0,-1 0 0,2 0 0,3-6 71,1 0 1,-2 0-1,1 0 0,3-9 1,-6 12-159,3-5 162,-1-2 0,0 1 0,0 0 0,2-15 0,-5 21-100,0 0 0,0 1 0,-1-1-1,0 0 1,1 0 0,-2 0-1,1 0 1,0 1 0,-1-1 0,1 0-1,-1 0 1,0 1 0,-1-1 0,1 0-1,-3-5 1,3 8-22,-1-1 1,1 1-1,0-1 0,0 1 0,-1 0 0,1 0 1,0-1-1,-1 1 0,1 0 0,-1 0 0,0 0 1,1 1-1,-1-1 0,0 0 0,1 1 0,-1-1 1,0 1-1,0-1 0,0 1 0,0 0 0,1 0 1,-1 0-1,0 0 0,0 0 0,0 0 0,0 0 1,1 1-1,-1-1 0,0 1 0,0-1 0,0 1 1,1 0-1,-1-1 0,0 1 0,1 0 0,-1 0 1,1 0-1,-1 1 0,-1 0 0,0 2 31,-6 6-43,10-10 23,0 0 1,0 0-1,0 0 0,0 0 0,0 0 0,0 0 0,0-1 0,0 1 1,0 0-1,0 0 0,0-1 0,-1 1 0,1-1 0,2 0 0,41-16 98,0 2-1,70-15 0,-99 27-83,47-6-97,-57 9 70,1 0 0,0 0 1,-1 0-1,1 0 0,-1 1 1,1 0-1,0 1 0,8 2 0,-12-3 19,-1 0 0,0-1-1,1 1 1,-1 0-1,0 0 1,0 0 0,0 0-1,0 0 1,0 1-1,0-1 1,0 0 0,0 0-1,0 1 1,0-1-1,-1 0 1,1 1-1,-1-1 1,1 0 0,-1 1-1,1-1 1,-1 1-1,0-1 1,0 1 0,0 0-1,1-1 1,-2 1-1,1-1 1,0 1 0,0-1-1,-1 2 1,-1 7 13,0-1 0,-1 1 1,-7 15-1,4-10 80,2-6-38,3-7-26,0-1-1,0 0 1,1 1 0,-1-1 0,0 1-1,1-1 1,-1 1 0,1-1-1,-1 1 1,1 0 0,0-1 0,0 1-1,0-1 1,-1 1 0,2 0-1,-1-1 1,0 3 0,1-4 1,-1 0 0,1 0 0,-1 0 1,1 0-1,0 0 0,-1 0 0,1 0 0,-1 0 1,1 0-1,-1 0 0,1 0 0,0 0 0,-1-1 1,1 1-1,-1 0 0,1 0 0,-1-1 0,1 1 1,-1 0-1,1-1 0,14-8 218,2-5-107,24-24-1,-30 26-206,1 1-1,0 0 1,1 1-1,21-13 0,-34 22 61,1 1-1,-1 0 0,1-1 1,-1 1-1,1 0 0,-1-1 0,1 1 1,-1 0-1,1 0 0,-1 0 0,1 0 1,-1 0-1,1-1 0,-1 1 0,1 0 1,0 0-1,-1 0 0,1 0 1,-1 0-1,1 1 0,-1-1 0,1 0 1,-1 0-1,1 0 0,-1 0 0,1 1 1,-1-1-1,1 0 0,-1 0 1,1 1-1,-1-1 0,1 0 0,-1 1 1,0-1-1,1 1 0,-1-1 0,0 0 1,1 1-1,-1-1 0,0 1 1,1-1-1,-1 1 0,0-1 0,0 2 1,2 2-12,-1 0 1,0 0 0,-1 0 0,1 9-1,0-3 137,0 2-117,1 1-2,-1-1 0,1 0 0,1 0 0,8 24 0,-8-31-15,-1 1 78,0-1 0,1 1 0,0-1 0,0 0 0,6 9-1,-8-13-31,0 0 0,0 0 0,0 0-1,0 0 1,1-1 0,-1 1 0,0 0-1,0 0 1,0-1 0,1 1-1,-1-1 1,0 1 0,0-1 0,1 0-1,-1 0 1,0 1 0,1-1 0,-1 0-1,0 0 1,1 0 0,-1 0-1,1 0 1,-1-1 0,0 1 0,1 0-1,-1-1 1,0 1 0,0-1 0,1 1-1,-1-1 1,0 1 0,1-2-1,4-2-44,-1 1 0,0-1-1,-1 0 1,1-1 0,-1 1-1,0-1 1,0 0 0,0 0-1,-1-1 1,5-7 0,-5 7-771,0-1 0,0 1 1,-1-1-1,0 0 1,2-8-1,0-7-1125</inkml:trace>
</inkml:ink>
</file>

<file path=ppt/ink/ink3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1:10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46 204 1664,'-5'-2'429,"0"1"0,0-1 0,0 1 0,-1 0 0,1 0 0,-10-1 0,93-4 2944,-51 3-2565,481-77 2648,-204-4-4331,-236 63-346</inkml:trace>
</inkml:ink>
</file>

<file path=ppt/ink/ink3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1:13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0 299 2080,'9'-3'6063,"-6"0"-6601,6-6 1009,0-2 1,0 1-1,-2-1 0,13-21 0,6-10 69,51-73 84,-70 106-575,-1 0 50,1 1 0,14-14 1,-14 13-196,0 3-461,-5 6 542,-1 0 1,0 1-1,0-1 0,0 0 1,0 0-1,0 0 1,0 1-1,0-1 0,0 0 1,0 1-1,0-1 1,1 2-1,3 0 15,1 2 1,-1-1-1,0 1 1,0 0-1,0 0 0,-1 0 1,1 0-1,-1 1 1,0 0-1,4 6 0,-3-2 16,-1-1-1,1 1 1,-2-1-1,1 1 0,-1 0 1,2 12-1,-2-5 78,-1 1 1,0-1-1,-1 1 0,-1 0 1,-1-1-1,0 1 0,-5 22 1,4-33-36,1 0 0,-1 0 0,0 0 1,0-1-1,0 1 0,-1-1 1,0 1-1,0-1 0,0 0 0,-1 0 1,-7 8-1,8-10 69,-1 0 1,1-1-1,-1 0 0,1 1 1,-1-1-1,0 0 0,0-1 1,1 1-1,-1-1 1,0 0-1,-1 0 0,1 0 1,0 0-1,0-1 0,0 1 1,-1-1-1,-4-1 1,3 1-57,-1-1 0,1-1 0,-1 1 0,1-1 0,0-1 0,0 1 0,0-1 1,0 0-1,1 0 0,-1-1 0,-6-4 0,1-1-88,1 0 0,0-1 0,0 0 0,-10-14 0,18 21-25,0 1 0,0-1 0,0 0 0,1 1 0,-1-1 0,1 0 0,0 0 0,0 0 0,0 0 0,0 0 0,1-1 0,-1 1 0,1 0 0,-1 0 0,1-4 0,1 5-16,-1 0 0,1 0 0,-1 0 0,1 0 0,0 0 0,0 0 0,0 1 0,0-1 0,0 0-1,0 0 1,0 1 0,0-1 0,1 1 0,-1-1 0,1 1 0,-1 0 0,1-1 0,-1 1 0,1 0 0,0 0 0,0 0 0,-1 0 0,1 0 0,3 0 0,-1 0 27,-1 0 0,1 0 0,0 1 0,-1-1 1,1 1-1,-1 0 0,1 0 0,0 0 0,-1 1 0,1-1 0,-1 1 0,6 1 0,5 3-105,24 11-1,-18-6 103,-6-4 41,13 5 163,0 0-1,53 13 1,-72-22-140,0-1 0,0 0 0,0 0 0,0-1 0,0 0 0,1 0 0,-1-1 0,0 0 1,0-1-1,0 1 0,0-2 0,-1 1 0,1-1 0,-1 0 0,9-5 0,-2 0 103,-2-1 0,1 0 1,-1-1-1,-1 0 0,11-13 0,-17 18-35,-1 0-1,0 0 1,0 0-1,-1-1 1,1 0-1,-1 1 1,-1-1-1,1 0 0,-1-1 1,0 1-1,0 0 1,-1-1-1,1 1 1,-1-9-1,-1 11-87,0 0 0,-1 1 0,1-1 0,-1 0 0,0 0 0,0 1 0,0-1 0,-1 0 0,1 1 0,-1 0 0,-3-7 1,4 9-59,0 0 1,0-1 0,-1 1 0,1 0 0,0 0-1,0 0 1,0-1 0,-1 1 0,1 0 0,-1 1 0,1-1-1,-1 0 1,1 0 0,-1 1 0,1-1 0,-1 1-1,0-1 1,1 1 0,-1 0 0,0 0 0,1-1 0,-1 1-1,0 0 1,1 1 0,-1-1 0,0 0 0,1 0-1,-3 1 1,1 0 3,0 0-1,0 1 1,0-1-1,1 1 1,-1-1-1,1 1 1,-1 0-1,1 0 1,-1 0-1,1 0 1,0 0-1,0 0 1,0 1-1,-3 3 1,3-1-4,0 0 0,-1-1 0,1 1 0,1 0 0,-1 0 1,1 0-1,0 0 0,-1 8 0,2-7 66,-1 1-1,1-1 1,0 1 0,1-1 0,0 1-1,0-1 1,0 0 0,1 1 0,0-1-1,0 0 1,0 0 0,1 0 0,0 0-1,6 8 1,-7-12-6,0 0 0,0 0 0,0 0-1,0 0 1,1 0 0,-1 0 0,1-1 0,-1 1-1,1-1 1,-1 0 0,1 0 0,0 0 0,0 0-1,0 0 1,0-1 0,-1 1 0,1-1 0,5 0-1,3 0 63,0-1 0,-1 0-1,18-5 1,-28 6-70,77-21 447,85-35 0,-110 37-398,96-32-80,-132 44-61,-13 5 73,-1 1 0,1 0 0,0 0 0,0 0 1,0 0-1,4-1 0,-2 2-88,11-3 428,-16 3-320,0 0 0,0 0 0,0 0 0,0 0 0,0 0 0,0 0 0,0 0 0,0 0 0,0 0 0,0 0 1,0 0-1,0 0 0,0 0 0,0 0 0,0 0 0,0 0 0,0 0 0,0 0 0,0 0 0,0 0 0,0 0 0,0 0 0,0 0 0,0 0 0,0-1 0,0 1 0,-1 0 0,1 0 0,0 0 1,0 0-1,0 0 0,0 0 0,0 0 0,0 0 0,0 0 0,0 0 0,0 0 0,0 0 0,0 0 0,0 0 0,0 0 0,0 0 0,0 0 0,1 0 0,-1 0 0,0 0 0,0 0 0,0 0 0,0-1 1,0 1-1,0 0 0,0 0 0,0 0 0,0 0 0,0 0 0,0 0 0,0 0 0,0 0 0,0 0 0,0 0 0,0 0 0,0 0 0,0 0 0,0 0 0,0 0 0,0 0 0,-11-3 267,-7 0-172,14 1-123,-1 1 0,0 0 0,0 0 0,0 1 0,0-1 0,0 1 1,0 1-1,0-1 0,0 0 0,0 1 0,0 0 0,-8 3 1,-11 4-48,7-3 20,2 1 0,-18 8 1,28-11 43,-1 0 1,1 0 0,0 1-1,0 0 1,0 0 0,1 0-1,-1 1 1,1-1 0,-6 9 0,6-6-11,-1 0 0,1 1 0,0 0 0,1-1 0,-1 2 0,2-1 0,-1 0 0,1 0 0,-2 16 0,4-20 21,0-1 0,0 0 0,0 1-1,0-1 1,0 0 0,1 1 0,0-1-1,0 0 1,0 0 0,0 0-1,0 0 1,0 1 0,1-2 0,0 1-1,-1 0 1,1 0 0,0 0 0,0-1-1,1 1 1,-1-1 0,0 0-1,1 0 1,0 0 0,-1 0 0,1 0-1,0 0 1,6 2 0,-6-3 54,0 0 0,-1 0-1,1 0 1,0 0 0,0 0 0,0-1 0,0 0 0,0 1 0,0-1-1,0 0 1,1-1 0,-1 1 0,0 0 0,4-2 0,-2 0 16,-1 1 1,0-1-1,0 0 1,0 0-1,0-1 1,0 1-1,-1-1 1,7-6 0,1-3 52,-1 0 0,-1 0 0,0-1-1,11-22 1,24-51-240,-46 100-138,2 1-1,0 0 0,3 24 1,-1-29 276,0 0-1,0 0 1,1 0 0,0 0-1,1-1 1,5 11 0,-7-17-3,0 1-1,0 0 1,0-1 0,1 1 0,0-1 0,-1 0 0,1 0 0,0 0 0,0 0 0,1 0 0,-1-1-1,1 0 1,-1 1 0,1-1 0,0 0 0,-1-1 0,6 3 0,-4-4 27,-1 0 0,1 1 0,-1-1 0,1-1 0,0 1 0,-1-1-1,1 1 1,-1-1 0,0-1 0,1 1 0,-1-1 0,0 1 0,6-4 0,7-4 159,26-20 0,-42 29-206,72-57-2533,-28 17-3990,-42 37 5879,16-11-2505</inkml:trace>
</inkml:ink>
</file>

<file path=ppt/ink/ink3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1:15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8 2720,'-1'-2'131,"0"2"-98,1 0 0,0 0 0,0 0 0,0 0 0,-1 0-1,1-1 1,0 1 0,0 0 0,0 0 0,-1 0 0,1 0 0,0-5 3541,-11 37-3301,9-19-87,1 0 0,0 0 0,1 20 0,0-8 371,0-17-288,0 0 0,-1 1 0,-1-1 0,1 0 0,-2 0 0,-4 14 0,5-18-107,0 1 0,0-1 0,0 0 0,0 0 0,-1 0-1,0-1 1,1 1 0,-1-1 0,-1 1 0,1-1 0,0 0 0,-1 0 0,-5 3 0,6-4 26,0-1 1,-1 0 0,1 1-1,-1-1 1,1-1 0,-1 1 0,-6 0-1,-6 0-2860,27 12-6693</inkml:trace>
</inkml:ink>
</file>

<file path=ppt/ink/ink3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1:20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1 598 1472,'0'0'475,"11"0"3604,-4-2-3733,0 0-1,0 0 0,-1-1 0,1 0 0,-1 0 0,0 0 0,0-1 0,9-6 1,4-6 250,19-19 0,-18 15-127,-5 6-322,-2-2-1,1 1 0,-2-2 0,0 0 0,-1 0 0,-1-1 1,13-32-1,-8 11 177,-3 0 0,15-73 0,-27 110-314,3-10 38,0 0-1,-1 0 0,-1 0 0,0-1 0,-1 1 0,0 0 0,-4-25 1,4 36-78,-1 0 1,1 0 0,-1-1-1,1 1 1,-1 0 0,0 0-1,1 0 1,-1 0 0,0 0-1,0 0 1,-1-2 0,2 3 11,0 0 0,-1 0 1,1 0-1,0-1 0,-1 1 0,1 0 1,-1 0-1,1 0 0,0 0 0,-1 0 0,1 0 1,0 0-1,-1 0 0,1 0 0,-1 0 1,1 0-1,0 0 0,-1 0 0,1 0 1,0 0-1,-1 0 0,1 0 0,0 1 1,-1-1-1,1 0 0,0 0 0,-1 0 1,1 0-1,0 1 0,-1-1 0,1 0 1,0 0-1,0 1 0,-1-1 0,1 0 1,0 1-1,0-1 0,0 0 0,-1 1 0,1-1 1,0 0-1,0 1 0,0-1 0,0 0 1,0 1-1,-8 17-112,1 1 0,1 0 0,0 0 0,2 0 0,0 1 0,-1 19 0,-6 35 371,4-44-256,-4 56 1,11-72 49,0 0 0,1 1 0,0-1 0,1 0 0,0 0 1,7 17-1,-5-18 124,0-1 0,1 0 0,1-1 1,12 21-1,-16-30-97,0 1 1,0 0-1,0 0 1,0-1-1,1 1 1,-1-1-1,1 1 1,-1-1-1,1 0 1,0 0-1,0 0 1,0-1-1,0 1 1,0-1-1,1 1 0,-1-1 1,0 0-1,1-1 1,-1 1-1,1 0 1,-1-1-1,0 0 1,4 0-1,2-1 114,0-1-1,0 0 0,0 0 1,-1-1-1,13-6 0,41-24 424,-22 10-444,-20 13-24,-1-1 1,0-1 0,-1-1-1,0-1 1,20-19 0,-37 32-117,0 0 1,0-1-1,0 1 1,0 0 0,0-1-1,0 1 1,0 0-1,0-1 1,-1 1 0,1-1-1,-1 1 1,1-1-1,-1 0 1,1 1 0,-1-1-1,0 0 1,0 1-1,0-1 1,0 0 0,0 1-1,0-1 1,0 0-1,-1 1 1,1-1 0,0 1-1,-1-1 1,0 1-1,1-1 1,-1 1 0,0-1-1,-1-1 1,1 1-51,0 1-1,-1-1 1,1 0 0,-1 1-1,1-1 1,-1 1 0,0 0-1,0-1 1,0 1 0,0 0-1,0 0 1,0 0 0,0 1-1,0-1 1,0 0 0,0 1-1,0-1 1,0 1 0,0 0-1,-1 0 1,1 0 0,-3 0 0,1 1-3,1-1 0,-1 1 0,0 1 0,0-1 1,1 1-1,-1-1 0,1 1 0,-1 0 1,1 0-1,0 0 0,-1 1 0,1-1 1,1 1-1,-1 0 0,0 0 0,1 0 1,-5 6-1,6-7 39,0-1 1,0 1-1,0 0 0,0 0 0,0 0 1,0 0-1,0 1 0,1-1 1,-1 0-1,1 0 0,0 0 0,0 0 1,0 1-1,0-1 0,0 0 1,0 0-1,0 0 0,1 0 0,-1 1 1,1-1-1,-1 0 0,1 0 1,0 0-1,0 0 0,0 0 0,0 0 1,0-1-1,1 1 0,-1 0 1,0 0-1,1-1 0,1 2 1,4 3 7,0-1 0,0 0 0,0-1 1,1 0-1,-1 0 0,1 0 0,0-1 1,0 0-1,11 2 0,-5-2 95,1-1 0,-1 0 0,0-1 0,25-1 0,-23-2-14,1-1 0,-1 0 0,0 0 0,0-2 0,28-11 0,-11 0 55,46-29-1,-48 18 326,-50 29-522,10 4 26,0 0 1,0 0-1,1 1 0,0 0 1,0 0-1,0 1 0,1 0 1,0 0-1,-5 10 0,8-11 10,0 0-1,0 1 0,0-1 0,-4 15 0,7-20 24,0 1 1,1 0 0,-1-1-1,1 1 1,-1-1 0,1 1-1,0 0 1,0-1 0,0 1 0,0 0-1,1-1 1,-1 1 0,1 0-1,0-1 1,-1 1 0,1-1-1,0 1 1,3 3 0,-4-6 8,0 1 1,0-1-1,1 0 0,-1 0 1,0 1-1,0-1 0,1 0 1,-1 0-1,0 1 1,0-1-1,1 0 0,-1 0 1,0 0-1,1 0 0,-1 0 1,0 1-1,1-1 1,-1 0-1,0 0 0,1 0 1,-1 0-1,1 0 1,-1 0-1,0 0 0,1 0 1,-1 0-1,0 0 0,1 0 1,-1 0-1,0-1 1,1 1-1,-1 0 0,1 0 1,11-12 532,7-18 40,-18 29-594,11-19 190,15-19 1,2-3-319,-26 33-196,-2 5 42,-1 6 20,2 1 230,-1 0 0,0-1 0,1 1 0,0-1 0,-1 1 0,1-1 0,3 3 0,-1 0-10,0 0 72,1 0-1,-1 0 0,1 0 1,0 0-1,0-1 0,1 0 1,-1 0-1,1 0 0,0-1 1,0 0-1,0 0 0,9 3 1,-9-5 41,-1 0-1,1 0 1,-1 0 0,1-1-1,-1 0 1,1 0 0,-1 0-1,1-1 1,0 0 0,-1 0 0,0 0-1,1-1 1,-1 0 0,0 0-1,7-3 1,8-7 123,-1 0-1,0-1 1,-1-1-1,23-24 0,-10 11-244,-9 4-252,-26 56-465,3-10 811,1 0-1,1 0 0,1 0 0,9 39 1,-11-61-11,0 0 0,0 0-1,0-1 1,0 1 0,0 0 0,0 0 0,1-1 0,-1 1 0,0 0 0,1-1-1,-1 1 1,0 0 0,1-1 0,-1 1 0,1 0 0,-1-1 0,1 1 0,-1-1-1,1 1 1,-1-1 0,1 1 0,0-1 0,0 1 0,0-1-3,0 0 0,0 0 1,-1 0-1,1 0 0,0-1 1,-1 1-1,1 0 1,0 0-1,-1 0 0,1-1 1,0 1-1,-1-1 0,1 1 1,0 0-1,-1-1 0,1 1 1,-1-1-1,1 1 0,0-2 1,4-3 68,0-1 1,-1-1 0,5-8 0,-8 14-96,8-15 5,-2 6 76,-1 0 0,-1 0 0,6-15 0,-2 3-74,-6 16-82,-1 1 0,0-1-1,0 1 1,0-1 0,-1 0 0,1-6-1,1 11 7,1 0-1,-1 1 0,0 0 0,0 0 0,0 0 0,5 1 0,2-1 87,2 0 14,0 0 0,0-2-1,0 1 1,0-1-1,12-4 1,-21 5-25,-1 0 0,1 0-1,-1 1 1,1-1 0,0 1 0,-1-1 0,1 1 0,0 0 0,-1 0 0,5 1 0,-5 0-94,-2-1 82,1 0 0,-1 0 0,1 0 0,0 0 0,-1 0-1,1 0 1,-1 0 0,1 1 0,-1-1 0,1 0 0,-1 0 0,1 1 0,-1-1-1,1 0 1,-1 1 0,1-1 0,-1 1 0,1-1 0,-1 0 0,0 1 0,1-1 0,-1 1-1,0-1 1,1 1 0,-1-1 0,0 2 0,8 18-204,-3-8-16,-2-5 240,1 0-1,0-1 1,1 0 0,0 0-1,6 8 1,-8-12 20,-1 0 0,1-1 0,0 1 0,-1 0 0,1-1 0,0 1 0,0-1 0,0 0 0,0 0 0,0 0 0,0 0 0,0-1 0,1 1 0,-1-1 0,5 0 0,1-1 50,0 0 1,1-1-1,-1 0 0,0-1 1,-1 0-1,1 0 0,0-1 1,-1 0-1,15-10 0,27-12-67,34-6-398,-83 32 368,0-1 1,-1 1 0,1-1-1,0 1 1,0 0 0,0 0-1,0 0 1,0-1 0,0 1-1,0 0 1,0 0 0,0 0-1,0 0 1,0 1-1,0-1 1,0 0 0,0 0-1,0 1 1,0-1 0,0 0-1,0 1 1,0-1 0,0 1-1,0-1 1,0 1 0,-1 0-1,1-1 1,0 1 0,0 0-1,-1 0 1,1-1 0,0 1-1,-1 0 1,1 0 0,-1 0-1,1 0 1,-1 0-1,0 0 1,1-1 0,-1 3-1,2 2 24,-2-1-1,1 1 0,0 0 1,-1-1-1,0 1 0,0 0 1,-2 8-1,-9 31 169,11-44-168,0 0 0,0 0 0,0 0 1,0 1-1,0-1 0,-1 0 0,1 0 0,0 0 0,0 0 0,0 0 0,0 0 1,0 0-1,0 0 0,0 1 0,0-1 0,0 0 0,0 0 0,0 0 0,0 0 1,0 0-1,0 0 0,0 0 0,0 1 0,0-1 0,0 0 0,0 0 0,0 0 1,0 0-1,0 0 0,0 0 0,1 0 0,-1 0 0,0 0 0,0 1 1,0-1-1,0 0 0,0 0 0,0 0 0,0 0 0,0 0 0,0 0 0,0 0 1,0 0-1,1 0 0,-1 0 0,0 0 0,0 0 0,0 0 0,0 0 0,0 0 1,0 0-1,0 0 0,1 0 0,-1 0 0,0 0 0,0 0 0,0 0 0,0 0 1,0 0-1,0 0 0,0 0 0,0 0 0,1 0 0,-1 0 0,0 0 0,0 0 1,0 0-1,0 0 0,0 0 0,13-8 196,13-15-60,-20 17-179,-1 1 0,1 1 0,0-1 1,0 1-1,0 0 0,0 1 0,1-1 0,8-2 0,-15 6 15,1 0 1,-1 0 0,1 0-1,-1 0 1,1 0 0,0 0-1,-1 0 1,1 0 0,-1 0-1,1 0 1,-1 0 0,1 0-1,-1 1 1,1-1 0,-1 0-1,1 0 1,-1 1 0,1-1-1,-1 0 1,1 1 0,-1-1-1,0 1 1,1-1 0,-1 0-1,1 1 1,-1-1 0,0 1-1,0-1 1,1 1 0,-1-1 0,0 1-1,0-1 1,1 1 0,-1-1-1,0 1 1,0 0 0,0 0-1,7 30 128,-5-18-79,-1-8-43,5 11 13,-6-16 12,1 1 0,-1-1 0,1 0 0,-1 1 0,0-1 0,1 0 0,-1 1 0,1-1 0,-1 0 0,1 0 0,-1 1 0,1-1 0,-1 0 0,1 0 0,0 0 0,-1 0 0,1 0 0,-1 0 0,1 0 0,-1 0 0,1 0 0,-1 0 0,1 0 0,-1 0 0,1 0 0,0 0 0,-1 0 0,1-1 0,-1 1 0,1-1 0,317-118 517,-308 117-587,-17 10-341,1-1 309,-11 9 135,-9 10-199,25-24 153,-1 0 0,1 0-1,0 0 1,0 0 0,0 0-1,0 0 1,0 0-1,0 0 1,1 1 0,-1-1-1,1 0 1,-1 0 0,1 4-1,0-5 12,0 0 0,0 0-1,1 0 1,-1 1-1,0-1 1,1 0 0,-1 0-1,1 0 1,-1 0 0,1 0-1,0 1 1,-1-1-1,1 0 1,0 0 0,0-1-1,0 1 1,0 0 0,0 0-1,0 0 1,0-1-1,0 1 1,0 0 0,0-1-1,0 1 1,0-1-1,0 1 1,1-1 0,-1 0-1,0 1 1,0-1 0,0 0-1,1 0 1,0 0-1,3 1 62,-1-1 0,0 0 0,0 0 0,0 0 0,1-1 0,-1 1 0,0-1 0,8-3 0,-7 2-43,0-1 0,0 0-1,0-1 1,-1 1 0,1-1-1,-1 0 1,0 0 0,6-7 0,-1-1-17,-1 1 1,9-17-1,-17 28-22,1 0 1,-1 0-1,0 1 1,0-1-1,0 0 0,0 0 1,0 0-1,0 0 1,0 0-1,0 0 0,0 0 1,0 0-1,0 0 1,0 0-1,0 0 0,0 0 1,1 0-1,-1 0 1,0 0-1,0 0 0,0 0 1,0 0-1,0 0 1,0 0-1,0 0 0,0 0 1,0 0-1,1 0 1,-1 0-1,0 0 1,0 0-1,0 0 0,0 0 1,0 0-1,0 0 1,0 0-1,0 0 0,0 0 1,1 0-1,-1 0 1,0 0-1,0 0 0,0 0 1,0 0-1,0 0 1,0 0-1,0 0 0,0 0 1,0-1-1,0 1 1,0 0-1,0 0 0,0 0 1,0 0-1,0 0 1,0 0-1,0 0 0,0 0 1,0 0-1,0 0 1,0-1-1,0 1 0,0 0 1,0 0-1,0 0 1,0 0-1,0 0 0,0 0 1,1 11-263,-4 22 111,-11 70 117,-43 160 1,52-244 78,-2-1-1,0 0 1,-1 0-1,-1 0 1,-1-1-1,-12 17 1,18-28 29,0-1 0,-1 1 1,0-1-1,0 0 0,0 0 0,-1 0 0,0-1 1,0 0-1,0 0 0,0 0 0,0-1 0,-1 0 1,0 0-1,1-1 0,-1 0 0,0 0 0,0 0 1,0-1-1,-13 1 0,11-2-15,0-1 0,0 0 0,-1 0 1,1-1-1,0 0 0,1 0 0,-1-1 0,-9-4 0,13 5-46,0-1-1,0 0 1,0 0-1,0-1 1,1 1 0,-1-1-1,1 0 1,0 0-1,0-1 1,0 1-1,1-1 1,-1 0-1,-3-8 1,6 11 1,0 0 0,1 1 0,-1-1 1,1 0-1,0 0 0,-1 0 0,1 0 0,0 0 0,0 0 1,0 0-1,0 0 0,1 0 0,-1 0 0,0 1 0,1-1 1,-1 0-1,1 0 0,0 0 0,0 0 0,-1 1 0,1-1 1,0 0-1,1 1 0,-1-1 0,0 1 0,3-3 0,1-2 4,1 0-1,1 1 1,-1 0-1,14-8 0,125-61 9,-31 18-633,-41 12-2594,-68 40 2320,-2 2 211,0 0-1,-1 0 1,1 0-1,-1 0 1,1 0-1,-1 0 1,0-1 0,0 1-1,3-5 1,0-1-1350</inkml:trace>
</inkml:ink>
</file>

<file path=ppt/ink/ink3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1:20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28 5568,'-63'-28'2528,"40"36"-2208,16-8 320,2 3-416,1-1-640,4 6 192,9 3 128,2 6 96</inkml:trace>
</inkml:ink>
</file>

<file path=ppt/ink/ink3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1:21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10 1984,'2'0'277,"1"0"0,-1 0-1,0-1 1,1 1 0,-1-1 0,0 1 0,1-1 0,3-2-1,1 0 4115,-20 6-3665,0 0 0,0 0 0,-14 7 0,-12 8-632,19-9 21,-25 15-1,39-20-102,-1 0-1,1 1 1,0 0 0,1 0-1,-1 0 1,1 1 0,-7 9-1,11-14 24,0 1 0,0-1 0,1 0 0,-1 0 0,0 1 0,1-1 0,-1 0 0,1 1 0,0-1 0,-1 0 0,1 1 1,0-1-1,0 1 0,0-1 0,0 2 0,0-2 3,0-1 1,0 1-1,1-1 0,-1 1 1,0 0-1,1-1 1,-1 1-1,0-1 1,1 0-1,-1 1 1,1-1-1,-1 1 1,1-1-1,-1 0 1,1 1-1,-1-1 1,1 0-1,-1 1 1,1-1-1,-1 0 1,1 0-1,-1 0 1,1 1-1,0-1 1,-1 0-1,1 0 0,-1 0 1,1 0-1,0 0 1,-1 0-1,1 0 1,-1 0-1,1 0 1,0-1-1,-1 1 1,2 0-1,12-4 136,0 0-1,0 0 1,0-1-1,0-1 1,-1 0-1,0-1 1,0-1 0,-1 0-1,0 0 1,0-1-1,-1-1 1,20-20-1,-31 29-185,0 1 0,0 0 0,1-1 0,-1 1 0,0 0 0,0-1 0,1 1 0,-1 0 0,0-1 0,1 1 0,-1 0 0,0 0 0,1 0 0,-1-1 0,1 1 0,-1 0 0,0 0 0,1 0 0,-1 0 0,1 0 0,-1 0 0,0 0 0,1-1 0,-1 1 0,1 0 0,-1 1 0,1-1 0,-1 0 0,0 0 0,1 0 0,-1 0 0,1 0 0,-1 0 0,1 1 0,10 12-354,-9-9 358,6 6 15,1 0 0,-1 0 0,2-1 0,-1 0 0,13 8 0,-18-14 80,-1-1 0,0 0 0,1 1 1,-1-2-1,1 1 0,0 0 0,-1-1 0,1 1 0,0-1 0,0 0 0,0 0 0,0-1 0,0 1 1,0-1-1,0 0 0,0 0 0,0 0 0,0-1 0,0 1 0,0-1 0,0 0 0,4-2 0,-4 2-510,0-1-1,0-1 1,0 1 0,0 0-1,-1-1 1,1 0-1,-1 0 1,3-3-1,7-8-3442,2 2 1194</inkml:trace>
</inkml:ink>
</file>

<file path=ppt/ink/ink3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1:23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214 102 3648,'7'-11'1737,"-7"11"-1710,0 0 0,0 0 0,0 0 0,1 0 0,-1 0 0,0 0 0,0 0 0,0 0 0,0 0 0,0 0 0,0 0 0,0 0 0,0 0 0,0 0 0,0 0 0,0 0 0,0-1 0,0 1 0,0 0 0,0 0 0,0 0 0,0 0 0,0 0 0,1 0 1,-1 0-1,0 0 0,0 0 0,0 0 0,0 0 0,0 0 0,0 0 0,0 0 0,0 0 0,0 0 0,0 0 0,0 0 0,0 0 0,0 0 0,0 0 0,0 0 0,1 1 0,-1-1 0,0 0 0,0 0 0,0 0 0,0 0 0,0 0 0,0 0 0,0 0 0,0 0 0,0 0 0,0 0 0,0 0 0,0 0 0,0 0 0,0 0 1,0 0-1,0 0 0,0 0 0,0 0 0,0 1 0,0-1 0,0 0 0,0 2 127,0 0 0,-1 0 0,1 0 0,-1 0 0,0 0 0,1 0 0,-1-1 1,0 1-1,-1 2 0,-14 24 532,2 2 1,-19 58-1,-9 66 139,25-85-337,-29 75 1,1-22 962,41-111 716,11-27-1092,-2 7-1093,-1 1 0,2-1-1,-1 1 1,1 0 0,1 0 0,11-11-1,-7 7-61,16-23 256,-21 26-261,0 0 0,1 0-1,10-9 1,-17 18 75,0-1 0,1 1 0,-1-1 0,1 1 0,-1-1 0,0 1 0,1 0 0,-1-1 0,1 1 0,-1 0 0,1-1 0,-1 1 0,1 0 0,-1 0 0,1-1 1,-1 1-1,1 0 0,-1 0 0,1 0 0,-1 0 0,1 0 0,-1 0 0,1 0 0,0 0 0,-1 0 0,1 0 0,-1 0 0,1 0 0,-1 0 0,1 0 0,-1 0 0,1 1 0,-1-1 0,1 0 0,-1 0 0,1 1 0,-1-1 0,1 0 1,-1 1-1,1-1 0,-1 0 0,0 1 0,1-1 0,-1 1 0,1-1 0,-1 0 0,0 1 0,1 0 0,0 1-8,0 1 0,-1-1 0,1 0 0,-1 0 0,1 1 0,-1-1 0,0 0 0,0 1 0,0-1 0,0 0 0,-1 4 0,0 3-5,-1 1 80,0-1 0,1 1 0,0-1 0,1 1 1,0 15-1,2-14 110,-2-10-144,0 0 0,0-1 1,0 1-1,0-1 0,0 1 0,0 0 1,0-1-1,1 1 0,-1-1 0,0 1 1,0-1-1,0 1 0,1-1 0,-1 1 1,0-1-1,1 2 0,0-2 0,0 0 0,0 0 0,0 1-1,1-1 1,-1 0 0,0 0 0,0 0 0,0 0-1,0 0 1,0 0 0,0-1 0,1 1-1,43-9 178,-1-2 0,0-2 0,76-34 0,-111 43-188,18-8-63,-26 11 37,0 1-1,0-1 1,0 1-1,0-1 1,0 1-1,0 0 0,0 0 1,0 0-1,0-1 1,0 1-1,0 0 0,0 0 1,0 0-1,0 0 1,0 1-1,0-1 1,0 0-1,0 0 0,1 1 1,-13 34-616,10-32 643,0 1 0,0-1 0,0 0 0,0 1-1,1-1 1,0 0 0,-1 1 0,1-1-1,0 1 1,1-1 0,-1 0 0,1 1-1,-1-1 1,1 0 0,0 1 0,0-1 0,0 0-1,1 0 1,-1 0 0,1 0 0,0 0-1,0 0 1,0 0 0,0 0 0,0-1-1,0 1 1,1-1 0,0 0 0,-1 0-1,1 0 1,0 0 0,5 3 0,-7-5 29,0 0 1,0 1-1,0-1 0,0 1 1,0-1-1,-1 0 1,1 0-1,0 0 0,0 0 1,0 0-1,0 0 1,0 0-1,0 0 0,0 0 1,0 0-1,0 0 1,0-1-1,0 1 0,0 0 1,0-1-1,2 0 1,-2 0-5,1 0 0,-1 0 0,0-1 0,1 1 1,-1-1-1,0 1 0,0-1 0,0 1 0,0-1 1,2-3-1,0-2 28,-1-1 1,1 0-1,-1 0 1,1-11-1,-2 11-59,0 1-1,-1-1 1,1 0 0,-2-8-1,0 13-24,1 0-1,-1 0 0,1 0 0,-1 1 1,0-1-1,0 0 0,0 1 0,-1-1 1,1 1-1,-1-1 0,1 1 0,-1-1 1,0 1-1,0 0 0,-2-3 0,3 5 4,1 0-1,0-1 0,-1 1 0,1 0 0,-1-1 0,1 1 0,0 0 0,-1-1 0,1 1 0,-1 0 0,1 0 1,-1-1-1,0 1 0,1 0 0,-1 0 0,1 0 0,-1 0 0,1 0 0,-1 0 0,1 0 0,-1 0 0,1 0 1,-1 0-1,0 0 0,1 0 0,-1 0 0,1 0 0,-1 1 0,1-1 0,-1 0 0,1 0 0,-1 1 0,1-1 0,-1 0 1,1 0-1,0 1 0,-1-1 0,1 1 0,-1-1 0,1 0 0,0 1 0,-1-1 0,1 2 0,-1-2 4,1 1 0,0 0-1,-1 0 1,1 0-1,0 0 1,0 0 0,0 0-1,0 0 1,0 0-1,0 0 1,0 0 0,0 0-1,0 0 1,0 0-1,0 0 1,1-1 0,-1 1-1,0 0 1,1 0-1,-1 0 1,1 0 0,-1 0-1,1-1 1,-1 1-1,1 0 1,0 0 0,-1-1-1,1 1 1,0 0-1,1 0 35,0 0 0,0 0 0,-1 0-1,1 0 1,0-1 0,0 1 0,0-1-1,0 1 1,0-1 0,0 0 0,0 1-1,0-1 1,0 0 0,0-1 0,0 1-1,0 0 1,0 0 0,0-1 0,0 1-1,0-1 1,-1 0 0,3-1 0,1 1 4,-1-1 0,1-1 0,-1 1 1,0-1-1,0 1 0,0-1 0,0 0 1,-1-1-1,5-3 0,9-17 151,29-52-1,-20 32-124,162-242 199,-175 269-255,-2-1-1,0 0 1,-1 0-1,-1-2 1,13-35-1,-22 54-10,0 0 0,1 0 0,-1 0-1,0 0 1,0 0 0,0 0 0,1 0 0,-1 1-1,0-1 1,-1 0 0,1 0 0,0 0-1,0 0 1,0 0 0,0 0 0,-1 0-1,1 0 1,-1 0-3,1 1 0,0 0 0,-1 0-1,1-1 1,0 1 0,-1 0 0,1 0-1,0 0 1,-1 0 0,1 0 0,-1-1-1,1 1 1,0 0 0,-1 0 0,1 0 0,-1 0-1,1 0 1,0 0 0,-1 0 0,1 0-1,-1 0 1,1 1 0,0-1 0,-1 0 0,1 0-1,-1 0 1,-4 3-92,0-1 0,0 1-1,0 0 1,-6 5 0,-5 5 64,0 1-1,1 0 1,1 2-1,0 0 1,1 0 0,1 1-1,0 1 1,1 0-1,1 0 1,1 1 0,-9 27-1,5-7 87,1 1 0,3-1 0,1 2 0,-5 78 0,13-109-23,0 0 1,0 0 0,1-1-1,0 1 1,1 0-1,0 0 1,1-1 0,4 12-1,-5-16 19,0-1 0,0 0 0,0 0-1,1 1 1,0-1 0,0-1-1,0 1 1,0 0 0,0-1 0,1 1-1,0-1 1,0 0 0,0 0-1,0-1 1,0 1 0,0-1 0,0 0-1,8 2 1,0-1 103,-1-1-1,0 0 0,1-1 1,0 0-1,-1-1 1,1 0-1,-1-1 1,1 0-1,-1-1 1,1-1-1,-1 1 0,21-10 1,-22 9-110,-1-1 0,0-1 0,0 1 1,0-2-1,-1 1 0,0-1 0,0 0 0,0-1 0,-1 0 1,0 0-1,0-1 0,-1 0 0,0 0 0,0 0 1,5-11-1,-10 16-39,0 1 1,0 0-1,0-1 0,0 1 1,-1-1-1,1 1 1,-1-1-1,1 1 0,-1-1 1,0 1-1,0-1 1,0 1-1,0-1 0,-1-2 1,1 5-7,-1-1 1,1 1-1,-1 0 1,1-1 0,-1 1-1,1-1 1,0 1-1,-1 0 1,1 0-1,-1-1 1,1 1 0,-1 0-1,0 0 1,1-1-1,-1 1 1,1 0-1,-1 0 1,1 0 0,-1 0-1,0 0 1,1 0-1,-1 0 1,1 0-1,-1 0 1,1 0 0,-1 0-1,0 0 1,1 1-1,-1-1 1,1 0-1,-1 0 1,1 1 0,-1-1-1,-20 10-201,5 0 153,1 1 0,0 1 0,1 0 0,-24 28 0,35-38 53,1 1-1,0-1 1,0 1-1,0 0 1,0 0-1,0 0 0,1 0 1,0 0-1,-1 1 1,0 5-1,1-7 25,1 1-1,0-1 1,0 0 0,0 0-1,1 0 1,-1 1-1,1-1 1,-1 0 0,1 0-1,-1 0 1,1 0-1,0 0 1,0 0-1,0 0 1,0 0 0,1 0-1,-1 0 1,3 2-1,0 1 59,1-1 0,0 0 0,0-1 0,0 1 0,0-1 0,0 0 0,1-1 0,0 1 0,-1-1 0,1 0 0,0 0 0,0-1 0,0 1 0,7-1 0,-1 1 63,0-1 0,0-1 1,0 0-1,0-1 1,0 0-1,17-5 1,-14 3-294,0-2 1,-1 0-1,1 0 1,-1-2-1,0 0 1,16-10-1,-15 8-801</inkml:trace>
</inkml:ink>
</file>

<file path=ppt/ink/ink3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1:25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 1888,'-5'16'5118,"-13"13"-4645,6-12 181,-16 33 330,-39 92 1,55-110-802,1 1 0,2 1 1,1-1-1,-4 40 0,10-52-29,1-1 0,0 0 0,2 0-1,5 34 1,-4-42 40,1 0-1,0-1 1,1 0-1,0 0 1,1 0-1,0 0 1,1 0-1,0-1 1,10 12-1,-4-7 178,0 0 0,1-1-1,0 0 1,1-1 0,21 15-1,-33-26 78,2-11 653,-3 8-1316,0 1 1,0-1-1,0 0 0,-1 0 1,1 0-1,-1 0 1,1 0-1,-1 0 0,1 0 1,-1 0-1,1 0 0,-1-1 1,0-1-1,0-7-1635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9:58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46 5216,'-3'0'364,"-5"-2"1044,8 2-1386,0 0 1,0-1 0,0 1 0,0 0 0,0 0 0,0 0 0,0 0 0,0 0-1,-1 0 1,1 0 0,0 0 0,0-1 0,0 1 0,0 0 0,0 0-1,0 0 1,0 0 0,0 0 0,0 0 0,0-1 0,0 1 0,0 0-1,0 0 1,0 0 0,0 0 0,0 0 0,0-1 0,0 1 0,0 0 0,0 0-1,0 0 1,0 0 0,0 0 0,1 0 0,-1 0 0,0-1 0,0 1-1,0 0 1,0 0 0,0 0 0,0 0 0,0 0 0,0 0 0,0 0-1,1 0 1,-1 0 0,0-1 0,7-1 1506,1 1-365,3-4-724,0 0 1,0 1-1,0 0 0,0 1 0,1 1 0,20-3 0,-2 0-75,-29 5-348,0 0-1,0 0 1,0-1 0,0 1 0,0 0 0,1 0 0,-1 0 0,0 0 0,0 0 0,0 0 0,0 0 0,0 0 0,0 1 0,0-1 0,0 0-1,0 1 1,0-1 0,0 1 0,0-1 0,0 1 0,0-1 0,0 1 0,-1 0 0,1-1 0,1 2 0,-1 0 1,0-1 0,-1 1 0,1-1 0,-1 1 0,1 0 0,-1-1 0,0 1 0,0-1 0,1 1 0,-1 0 0,0-1 0,-1 1 0,1 0 1,0 2-1,-3 7 59,0-1 1,0 0 0,-8 18 0,10-26-50,-11 26 671,-1-2-1,-25 39 1,38-65-667,0 0 0,0 0 0,0 0 0,-1 0 0,1 0 0,0 0 0,0 0 0,0 1 0,0-1 0,0 0 0,0 0 0,0 0 0,0 0 0,0 0 0,0 0 0,0 0 0,0 0 0,0 1 0,0-1 0,0 0 0,0 0 0,0 0-1,0 0 1,0 0 0,0 0 0,0 1 0,0-1 0,0 0 0,0 0 0,0 0 0,0 0 0,0 0 0,1 0 0,-1 0 0,0 0 0,0 0 0,0 1 0,0-1 0,0 0 0,0 0 0,0 0 0,0 0 0,8 2 645,17-1-457,-10-1-97,8 2-64,-17-2-66,1 1 1,-1 0-1,0 0 0,1 0 0,-1 0 1,0 1-1,9 4 0,3 3-3593,-10-2 1414</inkml:trace>
</inkml:ink>
</file>

<file path=ppt/ink/ink3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1:29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10 541 3328,'-1'1'63,"1"-1"0,0 0-1,0 0 1,-1 0 0,1 0 0,0 1 0,0-1 0,-1 0-1,1 0 1,0 0 0,-1 0 0,1 0 0,-5-2 4261,10 15-4260,21 108 1747,-14-57-1398,15 108 899,-16-78-468,-3-16 536,-11-92 1729,-12-62-2138,12 57-919,-3-11-1,2 1 0,1-1 0,2-44 0,1 39 44,0 25-130,0 0-1,0 1 1,1-1-1,0 0 1,5-17-1,7-11 64,20-41 0,-25 63-122,1 0-1,1 1 1,0 0 0,24-27-1,-31 39 51,0 1-1,0-1 0,0 0 0,1 1 1,-1-1-1,1 1 0,-1 0 0,9-3 0,-11 5 26,1-1-1,-1 1 0,0 0 0,1-1 0,-1 1 0,1 0 0,-1 0 0,1 0 0,-1 0 0,1 0 0,-1 0 0,1 1 0,-1-1 0,0 0 0,1 1 0,-1-1 0,1 1 1,-1-1-1,0 1 0,1 0 0,-1-1 0,0 1 0,0 0 0,0 0 0,0 0 0,0 0 0,0 0 0,2 2 0,1 3-16,0 0 1,0 0-1,-1 1 0,1-1 0,-1 1 0,-1 0 1,1 0-1,-1 0 0,-1 1 0,2 7 0,-2-1 81,0-1 0,-1 0-1,-1 0 1,-4 25-1,4-33 9,0 0 0,0 0 0,-1 0 0,0-1-1,0 1 1,0 0 0,-1-1 0,1 1 0,-1-1-1,0 0 1,-1 0 0,1 0 0,-1-1 0,1 1-1,-1-1 1,0 1 0,0-1 0,-1-1 0,1 1-1,-1-1 1,1 1 0,-1-1 0,0 0 0,0-1-1,0 1 1,0-1 0,0 0 0,0 0 0,-8-1-1,3-2 99,10 2-149,1 0-1,-1 0 1,0 0 0,0 0-1,0 0 1,0 0-1,0 0 1,0 0-1,0 0 1,0 0-1,0 0 1,0 0-1,0 0 1,0 0-1,0 0 1,0 0 0,0 0-1,0 0 1,0 0-1,0 0 1,0 0-1,0 0 1,0 0-1,0 0 1,0-1-1,1 1 1,-1 0-1,0 0 1,0 0 0,0 0-1,0 0 1,0 0-1,0 0 1,0 0-1,0 0 1,0 0-1,0 0 1,0 0-1,0 0 1,0 0-1,-1 0 1,1 0-1,0 0 1,0-1 0,0 1-1,0 0 1,0 0-1,0 0 1,0 0-1,0 0 1,32-14-317,3 4 345,113-29-12,29-5 121,-177 44-145,0 0 0,0 0-1,0 0 1,0 0 0,0 1 0,0-1 0,0 0 0,0 0 0,1 0 0,-1 0 0,0 0 0,0 0-1,0 0 1,0 0 0,0 0 0,0 0 0,0 1 0,0-1 0,0 0 0,0 0 0,0 0 0,0 0-1,0 0 1,0 0 0,0 0 0,0 0 0,0 1 0,0-1 0,0 0 0,0 0 0,0 0 0,0 0-1,0 0 1,0 0 0,0 0 0,0 1 0,0-1 0,0 0 0,0 0 0,0 0 0,0 0 0,0 0-1,0 0 1,0 0 0,0 0 0,0 0 0,-1 1 0,1-1 0,0 0 0,0 0 0,0 0 0,0 0-1,0 0 1,0 0 0,-7 13-166,-7 15 13,14-26 157,0-1-1,-1 1 0,1-1 1,0 0-1,0 1 1,0-1-1,0 1 1,1-1-1,-1 1 1,0-1-1,0 0 0,1 1 1,-1-1-1,1 1 1,-1-1-1,1 0 1,1 3-1,0-2 31,0 0 0,0 0 1,0 1-1,0-1 0,0 0 0,1 0 0,-1-1 0,4 3 1,0-1 9,-1-1 0,0 1 0,1-1 0,-1 0 0,1-1 0,0 1-1,-1-1 1,12 0 0,-12-1 47,0 0 0,0 0-1,0-1 1,0 0-1,0 0 1,0 0-1,0 0 1,-1-1-1,6-3 1,-8 5-62,0-1 1,-1 0-1,1 0 1,-1-1-1,1 1 1,-1 0-1,0 0 0,0-1 1,1 1-1,-1-1 1,0 1-1,0-1 1,0 1-1,0-1 1,-1 0-1,1 1 0,0-1 1,-1 0-1,1 0 1,-1 1-1,0-1 1,1 0-1,-1 0 1,0 0-1,0 0 0,0 1 1,0-1-1,-1-3 1,0 2-25,0 0 1,0 0-1,0-1 1,0 1-1,0 0 1,-1 1-1,1-1 0,-1 0 1,0 0-1,0 1 1,0-1-1,0 1 1,0-1-1,-1 1 1,1 0-1,-4-2 1,2 1-56,0 1 0,0 0 1,0 0-1,0 0 0,0 0 1,0 1-1,0 0 0,0 0 0,-1 0 1,1 0-1,-8 0 0,1 0 151,6 1-130,14 6 50,-4-3-4,0 0-1,0 0 1,0 0-1,1-1 1,0 0-1,-1 0 1,1 0-1,0-1 1,0 0-1,0 0 1,-1-1-1,1 1 1,0-1-1,0 0 0,0-1 1,0 0-1,0 0 1,0 0-1,0 0 1,-1-1-1,1 0 1,0 0-1,-1-1 1,0 1-1,0-1 1,1 0-1,3-5 1,3-1 48,-1 0-1,-1-1 1,1-1-1,-2 0 1,0 0 0,0-1-1,-1 0 1,0-1-1,11-25 1,-10 19-57,-3 4-38,1 0 0,4-17-1,-8 26-561,-1 13 371,-1 16 199,0 11 160,0-9-165,-1 0 1,-2 1-1,0-1 0,-1 0 1,-7 24-1,6-33 39,-7 18 205,10-33-164,1 0-1,-1 1 1,0-1-1,1 1 1,-1-1-1,0 0 1,0 0-1,0 1 1,0-1-1,0 0 1,0 0-1,-1 0 1,1 0-1,0 0 1,0-1 0,-3 2-1,3-1-25,0-1 0,0 0 0,0 0 0,0 0 0,0 0 0,0 0 0,0 0 0,1 0 0,-1 0 0,0 0 0,0-1 0,0 1 0,0 0 1,0-1-1,0 1 0,1 0 0,-1-1 0,0 1 0,0-1 0,1 1 0,-1-1 0,0 0 0,1 1 0,-1-1 0,0 1 0,1-1 0,-1 0 0,1 0 0,-1 1 0,0-2 0,-2-5-16,-1 1-1,1-1 1,-2-7-1,-4-6 46,0 3-445,8 13-13,3 7 169,8 11 44,-2-7 181,1 0-1,-1 0 1,1-1 0,13 6 0,-17-10 44,-1 0 0,1 0 0,0-1 0,0 0 0,-1 0 0,1 0 0,0-1 0,0 0 0,0 1 0,0-2 1,0 1-1,6-2 0,15-3 74,-1-2 0,1 0 0,-1-2 0,-1-1 0,1-1 0,-2-1 0,35-23 0,-49 29-152,6-5-25,1 1-1,0 0 1,17-7-1,-32 17 67,-1 0-1,0 0 1,0 0 0,1 0-1,-1 0 1,0 0-1,0 0 1,1 0-1,-1 0 1,0 0-1,0 0 1,1 0 0,-1 0-1,0 0 1,0 0-1,1 0 1,-1 0-1,0 0 1,0 0-1,1 0 1,-1 0 0,0 0-1,0 0 1,1 0-1,-1 1 1,0-1-1,0 0 1,1 0-1,-1 0 1,0 0 0,0 1-1,3 9-158,-7 13 14,4-21 148,-12 37 106,9-32-141,1 1 0,-1-1-1,1 1 1,1 0 0,-2 14 0,3-21 56,0 1 1,0-1-1,0 0 0,0 1 0,0-1 1,1 0-1,-1 1 0,0-1 1,1 0-1,-1 0 0,1 1 0,-1-1 1,1 0-1,-1 0 0,1 0 0,0 0 1,0 1-1,0-1 0,0 0 1,0-1-1,0 1 0,0 0 0,0 0 1,0 0-1,0-1 0,0 1 0,0 0 1,0-1-1,1 1 0,-1-1 1,0 1-1,1-1 0,-1 0 0,0 0 1,1 1-1,1-1 0,2 0 76,-1 0 0,1 0 1,0-1-1,0 0 0,0 0 0,-1 0 0,1 0 0,8-4 0,-7 2-65,0-1 0,0 1 1,-1-1-1,1 0 0,-1 0 0,0-1 0,0 1 0,-1-1 0,1 0 0,5-10 0,2-5-5,17-36 0,-23 43-20,34-75 147,-9 19-252,40-66 0,34-54 358,-99 179-314,-4 6-3,1-1 0,0 0-1,-1 0 1,0 0-1,0 0 1,-1 0-1,2-7 1,-10 15-392,-1 6 337,0-1 0,-10 15 0,2-2-6,4-5 93,1 0 0,0 1-1,2 0 1,0 1 0,-9 26-1,-25 95-98,31-89 136,1 1 0,3 0 0,-4 90 0,12-137 17,0 1 0,0-1 0,1 0 0,0 0 0,-1 0 0,1 1 0,1-1-1,-1 0 1,2 4 0,-2-7 2,0 0 0,0 1 1,0-1-1,0 0 0,0 1 0,0-1 0,0 0 0,0 0 0,1 0 1,-1 0-1,0 0 0,1 0 0,-1-1 0,0 1 0,1 0 0,-1-1 0,1 1 1,-1-1-1,1 1 0,0-1 0,-1 0 0,1 0 0,-1 0 0,1 0 0,0 0 1,1 0-1,8-1 115,0-1 0,0-1 0,-1 1 1,0-2-1,16-6 0,46-28 2,-37 15-91,-2-1 1,46-43-1,-68 57-25,-8 6-174,1 1-1,-1-1 1,1 1-1,8-5 1,10 20-35,-15-6 171,-1 0 0,-1 1 0,10 13 0,-13-16-18,0-1 1,-1 1-1,1 0 1,-1 0 0,1 0-1,-1 0 1,0 0 0,-1 0-1,1 0 1,-1 7-1,0-5-2,0 15 42,4 31 1,-3-34-135,-1-17 137,0 1 0,0-1 0,0 0 0,0 1 0,0-1 0,0 0 1,0 1-1,1-1 0,-1 0 0,1 3 0,0-4 0,-1 1-1,1-1 1,0 1-1,-1-1 0,1 1 1,0-1-1,-1 1 1,1-1-1,0 1 1,0-1-1,0 0 1,-1 0-1,1 1 1,0-1-1,0 0 1,0 0-1,0 0 1,-1 0-1,1 0 1,0 0-1,1 0 1,2 0 47,0-1 1,0 0-1,0 1 1,0-1-1,0 0 1,0-1 0,-1 1-1,1-1 1,6-4-1,33-24 150,-15 9-148,-16 13-66,5-2-22,0-1 1,-1-1-1,27-26 1,-43 37 15,0 1 0,0 0 0,0-1 0,1 1 0,-1 0 0,0 0 0,0-1 0,0 1 0,1 0-1,-1-1 1,0 1 0,1 0 0,-1 0 0,0 0 0,0-1 0,1 1 0,-1 0 0,0 0 0,1 0 0,-1 0 0,1-1 0,-1 1 0,0 0 0,1 0 0,-1 0 0,0 0 0,1 0 0,0 0-1,-1 1-12,0-1 0,0 1-1,0 0 1,0-1-1,-1 1 1,1-1 0,0 1-1,0-1 1,0 1-1,0-1 1,-1 1 0,1-1-1,0 1 1,0-1 0,-1 1-1,1-1 1,-1 1-1,-3 5-17,1-1 1,0 1-1,0 0 0,0 0 0,-3 12 0,5-15 31,1-1 1,-1 1-1,1 0 0,0 0 0,0 0 1,0 0-1,0 0 0,0-1 0,1 1 1,-1 0-1,1 0 0,0-1 0,0 1 1,0 0-1,2 4 0,-1-5 18,-1 0-1,1-1 1,-1 1 0,1-1-1,0 1 1,0-1 0,0 0-1,0 1 1,0-1 0,0 0 0,0 0-1,0-1 1,0 1 0,0 0-1,0-1 1,0 1 0,4-1-1,2 1 98,-1 0 0,0-1 0,0 0 0,11-1 0,0-2-45,-1 0 0,0 0 1,-1-2-1,33-12 0,-44 14-38,1 0-1,0 0 1,-1 0 0,0-1 0,0 0-1,0 0 1,0 0 0,-1-1 0,1 0 0,-1 0-1,-1 0 1,1 0 0,0 0 0,-1-1-1,0 1 1,3-10 0,-5 11-24,0 1 0,0 0-1,-1 0 1,1-1 0,-1 1 0,1 0 0,-1 0-1,0-1 1,-1 1 0,1 0 0,-1-5 0,0 7-12,1 0 0,0 0 0,-1 0 0,1-1 1,-1 1-1,1 0 0,-1 0 0,0 0 0,1 0 1,-1 0-1,0 0 0,0 0 0,0 0 0,0 0 1,0 0-1,0 1 0,0-1 0,0 0 0,0 1 1,0-1-1,0 1 0,0-1 0,0 1 1,-1-1-1,1 1 0,0 0 0,0-1 0,-1 1 1,1 0-1,-2 0 0,-10 1-45,-1 1-1,1 0 1,0 0 0,0 1-1,0 1 1,1 0 0,-1 1-1,1 1 1,0 0 0,1 0-1,-14 10 1,24-16 57,1 0-1,-1 1 1,1-1-1,-1 0 1,1 0-1,-1 1 1,1-1-1,-1 0 1,1 1-1,0-1 1,-1 0 0,1 1-1,-1-1 1,1 1-1,0-1 1,-1 1-1,1-1 1,0 1-1,0-1 1,-1 1-1,1-1 1,0 1-1,0-1 1,0 1 0,0-1-1,0 1 1,0-1-1,0 1 1,0 0-1,0-1 1,0 2-1,0-2 6,1 1-1,0 0 0,0-1 0,0 1 0,0 0 1,-1-1-1,1 1 0,0-1 0,0 0 1,0 1-1,0-1 0,0 0 0,0 1 0,2-1 1,8 1 13,0 1 0,10-2 0,-20 0-20,24-2 63,0-1 0,0-1 0,0-1 0,44-15-1,-8-3 143,-35 13-379,31-9 0,-48 16 314,-4 3-331,-4 11-29,0 10 196,-1-8-102,0-1-1,-2 13 1,0 2 302,2-19-144,-1 0-1,0 1 1,-3 11 0,3-19-4,1-1-1,0 1 0,0 0 1,0-1-1,-1 1 0,1 0 1,0-1-1,0 1 0,0 0 1,0 0-1,0-1 0,0 1 1,0 0-1,0 0 0,1 0 1,-1-1 1,0 0 0,1 1 0,-1-1 0,0 0 0,0 0-1,1 0 1,-1-1 0,0 1 0,0 0 0,1 0 0,-1 0 0,0 0 0,0 0 0,1 0 0,-1 0 0,0 0 0,0 0 0,1-1 0,-1 1 0,0 0 0,0 0 0,0 0 0,1 0 0,-1-1 0,0 1 0,0 0 0,0 0 0,0 0 0,0-1 0,1 1 0,-1 0 0,0 0 0,0-1 0,0 1 0,7-8 23,-1 1 0,2 0 0,11-9 1,-2 2-108,30-26-20,1 2 1,81-47-1,-121 80 71,-3 2-22,0 0 0,0 1 0,0-1 0,0 1 0,0 0 0,10-2 0,-15 4 20,1 0 0,-1 0 0,1 0 0,0 0 0,-1 0 0,1 0 0,-1 0 0,1 0 1,0 0-1,-1 0 0,1 1 0,-1-1 0,1 0 0,-1 0 0,1 0 0,-1 1 0,1-1 0,-1 0 1,1 1-1,-1-1 0,1 1 0,-1-1 0,1 0 0,-1 1 0,0-1 0,1 1 0,-1-1 0,0 1 0,1-1 1,-1 1-1,0 0 0,0-1 0,0 1 0,1-1 0,-1 1 0,0-1 0,0 1 0,0 0 0,0 0 1,-1 29-73,1-26 102,-3 15-87,0-1 0,-11 33-1,5-21-79,7-24 201,1 1 0,-1-1 0,1 1 0,0-1 0,1 1 0,-1 0 0,1-1 0,0 1 0,2 10 0,-1-16-54,-1 0 0,1 0 0,0 0 0,-1 0 0,1-1 0,0 1 0,-1 0 0,1 0 0,0-1 0,0 1 0,0 0 0,-1-1 0,1 1 0,0 0 0,0-1 0,0 1 0,0-1 0,0 0 0,0 1 0,0-1 0,0 0 0,0 0 0,0 0 0,1 1 0,-1-1 0,0 0 0,0 0 0,0-1 0,0 1 0,2 0 0,16-5-3375,-5-4-4489,-7 2 4833</inkml:trace>
</inkml:ink>
</file>

<file path=ppt/ink/ink3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1:30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39 163 2144,'-39'0'3504,"43"-1"-2597,-1 0 0,0 0 1,1 0-1,-1 0 0,6-4 0,19-8-14,25-5 244,70-14 0,60-1-786,-67 13 32,-57 12-336,-31 4-1519,48-12 1,-67 11-1271,0 1 876</inkml:trace>
</inkml:ink>
</file>

<file path=ppt/ink/ink3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1:30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13 5216,'-31'-13'2368,"24"20"-2048,7-4-384,4 0-32,3 1 192,9-1-64</inkml:trace>
</inkml:ink>
</file>

<file path=ppt/ink/ink3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1:31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19 4576,'-4'-18'2496,"32"37"986,-14-4-2825,0 0 0,-1 1 0,-1 0 0,-1 1 1,0 0-1,16 38 0,-11-16 112,-2 2 0,12 54 0,-22-75-600,0 0 0,-1 0 0,-1 1 0,-1 0 0,-1-1 0,-1 1 0,0-1 0,-2 1 0,0-1 0,-2 1 0,0-1 0,-13 33 0,-5-4-169,-1 0-1,-33 48 1,2-22-5535,33-47 2613</inkml:trace>
</inkml:ink>
</file>

<file path=ppt/ink/ink3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1:38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10 4064,'0'-3'603,"0"-3"1406,-1 8-217,-11 16-383,4-9-807,-18 19 766,25-26-1244,-1-1 0,0 1 0,1-1 0,-1 0 0,0 1 0,0-1 0,0 0 0,0 0 0,0-1 0,0 1 1,0 0-1,0-1 0,-4 2 0,6-2-99,0 0 0,0 0 0,-1 0 1,1 0-1,0-1 0,0 1 0,-1 0 1,1 0-1,0 0 0,0 0 0,-1 0 1,1 0-1,0 0 0,0 0 1,-1-1-1,1 1 0,0 0 0,0 0 1,0 0-1,-1 0 0,1-1 0,0 1 1,0 0-1,0 0 0,0-1 0,-1 1 1,1 0-1,0 0 0,0-1 0,0 1 1,0 0-1,0 0 0,0-1 0,0 1 1,0 0-1,0 0 0,0-1 1,3-4 278</inkml:trace>
</inkml:ink>
</file>

<file path=ppt/ink/ink3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1:45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286 9 2720,'5'-6'5046,"-5"6"-5024,0-1-1,0 1 1,0 0 0,0 0-1,0 0 1,0 0 0,0 0-1,0 0 1,0 0 0,0 0-1,0 0 1,0-1 0,0 1-1,0 0 1,0 0 0,0 0-1,0 0 1,0 0-1,1 0 1,-1 0 0,0 0-1,0 0 1,0 0 0,0 0-1,0 0 1,0 0 0,0 0-1,0 0 1,0 0 0,0 0-1,1 0 1,-1 0 0,0 0-1,0 0 1,0 0 0,0 0-1,0 0 1,0 0-1,0 0 1,0 0 0,1 0-1,-1 0 1,0 0 0,0 0-1,0 0 1,0 0 0,0 0-1,0 0 1,0 0 0,0 0-1,0 0 1,0 0 0,0 0-1,1 0 1,-1 0 0,0 0-1,0 1 1,0-1-1,0 0 1,0 0 0,0 0-1,0 0 1,0 0 0,0 1-108,-9 5-335,-12 20 825,1 1-1,-27 48 1,-4 26 389,5 2-1,-37 125 1,67-167 583,15-55-1643,3-8-1283,-1 0 743,5-2-579</inkml:trace>
</inkml:ink>
</file>

<file path=ppt/ink/ink3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1:46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72 3072,'-1'0'83,"0"0"1,1 0-1,-1 0 0,1 0 1,-1 0-1,1 0 0,-1 0 1,0 0-1,-5 5 5327,10-9-4765,35-5 220,73-9-1,-54 11-513,48-8 212,143 0-1,-227 16-569,-17 0 79,0 0 1,-1-1 0,1 0 0,0 0-1,0 0 1,9-2 0,-14 2-74,0 0 0,0 0 0,0 0 0,0 0 0,0 0 0,0-1 0,0 1 0,1 0 0,-1 0 0,0 0 0,0 0 0,0 0 0,0 0 0,0 0 0,0-1 0,0 1 0,0 0 1,0 0-1,0 0 0,0 0 0,0 0 0,0 0 0,0-1 0,0 1 0,0 0 0,0 0 0,0 0 0,0 0 0,0 0 0,0 0 0,0-1 0,0 1 0,-1 0 0,1 0 0,0 0 0,0 0 0,0 0 1,0 0-1,0 0 0,0 0 0,0 0 0,0-1 0,0 1 0,-1 0 0,1 0 0,0 0 0,0 0 0,0 0 0,0 0 0,0 0 0,-1 0 0,-4-4-4157,2 3 2142</inkml:trace>
</inkml:ink>
</file>

<file path=ppt/ink/ink3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1:47.7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381 30 2976,'0'-23'1611,"0"23"-1573,0 0 0,0 0 0,0-1 1,0 1-1,0 0 0,0 0 0,0-1 1,0 1-1,0 0 0,1-1 0,-1 1 1,0 0-1,0 0 0,0 0 0,0-1 1,0 1-1,1 0 0,-1 0 0,0-1 1,0 1-1,0 0 0,0 0 0,1 0 1,-1 0-1,0-1 0,0 1 0,1 0 1,-1 0-27,0 0 0,0 0 0,0 0 1,0 0-1,0 0 0,0 0 0,0 0 1,0 0-1,-1 0 0,1 0 1,0 0-1,0 0 0,0 1 0,0-1 1,0 0-1,0 0 0,0 0 1,0 0-1,0 0 0,0 0 0,0 0 1,0 0-1,0 0 0,0 0 0,0 0 1,0 0-1,0 0 0,0 0 1,0 0-1,0 0 0,0 0 0,0 0 1,0 1-1,0-1 0,0 0 0,0 0 1,0 0-1,0 0 0,0 0 1,1 0-1,-1 0 0,0 0 0,0 0 1,0 0-1,0 0 0,0 0 0,-1 2-2,-1 0-1,1 1 0,1-1 0,-1 0 0,0 0 0,0 1 0,1-1 0,-1 4 0,-1 5 197,-14 30 343,-1-1-1,-2-1 1,-35 55-1,-29 61 341,-42 199 798,75-197-478,44-142-732,1-2 1057,13-23-521,41-73-681,7-12-429,-19 41-95,78-86 0,-111 136 82,1-1 1,-1 1 0,1 0 0,0 0 0,0 0 0,1 1 0,-1 0 0,9-4 0,-14 7 98,1-1 1,-1 1-1,1 0 0,-1 0 0,1 0 1,0 0-1,-1 0 0,1 0 0,-1 0 1,1 0-1,-1 0 0,1 0 0,-1 0 1,1 0-1,-1 0 0,1 0 0,-1 0 1,1 0-1,-1 0 0,1 1 0,-1-1 1,1 0-1,-1 1 0,1-1 0,-1 0 1,1 0-1,-1 1 0,0-1 0,1 1 1,-1-1-1,1 0 0,-1 1 0,0-1 1,0 1-1,1 0 0,3 19 24,-4-16-17,0 15-4,-1-1 1,-1 1 0,0 0 0,-2-1 0,-9 32 0,-4 21-14,15-59 43,0-3 26,0 0 0,1-1-1,0 1 1,0 0 0,1-1 0,0 1 0,2 12 0,-2-20-6,1 1-1,-1-1 1,1 1 0,-1-1-1,1 0 1,-1 1 0,1-1-1,0 0 1,-1 1 0,1-1-1,0 0 1,0 0 0,0 1-1,0-1 1,0 0 0,0 0-1,0 0 1,1-1 0,-1 1-1,0 0 1,1 0 0,-1-1-1,0 1 1,1 0 0,-1-1 0,1 0-1,-1 1 1,0-1 0,1 0-1,-1 0 1,1 1 0,-1-1-1,1 0 1,-1-1 0,3 1-1,0-1 39,1 0 0,0-1 0,-1 1 0,1-1-1,-1 0 1,0 0 0,1 0 0,-1-1 0,0 0 0,3-3-1,13-11-16,-1-2 0,-1 0-1,29-40 1,-32 43-367,-15 16 290,1-1 1,-1 1-1,1 0 0,-1 0 0,0-1 1,1 1-1,-1 0 0,1 0 0,-1 0 0,1 0 1,-1 0-1,1 0 0,-1 0 0,1 0 1,-1 0-1,1 0 0,-1 0 0,1 0 1,-1 0-1,1 0 0,-1 0 0,0 0 0,1 0 1,-1 1-1,1-1 0,-1 0 0,1 0 1,-1 1-1,0-1 0,1 0 0,-1 0 1,0 1-1,1-1 0,-1 0 0,0 1 1,1-1-1,-1 1 0,0-1 0,0 0 0,1 1 1,-1-1-1,0 1 0,2 4-51,0 1 0,0-1 0,-1 1 0,1-1 0,-1 1 0,-1-1 0,1 10 0,4 25 164,-3-36-71,-1 1 0,1 0 0,0-1 0,0 1 0,0-1 0,1 0 0,-1 0 1,1 0-1,6 6 0,-8-9 2,0 0-1,0 0 1,0 0 0,0 0 0,0-1-1,0 1 1,0 0 0,0-1 0,0 1 0,1-1-1,-1 1 1,0-1 0,0 0 0,1 1-1,-1-1 1,0 0 0,0 0 0,1 0-1,-1 0 1,0 0 0,1 0 0,-1-1 0,0 1-1,0 0 1,1-1 0,-1 1 0,0 0-1,0-1 1,0 0 0,1 1 0,-1-1 0,0 0-1,0 1 1,0-1 0,0 0 0,0 0-1,0 0 1,-1 0 0,2-1 0,10-13 15,-1-1 0,0 1 1,-2-2-1,0 1 0,12-31 0,11-19-39,-14 28 46,-13 26-128,1-1-1,0 2 1,1-1-1,13-18 0,-19 30 71,-1 0-1,0-1 0,0 1 0,0 0 0,1 0 0,-1 0 0,0-1 0,0 1 0,1 0 0,-1 0 0,0 0 0,0 0 0,1 0 0,-1 0 0,0-1 0,1 1 0,-1 0 1,0 0-1,0 0 0,1 0 0,-1 0 0,0 0 0,1 0 0,-1 0 0,0 0 0,0 0 0,1 1 0,-1-1 0,0 0 0,1 0 0,-1 0 0,0 0 0,0 0 0,1 0 0,-1 1 1,0-1-1,0 0 0,1 0 0,-1 0 0,0 1 0,0-1 0,0 0 0,0 0 0,1 1 0,-1-1 0,0 0 0,0 1 0,7 15-124,-6-7 98,0 1 0,-1-1-1,1 0 1,-2 0 0,0 1-1,-3 16 1,-18 56 69,18-69-20,-20 55 102,21-61-33,0 0 0,0-1 1,-1 0-1,0 0 0,0 0 1,-1 0-1,-7 7 0,3-5 254,10-11-125,18-12-212,1 5-68,0 2 0,1 0-1,-1 1 1,1 2 0,29-5 0,37-12-5180,-74 17 2766,-1 1 870</inkml:trace>
</inkml:ink>
</file>

<file path=ppt/ink/ink3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1:48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11 3232,'-13'-5'1472,"17"5"-1280,-4-2 32,5 2-160,2-3-512,4 6 224</inkml:trace>
</inkml:ink>
</file>

<file path=ppt/ink/ink3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1:52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5 433 2720,'-5'1'1068,"8"1"174,12 2 741,-11-4-1836,0-1 1,-1 0-1,1 0 0,0 0 0,-1 0 0,1 0 1,-1-1-1,0 1 0,1-1 0,-1 0 1,0 0-1,0-1 0,0 1 0,0 0 0,-1-1 1,1 0-1,-1 1 0,1-1 0,3-6 1,4-7 155,-1 0 1,12-29 0,-10 21-305,-1 0-1,-1 0 1,6-30 0,-13 45-188,0 10-214,-2 17 13,-5 27 339,-1 0-1,-21 75 0,-41 83 897,56-168-457,-14 42 1094,22-66-761,3-14 334,7-19-95,4 0-792,0 1 0,25-38 0,1 0-240,50-128 22,-63 130 15,-1 5-45,-3 7-19,25-47 1,-43 91 83,-1 0 1,1 0 0,-1 1 0,1-1 0,0 0 0,-1 0-1,1 0 1,0 1 0,-1-1 0,1 0 0,0 1 0,0-1-1,0 1 1,1-1 0,3 3-45,-2 8 43,-1 41 60,-1-1 0,-8 65 1,7-104 16,-2 0 0,-4 19 0,5-27 2,0 0 0,0 0 0,0 0 0,-1-1 1,1 1-1,-1 0 0,1-1 0,-1 1 0,0-1 1,0 1-1,0-1 0,0 0 0,0 0 0,-3 3 1,4-5-30,0 0 1,0 0-1,0 1 1,1-1-1,-1 0 1,0 0 0,0 0-1,0 0 1,0 0-1,0 0 1,0 0-1,1 0 1,-1-1 0,0 1-1,0 0 1,0 0-1,0-1 1,1 1-1,-1-1 1,-1 0 0,-15-11 67,15 11-99,-10-10-210,12 11 195,0 0 1,0 0-1,-1 0 0,1-1 0,0 1 0,0 0 0,0-1 0,0 1 0,-1 0 0,1 0 0,0-1 0,0 1 0,0 0 0,0-1 0,0 1 0,0 0 0,0-1 0,0 1 0,0 0 0,0-1 1,0 1-1,0 0 0,0-1 0,0 1 0,0 0 0,0-1 0,0 1 0,0 0 0,0-1 0,0 1 0,0 0 0,1-1 0,-1 1 0,40 11-654,-33-11 687,-1 0 0,0 0 0,0-1 0,0 0 0,0 0 1,0 0-1,0-1 0,6-2 0,47-23 223,-54 24-230,17-9 120,0-1 0,-1-1 0,29-24 1,51-58 181,-65 61-332,-7 6-6,-18 16-68,2 0-1,25-19 0,-38 32 87,0 0 0,0 0 0,0 0 0,1 0-1,-1 0 1,0-1 0,0 1 0,0 0 0,0 0-1,0 0 1,1 0 0,-1 0 0,0 0 0,0 0-1,0 0 1,0 0 0,0 1 0,1-1-1,-1 0 1,0 0 0,0 0 0,0 0 0,0 0-1,0 0 1,1 0 0,-1 0 0,0 0 0,0 0-1,0 0 1,0 1 0,0-1 0,0 0-1,0 0 1,1 0 0,-1 0 0,0 0 0,0 0-1,0 1 1,0-1 0,0 0 0,0 0 0,0 0-1,0 0 1,0 0 0,0 1 0,0-1-1,0 0 1,0 0 0,0 0 0,2 11-24,-2-7 16,2 15 19,-2 1 1,0 0 0,-4 27-1,0 21 16,4-61-11,2 54 27,-2-55-21,1 0 1,0-1 0,0 1-1,0-1 1,1 1 0,0-1-1,0 0 1,3 7 0,-4-11 5,-1 0 0,1 0 0,0-1 0,-1 1 1,1 0-1,0 0 0,0 0 0,-1 0 0,1-1 0,0 1 0,0 0 0,0-1 1,0 1-1,0-1 0,0 1 0,0-1 0,1 1 0,-1-1 0,0 0 1,0 1-1,0-1 0,0 0 0,0 0 0,1 0 0,-1 0 0,0 0 1,0 0-1,0 0 0,0-1 0,0 1 0,1 0 0,-1-1 0,0 1 0,0 0 1,0-1-1,0 0 0,2 0 0,2-3 45,0 0 1,0 0-1,0 0 0,-1 0 1,6-8-1,63-79 55,-48 56-182,2 1 1,37-34 0,-58 62-6,-4 4-80,-2 5-14,-3 7 40,-1 1 57,0-1 0,-6 13-1,5-12 59,0 0 0,-5 18 0,8-23 22,-3 18-87,-4 26-1,8-44 75,1 0-1,-1-1 1,1 1-1,1 0 1,-1 0 0,1 0-1,0-1 1,0 1 0,1 0-1,2 8 1,-2-12 28,-1 0 1,1 0-1,0 0 0,0 0 1,-1 0-1,1 0 1,0 0-1,1-1 1,-1 1-1,0-1 0,0 1 1,1-1-1,-1 0 1,0 0-1,1 0 0,0 0 1,-1 0-1,1-1 1,-1 1-1,1-1 1,0 0-1,-1 1 0,1-1 1,0-1-1,-1 1 1,1 0-1,0-1 0,-1 1 1,1-1-1,-1 0 1,1 1-1,-1-1 1,1-1-1,-1 1 0,1 0 1,-1-1-1,0 1 1,2-2-1,2-4 26,0 1-1,0-1 1,0 0-1,-1-1 1,-1 1-1,1-1 1,-1 0 0,0 0-1,-1 0 1,4-14-1,-3 5-43,0-1 1,-1 1-1,-1-1 0,-1-24 0,-1 34-33,0 0 0,-1 1-1,0-1 1,-1 0 0,0 0 0,0 1-1,0-1 1,-1 1 0,-5-10 0,7 15-6,0 0 0,0 0 0,0 0 0,-1 0 0,1 1 0,-1-1 0,1 0 0,-1 1 0,1-1 0,-1 1 0,0-1 0,0 1 0,0 0 0,0 0 0,0 0 0,0 0 0,0 0 0,0 0 0,0 0 0,0 1 0,0-1 0,-1 1 0,1 0 0,0 0 0,0-1 0,-1 1 0,1 1 0,0-1-1,0 0 1,0 0 0,-1 1 0,1-1 0,0 1 0,0 0 0,-3 1 0,3-1-7,-1 1-1,1-1 1,0 1 0,-1-1-1,1 1 1,0 0-1,0 0 1,0 0-1,-2 3 1,-8 9 46,11-14-17,1 0-1,0 0 1,0 0 0,-1 0-1,1 1 1,0-1-1,0 0 1,0 0 0,-1 0-1,1 1 1,0-1-1,0 0 1,0 0 0,0 1-1,-1-1 1,1 0-1,0 0 1,0 1 0,0-1-1,0 0 1,0 0 0,0 1-1,0-1 1,0 0-1,0 1 1,0-1 0,0 0-1,0 1 1,0-1-1,0 0 1,0 0 0,0 1-1,0-1 1,0 0-1,0 0 1,1 1 0,-1-1-1,0 0 1,0 1-1,0-1 1,0 0 0,1 0-1,-1 1 1,2 0-5,-1 0-1,1 0 1,-1-1 0,1 1 0,-1 0 0,1 0-1,0-1 1,2 1 0,5 1-22,0-1 1,14 1-1,4-4 120,1-1 0,-1-2-1,0-1 1,42-14 0,-35 9-2,-1 2-131,56-26 0,-60 24-51,-23 9 159,1 0 0,-1 0 0,8-5 0,-12 5-87,0 1-1,1 0 0,-1 1 1,0-1-1,0 0 1,1 1-1,-1-1 1,3 1-1,-5 0 24,1 0-1,-1 0 1,0-1 0,1 1-1,-1 0 1,0 0 0,1 0-1,-1 0 1,0 0 0,1 0-1,-1-1 1,0 1-1,1 0 1,-1 0 0,0-1-1,1 1 1,-1 0 0,0 0-1,0-1 1,1 1 0,-1-1-1,-4 5 13,4-3-7,-1 0 0,0 0 0,0 0 0,0 0-1,0-1 1,0 1 0,0 0 0,0-1 0,0 1 0,-3 0 0,-4 4-75,-11 13 111,14-14-67,0 0 0,0 0 0,1 1 0,-1-1 0,1 1 0,0 0-1,1 0 1,-1 1 0,-4 10 0,4-7 5,1 0 0,0 1 0,1-1-1,0 1 1,0 0 0,1-1 0,0 1 0,1 17-1,4 18 93,-4-31-65,1 0 1,1 0 0,0 0 0,6 17-1,-6-23 25,7 13 165,-8-20-186,-1-1 1,1 1 0,0 0 0,-1 0-1,1-1 1,0 1 0,0-1 0,0 1-1,0-1 1,-1 1 0,1-1 0,0 1-1,0-1 1,0 0 0,0 1 0,0-1-1,0 0 1,0 0 0,0 0 0,2 0-1,3 0 17,1 0-1,-1 0 0,1-1 0,-1 1 1,0-1-1,1-1 0,-1 1 0,0-1 0,0-1 1,0 1-1,7-4 0,12-9 57,1 0 3,43-33 0,34-51 156,-82 76-140,-14 16-53,-1-1 0,0 0 0,0 0 1,0-1-1,4-10 0,-8 16-55,-1 0 1,1 0-1,-1 0 0,0 0 1,0-1-1,0 1 0,0-1 1,-1 1-1,1 0 1,-1-1-1,0 1 0,0-1 1,0 1-1,-1-1 0,1 1 1,-1 0-1,1-1 0,-3-4 1,2 7-22,0-1 0,0 1 0,0 0-1,0-1 1,0 1 0,0 0 0,0 0 0,-1 0 0,1 0 0,0 0 0,-1 0 0,1 0 0,-1 0 0,1 1 0,-1-1 0,0 0 0,1 1 0,-1 0-1,1-1 1,-1 1 0,0 0 0,1 0 0,-1-1 0,0 1 0,0 1 0,1-1 0,-1 0 0,0 0 0,1 1 0,-1-1 0,-1 1 0,-2 1-14,0-1-1,1 1 1,-1 0 0,0 0 0,1 0 0,0 1 0,0 0 0,-1 0 0,-4 5-1,1 0 18,1 0-1,0 1 0,1 0 0,0 0 0,0 1 0,1-1 0,0 1 1,1 1-1,0-1 0,-3 12 0,5-15 18,1 0-1,-1 0 1,1 0-1,1 1 1,0-1-1,0 0 1,0 1-1,1-1 1,0 0 0,0 0-1,0 0 1,1 0-1,1 0 1,-1 0-1,1 0 1,5 8-1,-6-11 24,2 0 0,-1 0 0,0 0 0,1-1 0,-1 1 0,1-1 0,0 0 0,0 0-1,0-1 1,1 1 0,-1-1 0,1 0 0,-1 0 0,1 0 0,0-1 0,0 1 0,-1-1-1,1 0 1,0-1 0,7 1 0,-6-1 31,1 0 0,0 0-1,0 0 1,-1-1 0,1 0 0,0-1-1,-1 0 1,1 0 0,-1 0-1,0 0 1,0-1 0,0 0 0,0-1-1,7-4 1,-2-2 10,-1 0 0,1-1-1,-2 0 1,0-1 0,0 0 0,7-13 0,40-84 112,-39 71-100,15-32-361,-32 70 279,0 0-1,0 0 1,0 0 0,0-1 0,0 1-1,0 0 1,0 0 0,0 0-1,0 0 1,0 0 0,0-1-1,0 1 1,0 0 0,0 0 0,0 0-1,1 0 1,-1 0 0,0 0-1,0-1 1,0 1 0,0 0-1,0 0 1,0 0 0,0 0 0,0 0-1,1 0 1,-1 0 0,0 0-1,0 0 1,0 0 0,0-1-1,0 1 1,1 0 0,-1 0 0,0 0-1,0 0 1,0 0 0,0 0-1,1 0 1,-1 0 0,0 0 0,0 0-1,0 0 1,0 0 0,0 1-1,1-1 1,-1 0 0,0 0-1,0 0 1,4 10-181,-1 23 136,-3-28 11,4 55 221,-2 0 0,-13 113-1,10-172-140,1 1 0,0 0 0,-1 0 0,1-1 0,-1 1 0,1 0 0,-1 0 0,-1 1 0,2-2-17,0-1-1,-1 0 0,1 1 1,0-1-1,-1 0 0,1 1 1,0-1-1,-1 0 0,1 1 1,0-1-1,-1 0 0,1 0 1,-1 0-1,1 1 1,0-1-1,-1 0 0,1 0 1,-1 0-1,1 0 0,-1 0 1,0 0-1,0 0 1,0 0 0,-1-1-1,1 1 1,0-1 0,0 0-1,0 1 1,0-1 0,-1 0 0,1 0-1,0 1 1,0-1 0,1 0 0,-1 0-1,0 0 1,0 0 0,0-1 0,1 1-1,-1 0 1,0 0 0,0-2 0,-6-10-7,3 6-3,0-1 0,-6-14-1,-11-37-313,24 69-21,2-2 0,7 16-1,-4-14 292,-2-1 60,1 0 0,0 0 0,16 15 0,-21-22-13,1 0 0,-1 0 1,0-1-1,1 1 0,-1-1 1,1 1-1,-1-1 0,1 0 1,0 0-1,0 0 0,-1-1 1,1 1-1,0-1 0,0 1 1,0-1-1,0 0 0,0 0 1,-1 0-1,1 0 0,0-1 1,3 0-1,1-2 66,0 1 1,-1-1-1,1-1 0,-1 1 0,0-1 1,0-1-1,0 1 0,-1-1 0,1 0 1,-1 0-1,6-8 0,7-11 44,22-37 1,-24 36-149,-12 19 11,56-83 80,-49 75-131,1 0 0,0 1 0,25-22 0,-36 34 48,1 0-1,-1-1 0,1 1 0,0 0 0,0 0 1,-1 0-1,1 0 0,0 0 0,0 1 1,0-1-1,0 0 0,0 1 0,0 0 0,-1-1 1,1 1-1,0 0 0,1 0 0,-1 0 1,0 0-1,0 0 0,-1 1 0,1-1 1,0 0-1,0 1 0,0 0 0,0-1 0,0 1 1,0 0-1,0 0 0,-1 0 0,1 0 1,0 0-1,-1 1 0,1-1 0,-1 0 0,0 1 1,1-1-1,-1 1 0,0-1 0,0 1 1,1 2-1,4 7 6,-1 0 1,-1 1-1,0 0 1,0 0-1,-1 0 1,1 18-1,-1-4 35,-2 0 1,-2 28-1,1-43-20,0-1 70,-1 0-1,0-1 0,-3 13 1,4-20-55,0-1 1,-1 1-1,1-1 0,-1 1 1,1-1-1,-1 1 1,0-1-1,1 0 0,-1 1 1,0-1-1,0 0 0,0 1 1,0-1-1,0 0 1,0 0-1,-1 0 0,1 0 1,0 0-1,0 0 1,-1 0-1,1-1 0,-1 1 1,1 0-1,-1-1 1,1 1-1,-3 0 0,2-1 16,-1 0 0,1-1 0,-1 1 0,1 0 0,-1-1 0,1 0 0,0 1-1,-1-1 1,1 0 0,0 0 0,0 0 0,0-1 0,-4-2 0,-4-1 46,-20-14 65,22 13-187,0 1-1,0 0 1,0 1 0,0-1 0,0 2 0,-1-1 0,0 1-1,-16-3 1,15 4 8,8 2 14,1-1-1,-1 1 1,0 0 0,0-1-1,1 1 1,-1 0 0,0 0-1,0 0 1,0 0 0,1 1 0,-1-1-1,0 0 1,0 1 0,1-1-1,-1 1 1,0 0 0,-2 1-1,4-2 12,-1 1 0,1-1 0,0 0 0,0 0 0,0 0 0,0 1 0,-1-1 1,1 0-1,0 0 0,0 0 0,0 1 0,0-1 0,0 0 0,0 0 0,0 1 0,0-1 0,0 0 0,0 0 0,0 1 0,0-1 0,0 0 0,0 0 0,0 1 0,0-1 0,0 0 0,0 0 0,0 1 0,0-1 0,0 0 0,0 0 0,1 1 0,7 8-82,14 6 128,25 7 250,58 20 0,-37-17-264,-55-19 18,1-1-1,0-1 1,0 0-1,27 3 1,-38-7-1106,0-1 0,-1 0 0,1 0 1,0 1-1,0-2 0,-1 1 0,1 0 0,3-3 0,2 0-2353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4:09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0 2656,'-30'23'1685,"28"-21"-1094,1-1-1,-1 1 0,0-1 1,1 1-1,0-1 1,-1 1-1,1 0 0,0-1 1,-1 3-1,1-3-471,1-1 1,0 0-1,0 1 0,-1-1 0,1 0 1,0 1-1,0-1 0,0 1 0,0-1 1,-1 0-1,1 1 0,0-1 0,0 1 1,0-1-1,0 0 0,0 1 0,0-1 1,0 1-1,0-1 0,0 1 0,0-1 1,0 0-1,0 1 0,1-1 1,-1 1-1,0-1 0,0 0 0,0 1 1,0-1-1,1 0 0,-1 1 0,0-1 1,0 0-1,1 1 0,-1-1 0,0 0 1,1 1-1,-1-1 0,0 0 0,1 0 1,-1 1-1,0-1 0,1 0 0,-1 0 1,1 0-1,-1 0 0,7 2 659,0-2-1,-1 1 1,1-1-1,-1 0 1,1 0-1,9-3 1,42-10 566,-32 7-878,28-6 55,1 4 0,76-3 0,-8 10-2244,-2 8-8442,-89-3 6251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19:59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1 4064,'-3'6'3837,"-11"28"-3354,-3 20 602,-48 147 1648,54-171-2410,1 1 0,1 0-1,-6 47 1,10-48-75,2 0 0,1 0 0,1 1 0,2-1 0,5 37 0,-3-47-73,20 95 561,-18-96-468,1 0 0,1 0 1,16 31-1,-19-43-182,1 0 0,0-1 0,0 1 0,1-1 0,0 0 0,0-1-1,7 6 1,11 11 421,-22-21 283,-2-6-634,0 2-1199,-1 0 1,1 0-1,1 0 1,-1 1-1,0-1 1,1 0-1,0 0 1,-1 0-1,1 0 1,2-2-1,6-9-2498</inkml:trace>
</inkml:ink>
</file>

<file path=ppt/ink/ink3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1:56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24 736 2496,'5'4'6629,"-4"-11"-6227,0 0 1,1 0-1,-1 0 1,2 0-1,-1 1 1,1-1-1,6-11 1,4-8-98,2-8-929,-12 64-336,-20 226 1381,12-208-255,-1 5 467,-3 0 0,-26 91 0,26-98 2614,9-49-3147,1 1-1,-1-1 1,0 0-1,1 1 1,-1-1-1,-1-4 1,2-9 99,28-92 249,26-92-390,-43 165-19,2 1 0,2 0 0,31-49 0,-38 69-101,1 1 0,0 0 0,1 0 0,0 1 0,1 0 0,0 1 0,17-11 0,-27 21 23,-1 0-1,1 0 1,0 0 0,0 0-1,0 0 1,0 0 0,0 1-1,0-1 1,0 1 0,0-1 0,0 1-1,0 0 1,0-1 0,0 1-1,0 0 1,0 1 0,0-1 0,0 0-1,4 1 1,-5 0 27,1 0 0,-1 0 0,1 0 0,-1 1 0,1-1 0,-1 0 1,0 0-1,0 1 0,1-1 0,-1 1 0,0-1 0,0 1 0,-1-1 0,1 1 0,0 0 0,0 0 0,-1-1 0,1 1 0,-1 0 1,0 0-1,1-1 0,-1 1 0,0 3 0,0 5 19,0 1 1,0-1-1,-1 0 1,-1 1-1,-3 12 0,-17 51-57,15-53 120,-1 0-1,0-1 0,-2 0 1,-22 36-1,25-45 46,3-6 6,0 1 1,0-1-1,-7 7 0,11-12-97,-1 1-1,0 0 1,0 0 0,0-1-1,0 1 1,0 0-1,0-1 1,0 1-1,0-1 1,0 1 0,0-1-1,0 0 1,0 1-1,0-1 1,0 0-1,0 0 1,0 0-1,-1 0 1,1 0 0,0 0-1,0 0 1,0 0-1,0 0 1,-2-1-1,2 0-16,0 1 0,1-1 0,-1 1-1,1-1 1,-1 1 0,1-1 0,-1 1-1,1-1 1,-1 0 0,1 1 0,0-1-1,-1 0 1,1 0 0,0 1-1,-1-1 1,1 0 0,0 0 0,0 1-1,0-1 1,0 0 0,0 0 0,0 1-1,0-1 1,0 0 0,0 0 0,0 0-1,0 1 1,1-2 0,6-21 11,-5 18-25,1 0 0,0 0 0,0 1 0,1-1-1,6-7 1,-5 7-9,13-13 59,0 2-1,0 1 1,34-22-1,-27 20-31,95-61-220,2-2 456,-103 68-184,12-12-126,-23 18 49,15-18 108,-23 24-104,0 0 0,0-1 1,0 1-1,0 0 0,0 0 0,0 0 1,0 0-1,0 0 0,0-1 1,1 1-1,-1 0 0,0 0 0,0 0 1,0 0-1,0 0 0,0 0 1,0-1-1,1 1 0,-1 0 0,0 0 1,0 0-1,0 0 0,0 0 1,1 0-1,-1 0 0,0 0 0,0 0 1,0 0-1,0 0 0,1 0 1,-1 0-1,0 0 0,0 0 0,0 0 1,0 0-1,1 0 0,-1 0 1,0 0-1,0 0 0,0 0 0,0 0 1,0 0-1,1 0 0,-1 1 1,0-1-1,0 0 0,0 0 0,0 0 1,7 14-134,-5-7 134,-1 0-1,0 1 1,0-1-1,-1 1 1,0-1-1,0 9 1,-1-9 18,1 0 1,0-1 0,0 1-1,1 0 1,0 0-1,0 0 1,3 11 0,-2-14 12,-1-1-1,1 1 1,0-1 0,0 0-1,0 1 1,0-1 0,1 0 0,-1 0-1,1 0 1,0-1 0,0 1 0,0-1-1,6 4 1,-6-4 12,0-1 1,0 0-1,0 0 0,0 0 0,0 0 0,0 0 0,1-1 1,-1 0-1,0 1 0,1-1 0,-1 0 0,0-1 0,1 1 1,-1-1-1,0 1 0,5-2 0,14-7 86,-1 0-1,1-1 1,-2-2-1,29-18 1,3-3-51,-29 20-39,-11 7-86,-1 0 0,0-1-1,0 0 1,12-12 0,-31 48-579,3-18 632,2 1 0,-1 0-1,2 1 1,-1-1-1,2 0 1,0 1-1,0-1 1,1 0 0,0 1-1,1-1 1,1 1-1,0-1 1,5 17-1,-6-28 36,0 1-1,0 0 0,-1 0 0,1 0 1,1-1-1,-1 1 0,0-1 0,0 1 1,1-1-1,-1 1 0,0-1 0,1 0 0,0 0 1,1 2-1,-2-3-11,0 1-1,0-1 1,0 0 0,0 1-1,0-1 1,0 0-1,0 1 1,0-1 0,0 0-1,1 0 1,-1 0 0,0 0-1,0 0 1,0 0 0,0-1-1,0 1 1,0 0 0,0 0-1,0-1 1,0 1 0,0-1-1,0 1 1,0-1-1,0 1 1,0-1 0,0 0-1,1-1 1,4-4 41,0 0 0,-1 0 1,0-1-1,0 1 0,-1-1 0,0-1 0,0 1 0,4-12 0,-2 2 21,0 0-1,5-33 1,-9 42-71,-1 0 1,-1 0-1,0 0 1,0 1-1,-1-13 1,0 18-26,1 0 1,-1 0 0,1 1 0,-1-1 0,1 0 0,-1 1-1,0-1 1,0 0 0,0 1 0,0-1 0,0 1-1,-2-3 1,2 3-12,0 0 0,0 1 0,0-1-1,0 1 1,0-1 0,0 1 0,0-1-1,0 1 1,0 0 0,-1 0 0,1-1 0,0 1-1,0 0 1,0 0 0,0 0 0,0 0-1,-1 0 1,1 0 0,0 1 0,0-1 0,0 0-1,-2 1 1,-4 2-29,0 0 0,0 1 0,-8 4 0,-12 6-82,27-14 136,0 0 0,0 0 0,0 0 0,-1 0 0,1 1 0,0-1 0,0 0 0,0 0 0,0 0 0,0 0 0,0 0 0,0 0 0,0 0 0,0 1 0,0-1 0,0 0 0,0 0 0,0 0 0,0 0 0,0 0 0,0 0 0,0 1 0,0-1 0,0 0 0,0 0 0,0 0 0,0 0 0,0 0 0,0 0 0,0 1 0,1-1 0,-1 0 0,0 0 0,0 0 0,0 0 0,0 0 0,0 0 0,0 0 0,0 0 0,0 0 0,0 1 0,1-1 0,-1 0 0,0 0 0,0 0 0,0 0 0,0 0 0,0 0 0,0 0 0,1 0 0,-1 0 0,0 0 0,0 0 0,0 0 0,9 4 69,1-3-38,1 0 0,-1-1 0,1 0 0,0-1 0,15-3 0,54-16 45,-41 10-12,260-47-102,-291 56 22,-3 0 9,0 0 0,0 0 1,0 1-1,0-1 1,0 1-1,0 0 1,6 2-1,-11-2 6,-1 1-1,1 0 1,-1-1-1,1 1 1,-1-1-1,1 1 1,-1-1-1,1 1 1,-1-1-1,0 1 1,1-1-1,-1 1 1,0-1-1,-1 1 1,2-1-9,-38 25-94,18-12 122,-27 23 1,41-31-11,1 0 0,0 0 1,1 0-1,-1 1 0,1 0 1,0-1-1,1 2 0,-1-1 1,-3 10-1,6-15-1,1 1-1,-1-1 1,1 1 0,-1 0-1,1-1 1,0 1-1,0 0 1,0-1 0,-1 1-1,2 0 1,-1-1 0,0 1-1,0 0 1,0-1-1,1 1 1,-1 0 0,1-1-1,-1 1 1,1-1-1,0 1 1,1 2 0,-1-3 16,0 0 0,0-1 0,0 1 1,0 0-1,0 0 0,1-1 0,-1 1 1,0 0-1,0-1 0,0 0 0,1 1 1,-1-1-1,0 0 0,1 1 0,-1-1 1,0 0-1,0 0 0,1 0 0,-1 0 1,0 0-1,1 0 0,-1-1 0,0 1 1,1 0-1,-1-1 0,3 0 0,2-3 59,1 1-1,0-1 0,-1 0 0,1-1 0,-1 0 0,6-5 0,3-4 7,-4 6-58,-1 0-1,-1-1 1,1 0 0,-1-1-1,-1 0 1,0 0-1,0-1 1,-1 0-1,-1 0 1,0-1-1,0 0 1,5-17-1,18-72 145,22-144-1,-46 208-450,-1-73-1,-4 108 236,0 0-1,0 0 0,0 0 1,-1 0-1,1 0 0,0 0 1,-1 0-1,0-2 0,0 4 32,1-1 1,0 1-1,0 0 0,0 0 0,0 0 0,-1 0 0,1 0 0,0 0 0,0 0 0,0 0 0,0 0 0,-1 0 0,1 0 1,0 0-1,0 0 0,0 0 0,0 0 0,-1 0 0,1 0 0,0 0 0,0 0 0,0 0 0,0 0 0,-1 0 0,1 0 1,0 0-1,0 0 0,0 0 0,0 0 0,-1 0 0,1 0 0,0 0 0,0 1 0,0-1 0,0 0 0,0 0 0,-1 0 1,1 0-1,0 0 0,0 1 0,0-1 0,0 0 0,0 0 0,0 0 0,0 1 0,-7 7-127,2 3 99,0 0 0,1 0 0,0 0-1,1 1 1,0 0 0,-2 21 0,0-6 4,-5 29-9,3 0 1,2 0-1,2 0 0,9 101 0,-5-146 80,1-1 0,0 0-1,1 1 1,0-1-1,1 0 1,0-1-1,0 1 1,12 17-1,-15-26-4,0 0 0,0 0 0,0 0-1,0 0 1,0 0 0,0 0-1,0 0 1,1 0 0,-1-1-1,0 1 1,0 0 0,1-1 0,-1 0-1,1 1 1,-1-1 0,0 0-1,1 1 1,-1-1 0,1 0 0,-1 0-1,1 0 1,-1 0 0,1 0-1,-1-1 1,0 1 0,1 0 0,-1-1-1,1 1 1,-1-1 0,2 0-1,3-2 52,0 0-1,0 0 0,0 0 1,-1 0-1,10-9 0,78-76-1,-85 81 3,-1 3-580,-9 15 2,1-8 482,-1 10 1,-1 0 1,2 0-1,0 0 0,0 0 1,2 14-1,-1-21 33,1-1-1,0 0 0,0 0 1,0 0-1,1 0 1,-1 0-1,1 0 0,0 0 1,5 8-1,-6-12 4,0 1-1,0-1 1,1 0 0,-1 1-1,0-1 1,1 0-1,-1 0 1,0 0 0,1 0-1,0 0 1,-1 0-1,1 0 1,0-1 0,-1 1-1,1 0 1,0-1-1,0 1 1,-1-1 0,1 0-1,0 0 1,0 0-1,0 0 1,-1 0 0,1 0-1,0 0 1,0 0 0,0-1-1,-1 1 1,4-2-1,8-3 83,-1-1-1,0 0 1,0-1-1,0 0 0,-1-1 1,12-10-1,15-11-32,51-42-4,-86 69-69,2-3 145,9-5-781,-10 11 206,-4 10 301,-2 1 17,-1 4 51,-1 22 0,4-34 90,0 0 0,0 1-1,0-1 1,1 1 0,0-1-1,0 1 1,0-1 0,0 0-1,4 8 1,-4-11-7,0 0-1,-1 0 1,1 0-1,0 0 1,0 0-1,0 0 1,0 0 0,0 0-1,0 0 1,0-1-1,0 1 1,0 0 0,0-1-1,0 1 1,0-1-1,0 1 1,1-1-1,0 1 1,1-1 7,0 1-1,0-1 1,0 0 0,0 0-1,0 0 1,0 0 0,5-2-1,0 0-1,0 0 0,0-1 0,0 0 0,13-8-1,148-76 76,-153 78-122,-8 4-190,-16 16-136,-2 1 301,1 0 0,0 0 0,-11 25 0,17-32 41,1 0 0,0 1 0,0-1 0,0 1 0,1-1 0,-1 1 0,1 0 1,1-1-1,-1 1 0,1 0 0,0 0 0,1 0 0,0 6 0,0-10 18,-1 0 0,1 0 0,0 0 0,-1 0 0,1 0 0,0 0 0,0 0 0,0-1-1,0 1 1,0 0 0,1-1 0,-1 1 0,0-1 0,1 0 0,-1 1 0,1-1 0,2 2 0,-1-2 12,0 1-1,0-1 1,0 0 0,1 0 0,-1 0-1,0-1 1,0 1 0,1-1-1,5 1 1,5-2 22,-1-1-1,1 0 0,-1 0 1,14-5-1,-22 5-56,25-7 61,1-2 0,39-20 0,53-36 96,-113 62-120,-1-1 1,0-1-1,0 1 1,0-1-1,-1-1 1,0 1-1,0-2 1,11-15-1,-19 24-34,0 1-1,0-1 1,-1 0 0,1 0 0,0 1-1,-1-1 1,1 0 0,0 0 0,-1 0-1,1 1 1,0-1 0,-1 0 0,1 0 0,0 0-1,-1 0 1,1 0 0,0 0 0,-1 0-1,1 0 1,-1 0 0,1 0 0,0 0-1,-1 0 1,1 0 0,0 0 0,-1 0-1,1 0 1,0 0 0,-1 0 0,1-1-1,0 1 1,-1 0 0,1 0 0,0 0-1,-1-1 1,1 1 0,0 0 0,-1 0-1,1-1 1,0 1 0,0 0 0,0-1-1,-1 1 1,1 0 0,0-1 0,0 1-1,0 0 1,0-1 0,-1 1 0,1 0-1,0-1 1,0 1 0,0 0 0,0-1-1,0 1 1,0-1 0,0 1 0,0 0-1,0-1 1,0 1 0,0 0 0,1-1-1,-1 1 1,0 0 0,0-1 0,0 1-1,0 0 1,0-1 0,1 1 0,-6 4-34,-1 0 1,1 0 0,1 1 0,-1-1-1,1 1 1,0 1 0,0-1-1,0 0 1,1 1 0,0 0 0,0 0-1,0 0 1,1 0 0,0 0-1,0 1 1,0-1 0,-1 13-1,2-12 70,1 0-1,-1 0 0,1 0 0,1 0 0,-1 1 0,1-1 0,1 0 0,-1 0 0,1-1 0,0 1 0,1 0 0,-1-1 0,1 1 0,1-1 0,-1 0 0,8 9 0,-10-13-8,1 0 0,0 0-1,0 0 1,1 0-1,-1-1 1,0 1 0,1-1-1,-1 1 1,1-1-1,-1 0 1,1 0 0,0 0-1,-1-1 1,1 1-1,0-1 1,-1 1 0,1-1-1,0 0 1,0 0-1,0 0 1,-1 0 0,1 0-1,0-1 1,0 0 0,-1 1-1,1-1 1,4-2-1,5-2 42,-1-1 0,1 0-1,-2 0 1,17-13 0,221-162 402,-212 153-286,-6 5-340,-18 16-628,-28 32 628,3-5 100,-64 156 26,47-101 136,26-66-18,0-1 0,0 0 0,-1 1 0,-9 11 0,13-18-52,-1-1 1,1 1-1,-1-1 0,1 1 0,-1-1 1,0 0-1,1 0 0,-1 1 0,0-1 1,0-1-1,0 1 0,-2 1 0,3-2-4,0 0 1,-1 0-1,1 0 0,0 0 0,0 0 0,0 0 0,-1 0 0,1 0 0,0-1 0,0 1 0,0 0 0,-1-1 0,1 1 0,0-1 0,0 1 0,0-1 1,0 0-1,0 1 0,0-1 0,0 0 0,0 0 0,-1-1 0,-2-3 7,-1-1 0,1 0 0,0 1-1,0-2 1,-4-10 0,-13-34-100,19 44 70,-6-9-37,7 15 9,0 0 1,0-1-1,0 1 0,1-1 0,-1 1 1,0 0-1,1-1 0,0 1 1,-1-1-1,1 1 0,-1-3 1,1 3 20,1 1 1,-1 0-1,0 0 1,0 0-1,0 0 1,0-1-1,0 1 1,0 0-1,1 0 1,-1 0 0,0 0-1,0 0 1,0-1-1,0 1 1,0 0-1,1 0 1,-1 0-1,0 0 1,0 0-1,0 0 1,1 0 0,-1 0-1,0 0 1,0 0-1,0 0 1,1 0-1,-1 0 1,0 0-1,0 0 1,0 0-1,1 0 1,-1 0-1,0 0 1,0 0 0,0 0-1,0 0 1,1 0-1,-1 0 1,0 0-1,0 1 1,0-1-1,0 0 1,1 0-1,-1 0 1,13 7-117,-10-5 108,167 88 177,-118-59-67,-29-17 15,0-1 0,42 17 0,-61-29-112,0 0 1,1 1-1,-1-2 0,1 1 0,-1 0 1,8-1-1,-11 0-213,1 0-1,-1-1 1,1 1 0,-1 0 0,1-1 0,-1 1 0,0-1 0,1 1 0,1-2-1,-2 2-125,0-1 0,-1 1 0,1-1 0,0 0 0,-1 1 0,1-1 0,-1 0 0,1 1 0,-1-1 0,1 0 0,-1 0 0,0 1 0,1-1 0,-1 0 0,0 0 0,1 0 0,-1 0 0,4-11-2840</inkml:trace>
</inkml:ink>
</file>

<file path=ppt/ink/ink3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1:58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354 21 2912,'-2'-9'6649,"2"9"-6479,-6 0-157,-13-1 346,-1 1 1,1 1 0,0 1-1,0 1 1,0 0-1,-23 9 1,24-7-292,0 2 0,1 0-1,-26 16 1,37-19-34,-1 0-1,1 1 0,0 0 1,0 0-1,1 0 1,0 1-1,0 0 0,0 0 1,0 0-1,1 0 1,-7 14-1,7-9 72,-1 0 1,2 0-1,-4 15 1,6-22-67,0 0 0,1 0 0,0 0-1,0 1 1,0-1 0,0 0 0,0 0 0,1 0 0,0 0 0,0 1 0,0-1 0,3 7 0,-3-10 0,0 1 1,-1-1-1,1 0 1,0 0 0,0 1-1,0-1 1,0 0-1,1 0 1,-1 0-1,0 0 1,0 0-1,1-1 1,-1 1-1,0 0 1,1 0-1,-1-1 1,1 1-1,-1-1 1,1 0-1,-1 1 1,1-1-1,-1 0 1,1 0-1,-1 0 1,1 0 0,0 0-1,2 0 1,3-1 157,-1-1 1,1 0 0,0 0 0,12-5 0,-3-1-79,-1-1 0,0 0 1,0-1-1,-1 0 0,24-22 0,57-70 270,-91 97-357,28-36 82,-29 37-152,-1 1 0,0 0 0,0-1 0,0 0 0,-1 1 0,1-1 0,-1 0 0,0 0 0,0 0 0,0-6 0,-1 10 33,0 0 1,0 0 0,0 0-1,0-1 1,0 1-1,0 0 1,0 0 0,0 0-1,0 0 1,0 0 0,0 0-1,0 0 1,0 0-1,0-1 1,0 1 0,0 0-1,0 0 1,0 0-1,0 0 1,0 0 0,0 0-1,0 0 1,0 0 0,0 0-1,0 0 1,0-1-1,0 1 1,-1 0 0,1 0-1,0 0 1,0 0-1,0 0 1,0 0 0,0 0-1,0 0 1,0 0-1,0 0 1,0 0 0,-1 0-1,1 0 1,0 0 0,0 0-1,0 0 1,0 0-1,0 0 1,0 0 0,0 0-1,0 0 1,-1 0-1,1 0 1,0 0 0,0 0-1,0 0 1,0 0-1,0 0 1,-8 6-45,-6 8 66,11-7-27,0 0-1,0 0 0,0 1 0,1-1 0,0 1 0,0-1 0,1 1 0,0-1 0,0 1 1,1 0-1,1 11 0,-1-13 60,1 0 0,-1 0-1,2 0 1,-1 0 0,1 0 0,0 0 0,0 0 0,0-1 0,1 1 0,0-1 0,0 0-1,0 1 1,1-1 0,7 8 0,-10-12-1,0 0-1,1 0 0,-1 0 1,0 0-1,1-1 0,-1 1 1,0 0-1,1-1 1,-1 1-1,1-1 0,-1 1 1,1-1-1,-1 1 0,1-1 1,-1 0-1,1 0 1,-1 0-1,3 0 0,-1 0 12,-1-1-1,1 0 0,0 0 1,0 1-1,-1-1 0,1-1 1,0 1-1,-1 0 1,4-3-1,3-3 70,1-1 0,-1-1 0,13-15 0,-19 21-113,20-21-19,1 0 1,35-27-1,-57 50-8,-1 0 0,1 0 0,0 0 0,-1 0 0,1 1-1,0-1 1,3-1 0,-5 2 9,1 0 0,-1 0 0,0 0 0,1 0 0,-1 0-1,0 0 1,1 0 0,-1 0 0,0 0 0,1 0 0,-1 0 0,0 0-1,1 0 1,-1 0 0,0 0 0,1 0 0,-1 1 0,0-1 0,0 0-1,1 0 1,-1 0 0,0 0 0,0 1 0,1-1 0,-1 0-1,0 0 1,0 1 0,1-1 0,-1 0 0,0 0 0,0 1 0,0-1-1,0 0 1,0 0 0,1 1 0,-1-1 0,0 0 0,0 1 0,0-1-1,0 0 1,0 1 0,0-1 0,0 0 0,0 1 0,0-1 0,0 0-1,0 1 1,0-1 0,0 0 0,0 1 0,0-1 0,-1 0 0,1 1-1,-5 32 108,-5 26-64,11-54 377,5-8-161,11-13 28,-13 12-206,11-11 33,1 1 0,20-13 0,-26 20-166,-1 1-1,1 1 1,0-1-1,1 2 1,18-7-1,-26 10 29,0 0 0,-1 1 0,1-1 0,0 1 0,0 0 0,-1-1 0,1 1 0,0 1 0,0-1 0,-1 0 0,1 1-1,0-1 1,-1 1 0,6 1 0,-6 0 20,0-1 0,0 0 0,-1 1 0,1 0 0,0-1 0,0 1 0,-1 0 0,1 0 0,-1 0-1,0 0 1,1 0 0,-1 0 0,0 0 0,0 0 0,0 1 0,-1-1 0,2 3 0,1 11 46,4 31 1,-7-37 27,1 0 0,0 0-1,1 0 1,0-1 0,1 1 0,0-1-1,0 1 1,1-1 0,6 11-1,-9-19-34,0 1 0,1-1 0,-1 1 0,0-1 0,1 0-1,-1 0 1,1 1 0,-1-1 0,1 0 0,0 0 0,-1-1 0,1 1-1,0 0 1,0 0 0,-1-1 0,1 1 0,0-1 0,3 1 0,-1-1 10,0 0 0,-1 0 1,1 0-1,0-1 0,0 1 1,-1-1-1,1 0 1,5-2-1,-1 1-133,-8 2 98,0 0-1,0 0 0,0 0 1,1 0-1,-1 0 0,0 0 1,0 0-1,0 0 0,0 0 1,1 0-1,-1 0 0,0 0 1,0 0-1,0 0 0,1 0 0,-1 0 1,0 0-1,0 0 0,0 0 1,1 0-1,-1 0 0,0 0 1,0 0-1,0 0 0,0 1 1,0-1-1,1 0 0,-1 0 1,0 0-1,0 0 0,0 0 0,0 1 1,0-1-1,0 0 0,1 0 1,-1 0-1,0 1 0,0-2-1,0 1 0,0-1-1,1 1 1,-1 0-1,0-1 1,0 1 0,1-1-1,-1 1 1,0 0 0,0-1-1,1 1 1,-1 0-1,1-1 1,-1 1 0,0 0-1,1 0 1,-1 0-1,0-1 1,1 1 0,-1 0-1,1 0 1,-1 0 0,1 0-1,0-1 1,1 1 18,-1-1-160,5-7 469</inkml:trace>
</inkml:ink>
</file>

<file path=ppt/ink/ink3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2:03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20 730 2144,'-8'0'4855,"8"1"-4772,4 14 1378,1 8 419,-4-23-1810,-1 1-1,0-1 1,1 1 0,-1-1-1,0 1 1,1-1-1,-1 1 1,1-1 0,-1 1-1,0-1 1,1 1-1,-1-1 1,1 0-1,0 1 1,-1-1 0,1 0-1,-1 0 1,1 1-1,-1-1 1,1 0 0,0 0-1,-1 0 1,1 0-1,0 0 1,-1 0 0,1 0-1,-1 0 1,1 0-1,0 0 1,-1 0-1,1 0 1,0 0 0,6-2 448,-4 2-365,0-1 0,0 0 0,0 0 0,0 0 0,0 0 0,0-1 1,0 1-1,0-1 0,-1 1 0,5-4 0,11-10 219,-9 8-152,17-16-1,-24 22-189,-1-1 0,1 0-1,-1 0 1,1 0 0,-1 0-1,0 0 1,0 0-1,0 0 1,0 0 0,0-1-1,0 1 1,0 0 0,-1-1-1,1 1 1,-1-3 0,0 3-48,0 1 0,0 0 1,0-1-1,0 1 1,0-1-1,0 1 1,0 0-1,-1-1 1,1 1-1,0-1 1,-1 1-1,0 0 1,1 0-1,-1-1 1,0 1-1,1 0 1,-1 0-1,0 0 1,0 0-1,0 0 1,0 0-1,0 0 1,0 0-1,0 0 1,0 0-1,-1 0 1,1 1-1,0-1 1,0 0-1,-1 1 1,1-1-1,0 1 1,-1 0-1,1-1 0,-1 1 1,-2 0-1,1 0-56,-1 0 0,0 0 0,1 1 0,-1-1 0,1 1 0,-1 0 0,1 0 0,-1 0 0,1 1 0,-1-1 0,1 1 0,-6 3 0,3 0 73,0 0 0,1 1 0,0 0-1,-1-1 1,2 2 0,-1-1 0,1 1 0,0-1 0,0 1 0,1 0 0,0 0 0,-3 9 0,4-11 54,1 1 1,-1-1 0,1 1 0,0 0 0,1 0 0,0-1-1,-1 1 1,2 0 0,-1 0 0,1-1 0,0 1 0,0 0-1,0-1 1,1 1 0,0-1 0,0 1 0,3 5 0,-3-9 16,-1 1 1,1-1-1,0 1 1,0-1 0,0 0-1,1 0 1,-1 0 0,0 0-1,1 0 1,-1 0 0,1 0-1,-1-1 1,1 0 0,5 2-1,-3-1 36,0-1 0,0 0 0,1 0 0,-1-1 0,0 1-1,0-1 1,10-1 0,3-2 149,-1-1 1,0-1-1,31-12 0,-11 3-99,-1-3 0,0-1-1,-1-1 1,-1-3-1,37-28 1,-57 36-151,0 1 1,-1-2-1,0 0 1,-1 0-1,-1-1 0,-1-1 1,9-18-1,50-123 51,-69 156-54,62-177 137,-49 143-246,17-73 0,-30 105 76,1 1 0,-1-1 0,0 0 0,0 1 0,0-1-1,0 1 1,-1-1 0,0 0 0,1 1 0,-1-1 0,-2-2-1,3 5 9,0 0 0,-1 0 0,1 0 0,-1 0-1,0 0 1,1 1 0,-1-1 0,1 0 0,-1 1 0,0-1-1,0 0 1,1 1 0,-1-1 0,0 1 0,0-1 0,0 1-1,0-1 1,0 1 0,1 0 0,-1-1 0,0 1-1,0 0 1,0 0 0,0 0 0,0 0 0,0-1 0,0 2-1,0-1 1,0 0 0,0 0 0,0 0 0,0 0 0,0 0-1,0 1 1,0-1 0,0 0 0,0 1 0,1-1 0,-1 1-1,0-1 1,0 1 0,-1 1 0,-4 2-41,1 1 1,0 0 0,0 1-1,0-1 1,0 1 0,1 0-1,0 0 1,-5 11 0,6-12 46,-7 15-14,0 1 0,1 0 0,1 1 0,-10 43-1,-6 93-132,21-134 143,-8 99 126,11-105-72,0 1 0,2-1 1,0 0-1,8 32 1,-8-41 31,1-1 0,0 1 0,1-1 0,0 0 0,0 0 0,0 0 0,7 8 0,-8-13-19,-1 0-1,1 0 1,-1 0 0,1 0-1,0-1 1,0 0 0,1 1 0,-1-1-1,0 0 1,1-1 0,-1 1 0,1-1-1,-1 1 1,1-1 0,0 0-1,0 0 1,-1-1 0,1 1 0,5-1-1,9 0 40,0-2-1,0 0 0,0-2 1,0 0-1,17-6 0,84-36 253,-104 40-224,-1-1 0,0-1-1,18-12 1,-28 17-105,0 1-1,0-1 1,-1-1-1,1 1 1,-1-1-1,0 1 1,0-1-1,0 0 0,-1 0 1,1 0-1,-1 0 1,0 0-1,0-1 1,0 1-1,1-7 1,-3 10-19,0 1 1,1-1-1,-1 0 0,0 0 1,0 1-1,0-1 1,0 0-1,0 0 1,0 0-1,0 1 1,0-1-1,0 0 0,0 0 1,0 1-1,0-1 1,-1 0-1,1 0 1,0 1-1,-1-1 1,1 0-1,0 0 0,-1 1 1,1-1-1,-1 1 1,1-1-1,-1 0 1,1 1-1,-1-1 0,1 1 1,-1-1-1,0 1 1,1-1-1,-1 1 1,0 0-1,1-1 1,-1 1-1,0 0 0,0-1 1,1 1-1,-1 0 1,0 0-1,0 0 1,0 0-1,1 0 1,-1 0-1,0 0 0,0 0 1,1 0-1,-3 0 1,-6 2-36,-1-1 0,1 1 0,-1 1 0,1 0 1,0 0-1,0 1 0,0 0 0,-10 6 0,-7 3 27,-42 22-269,64-34 302,0 2 0,0-1 0,0 0 0,0 1 0,0 0 0,0 0 1,1 0-1,-1 0 0,1 1 0,0-1 0,0 1 0,1 0 0,-1-1 0,1 1 0,-1 1 1,1-1-1,1 0 0,-4 9 0,4-9-6,1 0 1,-1 1-1,1-1 1,0 0-1,0 0 0,1 0 1,-1 0-1,1 0 1,0 0-1,0 0 0,0 0 1,0 0-1,1 0 1,-1-1-1,1 1 1,0-1-1,0 1 0,1-1 1,-1 1-1,1-1 1,4 5-1,-3-5 36,0 1 1,0-1-1,1 0 0,-1 0 1,1 0-1,-1 0 0,1-1 1,0 0-1,0 0 0,0 0 1,6 1-1,-3-2-11,0 0 0,0 0 0,0-1-1,1 0 1,-1 0 0,12-2 0,5-4 58,-1 0 0,0-1-1,38-18 1,-42 15-19,-2 0 0,1-2 0,29-23 0,-28 19-63,0 2 0,31-17 0,-50 30-10,60-27-318,-53 26 312,0-1 1,0 1-1,0 0 0,0 1 0,0 0 0,9-1 0,-5 4 39,-10-1 158,-9-2 31,-1 0-245,1 0 0,0 1 0,0 0 0,-1 0 0,1 1 0,0 0 0,0 0 0,0 0 1,0 1-1,0 0 0,0 1 0,0 0 0,0 0 0,1 0 0,0 1 0,0-1 0,0 2 0,0-1 1,0 1-1,1 0 0,0 0 0,0 0 0,0 1 0,1-1 0,-1 1 0,-4 10 0,3-3-27,0-1-1,0 1 0,-4 19 0,9-26 68,-1 1 0,1 0 0,1 0 0,-1 0 0,1 0 0,0 0 0,1 0 0,1 12-1,-1-18 1,-1 0 0,0 0 0,0 0 0,0 0 0,1 0 0,-1 0 0,0-1-1,1 1 1,-1 0 0,1 0 0,-1 0 0,1-1 0,0 1 0,-1 0 0,1-1 0,0 1-1,-1 0 1,1-1 0,0 1 0,0-1 0,-1 1 0,1-1 0,1 1 0,0-1 3,-1 1 0,1-1 0,0 0 0,-1 0 0,1 0 1,-1 0-1,1 0 0,0-1 0,-1 1 0,1 0 0,-1-1 1,3 0-1,5-3 38,-1-1 0,0 1 0,14-11 0,-18 11-41,14-9 53,108-70 246,-98 66-317,0-1 0,30-26 0,-42 30 35,-1-1 0,-1 0 0,0 0 1,20-32-1,-6-3-38,-3-1 0,29-80-1,-22 51 219,7-23-221,9-19-304,-46 118 320,-1 2-50,1-1 1,-1 0-1,1 1 1,-1-1 0,0 0-1,0 0 1,-1 0 0,1 0-1,-1 0 1,1 0 0,-1 0-1,0 0 1,0 0-1,-1-6 1,1 9 26,-1 0 0,1 0 0,0 0 0,-1 0 0,1 0 0,0 0 0,-1 0 0,1 0 0,0 0 0,-1 0 0,1 0 0,0 1 0,-1-1 0,1 0 0,0 0 0,-1 0 0,1 0 0,0 0 1,0 1-1,-1-1 0,1 0 0,0 0 0,0 1 0,-1-1 0,1 0 0,-5 8-42,0 0 0,0 0 0,1 1 0,1-1 0,-4 11 0,-5 12 57,-1 5-8,1 0 0,3 1-1,-11 76 1,13-67 79,-3 10-135,3 1 0,3-1 0,3 62 0,1-106 98,1 0 1,6 24-1,-6-32 0,0 0 1,0 0-1,1 0 1,0 0-1,0 0 1,0-1-1,0 1 1,1 0 0,0-1-1,-1 0 1,8 6-1,-9-8-23,1 0-1,0 0 1,-1 0-1,1 0 1,0 0-1,0-1 1,0 1-1,0-1 1,0 1-1,0-1 1,0 0-1,0 1 1,0-1 0,0 0-1,0-1 1,0 1-1,0 0 1,0-1-1,-1 1 1,1-1-1,0 1 1,0-1-1,3-2 1,6-2 117,-1 0 0,19-14 0,-19 12-152,10-6 138,4-3-71,0 0 1,-1-2 0,26-25-1,-39 32 53,-7 7-145,0 0 0,0 1 0,1 0 0,4-4 0,-7 2-303,-1 11 112,12 19 51,-2-6 175,33 88 116,-42-104-111,0 0-1,1-1 1,-1 1 0,1-1 0,0 1 0,-1-1 0,1 1-1,0-1 1,1 0 0,-1 0 0,4 3 0,-4-4 35,0 0 1,0 0-1,0-1 1,0 1-1,1 0 1,-1-1-1,0 1 1,1-1-1,-1 0 1,0 0 0,1 0-1,-1 0 1,0 0-1,5-1 1,11-3 64,0-1 1,-1-1-1,1 0 0,-1-1 1,-1-1-1,23-14 1,-20 11-42,-10 7-75,0 0 0,-1-1 0,1-1 0,-1 0 0,0 0 0,0 0 0,12-14 0,-18 16-129,-3 4-24,-5 11-92,-2 14 125,5-18 155,0 1-1,1-1 1,-2 13-1,4-17-12,0 0 0,0 0-1,0-1 1,0 1 0,0 0 0,1 0 0,-1 0-1,1-1 1,0 1 0,0 0 0,0-1 0,0 1-1,0-1 1,2 4 0,-1-4 24,-1 0-1,1 0 1,-1 0-1,1 0 1,0 0-1,0-1 1,0 1 0,0 0-1,0-1 1,0 1-1,0-1 1,0 0-1,0 0 1,1 0 0,-1 0-1,0 0 1,1 0-1,2 0 1,-1-1 16,0 0 0,0 0 1,0 0-1,0 0 0,0-1 0,0 0 1,-1 1-1,1-1 0,0-1 0,6-2 1,-1 0 13,0-1 1,-1 0-1,0 0 1,0-1-1,0 0 1,-1-1-1,1 1 1,10-15-1,-15 17-42,-1 1 0,0-1 0,1 0 0,-2 0 0,1 0 0,0 0 0,-1 0 0,0 0 0,0-1 0,0 1 0,0-8 0,-1 10-27,1 0 0,-2 1 0,1-1 0,0 0 0,0 0 0,-1 0 0,1 0 0,-1 1 0,1-1 0,-1 0 0,0 0 0,1 1 0,-1-1 0,0 0 0,0 1 0,-1-1 0,1 1 0,0-1 0,0 1 0,-1 0 0,1 0 0,0-1 0,-1 1 0,0 0 0,1 0 0,-1 0 0,0 0 0,1 1 0,-4-2 0,-1 0-10,0 1 0,0 0 0,0 0-1,0 1 1,0 0 0,0 0 0,0 0 0,-1 0 0,-9 3 0,12-2 12,-1 0 0,1 0-1,0 1 1,0-1 0,0 1 0,0 0 0,0 0 0,1 1 0,-1-1 0,0 1 0,1 0 0,0-1 0,0 1-1,-4 6 1,6-9 21,1 0 0,0 1 0,-1-1 0,1 0 0,0 1 0,0-1 0,-1 1 0,1-1 0,0 0 0,0 1 0,0-1 0,-1 1 0,1-1 0,0 1 0,0-1 0,0 1 0,0-1 0,0 1 0,0-1 0,0 0 0,0 1 0,0-1-1,0 1 1,0-1 0,0 1 0,1-1 0,-1 1 0,0 0 0,1-1 4,-1 1-1,1-1 1,0 1 0,-1-1-1,1 0 1,0 1 0,0-1-1,-1 1 1,1-1-1,0 0 1,0 0 0,-1 0-1,1 1 1,0-1-1,1 0 1,6 0 54,1 0 0,13-2 1,-14 1-45,196-26 155,-163 20-209,-11 2 8,4-1 22,65-4-1,-98 10-6,1 0 0,-1 0 1,0 0-1,1 0 0,-1 0 0,0 1 0,1-1 0,-1 0 0,0 1 0,0-1 0,0 1 0,2 0 0,-3-1 8,1 1 1,-1-1-1,0 0 0,1 1 1,-1-1-1,0 0 0,1 1 1,-1-1-1,0 1 0,0-1 1,0 0-1,0 1 0,1-1 1,-1 1-1,0-1 0,0 1 1,0-1-1,0 0 0,0 1 1,0-1-1,0 1 0,0-1 1,0 1-1,-1 3 8,0-1-1,0 0 1,-1 0 0,1 0-1,-1 0 1,0 0-1,-2 3 1,-2 3 72,0 4 64,4-9-76,-1 1 0,1-1-1,-1 0 1,1 0 0,-8 8-1,68-42 919,-25 7-981,-22 14-94,0 1 0,24-12 0,-34 20 86,0-1 0,0 1-1,0 0 1,0 0-1,0-1 1,0 1 0,0 0-1,0 0 1,0 0 0,0 0-1,0 0 1,0 0-1,-1 1 1,1-1 0,0 0-1,0 0 1,0 1 0,0-1-1,0 1 1,0-1-1,0 1 1,0-1 0,-1 1-1,1-1 1,0 1 0,0 0-1,-1-1 1,1 1-1,0 0 1,-1 0 0,1-1-1,-1 1 1,1 0 0,-1 0-1,1 0 1,0 1-1,2 5-6,0 0 0,-1 1 0,4 11 0,-4-10 34,0-3 35,0 0 0,0 0 0,0-1 0,1 1 0,0-1 0,1 1 0,6 8 0,-7-11-15,-1-1 1,0 0-1,1 1 0,0-1 1,-1 0-1,1 0 0,0-1 1,0 1-1,0-1 0,0 1 0,0-1 1,0 0-1,1 0 0,-1 0 1,0-1-1,5 1 0,5 0 45,0-1-1,0-1 1,0-1-1,0 0 1,-1 0 0,20-7-1,-14 3-684,1-2 0,-2 0 0,29-17 0,-39 20-458,0 0 0,-1 0 0,0-1-1,8-9 1,-11 13 579,17-17-1942</inkml:trace>
</inkml:ink>
</file>

<file path=ppt/ink/ink3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2:03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12 108 5056,'-12'0'2304,"28"0"-2016,7-4 1472,5 1-1024,38-4 896,4 0-928,35-6 256,-4-1-576,28-4-64,-12 4-192,3-3 320,-15 7-224</inkml:trace>
</inkml:ink>
</file>

<file path=ppt/ink/ink3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2:04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17 2240,'-24'4'8484,"33"-5"-5480,17-6-1730,-19 5-1022,0 0 0,0 0 0,9 0 0,1 1-58,4-1-58,-1 1 1,0 0 0,1 2-1,-1 0 1,30 6-1,-42-4-178</inkml:trace>
</inkml:ink>
</file>

<file path=ppt/ink/ink3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2:14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2 870 3808,'4'0'920,"0"0"-1,-1-1 1,1 0-1,-1 1 1,8-4 0,19-10 765,25-24-814,-37 24-643,-1-2 0,0 0 0,-1 0 0,-1-2-1,-1 0 1,14-23 0,-22 32-228,1 0 0,9-11 0,-19 37-1061,-2 0 1007,0 0 0,-2 0 1,-13 25-1,-2 4 130,-25 56 202,-42 106 708,80-182-721,-53 134 2291,68-180-1100,49-124-827,-32 94-549,3 0 0,56-81 0,-56 97-100,-2-2 0,-1-1 0,21-46 0,-13 21 62,9-22-148,-40 82 69,1 1 0,0-1 0,0 0 0,0 1 0,0-1 0,0 1 0,0-1 0,0 1-1,0 0 1,1-1 0,0 0 0,-1 2 23,-1-1-1,1 1 1,-1 0-1,1 0 1,-1 0-1,1 0 1,0 0-1,-1-1 1,1 1-1,-1 0 1,1 0-1,-1 0 1,1 1 0,-1-1-1,1 0 1,-1 0-1,1 0 1,-1 0-1,1 0 1,-1 1-1,1-1 1,-1 0-1,1 0 1,-1 1-1,1-1 1,-1 0-1,0 1 1,1-1 0,-1 0-1,0 1 1,1-1-1,-1 1 1,0-1-1,1 0 1,-1 1-1,0-1 1,0 1-1,1-1 1,-1 2-1,3 5 4,0 0-1,-1 1 0,0-1 1,0 1-1,-1 0 0,0-1 0,0 1 1,-1 15-1,0 1 5,1-3-30,-1 0-1,-1 1 1,-5 29-1,4-39 87,-1 0 0,0 0 0,-1 0-1,0 0 1,-1 0 0,-1-1 0,-6 11-1,11-20-11,0-1 0,0 0 0,0 0-1,0 1 1,-1-1 0,1 0 0,0 0-1,-1 0 1,1-1 0,-1 1-1,1 0 1,-1 0 0,1-1 0,-1 1-1,1-1 1,-1 1 0,1-1-1,-1 0 1,0 1 0,1-1 0,-1 0-1,0 0 1,1 0 0,-1-1 0,0 1-1,1 0 1,-3-1 0,-2-1 17,0 0 0,0 0 1,0 0-1,0-1 1,-10-6-1,15 8-49,0 1-1,0-1 1,0 0 0,0 1-1,0-1 1,0 0 0,0 1-1,1-1 1,-1 0 0,0 0-1,1 0 1,-1 0-1,0 1 1,1-1 0,-1 0-1,1 0 1,-1 0 0,1 0-1,0 0 1,-1-1 0,1 1-1,0-2 1,0 2-16,0 1 0,0-1 0,1 0 0,-1 1 0,0-1 0,1 0 0,-1 1-1,1-1 1,-1 0 0,1 1 0,-1-1 0,1 1 0,-1-1 0,1 1 0,0-1 0,-1 1 0,1-1 0,0 1 0,-1 0 0,1-1 0,0 1 0,-1 0 0,1-1 0,0 1 0,0 0 0,-1 0-1,3 0 1,9-2-61,1 1-1,20 1 0,-22 1 46,1-1 1,-1-1-1,0 0 0,19-3 0,10-10 180,0-1 0,55-29 0,-31 13-308,13-9 193,-89 54-541,-11 10 376,14-16 67,1 1-1,0 0 0,1 0 1,0 1-1,1-1 0,0 2 1,-10 20-1,16-30 67,0 0-1,-1 0 1,1 0-1,0 0 1,0 0-1,0 0 1,0 0-1,0 0 1,0 0-1,0 0 1,0 0-1,0 1 1,1-1-1,-1 0 1,0 0-1,1 0 1,-1 0-1,0 0 1,1-1-1,-1 1 1,1 0-1,1 2 1,-1-2 24,1 1 0,0-1 0,-1 0 0,1 0 0,0 0 0,0 0 0,0 0 0,0 0 1,0 0-1,4 1 0,0-1 67,1 0 0,0 0-1,-1 0 1,1-1 0,0 0 0,9-1 0,-6-1-16,0 0 0,0 0-1,0-1 1,0 0 0,-1 0-1,14-8 1,-19 9-40,0 0 1,-1-1-1,0 0 0,1 1 0,-1-1 1,0 0-1,0-1 0,0 1 1,-1 0-1,1-1 0,-1 0 0,0 1 1,0-1-1,0 0 0,-1 0 1,1 0-1,-1 0 0,1-5 0,-1 3-82,0 1 0,0-1 0,-1 0-1,0 0 1,0 1 0,-1-1 0,1 0-1,-1 0 1,-3-8 0,4 12 31,-1 0 0,1 1 0,-1-1 0,0 0 0,0 0 0,0 1 0,0-1 0,0 0 0,-1 1 0,1-1 0,0 1 0,-1-1 0,1 1 0,-1 0 0,1 0 0,-1 0 0,0 0 1,1 0-1,-1 0 0,0 0 0,0 0 0,1 1 0,-1-1 0,0 1 0,0-1 0,0 1 0,0 0 0,0 0 0,0-1 0,0 1 0,0 1 0,-3-1 0,-4 2-66,0-1 0,1 2 0,-1-1 0,-11 6 0,15-6 60,1 0-1,0 0 1,0 0 0,0 1-1,0 0 1,0 0 0,0 0-1,1 0 1,-1 1-1,-4 5 1,8-8 12,-1-1 1,1 1-1,-1 0 0,1 0 0,-1 0 1,1 0-1,-1 0 0,1-1 0,0 1 1,-1 0-1,1 0 0,0 0 0,0 0 1,0 0-1,0 0 0,0 0 0,0 0 1,0 0-1,0 0 0,0 0 0,0 0 1,1 0-1,-1 0 0,0 0 0,1 0 1,-1 0-1,1 0 0,-1-1 0,1 1 1,-1 0-1,1 0 0,-1 0 0,1-1 1,0 1-1,-1 0 0,1-1 0,0 1 1,0-1-1,0 1 0,-1-1 0,1 1 1,0-1-1,2 1 0,2 2 23,0-1-1,1 0 1,0-1 0,-1 1-1,12 0 1,-7 0 38,1-2 1,-1 1-1,0-1 1,1-1 0,-1 0-1,0 0 1,1-1-1,-1 0 1,0-1-1,0 0 1,-1-1-1,1 0 1,-1 0 0,1-1-1,-1 0 1,-1-1-1,1 0 1,-1 0-1,0-1 1,-1 0-1,1-1 1,-1 1-1,10-16 1,-13 18-50,13-20-45,-1 0 1,21-48 0,-24 46-29,-12 26 50,-1 0 0,1 0-1,0 1 1,-1-1 0,1 0 0,0 1 0,0-1 0,-1 0 0,1 1 0,0-1 0,0 1 0,1-1 0,-2 1 6,1 0 0,-1 0 0,1 0 0,-1 0 0,0 0 1,1 0-1,-1 0 0,1 0 0,-1 0 0,1 0 0,-1 0 1,0 0-1,1 0 0,-1 0 0,1 1 0,-1-1 0,0 0 1,1 0-1,-1 1 0,1-1 0,-1 0 0,0 0 0,1 1 1,-1-1-1,0 0 0,0 1 0,1-1 0,-1 1 0,2 3-15,0-1 0,-1 1 0,0 0 0,0 0 0,0-1 0,0 1 0,0 0 0,-1 8 0,2 4 6,2 19 7,-2 1 1,-2-1 0,-8 70-1,6-82 74,2-22-37,0 1 0,0-1 0,0 0 0,-1 0 0,1 0 0,0 0 0,0 1 0,-1-1 0,1 0 0,-1 0 0,1 0 0,-1 0 0,1 0 0,-1 0 0,0 0 0,1 0 0,-1 0 0,0 0 0,0 0 0,0 0 0,1-1 0,-1 1 0,0 0 0,0-1 0,-2 2 0,1-2-8,0 0-1,1 0 1,-1 0-1,1 0 0,-1 0 1,0 0-1,1 0 0,-1-1 1,0 1-1,1-1 1,-1 1-1,1-1 0,-1 0 1,1 1-1,-1-1 1,1 0-1,0 0 0,-1 0 1,0-1-1,-3-2 18,1 1-1,0-1 1,0 0 0,0 0-1,-5-8 1,7 8-67,1 3 20,1 0 0,-1-1 0,0 1 0,0 0 0,0 0 0,0 0 0,0 0 0,0-1 0,0 1 0,0 0 0,0 1 0,-1-1 0,1 0 0,0 0 0,-1 0 0,1 1 0,0-1 0,-1 1 0,-1-1 0,3 2-22,-1 0 1,1 0-1,0 0 1,0 0-1,0 0 0,0 0 1,0 0-1,0 0 0,1 0 1,-1 0-1,0 0 0,0 0 1,1 0-1,0 2 1,8 20-135,-5-18 179,0 1 0,1-2 0,0 1 0,0 0 0,0-1 0,11 7 0,-9-6-19,-4-3 39,0-1 0,-1 1 0,1-1-1,0 0 1,0 0 0,1 0 0,-1-1 0,0 1-1,0-1 1,0 1 0,0-1 0,1 0-1,-1 0 1,0-1 0,5 0 0,5-2 96,0 0 1,16-6-1,-6 1-74,-1-2 1,0 0-1,-1-1 0,0-1 1,0-1-1,-2-1 0,1-1 1,-2 0-1,32-35 0,-7 1-325,-37 46 55,-5 9 29,-8 15-61,6-17 221,-18 43 24,14-36 7,0 0 0,0 0 0,2 0 0,-1 1 1,1-1-1,1 1 0,-2 16 0,4-26 11,1 0 0,-1 0 0,0-1 0,1 1 0,-1 0 0,1-1 0,-1 1 0,1-1-1,0 1 1,0 0 0,0-1 0,0 0 0,0 1 0,0-1 0,0 0 0,0 1 0,1-1 0,-1 0 0,0 0 0,1 0 0,-1 0 0,1 0 0,-1 0 0,1-1-1,-1 1 1,1 0 0,0-1 0,-1 1 0,1-1 0,0 0 0,2 1 0,1 0 43,1-1 0,-1 1-1,0-1 1,0 0 0,1 0-1,-1-1 1,0 0 0,0 1 0,8-4-1,-4 0-26,-1 0-1,1-1 0,-1 0 0,0 0 0,0-1 0,-1 0 1,0 0-1,0-1 0,0 1 0,-1-2 0,0 1 0,0-1 1,5-9-1,7-16-51,-1 0 0,14-40 0,-18 41 21,138-263 278,-126 250-297,-3-1 1,18-50-1,-35 80-65,0 0 0,6-34-1,-11 50 76,0-1 0,1 0 0,-1 1 0,0-1 0,0 1 0,0-1 0,0 1 0,0-1 0,0 0 0,0 1 0,-1-1 0,1 1 0,0-1 0,0 1 0,0-1 0,-1 1 0,1-1 0,0 1 0,0-1 0,-1 1 0,1-1 0,0 1 0,-1-1 0,1 1 0,-1-1 0,0 1 4,1 0 0,-1 0 0,1-1 0,0 1 0,-1 0 0,1 0 0,-1 0 1,1 0-1,-1 0 0,1 0 0,-1 0 0,1 1 0,-1-1 0,1 0 0,-1 0 0,1 0 1,0 0-1,-1 1 0,1-1 0,-1 0 0,1 0 0,0 1 0,-1-1 0,1 0 0,0 0 1,-1 1-1,1-1 0,0 1 0,-1 0 0,-23 31-232,1 1-1,-27 51 1,38-62 238,-3 7-57,1 0 0,2 1-1,-17 62 1,-7 98 196,30-137-222,0 66 0,6-108 120,1-1-1,-1 1 0,2-1 1,3 18-1,-4-26-16,-1 0 0,1 0 0,-1 0 0,1-1 0,0 1 0,0 0 0,-1 0 0,1-1 0,1 1 0,-1 0 0,0-1 0,0 1 0,0-1 0,1 0 0,-1 1 0,1-1 0,-1 0 0,1 0 0,0 0 0,-1 0 0,1 0 0,0 0 0,0 0 0,0-1 0,0 1 0,-1-1 0,1 1 0,0-1 0,0 0 0,0 1 0,4-2 0,0 1 63,0-1 1,0-1-1,0 1 1,-1-1-1,1 0 0,10-6 1,32-21 102,-31 18-210,8-7 22,-2 0-1,0-2 0,-1-1 1,-1-1-1,35-47 0,-31 28 127,-20 31-182,1 0 0,0 0 1,0 1-1,10-10 0,-16 19 50,0 0-1,1-1 1,-1 1-1,0 0 1,0-1-1,1 1 1,-1 0-1,0 0 1,1 0-1,-1-1 1,1 1-1,-1 0 1,0 0-1,1 0 1,-1 0-1,1 0 1,-1 0-1,0 0 1,1 0-1,-1 0 1,1 0-1,-1 0 1,0 0-1,1 0 1,-1 0-1,1 0 1,-1 0 0,0 0-1,1 0 1,-1 1-1,0-1 1,1 0-1,-1 0 1,0 0-1,1 1 1,-1-1-1,0 0 1,1 1-1,-1-1 1,0 0-1,0 0 1,1 1-1,-1-1 1,0 0-1,0 1 1,1 0-1,8 19-159,-8-16 154,4 11 7,-2 0 0,0 0 0,0 1 0,-2-1-1,0 1 1,0-1 0,-4 25 0,2-17-9,1 0-1,3 34 0,-2-56 24,-1 1 0,0 0 0,1-1 0,-1 1-1,1 0 1,-1-1 0,1 1 0,0-1 0,-1 1 0,1-1 0,0 1 0,0-1-1,0 0 1,0 1 0,1-1 0,-1 0 0,0 0 0,0 0 0,1 0 0,-1 0-1,1 0 1,-1 0 0,2 1 0,-1-2 11,0 1 0,0-1-1,0 0 1,0 1 0,0-1 0,0 0 0,0 0-1,0 0 1,0-1 0,0 1 0,0 0 0,0-1-1,-1 1 1,1-1 0,0 0 0,0 0 0,0 1-1,-1-1 1,1 0 0,2-2 0,12-10 141,0-1 1,-2-1-1,20-23 1,-19 21-272,0 0 1,31-26 0,-41 40 64,0-1 1,-1 0 0,0-1 0,1 1 0,3-6-1,-19 30-21,0 1 0,1 1 0,2 0-1,-10 34 1,17-55 71,1 1 0,-1-1 0,1 1 0,0 0 0,-1-1 1,1 1-1,0 0 0,0-1 0,0 1 0,0-1 0,0 1 0,1 0 0,-1-1 0,0 1 0,1 0 0,-1-1 1,1 1-1,0-1 0,-1 1 0,1-1 0,0 1 0,0-1 0,0 0 0,0 1 0,0-1 0,0 0 0,0 0 1,1 0-1,-1 0 0,0 0 0,1 0 0,-1 0 0,1 0 0,-1 0 0,1-1 0,-1 1 0,1-1 0,-1 1 1,1-1-1,0 0 0,1 1 0,4 0 49,0-1 0,0 0 0,0 0 0,0 0 0,0-1-1,0 0 1,-1 0 0,13-4 0,-13 3-25,0 0 0,0-1-1,0 0 1,0 0 0,-1 0-1,1-1 1,-1 0 0,0 0-1,0 0 1,0 0 0,0-1-1,-1 0 1,0 0 0,0 0-1,5-9 1,-4 5 7,-1 0-1,1-1 1,-2 1 0,5-19-1,-7 26-46,0 0 0,-1 0-1,1 0 1,-1-1-1,0 1 1,0 0-1,0-1 1,0 1-1,0 0 1,0 0 0,-1-1-1,1 1 1,-1 0-1,0 0 1,0 0-1,1-1 1,-1 1-1,0 0 1,-1 0 0,1 0-1,0 1 1,-1-1-1,1 0 1,-1 0-1,1 1 1,-1-1-1,-2-1 1,1 1 1,-1 0 0,1-1 0,-1 2 0,0-1 1,0 0-1,0 1 0,0-1 0,0 1 0,0 0 0,0 1 0,0-1 0,-1 1 1,1 0-1,0 0 0,0 0 0,0 0 0,-1 1 0,1-1 0,0 1 0,0 0 1,-7 3-1,1 0-46,9-4 57,-1 1 0,1-1 0,-1 1 0,1-1 0,-1 1 0,1 0 1,-1-1-1,1 1 0,0 0 0,-1 0 0,1 0 0,-2 2 0,3-3 2,0 0-1,0 0 0,0 0 0,0 0 0,0 0 0,0 1 0,0-1 1,0 0-1,0 0 0,0 0 0,0 0 0,0 0 0,0 0 1,0 0-1,0 1 0,0-1 0,0 0 0,0 0 0,0 0 1,0 0-1,0 0 0,0 0 0,0 0 0,0 1 0,0-1 1,0 0-1,0 0 0,0 0 0,0 0 0,0 0 0,0 0 0,0 0 1,0 0-1,1 0 0,-1 1 0,0-1 0,0 0 0,0 0 1,0 0-1,0 0 0,0 0 0,7 2 35,10-3 14,24-4 40,54-14 0,-62 11-129,0 1 1,0 2 0,41-2 0,-71 7 30,1 0-1,-1 0 1,1 1-1,-1-1 1,1 1-1,-1-1 0,1 1 1,-1 0-1,0 1 1,0-1-1,1 0 1,-1 1-1,0 0 0,0 0 1,5 4-1,-6-3 12,0-1 0,0 1 0,0-1 0,0 1-1,-1 0 1,1 0 0,-1 0 0,0 0-1,1 0 1,-1 1 0,-1-1 0,1 0 0,0 0-1,-1 1 1,0-1 0,0 6 0,-1 9-3,0 0 1,-9 33 0,7-35 11,3-15 10,0-1-1,0 0 1,-1 1-1,1-1 1,0 1-1,0-1 1,0 1-1,0-1 0,0 1 1,0-1-1,0 1 1,0-1-1,0 1 1,0-1-1,0 0 1,0 1-1,0-1 1,1 1-1,-1-1 0,0 1 1,0-1-1,0 1 1,1-1-1,-1 1 1,1-1-1,-1 0-1,0 0 1,1 0 0,-1 0 0,1-1 0,-1 1 0,1 0 0,-1 0-1,1 0 1,-1 0 0,0-1 0,1 1 0,-1 0 0,0 0 0,1-1-1,-1 1 1,1 0 0,-1-1 0,18-20 142,-14 16-167,13-19-1,1 0 1,1 1 0,43-40-1,-59 60-4,0 1-1,0 0 0,1 0 0,-1 0 0,0 0 0,1 0 1,-1 1-1,1-1 0,0 1 0,-1 0 0,1 0 1,6 0-1,-7 1 5,-1 0 1,1 0-1,-1 1 1,1-1-1,-1 1 1,0 0-1,1-1 1,-1 1-1,0 0 1,0 0-1,0 1 1,0-1-1,0 0 1,0 1-1,0-1 1,0 1-1,0 0 1,-1-1-1,1 1 1,0 0-1,0 2 1,15 19 121,1-2-1,30 31 1,-38-44-47,-1 0 0,1 0 1,0-1-1,1 0 0,0 0 1,0-2-1,0 1 0,13 3 1,-23-8-128,1-1 1,-1 1-1,0-1 1,1 1 0,-1-1-1,0 0 1,1 1-1,-1-1 1,1 0 0,-1 0-1,0 0 1,1 0-1,-1 0 1,1 0-1,-1-1 1,0 1 0,1 0-1,-1-1 1,0 1-1,1-1 1,-1 1 0,0-1-1,0 0 1,1 0-1,-1 1 1,0-1 0,0 0-1,0 0 1,0 0-1,0 0 1,0 0 0,0 0-1,1-3 1,5-6-1357</inkml:trace>
</inkml:ink>
</file>

<file path=ppt/ink/ink3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2:14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7 3552,'-4'-3'502,"4"3"-417,-1 0 0,1-1 0,-1 1 0,1-1 0,-1 1 0,1 0 0,-1-1 0,0 1 0,1 0 0,-1 0 0,1 0 0,-1-1 0,0 1 0,1 0 0,-1 0 0,0 0 0,0 0 0,32 8 5870,9 2-4401,24-6-191,81-3 0,-30-2-1076,151 6-287,-264-4-276,-2-1 175,1 0 0,-1 0 1,0 0-1,1 0 0,-1 0 0,0 0 0,0 0 1,1 0-1,-1 0 0,0 0 0,1-1 0,-1 1 1,0 0-1,0 0 0,1 0 0,-1 0 0,0 0 1,0 0-1,1 0 0,-1-1 0,0 1 0,0 0 1,0 0-1,1 0 0,-1-1 0,0 1 0,0 0 1,4-3-1452</inkml:trace>
</inkml:ink>
</file>

<file path=ppt/ink/ink3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2:15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77 3712,'0'0'13109,"4"-1"-14474,0-1 1519,0 0 1,0-1-1,-1 1 1,1-1-1,-1 0 1,0 0-1,0 0 1,0 0 0,4-6-1,12-12 668,-9 10-554,0 1 177,-7 12-304,0 8-131,-2-2-22,0-1 0,1 1 0,-1-1 0,2 1 0,-1-1 0,1 0 0,6 12 0,-9-19-152,1 0 0,-1 1-1,0-1 1,0 1 0,1-1-1,-1 0 1,0 1 0,1-1-1,-1 0 1,1 1 0,-1-1-1,0 0 1,1 0 0,-1 1 0,1-1-1,-1 0 1,1 0 0,-1 0-1,1 0 1,-1 1 0,1-1-1,-1 0 1,0 0 0,1 0-1,-1 0 1,1 0 0,-1 0-1,1 0 1,-1 0 0,1-1-1,-1 1 1,1 0 0,-1 0-1,1 0 1,-1 0 0,1-1-1,-1 1 1,0 0 0,1 0-1,-1-1 1,1 1 0,-1 0-1,0-1 1,1 1 0,-1 0-1,0-1 1,1 0 0,10-6-3052</inkml:trace>
</inkml:ink>
</file>

<file path=ppt/ink/ink3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2:23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8 385 1984,'-1'1'127,"1"-1"0,-1 1 0,1 0 0,-1-1 0,1 1 0,-1 0-1,1-1 1,-1 1 0,1 0 0,-1 0 0,1-1 0,0 1 0,0 0 0,-1 0 0,1 0 0,0 0 0,0-1 0,0 1 0,0 2 986,29-5 4319,-26 1-5324,0 0 1,0 0-1,-1 0 0,1 0 1,0-1-1,-1 1 1,1-1-1,-1 0 0,0 0 1,1 1-1,-1-1 0,0-1 1,2-1-1,5-8 174,0 0 0,-1 0-1,0-1 1,9-22 0,19-59 334,-31 81-481,-1 2-802,-4 24 202,0-10 499,-3 21-118,-12 46 0,-1 3 102,-6 42 238,-3 22-5,1 67 1413,23-199-1687,0 9 1805,2-12-647,2-8-445,5-19-443,-1 0 0,4-30 0,0 2-39,44-151-155,-8 1 118,-36 139-270,28-84 1,-37 144 83,-1 0 1,1 0 0,-1 1-1,1-1 1,0 0 0,0 1-1,1 0 1,-1-1 0,1 1-1,-1 0 1,5-3 0,-6 5-1,0 1 1,0-1 0,0 0 0,0 1-1,0-1 1,1 1 0,-1 0 0,0-1-1,0 1 1,0 0 0,0 0 0,0-1-1,1 1 1,-1 0 0,0 0 0,2 1-1,-1-1-11,-1 1 0,1-1 0,0 1 0,0 0 0,-1 0 0,1 0 0,-1 0 0,1 0 0,-1 0 0,1 0 0,-1 0 0,0 0 0,2 3 0,1 2-2,0-1 0,0 1 0,-1 0 0,0 1-1,0-1 1,-1 0 0,3 11 0,10 50 84,-15-66-58,3 19-17,0 0 0,-2 0 0,0 0 0,-2 0 0,-3 31 0,3-42 50,-1-1 1,0 0-1,0 0 0,-1 0 0,0 0 0,0 0 0,0-1 0,-1 1 1,0-1-1,-1 0 0,0 0 0,0-1 0,0 1 0,-1-1 0,-12 10 0,15-14-6,0 0-1,0 0 1,0 0-1,-1 0 1,1-1-1,0 1 0,-1-1 1,1 0-1,-1 0 1,0 0-1,1-1 0,-1 1 1,0-1-1,1 0 1,-1 0-1,0 0 1,1 0-1,-1-1 0,0 1 1,1-1-1,-1 0 1,0 0-1,1-1 0,0 1 1,-1-1-1,1 0 1,0 1-1,0-1 1,0-1-1,0 1 0,0 0 1,0-1-1,1 1 1,-1-1-1,1 0 1,0 0-1,-3-5 0,3 6-49,-3-10-39,6 12 57,-1-1 1,0 1 0,0-1-1,1 1 1,-1 0-1,0-1 1,1 1 0,-1-1-1,0 1 1,1 0-1,-1-1 1,0 1 0,1 0-1,-1-1 1,1 1-1,-1 0 1,1 0 0,-1-1-1,1 1 1,-1 0-1,1 0 1,-1 0 0,1 0-1,-1 0 1,2 0-1,20-5-38,0 2 0,0 1 0,33 1 1,14-2 170,-44 1-99,0-1-1,0-1 0,0-1 1,29-10-1,-43 10-2,1 0 0,-1 0 0,-1-1 0,1 0 0,-1-1-1,0 0 1,-1 0 0,1-1 0,-2-1 0,17-18 0,20-41 126,-33 48-214,1 0-1,24-29 1,-36 48 50,0 0-1,0 0 1,-1 0-1,1 0 1,0 1 0,0-1-1,0 0 1,0 0 0,0 1-1,0-1 1,0 1-1,0-1 1,0 1 0,0-1-1,1 1 1,1-1-1,-2 1 8,0 1 0,0-1 0,-1 1-1,1-1 1,0 1 0,0-1-1,0 1 1,-1 0 0,1-1-1,0 1 1,-1 0 0,1-1-1,-1 1 1,1 0 0,-1 0 0,1 0-1,-1 0 1,1-1 0,-1 1-1,0 0 1,1 2 0,6 17-13,-1 0 1,5 32 0,-5-23 71,-6-28-31,0-1-1,1 1 1,-1-1-1,0 1 1,0-1-1,0 1 1,0-1-1,0 1 1,1-1-1,-1 1 1,0-1-1,0 1 1,0-1 0,-1 1-1,1-1 1,0 1-1,0-1 1,0 1-1,0-1 1,-1 2-1,-5-9 353,-7-17-126,-1-9-173,10 22-95,0 1 0,-1-1-1,0 1 1,-10-15 0,14 24 12,1 0 1,-1 0-1,0 0 1,1 1-1,-1-1 1,0 0-1,0 0 1,1 1-1,-1-1 1,0 0-1,0 1 1,0-1-1,0 1 1,0-1-1,0 1 1,0-1-1,0 1 1,0 0-1,0 0 1,0-1-1,0 1 1,0 0-1,0 0 1,-1 0-1,1 0 1,0 0-1,0 0 0,0 1 1,0-1-1,0 0 1,0 0-1,0 1 1,0-1-1,0 1 1,0-1-1,0 1 1,0-1-1,0 1 1,0 0-1,1-1 1,-1 1-1,0 0 1,-1 1-1,-3 3-46,1 1 0,-1 0 1,1 0-1,0 0 0,-3 7 0,-3 9 31,1 1 0,1 0 0,-7 32 0,13-45 9,0 0 0,0 0 1,1 0-1,1 20 0,0-26 29,0 0-1,1 1 1,-1-1 0,1 1-1,0-1 1,1 0 0,-1 0-1,1 1 1,0-1 0,0 0-1,0 0 1,0-1 0,5 7-1,-6-10 5,-1 1 0,1 0 0,0-1-1,0 1 1,0-1 0,-1 1 0,1-1 0,0 1-1,0-1 1,0 1 0,0-1 0,0 0-1,0 0 1,0 1 0,0-1 0,0 0 0,0 0-1,0 0 1,0 0 0,0 0 0,0 0-1,0-1 1,0 1 0,0 0 0,0 0 0,0-1-1,0 1 1,0 0 0,0-1 0,-1 1-1,1-1 1,0 1 0,0-1 0,0 0 0,-1 1-1,2-2 1,3-2 35,-1 0 0,0-1 0,0 0 0,4-6 0,1-2 36,-1 0 0,-1-1 0,0 0 0,6-22 0,15-62-72,-14 45-74,-13 48 62,0 3-29,-1 0 0,1 0 0,-1 0-1,1 0 1,-1 0 0,0 0 0,0 0 0,0 0-1,0 0 1,0-4 0,-2 4-201,0 6 100,-3 9 16,5-11 83,-7 23-18,0 0 1,3 0 0,0 0-1,1 1 1,1 0 0,2-1-1,3 41 1,-2-62 59,0-1 0,-1 1 0,1-1-1,0 1 1,1-1 0,-1 0 0,0 0 0,1 0 0,0 0 0,0 0-1,0 0 1,0 0 0,0 0 0,1-1 0,3 4 0,-4-4 10,1-1-1,-1 1 1,0-1 0,1 0 0,-1 0-1,1 0 1,-1 0 0,1 0 0,-1-1-1,1 1 1,-1-1 0,1 1 0,0-1-1,-1 0 1,1 0 0,0-1 0,-1 1-1,1 0 1,0-1 0,4-1 0,5-2 102,0-1 1,-1-1 0,1 0-1,19-14 1,38-36-31,-46 35-90,-2-1 0,0-1 0,-2 0 0,0-2 0,-2 0 0,0-2 0,13-30 0,-6 17-275,-31 54 154,2 0 0,0 1 0,0-1 0,-4 28 0,-6 75 28,15-111 126,0 0 1,0-1 0,0 1 0,1 0-1,0-1 1,0 1 0,1-1 0,-1 1-1,1-1 1,0 0 0,1 1 0,2 4-1,-3-8-24,-1 0 1,0 0-1,0 0 0,1-1 0,-1 1 0,1-1 0,-1 1 0,1-1 1,-1 1-1,1-1 0,0 0 0,0 0 0,0 0 0,0 0 0,0 0 1,0 0-1,0 0 0,0-1 0,0 1 0,0-1 0,0 0 0,0 1 0,1-1 1,-1 0-1,0 0 0,0-1 0,0 1 0,0 0 0,1-1 0,-1 1 1,0-1-1,0 1 0,3-3 0,-1 1-4,0-1 1,1-1-1,-1 1 0,0-1 0,0 1 1,-1-1-1,1 0 0,-1-1 0,4-4 1,-2 2 34,17-25 163,20-40-1,13-19-375,-42 73 148,-9 11 4,0 1-1,0-1 0,1 1 0,0 0 0,0 0 0,1 1 0,12-10 0,-17 14 3,1 0 0,0 0 0,0 0 0,0 0 0,0 0 0,0 0 0,0 0 0,0 1 0,0-1 0,1 1 0,-1-1 0,0 1 0,3 0 0,-4 0 3,0 1 1,1-1 0,-1 1 0,0-1 0,0 1 0,0-1-1,1 1 1,-1 0 0,0 0 0,0-1 0,0 1-1,0 0 1,0 0 0,-1 0 0,1 0 0,0 0 0,0 0-1,-1 0 1,1 1 0,0-1 0,-1 0 0,1 0 0,-1 0-1,0 1 1,1 1 0,2 12-51,-1 0-1,0 0 1,-1 0-1,-1 29 1,-1-18 115,1-9-40,1-1 1,0 0-1,1 1 0,1-1 0,1 0 0,9 28 0,-10-38 15,-1-1-1,1 1 0,0-1 1,0 0-1,0 1 0,1-2 1,-1 1-1,1 0 1,1-1-1,-1 1 0,1-1 1,-1 0-1,1-1 0,0 1 1,1-1-1,-1 0 0,0 0 1,1-1-1,0 0 1,11 4-1,-5-4 99,0 0 1,0-1-1,1 0 1,-1 0-1,0-1 1,1-1-1,22-4 1,-28 3-107,-1 1-1,1-1 1,0-1 0,0 0 0,-1 0-1,0 0 1,0 0 0,0-1 0,0 0-1,0-1 1,-1 1 0,1-1 0,-1 0-1,-1 0 1,6-8 0,-5 6-389,0 0 0,-1 0-1,0-1 1,-1 0 0,4-11 0,-4 10-1531,-1 0 1,-1 0-1,0 0 1,1-17-1,-2 7-829</inkml:trace>
</inkml:ink>
</file>

<file path=ppt/ink/ink3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2:23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82 4736,'-6'-4'660,"-19"-11"689,2 6 2727,23 9-3931,-1 0 1,1 0-1,-1 0 1,1-1-1,-1 1 1,1 0-1,-1-1 1,1 1-1,-1 0 1,1-1-1,0 1 1,-1 0-1,1-1 1,0 1-1,-1-1 1,0 0-1,-6-7 2331,7 7-2381,-1 0 0,1 1 1,0-1-1,0 0 0,0 0 0,0 1 0,0-1 0,0 0 1,0 0-1,1 1 0,-1-1 0,0 0 0,0 1 0,1-1 0,-1 0 1,0 0-1,1 1 0,-1-1 0,1-1 0,0 1-102,0-1 0,0 1-1,0 0 1,0-1 0,0 1-1,0 0 1,0 0 0,0-1-1,0 1 1,1 0 0,-1 0-1,3-1 1,2 1-631,0-1 0,0 1 0,0 0-1,11 0 1,-4 1-2661,7-1 659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0:00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363 1 4736,'1'0'100,"-1"0"-1,0 0 1,0 0 0,0 0 0,0 0 0,0 0-1,1 0 1,-1 0 0,0 0 0,0 0-1,0 0 1,0 0 0,0 0 0,1 0 0,-1 0-1,0 0 1,0 0 0,0 0 0,0 0 0,0 0-1,1 0 1,0 1 998,-1-1-999,0 0 1,0 0 0,0 0 0,0 0 0,0 1-1,0-1 1,0 0 0,0 0 0,0 0 0,0 0-1,0 0 1,0 1 0,0-1 0,0 0-1,1 0 1,-2 0 0,1 0 0,-6 8 1349,-16 7-979,-2-4 35,-25 9 1,31-13-409,0 0-1,0 1 0,-26 17 1,43-25-83,0 1 0,0 0 0,0 0 1,0 0-1,0-1 0,0 1 0,0 0 0,0 0 1,0 0-1,1 1 0,-1-1 0,0 0 0,1 0 1,-1 0-1,1 1 0,-1-1 0,1 0 0,-1 0 0,1 1 1,0-1-1,0 0 0,-1 2 0,2-1 11,-1 0-1,1 0 1,-1 0 0,1 0-1,0 0 1,0 0-1,0 0 1,0-1 0,0 1-1,0 0 1,0-1-1,1 1 1,-1-1 0,0 1-1,3 1 1,33 26 82,-24-20-166,-1 0-1,0 1 0,12 13 0,-22-20 115,0 0 1,0 0 0,1-1 0,-2 1 0,1 0-1,0 1 1,0-1 0,-1 0 0,0 0 0,0 1-1,0-1 1,0 1 0,0-1 0,-1 1 0,1-1-1,-1 1 1,0-1 0,-1 7 0,0-3 187,0 0 0,0-1 1,-1 1-1,-4 10 0,4-14-172,0 1-1,0-1 0,0 0 0,-1 0 1,1 0-1,-1 0 0,0 0 0,0-1 1,0 1-1,-4 2 0,-5 2 14,0 0 0,0-1 1,-1 0-1,0-1 0,0-1 0,0 0 0,0-1 0,-1 0 0,0-1 0,-27 1 1,30-3-754,1 0 1,-1-1 0,0-1-1,-19-4 1,26 4-2151,8 0-207,12 2 749</inkml:trace>
</inkml:ink>
</file>

<file path=ppt/ink/ink3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3:55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31 1984,'0'-6'2339,"0"6"-2303,0 0-1,0 0 1,0 0 0,-1 0-1,1 0 1,0 0-1,0 0 1,0 0-1,0 0 1,0 0 0,0 0-1,0 0 1,0 0-1,0 0 1,0 0-1,0 0 1,0 0-1,0 0 1,0 0 0,-1 0-1,1 0 1,0 0-1,0 0 1,0 0-1,0 0 1,0 0 0,0 0-1,0 0 1,0 0-1,0 0 1,0 0-1,0 0 1,0 0 0,0 0-1,0-1 1,0 1-1,0 0 1,0 0-1,0 0 1,0 0-1,0 0 1,0 0 0,0 0-1,0 0 1,0 0-1,0 0 1,0 0-1,0 0 1,0 0 0,0-1-1,0 1 1,0 0-1,0 0 1,0 0-1,0 0 1,0 0 0,0 0-1,0 0 1,0 0-1,0 0 1,0 0-1,0 0 1,0 0-1,0 0 1,0 0 0,0 0-1,0 0 1,-5 1 966,7-3-785,-5-1 154,1 1-118,3 1-150,-1 1-98,0 0 0,0 0 1,0 0-1,0 0 0,0 0 1,0 0-1,0 0 1,0 0-1,1-1 0,-1 1 1,0 0-1,0 0 0,0 0 1,0 0-1,0 0 0,0 0 1,0 0-1,0 0 0,0 0 1,0 0-1,1 0 0,-1 0 1,0 0-1,0 0 1,0 0-1,0-1 0,0 1 1,0 0-1,0 0 0,0 0 1,0 0-1,0 0 0,0 0 1,0 0-1,0 0 0,0-1 1,0 1-1,0 0 0,0 0 1,0 0-1,0 0 1,0 0-1,0 0 0,0 0 1,0 0-1,0 0 0,0-1 1,0 1-1,0 0 0,0 0 1,0 0-1,0 0 0,0 0 1,-1 0-1,1 0 0,0 0 1,0 0-1,-5-8 196,2 4-149,6 6-109,-2-2-65,-2 2 102,0-1 0,-1 1 0,1 0 0,0-1 0,0 1 1,0 0-1,0 0 0,1 0 0,-1 0 0,0 0 0,0 4 1,-3 5-42,-111 315 1405,94-265-1114,11-33-9,-7 29 0,16-50-178,-4 12 190,1 1 0,1 0 1,0 28-1,3-14 828,0-34-671</inkml:trace>
</inkml:ink>
</file>

<file path=ppt/ink/ink3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3:56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12 217 2144,'-10'8'699,"8"-6"-417,3-12 2699,8-4-2472,0 0-1,1 1 0,1 0 0,0 1 1,0 1-1,18-15 0,1-1 116,-14 11-376,45-41 149,-59 56-383,-1 0 1,1-1-1,0 1 0,-1 0 1,1 0-1,0 0 0,-1 0 1,1 0-1,0 1 0,0-1 1,0 0-1,0 1 0,0 0 1,0-1-1,0 1 0,0 0 1,4 0-1,-5 1 9,0-1 0,0 1 0,1-1 0,-1 1 0,0 0 0,0-1 0,0 1 0,0 0 0,0 0 0,0 0 0,0 0 0,0 0 0,-1 0 0,1 0 1,0 0-1,0 0 0,-1 0 0,1 1 0,-1-1 0,1 0 0,-1 0 0,1 1 0,-1-1 0,0 0 0,0 0 0,0 3 0,2 6 91,0-3-73,-1 0 0,0 1 0,0 0 0,-1-1 0,0 1 1,0-1-1,-2 10 0,1-12 532,2-5 172,6-9-53,25-49-638,-32 58-56,0 0 1,0 0 0,0 0 0,0 0 0,0 0 0,0 0 0,0 0 0,0 0 0,0 0 0,0 0 0,0 0-1,0-1 1,0 1 0,0 0 0,1 0 0,-1 0 0,0 0 0,0 0 0,0 0 0,0 0 0,0 0-1,0 0 1,0 0 0,0 0 0,0 0 0,1 0 0,-1 0 0,0 0 0,0 0 0,0 0 0,0 0 0,0 0-1,0 0 1,0 0 0,0 0 0,0 0 0,0 0 0,0 1 0,1-1 0,-1 0 0,0 0 0,0 0-1,0 0 1,0 0 0,0 0 0,0 0 0,0 0 0,0 0 0,0 0 0,0 0 0,0 0 0,0 0 0,0 1-1,0-1 1,0 0 0,0 0 0,0 0 0,0 0 0,4 10-28,1 10 67,-4-19-36,2 15 81,1 1 1,1-1-1,1 0 0,7 15 0,-12-29-55,0 0 1,1 0-1,-1 0 0,0 0 1,1-1-1,-1 1 0,1-1 0,0 1 1,0-1-1,0 1 0,-1-1 0,1 0 1,0 0-1,0 0 0,4 1 0,-2-1-349,0 0 0,0 0 0,0 0 0,0-1-1,0 0 1,0 0 0,7-1 0,13 0-1364</inkml:trace>
</inkml:ink>
</file>

<file path=ppt/ink/ink3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4:02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1 219 1472,'1'1'6382,"4"-5"-2714,0-4-4796,5-12 1348,-2 0 0,10-35 0,-13 38-32,-2 5-88,17-59 120,-17 63-552,-1 12 219,0 14 244,-2 118 333,-1-132-412,2-1 0,-1 0 0,0 0 0,1 0 0,-1 0 0,1 0 0,0 0 0,0 0 0,0 0 1,1 0-1,-1 0 0,1-1 0,-1 1 0,3 3 0,-2-5 5,-1 1 1,1-1-1,-1 0 1,1 0-1,0 1 1,-1-1-1,1 0 1,0 0-1,0 0 0,0-1 1,-1 1-1,1 0 1,0-1-1,0 1 1,0-1-1,0 0 0,0 0 1,0 0-1,0 0 1,0 0-1,0 0 1,1 0-1,1-1 1,30-8 118,-1-1 0,0-2 0,-1-1 0,0-2 0,-1-1 0,42-28 0,-52 27-224,-16 13 28,0 0 0,0 0 0,11-6 0,6-8-343,-71 70 470,9-11-42,18-18-29,17-18-64,0 1 1,0-1 0,1 1-1,0 0 1,-5 11-1,8-15 32,0 0 0,1-1 0,-1 1 0,1 0 0,-1 0 0,1 0 0,-1 0 0,1 0 0,0 0 0,0 0 0,0 3 0,1-4 14,-1 0 0,0 0 0,1 0 0,-1 0 1,0 0-1,1-1 0,-1 1 0,1 0 1,-1 0-1,1 0 0,0 0 0,-1-1 0,1 1 1,0 0-1,0-1 0,0 1 0,-1-1 1,1 1-1,0 0 0,0-1 0,0 0 0,0 1 1,1 0-1,2-1 67,-1 1 1,1-1-1,0 0 0,-1 0 0,1 0 1,0 0-1,-1 0 0,1-1 1,-1 0-1,1 0 0,-1 0 1,1 0-1,5-3 0,-1 0 15,0 0-1,-1 0 0,1 0 0,12-12 0,10-18 85,-20 22-122,-8 9-69,0 0-1,-1 0 1,1 0 0,-1 0 0,1 0 0,-1 0-1,0 0 1,0-1 0,0 1 0,0 0 0,-1-1-1,0 1 1,1-1 0,-1 1 0,0 0 0,-1-1-1,1 1 1,-1-1 0,0-3 0,1 7-12,-1 0 0,1 0 0,0 0 0,-1 0 0,1 0 0,0 0 0,-1 0 0,1 0 0,0 0 0,-1 0 0,1 0 0,0 0 0,0 0 0,-1 0 1,1 0-1,0 0 0,-1 0 0,1 1 0,0-1 0,0 0 0,-1 0 0,1 0 0,0 0 0,0 1 0,-1-1 0,1 0 0,0 0 0,0 1 0,0-1 0,-1 0 0,1 0 0,0 1 0,0-1 0,0 0 0,0 1 1,-1 0-41,-2 2 44,1-1 0,0 1 1,1 0-1,-1 0 1,0 0-1,1 0 1,-1 0-1,1 0 1,0 0-1,0 1 1,0 5-1,0-7 6,1 0 1,0-1-1,-1 1 1,1 0-1,0-1 1,0 1-1,0 0 1,1 0-1,-1-1 1,0 1-1,0 0 0,1-1 1,-1 1-1,1-1 1,0 1-1,0 0 1,-1-1-1,1 0 1,0 1-1,0-1 0,0 1 1,0-1-1,0 0 1,1 0-1,-1 0 1,3 2-1,0 0 87,1-1-1,0 0 0,0 0 1,1 0-1,-1-1 0,0 0 1,0 0-1,1 0 0,-1 0 1,11-1-1,-12-1-35,0 1 0,0-1-1,0 0 1,0 0 0,0 0 0,0-1 0,-1 1-1,1-1 1,0 0 0,-1 0 0,1 0 0,-1-1 0,0 1-1,0-1 1,4-4 0,3-4-31,-1-1-1,0 0 1,-1 0 0,0-1-1,-1-1 1,7-17 0,-12 27-176,-2 7 36,-1 6 60,1-3 73,1-1 0,0 1 0,0-1 0,0 1 0,0-1 0,1 1 0,0-1 0,0 0 0,1 0 0,-1 0 0,1 0 0,0-1 0,0 1 0,1-1 0,6 8 0,-4-8 21,0 0 1,1-1-1,-1 0 0,1 0 0,0 0 0,0 0 0,0-1 1,0 0-1,0-1 0,0 0 0,10 1 0,7-2 188,0 0-1,27-5 0,-39 3-128,0 0-1,1-1 1,-1-1 0,0 0-1,-1 0 1,1-1 0,-1-1 0,0 0-1,14-11 1,-17 11-78,-1 0 0,0 0 0,-1-1-1,0 1 1,0-2 0,8-12 0,-11 16-3,-1 0 0,0 0 0,0 0 0,0 0 0,0-1 0,-1 1 0,1 0 0,-1-1 0,0 0 0,-1 1 0,1-1-1,-1 1 1,0-1 0,-1-7 0,1 11-11,0 1 0,0 0 0,0 0-1,0-1 1,0 1 0,0 0 0,0 0-1,0-1 1,0 1 0,0 0-1,0 0 1,0-1 0,-1 1 0,1 0-1,0 0 1,0-1 0,0 1 0,0 0-1,0 0 1,-1 0 0,1-1 0,0 1-1,0 0 1,0 0 0,-1 0 0,1 0-1,0 0 1,0-1 0,-1 1-1,1 0 1,0 0 0,0 0 0,-1 0-1,1 0 1,0 0 0,0 0 0,-1 0-1,1 0 1,0 0 0,0 0 0,-1 0-1,1 0 1,0 0 0,-1 0-1,-12 11-101,-14 23 93,25-30-22,-3 2 28,1 0 0,0 1 0,0-1-1,1 1 1,0 0 0,0 0 0,-3 12 0,6-17 24,-1 1 0,1-1 0,0 1 0,0 0 0,0-1 0,0 1 0,0-1 0,1 1 0,-1-1 0,1 1 0,0-1 0,0 0 0,0 1 0,0-1 0,0 0 0,0 1-1,0-1 1,1 0 0,-1 0 0,1 0 0,0 0 0,0 0 0,-1-1 0,1 1 0,0-1 0,4 3 0,1 0 82,0 0-1,-1-1 1,1 0 0,1-1-1,-1 0 1,0 0 0,1 0-1,-1-1 1,1 0 0,-1 0-1,1-1 1,-1 0 0,1 0-1,0-1 1,-1 0 0,1 0-1,-1-1 1,0 0 0,12-5-1,-14 5-219,0 0-1,-1-1 0,1 0 0,-1 1 0,0-2 1,0 1-1,0 0 0,0-1 0,4-6 1,-4 5-1333,0 0 1,-1 0 0,0-1 0,3-6 0,2-2-1343</inkml:trace>
</inkml:ink>
</file>

<file path=ppt/ink/ink3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4:05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265 177 1728,'0'3'6783,"0"-2"-6697,-3-3 126,1 0 0,-1 1 0,1-1 0,-1 1-1,0 0 1,0 0 0,-4-1 0,2 0-14,-10-6 55,-2 1 0,1 0-1,-25-6 1,37 12-236,-1 0 0,0 0 0,0 1 0,0-1 1,0 1-1,0 0 0,1 0 0,-1 1 0,0-1 0,0 1 0,0 0 0,1 0 0,-1 1 0,0 0 0,1 0 1,-7 3-1,6-2-24,1 0 1,0 1 0,-1 0-1,1-1 1,0 2 0,1-1-1,-1 0 1,1 1 0,0-1-1,0 1 1,0 0 0,-3 7-1,5-8 7,0-1 0,0 1 0,0 0 0,0 0-1,0 0 1,1 0 0,0 0 0,0 0 0,0 0 0,0-1 0,0 1-1,1 0 1,0 0 0,0 0 0,0 0 0,0-1 0,0 1-1,5 7 1,-2-6 65,1 1 0,0-1 0,0 0 0,0 0-1,1-1 1,-1 0 0,1 0 0,0 0 0,1 0-1,-1-1 1,0 0 0,10 2 0,3 0 106,0-1 1,1-1-1,-1 0 0,1-2 1,31-1-1,98-17 769,-133 14-896,0 0-1,0-1 1,0-1 0,0 0 0,-1-1-1,0-1 1,0 0 0,-1-2-1,19-12 1,9-7-222,-31 21 205,0 0 0,0 0 1,11-11-1,-22 18-10,0 0-1,1-1 1,-1 1 0,0 0 0,0 0-1,0 0 1,0 0 0,0 0 0,0 0-1,0 0 1,0 0 0,1 0 0,-1 0-1,0 0 1,0-1 0,0 1 0,0 0-1,0 0 1,0 0 0,0 0 0,0 0-1,0 0 1,0-1 0,0 1 0,0 0-1,0 0 1,0 0 0,0 0 0,0 0-1,0 0 1,0-1 0,0 1 0,0 0-1,0 0 1,0 0 0,0 0 0,0 0-1,0 0 1,0 0 0,0-1 0,0 1-1,0 0 1,0 0 0,0 0 0,-1 0-1,1 0 1,0 0 0,0 0 0,0 0-1,0 0 1,0-1 0,0 1 0,0 0 0,0 0-1,-1 0 1,1 0 0,0 0 0,0 0-1,0 0 1,0 0 0,0 0 0,0 0-1,-1 0 1,1 0 0,0 0 0,0 0-1,-10 1 270,-1 6-319,0-1 1,1 1 0,0 1-1,-15 14 1,0 1-174,11-12 273,-18 20 1,28-26-78,0 0 1,0 0-1,0 0 1,1 0-1,-1 1 1,2-1-1,-5 10 1,7-13 21,-1-1 0,1 0 0,0 0 0,-1 1 1,1-1-1,0 0 0,0 1 0,0-1 0,0 0 1,0 1-1,1-1 0,-1 0 0,0 1 0,1-1 1,-1 0-1,1 0 0,-1 0 0,1 1 0,-1-1 1,1 0-1,0 0 0,-1 0 0,1 0 0,0 0 1,0 0-1,0 0 0,0 0 0,0 0 0,0-1 1,0 1-1,0 0 0,1 0 0,-1-1 0,2 1 1,0 0 43,-1 0 0,1 0-1,0 0 1,0 0 0,-1-1 0,1 0 0,0 1 0,0-1 0,-1 0 0,1-1 0,0 1 0,0 0 0,0-1 0,-1 1 0,6-3 0,-1 0 10,0-1 0,0 0 0,-1-1 0,1 1 0,-1-1 0,0-1 0,0 1 0,-1-1 0,0 0 0,0 0 0,0-1 0,0 1 0,-1-1 0,0 0 0,5-13 0,-7 16-99,-1-1 1,1 0-1,0 1 0,-1-1 1,0 0-1,0 0 0,0-8 1,-1 12-112,-3 19-331,3-15 486,-1 1-1,1-1 0,0 0 1,0 1-1,0-1 1,0 0-1,1 1 0,-1-1 1,1 0-1,0 0 1,0 1-1,0-1 0,0 0 1,1 0-1,-1 0 1,1 0-1,0 0 0,0-1 1,0 1-1,0 0 1,0-1-1,1 0 0,-1 1 1,1-1-1,-1 0 1,1 0-1,0 0 0,0-1 1,0 1-1,0-1 1,0 1-1,0-1 0,0 0 1,0 0-1,1-1 1,-1 1-1,0-1 0,1 1 1,3-1-1,3-1 55,-1 1 0,1-2 0,-1 1 0,1-1 0,-1-1-1,0 1 1,0-2 0,0 1 0,0-1 0,-1-1 0,1 1 0,-1-2 0,0 1 0,-1-1 0,1 0-1,-1 0 1,10-12 0,-3 0-46,0-1 0,-1 0 0,0 0 0,-2-1 0,0-1 0,8-24 0,-14 33-31,9-24-163,21-38 0,-35 74 164,0 0 0,0 0 0,0-1 0,0 1-1,0 0 1,1 0 0,-1 0 0,0-1 0,0 1 0,0 0 0,0 0 0,0 0 0,1-1 0,-1 1 0,0 0 0,0 0 0,0 0 0,0 0 0,1 0 0,-1-1 0,0 1 0,0 0-1,1 0 1,-1 0 0,0 0 0,0 0 0,0 0 0,1 0 0,-1 0 0,0 0 0,0 0 0,1 0 0,-1 0 0,0 0 0,5 8-116,0 17 107,-2 19-87,-4 75 0,-1-93 241,-2 1 1,0-1 0,-2 0-1,-10 28 1,16-53-110,0 0-1,-1 0 1,1 0 0,-1 0-1,1 0 1,-1 0-1,1 0 1,-1-1 0,0 1-1,1 0 1,-1 0 0,0 0-1,1-1 1,-1 1-1,0 0 1,0-1 0,0 1-1,-1 0 1,0-1-2,1 1 0,-1-1 1,1 0-1,0 0 0,-1 0 0,1 0 0,-1 0 1,1 0-1,-1 0 0,1 0 0,0-1 0,-1 1 1,1-1-1,-3 0 0,-4-4-42,0 0 1,0-1-1,0 1 0,0-2 1,-12-12-1,19 18-114,17 8-246,6 0 354,1-2 0,40 5 0,-51-9 50,1 0 0,-1-1 0,1-1 1,-1 0-1,1 0 0,21-6 0,-27 4 29,0 0 0,-1 0 0,1 0 0,-1-1 0,1 0-1,-1 0 1,0-1 0,-1 0 0,1 0 0,-1 0 0,0-1 0,0 1-1,6-10 1,-7 8-25,1-1 0,-1 1-1,0-1 1,-1 0 0,0 0 0,0 0-1,-1 0 1,0 0 0,-1-1 0,1 1-1,-1-12 1,-1 10-12,1-2-93,-2 0 0,1 0 0,-1 0 0,-5-22 0,6 34 69,0 0 0,-1-1 0,1 1 0,0 0 0,0-1 0,0 1-1,0 0 1,0-1 0,0 1 0,0 0 0,-1 0 0,1-1 0,0 1 0,0 0-1,0 0 1,-1-1 0,1 1 0,0 0 0,0 0 0,-1-1 0,1 1 0,0 0-1,-1 0 1,1 0 0,0 0 0,0-1 0,-1 1 0,1 0 0,0 0 0,-1 0-1,1 0 1,0 0 0,-1 0 0,1 0 0,-1 0 0,0 0-12,0 1 0,0-1 0,1 1 0,-1 0 0,0-1 1,0 1-1,0 0 0,1-1 0,-1 1 0,0 0 0,0 1 0,-14 27-228,5-3 187,-7 35-1,14-48 33,1 0 0,0 1 0,1-1 0,1 24-1,0-32 41,1-1-1,0 0 0,0 0 0,0 0 0,0 1 1,1-1-1,0 0 0,0-1 0,0 1 1,0 0-1,0-1 0,1 1 0,-1-1 0,1 1 1,0-1-1,0 0 0,1 0 0,-1-1 0,0 1 1,1-1-1,0 0 0,-1 1 0,1-2 0,0 1 1,0 0-1,0-1 0,0 0 0,8 2 1,-5-2 85,1 0 0,-1 0 1,1 0-1,-1-1 0,1-1 1,-1 1-1,1-1 0,-1 0 1,0-1-1,1 0 0,-1 0 1,0 0-1,0-1 0,0 0 1,12-8-1,-7 1-71,-1-1-1,0 0 0,0 0 1,-1-1-1,-1-1 1,0 0-1,-1 0 1,13-28-1,3-14 140,9-20-468,-30 70 256,5-6-312,-8 11 352,1 0 0,-1 0 0,1 0 1,-1 0-1,0 0 0,1 1 0,-1-1 0,1 0 1,-1 0-1,1 0 0,-1 1 0,0-1 0,1 0 0,-1 1 1,0-1-1,1 0 0,-1 1 0,0-1 0,0 0 1,1 1-1,-1-1 0,0 1 0,0-1 0,1 0 0,-1 1 1,0-1-1,0 1 0,0-1 0,0 1 0,0-1 1,0 1-1,4 12-47,0 0 0,-1 0 0,2 21 0,-1-8-40,-1-9 148,-1 0-1,-1 1 0,0-1 1,-1 0-1,-1 0 0,-4 29 1,4-45-28,1 0 0,0 0 0,-1 0 0,1 0-1,0 0 1,-1 0 0,0 0 0,1-1 0,-1 1 0,1 0 0,-1 0 0,0-1 0,0 1 0,1 0 0,-1-1 0,0 1 0,0-1 0,0 1 0,0-1 0,1 1 0,-1-1 0,0 0 0,0 1 0,0-1 0,0 0 0,0 0-1,0 0 1,0 1 0,0-1 0,0 0 0,0 0 0,0-1 0,0 1 0,-2 0 0,-6-2 36,0 0 0,0 0 0,-10-4 0,-1 0-178,10 4 114,8 1-26,0 0 1,1 1-1,-1-1 1,0 1 0,0-1-1,0 1 1,0 0-1,0 0 1,0 0-1,0 0 1,0 0-1,0 0 1,0 1 0,0-1-1,1 1 1,-1-1-1,-2 2 1,4-2 20,0 0 0,-1 0 0,1 0 0,0 0 0,0 0 0,0 1 0,0-1 0,0 0 1,0 0-1,0 0 0,-1 0 0,1 0 0,0 1 0,0-1 0,0 0 0,0 0 0,0 0 0,0 0 1,0 1-1,0-1 0,0 0 0,0 0 0,0 0 0,0 1 0,0-1 0,0 0 0,0 0 0,0 0 1,0 0-1,0 1 0,0-1 0,0 0 0,1 0 0,-1 0 0,0 0 0,0 0 0,0 1 0,0-1 1,0 0-1,0 0 0,0 0 0,1 0 0,10 9-192,14 4 183,-3-4 138,2-1 1,-1-1 0,1 0-1,0-2 1,29 3 0,-45-8-85,34 1 335,-41-1-335,1 0-1,0 0 0,0 0 0,-1-1 1,1 1-1,0-1 0,-1 1 1,1-1-1,0 1 0,-1-1 0,1 0 1,-1 0-1,1 0 0,-1 0 1,0 0-1,1 0 0,-1 0 0,2-3 1,-1 0 521,-19 3-11950,6 10 8346</inkml:trace>
</inkml:ink>
</file>

<file path=ppt/ink/ink3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4:49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11 2912,'0'0'32,"0"0"1,0 0-1,0-1 0,0 1 1,0 0-1,0 0 1,0-1-1,0 1 0,0 0 1,0 0-1,0-1 0,0 1 1,0 0-1,0 0 1,0-1-1,0 1 0,0 0 1,0 0-1,0 0 1,0-1-1,0 1 0,-1 0 1,1 0-1,0 0 0,0-1 1,0 1-1,0 0 1,-1 0-1,1 0 0,0 0 1,0 0-1,0-1 0,-1 1 1,1 0-1,0 0 1,0 0-1,0 0 0,-1 0 1,1 0-1,0 0 0,0 0 1,-1 0-1,1 0 1,0 0-1,-7-2 5707,6 1-4374,3 15-870,-10 85 1517,6-80-1843,0-4 46,-1 1 0,-1-1 0,0 1 0,-1-1 0,0 0 0,-1-1 0,-1 1 0,-11 17 0,12-24-63,1 1-1,-2-1 1,1 0 0,-1 0-1,0-1 1,-1 0 0,0 0-1,0-1 1,0 0 0,-1-1-1,0 1 1,0-2 0,-19 8-1,-19 2-232,15-5-3261,15-4 1230</inkml:trace>
</inkml:ink>
</file>

<file path=ppt/ink/ink3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4:52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61 531 2720,'0'0'33,"0"0"-1,0-1 1,0 1 0,0 0-1,0 0 1,0 0 0,0 0 0,0 0-1,0 0 1,0 0 0,0 0-1,0 0 1,0 0 0,0 0 0,0 0-1,0 0 1,0-1 0,0 1-1,0 0 1,0 0 0,0 0 0,0 0-1,0 0 1,0 0 0,0 0-1,0 0 1,0 0 0,0 0-1,0 0 1,0-1 0,0 1 0,0 0-1,0 0 1,0 0 0,0 0-1,0 0 1,0 0 0,0 0 0,0 0-1,0 0 1,0 0 0,0 0-1,0 0 1,0 0 0,1 0 0,-1 0-1,0 0 1,0 0 0,0 0-1,0-1 1,0 1 0,0 0 0,0 0-1,0 0 1,0 0 0,0 0-1,0 0 1,1 0 0,-1 0-1,0 0 1,0 0 0,0 0 0,0 1-1,0-1 1,0 0 0,-2-4 2549,1 0 633,1 4-3172,-1 0 1,1 0-1,0 0 0,-1-1 0,1 1 0,0 0 0,0 0 1,-1 0-1,1 0 0,0 0 0,-1 0 0,1 0 0,0 0 1,-1 0-1,1 0 0,0 0 0,0 0 0,-1 0 1,1 0-1,0 0 0,-1 0 0,1 0 0,0 0 0,-1 0 1,1 1-1,0-1 0,0 0 0,-1 0 0,1 0 0,0 0 1,0 1-1,-1-1 0,0 1-97,1 0 0,-1 1 0,0-1 0,1 0 0,-1 0 0,1 0 0,-1 0 0,1 1 1,0-1-1,-1 0 0,1 2 0,-1 3-99,-9 24-19,3-8 355,1 0 0,0 1 0,-4 38 0,9-43-70,0-7-66,0 0-1,0 1 1,1-1-1,1 0 1,0 1-1,0-1 1,5 16-1,-6-26 14,1 1-1,-1 0 1,1-1-1,0 1 1,0 0-1,0-1 1,0 1-1,0-1 1,0 0-1,0 1 1,0-1-1,1 0 0,-1 1 1,0-1-1,1 0 1,-1 0-1,1 0 1,-1-1-1,1 1 1,0 0-1,-1 0 1,1-1-1,0 1 1,0-1-1,-1 0 1,1 1-1,0-1 1,0 0-1,-1 0 1,1 0-1,0 0 1,0 0-1,0-1 0,-1 1 1,1 0-1,0-1 1,-1 0-1,1 1 1,0-1-1,-1 0 1,1 0-1,0 0 1,-1 0-1,0 0 1,2-1-1,4-5 81,0-1 0,-1 1 0,0-1 1,0 0-1,-1-1 0,0 1 0,-1-1 0,0 0 0,6-18 0,0-9-1,6-45 0,-15 79-138,-1 1-25,0 0 0,0 0 0,1 0 0,-1 0 0,0 0-1,0 0 1,0 1 0,0-1 0,0 0 0,0 0 0,0 0 0,0 0 0,-1 0-1,1 0 1,0 0 0,-1 0 0,1 0 0,0 1 0,-1-1 0,0-2 0,0 4-22,1-1 1,0 0-1,0 1 1,-1-1-1,1 0 1,0 0-1,0 1 1,-1-1-1,1 0 1,0 1-1,0-1 1,0 1-1,0-1 1,-1 0-1,1 1 1,0-1-1,0 1 1,0 0 0,1 23-526,5 37 0,-4-54 590,0-1 0,0 0 0,0 0 0,1 0 0,0 0 0,0 0 0,1 0-1,-1-1 1,1 0 0,0 0 0,1 0 0,-1 0 0,10 7 0,-11-10 51,0 1 1,0-1-1,1 0 0,-1-1 1,0 1-1,1 0 0,0-1 1,-1 0-1,1 0 0,0 0 1,4 0-1,-6-1-5,1 0 0,0 0 1,-1 0-1,1 0 0,0-1 0,-1 0 0,1 1 1,0-1-1,-1 0 0,1 0 0,-1 0 1,1 0-1,-1-1 0,0 1 0,0-1 0,1 1 1,1-3-1,2-2 31,0-1-1,-1 0 1,0 0 0,0 0-1,0 0 1,-1-1 0,0 0-1,0 1 1,-1-2 0,0 1-1,-1 0 1,3-17 0,0-5-529,-2 0 1,-1-42 0,10 78-502,9 10 696,-11-8 205,0-1 0,0 0 0,1-1-1,0 0 1,12 5 0,-17-9 59,-1 0-1,1-1 1,0 1 0,0-1 0,1-1-1,-1 1 1,0-1 0,8 0 0,-10-1 27,0 1 1,0-1-1,0 0 1,0 0-1,-1-1 1,1 1-1,0-1 1,-1 1-1,1-1 1,-1 0-1,1 0 1,-1-1-1,0 1 1,4-5 0,10-13 141,-1-2 0,-1 0 1,0-1-1,21-49 1,-13 27-54,-10 19-49,0-2 0,-2 0 0,-2 0 0,10-41 0,-15 47-106,-1 0 1,-1 0 0,0-1 0,-2 1 0,-1 0-1,-5-36 1,6 58-7,0-1-1,0 0 0,0 1 1,0-1-1,0 1 1,-1-1-1,1 0 1,0 1-1,0-1 0,0 1 1,-1-1-1,1 1 1,0-1-1,-1 1 1,1-1-1,0 1 0,-1-1 1,1 1-1,0-1 1,-1 1-1,1-1 1,-1 1-1,0-1 0,0 1 5,1 0-1,-1 0 0,1 0 0,-1 1 0,1-1 0,-1 0 0,1 0 1,-1 0-1,1 1 0,-1-1 0,1 0 0,-1 0 0,1 1 0,-1-1 0,1 0 1,0 1-1,-1-1 0,1 1 0,0-1 0,-1 1 0,-2 3-16,0 1-1,0 0 0,-4 9 1,-11 32-128,-18 74 0,0 52 171,-24 259 234,61-388 1029,6-68 188,32-117-1510,-37 136 61,26-81-162,-23 76 97,0-1 0,0 1 0,2-1 0,-1 2 0,10-12 0,-16 21 37,0 1 1,1-1 0,-1 0 0,1 1-1,-1-1 1,1 1 0,-1-1 0,1 0-1,-1 1 1,1-1 0,-1 1 0,1 0-1,0-1 1,-1 1 0,1 0 0,0-1-1,-1 1 1,1 0 0,0 0 0,0-1-1,-1 1 1,1 0 0,0 0 0,0 0-1,-1 0 1,1 0 0,0 0 0,0 0-1,-1 0 1,1 0 0,0 1 0,-1-1-1,1 0 1,0 0 0,0 1-1,-1-1 1,1 0 0,-1 1 0,1-1-1,0 1 1,-1-1 0,1 0 0,-1 1-1,1 0 1,-1-1 0,1 1 0,0 0-1,2 3-15,-1 0 0,0 0 0,0 0-1,0 1 1,0-1 0,2 8 0,12 75-5,-14-68 40,1 0 0,1 0 0,1 0 0,0 0 0,11 22-1,-14-37 32,0-1 0,0 1-1,0 0 1,1-1-1,0 0 1,-1 0-1,1 0 1,0 0-1,1 0 1,-1 0-1,0-1 1,1 1 0,0-1-1,5 3 1,-3-3 6,0 0 0,0-1 0,-1 0 0,1 0-1,0 0 1,0 0 0,0-1 0,0 0 0,9-1 0,-4 0 18,-1-1-1,0-1 0,0 1 0,0-2 1,0 1-1,0-2 0,-1 1 0,1-1 1,-1 0-1,0-1 0,10-9 0,-9 5-15,0 0 0,-1 0-1,0-1 1,0-1 0,-2 0-1,1 0 1,-2 0 0,1-1-1,-2 0 1,0 0 0,0 0-1,-1-1 1,-1 1 0,0-1-1,1-16 1,-4 24-58,0 1 0,0 0 0,0 0 1,-1 0-1,1 0 0,-1 0 0,-1 0 0,1 0 0,-3-6 0,4 10 8,0 1 0,-1-1 0,1 1-1,0 0 1,0-1 0,-1 1 0,1 0-1,0 0 1,-1-1 0,1 1 0,0 0-1,-1 0 1,1-1 0,0 1 0,-1 0 0,1 0-1,0 0 1,-1 0 0,1-1 0,-1 1-1,1 0 1,0 0 0,-1 0 0,1 0-1,-1 0 1,1 0 0,0 0 0,-1 0-1,1 0 1,-1 0 0,-14 9-138,-6 16-84,9-8 134,1 0 1,1 1-1,1 1 1,0 0-1,2 0 0,0 0 1,1 1-1,-5 27 0,11-42 124,0 0 0,0-1 0,0 1 0,0 0 0,1-1-1,-1 1 1,1 0 0,0-1 0,1 1 0,-1-1 0,1 0 0,0 1-1,0-1 1,0 0 0,1 0 0,-1 0 0,1 0 0,0-1-1,0 1 1,1-1 0,-1 0 0,1 0 0,-1 0 0,1 0 0,0 0-1,0-1 1,0 0 0,0 0 0,1 0 0,-1 0 0,0-1-1,1 1 1,0-1 0,-1 0 0,1-1 0,-1 1 0,1-1 0,0 0-1,0 0 1,-1 0 0,1-1 0,0 1 0,-1-1 0,1-1-1,-1 1 1,1 0 0,-1-1 0,0 0 0,1 0 0,-1 0 0,5-5-1,0 0-13,-1-2-1,1 1 0,-2-1 0,1 0 0,9-18 0,27-55 204,-44 81-225,0 0 1,1 1-1,-1-1 1,1 0-1,-1 0 1,1 0-1,-1 0 1,1 1-1,0-1 1,-1 0-1,1 0 1,1 0-1,-2 1-2,0 0 0,1 0 0,-1 0 0,0 0 0,0 0-1,0 0 1,1 0 0,-1 0 0,0 0 0,0 0 0,0 0 0,1 0-1,-1 0 1,0 0 0,0 0 0,0 0 0,0 1 0,1-1-1,-1 0 1,0 0 0,0 0 0,0 0 0,0 0 0,0 0-1,1 1 1,-1-1 0,0 0 0,0 0 0,0 0 0,0 0 0,0 1-1,0-1 1,0 0 0,0 0 0,0 1 0,5 26-333,-4-23 417,1 19-126,-1 1-1,-1-1 0,-5 40 1,6-40 423,-1-23-348,1 0-1,-1 0 1,1 0-1,-1 0 1,1 0 0,-1 0-1,1-1 1,-1 1-1,1 0 1,-1 0-1,1 0 1,-1 0 0,1-1-1,-1 1 1,0 0-1,1 0 1,-1-1 0,1 1-1,-1 0 1,0-1-1,1 1 1,-1 0-1,1-1 1,15-13 212,24-33-29,-6 5-246,-33 41 23,0 0-29,1-1 0,-1 1 0,0-1 0,1 1-1,-1 0 1,1-1 0,-1 1 0,1 0 0,3-1 0,-4 2 28,0 0 1,0 0 0,0 0-1,0 0 1,0 0 0,0 0-1,0 0 1,0 1 0,0-1-1,0 0 1,0 1 0,0-1-1,0 1 1,0-1 0,0 1-1,0 0 1,0-1 0,0 1-1,-1 0 1,2 1 0,23 23-210,-18-18 264,-1-1 0,1 1 0,15 10-1,-6-7 217,2-1 0,-1 0-1,34 11 1,-39-16-148,1-1 1,0 0-1,0-1 1,0 0-1,1-1 1,18-1-1,-29 0-225,0 0-1,1 0 1,-1-1-1,0 1 1,0-1-1,0 0 1,-1 0-1,1 0 1,0 0-1,0 0 1,0-1 0,-1 1-1,1-1 1,-1 0-1,1 0 1,-1 0-1,0 0 1,3-3-1,10-10-1449</inkml:trace>
</inkml:ink>
</file>

<file path=ppt/ink/ink3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4:54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7 470 2816,'-3'-2'274,"-1"-2"376,11 2 906,8-16 3809,-8 3-4190,10-30 1,-10 27-876,14-33 174,5-14-106,-13 23-355,2 0-1,26-52 1,-41 94-14,0 0 0,0 0 1,0 0-1,0 0 1,0 0-1,0 0 1,0 0-1,1 0 1,-1 0-1,0 0 1,0 0-1,0 0 1,0-1-1,0 1 0,0 0 1,0 0-1,0 0 1,0 0-1,0 0 1,0 0-1,0 0 1,0 0-1,0 0 1,0 0-1,1 0 1,-1 0-1,0 0 0,0 0 1,0 0-1,0 0 1,0 0-1,0 0 1,0 0-1,0 0 1,0 0-1,0 0 1,0 0-1,0 0 0,1 0 1,-1 0-1,0 0 1,0 0-1,0 0 1,0 0-1,0 0 1,0 0-1,0 0 1,0 0-1,0 0 1,0 1-1,0-1 0,0 0 1,0 0-1,0 0 1,0 0-1,1 0 1,-1 0-1,0 0 1,0 0-1,0 0 1,0 0-1,0 0 0,0 0 1,0 0-1,0 1 1,0-1-1,3 10-4,-1 10-28,4 34 282,-4 1 0,-7 104 0,3-145-284,-1 3 1360,3-17-1312,0 0 1,0 0-1,0 0 0,0 0 0,0 0 0,0 1 0,0-1 0,0 0 0,0 0 0,0 0 0,0 0 0,0 0 0,0 0 0,0 0 0,1 0 0,-1 0 0,0 0 1,0 0-1,0 0 0,0 0 0,0 0 0,0 0 0,0 0 0,0 0 0,0 0 0,0 0 0,0 0 0,0 0 0,0 0 0,0 0 0,0 0 0,0 0 0,0 0 1,0 0-1,1 0 0,-1 0 0,0 0 0,0 0 0,0 0 0,0 0 0,0 0 0,0 0 0,0 0 0,0 0 0,0 0 0,0 0 0,0 0 0,0 0 0,0 0 1,0 0-1,0 0 0,0 0 0,0 0 0,1 0 0,-1 0 0,0 0 0,0 0 0,0 0 0,0 0 0,0 0 0,0 0 0,7-9 601,11-21-500,16-35 0,-21 37-188,30-46 0,-31 58 120,-9 9-51,1 1 1,1 0-1,-1 0 1,1 0-1,0 1 1,0 0-1,1 0 1,7-6-1,-12 11-1,0-1 0,-1 1-1,1-1 1,0 1 0,0-1-1,0 1 1,0 0 0,0-1-1,0 1 1,0 0-1,0 0 1,0 0 0,0 0-1,0 0 1,0 0 0,0 0-1,0 0 1,0 0-1,0 0 1,0 1 0,0-1-1,0 0 1,0 1 0,1 0-1,-1 0 5,0 0-1,1 0 1,-1 0-1,0 1 1,0-1-1,0 1 0,0-1 1,0 1-1,0-1 1,0 1-1,-1-1 1,2 3-1,0 5 13,0 0-1,0 0 1,1 17-1,-3-26-9,4 131 394,-4-130-378,-1-1 0,1 0 0,0 1 0,0-1 0,0 0-1,0 1 1,0-1 0,0 0 0,0 1 0,0-1-1,0 0 1,0 1 0,0-1 0,0 1 0,0-1 0,0 0-1,1 1 1,-1-1 0,0 0 0,0 1 0,0-1-1,0 0 1,1 0 0,-1 1 0,0-1 0,0 0-1,1 1 1,-1-1 0,0 0 0,0 0 0,1 0 0,-1 1-1,0-1 1,1 0 0,-1 0 0,0 0 0,1 0-1,-1 1 1,0-1 0,1 0 0,-1 0 0,0 0 0,1 0-1,-1 0 1,0 0 0,1 0 0,-1 0 0,1 0-1,-1 0 1,0 0 0,1 0 0,-1-1 0,0 1 0,1 0-1,-1 0 1,0 0 0,1 0 0,-1 0 0,0-1-1,1 1 1,-1 0 0,0 0 0,1-1 0,23-20 359,-20 17-317,15-17 36,-1 0 0,15-24 1,1-1-197,79-87-298,-112 132 380,0-1 1,1 1-1,-1 0 1,0 0-1,0 0 0,0 0 1,1 0-1,-1 0 1,1 1-1,-1-1 0,1 0 1,-1 1-1,1-1 0,1 1 1,-3 0 16,1 0 1,0 0-1,-1 0 1,1 0-1,0 0 1,-1 1-1,1-1 0,0 0 1,-1 1-1,1-1 1,-1 0-1,1 1 1,-1-1-1,1 1 1,-1-1-1,1 0 0,-1 1 1,1 0-1,-1-1 1,0 1-1,1-1 1,-1 1-1,0-1 0,1 1 1,-1 0-1,0-1 1,0 1-1,0 0 1,1-1-1,-1 1 1,0 0-1,0 0 0,3 19 21,-2 0-1,0 1 0,-1-1 1,-4 37-1,0-6 115,3-25-63,-1-13-36,2 1 0,-1-1 0,2 0 0,0 1 0,4 18 0,-5-31-14,0-1 1,0 1-1,1 0 0,-1 0 1,0 0-1,1 0 1,-1 0-1,0 0 0,1 0 1,-1 0-1,1 0 1,0-1-1,-1 1 0,1 0 1,0 0-1,-1-1 1,1 1-1,0 0 1,0-1-1,-1 1 0,1-1 1,0 1-1,0-1 1,2 1-1,-2-1 10,1 0 0,-1 0 0,1 0 0,-1 0 0,1 0 0,-1-1 0,1 1 1,-1 0-1,1-1 0,-1 1 0,0-1 0,1 0 0,-1 1 0,2-2 0,3-3 19,0 1 0,0-1 1,-1 0-1,0 0 0,5-7 0,6-11 58,-1-2 0,-1 1-1,17-45 1,-21 45-113,0 4-5,-7 15-9,1-2 1,-2 1 0,1 0 0,-1 0-1,0-1 1,3-13 0,-6 20 12,1 0-1,0 0 1,-1 0 0,1 0 0,-1 0-1,1 0 1,0 0 0,-1 0 0,1 1 0,0-1-1,-1 0 1,1 0 0,0 0 0,-1 0 0,1 0-1,0 1 1,-1-1 0,1 0 0,0 0 0,0 1-1,-1-1 1,1 0 0,0 0 0,0 1 0,-1-1-1,-1 4-25,-1-1 0,1 1 0,0-1-1,0 1 1,0 0 0,1-1 0,-3 9-1,-6 33-64,5-24 131,4-13-50,0 0 0,0 0 0,1 0 0,0 0 1,0 0-1,1 0 0,0 0 0,1 0 0,0 0 0,0 0 0,0 0 0,1-1 0,6 14 0,-6-17 30,-1 0 0,1-1 0,0 1-1,0-1 1,0 1 0,1-1 0,-1 0 0,1 0-1,0 0 1,0-1 0,0 1 0,0-1-1,0 0 1,0 0 0,7 2 0,-2-2 64,0 1 0,0-1 0,0-1-1,1 1 1,-1-1 0,17-1 0,-21-1-41,0 1-1,-1-1 0,1 0 0,-1 0 0,1 0 0,-1-1 0,1 0 1,4-2-1,-7 3-2,1-1-1,-1 1 1,0-1 0,0 0 0,0 0 0,0 0-1,0 0 1,0 0 0,-1 0 0,1 0 0,-1 0-1,1-1 1,-1 1 0,0-1 0,0 1 0,1-5-1,0 0-34,-1 0-1,0 0 0,-1 0 1,0 0-1,0-1 1,0 1-1,-1 0 0,0 0 1,0 0-1,-5-13 0,0 4-18,0 0 0,-1 1 0,-15-24 0,18 32 20,0 1-1,0 0 1,0 0 0,-1 1-1,0 0 1,0-1-1,-1 2 1,1-1-1,-1 1 1,0-1-1,0 1 1,-13-5-1,-2-3-178,17 9 221,6 1-20,4 1-28,-6 1 4,152-36-177,10 5-33,-160 31 222,0 0-1,0 0 1,0 0-1,0 0 1,0 0-1,0 0 1,0 0-1,0 0 1,0 1-1,0-1 1,-1 1-1,1 0 1,0-1-1,0 1 1,0 0-1,-1 0 1,1 0-1,0 0 1,-1 0-1,1 1 1,-1-1-1,0 0 1,1 1-1,-1-1 1,0 1-1,0-1 1,0 1-1,0 0 1,0 0-1,0-1 1,0 1-1,0 0 1,-1 0-1,1 0 1,-1 0-1,1 2 1,1 13 86,0 1 1,0 19-1,-2-20-32,1 0 0,5 28 0,-3-30 71,0-2-94,0 1 0,8 19 1,-10-30-18,1 0 1,-1-1-1,0 1 1,1 0 0,0-1-1,0 1 1,-1-1-1,1 1 1,1-1 0,-1 0-1,0 0 1,0 0-1,1 0 1,0 0-1,-1 0 1,6 2 0,-1-2-7,1 0 1,-1 0 0,1-1 0,-1 0-1,1 0 1,0-1 0,-1 0 0,1 0-1,0 0 1,-1-1 0,10-3-1,-6 1-1251,0 0-1,-1-1 1,21-10-1,-8 3-923</inkml:trace>
</inkml:ink>
</file>

<file path=ppt/ink/ink3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4:55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14 374 3136,'-6'-1'794,"-1"-1"1025,13-1 1072,9-2-2451,1 0 0,-1-1-1,0-1 1,0 0 0,-1-1 0,0-1 0,0 0 0,21-19 0,-26 20-323,0-2 1,0 1 0,-1-1-1,0 0 1,-1-1 0,0 1-1,-1-2 1,0 1-1,-1-1 1,0 1 0,6-25-1,-9 29-65,-1 0 0,0 0 1,0 0-1,-1 0 0,0 0 0,0 0 0,-1 0 0,1 0 0,-1 1 0,-3-9 1,3 13-68,0-1 1,0 0 0,0 0-1,-1 0 1,1 1 0,-1-1-1,0 1 1,1-1 0,-1 1-1,0 0 1,-1 0 0,1 0-1,0 0 1,0 0 0,-1 0-1,0 1 1,1-1 0,-1 1-1,0-1 1,1 1 0,-1 0 0,0 0-1,0 1 1,0-1 0,0 0-1,-4 1 1,3-1-33,0 1 0,0 0 0,0 0 0,0 0 0,0 1 0,0 0 0,0-1 0,0 1 1,0 0-1,0 1 0,0-1 0,1 1 0,-1 0 0,1 0 0,-6 3 0,5-1 51,0 0 0,0-1 0,0 1 0,1 1-1,-1-1 1,1 1 0,0-1 0,0 1 0,1 0 0,-3 7 0,1-3 73,2 0-1,-1 1 1,1-1-1,0 0 1,1 1 0,0 0-1,1-1 1,0 1-1,1-1 1,-1 1 0,2-1-1,3 16 1,-1-16 61,0 1-1,0-1 1,1 0-1,0 0 1,1-1 0,0 0-1,0 0 1,1 0 0,-1-1-1,2 0 1,-1 0 0,1 0-1,0-1 1,1-1 0,16 10-1,-13-9-34,0-1 0,0 0-1,0-1 1,1 0 0,0-1-1,-1-1 1,1 0 0,0 0-1,0-1 1,0-1 0,26-2-1,-34 1-260,1 0-1,-1 0 0,0-1 1,0 1-1,1-1 0,-1 0 1,-1 0-1,1-1 0,0 0 1,0 0-1,5-4 1,22-18-1074</inkml:trace>
</inkml:ink>
</file>

<file path=ppt/ink/ink3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5:09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1189 2912,'-4'2'475,"2"-2"196,3-2-169,7-25 4138,0 10-3887,-5 11-540,0 0-1,-1 0 0,0 0 0,0-1 0,1-7 0,25-104 781,-13 58-802,24-74 924,-38 130-1175,5-12-509,-4 14 271,-3 11 137,-12 98 82,7-43 361,-82 397 1340,71-386-1447,13-58-104,2-4 141,-1 1-1,-1-1 1,-7 16-1,5-11 507,4-11-247,1-9 484,3-71-507,7 26-360,2 0 0,22-63 1,-5 24-34,-5 1-47,-7 23-5,24-59 1,-33 103-95,1 0 1,1 0-1,1 1 1,0 1-1,1-1 1,1 2-1,22-24 1,-31 36 59,1-1 0,0 1 0,0 0 0,0 1-1,0-1 1,0 1 0,0 0 0,0 0 0,1 0 0,-1 0 0,1 1 0,0-1 0,7 0 0,-8 2 21,-1 0 0,0 0 1,0 0-1,1 1 0,-1-1 0,0 1 1,0 0-1,0 0 0,0 0 0,0 0 0,0 1 1,0-1-1,0 1 0,0-1 0,-1 1 1,1 0-1,0 0 0,-1 1 0,0-1 1,5 5-1,-2 1 12,0 0 0,0 0 0,-1 0 0,0 1 0,0 0 0,-1 0 0,0 0 0,3 15-1,-2-3 58,-1 0-1,0 37 0,-3-48 0,-1 0 0,0-1 0,0 1 0,0-1 0,-2 0 0,1 1 0,-1-1 0,0 0 0,-9 16 0,10-22-13,0 1 0,0-1 0,0 0 0,-1 0 0,1 0 0,-1 0 1,0-1-1,0 1 0,0-1 0,0 0 0,0 0 0,0 0 0,-1 0 0,1 0 0,-1-1 0,1 1 0,-1-1 0,0 0 0,0 0 1,1-1-1,-1 1 0,0-1 0,0 1 0,0-1 0,1 0 0,-8-2 0,3 1-46,-1 0-1,1 0 1,1-1-1,-1-1 1,0 1 0,0-1-1,1-1 1,0 1-1,-1-1 1,1 0-1,1-1 1,-1 0 0,1 0-1,-11-11 1,17 16-19,-1-1-35,0 0 0,0 0-1,0 0 1,0 0-1,0 0 1,0 0 0,0 0-1,0 0 1,0 0 0,-1 1-1,1-1 1,0 0-1,-3 0 1,12 15-425,-2-12 467,1 1 0,-1-1 1,0 0-1,1-1 0,-1 1 0,11 0 0,-17-2 12,16 2 51,0-1-1,-1-1 1,1 0-1,0-1 1,0 0-1,0-1 1,-1-1-1,1-1 1,-1 0-1,0-1 0,0-1 1,-1 0-1,1-1 1,-2 0-1,1-1 1,-1-1-1,0 0 1,0-1-1,-1 0 1,-1-1-1,13-15 0,-1-5 86,18-35 0,-23 35-218,-9 18 112,-1-2 1,0 1-1,6-20 0,-12 27-85,-1 1 0,0-1 0,0-9 0,-3 84-103,1-29 82,1 1 1,10 76-1,-8-108 94,-1 1 1,2-1-1,-1 0 0,1 1 0,0-1 0,1 0 1,7 11-1,-10-17 2,1 0-1,-1 0 1,1 0 0,0-1 0,-1 1 0,1-1-1,0 1 1,0-1 0,0 0 0,0 1-1,0-1 1,0 0 0,1 0 0,-1-1-1,0 1 1,1 0 0,-1-1 0,0 0 0,1 1-1,-1-1 1,0 0 0,1 0 0,-1 0-1,1-1 1,-1 1 0,0 0 0,1-1 0,-1 0-1,0 1 1,0-1 0,1 0 0,2-2-1,14-6 59,0-2 0,0 0 0,-1-1 0,24-20 0,61-67 45,-36 22-170,-52 56 98,-10 14-60,-5 7 2,-1 0 0,1 0 0,0 0 0,0 0-1,0 0 1,0 0 0,0 0 0,0 0-1,0 0 1,0 0 0,0 0 0,0 0 0,0 0-1,-9 11-46,0 2 0,1-1 0,0 1-1,1 1 1,0-1 0,1 1 0,1 0-1,0 1 1,1-1 0,-4 27-1,7-33 54,1-1 0,0 1-1,0-1 1,1 0-1,0 1 1,1-1-1,-1 0 1,1 0-1,1 0 1,3 10-1,-5-15 24,0 0-1,0 1 0,1-1 0,-1 0 0,0 0 1,1 0-1,0 0 0,-1 0 0,1 0 1,0-1-1,0 1 0,0 0 0,0-1 0,0 0 1,0 1-1,0-1 0,1 0 0,-1 0 0,0 0 1,1 0-1,-1-1 0,1 1 0,-1-1 0,1 1 1,-1-1-1,1 0 0,-1 0 0,1 0 1,-1 0-1,1-1 0,-1 1 0,5-2 0,-3 1-1,0-1-1,0 0 1,0 0-1,0-1 1,-1 1-1,1-1 1,-1 1-1,0-1 1,1 0-1,-1 0 1,-1-1-1,1 1 0,0-1 1,-1 1-1,0-1 1,0 0-1,0 0 1,0 0-1,0 0 1,1-6-1,1-7 37,0 1 0,-1-1 0,2-30 0,-4 36-31,0 0-1,-1-1 0,0 1 1,0 0-1,-2 0 0,1-1 1,-6-16-1,6 25-39,0 1-1,-1-1 1,1 0 0,-1 1 0,1-1-1,-1 1 1,0-1 0,0 1-1,0 0 1,0 0 0,-1 0-1,1 0 1,-1 0 0,1 1 0,-1-1-1,1 1 1,-1-1 0,0 1-1,0 0 1,0 0 0,0 0 0,1 1-1,-1-1 1,0 1 0,0-1-1,-1 1 1,1 0 0,0 0-1,0 0 1,0 1 0,0-1 0,0 1-1,0 0 1,1-1 0,-5 3-1,6-3 10,1 0-1,-1 0 0,1 0 1,-1 0-1,1 1 0,-1-1 1,1 0-1,-1 0 0,1 0 1,0 0-1,-1 1 0,1-1 0,-1 0 1,1 1-1,-1-1 0,1 0 1,0 1-1,-1-1 0,1 0 1,0 1-1,0-1 0,-1 1 1,1-1-1,0 0 0,0 1 0,-1-1 1,1 1-1,0-1 0,0 1 1,0-1-1,0 1 0,0-1 1,0 1-1,0-1 0,0 1 1,0-1-1,0 1 0,0-1 1,0 1-1,0-1 0,0 1 0,0-1 1,1 1-1,-1-1 0,0 1 1,0-1-1,0 0 0,1 1 1,-1-1-1,0 1 0,1-1 1,-1 0-1,0 1 0,1-1 0,-1 0 1,1 1-1,-1-1 0,1 0 1,2 3 2,0 0 1,1-1 0,-1 0-1,1 0 1,7 3-1,-6-4 22,-1 1 0,1-1 0,-1-1-1,0 1 1,1-1 0,-1 1 0,1-1-1,0-1 1,-1 1 0,1 0 0,-1-1 0,0 0-1,1 0 1,-1-1 0,0 1 0,1-1-1,4-3 1,7-4 45,-1-1 1,0 0-1,15-15 0,-11 10 1,75-66-39,-76 63 0,0-1 0,29-39 0,-27 26-14,-1-1 1,-1 0 0,19-54-1,-33 78 2,-1-1-226,-4 10 212,1 0 0,0 0 0,-1 0 0,1 0 0,0-1 0,-1 1 0,1 0 0,-1 0 0,1 0 0,0 0 0,-1 0 0,1 0 0,-1 0 0,1 0 0,0 0 0,-1 1 0,1-1 0,0 0 0,-1 0 0,1 0 0,0 0 0,-1 0 0,0 1 0,1-1 3,-1 1 0,0-1 0,1 0 0,-1 0 0,1 1 0,-1-1 0,0 1 0,1-1 0,-1 1 0,1-1 0,-1 1 1,1-1-1,0 1 0,-1-1 0,1 1 0,-1 1 0,6-17 519,2-17-481,-2-1 0,-1 1-1,-1-59 1,-3 91-46,0-1 0,0 0 0,0 1 0,0-1 0,0 0 0,0 1 0,0-1 0,0 1 1,0-1-1,0 0 0,-1 1 0,1-1 0,0 1 0,0-1 0,0 0 0,-1 1 0,1-1 0,0 1 0,-1-1 0,1 1 0,-1-1 0,1 1 0,0 0 0,-1-1 0,1 1 0,-1-1 1,1 1-1,-1 0 0,1-1 0,-1 1 0,0 0 0,1 0 0,-1-1 0,-1 1 0,1 0-13,-1 0 0,1 1 0,-1-1 0,1 0 1,-1 1-1,1-1 0,-1 1 0,1 0 0,0-1 0,-1 1 0,1 0 0,0 0 0,0 0 0,-1 0 1,1 0-1,-2 2 0,-3 5 3,0 0 0,0 0 0,1 1 0,0-1 0,-6 16 0,-18 40-47,4 3 0,2 0 0,4 1 0,2 1 0,-10 96 0,22-125 66,3 0-1,1 0 0,8 73 1,-6-106 38,0-1-1,1 1 1,-1-1 0,1 0 0,1 1-1,-1-1 1,1 0 0,4 6 0,-6-10-21,0-1 0,0 0 0,0 0 1,0 0-1,0 0 0,0 0 0,0 0 1,1 0-1,-1 0 0,0 0 0,1 0 1,-1-1-1,0 1 0,1-1 1,-1 1-1,3 0 0,-2-1 5,0 0 0,0 0 0,-1 0 1,1-1-1,0 1 0,0 0 0,0-1 0,-1 1 0,1-1 1,0 0-1,0 0 0,-1 1 0,1-1 0,-1 0 0,1 0 0,-1-1 1,2 0-1,14-15 83,-2 0 1,0-1-1,17-27 0,-30 42-99,47-79 157,-20 31-127,-21 38-140,-1-1-1,6-18 1,-10 26 25,-4 7 57,1 0-1,0-1 1,0 1 0,0-1 0,0 1 0,0 0-1,0-1 1,0 1 0,0-1 0,0 1 0,0 0 0,0-1-1,0 1 1,0 0 0,0-1 0,1 1 0,-1-1 0,0 1-1,0-1 1,1 1 0,-1 0 0,0-1 0,1 1-1,-1-1 1,1 1 0,1 1-1,0-1 0,-1 1-1,1-1 1,0 0 0,0 1-1,0-1 1,3 1 0,2 0 53,-1 1 0,0-1 1,1-1-1,0 1 0,6-1 0,0 0-1,-1-2-1,1 0 0,-1 0 1,1-1-1,23-7 0,59-26 50,-27 6 0,-97 65-102,22-26 4,1-1 0,0 1 1,0 1-1,-8 20 0,-10 46-150,17-54 228,5-16-28,0 0 0,1 0 0,-1 0 0,1 0 0,0 0 0,1 1 0,0-1 0,1 12 0,-1-19-25,0 0-1,0 0 1,0 0-1,0 0 1,0 1 0,0-1-1,0 0 1,0 0-1,0 0 1,0 1 0,0-1-1,0 0 1,0 0-1,0 0 1,1 0 0,-1 1-1,0-1 1,0 0-1,0 0 1,0 0 0,0 0-1,0 0 1,0 1-1,1-1 1,-1 0 0,0 0-1,0 0 1,0 0-1,0 0 1,0 0 0,1 0-1,-1 0 1,0 1-1,0-1 1,0 0 0,0 0-1,1 0 1,-1 0-1,0 0 1,0 0 0,0 0-1,1 0 1,-1 0 0,0 0-1,0 0 1,0 0-1,0 0 1,1 0 0,-1-1-1,0 1 1,0 0-1,0 0 1,0 0 0,1 0-1,-1 0 1,0 0-1,0 0 1,0 0 0,0-1-1,0 1 1,1 0-1,-1 0 1,0 0 0,8-12 148,-7 10-98,7-12 73,-2 1-1,0-1 1,7-22 0,1-1-116,-4 12-36,-1 6 8,-2 0 0,8-31 0,-14 41-178,-6 9-53,4 1 231,0 0-1,0 0 0,0 0 1,0 0-1,0 0 1,0 1-1,0-1 0,1 0 1,-1 1-1,0 1 1,-3 6-29,1 0 1,1 1 0,-1 0-1,2 0 1,-1 0 0,1 16-1,1-21 52,0 0-1,0 0 1,1 0-1,0 0 1,0 0-1,0 0 1,0 0-1,1 0 1,0-1-1,0 1 1,0 0 0,1-1-1,-1 1 1,1-1-1,3 4 1,-4-7-2,-1 1 0,1-1 0,-1 0 0,1 0 0,-1 0 0,1 0 0,-1 0 0,1 0 0,0 0 0,0-1 0,-1 1 0,1-1 0,0 1 0,0-1 1,0 0-1,0 1 0,0-1 0,0 0 0,-1 0 0,1 0 0,0-1 0,0 1 0,2-1 0,4-1 34,-1-1 0,0 0 1,0 0-1,9-6 0,-12 7-27,29-15 87,-1-2-1,-1-2 1,-1-1-1,-1-1 1,-1-1-1,38-43 1,-49 44-82,-1 1-1,-1-2 1,-2 0-1,0-1 1,10-28-1,41-138-57,-31 84 52,-32 102-22,10-24 37,-2-2-1,-1 1 1,4-35 0,-12 64-41,0 1 0,0-1 0,0 1 0,1-1 0,-1 1 0,0 0 0,0-1 0,0 1 0,0-1 0,0 1 1,0-1-1,0 1 0,-1-1 0,1 1 0,0-1 0,0 1 0,0-1 0,0 1 0,-1-1 0,1 1 0,0-1 0,0 1 0,-1 0 0,1-1 1,0 1-1,-1-1 0,0 1-1,1 0 0,-1 0-1,1 1 1,-1-1 0,1 0 0,-1 0 0,1 0 0,-1 1 0,1-1 0,-1 0 0,1 1 0,-1-1 0,1 1 0,-1-1-1,1 0 1,-1 1 0,0 0 0,-20 28-146,8-1 122,0 0 1,2 0-1,-16 59 0,17-52 45,-16 55 15,-54 209-55,75-278 56,2 0-1,1 1 0,0-1 0,2 0 0,3 34 1,-3-53-7,0-1 0,0 1 0,0 0 1,1-1-1,-1 1 0,1 0 0,-1-1 1,1 1-1,-1-1 0,1 1 0,0-1 1,0 1-1,0-1 0,0 1 0,0-1 1,2 2-1,-2-2-8,-1-1 1,1 0-1,-1 0 1,1 0 0,-1 0-1,1 0 1,-1 1-1,1-1 1,-1 0-1,1 0 1,-1 0-1,1 0 1,-1 0-1,1-1 1,-1 1 0,1 0-1,-1 0 1,1 0-1,0-1 1,15-10 162,-4-4-58,0-1 1,-1 0-1,14-28 0,17-24-16,-24 43-396,-15 22 77,-2 9 89,-1 10 7,0-14 106,0 3 25,0 0 1,1 0-1,-1 0 1,1 0-1,0-1 1,0 1-1,3 6 1,-3-9-9,0 0 1,0 0-1,0 0 0,1 0 1,-1 0-1,1 0 1,-1 0-1,1-1 0,0 1 1,-1 0-1,1-1 1,0 1-1,0-1 0,0 0 1,0 0-1,5 2 1,-5-2 17,0-1 0,0 0-1,1 1 1,-1-1 0,0 0 0,0 0 0,0 0 0,0-1 0,1 1 0,-1-1 0,0 1 0,0-1 0,3-1 0,28-13 91,-30 13-59,29-13 39,-2-1-1,0-2 0,46-38 1,-56 37-80,-1-2 0,-1 0 1,-1-1-1,29-47 1,-18 17 73,37-91 0,-42 88 4,-7 18-116,-2-1 1,11-41-1,-15 42 96,-6 27-100,-1-1-1,0 0 1,0 0 0,0-18 0,-3 28 33,0 1 0,1-1 0,-1 1 0,0-1 0,0 1 0,-1-1 0,1 1 0,0-1 0,0 1 1,0-1-1,0 1 0,0-1 0,0 1 0,-1-1 0,1 1 0,0-1 0,0 1 0,-1-1 0,1 1 0,-1-1 0,1 1 1,0 0 0,-1 0 0,1 0 0,0 0-1,-1 0 1,1 0 0,0 0 0,-1 0 0,1 0-1,0 0 1,-1 0 0,1 0 0,0 1 0,-1-1-1,1 0 1,0 0 0,0 0 0,-1 0 0,1 1-1,0-1 1,0 0 0,-1 0 0,1 1 0,-18 20-83,14-16 65,-4 6-36,-29 36-47,-34 59 1,34-38-8,-48 126 1,80-179 102,0 0 0,0 1 0,1 0-1,1-1 1,-1 31 0,3-39 14,2 1 0,-1-1-1,1 1 1,0-1 0,0 0 0,1 1-1,0-1 1,1 0 0,-1 0 0,1 0 0,1 0-1,-1-1 1,1 1 0,8 9 0,-4-7 56,0 0 0,0-1 1,1 0-1,0-1 1,20 13-1,-25-17-21,1 0-1,-1-1 1,1 0 0,0 0-1,0-1 1,0 1-1,0-1 1,0 0 0,0 0-1,0-1 1,0 1 0,0-1-1,0 0 1,0 0-1,0-1 1,6-1 0,-4 0-28,1 0 0,-1-1 1,0 0-1,0 0 1,0-1-1,0 0 1,0 0-1,-1 0 0,1-1 1,-1 0-1,-1-1 1,1 1-1,-1-1 0,0 0 1,0 0-1,0-1 1,-1 1-1,0-1 1,0 0-1,-1 0 0,0 0 1,0-1-1,-1 1 1,0-1-1,0 1 1,1-14-1,-3 18-6,0-1 0,0 1 0,-1 0 0,1-1 0,-1 1 0,-1-4 0,2 6-11,0 1 0,0-1-1,0 1 1,0-1 0,0 1-1,-1-1 1,1 1 0,0-1 0,0 1-1,0-1 1,-1 1 0,1-1-1,0 1 1,-1 0 0,1-1 0,0 1-1,-1-1 1,1 1 0,-1 0-1,1-1 1,0 1 0,-1 0 0,1 0-1,-1-1 1,1 1 0,-1 0 0,1 0-1,-1 0 1,1 0 0,-1-1-1,1 1 1,-1 0 0,1 0 0,-1 0-1,1 0 1,-1 0 0,1 0-1,-1 1 1,1-1 0,-1 0 0,1 0-1,-1 0 1,1 0 0,-1 0-1,1 1 1,-1-1 0,0 1 0,-4 2-37,0 1 0,0 1 0,1-1 0,-1 1 0,1 0 1,0 0-1,-4 7 0,1-2-58,1 1 0,-10 23-1,15-30 122,-1 1 0,1-1-1,0 0 1,0 1-1,1-1 1,-1 1 0,1-1-1,0 1 1,0-1-1,1 1 1,-1-1 0,1 1-1,0-1 1,0 1-1,0-1 1,1 0 0,-1 0-1,1 1 1,0-1-1,1 0 1,-1-1 0,6 7-1,-4-5 12,0 0-1,1-1 1,-1 0-1,1 0 1,0 0-1,1-1 1,-1 1-1,1-1 1,-1 0-1,1-1 1,0 0-1,0 0 1,0 0-1,0 0 1,10 0-1,-1-1-139,0 0 0,0-2 0,0 0 1,-1-1-1,1 0 0,0-1 0,-1-1 0,15-5 0,17-11-3637,-6-4-3672,-12 5 2791</inkml:trace>
</inkml:ink>
</file>

<file path=ppt/ink/ink3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5:40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152 412 3232,'0'0'289,"0"-1"-1,0 1 1,0-1 0,0 0 0,0 1-1,0-1 1,0 1 0,0-1 0,0 1-1,0-1 1,1 0 0,-1 1 0,0-1-1,0 1 1,1-1 0,-1 1 0,0-1-1,1 1 1,-1-1 0,0 1 0,1 0-1,-1-1 1,1 1 0,-1 0 0,1-1-1,0 0 1,22-21 107,-7 8 94,-2-1-300,38-44 430,-47 53-576,-1-1-1,1 0 1,-1 0-1,-1 0 0,1-1 1,-1 1-1,3-14 1,-6 14 49,-3 6-290,2 1 167,0 1-1,0-1 0,0 1 1,0 0-1,1-1 1,-1 1-1,0 0 0,0-1 1,1 1-1,-1 0 1,1 0-1,-1 1 0,-7 12-57,-19 32 356,-24 59 0,7 10 85,-79 187 1252,91-239-75,40-73-881,0-1 0,7-12 0,27-88-627,-22 54 110,2 6-92,1 2-1,3 1 1,1 1-1,39-49 1,39-61-38,-67 98 6,-34 53-8,12-18-10,-16 23 3,1 0 1,0 1-1,-1-1 0,1 0 0,-1 0 0,1 1 1,0-1-1,0 1 0,0-1 0,-1 0 0,1 1 1,0-1-1,0 1 0,0 0 0,0-1 0,0 1 0,0 0 1,0-1-1,-1 1 0,1 0 0,2 0 0,-2 1-8,0-1 0,-1 1-1,1 0 1,0 0-1,0-1 1,-1 1-1,1 0 1,0 0-1,-1 0 1,1 0 0,-1 0-1,1 0 1,-1 0-1,1 0 1,-1 0-1,0 0 1,1 0-1,-1 0 1,0 0 0,0 2-1,1 1-1,2 9 18,-1 0 0,-1-1 0,0 1 0,0 0 0,-3 25 0,1-28 28,-1-1 1,0 0-1,0 1 1,0-1 0,-1 0-1,-1-1 1,0 1-1,-9 15 1,11-21-16,0 1 1,-1-1-1,0 0 0,1 0 0,-1 0 0,0-1 1,-1 1-1,1-1 0,0 1 0,-1-1 0,1 0 1,-1-1-1,0 1 0,-6 2 0,0-2-20,-1 0-1,0-1 1,0 0 0,-15-1-1,38-1 54,0-1 0,-1 0 0,1 0 0,-1-1 0,0 0 0,1-1 0,-2-1 0,1 0 0,13-8 0,22-10 86,69-41 8,-103 56-69,-1 0 0,0-1-1,0 0 1,-1-1 0,0 0-1,-1 0 1,10-14 0,-12 7-4,-7 17-68,0-1-1,0 1 1,0 0 0,0-1-1,0 1 1,0-1 0,0 1-1,0 0 1,0-1 0,0 1-1,0-1 1,0 1 0,-1 0-1,1-1 1,0 1 0,0 0-1,0-1 1,-1 1 0,1 0-1,0 0 1,0-1 0,-1 1-1,1 0 1,0 0 0,-1-1-1,1 1 1,0 0 0,-1 0-1,1 0 1,0-1 0,-1 1-1,1 0 1,-1 0 0,1 0-1,0 0 1,-1 0 0,1 0-1,-1 0 1,1 0 0,0 0-1,-1 0 1,1 0 0,0 0-1,-2 0 1,12 10-95,-5-7 80,0 1 0,-1 0-1,1 0 1,-1 1 0,5 6-1,-7-6 15,-1-1 0,1 1 0,-1 0 0,0-1 0,0 1 0,0 0 0,-1 0 0,0 0 0,0 6 0,-2 6 39,-5 23-1,5-26-122,-1-1-1,0 20 0,3-31 95,0 0-1,0 0 0,0 0 0,1 0 1,-1-1-1,0 1 0,1 0 0,0 0 1,-1 0-1,1-1 0,0 1 0,0 0 1,0-1-1,0 1 0,0 0 1,0-1-1,0 1 0,0-1 0,1 0 1,-1 0-1,1 1 0,-1-1 0,1 0 1,-1 0-1,1 0 0,0 0 0,-1-1 1,1 1-1,0 0 0,0-1 0,3 2 1,2-1 23,-1-1 0,0 1 0,1-1 1,-1 0-1,1 0 0,-1-1 1,1 0-1,7-2 0,18-6 48,-1-1 0,0-2 0,-1-1 0,0-1 0,36-24 0,-30 11-139,-36 30 6,-1 0 0,0 0-1,1 0 1,-1 0 0,0 0-1,-3 5 1,-6 9 45,6-11 8,0 0 0,0 0-1,0 1 1,1-1 0,0 1 0,1 0-1,0 0 1,0 0 0,0 0 0,-1 13-1,3-19 11,0 0-1,0-1 1,0 1-1,0 0 0,0 0 1,0 0-1,0 0 1,0 0-1,0 0 1,0-1-1,1 1 0,-1 0 1,0 0-1,0 0 1,1 0-1,-1-1 0,1 1 1,-1 0-1,1-1 1,-1 1-1,1 0 0,0-1 1,-1 1-1,1 0 1,0-1-1,0 1 1,1 0 10,-1-1 1,0 0-1,0 0 0,0 0 1,1 0-1,-1 0 1,0 0-1,0-1 1,0 1-1,0 0 1,1 0-1,-1-1 1,0 1-1,0-1 1,0 1-1,2-2 1,1-1 4,1 0 1,-1 0-1,0 0 0,0-1 1,0 0-1,0 0 0,5-7 1,-7 7 14,1 0 0,-2-1 0,1 1 0,0 0 0,-1-1 1,0 0-1,0 1 0,0-1 0,0 0 0,-1-9 0,0 12-43,0-1 0,0 0-1,-1 0 1,0 0 0,1 1 0,-1-1-1,0 0 1,0 1 0,0-1 0,-1 0-1,1 1 1,-1 0 0,1-1 0,-1 1-1,0 0 1,0 0 0,0 0 0,0 0 0,0 0-1,-5-3 1,6 4-15,0 0-1,-1 0 1,1 0 0,-1 1 0,0-1-1,1 0 1,-1 1 0,1-1-1,-1 1 1,0-1 0,0 1 0,1 0-1,-1-1 1,0 1 0,0 0-1,1 0 1,-1 1 0,0-1 0,0 0-1,-2 1 1,-5 0-81,9-1 96,-1-1 0,1 1-1,-1 0 1,1 0-1,0 0 1,-1 0-1,1 0 1,-1 0-1,1 0 1,0 0 0,-1 0-1,1 0 1,-1 0-1,1 0 1,0 0-1,-1 0 1,1 0-1,-1 1 1,1-1-1,0 0 1,-1 0 0,1 0-1,0 1 1,-1-1-1,1 0 1,0 0-1,-1 1 1,1-1-1,0 0 1,0 1 0,-1-1-1,1 0 1,0 1-1,0-1 1,0 0-1,-1 1 1,1-1-1,0 1 1,0-1-1,0 1 1,1 0 10,0-1 0,0 1 0,0 0-1,0-1 1,1 1 0,-1-1 0,0 1 0,1-1 0,-1 1 0,0-1-1,0 0 1,1 0 0,-1 0 0,1 0 0,1 0 0,1 1 22,10 0-29,1-1 1,-1 0-1,1 0 1,-1-2-1,23-4 1,-5 1 22,70-6-134,66-11 238,-150 17-104,-13 4-22,-1 0 0,1 0 0,-1 0 0,1 0 0,-1 1 0,1-1 0,-1 1 0,5 1 0,-8-1-1,-1 0 0,0 0 0,0 0 0,0 0 0,1 0 0,-1 0 0,0 0 0,0 0 0,0 0 0,1 0 0,-1 0 0,0 0 0,0 0 0,0 1 0,0-1 0,1 0 0,-1 0 0,0 0 0,0 0 0,0 0 0,0 0 0,0 1 0,0-1 0,1 0 0,-1 0 0,0 0 0,0 0 0,0 1 0,0-1 0,0 0 0,0 0 0,0 0 0,0 1 0,0-1 0,0 0 0,0 0 0,0 0 0,0 1 0,0-1 0,0 0 0,0 0 0,0 0 0,0 1 0,0-1 0,0 0 0,0 0 0,-5 8 0,5-8 0,-6 7 5,0 0 0,0-1-1,0 0 1,-1 0 0,-8 5-1,4-2 28,-17 15-1,26-22-35,-1 1-1,1 0 1,0 0 0,0 0-1,0 0 1,0 0-1,0 0 1,1 1 0,0-1-1,-2 7 1,2-7 11,1 0 0,0 0 0,0-1 0,0 1 0,1 0 0,-1 0 0,1 0 0,-1-1 0,1 1 0,0 0-1,0-1 1,0 1 0,0 0 0,1-1 0,-1 0 0,1 1 0,-1-1 0,1 0 0,0 0 0,0 0 0,0 0 0,3 3 0,-1-2 18,0 0 0,0 0 0,0 0 0,0-1 0,1 0 0,-1 0 0,0 0 0,1 0 0,0 0 0,-1-1 0,1 0 0,6 1 0,-3-2 40,1 0-1,0-1 1,-1 0-1,1-1 1,-1 1-1,1-2 1,-1 1-1,0-1 1,8-4-1,11-6 8,31-21 1,-33 18-15,-9 6-24,-2 0-1,1 0 0,18-19 0,-28 24-2,1-1 0,-1-1 0,0 1 0,0-1 0,-1 1 0,1-1 0,-2-1 0,1 1 0,4-14 0,-7 19-41,-1-1 1,1 0 0,-1 0-1,0 1 1,0-1-1,0 0 1,0 0-1,0 0 1,0 1-1,-1-1 1,-1-5-1,2 7 2,0 1 0,-1-1 0,1 0 0,-1 0 0,1 0 0,-1 1 0,1-1 0,-1 0-1,0 1 1,1-1 0,-1 0 0,0 1 0,1-1 0,-1 1 0,0-1 0,0 1 0,1-1 0,-1 1 0,0-1-1,0 1 1,0 0 0,0 0 0,0-1 0,0 1 0,1 0 0,-1 0 0,0 0 0,0 0 0,0 0 0,0 0-1,0 0 1,0 1 0,0-1 0,0 0 0,1 0 0,-1 1 0,0-1 0,0 0 0,-1 1 0,-8 5-19,1-1 0,-1 1 0,1 0 0,1 1 0,-1 0 0,1 0 0,0 1 0,1 0 0,0 1 0,0-1 0,1 1 0,0 1 0,0-1 0,1 1 0,0 0 0,-5 17 0,10-25 34,-1 0-1,0 1 1,1-1 0,0 1-1,0-1 1,0 1 0,0-1-1,0 1 1,0-1 0,0 1-1,1-1 1,-1 0 0,1 1-1,0-1 1,0 1 0,0-1 0,0 0-1,0 0 1,0 0 0,1 0-1,1 3 1,0-2 4,-1-1 0,1 0 0,0 1 1,0-1-1,0 0 0,0-1 0,0 1 0,0 0 1,1-1-1,-1 0 0,0 1 0,1-1 0,-1-1 0,6 2 1,3-1 64,0-1-1,-1 0 1,1-1 0,0 0 0,23-5 0,55-21 294,-89 27-369,15-6 8,-1-1 0,0 0 0,0 0 0,0-2 0,-1 0 0,0-1 0,-1 0 0,0-1 0,-1 0 0,0-1 0,-1 0 0,0-1 0,-1-1 0,0 1 0,-1-2 0,-1 1 0,0-1 0,8-23 0,-10 21 32,-6 13-42,1 0 0,1 0-1,-1 1 1,0-1 0,1 0-1,0 0 1,0 1 0,0-1-1,1 1 1,2-4 0,-5 7-13,0 1 1,0-1-1,0 0 1,1 0-1,-1 0 0,0 1 1,0-1-1,0 0 1,0 0-1,0 1 1,0-1-1,0 0 1,0 1-1,0-1 1,0 0-1,0 0 1,0 1-1,0-1 1,0 0-1,0 0 1,0 1-1,0-1 1,0 0-1,0 1 1,0-1-1,0 0 0,-1 1 1,0 7-5,-24 130-183,12-96 191,-1 0-1,-37 77 0,49-116 59,0 1 0,0-1 0,0 0 1,0 0-1,-4 4 0,6-7-32,-1 1-1,1-1 1,-1 1 0,0 0 0,1-1 0,-1 0-1,0 1 1,1-1 0,-1 1 0,0-1 0,1 0 0,-1 1-1,0-1 1,0 0 0,1 0 0,-1 0 0,0 0-1,0 1 1,0-1 0,1 0 0,-1 0 0,0-1 0,0 1-1,0 0 1,1 0 0,-1 0 0,0 0 0,0-1-1,1 1 1,-1 0 0,-1-1 0,-1-2 7,-1 0 1,1 0-1,0 1 1,1-2-1,-1 1 1,0 0-1,1-1 1,0 1-1,0-1 1,0 1-1,-3-8 1,3 4-14,-1 0 0,1 0 0,1 0 0,-1 0 0,1-1 0,0-9 0,1 16-26,0-1-1,0 1 1,0 0 0,0 0 0,0 0-1,0 0 1,0 0 0,1-1-1,-1 1 1,0 0 0,1 0 0,-1 0-1,1 0 1,-1 0 0,1 0-1,-1 0 1,1 0 0,0 0 0,-1 1-1,1-1 1,0 0 0,0 0-1,0 0 1,0 1 0,0-1 0,0 1-1,0-1 1,0 0 0,0 1-1,0 0 1,0-1 0,0 1 0,0 0-1,0-1 1,0 1 0,0 0-1,1 0 1,-1 0 0,0 0 0,0 0-1,2 0 1,7 2 29,0-1 0,-1 2 0,1-1 0,11 6 0,4 0-18,-13-6 33,0 0 0,0 0-1,0-2 1,0 1 0,0-1 0,0-1-1,0 0 1,0-1 0,0 0 0,16-6 0,-12 3 9,-1-1 1,0-1 0,0-1 0,0 0 0,-1-1 0,25-21 0,-19 12-42,0-2 1,-2 0 0,0-1-1,-1-1 1,-1 0 0,-1-2-1,19-40 1,-22 38 63,-4 8-154,-6 14-97,-2 5-144,-12 59 112,-20 79 334,28-126-72,-2 5-5,-1 1 0,0-1 1,-16 28-1,22-44-16,-4 7 52,0-1 1,-1 0-1,1-1 0,-14 14 0,18-20-59,0 0 1,-1 0-1,1 0 0,0 0 1,0 0-1,-1 0 1,1 0-1,0-1 1,-1 1-1,1-1 1,-1 1-1,1-1 1,-1 1-1,1-1 0,-1 0 1,1 1-1,-1-1 1,1 0-1,-1 0 1,1 0-1,-1 0 1,1-1-1,-1 1 0,0 0 1,1-1-1,-1 1 1,1-1-1,0 1 1,-1-1-1,1 1 1,-1-1-1,1 0 1,0 0-1,0 0 0,-1 0 1,1 0-1,0 0 1,0 0-1,-1-3 1,-5-4-35,0-1 1,1 0 0,0 0 0,1-1-1,-7-16 1,12 25 15,0 1 0,-1 0 0,1-1 0,0 1 0,0 0 0,0 0 0,0-1-1,0 1 1,-1 0 0,1 0 0,0-1 0,0 1 0,0 0 0,-1 0 0,1 0 0,0-1-1,0 1 1,-1 0 0,1 0 0,0 0 0,0 0 0,-1 0 0,1-1 0,0 1 0,-1 0-1,1 0 1,0 1-154,5 1 66,45 8 51,-11-2 53,57 4 0,-63-9 55,0-2 0,0-2 1,35-5-1,-59 5-38,1-1 0,-1 0 0,0 0 0,0-1 0,0-1 0,-1 1-1,1-1 1,-1-1 0,0 1 0,0-2 0,0 1 0,-1-1 0,1 0 0,-1 0 0,10-14 0,-10 11-28,-1-1 1,-1 1-1,1-2 1,-2 1-1,6-17 1,-7 20-15,-1-1-1,-1 1 1,1 0 0,-1-1 0,0 1 0,-1-1 0,0 1-1,0-1 1,-2-11 0,2 18 8,0 0 1,-1 1-1,1-1 0,0 0 1,0 0-1,0 1 0,-1-1 1,1 0-1,0 1 0,-1-1 1,1 0-1,0 1 0,-1-1 1,1 1-1,-1-1 0,1 1 1,-1-1-1,1 1 1,-1-1-1,1 1 0,-1-1 1,-1 0-1,2 1-2,-1 0 0,0 0 1,0 0-1,1 0 0,-1 0 0,0 1 0,0-1 1,1 0-1,-1 0 0,0 0 0,0 1 0,1-1 1,-1 0-1,0 1 0,1-1 0,-1 0 1,-1 2-1,-2 1-30,0 1 1,0 0-1,0 1 1,-5 6 0,1 1 21,-1 0 0,2 0 1,0 1-1,0 0 1,1 0-1,1 1 0,0 0 1,1 0-1,-4 20 1,8-29 34,0 0 0,0 0 0,0-1 1,0 1-1,1 0 0,0 0 1,0-1-1,0 1 0,1-1 0,-1 1 1,1-1-1,4 6 0,-5-7-8,1-1-1,-1 1 0,1-1 1,0 0-1,0 0 0,0 0 0,0 0 1,0 0-1,0-1 0,1 1 1,-1-1-1,0 1 0,1-1 1,-1 0-1,1 0 0,0 0 1,-1 0-1,1 0 0,0-1 1,0 1-1,0-1 0,3 0 1,9 0 87,-1-2 0,1 0 0,-1 0 1,0-1-1,0-1 0,0-1 1,0 0-1,-1 0 0,25-14 0,-21 8-89,0 0-1,-1-1 1,0-1-1,-1 0 1,-1-1-1,21-25 1,-12 11-4,-2 0 1,30-55-1,-50 82-35,-1 0-1,0 0 0,1 0 1,-1 0-1,1 0 1,0 0-1,-1 0 0,1 0 1,0 0-1,-1 0 1,1 0-1,0 1 0,2-2 1,-3 2 25,0 0 1,0 1 0,1-1-1,-1 0 1,0 1-1,0-1 1,1 1 0,-1-1-1,0 0 1,0 1-1,0-1 1,0 1-1,0-1 1,0 1 0,0-1-1,0 1 1,0-1-1,0 1 1,0-1 0,0 0-1,0 1 1,0 0-1,-6 40-18,5-39 4,-3 16 3,0-1 1,-2 1 0,0-1 0,-1-1-1,-11 20 1,2-8 133,-40 51 0,52-73-78,-1 0 1,0-1 0,0 1-1,-1-1 1,1-1 0,-1 1 0,-10 5-1,14-9-25,0 0-1,-1 0 0,1 0 1,0 0-1,0-1 1,0 1-1,-1-1 0,1 1 1,0-1-1,-1 0 0,1 0 1,0 0-1,0 0 0,-1 0 1,1-1-1,0 1 1,-1-1-1,1 1 0,0-1 1,0 0-1,0 0 0,0 0 1,0 0-1,0 0 0,0-1 1,0 1-1,-2-3 1,-4-3-21,0-1 1,0 0 0,1-1 0,0 0 0,-10-18 0,17 27 4,0 0 0,0 0 0,-1-1 1,1 1-1,0 0 0,0-1 0,-1 1 0,1 0 0,0-1 0,0 1 1,0-1-1,0 1 0,0 0 0,0-1 0,0 1 0,-1 0 1,1-1-1,0 1 0,0-1 0,1 1 0,-1 0 0,0-1 1,0 1-1,0-1 0,0 1 0,0 0 0,0-1 0,0 1 0,1-1 1,-1 1-1,0 0 0,0-1 0,0 1 0,1 0 0,-1 0 1,0-1-1,0 1 0,1 0 0,-1-1 0,0 1 0,1 0 0,-1 0 1,0 0-1,1-1 0,-1 1 0,1 0 0,-1 0 0,0 0 1,1 0-1,-1 0 0,1 0 0,21 0-4,64 20 121,117 44 0,-163-50-96,6-1-1592,-30-6 614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0:00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84 5056,'-5'-8'1992,"11"10"434,-4 0-2077,1-1-1,-1 0 1,1 0 0,0 1-1,0-2 1,3 2-1,1-1 72,1 0 0,-1-1-1,1 0 1,-1 0 0,10-2 0,-15 2-357,-1 0 0,1 0 0,-1 0 0,1-1 0,-1 1 0,1-1 0,-1 1 0,1-1 0,-1 0 0,0 1 0,1-1 0,-1 0 0,0 0 0,0 0 0,1 0 0,-1 0 0,0 0 0,0-1 0,0 1 0,0 0 0,0 0 0,0-1 0,-1 1 0,1 0 0,0-1 0,-1 1 0,1-1 0,-1 1 0,0-1 0,1 1 0,-1-1 0,0-2 0,0 2-81,1 0 1,-1 0-1,-1 0 1,1 0-1,0-1 1,0 1-1,-1 0 1,1 0-1,-1 0 1,0 0-1,0 1 1,1-1 0,-1 0-1,0 0 1,-1 0-1,1 1 1,0-1-1,0 0 1,-1 1-1,1-1 1,-1 1-1,1 0 1,-1-1 0,0 1-1,1 0 1,-1 0-1,0 0 1,-2-1-1,1 2-33,0-1 1,0 1-1,0-1 0,0 1 0,0 0 0,0 0 1,0 1-1,0-1 0,0 1 0,0-1 0,1 1 1,-1 0-1,0 0 0,0 0 0,1 0 0,-1 0 0,0 1 1,1 0-1,0-1 0,-4 4 0,-1 0 125,1 1 0,0-1 0,0 2 0,0-1 0,1 1 0,0 0 0,0 0 0,1 0 0,-1 1 0,-2 9 0,4-12 31,2 1 0,-1 0 0,1 0 0,-1 0 0,2 0 0,-1 1 0,1-1 0,0 0 0,0 0 0,0 0 0,1 1 0,0-1 0,0 0 0,4 9 0,-1-2 143,2 0-1,-1-1 0,15 24 0,-17-32-183,-1-1 0,1 1 0,0-1 1,0 0-1,0 0 0,0 0 0,0 0 1,1 0-1,-1-1 0,1 0 0,0 1 0,0-1 1,0-1-1,0 1 0,0 0 0,5 0 0,11 1-412,28 2 0,-2-8-6267,-24 3 4087</inkml:trace>
</inkml:ink>
</file>

<file path=ppt/ink/ink3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5:42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25 2144,'-6'-6'7452,"5"6"-7097,-15-6 1545,-22 0-1287,23 5-450,1 0 1,0 0-1,-1 2 1,1 0-1,0 0 1,-1 2-1,1 0 1,0 0 0,0 1-1,1 1 1,-21 10-1,12-4 97,1 2-1,-37 28 1,54-37-210,-1 0 0,1 0 0,0 0 0,0 0 0,0 1 0,0-1 0,1 1 0,0 0 0,0 0 0,0 1 1,1-1-1,0 0 0,0 1 0,0 0 0,1-1 0,-1 1 0,0 10 0,2-12 47,1 0 1,-1 0-1,1 0 0,0 0 0,0-1 0,0 1 1,0 0-1,1-1 0,3 7 0,-5-8-56,1-1-1,0 0 1,-1 0-1,1 0 0,0 0 1,0 0-1,0 0 1,0 0-1,0 0 1,0 0-1,0 0 1,0 0-1,0-1 1,1 1-1,-1-1 0,0 1 1,0-1-1,1 1 1,-1-1-1,0 1 1,1-1-1,-1 0 1,0 0-1,1 0 1,-1 0-1,0 0 1,1 0-1,-1 0 0,1 0 1,-1 0-1,2-1 1,5-2 116,0-1 0,-1 0 0,1 0 1,-1-1-1,11-8 0,32-31 166,-47 41-299,22-24-48,-1-1 0,-1 0-1,29-51 1,-48 74-28,2-5-137,-11 16-17,-10 16 41,10-12 157,0-1 0,0 1 0,-3 11 0,6-16 31,1-1 1,0 1-1,0-1 0,1 1 0,-1-1 1,1 1-1,0-1 0,0 1 1,1 0-1,0 6 0,0-10 17,-1 1 1,1 0-1,0-1 0,-1 1 0,1 0 1,0-1-1,0 1 0,0-1 0,0 0 0,0 1 1,0-1-1,1 0 0,-1 1 0,0-1 1,1 0-1,1 1 0,0 0 20,0-1 1,0 1-1,1-1 0,-1 0 0,0 0 0,1 0 1,5 0-1,3 0 60,0-1 1,0 0-1,21-3 1,-16 1-47,0-2 0,0 1 0,0-2 0,-1 0 0,1-2 0,-1 1 1,-1-2-1,19-11 0,-26 13-35,0 0-1,0-1 1,-1 0 0,9-11 0,15-15-425,-31 33 378,1 0 0,-1 0-1,0 0 1,0 0 0,0 0 0,0 0 0,0 0 0,0 0 0,0-1 0,0 1 0,1 0 0,-1 0-1,0 0 1,0 0 0,0 0 0,0 0 0,0 0 0,1 0 0,-1 0 0,0 0 0,0 0 0,0 0-1,0 0 1,0 0 0,1 0 0,-1 0 0,0 0 0,0 0 0,0 0 0,0 0 0,0 0 0,0 0 0,1 1-1,-1-1 1,0 0 0,0 0 0,0 0 0,0 0 0,0 0 0,3 7-98,-2 9 114,-1-15-13,0 8 24,1-1 0,0 1 0,0-1 0,0 1 0,1-1 0,1 0 0,0 1 0,0-1 0,0 0 1,1-1-1,0 1 0,0-1 0,8 10 0,-9-14 25,1 0 0,-1-1 1,0 0-1,1 0 0,0 0 0,-1 0 1,1 0-1,0-1 0,0 0 0,0 1 1,0-1-1,0-1 0,0 1 1,0-1-1,0 1 0,0-1 0,0 0 1,7-2-1,8 0 131,-1-1-1,30-10 1,-32 9-139,0-2 0,-1 0 1,1 0-1,-2-1 0,1-1 0,14-11 0,-25 16-27,0 0-1,0 0 1,0-1-1,-1 0 1,1 0-1,-1 0 1,0 0-1,0 0 1,-1-1-1,3-5 1,-3 7-14,-1-1-1,0 0 1,0 0-1,-1 1 1,1-1 0,-1 0-1,0 0 1,0 0 0,0 0-1,0 1 1,-1-1 0,0 0-1,1 0 1,-1 1 0,-2-6-1,2 8-2,1 0 0,-1 0-1,1-1 1,-1 1 0,0 0-1,0 0 1,1 0-1,-1 0 1,0-1 0,0 2-1,0-1 1,0 0 0,0 0-1,0 0 1,-1 0 0,1 0-1,0 1 1,0-1 0,-2 0-1,1 0-7,-1 1-1,1-1 0,-1 1 1,1 0-1,-1 0 1,0 0-1,1 0 0,-1 0 1,-4 1-1,0 1-15,0 0 1,1 0-1,-1 1 1,0 0-1,1 0 0,-9 5 1,8-3 19,0 0 1,1 0-1,-1 1 1,1 0 0,0 0-1,1 1 1,-8 10-1,11-15 26,0 1 1,1 0-1,0-1 0,-1 1 0,1 0 1,0 0-1,0 0 0,1 0 0,-1 0 1,0 0-1,1 0 0,0 0 1,0 0-1,0 0 0,0 1 0,0-1 1,1 0-1,-1 0 0,1 0 0,0 0 1,0 0-1,0 0 0,2 4 0,1-1 44,0 0-1,1-1 0,-1 1 0,1-1 0,0 0 1,0 0-1,1 0 0,0-1 0,-1 0 1,11 5-1,5 2 116,39 14 0,-36-16 16,0-2 0,36 8 0,-51-13-384,-1-1-1,1 0 1,0-1-1,0 0 0,0 0 1,-1-1-1,1 0 1,0 0-1,-1-1 1,15-5-1,-17 4-1134,-1 0 0,0-1 1,0 0-1,0 0 0,0 0 0,5-7 0,4-2-3606,5-2 430</inkml:trace>
</inkml:ink>
</file>

<file path=ppt/ink/ink3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5:47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1158 3552,'6'-8'1996,"1"1"0,16-14-1,-14 13-1281,0-1-1,11-12 1,1-8-133,-1 0-1,24-49 1,24-71 266,-20 41-7,35-56 301,-78 151-997,0 1 0,0-1 0,-2 0 0,4-21 0,-5 27-136,-2 0 0,1 0 1,-1 0-1,0-1 0,0 1 1,-1 0-1,0 0 0,0 0 0,-1 0 1,-2-7-1,4 13-9,-1 1 0,1-1 0,0 1 0,0-1 0,0 1 0,-1-1 0,1 1 0,0-1 0,-1 1 0,1 0 0,0-1 1,-1 1-1,1 0 0,-1-1 0,1 1 0,0 0 0,-1-1 0,1 1 0,-1 0 0,1 0 0,-1 0 0,1-1 0,-1 1 0,1 0 0,-1 0 0,1 0 0,-1 0 0,1 0 1,-1 0-1,1 0 0,-1 0 0,1 0 0,-1 0 0,1 0 0,-1 0 0,1 0 0,-1 1 0,1-1 0,-1 0 0,0 0 0,-21 15-12,18-11-10,-13 12-56,1 0 0,1 1 0,1 0 0,1 1 0,-22 38-1,16-18 37,3 1-1,-20 68 0,17-49 48,-103 258 417,45-124-48,42-99-149,-3-13 645,36-76-480,4-10 12,5-11-7,5-1-304,1 1-1,0 0 0,26-24 1,-3 4-69,-9 8 5,1 2 0,2 1 0,41-28 0,106-53 105,-136 84-126,-1 0 0,-1-3 1,-1-1-1,41-40 0,-16 10-351,-65 58 265,-9 6-25,-8 14 110,0 2 0,1 0 0,-16 30 0,31-47-8,0 0-1,0 1 1,0-1 0,1 1-1,0-1 1,-1 9-1,2-14 14,1 1-1,0 1 0,0-1 0,0 0 0,0 0 0,0 0 0,0 0 0,0 0 0,1 0 0,-1 0 0,1-1 0,-1 1 0,1 0 0,0 0 0,0 0 0,0 0 0,0-1 0,0 1 0,0 0 0,1-1 1,-1 1-1,0-1 0,1 1 0,2 1 0,-1-1 29,0 0 1,1 0-1,-1 0 0,1 0 1,-1-1-1,1 1 1,-1-1-1,1 0 0,0 0 1,0-1-1,-1 1 1,1-1-1,0 0 0,0 0 1,0 0-1,0 0 1,-1-1-1,1 1 1,0-1-1,0 0 0,-1 0 1,1 0-1,5-3 1,-5 1-29,1 1 0,-1-1 0,0 0 0,0 0 0,0 0 0,-1-1-1,1 0 1,-1 1 0,0-1 0,0 0 0,0-1 0,0 1 0,-1 0 0,1-1 0,-1 1 0,3-10 0,-3 6 17,0-1-1,-1 1 1,0 0 0,0 0-1,-1-1 1,1 1-1,-2 0 1,1-1-1,-3-7 1,3 13-40,-1 1 0,0-1 0,0 1 0,1-1 0,-1 1 0,-1-1 0,1 1 0,0 0 0,-1 0 0,1-1 0,-1 1 0,1 0 0,-1 1 0,0-1 0,0 0 0,0 0 0,0 1 0,0-1 0,0 1 0,0 0 0,-1-1 0,1 1 0,-1 0 0,1 0 0,-1 1 0,1-1 0,-1 0 0,1 1 0,-1 0 0,1-1 0,-5 1 0,-8 4-174,12-1 115,8-1 148,10 0-37,1-1 0,-1-1 0,1 0 1,18-3-1,-21 1-30,0 1-1,0 0 1,1 1 0,-1 1 0,0 0-1,23 5 1,-31-4-24,0 0-1,0 1 1,0-1 0,0 1-1,0 0 1,-1 0 0,1 0-1,-1 1 1,0 0-1,0 0 1,0 0 0,-1 0-1,0 1 1,4 4 0,0 3 28,0 0 1,-2 0 0,1 0 0,6 23 0,-12-33-7,1 0 1,0 0-1,0 0 0,0 0 1,0 0-1,0 0 1,0-1-1,0 1 0,0 0 1,1-1-1,-1 1 1,1-1-1,-1 1 1,1-1-1,-1 0 0,1 1 1,3 0-1,-2-1 32,0 1-1,0-1 0,0 0 1,0-1-1,0 1 1,0-1-1,1 1 1,-1-1-1,0 0 0,5-1 1,0 0 34,0 0-1,0-1 1,0 0 0,-1 0 0,1-1 0,-1 0-1,1-1 1,10-6 0,-6 1-54,-1 0 0,0 0-1,-1-1 1,-1 0 0,1 0 0,-1-2-1,-1 1 1,9-15 0,5-15-21,19-51 1,-35 79 2,35-86 29,44-166 0,-80 246-107,-2-1-1,0 0 0,0-35 1,-3 49-214,-3 6 90,-3 13-2,-8 23 95,14-34 94,-18 57-8,4 0 0,-11 92 0,17-86 80,4 0 0,4 77 0,0-140-52,0 13 59,1 0 0,1 0 0,0 0 0,9 27 0,-11-41-43,0 0-1,0-1 1,0 1 0,0 0-1,1-1 1,-1 1 0,0 0-1,0-1 1,1 1 0,-1 0-1,1-1 1,-1 1 0,1-1-1,-1 1 1,1-1-1,-1 1 1,1-1 0,-1 1-1,1-1 1,-1 1 0,1-1-1,0 0 1,-1 1 0,1-1-1,0 0 1,-1 0 0,1 1-1,0-1 1,0 0 0,0-1 3,0 1-1,0-1 1,0 1 0,0-1 0,0 1 0,0-1 0,0 0 0,0 0 0,0 1 0,0-1 0,-1 0 0,1 0-1,0 0 1,0 0 0,0-2 0,4-7 46,0 0 0,5-17-1,-9 25-75,7-26-10,0-1 0,-2 1 0,-1-1 0,-2-1 0,0-34 0,-3 58 12,0 0 0,0 0 0,-1 0 0,0-1 0,-1 1-1,0 0 1,1 0 0,-7-11 0,19 25-127,0-1 0,0-1-1,0 0 1,13 5 0,-11-7 181,0 0-1,-1-1 1,1 0 0,0-1-1,26 0 1,69-6 81,-60 1-16,-37 1-82,0 0 0,0 0 0,18-6 0,-2 0-128,-21 7 192,-6 1-94,0 0 0,1 1 0,-1-1 0,0 0 0,0 0 0,1-1-1,-1 1 1,0 0 0,1 0 0,-1 0 0,0 0 0,1 0 0,-1 0 0,0 0-1,0 0 1,1 0 0,-1-1 0,0 1 0,0 0 0,1 0 0,-1 0-1,0-1 1,0 1 0,1 0 0,-1 0 0,0-1 0,0 1 0,0 0 0,0 0-1,0-1 1,1 1 0,-1 0 0,0 0 0,0-1 0,0 1 0,0 0-1,0-1 1,0 1 0,0 0 0,0-1 0,0 1 0,0 0 0,0 0 0,0-1-1,0 1 1,0 0 0,0-1 0,-1 22-172,0 0 0,-6 36 0,2-38 222,2 1-1,0 0 1,2 0-1,0 0 1,2 21-1,-1-38-52,1 1 0,-1 0-1,1 0 1,0 0 0,1-1 0,-1 1 0,1 0-1,-1-1 1,1 0 0,0 1 0,4 4 0,-5-7 4,0 0 1,0 0 0,1 1 0,-1-1 0,0 0-1,1 0 1,-1 0 0,1-1 0,0 1 0,-1 0 0,1 0-1,0-1 1,-1 1 0,1-1 0,0 0 0,-1 1-1,1-1 1,0 0 0,0 0 0,0 0 0,-1 0-1,1 0 1,0-1 0,0 1 0,2-1 0,7-3 27,-1-1 0,1 0 1,-1-1-1,-1 0 0,1 0 0,-1-1 1,15-14-1,4-1 19,54-46 42,44-34-165,15 6 232,-119 83-230,-18 11 15,1 0-1,-1-1 1,0 1 0,6-6 0,-2 1-12,-9 9-32,-13 14-63,7-8 170,-73 68 2,44-43 33,1-1-3,11-10-59,0 0-1,2 2 0,0 0 0,-25 39 0,45-61 24,0 1 0,1 0 0,-1 0 1,1 0-1,0 0 0,0 0 0,0 0 0,0 5 0,1-7 2,0 0 1,0 0 0,0 0 0,0 0 0,0 0-1,0 0 1,0 0 0,0-1 0,1 1 0,-1 0-1,0 0 1,1 0 0,-1 0 0,1 0 0,-1 0-1,1 0 1,-1-1 0,1 1 0,0 0-1,-1 0 1,1-1 0,0 1 0,0 0 0,-1-1-1,1 1 1,0-1 0,0 1 0,0-1 0,1 1-1,3 1 6,0-1-1,0 0 0,0 0 0,0-1 1,1 1-1,-1-1 0,0 0 0,0 0 1,0-1-1,0 1 0,0-1 0,0-1 1,0 1-1,0-1 0,0 1 1,0-1-1,-1-1 0,7-3 0,1-1 37,0 0 0,-1-2 0,0 1 0,0-1 0,17-20 0,-10 7 2,-1-2 0,-1 0 0,23-43 0,30-89 27,-50 106-45,20-87 0,11-127-229,-49 258 168,0 0 1,-1 1-1,1-1 1,-1 0-1,-1 0 1,1 0 0,-1 1-1,-3-11 1,4 16 21,0 0 0,0 0 0,0-1 0,0 1 0,0 0 0,0 0 0,0 0 0,0-1 0,0 1 0,0 0 0,-1 0 0,1 0-1,0-1 1,0 1 0,0 0 0,0 0 0,-1 0 0,1 0 0,0 0 0,0-1 0,0 1 0,-1 0 0,1 0 0,0 0 0,0 0 0,-1 0 0,1 0 0,0 0 0,0 0 0,0 0 0,-1 0 0,1 0 0,-1 0 0,-6 6-184,-8 16-51,3 2 122,2 0 1,-11 37 0,12-33 77,-13 37 54,2 1 1,-10 71-1,26-107 30,2 1 0,0-1-1,2 0 1,2 1 0,10 58 0,-11-82-24,1 0 1,1 0-1,-1 0 1,1 0-1,0-1 1,7 11-1,-9-15-7,1 0 0,-1 0-1,1 0 1,0 0-1,-1 0 1,1 0 0,0-1-1,0 1 1,0-1-1,0 1 1,0-1 0,0 0-1,1 1 1,-1-1-1,0 0 1,1-1 0,-1 1-1,1 0 1,-1-1-1,1 1 1,-1-1-1,1 0 1,2 0 0,0-1 1,0 0 0,-1 0 0,1-1 0,0 1 1,0-1-1,-1-1 0,1 1 0,-1 0 0,6-6 1,38-32 4,-36 29 4,18-16-49,67-58 297,-75 68-307,2 0 0,34-19 1,-44 28-110,-19 9 30,-21 10 194,12-2-125,-1 1 0,2 0-1,-1 1 1,1 0 0,1 2 0,0-1 0,-14 21 0,7-6 20,1 2 0,-26 54 0,40-74 36,1-1 0,0 0 1,0 1-1,-1 10 0,3-16 0,1-1 0,0 0 0,-1 1 0,1-1 0,0 0 0,0 1 0,0-1 0,1 0 0,-1 1 0,0-1-1,1 0 1,0 1 0,-1-1 0,1 0 0,0 0 0,0 0 0,1 0 0,-1 0 0,0 0 0,3 3 0,-4-5 0,1 1 0,0 0 0,0-1 1,0 1-1,0-1 0,0 1 0,0-1 1,0 0-1,0 1 0,0-1 0,1 0 1,-1 0-1,0 0 0,0 0 0,0 0 1,0 0-1,0 0 0,0 0 0,0 0 0,2-1 1,20-7 238,-20 6-187,3-1-30,0 0 1,0 0 0,0-1 0,-1 0-1,1 0 1,5-7 0,-2 3-28,17-17 26,-1-1 0,-2 0 0,23-34 0,48-94 282,-79 125-303,-2-2-1,-1 1 1,12-51 0,12-96-180,-23 102 201,-8 48-20,0 4-99,-1 0 0,1-37 0,-7 46-124,-2 10-71,-2 10-123,-1 7 332,1 1 0,0-1 1,-5 23-1,-8 48 64,-6 73-100,23-130 112,1-1 0,1 1 0,1 0 0,6 26 0,-1-14 26,2-1-1,2 0 0,16 44 1,-24-78 2,0 1 0,1-1 0,-1 0-1,1 1 1,0-1 0,0 0 0,0-1 0,0 1 0,1 0 0,6 4 0,-8-7-10,-1 0 1,1 0-1,0 0 0,0 0 1,-1 0-1,1-1 0,0 1 0,0-1 1,0 1-1,0-1 0,0 0 0,0 0 1,0 0-1,0 0 0,0 0 0,0 0 1,0 0-1,0-1 0,0 1 1,-1-1-1,1 0 0,0 1 0,0-1 1,0 0-1,-1 0 0,1 0 0,0 0 1,2-3-1,5-3 37,0-2 1,0 1-1,-1-1 1,12-16-1,24-44 31,-34 53-49,-5 9-24,9-19-64,-13 25 36,-1-1 0,1 1 1,-1 0-1,0-1 0,1 1 0,-1 0 0,0-1 1,0 1-1,0-1 0,0 1 0,0 0 1,0-1-1,0 1 0,-1-1 0,1 1 1,0 0-1,-2-3 0,2 4 2,-1-1 1,1 1-1,-1-1 1,0 1-1,1-1 1,-1 1-1,0-1 1,0 1-1,1 0 1,-1-1-1,0 1 1,0 0-1,0-1 1,1 1-1,-1 0 1,0 0-1,0 0 1,0 0-1,0 0 1,1 0-1,-1 0 1,0 0-1,0 0 1,0 0-1,0 1 1,1-1-1,-1 0 1,0 1-1,0-1 0,1 0 1,-2 1-1,-23 13-98,19-9 110,0 1 0,0 0 0,1 1-1,0-1 1,0 1 0,0 0 0,1 0 0,0 0 0,1 1-1,-4 10 1,2-5 19,2 0 1,0 0-1,0 0 0,1 0 0,0 23 0,1-30 6,2-1-1,-1 1 1,1-1 0,0 1-1,2 9 1,-2-14-12,-1 1 0,1-1 0,0 1 0,0 0 1,0-1-1,-1 0 0,1 1 0,0-1 0,1 0 0,-1 1 0,0-1 0,0 0 0,0 0 0,1 0 0,-1 0 0,1 0 0,-1 0 1,1 0-1,-1 0 0,1-1 0,-1 1 0,1-1 0,2 1 0,2 0-7,0-1 1,1 0-1,-1 0 0,0-1 1,0 0-1,0 0 1,0 0-1,0-1 0,7-2 1,9-5-20,24-13 1,193-110 327,-206 114-348,52-20-1,-83 38 7,0-1 1,0 0-1,0 1 1,1-1-1,-1 1 1,0-1-1,1 1 1,-1 0-1,4 1 0,-5-1 21,0 0-1,0 0 0,0 1 0,0-1 1,-1 0-1,1 1 0,0-1 0,0 1 1,-1-1-1,1 1 0,0-1 0,-1 1 0,1-1 1,0 1-1,-1 0 0,1-1 0,-1 1 1,1 0-1,-1 0 0,1-1 0,-1 1 1,0 0-1,1 0 0,-1 0 0,0-1 0,1 3 1,0 6 19,-1 1 0,1 0 0,-2-1 0,1 1 0,-1-1 0,-1 1 1,-2 10-1,-1 5 67,-3 21 43,-19 62 1,23-90 274,4-18-375,1 0 0,-1 0 1,0 0-1,1 0 0,-1-1 0,1 1 0,-1 0 1,0 0-1,1-1 0,-1 1 0,0 0 0,0 0 1,1-1-1,-1 1 0,0 0 0,0-1 0,1 1 1,-1 0-1,0-1 0,0 1 0,0 0 0,1-1 0,19-38 436,-8 13-472,0 0 0,2 0 0,1 1-1,0 1 1,33-37 0,-28 44-163,-20 16 163,1 1 0,-1-1 1,1 1-1,-1-1 0,1 1 0,-1-1 1,1 1-1,0 0 0,-1 0 0,1-1 0,0 1 1,-1 0-1,1 0 0,0 0 0,-1-1 1,1 1-1,0 0 0,-1 0 0,1 0 0,0 0 1,-1 0-1,1 0 0,0 1 0,-1-1 1,1 0-1,0 0 0,-1 0 0,1 1 0,0-1 1,-1 0-1,1 1 0,-1-1 0,2 1 1,0 3 4,1 1 0,-1-1 0,0 1 0,0 0 0,-1 0 0,1 0 0,-1 0 0,0 0 0,0 0 0,-1 0 0,0 10 0,1-7 18,-1 0 1,1 1 0,4 14-1,0-10 74,-1 0-1,2 0 1,0-1-1,0 1 1,2-1-1,14 19 1,-18-26-42,0-1 0,0 0 0,1 0 0,-1 0 1,1 0-1,0-1 0,0 0 0,0 0 0,0 0 1,1 0-1,-1-1 0,1 0 0,-1 0 0,1-1 0,0 1 1,0-1-1,0-1 0,8 1 0,-6-1-163,0-1-1,0 0 0,-1 0 1,1-1-1,-1 0 0,1-1 1,7-3-1,-13 6-133,-1-1 0,1 1 0,-1-1 0,0 0 0,1 0 0,-1 0 0,0 0 0,0 0 0,1 0 0,-1 0 0,0 0 0,0 0 0,0 0 0,0 0 0,0-1 0,-1 1 0,1 0 0,0-1 0,0 1 0,0-4 0,4-12-2522</inkml:trace>
</inkml:ink>
</file>

<file path=ppt/ink/ink3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5:48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46 7040,'-43'-34'3200,"24"27"-2752,10 2-416,6 10-96,-1-2-32,8 1 32</inkml:trace>
</inkml:ink>
</file>

<file path=ppt/ink/ink3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5:49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0 479 3392,'6'2'7226,"-3"-2"-6959,10-4 271,-1-2 1,0 1-1,-1-1 0,0-1 1,0 0-1,0-1 1,11-10-1,-16 13-376,7-7-40,0 0-1,0-1 1,-1 0-1,-1-1 1,-1-1 0,0 1-1,0-2 1,-2 1-1,11-26 1,-1-9 9,24-99-1,-39 137-167,-1 6 18,0-1 1,-1 1-1,1-11 0,-4 14-253,-1 8 120,-2 7 6,-37 147-98,11-37 392,15-60 101,2 0 1,3 1 0,2 1-1,1 87 1,11-90 445,-3-56-601,1 0-1,0 1 1,0-1 0,1 0-1,-1 0 1,1 0 0,1 0-1,-1 0 1,4 5 0,-6-9-56,1 0 0,-1 0 0,1 0 0,0-1 0,-1 1 0,1 0 0,0 0 0,0-1 0,0 1 0,0 0 0,-1-1 0,1 1 0,0-1 0,0 1 0,0-1 0,0 1 0,0-1 0,0 0 0,0 0 0,1 1 0,-1-1 0,0 0 0,1 0 0,0 0 0,0-1 0,-1 1 0,1-1 0,-1 0 0,1 1 1,-1-1-1,1 0 0,-1 0 0,0 0 0,1 0 0,-1 0 0,0 0 0,2-3 1,3-4 47,0 0 0,0-1 0,7-17 0,-10 21-79,8-18-13,-1-1-1,-1 0 0,-1 0 1,-1-1-1,-2 0 1,0-1-1,-2 1 1,1-27-1,-4 45-59,0 0 0,-1 1 0,0-1-1,0 0 1,-1 1 0,-4-13-1,6 19 60,0-1 0,0 1 0,0 0 1,-1 0-1,1 0 0,0 0 0,0 0 0,0 0 0,0 0 0,-1 0 0,1 0 0,0 0 0,0 0 0,0 0 0,-1 0 0,1 0 0,0 0 0,0 0 0,0 0 0,-1 0 0,1 0 0,0 0 0,0 0 0,0 0 0,0 0 0,-1 0 0,1 0 0,0 0 0,0 1 1,0-1-1,0 0 0,-1 0 0,1 0 0,0 0 0,0 0 0,0 1 0,0-1 0,0 0 0,0 0 0,0 0 0,-1 0 0,1 1 0,0 0-78,1 3 106,1 0-1,1 1 0,-1-1 0,1 0 1,-1 0-1,1-1 0,0 1 1,1-1-1,4 5 0,-3-4-17,0 0-1,1 0 1,0-1-1,-1 0 1,1 0-1,0-1 1,1 1-1,-1-1 1,0-1-1,1 1 1,-1-1-1,10 1 1,7-1 148,1-1 0,24-3 1,-42 3-95,11-3 10,1 0 0,-1-1 0,-1-1 0,1 0 0,19-10 0,29-9-149,-64 23 78,0 1 1,0 0-1,-1 0 1,1-1-1,0 1 1,0 0-1,0 0 0,-1 0 1,1 0-1,0 0 1,0 0-1,0 0 1,0 0-1,-1 0 0,1 0 1,0 0-1,0 0 1,0 1-1,-1-1 1,1 0-1,0 1 0,0-1 1,-1 0-1,1 1 1,0-1-1,0 1 1,-1-1-1,1 1 0,-1 0 1,1-1-1,-1 1 1,1-1-1,-1 1 1,1 0-1,-1 0 0,1-1 1,-1 1-1,0 0 1,1 0-1,-1-1 1,0 1-1,0 0 0,0 0 1,1 0-1,-1 0 1,0-1-1,0 3 1,-1 4-33,1 1 1,-1 0 0,0-1 0,-2 11 0,1-9 25,-5 28 8,2 1 0,-1 42 0,6-77 45,0 1-1,1-1 0,-1 1 0,1-1 0,0 0 1,0 1-1,0-1 0,0 0 0,3 4 0,-4-6-8,0 0 0,1 0 0,-1-1-1,1 1 1,0 0 0,-1 0 0,1-1-1,0 1 1,-1 0 0,1-1 0,0 1-1,0 0 1,0-1 0,-1 1 0,1-1-1,0 0 1,0 1 0,0-1 0,0 0 0,0 1-1,0-1 1,0 0 0,0 0 0,0 0-1,0 0 1,0 0 0,0 0 0,0 0-1,0 0 1,0 0 0,0 0 0,0-1-1,0 1 1,0 0 0,-1-1 0,1 1-1,0-1 1,1 0 0,4-2 27,-1-1 0,0 0 0,1 0 0,-1-1 0,-1 0 0,1 1 0,-1-2 0,5-5 0,28-51 121,-14 22-33,-10 19-100,43-62-285,-51 76 165,0 1-1,0 0 0,1 0 1,0 1-1,0-1 1,11-6-1,-17 12 69,0 0 0,0 0 0,0 0 0,0 0 0,1 0 0,-1 0 0,0 0 0,0 0 0,0 0 0,0 0 0,0-1 0,0 1 0,0 0 0,0 0 0,1 0 0,-1 0 0,0 0 0,0 0 0,0 0 0,0 0 0,0 0 0,0 0 0,0 1 0,1-1 0,-1 0 0,0 0 0,0 0 0,0 0 0,0 0 0,0 0 0,0 0 0,0 0 0,0 0 0,0 0 0,1 0 0,-1 0 0,0 0 0,0 0 0,0 1 0,0-1 0,0 0 0,0 0 0,0 0 0,0 0 0,0 0 0,0 0 0,0 0 0,0 0 0,0 1 0,0-1 0,0 0 0,0 0 0,0 0 0,0 11-80,-5 18 24,-11 22 74,-23 53-1,30-81 5,-11 23-30,-50 83 0,-37 31-26,42-72 219,-93 96-1,148-172-37,-1-1 0,-1 0 0,-21 15 0,30-25-104,1 1-1,-1-1 1,1 1 0,-1-1-1,1 0 1,-1 0-1,0-1 1,1 1 0,-4 0-1,5-1-22,-1 0 0,1 0 0,0 0 0,0 0-1,0 0 1,0-1 0,0 1 0,0 0 0,0-1 0,0 1-1,0-1 1,0 1 0,0-1 0,0 0 0,0 1 0,0-1-1,1 0 1,-1 1 0,0-1 0,0 0 0,1 0 0,-1 0-1,0 0 1,1 0 0,-1 0 0,1 0 0,0 0 0,-1 0-1,0-1 1,-1-5 31,1 0 0,-1 0 0,1-1 0,1 1 0,-1 0 0,1 0 0,0-1 0,1 1 0,0 0 0,0 0-1,0 0 1,1-1 0,3-7 0,0 1-64,1 1 1,0 0-1,0 0 0,1 0 0,18-23 0,-13 23 20,0 0-1,1 1 1,1 1-1,0 0 1,0 0-1,1 2 0,0 0 1,1 0-1,0 2 1,18-7-1,16-3-39,1 2 1,56-8-1,-69 16-692,50-2 1,-26 10-3384,-44 0 326,25 7 0,-6 1 271</inkml:trace>
</inkml:ink>
</file>

<file path=ppt/ink/ink3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5:55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1 954 3072,'1'1'1763,"-1"-1"-1610,0 1-1,1 0 1,-1-1-1,0 1 1,1-1 0,-1 1-1,1-1 1,-1 1-1,1-1 1,-1 1 0,1-1-1,-1 0 1,1 1-1,0-1 1,-1 0 0,1 1-1,-1-1 1,1 0-1,0 0 1,-1 1 0,1-1-1,0 0 1,-1 0-1,1 0 1,0 0 0,-1 0-1,1 0 1,0 0-1,1-1 1,7-2 195,0 0 0,0-1 0,-1 0 0,1-1-1,-1 0 1,0 0 0,0-1 0,-1 0 0,1-1 0,-1 1 0,-1-1 0,1-1 0,7-11 0,6-11-110,-1-1 0,17-41 0,-25 50-52,-5 10-166,17-34 554,-2 0 1,27-87-1,-48 133-580,0 0-1,0 0 0,0 0 0,0 0 0,0-1 0,0 1 0,0 0 0,0 0 0,0 0 0,0 0 0,0-1 0,0 1 0,0 0 0,0 0 0,0 0 0,1 0 0,-1-1 0,0 1 0,0 0 0,0 0 0,0 0 0,0 0 0,0 0 0,1 0 0,-1 0 0,0-1 0,0 1 0,0 0 0,0 0 0,0 0 0,1 0 0,-1 0 0,0 0 0,0 0 0,0 0 0,1 0 0,-1 0 0,0 0 0,0 0 0,0 0 0,0 0 0,1 0 1,-1 0-1,0 0 0,0 0 0,0 0 0,0 0 0,1 0 0,-1 1 0,0-1 0,0 0 0,0 0 0,0 0 0,0 0 0,1 0 0,-1 0 0,0 1 0,11 13-118,9 27 169,-12-18-13,-1 0 0,-2 1 0,0 0 0,1 33 0,-4-8 204,-4 57-1,1-98-112,1 1-1,-1-1 1,-1 0 0,1 0-1,-5 12 1,5-18-94,0 0 0,1-1 0,-1 1 0,0-1 0,0 1 0,0-1 0,0 1 0,0-1 0,-1 1 0,1-1 0,0 0 0,-1 0 0,1 0 0,0 0 0,-1 0 0,0 0 0,1 0 0,-1 0 0,1 0 0,-1-1 0,0 1 0,0-1 0,1 1 0,-1-1-1,0 0 1,0 0 0,0 1 0,1-1 0,-1-1 0,0 1 0,0 0 0,-1-1 0,-4 0 0,0-1 0,0 0-1,1-1 1,-1 1 0,1-1-1,0-1 1,-1 1-1,-5-6 1,-48-40-40,38 28-81,5 5 105,14 12-36,0 0 0,0 0 1,-1 1-1,0 0 0,0 0 0,0 0 0,0 0 0,0 0 0,0 1 1,-7-3-1,11 5 16,0 0 0,-1 0 0,1 0 0,0 0 0,0-1 1,0 1-1,0 0 0,-1 0 0,1 0 0,0 0 0,0 1 0,0-1 1,0 0-1,-1 0 0,1 0 0,0 0 0,0 0 0,0 0 0,0 0 1,-1 0-1,1 0 0,0 0 0,0 0 0,0 0 0,0 1 0,0-1 0,0 0 1,-1 0-1,1 0 0,0 0 0,0 0 0,0 1 0,0-1 0,0 0 1,0 0-1,0 0 0,0 0 0,0 1 0,0-1 0,0 0 0,0 0 1,0 0-1,0 0 0,0 1 0,0-1 0,0 0 0,0 0 0,0 0 0,0 0 1,0 1-1,0-1 0,0 0 0,0 0 0,0 0 0,0 0 0,0 0 1,0 1-1,5 11-235,3-3 195,-1 0 0,1-1 0,0 0 0,1 0 0,0 0 0,20 11 0,-15-9 96,0-2 0,1 0 1,0-1-1,1 0 0,-1-1 0,29 6 0,-33-9 29,1-1-1,-1-1 1,1 0-1,0 0 1,0-1-1,-1-1 1,1 0-1,0 0 1,-1-1-1,15-5 1,-20 5-51,1-1-1,-1 0 1,0 0 0,1-1 0,-1 1 0,-1-1-1,1-1 1,-1 1 0,1-1 0,7-9 0,-7 6 34,0 0 0,-1-1 0,1 1 1,-2-1-1,1 0 0,5-19 0,-5 12-38,-2 0 1,0 0-1,0 0 0,-2 0 0,0 0 1,-1-1-1,0 1 0,-1 0 0,-5-21 1,5 34-37,1 1 0,-1 0 0,0 0 0,1 0 0,-1 0 0,0 0 0,-1 0 0,1 0 0,0 0 0,0 1 0,-1-1 0,1 0 0,-1 1 0,0-1 0,-1-1 0,2 3 4,0-1 0,0 1 0,0-1 1,0 1-1,0-1 0,0 1 0,0 0 1,0 0-1,0-1 0,-1 1 0,1 0 1,0 0-1,0 0 0,0 0 0,0 0 1,0 1-1,0-1 0,0 0 0,0 0 1,0 1-1,0-1 0,0 1 0,0-1 1,0 1-1,0-1 0,0 1 0,0-1 1,0 1-1,1 0 0,-1 0 0,0-1 1,0 1-1,1 0 0,-2 1 0,-3 5-43,1-1 0,0 1-1,0 0 1,0 0-1,1 0 1,0 1-1,1-1 1,-1 1-1,-1 12 1,1-3 29,2 0 0,-1 1 1,3 24-1,0-32 17,0 0-1,1 0 1,0 0-1,0 0 1,1-1-1,1 1 1,-1-1-1,2 0 1,-1 0-1,1 0 1,8 10-1,-10-14 35,1-1 0,0 1 0,0-1 0,1 0 0,-1 0 0,1 0-1,0 0 1,0-1 0,0 0 0,1 0 0,-1 0 0,1-1 0,0 0 0,-1 0 0,1 0 0,0-1-1,0 1 1,0-2 0,10 2 0,-1-3 35,-1 0-1,1 0 1,-1-2-1,0 1 1,0-2 0,0 0-1,0-1 1,-1 0-1,1-1 1,15-9-1,-12 2 29,0 0-1,-2-1 0,1-1 0,-2-1 0,0 0 0,16-23 0,-14 13-34,-1 0 0,0-1 0,-2 0 0,-2-2 0,0 1 0,-2-1 0,-1 0 0,5-40-1,-4-1-53,-3 0 0,-6-97-1,1 143-97,-3 0 1,0 0-1,-1 0 0,-1 0 0,-8-25 0,12 49 88,0 0-1,0 0 0,0-1 1,0 1-1,0 0 1,0-1-1,0 1 1,-1 0-1,1 0 1,0-1-1,0 1 1,0 0-1,-1 0 1,1-1-1,0 1 1,0 0-1,0 0 1,-1 0-1,1-1 0,0 1 1,0 0-1,-1 0 1,1 0-1,0 0 1,-1 0-1,1-1 1,0 1-1,0 0 1,-1 0-1,1 0 1,0 0-1,-1 0 1,1 0-1,-10 7-179,-4 13 19,2 7 117,1 0-1,2 1 1,-10 43-1,11-38 114,-32 159-278,35-152 202,2 1-1,3 75 1,1-102 28,4 43 14,12 64 1,-14-105 30,1 0 1,1 0-1,0 0 1,1-1-1,1 1 0,0-2 1,1 1-1,18 23 0,-22-33 6,0-1-1,0 0 0,1-1 0,-1 1 1,1-1-1,0 0 0,0 0 0,0 0 0,1-1 1,-1 1-1,0-1 0,1-1 0,0 1 1,-1-1-1,1 0 0,0 0 0,9 0 0,-10-2-46,0 0 0,0 0-1,0-1 1,0 0-1,0 0 1,0 0-1,0 0 1,-1-1 0,1 1-1,-1-1 1,7-6-1,-5 5 28,6-6 28,1-1 0,-1 0 0,-1-1 0,0-1 0,-1 0 0,-1 0 0,0-1 1,9-17-1,-10 15-42,-2 0 0,1 0 1,-2 0-1,0-1 0,3-22 1,-7 33-8,-1-1 1,1 1-1,-1-1 1,0 1-1,-1-1 1,0 1-1,-2-10 1,2 12-36,0 1 0,0 0 0,0 0 0,0 0 0,-1 0 0,1 0 0,-1 0 0,0 0 1,0 0-1,0 1 0,0-1 0,0 1 0,-1-1 0,1 1 0,-4-2 0,5 3 5,0 0-1,0 1 1,-1-1 0,1 1-1,0-1 1,-1 1 0,1 0-1,-1-1 1,1 1 0,0 0 0,-1 0-1,1 0 1,-1 0 0,1 0-1,0 0 1,-1 0 0,1 1-1,-1-1 1,1 0 0,0 1-1,-1-1 1,1 1 0,0-1-1,0 1 1,-1 0 0,1 0-1,0-1 1,0 1 0,0 0-1,-1 1 1,-4 4-2,2-1-1,-1 1 0,1 0 1,-6 9-1,5-8-30,-1 4-14,0 0 1,1-1-1,0 2 0,1-1 0,0 0 1,-4 24-1,5-10 1,0 0 1,0 32-1,4-43 77,0 0 0,0 0 1,5 18-1,-4-24-43,0-1 1,0 0-1,1 0 0,0 0 1,0-1-1,1 1 1,7 11-1,-8-16 49,-1 0-1,0 1 1,1-1 0,0 0 0,-1 0-1,1-1 1,0 1 0,0 0-1,0-1 1,0 0 0,0 0 0,1 0-1,-1 0 1,0 0 0,0-1-1,1 1 1,-1-1 0,0 0 0,1 0-1,3-1 1,5 0 9,0-1 1,0 0-1,0-1 0,14-5 1,3-3-7,0-1 1,0-1 0,-1-1-1,0-1 1,-2-2 0,0-1-1,39-35 1,35-36-246,-90 83 221,-10 6-11,0 0 0,0 0 0,1 0 1,-1 0-1,0 0 0,0 0 0,0 1 0,0-1 0,0 0 1,1 0-1,-1 0 0,0 0 0,0 0 0,0 0 0,0 0 1,0 0-1,0 0 0,0 0 0,1 0 0,-1 0 0,0 1 1,0-1-1,0 0 0,0 0 0,0 0 0,0 0 0,0 0 1,0 0-1,0 1 0,0-1 0,0 0 0,0 0 0,0 0 1,0 0-1,0 0 0,0 1 0,-3 20-136,2-15 199,-3 7-64,-1 0 1,0 0-1,-9 17 1,-5 11 139,9-19-361,4-10 200,1-1-1,-7 23 0,12-32 34,-1 0-1,1 0 1,-1 0 0,1 0 0,0 0-1,0 0 1,0 0 0,0 0-1,0 0 1,0 0 0,0 0 0,1 0-1,-1 0 1,1 0 0,-1 0-1,1 0 1,0 0 0,0 0-1,0-1 1,0 1 0,0 0 0,0 0-1,2 1 1,-1-2 7,-1 0 1,1 0-1,0 0 1,0 0-1,0 0 0,0 0 1,0 0-1,-1-1 1,1 1-1,0-1 0,0 0 1,1 1-1,-1-1 1,0 0-1,0 0 0,0 0 1,0 0-1,0-1 1,0 1-1,0-1 0,0 1 1,0-1-1,0 1 1,0-1-1,-1 0 0,4-2 1,2 0 58,-1-2 1,1 1 0,-1 0 0,0-1-1,9-9 1,-4 1-32,1-1 0,-2 0 0,15-24 0,20-51 20,-20 40-26,13-23-26,-11 23 86,-2-2 1,-2 0-1,18-59 0,-25 51-135,-2-1-1,-2-1 1,-4 0-1,1-64 1,-9 120 24,-1-31-109,1 35 106,0-1-1,0 1 1,0-1-1,-1 0 1,1 1-1,0-1 1,-1 1 0,1-1-1,-1 1 1,0-1-1,1 1 1,-1 0-1,0-1 1,0 1-1,-2-3 1,3 4 12,0 0 1,-1 0-1,1 0 1,0 0-1,-1 0 1,1 0-1,0 0 1,-1 0-1,1 0 1,0 0-1,-1 0 1,1 0-1,0 0 1,0 0-1,-1 0 1,1 1-1,0-1 1,-1 0-1,1 0 1,0 0-1,0 0 1,-1 1-1,1-1 1,0 0-1,0 0 1,-1 0-1,1 1 1,0-1-1,0 0 1,0 0-1,-1 1 1,1-1-1,-6 10-36,6-10 34,-5 11-87,1 0-1,0 1 1,-5 20 0,1 1-20,-62 237-190,61-226 298,3-1 0,1 2 0,3-1 0,1 0 0,2 1-1,9 52 1,-8-83 22,1-1 0,0 1-1,0-1 1,2 0 0,0-1-1,0 1 1,1-1-1,12 19 1,-16-28 8,1 1 0,-1-1-1,1 0 1,0 1 0,0-1 0,0-1-1,1 1 1,-1 0 0,0-1 0,1 1-1,0-1 1,0 0 0,0-1 0,0 1-1,0 0 1,0-1 0,0 0 0,0 0-1,0 0 1,1-1 0,-1 0 0,0 1-1,1-1 1,-1-1 0,0 1 0,0-1-1,1 1 1,-1-1 0,8-3 0,-5 0 10,1 1 0,-1-2 1,1 1-1,-1-1 0,-1 0 1,1 0-1,-1-1 1,0 0-1,0 0 0,0-1 1,-1 1-1,0-1 0,5-9 1,3-7-8,-2 0 1,0 0 0,8-26 0,16-37 8,-20 52-131,-9 18-13,-3 8-186,-4 18-45,-6 100-189,6-53 602,0-54-65,1 80 26,0-75-9,1 0 0,0 0 0,0 0 0,1 0 0,0 0 0,1 0 0,0-1 0,4 10 0,-6-16-7,-1 0 1,1 0 0,0 0 0,-1 0-1,1 0 1,0 0 0,0 0-1,0 0 1,0-1 0,0 1 0,0 0-1,0 0 1,0-1 0,0 1-1,0-1 1,0 1 0,0-1 0,0 1-1,1-1 1,1 1 0,-1-1 4,0 0 1,-1 0-1,1-1 0,0 1 1,0 0-1,-1-1 1,1 1-1,0-1 1,0 0-1,-1 1 1,1-1-1,2-2 0,3-3 29,0 1-1,0-2 0,0 1 0,7-10 1,-14 15-54,43-52 184,-14 16-395,48-46 1,-61 71 99,-16 12 110,0 0-1,1 0 0,-1-1 0,0 1 1,0 0-1,1 0 0,-1 0 0,0 0 1,1-1-1,-1 1 0,0 0 0,1 0 1,-1 0-1,0 0 0,1 0 0,-1 0 1,0 0-1,0 0 0,1 0 0,-1 0 1,0 0-1,1 0 0,-1 0 0,0 0 1,1 0-1,-1 0 0,0 0 0,1 1 1,-1-1-1,0 0 0,0 0 0,1 0 0,-1 0 1,0 1-1,1-1 0,-1 0 0,0 0 1,0 1-1,3 6-3,-1 0-1,1 0 1,-2 0-1,1 0 1,-1 0 0,0 1-1,-1-1 1,0 1-1,0-1 1,0 0 0,-1 1-1,0-1 1,-1 0-1,-3 14 1,-3-5 4,1 1 0,-6 22 0,11-34 1,1-1 0,0 1 0,0 0-1,1 0 1,-1 0 0,1 0 0,0 0 0,0-1 0,1 1 0,-1 0 0,1 0 0,0 0 0,3 7 0,-3-10 7,1 0 0,-1 0 0,1 0 0,0 0 1,-1-1-1,1 1 0,0 0 0,0-1 1,0 1-1,0-1 0,0 0 0,0 0 0,1 0 1,-1 0-1,0 0 0,0 0 0,1 0 0,4 0 1,-1 0 44,1 0 0,-1-1-1,0 1 1,1-1 0,-1 0 0,8-2 0,-3 0 31,0 0 0,20-7 0,-28 8-62,0-1-1,1 1 0,-1-1 1,0 0-1,0 0 0,0 0 1,0 0-1,0 0 1,-1-1-1,1 1 0,-1-1 1,1 0-1,2-3 1,-1-2 8,-1 1 1,1-1 0,-1 0 0,0 0 0,-1 0 0,0 0 0,0 0-1,-1 0 1,0 0 0,0-1 0,-1-9 0,-1 12-36,1 0 1,-1 0-1,0 0 1,0 0-1,-1 0 0,0 0 1,0 1-1,0-1 1,-1 1-1,0-1 1,0 1-1,0 0 1,0 0-1,-1 0 0,0 1 1,-5-6-1,7 8-9,0 0 0,0 1 0,0-1 0,-1 1 0,1 0 0,0-1 0,-1 1 0,1 0 0,0 0 0,-1 1 0,1-1 0,-1 0 0,1 1 0,-1-1-1,0 1 1,1 0 0,-6 0 0,1 1 3,0 1-1,1 0 1,-1 0-1,0 0 0,-6 4 1,-21 7-198,30-11 250,5-1 3,10 0-11,51-11-147,7-2 125,-37 3 34,30-7-112,-56 15 64,1 1 1,-1-1-1,0 1 0,1 0 0,-1 0 1,1 1-1,9 2 0,-13-2 4,0 0 0,0 0 0,-1 1 0,1-1 0,0 1 0,-1 0-1,0-1 1,1 1 0,-1 0 0,0 1 0,0-1 0,0 0 0,0 1-1,0-1 1,-1 1 0,1-1 0,-1 1 0,2 4 0,2 5-13,-1 1 0,5 22 0,-8-30 13,1 7 21,0 0 0,-1 1 0,-1-1-1,-2 21 1,1 3 9,4-20 569,0-22-205,2 1-237,-3 0-107,1-1-1,-1 0 1,0 0 0,2-8-1,3-9 24,50-108-131,-55 128 36,-1 0 1,0 1-1,1-1 0,0 1 1,-1-1-1,1 1 0,0 0 1,0-1-1,0 1 0,1 0 1,-1 1-1,4-4 1,-5 5 7,1-1 1,-1 1 0,1-1-1,0 1 1,-1 0 0,1-1-1,0 1 1,-1 0 0,1 0-1,-1 0 1,1 0 0,0 1-1,-1-1 1,1 0 0,0 1-1,-1-1 1,1 1 0,-1-1-1,1 1 1,-1 0 0,1 0-1,1 1 1,8 6 21,-2 0-1,1 0 1,15 17 0,-16-15 67,1 0 1,17 14 0,67 38 15,-74-51-919,-19-10 541,-1-1 0,1 0 0,0 1 1,-1-1-1,1 1 0,0-1 0,-1 0 0,1 0 0,0 0 0,-1 1 0,1-1 1,0 0-1,0 0 0,-1 0 0,1 0 0,0 0 0,0 0 0,-1 0 0,1 0 1,0-1-1,1 1 0,-2 0 81,0-1 1,0 1 0,0-1-1,0 1 1,0 0-1,0-1 1,0 1 0,0 0-1,0-1 1,0 1-1,0 0 1,0-1 0,-1 1-1,1 0 1,0-1 0,0 1-1,0 0 1,0-1-1,-1 1 1,1 0 0,0 0-1,0-1 1,-1 1-1,1 0 1,0 0 0,-1-1-1,0 0-615,-6-7-1780</inkml:trace>
</inkml:ink>
</file>

<file path=ppt/ink/ink3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5:55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45 5632,'-14'-23'2560,"37"16"-2208,-8 3-544,0 4 32,9-3 64,3 0 64,4-1 160,5 4-64,-6 0-32,1 4 0</inkml:trace>
</inkml:ink>
</file>

<file path=ppt/ink/ink3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5:56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 5632,'-50'-3'2560,"34"9"-2208,16-2 352,4-1-448,8 1 608,4 7-480,23-4 640,7 3-576,36-7 0,-1 1-288,13-1 192,-5 4-224,5-7 256,-12 3-256,7-3-4064,-12 4 2144</inkml:trace>
</inkml:ink>
</file>

<file path=ppt/ink/ink3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5:58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1 937 4064,'2'-1'785,"-1"1"0,1-1 0,0 1 0,0-1 0,0 0 1,-1 0-1,1 0 0,0 0 0,1-1 0,24-19 1565,25-25-1719,-15 5-281,56-78-1,-18 21 221,-62 81-453,-5 7-30,0 1 0,15-15 0,2 1-209,-20 66-43,-5 6 38,-1-10 127,1-1-1,2 1 1,10 48 0,-11-82 21,0-1 1,0 0-1,1 0 1,0 1-1,0-1 1,0-1-1,0 1 1,1 0-1,-1 0 1,5 4-1,-5-6 29,0 0-1,0 0 1,1 0-1,-1-1 1,1 1-1,-1 0 0,1-1 1,-1 0-1,1 1 1,0-1-1,0 0 1,0-1-1,0 1 1,0 0-1,0-1 0,5 1 1,0-2 64,0 0-1,0 0 1,0 0 0,0-1 0,-1 0-1,1-1 1,-1 0 0,1 0 0,-1 0-1,10-7 1,3-4 18,0 0 1,19-18-1,0-5 14,-2-1-1,53-69 1,-75 83-224,-6 9-285,-7 14 122,-3 5-21,-1 9 215,0 0-1,0 0 0,1 21 1,0 3-83,0-31 167,0 9 26,1 25 0,0-36-30,1 0 1,-1 0-1,1 0 0,0-1 1,0 1-1,0 0 1,0 0-1,1-1 1,-1 1-1,1-1 1,0 1-1,3 3 0,-4-6-15,-1 0 0,1 0 0,0-1 0,0 1 0,0 0 0,0 0 0,-1-1-1,1 1 1,0 0 0,0-1 0,1 1 0,-1-1 0,0 1 0,0-1-1,0 0 1,0 1 0,0-1 0,0 0 0,1 0 0,-1 0 0,0 0 0,2 0-1,-1-1 20,0 1 0,0-1 0,0 0 0,0 0-1,-1 0 1,1 0 0,0 0 0,0 0 0,-1 0-1,1 0 1,-1-1 0,2-1 0,3-4 64,0 0 1,-1-1 0,0 0-1,6-11 1,55-123 42,-61 128-441,-4 13 42,-4 8 119,-1 14 47,0-1 0,1 0 0,1 1 0,1 0 0,3 34 0,-1-6 89,-1-43 13,0-1-1,1 1 1,-1-1-1,1 1 1,1-1-1,-1 1 1,1-1-1,3 7 1,-4-10 4,-1-1 0,1 1 0,0-1 0,0 1 0,0-1 0,0 1 0,1-1 0,-1 0 0,0 1 0,1-1 0,-1 0 0,0 0 0,1 0 0,-1 0 0,1 0 1,0 0-1,-1-1 0,1 1 0,0 0 0,-1-1 0,1 1 0,0-1 0,0 0 0,0 0 0,-1 0 0,1 0 0,0 0 0,0 0 0,3 0 0,2-2 74,0 0 0,0-1 0,0 0-1,-1 0 1,1 0 0,10-8-1,40-31 207,-51 37-274,90-88 257,-61 57-251,0-1 34,30-41-1,-48 56-12,-2-1 0,0-1 1,16-40-1,-14 22-42,-2-2 0,-3 0 0,-1 0 0,-2-1 0,5-78 0,-12 104-96,1-19-137,-3 36 182,0-1-1,0 1 0,-1 0 1,1 0-1,0-1 0,-1 1 1,0 0-1,1 0 0,-1-1 1,0 1-1,0 0 0,-2-3 1,3 5 31,-1 0-1,1-1 1,0 1 0,-1 0 0,1-1 0,0 1 0,-1 0 0,1 0 0,-1-1 0,1 1-1,-1 0 1,1 0 0,0 0 0,-1 0 0,1 0 0,-1 0 0,1 0 0,-1 0-1,1 0 1,-1 0 0,1 0 0,-1 0 0,1 0 0,-1 0 0,1 0 0,0 0 0,-1 0-1,1 1 1,-1-1 0,1 0 0,-1 0 0,1 0 0,0 1 0,-1-1 0,1 0-1,-1 1 1,-12 13-195,7-5 150,0 0 0,0 1-1,1 0 1,1 0 0,0 0 0,-4 17 0,-11 68-158,13-58 136,0-5 63,2 0 0,-1 60 0,6-73 37,1 1 0,0-1-1,2 0 1,0 1-1,1-2 1,9 21-1,-9-25-4,0-2-1,1 1 0,1-1 0,0 0 0,15 19 1,-18-27 37,-1 0 1,1-1-1,-1 1 1,1-1-1,0 0 1,0 0 0,0-1-1,1 1 1,-1-1-1,0 0 1,1 0-1,0 0 1,0-1 0,-1 1-1,1-1 1,0 0-1,0-1 1,0 1-1,8-1 1,-4-1 11,-1 0 0,1-1 0,-1 1 0,1-2 0,-1 1 0,0-1 0,0-1 0,14-7 0,-8 2 67,0-1 1,-1 0-1,19-18 1,-29 25-94,0 0 0,-1 0 0,1 0 0,-1 0 0,0 0 0,0-1 0,0 1 0,0-1 0,-1 1 0,1-1 0,-1 1 0,0-1 0,0 0 0,1-7 0,-2 9-52,0 0-1,0-1 1,-1 1 0,1 0 0,0 0-1,-1-1 1,1 1 0,-1 0-1,0 0 1,0 0 0,0 0 0,0 0-1,0 0 1,0 0 0,0 0-1,-1 0 1,1 0 0,-1 0 0,1 1-1,-1-1 1,0 1 0,0-1 0,1 1-1,-1 0 1,-4-2 0,4 2-24,-1 0 0,0 0 1,0 0-1,0 0 0,0 1 1,1-1-1,-1 1 0,0 0 1,0 0-1,0 0 0,0 0 0,0 0 1,0 1-1,0 0 0,0-1 1,0 1-1,1 0 0,-1 0 1,0 0-1,1 1 0,-1-1 1,-4 4-1,2-2 3,1 0-1,-1 1 1,1 0 0,0 0-1,0 0 1,0 1 0,1-1-1,-1 1 1,1 0 0,-4 8-1,5-7 45,0 0-1,0 0 1,1 0 0,0 0-1,0 0 1,1 0-1,0 0 1,0 0-1,0 1 1,1-1-1,0 0 1,0 0-1,0 0 1,1 0-1,0 0 1,0-1 0,0 1-1,1 0 1,0-1-1,0 0 1,7 9-1,-7-9 29,1-1 0,-1 0 0,1 0 0,0 0 0,0-1-1,0 1 1,0-1 0,0 0 0,1 0 0,0 0 0,-1-1 0,1 0 0,0 0-1,0 0 1,0 0 0,1-1 0,-1 0 0,0 0 0,0 0 0,1-1 0,-1 1 0,1-2-1,-1 1 1,0 0 0,8-2 0,-3-2 71,0 1-1,0-1 1,-1 0 0,1-1-1,-1 0 1,0-1-1,0 0 1,-1 0 0,0-1-1,9-8 1,7-11-11,35-50 0,9-10 111,-53 68-753,-14 30 333,-3 19 86,-17 63 114,13-65 95,-16 48-1,13-50 33,8-22-74,-1-1-1,1 0 1,-1 1 0,0-1-1,-1 0 1,-4 7 0,6-10-30,1-1 1,-1 1 0,0 0-1,1 0 1,-1-1-1,0 1 1,0-1-1,1 1 1,-1 0 0,0-1-1,0 1 1,0-1-1,0 0 1,0 1 0,0-1-1,0 0 1,0 0-1,0 1 1,0-1-1,0 0 1,0 0 0,0 0-1,0 0 1,0 0-1,0 0 1,0-1-1,0 1 1,0 0 0,0 0-1,0-1 1,0 1-1,1 0 1,-1-1 0,0 1-1,0-1 1,-1 0-1,-39-25 36,38 23-510,8 5 222,19 12 183,4 2 166,3 2-72,-19-11 10,0 0 0,0-1 0,0-1 0,21 7 0,-13-7 151,38 3 1,-51-7-135,0-1 0,0 0 1,0 0-1,-1-1 0,1 0 1,0 0-1,0-1 0,-1 0 0,11-4 1,-15 5-49,1 0 1,-1-1 0,1 1-1,-1-1 1,0 1 0,1-1-1,-1 0 1,0 0 0,0 0-1,0 0 1,-1-1 0,1 1-1,0 0 1,-1-1 0,0 1 0,1-1-1,-1 0 1,0 1 0,0-1-1,1-5 1,-2 5-353,0 0-1,0 0 1,0-1 0,0 1 0,0 0-1,-1 0 1,0 0 0,1 0-1,-1 0 1,0-1 0,-1 2 0,-1-6-1,-7-8-3348,2 1 1195</inkml:trace>
</inkml:ink>
</file>

<file path=ppt/ink/ink3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6:00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63 3328,'0'-2'228,"0"-1"1,1 1 0,-1-1-1,1 1 1,0-1-1,-1 1 1,1 0 0,0-1-1,0 1 1,0 0-1,1-1 1,-1 1-1,3-3 1,-2 2 366,0 1 1,0-1-1,0 0 1,-1 0 0,3-6-1,-2 5 1548,2 9-814,-2-2-1473,1 3 322,0 0 1,0 0-1,-1 0 1,1 0-1,-1 0 1,-1 1-1,1-1 1,0 12-1,-1-2 369,-1 0 1,-2 23-1,2-33-480,-1 0 0,0 0 0,-1 0 0,1 0 1,-1 0-1,-1 0 0,1 0 0,-1 0 0,0-1 0,0 0 0,0 1 0,-1-1 1,0 0-1,0-1 0,0 1 0,-6 4 0,-2 4 2</inkml:trace>
</inkml:ink>
</file>

<file path=ppt/ink/ink3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6:03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228 104 2720,'1'-5'4955,"2"2"-3407,1 0-713,25-40 685,-15 27-954,-10 13-360,0-1 0,-1 0 1,1-1-1,-1 1 1,0 0-1,2-6 1,-12 46 721,-8-5-596,-1 0 1,-1-1-1,-2 0 1,-24 28-1,-38 63 470,26-7-762,18-33 634,36-80-636,1-1-71,0 1-1,0-1 0,0 1 1,0-1-1,0 1 0,-1-1 1,1 1-1,0-1 1,0 0-1,0 1 0,-1-1 1,1 1-1,0-1 1,-1 0-1,1 1 0,0-1 1,-1 0-1,1 1 1,-1-1-1,1 0 0,0 0 1,-1 0-1,1 1 0,-1-1 1,1 0-1,-1 0 1,1 0-1,-1 0 0,0 0 1,1 0-168,-1-1 0,1 1 0,-1-1 1,1 0-1,0 1 0,-1-1 0,1 0 0,0 1 0,0-1 1,0 0-1,0 1 0,-1-1 0,1 0 0,0 0 0,0 1 1,0-1-1,1-1 0,-1-3-841,0-1 156,1 0 0,0 1-1,0-1 1,3-6 0,6-9-1151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0:01.1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282 0 6464,'0'0'2917,"-12"4"-1194,-37 17 621,-56 28 404,92-42-2576,1 1-1,0 0 1,1 0 0,-1 2-1,-18 19 1,27-26-146,1 0-1,-1 0 0,1 0 1,0 1-1,0-1 0,0 1 1,0-1-1,1 1 0,-1 0 1,1 0-1,0-1 1,0 1-1,1 0 0,-1 0 1,1 8-1,0-7 41,1-1-1,0 1 1,0 0-1,0-1 1,1 1-1,-1-1 1,1 1-1,0-1 1,0 0-1,1 0 1,5 7-1,-1-3 48,0 0 0,1-1 0,0 1 0,0-2 1,0 1-1,1-2 0,0 1 0,0-1 0,1 0 0,-1-1 0,17 6 0,-6-6-425,0-1 0,0 0-1,0-2 1,0 0 0,0-1-1,33-4 1,-26 1-3816,1 3 1195</inkml:trace>
</inkml:ink>
</file>

<file path=ppt/ink/ink3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6:04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28 302 5408,'-17'-8'1728,"16"7"-1642,0 1 0,1-1-1,-1 1 1,0-1 0,0 0 0,1 0 0,-1 1 0,1-1 0,-1 0 0,0 0 0,1 0-1,-1 1 1,1-1 0,0 0 0,-1 0 0,1 0 0,0 0 0,0 0 0,-1 0 0,1 0-1,0 0 1,0 0 0,0 0 0,0 0 0,0 0 0,0 0 0,1-2 0,-1 0 268,1 0 1,0-1 0,0 1 0,0-1-1,3-3 1,11-23 1224,-9 16-1158,1 1 0,0 0 1,1 0-1,16-20 0,-13 23-316,0 0 0,0 0-1,1 1 1,1 0 0,-1 1 0,1 0-1,1 1 1,-1 1 0,1 0 0,0 1-1,21-5 1,10 1 107,-1 1 0,68-2 0,-80 8-11,-1 1-1,0 2 1,0 2-1,0 0 0,0 2 1,56 17-1,-84-22-591,3 3 1401,1 11-11863</inkml:trace>
</inkml:ink>
</file>

<file path=ppt/ink/ink3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6:05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5312,'0'-4'530,"0"1"1,0 0 0,0 0-1,1-1 1,-1 1 0,1 0-1,-1 0 1,1 0 0,0 0-1,1 0 1,0-3 0,-1 7-493,0 0-1,-1 1 1,1-1 0,0 0 0,-1 1 0,1-1 0,-1 1 0,0-1 0,1 1-1,-1-1 1,0 3 0,1 2-2,6 45 390,-2 1-1,-2 53 0,2 33 299,3-29 652,-8-107-1220,0 1-1,1-1 1,-1 0-1,1 1 1,-1-1-1,1 1 1,0-1-1,0 0 1,2 4-1,-3-6-122,0 0 0,0 1 0,1-1 0,-1 0 0,0 0 0,0 0 0,0 0 0,0 1 0,1-1 0,-1 0 0,0 0 0,0 0 0,0 0 0,1 0 0,-1 0 0,0 0 0,0 1 0,1-1 0,-1 0 0,0 0 0,0 0 0,1 0 0,-1 0 0,0 0 0,0 0 0,0 0 0,1 0 0,-1 0 0,0 0 0,0-1 0,1 1 0,-1 0 0,1 0 4,0-1-1,-1 0 1,1 1 0,0-1-1,-1 0 1,1 0-1,-1 0 1,1 1 0,0-1-1,-1 0 1,0 0-1,1-2 1,28-72 717,24-54-492,-42 107-296,0 0 0,2 1 0,25-32 0,-35 48 11,2 0-87,-1-1 0,1 1 0,0 0-1,6-5 1,-11 10 100,1-1-1,-1 1 1,1-1 0,-1 1-1,1 0 1,0-1 0,-1 1-1,1 0 1,0-1-1,-1 1 1,1 0 0,0 0-1,-1-1 1,1 1-1,0 0 1,-1 0 0,1 0-1,0 0 1,0 0 0,-1 0-1,1 0 1,0 0-1,0 0 1,-1 0 0,1 1-1,0-1 1,-1 0 0,1 0-1,0 1 1,-1-1-1,1 0 1,-1 1 0,1-1-1,0 1 1,-1-1-1,1 1 1,-1-1 0,1 1-1,-1-1 1,1 1 0,-1-1-1,0 1 1,1 0-1,-1-1 1,0 1 0,1 0-1,-1-1 1,0 2-1,5 12-29,-2 0 0,0 1 0,-1-1 0,1 24 0,-2-21 16,20 159 78,-20-171 29,0 0-1,0-1 1,0 1 0,1-1 0,0 1-1,0-1 1,0 1 0,0-1 0,4 4 0,-5-7-27,-1 0 0,1 0 0,0 0 0,0 0 0,0 0 0,0-1 0,0 1 0,0 0 0,0-1 0,0 1 0,0-1 0,1 1 0,-1-1 0,0 0 0,0 1 0,2-1 0,-1 0-2,0 0 0,0 0 0,-1 0 0,1-1 0,-1 1 0,1-1 0,0 1 0,-1-1 1,1 0-1,-1 1 0,1-1 0,-1 0 0,0 0 0,1 0 0,1-2 0,4-4 81,0 0 0,0-1 0,-1 0-1,10-15 1,19-41 226,-13 21-196,92-173 192,-65 119-447,-46 91 38,0 0 0,0-1 0,-1 1 0,1 0 1,-1-1-1,1-7 0,-21 25-4236,14-7 3376,0 0 0,0 0 0,1 0 0,-1 1 0,1 0 0,0-1 0,0 1 0,1 0 0,0 0 0,0 1 0,-2 7 0,2 5-1162</inkml:trace>
</inkml:ink>
</file>

<file path=ppt/ink/ink3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6:05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125 119 4576,'0'-1'81,"-1"1"1,1 0 0,0 0-1,-1-1 1,1 1 0,-1 0-1,1 0 1,0 0-1,-1-1 1,1 1 0,-1 0-1,1 0 1,-1 0 0,1 0-1,-1 0 1,1 0-1,-1 0 1,1 0 0,0 0-1,-1 0 1,1 0 0,-1 0-1,1 0 1,-1 1-1,0-1 1,-14 10 1105,-11 18-227,25-26-904,-5 7 139,0 0-1,0 0 1,1 1-1,0 0 1,1 0-1,-5 12 1,-12 64 1067,18-72-999,1 0 0,0 0 0,1 0 0,1 0 0,1 15 0,-1-24-127,1-1 0,0 1 1,0-1-1,0 1 0,0-1 1,0 0-1,1 0 0,0 1 1,0-1-1,0 0 0,1-1 0,-1 1 1,1 0-1,0-1 0,0 1 1,0-1-1,0 0 0,1 0 1,5 4-1,-3-4 2,-1-1 1,0 1-1,1-1 1,-1-1-1,1 1 0,-1-1 1,1 0-1,0 0 1,0 0-1,-1-1 1,1 0-1,0 0 1,0-1-1,0 0 0,-1 0 1,1 0-1,0 0 1,-1-1-1,1 0 1,-1 0-1,0-1 1,0 1-1,9-7 0,-1-1 15,0-1 0,-1 0 0,0-1 0,-1 0-1,0-1 1,-1 0 0,0-1 0,9-18 0,-7 9-31,-1-1 1,-1-1 0,-1 0 0,9-39 0,-16 50-116,1 1 0,-2-1 0,0 0 0,-1 1 0,-2-27 1,2 35-46,-1 0 1,0 0 0,0 0-1,0-1 1,-1 2 0,0-1-1,0 0 1,0 0-1,0 0 1,-1 1 0,1 0-1,-1-1 1,0 1 0,-1 0-1,1 0 1,-1 1 0,-7-7-1,9 9 14,0-1 0,-1 1 1,1 0-1,-1 0 0,0 0 0,1 1 0,-1-1 0,1 0 0,-1 1 0,0 0 0,0 0 0,1 0 0,-1 0 0,0 0 0,-2 1 0,-4 1-135,0 0 0,1 0 0,-11 6 0,11-5-102,-7 3-734,1 1 1,-1 1-1,1 0 0,1 0 0,-1 2 0,1 0 0,1 0 0,-12 13 0,-10 21-1506</inkml:trace>
</inkml:ink>
</file>

<file path=ppt/ink/ink3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6:11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105 142 4576,'-6'-5'1743,"0"2"859,-1 9-1209,-3 5-1115,1 0 0,1 0 0,0 1-1,0 0 1,1 0 0,1 1 0,0 0 0,0 0-1,2 0 1,0 1 0,-5 26 0,9-36-156,-1 0 1,1 0 0,0 0-1,1 0 1,-1 0 0,1 0 0,0 0-1,0-1 1,0 1 0,0 0-1,1 0 1,3 6 0,-4-8-49,0 0 0,1-1 0,-1 1 0,1 0 0,-1-1 0,1 1 0,0-1 0,0 1 0,-1-1 0,1 0 0,0 0 0,0 0-1,0 0 1,0 0 0,0 0 0,0 0 0,1-1 0,-1 1 0,0-1 0,0 0 0,0 0 0,1 1 0,3-2 0,3 0 18,0-1 0,-1 0 1,1 0-1,-1-1 0,1 0 0,-1-1 0,0 0 0,0 0 0,-1 0 1,10-8-1,-2 0 49,1 0 0,-2-2 1,20-22-1,-25 26-77,-1-1 0,0-1 0,0 1 0,-1-1 0,-1-1 0,10-24 0,-15 34-51,0 1 0,-1-1 0,1 0 0,-1 0 1,1 1-1,-1-1 0,0 0 0,0 0 0,0 0 1,-1 1-1,1-1 0,-1 0 0,1 0 0,-1 1 0,0-1 1,0 0-1,0 1 0,0-1 0,-1 1 0,1-1 1,-1 1-1,1 0 0,-4-3 0,2 2-15,-1 0 1,0 0-1,0 0 0,0 0 0,0 1 0,-1 0 1,1 0-1,0 0 0,-1 0 0,0 1 1,1 0-1,-10-2 0,8 3 28,-7-3 157,12 3-173,1 0 0,0 0 0,0 0-1,0 0 1,0 0 0,0 0 0,0 0-1,-1 0 1,1 0 0,0 0 0,0 0-1,0 0 1,0 0 0,0 0 0,0 0-1,-1 0 1,1 0 0,0 0 0,0 0-1,0 0 1,0 0 0,0 0-1,0-1 1,0 1 0,0 0 0,0 0-1,-1 0 1,1 0 0,0 0 0,0 0-1,0 0 1,0 0 0,0-1 0,0 1-1,0 0 1,0 0 0,0 0 0,0 0-1,0 0 1,0 0 0,0-1 0,0 1-1,0 0 1,0 0 0,0 0-1,0 0 1,0 0 0,0 0 0,0 0-1,0-1 1,0 1 0,0 0 0,0 0-1,0 0 1,0 0 0,0 0 0,1 0-1,-1-1 1,5-3 66,1-1 0,0 1 0,0 0 0,0 0 0,0 0 0,1 1 0,0 0 0,8-3 1,60-13-152,-59 15 137,-1 1-78,0 0 0,0 1-1,0 1 1,0 0 0,0 1 0,0 1 0,16 2-1,-25-2 38,1 0 0,-1 1-1,0 0 1,1 0-1,-1 1 1,0 0-1,0 0 1,0 0 0,-1 0-1,1 1 1,-1 0-1,0 1 1,0-1-1,0 1 1,-1 0 0,1 0-1,-1 0 1,4 7-1,2 7 222,13 36 0,5 9 197,-25-57-380,1-1 1,0 0-1,0 0 0,1 0 1,0 0-1,0-1 0,7 6 1,-10-9-102,0-1-1,0 1 1,0-1 0,1 0 0,-1 0 0,0 1 0,1-2-1,-1 1 1,1 0 0,3 0 0,24 0-4083,-27-1 3524,24-1-2550</inkml:trace>
</inkml:ink>
</file>

<file path=ppt/ink/ink3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6:12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59 3136,'0'0'169,"-1"-1"0,1 1 0,-1-1 0,1 1 0,-1-1 0,1 0 0,-1 1 0,1-1 0,-1 1 0,1-1 0,0 0 1,-1 1-1,1-1 0,0 0 0,-1 0 0,1 1 0,0-1 0,0 0 0,0 0 0,0 1 0,0-1 0,0 0 0,0-1 0,4-21 2125,-1 5 117,-11 28-1088,-15 22 0,-8 30-482,-23 66 1,46-107-664,-55 178 888,29-91-685,-6 25 385,38-125-403,9-25-2870,1-3-282,3-2 880</inkml:trace>
</inkml:ink>
</file>

<file path=ppt/ink/ink3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6:12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27 182 3328,'-6'-2'89,"-11"-7"2573,17 8-2505,-1 1 1,1-1-1,0 1 1,-1-1-1,1 1 1,0-1-1,-1 1 1,1-1-1,0 1 1,0-1 0,0 0-1,0 1 1,-1-1-1,1 1 1,0-1-1,0 0 1,0 1-1,0-1 1,0 0 0,0 1-1,0-1 1,1 1-1,-1-1 1,0 0-1,0 1 1,0-1-1,1 1 1,-1-1-1,1 0 1,2-6 692,-2 3-590,1 1-1,0 0 0,-1 0 1,1 0-1,1 0 1,-1 0-1,0 0 0,1 0 1,-1 1-1,1-1 0,3-2 1,12-6 128,-1 1 1,2 1 0,-1 0 0,1 2 0,1 0 0,-1 1 0,32-6 0,147-10 554,-160 19-715,12-1-170,0-1 193,81 3 0,-124 2-223,-5 0-27,0 0 1,0 0-1,0 0 1,0 0-1,0 1 0,-1-1 1,1 0-1,0 1 1,0-1-1,0 1 1,-1 0-1,1 0 1,2 1-1,-2 1 65</inkml:trace>
</inkml:ink>
</file>

<file path=ppt/ink/ink3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6:13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90 5472,'4'15'5004,"2"18"-4355,-4 46 1098,-14 139 0,-1-51-820,11-127-627,0-16 136,1 0 0,1 1 0,1-1 0,8 43 0,-8-64-334,0-1 0,0 1-1,0 0 1,0 0 0,1-1 0,1 3 0,-3-4-74,1-1 0,-1 1 1,0 0-1,1-1 0,-1 1 1,1-1-1,-1 0 1,0 1-1,1-1 0,-1 1 1,1-1-1,0 0 0,-1 1 1,1-1-1,-1 0 0,1 1 1,-1-1-1,1 0 0,0 0 1,-1 0-1,1 0 1,0 1-1,-1-1 0,1 0 1,-1 0-1,1 0 0,0 0 1,-1-1-1,1 1 0,0 0 1,-1 0-1,1 0 1,-1 0-1,1-1 0,0 1 1,-1 0-1,1 0 0,0-1 1,3-3 48,0 0 0,0 0 0,0 0 0,-1 0 1,0-1-1,5-8 0,17-35 113,-15 29-142,149-351 64,-115 230-314,-36 115 15,-4 14 70,-1 10-164,-2 3 246,-1-1-1,0 1 0,1 0 1,-1-1-1,0 1 1,0 0-1,0-1 0,0 1 1,0 0-1,0 1 1,-22 143-336,-1 13 411,21-136 4,0 2 114,1 1 0,3 47-1,-1-68-61,0 0 0,0 0 0,1 0-1,3 9 1,-5-13-61,1 0-1,-1 0 1,0 0-1,1 0 1,-1 0-1,1 0 1,0 0-1,-1 0 1,1-1-1,0 1 1,-1 0 0,1 0-1,0 0 1,0-1-1,0 1 1,0-1-1,-1 1 1,1 0-1,0-1 1,0 0-1,0 1 1,0-1-1,0 1 1,0-1-1,1 0 1,-1 0-1,0 0 1,0 0 0,1 0-1,3-2 77,0-1-1,0 0 1,-1 0 0,1 0-1,-1-1 1,0 1 0,7-9-1,35-37 368,24-25-550,-2 11-39,42-41 243,-68 54-45,49-73-1,24-65-232,-108 172-60,-7 16 187,0 0 1,0-1-1,0 1 0,0 0 0,0 0 0,0 0 0,1 0 0,-1 0 0,0 0 0,0-1 0,-1 1 0,1 0 0,0 0 0,0 0 0,0 0 0,0 0 0,0 0 0,0-1 0,0 1 0,0 0 0,0 0 0,0 0 0,0 0 0,0 0 0,0 0 0,0 0 1,0-1-1,0 1 0,-1 0 0,1 0 0,0 0 0,0 0 0,0 0 0,0 0 0,0 0 0,0 0 0,0 0 0,-1 0 0,-8 4-1698,1 2 290,1 1 0,0 0 0,1 0 0,-10 14 0,-1 3-333</inkml:trace>
</inkml:ink>
</file>

<file path=ppt/ink/ink3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6:13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132 269 4992,'0'0'163,"-1"1"0,1-1 0,-1 0 0,1 0 1,0 1-1,-1-1 0,1 0 0,-1 1 0,1-1 0,0 1 0,-1-1 1,1 0-1,0 1 0,-1-1 0,1 1 0,0-1 0,0 1 0,-1-1 1,1 1-1,0-1 0,0 2 0,-12 23 418,0-1 246,5-11-431,0 0-1,2 1 1,-1-1-1,2 1 1,-1 0 0,2 0-1,-3 20 1,5-23-136,0-1-1,1 0 1,0 1 0,1-1 0,0 0 0,0 1-1,1-1 1,1 0 0,0 0 0,0 0 0,5 10 0,-7-17-174,0-1 0,0 0 0,0 0 0,1 0 0,-1 0 0,0 0 0,1 0 0,-1 0 0,1 0 0,0-1 0,0 1 0,-1-1 0,1 1 0,0-1 0,0 1 0,1-1 0,-1 0 0,0 0 0,0 0 0,0-1 0,1 1 0,-1 0 0,0-1 1,1 1-1,-1-1 0,1 0 0,-1 0 0,0 0 0,5 0 0,1-3 75,1 0 0,-1-1 0,1 1 0,-1-2 1,0 1-1,0-1 0,-1 0 0,12-10 0,55-58 260,-48 45-250,-12 15-109,-1 0 0,-1-2 0,0 1 0,-1-1 0,0-1 0,-2 0 0,15-32 0,-17 28-82,-1 1 0,-1-1 0,-1-1 0,0 1 0,-2-1 0,0 1 0,-2-27 0,0 39-21,-1 1 1,1 0-1,-2-1 0,1 1 0,-1 0 0,0 0 0,0 0 0,-1 0 0,0 0 0,0 0 1,-8-10-1,9 13 20,-1 1 0,0-1 0,1 1 0,-1 0 0,-1 0 0,1 1 0,0-1 0,-1 1 0,1-1 0,-1 1 0,0 0 0,1 0 0,-1 1 0,0-1 0,0 1 0,0 0 0,-1 0 0,1 0 0,0 0 0,0 1 0,0 0 0,-1 0 0,1 0 0,0 0 0,-5 2 0,-1 0-18,1 0 0,0 1 0,0 0 0,0 1-1,0 0 1,1 1 0,-1-1 0,1 2 0,0-1 0,-8 8 0,-11 12-1386,1 1 0,-28 35 0,-35 66-6700,60-80 5624</inkml:trace>
</inkml:ink>
</file>

<file path=ppt/ink/ink3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6:20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42 3232,'0'0'49,"0"0"0,0 0 0,0 0-1,0 0 1,-1-1 0,1 1 0,0 0 0,0 0 0,0 0 0,0 0 0,0 0-1,-1 0 1,1 0 0,0-1 0,0 1 0,0 0 0,0 0 0,-1 0 0,1 0 0,0 0-1,0 0 1,0 0 0,-1 0 0,1 0 0,0 0 0,0 0 0,0 0 0,-1 0 0,1 0-1,0 0 1,0 0 0,0 0 0,-1 0 0,1 1 0,0-1 0,0 0 0,0 0-1,0 0 1,-1 0 0,1 0 0,0 0 0,0 0 0,-1 1 1289,0-1-1249,1-1 0,0 1 0,0-1 0,0 1 0,-1-1 0,1 1 0,0 0 0,0-1 0,-1 1 0,1 0 0,0-1 0,-1 1 0,1 0 0,0-1 0,-1 1 0,1 0 0,-1 0-1,1 0 1,0-1 0,-1 1 0,1 0 0,-1 0 0,-14-5 775,8 3-596,-10-4 4,-1 1-1,0 0 1,0 1-1,-1 1 0,1 1 1,0 1-1,-1 0 1,-30 3-1,37-1-292,0 1 1,-1 0-1,1 1 1,1 0-1,-1 1 1,0 1-1,1-1 0,0 2 1,0 0-1,1 0 1,-1 1-1,1 0 1,-16 15-1,22-17 33,0 0 1,1 0-1,0-1 1,0 2-1,0-1 1,1 0-1,0 1 1,0-1-1,0 1 1,0-1-1,1 1 0,0 0 1,0 0-1,1 0 1,0 0-1,0-1 1,0 1-1,0 0 1,1 0-1,2 6 1,0 3 32,1-1 1,0 0 0,1 0-1,1 0 1,0 0 0,13 20-1,-10-22 54,-1-1 1,2 1-1,-1-1 0,2-1 0,-1 0 0,2 0 1,13 9-1,-15-12 48,0-1-1,1 0 1,0-1 0,0 0 0,0-1-1,0 0 1,1 0 0,-1-1 0,14 1 0,-21-4-91,1 1 1,0-1 0,-1-1 0,1 1 0,0-1-1,-1 1 1,1-1 0,-1-1 0,1 1 0,-1-1-1,1 1 1,-1-1 0,0 0 0,0-1 0,0 1-1,0-1 1,0 0 0,-1 0 0,1 0 0,-1 0-1,5-7 1,3-5 53,0-1 0,-1 0 0,-1 0-1,8-21 1,-9 18-37,11-23 95,17-36-274,-31 71 56,-1-1-1,1 1 1,1 0 0,-1 1-1,1-1 1,0 1 0,13-10-1,-15 14 23,0-1 0,0 1 0,0 0 0,1 0 0,-1 1 0,1-1 0,-1 1 0,1 0 1,0 0-1,-1 0 0,1 1 0,0 0 0,7 0 0,4 2-52,0 0 0,25 7 0,-14-2 77,49 16-104,-32-8 560,-44-15-409,1 0 1,-1 0-1,1 1 0,0-1 0,-1 0 0,1 0 1,0 0-1,-1 0 0,1 0 0,-1 0 0,1 0 1,0 0-1,-1 0 0,1 0 0,0 0 0,0-1 1,-1 1-34,0 0 0,0 0-1,0 0 1,0-1 0,1 1 0,-1 0 0,0 0 0,0 0 0,0-1 0,0 1 0,0 0 0,0 0 0,0 0 0,0-1 0,0 1 0,0 0 0,0 0 0,0 0 0,0-1 0,0 1 0,0 0 0,0 0 0,0-1 0,0 1-1,0 0 1,0 0 0,0 0 0,0-1 0,-10-14 83,3 9-81,0-1 0,0 1 0,-1 1 0,0 0 0,0 0 0,0 0 0,0 1 0,-1 0 0,0 1 0,0 0 0,0 0 0,-13-1 0,9 1-67,1 2 0,-1 0 0,0 1 1,1 0-1,-1 0 0,0 2 1,1-1-1,-20 7 0,25-6 28,0 1-1,1 0 1,-1 0-1,1 1 1,0 0-1,0 0 1,0 0-1,0 1 1,1 0-1,0 0 1,0 0-1,0 1 1,1 0-1,0 0 1,0 0-1,0 0 1,1 1-1,-1-1 1,-2 12-1,2-7 18,1 0 0,0 1 0,1-1 0,0 1 0,1-1-1,0 1 1,1 0 0,0 0 0,1-1 0,0 1-1,4 14 1,-4-21 39,1 0-1,-1 0 0,1 0 1,0 0-1,1 0 0,-1-1 1,7 9-1,-7-11-1,0 0 0,0 0 0,-1 0 1,1 0-1,1-1 0,-1 1 0,0-1 0,0 1 0,1-1 0,-1 0 1,0 0-1,1 0 0,-1 0 0,1 0 0,-1-1 0,1 1 0,3-1 0,0 0 24,0 0 0,1-1-1,-1 0 1,-1 0 0,1 0-1,0-1 1,0 0 0,0 0-1,-1 0 1,1-1 0,-1 0-1,0 0 1,8-7 0,0 1 99,-1-2 0,-1 0 0,21-24 0,-14 12-110,-2-1-1,0 0 1,-1-1-1,-2-1 0,0 0 1,16-52-1,-29 78-52,0 0 0,0 0 0,0 0 0,0 0 0,0 0-1,0 1 1,0-1 0,0 0 0,0 0 0,0 0 0,0 0 0,0 0 0,0 0 0,0 0 0,0 0-1,0 0 1,0 0 0,0 0 0,0 0 0,0 0 0,1 0 0,-1 1 0,0-1 0,0 0-1,0 0 1,0 0 0,0 0 0,0 0 0,0 0 0,0 0 0,0 0 0,0 0 0,0 0 0,0 0-1,0 0 1,1 0 0,-1 0 0,0 0 0,0 0 0,0 0 0,0 0 0,0 0 0,0 0-1,0 0 1,0 0 0,0 0 0,0 0 0,0 0 0,0 0 0,1 0 0,-1 0 0,0 0 0,0 0-1,0 0 1,0-1 0,0 1 0,0 0 0,0 0 0,4 15-296,6 29 230,-7-29-1,17 68 200,-16-70-83,1 0-1,0 0 1,1-1 0,9 16 0,-13-26-8,-1 0 1,1 1-1,-1-1 1,1 0-1,0 0 1,0 0-1,0 0 1,0 0-1,1-1 1,-1 1-1,0-1 1,1 1 0,4 1-1,-6-3-12,1 0 0,-1 0 0,1 1 0,-1-2 0,1 1 0,-1 0 0,0 0 0,1 0-1,-1-1 1,0 1 0,1 0 0,-1-1 0,0 0 0,1 1 0,-1-1 0,0 0 0,0 1 0,0-1 0,1 0 0,-1 0 0,0 0 0,0 0 0,0 0-1,-1 0 1,1 0 0,0 0 0,0-1 0,0 1 0,0-3 0,28-53 370,4-8-152,-28 57-260,3-7-7,2 0-1,0 0 1,0 1-1,25-24 1,-34 37 16,0 0 1,0 0 0,0 0-1,-1 1 1,1-1-1,0 0 1,0 1 0,0-1-1,0 1 1,0-1 0,0 1-1,0 0 1,0-1-1,0 1 1,0 0 0,0 0-1,1-1 1,-1 1-1,0 0 1,2 1 0,-2-1 10,-1 0 0,1 1 0,0-1-1,0 1 1,-1-1 0,1 1 0,0-1 0,-1 1 0,1 0 0,0-1 0,-1 1 0,1 0 0,-1 0 0,1-1 0,-1 1 0,0 0 0,1 0-1,-1 0 1,1 1 0,0 4 6,0-1-1,0 1 1,0 0-1,-1 0 1,0 0-1,0 8 0,-4 98 405,4-106-252,0-6-143,0 0 1,0 0-1,0 0 0,1 0 0,-1 0 0,0 0 0,0 0 0,0 0 0,0 0 0,0 0 0,0 0 0,1 0 0,-1 0 0,0 0 0,0 0 1,0 0-1,0 0 0,0 0 0,0 0 0,1 0 0,-1 0 0,0 0 0,0 0 0,0 0 0,0 0 0,0 0 0,0 0 0,0 0 0,0 0 0,1-1 1,-1 1-1,0 0 0,0 0 0,0 0 0,0 0 0,0 0 0,0 0 0,0 0 0,0 0 0,0-1 0,0 1 0,0 0 0,0 0 0,0 0 0,0 0 1,0 0-1,0 0 0,0-1 0,0 1 0,0 0 0,0 0 0,0 0 0,12-30 214,-9 20-253,1 1 0,-1-1 0,2 1 0,0 0-1,0 0 1,0 0 0,13-14 0,-18 23 12,1-1 0,0 0 0,0 0 1,-1 1-1,1-1 0,0 1 0,0-1 0,0 0 0,0 1 0,0 0 1,0-1-1,0 1 0,0 0 0,0-1 0,0 1 0,0 0 0,0 0 1,0 0-1,0 0 0,0 0 0,0 0 0,0 0 0,1 0 0,0 1 1,0 0 0,0-1 0,-1 1 0,1 0-1,0 0 1,-1 1 0,1-1 0,0 0 0,-1 0-1,0 1 1,3 1 0,1 5-39,1 0 0,-1 0 1,7 15-1,-12-23 53,15 33 60,21 39 239,-31-64-215,0 0 0,1 0 0,0 0 0,0-1 1,1 0-1,8 7 0,-13-12-51,2 0 0,-1 0 0,0-1 1,0 1-1,1-1 0,-1 0 0,0 1 0,1-2 0,-1 1 0,1 0 0,0-1 0,-1 0 1,1 1-1,-1-1 0,1-1 0,-1 1 0,1-1 0,0 1 0,-1-1 0,1 0 1,-1 0-1,0 0 0,1-1 0,5-3 0,-7 4-427,1-1 0,-1 1 0,0-1 0,0 0 0,1 0 1,-1 0-1,0 0 0,-1-1 0,1 1 0,0 0 0,2-5 0,2-5-2063</inkml:trace>
</inkml:ink>
</file>

<file path=ppt/ink/ink3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6:22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1 941 2496,'0'0'131,"0"1"0,0-1 1,0 0-1,0 0 0,0 1 0,0-1 1,0 0-1,0 0 0,0 0 0,0 1 1,0-1-1,0 0 0,0 0 0,1 0 1,-1 1-1,0-1 0,0 0 0,0 0 1,0 0-1,0 0 0,0 1 0,1-1 1,-1 0-1,0 0 0,0 0 0,0 0 1,1 0-1,-1 0 0,0 1 0,0-1 1,0 0-1,1 0 0,-1 0 0,10-2 1777,8-9-86,-14 6-1437,1-1 0,-1 0 1,0 0-1,-1 0 1,6-14-1,12-39 624,-17 47-821,25-76 723,39-125-230,-17-8-364,-21-12 30,-30 227-329,1 0-54,-1 0 1,1 1-1,-1-1 1,-1 0-1,1 0 0,-1 0 1,-2-6-1,0 12-469,-3 7 287,-5 13 51,7-8 141,0 0 1,1 0 0,-3 24 0,-1 44-51,4-33 61,-2 9 17,-4 39 66,4 105 0,6-145 176,6 69 1059,-7-123-1268,1 0 1,-1 0-1,0 0 1,0-1-1,0 1 0,0 0 1,1 0-1,-1 0 1,0-1-1,1 1 1,-1 0-1,0 0 1,2 1-1,-2-2-11,0 0 1,0 0-1,0 0 0,1 0 0,-1 0 1,0 0-1,0 0 0,0 0 1,1 0-1,-1 0 0,0 0 1,0 0-1,1 0 0,-1 0 1,0 0-1,0 0 0,0 0 0,1 0 1,-1 0-1,0 0 0,0 0 1,0 0-1,0 0 0,1 0 1,-1-1-1,0 1 0,0 0 1,0 0-1,0 0 0,1 0 0,-1 0 1,0-1-1,2-1 83,-1 0 0,1 0 0,-1-1 0,1 1 1,-1 0-1,2-5 0,24-72 430,12-29-712,-39 107 150,1 0 0,-1 0 0,0 0-1,1 0 1,-1 0 0,1 0-1,-1 0 1,1 0 0,0 0 0,-1 0-1,1 0 1,0 1 0,-1-1-1,1 0 1,0 0 0,0 1-1,0-1 1,0 1 0,0-1 0,0 1-1,0-1 1,-1 1 0,2-1-1,-1 1 1,0 0 0,0 0 0,0-1-1,0 1 1,0 0 0,0 0-1,0 0 1,0 0 0,0 0 0,0 1-1,0-1 1,0 0 0,1 1-1,4 1-23,-1 1 0,1 0 0,-1 0 0,0 0 0,8 7 0,2 1 94,76 47-189,-73-48 248,0-1 0,0-1 0,27 8 0,-41-15-64,0 0 0,1 0 1,-1-1-1,1 1 0,-1-1 1,0 0-1,1 0 0,-1-1 1,1 1-1,-1-1 0,0 0 1,1 0-1,-1-1 0,0 1 1,0-1-1,0 0 0,0 0 0,0 0 1,0-1-1,-1 1 0,1-1 1,-1 0-1,6-6 0,-4 4-9,-1 0-1,0-1 1,0 0-1,0 1 0,-1-1 1,0 0-1,0-1 1,-1 1-1,1 0 1,-1-1-1,-1 0 0,1 1 1,-1-1-1,0-12 1,-1 17-44,0 1 1,0-1-1,0 0 0,0 1 1,0-1-1,-1 0 1,1 1-1,-1-1 0,1 1 1,-1-1-1,1 1 1,-1-1-1,0 1 0,0-1 1,-2-2-1,2 4-9,1-1 0,-1 0 0,0 0 0,0 1 0,0-1 0,0 1 0,0-1 0,-1 1 0,1-1-1,0 1 1,0 0 0,0-1 0,0 1 0,0 0 0,-1 0 0,1 0 0,-2 0 0,1 0-14,-1 1 0,0-1 0,0 1 0,0 0 0,1 0 0,-1 0 0,0 0 0,1 0 0,-1 0 0,1 1 0,-1-1 0,1 1 0,0 0 0,0 0 0,0 0 0,-4 4 0,4-4 25,1 1 1,-1-1-1,1 0 0,0 1 1,0-1-1,-1 1 0,2 0 0,-1-1 1,0 1-1,0 0 0,1 0 1,0-1-1,-1 1 0,1 0 0,0 3 1,1-1 45,0-1 1,0 0 0,0 0-1,0 0 1,0 0 0,1 0-1,0-1 1,0 1 0,3 5-1,0-2 51,0-1-1,0 0 1,1 0-1,0 0 1,0-1-1,0 0 1,1 0-1,0 0 1,0-1-1,7 4 0,-7-6-44,0 1-1,0-2 1,0 1-1,0-1 0,0 0 1,1 0-1,-1 0 1,0-1-1,0-1 1,9 0-1,23-6-2474,-17 3 984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0:01.7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4480,'13'2'646,"-1"0"0,0 0 0,0 1 0,0 0 0,-1 1 0,1 0 0,20 12 0,-16-8-86,3 0-185,-1 2 0,-1 1 1,1 0-1,-2 1 1,0 0-1,0 2 0,-1 0 1,-1 0-1,0 2 1,-1 0-1,-1 0 0,0 1 1,-1 0-1,-1 1 1,-1 1-1,0-1 0,5 21 1,-4-3-85,-3 0 1,-1 0-1,-1 0 1,-2 1 0,-2 0-1,-1 0 1,-2-1-1,-9 54 1,7-73-195,-1 0 0,-1-1-1,0 1 1,-2-2 0,-15 27 0,12-24-1480,-1 0 0,-26 30 1,36-47 1258,-34 47-2494</inkml:trace>
</inkml:ink>
</file>

<file path=ppt/ink/ink3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6:30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59 633 2816,'25'0'6338,"13"0"-3154,-24 0-2799,-1 0-1,1-1 1,-1-1-1,23-5 1,-32 5-275,0 1-1,0-1 1,0 1 0,0-1 0,-1 0 0,1-1-1,-1 1 1,1-1 0,5-5 0,-8 7-88,0 0 1,0 0 0,-1 0-1,1 0 1,0 0-1,-1-1 1,1 1 0,-1 0-1,1 0 1,-1-1-1,1 1 1,-1 0 0,0-1-1,0 1 1,1 0-1,-1-1 1,0 1 0,0-1-1,-1 1 1,1 0 0,0-1-1,0 1 1,-1 0-1,1-1 1,-1 1 0,1 0-1,-1 0 1,1-1-1,-1 1 1,0 0 0,1 0-1,-1 0 1,-1-2 0,0 2-46,0-1 0,0 0 1,0 0-1,0 1 1,-1-1-1,1 1 1,0 0-1,-1-1 1,1 1-1,-1 0 0,1 1 1,-1-1-1,1 0 1,-5 0-1,-1 0-180,-1 0-1,1 1 1,-12 0 0,11 1 96,0 1 0,0-1 1,0 1-1,0 1 1,1 0-1,-1 0 0,1 0 1,-1 1-1,1 1 1,0-1-1,1 1 1,-1 1-1,1-1 0,-7 7 1,10-8 126,1 0 1,-1 0-1,1 0 1,0 0-1,0 1 1,0-1-1,1 1 1,-1 0-1,1 0 0,0 0 1,0 0-1,1 0 1,0 0-1,0 0 1,0 0-1,0 1 1,1-1-1,0 0 1,0 1-1,0-1 1,1 0-1,0 1 0,0-1 1,0 0-1,3 8 1,-2-9 66,0 1 1,0 0-1,0-1 1,0 0-1,1 1 1,0-1-1,0 0 1,0-1-1,0 1 1,1 0-1,-1-1 1,1 0-1,0 0 1,0 0-1,0 0 1,0 0-1,1-1 1,-1 0-1,1 0 1,-1 0-1,1-1 1,0 1-1,0-1 1,0 0 0,0-1-1,9 1 1,-4-1 38,0-1 0,0-1 0,0 1 1,0-2-1,0 1 0,-1-1 1,1-1-1,-1 0 0,0 0 1,16-10-1,-9 2-30,1 0 1,-2-1-1,0 0 1,19-22-1,57-55 59,-90 89-183,0-1-1,1 1 1,-1 0-1,1 0 1,-1 0 0,1 0-1,-1 0 1,1 0-1,2 0 1,-4 1 19,0 0 0,0 0 0,1 0 1,-1 0-1,0 0 0,0 0 0,1 0 0,-1 0 1,0 0-1,0 0 0,1 0 0,-1 0 0,0 0 1,0 0-1,1 0 0,-1 0 0,0 0 0,0 1 1,0-1-1,1 0 0,-1 0 0,0 0 0,0 0 1,0 1-1,0-1 0,1 0 0,1 12-40,-3 3 15,-4 23-1,0-5 115,4-25-26,1-6-12,-1 0 0,1 0 0,0 0 0,0 0 0,0 0 0,0 0 0,0 0 0,1 4 0,-1-6-32,0 0-1,0 0 1,0 0 0,0 0-1,0 1 1,0-1 0,0 0-1,0 0 1,0 0 0,0 0-1,1 0 1,-1 0 0,0 0-1,0 0 1,0 0 0,0 0-1,0 0 1,0 0 0,0 0-1,0 1 1,0-1 0,0 0-1,0 0 1,1 0 0,-1 0-1,0 0 1,0 0 0,0 0-1,0 0 1,0 0 0,0 0-1,0 0 1,0 0 0,0 0-1,1 0 1,-1 0 0,0 0-1,0 0 1,0 0 0,0 0-1,0 0 1,0 0 0,0-1-1,0 1 1,0 0 0,0 0-1,1 0 1,-1 0 0,0 0-1,0 0 1,0 0 0,0 0-1,0 0 1,0 0 0,0 0-1,0 0 1,0-1 0,1 1 48,20-22 334,-15 15-324,1 0 1,14-11-1,6-2-134,1 2 0,0 1 0,2 2 0,42-18-1,-68 32 53,-1 0-1,1 0 0,-1 1 0,1-1 0,-1 1 0,1-1 0,4 1 0,-7 0 8,0 0 0,0 0 0,0 0 0,0 1-1,0-1 1,0 0 0,0 0 0,0 1 0,0-1 0,0 0-1,0 1 1,0-1 0,0 1 0,0-1 0,-1 1 0,1 0-1,0-1 1,0 1 0,-1 0 0,1-1 0,0 1 0,-1 0-1,1 0 1,-1 0 0,1 0 0,-1 0 0,1 0 0,-1-1-1,0 1 1,1 2 0,-1 6-1,0-1 0,-1 1 0,0 0 0,-1-1 0,0 0 0,0 1 0,-5 10 0,-3 14 85,-10 44 1,20-76-52,0-1 0,0 1 1,0 0-1,0-1 0,-1 1 0,1 0 1,0 0-1,0-1 0,0 1 0,0 0 1,0-1-1,1 1 0,-1 0 0,0-1 1,0 1-1,0 0 0,1-1 1,-1 1-1,0 0 0,1-1 0,-1 1 1,1 0-1,0 0-7,-1-1-1,1 0 1,-1 0 0,1 0 0,-1 0-1,1 0 1,0 1 0,-1-1-1,1 0 1,-1 0 0,1-1 0,0 1-1,-1 0 1,1 0 0,-1 0 0,1 0-1,0 0 1,-1-1 0,1 1 0,0 0-1,5-4 60,0 1 0,0-1 0,7-6 0,-12 9-75,47-41 199,-32 27-221,1 0 1,1 1-1,22-13 1,-34 23 77,-5 3-95,0 1 1,0-1-1,0 0 1,0 1 0,0-1-1,0 1 1,0 0-1,0-1 1,0 1-1,0 0 1,0-1-1,1 1 1,-1 1 20,0-1-1,0 1 1,-1-1 0,1 1-1,0-1 1,-1 1 0,1-1-1,-1 1 1,1 0 0,-1-1 0,1 1-1,-1 0 1,1 0 0,-1 0-1,1-1 1,-1 1 0,0 1-1,2 4-8,0-1 0,0 1 0,-1 0 0,0 0 0,0 0 0,0 8 0,2 12-16,1-2 141,-3-13-29,0-1-1,1 1 1,1-1-1,5 17 1,-7-26-47,-1 0 0,1-1-1,-1 1 1,1 0 0,-1 0 0,1 0-1,-1-1 1,1 1 0,0 0 0,-1-1-1,1 1 1,0 0 0,-1-1 0,1 1-1,0-1 1,0 1 0,0-1 0,1 1-1,-2-1-6,1 0 0,-1 0 0,1 0 0,0 0 0,-1 0 0,1 0 0,-1 0 0,1 0 0,-1-1 0,1 1 0,0 0 0,-1 0 0,1-1 0,-1 1 0,1 0 0,-1 0 0,1-1 0,-1 1 0,0-1 0,1 1 0,-1 0 0,1-1 0,-1 1 0,0-1 0,1 1 0,-1-1 0,0 1 0,1-2 0,88-128 561,-50 77-625,-32 42-140,-6 6 60,-1 4 108,-1 4 12,1-3 380,-4 11-881,-2 8 448,-4 36 0,9-46 54,0 0 1,1 0-1,0 0 1,1 0 0,0 0-1,4 15 1,-4-20 29,0 2-27,1 0 0,0 1-1,0-1 1,7 11-1,-9-16 10,1 0 1,0 0-1,0 0 0,-1 0 0,1 0 0,0 0 0,0 0 0,0 0 0,0 0 0,0 0 0,0-1 0,0 1 0,0 0 0,0-1 0,1 1 0,-1-1 0,0 1 0,0-1 0,1 1 0,-1-1 0,0 0 0,0 0 0,1 0 0,-1 0 0,0 0 0,1 0 0,-1 0 0,0 0 0,0 0 0,1-1 0,-1 1 0,2-1 0,7-4 126,-1-1 1,1 0-1,-1 0 1,0-1-1,-1 0 1,0-1-1,11-12 1,3-2-71,-12 12-50,39-36 122,60-72-1,-100 106-108,-1-1-1,0 0 1,-1-1-1,11-27 0,13-61-8,-23 74-17,1-2-11,3-12-58,13-81 0,-22 107-71,-1 11-93,-3 7-343,-64 407-123,63-388 655,3 37-1,0-20 129,-1-34-59,0 0 0,1 0 0,-1-1 0,1 1 0,0 0 0,0-1 1,1 1-1,-1 0 0,1-1 0,-1 0 0,4 5 0,-4-7-7,-1 0 0,1 0 0,0 0 1,-1 0-1,1-1 0,0 1 0,0 0 0,-1 0 0,1-1 0,0 1 0,0-1 0,0 1 0,0-1 0,0 1 1,0-1-1,0 1 0,0-1 0,0 0 0,0 0 0,0 1 0,0-1 0,0 0 0,0 0 0,0 0 0,0 0 1,0 0-1,0 0 0,0-1 0,0 1 0,0 0 0,0 0 0,0-1 0,0 1 0,0-1 0,0 1 0,0-1 1,0 1-1,0-1 0,0 1 0,-1-1 0,3-1 0,1-3 60,1 0 0,0 0 0,5-8 0,4-6-17,1 1-6,-2-1-1,0-1 0,-2-1 1,14-30-1,29-92 8,-45 117-54,115-335-136,-123 351 7,-2 10 109,1 0 0,0 0 0,0-1 0,0 1 0,0 0 0,0 0 0,-1 0 0,1 0 0,0 0 0,0 0 0,0-1 0,-1 1 0,1 0 0,0 0 0,0 0 0,0 0 0,-1 0 0,1 0 0,0 0 1,0 0-1,0 0 0,-1 0 0,1 0 0,0 0 0,0 0 0,0 0 0,-1 0 0,1 0 0,-2 1-51,0 0 0,1-1 0,-1 1 0,0 0 1,0 0-1,1 0 0,-4 2 0,-1 4 9,0-1 0,0 1 0,0 1-1,1-1 1,0 1 0,0-1 0,1 2 0,-5 11 0,-1 7 47,-9 36 0,-2 37-71,-10 111 1,28-180 165,1 0 0,2 0 0,0 0 0,2 0 0,12 60 0,-12-87-68,-2-3-3,0 0 0,0 0 1,0 0-1,0-1 0,0 1 1,0 0-1,1 0 0,-1 0 1,0 0-1,1-1 0,-1 1 1,1 0-1,-1-1 0,1 1 1,-1 0-1,1-1 0,-1 1 1,1 0-1,0-1 1,-1 1-1,1-1 0,0 1 1,-1-1-1,1 1 0,0-1 1,0 0-1,-1 1 0,1-1 1,0 0-1,0 0 0,0 1 1,1-1-1,5 1 12,-1 0-1,1 0 1,-1 0-1,1-1 1,0 0-1,-1-1 1,1 1-1,0-1 1,-1-1 0,9-1-1,8-5 32,32-15 0,-35 15-67,-3-1 101,1 0 1,-2-1 0,30-23-1,-40 28-81,0 0 0,-1 0 0,1-1-1,6-9 1,-10 13 2,0-1-1,-1 0 0,1 0 0,-1-1 0,1 1 1,-1 0-1,0 0 0,0-1 0,0 1 1,-1 0-1,1-8 0,-1 10-20,0 0 0,0 0-1,0 0 1,0 0 0,0 0 0,0 0 0,-1 0-1,1 0 1,0 0 0,-1 0 0,1 0 0,-1 0-1,1 0 1,-1 0 0,0 0 0,1 0 0,-1 1-1,0-1 1,1 0 0,-1 0 0,0 1 0,0-1-1,0 0 1,0 1 0,0-1 0,0 1 0,0-1-1,0 1 1,0-1 0,0 1 0,0 0 0,0 0-1,0-1 1,0 1 0,0 0 0,0 0 0,0 0-1,0 0 1,0 0 0,-1 0 0,0 1 0,-3 0-31,1-1 1,0 1-1,0 0 1,0 0 0,0 1-1,0-1 1,0 1 0,0 0-1,-4 3 1,5-3 26,-1 1-1,1 0 1,0 0-1,0 0 1,0 0 0,0 1-1,0-1 1,1 1-1,0-1 1,0 1 0,0 0-1,0 0 1,0 0 0,1 0-1,0 0 1,-1 1-1,2-1 1,-1 0 0,0 1-1,1-1 1,0 0-1,0 1 1,0-1 0,1 0-1,-1 1 1,1-1-1,0 0 1,0 0 0,1 0-1,-1 0 1,1 0-1,0 0 1,0 0 0,0 0-1,0 0 1,1-1-1,0 1 1,4 4 0,-4-5 31,0-1 0,0 1 0,0 0 0,1-1 0,-1 0 1,0 0-1,1 0 0,0 0 0,-1 0 0,1-1 0,0 0 0,0 1 1,0-1-1,0-1 0,0 1 0,0-1 0,0 1 0,0-1 0,0 0 1,0-1-1,0 1 0,0-1 0,0 0 0,0 0 0,0 0 0,0 0 0,4-3 1,1 0 1,-1 0 0,0-1 1,0 0-1,14-12 0,14-10-54,1 5 61,1 1 0,1 2 0,0 2-1,79-24 1,-87 35-446,-31 6 415,1 0-1,-1 0 1,0 0 0,0 0-1,0 0 1,1 0-1,-1 0 1,0 0-1,0 0 1,0 0 0,1 0-1,-1 0 1,0 0-1,0 0 1,0 0-1,0 0 1,1 0-1,-1 0 1,0 0 0,0 0-1,0 0 1,1 0-1,-1 1 1,0-1-1,0 0 1,0 0 0,0 0-1,1 0 1,-1 0-1,0 0 1,0 1-1,0-1 1,0 0 0,0 0-1,0 0 1,0 0-1,1 1 1,-1-1-1,0 0 1,0 0-1,0 0 1,0 1 0,0-1-1,0 0 1,0 0-1,0 1 1,-2 1-33,-2 4 31,0-1 0,0 0 0,0 0-1,-1 0 1,1 0 0,-1 0 0,-1-1 0,-6 5 0,-5 4 47,9-6-45,0 0 0,1 0 0,0 1-1,0 0 1,1 0 0,0 1 0,0 0 0,1 0 0,0 0 0,1 0-1,0 1 1,0 0 0,-2 11 0,6-20 4,0-1 1,-1 1-1,1-1 0,0 1 1,0-1-1,0 1 1,0-1-1,0 1 0,0-1 1,0 1-1,0-1 0,0 1 1,0-1-1,0 1 0,0-1 1,0 1-1,0-1 1,1 1-1,-1-1 0,0 1 1,0-1-1,0 1 0,1-1 1,-1 1-1,0-1 1,1 1-1,-1-1 0,0 0 1,1 1-1,0 0 0,0-1 6,0 0 0,0 0-1,0 0 1,0 0-1,0 1 1,1-1-1,-1-1 1,0 1-1,0 0 1,0 0 0,0 0-1,0 0 1,2-1-1,2-1 38,1-1 0,-1 1 0,0-1 0,7-4-1,20-21 221,46-50 0,-67 67-302,-1-1 59,-1 0 0,0-1 0,-1 0 0,0 0 0,-1 0 0,-1-1 0,0 0 0,-1-1 0,4-16 0,56-287-119,-61 285-206,-4 33 295,0 0-1,0-1 0,0 1 1,0 0-1,0 0 1,0 0-1,0 0 1,0-1-1,0 1 1,0 0-1,0 0 1,0 0-1,0 0 0,0 0 1,0-1-1,0 1 1,0 0-1,0 0 1,0 0-1,0 0 1,0-1-1,0 1 1,0 0-1,0 0 1,0 0-1,0 0 0,0 0 1,0 0-1,0-1 1,0 1-1,-1 0 1,1 0-1,0 0 1,0 0-1,0 0 1,0 0-1,0 0 0,0 0 1,-1-1-1,1 1 1,0 0-1,0 0 1,0 0-1,0 0 1,-1 0-1,-7 16-277,-3 17 212,2 1 1,1-1-1,1 2 0,2-1 0,0 47 0,4-65 111,1 0 1,1-1-1,1 1 0,0-1 0,1 0 1,0 1-1,11 24 0,-10-28-174,1-1 0,1-1 0,0 1 0,1-1 0,0 0 0,0 0 0,1 0 1,0-1-1,1-1 0,12 11 0,-20-18-277,-1-1 1,1 1-1,0 0 0,0-1 1,0 1-1,0-1 1,0 1-1,0-1 0,0 1 1,0-1-1,0 0 1,2 1-1,3-3-4900,2-2 2385</inkml:trace>
</inkml:ink>
</file>

<file path=ppt/ink/ink3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6:31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71 3808,'-35'-3'4122,"47"-3"-288,22-3-2496,-5 2-611,12-3 4,69-9 1,46 6-520,-142 12-202,64-1-38,96 9-1,-169-6 6,23-1-755,-8 0 202</inkml:trace>
</inkml:ink>
</file>

<file path=ppt/ink/ink3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6:31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5408,'-16'0'2432,"20"10"-2112,3-7-160,6 4-160,17 1-992,6 2 544</inkml:trace>
</inkml:ink>
</file>

<file path=ppt/ink/ink3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6:33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15 630 2976,'-14'-7'8831,"31"-11"-6699,16-19-978,104-167 276,-47 63-1170,-70 113-162,-2-1-1,-2-1 0,22-51 1,-37 78-130,0 0 1,0 0-1,-1 0 1,1 0-1,-1-1 1,0 1-1,0 0 1,0 0-1,0 0 0,0-1 1,-2-2-1,2 5 5,0 0 0,0 0 0,-1 1 0,1-1 0,0 0 0,-1 1 0,1-1 0,0 0 0,-1 1 0,1-1 0,-1 0 0,1 1 0,-1-1 0,1 1 0,-1-1 0,0 1 0,1-1 0,-1 1 0,0-1 0,0 1 5,-1 0 0,1 0 0,0 0 1,0 0-1,0 0 0,0 0 0,0 0 0,0 0 1,0 0-1,0 0 0,0 0 0,0 1 0,0-1 1,0 1-1,0-1 0,0 0 0,0 1 0,0 0 1,-11 6-12,1 0 0,0 0 1,1 1-1,0 0 1,0 1-1,0 0 0,1 1 1,-12 16-1,5-1 14,2 0-1,0 1 0,-10 29 1,-24 81-139,44-122 149,-19 57 100,3 2-1,-13 94 1,32-158 37,-1-1 0,2 0 0,-1 1 0,1-1 0,0 1 0,1-1 0,0 0 0,0 1 0,5 13 0,-6-20-89,1-1 1,-1 0 0,1 0-1,0 0 1,-1 0 0,1 0-1,0 0 1,0 0 0,0 0-1,0 0 1,0 0-1,0-1 1,0 1 0,0 0-1,0 0 1,0-1 0,0 1-1,0-1 1,0 1-1,1-1 1,-1 0 0,0 1-1,0-1 1,1 0 0,-1 0-1,0 0 1,0 0 0,1 0-1,-1 0 1,0 0-1,3-1 1,1 0 46,0 0-1,0-1 0,-1 1 1,1-1-1,0-1 1,7-4-1,5-4 23,0-2-1,-1 1 0,0-2 0,-1 0 1,-1-1-1,0-1 0,-1 0 0,13-21 1,-22 30-126,0 0 1,-1-1-1,1 0 0,-1 0 1,-1 0-1,0 0 1,0-1-1,0 1 0,0-14 1,-2 21-17,0 0 0,0 1 1,-1-1-1,1 0 0,0 0 0,0 0 1,0 1-1,-1-1 0,1 0 1,0 0-1,-1 1 0,1-1 0,-1 0 1,1 1-1,-2-2 0,1 2-190,5 6 172,2-1 34,-1 1 1,2-1-1,-1 0 0,1 0 1,0-1-1,0 0 1,0 0-1,0 0 0,1-1 1,-1 0-1,1-1 1,11 3-1,-12-4 85,1 1 0,0-1 0,-1-1 0,1 1 0,0-1 0,-1-1 0,1 1 0,0-1 0,-1 0 0,1-1 0,-1 0 0,1 0 0,9-5 0,-10 3-26,-1-1 0,1 1-1,-1-2 1,0 1 0,7-9-1,-4 6-1,-1-2 29,1 0 0,7-13 0,13-16-75,-21 30-156,-6 7 0,-2 5 15,-3 13 41,-1 27-172,-3 40 216,7-82 79,0 1-1,0-1 0,0 0 1,0 0-1,0 0 0,0 0 0,0 1 1,0-1-1,0 0 0,1 0 0,-1 0 1,1 0-1,-1 0 0,0 0 1,1 0-1,0 1 0,-1-2 0,1 1 1,0 0-1,-1 0 0,1 0 0,0 0 1,0 0-1,0 0 0,0-1 1,0 1-1,0 0 0,0-1 0,0 1 1,0-1-1,0 1 0,0-1 1,0 0-1,0 1 0,0-1 0,1 0 1,-1 0-1,0 0 0,0 0 0,0 0 1,0 0-1,1 0 0,-1 0 1,0 0-1,2-1 0,5-1 155,0 0 0,0-1 0,0 0 0,14-7-1,64-42 98,-31 18-528,-52 32 223,0 0 1,0 1-1,1-1 1,-1 1 0,1 0-1,-1 0 1,1 0-1,0 0 1,-1 0 0,5 1-1,-7 0 28,0 0 1,1 0-1,-1 0 0,0 0 0,0 1 0,0-1 0,1 0 1,-1 1-1,0-1 0,0 1 0,0 0 0,0-1 0,0 1 1,0 0-1,0-1 0,0 1 0,0 0 0,0 0 0,0 0 1,-1 0-1,1 0 0,0 0 0,0 0 0,-1 0 0,1 0 1,-1 0-1,1 0 0,-1 0 0,0 1 0,1-1 0,-1 0 1,0 2-1,1 3-7,0 0-1,-1 0 1,0 0 0,0 0 0,-1 0 0,0-1-1,0 1 1,-3 10 0,-3 4-50,-11 21-1,9-19 16,-30 68 223,-5-2 0,-105 161-1,144-241-135,-39 48 144,40-50-80,-1-1 0,0-1 1,-1 1-1,1-1 0,-1 1 1,0-1-1,-9 4 0,13-7-58,1 0-1,-1-1 0,0 1 0,0 0 0,1-1 0,-1 0 0,0 1 1,0-1-1,0 0 0,0 0 0,1 0 0,-1 0 0,0 0 0,0 0 1,0-1-1,0 1 0,1-1 0,-1 1 0,0-1 0,0 0 0,1 1 1,-3-3-1,2 2-21,0-1 0,0 0 0,1 0 1,-1 1-1,1-1 0,-1 0 0,1-1 0,0 1 1,0 0-1,0 0 0,0 0 0,0-1 1,0 1-1,1 0 0,-1-1 0,1 1 0,-1-5 1,1-6-6,0 0 1,1 0-1,0 0 1,1 0-1,5-17 1,0 6 83,18-43-1,-18 53-90,2-1-1,-1 1 0,2 0 0,0 1 1,0 0-1,1 1 0,1 0 0,0 1 0,1 0 1,0 1-1,0 0 0,1 1 0,21-10 1,-5 5-1,0 1 1,1 2 0,1 0 0,-1 3 0,57-9-1,-82 16-60,0 1 1,0-1-1,-1 1 0,8 1 0,11 5-3309,-4 0 1251</inkml:trace>
</inkml:ink>
</file>

<file path=ppt/ink/ink3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6:34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50 2976,'9'-19'2634,"-9"18"-2491,0 1 0,-1-1-1,1 1 1,0 0-1,-1-1 1,1 1-1,0-1 1,0 1-1,-1 0 1,1-1-1,-1 1 1,1 0-1,0-1 1,-1 1-1,1 0 1,-1 0-1,1-1 1,-1 1 0,1 0-1,-1 0 1,1 0-1,-1 0 1,1-1-1,-1 1 1,1 0-1,-1 0 1,1 0-1,-1 0 1,1 0-1,-1 0 1,1 0-1,-1 1 1,1-1-1,-2 0 1,-26 4 98,22-2 103,-8 1-97,0 1 0,1 0 0,-1 1 0,1 1 1,-17 10-1,9-4 60,1 1 1,-27 24-1,43-34-277,1 1 1,0-1-1,0 1 0,0-1 1,1 1-1,0 0 0,-1 0 0,1 0 1,0 0-1,1 1 0,-1-1 1,-1 8-1,3-9 68,-1 0 1,1 1-1,-1-1 1,1 0-1,0 1 0,0-1 1,0 0-1,1 1 1,0-1-1,-1 0 0,1 1 1,0-1-1,0 0 1,1 0-1,-1 0 0,0 0 1,5 5-1,-5-6-39,0-1-1,0 0 1,0 0-1,1 0 1,-1 0-1,1 0 1,-1-1 0,0 1-1,1 0 1,-1-1-1,1 1 1,-1-1-1,1 1 1,0-1-1,-1 1 1,1-1-1,0 0 1,-1 0 0,1 0-1,-1 0 1,1 0-1,0-1 1,-1 1-1,1 0 1,-1-1-1,1 1 1,2-2-1,5-1 116,0-1 0,0-1-1,11-7 1,-11 6 52,8-4-47,0-1-1,-1-1 1,16-15-1,-26 22-169,-1-1-1,1 0 1,-1 0-1,-1 0 1,1-1-1,-1 1 1,0-1-1,-1 0 1,0 0-1,0 0 1,2-9-1,0-2 28,-2 9-83,-1-1 1,0 1 0,1-16 0,-3 24 44,0 0 0,0 1 0,0-1 1,0 1-1,0-1 0,0 1 0,0-1 1,0 1-1,0-1 0,0 0 0,0 1 1,-1-1-1,1 1 0,0-1 0,0 1 0,-1-1 1,1 1-1,-1-1 0,1 1-8,-1-1 0,1 1 0,0 0 0,0 0 0,-1 0 0,1 0-1,0 0 1,-1 0 0,1 0 0,0 0 0,-1 0 0,1 0 0,0 0 0,0 0 0,-1 0-1,1 0 1,0 0 0,-1 0 0,1 1 0,0-1 0,0 0 0,-1 0 0,1 0 0,-1 1-1,0 0-15,-1 0 0,1 0-1,0 1 1,-1-1 0,1 0-1,0 1 1,0-1 0,0 1-1,0 0 1,-1 2 0,-1 3-9,1 0 0,-1 0 0,1 1 0,1-1 0,0 1 0,0-1 0,0 1 0,1-1 0,1 15 0,0-19 63,-1 0 0,1 0 0,0 0 0,0-1 0,0 1 0,0 0 0,0-1 0,0 1 0,1-1 0,-1 1 0,1-1 0,0 1 1,0-1-1,0 0 0,0 0 0,0 0 0,0 0 0,0 0 0,1-1 0,-1 1 0,1-1 0,-1 1 0,1-1 0,0 0 0,-1 0 1,1 0-1,0 0 0,5 0 0,3 0 71,0 0 0,0 0-1,0-2 1,0 1 0,0-1 0,-1-1 0,1 0 0,0-1 0,-1 0 0,1 0 0,-1-1 0,13-6-1,7-7-46,-1-1-1,43-33 1,-70 49-84,1 0-1,-1 1 1,0-1 0,0 1 0,1 0-1,-1-1 1,1 1 0,-1 1 0,5-2 0,-6 1 22,0 2 1,0-1 0,0 0-1,0 0 1,0 0 0,0 0-1,0 1 1,0-1 0,0 0 0,0 1-1,0-1 1,0 1 0,0-1-1,0 1 1,0-1 0,-1 1-1,1-1 1,0 1 0,0 0-1,-1 0 1,1-1 0,0 1 0,-1 0-1,1 0 1,-1 0 0,1 0-1,-1 0 1,1 1 0,1 4 44,0 0 1,-1 0-1,0 0 0,0 0 1,-1 0-1,0 1 1,0-1-1,0 0 1,0 0-1,-1 0 0,0 0 1,-1 0-1,-2 10 1,4-16-28,0 0 1,0 0-1,0 0 1,-1 0 0,1 0-1,0 0 1,0 0-1,0 1 1,0-1 0,0 0-1,0 0 1,0 0-1,0 0 1,0 0-1,1 0 1,-1 0 0,0 1-1,0-1 1,0 0-1,0 0 1,0 0 0,0 0-1,0 0 1,0 0-1,0 0 1,0 0-1,0 1 1,0-1 0,0 0-1,0 0 1,1 0-1,-1 0 1,0 0 0,0 0-1,0 0 1,0 0-1,0 0 1,0 0-1,0 0 1,0 0 0,1 0-1,-1 0 1,0 0-1,0 0 1,0 0-1,0 0 1,0 0 0,0 0-1,0 0 1,1 0-1,-1 0 1,0 0 0,0 0-1,0 0 1,0 0-1,0 0 1,0 0-1,0 0 1,0 0 0,1 0-1,-1 0 1,0 0-1,0 0 1,0-1 0,0 1-1,14-7 236,16-14-238,-26 17-16,0 0 1,1 1 0,0 0 0,-1 0 0,1 0-1,1 0 1,-1 1 0,0 0 0,1 0 0,-1 0-1,1 1 1,-1-1 0,1 2 0,0-1 0,-1 0-1,1 1 1,0 0 0,0 1 0,-1-1-1,1 1 1,7 2 0,123 44 68,-116-41 303,23 5 0,-37-10-843,1 0-1,0 0 1,-1-1 0,1 1 0,0-2 0,0 1 0,8-2-1,-12 1-408,0 0 0,-1 0-1,1 0 1,0 0 0,-1 0 0,1-1-1,-1 0 1,0 1 0,3-3-1,-3 2 13,14-9-3516</inkml:trace>
</inkml:ink>
</file>

<file path=ppt/ink/ink3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6:36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1 315 4576,'8'0'3980,"15"2"-2368,24-1 1,-8-3-778,-10 1-155,0-2-1,53-11 1,-74 12-612,0 0 0,-1-1 1,1 0-1,-1 0 0,1-1 1,-1 0-1,0 0 0,0-1 1,-1 0-1,1 0 0,-1-1 1,0 1-1,-1-1 0,10-12 1,-9 6 8,0 0 1,-1 0-1,0 0 1,0-1-1,-2 0 1,0 0 0,0 0-1,-1 0 1,-1 0-1,1-16 1,-2 24-100,-1 1 0,1 0 0,0 0 1,-1 0-1,0 0 0,0 0 0,0 0 0,-1 0 0,1 0 1,-3-4-1,3 6-8,1 1 0,-1 0 0,0 0 1,1 0-1,-1 0 0,0 0 0,0 0 0,0 0 1,0 0-1,0 0 0,0 0 0,0 1 0,0-1 0,0 0 1,0 1-1,0-1 0,0 1 0,-1-1 0,1 1 1,-2-1-1,1 1-14,0 0 0,0 0 0,0 0 0,0 0 0,0 0 1,1 1-1,-1-1 0,0 1 0,0-1 0,0 1 0,0 0 0,-2 1 0,-2 2-43,-1 1-1,1-1 0,-1 1 1,1 1-1,-8 8 0,1 1 48,1 1-1,-18 28 0,25-35 60,0 1 0,0-1 0,1 1 0,0 1 0,1-1 0,-4 18 0,7-23 34,0-1 0,0 0 0,0 0 0,0 0 0,0 0 0,1 0 1,0 0-1,0 0 0,0 0 0,0 0 0,0-1 0,1 1 0,0 0 0,0 0 0,0-1 0,0 0 0,0 1 0,1-1 1,0 0-1,4 4 0,-3-3 46,0-1 1,1 1 0,-1-1-1,1 0 1,0-1 0,0 1-1,0-1 1,0 0 0,0 0-1,0-1 1,1 1 0,-1-1-1,0 0 1,1-1-1,5 1 1,2-2 41,0 0-1,-1-1 1,1 0 0,-1-1 0,1 0-1,-1-1 1,18-8 0,80-48-51,-8 3-31,-98 56-43,15-8-30,0 1 0,1 0-1,22-4 1,-36 11-3,1-1 0,0 2 0,-1-1 0,1 1 1,0 0-1,0 1 0,-1-1 0,1 1 0,0 0 0,-1 1 0,1 0 0,-1 0 0,11 5 0,2 4 41,-1 1 1,-1 0-1,0 1 0,25 25 0,29 23 261,-30-34 483,-40-26-347</inkml:trace>
</inkml:ink>
</file>

<file path=ppt/ink/ink3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6:36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1 5152,'-3'1'193,"1"0"0,-1 0 0,1 1 0,0-1 0,-1 1 0,1 0 0,0 0 0,0 0 0,0 0 0,0 0 0,1 0 1,-1 0-1,0 0 0,1 1 0,0-1 0,-1 1 0,0 3 0,-11 15 993,-5 1-477,-1-2 1,-1 0-1,-1-1 0,-23 16 1,-2-2-322,28-21-258,1 1 0,-22 20 0,38-32-166,0 0-186,0-1 0,0 1 0,0 0 0,0 0 0,1 0 0,-1 0 1,0 0-1,1 0 0,-1 0 0,1 0 0,-1 0 0,1 0 0,-1 0 0,0 2 0,3 4-1591</inkml:trace>
</inkml:ink>
</file>

<file path=ppt/ink/ink3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6:38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137 572 3232,'0'-1'212,"0"0"-1,0 0 1,0 0 0,0 0-1,0 0 1,0 0 0,0 0 0,1 0-1,-1 0 1,0 0 0,1 1-1,-1-1 1,0 0 0,1 0-1,-1 0 1,1 1 0,-1-1 0,1 0-1,0 0 1,0 0 0,4-4 1838,-10 6-1736,0 0 1,0 1 0,0-1-1,0 1 1,0 1 0,-4 2-1,-4 2-58,1 2 0,0 0 0,1 0 0,0 1 0,0 0 0,1 1 0,-12 16 0,21-26-219,1-1 0,-1 1 0,0 0 0,1 0 0,-1 0 0,1 0 0,-1 0 0,1 0 0,-1-1 0,1 1 0,0 0 0,0 0 0,-1 0 0,1 0 0,0 1 0,0-1 0,0 0 0,0 0 0,0 0 0,0 0 0,0 0 0,0 0 0,1 0 0,-1 0 0,0 0 0,1 0 0,-1 0 0,0 0 0,1 0 0,-1-1 0,1 1-1,0 0 1,-1 0 0,1 0 0,0-1 0,-1 1 0,1 0 0,0 0 0,0-1 0,0 1 0,-1-1 0,1 1 0,0-1 0,0 1 0,2 0 0,2 1 113,1 0-1,0-1 0,0 1 1,1-1-1,-1-1 0,6 1 1,0 0-84,0-2 0,0 1 0,-1-2-1,1 1 1,-1-2 0,1 0 0,-1 0 0,0-1 0,0 0 0,0 0 0,-1-2 0,1 1 0,14-11-1,37-26-235,-62 42 161,1 0 1,-1-1 0,1 1 0,-1 0-1,0-1 1,1 1 0,-1 0-1,1-1 1,-1 1 0,1 0-1,-1 0 1,1 0 0,-1 0-1,1-1 1,-1 1 0,1 0-1,-1 0 1,1 0 0,-1 0-1,1 0 1,-1 0 0,1 0-1,0 1 1,-1-1-2,1 0 1,-1 1-1,0-1 0,1 0 0,-1 1 1,0-1-1,1 1 0,-1-1 0,0 0 0,0 1 1,1-1-1,-1 1 0,0-1 0,0 1 1,0-1-1,0 1 0,0-1 0,0 2 1,-1 26-125,0-26 157,0 6-7,-1 6-100,0 25 0,2-36 137,0 0 0,0 0 0,1 0 0,-1 0 0,1 0 1,0 1-1,0-1 0,0 0 0,0-1 0,0 1 0,1 0 1,-1 0-1,4 4 0,-4-6-11,0 0-1,0-1 1,-1 1 0,1 0 0,0-1 0,0 1 0,0-1-1,0 0 1,0 1 0,0-1 0,0 0 0,-1 1-1,1-1 1,0 0 0,0 0 0,0 0 0,0 0-1,0 0 1,0 0 0,0 0 0,2 0 0,23-8 258,-20 5-208,11-4 70,-2-1 1,16-10-1,-4 2-63,-3 2-82,-1 0 0,-1-2-1,0-1 1,-1 0 0,-1-1-1,-1-2 1,30-37 0,-22 21 55,-3-1 0,-1-1-1,20-48 1,-16 24 35,26-90 0,-44 119-307,5-44 0,-14 71-229,-1 5 127,-7 14-8,-12 31 284,15-34 10,-10 28-53,2 1-1,-16 80 0,19-75 29,-2 8-3,-15 79 39,24-113 62,1 0 0,1 0 0,1 0 0,1 1 0,4 22 0,-5-37-24,1-1 0,0 1-1,0 0 1,0-1 0,0 0 0,0 1-1,1-1 1,0 0 0,0 0 0,0 0 0,0 0-1,0 0 1,0 0 0,1 0 0,-1-1-1,1 1 1,0-1 0,0 0 0,0 0-1,0 0 1,0 0 0,0-1 0,1 1-1,-1-1 1,1 0 0,-1 1 0,5-1 0,-3 0 7,0-1 1,0 1 0,0-1-1,0-1 1,0 1 0,0-1-1,0 0 1,0 0 0,0 0 0,0-1-1,0 1 1,0-1 0,-1-1-1,1 1 1,-1 0 0,1-1-1,-1 0 1,7-7 0,2-2 16,-2 0-1,1-1 1,16-24 0,-24 30-43,0 1 0,-1-1-1,1 0 1,-1 0 0,-1 0 0,1 0-1,-1-1 1,0 1 0,-1 0 0,1-15-1,-2 21-29,0 0-1,0 0 1,0 0-1,0 0 1,0 0-1,0 0 1,0-1 0,-1 1-1,1 0 1,0 0-1,-1 0 1,1 0-1,-1 0 1,0-1-1,0 2 4,1-1-1,0 1 0,-1 0 1,1 0-1,0-1 1,-1 1-1,1 0 1,-1 0-1,1-1 0,-1 1 1,1 0-1,-1 0 1,1 0-1,0 0 1,-1 0-1,1 0 0,-1 0 1,1 0-1,-1 0 1,1 0-1,-1 0 1,1 0-1,-1 0 0,-1 1-7,0 0 0,0 0 0,0 0 0,0 0 0,1 0-1,-1 0 1,0 0 0,1 0 0,-1 1 0,1-1 0,-1 1-1,1-1 1,-2 4 0,-32 52-10,31-49-7,1 0-1,-1 1 1,1-1 0,1 1-1,-4 14 1,6-21 51,0 0 0,0-1 1,0 1-1,0-1 0,0 1 0,0 0 1,0-1-1,0 1 0,1-1 1,-1 1-1,0 0 0,1-1 0,0 1 1,-1-1-1,1 0 0,0 1 0,0-1 1,0 1-1,0-1 0,1 2 1,0-1-2,1-1 1,-1 1-1,0-1 1,0 0-1,1 0 1,-1 0-1,0 0 1,1 0-1,-1 0 1,1-1-1,4 1 1,5 0 18,1 0 1,-1-1 0,0-1 0,15-3-1,-22 4-10,39-7 60,-1-2 0,0-1 1,53-21-1,-76 24-60,60-20 1,-64 26-176,-15 1 151,-1 0 1,0 0 0,0 0-1,1 0 1,-1 0 0,0 1 0,0-1-1,1 0 1,-1 0 0,0 0-1,0 0 1,1 1 0,-1-1-1,0 0 1,0 0 0,0 1-1,0-1 1,1 0 0,-1 0 0,0 1-1,0-1 1,0 0 0,0 0-1,0 1 1,0-1 0,0 0-1,0 1 1,0-1 0,0 3 1,-1 0 0,1-1 0,-1 1 0,0-1 0,0 1 0,0-1 0,0 1 0,-3 3 0,-3 3 1,0 0 0,0-1 0,-1 0 0,0 0 0,-1-1 0,0 0 0,-9 6 0,-16 13 11,33-25-1,-1 1-1,1-1 0,0 0 1,-1 1-1,1-1 1,0 1-1,0-1 1,0 1-1,0 0 1,0 1-1,1-2 0,-1-1-1,1 1 1,0-1-1,0 1 0,0-1 1,0 1-1,0-1 1,0 1-1,0-1 1,0 1-1,0-1 1,0 1-1,0-1 0,1 1 1,-1-1-1,0 1 1,0-1-1,0 1 1,1-1-1,-1 1 0,0-1 1,0 1-1,1-1 1,-1 0-1,0 1 1,1-1-1,-1 0 1,1 1-1,-1-1 0,0 0 1,1 0-1,-1 1 1,1-1-1,-1 0 1,1 0-1,-1 1 1,1-1-1,-1 0 0,1 0 1,-1 0-1,2 0 1,2 1 71,1 0 1,-1-1 0,1 1 0,-1-1-1,1 0 1,0 0 0,-1-1 0,1 1-1,-1-1 1,1 0 0,-1 0 0,1-1-1,5-2 1,-3 1-18,-1-1 0,0 0-1,1 0 1,-2 0 0,1-1 0,0 0-1,7-10 1,-1 1-11,-1-2 1,-1 1-1,-1-2 1,0 1-1,10-28 0,35-129 85,-49 156-124,15-53 30,34-155-76,-54 221 0,1-1-1,-1 1 1,0-1-1,0 1 0,-1-6 1,1 10 26,0-1 0,0 1 0,0-1 0,-1 1 0,1 0 0,0-1 0,0 1 0,0 0 1,0-1-1,0 1 0,-1 0 0,1-1 0,0 1 0,0 0 0,0-1 0,-1 1 0,1 0 0,0-1 1,-1 1-1,1 0 0,0 0 0,-1 0 0,1-1 0,0 1 0,-1 0 0,0 0 0,1 0-6,-1 0-1,0 0 0,0 1 0,0-1 1,0 1-1,1-1 0,-1 0 1,0 1-1,0 0 0,1-1 1,-1 1-1,0-1 0,1 1 0,-1 0 1,1-1-1,-1 1 0,0 1 1,-5 7-62,0 0 1,1 0 0,0 0 0,1 1 0,-6 16-1,-11 58 83,2 4 42,5 1 0,-6 152 0,20-227-401,1 0 1,3 16 0,5 7-5159,-5-27 3216</inkml:trace>
</inkml:ink>
</file>

<file path=ppt/ink/ink3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6:38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87 6816,'-31'-3'3072,"62"6"-2656,-3 0 1312,6 1-1024,21-8 576,4 4-768,21-10-64,-2 3-288,20-6 32,-9 1-96,-3-1 0,-13 6-32,-14-3 32,-15 6-64,-10-6-1504,-2 7 800</inkml:trace>
</inkml:ink>
</file>

<file path=ppt/ink/ink3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6:39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5472,'-30'4'2496,"30"3"-2176,3-4-256,9 0-96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0:06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234 138 1312,'2'0'266,"-1"1"0,1-1 0,-1 1 0,1-1 0,-1 0 0,1 1 0,-1-1 0,1 0 0,-1 0 0,1 0 0,-1 0 0,1-1 0,-1 1 0,1 0-1,-1-1 1,1 1 0,-1-1 0,1 1 0,1-2 0,0 1-199,-2 1 6,-1 0 0,1-1-1,-1 1 1,1 0-1,-1 0 1,0-1-1,1 1 1,-1 0-1,1 0 1,-1-1-1,0 1 1,1-1-1,-1 1 1,1 0 0,-1-1-1,0 1 1,0-1-1,1 1 1,-1-1-1,0 1 1,0-1-1,0 1 1,1-1-1,-1 1 1,0-2-1,0 1 50,0-1-1,0 1 1,0-1-1,-1 0 0,1 1 1,0-1-1,-1 1 0,0-4 1,-2 0-12,1 0 1,-1-1-1,0 1 1,-7-8-1,3 4-108,2 3 9,1 1 0,-1-1 0,-1 1 0,1 0 0,-1 0 1,0 0-1,-8-4 0,8 6-3,0 0-1,1 1 1,-2 0 0,1 0 0,0 0 0,0 1 0,0 0 0,-1 0 0,1 1 0,0 0-1,-1 0 1,1 0 0,-1 1 0,1 0 0,-10 2 0,11-1 13,0-1 0,0 1-1,0 0 1,1 1 0,-1-1 0,0 1 0,1 0 0,0 0 0,0 0 0,-1 1 0,2-1 0,-1 1-1,0 0 1,1 0 0,0 1 0,0-1 0,0 1 0,0-1 0,-2 7 0,4-7-3,0 0 1,0 0 0,1 0 0,-1 0 0,1 0 0,0 1-1,0-1 1,0 0 0,1 0 0,-1 0 0,1 0 0,0 0-1,0 0 1,0 0 0,1 0 0,-1 0 0,1 0 0,3 5-1,6 7 287,-1 0 0,24 25 0,-21-25-127,-9-11-68,0 0-1,0 1 0,-1 0 1,0-1-1,0 1 1,-1 0-1,1 1 0,-1-1 1,-1 0-1,1 1 1,0 12-1,-1 1 300,-1 0 1,-4 31-1,1-10 42,0-14-269,-2 0-1,-12 43 0,14-58-97,2-6 46,0-1-1,0 0 1,-1 1 0,0-1 0,0 0-1,-1 0 1,1 0 0,-1 0 0,-4 4-1,7-9-157,0 0 0,0 0 0,0 0 0,0 0 0,0 0 0,0 0 0,0 0-1,0 0 1,0-1 0,0 1 0,0 0 0,0 0 0,0 0 0,0 0-1,0 0 1,0 0 0,0 0 0,0 0 0,0 0 0,-1 0 0,1 0 0,0 0-1,0-1 1,0 1 0,0 0 0,0 0 0,0 0 0,0 0 0,0 0-1,0 0 1,-1 0 0,1 0 0,0 0 0,0 0 0,0 0 0,0 0 0,0 0-1,0 0 1,0 0 0,0 0 0,-1 0 0,1 0 0,0 0 0,0 0-1,0 0 1,0 0 0,0 1 0,0-1 0,0 0 0,0 0 0,0 0-1,-1 0 1,1 0 0,0 0 0,0 0 0,0 0 0,0 0 0,0 0 0,0 0-1,0 1 1,0-1 0,0 0 0,0 0 0,0 0 0,0 0 0,0 0-1,0 0 1,0 0 0,3-4-1310</inkml:trace>
</inkml:ink>
</file>

<file path=ppt/ink/ink3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6:42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19 863 2976,'-18'2'6672,"18"-5"-6206,0-1 0,0 1 0,1-1 0,0 0 0,0 1 0,0-1 0,0 1 0,0 0 0,0-1 0,1 1 0,0 0 0,2-3 0,2-3-372,1 0 0,14-12-1,-7 7 453,165-158 351,-65 64 19,-111 106-909,1-3-34,0 1 0,1 0 1,-1 0-1,1 1 1,0-1-1,6-2 1,-10 5 22,-1 1-1,1 0 1,-1 0 0,1 0 0,-1 0 0,1-1 0,-1 1 0,1 0 0,-1 0 0,1 0 0,-1 0-1,1 0 1,0 0 0,-1 0 0,1 1 0,-1-1 0,1 0 0,-1 0 0,1 0 0,-1 0 0,1 1-1,-1-1 1,1 0 0,-1 1 0,0-1 0,1 0 0,-1 1 0,1 0 0,0 0 5,0 1-1,0 0 1,0 0 0,-1 0 0,1 0 0,-1 0-1,1 0 1,-1 0 0,0 0 0,0 0 0,0 0-1,0 3 1,0 15 12,-1 0 1,-1 0-1,-1-1 0,0 1 1,-2 0-1,0-1 0,-1 0 1,-1 0-1,-1-1 0,-1 0 1,-10 17-1,-24 29 360,42-63-345,1-1-1,-1 1 0,1-1 0,-1 1 0,1-1 0,-1 1 1,1 0-1,0-1 0,-1 1 0,1 0 0,0-1 0,-1 1 1,1 0-1,0-1 0,0 1 0,0 0 0,0 0 0,0-1 1,0 1-1,0 1 0,0-2-8,1 1 0,-1-1 1,1 0-1,-1 0 0,1 0 0,-1 0 0,1 0 1,-1 0-1,1 0 0,-1 0 0,1 0 0,-1 0 1,1 0-1,-1 0 0,1 0 0,-1 0 1,1 0-1,-1-1 0,1 1 0,0-1 0,32-15 328,-32 15-345,11-7 63,0 0 0,0-1 0,-1 0 0,18-20 0,35-49-140,-53 64 44,8-12 4,-6 9-21,29-32 0,-40 47 30,0 1 0,0-1-1,0 0 1,1 1 0,-1-1 0,5-1-1,-6 3 11,-1-1 0,1 1 0,0 0 0,-1 0-1,1 0 1,0-1 0,-1 1 0,1 0-1,0 0 1,-1 0 0,1 0 0,0 0-1,0 0 1,-1 0 0,1 1 0,0-1-1,-1 0 1,1 0 0,-1 0 0,1 1-1,0-1 1,-1 0 0,1 1 0,-1-1-1,1 1 1,0-1 0,-1 0 0,1 1 0,-1-1-1,0 1 1,1-1 0,-1 1 0,1 0-1,0 0 1,1 4 20,-1 0-1,1 0 1,-1 0 0,0 1 0,0-1-1,0 0 1,-1 1 0,0-1-1,0 9 1,-2 5-57,-5 26 0,-10 22 29,-5 28 352,22-95-329,0 1 0,0 0 1,-1-1-1,1 1 1,0 0-1,0-1 0,0 1 1,0 0-1,0-1 0,0 1 1,0 0-1,0-1 1,0 1-1,0 0 0,0-1 1,1 1-1,-1 0 0,0-1 1,0 1-1,1-1 1,-1 1-1,0 0 0,2 0 1,-1-1 13,0 1 0,1-1 0,-1 0 1,0 0-1,1 0 0,-1 0 1,0-1-1,0 1 0,1 0 0,-1-1 1,0 1-1,0 0 0,2-2 0,13-4 96,0-1-1,0 0 0,-1-1 0,0-1 0,13-11 0,66-58-77,-75 61-12,20-22-9,-27 27-111,0 0 0,15-12 0,-27 24 85,1-1 1,-1 1-1,0 0 1,1-1 0,-1 1-1,1 0 1,-1-1-1,1 1 1,-1 0 0,1 0-1,-1-1 1,1 1-1,-1 0 1,1 0-1,-1 0 1,1 0 0,-1 0-1,1 0 1,-1 0-1,1 0 1,-1 0 0,1 0-1,-1 0 1,1 0-1,-1 0 1,1 0-1,-1 0 1,1 0 0,0 1-1,-1 0-1,1-1 0,-1 1 0,1 0 0,-1 0 0,1-1 0,-1 1 0,0 0-1,0 0 1,1 0 0,-1 0 0,0 0 0,0-1 0,0 1 0,0 0 0,0 2 0,-1 6-37,0 1 0,-3 13 0,3-19 34,-22 95 87,23-97-60,-1 1 0,1-1 0,0 1 0,0-1 0,-1 1 0,2-1 0,-1 1 0,0-1 0,0 0 0,1 1 0,0-1 0,-1 1 0,1-1 0,0 0 0,2 4 0,-2-4 14,0-1-1,0 0 1,0 0 0,0 0-1,0 0 1,0 0-1,0 0 1,0 0 0,1 0-1,-1 0 1,0-1 0,0 1-1,1 0 1,-1-1 0,1 1-1,-1-1 1,0 0 0,1 1-1,-1-1 1,1 0 0,-1 0-1,1 0 1,-1 0-1,1 0 1,-1 0 0,3-1-1,2 0 23,0-1-1,0 0 1,0 0-1,-1 0 1,1-1-1,-1 0 1,0 0-1,1 0 1,-1-1-1,-1 0 1,1 0-1,8-9 1,1-3-14,-2-1 0,16-26 0,-21 31-26,19-36-3,-18 33-25,0-1 0,12-16 0,-20 32 3,0 0 0,1-1 0,-1 1 0,0-1 0,0 1 0,0 0 0,1-1 0,-1 1 0,0 0 0,1-1 0,-1 1-1,0 0 1,1-1 0,-1 1 0,0 0 0,1 0 0,-1 0 0,1-1 0,-1 1 0,1 0 0,-1 0 0,0 0 0,1 0 0,-1 0 0,1 0-1,0 0 1,-1 0 3,1 0-1,-1 1 0,0-1 0,1 1 1,-1-1-1,0 1 0,1 0 1,-1-1-1,0 1 0,0-1 0,0 1 1,0-1-1,0 1 0,0 0 1,1-1-1,-1 1 0,-1 0 0,-1 36-107,1-30 115,0 6 2,-2 26 5,2 42 1,0-79 4,1 0-1,0 0 1,1 0-1,-1 0 1,0-1-1,1 1 1,-1 0-1,1 0 1,-1 0-1,1 0 1,0-1-1,0 1 1,0 0-1,0 0 1,0-1-1,0 1 1,0-1 0,0 1-1,1-1 1,-1 0-1,1 1 1,-1-1-1,1 0 1,-1 0-1,1 0 1,0 0-1,0 0 1,-1 0-1,1-1 1,0 1-1,0-1 1,0 1-1,3 0 1,16-1 55,-1-1 0,0-1 0,0-1 0,0 0 0,22-7 1,-36 8-64,32-8 17,-1-3 1,0-1-1,-1-1 1,-1-2-1,0-2 1,48-34-1,-83 52-17,9-5-9,0 0 0,0 0-1,10-4 1,-19 10 5,1 0 0,-1 0 0,0 0 0,0 0 0,0 0-1,0 0 1,0 0 0,0-1 0,0 1 0,1 0 0,-1 0 0,0 0 0,0 0 0,0 0 0,0 0-1,0 0 1,0 0 0,1 0 0,-1 0 0,0 0 0,0 0 0,0 0 0,0 0 0,1 0 0,-1 0 0,0 0-1,0 0 1,0 0 0,0 0 0,0 0 0,1 0 0,-1 0 0,0 0 0,0 0 0,0 0 0,0 0 0,0 0-1,0 0 1,1 1 0,-1-1 0,0 0 0,0 0 0,0 0 0,0 0 0,0 0 0,0 0 0,0 0-1,0 1 1,1-1 0,-1 0 0,0 0 0,0 0 0,0 0 0,0 0 0,0 1 0,0-1 0,0 0 0,0 0-1,0 0 1,0 0 0,0 0 0,0 1 0,-4 8 62,3-8-55,-7 16-92,-1 0 0,-21 28 0,20-31 96,0 0-1,0 1 1,-10 25 0,19-39-1,0 0 1,1 0-1,-1 0 1,1 0 0,-1 0-1,1 0 1,0 1 0,0-1-1,-1 0 1,1 0-1,0 0 1,0 0 0,0 0-1,0 1 1,0-1-1,0 0 1,1 0 0,-1 0-1,0 0 1,0 0-1,1 0 1,-1 0 0,1 0-1,-1 0 1,1 0-1,0 0 1,-1 0 0,1 0-1,0 0 1,-1 0-1,1 0 1,0 0 0,0-1-1,0 1 1,0 0 0,0-1-1,0 1 1,0-1-1,0 1 1,0-1 0,0 1-1,2-1 1,1 1 24,0 0 0,0 0 0,0-1 0,1 1 0,-1-1 0,0 0 0,0-1 0,0 1 0,1-1 0,-1 0 0,5-1 0,17-9 13,0-1 1,41-25-1,-34 16-24,49-42 1,-73 55-19,36-31 75,-1-1 1,-2-2-1,46-61 1,-63 69-54,-2 0 1,-1-2 0,-2-1 0,-1 0 0,19-59-1,-31 76 20,0 2-79,0 0 1,-2-1-1,-1 0 0,0 0 0,2-26 0,-6 44 28,0 1-1,0 0 1,0-1 0,0 1-1,0-1 1,0 1 0,0-1-1,0 1 1,0 0 0,0-1-1,0 1 1,0-1 0,0 1 0,0-1-1,0 1 1,-1 0 0,1-1-1,0 1 1,0-1 0,0 1-1,-1 0 1,1-1 0,0 1-1,0 0 1,-1-1 0,1 1-1,0 0 1,-1-1 0,1 1-1,0 0 1,-1 0 0,0-1-1,1 1-9,-1 1 0,0-1 0,0 0 0,0 1 0,1-1 0,-1 0 0,0 1 0,0-1 0,1 1 0,-1 0 0,0-1 0,1 1 0,-1-1-1,0 2 1,-20 30-301,-6 21 159,3 1 0,-21 74 1,35-96 173,3 1 0,0-1 1,3 2-1,0-1 1,2 50-1,3-72 14,0 1 1,0 0-1,1 0 0,1-1 1,0 1-1,1-1 1,0 0-1,0 0 0,12 19 1,-13-26-14,-1 0 1,1 0 0,0 0 0,1-1-1,-1 1 1,0-1 0,1 0 0,0 0 0,0 0-1,0 0 1,0-1 0,0 1 0,0-1 0,1 0-1,-1 0 1,1-1 0,0 0 0,-1 1-1,1-1 1,0-1 0,0 1 0,-1-1 0,1 0-1,0 0 1,0 0 0,7-2 0,-1 0 46,1-1 0,-1-1 0,0 0 0,0 0 0,0-1 0,0-1 0,-1 1 0,0-2 0,0 0 0,0 0 0,-1 0-1,15-17 1,-11 10-60,-2-1-1,0 0 0,0 0 1,-2-1-1,0 0 0,0-1 1,8-27-1,-14 36 0,-1 1 1,0 0-1,-1-1 1,1 0-1,-2 1 1,1-1-1,-1 0 0,0 1 1,0-1-1,-4-14 1,4 20-15,0 1 1,-1-1 0,1 1 0,-1-1 0,1 1 0,-1 0-1,0-1 1,0 1 0,1 0 0,-1-1 0,0 1-1,0 0 1,0 0 0,0 0 0,-1 0 0,1 0-1,0 0 1,0 0 0,-1 0 0,1 1 0,-2-2 0,1 2-9,0-1 0,0 1 0,0 0 0,0 0 1,0 0-1,0 0 0,0 0 0,0 0 1,0 0-1,0 1 0,0-1 0,0 1 1,-4 1-1,0 1-14,0 0 0,0 0 0,0 1 0,0 0 0,1 0 0,-1 1 0,-8 9 0,5-2 9,1 1-1,0 0 1,1 0-1,0 1 1,1 0-1,1 0 1,0 0 0,1 1-1,0 0 1,1-1-1,1 1 1,-1 29-1,4-38 34,-1-1-1,0 1 1,1 0-1,0 0 1,0 0-1,1 0 1,0-1-1,0 1 1,0-1-1,5 9 1,-5-11 12,0-1 0,0 1 0,0-1 0,0 1 0,0-1 0,0 0 0,0 0 0,1 0 1,-1 0-1,1-1 0,0 1 0,-1-1 0,1 1 0,0-1 0,0 0 0,0 0 0,0 0 0,0-1 0,0 1 0,0-1 0,0 1 0,4-1 0,6-1-7,1 0-1,-1-1 0,1-1 0,-1 0 0,24-10 1,61-32 63,-69 30 22,-7 5-80,-1-2-1,0-1 1,0 0 0,20-18-1,-22 13 26,0-1 0,-2-1-1,25-34 1,-37 47-23,-4 6-23,0 0 0,-1 1-1,1-1 1,0 0 0,-1 0 0,1 0 0,-1 0 0,1 0 0,-1 0 0,0 0 0,1 0 0,-1 0 0,0 0 0,0 0 0,0-1 0,0-1 0,0 3 0,0 0 0,0 0 0,0 0 0,0 0 0,0 0 0,0 0 0,0 0 0,0 0 0,0 0 0,0 0 0,0 0 1,-1 0-1,1-1 0,0 1 0,0 0 0,0 0 0,0 0 0,0 0 0,0 0 0,0 0 0,0 0 0,-1 0 0,1 0 0,0 0 0,0 0 0,0 0 0,0 0 0,0 0 0,0 0 0,0 0 0,-1 0 0,1 0 1,0 0-1,0 1 0,0-1 0,0 0 0,0 0 0,0 0 0,0 0 0,0 0 0,0 0 0,0 0 0,0 0 0,-1 0 0,1 0 0,0 0 0,0 0 0,0 1 0,0-1 0,0 0 0,0 0 0,0 0 0,0 0 0,0 0 1,0 0-1,0 1 0,-5 3-85,-6 13 56,0 0-1,2 0 1,-15 34 0,13-25-10,-22 38 147,20-42-51,1 1 0,-14 40 0,26-60-36,-1 0 1,0-1-1,1 1 1,0 0-1,0 0 0,0-1 1,0 1-1,0 4 1,1-6-9,-1 0 0,0 0 1,0 0-1,0 0 0,1 0 0,-1-1 1,0 1-1,1 0 0,-1 0 1,1 0-1,-1-1 0,1 1 1,-1 0-1,1-1 0,-1 1 0,1 0 1,0-1-1,-1 1 0,1-1 1,0 1-1,0-1 0,-1 1 1,1-1-1,0 1 0,0-1 0,0 0 1,0 0-1,-1 1 0,2-1 1,1 0 35,0 0 0,1 0 0,-1 0 0,0 0-1,0-1 1,0 0 0,0 1 0,0-1 0,0 0 0,0 0 0,-1-1 0,1 1 0,0 0 0,0-1 0,4-3 0,1-2-26,0-1 1,-1 1-1,8-11 0,-8 10-26,140-198 55,-109 147-146,-30 49-67,-10 16-49,-2 8 164,0 2-21,-5 18-54,2 0-1,-4 46 1,11-74 141,0-1-1,0 1 1,1-1 0,-1 1-1,1-1 1,1 1 0,-1-1-1,1 1 1,0-1-1,0 0 1,0 0 0,6 9-1,-6-12 2,-1 0-1,1 1 1,0-1-1,0 0 0,1 0 1,-1 0-1,0 0 0,1-1 1,-1 1-1,1 0 0,0-1 1,-1 0-1,1 0 1,0 0-1,0 0 0,0 0 1,-1 0-1,1-1 0,0 1 1,0-1-1,0 0 0,0 0 1,0 0-1,5-1 1,0 0 49,-1-2 1,1 1-1,0-1 1,0 0-1,-1 0 1,0-1 0,10-6-1,-2 0 21,-1-1 1,17-15-1,-6 0-64,-1-2 0,-2 0-1,-1-1 1,19-35 0,-24 39-132,40-75-276,-56 100 376,0 1 1,0-1 0,0 0 0,0 0 0,0 0-1,0 0 1,0 0 0,0 0 0,0 1 0,0-1 0,0 0-1,0 0 1,0 0 0,0 0 0,0 0 0,0 0-1,0 0 1,0 1 0,0-1 0,0 0 0,0 0 0,0 0-1,1 0 1,-1 0 0,0 0 0,0 0 0,0 0-1,0 0 1,0 0 0,0 0 0,0 0 0,0 0-1,1 1 1,-1-1 0,0 0 0,0 0 0,0 0 0,0 0-1,0 0 1,0 0 0,1 0 0,-1 0 0,0 0-1,0 0 1,0 0 0,0 0 0,0-1 0,0 1 0,0 0-1,1 0 1,-1 0 0,0 0 0,0 0 0,0 0-1,0 0 1,0 0 0,0 0 0,0 0 0,0 0-1,0 0 1,1-1 0,1 22 7,-3 27 184,1-43-206,-8 101-41,8-99 64,-1 0 0,-1 1 0,1-1 0,-1 0 0,-1 0 0,-3 9 0,-3 8-56,7-19 59,0 1 0,-1-1 1,1 0-1,-1 0 0,-1 0 0,1 0 1,-1 0-1,0-1 0,0 1 0,0-1 0,0 0 1,-1-1-1,-6 5 0,3-3 24,-1 1 0,0-2 1,0 1-1,0-1 0,-1-1 0,-19 5 0,26-7 0,0 0-1,-1-1 1,1 0-1,0 1 1,-1-1 0,1 0-1,-1 0 1,1-1-1,-1 1 1,1-1 0,0 0-1,-1 0 1,1 0-1,0 0 1,0 0 0,-3-3-1,3 2-36,-3-5 77,6 7-65,1-1-1,-1 1 1,0-1-1,1 1 1,-1-1-1,0 1 1,1-1 0,-1 1-1,1-1 1,-1 1-1,1 0 1,-1-1-1,1 1 1,-1 0-1,1-1 1,-1 1-1,1 0 1,-1 0-1,1-1 1,0 1-1,8-3-55,-1 0-1,0 1 0,1 0 1,-1 1-1,11-1 0,44-1 211,-41 4-147,0 0 0,0 1 0,37 9 0,-5 5-3997,-52-15 3476,0-1 0,0 1 0,0-1 0,-1 0 0,1 1 0,0-1 0,0 0 0,0-1 0,0 1 0,0 0 0,0 0 0,0-1 0,-1 1 0,1-1 0,0 1 0,0-1 0,0 0 0,-1 0 0,3-1 0,0 0-644,27-11-4125</inkml:trace>
</inkml:ink>
</file>

<file path=ppt/ink/ink3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6:50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 19 2144,'0'-18'12842,"0"19"-12591,-5 4 37,-21 59 608,-22 70 48,38-103-665,-33 124 604,27-75 227,14-75-312,-1-6-230,-3-6-521,3 5-62,-1-1-1,0 1 1,0 0-1,0 0 1,0 1-1,0-1 1,0 1 0,0 0-1,0 0 1,-1 0-1,1 0 1,0 1-1,-1 0 1,1 0 0,-1 0-1,1 0 1,-8 2-1,-4 2-10,-1 1-1,1 0 0,-19 10 1,13-6-27,12-4 75,0 0 1,0 1 0,0 0-1,1 1 1,0 0 0,0 0-1,-8 10 1,48-26 697,53-12-163,80-18-533,-110 30 55,0 2-1,59 0 0,-109 7-79,-1 0-1,1 0 1,-1-1-1,1 1 1,-1-1 0,6-1-1,-8 1-173,0 1 0,-1 0 0,1-1 0,0 1 0,0-1 0,0 1 0,-1-1 0,1 0 0,0 1-1,-1-1 1,1 0 0,-1 1 0,1-1 0,-1 0 0,1 0 0,-1 0 0,1 0 0,-1 1 0,0-1 0,1 0 0,-1 0 0,0 0 0,0 0-1,0 0 1,0 0 0,0 0 0,0-1 0,-6-64-9515,5 41 7114</inkml:trace>
</inkml:ink>
</file>

<file path=ppt/ink/ink3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6:50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81 4480,'-9'-1'538,"7"1"-404,1 0-1,-1 0 0,1-1 1,-1 1-1,0-1 0,1 1 1,-1-1-1,1 1 0,-1-1 1,-1-1-1,3 2-98,-1 0-1,1 0 1,0-1-1,0 1 1,0 0-1,0 0 1,0 0-1,0 0 1,-1 0 0,1 0-1,0-1 1,0 1-1,0 0 1,0 0-1,0 0 1,0 0-1,0 0 1,0 0-1,0-1 1,0 1 0,0 0-1,0 0 1,0 0-1,0 0 1,0-1-1,0 1 1,0 0-1,0 0 1,0 0-1,0 0 1,0 0 0,0-1-1,0 1 1,0 0-1,0 0 1,0 0-1,0 0 1,0 0-1,1-1 1,6-5 1279,11-4 535,-18 10-1829,22-9 853,0 1 0,1 2 1,0 0-1,29-3 0,-28 5-567,15-1-294,-1 2 0,1 1-1,-1 3 1,57 7 0,-79-7-2209,0-1 581</inkml:trace>
</inkml:ink>
</file>

<file path=ppt/ink/ink3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6:50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6976,'-3'27'3168,"-1"-12"-2752,-1-5 1248,10 0-992,-10 0 64,5 4-416,-4-4 128,4 0-256,-3-2 32,6-1-128</inkml:trace>
</inkml:ink>
</file>

<file path=ppt/ink/ink3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6:51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45 3808,'0'0'1227,"12"-3"2031,-12 3-3132,1-1 0,0 1 0,-1 0 0,1-1 0,0 1 0,-1 0 0,1-1 0,0 1 0,-1-1 1,1 1-1,-1-1 0,1 1 0,-1-1 0,1 0 0,-1 1 0,1-1 0,-1 1 0,0-1 0,1 0 0,-1 0 0,0 1 0,0-1 0,1 0 0,-1 1 0,0-1 0,0 0 0,0 0 0,0 1 0,0-1 0,0 0 0,0 0 0,0 1 0,0-1 1,0 0-1,-1 0 0,1 1 0,-1-2 0,1 0-49,-1 1 1,0 0 0,0 0-1,0 0 1,0 0 0,0 0 0,0 0-1,0 0 1,0 0 0,0 0-1,-1 1 1,1-1 0,0 0-1,-1 1 1,1-1 0,0 1-1,-1-1 1,1 1 0,-1 0 0,-1-1-1,-4 1-11,0 0 0,-1 0 0,1 0-1,-1 1 1,1 0 0,0 1 0,0 0 0,0 0 0,0 0-1,0 1 1,0 0 0,0 0 0,1 1 0,0 0-1,-1 0 1,1 1 0,1-1 0,-1 1 0,1 0 0,0 1-1,0-1 1,-7 12 0,7-10 30,0 1 0,0 0-1,1 0 1,0 0 0,1 1 0,0-1-1,0 1 1,1 0 0,0 0 0,0 0-1,1 0 1,0 0 0,1 0 0,0 0-1,1 0 1,-1 0 0,2 0 0,1 9-1,2-6 9,-1 0-1,1-1 1,1 1-1,0-1 1,1-1-1,0 1 1,1-1-1,0-1 1,0 1-1,1-1 1,0-1-1,1 0 0,0 0 1,11 7-1,-19-14-266,0 0-1,0 0 1,0 0-1,0 0 0,0 0 1,1-1-1,-1 1 1,0-1-1,0 1 1,1-1-1,-1 0 0,0 0 1,0 0-1,1 0 1,2-1-1,-1 0-947,-1 0 0,0 0-1,1 0 1,-1-1 0,0 0 0,0 1 0,0-1-1,4-4 1,9-4-2542</inkml:trace>
</inkml:ink>
</file>

<file path=ppt/ink/ink3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6:51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7040,'-4'30'3200,"-7"-8"-2752,6-9 800,5 1-768,-3 4 0,-1 2-288,4-3-2592,4 0 1312</inkml:trace>
</inkml:ink>
</file>

<file path=ppt/ink/ink3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6:55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7 787 3552,'0'0'1147,"-6"3"276,28-5 1931,-6 1-2164,-10 0-940,0-1 1,1 0-1,-1 0 0,0-1 0,0 0 0,0 0 0,-1-1 1,1 1-1,-1-1 0,1 0 0,5-7 0,1-1-47,-1 0 0,0-1 0,13-20 0,-20 27-190,0 0 1,-1-1 0,0 1 0,0-1 0,0 1 0,-1-1 0,0 0-1,-1 0 1,1 0 0,-1 0 0,-1 0 0,1-1 0,-1 1 0,0 0 0,-1 0-1,0 0 1,0 0 0,-1 0 0,-3-11 0,5 17-41,-1-1 1,0 0-1,0 1 0,0-1 1,0 1-1,0-1 0,0 1 1,0-1-1,-1 1 0,1 0 1,0 0-1,-1-1 1,1 1-1,-1 0 0,1 0 1,-1 1-1,1-1 0,-1 0 1,0 0-1,0 1 0,1-1 1,-1 1-1,0 0 0,0-1 1,-3 1-1,3 0 13,-1 0-1,1 1 1,0-1-1,-1 0 1,1 1-1,0 0 1,0 0-1,-1-1 1,1 1-1,0 1 1,0-1-1,0 0 1,0 0-1,0 1 1,0-1-1,1 1 1,-1 0-1,0-1 1,1 1-1,-3 4 1,-3 7 160,0 0 0,0 0 1,2 0-1,0 1 1,-5 18-1,5-8 118,0 0-1,-2 34 1,7-48-103,0 1 0,1-1 0,0 1 1,0-1-1,4 14 0,-3-18-92,0 1 0,0-1 1,1 0-1,-1 0 0,1-1 0,0 1 0,1-1 0,0 1 0,7 7 0,-9-11-29,0 0-1,1 0 0,0-1 1,-1 1-1,1-1 0,0 1 0,0-1 1,0 0-1,0 0 0,0 0 1,0-1-1,0 1 0,0-1 0,0 1 1,0-1-1,0 0 0,1 0 1,3-1-1,6-1 176,0-1 1,24-7-1,-36 10-205,14-6 62,-1 0 0,1-1 0,-1-1 0,-1 0-1,0 0 1,0-2 0,-1 1 0,21-22 0,-7 3 22,-1-1-1,31-46 1,-36 44-82,-2 0 0,-1-1 0,16-44 0,-19 39-13,-2 0 0,-2-1 0,-1 0 0,5-58 0,-13 88-3,2-24-78,-1 0 0,-1 0 1,-4-43-1,2 74 39,1-1 1,0 1-1,0-1 0,0 1 1,-1-1-1,1 1 1,-1-1-1,1 1 0,-1 0 1,0-1-1,0 1 0,1 0 1,-1-1-1,0 1 0,0 0 1,0 0-1,0 0 0,-2-2 1,2 3 26,1 0 0,-1-1 0,1 1 0,-1 0-1,1 0 1,-1 0 0,1 0 0,-1 0 0,1 0 0,-1 0 0,1 0 0,-1 0 0,0 0 0,1 0 0,0 1 0,-1-1 0,1 0 0,-1 0 0,1 0 0,-1 1 0,1-1 0,-1 1 0,-1 0-10,0 0 1,1 1-1,-1 0 1,1-1 0,-1 1-1,1 0 1,0 0-1,-1 2 1,-11 21-79,2 2 0,-15 51 0,11-31 75,4-14-4,2 1 0,1 0 1,2 0-1,1 0 0,1 1 0,2 34 0,3-43 167,1 0 0,9 41 0,-7-51-18,1 0-1,0-1 0,1 1 0,0-1 1,12 18-1,-15-27-43,1-1 1,0 0-1,0 0 1,0 0-1,0-1 1,1 0 0,0 1-1,0-2 1,5 5-1,-8-7-46,0 0 0,1 0 0,-1 0 0,0 0 1,0 0-1,0 0 0,1-1 0,-1 1 0,0-1 0,1 1 0,-1-1 0,0 0 0,1 0 0,-1 0 0,1 0 0,-1-1 0,0 1 0,1-1 1,-1 1-1,0-1 0,0 0 0,1 0 0,-1 0 0,0 0 0,0 0 0,4-3 0,1-3 28,1 0 1,-1-1-1,0 0 0,-1 0 0,0-1 0,8-12 1,24-58 45,-36 74-101,5-12 66,8-27 0,-13 38-92,-1 1 0,0-1 0,-1 1 1,1-1-1,-1 1 0,0-1 1,-1 1-1,1-1 0,-3-8 0,3 13 13,0 0 0,-1 0-1,1 0 1,0 0 0,-1-1 0,1 1-1,-1 0 1,1 0 0,-1 0-1,1 0 1,-1 0 0,0 1-1,0-1 1,1 0 0,-1 0 0,0 0-1,0 0 1,0 1 0,-2-2-1,2 2 2,1 0-1,-1-1 0,0 1 1,0 0-1,0 0 1,0 0-1,0 0 0,0 1 1,0-1-1,0 0 0,0 0 1,0 0-1,1 1 0,-1-1 1,0 0-1,0 1 0,0-1 1,0 1-1,0 0 1,-3 2-16,0 0 0,1 0 1,-1 1-1,1-1 1,0 1-1,0-1 1,1 1-1,-5 8 0,-1 4 1,2 0 0,0 1 0,0-1 0,-4 26 0,8-30 45,1-1-1,0 1 0,0 0 0,1-1 0,1 1 0,0 0 1,4 21-1,-4-30-6,0 1 0,0-1 0,1 1 1,-1-1-1,1 1 0,-1-1 0,1 0 0,0 0 0,0 0 1,1 0-1,-1 0 0,1-1 0,-1 1 0,1-1 1,4 4-1,-3-4 12,0 0 1,0-1 0,0 1-1,0-1 1,0 1 0,0-1-1,0-1 1,0 1 0,0 0-1,1-1 1,-1 0-1,0 0 1,7-1 0,7-2 63,0 0 1,-1-2-1,1 0 1,-1 0 0,0-2-1,0 0 1,20-12-1,-3-2-89,-2-1 0,39-33-1,-42 29 54,28-32-1,-44 44-46,16-21-206,-41 54 68,1 0 0,-18 41 0,26-53 133,-7 17-49,-7 28 1,15-45 71,0-1-1,1 1 1,0 0 0,0 0 0,1 0 0,0 0 0,0 0 0,0 0 0,3 10 0,-3-15-3,1 0 0,-1 0 0,1 0-1,0-1 1,0 1 0,0 0 0,0 0-1,0-1 1,0 1 0,1 0 0,-1-1-1,0 1 1,1-1 0,-1 1 0,1-1-1,-1 0 1,1 0 0,2 2 0,-2-3 0,-1 1 1,1-1-1,-1 1 1,1-1-1,0 0 1,-1 0-1,1 0 1,0 1-1,-1-2 1,1 1-1,-1 0 1,1 0-1,0 0 1,-1-1-1,1 1 1,-1-1-1,1 1 1,-1-1-1,1 0 1,-1 1-1,1-1 1,-1 0-1,0 0 1,3-2-1,3-4 60,1 0 0,-1-1 0,0 1 0,10-18-1,22-41 167,-35 58-226,63-105 81,-28 50-93,41-93 1,-28 16 79,-44 113-100,-1 0 1,-1-1-1,3-38 1,-9 63-9,0 0 1,1-1-1,-1 1 0,-1 0 0,1 0 1,0 0-1,-1-1 0,0 1 1,0 0-1,0 0 0,0 0 0,0 0 1,-3-5-1,3 7 11,1 1-1,-1-1 1,1 1 0,-1-1-1,1 1 1,-1-1 0,1 1 0,-1 0-1,1-1 1,-1 1 0,0 0-1,1-1 1,-1 1 0,0 0-1,1 0 1,-1 0 0,0 0-1,1-1 1,-1 1 0,0 0-1,1 0 1,-1 0 0,0 0 0,0 1-1,1-1 1,-1 0 0,0 0-1,1 0 1,-1 1 0,0-1-1,1 0 1,-1 0 0,1 1-1,-1-1 1,0 1 0,1-1-1,-2 1 1,-1 2-38,-1 0-1,0 1 1,1-1-1,-6 8 1,-7 11-35,2 0 1,0 1 0,-13 31-1,-25 80 76,39-92 43,2 0-1,2 0 0,2 1 1,1-1-1,2 2 0,3 57 0,2-87 99,0 0-1,5 25 1,-5-35-86,1 0 0,-1 0 0,0 0 0,1 0 0,0-1 1,0 1-1,0-1 0,0 1 0,0-1 0,1 0 0,0 0 0,-1 0 0,1 0 0,4 3 0,-5-5-25,0 0-1,0 0 1,-1 0-1,1-1 1,0 1-1,0 0 1,0-1-1,0 1 1,0-1-1,0 0 1,0 0-1,0 0 1,0 0-1,0 0 0,0 0 1,0 0-1,0-1 1,0 1-1,0-1 1,0 1-1,0-1 1,0 0-1,0 0 1,0 1-1,2-3 1,3-2 24,0 1 0,-1-1 0,0-1 0,11-11 1,30-39 103,42-63 0,-44 55-157,-38 50-201,-12 23-144,-5 13 371,5-10-34,-1 0 1,2 1 0,0-1 0,0 1 0,1 0 0,-3 23 0,6-27 36,0-1-1,0 1 0,1 0 1,0-1-1,1 1 1,0-1-1,0 1 1,5 11-1,-6-18-3,0 1-1,0-1 0,0 1 0,1-1 0,-1 0 0,1 0 1,-1 0-1,1 0 0,0 0 0,0 0 0,0 0 0,0 0 1,0-1-1,0 1 0,1-1 0,-1 0 0,0 1 0,1-1 0,-1 0 1,1 0-1,-1-1 0,1 1 0,0 0 0,-1-1 0,1 0 1,0 0-1,-1 1 0,1-2 0,0 1 0,5-1 0,-1-1 17,0 0-1,0 0 0,0-1 0,0 0 0,0-1 1,0 1-1,-1-1 0,1-1 0,-1 1 1,0-1-1,-1 0 0,8-8 0,6-9-4,31-44 1,-42 54 34,2 1-55,-9 10-24,0 0 0,1 0 0,-1-1 1,0 1-1,0-1 0,0 1 0,0 0 1,0-1-1,1-2 0,-8 42-262,3-25 247,1 0 0,0 1-1,1-1 1,0 1 0,1 0 0,0-1-1,1 1 1,4 15 0,-5-28 44,0 1 1,1 0-1,-1 0 1,0-1-1,1 1 1,0-1-1,-1 1 1,1 0-1,0-1 1,0 1-1,0-1 1,0 0-1,0 1 1,0-1-1,0 0 1,1 0-1,-1 1 1,0-1-1,1 0 1,-1 0-1,1 0 0,-1-1 1,1 1-1,-1 0 1,1-1-1,-1 1 1,1-1-1,0 1 1,0-1-1,-1 0 1,1 1-1,0-1 1,-1 0-1,1 0 1,0 0-1,0-1 1,-1 1-1,1 0 1,0-1-1,-1 1 1,1-1-1,0 1 0,-1-1 1,1 0-1,-1 0 1,1 0-1,-1 0 1,2-1-1,2-2 14,-1 0 0,1-1 0,-1 0 0,0 1 0,-1-1 0,1-1 0,-1 1 1,0-1-1,0 1 0,-1-1 0,0 0 0,0 0 0,0 0 0,0 0 0,0-11 0,0 5-48,-2 0 1,0 0 0,0 1-1,-1-1 1,0 0-1,-1 1 1,-6-19 0,7 27 1,0 0 0,0 0 0,0 0 0,-1 1 1,1-1-1,-1 0 0,0 1 0,0 0 1,0-1-1,0 1 0,0 0 0,-5-3 0,6 4 18,0 0-1,0 0 1,0 1-1,-1-1 0,1 0 1,0 1-1,0 0 0,-1-1 1,1 1-1,0 0 1,0-1-1,-1 1 0,1 0 1,-1 0-1,1 0 0,0 0 1,-1 0-1,1 0 1,0 1-1,0-1 0,-1 0 1,1 1-1,0-1 0,-1 1 1,1-1-1,0 1 0,0 0 1,0-1-1,0 1 1,-2 1-1,3-2 1,0 0-1,0 0 1,0 0-1,0 0 1,-1 0 0,1 1-1,0-1 1,0 0-1,0 0 1,0 0 0,0 0-1,0 0 1,0 0-1,0 0 1,-1 0 0,1 0-1,0 0 1,0 0 0,0 1-1,0-1 1,0 0-1,0 0 1,0 0 0,0 0-1,0 0 1,0 0-1,0 1 1,0-1 0,0 0-1,0 0 1,0 0-1,0 0 1,0 0 0,0 0-1,0 1 1,0-1 0,0 0-1,0 0 1,0 0-1,0 0 1,0 0 0,0 0-1,0 1 1,0-1-1,0 0 1,0 0 0,0 0-1,0 0 1,0 0-1,0 0 1,0 0 0,1 0-1,-1 1 1,0-1-1,0 0 1,0 0 0,0 0-1,0 0 1,0 0 0,0 0-1,1 0 1,-1 0-1,0 0 1,0 0 0,0 0-1,0 0 1,17 0 32,27-6 24,-39 5-70,63-13-89,-36 7 73,0 1 1,61-3-1,-90 9 17,0 0 0,0 0-1,-1 0 1,1 1 0,0-1 0,-1 1 0,1-1-1,0 1 1,-1 0 0,1 0 0,-1 0 0,1 0-1,-1 1 1,0-1 0,1 1 0,-1-1-1,0 1 1,0 0 0,0 0 0,0 0 0,0 0-1,-1 0 1,3 3 0,-2 0 11,0-1 1,0 1-1,-1 0 1,1 0-1,-1 0 1,0 0-1,-1 0 0,1 0 1,-1 0-1,0 0 1,-1 9-1,-3 69 359,19-103 171,4-12-337,-5 9-243,12-26-1,-23 44 35,0-1 1,0 1-1,0 0 1,1 0-1,-1 1 0,6-6 1,-3 2-85,-3 3-237,1 11 257,-2 5 92,-1 1-1,0-1 1,0 12 0,-1-9 0,0 1 1,4 15-1,-4-27 4,1 1 1,0-1-1,0 1 0,1 0 1,-1-1-1,1 0 0,-1 1 1,1-1-1,0 0 0,0 0 1,1 0-1,4 5 0,-7-8-10,1 1-1,0-1 0,-1 1 1,1-1-1,0 1 1,-1-1-1,1 1 1,0-1-1,0 0 0,0 1 1,-1-1-1,1 0 1,0 0-1,0 0 0,0 0 1,0 0-1,-1 0 1,1 0-1,0 0 0,0 0 1,0 0-1,0 0 1,-1 0-1,3-1 0,-1 0 2,0 0 0,0 0-1,0 0 1,0-1 0,0 1 0,0-1-1,-1 1 1,1-1 0,1-2-1,6-7 50,-2 0 0,11-19 0,-12 19 47,5-7-84,1 0-1,0 1 1,1 1 0,1 0 0,1 0 0,32-25-1,-29 25-202,-18 16 181,0 0 1,1 0-1,-1 0 1,0 0-1,0 0 1,0 0 0,0 0-1,0-1 1,0 1-1,0 0 1,0 0-1,0 0 1,1 0 0,-1 0-1,0 0 1,0 0-1,0 0 1,0 0-1,0 0 1,0 0 0,0 0-1,1 0 1,-1 0-1,0 0 1,0 0-1,0 0 1,0 0 0,0 0-1,0 0 1,0 0-1,1 0 1,-1 0 0,0 0-1,0 0 1,0 1-1,0-1 1,0 0-1,0 0 1,0 0 0,0 0-1,0 0 1,0 0-1,1 0 1,-1 0-1,0 0 1,0 0 0,0 1-1,0-1 1,0 0-1,0 0 1,0 0-1,0 0 1,0 0 0,0 0-1,0 0 1,0 0-1,0 1 1,0-1-1,0 0 1,0 0 0,0 0-1,0 0 1,0 0-1,0 0 1,0 0-1,0 1 1,0-1 0,-3 7 22,3-7-23,-8 22-124,-8 36 1,6-22 129,-2 8 53,-2 7 216,-2-1 0,-27 57 0,43-107-264,0 1 0,0-1 0,0 0 0,0 0 1,0 0-1,0 0 0,0 0 0,0 0 1,0 1-1,0-1 0,0 0 0,0 0 0,0 0 1,-1 0-1,1 0 0,0 0 0,0 0 1,0 0-1,0 0 0,0 1 0,0-1 0,0 0 1,0 0-1,0 0 0,-1 0 0,1 0 1,0 0-1,0 0 0,0 0 0,0 0 0,0 0 1,0 0-1,0 0 0,0 0 0,-1 0 1,1 0-1,0 0 0,0 0 0,0 0 1,0 0-1,0 0 0,0 0 0,-1 0 0,1 0 1,0 0-1,0 0 0,0 0 0,0 0 1,0 0-1,0 0 0,0 0 0,0 0 0,-1-1 1,1 1-1,0 0 0,0 0 0,0 0 1,0 0-1,0 0 0,0 0 0,0 0 0,0 0 1,0 0-1,0-1 0,0 1 0,0 0 1,0 0-1,0 0 0,0 0 0,-4-16 222,0-21-75,4 23-140,1-1 1,4-20 0,-4 30-25,0 0 0,0 0 0,1-1 0,0 1 0,0 0 0,0 1 0,1-1 0,-1 0 0,1 1 0,4-6 0,-6 9 12,1 0 0,-1 0 0,0 0 0,1 0 0,-1 0 0,1 0 0,-1 0 0,1 0 0,0 1 1,-1-1-1,1 1 0,0-1 0,-1 1 0,1 0 0,2-1 0,0 1-12,1 0 0,-1 0 0,0 1-1,1-1 1,7 3 0,2 1-75,0 2-1,20 9 0,7 5 162,55 18 0,-92-36-416,-1-1 1,1-1 0,0 1-1,0 0 1,7-1 0,-8 0-268,0 0 1,0-1 0,0 1 0,0-1 0,-1 1-1,1-1 1,0 0 0,0 0 0,-1-1-1,1 1 1,0 0 0,3-4 0,10-6-2198</inkml:trace>
</inkml:ink>
</file>

<file path=ppt/ink/ink3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6:55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47 5568,'-27'-12'2528,"19"1"-2208,8 4 2304,5 7-1504,6-7 608,5 4-1024,19-4 416,3 7-640,29 0-384,-1 7-96,11-1 191,-2 5-127,26-8-4351,-1 5 2303</inkml:trace>
</inkml:ink>
</file>

<file path=ppt/ink/ink3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7:01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74 3488,'-9'-8'1010,"-1"1"1,0 0-1,-16-9 1,2 1 1779,23 15-2599,0-1 0,0 0 1,0 1-1,0-1 0,0 1 1,0-1-1,0 1 0,0-1 1,0 1-1,-1 0 0,1 0 1,0-1-1,0 1 0,0 0 1,-3 0-1,5 6 179,0 0-1,0 0 1,0 0 0,1-1 0,2 9 0,2-2-32,-1 1 0,2-1 0,14 22 0,31 32 76,-35-45-239,3 4-144,1 0 155,-1 1-1,21 35 1,-37-52-127,1 0 1,-1-1-1,0 1 0,-1 1 1,0-1-1,-1 0 0,0 1 1,0 0-1,-1-1 1,0 1-1,-1 0 0,-1 11 1,-1-3 30,-1 0 0,0 0 0,-12 32 0,11-40-38,0 0 1,-1-1-1,0 1 1,0-1-1,-1-1 0,0 1 1,-1-1-1,-8 8 1,11-12-25,0 0 0,0-1 0,-1 0 0,1 0 0,-1 0 0,0 0 0,1-1 1,-1 0-1,0 0 0,-1 0 0,1-1 0,0 0 0,0 0 0,-1 0 0,1 0 0,0-1 0,-1 0 1,1 0-1,-1-1 0,1 1 0,-7-2 0,3-1 18,0 0 0,0 0-1,0 0 1,0-1 0,1-1 0,-1 0 0,1 0-1,1 0 1,-1-1 0,1 0 0,-9-9 0,12 11-26,1 0 1,0 1 0,0-1 0,0-1-1,0 1 1,1 0 0,0-1 0,0 1-1,0-1 1,0 0 0,1 1-1,0-1 1,0 0 0,0 0 0,1 0-1,-1 0 1,1 0 0,0 0 0,1-7-1,1 6-27,-1 0 0,1 0 1,0 0-1,0 0 0,0 1 0,1-1 0,0 1 0,0-1 0,0 1 0,1 0 0,0 1 0,0-1 0,0 1 1,0-1-1,10-6 0,157-97 872,8-6-189,-122 70-638,-7 5-84,96-58 1,-103 73-3022,-3-1-5237,-25 17 5174</inkml:trace>
</inkml:ink>
</file>

<file path=ppt/ink/ink3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7:05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103 762 3968,'-3'-9'2595,"3"8"-1824,0 4 711,4-7 91,71-46 1445,52-31-1225,-119 80-2110,-7 7 180,-11 17 131,5-9-4,-33 85 76,-50 118-25,28-98 272,-28 63 681,63-132 287,25-48-701,1-4 172,0-1-230,9-14-195,0 1 0,19-23 0,12-17-193,89-161-1,-65 100-239,135-186-1,-189 289-17,23-22 0,-32 33 96,1 0-1,0 1 0,1-1 1,-1 1-1,0 0 1,0 0-1,1 0 0,0 0 1,-1 1-1,1-1 0,0 1 1,0 0-1,-1 0 0,6-1 1,-7 2 18,0 0 0,0 1 0,-1-1 0,1 0-1,0 0 1,-1 1 0,1-1 0,0 1 0,-1-1 0,1 1 0,-1 0 0,1 0 0,0 0 0,-1-1 0,0 2 0,1-1 0,-1 0 0,0 0 0,1 0 0,-1 0 0,0 1-1,0-1 1,0 1 0,0-1 0,0 1 0,-1-1 0,1 1 0,0-1 0,-1 1 0,1 0 0,-1-1 0,1 1 0,-1 3 0,1 0-7,-1 1 1,0-1-1,0 0 1,0 0-1,-1 1 1,0-1-1,0 0 1,0 0 0,-4 10-1,-6 6 101,-1-1 1,0 0-1,-2 0 0,-21 23 0,8-13 106,24-28-156,1 0 0,-1 0-1,1 0 1,-1-1 0,0 1-1,0 0 1,0-1-1,0 0 1,0 0 0,-3 1-1,5-2-33,-1 0-1,1 0 1,0 0-1,-1 0 0,1 0 1,0-1-1,-1 1 1,1 0-1,0-1 0,0 1 1,-1-1-1,1 0 1,0 1-1,0-1 1,0 0-1,0 0 0,0 1 1,0-1-1,0 0 1,0 0-1,0 0 0,0 0 1,0 0-1,1-1 1,-1 1-1,0 0 0,1 0 1,-1 0-1,1-1 1,-1 1-1,1 0 0,0 0 1,-1-1-1,1 1 1,0-2-1,13 9-367,-1-2 373,-1 1 0,0-1 0,1-1 0,0 0 0,0-1 0,0 0 0,16 0 0,5-1 140,45-6 1,-53 2-94,1 0 0,-1-2 0,0-1 0,48-19 1,-60 20-19,-1-1 1,0 0 0,-1-1-1,1 0 1,-1-1 0,-1 0 0,1-1-1,-1 0 1,-1-1 0,0 0-1,12-17 1,4-17-59,33-83-1,-47 101-6,12-29 7,73-165 128,-83 188-328,11-39 0,-34 88-133,-10 25-1,-37 151 332,7-21 127,-46 134 507,90-290 275,16-35-481,-6 12-342,8-11 2,0 0 0,1 1 0,15-16 0,-24 28-81,1 1-1,0 0 0,1 0 0,-1 0 0,1 0 0,6-2 0,-9 4-3,0 1-1,1 0 1,-1 0 0,1 0-1,0 0 1,-1 0-1,1 1 1,0 0 0,-1 0-1,1 0 1,7 1-1,-9-1 1,1 1-1,0 0 1,0 0-1,-1 0 1,1 0-1,-1 1 1,1-1-1,-1 1 1,1-1-1,-1 1 1,0 0-1,0 0 1,4 3-1,1 4 2,-1 0 1,8 13-1,3 4 91,-10-17-15,0 1-1,0-2 1,1 1 0,17 13-1,-22-20-35,0 0-1,0 0 1,0-1-1,0 1 1,1-1-1,-1 1 1,0-1-1,1 0 1,-1 0-1,1-1 1,-1 1-1,1-1 1,0 0 0,-1 0-1,1 0 1,-1 0-1,1-1 1,0 1-1,6-3 1,11-5 69,-1-1 0,0-1 0,0-1 0,-1-1 0,23-18 0,-36 26-93,0 0 0,0-1 1,0 1-1,-1-2 0,0 1 0,0 0 0,0-1 0,3-6 0,-8 12-1,1 0 0,-1 0 0,0-1-1,0 1 1,0 0 0,0 0 0,0 0 0,0 0 0,1-1-1,-1 1 1,0 0 0,0 0 0,0 0 0,0 0 0,0-1-1,0 1 1,0 0 0,0 0 0,0 0 0,0-1 0,0 1 0,0 0-1,0 0 1,0 0 0,0-1 0,0 1 0,0 0 0,0 0-1,0 0 1,0-1 0,0 1 0,0 0 0,-1 0 0,-5 3-158,-10 10 18,10-7 134,1 1-1,0-1 1,1 1-1,-1 1 1,1-1-1,1 0 0,-1 1 1,1 0-1,1 0 1,-3 11-1,3-13 23,1 1 1,1-1-1,-1 0 0,1 1 0,0-1 1,0 0-1,1 0 0,0 1 0,0-1 1,0 0-1,1 0 0,0 0 0,0 0 0,5 9 1,7 2 164,-13-17-159,-1 1-1,1-1 1,-1 1-1,1-1 1,0 1 0,0-1-1,-1 1 1,1-1-1,0 0 1,0 1-1,0-1 1,-1 0 0,1 0-1,0 0 1,0 1-1,0-1 1,0 0-1,-1 0 1,1 0 0,0 0-1,0-1 1,0 1-1,0 0 1,0 0-1,2-2 14,0 0 0,-1 0 0,1 0-1,-1-1 1,1 1 0,-1 0 0,0-1 0,0 0-1,0 1 1,0-1 0,-1 0 0,1 0 0,1-5-1,15-45 51,-17 51-75,4-14 54,-1 0 0,3-30 0,-6 42-71,-1-1-1,0 1 1,0 0-1,0-1 1,-1 1-1,1 0 1,-1 0-1,0-1 1,-1 1-1,1 0 1,0 0-1,-1 0 1,0 0-1,0 1 1,0-1-1,-4-4 1,5 7 1,0 0-1,0 0 1,0 0 0,0 1-1,0-1 1,0 0 0,0 1-1,0-1 1,0 1 0,-1-1-1,1 1 1,0 0 0,0-1-1,0 1 1,-1 0 0,1 0-1,0 0 1,0 0 0,-1 0-1,1 0 1,0 0 0,0 0-1,0 1 1,-1-1 0,1 0-1,0 1 1,-2 0 0,18 8-25,-8-8 18,-1 0 0,0 0-1,0-1 1,1 0-1,-1 0 1,0 0-1,9-2 1,43-12-67,-47 11 161,23-7 38,0-1 0,62-32-1,-77 33-92,-1-1-1,0-1 0,-1-1 1,0 0-1,-1-1 1,16-19-1,-12 10 6,-2-2 0,-1 0-1,0-1 1,21-48 0,-16 22-46,24-86 0,-43 129 10,-1-1 1,0 0-1,-1 1 0,1-18 0,-2 27 1,0-1 0,0 1 0,1-1 0,-1 1-1,0-1 1,0 1 0,0 0 0,-1-1 0,1 1-1,0-1 1,0 1 0,0-1 0,0 1 0,0-1-1,0 1 1,-1-1 0,1 1 0,0 0 0,0-1 0,-1 1-1,1-1 1,0 1 0,0 0 0,-1-1 0,0 1-1,1 0-1,-1 0-1,1 0 0,-1 0 0,1 0 0,-1 0 0,1 0 1,-1 0-1,1 1 0,-1-1 0,1 0 0,-1 0 0,1 1 1,-1-1-1,1 0 0,0 1 0,-1-1 0,1 0 0,-1 2 0,-17 22-348,16-23 334,-9 18 7,0 0-1,1 0 1,-12 35-1,-14 63 107,28-89-89,-12 47 17,-10 78 1,28-143 26,1 1 0,1 0 0,-1-1 1,2 1-1,-1 0 0,2-1 1,3 18-1,-4-25-15,-1-1 0,1 1 0,0-1 0,0 0 1,0 1-1,1-1 0,-1 0 0,1 0 0,-1 0 0,1 0 1,-1 0-1,1 0 0,0 0 0,0 0 0,0-1 0,0 1 1,0-1-1,1 0 0,-1 1 0,0-1 0,1 0 0,-1 0 1,0-1-1,1 1 0,-1 0 0,1-1 0,0 1 1,-1-1-1,1 0 0,-1 0 0,1 0 0,-1 0 0,1-1 1,0 1-1,-1-1 0,4 0 0,13-4 30,0-1-1,-1 0 1,27-15 0,48-32-205,-93 53 147,0 0 1,0 0-1,1 0 0,-1 0 0,0 0 1,0-1-1,0 1 0,0 0 0,0 0 0,0 0 1,1 0-1,-1 0 0,0 0 0,0 0 0,0 0 1,0 0-1,0 0 0,0 0 0,1 0 0,-1 0 1,0 0-1,0 0 0,0 0 0,0 0 0,0 0 1,1 0-1,-1 0 0,0 1 0,0-1 0,0 0 1,0 0-1,0 0 0,0 0 0,0 0 0,1 0 1,-1 0-1,0 0 0,0 0 0,0 1 0,0-1 1,0 0-1,0 0 0,0 0 0,0 0 0,0 0 1,0 0-1,0 1 0,0-1 0,0 0 0,0 0 1,0 0-1,0 0 0,0 0 0,0 1 0,0-1 1,0 0-1,0 0 0,0 0 0,0 0 0,0 1 1,-1 8 30,1-9-35,-4 21-59,1 0 0,0 31 0,3-46 81,1 1 1,-1-1 0,1 1-1,0-1 1,1 1 0,-1-1-1,2 0 1,-1 0 0,0 0-1,1 0 1,0 0 0,6 8-1,-7-11 5,0 0 0,1-1 0,0 1 0,-1-1 0,1 1 0,0-1-1,0 0 1,0 0 0,0 0 0,0-1 0,1 1 0,-1-1 0,1 1 0,-1-1-1,1 0 1,4 0 0,-3 0-10,0-1 0,0 0 0,0 0 0,0 0 0,1-1 1,-1 0-1,0 0 0,0 0 0,0-1 0,0 1 0,6-4 0,6-4 29,0 0 0,-1-1 0,23-17 0,-30 20 12,0-1 0,-1 0 0,0-1 0,0 1 1,-1-2-1,0 1 0,7-12 0,-14 19-55,1 0-1,0 1 0,0-1 1,0 0-1,-1 0 1,1 0-1,-1 1 0,0-1 1,1 0-1,-1 0 1,0 0-1,0 0 0,0 0 1,0 0-1,0 0 1,-2-3-1,2 4-3,-1-1 1,0 1-1,1 0 1,-1-1-1,0 1 1,0 0-1,0 0 1,0 0 0,0 0-1,-1 0 1,1 0-1,0 0 1,0 0-1,-1 0 1,1 0-1,-1 1 1,1-1-1,0 0 1,-1 1-1,1-1 1,-1 1-1,-2-1 1,-6 0-55,1 0 1,-1 0 0,0 1-1,0 0 1,0 1 0,-10 1-1,-5 3-56,-27 8-1,12 1 220,68-19 152,38-8-159,-40 6-83,30-9-6,59-24 0,-109 38-33,0-1 0,0 1 0,1 0 0,-1 1 1,1 0-1,-1 0 0,1 0 0,-1 0 0,10 2 0,-13-1 23,-1 0 1,1 1 0,-1-1-1,0 1 1,1-1 0,-1 1-1,0 0 1,0 0 0,0 0-1,1 1 1,-1-1 0,0 0-1,0 1 1,-1-1 0,1 1-1,0 0 1,-1 0 0,1-1-1,0 1 1,-1 0 0,0 0-1,0 1 1,0-1 0,1 0-1,-2 0 1,1 1 0,0-1-1,0 3 1,1 4-43,-1 0 1,0 1-1,0 10 0,-1-13 89,0-1-1,0 0 1,1 0-1,0 1 1,0-1-1,0 0 1,1 0-1,3 9 1,-5-15-26,1 0 1,-1 1-1,0-1 1,1 1-1,-1-1 1,0 1-1,1-1 1,-1 0 0,0 1-1,1-1 1,-1 0-1,1 0 1,-1 1-1,0-1 1,1 0-1,-1 0 1,1 1 0,-1-1-1,1 0 1,-1 0-1,1 0 1,-1 0-1,1 0 1,-1 0-1,1 0 1,-1 0 0,1 0-1,-1 0 1,1 0-1,-1 0 1,2 0-1,17-8 138,-15 6-117,48-24-29,2 2 1,93-28 0,-142 51-29,0-1 0,1 1-1,-1 0 1,1 1 0,8-1-1,-13 1 14,1 0 0,-1 1-1,1-1 1,-1 0 0,0 1-1,1-1 1,-1 1 0,0-1-1,1 1 1,-1 0 0,0-1-1,0 1 1,1 0 0,-1 0-1,0 0 1,0 0 0,0 0-1,0 0 1,0 0 0,0 0-1,-1 0 1,1 1 0,0-1-1,0 0 1,-1 0 0,1 3-1,4 11-37,-2-5 56,1-1 0,-1 1 0,2-1 0,8 15 0,-12-22 18,1 0 0,-1 0 0,1 0 0,0 0 0,0 0 0,-1 0 0,1-1 0,0 1 0,1-1 0,-1 0 0,0 1 0,0-1 1,1 0-1,-1 0 0,0-1 0,1 1 0,-1 0 0,1-1 0,-1 1 0,1-1 0,-1 0 0,1 0 0,-1 0 0,4 0 0,2-2 5,1 0-1,-1 0 0,-1-1 1,1 1-1,0-2 1,-1 1-1,1-1 0,-1 0 1,0-1-1,0 0 0,-1 0 1,9-9-1,8-8-85,36-51-1,-48 58 135,-3 5-72,10-14-5,33-33 1,-51 57-19,0-1-1,1 1 0,-1-1 1,0 1-1,1 0 1,-1-1-1,0 1 0,1 0 1,-1-1-1,1 1 0,-1 0 1,0-1-1,1 1 1,-1 0-1,1 0 0,-1 0 1,1-1-1,-1 1 1,1 0-1,-1 0 0,1 0 1,-1 0-1,1 0 0,-1 0 1,1 0-1,0 0 1,-1 1-9,1-1 0,-1 1 0,0-1 0,0 1 0,1-1 0,-1 1 0,0 0 1,0-1-1,0 1 0,0-1 0,0 1 0,0 0 0,0-1 0,0 1 0,0-1 0,0 1 1,0 1-1,-9 30-232,9-31 267,-38 103 60,-2 4-109,14-36 447,26-71-393,0 1 1,0-1 0,-1 1-1,1-1 1,-1 0 0,1 1-1,-1-1 1,0 0 0,1 1-1,-3 1 1,3-3-11,0 0 0,0 0-1,-1 0 1,1 0 0,0 0 0,0 0 0,0 0 0,-1-1 0,1 1 0,0 0-1,0 0 1,-1 0 0,1 0 0,0 0 0,0-1 0,0 1 0,0 0 0,-1 0-1,1 0 1,0-1 0,0 1 0,0 0 0,0 0 0,0 0 0,0-1 0,0 1-1,0 0 1,-1 0 0,1-1 0,0 1 0,0 0 0,0 0 0,0-1 0,0 1-1,0 0 1,0-1 0,-5-39 421,5 36-421,-1-5-19,0 0-26,1 0 0,-2 0-1,1 1 1,-6-17 0,7 24 34,0 1 0,0 0 1,0 0-1,0 0 1,0 0-1,-1-1 1,1 1-1,0 0 1,0 0-1,0 0 0,0 0 1,0-1-1,0 1 1,0 0-1,0 0 1,1 0-1,-1 0 0,0-1 1,0 1-1,0 0 1,0 0-1,0 0 1,0 0-1,0-1 0,0 1 1,0 0-1,0 0 1,0 0-1,1 0 1,-1 0-1,0 0 1,0-1-1,0 1 0,0 0 1,0 0-1,1 0 1,-1 0-1,0 0 1,0 0-1,0 0 0,0 0 1,1 0-1,12-2-32,26 7 63,-24-2-22,64 7 146,1-3 0,0-3 0,89-9 0,-156 4-617,0-1 0,0 0 1,15-6-1,-22 6-956,1 0 0,-1-1-1,0 0 1,8-6 0,-6 5-803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0:07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21 4064,'-1'-1'39,"-4"-1"527,0 1 0,0-1 1,-7 0 3238,59 6-970,239-17 19,-143 9-2503,-102 5-100,-38 0-45,-7 2-821,-3 2-1072,3 2 237</inkml:trace>
</inkml:ink>
</file>

<file path=ppt/ink/ink3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7:05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7712,'4'-2'3520,"19"4"-3072,9 1 1792,6 4-1312,36 11 703,8 3-959,20 4 32,-2 2-416,21 3 96,-11 2-224,2 0-768,-19-2 320</inkml:trace>
</inkml:ink>
</file>

<file path=ppt/ink/ink3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8:17:07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62 3808,'7'-16'2315,"-7"16"-2188,0-1-1,1 1 1,-1 0 0,0-1 0,0 1-1,1-1 1,-1 1 0,0 0-1,0-1 1,1 1 0,-1 0 0,0-1-1,1 1 1,-1 0 0,1-1-1,-1 1 1,0 0 0,1 0 0,-1 0-1,1-1 1,-1 1 0,1 0-1,-1 0 1,1 0 0,-1 0 0,1 0-1,1-1 207,-12 9 5603,8-7-5798,0 0 1,0 0 0,0 0-1,-1 0 1,1 0 0,0 0-1,-1-1 1,1 1 0,-4 0-1,14-2 321,-1-1 0,0 1-1,0-1 1,0-1 0,8-3-1,2 1-124,15-6 327,-31 11-638,0-1 0,0 1 0,0-1 0,0 1 0,-1-1 0,1 1 0,0-1 0,0 1 0,0-1 0,-1 0 0,1 1 0,0-1 0,0 0 0,-1 0 0,1 0 0,-1 0 0,1 1 0,-1-1 0,1 0 0,-1 0 0,0 0 0,1 0 0,-1-2 0,0 3-19,0 0 0,0-1 0,0 1 1,-1 0-1,1 0 0,0-1 0,0 1 0,-1 0 0,1 0 0,0-1 1,0 1-1,-1 0 0,1 0 0,0 0 0,0-1 0,-1 1 1,1 0-1,0 0 0,-1 0 0,1 0 0,0 0 0,-1 0 0,1 0 1,0 0-1,-1 0 0,1 0 0,0 0 0,-1 0 0,1 0 0,0 0 1,-1 0-1,1 0 0,0 0 0,-1 0 0,1 0 0,0 0 0,-1 1 1,1-1-1,-1 0 0,1 0-93,-1 1 1,0-1-1,1 0 1,-1 0-1,0 1 1,1-1-1,-1 0 0,1 0 1,-1 1-1,1-1 1,-1 1-1,1-1 1,-1 1-1,1-1 1,-1 1-1,1-1 1,0 1-1,-1-1 0,1 1 1,0-1-1,-1 1 1,1-1-1,0 1 1,-1 1-1,3 4-994</inkml:trace>
</inkml:ink>
</file>

<file path=ppt/ink/ink3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0:53:52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198 120 1664,'-3'-4'4954,"3"19"-4324,-5 0-402,4-11-141,1 0 0,-1-1 0,-1 1 0,1-1 0,0 1 0,-1-1 0,0 0 0,0 1 0,0-1 1,0 0-1,0 0 0,0 0 0,-1 0 0,0-1 0,-5 5 0,5-5-24,0 1 0,-1-1 0,1-1-1,-1 1 1,1 0 0,-1-1 0,0 0 0,1 1 0,-1-2-1,0 1 1,0 0 0,0-1 0,0 1 0,1-1 0,-1 0-1,0-1 1,0 1 0,0-1 0,0 0 0,0 1 0,1-2 0,-5 0-1,4 0-46,-1 0 0,1 0-1,1 0 1,-1 0 0,0-1 0,1 1-1,-1-1 1,1 0 0,0 0-1,0-1 1,0 1 0,0 0 0,0-1-1,1 0 1,-1 0 0,1 1-1,-2-6 1,3 6-4,0-1-1,0 1 1,0-1 0,0 1-1,1-1 1,-1 1 0,1-1 0,0 1-1,0-1 1,0 0 0,1 1-1,-1-1 1,1 1 0,0-1-1,0 1 1,0-1 0,0 1-1,0 0 1,1-1 0,3-4-1,2-3-11,-2 4-12,0-1 0,1 1-1,7-8 1,-10 12 9,-1 1 0,1 0 0,0 0-1,0 1 1,0-1 0,0 0 0,0 1 0,0 0-1,0 0 1,0 0 0,1 0 0,3 0 0,32 0 165,-20 1-106,-17 0-47,1 1-1,-1-1 1,1 1-1,-1 0 1,0 0-1,1 0 1,-1 0-1,0 0 0,1 0 1,-1 0-1,0 1 1,0 0-1,3 2 1,0 1 77,0 0 1,0 0-1,7 11 0,-9-12-31,-1 0 1,0 1-1,0-1 0,0 1 0,-1 0 0,1 0 0,-1-1 1,0 1-1,-1 0 0,1 0 0,-1 0 0,0 8 0,-2 6 203,-1-1 0,-4 20 0,-1-2-106,-1 63 211,2-18-1,-15 22 355,21-96-554,-2 1 371,1-8-40,-1-16 57,2 12-551,-1-10 59,1-1-1,0 0 1,1 1 0,2-17-1,11-58 336,-11 81-420,5-22-60,2 0 0,0 1 0,3 1 0,0 0 0,2 0 0,27-42 0,-34 60-13,-1 1 0,1-1 1,1 1-1,0 0 0,0 1 1,1 0-1,12-9 0,-19 16 77,-1 0 1,1 1-1,-1-1 0,1 0 0,-1 1 0,1-1 1,-1 1-1,1 0 0,0 0 0,-1 0 0,1-1 1,0 1-1,-1 1 0,1-1 0,-1 0 0,1 0 1,0 1-1,-1-1 0,1 0 0,-1 1 0,1 0 1,-1-1-1,1 1 0,-1 0 0,1 0 0,-1 0 1,0 0-1,0 0 0,1 0 0,-1 0 0,0 0 1,0 1-1,1 1 0,2 1 21,-1 1 0,0 0-1,0 0 1,0 0 0,0 0 0,-1 0 0,0 1-1,2 7 1,-1-1 52,0-3-45,-1 0 1,-1 0-1,1 0 1,-2 0-1,1 1 1,-2 10-1,-41 198 906,36-194-837,5-21 40,1 0 0,-1 0 0,0 0 0,0 0 0,-1 0 0,1 0 0,-1 0 0,-2 4-1,3-17 98,1 1 0,1-1 0,2-16 0,0 13-182,1-1 0,0 0 0,1 1 0,0 0-1,1 0 1,10-16 0,0 5-21,1 0-1,21-22 1,27-39-110,-48 63-92,-14 17 91,1 0 0,0 0 0,-1 0 0,2 1 0,-1 0 0,0-1 1,10-5-1,-13 9 86,-1 1 0,1-1 1,0 1-1,0 0 0,0-1 1,-1 1-1,1 0 0,0 0 0,0 0 1,0-1-1,0 1 0,0 0 1,-1 0-1,1 0 0,0 0 0,0 0 1,0 1-1,0-1 0,0 0 1,-1 0-1,1 0 0,0 1 0,0-1 1,0 1-1,-1-1 0,1 0 1,0 1-1,0-1 0,-1 1 1,1 0-1,0-1 0,-1 1 0,1-1 1,-1 1-1,1 0 0,-1 0 1,1-1-1,-1 1 0,0 0 0,1 0 1,-1-1-1,1 2 0,1 5 8,0-1 0,-1 1 0,0-1 0,1 11 0,-1-9 41,1 18 48,-1-1 0,-4 41 0,2-55-110,-1 22 175,5 54 1,16 40 16,-14-94-22,-4-29-109,0-1-1,1 0 1,-1 1 0,1-1 0,0 0 0,0 0-1,0 0 1,4 5 0,-3-4-30,-2-2 16,1-1 1,0 1 0,-1-1-1,1 1 1,0-1-1,-1 1 1,1-1 0,0 0-1,0 0 1,0 0 0,0 0-1,0-1 1,0 1-1,1 0 1,-1-1 0,0 0-1,0 1 1,0-1-1,1 0 1,-1 0 0,2 0-1,1-1 7,-1 1 1,1-1-1,-1 0 0,1 0 0,-1-1 0,0 1 1,0-1-1,1 0 0,4-3 0,-1-1 48,-1 0 0,0 0 1,0 0-1,-1-1 0,0 0 0,0-1 0,0 1 0,8-17 1,-6 9 24,-1-1 0,0 0 0,8-30 0,-13 38-79,0-1 0,-1 1-1,-1 0 1,1-1 0,-1 1 0,-2-15 0,1 19-37,1 0 0,-1 0 0,0 0-1,-1 0 1,1 1 0,-1-1 0,-2-3 0,3 5-28,0 0 1,0 1-1,0-1 1,0 1-1,-1 0 1,1-1-1,0 1 1,-1 0-1,1 0 1,-1 0-1,0 0 1,1 0-1,-1 0 0,0 1 1,-2-2-1,3 2 19,-1 0 0,1 0-1,0 0 1,0 0 0,-1 1-1,1-1 1,0 0-1,0 1 1,0-1 0,-1 0-1,1 1 1,0 0-1,0-1 1,0 1 0,0 0-1,0-1 1,0 1 0,0 0-1,0 0 1,0 0-1,1 0 1,-1 0 0,0 0-1,-1 2 1,0 1 20,0-1 0,0 1 0,0 0 1,0-1-1,-2 9 0,1 8-54,1 0-1,1 1 1,1-1 0,0 1-1,8 39 1,-7-48 76,1 0 0,1 0 0,0 0-1,0-1 1,2 1 0,-1-1 0,1 0 0,12 19-1,-15-27 22,1 0-1,-1 0 0,1 0 1,0-1-1,0 1 1,0 0-1,1-1 0,-1 0 1,0 0-1,1 0 0,-1 0 1,1-1-1,0 1 0,0-1 1,0 0-1,-1 0 0,7 1 1,-6-2 11,1 0 0,-1-1-1,0 1 1,0-1 0,1 0 0,-1 0 0,0 0 0,0 0 0,0-1 0,0 0 0,0 0 0,-1 0 0,1 0 0,0 0 0,-1-1 0,4-3 0,34-33 119,54-68 0,-52 57-125,-23 25-26,-12 14-70,1 0-1,1 0 0,13-12 0,-20 21 35,-1 0-1,1 0 1,0 0 0,0 0 0,0 1-1,0-1 1,0 1 0,0-1-1,0 1 1,1 0 0,-1 1-1,0-1 1,1 0 0,-1 1-1,0 0 1,1 0 0,-1 0-1,7 1 1,-8-1 12,0 0 0,0 1 0,0-1 0,-1 1 0,1 0 0,0-1 0,0 1 1,-1 0-1,1 0 0,0 0 0,-1 0 0,1 0 0,-1 0 0,1 1 0,-1-1 0,0 0 0,0 1 0,1-1 0,-1 1 0,0 0 0,0-1 0,0 1 0,-1 0 0,1-1 0,0 1 0,-1 0 1,1 0-1,-1 0 0,1 0 0,-1 2 0,0 0-2,0-4 24,0 1 0,0 0 1,0 0-1,0 0 0,0 0 0,0 0 1,0 0-1,0 0 0,0 0 0,-1 0 1,1 0-1,0 0 0,-1 0 1,0 0-5,1-1 0,-1 0 0,0 1 0,1-1 1,-1 0-1,0 0 0,1 0 0,-1 0 1,0 0-1,0 1 0,1-1 0,-1 0 0,0-1 1,1 1-1,-1 0 0,0 0 0,1 0 1,-1 0-1,0 0 0,1-1 0,-1 1 0,0 0 1,1-1-1,-2 1 0,-18-11-36,17 10 32,1-1-1,-1 0 0,1 1 0,-1 0 1,0 0-1,1 0 0,-1 0 1,0 0-1,0 1 0,0-1 0,0 1 1,1-1-1,-1 1 0,-3 0 0,4 1-12,-1-1-1,1 0 0,0 1 0,0-1 0,0 1 1,0 0-1,0 0 0,1 0 0,-1 0 0,0 0 0,0 0 1,1 0-1,-1 0 0,0 1 0,1-1 0,-1 1 0,1-1 1,0 1-1,-1 0 0,1-1 0,0 1 0,0 0 1,0 0-1,0 0 0,0 3 0,-3 4 4,0 1-1,1 0 0,0 0 1,1 0-1,0 0 1,0 0-1,1 0 0,1 1 1,0-1-1,0 0 1,1 0-1,0 1 0,1-1 1,0 0-1,0 0 1,1 0-1,1-1 1,0 1-1,0-1 0,7 11 1,-9-15 34,0-1-1,1-1 1,-1 1 0,1 0-1,0 0 1,0-1 0,0 0 0,5 4-1,-7-7-3,0 1-1,-1-1 1,1 1-1,0-1 1,0 1-1,0-1 0,0 0 1,0 0-1,0 0 1,0 1-1,0-1 1,0 0-1,0 0 0,0 0 1,0 0-1,2-1 1,-2 1-5,1-1-1,0 0 1,0 0 0,-1 0 0,1 0 0,0 0 0,-1 0-1,1 0 1,-1 0 0,0-1 0,2-1 0,2-3 25,-1-1 0,0 0 0,-1 0 0,1 0 0,-1 0 0,-1-1 0,0 1 0,0-1 0,1-8 0,-1 7-42,3-18 37,-1 0-1,-2-1 1,-1-38-1,-1 52-112,-3-8-259,3 21 326,0 1 0,0 0 0,0-1 1,0 1-1,0 0 0,0-1 0,0 1 0,0 0 1,0 0-1,0-1 0,-1 1 0,1 0 0,0-1 1,0 1-1,0 0 0,0 0 0,-1 0 0,1-1 1,0 1-1,0 0 0,0 0 0,-1 0 0,1-1 1,0 1-1,-1 0 0,1 0 0,0 0 0,0 0 1,-1 0-1,1-1 0,0 1 0,-1 0 0,1 0 1,0 0-1,0 0 0,-1 0 0,1 0 0,0 0 1,-1 0-1,1 0 0,0 0 0,-1 0 0,1 1 1,0-1-1,0 0 0,-1 0 0,1 0 0,0 0 1,0 0-1,-1 1 0,1-1 0,0 0 0,0 0 1,-1 0-1,1 1 0,0-1 0,0 0 0,0 0 0,-1 0 1,1 1-1,0-1 0,0 0 0,0 1 0,-2 1-9,1 0 1,0 0-1,0 0 0,0 0 0,0 1 0,0-1 0,0 0 0,1 1 0,-1-1 0,1 0 0,0 1 0,0-1 0,0 4 0,2 36-108,0-30 151,-1 7-36,2 0 0,8 32 0,-9-44 10,0-1 0,0 1 0,1-1 0,0 0 0,1 0 0,-1 0 0,1 0 0,0-1 0,0 0 0,1 1 0,6 4 0,-9-8 25,0 0-1,1 0 1,-1-1-1,1 1 1,-1-1-1,1 0 1,0 0-1,0 0 1,0 0-1,-1 0 1,1 0-1,0-1 1,0 1 0,0-1-1,0 0 1,0 0-1,0 0 1,0 0-1,0-1 1,0 1-1,0-1 1,0 0-1,0 0 1,-1 0-1,1 0 1,0 0-1,0-1 1,-1 1-1,5-4 1,1-1 30,0-1 0,0 0 0,-1 0 1,1 0-1,-2-1 0,1 0 0,8-14 1,12-29 57,-1 0 1,20-58-1,-38 89-146,13-20 0,-4 9-360,-17 31 378,1-1-1,-1 1 1,1-1 0,-1 1-1,1-1 1,-1 1 0,1-1-1,-1 1 1,1-1 0,-1 1-1,1 0 1,-1-1 0,1 1-1,0 0 1,-1-1 0,1 1 0,0 0-1,-1 0 1,1 0 0,0 0-1,-1-1 1,1 1 0,0 0-1,-1 0 1,1 0 0,0 1-1,-1-1 1,1 0 0,0 0-1,-1 0 1,1 0 0,0 1-1,-1-1 1,1 0 0,-1 0-1,1 1 1,0-1 0,0 1-1,2 1 25,0 0 0,0 0 1,0 1-1,0-1 0,4 5 0,1 4-53,0 0 0,-2 0 0,1 0 1,-1 1-1,-1 0 0,7 19 0,15 79 38,-25-102-25,11 67 138,-12-68-68,-1 1 1,0 0-1,0 0 0,0 0 0,-1 0 0,0-1 0,-4 12 0,5-18-32,-1 0 1,1-1 0,-1 1 0,1 0 0,-1 0-1,1 0 1,-1 0 0,0-1 0,1 1-1,-1 0 1,0-1 0,0 1 0,0 0-1,0-1 1,1 1 0,-1-1 0,0 0-1,0 1 1,0-1 0,0 0 0,0 1-1,0-1 1,0 0 0,0 0 0,0 0-1,0 0 1,0 0 0,0 0 0,0 0-1,0 0 1,0 0 0,-2-1 0,-3-1 63,0 1 1,0-1 0,-10-4 0,16 5-73,-14-6 13,1-2-1,0 0 1,1 0-1,0-1 0,1 0 1,-17-20-1,6 7-123,21 22 105,-4-3-27,0-1 0,1 0 0,-5-7 0,9 12 30,0 0 1,0 0-1,0-1 0,0 1 0,0 0 1,0 0-1,0 0 0,0 0 0,0 0 1,0 0-1,0-1 0,0 1 0,0 0 1,0 0-1,0 0 0,0 0 0,1 0 1,-1 0-1,0 0 0,0 0 1,0-1-1,0 1 0,0 0 0,0 0 1,0 0-1,0 0 0,0 0 0,1 0 1,-1 0-1,0 0 0,0 0 0,0 0 1,0 0-1,0 0 0,0 0 0,1 0 1,-1 0-1,0 0 0,0 0 0,0 0 1,0 0-1,0 0 0,0 0 0,0 0 1,1 0-1,-1 0 0,0 0 1,0 0-1,0 0 0,0 0 0,0 0 1,8 1-72,-7-1 65,13 4-33,1 0 0,-1 0 0,0 2 0,17 8 0,-1 0 1,-5-3 145,-11-5-91,-1 0 0,1-1-1,23 5 1,-35-10 2,1 1-1,-1-1 1,1 0 0,0 0-1,-1 0 1,1-1-1,0 1 1,-1-1 0,1 1-1,-1-1 1,1 0 0,-1 0-1,1 0 1,-1 0 0,0-1-1,0 1 1,1 0-1,-1-1 1,0 0 0,0 1-1,0-1 1,-1 0 0,1 0-1,0 0 1,-1 0-1,2-3 1,4-7 32,-1 1 1,0-1-1,-1 0 0,3-13 1,-2 8-36,46-135 67,-40 114-21,-6 24-283,-5 12-29,-2 5-123,-1 10 322,0-1 1,0 1 0,2-1 0,0 21-1,9 52 64,-7-69-73,-1-5 131,1 0 0,0 0 0,0 0 0,1-1 0,1 1 0,0-1 0,9 18 0,-13-27-55,0-1 0,0 1 0,1 0 0,-1-1 0,1 1 0,-1 0 0,0-1 0,1 1 0,-1-1 0,1 1-1,0-1 1,-1 1 0,1-1 0,-1 1 0,1-1 0,0 1 0,-1-1 0,1 0 0,0 1 0,0-1 0,-1 0 0,1 0 0,0 1 0,-1-1 0,1 0 0,0 0 0,0 0 0,0 0 0,-1 0 0,1 0 0,0 0 0,0 0 0,-1-1 0,1 1 0,0 0 0,0 0 0,-1-1 0,1 1 0,0 0 0,-1-1 0,1 1 0,0-1 0,-1 1 0,1 0 0,-1-1 0,2 0 0,2-4 76,-1 1 0,1-1 0,-1 0 1,6-10-1,-7 12-95,47-103 113,-33 68-75,23-41 0,-12 29-501,-29 56 402,0 0 0,1 1 0,1-1 0,-1 1 0,1-1 0,0 0 0,1 12 0,0 7 59,0-5 14,0 0 0,2 0 0,0 0 0,1-1 0,1 1 0,1-1 0,15 33 0,-20-49 13,1-1 0,0 1 1,-1 0-1,1 0 1,0-1-1,1 1 0,-1-1 1,0 0-1,1 1 0,-1-1 1,1 0-1,0-1 0,0 1 1,3 1-1,-5-2 0,1 0-1,0-1 0,-1 1 1,1-1-1,0 0 0,0 1 1,-1-1-1,1 0 1,0 0-1,0 0 0,0 0 1,-1-1-1,1 1 1,0 0-1,0-1 0,-1 1 1,1-1-1,0 0 1,-1 1-1,1-1 0,-1 0 1,1 0-1,-1 0 0,1 0 1,-1 0-1,1 0 1,1-3-1,3-3 7,0 0 1,-1-1-1,1 0 1,-2 0-1,9-17 1,12-47 44,-12 34-5,-9 28-95,-1 0-1,0-1 1,0 0-1,-1 1 1,0-1-1,0-14 1,-2 24 18,0 1 0,0-1 1,0 0-1,1 1 1,-1-1-1,0 1 0,0-1 1,1 1-1,-1-1 0,1 1 1,-1-1-1,0 1 1,1 0-1,-1-1 0,1 1 1,-1-1-1,1 1 0,-1 0 1,1 0-1,-1-1 0,1 1 1,-1 0-1,1 0 1,-1-1-1,1 1 0,0 0 1,-1 0-1,1 0 0,-1 0 1,1 0-1,-1 0 1,2 0-1,30 1 112,-16-1-136,-13 0 24,-1 0 0,0 0 0,0 0 0,0 1 1,0-1-1,0 0 0,0 1 0,0-1 0,0 1 0,0 0 1,0 0-1,0-1 0,2 3 0,-3-2 4,0 0 0,0 0 1,0 1-1,0-1 0,0 0 0,0 1 0,-1-1 0,1 1 1,0-1-1,-1 1 0,1-1 0,-1 1 0,0-1 0,1 1 0,-1 0 1,0-1-1,0 1 0,0 2 0,-10 162-253,10-157 279,0-1 0,1 1 0,0 0 0,3 9 0,-3-15 5,0 0 1,0 0 0,0-1 0,0 1 0,0 0 0,1 0 0,-1-1 0,1 1-1,0-1 1,-1 1 0,1-1 0,1 0 0,-1 0 0,4 4 0,-4-6-5,0 0 1,0-1 0,0 1 0,0 0 0,-1-1-1,1 1 1,0-1 0,0 0 0,-1 0-1,1 1 1,0-1 0,-1 0 0,1 0-1,-1-1 1,1 1 0,1-2 0,6-8 106,-1-1 1,11-19-1,-8 13-63,5-10-151,20-51 0,-36 77 129,9-19-319,-5 18-117,-2 13 105,-2 27 487,2 75-152,0-99-25,-1 0 0,2 0 0,0 0 1,0 0-1,2-1 0,6 17 1,-10-28 4,0 1-1,-1-1 1,1 1 0,0-1 0,0 0 0,0 0 0,0 1 0,0-1-1,0 0 1,0 0 0,0 0 0,0 0 0,0 0 0,1 0 0,-1 0 0,0-1-1,1 1 1,-1 0 0,1-1 0,-1 1 0,1-1 0,-1 0 0,1 1-1,-1-1 1,1 0 0,-1 0 0,1 0 0,-1 0 0,1 0 0,-1 0-1,1 0 1,-1-1 0,1 1 0,-1 0 0,1-1 0,-1 0 0,1 1-1,-1-1 1,0 0 0,1 1 0,1-2 0,5-4 43,0 0-1,-1 0 1,1 0 0,-1-1 0,8-10-1,52-72-74,-24 29-146,-25 36 73,-8 10 36,0 1 0,0 0 0,19-16 0,-28 29 39,-1 0 0,0 0 0,0 0 0,0 0 0,1 0 0,-1 0 0,0 0 0,0 0-1,0 0 1,1 0 0,-1 0 0,0 0 0,0 0 0,0 0 0,1 0 0,-1 1 0,0-1-1,0 0 1,0 0 0,0 0 0,1 0 0,-1 0 0,0 1 0,0-1 0,0 0 0,0 0 0,0 0-1,0 1 1,0-1 0,0 0 0,1 0 0,-1 0 0,0 1 0,0-1 0,0 0 0,0 0 0,0 0-1,0 1 1,0-1 0,0 0 0,0 0 0,0 0 0,0 1 0,-1-1 0,3 14-102,0 123 162,-3-72 221,0-64-253,1 0 0,0 0 0,0-1 0,0 1-1,0 0 1,0 0 0,1 0 0,-1 0 0,0 0 0,0 0 0,0 0 0,1 0 0,-1-1 0,1 2-1,-1-2-12,1 0-1,-1 0 0,0 0 0,1 0 0,-1 0 0,0 0 0,0 0 0,1 0 0,-1 0 0,0 0 0,0 0 1,0 0-1,1-1 0,-1 1 0,0 0 0,0 0 0,1 0 0,-1-1 0,0 1 0,0 0 0,0 0 0,0 0 1,1-1-1,-1 1 0,0 0 0,0 0 0,0-1 0,0 1 0,0 0 0,12-26 191,-1-5-88,-2 4-111,1 0 1,2 1-1,24-42 0,-34 66-39,-1 0-1,1-1 1,0 1 0,0 1-1,0-1 1,4-3-1,-6 5 33,1-1 1,-1 1-1,1 0 0,-1 0 0,0-1 0,1 1 0,-1 0 1,1 0-1,-1 0 0,0 0 0,1 0 0,-1-1 0,1 1 1,-1 0-1,1 0 0,-1 0 0,1 0 0,-1 0 0,1 1 1,-1-1-1,0 0 0,1 0 0,-1 0 0,1 0 1,-1 0-1,1 1 0,-1-1 0,0 0 0,1 0 0,-1 0 1,0 1-1,1-1 0,-1 0 0,0 1 0,1-1 0,-1 0 1,0 1-1,0-1 0,1 1 0,-1-1 0,0 0 0,0 1 1,1-1-1,-1 1 0,0-1 0,0 0 0,0 1 0,0 0 1,4 14-63,0 1 0,2 29 1,-4-26 120,6 26 1,-8-44-42,1 0-1,-1 0 1,0 0 0,0 0 0,1 0 0,-1 0 0,1 0-1,-1-1 1,1 1 0,-1 0 0,1 0 0,0 0 0,-1 0 0,1-1-1,0 1 1,0 0 0,0-1 0,-1 1 0,1-1 0,0 1 0,0-1-1,2 1 1,-1 0 7,-1-1 0,1 0 0,0 0-1,0 0 1,0 0 0,0 0 0,0 0 0,-1 0-1,1-1 1,0 1 0,3-2 0,4-1 54,0-2 1,0 1-1,14-11 1,-20 13-56,65-50 164,-16 11-300,-35 29 61,108-84 2,-130 102-51,0 1 0,0 0-1,1 0 1,-1 0 0,2 0-1,-1 1 1,1 0 0,-4 11 0,-19 78 508,24-88-411,1 0 1,0 0-1,0 0 1,1 1-1,1-1 1,1 15-1,-1-19 33,0 0 0,0 0-1,1 0 1,-1 0 0,1 0-1,0 0 1,0-1 0,1 1-1,0-1 1,-1 0 0,1 0-1,1 0 1,4 5 0,-7-8-14,-1 0 0,1-1 1,0 1-1,-1-1 1,1 1-1,-1-1 1,1 1-1,0-1 0,0 0 1,-1 1-1,1-1 1,0 0-1,-1 1 0,1-1 1,0 0-1,0 0 1,0 0-1,-1 0 1,1 0-1,0 0 0,0 0 1,0 0-1,-1 0 1,1 0-1,0 0 1,0 0-1,-1 0 0,1-1 1,0 1-1,0 0 1,-1-1-1,1 1 0,0 0 1,-1-1-1,1 1 1,0-1-1,-1 1 1,2-2-1,0-1 16,0 0 1,0 1 0,-1-1-1,1 0 1,-1 0-1,0 0 1,1 0-1,0-4 1,3-17 90,0-1 0,3-43-1,-6-52-276,-2 97 82,-1 11-187,-2 17 43,0 19 112,4 4 51,9 47 0,-2-26 102,22 192-43,-29-209 62,0 0 0,-7 46 1,5-63-35,-1 0 0,0 0 1,-2-1-1,1 1 1,-2-1-1,0 0 1,-12 24-1,13-31-6,0-1-1,0-1 1,0 1 0,0-1 0,-1 1-1,0-1 1,0 0 0,-1-1-1,1 0 1,-1 0 0,0 0 0,0 0-1,-1-1 1,1 0 0,-1 0-1,1-1 1,-1 0 0,-8 2 0,5-2 9,0-1 0,0 0 0,-1-1 1,1 0-1,0 0 0,-1-1 1,1-1-1,0 0 0,0 0 0,0-1 1,0 0-1,-9-5 0,8 3-20,1 0-1,0-1 1,0 0-1,0-1 1,1 0 0,0 0-1,0-1 1,1 0-1,0-1 1,-9-12-1,13 14 0,0 1 0,0-1 0,0 0 0,-4-13 0,7 16-5,0 0 0,0 1 0,0-1 1,1 0-1,-1 0 0,1 0 0,0 0 0,0 0 0,1-7 1,0 8-4,0 0-1,0 0 1,0 0 0,1 1 0,-1-1 0,1 1 0,-1-1 0,1 1 0,0 0 0,0-1 0,0 1 0,0 0 0,1 0-1,3-3 1,4-1-3,-1 1 0,16-7 0,-17 9 2,19-8-63,0 2 0,1 2 0,0 0-1,1 2 1,49-3 0,-54 7-80,-24 0-71,1 1 0,0 0-1,-1 0 1,1 0 0,0 0 0,-1 0 0,1 0-1,0 0 1,-1 0 0,1 0 0,0 1 0,-1-1-1,1 0 1,0 0 0,-1 1 0,1-1 0,0 0-1,-1 1 1,1-1 0,-1 0 0,1 1 0,-1-1-1,1 1 1,0 0 0,-1-1 90,0 0 1,0 1-1,0-1 0,0 0 0,0 0 0,0 0 1,0 1-1,-1-1 0,1 0 0,0 0 1,0 0-1,0 0 0,-1 1-368,1-1 368,0 0 0,0 0 0,0 0 1,0 0-1,-1 0 0,1 0 0,0 1 1,0-1-1,0 0 0,-1 0 0,1 0 0,0 0 1,0 0-1,0 0 0,0 0 0,-1 0 1,1 0-1,0 0 0,-3 0-1147,0 4-954</inkml:trace>
</inkml:ink>
</file>

<file path=ppt/ink/ink3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0:53:53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12 6560,'-34'-11'2976,"11"15"-2592,14-4 768,6 3-704,-5-3 128,16 0-544,4 0-2144,4 0 1184</inkml:trace>
</inkml:ink>
</file>

<file path=ppt/ink/ink3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0:53:56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6 696 1248,'-5'-3'419,"10"6"1770,-1 3 1987,-2-7-3309,0 0-712,-1-1-1,1 1 1,-1-1 0,1 1 0,-1-1 0,0 0 0,1 0 0,0-2 0,115-321 2538,-74 193-3269,-38 110 323,-5 22 242,0 0 0,0 0-1,0 0 1,0 0-1,0 0 1,0 0 0,0 0-1,0 0 1,0 0 0,0 0-1,0 0 1,0 0 0,0 0-1,0 0 1,0 0-1,0 0 1,-1 0 0,1 0-1,0 0 1,0 0 0,0 0-1,0 0 1,0 0 0,0 0-1,0 0 1,0 0-1,0 0 1,0 0 0,0 0-1,0 0 1,0 0 0,0 0-1,0 0 1,0 0 0,0 0-1,0 0 1,0 0-1,0 0 1,0-1 0,0 1-1,0 0 1,0 0 0,0 0-1,0 0 1,0 0 0,0 0-1,0 0 1,0 0-1,-1 0 1,-4 12-272,-7 29 530,0 0 0,3 1-1,-7 79 1,14-100 75,3 41 0,0-54-166,0 0 0,0-1 0,1 1 0,0-1 0,0 1 0,1-1 0,0 0 0,6 12 0,-8-18-105,0 0-1,0 0 1,-1 0 0,1 0-1,0 0 1,0 0 0,0 0-1,0 0 1,0 0 0,0 0 0,1 0-1,-1-1 1,0 1 0,0-1-1,0 1 1,1-1 0,-1 1-1,0-1 1,1 0 0,-1 1 0,0-1-1,1 0 1,-1 0 0,0 0-1,1 0 1,-1 0 0,0 0-1,1-1 1,-1 1 0,0 0 0,1-1-1,1 0 1,3-2 60,0 0-1,0 0 1,0-1-1,0 0 1,5-5 0,-7 6-64,32-29 232,-1-1 0,53-65 0,-73 79-240,-1-2-1,0 1 0,-2-2 1,-1 0-1,13-34 0,-7 6-161,17-78 0,-30 108-72,-1-1-1,1-34 0,-6 45-399,-2 13 47,-6 17 246,6-2 339,-4 35-1,0-3-29,-48 232 73,47-227 126,-4 70-1,13-112-120,0-4 83,-1 1 0,0-1 0,-4 18 0,4-20 548,3-15 248,0-2-846,0 0 0,1 0 0,0 1 0,1-1 0,8-16-1,-6 14-168,2-3 8,0 0 1,1 1-1,1 1 0,14-17 0,-7 9-4,-6 11-280,-11 10 311,1 0 1,-1-1 0,0 1-1,0 0 1,1 0 0,-1 0-1,0 0 1,1 0 0,-1 0-1,0 0 1,1 0 0,-1 0-1,0 0 1,1 0 0,-1 0-1,0 0 1,0 0 0,1 0-1,-1 0 1,0 0 0,1 0-1,-1 0 1,1 1 0,0 0-29,0 0 1,0 1-1,0-1 1,0 1-1,0-1 1,0 1-1,0-1 1,-1 1-1,1 0 1,0 1-1,6 14 194,4 5-201,-9-17 103,0 1-1,1 0 1,0-1-1,0 0 1,0 0 0,0 0-1,1 0 1,0 0 0,0-1-1,1 1 1,-1-1 0,1 0-1,5 4 1,-8-8-17,-1 1 0,0-1 1,0 1-1,1-1 0,-1 0 0,0 1 1,0-1-1,1 0 0,-1 0 0,0 0 0,1 0 1,-1 0-1,0 0 0,1 0 0,-1 0 1,0-1-1,3 0 0,-1 0 5,0 0-1,-1-1 1,1 1-1,0-1 0,-1 0 1,0 0-1,4-3 1,3-4 47,-2 0 1,1-1-1,6-11 1,-14 20-76,7-10 68,0 0 1,-1 0-1,6-16 1,-10 24-111,-1-1-1,0 0 1,0 1 0,-1-1 0,1 0 0,-1 0 0,1 0 0,-1 0 0,0 1-1,-1-1 1,1 0 0,-1 0 0,0 0 0,1 1 0,-4-7 0,4 10 14,0-1-1,0 1 1,-1-1 0,1 0 0,0 1 0,-1-1 0,1 1 0,0-1-1,-1 0 1,1 1 0,-1-1 0,1 1 0,-1 0 0,0-1 0,1 1-1,-1-1 1,1 1 0,-1 0 0,0-1 0,1 1 0,-1 0 0,0 0 0,1 0-1,-1-1 1,0 1 0,0 0 0,-1 0-8,0 1-1,1-1 1,-1 0 0,0 1 0,1-1-1,-1 1 1,1-1 0,-1 1 0,1 0-1,-3 1 1,-2 2-40,1 1-1,0-1 1,-9 11 0,11-12 47,0 0 0,1 1 1,0 0-1,0-1 0,0 1 1,0 0-1,0 0 0,1 0 1,0 0-1,-1 0 0,2 0 1,-1 1-1,0-1 0,1 0 1,0 0-1,0 1 0,0-1 1,0 0-1,1 0 0,0 0 0,2 9 1,-1-8 42,1 1 1,-1 0 0,1-1-1,0 0 1,0 1-1,1-1 1,0-1 0,0 1-1,0 0 1,0-1-1,1 0 1,-1 0 0,1 0-1,9 5 1,-6-5 28,0 0 0,0-1 0,0 1 0,1-2 1,-1 1-1,1-1 0,-1 0 0,1-1 0,0 0 1,0 0-1,-1-1 0,11-1 0,-11 0-533,1 0 1,-1-1-1,0 0 0,0-1 1,0 0-1,0 0 1,13-8-1,-19 11 129,-1-1-1,0 1 1,0-1 0,1 0 0,-1 0 0,0 1 0,0-1-1,0 0 1,0 0 0,0 0 0,0 0 0,0-1-1,0 1 1,-1 0 0,1 0 0,0 0 0,-1-1 0,2-1-1,2-8-2556</inkml:trace>
</inkml:ink>
</file>

<file path=ppt/ink/ink3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0:53:57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85 4480,'0'0'49,"0"0"1,-1-1-1,1 1 0,0 0 1,0 0-1,0 0 1,-1 0-1,1 0 1,0 0-1,0 0 0,0-1 1,0 1-1,-1 0 1,1 0-1,0 0 0,0 0 1,0-1-1,0 1 1,0 0-1,0 0 0,0 0 1,0-1-1,0 1 1,-1 0-1,1 0 0,0 0 1,0-1-1,0 1 1,0 0-1,0 0 1,0 0-1,0-1 0,0 1 1,1 0-1,-1 0 1,0 0-1,0-1 0,0 1 1,0 0-1,0 0 1,0 0-1,0-1 0,0 1 1,0 0-1,1 0 1,-1 0-1,0 0 0,0-1 1,1 0 36,-1 0 1,1 0-1,0 0 0,-1 0 0,1 0 1,0 0-1,0 0 0,-1 1 1,1-1-1,2-1 0,15-8 1006,1 2-1,1 0 0,28-7 0,-18 8-563,52-5 0,144 8-183,-95 10-2863,-99-2 860</inkml:trace>
</inkml:ink>
</file>

<file path=ppt/ink/ink3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0:54:02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6 634 2304,'0'0'132,"-1"1"-1,0 0 1,1-1-1,0 1 1,-1 0-1,1-1 1,-1 1 0,1 0-1,0-1 1,-1 1-1,1 0 1,0 0-1,0-1 1,0 1 0,0 0-1,0 0 1,-1 0-1,1-1 1,1 1-1,-1 0 1,0 1-1,0-1 48,0 0-1,0 0 1,0 1-1,0-1 1,0 0-1,0 0 1,0 0-1,1 0 0,-1 0 1,0 1-1,1-1 1,-1 0-1,1 0 1,-1 0-1,1 0 1,0 0-1,0 1 0,1-2-56,-1 1 0,0-1 0,1 0-1,-1 1 1,1-1 0,-1 0 0,1 0 0,-1 0-1,1 0 1,-1 0 0,0 0 0,1-1-1,-1 1 1,1 0 0,-1-1 0,0 1-1,1-1 1,-1 0 0,0 1 0,1-1 0,0-1-1,4-1 126,-1-1 1,-1 1-1,1-1 0,5-5 0,57-73 516,-41 47-859,-15 22 74,32-45 342,-41 54-310,1 0-1,-1 0 1,0 0-1,0-1 1,0 1-1,-1-1 1,1 1-1,-1-1 1,0 0-1,-1 0 1,1 1 0,-1-1-1,0-7 1,0 12-24,0-1 1,0 1 0,0 0-1,0 0 1,0-1 0,0 1-1,0 0 1,0 0-1,0-1 1,0 1 0,-1 0-1,1 0 1,0-1 0,0 1-1,0 0 1,0 0 0,0 0-1,0-1 1,-1 1 0,1 0-1,0 0 1,0 0 0,0-1-1,0 1 1,-1 0 0,1 0-1,0 0 1,0 0 0,-1 0-1,1-1 1,0 1 0,0 0-1,-1 0 1,1 0 0,0 0-1,0 0 1,-1 0 0,1 0-1,0 0 1,0 0-1,-1 0 1,1 0 0,0 0-1,0 0 1,-1 0 0,1 0-1,0 0 1,0 0 0,-1 1-1,1-1 1,0 0 0,0 0-1,0 0 1,-1 0 0,-12 10-315,-5 9 256,12-13 100,1 0 0,0-1 0,0 2 1,0-1-1,1 1 0,0-1 0,0 1 0,-3 8 1,4-5 100,0 0 0,0 0 0,1 1 0,0-1 0,1 1 0,0 17 0,1-24-48,1 0 0,-1 0 0,1 0 0,0 0 1,0 0-1,0 0 0,1 0 0,-1-1 0,1 1 1,0-1-1,0 1 0,0-1 0,0 0 0,0 1 0,1-1 1,0-1-1,0 1 0,0 0 0,0 0 0,5 3 1,-6-5-23,1 0 0,-1 0 0,0-1 1,1 1-1,-1 0 0,1-1 0,-1 1 1,1-1-1,-1 0 0,1 0 1,-1 0-1,1 0 0,-1 0 0,0-1 1,1 1-1,-1-1 0,1 1 0,-1-1 1,0 0-1,1 0 0,-1 0 0,3-2 1,4-2 37,-1-1 1,0 1-1,-1-1 1,9-9-1,1-1-168,-1-1-1,-1 0 1,-1-1-1,13-21 1,-24 53-214,-1 1 1,0 16 0,-2-18 424,1 0 0,1 0 0,7 25 0,-9-38-122,0 0 0,0 0 0,0 0 1,0 0-1,0 0 0,0 1 1,0-1-1,0 0 0,0 0 1,1 0-1,-1 0 0,0 0 1,0 1-1,0-1 0,0 0 1,0 0-1,0 0 0,1 0 1,-1 0-1,0 0 0,0 0 1,0 0-1,0 0 0,1 0 1,-1 1-1,0-1 0,0 0 1,0 0-1,0 0 0,1 0 1,-1 0-1,0 0 0,0 0 1,0 0-1,0 0 0,1-1 1,-1 1-1,0 0 0,0 0 1,0 0-1,0 0 0,1 0 1,10-8 311,11-16-162,-19 21-105,16-21-165,-12 14 141,1 0 0,14-12 1,38-35-222,-59 59 154,0 0 0,0 0 0,-1 1 0,1-1 0,-1 0 0,0 1 0,1-1 0,-1 0 0,-1 5 0,3 11 111,2 11-31,-3-18-45,0 0 0,1-1 0,5 15 0,-7-24-7,16 36 282,-15-35-272,0 0 0,0 0 1,0-1-1,1 1 0,-1 0 1,1 0-1,0-1 1,-1 1-1,1-1 0,0 1 1,0-1-1,0 0 0,4 3 1,-3-4 65,0 0 0,1 0-1,-1 0 1,0-1 0,0 1 0,0-1 0,0 1 0,0-1 0,0 0 0,0 0 0,0-1 0,4-1-1,16-11 3,39-30 0,-62 44-79,13-10 8,-3 2 94,0 1 0,0-2 0,-1 0 0,13-14 0,59-77-138,-75 92 45,-1 0 0,0-1 0,0 1 0,-1-1 0,0 0 0,-1 0 0,0 0 0,0 0 0,-1-1 0,0 1 0,0-13 0,9-195-232,-12 208 12,-1 10-142,-3 15 45,3-3 216,-4 22 1,2 0-1,1 0 0,2 42 0,3-7 249,-2-45-189,7 51 1,-5-66 99,1 0 1,5 16-1,-6-22-30,-1 0 0,1 0-1,1 1 1,-1-2 0,0 1 0,1 0 0,0 0-1,3 3 1,-3-5-20,0 0-1,-1 0 0,1 0 1,0-1-1,0 1 1,0-1-1,0 1 1,0-1-1,0 0 1,0 0-1,0-1 1,1 1-1,-1-1 0,0 1 1,0-1-1,1 0 1,4-1-1,-2 0 43,0 0-1,-1 0 0,1-1 1,0 0-1,-1 0 0,0-1 1,1 1-1,8-7 0,14-8 140,13-9-44,-37 24-148,0-1 0,0 0 0,-1-1 0,1 1 0,-1-1 0,0 1 0,3-6 0,-5 7-2,0 1-1,0 0 1,0-1-1,-1 1 0,1-1 1,-1 1-1,1-1 1,-1 1-1,0-1 0,0 0 1,1 1-1,-1-1 1,0 1-1,0-1 0,-1 0 1,1 1-1,0-1 1,0 1-1,-1-1 0,1 1 1,-1-1-1,1 1 0,-1-1 1,0 1-1,0-1 1,0 1-1,0-2 0,-1 1-12,0 0-1,0 1 0,0-1 0,0 0 0,0 1 0,0-1 0,-1 1 0,1-1 0,0 1 0,-1 0 0,1 0 0,-1 0 0,1 1 0,-1-1 0,-3 0 0,1 0-66,0 1 0,-1-1 0,1 1 0,0 0 0,0 1 0,-7 1 0,10-2 57,1 0 1,-1 1-1,1-1 0,-1 1 0,1 0 1,0-1-1,-1 1 0,1 0 1,0 0-1,-1 0 0,1 0 1,0 0-1,0 0 0,0 0 0,0 0 1,0 1-1,0-1 0,0 0 1,0 1-1,1-1 0,-1 0 1,0 1-1,1-1 0,-1 1 0,1 2 1,-1 1 8,1 0 1,0 0 0,0 1 0,0-1-1,1 0 1,0 0 0,0 0 0,0 0-1,0 0 1,1 0 0,0 0-1,0 0 1,0-1 0,1 1 0,0-1-1,3 5 1,-2-3 16,1 0 1,-1-1-1,1 1 1,0-1-1,1 0 0,-1-1 1,1 1-1,0-1 0,0 0 1,0-1-1,8 4 0,-10-6 43,1 1 0,-1-1 0,0-1 1,1 1-1,-1-1 0,0 1 0,1-1 0,-1 0 0,1-1 0,-1 1 0,0-1 0,1 0 0,-1 0 0,0 0 0,0 0 0,0-1 0,0 0 0,5-2 0,5-5 49,0-1 1,0 0 0,17-17-1,2-1-109,-23 20 34,0-1-1,11-14 1,-15 15-51,1 1 0,0 0 0,1 0 0,13-9 0,-21 15 0,1 1 0,-1 0-1,1 0 1,-1-1 0,1 1 0,-1 0-1,1 0 1,-1 0 0,1 0 0,-1 0 0,1 0-1,0 0 1,-1 0 0,1 0 0,-1 0-1,1 0 1,-1 0 0,1 0 0,-1 1 0,1-1-1,-1 0 1,1 0 0,-1 0 0,1 1-1,-1-1 1,1 0 0,0 1 0,1 1 21,0 0-1,0 0 1,-1 0 0,1 0 0,0 0 0,1 3 0,2 4 95,0 0 0,5 16-1,-2-6-146,15 29-1,-22-46 107,0 1-1,1-1 1,-1 0 0,1 0 0,-1-1-1,1 1 1,0 0 0,-1 0-1,1-1 1,0 1 0,0-1-1,4 2 1,-5-2-23,0-1-1,0 0 1,0 1-1,0-1 1,1 0-1,-1 0 1,0 0 0,0 0-1,1 0 1,-1 0-1,0 0 1,0-1-1,0 1 1,1 0 0,-1-1-1,0 1 1,0 0-1,0-1 1,0 0-1,0 1 1,0-1-1,0 0 1,0 1 0,0-1-1,1-1 1,11-11 117,-2 1 0,11-16-1,10-11-262,-27 34 105,20-20-100,-24 24 95,1 0 0,-1-1 0,1 1 0,0 0 0,0 0 0,0 0 0,-1 0 0,1 0 0,0 1-1,0-1 1,0 0 0,4 0 0,-5 2 10,0-1-1,0 0 0,0 0 0,0 1 1,0-1-1,0 1 0,0-1 0,-1 1 1,1-1-1,0 1 0,0 0 0,-1-1 1,1 1-1,0 0 0,-1 0 0,1-1 1,-1 1-1,1 0 0,-1 0 1,1 0-1,-1 0 0,1 0 0,-1-1 1,0 1-1,0 0 0,1 0 0,-1 0 1,0 2-1,3 27 75,1-6-15,-4-23 0,3-2 47,0 1 1,-1-1-1,1 1 0,-1-1 0,1 0 1,-1 0-1,5-2 0,-1 0-9,0 1-51,190-71-161,-195 73 106,1-1 1,-1 1-1,0-1 0,0 1 0,1 0 0,-1 0 0,0-1 0,0 1 0,1 0 0,-1 0 0,0 0 1,1 0-1,-1 0 0,0 1 0,0-1 0,1 0 0,-1 1 0,0-1 0,0 1 0,0-1 0,1 1 1,-1-1-1,0 1 0,0 0 0,0-1 0,2 3 0,-2-1 3,0 0 0,0 0-1,0 0 1,0 1 0,0-1 0,0 0-1,-1 1 1,1-1 0,-1 1 0,0-1-1,1 1 1,-1-1 0,-1 3 0,1-1 31,0 0 1,1 0 0,-1 0-1,0-1 1,1 1 0,0 0-1,0-1 1,0 1-1,3 5 1,-3-7 1,0 0 0,1-1 0,-1 1 0,1 0-1,-1 0 1,1-1 0,0 1 0,0-1 0,0 1 0,0-1 0,0 0-1,0 0 1,0 0 0,0 0 0,0 0 0,4 1 0,-2-1 11,0-1 1,-1 1-1,1-1 1,0 0 0,-1 0-1,1 0 1,0 0-1,0-1 1,-1 1-1,1-1 1,-1 0 0,5-2-1,6-3 83,23-12-1,-11 4-206,28-8 182,-30 12-64,46-25 1,-67 34-248,-4 0 115,-9 5 104,6-2-3,-1 0 0,1 1-1,-1-1 1,-3 4 0,4-2-17,-12 10-18,-19 22 0,31-32 42,1 0 1,0 1-1,-1-1 1,2 1 0,-1 0-1,0 0 1,1 0-1,0 0 1,0 0-1,-2 11 1,4-15 10,0 1 0,1-1 0,-1 1-1,0-1 1,0 1 0,1-1 0,-1 1 0,1-1 0,-1 0 0,1 1-1,0-1 1,-1 0 0,2 2 0,-2-2 8,1-1 0,-1 0 1,0 1-1,0-1 0,1 1 0,-1-1 0,0 1 1,1-1-1,-1 0 0,1 1 0,-1-1 1,1 1-1,-1-1 0,0 0 0,1 0 0,-1 1 1,1-1-1,-1 0 0,1 0 0,-1 0 1,1 1-1,0-1 0,-1 0 0,1 0 0,-1 0 1,1 0-1,-1 0 0,1 0 0,-1 0 0,1 0 1,-1 0-1,1-1 0,0 1 0,7-5 180,2-1-68,0 0 0,-1 0 1,0-2-1,15-14 1,-11 9-69,-4 4-111,0-1 0,-1 0 0,0 0 0,0-1 0,7-14 0,-15 25 42,1 0-1,-1-1 0,0 1 0,0 0 0,0-1 0,0 1 0,1 0 1,-1-1-1,0 1 0,0 0 0,0-1 0,0 1 0,0 0 1,0-1-1,0 1 0,0 0 0,0-1 0,0 1 0,0 0 1,0-1-1,0 1 0,0 0 0,0-1 0,0 1 0,0 0 1,-1 0-1,1-1 0,0 1 0,0 0 0,0-1 0,-1 1 1,-9 1-234,6 1 191,1-1 0,0 1 0,0 0 0,0 0 0,-5 5 0,6-5 47,1 0-1,-1 0 1,1 0 0,0 0-1,-1 1 1,1-1 0,0 1-1,0-1 1,1 1 0,-1-1-1,0 1 1,1-1 0,0 1-1,-1 0 1,1-1 0,0 1-1,0 0 1,1-1 0,-1 1-1,0 0 1,1-1 0,0 1-1,0-1 1,-1 1-1,1-1 1,1 1 0,-1-1-1,0 0 1,2 3 0,1 1 22,0 0 1,0-1-1,1 0 1,0 0-1,0 0 1,0 0-1,0-1 1,1 1-1,-1-1 1,8 3-1,-6-4 33,0 0-1,0-1 1,0 0 0,0-1-1,1 1 1,-1-1-1,0-1 1,1 1 0,-1-1-1,0-1 1,1 1 0,-1-1-1,0 0 1,0-1-1,0 0 1,0 0 0,0 0-1,11-6 1,-1-1 8,0 0 0,0-2 0,-1 0 0,0 0 0,26-26 0,-25 19-38,-1-1 0,0 0 1,-1-1-1,-2-1 1,0 0-1,16-36 0,-13 18-37,-1 0 0,-3-1 0,9-42 0,-20 72 2,8-38-15,-8 44-20,-1-1-1,0 0 1,0 0 0,0 0-1,-1 1 1,1-1 0,-2-5-1,2 9 42,0 1-1,0 0 0,-1-1 0,1 1 0,0 0 1,0-1-1,0 1 0,0 0 0,0-1 0,-1 1 1,1 0-1,0-1 0,0 1 0,0 0 1,-1-1-1,1 1 0,0 0 0,0 0 0,-1-1 1,1 1-1,0 0 0,-1 0 0,1 0 0,0 0 1,-1-1-1,1 1 0,0 0 0,-1 0 0,1 0 1,0 0-1,-1 0 0,1 0 0,-1 0 1,1 0-1,0 0 0,-1 0 0,1 0 0,0 0 1,-1 0-1,1 0 0,0 0 0,-1 1 0,-1-1-10,1 1-1,0 0 0,0 0 0,0-1 0,0 1 0,-1 0 0,1 0 0,0 0 0,1 1 1,-3 1-1,-6 14-61,0 2 1,1-1 0,1 2-1,-8 30 1,11-35 72,-9 29 23,2 1 0,-7 63 0,16-92-1,1 0 0,1-1-1,0 1 1,1 0-1,1 0 1,0-1 0,2 1-1,-1-1 1,2 0-1,10 25 1,-5-18 75,-6-12 57,1 0 1,9 14-1,-12-21-570,0-1-1,0 1 1,0 0-1,1-1 1,-1 0-1,1 0 1,3 3-1,5 2-1504</inkml:trace>
</inkml:ink>
</file>

<file path=ppt/ink/ink3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0:54:03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35 4800,'-2'0'378,"-22"-3"1512,24 3-1821,-1 0 0,1 0 0,-1-1 0,1 1 0,-1 0 0,1 0 0,-1 0 0,0 0 0,1 0 0,-1 0 0,1 0 0,-1 0 0,1 1 0,-1-1 0,1 0 0,-1 0-1,1 0 1,-1 1 0,1-1 0,-1 0 0,1 0 0,-1 1 0,1-1 0,-1 0 0,1 1 0,-1-1 0,1 1 0,0-1 0,-1 1 0,1-1 0,0 1 0,-1 0 0,2 0 23,0 0 1,0 0-1,0 0 1,1-1-1,-1 1 0,0 0 1,0 0-1,0-1 1,1 1-1,-1-1 1,0 1-1,1-1 1,-1 1-1,1-1 0,1 1 1,-1-1-20,-1 0-17,16 6 422,0-2-1,1 0 1,-1-1 0,0-1 0,24 0-1,159-23 696,-123 11-922,58-12 174,-55 9-4146,-72 11 1332,-16 0-1163,-3 2 1099</inkml:trace>
</inkml:ink>
</file>

<file path=ppt/ink/ink3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0:54:03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18 6144,'-27'0'2784,"11"-3"-2432,9-1 608,7 8-608,-8-8 320,3 1-448,5-4-1696,9 7 800</inkml:trace>
</inkml:ink>
</file>

<file path=ppt/ink/ink3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0:54:09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257 109 1312,'0'0'421,"10"-2"1685,-2 0 3761,-10 0-5741,1 0 0,-1 0 0,0 0-1,-1 1 1,1-1 0,0 1 0,0-1 0,-1 1-1,1 0 1,-1 0 0,1 0 0,-6-1-1,-2-1 148,0 1 0,-14-1 0,10 2-244,-1 1 1,1 1 0,0 0-1,0 1 1,0 0 0,-21 7 0,32-8-14,-1 0 0,1 1 0,0-1 1,0 0-1,0 1 0,0 0 0,0 0 0,0 0 1,1 0-1,-1 0 0,0 0 0,1 1 1,0-1-1,0 1 0,0-1 0,0 1 1,0 0-1,0 0 0,-1 4 0,-1 4 153,1-1 0,0 1 1,1 0-1,-2 18 0,-1 1-134,4-24-6,1 0 0,-1 0 0,1 0 1,0 0-1,0 0 0,1 0 0,0 0 0,0 0 0,0 0 0,1-1 1,0 1-1,0 0 0,0-1 0,5 7 0,-7-12-25,2 4 68,0-1-1,1 1 0,-1-1 1,1 0-1,0 0 0,0 0 1,0 0-1,0-1 0,0 1 1,1-1-1,-1 0 0,1 0 1,5 2-1,5 1 51,0-1 0,1-1 0,-1 0 1,1-1-1,24 0 0,-17-2-21,0-1-1,0-1 1,25-6 0,-31 4 11,1 0-1,-1-2 1,27-12 0,-34 13-61,0 1 1,-1-2-1,0 1 1,0-1-1,0-1 1,-1 1-1,12-15 0,-18 20-47,15-18 248,20-35-1,-36 54-263,1-1 0,-1 1 0,0-1 0,0 1 0,1-1 0,-1 1 0,0-1 0,0 1 0,1-1 0,-1 1 0,0-1 0,0 1 0,0-1 0,0 1 0,0-1 0,0 0 0,0 1-1,0-1 1,0 1 0,0-1 0,0 1 0,0-1 0,-1 1 0,1-1 0,0 1 0,0-1 0,0 1 0,-1-1 0,1 1 0,0-1 0,-1 1 0,1-1 0,-1 0 0,0 1-9,1 0-1,-1 0 1,1-1-1,-1 1 1,0 0 0,1 0-1,-1 0 1,0 0-1,1 0 1,-1 0 0,0 0-1,1 0 1,-1 0 0,0 0-1,1 0 1,-1 1-1,1-1 1,-1 0 0,0 0-1,1 0 1,-1 1-1,1-1 1,-1 0 0,1 1-1,-1-1 1,1 1 0,-1-1-1,0 1 1,-5 4-18,1 1 1,-1-1-1,1 1 1,-6 10-1,9-14 24,1 1 0,0-1 0,0 0 0,0 1 0,0-1 0,0 1 0,0-1 0,1 1 0,-1 0 0,1-1-1,0 1 1,-1 0 0,1-1 0,1 1 0,-1 0 0,0-1 0,1 4 0,2 2 55,-1 0 1,1-1 0,1 1-1,-1-1 1,1 1-1,1-1 1,8 11-1,-12-16-9,1 0 0,0 0-1,0 0 1,-1 0 0,1 0 0,0-1-1,1 1 1,-1-1 0,0 1-1,0-1 1,1 0 0,-1 0-1,0 0 1,1 0 0,-1 0-1,1-1 1,-1 1 0,1-1 0,0 1-1,-1-1 1,1 0 0,-1 0-1,1 0 1,0-1 0,-1 1-1,1 0 1,2-2 0,-1 1 25,0-1 0,0 0-1,-1 0 1,0 0 0,1-1 0,-1 1 0,0-1 0,0 0 0,0 0 0,0 0 0,-1 0-1,1 0 1,-1-1 0,0 1 0,3-7 0,-3 7-47,-1 0 1,0 0-1,0-1 0,0 1 1,0 0-1,0-1 0,-1 1 1,0 0-1,1-1 1,-1 1-1,-1-1 0,1 1 1,0-1-1,-1 1 0,0 0 1,1-1-1,-1 1 0,-3-6 1,1 3-33,-1 0 1,1 0-1,-1 0 1,0 1-1,-1 0 1,1 0-1,-1 0 1,0 0-1,-11-7 1,14 11-13,0-1 0,-1 1 0,1 0 0,0 0 1,-1 0-1,1 0 0,-1 1 0,1-1 0,-1 1 0,1-1 1,-1 1-1,1 0 0,-1 0 0,0 0 0,1 0 1,-1 1-1,1-1 0,-1 1 0,1-1 0,-1 1 1,1 0-1,-1 0 0,1 0 0,0 0 0,-1 1 0,1-1 1,-4 4-1,-13 6 109,26-9-42,12-8 192,0-1 0,22-11 0,22-8-186,20 3-89,93-13 0,-166 34-3,1 1-1,18-1 0,-25 2 21,-1 0 0,1 1 0,0-1 1,-1 1-1,1 0 0,0 0 0,-1 0 0,0 1 0,1-1 1,-1 1-1,6 3 0,-8-3 46,1 0 1,-1-1-1,0 1 0,0 0 1,0 0-1,0 0 0,0 0 1,0 0-1,-1 0 0,1 0 1,-1 0-1,1 0 0,-1 0 1,0 0-1,0 0 0,0 0 1,0 0-1,-1 4 1,1-3 914,18-16-212,11-2-741,-24 11-44,0 1 0,1 0 0,0 0 0,0 0 1,0 1-1,0 0 0,0 0 0,1 0 0,9 0 0,-15 2 51,0 0-1,0 1 1,-1-1 0,1 0 0,0 1 0,-1-1-1,1 1 1,-1-1 0,1 1 0,0-1 0,-1 1-1,1 0 1,-1-1 0,0 1 0,1-1 0,-1 1-1,1 0 1,-1 0 0,0-1 0,0 1 0,1 0 0,-1-1-1,0 1 1,0 0 0,0 0 0,0 1 0,4 26-194,-4-22 106,2 40 310,-3-37-177,1-1 0,0 0 0,1 1 1,-1-1-1,2 0 0,-1 0 0,1 1 0,1-1 0,4 10 0,-7-17 3,0 0-1,1 0 0,-1 0 0,1 0 1,-1 0-1,1-1 0,-1 1 0,1 0 1,-1 0-1,1 0 0,0-1 0,0 1 1,-1 0-1,1-1 0,2 2 0,-3-2-5,1 0-1,0-1 0,0 1 0,0 0 0,0 0 1,0 0-1,0-1 0,0 1 0,-1 0 0,1-1 1,0 1-1,0-1 0,0 1 0,-1-1 0,1 1 1,0-1-1,-1 1 0,1-1 0,1-1 0,8-10 119,0 0 0,-1 0 0,13-24 0,-8 13 79,2 1-180,38-41 0,-7 9-338,-43 47 337,-3 6-71,-1 0 0,1 0 1,0 0-1,-1 1 0,1-1 0,0 0 1,0 0-1,-1 0 0,1 1 0,0-1 1,1-1-1,-1 2 8,-1 0 1,1 0-1,0 1 0,-1-1 1,1 0-1,-1 0 1,1 0-1,-1 1 0,1-1 1,-1 0-1,1 0 0,-1 1 1,1-1-1,-1 0 1,1 1-1,-1-1 0,0 1 1,1-1-1,-1 0 0,1 1 1,-1-1-1,0 1 1,0-1-1,1 1 0,-1-1 1,0 1-1,0 0 0,0-1 1,1 2-1,4 7 2,1 0 0,1-1-1,-1 1 1,15 13 0,9 10 85,-20-19-87,-3-3 25,1 0-1,16 15 1,-22-23 62,1 0 0,0 0 0,-1 0 0,1 0 0,0 0 0,0-1 0,1 1 0,-1-1 0,0 0 0,0 0 0,1 0 0,-1 0 0,0 0 0,7-1 0,-7 0-32,0 0 0,0-1 1,0 0-1,0 0 0,0 0 1,-1 0-1,1 0 0,0-1 1,-1 1-1,1-1 0,-1 1 1,1-1-1,-1 0 0,0 0 1,0 0-1,3-3 0,1-3 43,0 1-1,0-1 1,9-17-1,13-37 98,-26 52-1012,4 17 391,-2-3 453,0-1 1,0 0-1,0-1 0,0 1 0,1-1 0,-1 0 0,1 0 0,0 0 0,0 0 0,0-1 0,-1 0 0,1 0 0,0-1 0,8 1 0,1-1 77,0 0-1,0-1 0,0-1 1,13-3-1,-12 3-11,-1-2 1,0 0-1,-1 0 0,1-1 0,-1-1 1,0 0-1,0-1 0,0-1 0,14-11 1,-26 18-71,1 0-1,-1-1 1,0 1 0,0-1 0,0 1 0,0-1 0,0 1-1,0-1 1,-1 0 0,1 0 0,0 1 0,0-5-1,-1 6-8,0-1 0,0 0 0,0 0 0,0 0-1,0 1 1,0-1 0,0 0 0,0 0 0,0 0-1,0 1 1,0-1 0,-1 0 0,1 0-1,0 1 1,-1-1 0,1 0 0,0 1 0,-1-1-1,1 0 1,-1 1 0,1-1 0,-1 1 0,1-1-1,-1 1 1,0-1 0,1 1 0,-1-1-1,0 1 1,1-1 0,-1 1 0,0 0 0,0-1-1,1 1 1,-1 0 0,-1 0 0,-1-1-24,1 1-1,-1 0 1,0 0 0,0 0 0,0 0 0,1 1-1,-1-1 1,0 1 0,0 0 0,-4 2 0,-26 13-128,23-10 107,1 0 0,1 1 0,-1 0 0,1 1 0,-10 12-1,15-18 53,1 0 0,1 1 0,-1-1 0,0 1 0,0 0-1,1-1 1,0 1 0,-1 0 0,1 0 0,0 0-1,0 0 1,1 0 0,-1 0 0,1 0 0,-1 0 0,1 1-1,0-1 1,0 0 0,1 0 0,-1 0 0,1 0-1,-1 0 1,2 4 0,0-3 17,0-1 0,0 0 1,0 1-1,0-1 0,0 0 0,0 0 0,1-1 0,0 1 0,-1 0 0,1-1 1,0 0-1,0 1 0,1-1 0,-1 0 0,0-1 0,1 1 0,-1-1 1,1 1-1,-1-1 0,1 0 0,0 0 0,-1-1 0,1 1 0,0-1 1,0 0-1,5 0 0,9-1 126,0-1 0,0 0 0,-1-2 1,22-6-1,-22 5-17,-14 4-92,84-25 157,-77 22-153,0-1 0,0 1 0,-1-2-1,1 0 1,-1 0 0,10-9 0,-1 1-89,7-5-74,-23 17 107,-1 1-1,0 0 1,0 0-1,0 0 1,-1-1-1,1 1 1,0-1-1,0 1 1,-1 0 0,1-1-1,-1 1 1,1-1-1,-1 1 1,1-1-1,-1 0 1,0-1-1,6 16-485,-2-6 523,-1 0 0,0 1 0,4 10 0,-2 1-50,1 1-1,11 23 1,-17-41 52,1 0 0,0 0 1,0 0-1,0 0 1,1 0-1,-1-1 0,0 1 1,1 0-1,-1-1 0,1 1 1,-1-1-1,1 1 1,0-1-1,-1 0 0,1 0 1,0 0-1,0 0 0,0 0 1,0 0-1,0 0 0,0-1 1,0 1-1,0-1 1,0 0-1,1 1 0,-1-1 1,0 0-1,0 0 0,0 0 1,0 0-1,1-1 1,-1 1-1,0-1 0,0 1 1,2-2-1,8-2 84,-1 0 0,1-2 0,-1 1 0,18-13 0,14-9 86,63-51 0,-39 25-561,-66 53 359,-1-1 0,1 1 0,-1-1 0,1 1 0,-1 0 0,1-1 0,-1 1 0,1 0-1,-1 0 1,1-1 0,-1 1 0,1 0 0,0 0 0,-1 0 0,1-1 0,-1 1 0,1 0 0,0 0-1,-1 0 1,1 0 0,0 0 0,-1 0 0,1 1 0,-1-1 0,1 0 0,0 0 0,-1 0-1,1 0 1,-1 1 0,1-1 0,-1 0 0,1 1 0,-1-1 0,1 0 0,0 1 0,2 2-48,0 0 0,-1 0 1,1 0-1,3 7 0,-3-6 83,0 3-24,1 0 0,-1 0 0,0 0 0,0 1 0,-1-1 0,0 1 0,-1-1 0,1 1 0,-1 0 0,-1 13 1,0 8 11,-8 43 1,6-62 44,2-7-11,-1 0 1,0 0 0,0 0-1,0 0 1,0-1 0,0 1-1,-3 4 1,3-6-30,1-1 1,0 1-1,-1-1 1,1 1-1,0-1 1,-1 1-1,1-1 1,-1 1-1,1-1 0,-1 0 1,1 1-1,-1-1 1,1 0-1,-1 1 1,1-1-1,-1 0 1,1 1-1,-1-1 1,0 0-1,1 0 0,-1 0 1,1 0-1,-1 0 1,0 0-1,1 0 1,-1 0-1,0 0 1,1 0-1,-1 0 0,1 0 1,-1 0-1,0 0 1,1 0-1,-1-1 1,1 1-1,-1 0 1,1 0-1,-1-1 1,0 1-1,1 0 0,-1-1 1,1 1-1,0-1 1,-1 1-1,0-1 1,-11-12 36,1-1 1,1-1-1,0 0 1,-10-19 0,19 32-54,1 1-3,-2-2-17,0 0 0,1 0-1,-1 0 1,0 1-1,0-1 1,-1 0 0,1 1-1,0 0 1,-4-3-1,10 10-271,6 7-3,18 17 1,-20-23 329,1 0 1,-1-1 0,1 1-1,0-2 1,1 1 0,-1-1-1,1-1 1,18 5-1,-23-7 9,0 0 0,0-1-1,1 1 1,-1-1 0,0-1-1,1 1 1,-1-1 0,0 0 0,0 0-1,0 0 1,1-1 0,-1 1-1,-1-1 1,1 0 0,0-1-1,0 0 1,-1 1 0,7-6-1,14-15 112,37-41 0,-12 12-40,-34 31-992,-19 56 655,1-29 247,1-1-1,1 1 1,-1 0-1,1 0 1,0 0-1,0 0 0,1 0 1,1 8-1,-1-10 6,0 0 0,0 0 0,1 0 0,0 0 0,-1 0 0,1 0 0,1 0 0,-1 0 0,0-1 0,1 1 0,0-1 0,0 0 0,0 0 0,0 0 0,0 0 0,1-1 0,-1 1 0,1-1 0,0 0 0,0 0 0,0 0 0,0 0 0,0-1 0,0 1 0,0-1 0,0 0 0,1-1 0,-1 1 0,0-1-1,1 1 1,-1-2 0,0 1 0,1 0 0,3-1 0,16-5 92,0 0-1,0-1 0,-1-1 1,31-16-1,-51 22-128,30-15-72,13-5-71,-45 22 138,-1 0 1,0 0-1,1-1 1,-1 1-1,1 0 0,-1 0 1,0 0-1,1 0 1,-1 0-1,1 0 0,-1 0 1,1 0-1,-1 0 1,0 0-1,1 0 1,-1 0-1,1 0 0,-1 0 1,0 0-1,1 1 1,-1-1-1,1 0 0,-1 0 1,0 0-1,1 1 1,-1-1-1,0 0 0,1 0 1,-1 1-1,0-1 1,0 0-1,1 1 0,-1-1 1,0 0-1,0 1 1,1-1-1,-1 0 0,0 1 1,0-1-1,0 1 1,0-1-1,1 0 0,-1 1 1,0-1-1,0 1 1,0-1-1,0 0 1,0 1-1,0-1 0,0 1 1,0-1-1,-1 1 1,-3 32-100,1-15 137,4-10-13,0 0 0,0-1 0,1 1 1,0-1-1,0 1 0,1-1 0,0 0 0,0 0 0,5 8 0,-7-14 8,-1 0 0,1 0 0,-1 0-1,1 0 1,-1 0 0,1 0-1,0 0 1,0 0 0,-1 0 0,1 0-1,0 0 1,0-1 0,0 1-1,0 0 1,0-1 0,0 1 0,0-1-1,0 1 1,0-1 0,0 1-1,0-1 1,0 0 0,0 0 0,1 1-1,-1-1 1,0 0 0,0 0 0,0 0-1,0 0 1,1 0 0,-1 0-1,0-1 1,0 1 0,0 0 0,0-1-1,0 1 1,0-1 0,0 1-1,0-1 1,0 1 0,0-1 0,0 1-1,0-1 1,2-1 0,1-2 49,1 0 1,-1-1 0,1 1-1,-1-1 1,-1 0 0,1 0-1,3-7 1,-3 4-57,0 1 0,-1-1 0,0 0 0,0 0 1,-1 0-1,0 0 0,1-10 0,-2 16-37,-1-1 1,0 1 0,0-1 0,0 0-1,0 1 1,0-1 0,-1 1-1,1 0 1,-1-1 0,0 1-1,1-1 1,-1 1 0,0 0-1,-1-1 1,1 1 0,0 0-1,0 0 1,-1 0 0,1 0 0,-1 0-1,0 0 1,0 0 0,0 1-1,0-1 1,0 1 0,0-1-1,0 1 1,-3-1 0,2 0 7,-1 1 0,0 0 0,0 0 0,0 0 0,0 1 0,0-1 0,0 1 0,0 0 0,0 0 0,-6 1 0,8-1 7,-1 1 0,1-1 0,-1 1-1,1-1 1,0 1 0,-1 0-1,1 0 1,0 0 0,0 0-1,0 0 1,-1 1 0,1-1 0,1 1-1,-1-1 1,0 1 0,-2 2-1,43-10 482,24-7-334,-36 6-205,1 2 1,-1 0-1,34 0 0,-58 5 59,1 0 1,-1 1-1,1-1 0,-1 1 1,1-1-1,-1 1 0,0 0 1,1 0-1,-1 1 0,0-1 1,0 1-1,5 2 0,-7-3 10,1 1-1,0-1 0,-1 1 1,1-1-1,-1 1 1,0 0-1,0-1 0,1 1 1,-1 0-1,0 0 0,-1 0 1,1 0-1,0 0 1,0 0-1,-1 0 0,1 0 1,-1 0-1,0 0 1,0 1-1,0 1 0,0 37 295,0-40 4,4-2-230,-1-1 0,0 1-1,0-1 1,0 0 0,0 0 0,0 0-1,-1 0 1,5-4 0,1-1 154,5-2-282,0 2 0,1-1 0,0 2 0,0-1 0,0 2 0,1 0 0,18-3 0,-31 7 55,0 0-19,1-1 29,10 6-253,-11-2 239,0-1-1,1 0 0,-1 1 0,0-1 0,0 1 1,0 0-1,0 0 0,0 0 0,0 0 0,0 0 1,-1 0-1,1 1 0,1 2 0,16 39-148,-6-13 107,-10-26-124,0 1 1,0-1-1,1 0 1,0 0-1,0 0 1,0-1-1,0 1 0,1-1 1,5 4-1,-8-6 81,0-1 0,0 0 0,-1 0-1,1 0 1,0 0 0,0 0 0,0 0 0,0-1-1,0 1 1,0-1 0,0 1 0,0-1-1,0 0 1,0 0 0,1 0 0,-1 0-1,0 0 1,0 0 0,0-1 0,0 1-1,0-1 1,0 1 0,0-1 0,0 0 0,0 0-1,0 0 1,0 0 0,-1 0 0,1 0-1,3-3 1,2 0-2971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0:07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1 2912,'-15'13'1530,"13"-11"-1410,-1 0 0,0 0 0,1 0 0,-1 1 0,-3 5 1,-17 27 1005,-46 77 1989,61-96-2716,1 0-1,0 1 1,1 1 0,0-1 0,-3 23 0,8-37-314,1 0 0,0 0 0,0 0 0,0 0-1,0 0 1,0 0 0,0 0 0,1 0 0,0 0 0,-1-1 0,1 1 0,0 0 0,0 0 0,1 0-1,-1-1 1,1 1 0,-1-1 0,1 1 0,0-1 0,0 0 0,0 1 0,0-1 0,0 0 0,0 0-1,1-1 1,-1 1 0,1 0 0,-1-1 0,1 1 0,-1-1 0,1 0 0,0 0 0,0 0 0,0 0-1,0-1 1,5 1 0,-3-1 17,0 0 0,0-1 0,0 0 0,0 0 0,0 0 0,0-1 0,0 0 0,-1 1 0,1-2-1,0 1 1,-1-1 0,0 1 0,0-1 0,0 0 0,0-1 0,0 1 0,6-7 0,-5 2-88,1 1 0,-1-1 0,-1 0 1,1 0-1,-2 0 0,1-1 0,-1 0 1,0 1-1,-1-1 0,0 0 0,0 0 0,-1 0 1,0-1-1,-1 1 0,0 0 0,0 0 1,-4-18-1,3 21-27,-1 1 0,-1 0 0,1 0 1,-1 0-1,0 0 0,-4-6 0,2 5 87,5 5-75,-1 0-1,1 0 1,-1 0 0,1 0 0,-1 0 0,1 0 0,0 0-1,-1 0 1,1 0 0,0 0 0,0 0 0,0 0 0,0 0-1,0 0 1,0 0 0,0 0 0,0 0 0,0 0 0,0 0-1,1 0 1,-1 0 0,0 0 0,1 0 0,-1 1 0,1-1-1,-1 0 1,1 0 0,-1 0 0,1 0 0,0 1 0,-1-1-1,2-1 1,2-1-27,0-1 0,0 1 0,0 1 0,9-6-1,-11 7 27,12-6-58,1 0-1,0 1 1,28-8-1,-35 12 58,0 0 0,1 1 0,-1 0 0,0 0 0,0 1 0,1 0 0,-1 1 0,0-1 0,10 3 1,-16-2 7,1 0 1,-1 0 0,0 0 0,1 0 0,-1 0 0,0 0 0,0 1 0,0-1 0,0 1 0,0 0 0,0-1 0,0 1 0,-1 0 0,1 0 0,0 0 0,-1 0 0,0 0 0,1 1 0,-1-1 0,0 0 0,0 1 0,0 2 0,2 5 105,-1 0 0,0 1 0,-1-1 0,0 12 0,0-2 50,2 7 60,0 1 0,2-2 1,1 1-1,1-1 0,18 42 1,-23-64-193,0-1-1,0 1 1,0-1 0,1 0 0,0 0 0,-1 0 0,1 0 0,0 0-1,0-1 1,0 0 0,1 1 0,-1-1 0,1 0 0,-1 0 0,1-1-1,0 1 1,0-1 0,-1 0 0,6 1 0,-2 0-557,1-1 0,-1 0 0,14 0 0,-13-2-1326,0 1-1,15-4 0,9-3-1467</inkml:trace>
</inkml:ink>
</file>

<file path=ppt/ink/ink3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0:54:09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69 6048,'-8'-34'2752,"8"24"-2400,0 5 3008,-5-2-2560,5 4-512,-3-4-288,6 7-32,-6-3-32,3 6 0</inkml:trace>
</inkml:ink>
</file>

<file path=ppt/ink/ink3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0:54:10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 2496,'3'-1'3688,"-4"0"-3628,6 9 1701,3 13-182,-9-12-1075,0 0 0,0 0 1,-1 0-1,0 0 0,-5 13 0,-20 43 559,19-48-959,-5 12-126,-28 45 1,36-67-816</inkml:trace>
</inkml:ink>
</file>

<file path=ppt/ink/ink3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0:54:15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321 353 1984,'5'-4'4974,"5"-5"-402,-16 2-3754,-7-6-222,5 9-590,0 0 0,-1 0 0,0 0 0,0 2 0,0-1 0,0 1 0,0 0 0,-1 1 0,1 0 0,0 0 0,-1 1 0,1 0 0,-1 1 0,1 0 0,-17 4 0,2 3-101,-30 16 1,45-19 101,0 0-1,0 0 0,1 1 1,0 0-1,0 0 0,-7 8 1,13-12 16,1 0-1,0 0 1,0 0 0,0 0 0,0 0 0,0 0 0,1 0 0,-1 0 0,1 0 0,-1 0-1,1 0 1,0 0 0,0 0 0,-1 1 0,2-1 0,-1 0 0,0 0 0,0 0 0,1 0-1,-1 0 1,1 0 0,0 0 0,-1 0 0,1 0 0,0 0 0,0 0 0,2 2 0,0 2 71,0-1 1,1 0 0,-1-1-1,1 1 1,0-1 0,0 1 0,1-1-1,8 6 1,-4-5 6,1 0 1,-1-1-1,1-1 1,0 1-1,-1-1 0,2-1 1,-1 0-1,0 0 1,14-1-1,-1 0 26,0-1-1,0-2 0,25-4 1,-10-1-30,0-2 0,0-2 0,-2-1 0,63-30 0,-99 42-113,0-1 0,1 1 0,-1 0-1,0 0 1,0-1 0,1 1 0,-1 0 0,0 0 0,1 0-1,-1 0 1,0-1 0,1 1 0,-1 0 0,0 0 0,1 0-1,-1 0 1,1 0 0,-1 0 0,0 0 0,1 0-1,-1 0 1,0 0 0,1 0 0,-1 0 0,1 0 0,-1 0-1,0 0 1,1 0 0,0 1 0,-6 14-405,1-7 403,1 1 1,0 0 0,1-1 0,-1 1 0,2 0 0,-1 1 0,1-1 0,1 0 0,1 18 0,-1-20 101,1 1 0,0-1 0,0 1 1,1-1-1,0 1 0,1-1 0,-1 0 1,1 0-1,1 0 0,-1 0 0,1-1 0,1 0 1,-1 1-1,1-1 0,0-1 0,0 1 0,0-1 1,11 8-1,-14-12-38,0 0 1,0 0-1,0 0 1,0 0-1,1-1 1,-1 1-1,0-1 1,0 0-1,1 1 1,-1-1-1,0 0 1,0 0-1,1 0 1,-1-1-1,0 1 1,0 0-1,1-1 1,-1 0-1,0 1 1,0-1-1,0 0 1,0 0-1,0 0 1,3-3-1,-1 2 41,0-1 0,0 0 0,0 0-1,-1 0 1,1-1 0,-1 1 0,0-1 0,0 0-1,0 0 1,4-8 0,-4 7-91,-1 1 0,0-1-1,-1 0 1,1 0 0,-1 0 0,0 1 0,0-2-1,0 1 1,-1 0 0,0 0 0,0 0 0,0 0-1,-1 0 1,1 0 0,-1 0 0,-1 0 0,1 0-1,0 0 1,-1 1 0,0-1 0,0 0 0,-1 1-1,1-1 1,-1 1 0,0 0 0,0 0 0,-1 0-1,1 0 1,-1 1 0,0 0 0,1-1 0,-9-4-1,-8-6-19,18 11 0,-1 1 0,1 0 0,-1 0 0,0 0 0,0 0 0,0 0 0,0 0 0,0 1 0,0 0 0,0-1 0,-1 1 0,1 1 0,0-1 0,-1 0 0,1 1 0,-1-1 0,1 1 0,-4 0 0,-26 1-418,33 0 425,0-1 0,0 1 1,0 0-1,1 0 0,-1-1 1,0 1-1,1 0 0,-1-1 1,1 1-1,-1 0 0,1-1 1,-1 1-1,1 0 0,-1-1 1,2 2-1,2 1 64,1 0 0,0 0 0,0-1 0,-1 1 0,1-1 0,1 0 0,-1 0 0,0-1 0,0 0 0,1 1 0,-1-2 0,1 1 0,-1-1 0,1 0 0,-1 0 0,7-1 0,11-2 72,0 0 1,32-11-1,212-63 500,-264 76-592,1 0 0,-1 0-1,1 0 1,-1-1 0,0 1 0,4-3-1,-6 3-28,0 1-1,-1-1 0,1 1 1,-1-1-1,1 1 0,-1-1 1,1 1-1,-1-1 0,0 1 1,1-1-1,-1 1 0,0-1 1,1 0-1,-1 1 0,0-1 0,0 0 1,1 1-1,-1-1 0,0 0 1,0 1-1,0-1 0,0 0 1,0 1-1,0-1 0,0 0 1,0 0-1,0 1 0,0-1 1,-1 0-1,1 1 0,0-1 1,0 0-1,-1 1 0,1-1 0,0 1 1,-1-1-1,1 0 0,0 1 1,-1-1-1,-1-1-21,0 1 1,1 0-1,-1 0 0,0 0 1,0 0-1,1 0 0,-1 0 1,0 0-1,0 1 0,0-1 1,-4 0-1,-24-3-119,22 4 101,0 1 0,-1-1-1,1 1 1,0 1 0,0 0 0,0 0-1,0 0 1,0 1 0,1 0-1,-1 1 1,1 0 0,0 0-1,0 0 1,-9 8 0,15-11 33,-1 1 0,1-1-1,-1 1 1,1-1 0,0 1 0,-1 0 0,1-1 0,0 1 0,0 0 0,0 0 0,0 0-1,1 0 1,-1 0 0,0 0 0,1 0 0,-1 4 0,1-2 11,0 0 0,0 0 1,1 0-1,-1 0 0,1-1 0,0 1 0,0 0 1,2 5-1,3 3 11,0 0 0,1 0 0,0 0 0,9 11 0,-9-14 18,0 0-1,1 0 0,0 0 0,1-1 1,0 0-1,0-1 0,0 0 0,1 0 0,0-1 1,0 0-1,18 7 0,-24-12 9,0 0-1,0-1 1,1 1-1,-1-1 0,0 0 1,0 0-1,0 0 1,1 0-1,-1-1 1,0 1-1,0-1 1,0 0-1,0-1 1,0 1-1,0-1 1,5-2-1,4-4 96,-1 0 0,1-1 0,13-13 0,-11 9-76,13-10 31,170-137 233,-163 132-380,-2-2 1,0-1-1,-3-1 0,53-72 1,-78 96 85,0 0-393,-6 13-29,-5 8 305,0 0-1,-1 0 1,-1-1-1,-9 12 1,0 1 56,-111 192 22,24 17-137,-19 38 462,119-265-228,-7 15 193,10-21-231,1 0 0,-1 0 0,1 0 0,-1 0-1,1-1 1,-1 1 0,0 0 0,1 0 0,-1 0 0,0-1-1,0 1 1,0-1 0,1 1 0,-1 0 0,-1 0-1,2-2-27,-1 1-1,1-1 0,0 0 0,0 1 0,0-1 1,0 1-1,0-1 0,0 1 0,0-1 0,0 1 1,0-1-1,0 0 0,0 1 0,0-1 0,0 1 1,0-1-1,0 1 0,1-1 0,-1 1 0,0-1 1,0 1-1,1-2 0,9-18 41,8-4 53,0 1 1,28-27-1,-23 26-107,58-64 83,140-145-146,-171 181 44,81-110 0,-108 130-83,65-98 53,-69 100 42,-2 2-465,25-52 0,-136 298-286,69-161 581,-43 107 137,31-70-8,-72 130 1,60-145 425,48-77-350,0-1 0,1 0 0,-1 0 0,0 0 1,0 0-1,0 0 0,0 0 0,0 0 0,0 0 0,0 0 1,0 0-1,-1 0 0,1-1 0,0 1 0,0-1 0,-1 1 1,1-1-1,0 1 0,-1-1 0,1 0 0,0 1 0,-1-1 1,1 0-1,-1 0 0,1 0 0,0 0 0,-1 0 0,1 0 1,-1-1-1,1 1 0,-2-1 0,2 1-27,1 0 0,0 0-1,0-1 1,-1 1 0,1 0 0,0 0 0,-1-1-1,1 1 1,0 0 0,0 0 0,-1-1 0,1 1-1,0 0 1,0 0 0,0-1 0,-1 1 0,1 0-1,0-1 1,0 1 0,0 0 0,0-1 0,0 1-1,0 0 1,0-1 0,0 1 0,0-1 0,0 1-1,0 0 1,0-1 0,0 1 0,0 0 0,0-1-1,0 1 1,0 0 0,0-1 0,0 1 0,1 0-1,-1-1 1,0 1 0,0-1 0,7-10-9,-3 7 18,0 1-1,1 0 0,-1 0 0,10-6 0,3-1-53,28-25 8,60-60-1,-61 53 54,-2 6 34,2 2-1,1 1 1,2 3-1,93-45 1,-133 71-43,85-44-71,-85 45-424,-8 8 205,-17 18 138,-1 3 212,16-21-66,0 1-1,1 1 1,0-1 0,0 0-1,0 0 1,1 1 0,0-1-1,0 1 1,0-1 0,1 1-1,0 0 1,0-1 0,1 1-1,0-1 1,3 13 0,-3-18 8,-1 1 1,1-1-1,0 0 1,-1 0 0,1 0-1,0 0 1,0-1-1,0 1 1,0 0-1,-1 0 1,1 0-1,0-1 1,0 1 0,1 0-1,-1-1 1,0 1-1,0-1 1,0 1-1,0-1 1,0 0 0,1 1-1,-1-1 1,0 0-1,0 0 1,0 0-1,1 0 1,-1 0-1,0 0 1,0 0 0,0 0-1,3-1 1,4-1 70,0 0 0,-1 0 0,13-5 0,-16 5-101,20-10 126,37-22 1,-36 19-119,32-14 0,51-7-101,-77 26 91,17-2-14,0 2-1,62-4 0,-56 8-101,-52 6 124,0-1 0,1 1 0,-1 0 0,1 0-1,-1 0 1,0 0 0,1 0 0,-1 1 0,1-1-1,-1 1 1,0 0 0,4 1 0,-4-1-56,-7 0 50,0 0 0,0 0 0,0 1 1,0 0-1,0 0 0,-6 3 0,-2 1 9,-18 7-55,-8 3 2,-55 30-1,83-40 51,-1 2 0,1 0 0,0 0-1,1 1 1,0 1 0,0-1 0,1 1 0,-13 19 0,19-24 15,0 0 0,0 1 0,0-1 0,1 1-1,0-1 1,0 1 0,0 0 0,-1 9 0,3-13 8,0 0-1,0 0 1,0 0 0,0 0-1,0 0 1,0 0-1,1 0 1,-1 0-1,0 0 1,1 0 0,0 0-1,-1 0 1,1 0-1,0 0 1,0 0 0,0-1-1,0 1 1,1 0-1,-1-1 1,0 1-1,1-1 1,-1 1 0,1-1-1,-1 0 1,1 1-1,0-1 1,0 0-1,3 1 1,0 0 30,0 0-1,-1-1 1,1 0-1,0 0 1,1 0-1,-1-1 1,0 0-1,0 0 1,0 0 0,7-1-1,8-2 47,24-8 0,-39 9-54,19-6 19,-1-1 0,0-1 0,0 0 0,-1-2 0,-1-1 0,0-1 0,-1-1 0,0 0 0,-1-1 0,-1-2 0,16-19 0,-17 19-82,0 1-1,32-23 0,-37 27-11,-2 4-188,-10 9 213,0-1 1,0 1-1,0 0 1,0 0-1,0 0 1,0 0-1,0 0 1,0 0-1,1 0 1,-1-1-1,0 1 1,0 0-1,0 0 1,0 0-1,0 0 1,1 0-1,-1 0 1,0 0-1,0 0 1,0 0-1,0 0 1,0 0-1,1 0 1,-1 0-1,0 0 1,0 0-1,0 0 1,0 0-1,0 0 1,1 0-1,-1 0 1,0 0 0,0 0-1,0 0 1,0 0-1,0 0 1,1 0-1,-1 0 1,0 0-1,0 0 1,0 1-1,0-1 1,0 0-1,0 0 1,2 4-6,0-1 1,-1 1-1,1 0 1,-1 0-1,0 0 1,0-1 0,0 1-1,-1 0 1,0 0-1,0 5 1,1-4 27,-1-1 1,1 1 0,-1 0 0,1 0 0,1-1-1,-1 1 1,1-1 0,0 1 0,0-1 0,0 0-1,0 1 1,1-1 0,-1 0 0,1-1 0,0 1-1,1 0 1,-1-1 0,1 0 0,-1 1 0,1-2-1,0 1 1,0 0 0,0-1 0,0 1 0,6 1-1,-1 0 20,1-1 0,0 1 0,1-1-1,-1-1 1,1 0 0,-1-1 0,1 1-1,-1-2 1,1 0 0,14-1 0,-7-2 26,-1-1 1,0 0 0,0-1-1,0-1 1,0 0 0,-1-1-1,0-1 1,-1-1 0,0 0-1,0-1 1,-1 0 0,0-2-1,-1 1 1,0-2 0,16-19-1,-27 29-78,1 0 0,-1 0 0,0-1-1,-1 1 1,1 0 0,-1-1 0,1 1 0,-1-1-1,0 0 1,0 1 0,0-8 0,-1 10 7,0 0 0,0 1 0,0-1 0,0 1 1,0-1-1,0 0 0,-1 1 0,1-1 0,0 1 1,0-1-1,-1 1 0,1-1 0,0 1 0,-1-1 1,1 1-1,0-1 0,-1 1 0,1-1 0,-1 1 1,1 0-1,-1-1 0,1 1 0,-1 0 0,1-1 0,-1 1 1,1 0-1,-1 0 0,1-1 0,-1 1 0,1 0 1,-1 0-1,0 0 0,1 0 0,-1 0 0,1 0 1,-1 0-1,0 0 0,1 0 0,-1 0 0,0 0 1,-2 1-30,0-1 1,1 0-1,-1 1 1,0 0-1,1 0 1,-1 0-1,-3 1 1,-3 4 26,1-3-17,1 1 0,1-1 0,-1 2 0,1-1-1,-1 1 1,1 0 0,1 0 0,-1 1 0,1 0 0,0 0 0,-6 9-1,8-10 57,0 0-1,1 0 0,0 1 1,0-1-1,0 1 0,0 0 1,1-1-1,0 1 0,1 0 1,-1 0-1,1-1 0,0 1 1,0 0-1,1 0 0,0 0 1,0-1-1,0 1 0,1 0 1,-1-1-1,1 1 0,1-1 1,-1 0-1,1 0 0,0 0 1,0 0-1,0 0 0,1 0 1,0-1-1,0 0 0,0 0 1,8 7-1,-10-10 7,0 0-1,1 0 1,-1-1 0,0 1-1,0 0 1,0-1 0,1 1-1,-1-1 1,0 0 0,0 0-1,1 0 1,-1 0 0,0 0-1,0-1 1,1 1 0,-1 0-1,0-1 1,0 0 0,0 0-1,0 1 1,0-1 0,3-2-1,5-2-6,-1-1-1,1 0 0,8-8 0,-17 13-17,25-20 71,-4 3-44,30-19-1,49-18 36,-82 47-72,-1 1 0,1 0 0,33-7 1,-49 14 33,1-1-73,0 0 0,0 1 0,0-1 0,8 1 0,-11 0 35,-1 0 0,1 0 0,-1 0 0,1 0 0,-1 1 0,1-1 0,0 0 0,-1 0 1,1 0-1,-1 1 0,1-1 0,-1 0 0,1 1 0,-1-1 0,1 0 0,-1 1 0,1-1 0,-1 0 0,0 1 1,1-1-1,-1 1 0,0-1 0,1 1 0,-1-1 0,0 1 0,0-1 0,1 1 0,-1-1 0,0 1 0,0 0 0,0-1 1,0 1-1,0-1 0,0 1 0,1 0 0,-2-1 0,1 1 0,0-1 0,0 1 0,0-1 0,0 2 0,-6 26 86,-2 0 0,-1 0-1,-13 28 1,22-53 352,5-6-142,13-14-15,1-1-185,3 1-21,89-68-432,-111 85 357,0 0 0,1 0 1,-1 0-1,0 0 0,0 0 1,0 0-1,0-1 0,0 1 1,1 0-1,-1 0 0,0 0 1,0 0-1,0 0 0,0 0 1,1 0-1,-1 0 0,0 0 1,0 0-1,0 0 0,1 0 1,-1 0-1,0 0 1,0 0-1,0 0 0,1 0 1,-1 0-1,0 0 0,0 0 1,0 0-1,0 0 0,1 0 1,-1 0-1,0 1 0,0-1 1,0 0-1,0 0 0,0 0 1,1 0-1,-1 0 0,0 0 1,0 1-1,0-1 0,0 0 1,0 0-1,0 0 0,2 12-357,0-1 325,1 12 130,4 19 17,-6-40-78,0 1-1,-1-1 0,1 0 1,0 0-1,0 0 0,0 0 1,1 0-1,-1 0 0,0 0 0,1 0 1,-1 0-1,1 0 0,0-1 1,2 3-1,-3-3-8,0-1-1,1 1 1,-1-1-1,1 1 1,-1-1 0,1 1-1,-1-1 1,1 0-1,-1 0 1,1 0 0,0 0-1,-1 0 1,1 0 0,-1 0-1,1 0 1,-1 0-1,1-1 1,-1 1 0,1-1-1,-1 1 1,1-1-1,1-1 1,4-2 12,0 0 0,0-1 1,7-7-1,-3 3-21,59-50 119,12-9 28,-59 51-137,-2-1 0,0 0 0,-1-2-1,-1 0 1,24-34 0,-34 41 28,1 0-111,0-1-1,-1 0 1,0 0-1,-2-1 1,9-21-1,-16 36 49,1 0-1,-1-1 1,0 1-1,0 0 1,0-1-1,0 1 1,1 0 0,-1-1-1,0 1 1,0-1-1,0 1 1,0 0-1,0-1 1,0 1-1,0 0 1,0-1-1,0 1 1,0 0-1,0-1 1,-1 1-1,1-1 1,0 1-1,0 0 1,0-1 0,-1 1-1,-6 4-277,-12 19 63,16-20 227,-8 11 3,0 1 1,1 0-1,1 1 0,0 0 1,-12 31-1,18-37-1,-1 1 0,2-1 0,0 1-1,0 0 1,1 0 0,0-1 0,1 1 0,0 0-1,0 0 1,2 0 0,2 14 0,8 19-213,2 1 0,2-2 0,28 53 0,-40-86-1781,-3-5-1409,-1-10 574,-1-2 1078</inkml:trace>
</inkml:ink>
</file>

<file path=ppt/ink/ink3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0:54:16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62 6144,'-18'-2'2784,"13"-6"-2432,5 6 2144,5 2-1440,-1-5 288,3 5-800,9-7 192,7 4-416,11-4-32,5 0-160,9 1-32,-5 6-32,-4-7-64,-5 7 32,-7-7-2304,-6 7 1248</inkml:trace>
</inkml:ink>
</file>

<file path=ppt/ink/ink3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0:54:16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686 35 7136,'-4'-12'3232,"4"9"-2816,0 1 2048,0 4-1440,0-4-608,4 2-320,-1-5-160,1 5 64,-4-3 64,5 3-32,-2-4-2336,5 4 1248,-1 0-3296,2 4 2432</inkml:trace>
  <inkml:trace contextRef="#ctx0" brushRef="#br0" timeOffset="1">39 6 6560,'-23'-6'2976,"11"6"-2592,8 0 832,8 3-1120</inkml:trace>
</inkml:ink>
</file>

<file path=ppt/ink/ink3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0:54:24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14 344 3136,'-4'-6'5344,"8"20"-4640,-3-13-550,0 1 1,0-1 0,0 1 0,0-1-1,1 0 1,-1 0 0,0 0 0,1 0-1,-1 0 1,0 0 0,1 0 0,-1 0-1,1 0 1,0-1 0,-1 1-1,1 0 1,0-1 0,-1 0 0,1 1-1,3-1 1,-2 0-10,0 0 1,0-1-1,0 0 0,0 1 0,-1-1 1,1 0-1,0 0 0,0-1 0,-1 1 1,1 0-1,3-4 0,5-4 64,0 0-1,-1-1 1,0 0 0,9-13-1,-17 20-179,6-6 45,0-2 1,-1 1-1,0-1 1,7-15-1,-13 23-83,1 0 1,-1 0-1,0 1 1,0-1-1,0 0 0,0 0 1,-1 0-1,1 0 0,-1 0 1,0 0-1,0 0 0,0-1 1,0 1-1,-1 0 1,1 0-1,-1 0 0,1 0 1,-1 0-1,0 0 0,0 1 1,-1-1-1,1 0 1,-2-3-1,1 4-55,0 0 0,0 0 0,0 0 0,0 0 1,-1 0-1,1 0 0,0 1 0,-1-1 0,1 1 0,-1 0 0,0 0 1,1 0-1,-1 0 0,0 0 0,0 0 0,0 1 0,1-1 0,-1 1 1,0 0-1,0 0 0,0 0 0,0 0 0,0 0 0,1 1 0,-1-1 1,0 1-1,-5 2 0,2-1 35,0 1 1,-1 0-1,1 0 1,0 0-1,1 1 1,-1 0 0,1 0-1,-1 1 1,1-1-1,-6 8 1,6-4 54,0 0-1,0 0 1,1 0 0,0 0 0,0 1 0,1 0 0,0 0 0,0 0 0,1 0 0,1 0 0,-1 0 0,2 0 0,-1 1 0,2 17 0,0-17 77,0-1 1,0 1-1,1 0 1,0-1-1,1 1 0,0-1 1,1 1-1,0-1 1,0-1-1,1 1 1,0 0-1,0-1 1,1 0-1,7 8 1,-8-12-6,0 0 0,1 0 0,-1-1 0,1 1 0,-1-1 0,1-1 0,0 1 0,0-1 0,1 0 0,-1 0 0,0 0 0,11 0 0,-6-1 15,1 0 0,0 0 0,-1-2 0,1 1-1,0-2 1,13-2 0,-10 0 17,0-1 0,0 0 1,0-1-1,-1-1 0,0 0 0,0-1 0,24-19 1,-7 2-111,53-60 0,-64 64-238,0 1-1,41-31 0,-59 49 191,0 1 0,0 0-1,-1 0 1,1 0 0,0 1-1,0-1 1,0 0-1,0 1 1,0-1 0,0 1-1,0 0 1,0-1 0,0 1-1,0 0 1,0 0 0,0 1-1,0-1 1,0 0-1,0 1 1,0-1 0,0 1-1,-1-1 1,1 1 0,2 1-1,-3-2 317,-1 0-269,-1 0 0,1 0 0,-1 0 0,1 0 0,-1-1 0,0 1 0,1 0 0,-1-1 0,1 1-1,-1 0 1,1-1 0,-1 1 0,1-1 0,-1 1 0,1-1 0,0 1 0,-1-1 0,0 0-16,1 0 1,-1 1-1,0-1 1,1 0-1,-1 1 1,0-1-1,1 1 1,-1-1-1,0 1 1,0-1-1,0 1 1,0-1-1,-1 1 0,-1-1-52,-1 1-1,1-1 0,-1 1 1,0 0-1,1 0 0,-1 1 1,1-1-1,-1 1 0,1 0 1,-1-1-1,1 2 0,-7 1 1,5 1 30,-1-1 1,1 1 0,-1 0 0,1 0 0,0 0-1,-5 6 1,0 1-73,1 0-1,0 0 1,1 1 0,-10 17-1,15-24 114,0 0 0,1 0 0,0 1 0,0-1 0,0 1 0,1-1 0,0 1 0,0 0 0,0 0 0,1-1 0,0 1 0,0 0 0,2 10 0,-2-14 19,0 0 0,1 0 0,-1 0 0,1 0 0,0-1 0,-1 1 0,1 0 0,0 0 0,0-1 0,0 1 0,0-1 0,1 1 0,-1-1 0,0 1 0,1-1 0,-1 0 0,0 0 0,1 0 0,0 1 0,-1-1 0,1-1 0,0 1 0,-1 0 0,1 0 0,0-1-1,0 1 1,0-1 0,-1 1 0,1-1 0,0 0 0,0 0 0,0 0 0,0 0 0,0 0 0,0 0 0,0 0 0,0-1 0,-1 1 0,1-1 0,0 1 0,0-1 0,0 0 0,-1 0 0,1 0 0,0 1 0,-1-2 0,1 1 0,-1 0 0,1 0 0,-1 0 0,0-1 0,1 1 0,1-4 0,8-12 34,0-1 0,-2 0 0,0-1-1,11-33 1,1-1-342,-19 41 7,-1 6-322,1 12 336,5 39 19,-6-33 177,1 0 1,0 0-1,0-1 1,8 19-1,-8-24-9,3 7 165,1 0-1,0-1 0,1 0 1,15 22-1,-20-31-28,1 0-1,-1-1 1,1 1-1,0-1 0,-1 0 1,1 0-1,0 0 1,0 0-1,1 0 1,-1-1-1,0 1 0,1-1 1,-1 0-1,1 0 1,-1 0-1,1 0 0,-1-1 1,1 1-1,-1-1 1,1 0-1,0 0 0,-1-1 1,1 1-1,3-1 1,5-3 14,0 1 1,0-2-1,0 1 1,-1-2-1,0 1 1,0-1-1,-1-1 1,1 0-1,-1-1 1,9-9-1,13-14 5,39-49-1,-69 77-92,27-34 68,13-14-292,-34 39-16,-7 10-33,0 7 56,1 4 167,3 24 22,-1 0-1,-1 1 0,-2-1 0,-2 1 0,-4 33 1,5-65 42,-1 0 0,1 0 1,0 0-1,-1 0 0,1 0 1,-1 0-1,0 0 0,1-1 1,-1 1-1,0 0 0,0 0 1,0-1-1,-1 1 0,1-1 1,0 1-1,0-1 0,-1 1 1,1-1-1,-1 0 0,0 0 1,1 1-1,-1-1 0,-2 1 1,1-1-20,0 0 0,-1-1 1,1 1-1,0-1 0,-1 1 1,1-1-1,-1 0 1,1 0-1,0-1 0,-1 1 1,1-1-1,-5-1 0,-4-2 95,1-2 0,-1 1 0,-10-8-1,15 8-441,16 12 325,1 0 0,0-1 0,0 0 0,0-1 0,19 6 0,-26-10 45,0 0 1,0-1 0,1 1 0,-1-1 0,0 1-1,0-1 1,1 0 0,-1-1 0,0 1-1,0 0 1,0-1 0,1 0 0,-1 0-1,0 0 1,0 0 0,0 0 0,0-1 0,-1 1-1,1-1 1,0 0 0,0 0 0,-1 0-1,4-4 1,6-6 42,0 0-1,-1-1 1,13-20-1,-8 11-50,22-25-88,3 1 1,1 2-1,50-39 0,-95 89-18,1 1-1,0-1 1,1 1-1,-1 0 0,1 10 1,-2-1 62,1-2 30,1 1-1,1-1 1,-1 0-1,2 1 1,0-1-1,1 0 1,7 27-1,-7-33 33,1 0-1,0 1 1,0-2 0,1 1-1,0 0 1,0-1 0,1 1 0,0-1-1,0-1 1,1 1 0,0-1-1,0 0 1,0 0 0,11 7-1,-13-10 18,0-1 0,-1 0 0,1 0 1,0-1-1,0 1 0,0-1 0,1 0 0,-1 0 0,0 0 0,0-1 0,1 1 0,-1-1 0,0 0 0,0-1 0,1 1 0,-1-1 0,0 1 0,0-1 0,1 0 0,-1-1 0,0 1 0,0-1 0,4-2 0,-1 0-6,0-1 0,-1 1 1,1-1-1,-1 0 0,0-1 0,-1 0 0,1 0 0,-1 0 1,-1 0-1,1-1 0,4-9 0,15-27 24,-3-2 0,20-58-1,-36 89-70,-3 10-10,-1 0 0,1 0-1,-1 0 1,0 0 0,0 0 0,0-7-1,-1 11 13,0 0 0,0 0 1,0 0-1,0-1 0,0 1 0,0 0 0,0 0 0,0 0 0,0 0 0,0 0 0,0 0 0,0 0 0,0 0 0,0 0 0,0 0 0,0-1 1,0 1-1,0 0 0,0 0 0,0 0 0,0 0 0,0 0 0,0 0 0,0 0 0,0 0 0,0 0 0,0 0 0,0-1 0,0 1 0,0 0 1,0 0-1,1 0 0,-1 0 0,0 0 0,0 0 0,0 0 0,0 0 0,0 0 0,0 0 0,0 0 0,0 0 0,0 0 0,0 0 0,0 0 0,1 0 1,-1 0-1,0 0 0,0 0 0,0 0 0,0 0 0,0 0 0,0 0 0,0 0 0,0 0 0,0 0 0,1 0 0,1 8-502,3 12 427,-1-6 162,-2 20-58,-2-33 17,5 2 538,-5-6-581,-1 1 7,1 0-1,0 1 0,-1-1 1,1 1-1,-1-1 0,1 1 1,-1-1-1,-1-2 0,0 0-47,1 3 38,1 0-1,-1 0 0,0 0 0,0 0 1,1 1-1,-1-1 0,0 0 1,0 1-1,0-1 0,1 0 0,-1 1 1,0-1-1,0 1 0,0-1 1,0 1-1,0 0 0,0-1 1,0 1-1,0 0 0,-1 0 0,1-1 1,0 1-1,0 0 0,0 0 1,0 0-1,0 1 0,-2-1 0,1 0-31,-1 1 0,1-1-1,-1 1 1,1 0 0,-1 0-1,1-1 1,0 2 0,-1-1-1,1 0 1,0 0 0,-3 3-1,-1 2 17,1 0 0,0 1-1,1-1 1,-1 1-1,1 0 1,1 0 0,-1 0-1,1 1 1,1-1 0,-1 1-1,1 0 1,0 0-1,1 0 1,0 0 0,0 15-1,1-15 41,0 0 0,1 0 0,0 0 0,1 0 0,-1 0 0,2 0-1,2 8 1,-3-11-25,0 0-1,1-1 1,-1 1-1,1-1 1,0 0-1,1 1 1,-1-1-1,0-1 1,1 1-1,0 0 1,6 3-1,-8-5 33,0-1 1,1 0-1,-1 0 1,1 0-1,-1 0 1,1 0-1,0 0 1,-1-1-1,1 1 1,0-1-1,-1 0 1,1 0-1,0 0 1,0 0-1,-1 0 1,1-1-1,0 1 1,-1-1-1,6-1 1,1-2 17,-1 0 0,1 0 0,-1-1 0,10-6 0,48-39 119,119-114 1,-159 142-226,-18 16 25,-1 0 0,12-13-1,-16 15 22,4-6-185,-6 11-35,-2 5-124,-22 129-95,17-110 510,-1 0 1,-1-1 0,-1 0 0,-1 0 0,-14 23-1,24-46-33,-1 0 0,1-1 0,0 1 0,-1 0 0,0 0 0,1 0 0,-1-1 0,1 1-1,-1 0 1,0-1 0,1 1 0,-1-1 0,0 1 0,0-1 0,0 1 0,1-1 0,-1 1 0,0-1-1,0 0 1,0 1 0,0-1 0,0 0 0,0 0 0,0 0 0,0 0 0,0 0 0,1 0 0,-1 0-1,-2 0 1,2-1-12,-1 0 0,1 1 0,-1-1-1,1-1 1,-1 1 0,1 0 0,0 0 0,0 0-1,-1-1 1,1 1 0,0 0 0,0-1 0,0 1-1,1-1 1,-1 0 0,-1-1 0,-4-12 41,3 8-26,0 1-1,0-1 1,-7-10 0,3 7-357,7 10 326,0 0-1,0 0 1,0 0-1,0 0 1,0 0 0,0-1-1,0 1 1,0 0-1,0 0 1,0 0-1,1 0 1,-1 0 0,0 0-1,0 0 1,0 0-1,0 0 1,0 0 0,0-1-1,0 1 1,0 0-1,0 0 1,0 0-1,0 0 1,0 0 0,0 0-1,0 0 1,1 0-1,-1 0 1,0 0-1,0 0 1,0 0 0,0 0-1,0 0 1,0 0-1,0 0 1,0 0 0,0 0-1,0 0 1,1 0-1,-1 0 1,0 0-1,0 0 1,0 0 0,0 0-1,0 0 1,0 0-1,0 0 1,0 0 0,0 0-1,1 0 1,-1 0-1,0 0 1,21 10-162,-8-4 293,4 0-114,-1-1-1,1 0 1,-1-2 0,1 0 0,0 0-1,20-1 1,-28-2 22,1-1 0,-1 0 0,0 0 0,1-1 0,-1 0 0,0 0 0,0-1 0,-1-1 0,1 1 0,0-2 0,-1 1 0,13-10 0,12-13 101,0-2 0,36-43 0,8-8 139,-44 50-237,45-46 77,-70 66-106,0 1-1,-1-2 1,0 1-1,0-1 1,-1 0-1,7-16 1,-13 26-17,0 0 0,1 1 1,-1-1-1,0 0 0,0 1 1,0-1-1,1 0 0,-1 1 0,0-1 1,0 0-1,0 0 0,0 1 0,-1-1 1,1 0-1,0 0 0,0 0 0,0 1 0,-1 0-1,1 0 1,0-1 0,0 1 0,0 0-1,-1 0 1,1-1 0,0 1 0,0 0-1,-1 0 1,1 0 0,0-1 0,0 1-1,-1 0 1,1 0 0,0 0 0,-1 0-1,1 0 1,0 0 0,-1 0 0,1 0-1,-1 0 1,-1 0-23,1 0 0,-1 0 1,0 0-1,0 1 0,0-1 0,0 1 0,1-1 0,-1 1 0,0 0 1,-1 1-1,-6 2-6,0 2 0,1-1 0,0 1 0,0 1 1,1-1-1,0 1 0,0 1 0,0-1 0,1 1 1,-7 11-1,7-9 30,1 1-1,0 0 1,1 0 0,0 0 0,1 0 0,0 1 0,0 0-1,0 17 1,-1 201 126,5-138-3,-2-79-868,2-1 0,0 1 0,4 19 0,-4-20-6101</inkml:trace>
</inkml:ink>
</file>

<file path=ppt/ink/ink3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0:54:24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82 5824,'-7'-18'1866,"7"17"-1709,-1 1-1,1-1 0,0 0 0,0 0 0,0 0 0,0 0 0,0 0 0,0 0 0,0 0 0,0 1 1,1-1-1,-1 0 0,0 0 0,1 0 0,-1 0 0,0 0 0,1 1 0,-1-1 0,1 0 0,-1 0 0,1 1 1,-1-1-1,1 0 0,0 1 0,0-2 0,10-3 336,-1 1-1,1 0 1,0 0-1,0 1 1,0 1 0,12-2-1,-15 2-327,53-5-136,1 1 0,98 6 0,-75 1-4261,-75 0 713,-7 2 1147</inkml:trace>
</inkml:ink>
</file>

<file path=ppt/ink/ink3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0:54:24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93 5984,'-21'-24'2688,"21"7"-2336,0 11 1952,0 2-1344,0-6 448,0 2-832,0-2-480,5 6-96,-1-2-256,-1 6 160,6-4-2080,6 4 1216</inkml:trace>
</inkml:ink>
</file>

<file path=ppt/ink/ink3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0:54:41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0 428 3552,'0'0'1147,"0"-8"772,9 3 1740,-6 2-2797,-2 2-705,0 0-1,0 0 1,0 0 0,0 1 0,0-1 0,0-1-1,0 1 1,0 0 0,-1 0 0,1 0 0,0 0-1,-1 0 1,1-1 0,-1 1 0,1-2 0,22-16 1245,205-253-426,-212 253-928,37-50 64,-48 58-95,-5 11-25,0 0 0,0 0-1,0 0 1,0 0 0,0-1-1,0 1 1,0 0 0,0 0 0,0 0-1,0 0 1,0 0 0,-1 0-1,1 0 1,0-1 0,0 1-1,0 0 1,0 0 0,0 0 0,0 0-1,0 0 1,0 0 0,0 0-1,0 0 1,0 0 0,-1 0 0,1 0-1,0-1 1,0 1 0,0 0-1,0 0 1,0 0 0,0 0-1,0 0 1,-1 0 0,1 0 0,0 0-1,0 0 1,0 0 0,0 0-1,0 0 1,0 0 0,-1 0-1,0 1-44,-1-1 0,1 1 0,-1-1 0,1 1 0,0 0 0,-1-1 0,1 1 0,0 0 0,0 0 0,-1 0 0,0 2 0,-6 6-24,0 0-1,1 1 0,0-1 1,-8 17-1,-19 45-108,30-61 142,-7 16-136,-10 31 1,19-50 202,0 1 1,0 0-1,1-1 0,0 1 0,0 0 1,1 0-1,0 0 0,2 16 0,-1-22 20,-1-1 0,0 1 0,1 0 0,0 0 0,-1-1 0,1 1 0,0 0 0,0-1 0,0 1 0,0-1 1,0 1-1,0-1 0,0 0 0,0 1 0,1-1 0,-1 0 0,0 0 0,1 0 0,2 2 0,-2-2 20,1 0 0,-1-1-1,1 1 1,-1 0 0,1-1 0,0 0 0,-1 1 0,1-1 0,0 0 0,-1 0 0,1-1 0,2 1 0,3-2 19,0 0-1,0 0 1,-1-1 0,1 0 0,-1 0 0,0-1 0,0 0 0,7-5 0,-4 1 6,-1 0 0,0 0 0,0-1 0,13-20 0,26-44-76,-22 31-64,-24 39-42,0 0-1,-1 0 1,1 1 0,0-1-1,-1 0 1,0 0 0,0 0-1,0 0 1,0-1 0,0 1-1,-1 0 1,1-4 0,0 10 169,1 0-47,0 1 0,-1 0 0,1-1 0,-1 1 0,0 0 0,0 7 1,-2 35 224,-17 93 0,16-128-310,1 0 644,12-24 35,54-87-195,-48 76-392,6-10-418,33-37 0,-56 71 376,0 1-1,0-1 0,0 0 1,0 0-1,0 1 1,0-1-1,0 0 1,0 0-1,0 0 1,0 1-1,0-1 1,0 0-1,0 0 0,0 1 1,1-1-1,-1 0 1,0 0-1,0 1 1,0-1-1,0 0 1,0 0-1,1 0 1,-1 1-1,0-1 0,0 0 1,0 0-1,0 0 1,1 0-1,-1 0 1,0 1-1,0-1 1,1 0-1,-1 0 1,0 0-1,0 0 0,0 0 1,1 0-1,-1 0 1,0 0-1,0 0 1,1 0-1,-1 0 1,0 0-1,0 0 1,1 0-1,-1 0 0,0 0 1,0 0-1,1 0 1,-1 0-1,0 0 1,0 0-1,0-1 1,1 1-1,-1 0 1,0 0-1,0 0 0,0 0 1,1 0-1,-1-1 1,0 1-1,0 0 1,0 0-1,0 0 1,1-1-1,-1 1 1,0 0-1,0 27-11,-1-17-41,1 10 42,0 0 0,2 0 1,4 25-1,-4-38 32,0-1 0,0 1 0,0-1 1,1 0-1,0 0 0,0 0 0,0 0 1,1-1-1,0 1 0,0-1 0,0 0 1,1 0-1,8 7 0,-2-4 128,0 0 0,0-1 0,1 0 0,0 0 0,17 6 0,-23-11-385,-1 0 0,1-1 0,0 1 0,-1-1 0,1 0 0,0-1 0,0 1-1,0-1 1,-1 0 0,1-1 0,0 1 0,0-1 0,0 0 0,10-4 0,-15 4-32,1 1 1,-1-1-1,0 1 1,1-1 0,-1 0-1,0 0 1,1 0 0,-1 0-1,0 0 1,0 0 0,0 0-1,1 0 1,-1 0-1,-1 0 1,1-1 0,0 1-1,1-3 1,3-6-1827</inkml:trace>
</inkml:ink>
</file>

<file path=ppt/ink/ink3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0:54:42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25 5312,'-20'-10'2400,"9"2"-2080,8 4 320,6 4-416,-3-3-224,8 10-288,4-4-3840,4 4 2272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0:12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0 2080,'0'4'5236,"2"3"-4546,-2 1 0,1 15 0,-9 74 677,-1 21-803,-1-17 12,6-47 138,-21 98 1,24-146-677,0 1-1,0-1 1,1 0-1,0 10 0,0-11 67,1 0 0,-2 1 0,1-1 0,-1 0 0,-1 7 0,2-11-61,0-1 0,0 0 0,0 1 1,0-1-1,0 1 0,0-1 0,0 0 0,0 1 1,0-1-1,0 1 0,0-1 0,0 0 0,0 1 1,0-1-1,1 1 0,-1-1 0,0 0 0,0 1 1,0-1-1,1 0 0,-1 1 0,0-1 0,0 0 0,1 0 1,-1 1-1,0-1 0,1 0 0,-1 0 0,0 1 1,1-1-1,-1 0 0,1 0 0,-1 0 0,0 0 1,1 1-1,-1-1 0,0 0 0,1 0 0,-1 0 1,1 0-1,-1 0 0,0 0 0,1 0 0,-1 0 0,1 0 1,-1 0-1,1-1 0,28-2-2,-23 2 127,40-7-2,32-4-113,-58 10-54,7 0 39,-1 0-1,35 2 1,37 4 53,-98-4-82,1 0 0,-1 1 0,0-1-1,1 0 1,-1 0 0,0 0 0,1 0 0,-1 0 0,0 0 0,1 0 0,-1 0 0,0 0 0,1-1 0,-1 1 0,0 0-1,1 0 1,-1 0 0,0 0 0,1 0 0,-1 0 0,0-1 0,1 1 0,-1 0 0,0 0 0,0 0 0,1-1-1,-1 1 1,0 0 0,0-1 0,0 1 0,1 0 0,-1 0 0,0-1 0,0 1 0,0 0 0,0-1 0,0 1 0,-5-14-2133,5 13 1829,-8-10-3022,-1 2 1029</inkml:trace>
</inkml:ink>
</file>

<file path=ppt/ink/ink3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0:54:48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332 233 1568,'6'-8'7605,"-8"4"-5108,-3-2-3415,-5-7 1447,7 8-467,0 1 0,0 0 0,0 0 0,0 0 1,-1 0-1,0 1 0,0-1 0,0 1 0,0 0 0,0 0 0,-1 1 1,1-1-1,-1 1 0,-5-2 0,2 2-71,0 0 1,0 1-1,-1 0 0,1 0 1,0 0-1,-1 1 0,1 1 1,0-1-1,-1 1 0,1 1 1,0 0-1,0 0 0,0 0 1,0 1-1,-14 7 0,13-5-3,2 0 0,-1 1 0,0 0 0,1 0-1,0 0 1,0 1 0,1 0 0,0 0 0,0 1-1,1 0 1,0 0 0,0 0 0,-5 15 0,7-16 34,0-1 0,1 1 0,0-1 0,0 1 0,1 0 0,-1 0 0,2 0 0,-1 0 0,1 0 0,0 0 0,0 0 0,1 0 0,0 0 0,0 0 0,1 0 0,0 0 0,0-1 0,1 1 0,-1-1 0,2 1 0,-1-1 0,0 0 0,1 0 0,0 0 0,1-1 0,-1 0 0,1 1 0,0-1 0,1-1 0,8 7 0,-3-4 123,0 0 0,1-1 0,0-1 0,0 0 0,0 0 1,0-1-1,1-1 0,0 0 0,0-1 0,0 0 0,26 0 0,-27-2-58,1-1 0,-1 0 0,1-1 1,-1 0-1,0-1 0,1 0 0,-1-1 1,-1 0-1,1-1 0,-1-1 0,0 0 1,17-11-1,-14 6-23,-1 0 0,-1 0 0,1-1 0,-2-1 0,0 0 0,0-1 0,-1 0 0,-1 0 0,8-17 0,-15 22-403,-8 13-52,-10 14-15,10-10 277,1 1 0,-1 0 0,1 1 0,1-1 1,0 1-1,0 0 0,-2 14 0,5-21 136,0 0 0,1 0 0,-1 0 0,1 0 1,0 1-1,0-1 0,0 0 0,1 0 0,-1 0 0,1 0 0,-1 0 0,1 0 0,0 0 0,0-1 1,0 1-1,1 0 0,-1 0 0,1-1 0,-1 1 0,1-1 0,0 1 0,0-1 0,0 0 0,0 1 1,1-1-1,-1 0 0,0-1 0,1 1 0,0 0 0,2 1 0,3 0 115,0 0 1,0 0-1,1-1 0,-1 0 0,0 0 0,1-1 0,-1 0 0,1-1 0,-1 0 1,14-1-1,-15 0-13,0 1 0,0-2 1,-1 1-1,1-1 1,0 0-1,-1 0 0,1-1 1,-1 0-1,0 0 0,0-1 1,0 0-1,0 0 0,6-6 1,-10 8-90,0 0 1,-1 0 0,1 0-1,-1 0 1,0-1-1,1 1 1,-1 0-1,0-1 1,0 1 0,-1-1-1,1 0 1,-1 1-1,1-1 1,-1 1-1,0-1 1,0 0 0,0 1-1,0-1 1,0 0-1,0 1 1,-1-1-1,1 0 1,-1 1 0,0-1-1,0 1 1,0-1-1,0 1 1,-3-5-1,0 1-72,0-1 0,0 1 0,-1 0 0,0 0-1,0 1 1,0 0 0,-1-1 0,0 2 0,-7-6-1,2 3-13,1 2-1,-1-1 1,0 2-1,0-1 1,-12-2-1,18 6 15,-1-1 0,1 1-1,0 1 1,-1-1 0,1 1 0,-1 0-1,1 0 1,-1 0 0,1 1 0,0 0 0,-1 0-1,1 0 1,-7 3 0,11-3 17,-1 0 1,1 0-1,-1-1 0,1 1 1,-1 0-1,1 0 0,-1 1 1,1-1-1,0 0 0,0 0 1,-1 1-1,1-1 0,0 0 1,0 1-1,-1 2 0,3-3 66,0-1-1,-1 1 1,1-1-1,0 1 1,0-1 0,0 0-1,0 1 1,0-1-1,0 0 1,0 0-1,0 0 1,0 0 0,0 0-1,0 0 1,0 0-1,0 0 1,0 0-1,0 0 1,0-1 0,1 1-1,24-10 80,-18 7-35,47-19-170,2 3 1,0 2-1,115-18 0,-167 35 52,0-1 1,1 1-1,-1 0 0,0 0 0,1 0 1,-1 1-1,0 0 0,0 0 0,1 1 1,-1-1-1,0 1 0,0 0 0,5 3 1,-7-3 42,0 0 1,0 0-1,0 1 1,0 0 0,0-1-1,-1 1 1,1 0 0,-1 0-1,0 0 1,0 1-1,0-1 1,0 0 0,0 1-1,-1 0 1,1-1 0,-1 1-1,0 0 1,1 6 0,-1 1 17,0 0 1,0-1 0,-1 1-1,0 0 1,-1 0 0,0 0-1,-4 13 1,1-1 68,3-16 5,0 0 0,-1-1 0,1 1 0,-1-1 0,0 0 0,-6 11 0,6-13 138,4-4 124,4-5 37,46-86 297,-30 55-804,26-35-509,-43 67 466,-3 10-18,-5 14-55,3-14 240,-1-1-29,-9 119-123,10-122 151,0 0 1,0 1-1,0-1 1,0 0-1,0 1 1,1-1-1,-1 0 1,1 0-1,0 0 1,0 1-1,0-1 1,0 0-1,0 0 1,0 0-1,0 0 0,1 0 1,-1-1-1,1 1 1,-1 0-1,1-1 1,0 1-1,-1-1 1,1 1-1,0-1 1,0 0-1,0 0 1,4 2-1,-2-2 21,1 0-1,-1 0 0,1 0 1,0-1-1,-1 1 0,1-1 1,0 0-1,-1-1 0,1 1 1,0-1-1,-1 0 0,1 0 0,5-2 1,8-5 102,0-1 0,0 0 1,-1-1-1,0-1 0,-1-1 1,23-20-1,-23 14-117,0 1 1,-1-2-1,0 0 1,21-40-1,-4 8 80,-27 47-186,-5 9-177,-2 10 62,-10 24 218,8-28-41,1 0 0,0 1 1,0 0-1,0 13 0,1 11 34,5 55-1,-2-83 13,0 0 0,-1 0-1,0-1 1,-1 1-1,1 0 1,-1-1-1,-1 1 1,1 0-1,-1-1 1,-1 0-1,1 1 1,-1-1-1,-1 0 1,1 0-1,-1-1 1,0 1-1,-10 11 1,-146 134 486,149-143-421,-10 10 39,-1 1 24,-48 35 0,64-52-102,0 1 0,0-1-1,0 1 1,-1-2-1,1 1 1,-11 2-1,16-5-25,-1 1 0,0-1-1,0 0 1,0 0 0,0 0 0,1 0-1,-1 0 1,0 0 0,0-1-1,0 1 1,1 0 0,-1-1 0,0 0-1,0 1 1,1-1 0,-1 0-1,1 0 1,-1 0 0,1 0 0,-1 0-1,1 0 1,-1 0 0,1 0-1,0-1 1,0 1 0,-1-1 0,1 1-1,0-1 1,0-1 0,-1 0-33,1 0 0,0 0 0,1 0 1,-1-1-1,0 1 0,1 0 0,0 0 1,0-1-1,0 1 0,0 0 0,0 0 0,1-1 1,-1 1-1,1 0 0,0 0 0,0 0 0,0 0 1,2-3-1,3-7-26,0 1 0,14-22 0,-13 25 47,1 0 0,-1 0 1,2 0-1,-1 1 0,1 1 0,0-1 0,1 1 0,0 1 0,0 0 0,11-5 0,13-4 13,67-19 0,-64 23-41,52-23 0,-73 26 34,1-1-1,-1 0 1,0-1-1,-1-1 1,-1 0-1,1-1 1,-2 0-1,0-2 0,0 1 1,-1-2-1,11-17 1,18-35 16,-17 26-78,1 0 0,60-70 0,-78 103-16,5-6-284,-11 14 190,-6 10 87,-8 14 32,1 0-1,1 1 0,1 1 1,-9 35-1,14-44 28,-22 93-90,26-107 115,1 1 0,-1-1 0,1 1 0,0-1 0,0 0 0,0 1 0,0-1 0,1 1 0,-1-1 0,2 4 0,-2-6 4,1 0 1,-1 1 0,1-1-1,-1 0 1,1 0 0,0-1-1,-1 1 1,1 0-1,0 0 1,0 0 0,0 0-1,0-1 1,0 1-1,0 0 1,0-1 0,0 1-1,0-1 1,0 1-1,0-1 1,0 1 0,0-1-1,0 0 1,0 1-1,1-1 1,-1 0 0,0 0-1,0 0 1,0 0-1,0 0 1,1 0 0,0-1-1,3 1 47,-1-1 0,1 0 0,0-1 0,-1 1-1,1-1 1,-1 0 0,0 0 0,0 0 0,7-5 0,2-3-18,17-16 0,-19 16-77,18-17 14,-1-1 1,-1-2 0,39-55-1,-58 75 47,-7 8-31,1 1 0,-1-1 0,0 1-1,1-1 1,-1 0 0,0 0 0,0 0 0,0 0-1,1-3 1,-21 39-293,14-23 229,1 0-1,0 0 0,1 0 0,0 0 0,1 1 0,0-1 0,-1 17 0,3-22 108,1 1 0,-1 0-1,1 0 1,0-1 0,0 1 0,1-1-1,0 1 1,0-1 0,1 1 0,0-1-1,0 0 1,0 0 0,1-1 0,4 7-1,-7-11-14,0 0-1,0 1 1,0-1-1,1 0 0,-1 1 1,1-1-1,-1 0 0,1 0 1,0 0-1,-1 0 1,1-1-1,0 1 0,-1 0 1,1-1-1,0 1 0,0-1 1,0 0-1,0 1 1,-1-1-1,1 0 0,0 0 1,0 0-1,0 0 0,0-1 1,0 1-1,-1 0 1,1-1-1,0 1 0,0-1 1,0 0-1,-1 0 0,1 0 1,2-1-1,2-2 19,1 0-1,-1-1 0,0 0 1,0 0-1,0-1 1,7-9-1,7-14 4,-1 0 0,-1-2-1,20-45 1,-17 33-315,-21 43 267,0 0-1,0 0 1,0 0 0,0 0 0,1 0 0,-1 0 0,0 0 0,0 0 0,0 0-1,0 0 1,0 0 0,0 0 0,0 0 0,0 0 0,0 0 0,0 0 0,0 0-1,0 0 1,0 0 0,0 0 0,0 0 0,0 0 0,1 0 0,-1 0 0,0 0-1,0 0 1,0 0 0,0 0 0,0 0 0,0 0 0,0 0 0,0 0 0,0 0-1,0 0 1,0 0 0,0 0 0,0 0 0,0 0 0,0 0 0,0 0-1,0 0 1,0-1 0,1 1 0,-1 0 0,0 0 0,0 0 0,0 0 0,0 0-1,0 0 1,0 0 0,0 0 0,0 0 0,0 0 0,0 0 0,0 0 0,0 9-83,-3 12 148,-4 9 41,-15 39 0,13-44 1,-12 53-1,21-72 250,3-6-145,7-11-64,4-8-216,51-62 166,-53 67-108,2 0-1,0 1 1,22-16-1,-26 21-31,-8 6 30,0 1 0,0-1 0,0 0 0,0 1 1,1-1-1,-1 1 0,1-1 0,-1 1 0,1 0 0,-1 0 0,1 0 0,-1 1 0,4-1 0,-6 1 16,1 0-1,-1 0 0,0 0 0,1 0 0,-1 1 0,0-1 1,1 0-1,-1 0 0,0 0 0,1 1 0,-1-1 0,0 0 1,0 0-1,1 1 0,-1-1 0,0 0 0,0 1 0,1-1 0,-1 0 1,0 1-1,0-1 0,0 0 0,0 1 0,0-1 0,1 0 1,-1 1-1,0-1 0,0 1 0,0-1 0,0 0 0,0 1 1,0-1-1,0 1 0,0-1 0,0 0 0,-1 1 0,1-1 1,0 1-1,-4 20 5,3-16-6,-13 41 62,9-33-58,1 0 0,1 1 0,0-1 1,-2 28-1,5-40 9,0 0 0,0-1 0,0 1-1,0 0 1,0-1 0,1 1 0,-1 0 0,0-1 0,0 1-1,1 0 1,-1-1 0,0 1 0,1 0 0,-1-1 0,1 1-1,-1-1 1,0 1 0,1-1 0,-1 1 0,1-1 0,0 1-1,-1-1 1,1 0 0,-1 1 0,1-1 0,0 0 0,-1 1-1,1-1 1,0 0 0,-1 0 0,1 0 0,0 1 0,-1-1-1,1 0 1,0 0 0,-1 0 0,1 0 0,0 0 0,1-1-1,4 1 51,0-1-1,-1 0 0,12-3 0,-10 2-36,53-13-6,0-3 0,107-49 0,-158 62-6,16-7-45,-24 12 33,0-1-1,0 1 1,0-1 0,0 1-1,1 0 1,-1-1 0,0 1 0,0 0-1,0 0 1,0 0 0,0 0-1,0 0 1,0 0 0,0 0 0,1 0-1,0 1 1,-1-1 2,-1 1 1,0-1-1,0 1 0,0 0 1,0-1-1,0 1 0,0-1 1,0 1-1,0-1 1,0 1-1,0 0 0,0-1 1,0 1-1,0-1 0,0 1 1,-1-1-1,1 1 0,0-1 1,0 1-1,-1-1 0,1 1 1,-1 0-1,0 2-40,-3 6 22,0-1-1,-1 0 1,0 1-1,-1-2 1,1 1 0,-1-1-1,-10 10 1,7-8-11,0 2 0,-14 20-1,22-30 23,0 0 0,1 0 0,-1 0 0,0 1 0,1-1 0,-1 1 0,1-1 0,-1 0 0,1 1 0,0-1 0,0 1 0,-1-1 0,1 1 0,0-1 0,0 0 0,0 1 0,1-1 0,-1 1 0,0-1 0,0 1 0,1 1 0,0-2 18,0 0 0,0 0 0,0 1-1,0-1 1,0 0 0,0 0 0,1 0 0,-1 0 0,0 0 0,0 0 0,1-1-1,-1 1 1,1 0 0,-1-1 0,0 1 0,3 0 0,1 0 17,0 0 1,0 0 0,0 0-1,0-1 1,0 0-1,0 0 1,0 0-1,0-1 1,0 0 0,0 0-1,7-2 1,13-9 79,-1-1 0,-1 0 0,29-23 0,-13 9-172,18-14 114,-1-2 0,-3-3 0,-2-1 0,63-77 0,-105 114-67,0 0-1,-1-1 1,-1 0-1,0 0 1,0-1-1,7-17 1,-14 28 6,1 0 0,-1 1 1,0-1-1,0 1 1,1-1-1,-1 0 0,0 0 1,0 1-1,0-1 0,0 0 1,0 1-1,0-1 0,0 0 1,0 1-1,0-1 1,0 0-1,0 1 0,0-1 1,-1 0-1,1 1 0,0-2 1,-1 2-2,1 0 0,-1-1 0,1 1 0,-1 0 0,1 0 0,0 0 1,-1-1-1,1 1 0,-1 0 0,1 0 0,-1 0 0,1 0 0,-1 0 0,1 0 1,-1 0-1,1 0 0,-1 0 0,1 0 0,-1 0 0,1 0 0,-1 0 0,0 1 0,-3 0-23,0 1 0,0-1-1,0 1 1,0 0-1,-5 4 1,-2 3 23,0 0 1,0 1 0,1 0 0,1 1-1,-1 0 1,2 1 0,0 0 0,0 0-1,1 1 1,0 0 0,1 0 0,-7 23-1,7-15 4,1-1 0,1 1 0,1-1 0,0 1 0,2 0 0,0 0 0,2 0 0,3 25 0,-3-38 29,1 1 0,0 0 0,1-1-1,0 1 1,0-1 0,8 14 0,-10-19 9,1-1 0,0 1-1,0-1 1,0 1 0,0-1 0,0 0 0,0 0-1,1 0 1,4 3 0,-5-4-5,0 0 0,-1-1 0,1 1 0,0-1 0,0 1 0,-1-1-1,1 0 1,0 1 0,0-1 0,-1 0 0,1 0 0,0 0 0,0-1 0,0 1 0,-1 0 0,1-1 0,0 1-1,1-1 1,0 0-37,-1 0 0,0 0 0,0-1 0,0 1 0,0 0 0,0-1 0,0 1 0,-1-1 0,1 0 0,0 1 0,-1-1 0,0 0 0,1 0 0,-1 0 0,0 0 0,0 0 0,0-1 0,0 1 0,0 0 0,0 0 0,-1-1 0,1 1 0,-1 0 0,0-1 0,1-2 0,-1-3-142,0-1 0,0 0 0,-1 1-1,0-1 1,-4-14 0,1 8 41,-1 0 0,0 0 0,-1 1 0,-1-1 0,0 1 0,-1 0 0,-1 1 0,0 0 0,0 0-1,-2 1 1,1 1 0,-1-1 0,-1 2 0,0-1 0,-1 2 0,0 0 0,0 0 0,-1 1 0,-28-12 0,21 13-252,0 0 1,-28-4 0,49 10 356,-1 1 0,1 0 1,-1 0-1,0 0 1,1 0-1,-1 0 1,1 0-1,-1 0 1,1 0-1,-1 0 1,0 0-1,1 0 1,-1 0-1,1 0 1,-1 0-1,1 0 1,-1 0-1,0 1 0,1-1 1,-1 0-1,1 0 1,-1 1-1,1-1 1,0 0-1,-2 1 1,2 0 11,0-1 0,0 1 0,0 0-1,0-1 1,0 1 0,0-1 0,1 1 0,-1 0 0,0-1 0,0 1 0,0-1 0,0 1 0,1-1 0,-1 1 0,0-1 0,0 1 0,1-1 0,-1 1-1,1 0 1,2 3 55,0-1 0,0 0-1,0 0 1,0 0 0,6 5-1,6 0 154,1-1 0,-1 0-1,23 6 1,53 10 30,-63-16-142,32 6 159,86 9 0,-136-21-240,-1 0 0,1 0 0,16 6 0,-23-6-23,-1 0 0,1 0 0,-1 0 0,1 1 0,-1-1 0,1 1 0,-1-1 1,0 1-1,0 0 0,0 0 0,0 0 0,0 0 0,0 0 0,0 0 0,-1 1 0,1-1 0,1 4 0,-1 0 33,0 0 0,-1 0 0,0 0 0,0 0 0,0 0 0,0 0 0,-1 0 0,0 0 0,0 1-1,-1-1 1,-2 11 0,-2 1 241,0 0 0,-13 27 0,10-33 71,6-14-14,3-7-136,4-22 121,6-27-208,1 15-216,26-64 0,-37 104 99,1 1 1,-1-1-1,0 1 0,1 0 1,-1 0-1,1 0 0,-1-1 1,1 1-1,0 1 0,0-1 1,0 0-1,0 0 0,0 1 1,1-1-1,-1 1 0,3-2 1,-2 3 14,0-1 1,0 0-1,0 1 1,0-1 0,0 1-1,1 0 1,-1 0 0,0 0-1,0 1 1,0-1-1,0 1 1,0 0 0,0-1-1,4 3 1,9 4-80,28 17-1,-11-6 9,-2 0 42,0 2 1,31 25-1,-60-44 27,-1 0-1,0 0 1,0 0-1,0 0 1,0 0-1,-1 0 1,1 0 0,0 0-1,0 0 1,-1 1-1,1-1 1,-1 0-1,1 0 1,0 2-1,-1-2 3,0 0 1,0 0-1,0-1 0,0 1 0,0 0 0,0 0 0,0 0 0,0-1 0,-1 1 0,1 0 0,0 0 0,0-1 0,-1 1 0,1 0 0,0-1 0,-1 1 0,1 0 0,-1-1 0,1 1 0,-1 0 0,1-1 0,-1 1 0,0-1 0,1 1 0,-1-1 0,-1 1 0,2-1-3,0 0 0,0 0 0,0 0 0,-1 1 0,1-1 0,0 0 0,0 0 0,0 0 1,0 0-1,-1 0 0,1 0 0,0 0 0,0 1 0,0-1 0,0 0 0,0 0 0,-1 0 0,1 0 0,0 1 0,0-1 0,0 0 0,0 0 0,0 0 0,0 1 0,0-1 0,0 0 1,0 0-1,0 0 0,0 0 0,0 1 0,0-1 0,0 0 0,0 0 0,0 0 0,0 1 0,0-1 0,0 0 0,0 0 0,0 0 0,0 1 0,0-1 0,0 0 0,0 0 0,0 0 1,1 1-1,-1-1 0,0 0 0,0 0 0,0 0 0,0 0 0,0 0 0,1 0 0,-1 1 0,0-1 0,0 0 0,18 6 86,-14-6-76,0 0 1,0 1-1,0-1 1,0-1-1,0 1 0,0-1 1,0 1-1,0-1 0,0 0 1,0-1-1,0 1 0,0-1 1,-1 1-1,1-1 1,-1 0-1,1-1 0,3-2 1,-4 3-6,0-1 0,0 1 0,-1-1 0,1 0 0,-1 0 0,0 1 0,1-2 0,-1 1 0,-1 0 0,1 0 0,0-1 0,-1 1 0,0 0 0,0-1 0,0 0 0,0 1 0,0-1 0,0-4 0,-1 7-5,0 0 0,0 1 0,0-1 0,-1 1 0,1-1 0,0 0 0,0 1 0,0-1 0,0 0 0,-1 1 0,1-1 0,0 1 0,-1-1 0,1 1 0,-1-1 0,1 0-1,0 1 1,-1 0 0,1-1 0,-1 1 0,1-1 0,-1 1 0,1 0 0,-1-1 0,0 1 0,1 0 0,-1-1 0,1 1 0,-1 0 0,0 0 0,1 0 0,-1-1 0,0 1 0,1 0 0,-1 0-1,0 0 1,1 0 0,-1 0 0,0 0 0,1 1 0,-1-1 0,-1 0 0,-2 1-44,-1 0 0,1 0 0,0 0 1,0 1-1,-6 2 0,-5 3 1,1 1 1,0 0-1,1 0 1,-1 1-1,-14 14 0,21-16 88,1-1-48,0 1 1,0-1-1,1 1 0,0 0 0,-5 8 1,9-13 8,1-1 1,-1 0 0,0 1 0,1-1 0,-1 1-1,1 0 1,-1-1 0,1 1 0,0-1 0,0 1-1,0 0 1,0-1 0,0 1 0,0-1 0,0 1-1,0 0 1,1-1 0,-1 1 0,1-1 0,-1 1 0,1-1-1,0 1 1,-1-1 0,1 1 0,0-1 0,0 0-1,0 1 1,0-1 0,0 0 0,0 0 0,0 0-1,1 0 1,1 2 0,2-1 23,-1 1 1,1-1-1,0 1 1,0-2-1,0 1 0,0 0 1,0-1-1,0 0 0,0 0 1,1-1-1,-1 1 0,10-2 1,-5 1 5,0-1 0,0 0 0,0-1 0,0 0 0,17-7 0,-23 7-15,0 0 0,-1-1 0,1 1 0,-1-1 0,1 0 0,-1 0 0,0 0 0,0 0 1,0-1-1,0 1 0,-1-1 0,1 0 0,-1 0 0,0 0 0,0 0 0,-1 0 0,1 0 0,-1 0 0,0 0 0,1-6 0,0 2-18,-1-1-1,0 1 1,0 0-1,-1-1 1,0 1-1,-1 0 0,0-1 1,0 1-1,-1 0 1,-2-9-1,2 12-21,-1 0-1,0 0 1,0 0-1,0 1 1,-1-1-1,1 1 0,-1 0 1,0 0-1,0 0 1,0 1-1,-1-1 1,1 1-1,-1 0 0,0 0 1,0 1-1,0-1 1,0 1-1,-1 0 1,1 1-1,-6-2 0,52 9-16,0-1 0,59-2-1,-97-3 35,0 0 0,0 0 0,0 0 0,0 1 0,-1-1 0,1 1 0,0 0 0,0 0 0,0 0 0,0 0 0,-1 0 0,1 1-1,0-1 1,-1 1 0,0 0 0,1 0 0,-1 0 0,0 0 0,0 0 0,0 0 0,0 0 0,0 1 0,0-1 0,-1 1 0,1-1 0,-1 1-1,0 0 1,0 0 0,0-1 0,0 1 0,0 0 0,0 6 0,0 7 21,0 0 1,-1 0-1,-1-1 0,-1 1 0,0 0 1,-8 26-1,10-42 4,0 1 0,0-1 0,0 0 0,0 0 0,-1 1 1,1-1-1,0 0 0,0 1 0,0-1 0,0 0 0,0 0 0,0 1 0,0-1 0,0 0 0,0 1 0,0-1 1,0 0-1,0 0 0,0 1 0,0-1 0,0 0 0,0 0 0,1 1 0,-1-1 0,0 0 0,0 1 0,0-1 0,0 0 1,0 0-1,1 0 0,-1 1 0,9-6 348,17-22-176,-14 14-121,7-5-173,1 1 1,33-22-1,-52 39 83,0-1 0,0 0 0,0 1-1,0-1 1,0 1 0,0-1 0,1 1 0,-1-1-1,0 1 1,0 0 0,1 0 0,-1-1 0,0 1-1,0 0 1,1 0 0,-1 0 0,0 0-1,0 1 1,1-1 0,-1 0 0,0 0 0,0 1-1,1-1 1,-1 1 0,0-1 0,0 1 0,0 0-1,0-1 1,0 1 0,0 0 0,0 0-1,0-1 1,0 1 0,1 2 0,2 2 8,0 1 0,0 0 0,-1 0 0,1 1-1,1 7 1,1-1 96,0-2-27,0 0-1,1-1 1,0 0 0,0 0 0,1-1 0,0 0 0,11 9-1,-2-4-804,1 0 0,0-1 0,21 9 0,-28-15-1063</inkml:trace>
</inkml:ink>
</file>

<file path=ppt/ink/ink3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0:54:48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5888,'-32'0'2688,"20"0"-2336,5 5-128,7-2-192,0 4-2752,7 3 1472</inkml:trace>
</inkml:ink>
</file>

<file path=ppt/ink/ink3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0:54:51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150 484 2816,'-7'3'6868,"6"-2"-6677,-16 16 1912,8-5-1668,-17 22 0,15-15-83,2-5-97,1 0-1,0 0 1,-6 19-1,13-32-238,-31 108 554,30-98-523,0 0 0,1 0 0,0 1 0,0-1 0,1 0 0,1 0-1,0 0 1,3 12 0,-4-21-25,1 0 0,-1 0-1,1-1 1,-1 1-1,1 0 1,0-1 0,-1 1-1,1-1 1,0 1 0,0-1-1,0 1 1,1-1 0,-1 0-1,0 0 1,0 1 0,1-1-1,-1 0 1,1 0 0,-1 0-1,2 1 1,0-2 11,-1 1 1,0 0-1,1-1 0,-1 0 1,1 1-1,-1-1 0,1 0 1,-1 0-1,1-1 0,-1 1 1,1 0-1,3-2 0,4-1 47,1-1-1,-1-1 1,-1 0-1,1 0 1,11-8-1,3-6 16,0-1-1,-1 0 0,-1-2 1,20-26-1,-24 28-70,34-34-413,-52 54 384,1-1 0,-1 1 0,0 0 0,0-1 0,1 1 0,-1 0 0,0 0 0,1 0 1,-1-1-1,0 1 0,1 0 0,-1 0 0,0 0 0,1 0 0,-1-1 0,0 1 0,1 0 0,-1 0 0,0 0 0,1 0 0,-1 0 0,1 0 0,-1 0 0,0 0 0,1 0 0,-1 0 0,0 0 0,1 1 0,-1-1 0,0 0 0,1 0 0,-1 0 0,0 0 0,1 0 1,-1 1-1,0-1 0,1 0 0,-1 0 0,0 1 0,0-1 0,1 0 0,-1 0 0,0 1 0,0-1 0,1 0 0,-1 1 0,0-1 0,0 0 0,0 1 0,0-1 0,0 0 0,1 1 0,-1-1 0,0 1 0,4 21 22,-4-9-69,0 0 0,1-1 0,1 1-1,4 16 1,-5-25 88,1 1-1,-1-1 1,1 0 0,0 0-1,0 0 1,0 0 0,0 0-1,1 0 1,-1-1 0,1 1-1,0-1 1,0 0 0,0 0-1,1 0 1,6 5-1,-8-7-3,0 0 0,0 0-1,1-1 1,-1 1-1,0 0 1,0-1-1,0 0 1,1 1-1,-1-1 1,0 0-1,0 0 1,1 0-1,-1 0 1,0-1-1,0 1 1,0 0 0,1-1-1,-1 0 1,0 0-1,0 1 1,0-1-1,0 0 1,0-1-1,0 1 1,0 0-1,-1 0 1,1-1-1,0 1 1,-1-1-1,3-2 1,1-1 12,-1-1 1,0 1-1,0-1 0,0 0 0,-1 0 1,0 0-1,0-1 0,3-9 0,-4 7-49,0 1 1,-1-1-1,0 1 0,0-1 0,-1 0 0,0 1 0,-1-1 0,0 0 0,0 1 0,-1-1 0,0 1 0,0-1 0,-5-9 0,-2 7-73,6 8-58,4 3-18,11 3 128,0 0 1,1-1-1,-1-1 0,0 0 0,1-1 0,-1 0 1,1-1-1,-1 0 0,0-1 0,22-5 0,6-5 160,70-31 0,-107 42-55,1-1-1,-1 0 1,1 0 0,-1-1-1,0 1 1,3-4 0,-6 7 162,-10 14-217,-7 11-76,2 1 0,0 0 0,2 0 0,1 2 0,2-1 0,0 2 0,-10 58 0,20-86 57,-1-1 1,1 1-1,0-1 0,0 1 0,0 0 0,0-1 1,0 1-1,0 0 0,0-1 0,1 1 1,-1 0-1,0-1 0,1 1 0,0-1 0,-1 1 1,1-1-1,0 1 0,0-1 0,0 1 1,-1-1-1,2 0 0,-1 0 0,0 1 1,0-1-1,0 0 0,1 0 0,-1 0 0,0 0 1,1 0-1,-1-1 0,1 1 0,-1 0 1,1-1-1,-1 1 0,1-1 0,-1 1 0,1-1 1,0 0-1,-1 1 0,1-1 0,0 0 1,-1 0-1,1 0 0,0-1 0,-1 1 0,1 0 1,-1-1-1,4 0 0,5-2 60,1-1 1,-1 0-1,0 0 1,-1-1-1,1-1 0,-1 0 1,15-11-1,-8 3-44,0 0 1,25-32-1,-7 2-8,48-86 0,-53 78 38,-2-1 1,-3-1-1,-2-2 0,-2 0 0,-3-1 0,15-88 0,-27 121-167,-2 10-21,-1 0-1,1-18 1,-4 26 38,-1 7 11,-3 13-22,3-9 103,-50 190-30,36-121 10,-1 12 2,5 0 0,-3 109 0,14-159 233,1 1 0,7 52 0,-7-89-202,0 1 0,0-1 0,0 0 0,0 0 0,0 1 0,0-1 0,0 0 0,0 0 0,0 0 0,0 1 0,0-1 0,1 0 0,-1 0 1,0 0-1,0 1 0,0-1 0,0 0 0,0 0 0,1 0 0,-1 0 0,0 1 0,0-1 0,0 0 0,0 0 0,1 0 0,-1 0 0,0 0 0,0 0 0,0 0 0,1 1 0,-1-1 0,0 0 0,0 0 0,1 0 0,-1 0 0,0 0 0,0 0 0,0 0 0,1 0 0,-1 0 0,0 0 0,0 0 0,1 0 0,-1-1 0,0 1 1,0 0-1,0 0 0,1 0 0,-1 0 0,0 0 0,0 0 0,0 0 0,1-1 0,-1 1 0,0 0 0,0 0 0,9-9 189,-5 4-147,-2 0 1,1 0 0,0 0-1,-1 0 1,0-1 0,0 1-1,-1-1 1,2-6-1,2-10 16,17-59 14,31-93-124,-33 127 78,29-52 0,14-38-26,-42 88-88,1 1 0,35-53 0,-56 99 75,0 0 0,1 1 0,-1-1 0,1 0 0,-1 0 0,1 1 0,0-1 0,3-2-1,-5 4 3,0 0 0,1 0-1,-1 0 1,0 0-1,1 0 1,-1-1-1,0 1 1,1 0 0,-1 0-1,0 0 1,1 0-1,-1 0 1,0 0-1,1 0 1,-1 0 0,0 0-1,1 0 1,-1 1-1,0-1 1,1 0-1,-1 0 1,0 0 0,1 1-1,0-1-2,-1 1-1,1-1 0,-1 1 1,1 0-1,-1-1 0,1 1 1,-1 0-1,1 0 1,-1 0-1,0-1 0,1 1 1,-1 0-1,0 1 0,2 6 6,0 0-1,-1 1 1,-1-1-1,1 1 0,-2 13 1,-8 45-18,-36 125 348,14-72-190,-24 152 428,54-244-182,1-28-373,0 1 1,0-1 0,0 0-1,0 1 1,0-1 0,0 0-1,0 0 1,0 1-1,0-1 1,0 0 0,0 0-1,0 1 1,1-1-1,-1 0 1,0 0 0,0 0-1,0 1 1,0-1 0,0 0-1,0 0 1,1 1-1,-1-1 1,0 0 0,0 0-1,0 0 1,1 0 0,-1 1-1,0-1 1,0 0-1,1 0 1,0 0 20,-1-1 1,1 1-1,0-1 1,0 0-1,-1 1 1,1-1-1,0 0 1,-1 1-1,1-1 1,-1 0-1,1 0 1,-1 1-1,0-1 1,1-2-1,23-43 115,-14 24-211,1 0 1,1 1 0,1 0-1,17-19 1,-28 37 44,1 0 0,0 0-1,0 0 1,0 1 0,0-1 0,0 1-1,0 0 1,0 0 0,5-2 0,-6 4 6,0-1 1,0 1 0,0-1-1,0 1 1,0 0 0,0 0-1,0 0 1,0 0-1,0 0 1,0 0 0,0 1-1,0-1 1,-1 1 0,1-1-1,0 1 1,0 0 0,0 0-1,0 0 1,3 2 0,20 15 70,-1 0 1,-1 2 0,24 26 0,4 3-1585,-49-47 1305,-2-2 120,0 0 0,0 0 0,0 1 0,0-1 0,1 0 0,-1 0 0,0 0 0,0 1 0,1-1 1,-1 0-1,0 0 0,0 0 0,1 0 0,-1 1 0,0-1 0,0 0 0,1 0 0,-1 0 0,0 0 0,1 0 1,-1 0-1,0 0 0,0 0 0,1 0 0,-1 0 0,0 0 0,1 0 0,-1 0 0,0 0 0,1 0 0,-1 0 1,0 0-1,0 0 0,1-1 0,-1 1 0,0 0 0,0 0 0,1 0 0,-1-1 0,7-2-1764</inkml:trace>
</inkml:ink>
</file>

<file path=ppt/ink/ink3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0:54:52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6144,'0'0'2784,"39"-5"-2432,-16 2 1152,4 3-896,16-10 320,0 3-544,23-10 192,1 7-320,10-8 0,-8 8-160,-5-1 576,-14 5-384,-11-1-1152,-8 7 448</inkml:trace>
</inkml:ink>
</file>

<file path=ppt/ink/ink3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0:54:52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4736,'-21'13'2144,"19"-9"-1856,4-4 192,7 3-320,3-3 352,6 3-288,14-3-2016,2 4 960</inkml:trace>
</inkml:ink>
</file>

<file path=ppt/ink/ink3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0:54:55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265 435 3552,'-2'-18'6412,"1"17"-6271,1 0 1,-1 0 0,0 0 0,1 0 0,-1 0 0,0 0 0,0 0-1,0 1 1,0-1 0,0 0 0,0 1 0,0-1 0,0 0 0,0 1-1,0-1 1,0 1 0,0 0 0,0-1 0,0 1 0,0 0 0,-1 0-1,0-1 1,-4 0 12,0-1 0,0 1-1,-1 0 1,1 1 0,0-1-1,0 1 1,-1 1 0,1-1-1,0 1 1,0 0 0,0 0-1,0 1 1,0 0 0,0 0-1,-6 3 1,1 0-170,0 1 1,0 0-1,1 1 0,0 0 1,0 1-1,-16 17 0,21-20 21,0 1-1,1 0 0,0 0 1,0 0-1,0 1 0,1-1 1,-1 1-1,2 0 0,-1 0 1,1 0-1,0 0 0,-2 14 1,4-18 17,0 1 1,0-1 0,0 0-1,0 1 1,1-1 0,-1 1 0,1-1-1,0 0 1,0 0 0,0 1-1,1-1 1,-1 0 0,1 0 0,-1 0-1,1 0 1,0-1 0,0 1-1,1 0 1,-1-1 0,0 0 0,1 1-1,-1-1 1,5 2 0,-5-2 17,1-1 0,-1 0 1,1 0-1,-1 0 0,1 0 0,0 0 0,-1 0 1,1-1-1,0 1 0,0-1 0,-1 0 1,1 0-1,0 0 0,0 0 0,-1 0 0,1-1 1,0 1-1,0-1 0,-1 0 0,1 0 1,0 0-1,-1 0 0,1 0 0,-1 0 1,1-1-1,-1 1 0,0-1 0,4-3 0,-2 1-15,0-1 0,-1 1 0,1-1 0,-1 1 0,0-1 0,0 0-1,-1 0 1,1 0 0,-1-1 0,0 1 0,-1 0 0,2-7-1,0-4-46,-1 0 0,0-31-1,-4 27-111,0 17 0,-2 11-56,3-1 143,0 0-1,0 0 1,0 0 0,1 1 0,0-1-1,1 0 1,0 0 0,0 0 0,0 0-1,1 0 1,3 8 0,-2-5 54,1 0 0,1-1 0,0 0-1,0 0 1,1 0 0,0-1 0,9 10 0,-10-13 23,0-1 1,1 1 0,-1-1-1,1 0 1,0-1-1,0 1 1,0-1-1,0 0 1,1-1-1,-1 1 1,1-1 0,0-1-1,0 1 1,-1-1-1,1 0 1,0-1-1,0 0 1,0 0 0,0 0-1,0-1 1,0 0-1,0 0 1,-1-1-1,1 1 1,11-6-1,6-7 71,-1-2-1,42-35 1,-60 47-56,122-117 183,-64 58-301,-9 13 69,68-72 349,-114 113-311,1-1-1,-2 0 1,1-1-1,-2 0 1,1 0-1,8-22 1,-13 27-47,18-55 326,-18 55-303,-1 1 1,0-1-1,0 0 1,-1 1-1,0-1 1,0 1-1,0-1 1,-2-10-1,2 15-19,0 0-1,0 1 1,0-1-1,0 0 1,-1 1-1,1-1 0,0 1 1,0-1-1,-1 0 1,1 1-1,0-1 1,0 1-1,-1-1 1,1 1-1,-1-1 0,1 1 1,0-1-1,-1 1 1,1 0-1,-1-1 1,1 1-1,-1 0 1,1-1-1,-1 1 0,0 0 1,1-1-1,-1 1 1,1 0-1,-1 0 1,0 0-1,1 0 0,-1 0 1,1-1-1,-1 1 1,0 0-1,1 0 1,-1 1-1,0-1 1,1 0-1,-1 0 0,1 0 1,-1 0-1,0 0 1,1 1-1,-2-1 1,-1 2-26,0 0 1,0 0 0,-1 1 0,1-1-1,-5 6 1,-10 10-121,-18 18 2,-51 63 0,78-86 153,1-1 1,0 1-1,0 1 0,1-1 0,1 1 0,1 1 1,0-1-1,0 1 0,-4 26 0,8-26 0,0-1 0,1 1-1,1-1 1,0 1 0,1-1-1,0 1 1,1-1-1,1 0 1,7 20 0,-8-27 18,1 0 1,-1-1-1,1 0 1,0 0-1,0 0 1,1 0-1,-1 0 1,1-1-1,7 5 1,-8-6 23,0-1 0,1-1 0,-1 1 1,1-1-1,0 1 0,0-1 1,0-1-1,0 1 0,0-1 1,0 0-1,0 0 0,0 0 0,10 0 1,-9-2-11,-1 1 0,0-1 0,1 0 0,-1 0 0,0 0 0,1-1 0,-1 0 0,0 0 0,0 0 0,-1-1 0,1 0 0,0 0 0,-1 0 0,1 0 0,-1-1 1,6-5-1,4-7 18,-1 0 1,-1-1 0,11-20 0,-3 7-31,9-15 44,-11 17-164,0 0 1,43-46-1,-61 74 104,0 0 0,0 0-1,0 0 1,0 0 0,0 0 0,0 0 0,1 0-1,-1 0 1,0 0 0,0 0 0,0 0 0,0 0-1,0 0 1,0 1 0,0-1 0,0 0 0,1 0-1,-1 0 1,0 0 0,0 0 0,0 0-1,0 0 1,0 0 0,0 0 0,0 1 0,0-1-1,0 0 1,0 0 0,0 0 0,0 0 0,0 0-1,0 0 1,0 0 0,1 1 0,-1-1-1,0 0 1,0 0 0,0 0 0,0 0 0,0 0-1,-1 0 1,1 0 0,0 1 0,0-1 0,0 0-1,0 0 1,0 0 0,0 0 0,0 0 0,0 0-1,0 0 1,0 1 0,0 15 39,-4 20-74,-24 84-70,-7 38 150,10-54 115,22-90-101,1 0 95,-1 0 1,-1 0-1,0 0 1,-1 0-1,-11 20 1,16-32 5,-3-1 562,4-32-560,1 21-137,1-1 1,0 1 0,0-1-1,1 1 1,7-12 0,-3 3-91,14-29-65,1 2 1,43-65-1,-48 85 123,2 1 0,0 1 0,1 1 0,2 1 0,33-26 0,-49 42-37,5-3-27,20-12 1,-28 19 55,-1 0 1,0 1-1,1-1 1,-1 1 0,1 0-1,-1 0 1,1 0-1,-1 0 1,1 1-1,0-1 1,-1 1-1,5 0 1,-7 0 8,0 1 0,0-1 0,1 0 0,-1 0 0,0 1 0,0-1 0,0 1 1,0-1-1,0 1 0,0-1 0,0 1 0,0 0 0,0 0 0,0-1 0,0 1 0,-1 0 0,1 0 0,0 0 0,0 0 0,0 1 0,0 0-5,0 1-1,0-1 1,0 1-1,0-1 1,-1 1-1,1-1 1,-1 1-1,1 4 0,-2 4 5,1-1 0,-1 1-1,-4 14 1,5-23 13,-3 11 78,1-1-1,-2 0 1,1 0-1,-2 0 1,0-1 0,-8 16-1,8-19-13,2-4 3,1 1 1,-2 0-1,1-1 0,0 1 1,-1-1-1,-4 4 1,6-7-60,0 1 1,0-1 0,0 0 0,0 0 0,0 0 0,0 0 0,-1-1-1,1 1 1,0-1 0,0 1 0,-1-1 0,1 0 0,0 0 0,-1 0-1,1 0 1,0 0 0,-5-1 0,-2-1 15,-9-3-123,17 5 78,1 0 0,0 0 0,0 0 0,-1 0-1,1 0 1,0 0 0,-1 0 0,1-1 0,0 1 0,-1 0-1,1 0 1,0 0 0,-1 0 0,1 0 0,0 0 0,-1 1-1,1-1 1,0 0 0,-1 0 0,1 0 0,0 0 0,-1 0-1,1 0 1,0 1 0,0-1 0,-1 0 0,1 0 0,-1 1-1,30 4-356,-22-4 373,-1-1-1,1 1 1,0-1-1,-1 0 1,1-1-1,-1 0 0,1 0 1,-1 0-1,0-1 1,1 0-1,-1 0 1,0-1-1,0 1 1,0-1-1,0-1 0,-1 1 1,1-1-1,-1 0 1,0 0-1,0-1 1,-1 1-1,1-1 1,3-5-1,50-75 194,-19 28 47,-13 19-230,-2 0 0,-2-2 0,-1-1 0,-2 0 0,16-53 0,-23 57-863,-15 46 768,1 0 0,1 0 0,-1 13 0,1-10 89,-1-1 0,-2 12 0,-92 432 444,80-370 470,14-77-775,0-11 30,3-12 88,8-14-341,2-2 33,17-35 1,-23 56 21,0 0-1,1 1 1,0 0 0,1 0 0,-1 1-1,2 0 1,12-11 0,-17 16-9,1 0 0,0 0 0,-1 1 0,1-1 0,6-1 0,-9 3 26,0 1 0,0 0 1,0-1-1,0 1 0,0 0 0,0 0 0,0-1 0,0 1 1,1 0-1,-1 0 0,0 0 0,0 0 0,0 1 0,0-1 0,0 0 1,1 0-1,-1 1 0,0-1 0,0 0 0,0 1 0,0 0 1,0-1-1,0 1 0,0-1 0,0 1 0,1 1 0,3 5-25,1 1 0,-1-1 0,-1 1 0,1 1 0,-1-1 0,-1 0 0,4 12 0,2 4 12,-4-11 30,0-1-1,1 0 1,12 18-1,-15-27 6,-1 1 1,1-1-1,0 0 0,0 0 0,0-1 0,0 1 0,1 0 0,-1-1 0,1 0 0,-1 0 0,1 0 0,0 0 1,0-1-1,0 1 0,0-1 0,5 1 0,-1-1-5,0-1 1,0 1-1,0-1 1,0-1-1,0 0 0,0 0 1,-1 0-1,1-1 1,0 0-1,-1-1 1,1 1-1,-1-2 0,0 1 1,0-1-1,10-7 1,-1 0 11,0-2 1,-1 0-1,-1 0 0,-1-2 1,14-17-1,-12 14-21,-7 10 5,-1-2 0,0 1 0,0-1 0,-1 0-1,7-15 1,-16 26 109,-6 9-169,-13 18-141,9-7 190,0 1 0,1 0 0,1 1 1,1 0-1,1 1 0,-9 36 0,17-57 1,1 1-1,0 0 0,-1 0 0,1-1 1,1 1-1,-1 0 0,1 0 1,-1-1-1,1 1 0,1 3 1,-1-5 21,-1-1 1,1 0-1,-1 0 1,1 0-1,-1 0 1,1 0-1,-1 0 1,1 0-1,0 0 1,0 0 0,-1-1-1,1 1 1,0 0-1,0 0 1,0 0-1,0-1 1,0 1-1,0-1 1,0 1-1,0-1 1,0 1 0,1-1-1,-1 0 1,0 1-1,0-1 1,0 0-1,0 0 1,0 0-1,1 0 1,-1 0 0,0 0-1,0 0 1,0 0-1,0 0 1,2-1-1,-1 0 10,1 0-1,-1 0 1,0 0 0,1 0-1,-1-1 1,0 1 0,0-1-1,0 1 1,0-1-1,0 0 1,-1 0 0,1 0-1,0 0 1,2-4-1,1-3 38,0-1-1,4-11 0,-6 16-66,11-35-32,-2 1 0,-1-2 1,5-44-1,-14 76-293,-3 16 191,-2 20 115,3-15 7,0-1-1,1 0 1,1 0-1,0 1 0,1-1 1,0 0-1,6 16 1,-6-22 34,-1 0 1,1 0-1,0 0 1,0 0-1,0-1 1,1 1-1,0-1 1,0 0-1,0 0 1,0 0-1,0-1 1,1 1-1,0-1 1,-1 0-1,1 0 1,1-1-1,5 3 1,-1-2 69,0-1 0,1 0 1,-1 0-1,1-1 0,-1 0 1,1-1-1,-1 0 0,1-1 0,16-2 1,-20 1-251,0 1-1,1-1 1,-1-1 0,0 1 0,0-1 0,0 0 0,-1-1 0,1 1 0,-1-1 0,0-1-1,0 1 1,0-1 0,-1 0 0,6-6 0,-10 9-259,1 1 0,-1-1 0,0 1 0,0-1 0,0 1 0,0-1 0,-1 1 0,1-1 0,0 0 0,-1 1 0,1-1 0,-1 0 0,0 0 0,1 1 0,-1-1 0,0 0 0,0 0 0,0 1 0,0-4 0,-4-13-3610</inkml:trace>
</inkml:ink>
</file>

<file path=ppt/ink/ink3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0:54:57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84 116 2496,'11'-22'1507,"-9"21"-1188,-1-1 0,0 1 0,0-1 0,0 0 0,0 1 0,0-1 0,0 0 1,-1 0-1,1 0 0,-1 0 0,1 1 0,-1-1 0,0 0 0,0 0 0,1 0 0,-1 0 0,-1 0 0,1 0 0,0 0 1,-1-3-1,1 5-288,0-1 1,-1 1 0,1-1 0,0 1 0,0 0-1,-1-1 1,1 1 0,0 0 0,-1-1-1,1 1 1,0 0 0,-1-1 0,1 1 0,0 0-1,-1 0 1,1-1 0,-1 1 0,1 0-1,0 0 1,-1 0 0,1 0 0,-1 0 0,1-1-1,-1 1 1,1 0 0,-1 0 0,1 0-1,0 0 1,-1 0 0,1 0 0,-1 1 0,1-1-1,-1 0 1,1 0 0,-1 0 0,1 0-1,0 0 1,-1 1 0,1-1 0,-1 0 0,1 1-1,-15 9 880,7-2-873,1 0 0,0 0 0,1 0-1,0 1 1,1 0 0,-1 0 0,2 0 0,-1 0 0,1 1 0,1 0-1,0 0 1,0 0 0,1 0 0,0 1 0,1-1 0,0 1 0,0-1 0,1 1-1,3 15 1,-3-23-9,1 0 0,0 0 0,0 0 0,0 0 0,0 0 0,0 0 0,1 0 1,-1 0-1,1-1 0,0 1 0,0-1 0,0 1 0,0-1 0,0 0 0,3 3 0,-3-4 12,-1 0 1,1 0 0,0 0-1,0 0 1,-1 0-1,1-1 1,0 1 0,0-1-1,0 1 1,0-1 0,0 1-1,0-1 1,-1 0-1,1 0 1,0 0 0,0 0-1,0 0 1,0-1 0,0 1-1,0-1 1,0 1-1,0-1 1,-1 1 0,1-1-1,3-2 1,0 0 25,0-1 1,0 0-1,-1 0 1,0 0-1,1 0 1,-1 0-1,-1-1 1,1 0-1,-1 0 1,0 0-1,0 0 1,0 0-1,-1-1 0,3-8 1,-1 1 79,-1 0 0,0 0 0,-1 0-1,0 0 1,-1-21 0,-1 28-125,0 0-1,-1 0 1,0 0 0,-2-5-1,3 9-44,-1 0-1,1 0 0,-1 0 0,0 1 0,1-1 1,-1 0-1,0 1 0,0-1 0,0 1 0,0-1 1,0 1-1,-1-1 0,1 1 0,0 0 1,-1 0-1,1-1 0,-3 0 0,3 1 10,0 1 1,0 0-1,0 0 0,-1 0 0,1 0 1,0 1-1,0-1 0,0 0 0,0 0 1,0 1-1,0-1 0,0 0 0,0 1 1,0-1-1,0 1 0,0-1 0,0 1 1,0 0-1,0 0 0,1-1 0,-1 1 1,0 0-1,0 0 0,1 0 0,-1-1 1,0 1-1,0 1 0,-14 26-369,14-28 375,1 1 0,0 0 0,-1 0 0,1 0 0,0-1 0,-1 1 0,1 0 0,0 0 0,0 0 0,0 0 0,0 0 0,0 0-1,0-1 1,0 1 0,0 0 0,0 0 0,0 0 0,1 1 0,-1-1 12,1-1 0,-1 0 0,0 1 1,1-1-1,-1 0 0,1 1 0,-1-1 0,0 0 0,1 1 0,-1-1 0,1 0 0,-1 0 0,1 0 0,-1 0 0,1 1 1,-1-1-1,1 0 0,-1 0 0,1 0 0,-1 0 0,1 0 0,0 0 0,3-1 28,0 1-1,0-1 0,0 0 1,-1 0-1,1-1 0,0 1 1,3-2-1,81-46 321,33-1-116,-102 43-132,1 2 1,0 0-1,0 1 0,28-2 0,-44 6-72,1 0 0,0 0-1,-1 0 1,1 1-1,-1 0 1,0 0 0,1 0-1,-1 0 1,0 0-1,1 1 1,-1 0-1,5 3 1,-4-2 16,-1 1 0,1-1 0,-1 1 0,0 0 0,0 1 0,0-1 0,-1 1 0,0-1 0,4 8 0,23 45 487,-20-35-113,2-1 1,27 40 0,-38-59-390,0-1 0,0 0 1,0 0-1,0 0 1,0 0-1,0 0 0,1 0 1,-1 0-1,0 0 0,0 0 1,1-1-1,-1 1 1,1-1-1,-1 1 0,1-1 1,-1 1-1,1-1 0,-1 0 1,1 1-1,-1-1 1,1 0-1,-1 0 0,1 0 1,-1-1-1,3 1 1,1-2-572,1 0 1,0 0 0,-1 0 0,0-1 0,8-5 0,-8 5-969,14-7-1246</inkml:trace>
</inkml:ink>
</file>

<file path=ppt/ink/ink3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0:55:03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1 809 3808,'3'3'7729,"-2"-3"-7568,8-5 1720,10-13-1450,-12 5-124,0 0 0,0 0-1,4-16 1,-1 5-72,111-197 837,-121 220-1067,17-28 59,-2-1 0,-2 0 0,0-1 0,-2 0 0,12-55 0,-20 68 62,-1 1 1,-1-1-1,-1 0 1,0 0-1,-1 0 1,-6-27-1,7 45-144,0-1-1,0 1 1,0-1-1,0 1 1,0-1-1,0 1 1,0-1-1,-1 1 1,1 0-1,0-1 1,0 1-1,-1-1 1,1 1-1,0-1 1,-1 1-1,1 0 1,0-1-1,-1 1 1,1 0-1,-1-1 1,1 1 2,-1 0 1,1 0-1,0 0 1,-1 0-1,1 0 1,0 0-1,-1 0 1,1 0-1,0 0 1,-1 1-1,1-1 1,0 0-1,0 0 1,-1 0 0,1 0-1,0 1 1,0-1-1,-1 0 1,1 0-1,0 0 1,0 1-1,-1-1 1,1 0-1,-11 21-211,-42 165-290,14-31 534,35-137 30,-3 20 76,3 0-1,1 1 1,1 0 0,3-1-1,5 46 1,-6-83-94,0 1 1,0-1-1,0 0 0,1 1 0,-1-1 1,0 0-1,1 1 0,-1-1 0,1 0 1,-1 0-1,1 0 0,-1 1 0,1-1 1,0 0-1,0 0 0,1 1 0,-1-1-12,-1-1 0,1 0 0,-1 1 0,1-1 0,0 0 0,-1 0 0,1 1 0,0-1 0,0 0 0,-1 0 1,1 0-1,0 0 0,-1 0 0,1 0 0,0 0 0,-1 0 0,1 0 0,0-1 0,0 1 0,-1 0 0,2-1 0,2-1 42,0 0 1,-1 0 0,1-1 0,-1 1-1,1-1 1,-1 0 0,5-6-1,119-150-37,-116 144-128,-9 12 77,0 0-1,0 0 1,0 0-1,1 0 1,-1 0 0,1 1-1,-1-1 1,1 1-1,0 0 1,0 0 0,0 0-1,0 0 1,5-2-1,-7 4 13,0 0-1,1-1 0,-1 1 0,0 0 0,1 0 0,-1 0 0,0 1 1,1-1-1,-1 0 0,0 0 0,1 1 0,-1-1 0,0 1 0,0-1 1,1 1-1,-1-1 0,0 1 0,0 0 0,2 1 0,19 21-13,-9-8 78,-8-11-28,1 1 1,-1-1-1,1 0 0,-1 0 0,1-1 0,0 0 0,0 0 1,12 4-1,-15-7 2,0 1 0,0 0 0,0-1 0,0 0 0,1 0 0,-1 0 0,0 0 0,0 0 0,0-1 0,0 0 0,0 1 0,0-1 0,0 0 0,0 0 0,0-1 0,-1 1 0,1 0 0,0-1 0,-1 0 0,1 0 0,3-3 0,1-1 48,-1 0 0,-1 0 0,1-1 0,-1 1 0,0-1 0,-1 0 0,0-1 0,0 1 0,0-1 0,-1 0 0,0 0 0,-1 0 0,1 0 0,-2 0 0,1 0 0,0-13 0,-2 20-76,0 0 0,0 0 0,0 0-1,0 0 1,0 0 0,-1 0 0,1 0 0,0 0 0,0 0 0,-1 0-1,1 0 1,-1 0 0,1 0 0,-1 0 0,1 0 0,-1 0-1,0 0 1,1 0 0,-1 0 0,0 1 0,-1-2 0,1 2-9,0-1 0,0 1 1,0 0-1,1 0 0,-1-1 0,0 1 1,0 0-1,0 0 0,0 0 1,0 0-1,0 0 0,0 1 0,0-1 1,1 0-1,-1 0 0,0 0 1,0 1-1,0-1 0,0 1 0,0-1 1,1 0-1,-1 1 0,0-1 1,0 1-1,1 0 0,-1-1 1,0 2-1,-3 2-14,0 0 0,1 0 0,0 1 1,0-1-1,0 1 0,0 0 0,1 0 0,0 0 1,0 0-1,0 1 0,1-1 0,-1 0 0,1 1 1,1-1-1,-1 1 0,1-1 0,0 1 1,0-1-1,0 1 0,1-1 0,0 1 0,0-1 1,0 1-1,1-1 0,0 0 0,0 0 0,0 0 1,4 6-1,-4-9 39,0 1 0,0-1 1,0 0-1,0 0 0,1 0 1,-1-1-1,1 1 0,-1-1 0,1 1 1,-1-1-1,1 0 0,0 0 1,0 0-1,0 0 0,0 0 0,-1-1 1,1 1-1,0-1 0,0 0 1,0 0-1,0 0 0,0 0 0,0-1 1,4 0-1,3-1 63,1-1-1,-1 0 1,0 0-1,1-1 1,10-7-1,23-13 222,79-59 1,-109 71-271,0 0-1,0-1 1,-1-1 0,-1 0 0,0-1 0,-1 0 0,-1-1-1,-1 0 1,10-22 0,-4 3 49,-1-1 1,-3-1-1,12-56 0,-21 81-86,0 0-1,0 0 1,-1 1-1,-1-1 1,0 0-1,-3-21 1,4 33 2,-1 0 1,0-1-1,0 1 1,0 0 0,0 0-1,0-1 1,0 1-1,-1 0 1,1-1-1,0 1 1,0 0-1,0 0 1,0-1-1,0 1 1,0 0 0,0 0-1,-1-1 1,1 1-1,0 0 1,0 0-1,0-1 1,0 1-1,-1 0 1,1 0 0,0 0-1,0 0 1,-1-1-1,1 1 1,0 0-1,0 0 1,-1 0-1,1 0 1,-7 6-266,-4 18-36,10-23 299,-10 32-74,2 0 0,1 0 0,-6 55 0,12-72 88,-3 20 55,3-1 0,0 1-1,2 0 1,2 0 0,2 0-1,0-1 1,12 40 0,-15-71-21,1 0 0,-1 1 1,1-1-1,0 0 0,0 0 1,4 6-1,-5-9-16,-1 0 0,1-1-1,-1 1 1,1 0 0,0 0 0,-1-1 0,1 1-1,0-1 1,-1 1 0,1 0 0,0-1-1,0 0 1,-1 1 0,1-1 0,0 1-1,0-1 1,0 0 0,0 0 0,-1 1 0,1-1-1,0 0 1,0 0 0,0 0 0,0 0-1,0 0 1,0 0 0,0 0 0,-1 0-1,1 0 1,0-1 0,0 1 0,0 0 0,0-1-1,0 1 1,-1 0 0,1-1 0,0 1-1,0-1 1,-1 1 0,1-1 0,1 0-1,7-9 106,0 0-1,0 0 0,9-15 1,-10 14-155,1-1 1,16-16 0,-21 24 6,0 1 0,0 0 0,0 0 0,1 0 0,-1 0 0,1 1 0,-1 0 0,1 0 0,0 0 0,0 1 0,7-2 0,7 0-47,0 2 0,36 1 0,-22 1 155,-4 1 296,-28-2-50,-8-2-97,-12-2-79,11 3-184,-1 1 1,1 0-1,-1 1 0,1-1 0,-1 2 0,1-1 0,0 1 0,-1 0 0,1 1 1,0 0-1,0 0 0,1 1 0,-1 0 0,1 0 0,0 1 0,-8 6 0,7-5 3,1 1 0,0 0 1,1 0-1,0 0 0,0 1 0,0-1 0,1 1 0,0 1 0,1-1 0,-1 1 0,2 0 0,-1 0 0,1 0 0,-2 12 0,5-18 38,-1 1-1,1-1 0,0 0 1,0 0-1,0 7 0,0-9 0,1-1-1,-1 1 0,0-1 0,0 1 0,0-1 0,0 1 0,0-1 0,1 1 1,-1-1-1,0 1 0,0-1 0,1 1 0,-1-1 0,0 1 0,1-1 0,-1 0 1,0 1-1,1-1 0,-1 1 0,1-1 0,-1 0 0,1 0 0,-1 1 1,0-1-1,1 0 0,-1 0 0,1 1 0,0-1 0,-1 0 0,1 0 0,-1 0 1,1 0-1,-1 0 0,1 0 0,-1 0 0,1 0 0,-1 0 0,1 0 0,-1 0 1,2 0-1,2-2 24,0-1 1,0 1-1,-1-1 1,1 1 0,-1-1-1,1 0 1,-1 0-1,0 0 1,0-1-1,3-4 1,-1 1 30,31-36 163,83-91-308,-115 130 37,13-12-89,-16 15 121,-1 1 1,1-1-1,0 0 1,0 1-1,0-1 0,0 1 1,-1 0-1,1-1 1,0 1-1,0 0 1,0-1-1,0 1 0,0 0 1,0 0-1,0 0 1,0 0-1,2 0 1,-2 0 10,0 1 0,-1-1 1,1 1-1,0 0 1,0 0-1,-1-1 0,1 1 1,0 0-1,-1 0 0,1 0 1,-1 0-1,1 0 1,-1-1-1,0 1 0,1 0 1,-1 0-1,0 0 0,1 0 1,-1 0-1,0 0 0,0 1 1,2 6-1,4 8 27,1-1-1,0 0 1,1-1-1,1 1 1,0-1-1,1-1 0,1 0 1,0 0-1,0-1 1,2-1-1,21 17 1,-31-25 46,1-1 1,1 1-1,-1-1 1,0 0-1,1 0 1,-1-1-1,1 1 0,-1-1 1,1 0-1,0 0 1,-1 0-1,1-1 1,0 0-1,0 0 1,8-1-1,-9 0-177,1 0 0,-1 0 1,0 0-1,0-1 0,0 0 0,0 0 0,0 0 0,0-1 0,0 1 0,-1-1 0,0 1 0,1-1 1,-1-1-1,0 1 0,0 0 0,0-1 0,2-3 0,-5 7 69,5-9-1632,1 1-1,4-12 1,-9 17 837,0 0 0,0 1 0,0-1 0,0 0 0,-1 0 0,1 0 0,-1-3 0,0-1-2005</inkml:trace>
</inkml:ink>
</file>

<file path=ppt/ink/ink3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0:55:03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56 5216,'-36'3'2368,"41"4"-2048,2-4 960,9 1-768,18-1 640,6 0-672,18-6 256,1 3-448,7-7-96,-8 0-96,16-6 768,-5-1-480,6-6-288,-4 5-96</inkml:trace>
</inkml:ink>
</file>

<file path=ppt/ink/ink3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0:55:06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123 591 3968,'2'-2'919,"-1"0"0,1 0-1,-1 0 1,1-1 0,0 2 0,3-5 0,-13 5 1154,8 0-2050,-1 1 0,0 0 0,0-1 0,0 1 0,1 0 0,-1 0 0,0 0 0,0 0 0,0 0 0,0 0 0,1 0-1,-1 0 1,-1 1 0,-4 0 29,0 1 0,1 0 0,-1 0 0,1 1 0,0-1 0,0 1 0,0 1 0,0-1 0,0 1-1,1-1 1,-1 1 0,-6 8 0,6-5-65,0-1 0,0 1 0,0-1 0,1 1 0,0 0 0,1 1 0,-1-1-1,1 1 1,-1 7 0,3-11 8,0-1-1,1 1 0,0 0 1,0-1-1,0 1 0,0-1 1,1 1-1,-1-1 0,2 5 1,-2-8 16,1 1 1,-1 0-1,0 0 0,0 0 1,1-1-1,-1 1 1,0 0-1,1 0 1,-1-1-1,1 1 1,-1 0-1,1-1 1,-1 1-1,1 0 0,0-1 1,-1 1-1,1-1 1,0 1-1,-1-1 1,1 0-1,0 1 1,-1-1-1,1 0 0,0 1 1,0-1-1,0 0 1,-1 0-1,1 1 1,0-1-1,0 0 1,0 0-1,0 0 1,-1 0-1,1 0 0,0 0 1,0-1-1,0 1 1,-1 0-1,1 0 1,0-1-1,0 1 1,0 0-1,-1-1 0,2 0 1,7-5 149,0 0 0,0-1 0,-1 0 0,0-1 1,-1 0-1,1 0 0,8-13 0,-1 2 43,20-21 51,-18 22-81,-2 0-1,0 0 1,-1-2-1,-1 1 1,14-31-1,-10 8-60,-1-1 0,-3 0-1,-2-1 1,-1-1 0,-3 0 0,3-52-1,-9 88-99,-1 0 0,0 0 0,-1 0 0,0-1-1,0 1 1,-1 1 0,0-1 0,0 0 0,-5-9-1,7 17-38,0 0-1,0 0 0,-1 1 0,1-1 0,-1 0 0,1 0 0,-1 1 0,1-1 0,-1 0 0,0 0 0,1 1 1,-1-1-1,0 1 0,1-1 0,-1 1 0,0-1 0,0 1 0,0-1 0,1 1 0,-1 0 0,0-1 0,0 1 1,0 0-1,0 0 0,0-1 0,0 1 0,1 0 0,-1 0 0,0 0 0,0 0 0,0 0 0,0 1 0,0-1 1,0 0-1,0 0 0,-1 1 0,-1 0-13,1 1 0,-1-1-1,1 1 1,0-1 0,0 1 0,0 0 0,0 0 0,0 0 0,0 0-1,0 0 1,-2 3 0,-1 5 17,-1 0-1,2 0 1,-1 1 0,2-1-1,-1 1 1,-1 12 0,-9 67-46,13-87 61,-4 50 68,2 1 0,2 0 0,10 89 0,-5-117 56,1-1 0,1 1 0,1-1 0,2-1 0,0 0-1,1 0 1,2-1 0,0 0 0,2-1 0,18 24 0,-27-40-73,0 0 0,1 0 0,0-1 1,0 0-1,0 0 0,0 0 0,1-1 0,0 1 1,8 2-1,-11-5 2,1 0 0,-1-1-1,1 1 1,0-1 0,-1 0 0,1 0 0,0-1 0,0 0 0,0 0-1,-1 0 1,1 0 0,0-1 0,0 1 0,0-1 0,-1-1 0,8-1-1,-5-1-11,1 0 0,-1 0 0,0-1 0,0 1-1,-1-1 1,1-1 0,-1 0 0,0 0 0,-1 0-1,1 0 1,-1-1 0,4-7 0,-1 1 80,-1 0 1,-1 0-1,0-1 1,0 0 0,-2 0-1,4-17 1,-7 26-93,0 0 0,-1 1 0,0-1 0,0 0 0,0 0 0,-1 1 0,0-1 0,0 0 0,0 1 0,0-1 0,-1 1 0,-1-5 0,2 7-30,0 1 0,0 0 0,1-1 0,-1 1 0,0 0 0,0 0-1,0 0 1,0 0 0,-1 0 0,1 0 0,0 0 0,0 0-1,-1 0 1,1 0 0,0 0 0,-3 0 0,2 1-11,0-1 0,0 1 0,1 0 0,-1 0 0,0 0 0,1 0 0,-1 1 0,0-1 0,0 0 0,1 1 0,-1 0 0,0-1 0,1 1 0,-1 0 0,1-1 0,-1 1 0,1 0 0,-3 2 0,1-1-14,1 1-1,-1-1 0,0 1 0,1-1 0,-1 1 0,1 0 0,0 0 0,0 0 1,0 0-1,1 1 0,-1-1 0,-1 5 0,1-2 1,0 1 1,1 0-1,0 0 0,0 0 1,0 0-1,1 7 1,1-1 21,0 0 1,0 0 0,2-1-1,-1 1 1,2-1 0,8 22-1,-8-25 7,0 1 49,1-1 0,-1 0 0,9 12 1,-11-19-20,-1 0 1,1 0-1,-1 0 1,1 0 0,0-1-1,-1 1 1,1 0-1,0-1 1,0 0-1,0 1 1,1-1 0,-1 0-1,0 0 1,0 0-1,1-1 1,-1 1-1,0 0 1,1-1 0,4 1-1,-1-1 32,0-1-1,0 0 1,0 0 0,0 0-1,0-1 1,-1 0 0,1 0-1,0 0 1,-1-1 0,11-6-1,1-3 62,29-26-1,-12 9 33,96-85 145,-97 84-275,-23 20-157,19-12 1,-26 20 115,0 0 1,0 0 0,1 0-1,-1 0 1,1 1 0,0 0-1,-1-1 1,1 1-1,0 1 1,-1-1 0,5 0-1,-4 2 6,0 0 0,-1 0 0,1 0 0,-1 0-1,1 1 1,-1 0 0,0-1 0,0 1-1,0 0 1,0 1 0,0-1 0,0 0 0,4 5-1,10 8 117,-109-29 1067,85 14-1196,0 0 0,0 1-1,0-1 1,0 1 0,0 0-1,0 1 1,1 0 0,-1 0-1,0 0 1,1 1 0,0 0 0,0 0-1,0 1 1,-10 6 0,13-7-1,-1 0 1,1 1 0,0-1 0,0 0 0,0 1 0,0-1 0,0 1-1,1 0 1,0 0 0,0 0 0,0 0 0,0 1 0,1-1 0,0 0-1,-1 1 1,2-1 0,-1 1 0,0-1 0,1 1 0,0 0 0,0-1 0,1 10-1,1-7 53,0 0 1,0 0-1,0 0 0,1 0 0,0 0 0,0-1 0,1 1 0,-1-1 0,2 0 0,-1 0 1,1 0-1,-1 0 0,2-1 0,-1 0 0,0 0 0,1 0 0,0-1 0,0 0 0,1 0 1,-1 0-1,12 4 0,-9-5-6,0 0 0,0 0 0,0-1 0,1 0 0,-1-1 0,0 0 0,1 0 0,-1-1 0,0 0 0,1-1 0,-1 0 0,0 0 0,1-1 1,-1 0-1,0-1 0,16-7 0,-9 1-9,-1 0 0,26-21 0,-9 5 76,6-2 19,26-17 241,58-53 0,-119 94-319,-1 1 0,1 0 0,-1-1 0,0 1 0,0-1-1,0 0 1,0 1 0,-1-1 0,1 0 0,-1 0 0,0 0-1,2-5 1,-3 7-27,0 1 0,0-1 0,0 1-1,0-1 1,0 0 0,0 1-1,0-1 1,0 1 0,0-1 0,0 1-1,0-1 1,0 1 0,0-1-1,0 1 1,0-1 0,-1 1 0,1-1-1,0 1 1,0-1 0,-1 1 0,1 0-1,0-1 1,-1 1 0,1-1-1,-1 0 1,0 1-10,0-1 0,0 1 0,0-1 0,0 1 0,-1-1 0,1 1 0,0 0-1,0 0 1,0-1 0,0 1 0,-2 0 0,-2 0-30,0 1 1,1-1-1,-1 1 0,0 0 0,-7 3 1,0 1 14,2 0 0,-1 1 0,1 0 1,0 0-1,0 2 0,0-1 0,1 1 1,0 0-1,1 1 0,0 0 1,0 0-1,1 1 0,0 0 0,1 0 1,0 1-1,1 0 0,0 0 0,0 0 1,1 0-1,1 1 0,0 0 0,-2 16 1,5-25 45,0 0 0,0 0 1,0 0-1,0 1 1,0-1-1,1 0 0,-1 0 1,3 5-1,-3-7-15,0 0 1,1 0-1,-1 0 0,1 0 0,-1 0 1,1 0-1,0-1 0,-1 1 0,1 0 1,0 0-1,0 0 0,-1-1 0,1 1 1,0 0-1,0-1 0,0 1 0,0 0 1,0-1-1,0 0 0,0 1 1,0-1-1,0 1 0,0-1 0,0 0 1,0 0-1,0 0 0,2 1 0,1-2 45,0 1-1,0-1 0,0 1 1,1-1-1,-1 0 0,0-1 1,0 1-1,-1-1 0,1 0 1,6-3-1,3-4-27,19-16 1,-22 17 13,19-19 110,0-1-1,-2-1 0,27-37 1,-43 50-120,17-31 1,-27 47-33,-1-1-1,0 1 1,1-1-1,-1 1 1,0-1 0,0 1-1,0-1 1,0 1 0,0-1-1,1 1 1,-1-1 0,0 1-1,0-1 1,0 1-1,0-1 1,0 1 0,-1-1-1,1 0 1,-6-2-145,4 3 125,0 0 0,1 1 0,-1-1-1,1 0 1,-1 1 0,0-1 0,1 1 0,-1 0-1,1-1 1,-2 2 0,0 0 2,0 1-1,0-1 1,1 1 0,-1-1 0,1 1-1,0 0 1,-1 0 0,2 0 0,-1 0-1,0 0 1,0 1 0,1-1 0,0 0-1,0 1 1,-1 3 0,1-2 10,0 0 0,0 0-1,1 0 1,0 1 0,0-1 0,0 0 0,1 0 0,0 0 0,0 0 0,2 6-1,-2-7 20,0 0 0,1 0 0,0 0 0,0 0 0,0-1 0,0 1-1,1-1 1,-1 1 0,1-1 0,0 0 0,0 0 0,4 4 0,-4-6 9,-1 1 0,1 0 0,0-1 0,0 0 0,-1 0 0,1 1 0,0-2 0,0 1 0,0 0 0,0-1 0,0 1 0,1-1 0,-1 0 0,0 0 0,0 0 0,0 0 1,0-1-1,3 0 0,4-1 26,-1-1 1,0 0-1,0-1 1,-1 0 0,1 0-1,-1-1 1,0 0-1,9-8 1,7-7 118,25-27-1,-31 28-62,3-6-128,-16 19-124,1-1-1,10-10 1,-16 17 154,0 0-1,1 0 1,-1 0 0,0 0-1,0 0 1,0 0 0,0 0 0,0 0-1,1 0 1,-1 0 0,0 0-1,0 0 1,0 0 0,0 0-1,0 0 1,1 0 0,-1 0-1,0 0 1,0 1 0,0-1 0,0 0-1,0 0 1,1 0 0,-1 0-1,0 0 1,0 0 0,0 0-1,0 0 1,0 1 0,0-1-1,0 0 1,0 0 0,0 0 0,0 0-1,1 0 1,-1 1 0,0-1-1,0 0 1,0 0 0,0 0-1,0 0 1,0 0 0,0 1-1,0-1 1,0 0 0,0 0-1,0 0 1,0 0 0,0 1 0,0-1-1,-1 0 1,1 0 0,0 0-1,0 0 1,0 14 38,0-12-41,-1 34 6,0-24-28,0 0-1,1 0 1,1 0-1,0 0 1,0 0-1,1 0 1,4 12-1,-6-23 36,1 1-1,-1-1 0,1 0 1,0 1-1,-1-1 0,1 0 1,0 1-1,0-1 0,0 0 1,0 0-1,0 0 0,0 0 1,1 0-1,-1 0 0,0 0 1,1 0-1,-1 0 0,0 0 0,3 0 1,-2 0 10,0-1 1,1 0 0,-1 0 0,0 0-1,0 0 1,0 0 0,0 0-1,0-1 1,0 1 0,0 0-1,0-1 1,0 0 0,2-1-1,7-3 77,-1-1 0,0 0-1,0-1 1,11-11-1,-8 8-57,13-9-59,1 0 1,40-19 0,-66 37 0,1 0 1,-1 0 0,0 1-1,1-1 1,-1 1 0,1-1-1,-1 1 1,1 0 0,-1-1-1,1 1 1,-1 0 0,1 0 0,-1 0-1,1 0 1,1 1 0,-2-1 18,0 1 1,0-1 0,0 1 0,0 0 0,-1-1 0,1 1 0,0 0-1,-1 0 1,1 0 0,0-1 0,-1 1 0,1 0 0,-1 0-1,0 0 1,1 0 0,-1 0 0,0 0 0,1 0 0,-1 0 0,0 0-1,0 0 1,0 0 0,0 0 0,0 0 0,0 0 0,0 0-1,0 1 1,-1 16 15,-1-1-1,0 1 1,-9 30-1,-24 56-131,-62 115 170,27-67 94,65-141-137,-38 82 299,34-75-90,-1-1 0,-24 32-1,31-46-176,0 0 0,0 0 0,0 0 0,0 0 0,0-1 0,-7 5-1,9-6-25,-1-1-1,1 1 0,-1-1 0,1 1 0,-1-1 0,1 1 0,-1-1 1,0 0-1,1 1 0,-1-1 0,1 0 0,-1 0 0,0 0 0,1-1 1,-1 1-1,1 0 0,-1-1 0,0 1 0,1-1 0,-1 1 0,-1-2 1,0 0-4,-1 0 0,1-1 0,0 0 0,0 1 0,1-1 0,-1 0 0,1 0 0,-1-1 0,-2-4 0,-16-34 103,17 33-133,0 0 1,1 0 0,0 0 0,1-1 0,0 1 0,1-1-1,0 0 1,0 1 0,1-1 0,0 0 0,1 0 0,0 1-1,0-1 1,1 0 0,1 1 0,-1 0 0,2-1 0,-1 1-1,1 0 1,0 1 0,1-1 0,0 1 0,1 0-1,-1 0 1,2 0 0,13-13 0,-5 8-24,1 0-1,0 0 1,1 2-1,0 0 1,1 1 0,30-12-1,-5 7 146,83-19 0,-50 21-1236,-25 8-3958,-27 5 2500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0:12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45 4800,'-15'-4'1557,"12"3"-954,17-3 1861,-4 1-1640,-1 1 1,19-1-1,2-1-231,29-3 456,115 2 0,-142 5-768,-28 0-465,0-1 1,1 1-1,-1-1 0,0 1 1,1-1-1,4-2 1,-9 3 115,0 0 1,0 0 0,-1 0 0,1-1-1,0 1 1,-1-1-1278,1 1 1278,0 0 0,0 0 0,0 0-1,0-1 1,0 1 0,0 0 0,0 0-1,0 0 1,0 0 0,1 0 0,-1 0-1,0 0 1,0 0 0,0 0 0,1-1-1480,0 1 1480,-1 0 0,0 0-1,0 0 1,-1-1-459</inkml:trace>
</inkml:ink>
</file>

<file path=ppt/ink/ink3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0:55:12.1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331 31 3328,'0'-2'324,"0"1"-1,0 0 1,0-1-1,0 1 1,0 0 0,0-1-1,-1 1 1,1 0 0,0-1-1,-1 1 1,1 0-1,-1 0 1,0-1 0,1 1-1,-1 0 1,0 0 0,0 0-1,1 0 1,-1 0-1,0 0 1,-2-1 0,2 1-279,0 1 1,0 0-1,0-1 1,1 1-1,-1 0 1,0 0-1,0 0 1,0 0-1,0-1 1,0 1-1,0 1 1,1-1-1,-1 0 1,0 0-1,0 0 1,0 0-1,0 1 1,0-1-1,0 0 1,1 1-1,-1-1 1,-1 1-1,-20 11 226,22-12-271,-10 7 30,0 1 0,0 0 0,1 0 0,0 1 0,1 0 0,0 0 0,-10 16 0,-42 79 404,19-28-9,27-55-351,1 1 1,2 0 0,0 2-1,1-1 1,-7 28 0,11-26 25,2 1 1,0 0-1,2 0 1,1 1-1,1-1 1,2 0-1,0 0 1,2 0-1,0 0 1,2 0-1,1-1 1,19 44-1,-19-54 49,1-1-1,1 0 0,0-1 0,1 0 1,0 0-1,13 11 0,-21-22-135,13 15 1464,-15-21-1333,0 0-219</inkml:trace>
</inkml:ink>
</file>

<file path=ppt/ink/ink3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0:55:16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67 491 2912,'0'0'115,"0"-1"1,1 1-1,-1-1 0,1 1 1,-1-1-1,0 1 1,1-1-1,-1 1 0,1-1 1,0 1-1,-1 0 1,1-1-1,-1 1 0,1 0 1,0 0-1,-1-1 1,1 1-1,0 0 0,-1 0 1,1 0-1,1 0 992,4 0 2749,-22 21-3552,10-14-252,1-1 1,1 1-1,-1 1 0,1-1 0,1 1 0,-1 0 0,1-1 0,-3 14 0,-12 71 477,16-73-391,-1-5-62,0 1 35,1 1-1,0 26 0,2-39-55,0 1 0,0-1 0,1 1 0,-1 0-1,1-1 1,0 1 0,0-1 0,0 1 0,1-1-1,-1 0 1,1 1 0,0-1 0,-1 0 0,2 0-1,-1 0 1,5 5 0,-6-7-18,0 0 0,0-1 0,0 1 0,1 0 0,-1 0-1,0-1 1,1 1 0,-1-1 0,0 1 0,1-1 0,-1 1 0,0-1 0,1 0 0,-1 0 0,1 0 0,-1 0 0,1 0 0,-1 0 0,0 0-1,3-1 1,-1 0 33,0 0-1,0 0 0,1 0 0,-1-1 0,0 1 0,0-1 0,0 0 0,3-3 1,2-1 55,-1-1 0,0-1 0,-1 1 1,1-1-1,5-9 0,3-10 293,21-51 0,-17 34-278,-14 33-165,-1 0 0,4-14 1,-8 25 12,0 0 1,0 0-1,0 0 1,0 0-1,0 1 1,0-1-1,0 0 1,0 0-1,0 0 1,0 0-1,0 0 1,0 0-1,0 0 1,0 0-1,0 0 1,0 0-1,1 0 1,-1 0-1,0 0 1,0 0-1,0 0 1,0 0-1,0 0 1,0 0-1,0-1 1,0 1-1,0 0 1,0 0-1,0 0 1,0 0 0,0 0-1,0 0 1,0 0-1,0 0 1,0 0-1,0 0 1,0 0-1,0 0 1,0 0-1,2 10-218,-2 14 34,1-8 172,0 0-1,1 0 0,0 0 1,2-1-1,-1 1 0,2-1 1,12 28-1,-17-42 33,1 0 1,-1 1-1,1-1 1,-1 0-1,1 0 1,0 1-1,0-1 1,0 0-1,-1 0 1,1 0-1,0 0 0,0 0 1,0 0-1,1-1 1,-1 1-1,0 0 1,0 0-1,0-1 1,3 2-1,-3-2 16,0 0-1,0 0 1,0 0 0,0 0-1,0-1 1,0 1 0,1 0-1,-1 0 1,0-1-1,0 1 1,0 0 0,0-1-1,0 1 1,0-1-1,0 0 1,0 1 0,-1-1-1,3-1 1,1-2 71,0 0 1,0-1-1,0 0 0,-1 0 1,0 0-1,5-9 0,-3 3-3,0 0 1,-1 0-1,0-1 0,-1 0 1,0 0-1,-1 0 0,0 0 1,-1 0-1,0 0 0,-1-1 1,0 1-1,-4-23 0,3 32-207,-1-1 0,1 0 0,-1 1 0,0-1 0,0 1 0,0 0 0,0 0 0,-4-5 0,6 8 106,0 0 0,0 1 0,0-1 0,0 0-1,0 0 1,0 0 0,0 0 0,0 0 0,0 0-1,0 0 1,0 0 0,0 0 0,0 0 0,0 0-1,0 0 1,1 0 0,-1 0 0,0 0 0,0 0-1,0-1 1,0 1 0,0 0 0,0 0 0,0 0-1,0 0 1,0 0 0,0 0 0,0 0 0,0 0-1,0 0 1,0 0 0,0 0 0,0 0 0,0 0-1,0 0 1,0 0 0,0 0 0,0 0 0,0 0-1,0 0 1,0 0 0,0 0 0,0 0 0,0 0-1,0 0 1,0 0 0,0-1 0,0 1 0,0 0-1,0 0 1,0 0 0,0 0 0,0 0 0,0 0-1,0 0 1,0 0 0,0 0 0,0 0 0,0 0-1,0 0 1,9 1-454,2 1 421,26 1 92,0-1-1,63-5 1,-58 3 84,-42 0-114,1 0 0,-1 0 0,0 0 0,1 0 1,-1 0-1,1 0 0,-1 0 0,1 0 1,-1 0-1,1 0 0,-1-1 0,1 1 1,-1 0-1,1 0 0,-1 0 0,0-1 1,1 1-1,-1 0 0,1 0 0,-1-1 1,1 0-1,-1-1 372,3-2-320,1 1 1,-1-1-1,1 1 1,0 0-1,0 1 1,5-3-1,22-17 18,-3 1-78,-22 17 7,1 0-1,-1-1 1,0 0-1,-1 0 0,9-9 1,-4-1 23,-1 0 1,0 0-1,-1 0 1,-1-1-1,0 0 1,-1-1-1,7-32 1,12-127 177,-20 127-215,-4 46-19,-1 0 0,0 0 0,1 1 0,-1-1 0,0 0 0,-1 0 0,1 0 1,0 0-1,-1 0 0,1 0 0,-1 1 0,-2-6 0,-4 17-338,5 1 287,0 1 0,0-1 0,1 1-1,0 0 1,1 11 0,-1 14-8,-35 230 14,6-56 127,2-19 653,25-176-114,0-10-296,1-9 201,0-5-504,1 0 0,1 0 0,-1-1 0,2 1 1,-1 0-1,1-1 0,0 1 0,1 0 0,0 0 0,1 0 0,7-17 1,-3 10-27,1-1-1,0 1 1,2 0 0,0 1 0,14-17 0,-18 24-31,2 0 1,-1 1-1,1 0 0,0 0 0,1 0 1,10-5-1,-19 12 37,1-1 1,-1 1-1,1 0 1,-1 0-1,1 0 1,-1-1-1,1 1 1,-1 0-1,1 0 1,-1 0-1,1 0 1,-1 0 0,1 0-1,-1 0 1,1 0-1,-1 0 1,1 0-1,-1 0 1,1 0-1,-1 0 1,1 1-1,-1-1 1,1 0-1,-1 0 1,1 1-1,0 0 9,0 0-1,0-1 0,-1 1 0,1 0 1,0 0-1,-1 0 0,1 0 1,-1 0-1,1 0 0,-1 0 1,1 2-1,1 4 14,-1 0 1,1 0-1,-1 8 1,-1-12-46,4 71 66,-3-40 20,11 64 0,-4-77 40,-8-21-78,1 1-1,-1 0 1,1 0-1,-1 0 0,1-1 1,-1 1-1,1 0 1,-1-1-1,1 1 0,0-1 1,0 1-1,-1-1 1,1 1-1,0-1 1,0 1-1,-1-1 0,1 1 1,0-1-1,0 0 1,2 1-1,-1-2 26,0 1 1,-1 0-1,1-1 0,0 0 0,0 1 0,0-1 1,0 0-1,0 0 0,-1 0 0,1 0 1,0 0-1,-1-1 0,1 1 0,-1 0 1,2-2-1,22-28 354,-21 26-356,15-21 105,55-66-53,16-16-296,-90 108 200,0-1 0,1 1-1,-1 0 1,0 0 0,0 0-1,0 0 1,0 0 0,0 0 0,0-1-1,0 1 1,0 0 0,0 0-1,0 0 1,0 0 0,1 0-1,-1 0 1,0 0 0,0 0-1,0 0 1,0 0 0,0-1-1,0 1 1,0 0 0,1 0-1,-1 0 1,0 0 0,0 0-1,0 0 1,0 0 0,0 0 0,1 0-1,-1 0 1,0 0 0,0 0-1,0 0 1,0 0 0,0 0-1,0 0 1,1 1 0,0 5-113,-3 21 191,0-11-49,1 0-68,1 0 0,1 0 0,0 0 0,5 22 1,-4-30 55,0 0 1,1 0-1,0 0 1,0 0 0,0 0-1,1-1 1,0 1 0,1-1-1,0 0 1,7 7 0,-11-13 14,0 1-1,1-1 1,-1 0 0,0 1 0,1-1 0,0 0-1,-1 0 1,1 0 0,0 0 0,-1-1 0,1 1 0,0 0-1,0-1 1,0 1 0,0-1 0,0 0 0,3 1-1,-2-2 1,-1 1-1,1 0 1,0-1-1,-1 0 1,1 0-1,0 0 0,-1 0 1,1 0-1,-1 0 1,1 0-1,1-3 1,6-3 31,-1-1 1,0-1-1,-1 1 1,11-15-1,-12 15-29,127-151 209,-103 124-161,-29 32-119,-5 3 76,-6 4 5,4 0-44,1 0 0,-1 1 1,1 0-1,0 0 0,1 0 1,-1 0-1,-4 10 0,2-3-67,1 0-1,-6 23 1,9-27 70,-2 4-30,1 0 1,0 0-1,1 0 1,0 0 0,1 1-1,1-1 1,0 0-1,2 17 1,0-17 86,6 26-27,-8-36-1,1 0 0,0 1 0,0-1 1,0 0-1,0 0 0,1 0 0,-1 0 1,1 0-1,-1 0 0,1-1 0,-1 1 1,1 0-1,3 2 0,-3-4-12,0 1 0,-1-1 0,1 0 0,0 0 0,-1 1 0,1-1 0,0 0 0,-1 0 0,1-1 0,0 1 0,0 0 0,-1 0 0,1-1 0,0 1 0,-1-1 0,3-1 0,2 0 5,0-1 0,0 0 0,8-6 0,109-93 401,-37 28-452,58-46 450,-127 105-406,0 0 1,-1-1-1,-1 0 0,-1-1 1,0-1-1,-1 0 0,-1-1 1,-1 0-1,0-1 0,-2 0 1,0-1-1,-2 0 0,0 0 1,-1-1-1,4-29 0,-8 39-18,-2 10-1,1 0-1,-1 0 1,1 0 0,-1 0 0,0-1 0,0 1 0,0 0 0,0 0 0,0 0 0,-1 0 0,1 0 0,-1-1 0,1 1 0,-2-2 0,1 5-29,0 0 0,0 0 0,0 0-1,0 0 1,1 0 0,-1 0 0,0 0 0,0 0-1,1 0 1,-1 0 0,0 2 0,-29 69-428,-69 156 361,71-160 278,-27 98 1,54-165-181,-1 7 207,3-10 240,5-7-113,8-5-198,-10 10-148,0-1 0,0 1 0,5-8 0,0-3 102,1-2-62,13-15 0,-20 28-52,0 0-1,0 1 0,1-1 0,-1 1 1,1 0-1,-1 0 0,1 1 0,0-1 1,8-3-1,-11 6 13,0 0 0,0 0 0,0 0 1,-1 0-1,1 1 0,0-1 0,0 0 0,-1 0 0,1 1 0,0-1 0,-1 1 1,1-1-1,0 1 0,-1-1 0,1 1 0,0-1 0,-1 1 0,1-1 0,-1 1 1,1 0-1,-1-1 0,1 1 0,-1 0 0,0-1 0,1 1 0,-1 1 1,12 24-131,-11-24 172,14 34 1,-1 1 7,28 49 0,-38-77 43,-1-4 3,0 1 0,1-1-1,-1 0 1,6 6-1,-8-10-54,0 0 1,0 0-1,-1-1 0,1 1 0,0 0 0,0-1 0,0 1 0,0 0 0,0-1 0,0 1 0,1-1 1,-1 0-1,0 1 0,0-1 0,0 0 0,0 0 0,0 1 0,1-1 0,-1 0 0,0 0 1,0 0-1,0-1 0,0 1 0,1 0 0,-1 0 0,0-1 0,0 1 0,1-1 0,0 0-203,0-1 0,0 0 0,0 1-1,0-1 1,0 0 0,-1 0 0,1 0 0,-1 0-1,1 0 1,-1-1 0,0 1 0,0 0-1,0-1 1,0 1 0,1-5 0,1-2-968,5-4-211</inkml:trace>
</inkml:ink>
</file>

<file path=ppt/ink/ink3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0:55:16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60 6048,'-38'-25'2752,"13"15"-2400,18 3 1024,3 7-832,-4-7-224,4 7-192,0-6-128,4 2 0</inkml:trace>
</inkml:ink>
</file>

<file path=ppt/ink/ink3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0:55:23.1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176 492 1984,'-1'0'62,"1"0"0,0 0 0,-1 0 1,1 0-1,0 0 0,0 0 0,-1-1 0,1 1 1,0 0-1,0 0 0,-1 0 0,1-1 0,0 1 0,0 0 1,0 0-1,-1-1 0,1 1 0,0 0 0,0 0 0,0-1 1,0 1-1,0 0 0,-1 0 0,1-1 0,0 1 1,0 0-1,0-1 0,0 1 0,0 0 0,0-1 0,0 1 1,0 0-1,0 0 0,0-1 0,1 0 0,-1-3 1822,0-9 2548,0 13-4402,0 0 0,0-1-1,0 1 1,0-1-1,0 1 1,0 0 0,0-1-1,-1 1 1,1-1-1,0 1 1,0 0-1,0-1 1,-1 1 0,1 0-1,0-1 1,0 1-1,-1 0 1,1 0 0,0-1-1,-1 1 1,1 0-1,0 0 1,-1-1 0,1 1-1,0 0 1,-1 0-1,1 0 1,-1 0 0,1-1-1,0 1 1,-1 0-1,1 0 1,-1 0 0,-16 1 117,11-1-255,0 0 89,3 0 16,1-1-1,-1 1 1,0 1-1,1-1 1,-1 0-1,1 1 1,-1-1-1,0 1 1,1 0-1,-1-1 1,1 1-1,-4 2 1,3-1 2,-9 5-11,1 1 0,0 0 0,-20 19 0,28-24 11,0 0 0,1 0 0,-1 0 0,1 0 0,0 1 0,0-1 0,0 1 0,0-1-1,1 1 1,0 0 0,-1 0 0,1 0 0,1 0 0,-1 0 0,1 0 0,-1 0 0,1 0-1,1 7 1,-1-7 40,1 0 0,0 0 0,0 0 0,0 1 0,1-1 0,-1 0 0,1 0 0,0-1 0,0 1 0,1 0 0,-1-1 0,1 1 0,0-1 0,-1 0 0,1 0 0,1 0 0,-1 0 0,0-1 0,1 1 0,-1-1 0,1 0 0,0 0 0,0 0 0,0 0 0,0-1 0,0 1 0,0-1 0,0 0 0,1-1 0,7 2 0,-6-2 66,1 0 0,0 0 1,-1 0-1,1 0 0,-1-1 0,0 0 1,1-1-1,-1 1 0,0-1 0,1-1 1,-1 1-1,0-1 0,-1 0 0,1 0 0,-1-1 1,1 1-1,-1-1 0,0 0 0,0-1 1,4-4-1,-6 4-22,1 0 0,-2 0 0,1 0 1,0 0-1,-1 0 0,0 0 0,0-1 0,-1 1 1,0-1-1,0 1 0,0-1 0,0 0 0,-1 1 1,0-1-1,0 0 0,0 1 0,-1-1 0,0 0 1,-2-7-1,1 10-84,1 0 0,0 1 0,-1-1-1,0 0 1,1 1 0,-1 0 0,0-1 0,0 1 0,-1 0 0,1 0 0,0 0 0,-1 0-1,1 1 1,-1-1 0,0 1 0,-4-2 0,2 0-101,0 1 1,-1 0-1,1 0 0,-1 1 1,0 0-1,0 0 0,-7-1 1,1 2-244,13 1 13,21-2 337,-9-1 167,-1 0 0,1 0 0,-1-2 0,1 1 0,-1-2 0,0 1 0,21-13 0,-21 8-71,0 0-1,-1 0 1,0-1 0,-1 0 0,0-1 0,0 0-1,-1-1 1,-1 0 0,8-14 0,0-5 66,-1-1 0,18-55 0,-24 63-237,-4 18-116,-4 6 180,-1 0-1,0 1 1,0-1-1,1 0 1,-1 1-1,0-1 1,0 0-1,0 1 1,1-1 0,-1 0-1,0 1 1,0-1-1,0 1 1,0-1-1,0 0 1,0 1 0,0-1-1,0 1 1,0-1-1,0 0 1,0 1-1,0-1 1,0 1-1,-2 39-47,-10 71 0,-19 39-60,2-8 288,21-97-162,-25 127-52,24-136 202,-1-1 1,-26 59-1,32-85-66,0 0 170,-1 0 1,0 0 0,-8 12 0,13-21-258,-1 1 0,1-1 1,0 0-1,0 1 0,0-1 1,0 0-1,-1 1 0,1-1 1,0 0-1,0 0 0,-1 1 1,1-1-1,0 0 0,-1 0 0,1 1 1,0-1-1,-1 0 0,1 0 1,0 0-1,-1 0 0,1 0 1,0 1-1,-1-1 0,1 0 1,0 0-1,-1 0 0,1 0 1,-1 0-1,1 0 0,0 0 1,-1 0-1,1 0 0,0 0 1,-1-1-1,1 1 0,-1 0 0,1 0 1,0 0-1,-1 0 0,1 0 1,0-1-1,-1 1 0,1 0 1,0 0-1,-1-1 0,1 0-11,0 1 0,-1-1 0,1 0 0,0 0 0,0 1 0,0-1 0,-1 0 0,1 0 0,0 1 0,0-1 0,0 0 0,0 0 0,0 0 0,1 1 0,-1-1 0,0 0 0,0 0 0,0 1 0,1-1 0,-1 0 0,0 1 0,1-1 0,-1 0 0,1 0 0,13-18-48,17-17-1,5-7 24,48-57-136,-45 55 145,3-1 122,92-77 0,-98 96-119,-9 6-24,-1 0-1,33-36 1,-43 38 88,-1-2 0,0 0 0,-1-1 1,-2 0-1,0-1 0,14-39 0,-9 11-44,-3-1-1,10-58 0,-22 97 34,-1 10-58,0-1 0,0 0 1,-1 0-1,1 0 1,-1-1-1,0 1 1,0 0-1,-1-7 0,1 11 13,0 0 0,0 0-1,0 0 1,-1 0 0,1-1-1,0 1 1,0 0 0,0 0-1,0 0 1,0 0 0,0 0-1,0 0 1,0 0 0,0-1-1,0 1 1,0 0 0,0 0-1,0 0 1,0 0 0,-1 0-1,1 0 1,0 0 0,0 0-1,0 0 1,0-1 0,0 1-1,0 0 1,0 0 0,-1 0-1,1 0 1,0 0 0,0 0-1,0 0 1,0 0 0,0 0-1,-1 0 1,1 0 0,0 0-1,0 0 1,0 0 0,0 0-1,0 0 1,-6 6-126,-1 8 32,-4 27 65,-11 83-1,13-66-167,2-15 234,-17 119-172,22-133 188,1-1 1,1 1 0,6 47-1,-5-71-12,0 1-1,0-1 1,0 0-1,1 0 1,0 0-1,0 0 1,0 0-1,5 6 1,-6-9-20,0-1-1,0 0 1,0 0 0,0 0-1,0 0 1,0 0 0,0 0 0,0 0-1,1 0 1,-1 0 0,0 0-1,1-1 1,-1 1 0,0-1 0,1 1-1,-1-1 1,1 1 0,-1-1 0,1 0-1,-1 0 1,1 0 0,-1 0-1,1 0 1,-1 0 0,1 0 0,-1 0-1,1 0 1,-1-1 0,1 1 0,-1-1-1,1 1 1,-1-1 0,2-1-1,4-1 28,-1-1-1,1 0 0,-1-1 0,0 1 0,-1-1 0,6-6 0,31-38 123,-22 25-68,-7 8-58,-1 4 110,14-22-1,-24 30-130,1 0-1,-1 1 1,0-1 0,0 0-1,-1 0 1,1 0-1,-1 0 1,0 0 0,0 0-1,0-1 1,-1-4-1,1 8-26,-1 0-1,0 0 1,0 0-1,0 0 1,-1-1-1,1 1 0,0 0 1,0 0-1,-1 0 1,1 0-1,0 0 1,-1 0-1,1 0 0,-1 0 1,1 0-1,-1 0 1,0 0-1,1 1 1,-1-1-1,0 0 0,0 0 1,0 0-1,1 1 1,-1-1-1,0 0 1,0 1-1,0-1 0,0 1 1,0-1-1,0 1 1,0 0-1,0-1 1,0 1-1,0 0 0,-1 0 1,1 0-1,0 0 1,0 0-1,0 0 0,0 0 1,0 0-1,-2 0 1,-1 1-31,1 0 0,-1-1-1,0 1 1,1 1 0,-1-1 0,1 0 0,-1 1 0,1 0 0,0 0 0,0 0 0,-4 3 0,4-2 15,0-1 1,1 1 0,0 0-1,-1 0 1,1 1 0,0-1 0,0 0-1,1 1 1,-1-1 0,1 1-1,0 0 1,0-1 0,0 1-1,0 0 1,1 0 0,-1 5-1,1-7 39,0 0-1,0 0 0,1 0 0,-1 0 0,1 0 0,-1 0 0,1 0 1,0 0-1,-1 0 0,1 0 0,0 0 0,0 0 0,0-1 0,1 1 1,-1 0-1,0-1 0,1 1 0,-1-1 0,1 1 0,-1-1 0,1 0 1,0 0-1,0 0 0,-1 0 0,1 0 0,0 0 0,0 0 0,0 0 1,0-1-1,0 1 0,3 0 0,1-1 5,-1 1-1,1-1 1,-1 0 0,1 0 0,-1 0-1,1-1 1,-1 0 0,1 0-1,6-3 1,50-20 200,-38 13-141,16-5-48,1 1-1,48-10 1,-87 25-33,-1-1 1,0 1-1,1 0 0,-1-1 1,0 1-1,1 0 1,-1 0-1,1 0 0,-1 0 1,1 0-1,-1 1 0,0-1 1,1 0-1,-1 1 0,0-1 1,1 1-1,-1-1 0,0 1 1,1-1-1,-1 1 1,0 0-1,0 0 0,0 0 1,0 0-1,0 0 0,0 0 1,0 0-1,0 0 0,0 0 1,0 0-1,-1 0 1,1 1-1,0-1 0,-1 0 1,1 0-1,-1 1 0,1-1 1,-1 1-1,0-1 0,1 0 1,-1 3-1,1 7 38,-1-1 0,0 1-1,-1-1 1,-2 18 0,1-15 115,-2 3 80,3-7 392,11-18-249,19-22-340,51-42-1,-79 72-38,-1 1 0,1-1 1,0 0-1,0 1 0,0-1 0,0 1 0,-1-1 0,1 1 1,0 0-1,0-1 0,0 1 0,0 0 0,0 0 1,2-1-1,-2 1 2,-1 0 0,1 1 0,-1-1 0,0 0 0,1 0 1,-1 0-1,1 0 0,-1 1 0,1-1 0,-1 0 0,0 1 0,1-1 1,-1 0-1,0 1 0,1-1 0,-1 0 0,0 1 0,1-1 1,-1 0-1,0 1 0,0-1 0,1 1 0,0 3-37,0 0 0,0 0 0,0 0 0,0 1 0,0 6-1,0 1 3,1 15 313,-2-22-246,0 0 0,0 0 0,1 0 0,0-1 0,2 11 0,-1-11-3,-1 0 0,1 1-1,0-1 1,1 0 0,-1 0 0,1 0 0,0 0 0,6 6-1,-7-8 4,0-1 0,0 1 0,1-1 0,-1 1 0,1-1-1,-1 0 1,1 0 0,-1 0 0,1 0 0,-1-1 0,1 1-1,0-1 1,0 0 0,-1 1 0,1-1 0,5-1 0,2 0-55,0 0 0,0-1-1,0-1 1,-1 1 0,1-2 0,-1 1 0,1-1 0,-1-1 0,0 0 0,12-9 0,-13 8-1143,-1 0 1,1 0-1,-2-1 1,1 0-1,-1 0 1,10-15-1,-5 8-885</inkml:trace>
</inkml:ink>
</file>

<file path=ppt/ink/ink3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0:55:23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49 5408,'-19'0'2432,"19"3"-2112,7-6 800,5 3-672,15-4 608,5 8-608,10-8 448,5 1-480,12-4-32,-1 0-224,16-3 192,0 5-224,-1-5 608,-7 8-448</inkml:trace>
</inkml:ink>
</file>

<file path=ppt/ink/ink3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0:55:30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1 659 2144,'0'2'4852,"0"-2"-4692,1 0 0,0 0 0,0 0 1,0 0-1,-1 0 0,1 0 0,0 0 0,0 0 0,-1-1 0,1 1 0,0 0 0,0-1 0,-1 1 0,1 0 0,0-1 0,16-15 197,-1 0 0,-1-1 0,-1-1 1,15-22-1,8-10 33,34-31-14,19-25 68,-78 90-326,-1-1 1,0-1 0,-1 0 0,14-36-1,-20 41-81,0-1-1,-1 1 0,-1-1 1,0 0-1,0 1 0,-2-1 1,0 0-1,0 0 1,-1 0-1,-4-17 0,5 30-61,0 0 0,0 0 0,-1-1-1,1 1 1,0 0 0,-1 0 0,1 0 0,-1 0 0,1 0-1,-1 0 1,0-1 0,1 2 0,-1-1 0,0 0-1,0 0 1,0 0 0,0 0 0,0 0 0,0 1-1,-1-2 1,1 2-13,0 0-1,0-1 0,0 1 1,0 0-1,0 0 1,0 0-1,0 0 0,0 1 1,-1-1-1,1 0 1,0 0-1,0 1 0,1-1 1,-1 0-1,0 1 1,0-1-1,0 1 1,-2 1-1,-3 2-111,0 2 1,0-1-1,0 1 0,-8 12 1,-108 165-167,121-182 328,-5 10 93,1 0 0,0 0 1,0 1-1,1-1 0,1 1 1,0 0-1,0 0 0,2 0 1,-1 0-1,1 1 0,1-1 1,2 23-1,0-20-6,0-1 0,1 1 0,1 0 0,0-1 0,1 0 0,1 0 0,0 0 0,1-1 0,0 0 0,10 13 0,-14-21-17,1-1 0,0 1 0,0-1 0,1 0 0,-1 0 0,1 0 0,0-1 0,0 1 0,0-1 0,0 0-1,1-1 1,-1 1 0,1-1 0,0 0 0,-1-1 0,12 3 0,-10-4 4,-1 1 0,1-1 0,0-1 0,0 1 0,-1-1 0,1 0 0,0-1 0,-1 1 0,0-1 0,1-1 0,-1 1 0,0-1 0,0 0 0,10-7 0,-6 4-47,-1-1 0,0 0 0,-1-1 0,0 0 0,0 0 0,0-1 1,-1 0-1,8-14 0,-14 21-43,10-16 254,-1-1 0,-1 0 1,11-35-1,-19 51-245,-1 0 0,1 0 0,-1 0 0,0 0 0,0 0 0,0 0 0,0-1 1,-1 1-1,1 0 0,-2-4 0,1 6-13,1 0 1,0 0-1,0 1 1,-1-1-1,1 0 1,0 0-1,-1 1 1,1-1-1,-1 0 1,1 0 0,-1 1-1,0-1 1,1 1-1,-1-1 1,0 0-1,1 1 1,-1-1-1,0 1 1,1 0-1,-1-1 1,0 1-1,0 0 1,0-1-1,1 1 1,-1 0-1,0 0 1,0 0 0,0-1-1,0 1 1,0 0-1,1 0 1,-1 0-1,0 0 1,0 1-1,0-1 1,0 0-1,1 0 1,-1 0-1,0 1 1,-1 0-1,1-1-21,0 1 0,-1 0 0,1 0 0,0 0 0,0 0 0,0 0 0,0 0 0,0 0-1,1 1 1,-1-1 0,0 0 0,0 0 0,1 1 0,-2 2 0,-6 23-72,7-22 62,-2 5 8,2-1-1,-1 1 0,1 0 0,1-1 0,1 20 0,2-5 58,7 29 1,-9-49-4,0 0 0,0-1 1,0 1-1,1-1 0,-1 1 1,1-1-1,0 1 0,0-1 1,0 0-1,0 0 0,1 0 1,-1 0-1,1-1 0,0 1 1,4 3-1,-4-4-1,0-1 1,-1 0-1,1 1 0,-1-1 1,1 0-1,0-1 1,0 1-1,0 0 0,0-1 1,-1 0-1,1 1 0,0-1 1,0 0-1,0-1 0,0 1 1,0 0-1,0-1 0,-1 0 1,1 0-1,4-1 0,11-7 68,-1-1-1,-1-1 0,1 0 0,23-22 0,-5 4 31,32-25 16,-38 29-183,1 1 0,55-33-1,-84 57 36,0-1 0,0 1-1,0-1 1,0 1 0,0-1 0,0 1-1,0 0 1,0-1 0,0 1-1,0 0 1,0 0 0,0 0-1,0 0 1,0 0 0,2 0-1,10 1 205,-13-1-173,0 0-1,0 0 1,0 1 0,0-1-1,0 0 1,0 0 0,0 1-1,0-1 1,0 0 0,0 0-1,0 0 1,-1 1 0,1-1-1,0 0 1,0 0 0,0 0-1,0 1 1,0-1 0,0 0-1,-1 0 1,1 0 0,0 0-1,0 1 1,0-1 0,0 0-1,-1 0 1,1 0 0,0 0-1,0 0 1,0 0 0,-1 0-1,-11 1-26,0 1-1,1 0 0,-1 0 1,1 1-1,0 1 0,-1 0 1,-18 10-1,22-9-21,1-1 0,0 1-1,0 1 1,0-1 0,1 1 0,0 1 0,0-1-1,1 1 1,0 0 0,0 0 0,0 0-1,-5 13 1,8-15 20,0 0-1,0-1 1,1 1-1,0 0 1,0 0-1,0 0 1,1 0-1,-1 0 1,1 0 0,1 6-1,-1-8 25,1 1 0,0-1-1,0 0 1,0 1 0,0-1 0,0 0-1,1 0 1,0 0 0,-1 0 0,1 0-1,0 0 1,0 0 0,1-1 0,-1 1-1,5 3 1,-5-5 10,-1 1 1,1-1-1,0 0 1,-1-1-1,1 1 0,0 0 1,0 0-1,-1-1 0,1 1 1,0-1-1,0 0 0,0 1 1,0-1-1,0 0 1,0 0-1,-1 0 0,1 0 1,0 0-1,0-1 0,0 1 1,0-1-1,0 1 0,-1-1 1,1 0-1,0 1 1,0-1-1,-1 0 0,1 0 1,-1 0-1,1 0 0,2-3 1,1-1 33,1 0-1,-1 0 1,0-1 0,-1 1 0,1-1 0,-1 0 0,5-9 0,3-10-27,-2-1 0,0 0 0,-1 0-1,7-43 1,-14 67-379,0 5 94,3 14-43,3 20 92,-7-28 214,1 0 0,1 0 0,-1-1 0,1 1 0,1-1 0,0 0 0,0 0 0,0 0-1,1 0 1,0-1 0,7 8 0,-11-14 6,0 0 0,0 0-1,0-1 1,0 1 0,-1 0-1,1-1 1,0 1 0,0-1-1,0 1 1,0-1 0,0 0 0,0 1-1,1-1 1,-1 0 0,0 1-1,0-1 1,0 0 0,0 0 0,0 0-1,0 0 1,0 0 0,0 0-1,0-1 1,1 1 0,-1 0 0,0-1-1,0 1 1,0 0 0,0-1-1,0 1 1,0-1 0,0 1 0,0-1-1,-1 0 1,1 1 0,0-1-1,0 0 1,0 0 0,-1 0 0,1 0-1,0-1 1,5-5 28,0-1 0,-1 0 0,8-16 0,-8 12 148,75-127 209,-75 128-620,-5 10 192,0 0-1,0 0 1,1 0 0,-1 1 0,0-1 0,0 0 0,1 1 0,-1-1 0,1 0 0,-1 0-1,1 1 1,-1-1 0,1 1 0,-1-1 0,1 0 0,1 0 0,1 22-111,10 26-96,6 22 486,-18-65-228,1 0 0,0 0 0,0 0 0,3 5 0,-4-8-12,-1-1-1,1 1 0,-1 0 0,1-1 0,-1 1 1,1 0-1,-1-1 0,1 1 0,-1-1 1,1 1-1,0-1 0,-1 1 0,1-1 0,0 0 1,0 1-1,-1-1 0,1 0 0,0 0 0,0 1 1,-1-1-1,1 0 0,0 0 0,0 0 1,0 0-1,-1 0 0,1 0 0,0 0 0,0 0 1,-1 0-1,3-1 0,6-4 119,0-1 0,1-1 1,-2 0-1,1 0 0,-1 0 0,0-1 0,-1-1 1,11-14-1,-9 11-149,1 0 0,0 1 0,22-18 0,-17 16-35,-14 11 18,1 0 0,0 0 1,0 0-1,1 1 0,-1-1 1,0 0-1,0 1 0,1 0 0,-1-1 1,6 0-1,-6 2 3,1 1 0,0 0 0,-1 1 0,1-1 0,-1 0 0,1 1 0,-1 0 0,0-1 0,4 4 0,4 3 97,9 4-170,-7-4 180,-1-1-1,1 0 1,1-1-1,14 6 1,-24-11-29,0-1 1,1 1 0,-1-1 0,0 0-1,1 0 1,-1 0 0,1 0 0,-1-1-1,0 1 1,0-1 0,1 0 0,-1 0-1,0 0 1,0 0 0,0-1-1,0 1 1,0-1 0,5-3 0,-2 0 54,0 1 0,-1-1 0,0 0 0,0 0 0,0 0 0,-1-1 0,7-10 0,-9 12-67,0-1 0,0 1 0,0-1 0,-1 1 0,0-1 0,1-5 0,-1 9-46,-1 0 1,0-1 0,0 1-1,1-1 1,-1 1 0,0 0 0,0-1-1,-1 1 1,1-1 0,0 1-1,0 0 1,-1-1 0,1 1-1,-1-1 1,1 1 0,-1 0-1,1 0 1,-1-1 0,0 1 0,0 0-1,1 0 1,-1 0 0,-2-2-1,1 2-9,1 1 0,0 0 0,-1 0 0,1-1 0,-1 1-1,1 0 1,0 0 0,-1 0 0,1 1 0,-1-1 0,1 0-1,-1 0 1,1 1 0,0-1 0,-1 1 0,1-1 0,-3 2 0,-21 13-238,20-11 226,-1 1 1,1-1-1,0 1 1,0 1-1,-6 7 1,10-11 18,-1 0 0,1 1 0,0-1 0,0 0 0,0 0 0,0 1 0,0-1 0,0 1-1,1-1 1,-1 1 0,1-1 0,-1 1 0,1-1 0,0 1 0,0-1 0,0 1 0,1-1 0,0 4 0,0-1 51,1 0 1,0 0-1,0-1 0,0 1 1,1 0-1,-1-1 0,1 0 0,0 0 1,1 0-1,-1 0 0,1 0 1,-1 0-1,1-1 0,0 0 1,1 0-1,-1 0 0,0 0 0,1-1 1,-1 1-1,10 2 0,-7-3 96,0 0 0,0 0 0,1-1-1,-1 1 1,1-2 0,0 1 0,-1-1 0,1 0-1,-1-1 1,9-1 0,-10 1-178,0-1 0,0 1 0,0-1 0,-1-1 0,8-2 0,-9 2-449,0 1 0,0-1 0,-1 1 0,1-1 1,-1 0-1,1-1 0,3-4 0,-1-3-3605,2 3 1301</inkml:trace>
</inkml:ink>
</file>

<file path=ppt/ink/ink3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0:55:40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278 568 1472,'11'-12'2539,"-5"4"1220,-6 7-3684,0 0-1,0 0 0,-1 0 0,1 0 0,-1 0 1,1 0-1,-1 0 0,1 0 0,-1 0 1,1 0-1,-1 1 0,0-1 0,1 0 0,-1 1 1,0-1-1,0 0 0,0 1 0,1-1 0,-1 1 1,0-1-1,0 1 0,0-1 0,0 1 0,0 0 1,0-1-1,0 1 0,0 0 0,-2 0 0,-2-1 32,0 0-1,-1 0 0,1 1 0,-10 0 0,0 2-24,1 0 0,-1 1 1,1 1-1,0 0 0,0 1 0,1 1 1,-1 0-1,-15 10 0,22-12-87,0 0 0,0 1-1,1 0 1,-1 0 0,1 1-1,0-1 1,1 1 0,-1 0-1,1 1 1,1 0 0,-1-1-1,1 1 1,0 1 0,1-1-1,-1 1 1,-2 11 0,5-17 33,1-1 0,0 1 0,-1 0-1,1-1 1,0 1 0,0 0 0,0-1 0,0 1 0,0 0 0,1-1 0,-1 1 0,0 0 0,1-1 0,-1 1 0,1-1 0,0 1 0,-1 0 0,1-1 0,0 0 0,0 1 0,0-1 0,0 1-1,0-1 1,0 0 0,0 0 0,1 0 0,-1 0 0,0 0 0,1 0 0,-1 0 0,1 0 0,-1 0 0,1-1 0,-1 1 0,3 0 0,1 0 74,0 1 1,1-2-1,-1 1 0,0 0 1,0-1-1,0 0 0,1 0 1,-1-1-1,0 0 1,7-1-1,-2-1 6,-1-1 0,-1 0-1,1 0 1,0 0 0,-1-1 0,0-1 0,0 1 0,8-9-1,57-58 469,-68 66-522,6-6 46,2-2 42,0 0 0,-1-1 1,0-1-1,10-17 1,-10 9-23,-1-1 0,-1 0 0,-1 0 0,-1-1 0,-1 0 0,-1 0 0,-2-1 0,3-42 0,-4-126-796,-4 192 104,-3 6 189,-2 7 83,2 0 242,1 0 0,0 1 0,1 0 0,-3 17 0,0 6 2,-3 17-75,-4 98 1,10-97 127,2-27 29,1-1 1,0 1-1,9 38 0,-8-55 53,1 0 0,-1 0 0,6 9-1,1 5 130,-8-20-159,0 0 0,-1 0 0,1 0 0,0 0 0,0 0 0,1 0 0,-1 0 0,0 0 0,1 0 0,1 2 0,-1-4-6,1 0 0,-1 0 0,0 0 0,0 0 0,0 0 0,0 0 0,0 0 1,0-1-1,3 0 0,-1 0-15,6-1-8,0-1 0,0 0 0,0-1 0,0 0 0,17-9 1,10-6-55,-2 5 17,0 2 1,1 1 0,0 2 0,51-7 0,-82 15 23,1 1 0,0 0 0,0 0-1,0 0 1,0 1 0,-1 0 0,1 0 0,0 0 0,-1 1-1,7 2 1,-11-3 266,-23-1 146,-1 1 1,-37 6-1,48-4-471,1 0 0,0 0 0,0 1 1,0 1-1,0 0 0,-19 13 0,23-14 7,0 1 0,0 1 0,1-1-1,0 1 1,0 0 0,0 0-1,-4 8 1,7-10 44,1 0-1,-1 0 1,1 0 0,1 1-1,-1-1 1,0 0 0,1 1-1,0 0 1,0-1 0,1 1-1,-1-1 1,1 1 0,0 0-1,1 5 1,-1-5 21,1-1 0,0 1 0,0-1 0,0 0-1,0 0 1,1 0 0,0 0 0,0 0 0,0 0 0,0 0-1,1 0 1,0-1 0,-1 1 0,1-1 0,0 0 0,1 0-1,-1 0 1,0 0 0,6 3 0,-6-5 10,0 1 1,0-1-1,1 0 0,-1 1 1,0-1-1,0-1 1,1 1-1,-1 0 1,0-1-1,1 0 0,-1 1 1,0-1-1,1-1 1,-1 1-1,1 0 0,-1-1 1,0 0-1,0 0 1,1 0-1,-1 0 0,0 0 1,0-1-1,0 1 1,0-1-1,4-3 0,5-4 57,-1-1-1,0 0 0,0 0 1,-1-1-1,0-1 0,-1 0 1,-1 0-1,9-16 0,29-58-95,-45 84-20,0 0 1,0 0-1,0 0 0,-1-1 1,0 1-1,1 0 1,-1 0-1,0-1 1,0 1-1,0-3 0,-1 7-55,-1 1 0,1 0-1,0 0 1,0 0 0,0 7-1,0 0 2,0 0-1,2 19 0,0-3 14,0-14 99,0-1 0,0 0 0,1 1 0,0-1-1,1 0 1,1 0 0,0 0 0,10 19 0,-14-29-14,1 0 0,-1 1-1,1-1 1,-1 0 0,1 0 0,0 0 0,-1 0 0,1 0 0,0 0 0,0 0 0,0-1-1,0 1 1,0 0 0,0 0 0,0-1 0,0 1 0,0-1 0,0 1 0,0-1 0,1 1-1,-1-1 1,0 1 0,0-1 0,0 0 0,1 0 0,-1 0 0,0 0 0,0 0 0,1 0 0,-1 0-1,0 0 1,0 0 0,1-1 0,-1 1 0,0 0 0,0-1 0,0 1 0,0-1 0,1 1-1,-1-1 1,0 0 0,0 1 0,0-1 0,1-1 0,3-3 43,0 1 0,-1-1 0,1 0 1,-1-1-1,0 1 0,-1-1 0,5-7 0,16-33 194,61-85 0,-31 54-299,-51 73-173,-5 6 1,-3 11 10,-2 16 121,4-17-40,-3 23 0,4-11 194,2 48-1,0-65-23,1 1 0,1-1-1,-1 1 1,1-1 0,0 1-1,1-1 1,0 0-1,0 0 1,0 0 0,7 9-1,-9-15-18,0 0 0,-1 0 0,1-1 0,0 1 0,0 0 0,0-1 0,0 1 0,0 0 0,0-1 0,0 1 0,0-1 0,0 0 0,0 1 0,0-1 0,0 0 0,0 1 0,0-1 0,0 0 0,0 0 0,0 0 0,0 0 0,1 0 0,-1 0 0,0 0 0,0-1 0,0 1 0,0 0 0,0-1 0,0 1 0,0 0 0,0-1-1,0 1 1,0-1 0,1-1 0,4-1 29,0-1 0,-1 0-1,0-1 1,6-4 0,-10 7-44,23-23 182,31-43 1,-13 14-228,7-6-106,-44 55 41,-7 11-38,-2 11 17,4 9 17,7 40 1,-6-55 99,2-1 1,-1 0-1,2 0 0,-1 0 1,6 11-1,-7-18 24,0 0-1,-1 0 1,1 0 0,0 0-1,1 0 1,-1 0 0,0-1 0,1 1-1,0-1 1,-1 0 0,1 1-1,0-1 1,0-1 0,0 1-1,0 0 1,0-1 0,1 1-1,5 1 1,-6-3 5,-1 0-1,1 0 1,-1 0 0,1 0-1,-1 0 1,1-1 0,-1 1-1,1-1 1,-1 0 0,1 1-1,-1-1 1,0 0 0,0-1 0,1 1-1,-1 0 1,0-1 0,0 1-1,2-2 1,5-6 39,0 1 1,12-16 0,-5 5 82,5-2-138,2 0-1,0 2 0,2 0 1,0 2-1,0 1 0,30-14 1,-24 12-37,-16 8 184,-34 15-200,12-4 15,0 1 0,0 1 0,-11 4-1,6 0 23,0 0-1,0 0 0,1 2 0,0-1 0,0 1 1,-15 18-1,20-20-11,0 0 1,1 1 0,0-1 0,0 1-1,1 0 1,0 0 0,0 0 0,1 1-1,0-1 1,1 1 0,-2 12 0,3-18 28,1-1 0,0 0 0,0 0 0,0 0 0,0 0 0,1 1 0,-1-1 0,0 0 0,1 0 0,0 0 0,-1 0 0,1 0 0,2 3 0,-3-4 5,1 0 0,0 0-1,-1-1 1,1 1 0,0 0 0,0 0 0,-1-1 0,1 1-1,0 0 1,0-1 0,0 1 0,0-1 0,0 0 0,0 1-1,0-1 1,0 1 0,0-1 0,0 0 0,0 0 0,0 0 0,0 0-1,1 0 1,-1 0 0,0 0 0,0 0 0,0 0 0,0 0-1,0-1 1,1 1 0,2-2 31,0 1-1,0-1 1,0 0 0,0 0-1,0 0 1,-1 0-1,1-1 1,-1 0 0,0 1-1,4-5 1,4-5 76,13-19-1,-10 12-88,38-58-94,-39 55 155,0 5-28,-11 15-102,0 0 0,0 0 0,0 0 1,-1 0-1,1 0 0,-1-1 0,0 1 0,1 0 0,0-5 0,-11 31-259,-27 133 119,27-106 154,-24 75-1,27-107 82,-32 82-40,32-88 88,-1-1 1,0 1-1,0-1 1,-1 0-1,-14 14 1,22-25-84,-1 0 0,0 0 0,0 0 0,0 0 0,0 0 0,0 0 0,0 0 0,0-1 0,-1 1 0,1 0 0,0-1 0,0 1 0,-1-1 0,1 0 0,0 1 0,0-1 0,-1 0 0,1 0 0,0 1 0,-1-1 0,1 0 0,0 0 0,-1-1 0,1 1 0,0 0 0,-1 0 0,1-1 0,0 1 0,0-1 0,-1 1 0,1-1 1,0 1-1,0-1 0,0 0 0,0 1 0,-2-3 0,0 1-19,1-1 0,-1 1 1,1-1-1,0 0 0,0 0 1,0 0-1,0 0 0,1 0 1,-1 0-1,1-1 1,0 1-1,-1 0 0,1-5 1,-1 1-34,1-1 1,0 1-1,1 0 1,-1-1-1,2-7 1,-1 12 18,1 1 1,-1-1 0,1 1-1,0-1 1,0 1-1,0 0 1,0-1 0,0 1-1,0 0 1,1 0-1,-1 0 1,1 0 0,-1 0-1,1 0 1,0 0 0,0 1-1,0-1 1,0 0-1,2 0 1,18-11 3,1 2 0,1 1 0,43-13 0,-33 12-5,37-18-1,-47 17 21,-1-1-1,-1-1 1,0-2-1,-1 0 1,0-1-1,-2-1 1,0-1 0,27-34-1,-4-1 161,42-73-1,-64 91-165,-2 0-1,-1-1 1,17-55 0,-15 31 29,28-112-135,-44 159-113,-2 11 14,-2 8-35,-41 178-76,27-125 244,-31 71-1,25-74 192,-19 76-1,19-44 303,17-76-70,4-11-336,0-1 0,0 1 0,0 0 1,0 0-1,0 0 0,0 0 0,0 0 0,0 0 0,0 0 1,0 0-1,0 0 0,0 0 0,0 0 0,0 0 0,0 0 0,-1 0 1,1 0-1,0 0 0,0 0 0,0 0 0,0 0 0,0 0 0,0 0 1,0 0-1,0 0 0,0 0 0,0 0 0,0 1 0,0-1 0,0 0 1,0 0-1,0 0 0,0 0 0,-1-12 178,1 10-192,0 0-1,-1 1 0,1-1 1,1 1-1,-1-1 0,0 0 1,0 1-1,1-1 1,-1 0-1,0 1 0,1-1 1,0 1-1,0-3 0,10-22 0,-8 19-42,-1 1 1,1-1 0,1 0 0,-1 1-1,1-1 1,0 1 0,0 0-1,1 0 1,0 1 0,10-11 0,-10 13 6,0 0 0,0 0 1,-1 0-1,2 0 0,-1 1 1,0 0-1,11-3 1,-14 5 29,0-1 0,1 1 1,-1 0-1,0 0 0,0 0 1,0 0-1,0 0 0,1 0 0,-1 1 1,0-1-1,0 1 0,0 0 1,0-1-1,0 1 0,0 0 1,0 0-1,0 0 0,0 1 1,0-1-1,-1 0 0,1 1 1,0-1-1,1 3 0,27 33-275,-19-23 286,0 0-1,1-1 1,1 0-1,0-1 1,27 20-1,-38-31 22,1 1 0,-1-1 0,1 0-1,-1 0 1,1 0 0,0 0 0,0-1 0,-1 1-1,1-1 1,0 1 0,0-1 0,0 0 0,0 0-1,-1 0 1,4-1 0,0 0 13,-1-1 0,1 0 1,-1 1-1,1-2 0,-1 1 0,0-1 1,5-3-1,6-5 16,-1-1 0,-1-1 0,20-21 0,-14 9-45,-1 0 1,28-48-1,-38 57 19,-1-1 0,-1-1 0,-1 1 0,6-23-1,10-73 124,-19 96-174,8-43-42,-4 25 43,-1 0 1,1-54 0,-9 78-354,-3 15-61,-4 22 86,-1 15 195,-9 77 0,13-68 157,-10 109 23,15-136-23,2 0 0,0-1 0,2 1 1,0-1-1,7 24 0,-9-41 9,1 0 0,0-1-1,-1 1 1,1 0 0,1-1 0,-1 0 0,1 0-1,0 0 1,0 0 0,4 5 0,-5-8 7,0 1 0,0 0 0,1-1 1,-1 1-1,0-1 0,1 0 0,-1 1 1,1-1-1,0 0 0,-1-1 0,1 1 0,0 0 1,-1-1-1,1 0 0,0 0 0,0 1 0,-1-1 1,1-1-1,0 1 0,2-1 0,16-4 44,-1-1 0,-1-1 0,1-1 0,-1-1 0,20-12-1,-10 6 6,-7 3 77,22-15 0,-37 22-130,0 0 1,0-1-1,-1 1 1,1-2-1,-1 1 1,8-12-1,-13 17-16,0-1 0,0 1 1,-1-1-1,1 1 0,0-1 0,0 1 1,-1-1-1,1 1 0,-1-1 0,0 0 0,1 1 1,-1-1-1,0 0 0,0 1 0,0-1 1,-1-2-1,1 2-12,0 1 0,-1 0 1,1 0-1,-1 0 0,0-1 0,1 1 1,-1 0-1,0 0 0,0 0 1,0 0-1,0 0 0,0 0 0,0 0 1,0 0-1,0 1 0,-2-2 0,0 0-4,0 1-1,-1-1 1,0 1-1,1 0 1,-1 0-1,0 0 1,1 1-1,-1-1 1,0 1-1,0 0 1,1 0-1,-1 0 1,-4 1-1,-11 3-54,1 2 0,1 0-1,-1 0 1,-28 16-1,44-21 62,0 0 0,0 0 0,1 0 0,-1 0 0,0 0 0,1 0 0,-1 1 0,1-1-1,-1 0 1,1 1 0,0-1 0,0 1 0,0 0 0,-1-1 0,1 1 0,1 0 0,-1 0 0,0-1 0,0 1-1,1 0 1,-1 0 0,1 0 0,-1 0 0,1 0 0,0 0 0,0 0 0,0 0 0,0 0 0,0 0 0,0 0-1,1 0 1,-1 0 0,2 3 0,0-1 16,-1-1 0,1 0-1,0 0 1,0 0 0,0 0 0,0 0-1,1-1 1,-1 1 0,1-1-1,0 1 1,-1-1 0,1 0 0,0 0-1,0 0 1,1 0 0,-1-1 0,0 0-1,5 2 1,0-1 36,0 0 0,0-1 0,0 0-1,0 0 1,0-1 0,1 0 0,-1 0 0,0-1 0,14-3-1,2-2 59,43-18 0,-46 16-161,0 0-1,38-8 0,-56 16 40,2-1-20,0 0-1,0 0 1,0 1-1,1 0 1,9 0-1,-13 1 35,0-1 0,-1 1 0,1 0 0,0-1 0,0 1 0,-1 0 0,1 0 0,-1 0 0,1 0 0,-1 0 0,1 1 0,-1-1 0,0 0 0,1 1 0,-1-1-1,0 1 1,0-1 0,0 1 0,1 3 0,11 17 110,0 0-1,1-1 0,2 0 0,0-1 0,25 23 1,-39-40-64,1-1 0,0 0-1,0 0 1,1 0 0,-1 0 0,0 0 0,1 0 0,-1-1 0,1 0 0,-1 1 0,1-1 0,0-1 0,-1 1 0,1 0 0,0-1-1,0 0 1,-1 0 0,1 0 0,5-1 0,-3 0-137,-1-1 0,0 1 0,1-1 0,-1 0 0,0 0 0,0 0 0,0-1 0,0 0 0,-1 0 0,1 0 0,-1 0 0,6-6 0,-9 7-309,1 0 1,-1 0-1,1 0 0,-1 0 1,0 0-1,0 0 1,0-1-1,0 1 1,0 0-1,-1-1 1,1 1-1,-1 0 0,1-1 1,-1 1-1,0-1 1,0 1-1,0-1 1,0 1-1,-1 0 1,1-1-1,-1 1 1,1-1-1,-1 1 0,0 0 1,-1-4-1,-5-9-2467</inkml:trace>
</inkml:ink>
</file>

<file path=ppt/ink/ink3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0:55:40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18 5152,'-23'-3'2336,"38"6"-2048,5-3 1120,7 4-832,23-4 768,9 3-800,19-6 288,0 3-480,22-7 32,-6 4-256,4-4 640,-14 2-416</inkml:trace>
</inkml:ink>
</file>

<file path=ppt/ink/ink3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0:55:44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2 864 2912,'-1'-1'4223,"2"1"-4110,-1 0 0,1 0 0,0-1 0,-1 1 0,1 0 0,0-1 0,-1 1 0,1-1 0,0 1 0,-1-1 0,1 1 0,-1-1 0,1 1 0,-1-1 0,1 1 0,-1-1 0,1 1 0,-1-1 0,0 0 0,1 1 0,-1-2 0,12-21 922,-1 0 0,10-28-1,-15 32-835,1 1-1,1 0 0,0 1 0,2 0 0,13-19 0,0 11-86,1 0 0,49-39 0,-64 57-170,0 1 1,1-1-1,0 2 0,0-1 0,15-5 1,-24 11 61,-1 0 0,0 0 0,0 0 0,1 0 0,-1 0 0,0 0 0,0 0 0,1 1 0,-1-1 0,0 0 0,0 0 0,0 0 0,1 0 0,-1 1 0,0-1 0,0 0 0,0 0 0,0 0 0,0 1 0,1-1 0,-1 0 0,0 0 0,0 0 0,0 1 0,0-1 0,0 0 0,0 0 0,0 1 0,0-1 0,0 0 0,0 0 0,0 1 0,0-1 1,0 0-1,0 0 0,0 1 0,0-1 0,0 0 0,0 0 0,0 1 0,0-1 0,-1 0 0,-1 18-9,1-14 13,-3 24-33,-2-1 1,-13 39 0,10-39 166,1 2-1,-5 32 1,13-60-125,-1 21 241,1-22-245,0 0 0,0 1 0,0-1 0,0 0 0,0 1 0,0-1 1,0 0-1,0 1 0,0-1 0,0 0 0,0 1 0,0-1 1,1 0-1,-1 1 0,0-1 0,0 0 0,0 1 0,0-1 0,1 0 1,-1 0-1,0 1 0,0-1 0,0 0 0,1 0 0,-1 1 1,0-1-1,0 0 0,1 0 0,-1 0 0,0 1 0,1-1 0,-1 0 1,0 0-1,1 0 0,-1 0 0,0 0 0,1 0 0,-1 0 1,0 0-1,1 0 0,-1 0 0,0 0 0,1 0 0,-1 0 0,0 0 1,1 0-1,-1 0 0,0 0 0,1 0 0,-1 0 0,0 0 0,0 0 1,1-1-1,-1 1 0,0 0 0,1 0 0,-1 0 0,0-1 1,0 1-1,1-1 0,10-8 193,-1-1 1,0 0 0,-1-1-1,0 0 1,9-14 0,-7 9-109,19-24-82,1 1 0,62-59 0,-81 87-84,-1 1-269,-10 25 199,-2 1-1,0-1 0,-5 26 1,0-13 275,3 1 1,0 0-1,2 0 1,3 47-1,-2-74-101,1 0 0,-1 0 0,0 1 0,1-1-1,-1 0 1,1 0 0,0 0 0,0 0 0,0 0-1,0 0 1,0 0 0,2 2 0,-3-3-14,1-1 0,-1 1 0,1-1 0,0 1 0,-1-1 0,1 1 0,0-1 0,-1 0 0,1 1 0,0-1-1,0 0 1,-1 0 0,1 0 0,0 1 0,0-1 0,0 0 0,-1 0 0,1 0 0,0 0 0,0 0 0,0 0 0,-1-1 0,1 1 0,0 0 0,0 0 0,-1-1 0,1 1 0,0 0 0,0-1 0,-1 1 0,1 0 0,-1-1 0,1 1 0,0-1 0,-1 1 0,1-1 0,-1 0 0,2 0 0,4-6 59,0-1 0,-1 0 1,1 0-1,-1 0 0,-1 0 0,0-1 0,4-9 0,2-5-5,46-79 324,-23 43-490,-20 36 91,-8 15 6,-5 10-191,-7 16 22,2 0-1,0 1 1,1-1 0,-3 26 0,2 79 471,5-115-291,0 0 1,1 0-1,0 0 0,3 13 0,-3-19 14,0 1 1,-1-1 0,1 0 0,0 1 0,0-1 0,1 0-1,-1 0 1,0 0 0,1 0 0,-1 0 0,1 0 0,0 0-1,-1 0 1,1-1 0,0 1 0,0 0 0,0-1-1,1 0 1,2 2 0,-2-2 3,-1-1-1,1 0 1,-1 0-1,1 0 1,-1 0-1,1 0 1,0 0-1,-1 0 1,1-1-1,-1 0 1,1 1 0,-1-1-1,0 0 1,1 0-1,3-2 1,35-23 156,-40 25-180,18-13 81,-1-1-1,26-28 0,29-41-80,-18 20-114,-46 54 88,-2 2-85,-7 23-71,-7 32-42,-5 41 142,11-74 93,0-1 1,1 1-1,1 0 1,4 18-1,-5-29-1,1 1 0,0-1 0,1 1 0,-1-1 0,1 0 0,-1 0 0,1 0 1,0 0-1,0 0 0,0 0 0,1-1 0,2 4 0,-3-5-2,-1 0 1,0 1-1,1-1 0,-1 0 1,1-1-1,-1 1 1,1 0-1,-1 0 0,1-1 1,0 1-1,-1-1 0,1 1 1,0-1-1,0 0 1,-1 0-1,1 1 0,0-1 1,0 0-1,-1-1 1,1 1-1,0 0 0,-1 0 1,1-1-1,0 1 1,0-1-1,1 0 0,3-2 20,-1-1-1,1 1 0,-1-1 0,0 0 1,0 0-1,0-1 0,-1 1 0,5-7 1,4-7-21,13-20 1,2-5-61,-13 22 55,1 1 0,36-34 0,-43 46-52,-1 1 1,1 0 0,0 1 0,1 0 0,-1 1-1,1 0 1,0 0 0,1 1 0,15-4 0,-24 7 28,1 1 1,0 0-1,-1-1 0,1 1 1,-1 1-1,1-1 1,0 0-1,-1 1 0,1-1 1,0 1-1,-1 0 1,1-1-1,-1 1 0,3 2 1,-5-3 9,1 1 1,0-1-1,0 0 1,-1 1-1,1 0 1,-1-1-1,1 1 0,-1-1 1,1 1-1,-1 0 1,1-1-1,-1 1 1,1 0-1,-1-1 1,0 1-1,1 0 0,-1 0 1,0 0-1,1 0 1,-1 0 10,0 0 1,-1 1 0,1-1-1,0 0 1,0 0 0,-1 0-1,1 0 1,0 0 0,-1 0-1,1 0 1,-1 0 0,1 0-1,-1 0 1,0 0 0,1 0-1,-1 0 1,-1 1 0,-2 2 6,1-1 1,-1 0-1,0 0 1,0 0-1,0-1 1,0 0-1,-5 3 1,-18 10 5,9-3-23,1 1 0,0 0 0,1 2-1,-14 16 1,20-20-56,1 0 0,0 1 1,1 1-1,1-1 0,0 1 0,-11 26 0,16-33 50,1 0-1,-1 0 1,1 0-1,-1 9 1,2-13 1,0-1 1,-1 0-1,1 0 1,0 0 0,0 0-1,0 0 1,1 0 0,-1 0-1,0 0 1,0 0-1,1 0 1,-1 0 0,0 0-1,1 0 1,-1 0-1,1 0 1,-1 0 0,1 0-1,0 0 1,-1 0-1,1 0 1,0-1 0,0 1-1,-1 0 1,1-1-1,0 1 1,0 0 0,0-1-1,0 1 1,0-1-1,0 1 1,1-1 0,6 2 46,-1-1 0,0-1 0,1 0 0,-1 0 0,1 0 0,-1-1 0,0 0 0,1 0 0,9-4 0,7-3 75,31-15 0,-45 19-88,13-6-2,-1-1 1,0-2-1,-1 0 0,-1-1 1,32-28-1,99-108 299,-73 69-240,-38 41-127,62-84-1,-84 98 87,-1-1 0,-1-1-1,-1 0 1,18-53 0,-30 74-53,3-13 25,8-31-1,-13 45-50,0 0 1,-1 1-1,1-1 1,-1 1-1,0-1 1,-1 0-1,1 1 1,-1-1-1,0 1 1,-1-1-1,-1-5 1,3 10 15,-1 1-1,1-1 1,0 0-1,-1 0 1,1 0-1,-1 1 1,1-1-1,-1 0 1,0 1-1,1-1 1,-1 0-1,1 1 1,-1-1-1,0 1 1,0-1-1,1 1 1,-1-1-1,0 1 1,0 0-1,0-1 1,1 1-1,-1 0 1,0 0-1,0 0 1,0-1-1,0 1 1,0 0-1,0 0 1,1 0-1,-1 0 1,0 1-1,0-1 1,0 0-1,0 0 1,0 0-1,0 1 1,1-1-1,-1 0 1,0 1-1,0-1 1,-1 1-1,-3 2-31,1 0 0,-1 0 0,1 1 0,-8 7 0,3-3 20,2 1 1,-1 1-1,1-1 1,1 1-1,-9 16 1,-19 54-71,30-71 83,-14 40-21,1 0 0,3 1 0,-16 100 0,28-128 33,1 0-1,1 0 0,1 0 0,1 0 0,0 0 1,12 42-1,-12-56 28,1-1 1,0 1-1,1-1 1,-1 0-1,1 0 1,1 0-1,6 8 0,-9-13 4,0 1 0,1-1 0,0 1 0,-1-1 0,1 0 0,0 0 0,0 0-1,0 0 1,1-1 0,-1 1 0,0-1 0,0 0 0,1 0 0,-1 0 0,1 0-1,-1-1 1,1 1 0,4-1 0,1 0 17,1-1 0,0-1 0,0 1 0,-1-2 1,1 1-1,-1-1 0,0-1 0,0 0 0,0 0 0,12-7 0,-5 0-2,-1 0 0,0-1-1,-1 0 1,20-21-1,-28 26-17,0-1-1,0 1 0,-1-1 0,0 0 0,0 0 1,-1 0-1,0-1 0,-1 0 0,1 0 0,-2 0 1,1 0-1,1-11 0,-4 18-34,0 1 0,0-1 0,0 0 1,1 1-1,-2-1 0,1 1 0,0-1 0,0 1 0,0-1 1,-1 1-1,1-1 0,-1 1 0,1-1 0,-1 1 0,1-1 0,-1 1 1,0-1-1,0 1 0,0 0 0,0 0 0,0-1 0,0 1 1,0 0-1,0 0 0,0 0 0,-1 0 0,1 0 0,0 0 0,-1 1 1,1-1-1,0 0 0,-1 1 0,-2-2 0,1 2-21,0 0 0,0 0 0,0 0-1,1 0 1,-1 0 0,0 1 0,0-1-1,0 1 1,1 0 0,-1-1 0,0 1 0,1 1-1,-1-1 1,1 0 0,-1 1 0,1-1-1,0 1 1,-5 3 0,2 0 13,0 1 1,0 0-1,0 0 1,0 0-1,1 1 1,0 0-1,1-1 1,0 1-1,0 0 0,0 1 1,0-1-1,1 0 1,1 1-1,-1 0 1,1-1-1,1 1 1,-1 0-1,1-1 0,0 1 1,2 9-1,-1-10 34,1 0-1,-1 0 0,1 0 1,0 0-1,1 0 0,0 0 0,0 0 1,0-1-1,1 0 0,0 1 1,0-1-1,1-1 0,0 1 1,0-1-1,0 0 0,0 0 1,1 0-1,0 0 0,0-1 0,0 0 1,11 4-1,-12-5 5,0-1 0,0 0 0,1 0 0,-1-1 1,1 1-1,-1-1 0,1 0 0,0-1 0,-1 1 0,1-1 0,0 0 0,-1-1 0,1 1 0,-1-1 1,1 0-1,0-1 0,-1 1 0,0-1 0,1 0 0,-1-1 0,0 1 0,0-1 0,0 0 0,-1 0 1,9-7-1,1-6 44,-1 0 0,-1-1 0,0-1 0,-1 0 0,10-25 0,4-9 49,12-24-152,-35 73 50,5-9-269,-5 11 55,-3 7 13,-4 27 166,1 1 0,1-1 0,2 1 0,1-1 0,8 58 0,-7-84 43,1-1 0,-1 1-1,5 10 1,-5-14 11,0-1 0,1 1 0,-1-1 0,0 1 0,1-1 0,-1 0 0,1 0 0,0 0 0,-1 0-1,1 0 1,0 0 0,4 2 0,-4-3-4,-1-1 0,1 1 0,-1-1-1,1 0 1,-1 1 0,1-1 0,-1 0-1,1 0 1,-1 0 0,1 0 0,-1 0-1,1-1 1,-1 1 0,1 0 0,-1-1-1,1 1 1,-1-1 0,1 1 0,-1-1-1,0 0 1,1 0 0,-1 1 0,2-3-1,3-1 33,-1 0-1,0-1 1,8-9-1,88-128 262,-36 46-424,-63 93 109,-1 2-13,-1 1 0,1-1 1,0 0-1,-1 0 0,1 0 1,-1 0-1,1 0 0,-1 0 1,1 0-1,-1 0 0,0 0 1,1 0-1,-1-1 0,-8 9-300,5 1 238,-1 0 0,1 1 0,1-1-1,0 1 1,-2 14 0,-1 1-3,3-15 70,1 1 1,0 0 0,0-1-1,1 1 1,0 0-1,1 0 1,0-1 0,1 1-1,4 14 1,-5-20 18,0 0 0,1 0 0,0 0 0,0-1 0,0 1 0,0-1 0,1 1 0,-1-1 0,1 0 0,5 6 1,-5-8 5,-1 1 1,1 0 0,0 0 0,0-1-1,0 0 1,0 1 0,-1-1 0,2 0-1,-1-1 1,0 1 0,0 0 0,0-1-1,0 0 1,0 0 0,6 0 0,-3-1 0,-1 0 1,1 0 0,-1-1 0,1 1 0,-1-1-1,0 0 1,1-1 0,-1 1 0,0-1 0,-1 0-1,1-1 1,0 1 0,-1-1 0,0 0 0,0 0-1,7-8 1,3-8 7,0 0 1,18-37-1,-13 23-34,8-12-12,47-60 0,-74 106 4,0 0 1,1-1-1,-1 1 0,0-1 0,1 1 0,-1 0 0,0-1 0,0 1 0,1 0 1,-1-1-1,1 1 0,-1 0 0,0 0 0,1 0 0,-1-1 0,1 1 0,-1 0 1,1 0-1,-1 0 0,0 0 0,1 0 0,-1-1 0,1 1 0,0 0 0,-1 1 0,1-1 0,-1 0 0,1 0 0,-1 1 0,0-1 0,1 0 0,-1 1-1,0-1 1,1 1 0,-1-1 0,0 0 0,1 1 0,-1-1 0,0 1 0,0-1-1,0 1 1,0-1 0,1 1 0,2 28-47,-5 16 68,-3 1 0,-13 61 0,12-77 113,-1 3 90,-2 0-1,-16 41 1,24-73-191,1 0 1,0-1 0,-1 1-1,1 0 1,-1 0-1,1 0 1,-1 0 0,1-1-1,-1 1 1,0 0-1,1-1 1,-1 1 0,0 0-1,0-1 1,1 1 0,-2 0-1,1-1-9,1 0 0,-1 0 0,1 0 0,-1 0-1,1 0 1,0 0 0,-1 0 0,1 0 0,-1 0 0,1-1-1,-1 1 1,1 0 0,0 0 0,-1 0 0,1-1 0,-1 1-1,1 0 1,0 0 0,-1-1 0,1 1 0,0 0 0,-1-1-1,1 1 1,0 0 0,0-1 0,-1 1 0,1-1-1,0 1 1,0 0 0,0-1 0,-1 1 0,1-1 0,0 1-1,0 0 1,0-1 0,0 0 0,-4-13-22,1 1 0,0-1 0,1 0 0,0 0 0,1 0 0,1 0 0,2-18 0,-2 29-7,0-1 0,1 1 1,0 0-1,0-1 0,0 1 0,3-5 0,-4 6 11,1 1-1,0 0 0,0 0 0,-1 0 0,1 0 1,0 0-1,0 1 0,0-1 0,0 0 1,0 0-1,0 1 0,1-1 0,-1 0 0,0 1 1,0-1-1,0 1 0,1 0 0,-1-1 1,0 1-1,1 0 0,1 0 0,8-1-25,-1 1 0,0 1-1,1 0 1,-1 0 0,14 4-1,50 20 155,-20-7-55,61 23-104,-101-39-1595,-3-2 410</inkml:trace>
</inkml:ink>
</file>

<file path=ppt/ink/ink3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0:55:46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0 362 4896,'24'-5'6485,"-16"4"-5738,3-2-344,0-1 0,-1 0 1,1 0-1,-1-1 1,0 0-1,0-1 0,16-12 1,-4 0-49,-1-1 0,18-20 1,-19 14-173,-1-1 0,-1-1 0,-1 0 0,-2-1 0,18-45 0,-30 56-63,-3 11-146,-1 6 23,1 0-1,0 0 0,0 0 1,0 0-1,0-1 1,0 1-1,0 0 1,0 0-1,0 0 1,0 0-1,0 0 1,0 0-1,0 0 0,0 0 1,0 0-1,0 0 1,0 0-1,-1 0 1,1 0-1,0 0 1,0 0-1,0 0 1,0 0-1,0 0 0,0 0 1,0 0-1,0 0 1,0 0-1,0 0 1,0 0-1,0 0 1,0 0-1,-1 0 1,1 0-1,0 0 0,0 0 1,0 0-1,0 0 1,0 0-1,0 0 1,0 0-1,0 0 1,0 1-1,0-1 1,0 0-1,0 0 0,0 0 1,0 0-1,0 0 1,0 0-1,0 0 1,0 0-1,0 0 1,0 0-1,0 0 1,0 0-1,-1 1 0,0 2-59,-1 1 0,0-1 0,1 1 0,0 0-1,-1 0 1,0 7 0,-3 9 15,-1 2 114,0 0 1,2 0 0,0 1-1,2-1 1,0 1 0,2 0-1,4 40 1,-3-57 44,0 0 0,1 0-1,0 0 1,5 11 0,-7-16-70,0 0-1,1 1 1,0-1 0,-1 0 0,1 0 0,0 1 0,0-1 0,-1 0-1,1 0 1,0 0 0,0 0 0,0 0 0,0 0 0,1 0 0,-1-1 0,0 1-1,0 0 1,0-1 0,1 1 0,-1 0 0,0-1 0,1 0 0,-1 1-1,0-1 1,1 0 0,-1 0 0,1 1 0,1-1 0,1-2 16,0 1 0,-1 0 0,1-1 1,-1 0-1,1 1 0,-1-1 0,0-1 0,0 1 1,0 0-1,5-6 0,27-33-15,-18 20-143,9-8 169,2 1 0,61-47-1,-81 68-82,1 1-1,0 0 1,0 0-1,1 1 1,0 0 0,0 0-1,0 1 1,12-3-1,-22 7 16,0 0-1,1 0 0,-1 0 0,0 1 0,1-1 0,-1 0 0,0 0 0,1 0 0,-1 0 1,0 0-1,0 0 0,1 1 0,-1-1 0,0 0 0,0 0 0,1 1 0,-1-1 1,0 0-1,0 0 0,0 1 0,0-1 0,1 0 0,-1 0 0,0 1 0,0-1 1,0 0-1,0 1 0,0-1 0,0 0 0,0 1 0,0-1 0,0 0 0,0 0 1,0 1-1,0-1 0,0 0 0,0 1 0,0-1 0,0 0 0,0 1 0,0-1 0,0 0 1,0 1-1,0-1 0,-1 1 0,-5 21 87,4-14-62,-8 27 178,-2-1 1,-28 58 0,21-60 388,16-28-6,13-21-279,9-9-362,2 0 0,0 2 0,26-25 0,-30 34 46,-5 2-122,2 1 1,23-17-1,-36 29 135,-1-1-1,0 1 1,0 0-1,1 0 1,-1-1-1,0 1 1,0 0-1,1 0 1,-1 0-1,0 0 1,1-1-1,-1 1 1,0 0-1,1 0 1,-1 0-1,0 0 1,1 0-1,-1 0 1,0 0-1,1 0 1,-1 0-1,0 0 1,1 0-1,-1 0 1,0 0-1,1 0 1,-1 0-1,0 1 1,1-1-1,-1 0 1,0 0-1,1 0 1,-1 0-1,0 0 1,0 1-1,1-1 1,-1 0-1,0 0 1,0 1-1,1-1 1,-1 0 0,0 0-1,0 1 1,0-1-1,0 0 1,1 1-1,-1-1 1,0 0-1,0 1 1,0-1-1,0 0 1,0 1-1,0 0 1,1 22-157,-1-17 135,0 13 42,1 0 0,1 0 0,5 22 1,-5-32-11,1 1 1,0 0 0,1-1-1,0 0 1,0 0 0,1 0 0,9 14-1,-10-18 88,0 0 0,0 1 0,1-2 0,9 9 0,-11-11-77,0 0-1,-1-1 1,1 0-1,0 1 1,0-1-1,0-1 1,0 1-1,0 0 1,0-1-1,0 1 1,1-1-1,4 0 1,-2 0-95,-1 0-1,1-1 1,-1 1 0,1-1-1,-1-1 1,11-2 0,-14 3-407,0 0 0,0 0 0,0 0 1,0-1-1,0 1 0,0-1 1,0 1-1,0-1 0,0 1 0,-1-1 1,1 0-1,0 0 0,-1 0 0,0 0 1,0 0-1,1 0 0,0-4 1,3-5-1747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4:10.2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24 7136,'0'-24'3968,"-1"35"1539,-2 13-3829,-1-1-954,-20 178 1665,18-153-2244,2-25-21,2 1 0,0 0-1,3 37 1,0-35-530,-1-15-2751,0 0 966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0:13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23 6240,'0'0'68,"0"0"-1,0 0 1,-1 0 0,1-1 0,0 1 0,0 0-1,0 0 1,-1-1 0,1 1 0,0 0 0,0-1-1,0 1 1,0 0 0,0 0 0,-1-1 0,1 1-1,0 0 1,0-1 0,0 1 0,0 0 0,0-1-1,0 1 1,0 0 0,0-1 0,0 1 0,0 0-1,1-1 1,-1 1 0,0 0 0,0-1 0,0 1-1,0 0 1,0 0 0,0-1 0,1 1 0,-1 0 0,0 0-1,0-1 1,0 1 0,1 0 0,1-1 107,-1 0 1,1 0 0,-1 0-1,1 0 1,0 1 0,0-1-1,-1 1 1,4-1 0,46-3 1199,-43 4-1095,306 8 1522,-276-9-1431,-30 0-673,0 0-1,1 1 1,-1 0-1,10 2 1,-7-2-3053,2 0 961</inkml:trace>
</inkml:ink>
</file>

<file path=ppt/ink/ink3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0:55:46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10 4736,'-19'-10'2144,"22"15"-1536</inkml:trace>
</inkml:ink>
</file>

<file path=ppt/ink/ink3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0:55:49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339 124 2496,'2'0'213,"-1"0"0,0 0 1,1-1-1,-1 1 0,0 0 0,0-1 0,1 1 0,-1-1 1,0 0-1,0 1 0,0-1 0,0 0 0,0 1 1,0-1-1,0 0 0,0 0 0,0 0 0,0 0 1,0 0-1,0 0 0,-1 0 0,1 0 0,0-1 1,-1 1-1,1 0 0,-1 0 0,1-1 0,-1 1 1,0 0-1,0 0 0,1-1 0,-1 1 0,0 0 1,0-1-1,0 1 0,0 0 0,-1-1 0,1 1 1,0 0-1,-1-2 0,-1-2-40,0 0 1,0 0-1,-1 1 1,0-1-1,0 1 1,0 0-1,0-1 1,-1 1-1,1 1 1,-1-1-1,0 0 1,0 1-1,-1 0 1,1 0-1,-1 0 1,1 1-1,-7-3 1,5 2-171,0 1 0,-1 0 0,1 0 0,0 1 0,-1 0 0,1 0 0,-1 0 0,1 1 0,-1 0 0,1 0 0,-1 1 0,1 0 0,-1 0 0,-6 2 0,4 0-59,0 1 1,1 0-1,-1 0 0,1 1 1,0 0-1,0 1 1,0 0-1,1 0 0,0 0 1,0 1-1,0 0 1,-9 14-1,3-2 59,1 1-1,1 0 1,2 1 0,-12 29 0,18-40-23,0-1 1,0 0 0,1 1-1,0 0 1,1-1 0,0 1 0,0 0-1,1 0 1,0 0 0,1 0-1,0-1 1,5 20 0,-5-27 46,-1-1 1,1 0-1,0 1 0,0-1 1,0 1-1,0-1 1,0 0-1,0 0 0,0 0 1,0 0-1,1 0 1,-1 0-1,0 0 0,0 0 1,1 0-1,-1 0 0,1-1 1,-1 1-1,1 0 1,-1-1-1,1 0 0,-1 1 1,1-1-1,0 0 1,-1 0-1,1 0 0,-1 0 1,1 0-1,0 0 0,-1 0 1,1 0-1,-1-1 1,3 0-1,1 0 68,-1 0-1,1-1 1,0 0-1,0 0 1,0 0 0,-1 0-1,1-1 1,-1 0 0,7-5-1,-3 0-18,0-1 0,0 0 0,-1 0-1,0-1 1,-1 1 0,0-1 0,0-1 0,-1 1 0,4-13-1,-4 8-38,-1-1-1,0 0 0,-1 0 1,-1-1-1,1-30 0,-3 45-41,0 0-22,0 0 0,0 0 0,0 0 0,0 0 0,0 0-1,0 0 1,-1 0 0,1 1 0,-1-1 0,1 0 0,-1 0 0,-1-2 0,2 4 23,-1 0-1,1 0 1,-1 0 0,1 0 0,0 0 0,-1 0-1,1 0 1,0 1 0,-1-1 0,1 0 0,0 0-1,-1 0 1,1 0 0,0 1 0,0-1 0,-1 0-1,1 0 1,0 1 0,0-1 0,-1 0 0,1 1-1,0-1 1,0 0 0,-1 0 0,1 1 0,0-1-1,0 0 1,0 1 0,0-1 0,0 1 0,0-1 0,0 1-1,-6 12-187,5-6 149,0 0 1,0 0-1,1 0 0,0 0 0,0 1 1,1-1-1,0 0 0,3 12 0,1-2 85,1 0-1,10 21 0,-13-32-5,0 0 0,0-1 0,1 1-1,0-1 1,-1 0 0,2 0 0,-1 0 0,0-1 0,1 1 0,0-1 0,7 4 0,-9-6 4,0 0 1,0-1-1,1 1 1,-1-1 0,0 0-1,0 0 1,1 0 0,-1-1-1,1 1 1,-1-1 0,1 0-1,-1 0 1,0 0-1,1 0 1,-1-1 0,1 1-1,-1-1 1,1 0 0,-1 0-1,0 0 1,0 0 0,5-3-1,0-1 17,1 0-1,-1-1 0,-1 0 1,1-1-1,-1 0 0,0 0 1,8-11-1,36-58-70,-35 50 14,-8 11 0,16-20 0,-24 34 0,0 1 0,1-1 0,-1 1 0,0-1 0,1 1 0,-1-1 0,1 1 0,-1-1-1,1 1 1,-1-1 0,1 1 0,-1 0 0,1-1 0,-1 1 0,1 0 0,0 0 0,-1-1-1,1 1 1,0 0 0,-1 0 0,1 0 0,-1 0 0,2 0 0,-1 0 1,-1 0 1,1 1-1,0-1 0,-1 0 1,1 1-1,-1-1 1,1 1-1,-1-1 0,1 1 1,-1-1-1,1 1 1,-1-1-1,1 1 0,-1-1 1,0 1-1,1-1 1,-1 1-1,0 0 0,2 4 15,-1-1 0,1 1-1,-1-1 1,-1 1-1,2 5 1,0 25 281,-2 0 0,0 0 1,-10 55-1,10-88-212,-2 8 80,2-10-155,0 0 1,0 1 0,0-1-1,0 0 1,0 0 0,0 0-1,0 1 1,0-1 0,0 0 0,0 0-1,0 1 1,0-1 0,0 0-1,0 0 1,0 0 0,0 1-1,0-1 1,0 0 0,1 0 0,-1 0-1,0 1 1,0-1 0,0 0-1,0 0 1,0 0 0,0 0-1,1 1 1,-1-1 0,0 0 0,0 0-1,0 0 1,1 0 0,-1 0-1,0 0 1,0 0 0,1 1-1,0-3 15,0 1-1,0 0 0,-1 0 0,1 0 0,0-1 0,0 1 0,-1-1 0,1 1 0,-1 0 0,1-1 0,-1 1 1,1-1-1,-1 1 0,0-3 0,1-2 9,5-16-56,1 0 1,0 0-1,12-22 0,-19 43-1,1 0-1,-1 0 1,1 0-1,0 0 1,-1 0-1,1 1 0,0-1 1,0 0-1,-1 0 1,1 0-1,0 1 1,0-1-1,2-1 0,-3 2 21,1 0 0,0 0 0,-1 0 0,1 0 0,-1 0 0,1 0 0,0 0 0,-1 0 0,1 0 0,0 0 0,-1 1 0,1-1 0,0 0 0,-1 0 0,1 0 0,-1 1 0,1-1 0,-1 0-1,1 1 1,-1-1 0,1 1 0,-1-1 0,1 0 0,-1 1 0,1-1 0,0 2 0,7 8 48,0 0 0,-1 1 0,11 21 0,-11-18-51,1 0 0,12 15 0,-14-21 65,0-1 0,1 0 1,1-1-1,-1 1 0,1-2 1,0 1-1,0-1 0,17 8 1,1-2 295,47 12 0,-52-17-211,-13-3 72,0-1-1,0-1 1,0 1 0,16-1 0,-21-1-291,1 0 0,0 0 0,-1-1-1,1 0 1,-1 0 0,7-2 0,9-9-3415,-12 8 804</inkml:trace>
</inkml:ink>
</file>

<file path=ppt/ink/ink3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0:55:50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3 197 3392,'0'0'79,"0"0"1,0 0-1,0 0 0,0 0 1,0 0-1,-1 0 0,1 0 1,0 0-1,0 0 0,0 1 1,0-1-1,0 0 1,0 0-1,-1 0 0,1 0 1,0 0-1,0 0 0,0 0 1,0 1-1,0-1 0,0 0 1,0 0-1,0 0 0,0 0 1,0 0-1,0 0 1,0 1-1,-1-1 0,1 0 1,0 0-1,0 0 0,0 0 1,0 1-1,0-1 0,0 0 1,0 0-1,0 0 0,1 0 1,-1 0-1,0 1 1,0-1-1,0 0 0,0 0 1,0 0-1,0 0 0,0 0 1,0 0-1,0 1 0,0-1 1,0 0-1,1 0 0,-1 0 1,0 0-1,0 0 1,0 0-1,0 0 0,0 1 1,15 4 1901,-9-4-1658,0 0 0,0-1 1,10 1-1,-12-1-210,-1-1 0,1 0-1,-1 1 1,1-1 0,-1 0 0,0 0-1,1-1 1,-1 1 0,0-1 0,0 0-1,0 0 1,0 0 0,0 0 0,3-4-1,-3 3 37,0-1-1,0 1 0,-1-1 1,1 0-1,-1 0 0,0 0 0,-1 0 1,1-1-1,-1 1 0,2-9 1,-1 5 26,-1 0 0,-1 0 0,1 0 0,-1 0 0,-1 0 0,1 0 0,-1 0 0,-3-8 0,4 13-205,-1 0-1,0 0 1,0 0 0,0 0 0,0 1-1,0-1 1,-1 0 0,1 1-1,-1-1 1,1 1 0,-1-1-1,0 1 1,0 0 0,0 0-1,-1 0 1,1 0 0,0 0-1,-1 0 1,1 1 0,-1-1-1,0 1 1,1 0 0,-6-2 0,7 2-17,-1 1 1,1 0-1,0 0 1,0 0-1,-1 0 1,1 0-1,0 0 1,0 1-1,0-1 1,-1 0-1,1 0 1,0 1-1,0-1 1,0 1-1,0-1 1,-1 1-1,1 0 1,0-1-1,0 1 1,0 0-1,1 0 1,-1 0-1,0-1 1,0 1-1,0 0 1,1 0-1,-1 0 1,0 0-1,1 1 1,-1-1-1,0 1 1,-1 3-24,0 0-1,1 0 1,0-1 0,0 1 0,0 0 0,0 7 0,-1 15-12,1 1 0,4 30 0,-2-49 111,0 0 1,1 0 0,0 0-1,0-1 1,1 1 0,1 0-1,-1-1 1,1 0 0,1 0-1,6 10 1,-7-12 48,1 0 0,0-1 1,0 1-1,1-1 0,-1-1 0,1 1 0,0-1 1,10 6-1,-11-8-28,0 0 0,0 0 1,0 0-1,0-1 0,0 0 1,0 0-1,0 0 0,0-1 0,0 0 1,0 0-1,0 0 0,1 0 1,6-2-1,-3 0 21,1-1 1,-1 0-1,0 0 1,0-1-1,-1 0 1,1 0-1,-1-1 0,9-6 1,-3-1-16,1 0 1,-2-1 0,16-18-1,-4 1-125,1 2 0,55-44-1,-79 70 60,0 0 0,0 1 0,0 0 0,1-1 0,-1 1 0,0 0-1,1 0 1,-1 0 0,1 1 0,-1-1 0,1 1 0,-1-1 0,1 1 0,-1 0 0,1 0-1,0 0 1,-1 0 0,5 1 0,-3 0 13,-1 0 1,1 1-1,-1-1 0,0 1 1,1 0-1,-1 0 0,0 1 0,0-1 1,0 0-1,0 1 0,0 0 1,2 3-1,8 9 72,26 31 642,81 73 0,-110-112-534,0-1 1,1 0-1,0-1 0,23 9 1,-19-8 403,-14-6-224,-20-16-1873,11 12 87</inkml:trace>
</inkml:ink>
</file>

<file path=ppt/ink/ink3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0:55:51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398 3 4224,'-1'0'190,"0"0"1,1-1 0,-1 1-1,0 0 1,0 0-1,1-1 1,-1 1-1,0 0 1,0 0-1,0 0 1,1 0-1,-1 0 1,0 0 0,0 0-1,0 0 1,1 0-1,-1 0 1,0 1-1,0-1 1,1 0-1,-1 1 1,0-1 0,0 0-1,1 1 1,-1-1-1,0 1 1,1-1-1,-1 1 1,0 0-1,-25 23 2053,14-12-1706,-23 23 192,2 1 0,1 2 1,-43 69-1,57-83-560,0-1 0,-41 40 0,50-55-164,-8 7 163,-10 10-433,26-24-139,-1 1 1,1-1 0,0 1-1,0 0 1,0-1-1,0 1 1,0 0-1,0 0 1,0-1-1,1 1 1,-1 0-1,1 0 1,-1 0-1,1 3 1,7 3-5309</inkml:trace>
</inkml:ink>
</file>

<file path=ppt/ink/ink3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0:55:53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280 568 1728,'1'-2'753,"1"0"0,-1 0 0,0 1 1,-1-1-1,1 0 0,0 0 0,0 0 0,0-4 0,-2 5-472,0 1 0,-1-1 0,1 0 0,0 1 0,0-1 0,0 1 0,-1 0-1,1-1 1,0 1 0,-1 0 0,1 0 0,0 0 0,0 0 0,-3 0-1,-12-2 478,12 1-692,0 1 0,0 0 1,0 0-1,0 0 0,0 0 0,1 0 1,-1 1-1,0 0 0,0 0 0,0 0 1,1 0-1,-1 1 0,1-1 0,-1 1 1,-3 2-1,-9 6 29,1 0-1,-14 13 1,13-11-74,1 2 0,1 0 0,-24 30 0,32-36-15,1 0-1,0 0 1,0 0 0,1 1 0,0 0 0,0 0 0,1 0 0,0 1 0,1-1 0,-2 12 0,4-17 5,0 0 0,0 0 0,1 0 0,-1 0 0,1 0 0,0 0 0,0 0 0,0 0-1,0-1 1,1 1 0,-1 0 0,1-1 0,0 1 0,0-1 0,0 0 0,1 0 0,-1 1 0,1-2 0,0 1 0,0 0-1,0 0 1,0-1 0,6 4 0,-4-3 45,1 0 0,-1 0 1,1 0-1,-1-1 0,1 0 0,0 0 0,0 0 0,0-1 0,0 0 1,0 0-1,0-1 0,0 0 0,0 0 0,11-1 0,-7-1-10,0 0 1,0 0-1,0-1 0,-1 0 0,1-1 1,-1 0-1,0 0 0,12-8 0,16-16 98,50-48 0,27-41 35,-89 90-113,3 1 78,-28 26-145,0 1 0,0-1 0,0 0 0,0 0 0,0 0 0,0 0 0,0 0 0,0 0 0,0 0-1,0 0 1,0 1 0,0-1 0,0 0 0,0 0 0,0 0 0,0 0 0,0 0 0,0 0-1,0 0 1,0 1 0,0-1 0,0 0 0,0 0 0,0 0 0,0 0 0,0 0 0,0 0-1,0 0 1,0 1 0,0-1 0,0 0 0,0 0 0,0 0 0,0 0 0,1 0 0,-1 0 0,0 0-1,0 0 1,0 0 0,0 0 0,0 0 0,0 0 0,0 0 0,0 1 0,1-1 0,-1 0-1,0 0 1,0 0 0,0 0 0,0 0 0,0 0 0,0 0 0,0 0 0,1 0 0,-1 0-1,0 0 1,0 0 0,0 0 0,0 0 0,0-1 0,0 1 0,0 0 0,1 0 0,-1 0-1,0 0 1,0 0 0,-2 13 39,1-10-44,-4 29-81,-8 57 141,13-76-44,-1 0 0,1 0-1,1 0 1,5 24 0,-5-33 7,0 0 1,0 0-1,1 0 1,-1 0-1,1 0 0,0-1 1,0 1-1,1-1 1,4 7-1,-5-8-7,-1-1 0,1 1 0,0-1 0,0 0 0,-1 1 0,1-1 0,0 0 0,0 0 0,0 0 0,0 0 0,0-1 0,0 1 0,1 0 0,-1-1 0,0 1 0,0-1 0,0 0 0,1 0 0,-1 0 0,2 0 0,3-1 46,-1-1 0,0 0 0,0 0 0,0 0 0,0-1 0,-1 0-1,1 0 1,-1 0 0,0-1 0,0 1 0,0-1 0,0-1 0,0 1 0,-1-1 0,0 1 0,7-11 0,3-6 50,-2-1 0,20-43 0,10-40-17,-5-2-1,-4-2 1,-6-1-1,16-120 1,-42 223-110,0 4 6,-1 1-1,1 0 0,-1-1 1,0 1-1,1 0 0,-1-1 1,0 1-1,0-1 0,-1 1 1,1-1-1,0 1 0,-2-4 1,2 6 11,0 0 0,0 0 0,-1 0 0,1 0 0,0 0 1,0 0-1,-1 0 0,1 0 0,0 0 0,0 0 0,0 0 0,-1 0 0,1 0 1,0 0-1,0 0 0,0 0 0,-1 0 0,1 0 0,0 0 0,0 1 0,0-1 1,-1 0-1,1 0 0,0 0 0,0 0 0,0 0 0,0 1 0,-1-1 0,1 0 1,0 0-1,0 0 0,0 0 0,0 1 0,0-1 0,0 0 0,-5 8-64,5-8 62,-8 18-50,0 0-1,2 1 1,0 0-1,1 0 1,-3 26-1,2-11-84,-28 183 227,29-164-80,3-1 1,2 1 0,10 69-1,-7-99 161,10 38 0,-10-52-146,0-1 0,0 0 0,0 0 0,1 0 0,1 0 0,-1-1 0,10 12 0,-12-17-1,1 0 1,-1 0-1,1 0 0,-1 0 1,1-1-1,0 1 1,0-1-1,0 1 0,0-1 1,0 0-1,0 0 1,0-1-1,0 1 0,0 0 1,0-1-1,0 0 1,5 0-1,6-1 53,0 0-1,21-5 1,-27 5-24,7-2 38,-1 0 0,0-1 0,0 0-1,0-1 1,0-1 0,14-8 0,-22 11-48,0-1 0,-1 0 0,1-1 0,-1 1 0,0-1 0,0 0 0,-1 0 0,1-1 0,-1 1 0,0-1 0,-1 0 0,1 0 0,-1 0 0,0 0 0,2-10 0,-3 8-14,0-1 0,0 1-1,-1-1 1,-1 0 0,1 1 0,-2-14-1,1 19-37,0 0-1,-1 0 1,1 0-1,-1 0 1,1 0-1,-1 0 0,0 0 1,0 0-1,0 0 1,-1 1-1,1-1 1,-1 0-1,1 1 1,-1-1-1,0 1 1,0 0-1,0-1 0,0 1 1,0 0-1,-1 0 1,1 0-1,-4-1 1,4 2 4,1 1-1,-1 0 1,0-1 0,0 1 0,0 0 0,1 0 0,-1 0 0,0 0-1,0 0 1,1 1 0,-1-1 0,0 1 0,0-1 0,1 1 0,-1-1-1,0 1 1,1 0 0,-1 0 0,1 0 0,-1 0 0,1 0 0,-1 0 0,1 0-1,0 0 1,0 1 0,-1-1 0,0 2 0,-4 4-33,1 1 1,-1-1 0,-7 16-1,8-11 0,0 0 0,0 0-1,1 1 1,1-1 0,0 1-1,1 0 1,0-1 0,0 14-1,2-19 37,0 0-1,0-1 1,1 1 0,-1 0-1,1-1 1,1 1 0,-1-1-1,1 0 1,1 1-1,-1-1 1,1 0 0,0 0-1,0 0 1,0-1 0,1 1-1,0-1 1,8 8-1,-8-9 44,1 1 0,0-2 0,0 1 0,1-1-1,-1 1 1,1-1 0,-1-1 0,1 1-1,0-1 1,0 0 0,0 0 0,0-1 0,0 0-1,0 0 1,1 0 0,-1-1 0,0 0-1,1 0 1,-1-1 0,0 1 0,0-1 0,1-1-1,-1 1 1,0-1 0,0 0 0,-1-1-1,1 1 1,9-6 0,10-11-34,0 0 0,-2-2 1,0 0-1,36-45 0,-42 47-59,25-21 0,-25 30-119,-7 5 313,-23 34 214,9-24-289,-1 1 1,1-1-1,-7 5 0,-4 6-7,-16 18-188,-18 23 64,44-52 42,2 1-1,-1 0 1,1 0 0,0 0-1,0 0 1,0 0-1,1 1 1,-2 9 0,4-15 26,-1 0 0,1 0 0,0 0 1,0 0-1,0 0 0,0 0 0,0 0 0,0 0 1,0 0-1,0 0 0,0 0 0,0 0 0,1 0 1,-1 0-1,0 0 0,1-1 0,-1 1 0,1 0 1,-1 0-1,1 0 0,0 1 0,0-2 13,-1 1 0,1-1-1,0 1 1,0-1 0,0 0-1,0 1 1,0-1 0,-1 0 0,1 0-1,0 1 1,0-1 0,0 0-1,0 0 1,0 0 0,0 0 0,0 0-1,0 0 1,1-1 0,2 0 27,0 0-1,0 0 1,0-1 0,0 1 0,0-1 0,0 0 0,7-5 0,-6 2 2,1 0-1,-2 0 1,1 0 0,0 0 0,-1-1-1,4-7 1,19-39 218,-16 30-188,151-323 291,-149 316-346,-3 1-1,0-2 1,-2 0 0,0 0 0,4-58 0,-11 82-48,-1 1-1,0 0 1,-1 0-1,0-7 1,1 11 21,0 1 0,0-1 0,0 1 0,0-1 0,-1 1 0,1-1 0,0 0 0,0 1 0,0-1 0,0 1 0,-1 0 0,1-1 0,0 1 0,0-1 0,-1 1 0,1-1 0,0 1 0,-1 0 0,1-1 0,-1 1 0,1-1 0,0 1 0,-1 0 0,1 0 0,-1-1 0,1 1 0,-1 0 0,1 0 0,-1-1 0,1 1 0,-1 0 0,1 0 0,-1 0 0,1 0 0,-1 0 1,1 0-1,-1 0 0,1 0 0,-1 0 0,1 0 0,-1 0 0,1 0 0,-1 0 0,1 0 0,-1 1 0,1-1 0,-1 0 0,1 0 0,-1 1 0,1-1 0,-1 0 0,1 1 0,-1-1 0,1 0 0,0 1 0,-1-1 0,1 1 0,-9 8-66,1 0 0,1 0 0,0 1 0,-11 19 0,15-24 99,-7 13-56,0 2 0,1-1 0,1 1 0,1 0 0,1 1 0,1 0 0,1 0 0,0 0 0,2 1 0,0 38 0,2-43 71,1 0-1,1 0 1,1-1 0,0 1-1,1 0 1,1-1 0,1 0-1,0 0 1,1 0 0,1-1 0,0 0-1,1-1 1,0 1 0,13 12-1,-17-22 0,-1 0 0,1-1 0,0 1 0,1-1-1,-1 0 1,1-1 0,0 1 0,-1-1-1,2-1 1,-1 1 0,0-1 0,0 0 0,8 2-1,-10-4-296,1 1 0,-1-1 0,0 0-1,1 0 1,-1 0 0,0-1 0,1 1-1,7-3 1,-8 1-446,0 1 0,-1-1 0,1 1 0,-1-1 0,1-1-1,-1 1 1,0 0 0,0-1 0,0 1 0,5-6 0,4-7-2179</inkml:trace>
</inkml:ink>
</file>

<file path=ppt/ink/ink3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0:55:53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19 102 2976,'-6'-2'439,"-6"-4"978,16 4-414,0 1 1,0-1-1,0 1 1,0 0-1,6-1 1,102-15 1695,-4 0-2049,184-22 396,-239 28-4572</inkml:trace>
</inkml:ink>
</file>

<file path=ppt/ink/ink3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0:55:54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13 4736,'-18'4'2144,"21"-1"-1856,1-3-96,7 0-160,5 0 544,7 0-320,9-10-3040,-2 0 1472</inkml:trace>
</inkml:ink>
</file>

<file path=ppt/ink/ink3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0:55:57.5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0 895 4064,'9'-11'7604,"13"-20"-5294,-12 8-1933,-2-1 1,-1-1-1,-1 0 0,3-29 0,-2 15-225,1-5-10,11-46 110,-10 54-280,-8 29-40,0 0 0,1 0 1,0 1-1,0-1 0,0 0 0,1 1 1,0-1-1,0 1 0,1 0 1,8-11-1,-11 17 54,0-1 0,0 0 0,0 0 0,0 1 1,0-1-1,1 1 0,-1-1 0,0 1 0,0-1 0,1 1 0,-1 0 0,0 0 1,1 0-1,-1 0 0,0 0 0,0 0 0,1 0 0,-1 0 0,0 0 1,1 0-1,-1 1 0,0-1 0,1 0 0,-1 1 0,0-1 0,0 1 1,0 0-1,2 1 0,2 1 18,-1-1 0,0 1 0,0 1 0,0-1 0,0 0 0,4 6 1,-4-2-11,0 0 1,-1 0 0,0 0-1,0 0 1,0 0 0,-1 1-1,0 0 1,0-1 0,-1 1 0,1 9-1,0-3 81,0 6 89,0 0 0,-1 1 0,-1-1 1,-1 0-1,-1 0 0,0 1 0,-2-1 1,0-1-1,-13 37 0,16-54-125,0 0 0,0-1 0,1 1 0,-1 0 0,0 0 0,0 0 0,-1-1 0,1 1 0,0-1 0,-1 1 0,1-1 0,0 1 0,-1-1 0,0 0 0,1 0 0,-1 0 0,0 0 0,0 0 0,1 0 0,-1 0 0,0 0 0,0-1 0,0 1 0,-3 0 0,2-1-6,0 0 1,0-1 0,-1 1 0,1-1 0,0 1 0,0-1 0,0 0 0,0 0-1,0 0 1,0-1 0,0 1 0,0-1 0,1 0 0,-5-2 0,-12-14 46,-6-3-390,25 21 298,0 0-1,0 0 0,0 0 0,0 0 0,0 0 0,-1-1 0,1 1 0,0 0 0,0 0 1,0 0-1,0 0 0,0 0 0,0 0 0,0 0 0,0 0 0,-1 0 0,1 0 0,0 0 1,0 0-1,0 0 0,0 0 0,0-1 0,-1 1 0,1 0 0,0 0 0,0 0 1,0 0-1,0 0 0,0 1 0,0-1 0,-1 0 0,1 0 0,0 0 0,0 0 0,0 0 1,0 0-1,0 0 0,0 0 0,-1 0 0,1 0 0,0 0 0,0 0 0,0 0 0,0 0 1,0 1-1,0-1 0,0 0 0,0 0 0,0 0 0,-1 0 0,1 0 0,3 10-400,9 12-18,-8-18 436,0-1-1,0 1 1,0-1 0,1 0 0,0 0-1,-1 0 1,1-1 0,0 1 0,1-1 0,-1 0-1,0-1 1,0 1 0,8 0 0,-5-1 31,0-1 0,0 0 0,0 0 0,1-1 0,-1 0 0,0-1 0,0 1 0,9-5 1,3-1 26,-1-2 1,0 0-1,-1-1 1,0-1 0,-1-1-1,19-16 1,12-16 190,86-100 1,-123 131-231,4-6 39,-1 0 0,-1-1 0,-1 0 0,-1-1 0,-1-1 0,-1 1-1,0-2 1,-2 1 0,-1-1 0,0 0 0,-2 0 0,-1-1 0,1-23-1,-4 38-59,1-37 97,-2 43-115,1 0 0,0 1-1,-1-1 1,0 0 0,1 1-1,-1-1 1,0 1 0,0-1-1,-1 1 1,1-1-1,0 1 1,-1 0 0,-2-4-1,4 6 13,-1 0 0,1 0 0,0 0 0,0 0 0,0 0 0,-1 0 0,1 0 0,0-1 0,0 1 0,0 0 0,-1 0 0,1 0-1,0 0 1,0 0 0,-1 0 0,1 1 0,0-1 0,0 0 0,0 0 0,-1 0 0,1 0 0,0 0 0,0 0 0,0 0 0,-1 0 0,1 0-1,0 1 1,0-1 0,0 0 0,-1 0 0,1 0 0,0 0 0,0 0 0,0 1 0,-7 7-28,7-7 20,-8 13-94,1 1-1,0 0 1,1 0 0,1 0-1,-4 19 1,5-23 76,0 5 19,-7 22-41,1 0 0,2 0 0,-5 54 0,12-52 97,1 0-1,2 0 0,1 0 1,3 0-1,19 75 0,-24-111 44,1 1-1,0 0 1,0 0-1,0-1 1,6 9-1,-7-12-66,-1-1 1,1 1-1,-1 0 0,1 0 0,0-1 0,-1 1 0,1-1 0,0 1 0,0 0 0,-1-1 0,1 1 0,0-1 0,0 0 0,0 1 0,-1-1 0,1 1 0,0-1 0,0 0 1,0 0-1,0 0 0,0 0 0,0 1 0,0-1 0,0 0 0,0-1 0,0 1 0,-1 0 0,1 0 0,0 0 0,0 0 0,0-1 0,0 1 0,0 0 0,0-1 0,-1 1 1,1-1-1,0 1 0,0-1 0,0 0 0,7-7 39,-1 1 1,0-2 0,0 1-1,-1-1 1,-1 0 0,1 0-1,7-19 1,5-7-49,-10 22-47,0 1-1,13-16 1,-18 24 2,1 1 0,-1-1 0,1 1 1,0-1-1,0 1 0,0 1 0,0-1 0,1 0 1,-1 1-1,6-2 0,-1 1 27,-1 1 0,0 0 0,0 0 0,1 1 0,-1 0 1,1 0-1,-1 1 0,1 0 0,0 1 0,-1 0 0,0 0 0,11 3 0,-7 0 27,-2-1 39,-1 0-1,1-1 1,0 0 0,12 1-1,-47-21 810,21 16-872,-1 0-1,1 1 1,-1-1 0,1 1 0,-1 0 0,0 0 0,0 1-1,1-1 1,-1 1 0,0 0 0,0 1 0,1-1 0,-10 3-1,8-2-32,0 1 0,0 0 0,0 0 0,1 0 0,-1 1 0,1 0 0,-1 0 0,1 1 0,0-1 0,-6 6 0,2 2-23,1 0 1,-1 0-1,2 0 1,0 1-1,0 0 1,1 1-1,0-1 1,-6 25-1,11-34 64,0 0-1,0 1 0,0-1 0,1 0 0,-1 0 1,1 0-1,0 1 0,0-1 0,0 0 1,0 1-1,1-1 0,-1 0 0,1 0 0,0 0 1,0 0-1,0 0 0,3 6 0,-2-7 12,-1 0 0,1 0 0,-1 0-1,1 0 1,0 0 0,0-1 0,0 1-1,0-1 1,0 1 0,0-1 0,1 0-1,-1 0 1,0 0 0,1 0 0,-1 0-1,1 0 1,-1-1 0,1 1 0,-1-1-1,1 0 1,-1 0 0,1 0 0,4 0-1,0-1 25,0 0 0,1-1 0,-1 1 0,0-1 0,0-1-1,0 0 1,-1 1 0,1-2 0,-1 1 0,1-1 0,-1 0 0,0-1-1,-1 1 1,1-1 0,6-8 0,6-7 125,-2-1-1,26-44 1,-20 30-234,-9 17 6,-9 12-72,1-1 0,-1 1 0,5-13 1,11 70-139,-11-25 142,-6-16 147,1 0 0,-1 0-1,2 0 1,-1-1 0,1 1 0,1-1-1,0-1 1,11 15 0,-16-23-10,0 1 0,1 0 1,-1 0-1,0 0 0,0-1 0,0 1 0,0 0 1,1-1-1,-1 0 0,0 1 0,1-1 0,-1 1 1,0-1-1,1 0 0,-1 0 0,0 0 0,1 0 1,-1 0-1,0 0 0,1 0 0,-1 0 0,0-1 1,1 1-1,-1-1 0,0 1 0,0-1 0,1 1 1,-1-1-1,0 1 0,0-1 0,0 0 0,0 0 0,0 0 1,2-1-1,1-2 32,0 0 1,0-1-1,0 1 1,-1-1-1,1 0 1,3-7-1,15-36 291,26-81 1,-29 75-240,16-47-68,-5-1 0,25-148 0,-51 209-609,-8 48 426,-2 9 84,2 0 0,0 0 0,-2 26 0,-2 2 54,7-36 6,-39 229-47,36-193 51,1 1 0,2-1 0,8 64-1,-5-89 32,0 1 0,2-1 0,1 0-1,0 0 1,10 21 0,-13-35 12,0 0-1,0 0 1,1-1 0,0 1-1,0-1 1,0 0 0,1 0-1,0 0 1,-1 0 0,1 0 0,0-1-1,1 0 1,-1 0 0,1 0-1,-1 0 1,1-1 0,0 0-1,0 0 1,0 0 0,0-1 0,0 1-1,0-1 1,1 0 0,5 0-1,2-2 25,0 0-1,1 0 1,-1-1-1,-1-1 0,1 0 1,0-1-1,-1-1 1,0 0-1,17-8 0,-18 6-11,-1 0-1,0 0 0,0-1 1,0 0-1,-1 0 0,-1-1 1,1 0-1,-1-1 0,-1 0 1,0 0-1,0-1 0,-1 0 1,0 0-1,-1 0 0,7-24 1,-9 27-19,-1-2 21,1 0 0,-2 0 0,1-1 0,-1-10 0,-1 18-55,0 1 1,0-1-1,0 1 1,0-1-1,-1 1 1,1 0-1,-1-1 1,0 1-1,0-1 1,0 1-1,0 0 1,0 0-1,0 0 1,-1 0-1,1-1 1,0 2-1,-1-1 1,0 0-1,0 0 1,1 0-1,-1 1 1,0-1-1,-4-1 1,5 2-2,-1 1 1,1-1 0,-1 1-1,1 0 1,-1 0-1,0-1 1,1 1-1,-1 0 1,0 0-1,1 0 1,-1 1-1,0-1 1,1 0-1,-1 1 1,1-1-1,-1 1 1,1-1-1,-1 1 1,1 0-1,-1 0 1,1-1-1,-1 1 1,1 0-1,0 0 1,0 1-1,-1-1 1,0 1 0,-5 6-24,0-1 0,1 1 0,-7 9 0,13-16 31,-3 3-14,0 0 1,0 1-1,0-1 1,1 1-1,0 0 1,0 0-1,0-1 1,1 1-1,-1 1 1,1-1-1,0 0 1,1 0-1,-1 0 1,1 0-1,0 1 1,1-1-1,-1 0 1,1 0-1,0 0 1,0 1-1,0-1 1,1 0-1,0-1 1,0 1-1,0 0 1,1 0-1,-1-1 1,1 0-1,0 1 1,4 4-1,2 1 70,1-1 0,-1 0 0,2 0 0,-1-1-1,1 0 1,0 0 0,1-2 0,-1 1 0,1-1 0,1-1 0,19 6 0,-28-10 4,0-1 1,0 1 0,0-1 0,0 0 0,-1 0 0,1-1-1,0 1 1,0-1 0,0 1 0,0-1 0,-1 0-1,1-1 1,0 1 0,6-4 0,-3 0-44,0 0-1,0 0 1,0-1 0,-1 0-1,8-8 1,-13 12-444,0 1-1,0-1 1,0 1-1,0-1 1,-1 1-1,1-1 1,0 0 0,-1 0-1,0 1 1,1-1-1,-1 0 1,0-2 0,1-2-1537,3-3-417</inkml:trace>
</inkml:ink>
</file>

<file path=ppt/ink/ink3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0:55:57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2 103 3904,'-1'0'225,"1"-1"-1,0 0 1,0 1 0,0-1 0,0 1 0,0-1-1,-1 0 1,1 1 0,0-1 0,1 1 0,-1-1-1,0 0 1,0 1 0,0-1 0,0 0 0,0 1-1,1-1 1,-1 1 0,0-1 0,0 1 0,1-2-1,13 0 5989,-1 1-7046,139-20 3749,-52 5-2542,7 4-210,93-15 718,-192 26-305,18-5-2940,-21 4-1136,-13 2-1696,-4 2 1782</inkml:trace>
</inkml:ink>
</file>

<file path=ppt/ink/ink3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0:55:58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20 101 1568,'0'-2'97,"0"2"-78,0 0-1,0 0 0,0 0 0,0 0 0,0-1 1,0 1-1,0 0 0,0 0 0,0 0 0,0 0 0,0-1 1,0 1-1,0 0 0,0 0 0,0 0 0,0 0 1,0-1-1,0 1 0,0 0 0,-1 0 0,1 0 1,0 0-1,0-1 0,0 1 0,0 0 0,0 0 1,0 0-1,0 0 0,-1 0 0,1 0 0,0-1 1,0 1-1,0 0 0,0 0 0,0 0 0,-1 0 0,1 0 1,0 0-1,0 0 0,0 0 0,0 0 0,-1 0 1,1 0-1,0 0 0,0 0 0,0 0 0,-1 0 1,-5-4 3386,6 4-3305,0 0-1,0 0 0,-1 0 1,1 0-1,0 0 0,0-1 1,-1 1-1,1 0 0,0 0 1,0 0-1,-1 0 1,1 0-1,0 0 0,0 0 1,-1 0-1,1 0 0,0 0 1,0 0-1,-1 0 0,1 0 1,0 0-1,0 0 0,-1 0 1,1 0-1,0 0 1,0 1-1,-1-1 0,1 0 1,0 0-1,0 0 0,0 0 1,-1 0-1,1 1 0,16-2 3715,274-23-268,-81-8-2511,-119 19-735,73-7 264,-132 19-490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0:13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66 3232,'0'-1'152,"1"-1"1,-1 0-1,0 0 1,1 1-1,-1-1 0,1 0 1,-1 1-1,1-1 1,0 1-1,0-1 0,0 1 1,0-1-1,2-2 1,18-17 1750,-8 10-420,-13 11-1412,1-1 0,-1 0 0,1 1 1,0-1-1,-1 0 0,1 1 1,0-1-1,0 1 0,0-1 0,-1 1 1,1 0-1,0-1 0,0 1 0,0 0 1,0-1-1,0 1 0,0 0 0,-1 0 1,1 0-1,0 0 0,0 0 0,1 0 1,-1 0-29,0 1 1,-1-1 0,1 1 0,0-1 0,0 1 0,-1 0 0,1-1 0,0 1 0,-1-1 0,1 1 0,-1 0 0,1 0 0,-1-1 0,1 1 0,-1 0-1,0 0 1,1 0 0,-1-1 0,0 1 0,0 0 0,1 0 0,-1 0 0,0 1 0,3 27 674,0 1-1,-3 36 1,0-31-402,-2-5 67,-2-1 0,0 1-1,-10 32 1,7-30-202,4-20-118,2-3 43,-1 0 0,0-1 0,-1 1 0,0-1 1,0 1-1,0-1 0,-10 15 0,12-22-82,1-1 1,-1 1-1,1-1 0,-1 1 0,1-1 0,-1 1 1,0-1-1,1 0 0,-1 1 0,0-1 0,0 0 0,1 1 1,-1-1-1,0 0 0,0 0 0,1 0 0,-1 1 1,0-1-1,0 0 0,0 0 0,1 0 0,-1 0 1,0-1-1,0 1 0,0 0 0,1 0 0,-1 0 1,0-1-1,0 1 0,1 0 0,-1-1 0,0 1 1,1 0-1,-1-1 0,0 1 0,1-1 0,-1 1 1,0-2-1,-2 0 47,1 0 1,-1-1 0,1 1-1,0-1 1,0 0 0,-4-5-1,0-3-7,1 0-1,0-1 1,0 0-1,2 0 0,-1 0 1,1 0-1,1-1 1,-1-13-1,3 23-29,1 0 1,-1 0-1,1 0 0,0 0 1,0 0-1,0 0 0,0 0 1,1 1-1,-1-1 0,1 0 1,0 1-1,0-1 0,0 1 1,0-1-1,0 1 0,0 0 0,1 0 1,-1 0-1,1 0 0,-1 1 1,6-4-1,7-2 68,-1 0 1,30-10-1,-41 16-108,31-8-28,0 1-1,52-6 1,-39 8-2684,-38 3-1325,1-2 1217</inkml:trace>
</inkml:ink>
</file>

<file path=ppt/ink/ink3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0:56:00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95 3072,'-3'-3'216,"2"2"30,0 0-1,1 0 1,-1 0-1,0 1 1,0-1-1,1 0 0,-1 0 1,1 0-1,-1 0 1,1 0-1,-1 0 1,1 0-1,-1 0 1,1 0-1,0-1 0,0 1 1,0 0-1,-1-2 1,1-64 7823,3 63-7345,-3 4-707,0 0 0,0 0 0,0 0 0,0 1 0,0-1 0,0 0 0,0 0 0,0 0 1,0 0-1,0 0 0,0 0 0,0 0 0,0 0 0,0 0 0,0 0 0,0 0 0,0 0 0,0 0 0,0 0 0,0 0 1,0 1-1,0-1 0,0 0 0,0 0 0,0 0 0,0 0 0,0 0 0,0 0 0,0 0 0,0 0 0,0 0 1,0 0-1,0 0 0,0 0 0,0 0 0,0 0 0,0 0 0,1 0 0,-1 0 0,0 0 0,0 0 0,0 0 1,0 0-1,0 0 0,0 0 0,0 0 0,0 0 0,0 0 0,0 0 0,0 0 0,0 0 0,0 0 0,0 0 1,0 0-1,1 0 0,-1 0 0,0 0 0,0 0 0,0 0 0,16 14 186,-4-2-198,-1 0 0,0 1 0,-1 1 0,0 0 0,9 19 0,32 79 450,-41-83-251,-1 0-1,-1 1 0,-2-1 1,-1 1-1,1 37 1,-9 151 970,1-176-942,-2-1 0,-15 63 0,15-89-116,0-1 0,-1 1-1,-1-1 1,0 0-1,-1 0 1,0-1-1,-1 0 1,-1 0-1,0-1 1,-12 13 0,6-14-2058,3-3 486</inkml:trace>
</inkml:ink>
</file>

<file path=ppt/ink/ink3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0:58:01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9 320 1408,'0'0'60,"-1"0"1,1 0-1,0 0 1,-1 0-1,1 0 0,0 0 1,-1 0-1,1 0 1,0 0-1,-1 1 0,1-1 1,0 0-1,-1 0 1,1 0-1,0 0 0,0 1 1,-1-1-1,1 0 1,0 0-1,0 0 0,-1 1 1,1-1-1,0 0 1,0 1-1,0-1 1,-1 0-1,1 0 0,0 1 1,0-1-1,0 0 1,0 1-1,0-1 0,0 0 1,0 1-1,0-1 1,0 0-1,0 1 0,0-1 1,0 0-1,0 1 1,0-1-1,0 0 0,0 1 1,0-1-1,0 0 1,0 1-1,1 0 1380,-1 0-1386,0-1 0,0 0 0,0 0 0,0 0-1,0 1 1,0-1 0,0 0 0,0 0 0,0 0 0,0 1-1,0-1 1,0 0 0,1 0 0,-1 0 0,0 0 0,0 1-1,0-1 1,0 0 0,0 0 0,0 0 0,1 0 0,-1 0-1,0 1 1,0-1 0,0 0 0,0 0 0,1 0 0,-1 0-1,0 0 1,0 0 0,0 0 0,1 0 0,-1 0 0,0 0-1,0 0 1,0 0 0,1 0 0,-1 0 0,0 0 0,0 0-1,0 0 1,1 0 0,-1 0 0,0 0 0,0 0 0,0 0-1,0 0 1,1 0 0,4-3 154,1-1-1,-1 1 1,0-1-1,0 0 1,0-1-1,-1 1 1,1-1-1,-1 0 1,3-5-1,-3 6-117,11-18 170,0-1 0,-1-1-1,16-38 1,-23 45-163,4-7 6,8-32 0,-10 29-159,-8 23-28,0 0 0,0 0 0,0 0 0,0-8 0,-2 10-387,0 3 7,-2 14-144,-1 7 481,-7 45-215,9-43 472,1 0 0,3 27 0,-2-44-74,1 1-1,1-1 0,-1 0 0,1 1 0,0-1 0,1 0 0,-1 0 1,2 0-1,-1 0 0,9 12 0,-12-19-1,1 1 1,0 0-1,-1 0 0,1-1 1,0 1-1,0 0 0,-1-1 1,1 1-1,0-1 0,0 1 1,0-1-1,0 1 1,0-1-1,-1 1 0,1-1 1,0 0-1,0 0 0,0 0 1,0 1-1,0-1 0,0 0 1,0 0-1,2 0 0,-1-1 18,0 0-1,0 1 0,0-1 0,0 0 0,0 0 1,0 0-1,0 0 0,0 0 0,-1 0 0,3-3 1,2-1 13,-1-1 1,0 1 0,-1-1 0,1 0 0,3-7 0,50-104 167,-9 16 38,-44 90-190,3-3-1082,-5 16 463,-3 10 332,1 47-81,1-22 272,-2 1 0,-2-1 1,-11 61-1,9-79 170,3-12-5,0 0 0,-1-1 0,1 1 0,-2-1 0,-4 11 0,7-16-110,-1 1 95,0 0 0,0 0 0,-1-1 0,1 1 1,0 0-1,0 0 0,-1-1 0,-1 2 0,3-3-128,-1 0-1,1 0 0,0 1 1,0-1-1,0 0 0,-1 0 1,1 0-1,0 0 0,-1 0 1,1 0-1,0 0 0,0 0 1,-1 0-1,1 0 0,0 0 1,0 0-1,-1 0 0,1 0 1,0 0-1,0 0 0,-1 0 1,1-1-1,0 1 0,0 0 1,-1 0-1,-6-11 446,-9-33-514,16 37-423,1-1-116,3 9 474,-1-1 0,0 0-1,1 1 1,-1-1 0,1 1 0,-1 0-1,0 0 1,5 3 0,25 19 272,-26-18 4,0 0-1,-1 0 1,2-1-1,7 4 1,-15-7-237,0-1 1,0 0-1,1 0 1,-1 0-1,0 0 0,0 0 1,0 0-1,0 0 1,0 0-1,0 0 0,1 0 1,-1 0-1,0 0 1,0 0-1,0 0 0,0 0 1,0 0-1,1 0 1,-1 0-1,0 0 0,0 0 1,0 0-1,0 0 1,0 0-1,1 0 0,-1 0 1,0 0-1,0 0 1,0 0-1,0 0 0,0 0 1,1 0-1,-1 0 1,0-1-1,0 1 1,0 0-1,0 0 0,0 0 1,0 0-1,5-2-3073</inkml:trace>
</inkml:ink>
</file>

<file path=ppt/ink/ink3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0:58:01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5 3904,'-4'-5'1760,"4"10"-1536</inkml:trace>
</inkml:ink>
</file>

<file path=ppt/ink/ink3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0:58:18.2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560 4 1568,'0'0'5861,"-4"0"-4661,4 0-848,-6 0 432,4 0-187,1 0-508,1 0-88,0 0 0,0 0 0,0 0 1,0 0-1,0 0 0,0 0 0,0 0 0,0 0 0,1 0 0,-1 0 1,0 0-1,0 0 0,0 0 0,0 0 0,0 0 0,0 0 0,0 0 0,0 0 1,0-1-1,0 1 0,0 0 0,0 0 0,0 0 0,0 0 0,0 0 0,0 0 1,0 0-1,1 0 0,-1 0 0,0 0 0,0 0 0,0 0 0,0-1 0,0 1 1,0 0-1,0 0 0,0 0 0,0 0 0,0 0 0,0 0 0,0 0 0,0 0 1,0 0-1,-1 0 0,1-1 0,0 1 0,0 0 0,0 0 0,0 0-11,0 0 0,-1 0 0,1 0 0,0 0 0,0 0 0,-1 0 0,1 0-1,0-1 1,0 1 0,-1 0 0,1 0 0,0 1 0,0-1 0,-1 0 0,1 0-1,0 0 1,0 0 0,-1 0 0,1 0 0,0 0 0,0 0 0,-1 0 0,1 1-1,0-1 1,0 0 0,-1 0 0,1 0 0,0 0 0,0 1 0,0-1 0,0 0-1,-1 0 1,1 1 0,-14 14 142,-14 22 555,14-20-228,10-12-368,0 0-1,1 0 1,-6 9-1,-1 5 181,-18 24-1,12-18-85,14-22-150,-17 28 483,-2-1 0,-46 53 0,60-76-442,0-1 1,0 0-1,0-1 0,-1 0 1,0 0-1,0 0 0,0-1 1,-17 6-1,19-8-20,0 0 0,0-1 0,0 0 0,-1 0-1,1-1 1,0 0 0,0 0 0,0 0 0,0-1 0,0 0 0,0 0 0,0 0-1,0-1 1,-7-2 0,3 0 1,0-1 0,1 0-1,-17-11 1,21 12 7,0 0 0,1 0 1,0-1-1,0 0 0,0 1 1,0-2-1,1 1 0,-4-6 1,4 5-20,0 0 0,0 1 0,1-1 1,0-1-1,0 1 0,0 0 1,1 0-1,0-1 0,-1-10 1,2-1-4,-1 12-41,0 0 0,1 0 0,0-1 0,1 1 1,1-6-1,-2 10-11,0 1 1,1-1-1,-1 1 1,1-1-1,-1 1 1,1 0-1,0-1 1,0 1-1,-1 0 1,1 0-1,0 0 0,0-1 1,0 1-1,1 0 1,-1 0-1,0 0 1,0 1-1,0-1 1,1 0-1,-1 0 1,0 1-1,1-1 1,-1 1-1,1-1 1,-1 1-1,2-1 1,8-1 0,0 0 0,0 0 0,0 1 0,1 1 0,-1 0 0,0 1 1,0 0-1,17 3 0,-22-1-8,0-1 1,0 1-1,0 0 1,0 0-1,-1 1 1,1-1-1,-1 1 1,0 1-1,0-1 0,0 1 1,-1 0-1,5 5 1,4 8-37,-1 1 1,12 26-1,-14-25 138,25 35 0,-26-42-32,2-1-1,-1 0 1,1 0-1,24 18 1,-29-26 13,1 0 0,-1-1 0,1 1 0,0-1 0,0-1 0,0 1 0,0-1-1,0 0 1,0-1 0,1 1 0,-1-1 0,12-1 0,-10 0-629,1 0-1,14-3 1,-8 1-653</inkml:trace>
</inkml:ink>
</file>

<file path=ppt/ink/ink3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0:58:30.4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130 0 2144,'-4'3'3556,"4"-3"-3402,0 0 1,0 0 0,0 0-1,0 1 1,0-1-1,0 0 1,0 0 0,0 0-1,0 1 1,0-1-1,0 0 1,0 0 0,0 0-1,0 1 1,0-1-1,0 0 1,2 13-383,0-4 410,-3 16 40,-5 27-1,-1 18 62,1-1 87,-2 1 1,-20 68 0,22-107-177,-24 82 382,17-70-48,11-39-383,1 0 1,0 0-1,1 0 0,-1 1 0,1-1 0,-1 0 1,1 0-1,1 5 0,-1-8 207,-9 12-235,-1 9-293,9-20-170</inkml:trace>
</inkml:ink>
</file>

<file path=ppt/ink/ink3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0:58:31.5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1 657 2560,'3'-14'4935,"7"-17"-4270,-8 25-212,29-90 982,2 12-1084,-8 19-89,6-38-120,-17 54-74,1 1 0,27-56 1,-26 79-417,-12 20 219,-1 1 0,0-1 0,4-10 0,-4 12 67,-2 8 58,-1 9 16,-2 5-65,-38 208 101,4-87 69,7-41-68,-6 26 180,-19 83 901,53-205-1061,0 0-1,0 0 0,0 0 1,0-1-1,-1 1 0,1 0 1,-1-1-1,0 1 1,1-1-1,-4 3 0,5-3-228,-7 11 401,2-11 134,0-10 81,3 1-482,2-1 0,-1 1 0,1-1 0,0 1 0,0-1 0,1 1 0,0-1 0,3-10 0,0 3-15,1 1 1,0 0-1,2 0 1,-1 1-1,1 0 0,1 0 1,1 0-1,-1 1 1,20-19-1,-21 23 35,0 1-1,1 0 0,1 0 0,-1 1 1,1 0-1,0 1 0,0 0 0,1 0 1,-1 1-1,1 0 0,0 1 0,0 0 0,0 1 1,18-3-1,-13 4 4,-9 0-98,-1 1-1,1-1 0,-1 1 1,0 0-1,1 1 0,-1-1 1,9 3-1,-3 3-703</inkml:trace>
</inkml:ink>
</file>

<file path=ppt/ink/ink3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0:58:40.6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1 733 992,'1'-2'4370,"10"-11"-3284,36-60 677,-30 49-1650,0-2-1,21-45 1,-9-8 50,30-126 1,-57 198-171,2-11 27,2-26 1,-1 0 215,-5 42-234,1-1 0,-1 1 0,0-1 0,-1 1 0,1-1 0,0 1 0,-1-1 0,1 1 0,-1-1 0,-1-3 0,2 6-12,0 0 0,0 0 0,0 0 0,-1 0 0,1-1 0,0 1 0,0 0 0,0 0 0,0 0 0,-1 0 0,1 0 0,0 0 0,0-1 0,0 1 0,0 0 0,-1 0 0,1 0 0,0 0 0,0 0 0,-1 0 0,1 0 0,0 0 0,0 0 0,0 0 0,-1 0 0,1 0 0,0 0 0,0 0 0,0 0 0,-1 0 0,1 0 0,0 0 0,0 0 0,0 0 0,-1 1 0,1-1 0,0 0 0,0 0 0,0 0 0,0 0 0,-1 0 0,1 1 0,0-1 0,0 0 0,0 0 0,0 0 0,0 0 0,0 1 0,-1-1 0,1 0 0,0 0 0,-8 11-361,-9 31 216,-15 55 1,-18 150 655,48-226-294,1-1 1,1 1-1,1-1 0,1 1 0,0-1 0,8 27 1,-10-45-136,1 0 0,-1 0-1,1 0 1,0 0 0,0 0 0,0 0 0,0 0 0,0 0 0,0 0 0,0 0 0,1 0 0,-1-1 0,1 1-1,-1 0 1,1-1 0,0 0 0,-1 1 0,1-1 0,4 2 0,-5-2-32,1-1 0,-1 0-1,1 1 1,-1-1 0,1 0 0,-1 0 0,1 0 0,0 0 0,-1 0 0,1 0-1,-1-1 1,1 1 0,-1 0 0,1-1 0,-1 1 0,1-1 0,-1 1 0,1-1-1,-1 0 1,0 0 0,1 0 0,-1 0 0,0 0 0,0 0 0,0 0 0,0 0-1,2-3 1,5-5 40,0 0-1,0-1 0,-2-1 1,1 1-1,-1-1 0,-1 0 1,7-19-1,8-13-62,-15 33-163,0 0 0,4-15 0,-9 25 122,0 0 1,0 0 0,0 0-1,1 0 1,-1 1-1,0-1 1,0 0 0,0 0-1,0 0 1,0 0 0,0 0-1,0 0 1,0 0 0,0 0-1,0 0 1,0 0 0,0 0-1,1 0 1,-1 0-1,0 0 1,0 0 0,0 0-1,0 0 1,0 0 0,0 0-1,0 0 1,0 0 0,0 0-1,0 0 1,1 0 0,-1 0-1,0 0 1,0 0-1,0 0 1,0 0 0,0 0-1,0 0 1,0 0 0,0 0-1,0-1 1,0 1 0,2 19-65,0 28 159,-3-27-218,1-7 95,0-1-1,2 13 0,-2-21 84,1-1 0,-1 0 0,1 0 0,0 0-1,0 0 1,0 0 0,0 0 0,1 0 0,-1 0 0,1 0 0,0-1-1,4 5 1,-5-6 17,0 0 0,0 0 0,1 0 0,-1-1 0,0 1-1,1-1 1,-1 1 0,1-1 0,-1 1 0,0-1 0,1 0-1,-1 0 1,1 0 0,-1 0 0,1 0 0,-1 0 0,2 0-1,25-6 298,51-28 199,-49 20-400,144-63 122,-112 53-458,-96 66-266,7-20 326,19-15 105,-1 0 0,1 0 0,-13 16 0,13-13-28,1 0 1,-10 20 0,15-26 77,0 0-1,1 0 0,-1 0 1,1 0-1,0 1 1,0-1-1,1 0 1,-1 1-1,1-1 0,0 0 1,0 6-1,0-9 2,0-1 0,0 1 0,0-1 0,1 1 0,-1-1 0,0 1 1,0 0-1,0-1 0,0 1 0,0-1 0,1 0 0,-1 1 0,0-1 0,1 1 0,-1-1 0,0 1 0,1-1 0,-1 0 0,0 1 0,1-1 0,-1 0 0,0 1 0,1-1 0,-1 0 0,1 1 0,-1-1 0,1 0 0,-1 0 0,1 0 0,0 1 0,0-1 13,0 0-1,1 0 1,-1-1-1,0 1 0,1 0 1,-1 0-1,0-1 1,0 1-1,0-1 0,1 1 1,-1-1-1,1 0 1,4-3 81,1-1 0,-1 0 0,5-5 0,5-5 5,-2 0 1,0-1 0,0-1-1,-2 0 1,15-28-1,-25 43-149,0-2-41,1 0 0,-1 0-1,0-1 1,0 1 0,-1-1 0,1 1-1,-1-1 1,0 0 0,1-7 0,-7 21-936,4-7 955,-1 1 1,1-1 0,0 1 0,0-1 0,0 1-1,-1 3 1,2-1 37,0 0 0,0-1 0,0 1 0,1 0 1,0-1-1,0 1 0,0-1 0,0 1 0,1-1 0,-1 0 0,1 1 0,0-1 0,1 0 0,-1 0 0,1-1 0,4 6 0,-5-7 64,0 1 0,0-1-1,0 0 1,0 0 0,0 0-1,1 0 1,-1 0 0,1-1 0,-1 1-1,1-1 1,0 1 0,0-1-1,0 0 1,0 0 0,-1-1-1,1 1 1,0 0 0,0-1-1,0 0 1,0 0 0,1 0-1,-1 0 1,0 0 0,5-2 0,-6 1-21,0 0 0,0 0 0,0 0 1,0 0-1,0 0 0,-1-1 0,1 1 1,0-1-1,-1 0 0,0 1 0,2-3 1,14-21 333,-16 22-360,15-27 93,-12 21-264,1 0 0,0 0 0,0 0 0,14-15 0,-19 24 149,0 0 0,1 0 1,-1 0-1,0 0 0,0 1 0,0-1 1,1 0-1,-1 0 0,0 0 0,0 0 1,0 0-1,0 1 0,1-1 0,-1 0 1,0 0-1,0 0 0,0 1 0,0-1 1,0 0-1,0 0 0,1 0 0,-1 1 1,0-1-1,0 0 0,0 0 0,0 1 1,0-1-1,0 0 0,0 0 0,0 1 1,0-1-1,0 0 0,0 0 0,0 1 1,1 9-195,-1 124 790,0-133-229,0-11 373,2 5-719,-1 0 1,1 1-1,0-1 0,0 1 1,1-1-1,-1 1 0,1 0 1,0 0-1,3-4 0,2 0-2,-1 1 1,1-1-1,10-7 0,-14 12-94,1-1-1,0 1 0,0 0 1,0 0-1,0 0 0,1 0 1,-1 1-1,1 0 0,-1 0 1,12-1-1,-16 3 83,0 0-1,1 0 1,-1 1 0,0-1-1,0 0 1,0 1 0,-1-1-1,1 1 1,0-1 0,0 1-1,0 0 1,0-1 0,0 1-1,-1 0 1,1-1 0,0 1-1,0 0 1,-1 0 0,1 0-1,-1 0 1,1 0 0,0 1-1,11 28-205,-8-18 172,-3-8 104,1 0 1,0-1-1,0 1 0,0-1 1,1 1-1,-1-1 1,1 0-1,0 0 0,0 0 1,0 0-1,0 0 0,0-1 1,4 3-1,-5-4-32,-1-1-1,1 1 1,0 0-1,-1-1 1,1 1-1,0-1 1,0 0 0,-1 1-1,1-1 1,0 0-1,0 0 1,0 0-1,-1 0 1,1-1-1,0 1 1,0 0-1,-1-1 1,1 1-1,0-1 1,-1 0 0,1 1-1,0-1 1,-1 0-1,1 0 1,-1 0-1,1 0 1,-1 0-1,0 0 1,1-1-1,-1 1 1,2-3 0,17-19 305,-7 10-333,-2-1 0,20-28 0,-27 36 15,0 0 1,1 1-1,9-11 1,4-3-136,-17 19 101,-1-1 0,0 1 1,0 0-1,1-1 0,-1 1 1,0 0-1,1-1 0,-1 1 1,0 0-1,1 0 0,-1 0 1,0-1-1,1 1 0,-1 0 1,0 0-1,1 0 0,-1 0 1,1-1-1,-1 1 0,0 0 1,1 0-1,-1 0 0,1 0 1,-1 0-1,0 0 0,1 0 1,0 1-1,0-1-6,0 0-1,0 1 1,-1-1-1,1 1 1,0 0-1,0-1 1,-1 1 0,1 0-1,0-1 1,-1 1-1,1 0 1,0 0 0,15 32-275,-13-25 242,1 3 74,0 1 0,-1 0 0,0 0 0,-1 1 0,0-1 0,-1 0 0,-1 19 0,-5 11 612,3-32-471,2-10-151,0 1 1,0-1 0,0 0-1,0 1 1,0-1-1,0 0 1,0 1 0,0-1-1,0 0 1,0 1 0,0-1-1,0 0 1,0 1-1,0-1 1,0 0 0,-1 1-1,1-1 1,0 0-1,0 1 1,0-1 0,-1 0-1,1 0 1,0 1-1,0-1 1,-1 0 0,1 0-1,0 1 1,0-1-1,-1 0 1,1 0 0,0 0-1,-1 0 1,1 0-1,0 1 1,-1-1 0,1 0-1,0 0 1,-1 0-1,1 0 1,-1 0 0,1 0-1,0 0 1,-1 0-1,1 0 1,0 0 0,-1 0-1,1 0 1,0-1 0,-1 1-1,1 0 1,0 0-1,-1 0 1,1 0 0,0 0-1,0-1 1,-1 1-1,1 0 1,0 0 0,-1-1-1,1 1 1,0 0-1,0 0 1,0-1 0,-1 1-1,1 0 1,0-1-1,0 1 1,-16-23 243,-24-36-433,39 54 169,2 7-680,0-1 684,0 0 1,0 1-1,0-1 0,0 0 1,0 0-1,0 1 0,0-1 1,1 0-1,-1 0 0,0 0 1,1 0-1,1 0 0,8 7-31,-8-4 10,2 0 1,-1 0-1,0-1 0,8 5 1,-10-7 65,-1 0 1,1 0 0,0 0-1,0-1 1,0 1-1,0-1 1,0 1 0,0-1-1,0 0 1,0 1 0,0-1-1,0 0 1,0-1 0,0 1-1,3-1 1,-1 1 9,-1-1 0,1 0 1,-1 0-1,1 0 0,-1 0 0,0-1 0,0 1 1,1-1-1,-1 0 0,0 0 0,0 0 1,-1 0-1,5-5 0,9-11-23,0-1-1,-2 0 1,0-1-1,12-24 0,-21 36-34,-3 8-177,-3 14-290,0 1 473,-2 11-1,2-21 6,1-1 0,-1 1 0,1 0 0,0-1 0,0 8 0,3 12-36,-3-20 54,0 0-1,0 0 1,1 0 0,-1 0-1,4 8 1,-3-11 67,0 0-67,0-1 0,0 1-1,0-1 1,0 1 0,0-1-1,0 0 1,0 0 0,0 0-1,0 1 1,0-1 0,0 0-1,0 0 1,0 0 0,1-1-1,-1 1 1,0 0 0,0 0-1,0 0 1,1-1 0,15-8 257,3-5-112,-1-1-1,-1-1 0,0 0 0,16-19 0,-15 10-121,0 0 1,-2-2-1,-2 0 1,17-37-1,42-124-33,-55 137-90,-6 17 29,-3 9 36,-2 0 0,0 0-1,6-35 1,-13 54-141,-1 6 129,0-1 0,1 1 0,-1-1 0,0 1-1,0-1 1,0 1 0,0-1 0,0 1 0,0-1-1,0 1 1,0-1 0,0 1 0,0-1 0,0 1-1,0-1 1,0 1 0,0-1 0,-1 1 0,1-1-1,-9 11-338,2 3 323,0 1 0,1 0-1,0 0 1,-5 20-1,5-15 33,-22 84-79,-16 118 0,43-215 79,-8 37 100,-6 53 39,13-85-126,2 1 0,0-1 0,0 1 0,1 0 0,0-1 0,4 12 0,-5-21 22,0 0 0,1 0 0,-1 0 0,1-1-1,0 1 1,-1 0 0,1 0 0,0-1-1,0 1 1,0 0 0,0-1 0,1 0-1,-1 1 1,0-1 0,1 1 0,1 0-1,-1-1 21,-1-1 0,0 1 0,1-1 0,-1 0-1,0 1 1,1-1 0,-1 0 0,0 0 0,1 0-1,-1 0 1,1-1 0,-1 1 0,0 0 0,1 0 0,-1-1-1,0 1 1,1-1 0,-1 1 0,0-1 0,2-1-1,10-6 39,-2-1 0,0 0 0,0 0 0,0-1 0,-1 0 0,-1-1 0,15-21 0,-22 29-140,0 0 0,1 0-1,-1 0 1,1 0-1,-1 1 1,1-1-1,0 1 1,4-3-1,-7 5 48,1 0-1,-1 0 0,0 1 0,1-1 1,-1 0-1,0 0 0,1 1 0,-1-1 1,0 0-1,0 0 0,1 1 0,-1-1 1,0 0-1,0 1 0,1-1 1,-1 0-1,0 1 0,0-1 0,0 1 1,0-1-1,0 0 0,0 1 0,1-1 1,-1 1-1,1 11 24,-1-10-39,2 17 13,-2 26 0,-1-17 69,1-26-44,0 0 0,0-1 0,0 1 0,0 0-1,0-1 1,1 1 0,-1-1 0,0 1 0,1 0 0,0-1 0,-1 1 0,1-1-1,0 1 1,0-1 0,0 1 0,0-1 0,0 0 0,0 1 0,0-1 0,0 0-1,0 0 1,2 1 0,-1-1 11,-1-1 0,0 1 1,0-1-1,1 1 0,-1-1 0,0 0 0,1 0 0,-1 0 0,0 0 1,1 0-1,-1 0 0,0 0 0,1 0 0,-1-1 0,0 1 0,0 0 1,1-1-1,-1 1 0,0-1 0,0 1 0,0-1 0,1 0 0,-1 1 1,0-1-1,0 0 0,0 0 0,1-1 0,83-83 209,-36 38-335,-50 56-459,0-2 516,0 0 0,0 0 0,1 0 0,0 0 0,1 7 0,0-12 64,-1-1 0,0 0 0,1 1 0,-1-1 0,1 0 0,-1 0 0,1 0 0,0 1 0,-1-1 0,1 0 0,0 0 0,0 0 0,0 0 0,0 0 0,0 0 0,0 0 0,0-1 0,0 1 0,0 0 0,0-1 0,0 1 0,1 0 0,-1-1 0,0 1 0,0-1 0,1 0 0,-1 1 0,0-1 0,1 0 0,-1 0 0,0 0 0,1 0 0,-1 0 0,0 0 0,1 0 0,1-1 0,3 0 48,0-1 1,1 1-1,-1-1 1,-1 0-1,1 0 0,6-4 1,-10 5-41,1-1 0,-1 1 0,1-1 0,-1 0 0,0 1 0,0-1 0,0 0 0,0 0 0,0-1 0,-1 1 0,1 0 0,-1-1 0,1 1 0,1-5 0,-3 6-21,1 1 0,-1-1 0,0 0 0,0 1 0,0-1 0,0 1 0,0-1 0,0 0 1,0 1-1,0-1 0,0 1 0,0-1 0,0 0 0,-1 1 0,1-1 0,0 1 0,0-1 0,-1 0 0,1 1 0,0-1 0,0 1 0,-1-1 0,1 1 0,-1-1 0,0 1 0,0-2-9,-1 1-1,1 0 0,-1 0 0,0 0 0,1 0 1,-1 0-1,0 0 0,-2 0 0,-2-1-44,1 1 0,-1 0 0,0 0 0,-9-1 0,-44 8 116,111-31-198,-50 24 127,91-33-11,-78 30-21,-1 0 0,1 1 1,0 1-1,24-1 1,-37 3 18,0 0 0,0 0 1,0 0-1,0 0 0,0 1 1,0-1-1,0 1 0,0-1 1,0 1-1,0 0 0,0-1 0,-1 1 1,1 0-1,0 0 0,0 1 1,-1-1-1,1 0 0,-1 0 1,1 1-1,-1-1 0,0 1 0,1 0 1,-1-1-1,0 1 0,2 3 1,-2-2 22,0 0 1,-1 0 0,1 0 0,0 0 0,-1 0-1,0 0 1,0 0 0,0 1 0,0-1-1,0 0 1,0 0 0,-1 0 0,0 0-1,0 0 1,1 0 0,-3 4 0,-3 5 24,5-10 13,-1 0 1,1 0 0,0 0 0,0 0 0,1 1 0,-1-1 0,0 0 0,0 4 0,1-6-33,0 0 0,0 0 1,0 1-1,1-1 0,-1 0 0,0 0 0,0 0 0,0 0 0,0 0 0,0 0 1,0 0-1,0 0 0,0 1 0,1-1 0,-1 0 0,0 0 0,0 0 1,0 0-1,0 0 0,0 0 0,0 0 0,1 0 0,-1 0 0,0 0 1,0 0-1,0 0 0,0 0 0,0 0 0,1 0 0,-1 0 0,0 0 0,0 0 1,0 0-1,0 0 0,0 0 0,0 0 0,1 0 0,-1 0 0,0 0 1,0-1-1,11-3 171,11-9-42,-9 1-176,5-4 25,0 1 0,1 1 0,21-13 0,-39 26-8,-1 1-1,1 0 1,0 0 0,-1-1 0,1 1-1,0 0 1,-1 0 0,1 0 0,0-1 0,-1 1-1,1 0 1,0 0 0,0 0 0,-1 0 0,1 0-1,0 1 1,-1-1 0,1 0 0,0 0 0,-1 0-1,1 1 1,0-1 0,0 1 0,1 0-1,-1 0 0,0 0 1,0 0-1,0 0 0,0 1 1,0-1-1,0 0 0,0 1 1,0-1-1,1 2 0,1 5 18,0 0-1,-1 0 1,3 10-1,-4-13 24,5 19 79,-3-17-71,-1 0 1,-1 1-1,1-1 0,0 16 1,1-5 298,-2-5-1616,-4-13-927,-4-4-1562,-2-5 686,-1-3 1029</inkml:trace>
</inkml:ink>
</file>

<file path=ppt/ink/ink3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0:58:41.0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18 3552,'5'-15'1632,"2"12"-1440,-3 3 544,3 3-448,2-3 32,-2 3-192,0 1 128,6 4-160,-5-5 96,-1 4-96,-3-7 224,0 3-192</inkml:trace>
</inkml:ink>
</file>

<file path=ppt/ink/ink3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0:58:41.3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31 144 2656,'-26'-4'837,"22"4"-426,3 1-154,6 2 361,9-4-60,0-1 0,-1 0 0,17-5 0,-5 2-49,16-4-133,-1-1 0,0-3 0,56-25 0,28-10 98,-117 45-551,-6 2-2,0 0 1,1 1 0,-1-1 0,0 1-1,1-1 1,-1 1 0,0-1 0,1 1-1,-1 0 1,1 0 0,-1 0 0,0-1-1,1 1 1,-1 1 0,1-1 0,-1 0-1,1 0 1,-1 0 0,3 2 0,0 4-962</inkml:trace>
</inkml:ink>
</file>

<file path=ppt/ink/ink3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0:58:41.6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12 3136,'-16'-12'1440,"20"17"-1248,5-3-288,-6-2-1216,1 5 736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0:16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95 4064,'-7'-3'1030,"6"3"-928,1 0 1,0 0-1,0 0 0,-1 0 1,1 0-1,0 0 0,0 0 1,-1 0-1,1 0 0,0 0 0,0-1 1,-1 1-1,1 0 0,0 0 1,0 0-1,0 0 0,-1 0 1,1-1-1,0 1 0,0 0 0,0 0 1,0-1-1,-1 1 0,1 0 1,0 0-1,0 0 0,0-1 1,0 1-1,0 0 0,0 0 0,0-1 1,0 1-1,0 0 0,0 0 1,0-1-1,0 1 0,0 0 1,0-1-1,0 1 0,0 0 0,0 0 1,0-1-1,-4-10 2737,4 11-2817,0 0 1,0-1 0,0 1-1,-1 0 1,1 0-1,0-1 1,0 1 0,0 0-1,0 0 1,0-1 0,0 1-1,0 0 1,-1-1-1,1 1 1,0 0 0,0-1-1,0 1 1,0 0-1,0 0 1,0-1 0,1 1-1,-1 0 1,0-1-1,0 1 1,0 0 0,0 0-1,0-1 1,0 1 0,0 0-1,1-1 1,-1 1-1,0 0 1,0 0 0,0 0-1,1-1 1,-1 1-1,0 0 1,0 0 0,0 0-1,1-1 1,-1 1 0,0 0-1,1 0 1,-1 0-1,0 0 1,0 0 0,1 0-1,-1-1 1,0 1-1,1 0 1,-1 0 0,1 0-1,15-6 262,0 0-1,20-3 1,-25 6-196,16-3 72,0 2-1,0 1 1,32 1 0,-7-1 76,11 2-167,-37 2 168,38-5 1,-60 3-116,1 0 0,-1 0 0,0 0 0,0-1 0,4-1 0,-1 0-119,-6 1-1069</inkml:trace>
</inkml:ink>
</file>

<file path=ppt/ink/ink3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0:58:42.0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 2400,'0'0'36,"0"0"1,0-1-1,0 1 1,0 0-1,-1 0 1,1 0-1,0 0 0,0-1 1,0 1-1,0 0 1,0 0-1,0 0 1,0 0-1,0-1 1,0 1-1,0 0 0,0 0 1,0 0-1,0 0 1,0-1-1,0 1 1,0 0-1,0 0 1,0 0-1,0 0 0,0-1 1,0 1-1,1 0 1,-1 0-1,0 0 1,0 0-1,0 0 1,0-1-1,0 1 0,0 0 1,0 0-1,1 0 1,-1 0-1,0 0 1,0 0-1,0 0 1,0 0-1,1-1 0,-1 1 1,0 0-1,0 0 1,0 0-1,0 0 1,0 0-1,1 0 1,-1 0-1,16-1 517,20 5 71,9 9 378,85 35 0,-119-43-921,22 8 620,60 15 1,-63-21-318</inkml:trace>
</inkml:ink>
</file>

<file path=ppt/ink/ink3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0:58:44.0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1 626 1664,'5'0'4676,"20"-8"-2894,-16 2-1501,-1-1 0,0 0-1,0 0 1,-1 0 0,0-1-1,0 0 1,9-15-1,-1-2-69,17-37 0,54-170 309,-83 223-528,29-112 435,-29 111-402,8-28 169,-10 34-217,0 1 1,-1-1-1,0 1 1,1 0-1,-1-1 0,-1 1 1,1-1-1,-1-5 1,1 8-4,-1 1 0,1-1 0,0 1 1,0-1-1,0 1 0,0-1 0,0 1 0,0 0 1,-1-1-1,1 1 0,0-1 0,0 1 0,-1 0 1,1-1-1,0 1 0,-1 0 0,1-1 1,0 1-1,-1 0 0,1-1 0,0 1 0,-1 0 1,1 0-1,-1 0 0,1-1 0,0 1 0,-1 0 1,1 0-1,-1 0 0,1 0 0,-1 0 1,0 0-9,0 0 1,0 0 0,0 1 0,0-1-1,0 1 1,0-1 0,1 1 0,-1-1-1,0 1 1,0 0 0,1-1 0,-1 1 0,-1 1-1,-1 2-41,0 0-1,0 0 1,0 0-1,1 0 0,-3 6 1,-1 7 22,1 1 0,0 1 0,-2 23 0,-2 58 364,9-95-277,-1 39 238,3 0 0,1-1 0,13 66 0,-14-95-108,8 23-1,-8-33-39,-1 0-1,1 0 1,0 0-1,1 0 1,-1 0-1,0 0 1,1 0 0,0-1-1,4 4 1,-6-6-56,0 0 0,0 0 1,0-1-1,0 1 0,0 0 0,1-1 1,-1 1-1,0-1 0,0 1 1,1-1-1,-1 0 0,0 0 1,0 1-1,1-1 0,-1 0 1,0 0-1,1 0 0,-1 0 1,0-1-1,2 1 0,26-11 782,-18 7-724,10-5-66,1 0-1,-1-1 0,0-1 1,-1-1-1,0-1 0,-1-1 1,17-16-1,-34 29-701,-5 8 446,-6 8 69,8-14 129,-4 6-4,-1 0-1,1 0 1,1 0-1,-1 1 1,-3 8-1,8-14 13,-1-1-1,0 1 1,1-1-1,0 1 0,-1 0 1,1-1-1,0 1 0,0-1 1,0 1-1,0 0 1,0-1-1,0 1 0,0-1 1,0 1-1,1 0 0,-1-1 1,0 1-1,1-1 1,0 1-1,-1-1 0,1 1 1,0-1-1,0 0 0,0 1 1,0-1-1,0 0 1,0 0-1,0 1 0,0-1 1,0 0-1,1 0 0,-1 0 1,0-1-1,1 1 0,2 1 1,-2-1 52,1 0 1,-1 0-1,0-1 1,1 1-1,-1-1 1,1 0-1,-1 0 1,1 0-1,-1 0 1,1 0-1,-1 0 1,1-1-1,-1 1 1,1-1-1,-1 0 1,0 1-1,1-1 1,-1 0-1,0-1 0,0 1 1,0 0-1,4-3 1,-4 2-29,0 0 1,1 1-1,-1-1 1,0-1-1,0 1 0,0 0 1,0 0-1,0-1 1,-1 1-1,1-1 0,-1 0 1,1 1-1,-1-1 1,0 0-1,0 0 0,0 0 1,-1 0-1,1-5 0,0 7-43,-1-1 0,0 1 0,0 0-1,-1 0 1,1 0 0,0 0-1,0 0 1,0 0 0,-1 0-1,1 0 1,0 0 0,-1 0-1,1 0 1,-1 0 0,0 0-1,1 0 1,-1 0 0,0 0-1,1 1 1,-1-1 0,0 0-1,0 0 1,0 1 0,1-1-1,-1 1 1,-2-2 0,0 1-67,0 0 0,0 0 0,-1 1 0,1-1 0,0 1 1,0 0-1,-5 0 0,134-14 353,-33 0-298,-91 14 82,1-1 0,-1 0-1,0 0 1,1 0 0,-1 0 0,0 0 0,0 0 0,4-3 0,-5 3-164,0 1 0,-1-1 0,1 1 0,0-1 0,-1 0 0,1 1 0,0-1 0,-1 0 0,1 1 0,-1-1 0,1 0 0,-1 0 0,1 1 0,-1-1 0,0 0 0,1 0 0,-1 0 0,0 0 0,0 0 0,1 1 0,-1-1 0,0 0 0,0 0 0,0-1 0,-14-35-7385,13 22 5382</inkml:trace>
</inkml:ink>
</file>

<file path=ppt/ink/ink3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0:58:44.4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22 2720,'-4'-4'335,"-1"0"189,1 0 2899,21 1-1748,119-2-139,-83 5-1250,69-1 687,-79 0-701</inkml:trace>
</inkml:ink>
</file>

<file path=ppt/ink/ink3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0:58:48.2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181 460 1888,'-1'-1'246,"1"0"-1,-1 0 1,1 0-1,-1 1 1,1-1 0,-1 0-1,0 1 1,1-1-1,-1 1 1,0-1 0,1 1-1,-1-1 1,0 1 0,0-1-1,0 1 1,1 0-1,-1-1 1,0 1 0,0 0-1,0 0 1,0-1-1,-1 1 1,-1-1-167,1 1 0,-1-1 0,0 1 0,0 0 0,0 0 0,-5 0 0,-3 2-17,6-1-71,1 0 0,-1 0-1,0 1 1,1-1 0,-1 1 0,1 0 0,0 0-1,-8 5 1,12-7 10,-7 5-13,0-1-1,1 1 1,-1 1 0,1-1-1,0 1 1,1 0 0,0 1-1,0-1 1,-7 12-1,7-9 42,4-8-23,1 0 0,-1 0 0,0 0 0,0 0 0,1 0 0,-1 0 0,1 0 0,-1 0-1,1 0 1,0 0 0,-1 1 0,1-1 0,0 0 0,0 0 0,0 0 0,0 1 0,0-1 0,0 0 0,0 0 0,0 1 0,0-1 0,0 0 0,1 0 0,-1 0 0,0 0-1,1 1 1,-1-1 0,1 0 0,0 0 0,-1 0 0,2 1 0,1 1 107,1 1 1,0-1-1,0 0 0,0 0 0,1 0 0,-1-1 1,0 1-1,1-1 0,0 0 0,0-1 1,-1 1-1,1-1 0,10 2 0,-9-2 115,1-1 1,0 1-1,0-1 0,-1 0 0,1-1 0,0 1 0,0-1 0,0-1 1,12-3-1,-16 3-161,0 0 1,0 1 0,-1-1 0,1-1 0,0 1 0,-1 0 0,1-1-1,-1 1 1,0-1 0,0 0 0,0 0 0,0 1 0,0-1 0,-1-1-1,1 1 1,-1 0 0,0 0 0,0 0 0,0-1 0,0-3-1,0 4-67,-1 1 0,1-1 0,-1 0-1,0 0 1,0 0 0,0 1 0,0-1-1,0 0 1,-1 0 0,1 1 0,-1-1-1,0 0 1,0 0 0,0 1 0,0-1-1,0 1 1,0-1 0,-1 1 0,1 0 0,-1-1-1,0 1 1,0 0 0,0 0 0,-3-3-1,4 5-40,1-1 0,-1 1-1,1-1 1,-1 1 0,1 0 0,-1-1-1,0 1 1,1 0 0,-1 0-1,1-1 1,-1 1 0,0 0 0,1 0-1,-1 0 1,0 0 0,1 0-1,-1 0 1,0 0 0,1 0 0,-1 0-1,0 0 1,1 0 0,-1 1-1,0-1 1,1 0 0,-2 1 0,1-1 6,1 1 0,-1 0 0,0 0 0,0 0 0,1 0 0,-1 0 0,0 0 0,1 0 0,-1 0 0,1 0 0,0 0 0,-1 0 0,0 2 0,0 3-23,0 0 0,1 0 1,-1 0-1,2 11 0,-2 137 65,0-112 125,-13 121 28,11-140 120,-2 0 1,-1-1-1,-1 1 1,-19 41-1,25-62-179,0 1 0,0-1 0,-1 0 0,1 0 0,-1 0 0,1-1 0,-1 1 0,0 0 0,1 0 0,-1-1 0,0 1 0,0-1 0,0 0 0,-5 3 0,7-4-81,0 0 0,-1 0 0,1 0 1,-1 0-1,1 0 0,0 0 0,-1 0 0,1 0 1,-1 0-1,1-1 0,0 1 0,-1 0 0,1 0 0,0 0 1,-1 0-1,1 0 0,0-1 0,-1 1 0,1 0 1,0 0-1,-1-1 0,1 1 0,0 0 0,0 0 1,-1-1-1,1 1 0,0 0 0,0-1 0,0 1 0,-1 0 1,1-1-1,0 1 0,0 0 0,0-2 0,-3-13 255,4 6-244,-1 0 0,1 0 0,1 0 0,0 0 0,0 0 0,1 0 0,4-10 0,32-55-225,-32 63 199,14-24-54,52-61 0,35-23-42,-39 44 83,-46 47 229,31-49 0,-51 69-301,1 0 0,-1 0 0,-1 0 0,3-10 0,-1 21-29,0 1 1,0-1-1,0 1 0,7 8 0,-8-5 76,0 0-1,-1 1 1,1-1-1,-1 0 1,-1 1-1,2 9 1,3 15 22,-2-15 70,-4-13-42,1 0 1,0 0-1,0 1 1,0-1 0,1 0-1,0 0 1,-1 0-1,1 0 1,4 5 0,-5-8-8,0 0 1,0 0 0,1 0 0,-1 0-1,1-1 1,-1 1 0,1 0 0,-1-1 0,1 1-1,-1-1 1,1 1 0,-1-1 0,1 0 0,0 1-1,-1-1 1,1 0 0,0 0 0,-1 0 0,3-1-1,35-8 339,-32 7-300,31-11 183,0-3 0,-1-1 0,46-29 0,-78 44-238,6-5-98,0-1-1,14-11 0,-48 59-247,20-36 325,1 0 0,0-1 1,-1 1-1,2 0 0,-1 0 0,0 1 0,1-1 1,-1 0-1,1 0 0,0 1 0,1-1 1,-1 6-1,1-8 55,0 0 0,1 0 1,-1 0-1,1 0 0,-1 0 0,1 0 0,0 0 1,-1 0-1,1 0 0,0 0 0,0 0 1,1 0-1,-1-1 0,0 1 0,1 0 1,-1-1-1,1 1 0,-1-1 0,1 0 1,-1 1-1,1-1 0,0 0 0,0 0 1,0 0-1,0 0 0,0-1 0,3 2 1,-3-1 11,0-1 0,0 1 1,0-1-1,1 0 1,-1 0-1,0 0 0,0 0 1,0 0-1,1 0 1,-1 0-1,0-1 0,0 1 1,0-1-1,0 1 1,0-1-1,0 0 0,0 0 1,0 0-1,0 0 1,0 0-1,0-1 0,-1 1 1,1-1-1,0 1 1,1-2-1,-1 0-13,0 1 0,-1 0 0,1-1 0,0 1 0,-1-1 0,1 1 0,-1-1 0,0 0 0,0 0 0,0 1-1,0-1 1,-1 0 0,1 0 0,-1 0 0,1 0 0,-1 0 0,0 0 0,-1-6 0,1 7-42,-1-1-1,1 1 1,-1-1 0,1 1 0,-1-1-1,0 1 1,0 0 0,0-1-1,0 1 1,-1 0 0,1 0-1,0 0 1,-1 0 0,0 0-1,1 0 1,-1 0 0,0 0-1,0 1 1,0-1 0,0 1-1,0-1 1,-1 1 0,1 0 0,0 0-1,-1 0 1,1 0 0,0 0-1,-1 1 1,1-1 0,-1 1-1,1-1 1,-1 1 0,1 0-1,-1 0 1,0 0 0,1 1-1,-1-1 1,-3 1 0,0 0-5,-4-1-347,10 1 206,5 1 117,6-1 88,0 0 0,1-1 0,-1 1-1,0-2 1,1 0 0,21-5 0,-15 2 38,0-2 0,-1 0 0,26-12-1,10-15-214,-53 33 131,1-1-1,-1 1 1,0 0 0,1 0-1,-1 0 1,0-1-1,0 1 1,1 0 0,-1 0-1,0 0 1,1 0-1,-1 0 1,0 0 0,1 0-1,-1 0 1,0 0-1,1 0 1,-1 0 0,0 0-1,1 0 1,-1 0-1,0 0 1,1 0 0,-1 0-1,0 0 1,1 0-1,-1 0 1,0 1 0,1-1-1,-1 0 1,0 0-1,0 0 1,1 0 0,-1 1-1,0-1 1,0 0-1,1 0 1,-1 1 0,0-1-1,0 0 1,0 1-1,1-1 1,-1 0 0,0 0-1,0 1 1,0-1-1,0 0 1,0 1 0,0-1-1,0 0 1,0 1-1,0-1 1,0 1 0,1 22-53,-1-18 15,0 23 64,-1-3-26,2-1-1,4 34 0,-5-57 20,0 0 0,0 1 0,1-1 0,-1 0 0,0 0 0,1 0 0,-1 0 0,0 0 0,1 0 1,0 0-1,-1 0 0,1 0 0,-1 0 0,1 0 0,0 0 0,0 0 0,0 0 0,1 1 0,-2-2 17,1 0 0,0 0-1,0 0 1,-1 1 0,1-1 0,0 0 0,0 0-1,-1 0 1,1 0 0,0 0 0,0 0 0,0-1 0,-1 1-1,1 0 1,0 0 0,-1 0 0,1-1 0,0 1-1,0 0 1,0-2 0,6-2 173,-1-1-1,-1 0 1,1 0-1,7-10 1,-7 9-274,44-59-17,-18 21-115,-31 44 182,-1 0-1,0-1 1,0 1-1,1-1 1,-1 1-1,0 0 1,1-1-1,-1 1 1,0 0-1,1 0 0,-1-1 1,0 1-1,1 0 1,-1 0-1,1-1 1,-1 1-1,1 0 1,-1 0-1,0 0 1,1 0-1,0 0 0,-1 0 8,1 0-1,-1 0 0,0 0 1,1 0-1,-1 1 0,0-1 0,0 0 1,1 0-1,-1 1 0,0-1 1,0 0-1,1 0 0,-1 1 0,0-1 1,0 0-1,0 1 0,0-1 1,0 0-1,1 1 0,-1-1 0,0 1 1,2 24-179,-2-20 162,1 1 42,0 1-1,1-1 0,-1 0 1,1 0-1,1 0 1,-1 0-1,1 0 0,0 0 1,6 8-1,-7-13 17,-1-1-1,0 1 0,0 0 1,0 0-1,0-1 0,1 1 1,-1-1-1,0 0 1,1 1-1,-1-1 0,0 0 1,1 0-1,-1 1 1,0-1-1,1 0 0,-1 0 1,1-1-1,-1 1 0,0 0 1,1 0-1,-1-1 1,0 1-1,2-2 0,30-12 228,32-28 82,5-3-611,-68 44 244,0 0 0,0 0 0,0 0 0,0 0 0,0 1 0,0-1 0,0 1 0,1-1 0,-1 1 0,0 0 0,0-1 1,1 1-1,1 1 0,-2-1 27,-1 0 0,0 1-1,-1-1 1,1 1 0,0-1 0,0 1 0,0-1 0,0 1 0,0 0 0,0 0 0,-1-1 0,1 1 0,0 0 0,-1 0 0,1 0 0,0 0 0,-1-1 0,1 1 0,-1 0 0,1 0 0,-1 0 0,0 0 0,0 0 0,1 0 0,-1 0 0,0 1 0,0-1-1,0 0 1,0 1 0,5 70-400,-5-71 699,12-6 298,-8 3-577,0 0-1,-1 0 0,1 0 0,-1 0 1,1 0-1,-1-1 0,0 1 0,0-1 0,0 0 1,0 0-1,2-4 0,-2 4-51,0-1 0,0 1 0,1-1-1,-1 1 1,1 0 0,0 0 0,7-4 0,-10 7 14,0 0 1,0 0 0,-1 0-1,1 0 1,0 0 0,-1 0-1,1 0 1,0 0-1,0 0 1,-1 0 0,1 1-1,0-1 1,-1 0 0,1 0-1,0 1 1,-1-1-1,1 0 1,0 1 0,-1-1-1,1 1 1,-1-1 0,1 1-1,-1-1 1,1 1-1,-1-1 1,1 1 0,-1 0-1,1-1 1,-1 1 0,0 0-1,1-1 1,-1 1-1,0 1 1,11 27-251,-10-27 252,2 11 7,-2-8 59,1 1 0,0-1 1,0 1-1,4 9 0,-5-14-33,-1 0 1,1-1-1,0 1 0,-1 0 0,1 0 0,0 0 0,0-1 0,0 1 0,-1 0 1,1-1-1,0 1 0,0 0 0,0-1 0,0 1 0,0-1 0,0 0 1,0 1-1,0-1 0,0 0 0,0 1 0,0-1 0,0 0 0,1 0 0,-1 0 1,0 0-1,0 0 0,0 0 0,0-1 0,0 1 0,1 0 0,29-11 42,-2 0 0,1-2 0,29-18-1,-25 14-90,-2-1 133,-10 6-231,25-10-1,-47 22 127,0 0 0,0 0 1,0 0-1,0 0 0,1 0 0,-1-1 0,0 1 0,0 0 1,0 0-1,1 0 0,-1 0 0,0 0 0,0 0 0,0 0 1,0 0-1,1 0 0,-1 0 0,0 0 0,0 0 1,0 0-1,1 0 0,-1 0 0,0 0 0,0 0 0,1 0 1,-1 0-1,0 0 0,0 0 0,0 0 0,0 0 0,1 0 1,-1 0-1,0 0 0,0 0 0,0 1 0,0-1 0,1 0 1,-1 0-1,0 0 0,0 0 0,0 0 0,0 1 0,-1 4 14,1-5-31,-83 87-443,82-86 463,1 0 1,-1 0-1,0 0 1,0 0-1,1-1 0,-1 1 1,1 0-1,-1 0 0,1 0 1,-1 0-1,1 1 0,-1-1 1,1 0-1,0 0 1,0 0-1,0 0 0,-1 0 1,1 0-1,0 0 0,0 1 1,1 1-1,-1-3 18,1 1 0,0 0-1,-1 0 1,1-1 0,0 1 0,0 0 0,0-1-1,-1 1 1,1-1 0,0 1 0,0-1-1,0 1 1,0-1 0,0 1 0,0-1-1,0 0 1,0 0 0,0 0 0,0 1 0,0-1-1,0 0 1,0 0 0,0 0 0,2-1-1,1 1 28,0-1-1,0 1 0,0-1 0,0 0 1,0-1-1,0 1 0,-1-1 0,1 1 1,0-1-1,-1 0 0,1 0 0,-1-1 1,6-5-1,-1 1 4,-1 0 1,0 0-1,0-1 1,7-11-1,-6 4-24,0 1 0,-1-1 0,0 0 0,8-29 0,-7 18-10,10-37-8,-2-1 1,-4 0-1,6-79 0,-18 135-32,1 7-27,-1-1-1,0 0 0,0 0 0,0 0 1,0 0-1,0 0 0,0 0 0,0 0 1,-1 0-1,0-2 0,1 4 41,0 0 1,0-1-1,0 1 0,0 0 0,0 0 1,0 0-1,-1-1 0,1 1 0,0 0 0,0 0 1,0 0-1,0 0 0,0-1 0,0 1 1,-1 0-1,1 0 0,0 0 0,0 0 1,0 0-1,0 0 0,-1-1 0,1 1 1,0 0-1,0 0 0,0 0 0,-1 0 1,1 0-1,0 0 0,0 0 0,-1 0 0,1 0 1,0 0-1,0 0 0,-1 0 0,-6 6-263,-5 15 17,5 0 190,1 1 0,0-1 0,2 1 0,0 1-1,0 28 1,3-15 51,2 0-1,9 60 0,7-11 355,-14-74-436,1-1 1,0 0 0,0 0-1,1-1 1,0 1 0,8 10-1,-11-17-240,-1-1-1,1 0 0,0 0 0,0 0 1,0 0-1,0 0 0,0-1 0,0 1 1,1-1-1,-1 1 0,6 1 0,7 2-1812</inkml:trace>
</inkml:ink>
</file>

<file path=ppt/ink/ink3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0:58:50.3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6 263 1472,'0'0'78,"0"1"1,-1-1 0,1 0-1,0 0 1,-1 0-1,1 1 1,0-1-1,0 0 1,-1 0-1,1 1 1,0-1-1,-1 0 1,1 1-1,0-1 1,0 0 0,0 1-1,0-1 1,-1 1-1,1-1 1,0 0-1,0 1 1,0-1-1,0 1 1,0-1-1,0 0 1,0 1-1,0-1 1,0 1-1,0-1 1,0 0 0,0 1-1,0-1 1,0 0-1,0 1 1,1-1-1,-1 1 1,0 3 2775,16-8 68,5-10-2133,19-19 0,-15 13-457,-11 8-182,0-1-1,-1-1 1,-1 0 0,0 0 0,-1-2 0,0 1 0,-1-1 0,9-21 0,-18 35-137,17-40-5,-18 42-25,0-1 0,0 0 0,0 0 0,1 0 0,-1 0 0,0 0-1,0 1 1,1-1 0,-1 0 0,1 0 0,-1 1 0,1-1 0,-1 0 0,1 1 0,-1-1-1,1 0 1,1 0 0,-1 1 8,0 0-1,0 0 1,0 1-1,-1-1 1,1 0-1,0 1 1,0-1-1,0 0 1,0 1-1,0-1 1,0 1-1,-1-1 1,1 1-1,0 0 1,0-1-1,1 2 1,1 1 1,0 1 1,-1-1 0,1 0-1,-1 1 1,1-1-1,-1 1 1,2 5-1,12 31-74,-12-30 64,2 7 46,0 1 1,-2 0-1,6 35 0,-9-41 104,0-1 0,-1 0 0,-1 1 0,1-1-1,-2 0 1,1 1 0,-6 16 0,6-26-89,0 0 1,1 1-1,-1-1 1,0 0-1,-1 0 1,1 0-1,0 0 1,-1 0-1,1 0 1,-1 0-1,1 0 1,-1-1-1,0 1 1,0-1-1,0 1 1,0-1-1,0 0 1,0 1-1,0-1 1,0 0-1,-1 0 1,1-1-1,0 1 1,-1 0-1,1-1 1,0 0-1,-1 1 0,1-1 1,-1 0-1,1 0 1,-1 0-1,-2-1 1,-8-1 93,0-1 0,1-1 0,0 0 0,-22-10 0,17 8-108,6 1-66,0 0 0,1-1-1,0 0 1,-13-10 0,23 16 36,0 0 0,-1 0 1,1-1-1,0 1 0,0 0 1,-1 0-1,1 0 1,0-1-1,0 1 0,-1 0 1,1 0-1,0 0 1,0-1-1,0 1 0,0 0 1,0-1-1,-1 1 1,1 0-1,0 0 0,0-1 1,0 1-1,0 0 0,0-1 1,0 1-1,0 0 1,0 0-1,0-1 0,0 1 1,0 0-1,0-1 1,8-5-99,15 2-77,2 6 134,0 1 0,-1 1 0,40 11 0,-23-4 50,-25-7-2357,22 9 0,-11-2-499</inkml:trace>
</inkml:ink>
</file>

<file path=ppt/ink/ink3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0:58:56.8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1 785 2976,'6'1'2254,"-4"-1"-2101,-1 0 1,1 0 0,0 0 0,-1 0-1,1 0 1,-1 0 0,1 0 0,-1-1-1,1 1 1,0-1 0,-1 1 0,1-1-1,-1 1 1,3-2 0,7-7 505,0 0 0,-1 0 0,14-16 1,-7 7-231,2-3-232,0 0 0,-2-2 0,-1 0 0,0 0 0,-2-2-1,-1 0 1,13-32 0,-9 9-99,-1-2 1,-3 1-1,7-53 0,-18 90-77,0 0-1,-1-1 1,-1 1-1,-1-17 0,0 23-26,0 1-1,0-1 0,0 0 0,-1 1 0,0-1 0,0 1 0,0 0 1,-1-1-1,0 1 0,-6-8 0,9 12-21,-1 0 0,1 1 0,-1-1 0,1 1 0,-1-1 0,0 1 0,1-1 0,-1 1 0,0-1 0,0 1 0,1 0 0,-1-1 1,0 1-1,0 0 0,0 0 0,0-1 0,1 1 0,-1 0 0,0 0 0,0 0 0,0 0 0,0 0 0,1 0 0,-1 0 0,0 1 0,0-1 0,0 0 0,1 0 0,-1 1 0,0-1 0,0 0 0,0 1 0,1-1 0,-1 1 1,0-1-1,1 1 0,-1-1 0,0 1 0,1-1 0,-2 2 0,0 1-21,-1-1 1,1 1-1,0 0 0,0 0 1,0 0-1,0 0 0,0 0 1,-1 5-1,-4 17 149,2 0 1,1 0-1,1 0 1,0 46-1,1-32 49,2 103 369,1-122-385,1-1 0,1 0 0,1 0 1,1 0-1,8 23 0,-11-38-12,0 0 0,0 1 1,0-1-1,1-1 0,-1 1 0,1 0 1,0-1-1,0 1 0,0-1 0,0 0 1,1 0-1,5 4 0,-7-6-56,0 0-1,0 0 1,0 0 0,0 0-1,0-1 1,0 1 0,0-1-1,0 1 1,1-1 0,-1 0-1,0 0 1,0 0 0,0 0-1,1 0 1,-1-1 0,0 1-1,0 0 1,0-1 0,0 0-1,0 1 1,0-1 0,0 0-1,0 0 1,0 0 0,0-1-1,0 1 1,2-3 0,3-2 22,0-1 0,-1 0 0,0-1 0,-1 1 1,0-1-1,7-14 0,-8 15-140,0-1 1,0 1-1,1 0 1,0 0-1,0 0 1,1 1-1,-1 0 1,2 0-1,10-9 1,-14 14 30,0-1 1,0 1-1,0-1 1,0 1-1,0 0 1,0 0-1,1 0 1,-1 0 0,0 1-1,1-1 1,-1 1-1,0 0 1,1 0-1,-1 0 1,0 1-1,1-1 1,-1 1-1,6 1 1,1 2-4,1 1 0,-2 0 0,1 0 0,11 9 0,-11-8-18,0-1 144,-10-5-92,0 0 1,0 0-1,0 0 1,0 0-1,0 0 0,0 0 1,0 0-1,0 0 1,0 0-1,0 0 0,0 0 1,0 0-1,0 0 0,0 0 1,0 0-1,0 0 1,0 0-1,0 0 0,0 0 1,0-1-1,0 1 1,0 0-1,0 0 0,0 0 1,0 0-1,0 0 0,0 0 1,0 0-1,0 0 1,0 0-1,0 0 0,0 0 1,0 0-1,0 0 1,0 0-1,0 0 0,0 0 1,0 0-1,0 0 1,0 0-1,0 0 0,0 0 1,1 0-1,-1-1 0,0 1 1,0 0-1,0 0 1,0 0-1,0 0 0,0 0 1,0 0-1,0 0 1,0 0-1,0 0 0,0 0 1,0 0-1,0 0 0,0 0 1,0 0-1,0 0 1,0 0-1,0 0 0,0 0 1,1 0-1,-1 0 1,0 1-1,-16-15 402,14 12-422,-1 1 1,1 0-1,-1-1 0,0 1 0,0 0 0,0 1 1,1-1-1,-1 0 0,0 1 0,0 0 0,0-1 1,0 1-1,0 0 0,0 1 0,0-1 0,0 0 1,0 1-1,0 0 0,0 0 0,1 0 1,-1 0-1,0 0 0,1 0 0,-1 1 0,0-1 1,1 1-1,-4 2 0,-1 2-12,1 0 1,-1 0-1,1 1 0,1 0 0,-1 0 1,1 0-1,0 0 0,-5 11 1,8-13 25,1-1 0,-1 1 0,1 0 0,0-1 1,0 1-1,1 0 0,-1 0 0,1-1 0,0 1 0,0 0 1,1 0-1,-1 0 0,1 0 0,2 7 0,-2-11 29,-1 0-1,1 0 0,-1 0 0,1 0 0,-1-1 0,1 1 1,0 0-1,0 0 0,-1-1 0,1 1 0,0-1 1,0 1-1,-1-1 0,1 1 0,0-1 0,0 1 0,0-1 1,0 0-1,0 1 0,0-1 0,0 0 0,0 0 0,0 0 1,0 1-1,0-1 0,0 0 0,0-1 0,0 1 0,0 0 1,0 0-1,0 0 0,0 0 0,0-1 0,0 1 0,-1-1 1,1 1-1,0 0 0,0-1 0,0 0 0,1 0 0,1-1 31,0 0-1,0 0 0,0-1 0,0 0 1,0 1-1,0-1 0,-1 0 1,1 0-1,-1 0 0,3-5 0,8-22-9,-1-1 0,9-35-1,-18 46-527,-4 18-45,1 16 313,0-4 200,1 1 1,0 0-1,0 0 1,1-1-1,1 1 0,0-1 1,0 0-1,1 0 1,1 0-1,-1 0 1,11 14-1,-14-22 38,1 0 0,0 0 1,0 0-1,0 0 0,1 0 0,-1-1 0,0 1 1,1-1-1,-1 0 0,0 1 0,1-1 0,0 0 0,-1-1 1,1 1-1,-1 0 0,1-1 0,0 1 0,0-1 1,-1 0-1,1 0 0,0 0 0,0 0 0,-1-1 0,1 1 1,0-1-1,4-1 0,2-1 48,-1 0 0,0-1 0,0 0-1,0 0 1,-1-1 0,14-10 0,-9 4-1,16-17-1,-17 16-53,4-5 20,-2 1 0,0-2 0,-1 0 0,-1 0 0,12-27 0,35-103 172,-44 107-235,4-7-88,-2-1 0,-2-1 0,8-62 0,-22 112 107,1-19-162,-1 19 149,0 0 0,0 0 0,0-1 0,-1 1 0,1 0 0,0-1 0,0 1 0,0 0 0,0-1 0,0 1-1,0 0 1,0 0 0,0-1 0,-1 1 0,1 0 0,0-1 0,0 1 0,0 0 0,-1 0 0,1 0 0,0-1 0,0 1 0,-1 0 0,1 0 0,0 0 0,0 0 0,-1-1 0,1 1 0,0 0 0,-1 0-1,1 0 1,0 0 0,-1 0 0,1 0 0,0 0 0,0 0 0,-1 0 0,1 0 0,0 0 0,-1 0 0,1 0 0,0 0 0,-1 0 0,1 0 0,0 0 0,-1 0 0,1 1 0,0-1 0,0 0 0,-1 0-1,1 0 1,0 0 0,0 1 0,-1-1 0,1 0 0,0 1 0,-4 2-41,1 0 0,0 1-1,0-1 1,0 1 0,0 0-1,1 0 1,-1 0 0,1 0 0,0 1-1,0-1 1,1 0 0,-1 1-1,0 5 1,-3 11-27,-4 31-1,6-17 159,2 63 0,12 35-95,-11-127 14,3 24 79,1 0 0,2-1-1,1 1 1,16 43-1,-21-68-7,1 0 0,0 0 0,0 0 0,0 0 0,1 0 0,0-1-1,-1 0 1,2 0 0,8 8 0,-12-11-23,1 1 0,0-1 0,0 0 1,0 0-1,0 1 0,0-1 0,0-1 0,1 1 0,-1 0 1,0 0-1,0-1 0,1 1 0,-1-1 0,0 0 0,1 0 1,-1 0-1,0 0 0,1 0 0,-1 0 0,0-1 0,0 1 1,1-1-1,-1 1 0,0-1 0,0 0 0,4-2 0,-1-1 13,1 0-1,-1-1 0,0 0 1,0 0-1,0 0 1,0-1-1,-1 0 0,0 0 1,0 0-1,5-13 0,-2 2-11,0-1 1,7-36-1,-7 25-11,-1-1 1,3-61 0,-10 76-199,1 15 156,0-1 0,0 1 1,0 0-1,0-1 1,0 1-1,0 0 0,0 0 1,0-1-1,0 1 0,-1 0 1,1-1-1,0 1 0,0 0 1,0 0-1,0-1 0,0 1 1,-1 0-1,1 0 0,0-1 1,0 1-1,0 0 1,-1 0-1,1 0 0,0-1 1,0 1-1,-1 0 0,1 0 1,0 0-1,0 0 0,-1-1 1,-7 5-168,-7 13 65,8-2 78,-1 0 0,2 0 0,0 0 0,1 1 0,0-1 0,1 1 0,1 0 0,1 1 0,0-1 0,1 21 0,1-32 57,0 1 0,1-1 0,0 1 0,0-1 0,1 1 0,-1-1 0,1 0 0,0 0-1,1 0 1,-1 0 0,1 0 0,5 6 0,-6-8 12,0-1-1,0 0 1,0 1-1,0-1 1,0 0-1,0 0 1,1-1 0,-1 1-1,0 0 1,1-1-1,0 0 1,-1 1-1,1-1 1,0 0 0,0 0-1,-1-1 1,1 1-1,0-1 1,0 1 0,0-1-1,0 0 1,0 0-1,0 0 1,5-1-1,0-1-5,1-1 0,-1 0 0,0 0 0,-1 0-1,1-1 1,14-9 0,-17 9-605,-1 0-1,1 0 1,-1 0 0,0 0-1,0-1 1,5-7 0,0 1-1062</inkml:trace>
</inkml:ink>
</file>

<file path=ppt/ink/ink3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0:58:57.2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81 4064,'-26'-9'1307,"31"10"-747,-1-1 0,1 0 0,-1 0 1,0-1-1,1 1 0,6-2 0,14-2 20,156-16 1571,55-7-1150,-99 9-1785,-117 17-96</inkml:trace>
</inkml:ink>
</file>

<file path=ppt/ink/ink3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0:58:57.5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73 3808,'-9'0'1728,"5"4"-1504,8-4 800,5 0-608,14-4 1248,4 1-928,28-7 608,7-2-768,11-1-96,-2 3-288,-1-4 288,-4 4-256</inkml:trace>
</inkml:ink>
</file>

<file path=ppt/ink/ink3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0:58:59.6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7 413 2816,'-7'3'6960,"19"-6"-5414,-8 2-1309,0 0-1,1-1 1,-2 1-1,1-1 1,0 0-1,0 0 0,0-1 1,-1 1-1,1-1 1,-1 1-1,0-1 1,0 0-1,5-6 1,-1-2 103,1-1 1,-1 0 0,5-14 0,-8 19-252,41-100 243,-38 88-313,-1-1 1,-1-1 0,4-31-1,-4-37-152,-5 88 64,-2 6 0,0 0 1,1 1 0,-1-1-1,1 0 1,0 9-1,-3 10-37,0-3 58,0 1 1,1 0-1,1 25 1,2-37 80,0-1 0,1 1 1,0-1-1,1 1 1,0-1-1,0 0 0,1 1 1,1-1-1,7 15 1,-10-22 5,1 0 1,-1 0-1,1 1 1,0-1-1,0 0 1,0 0-1,0-1 1,0 1-1,0 0 1,0-1 0,1 1-1,-1-1 1,1 0-1,3 2 1,-2-2 57,1 0 1,0 0 0,0 0 0,-1 0-1,1-1 1,0 0 0,9-1-1,-5 0 58,0 0 0,0-1 0,0-1 0,0 1-1,-1-2 1,1 1 0,-1-1 0,12-7-1,-9 4-93,0 0 0,0-1-1,-1-1 1,0 1 0,-1-2-1,1 1 1,7-12 0,-4 2 48,0 0 0,-2-1 1,10-22-1,22-40 51,-43 81-170,0 1-1,1-1 1,-1 0 0,0 0-1,1 1 1,-1-1 0,0 0-1,1 1 1,-1-1 0,1 1-1,-1-1 1,1 1 0,-1-1 0,1 1-1,0-1 1,-1 1 0,2-1-1,-2 1 3,1 0-1,-1 0 1,0 0-1,1 0 1,-1 0-1,0 0 1,1 0-1,-1 0 1,0 0-1,1 0 1,-1 0 0,0 0-1,1 1 1,-1-1-1,0 0 1,1 0-1,-1 0 1,0 1-1,1-1 1,-1 0-1,0 0 1,0 1-1,1-1 1,-1 1-1,3 3-44,-1 0-1,0 0 1,0 1-1,2 5 1,-3-6 57,7 17 53,-1 0 0,-1 0-1,-2 0 1,0 1 0,-1 0 0,-1 0 0,-1 0 0,-2 27 0,1-48-35,0 1-1,0-1 1,0 0 0,0 1 0,0-1 0,-1 1-1,1-1 1,-1 0 0,1 1 0,-1-1 0,0 0 0,1 0-1,-1 0 1,0 1 0,0-1 0,0 0 0,1 0-1,-1 0 1,-2 1 0,2-1 7,-1-1 0,1 1 0,-1-1 0,1 1 1,-1-1-1,0 0 0,1 0 0,-1 1 0,1-1 0,-1 0 0,1-1 0,-1 1 0,0 0 0,1 0 0,-1-1 1,1 1-1,-3-1 0,-12-5-15,1-1 0,-24-14 0,21 10-137,15 9-185,13 8 83,1-1 226,0 1 0,1-2-1,-1 1 1,1-2-1,0 0 1,0 0 0,1-1-1,14 1 1,-13-2 57,0-1 0,0-1 1,0 0-1,0 0 0,0-2 0,0 0 1,0 0-1,0-1 0,-1-1 1,0 0-1,0-1 0,0-1 0,19-13 1,-24 15-230,23-18-2424,-12 4-2394,-7 8 2579</inkml:trace>
</inkml:ink>
</file>

<file path=ppt/ink/ink3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0:59:00.0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32 6048,'-12'-7'2752,"12"0"-2400,0 4 32,0-1-768,7 1 192,1-5 160,7 8 32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0:16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 4992,'28'-3'4496,"80"-12"-809,-68 7-3542,1 3 0,0 1 0,51 2-1,-81 3-70,-3 0-407,1-1 1,-1 1-1,1-2 1,14-1-1,-18-1-2894,-1 0 945</inkml:trace>
</inkml:ink>
</file>

<file path=ppt/ink/ink3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0:59:06.9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1 692 3552,'8'-4'9418,"-4"3"-9243,-1-1 0,1 0 0,0 0 0,-1-1 0,0 1 0,1-1 0,-1 0 0,0 0 0,5-6 0,6-12 303,1-1-278,-1-1-1,0 0 1,-2-1 0,12-32 0,-11 16-99,-1 4-194,10-47 0,-20 68-138,-3 11-36,-1 8-105,-7 26 317,2 1-1,1-1 1,1 1-1,-1 39 1,7-64 73,-1 0 1,1 0 0,0-1-1,0 1 1,0 0-1,1-1 1,0 1 0,0-1-1,0 1 1,1-1-1,-1 0 1,1 0 0,1 0-1,5 6 1,-7-8 39,0-1 1,1 0-1,-1 0 0,0 0 1,1 0-1,0 0 1,0-1-1,-1 1 0,1-1 1,0 1-1,0-1 1,0 0-1,0 0 1,0-1-1,1 1 0,-1-1 1,0 1-1,0-1 1,0 0-1,1 0 1,-1 0-1,0-1 0,0 1 1,0-1-1,0 0 1,0 0-1,5-2 0,1-1 27,0-2 0,0 1 0,-1-1 0,0-1 0,0 1 0,14-16 0,9-7 110,-22 20-227,-1 1 0,13-18 0,4-3-278,-24 29 304,-1 0 0,0-1-1,0 1 1,1 0-1,-1 0 1,0 0-1,1 0 1,-1 0-1,0 0 1,0 0-1,1 0 1,-1 0-1,0 1 1,0-1-1,1 0 1,-1 0-1,0 0 1,0 0-1,1 0 1,-1 0-1,0 0 1,0 1-1,1-1 1,-1 0-1,0 0 1,0 0-1,0 1 1,1-1 0,-1 0-1,0 0 1,0 1-1,0-1 1,0 0-1,0 0 1,1 1-1,-1-1 1,0 0-1,0 0 1,0 1-1,0-1 1,6 14-50,-6-13 73,4 10 36,-2-1-1,1 1 0,-1 0 0,-1 0 1,0 0-1,-1 0 0,-1 15 0,1-4 261,0-21-301,0-1-1,0 0 1,0 0-1,0 0 1,0 0-1,0 0 1,0 0-1,0 0 1,0 0-1,0 0 1,0 0-1,0 0 1,0 1-1,0-1 1,0 0-1,0 0 1,0 0-1,1 0 1,-1 0-1,0 0 1,0 0-1,0 0 1,0 0-1,0 0 1,0 0-1,0 0 1,0 0-1,0 0 1,0 0-1,0 0 1,0 0-1,1 0 1,-1 0-1,0 0 1,0 0-1,0 0 1,0 0-1,0 0 1,0 0-1,0 0 1,0 0-1,0 0 1,0 0-1,1 0 1,-1 0-1,0 0 1,0 0-1,0 0 1,0 0-1,0 0 1,0 0-1,0 0 1,0 0-1,0 0 1,0 0-1,0 0 1,0 0-1,0 0 1,0-1-1,0 1 1,1 0-1,-1 0 1,0 0-1,0 0 1,0 0-1,0 0 1,0 0-1,0 0 1,8-10 338,8-11-187,-8 10-110,14-16 0,6-5 161,-26 28-275,1 0 0,0 0-1,0 0 1,1 1 0,-1-1 0,5-2 0,-7 5 50,-1 1 0,1-1-1,0 1 1,-1-1 0,1 1 0,0 0 0,0-1-1,-1 1 1,1 0 0,0 0 0,-1 0-1,1-1 1,0 1 0,0 0 0,0 0 0,-1 0-1,1 0 1,0 0 0,0 0 0,-1 1-1,1-1 1,0 0 0,0 0 0,-1 0-1,1 1 1,0-1 0,0 0 0,-1 1 0,1-1-1,-1 1 1,1-1 0,0 1 0,-1-1-1,1 1 1,-1-1 0,1 1 0,-1-1 0,1 1-1,-1 0 1,1-1 0,-1 1 0,0 0-1,1-1 1,-1 1 0,0 1 0,2 4 20,0 0 0,0-1 0,-1 1 0,2 11 0,-3-10 8,1-1-1,1 0 1,-1 0-1,3 6 1,-3-11 751,-1-2-727,0 0 1,0 0-1,1 0 0,-1 0 1,1 0-1,-1 0 1,1 0-1,-1 0 1,1 0-1,-1 0 1,1 0-1,1-1 0,14-23-90,-13 20 21,-1 0 0,1 1 0,0-1 0,1 1 0,-1-1 0,1 1 0,0 0 0,0 0 0,0 1 0,9-7 0,-12 10 12,-1 0-1,1 0 0,0 0 1,0-1-1,0 1 1,0 0-1,-1 0 1,1 1-1,0-1 1,0 0-1,0 0 0,0 0 1,-1 0-1,1 1 1,0-1-1,0 0 1,0 1-1,-1-1 1,1 1-1,0-1 0,-1 1 1,1-1-1,0 1 1,-1-1-1,1 1 1,-1 0-1,1-1 1,-1 1-1,1 1 1,14 22 45,-13-21-26,0 1-14,0 0 1,0 0-1,0 0 0,1 0 0,0-1 0,0 1 1,0-1-1,0 0 0,0 0 0,8 5 1,-9-7 43,1 0 0,-1 0 0,0 0 0,1 0 0,-1 0 0,1-1 0,0 0 0,-1 1 0,1-1 0,-1 0 0,1 0 0,0 0 1,-1-1-1,1 1 0,-1 0 0,1-1 0,-1 0 0,1 0 0,-1 0 0,4-1 0,11-7 5,-1-1 0,-1 0-1,0 0 1,18-17 0,3-2 2,-33 26-60,0 1 0,0 0 0,0 0 0,0 0 0,7-2 0,-9 4 4,0 0 1,-1-1-1,1 1 0,0 0 1,0 0-1,0 0 0,0 0 0,0 0 1,0 0-1,-1 0 0,1 0 0,0 0 1,0 1-1,0-1 0,0 0 0,0 0 1,-1 1-1,1-1 0,0 1 0,0-1 1,-1 0-1,1 1 0,0 0 1,0-1-1,-1 1 0,1-1 0,-1 1 1,1 0-1,-1-1 0,2 3 0,0 1-20,0 1 0,0 0 0,0 0 0,0 0-1,-1 0 1,0 0 0,0 0 0,0 0-1,-1 0 1,0 0 0,0 7 0,-2 9 91,-4 27 1,6-47-53,-24 115-16,-4 23-91,14-31 1021,12-101-317,2-21 128,3-5-564,0 0-1,0 1 0,2-1 0,12-32 0,46-113-26,-36 88-291,50-100 1,-72 166 131,-3 6-10,0 0-1,0 0 1,0 0-1,1 1 1,-1-1-1,1 1 1,-1-1 0,1 1-1,0 0 1,1 0-1,3-3 1,-6 6 22,0 0-1,-1-1 1,1 1-1,0 0 1,-1 0-1,1-1 1,0 1 0,-1 0-1,1 0 1,0 0-1,0 0 1,-1 0-1,1 0 1,0 0-1,-1 0 1,1 0 0,0 0-1,0 0 1,-1 1-1,1-1 1,0 0-1,-1 0 1,1 1-1,-1-1 1,1 1 0,0-1-1,-1 0 1,1 1-1,-1-1 1,1 1-1,-1-1 1,1 1-1,-1-1 1,1 1 0,-1 0-1,0-1 1,1 1-1,-1-1 1,0 1-1,1 0 1,-1-1 0,0 2-1,2 3-10,0 0 0,0 0 0,-1 1 0,2 6-1,0 15 91,-1-1-1,0 0 1,-3 0-1,0 1 1,-8 42-1,9-69-52,0 1 0,0 0 0,0 0 0,-1 0 1,1 0-1,0 0 0,-1 0 0,1 0 0,0 0 0,-1 0 0,1-1 0,-1 1 0,0 0 0,1 0 1,-1-1-1,0 1 0,1 0 0,-1-1 0,0 1 0,0-1 0,1 1 0,-1-1 0,0 1 1,0-1-1,0 1 0,0-1 0,0 0 0,0 1 0,0-1 0,0 0 0,0 0 0,0 0 0,1 0 1,-1 0-1,0 0 0,0 0 0,0 0 0,0 0 0,0-1 0,0 1 0,0 0 0,0 0 1,0-1-1,0 1 0,0-1 0,1 1 0,-1-1 0,0 1 0,0-1 0,-1-1 0,2 2-21,0 0 0,0 0 0,-1 0 0,1 0 0,0 0 0,0 0 0,0 0 0,0 0 0,-1-1 0,1 1 0,0 0 0,0 0 0,0 0 0,0 0 0,-1-1 0,1 1 0,0 0 0,0 0 0,0 0-1,0-1 1,0 1 0,0 0 0,0 0 0,0 0 0,0-1 0,0 1 0,0 0 0,0 0 0,0 0 0,0-1 0,0 1 0,0 0 0,0 0 0,0-1 0,0 1 0,0 0 0,0 0 0,0 0 0,0-1 0,0 1 0,0 0 0,1 0-1,-1 0 1,0 0 0,0-1 0,0 1 0,0 0 0,0 0 0,1 0 0,-1 0 0,0-1 0,0 1 0,0 0 0,0 0 0,1 0 0,-1 0 0,0 0 0,0 0 0,0 0 0,1 0 0,-1 0 0,0 0 0,0 0 0,1 0 0,-1 0 0,22-4-180,-11 3 105,-2-3 135,0 0-1,0-1 1,-1-1-1,16-11 1,-10 7-93,10-8 123,-1-1 0,-1-1 1,22-26-1,68-64-453,-109 107 420,-2 2-81,0-1 0,0 1 0,0 0 0,0 0 0,0 0 0,1 0 0,-1 0 0,0 0 0,2-1 0,1 6-205,-3 8 183,-8 77 38,4-63 0,0 1-1,3 37 1,0-61 29,0 0 1,1 1-1,-1-1 1,1 1-1,0-1 1,0 0-1,0 0 0,1 1 1,-1-1-1,1 0 1,0 0-1,0 0 1,3 3-1,-4-4 7,1-1-1,0 1 1,0-1-1,0 1 1,0-1 0,0 0-1,0 0 1,0 0 0,1 0-1,-1 0 1,0 0 0,1-1-1,-1 1 1,0-1-1,1 1 1,-1-1 0,1 0-1,-1 0 1,5 0 0,2-2 14,-1 0 1,0 0 0,0 0 0,0-1-1,0 0 1,0-1 0,0 0-1,-1 0 1,0-1 0,0 1 0,0-2-1,0 1 1,7-9 0,7-8 35,-2-1-1,24-35 1,-19 23-622,-23 39 58,-2 11 377,-2 18 63,-1-11 21,-2 30-1,6-44 71,0 0 0,0 1 0,1-1 0,0 0 0,0 1 0,5 14 0,-5-21-27,0 0 0,-1 0 1,1 0-1,0 0 0,0 0 1,0-1-1,0 1 0,0 0 1,1 0-1,-1-1 0,2 3 1,-2-4 6,0 0 0,0 0 0,0 1-1,-1-1 1,1 0 0,0 0 0,0 0 0,0 0 0,0 0 0,0 0 0,-1 0 0,1 0 0,0 0 0,0 0 0,0-1 0,0 1 0,-1 0 0,1-1 0,0 1 0,0 0 0,0-1 0,-1 1 0,1-1 0,0 1 0,-1-1 0,1 1-1,0-1 1,-1 0 0,1 1 0,0-2 0,2-1 19,-1 0 0,1-1 0,-1 1 0,1-1 0,-1 1-1,0-1 1,-1 0 0,1 0 0,2-7 0,6-40 121,-8 41-101,2-10-35,-1 0-1,-1 1 0,-1-1 1,0 0-1,-2 0 0,0 0 1,-5-20-1,5 35-83,0 0 1,-1 1-1,0-1 1,0 1-1,-3-5 1,4 8 35,1 0 0,-1 0 0,1 1 0,-1-1 0,1 0-1,-1 1 1,1-1 0,-1 1 0,0-1 0,1 1 0,-1-1 0,0 1 0,0-1 0,-1 1 0,2 0 17,-1 0 0,1 0-1,-1 0 1,1 0 0,-1 0-1,1 0 1,0 0-1,-1 0 1,1 0 0,-1 1-1,1-1 1,0 0 0,-1 0-1,1 1 1,-1-1-1,1 0 1,0 0 0,-1 1-1,1-1 1,0 0 0,-1 1-1,1-1 1,0 1 0,0-1-1,0 0 1,-1 1-1,1-1 1,0 1 0,0 0-1,-1 1-3,0 0 0,0 0 0,0 0 0,1 0-1,-1 1 1,1-1 0,-1 0 0,1 0 0,0 1 0,0-1-1,0 0 1,0 1 0,0-1 0,1 0 0,-1 1 0,1-1-1,-1 0 1,1 0 0,0 0 0,0 0 0,0 1 0,0-1-1,0-1 1,0 1 0,3 3 0,-2-3 17,0 0 1,0 0 0,0 0-1,1 0 1,-1-1 0,0 1-1,1-1 1,-1 1 0,1-1-1,-1 0 1,1 0 0,0 0-1,-1-1 1,1 1 0,0 0-1,0-1 1,-1 0 0,1 0-1,0 0 1,0 0 0,4-1-1,0 0 30,0-1-1,0-1 0,-1 1 1,1-1-1,0-1 1,-1 1-1,0-1 0,8-6 1,46-40 218,-48 38-192,5-3-79,36-32 71,59-70 0,-103 103-309,-9 12-71,-5 11-37,-4 9 285,0 0 1,1 1-1,-7 28 1,-11 62-133,23-93 186,-3 16 64,0 0 1,0 39 0,6-60-24,0 1-1,1-1 1,0 0-1,0 1 1,2-1-1,-1 0 1,1 0 0,1 0-1,8 19 1,-11-29 14,0 1 0,0 0 0,0-1 0,0 1 0,0 0 0,0-1 0,0 1 0,1-1 0,-1 1 0,0-1 0,1 0 0,-1 0 0,1 0 0,0 0 0,-1 0 0,1 0 0,0 0 0,0 0 0,0-1 0,-1 1 0,1 0 0,0-1 0,0 0 0,0 1 0,3-1 0,-3-1-9,1 1 0,-1-1 0,1 0 0,-1 0-1,0 0 1,1 0 0,-1 0 0,0 0 0,0-1-1,0 1 1,0-1 0,0 0 0,0 1 0,0-1-1,0 0 1,-1 0 0,1 0 0,-1 0 0,3-5-1,14-24-13,21-50 0,-37 63-38,-2 11-100,0 9 101,1 0 0,0-1 0,0 1-1,0-1 1,1 1 0,-1-1 0,0 0 0,1 1-1,-1-1 1,1 0 0,-1 0 0,1 0-1,-1 0 1,1 0 0,0 0 0,-1 0 0,4 0-1,4 3 65,1 0 0,14 4 0,-13-7-46,1 0 0,-1-1 0,1 0 0,-1-1 1,16-2-1,-12 1 145,13-4-14,0 0-197,-28 6 72,1 0 1,-1 0-1,0 0 1,0 0-1,0 0 0,0 0 1,0 0-1,0 0 0,0 0 1,0 1-1,0-1 1,1 0-1,-1 0 0,0 0 1,0 0-1,0 0 1,0 0-1,0 0 0,0 1 1,0-1-1,0 0 1,0 0-1,0 0 0,0 0 1,0 0-1,0 0 0,0 1 1,0-1-1,0 0 1,0 0-1,0 0 0,0 0 1,0 0-1,0 0 1,0 1-1,0-1 0,0 0 1,0 0-1,-1 0 0,1 0 1,0 0-1,-5 11-112,-8 12 23,1-5 71,0 1 0,2 1 1,-14 34-1,27-54 145,0-1 0,0-1 0,0 1 0,0 0 0,0-1-1,4-3 1,3-3-135,0-1 0,-1 0 0,0-1 1,0 0-1,-1-1 0,11-18 0,-19 29 8,0 0-1,0 0 1,1 0 0,-1 0 0,0 0 0,0 0 0,0 0 0,0-1 0,1 1 0,-1 0 0,0 0 0,0 0-1,0 0 1,1 0 0,-1 0 0,0 0 0,0 0 0,0 0 0,0 0 0,1 0 0,-1 0 0,0 1 0,0-1-1,0 0 1,0 0 0,1 0 0,-1 0 0,0 0 0,0 0 0,0 0 0,0 0 0,1 1 0,-1-1 0,0 0 0,0 0-1,0 0 1,0 0 0,0 0 0,0 1 0,0-1 0,0 0 0,0 0 0,1 0 0,-1 0 0,0 1 0,7 10-174,-5-8 80,0 0 70,1 1 1,0 0 0,0-1 0,0 0-1,1 0 1,-1 0 0,1 0 0,6 3-1,-8-4 57,0-1-1,1 0 0,-1 0 0,1 0 0,-1 0 1,1-1-1,-1 1 0,1-1 0,0 1 0,-1-1 1,1 0-1,0 0 0,-1 0 0,1 0 0,0 0 0,3-2 1,3-1 17,0-1 0,0 0 0,0 0 0,0-1 0,-1 0 0,0-1 0,0 1 0,0-2 0,-1 1 0,0-1 1,0 0-1,0-1 0,-1 1 0,5-10 0,8-13 4,-3-1 0,22-52 0,-19 39-72,6-13-7,33-113 1,-55 159-132,-5 12-292,-5 20-96,-4 26 460,1 1-1,2 0 1,3 1-1,0 69 0,13 8 419,-4-81-71,-4-44-228,0 0 0,0 0-1,0 0 1,0 1 0,1-1 0,-1 0-1,0 0 1,0 0 0,1 0 0,-1 0 0,1 0-1,-1 1 1,1-1 0,-1 0 0,1 0 0,1 1-1,-2-2-10,1 0-1,-1 0 0,0 0 0,1 0 1,-1 0-1,1 0 0,-1 0 0,0 0 1,1 0-1,-1 0 0,1 0 1,-1 0-1,0 0 0,1 0 0,-1 0 1,1 0-1,-1-1 0,0 1 1,1 0-1,-1 0 0,0 0 0,1-1 1,-1 1-1,0 0 0,1 0 0,-1-1 1,0 1-1,1 0 0,-1-1 1,3-3 38,1 0 0,-1 0 0,-1-1 0,1 1 0,3-9 0,1-6 5,-1-2-1,6-32 1,1-4-108,-10 35-272,-2 15-86,3 17 262,-3-5 150,1 0 1,1 0-1,-1 0 1,0 0-1,1-1 0,0 1 1,0-1-1,1 0 1,-1 0-1,1 0 0,0 0 1,0-1-1,0 1 1,0-1-1,1 0 0,-1 0 1,1-1-1,0 1 1,-1-1-1,1 0 0,8 1 1,-6-1 14,0 0 1,0-1-1,0-1 1,0 1-1,0-1 1,0 0-1,0-1 0,0 1 1,1-1-1,-1-1 1,-1 0-1,1 0 1,0 0-1,0 0 1,10-7-1,-7 2 7,0 0 0,0-1 1,0 0-1,-1 0 0,-1-1 0,1-1 0,10-16 0,13-14-100,-26 34-70,-5 6 116,0-1 1,0 0-1,-1 1 0,1-1 1,0 0-1,-1 1 1,1-1-1,-1 0 0,1 0 1,-1 0-1,1 0 0,-1 1 1,1-1-1,-1 0 0,0 0 1,0 0-1,1-1 0,-2 2 23,1 0-1,0 0 1,-1 0-1,1 0 1,-1 0 0,1 0-1,0 0 1,-1 0-1,1 0 1,-1 1-1,1-1 1,0 0-1,-1 0 1,1 0-1,0 0 1,-1 1 0,1-1-1,0 0 1,-1 0-1,1 1 1,0-1-1,0 0 1,-1 1-1,1-1 1,0 0-1,0 1 1,0-1 0,-1 0-1,1 1 1,0-1-1,0 1 1,0 0-1,2 1 24,-1-1 271,5-2-261,-2-3-3,0 1 0,0 0 0,0-1 0,-1 1 0,0-1 0,0 0 0,4-6 0,18-33 111,-18 29-181,3-6 53,0 0 0,-2-1 0,0 0 0,-2 0 1,0-1-1,4-35 0,-9 52 5,-1 3-31,1-1 0,-1 1 0,0 0 0,0 0 0,0 0 0,0 0 0,0 0 0,0 0 0,0 0 0,-1 0 0,1 0 0,-2-3 0,2 5-16,-1 0 1,1 0-1,0 0 0,-1 0 1,1 0-1,-1 0 1,1 0-1,0 0 1,-1 0-1,1 0 1,-1 1-1,1-1 0,0 0 1,-1 0-1,1 0 1,0 0-1,-1 1 1,1-1-1,0 0 1,-1 0-1,1 1 0,0-1 1,0 0-1,-1 1 1,-8 8-38,-2 3 18,2 1 0,-1 0-1,1 0 1,1 1 0,1 0 0,0 1-1,1 0 1,0 0 0,1 0-1,-6 32 1,8-26 36,0 0-1,2-1 0,0 1 1,1 0-1,1 0 1,2 0-1,8 40 1,-5-41 112,0-1 1,15 31-1,-16-40-54,0 0 0,1-1 0,0 0 0,1 0 0,0 0 0,12 11 0,-17-19-21,-1 0 1,0 0-1,0 0 0,1 0 1,-1 0-1,1 0 0,-1-1 1,1 1-1,-1 0 0,1-1 1,-1 1-1,1-1 0,-1 0 1,1 0-1,0 1 0,-1-1 1,1 0-1,0 0 0,-1-1 1,1 1-1,-1 0 0,1 0 1,0-1-1,-1 1 0,1-1 1,-1 1-1,1-1 0,-1 0 1,1 0-1,1-1 0,0 0 6,0-1 0,0 0 1,0 1-1,0-1 0,0 0 0,-1 0 0,1-1 0,-1 1 0,0-1 0,0 1 0,2-6 0,8-20 89,9-42 1,-18 59-126,-1-1 0,0 0 0,-1 0 0,0 0-1,-2-27 1,1 39-16,0 0-1,-1 0 0,1 0 0,0 0 1,0 0-1,0 0 0,-1 0 0,1 0 1,-1 0-1,1 0 0,-1 0 1,1 0-1,-1 0 0,1 0 0,-1 0 1,-1-1-1,2 2 9,-1 0 1,0-1-1,1 1 1,-1 0-1,0 0 0,1 0 1,-1 1-1,1-1 0,-1 0 1,0 0-1,1 0 1,-1 0-1,1 1 0,-1-1 1,0 0-1,1 0 1,-1 1-1,1-1 0,-1 0 1,1 1-1,-1-1 1,1 1-1,-1-1 0,1 1 1,0-1-1,-1 1 0,1-1 1,0 1-1,-1 0 1,-4 5-51,1 0 0,0 1 0,1-1 0,-1 1 0,-4 14 0,-10 39-28,13-40 125,4-14-9,-1 0-1,1 0 1,0-1-1,1 1 1,0 0-1,-1 0 1,2 0-1,-1 0 1,1 0-1,0-1 1,0 1-1,0 0 1,1 0-1,0-1 1,0 1-1,1-1 1,-1 0-1,1 0 1,0 0-1,1 0 1,4 5-1,-5-6 0,0 0 0,1-1 0,-1 0 0,1 0 0,0 0 0,0 0 0,1-1 0,-1 1 0,0-1 0,1 0 0,-1 0 0,1-1 0,0 1 0,-1-1 0,1 0 1,0-1-1,0 1 0,0-1 0,0 0 0,0 0 0,-1 0 0,6-1 0,0-1-539,-1 1 0,0-1 0,0-1 0,13-5 0,-14 4-953,0 0 1,0 0 0,0-1 0,8-6 0,5-5-1876</inkml:trace>
</inkml:ink>
</file>

<file path=ppt/ink/ink3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0:59:07.3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71 0 5472,'-57'0'2496,"48"3"-2176,5 2-448,8-2 0</inkml:trace>
</inkml:ink>
</file>

<file path=ppt/ink/ink3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0:59:11.7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418 20 2816,'0'0'917,"8"-7"4347,-8 7-5250,0-1 0,0 1 0,1-1 0,-1 1 0,0 0 0,0-1 0,-1 1 0,1-1 0,0 1 0,0-1-1,0 1 1,0-1 0,0 1 0,0 0 0,0-1 0,-1 1 0,1-1 0,0 1 0,0-1 0,-1 1 0,1 0 0,0-1 0,-1 1 0,1 0 0,0-1 0,-1 1 0,1 0 0,0 0 0,-1-1-1,1 1 1,-1 0 0,1 0 0,-1 0 0,1-1 0,0 1 0,-1 0 0,1 0 0,-1 0 0,1 0 0,-1 0 0,1 0 0,-1 0 0,1 0 0,-1 0 0,1 0 0,-1 0 0,-2 1-57,0 0 0,1 0 1,-1 0-1,0 0 1,1 1-1,-4 1 0,-7 7 65,0 1 1,1 0-1,0 0 0,1 1 0,-15 20 0,7-7 32,-19 25 155,-60 104-1,43-62-97,43-73-76,1 1-1,0 0 1,2 0 0,0 1-1,-8 29 1,9-17 68,2 0 0,-3 55 0,7-3-167,11 106 0,3-11 128,7 298 173,-15-218-174,16-2-75,-8-171 119,4-1 0,3 0-1,55 150 1,115 237 330,-4-52-250,-166-384-108,2-1 0,1 0 1,2-2-1,1 0 0,2-2 0,41 38 1,53 35-8,37 36 96,-125-109 16,2-2 0,61 42 1,87 39 46,-51-31-199,-37-10-2,-69-50-98,-11-9 71,0-1-1,1-1 1,0 0-1,20 7 1,71 21 56,-71-26-39,-1 1 1,51 25 0,-41-10-21,-1 1 0,-2 2 0,67 61 0,-80-65 6,1-2 1,1-1 0,37 21 0,106 47 20,-86-47-39,84 39 79,18 9-70,-125-53 79,-1 3 0,58 52-1,-42-32 221,-58-43-384,27 27 0,-34-30 56,-3-4 73,0 1 1,1-2-1,1 0 0,0 0 1,0-1-1,1-1 0,24 11 1,-1-6 22,1-1 0,1-3 0,0-1 0,0-2 0,42 2 0,-29-1 24,-39-5-191,0 0 1,22 0 624,-20 5-575,-16-7 39,0 0 0,1 1 0,-1-1 0,1 0 1,-1 1-1,1-1 0,0 0 0,0 0 0,-1 1 1,1-1-1,0 0 0,0 0 0,0 0 0,2 2 1,-1-2 12,-1 0 1,0 1 0,1-1 0,-1 1 0,0 0 0,0-1 0,0 1 0,2 3 0,-3-3 6,1-1 0,0 1 0,0 0 0,0-1 0,0 1 0,0-1 1,0 1-1,0-1 0,2 2 0,8 12-51,-7-9 58,0 1 0,1-1 0,0 1 0,0-1 0,1-1 0,6 7 1,-2-3-80,-3-3 135,2 0 0,-1-1 1,0 0-1,1 0 0,0-1 0,0 0 0,15 4 0,2 1 66,-26-9-109,0 0 1,0 0-1,0 0 0,0 0 1,0 0-1,0 0 0,0 0 1,0 0-1,0 0 0,0 0 0,1 0 1,-1 0-1,0 0 0,0 0 1,0 0-1,0 0 0,0 0 1,0 0-1,0 0 0,0 0 0,0 0 1,0 0-1,0 0 0,1 0 1,-1 0-1,0 0 0,0 0 0,0 0 1,0 0-1,0 0 0,0 0 1,0-1-1,0 1 0,0 0 1,0 0-1,0 0 0,0 0 0,0 0 1,0 0-1,0 0 0,0 0 1,0 0-1,0 0 0,0 0 1,0-1-1,0 1 0,0 0 0,0 0 1,0 0-1,0 0 0,0 0 1,0 0-1,0 0 0,0 0 0,0 0 1,0 0-1,0-1 0,0 1 1,0 0-1,0 0 0,0 0 1,0 0-1,0 0 0,0 0 0,-1 0 1,1 0-1,-5-11 377,-6-9-131,3 12-277,1 1 0,-1 0 0,0 0-1,-15-10 1,18 14 69,3 1-21,0 1 0,1-1-1,-1 0 1,0 0 0,0 0 0,1 0 0,-1 0 0,-1-5 0,-9-10 35,7 12 80,-1-1 5,1 0-1,-2 1 1,1 0-1,-1 0 1,0 0-1,-8-4 1,-22-19 13,31 25-131,-6-7 22,9 7-51,-2-2 84,2 3-84,-1-1 0,1-1 0,0 1 1,0 0-1,1-1 0,-1 0 0,-2-3 0,-9-9-117,10 11 170,3 3-62,0 0 1,0 1-1,-1-1 1,1 0-1,0 1 1,-1-1 0,1 1-1,-1-1 1,0 1-1,0 0 1,1-1-1,-1 1 1,0 0-1,0 0 1,0 0-1,-3 0 1,-7-4-17,12 4 9,-1 1-1,1-1 0,-1 1 1,0 0-1,1-1 0,-1 1 1,0 0-1,1-1 1,-1 1-1,0 0 0,0 0 1,1-1-1,-1 1 0,0 0 1,0 0-1,0 0 1,1 0-1,-1 0 0,-1 1 1,-4 1-192,5-2-38,5 4-41,1 1 84,53 43 90,-38-32 87,0 0 1,-2 1-1,1 1 0,-2 1 1,18 24-1,21 34 23,-34-48 161,-22-28-144,0 0 0,1 0-1,-1 1 1,0-1 0,1 0 0,-1 0 0,0 1 0,0-1 0,0 0 0,0 1 0,0-1 0,-1 0 0,1 0 0,0 1-1,0-1 1,-1 0 0,1 0 0,-1 0 0,1 1 0,-1-1 0,0 0 0,1 0 0,-1 0 0,0 0 0,-1 1-1,-2 4 117,-1 0 0,0 0-1,-7 5 1,-2 2-79,-1-1 0,0-1 0,0 0 0,-1-1 1,-1-1-1,1-1 0,-1 0 0,-1-1 0,-21 6 1,35-12 125,36-20-13767,-1 2 9190</inkml:trace>
</inkml:ink>
</file>

<file path=ppt/ink/ink3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0:59:15.3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265 14 1728,'0'0'560,"11"-14"4800,-12 18-4833,0 0-1,0 0 1,-1-1 0,1 1 0,-1 0 0,0-1 0,0 1 0,-3 3 0,-24 32 496,7-11-385,1 2 1,-31 58-1,-17 73 567,43-82-871,-13 32 441,51-134-7489,0 6 4426</inkml:trace>
</inkml:ink>
</file>

<file path=ppt/ink/ink3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0:59:15.7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 73 4800,'-38'-3'2853,"67"1"2907,23-6-3652,-4 1-1299,21-2-118,-19 2-599,63-2 0,-96 10-819,-15 0 319,0-1 1,0 1-1,0-1 0,0 0 0,0 0 0,0 0 0,1 0 0,-1 0 0,0-1 0,0 1 0,0-1 0,0 1 0,0-1 0,0 0 0,0 0 1,0 0-1,2-1 0,8-9-3725,3 0 1402</inkml:trace>
</inkml:ink>
</file>

<file path=ppt/ink/ink3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0:59:16.1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221 1 3392,'0'0'1088,"0"5"-651,-1 22 841,-1 0-1,-1 0 0,-8 30 1,-32 86 1660,-9 12-1122,-38 192 0,74-285-803,16-61-969,-1 0 1,1-1-1,0 1 1,-1 0-1,1-1 0,0 1 1,0 0-1,0 0 0,-1-1 1,1 1-1,0 0 1,0 0-1,0 0 0,1-1 1,-1 1-1,0 1 0,1-2 8,0-1 0,0 1 0,-1-1 0,1 0 0,0 1 0,-1-1-1,1 0 1,0 0 0,-1 0 0,1 1 0,-1-1 0,1 0 0,-1 0-1,1 0 1,-1-2 0,33-72 125,3-8-247,-30 72-27,0 0 0,1 0 0,0 1 0,1 0 0,13-12 0,-20 20 67,1 1-1,0-1 0,0 0 0,0 1 0,0 0 0,0-1 0,1 1 1,-1 0-1,0 0 0,0 0 0,1 0 0,3 0 0,-5 1 29,0 0 0,0 0-1,0 0 1,1 0 0,-1 0-1,0 1 1,0-1 0,0 0-1,1 1 1,-1-1 0,0 0-1,0 1 1,0 0 0,0-1-1,0 1 1,0 0 0,0-1-1,0 1 1,0 0 0,0 0-1,0 0 1,-1 0 0,1 0-1,0 0 1,0 0 0,0 1-1,2 4 57,-1 1 0,0-1 0,0 0 0,0 0 0,-1 1 0,1-1 0,-2 1 0,1-1 0,-1 9 0,0 8 183,-5 30 0,-3-3-80,-23 75 0,28-119-1549</inkml:trace>
</inkml:ink>
</file>

<file path=ppt/ink/ink3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0:59:16.8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1 129 5632,'0'3'279,"0"-1"1,0 1-1,0-1 1,1 1-1,-1-1 0,1 1 1,0-1-1,0 1 1,0-1-1,0 0 0,0 1 1,1-1-1,-1 0 1,1 0-1,-1 0 1,1 0-1,0 0 0,-1 0 1,4 1-1,-2 0 53,1 0 1,0-1-1,0 0 0,1 0 0,-1 0 1,0 0-1,1-1 0,-1 1 0,1-1 0,6 1 1,-5-2-60,0 1 0,1-1 0,-1 0 0,0-1 0,0 1 0,0-1 0,12-3 0,-15 3-188,1-1-1,-1 1 0,0 0 1,0-1-1,0 0 0,0 0 0,0 0 1,0 0-1,0 0 0,0 0 1,-1-1-1,1 1 0,3-6 0,-2 1-31,0 0 0,-1 0 0,0-1 0,0 0 0,0 0-1,2-15 1,-4 18-94,0 0 1,-1 0-1,1-1 0,-1 1 0,0 0 1,-1 0-1,1 0 0,-1-1 0,0 1 1,0 0-1,-1 0 0,-2-7 0,3 11 19,1 0-1,-1 0 0,1 0 0,-1-1 0,0 1 0,1 0 0,-1 0 0,0 0 0,0 1 0,0-1 0,0 0 0,0 0 0,0 0 0,0 1 0,0-1 0,0 0 0,0 1 0,0-1 0,0 1 0,-1 0 1,1-1-1,0 1 0,0 0 0,0-1 0,-1 1 0,1 0 0,0 0 0,0 0 0,-1 0 0,1 0 0,0 1 0,0-1 0,-1 0 0,1 1 0,-2 0 0,-1 1 1,1-1 0,0 1-1,-1 0 1,1 1 0,0-1-1,0 1 1,0-1 0,1 1-1,-1 0 1,-3 5-1,-5 7 268,1 1 0,1 0 0,0 1 0,1 0 0,-11 35 0,17-44-59,1 0-1,-1 0 0,1 0 0,1 1 1,-1-1-1,3 16 0,-2-19-52,1 0-1,1 1 1,-1-1-1,1 0 1,0 0-1,0 0 1,0 0 0,1 0-1,0-1 1,0 1-1,5 5 1,-6-8-70,-1 0-1,1 0 1,0 0 0,0 0 0,0-1 0,0 1-1,1-1 1,-1 1 0,0-1 0,1 0 0,-1 0 0,1 0-1,-1 0 1,1-1 0,-1 1 0,1 0 0,3-1 0,-2 0-12,1 0 1,-1-1 0,0 1 0,1-1 0,-1 0 0,0 0 0,1-1 0,-1 1 0,6-4 0,5-3-5,0-2-1,-1 0 1,0 0 0,13-14 0,-24 21-33,47-44-59,-33 29 0,1 1 0,1 1 0,0 1 0,2 0 1,22-12-1,-42 26 29,0 0 0,0 1 0,1-1 0,-1 1 0,0-1 0,0 1 0,0-1 0,1 1 0,-1 0 0,0 0 0,0-1 0,1 1 0,-1 0 0,0 0 0,0 0 0,1 1 0,-1-1 0,0 0 0,0 0 0,1 1 0,-1-1 0,0 0 0,2 2 0,-1-1 3,-1 1-1,0-1 1,0 0 0,0 1 0,0-1 0,0 0-1,-1 1 1,1 0 0,0-1 0,-1 1 0,1-1 0,-1 1-1,1 0 1,-1-1 0,0 1 0,1 3 0,-1 5 26,0 0 0,-1 0 0,0 0 0,-1 0 0,0 0 0,0 0 0,-7 19 0,-4 13 197,13-41-191,-1-1 0,1 1 0,0-1 0,0 1 0,0-1 0,-1 0 0,1 1 0,0-1 0,0 1 0,0-1 0,0 1 0,0 0 0,0-1 0,0 1 0,0-1-1,0 1 1,0-1 0,1 1 0,-1-1 0,0 1 0,0-1 0,0 0 0,0 1 0,1-1 0,-1 1 0,0-1 0,1 1 0,-1-1 0,0 0 0,1 1 0,0 0 0,0-1 4,0 0 0,0 0 0,0 0 0,0 0 1,0 0-1,0 0 0,0 0 0,0-1 0,0 1 1,0 0-1,0-1 0,0 1 0,0 0 0,1-2 1,7-3 58,0 0 0,10-8 1,-18 12-79,84-68-132,-80 65 81,-1 1 0,0 0 1,1-1-1,0 2 1,0-1-1,0 1 0,0-1 1,8-1-1,-11 3 32,0 1-1,0 0 0,0 0 1,0-1-1,0 1 0,0 0 1,0 0-1,0 1 0,0-1 1,0 0-1,0 1 0,0-1 1,0 1-1,0 0 0,0 0 1,0 0-1,0 0 1,0 0-1,-1 0 0,1 0 1,0 0-1,-1 1 0,1-1 1,1 3-1,4 5 39,-1 0 0,0 1 0,-1-1 0,0 1 0,5 14-1,11 21 198,-19-41-250,0-1 0,0 0 0,1-1 0,-1 1 0,5 4 1,5 0-2586,-3-6-4180,-2-2 3345</inkml:trace>
</inkml:ink>
</file>

<file path=ppt/ink/ink3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0:59:19.9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570 0 1888,'-1'3'13727,"2"-2"-12841,-1 13-737,0 6 18,-1 1 0,-2-1 0,0 0 0,-1 0-1,-1 0 1,-7 20 0,-6 14-56,3-9 234,-21 45 0,30-76-222,-2 0-1,1-1 1,-2 0-1,0-1 1,0 1-1,-1-2 1,-16 15-1,-3-1 126,-1-2 0,-1-1 0,-55 30 0,78-48-171,1-1-1,-1 0 1,1 0-1,-1-1 1,0 0-1,0 0 0,0-1 1,-1 0-1,1 0 1,0-1-1,0 0 1,0-1-1,-1 0 1,1 0-1,0 0 0,0-1 1,-8-3-1,13 3-67,-1 0 0,0 0 0,1-1 0,0 1 0,-1-1 0,1 0 0,0 1 0,0-2 0,1 1 0,-1 0 0,1 0 0,-1-1 0,1 1 0,0-1 0,0 0 0,1 0 0,-1 0 0,0-5 0,-1 1 0,1-2 1,0 1-1,1 0 0,0 0 1,1 0-1,0-1 0,1-8 1,-1 11-38,1 1 0,1 0 0,-1-1 0,1 1 0,0 0 0,1 0 0,-1 0 0,1 1 0,0-1 0,1 1 0,-1-1 1,9-8-1,-9 11 19,1-1 0,0 1 1,0 0-1,0 0 1,0 0-1,1 0 1,-1 1-1,1 0 0,-1-1 1,1 2-1,0-1 1,0 1-1,0-1 1,0 1-1,0 1 0,0-1 1,6 1-1,3 0-34,-1 2 0,1-1 0,0 2 0,-1 0 0,1 1 0,13 5 0,-2 1 99,-2 1 0,30 18 0,-28-11 32,1 1 0,-2 1 0,-1 1 0,-1 1 0,0 2 0,-2 0 0,18 28 0,-31-42 27,-1 1 0,0 0 0,-1 1 0,-1-1 0,0 1 0,5 22 0,-7-26-352,-4-17-3430,-4-14-3842,4 8 4235</inkml:trace>
</inkml:ink>
</file>

<file path=ppt/ink/ink3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0:59:21.7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91 3648,'1'-1'268,"7"-9"2955,-8 9-3063,0 1 1,0 0-1,0-1 0,0 1 0,0-1 1,0 1-1,0 0 0,0-1 0,0 1 0,0-1 1,0 1-1,0 0 0,0-1 0,0 1 1,-1 0-1,1-1 0,0 1 0,0 0 0,0-1 1,-1 1-1,1 0 0,0-1 0,0 1 1,-1 0-1,1-1 0,0 1 0,-1 0 0,1 0 1,0-1-1,-1 1 0,0 0 0,3 0 354,0 0 0,-1 0-1,1 0 1,0 0 0,0 0-1,-1 0 1,1 0 0,0-1-1,-1 1 1,1-1 0,2 0-1,31-11-621,-14 4 607,13-2-354,1 2 1,0 1-1,1 1 1,0 2-1,-1 2 1,72 4-1,-51 8 37,-47-7-140,-7-2 172,-7-16-3718,2 9 752,0 2 891</inkml:trace>
</inkml:ink>
</file>

<file path=ppt/ink/ink3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0:59:22.2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42 2560,'23'-9'14597,"12"2"-10205,44-1-6413,-56 7 3506,27-3-1322,0 2 1,54 5-1,-73-2-44,-4 0-749,-8 1-3072,-19-1 3478,0-1 0,1 0-1,-1 0 1,1 0 0,-1 0 0,1 1-1,-1-1 1,1 0 0,-1 0 0,0 0-1,1 0 1,-1 0 0,1 0 0,-1 0-1,1 0 1,-1 0 0,1-1 0,-1 1-1,1 0 1,-1 0 0,0 0 0,1 0-1,-1-1 1,1 1 0,-1 0 0,0-1-1,1 1 1,-1 0 0,0 0 0,1-1-1,-1 1 1,0-1 0,1 1 0,-1 0 0,0-1-1,0 1 1,1-1 0,-1 1 0,0 0-1,0-1 1,0 0 0,7-10-3936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0:17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10 225 5056,'0'0'346,"0"-1"0,0 0 0,0 0 0,0 1 1,0-1-1,1 0 0,-1 1 0,0-1 0,0 0 0,1 0 1,-1 1-1,0-1 0,0 1 0,1-1 0,0-1 0,9-5 1913,0 2-1822,-3-1-253,0-1 0,-1 1 0,0-1 0,0 0-1,0 0 1,-1-1 0,0 0 0,5-11 0,2-2-100,1-2-66,-6 11-23,0 1 1,0-1-1,1 2 0,19-21 1,-27 31-8,0-1 0,1 1 0,-1 0 0,0-1 0,0 1 0,1 0 1,-1-1-1,0 1 0,1 0 0,-1-1 0,1 1 0,-1 0 1,0 0-1,1 0 0,-1 0 0,1-1 0,-1 1 0,0 0 0,1 0 1,-1 0-1,1 0 0,-1 0 0,1 0 0,-1 0 0,0 0 1,1 0-1,-1 0 0,1 0 0,-1 0 0,1 1 0,-1-1 3,1 1-1,-1-1 0,1 1 0,-1 0 1,0-1-1,1 1 0,-1 0 1,0 0-1,0-1 0,0 1 1,0 0-1,1-1 0,-1 1 0,0 0 1,0 1-1,-4 31-17,4-33 27,-51 198 570,48-188-542,-7 31 273,-7 68 1,12-72-207,-3 62 432,4 107 0,4-165-120,-1-40-363,0-1 0,0 1 0,0-1-1,1 1 1,-1-1 0,0 0-1,0 1 1,0-1 0,0 0 0,0 0-1,0 1 1,0-1 0,0 0-1,0 0 1,0 0 0,-1-1-1,-22 0-98,13-1 96,1 0 0,-14-5 0,24 4-23,5 2 64,13-1 192,-8 1-99,118-24 672,-47 8-1075,-75 14-2545,-2-1 736</inkml:trace>
</inkml:ink>
</file>

<file path=ppt/ink/ink3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0:59:24.1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69 2400,'-1'0'44,"1"0"0,0-1 0,0 1 0,-1-1 1,1 1-1,0-1 0,0 1 0,4-10 7863,1 19-6494,7 15-948,-6-5-168,-1 1 0,0 1 0,-2-1 0,0 1 0,0 31 0,-1-21-95,1 94 523,2 13 172,-4-73-350,-2-36 655,7-104 1041,0-12-2353,-17-276 179,10 315-10,1 48-62,0-1-1,0 0 1,0 0 0,0 1-1,0-1 1,-1 0-1,1 0 1,0 1 0,-1-1-1,1 0 1,0 1-1,-1-1 1,1 0 0,-1 0-1,1 1-1,0 0-1,0 0 0,-1 0 1,1 0-1,0 0 1,0 0-1,0 0 0,0-1 1,0 1-1,0 0 0,0 0 1,0 0-1,0 0 0,0 0 1,0 0-1,0 0 1,-1 0-1,1-1 0,0 1 1,0 0-1,0 0 0,0 0 1,0 0-1,0 0 0,0 0 1,0 0-1,0-1 1,0 1-1,0 0 0,0 0 1,0 0-1,0 0 0,0 0 1,0 0-1,1 0 1,-1-1-1,0 1 0,0 0 1,0 0-1,0 0 0,0 0 1,0 0-1,0 0 0,17 38-303,18 51 370,-20-47-27,2 0 0,2-1 0,27 42 0,-38-71-50,3 6 56,0-1 1,2 0 0,0-1-1,19 18 1,80 65 519,-112-98-509,1-1 1,-1 0-1,0 0 0,1 0 0,-1 0 1,0 1-1,0-1 0,1 0 1,-1 0-1,0 0 0,1 0 0,-1 0 1,0 0-1,1 0 0,-1 0 0,0 0 1,1 0-1,-1 0 0,0 0 1,1 0-1,-1 0 0,0 0 0,1 0 1,-1-1-1,0 1 0,0 0 0,1 0 1,-1 0-1,0 0 0,1-1 1,-1 1-1,0 0 0,0 0 0,0 0 1,1-1-1,-1 1 0,0 0 0,0-1 1,0 1-1,1 0 0,-1 0 1,0-1-1,0 1 0,0 0 0,0-1 1,8-20-140,-6 13 345,8-31-144,-1 0 0,4-48 0,-2 11-169,-6 45 29,23-104 80,-23 114-103,2 0 0,0 0 0,1 0 0,13-20 0,-21 40 10,12-17-1121,-11 18 735,-1-1 0,1 1 1,-1-1-1,1 1 1,0-1-1,-1 1 0,1 0 1,-1-1-1,1 1 1,0 0-1,-1-1 1,1 1-1,0 0 0,-1 0 1,3-1-1</inkml:trace>
</inkml:ink>
</file>

<file path=ppt/ink/ink3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02:07.9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28 101 1984,'-3'0'4230,"15"0"1781,19-4-5932,-14 3 160,-15 1-149,0 0 1,0 0-1,0 0 0,0 0 1,-1-1-1,1 1 1,0 0-1,0-1 1,0 1-1,0-1 0,0 0 1,0 0-1,0 0 1,-1 0-1,1 0 1,0 0-1,-1 0 0,3-2 1,-2 0 149,-1 2-185,-1 0-1,1 1 1,0-1-1,-1 0 1,1 0 0,-1 0-1,1 0 1,-1 0 0,0 0-1,1 0 1,-1 0-1,0 0 1,1 0 0,-1 0-1,0 0 1,0 0-1,0 0 1,0 0 0,0 0-1,0 0 1,0 0-1,-1 0 1,1 0 0,-1-1-1,0-2-42,0 1 0,-1-1 0,0 0 0,0 1 0,0 0 0,0-1 0,0 1 0,-6-5 0,7 6-54,-1 1-1,0-1 0,0 0 0,0 1 1,0-1-1,0 1 0,0 0 0,-1 0 1,1 0-1,0 0 0,-1 0 0,1 0 1,-1 1-1,1-1 0,-1 1 0,-2-1 1,4 2 13,0-1 0,0 0 0,0 0 1,0 1-1,0-1 0,0 1 0,0-1 1,0 1-1,1-1 0,-1 1 1,0-1-1,0 1 0,0 0 0,1 0 1,-1-1-1,0 2 0,-15 19-432,-4 4 115,19-24 334,-1 0 1,1 0 0,0 1 0,0-1 0,0 0 0,0 1 0,0-1 0,0 1-1,0-1 1,0 1 0,1 0 0,-1-1 0,0 1 0,1 0 0,0-1-1,-1 1 1,1 0 0,0 0 0,0 0 0,0-1 0,0 1 0,0 2 0,1 0 19,0 0 1,-1 1-1,1-1 1,-1 0-1,0 1 1,-1 5-1,0-6 7,1-1-1,0 0 0,0 0 1,0 1-1,0-1 0,0 0 0,1 1 1,-1-1-1,1 0 0,0 0 0,0 1 1,2 3-1,0-2 127,0 0 1,0 0 0,1 0-1,-1-1 1,7 6-1,-8-8-94,-1-1 0,1 0 0,0 0 0,0 0-1,-1 0 1,1 0 0,0 0 0,0-1 0,0 1-1,0-1 1,0 1 0,0-1 0,0 0 0,0 0-1,0 0 1,0 0 0,0 0 0,4-1 0,21-3 358,40-1 0,-67 5-387,1 0 0,-1 0 0,1 0-1,-1 0 1,0-1 0,1 1 0,-1 0-1,1 0 1,-1 0 0,1 0 0,-1-1 0,0 1-1,1 0 1,-1 0 0,1-1 0,-1 1-1,0 0 1,1-1 0,3-2-1686,4 3-4602,-1 2 3364</inkml:trace>
</inkml:ink>
</file>

<file path=ppt/ink/ink3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02:09.0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37 125 2304,'-6'0'470,"3"-1"123,0 1 0,0 0 0,0 0 0,0 0 0,1 0 0,-1 0 0,0 1 1,-3 0-1,6-1-563,0 0 0,0 0 0,0 0 0,0 0-1,0 0 1,0 0 0,-1 0 0,1 0 0,0 0 0,0 0 0,0 0 0,0 1 0,0-1 0,0 0 0,0 0 0,0 0 0,0 0 0,0 0 0,0 0 0,0 0-1,0 0 1,0 0 0,0 1 0,0-1 0,-1 0 0,1 0 0,0 0 0,0 0 0,0 0 0,0 0 0,0 0 0,0 0 0,0 1 0,1-1 0,-1 0 0,0 0-1,0 0 1,0 0 0,0 0 0,0 0 0,0 0 0,0 0 0,0 1 0,0-1 0,0 0 0,0 0 0,0 0 0,0 0 0,0 0 0,0 0 0,0 0 0,1 0-1,7 4 2080,12 0-754,5-2-1046,0-2 0,37-3 0,-19 1-94,394-35 657,1-21-262,-246 25 121,-169 26-1659,-27 14-4389</inkml:trace>
</inkml:ink>
</file>

<file path=ppt/ink/ink3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02:10.8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9 151 2720,'-5'-17'1175,"5"15"-1053,-1 1-1,1-1 1,-1 1-1,1-1 1,-1 0 0,1 1-1,0-1 1,0 1 0,0-1-1,0 0 1,0-1 0,1-15 2216,-1 19-2049,0 3-479,9 106 1219,0 0 155,-7-64-620,2-1-1,14 67 1,-14-68 828,-5-123 1764,-6-117-2910,7 194-239,-8-156 8,8 150-228,1 12-118,2 7 224,60 139 347,-49-121-177,2 0-1,2-1 1,20 26-1,-7-23 52,-22-24-27,-1 1-1,9 10 1,-7-5-52,18 15 0,-17-17 44,-9-10 60,-2 0-37,1-1 0,-1 0-1,1 0 1,-1 0 0,1 0 0,0 0 0,-1 0 0,1 0 0,-1 0 0,1 0 0,-1 0 0,1-1-1,-1 1 1,1 0 0,-1 0 0,1 0 0,-1-1 0,2 1 0,0-4-6,1 1 0,-1 0 1,1-1-1,-1 1 0,0-1 1,0 0-1,-1 0 0,2-5 1,8-34 93,-10 36-122,58-307-47,-46 242 363,-3 19-1304,-8 36-4517,-1 27 2595,3 6 938</inkml:trace>
</inkml:ink>
</file>

<file path=ppt/ink/ink3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02:12.3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 46 2976,'0'-45'9152,"0"56"-8694,0 0 1,1 0 0,0 0-1,4 15 1,1-3-213,-1 0 1,-1 0-1,1 30 1,-4 72 543,-2-68-454,1-43-264,0 0 0,-1-1 0,-5 22 0,5-32-10,0-1 1,0 1 0,0-1-1,0 1 1,0-1-1,-1 0 1,1 1-1,-4 3 1,4-6-33,1 1 0,0-1 1,0 0-1,-1 1 0,1-1 0,0 0 1,-1 0-1,1 0 0,0 1 0,-1-1 1,1 0-1,0 0 0,-1 0 0,1 0 0,-1 0 1,1 0-1,0 0 0,-1 1 0,1-1 1,-1 0-1,1 0 0,0-1 0,-1 1 1,1 0-1,-1 0 0,0 0 16,1-1 0,-1 1 0,0-1 1,1 0-1,-1 1 0,0-1 0,1 0 0,-1 1 0,1-1 0,-1 0 0,1 0 1,0 0-1,-1 1 0,1-1 0,0 0 0,-1-1 0,-3-12 173,0 4-163,1-1-1,0 1 0,1-1 1,-1-13-1,2 7-48,0-1-1,1 1 1,5-32 0,-3 42 33,0-1 0,0 1 1,0 0-1,1-1 1,1 1-1,-1 0 1,1 1-1,0-1 1,0 1-1,1 0 1,6-7-1,-2 4 0,0 1-1,0 1 0,1-1 1,0 1-1,15-7 1,59-25 104,-75 36-141,72-26 413,-61 24-590,-14 4-2778</inkml:trace>
</inkml:ink>
</file>

<file path=ppt/ink/ink3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02:13.9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76 3392,'0'0'52,"0"0"0,0-1 1,0 1-1,0 0 0,0 0 1,-1 0-1,1 0 0,0-1 0,0 1 1,0 0-1,0 0 0,0 0 0,0 0 1,0 0-1,0 0 0,-1-1 1,1 1-1,0 0 0,0 0 0,0 0 1,0 0-1,0 0 0,-1 0 1,1 0-1,0 0 0,0 0 0,0 0 1,0 0-1,-1 0 0,1 0 0,0 0 1,0 0-1,0 0 0,0 0 1,-1 0-1,1 0 0,0 0 0,0 0 1,0 0-1,0 0 0,-1 0 1,1 0-1,-1 0 713,3 0-376,-1-9 3864,-1 6-2833,0 4 27,1-2-1381,1-1-1,0 1 1,-1-1-1,1 1 1,0 0-1,0 0 1,0 0 0,0 0-1,0 0 1,4-1-1,1-1 126,11-4-116,1 0 0,-1 2 0,1 0 0,36-5-1,79 1 252,-117 9-258,37-2 92,79 10 0,-110-3-150,-19-4 154,1 0 1,-1 0-1,1 0 1,8 0-1,-12-1-149,-1 0 0,1 0 0,-1 0 0,1-1 0,-1 1 0,1 0 0,-1 0 0,0-1 0,1 1 0,-1 0 0,0-1 0,1 1 0,-1 0 0,0-1-1,1 1 1,-1-1 0,0 1 0,0-1 0,1 1 0,-1 0 0,0-1 0,0 1 0,0-2 0,1 1-630,3-3-259</inkml:trace>
</inkml:ink>
</file>

<file path=ppt/ink/ink3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02:14.3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12 5888,'-4'2'1837,"5"0"-528,13-1 156,20-1-114,3-2-196,137-2 1194,-146 6-2256,0-3-1,40-4 1,-58 3-1624,1-2 358</inkml:trace>
</inkml:ink>
</file>

<file path=ppt/ink/ink3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02:15.6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48 183 2080,'0'-1'104,"0"1"0,0 0 0,0-1-1,0 1 1,0 0 0,0 0 0,0-1 0,0 1 0,-1 0 0,1 0 0,0-1-1,0 1 1,0 0 0,-1 0 0,1 0 0,0-1 0,0 1 0,0 0 0,-1 0-1,1 0 1,0 0 0,-1-1 0,1 1 0,0 0 0,0 0 0,-1 0 0,1 0-1,0 0 1,-1 0 0,1 0 0,0 0 0,0 0 0,-1 0 0,1 0-1,0 0 1,-1 0 0,1 0 0,0 0 0,0 0 0,-1 0 0,1 0 0,0 0-1,-1 1 1,-9 19 2324,10-20-2509,-5 13 379,1 0 1,0 0-1,1 0 0,-2 23 1,1 58 332,3-45-354,-1 138 700,3-104 2062,0-111-1226,21-274-1216,-18 202-778,-3 71 197,-1 0 0,-4-34 0,3 31-113,2 27-181,-1 22-99,2-3 360,0 1 1,0-1-1,2 0 0,-1 0 0,2 0 0,10 23 0,10 32 44,49 175 155,-65-222-126,1-1 0,1-1 0,15 23 1,-7-13 86,-19-30-104,0 0 0,0 1 0,0-1 0,1 0 0,-1 0 0,0 1 0,0-1 0,0 0 0,1 0 0,-1 1 0,0-1 0,0 0 0,1 0 0,-1 0 0,0 1 0,1-1 0,-1 0 0,0 0 0,1 0 0,-1 0 0,0 0 0,0 0 0,1 0 0,-1 0 0,0 1 0,1-1 0,-1 0 0,1-1 0,-1 1 1,0 0-1,1 0 0,9-8 759,-7 5-659,-1-1 1,1 0 0,-1 0 0,3-6 0,5-22 38,-2 0 0,6-36 0,-6 26-152,11-51 20,39-108-1,4 6-450,-58 189 235,-1 9-821,3 14-2355,-3-1 1800</inkml:trace>
</inkml:ink>
</file>

<file path=ppt/ink/ink3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02:18.7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1 220 1984,'6'-3'8421,"16"3"-9067,-15 0 1361,-2 0-568,-1 0-1,1 0 1,0-1-1,-1 0 0,1 0 1,-1 0-1,1-1 1,-1 1-1,1-1 0,-1 0 1,0 0-1,0 0 1,0-1-1,0 0 0,0 0 1,0 0-1,-1 0 1,0 0-1,1-1 0,2-3 1,-3 2-66,-1 1 0,1-1 0,-1 0 0,0 0 0,0 0 0,0 0 0,-1 0 0,1 0 0,-1 0 0,-1 0 0,1-1 0,-1 1 0,0 0 0,0-1 0,0 1 0,-1 0 0,0-1 0,-1-5 0,0 5-102,0-1 1,-1 0 0,0 1 0,0-1-1,-1 1 1,-6-9 0,9 14-10,0 0-1,0-1 1,0 1-1,0 0 1,0 0-1,-1-1 1,1 1 0,-1 0-1,1 1 1,-1-1-1,1 0 1,-1 0-1,1 1 1,-3-2-1,3 2 2,-1 0 0,1 0 0,0 0-1,0 1 1,0-1 0,-1 0-1,1 0 1,0 1 0,0-1-1,0 0 1,0 1 0,0 0 0,0-1-1,0 1 1,0-1 0,0 1-1,0 0 1,0 0 0,0 0-1,0-1 1,0 1 0,1 0 0,-2 2-1,-5 7-14,1-1 0,1 2-1,-1-1 1,2 1-1,-1-1 1,2 1 0,-1 0-1,1 1 1,1-1 0,0 1-1,1-1 1,0 1 0,1-1-1,0 1 1,1 0 0,0-1-1,0 1 1,5 12 0,-6-22 110,1 0 1,0 1 0,0-1-1,0 0 1,0 0 0,1 1-1,-1-1 1,0 0 0,1 0-1,0 0 1,-1-1 0,1 1-1,0 0 1,0-1-1,0 1 1,3 1 0,-2-1 43,1-1 0,0 1 1,0-1-1,0 0 0,0 0 1,0 0-1,0 0 0,9-1 1,2 0 89,1-1 1,-1-1 0,0-1 0,16-4 0,-31 7-201,155-41-352,-139 40-266</inkml:trace>
</inkml:ink>
</file>

<file path=ppt/ink/ink3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02:19.7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29 210 1472,'-1'-1'241,"-8"-11"4739,-3 10-2128,6 2-2392,51-3 876,75-14 0,245-61 61,-204 42-1119,67-6-148,-159 33-9,90 0 1,-155 9-95,1 0-1,0 0 1,-1 0 0,1 1-1,0 0 1,-1 0 0,1 0-1,-1 0 1,1 1 0,4 2-1,-9-4-26,1 0 1,-1 1-1,1-1 0,-1 0 0,1 1 0,-1-1 0,0 1 0,1-1 1,-1 1-1,0-1 0,1 0 0,-1 1 0,0-1 0,0 1 1,1-1-1,-1 1 0,0 0 0,0-1 0,0 1 0,0-1 1,1 1-1,-1-1 0,0 1 0,0-1 0,0 1 0,0 0 0,-1-1 1,1 1-1,0-1 0,0 1 0,0-1 0,0 1 0,0-1 1,-1 1-1,0 1-345,0 0 0,0 0 1,0 0-1,0 0 0,0 0 1,0-1-1,-4 4 0,-6 5-1425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0:18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91 161 3808,'0'0'1227,"-5"11"84,-2 1-787,2 0 0,0 0 0,0 0 0,-4 21 0,-8 55 875,13-66-1194,-4 22 132,-11 91 782,15-80-913,1-25 3796,26-157-3111,45-164-870,-41 166-8,-14 57 166,-10 61-408,-3 15-101,1 4 265,1 135-9,-4-76 84,2 98 1265,10-188-118,111-263-405,-106 245-814,-7 17-136,14-25-1,-21 44 161,-1 0 0,1 0 0,-1 1 0,1-1 0,-1 0 0,1 0 0,-1 1 0,1-1 0,0 0 0,0 1 0,-1-1 0,1 0 0,0 1 0,0-1 0,-1 1 0,3-1 0,-3 1 21,0 0 0,1 0 1,-1 0-1,0 0 0,1 0 1,-1 0-1,0 0 0,1 1 0,-1-1 1,0 0-1,1 0 0,-1 0 1,0 0-1,1 1 0,-1-1 1,0 0-1,1 0 0,-1 1 1,0-1-1,0 0 0,1 1 0,-1-1 1,0 0-1,0 0 0,0 1 1,0-1-1,1 1 0,0 3-27,0-1-1,0 1 0,0-1 0,0 1 1,-1 0-1,1-1 0,-1 6 0,-2 31-13,-8 46 0,2-17-23,2-6 74,-16 125 1145,21-181-1036,0 1 0,1-1 0,0 11 0,0-2-1908,6-19-3089,3-1 2719</inkml:trace>
</inkml:ink>
</file>

<file path=ppt/ink/ink3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04:18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15 707 1888,'0'2'519,"1"-1"0,-1 1 0,1 0 0,-1 0 0,1-1 1,0 1-1,0-1 0,0 1 0,4 4 5182,-3-10-5308,-1-1-1,0 1 1,-1-1 0,1 0 0,-1 0 0,0 0-1,0-4 1,2-23-4,0 10-130,-1 1 0,-2-31 1,-1 11 156,3-16-289,0 5 98,-2 0-1,-12-77 0,10 111-219,-4-16 54,-4-64 0,14 66-1099,-1 42 988,-1 0-1,1-1 1,1 1 0,5 12 0,0 1-7,65 169-80,-62-165 222,2-1 1,0-1-1,2 0 0,1-1 1,1 0-1,1-2 0,34 34 1,-12-13 313,-11-10 160,-12-22 1230,-16-21-1216,1 4-533,-1-1 0,0 1 0,0-1-1,0 0 1,-1 0 0,0 1 0,-1-12 0,-1-12 0,2 16-35,8-211 5,23-2-14,-28 215-182,-1-1 0,-1 0 0,0-15 0,-1 27 66,5 26-2945,-5-11 534,0 3 816</inkml:trace>
</inkml:ink>
</file>

<file path=ppt/ink/ink3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04:19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0 649 2720,'4'-10'11901,"-3"3"-12213,-1-30 1305,11-274 2211,-7 282-3031,6-45 35,-7 63-210,-1 0-1,2 1 0,-1 0 1,10-18-1,-8 20 14,0 1-1,0-1 1,0 1-1,1 1 1,0-1 0,1 1-1,-1 0 1,1 0-1,0 1 1,1 0-1,-1 0 1,1 1 0,11-5-1,-8 5-38,1 0 0,0 0-1,0 1 1,0 1 0,0 0-1,0 1 1,1 0 0,24 1-1,-27 1 1,1 0-1,0 1 0,13 4 1,-21-5 29,1 0 0,-1 0 0,0 1 0,0-1 0,0 1 0,0 0-1,0 0 1,0 0 0,0 1 0,-1-1 0,1 1 0,-1-1 0,5 6 0,-6-6-11,1 0 1,-1 1-1,0-1 0,1 0 1,-1 1-1,0-1 0,0 1 0,0-1 1,-1 1-1,1 0 0,0 2 1,-2-3 20,1-1-1,0 0 1,0 1 0,-1-1 0,1 0 0,-1 1 0,0-1-1,1 0 1,-1 1 0,0-1 0,1 0 0,-1 0 0,0 0 0,0 0-1,0 0 1,0 0 0,0 0 0,0 0 0,-1 0 0,1 0-1,0-1 1,0 1 0,-1 0 0,0 0 0,-20 9 231,-40 13 1,47-19-239,-1-1 1,0-1-1,1 0 0,-32-2 0,47 1-8,0-1 0,0 1 0,0-1-1,-1 1 1,1-1 0,0 1 0,0-1-1,0 1 1,0 0 0,0-1 0,0 1 0,0-1-1,1 1 1,-1-1 0,0 1 0,0-1-1,0 1 1,0-1 0,1 1 0,-1 0-1,7 15-274,14 12 391,-4-8-21,-3 0-130,7 12 147,-17-26-19,3 8-117,-7-13 41,0-1 1,0 1-1,0-1 1,0 0 0,0 1-1,0-1 1,0 0 0,0 1-1,0-1 1,0 1-1,0-1 1,0 0 0,0 1-1,0-1 1,0 0 0,0 1-1,0-1 1,0 1-1,-1-1 1,1 0 0,0 1-1,0-1 1,0 0-1,-1 0 1,1 1 0,0-1-1,0 0 1,-1 1 0,1-1-1,0 0 1,-1 1-1,-5 1 41,0 0-1,-1 1 0,1-2 0,0 1 0,-1-1 0,-12 1 0,-12 3 61,17-2-108,-139 28-786,145-29 316</inkml:trace>
</inkml:ink>
</file>

<file path=ppt/ink/ink3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04:27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4 1888,'-10'-3'3422,"10"3"-3354,0 0-1,0 0 1,0 0 0,-1 0 0,1 0 0,0 1 0,0-1 0,0 0 0,0 0 0,0 0 0,0 0-1,0 1 1,0-1 0,0 0 0,0 0 0,0 0 0,0 1 0,0-1 0,0 0 0,0 0-1,0 0 1,0 0 0,0 1 0,0-1 0,0 0 0,0 0 0,0 0 0,0 0 0,1 1 0,-1-1-1,0 0 1,0 0 0,0 0 0,1 2 8,0-1 1,0 1-1,0-1 0,0 0 1,0 0-1,1 1 0,-1-1 0,0 0 1,1 0-1,-1 0 0,0 0 1,1 0-1,-1-1 0,3 2 0,29 11 856,-21-8-771,-1-1-1,1 0 0,15 3 1,-15-4 8,1 0 0,-1 1 0,0 1 0,0 0 0,-1 0 1,16 11-1,-22-13-140,-1 0 1,-1 1 0,1 0 0,0 0-1,-1 0 1,0 0 0,0 0 0,0 1-1,4 8 1,-2-3 46,-1 0 1,-1 1-1,5 17 0,16 80 399,-18-78-544,-1-6 208,-1-1-1,0 31 1,-2-15 279,-1-26-302,-1-1 0,0 1 0,0-1 0,-1 1 0,-6 23 0,6-29-92,-2-1-1,1 0 1,-1 0-1,-6 11 1,8-15-12,0 0 0,0 0 0,0 0 0,1 0 1,-1 1-1,1-1 0,-1 3 0,0-3-17,1 0 0,-1 1 1,1-1-1,-1 0 0,0 0 0,0 0 0,-1 3 0,-4 5 127,1 1 0,0 0-1,-7 23 1,-2 5 53,-39 107 161,11-44 74,26-60-58,-8 4-464,22-41 179,0-2-62,1 1 0,-1-1 0,1 1 1,0 0-1,-1 0 0,2 0 0,-1 0 0,0 0 0,1 0 0,0 0 0,0 7 0,2 6 121,-2-15-111,-1-1-1,1 1 0,0-1 0,1 1 0,-1-1 0,0 1 0,0-1 0,1 0 0,-1 1 1,1-1-1,-1 1 0,1-1 0,-1 0 0,1 1 0,1 1 0,4 2 39,-1 0 0,0-1 0,1 1 0,0-1 0,0-1 0,1 1 0,-1-1 0,1 0 0,7 2 0,27 15 62,-17-9-171,-20-9 127,-1-1 0,1 1-1,0 0 1,-1 0 0,5 3-1,-5-3-60,-1 0-1,0 0 0,1 0 0,-1 0 0,1-1 0,-1 1 0,1-1 0,0 1 0,0-1 0,-1 0 0,1 0 0,5 0 0,-8-1 311,4 1-283,0 3 752,-30 13-831,16-9 23,0 1 1,0 0 0,2 0-1,-1 1 1,1 0 0,0 1-1,1 0 1,-9 19-1,-17 35 30,4-9-1,18-38-17,2 1 0,0 0-1,1 0 1,-8 27-1,16-42 14,-1 0 0,1 0 0,0 0-1,0 0 1,0 0 0,1 0-1,-1 0 1,1 0 0,0 0 0,0 0-1,0 0 1,1 0 0,1 3-1,7 17-103,-9-21 115,0 1 0,0-1 0,1 0 0,-1 0 0,1 0 0,-1 0 0,3 3 0,7 7-93,2 1 142,-2 0 0,16 24 0,-4 6-261,9 16 454,-25-47-204,-1-1-1,7 18 0,9 18-62,4 11 8,-10-14 0,-13-40 21,-1 1 0,0-1-1,0 1 1,-1-1 0,0 1 0,0 0-1,0 0 1,0 0 0,-1-1 0,-1 11-1,1-6-3,-2-1-1,1 1 0,-1 0 0,-1-1 0,-5 14 0,6-17 3,1 0-1,-1 0 0,1 0 1,-1 11-1,2-12 7,0-1 0,-1 1 0,0 0 0,0 0 0,0-1 0,0 1 0,-1-1 0,0 1 0,-2 4 0,-3 2 7,2 0 0,0 1 0,0-1 0,-4 16 0,-7 19 282,-2-1-321,10-22 102,-23 41-1,23-50-80,1 0 19,-1-1 0,0-1 0,-1 0 1,0 0-1,-12 11 0,12-14-73,4-4 113,-1 0 0,0 0 1,0-1-1,0 1 1,-8 3-1,-15 8-134,19-10 61,0 0 1,0-1 0,-21 7-1,24-9 28,0 0 0,0 0 0,-13 9 0,-8-1 74,26-9-204,0-1 378,3-4-1576</inkml:trace>
</inkml:ink>
</file>

<file path=ppt/ink/ink3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04:30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37 771 2080,'-10'-1'12074,"8"-2"-9322,-1-4-4453,-3-13 1897,1-1 1,1 0 0,1 0-1,1 0 1,1 0-1,1-25 1,0-88 224,4-53 160,-3 147-506,-1 26-24,3-28-1,-1 23 218,-1 0 0,-2-21-1,0 22-563,15 34-74,-9-11 340,16 22-119,-15-18 165,0-1 0,9 9 0,-1-2-12,-1 1 0,-1 1 0,0 0 0,-1 0 0,-1 1 0,-1 0 0,9 24 0,1 3 84,56 147 528,-69-178-567,0 0 0,11 16 0,-15-26 12,6 8 188,-7-10-228,0-1 1,1 1-1,-1 0 1,0 0-1,0 0 1,0 0-1,0 0 0,-1 0 1,1 0-1,0 0 1,-1 0-1,1 3 1137,7-22-129,0-7-901,-1 0 1,-1-1-1,-1 0 0,1-27 0,4-18-97,18-52-44,3-19 154,-27 107-246,-1-67 0,-3 79-240,-4 24-47,2-2 316,5 1-128,-8 15-5918,2-11 2661,3 1 1157</inkml:trace>
</inkml:ink>
</file>

<file path=ppt/ink/ink3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04:31.4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1 552 2720,'3'-4'7738,"-2"-6"-4028,-1-17-2992,1 5-4,5-27 768,-1-66 1,-4 98-1285,1 0 1,1 1-1,8-29 1,-1 2 31,-5 22-210,2 1 1,0 0-1,0 0 1,2 1-1,19-32 0,-26 48-25,0 0 0,0 1-1,0-1 1,0 1-1,1 0 1,-1-1-1,1 1 1,0 0-1,-1 1 1,1-1 0,0 0-1,0 1 1,0-1-1,0 1 1,0 0-1,1 0 1,-1 0 0,0 1-1,0-1 1,1 1-1,5 0 1,-6 0-10,1 0 1,0 0 0,-1 0-1,1 1 1,-1 0 0,1-1-1,-1 1 1,0 1 0,1-1-1,-1 0 1,0 1-1,0 0 1,0 0 0,0 0-1,0 0 1,0 0 0,0 0-1,-1 1 1,1-1-1,2 4 1,-3-2 27,1-1 0,-1 1 0,0 0 0,0-1 0,0 1-1,-1 0 1,1 0 0,-1 0 0,0 1 0,0-1 0,-1 0 0,1 0 0,-1 1 0,0-1-1,0 0 1,0 0 0,0 1 0,-1-1 0,0 0 0,0 0 0,0 0 0,0 0 0,-4 6-1,2-3 24,0-1 0,-1 1-1,0-1 1,0 0-1,-1 0 1,0-1-1,0 1 1,0-1-1,-1 0 1,0-1-1,1 1 1,-2-1 0,1 0-1,-9 3 1,-10 2 15,20-8-24,1 0 0,-1 0 0,1 1 0,-1 0 0,-3 2 0,13-2-475,5 0 476,1 1 1,-1-1-1,1 0 1,-1-1-1,13 0 0,-12-1-2,1 1 0,-1 0-1,1 1 1,14 4 0,7 7-64,-31-12 49,1 0 0,-1 1 0,1-1 1,-1 1-1,0-1 0,0 1 0,0 0 0,0 0 1,0 0-1,2 3 0,-4-5 12,1 1 0,-1-1-1,0 1 1,0 0 0,0-1 0,0 1-1,1 0 1,-1-1 0,0 1 0,0 0-1,0-1 1,-1 1 0,1-1 0,0 1-1,0 0 1,0-1 0,0 1 0,-1 0-1,1-1 1,0 1 0,0-1 0,-1 1-1,1-1 1,0 1 0,-1-1 0,1 1-1,-1-1 1,1 1 0,-1-1 0,1 1 0,-1-1-1,1 0 1,-1 1 0,1-1 0,-1 0-1,1 1 1,-1-1 0,0 0 0,0 1-1,-28 9 668,-131 17-43,154-26-649,-22 2-840,-26 0-1,41-3-160</inkml:trace>
</inkml:ink>
</file>

<file path=ppt/ink/ink3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04:40.7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1554 1728,'4'-2'8609,"7"-9"-8706,-7 7 651,2-1-363,0-1-1,-1 0 0,0 0 1,7-11-1,12-15 314,54-58 456,-64 72-749,-6 6-40,1 1 0,0 0 1,1 1-1,11-9 0,-18 15-117,1 0-1,0 0 1,-1-1 0,0 1-1,0-1 1,0 1 0,0-1 0,-1 0-1,0 0 1,3-10 0,-2 4 47,-1 1 1,0-1-1,0 0 1,0-17 0,2-52 164,-4 73-158,1 2-83,-1 0 0,0 0 0,0 0-1,-1 0 1,0 0 0,1 1 0,-1-1-1,-1 0 1,1 0 0,-1 1 0,-3-8 0,1 6-29,0-1 1,1 0-1,-3-9 1,4 10 11,0 0 0,-1 0 0,1 1 0,-1 0 0,-1-1 0,-6-8 0,-7-12 14,16 25-8,0-1 0,0 0 0,0 1 0,1-1 1,-1 0-1,0 0 0,1 1 0,0-1 1,-1 0-1,1 0 0,0 0 0,0 0 0,0 1 1,1-4-1,0-16 139,-2 19-151,1 0 0,0 0 0,0 0 0,0 1 0,0-1 0,0 0 0,0 0 0,1 0 0,-1 0 0,1 1 0,-1-1 0,1 0 0,-1 0 0,1 1 0,0-1 0,2-2-1,1-1-31,0 0-1,0 1 1,1 0-1,-1 0 0,1 0 1,0 0-1,10-5 0,-9 4 182,-5 5-152,-1 0 0,0-1 1,1 1-1,-1 0 0,0 0 0,1-1 0,-1 1 1,0 0-1,1 0 0,-1 0 0,0 0 0,1-1 1,-1 1-1,1 0 0,-1 0 0,0 0 0,1 0 1,-1 0-1,1 0 0,-1 0 0,1 0 0,12-4 102,-9 2-319,11 3-48,-13-1 272,0 0 1,0 0-1,-1 0 1,1 1-1,0-1 1,0 1-1,0 0 1,-1-1-1,1 1 1,1 1-1,-1-1 0,0 0 0,0 0 1,0 0-1,0 0 0,0 0 0,0-1 0,0 1 0,0-1 0,1 1 0,2-1 0,-4 0 192,-1 0-172,0 0 0,0 0 1,0 0-1,1 0 1,-1 0-1,0 0 1,0 0-1,1 0 0,-1 0 1,0 0-1,0 0 1,1 0-1,-1 0 1,0 0-1,0 0 0,0 0 1,1 0-1,-1 0 1,0 0-1,0 0 1,0 0-1,1-1 0,-1 1 1,0 0-1,0 0 1,0 0-1,1-1 0,-1 1-21,0 0-1,0 0 0,0 0 0,-1 0 0,1 0 0,0 0 0,0 0 0,0 0 0,0 0 0,0 0 1,0 0-1,0 0 0,0 0 0,0 0 0,0 0 0,0 0 0,0-1 0,0 1 0,0 0 0,0 0 1,0 0-1,0 0 0,0 0 0,0 0 0,-1 0 0,1 0 0,0 0 0,0 0 0,0-1 0,0 1 1,0 0-1,1 0 0,-1 0 0,0 0 0,0 0 0,0 0 0,0 0 0,0 0 0,0 0 0,0 0 0,0-1 1,0 1-1,0 0 0,0 0 0,0 0 0,0 0 0,0 0 0,0 0 0,0 0 0,0 0 0,0 0 1,0 0-1,0 0 0,1 0 0,-1 0 0,0 0 0,0 0 0,0 0 0,0 0 0,0 0 0,0 0 1,0 0-1,0 0 0,0 0 0,0 0 0,1 0 0,-1 0 0,0-4 141,0 3-24,0 3-104,0-1-119,-1-2 22,-6-4 91,3 3-70,-5-4 59,0 2 282,8 4-228,0 0-27,-2-4-22,1 3-4,1-1-1,-1 0 0,0 1 0,1-1 0,-1 1 1,0 0-1,0 0 0,0 0 0,-1 0 0,1 0 1,0 0-1,0 0 0,-3 0 0,3 0 3,-2 0 54,0 0 1,0-1 0,0 1 0,0-1-1,0 0 1,1 0 0,-1-1-1,1 1 1,-1-1 0,-4-4-1,7 5-26,0 0 0,1 1-1,-1-1 1,0 1-1,1-1 1,0 0-1,-1 0 1,1 1-1,0-1 1,0 0-1,0 0 1,0 1-1,0-1 1,1-3 0,-1-5-15,1 8-19,-1 0-1,0 1 1,1-1-1,-1 0 0,1 1 1,-1-1-1,1 1 1,0-1-1,0 1 1,0-1-1,0 1 1,0 0-1,0-1 1,2-1-1,7-11 142,-1 0-98,0-1-1,-1 0 0,-1-1 0,-1 0 0,0 0 0,-1 0 0,-1-1 0,4-27 0,1-32-10,-4 37 277,1-45-1,1-7-65,-7 86-238,-1-26 6,1 29 10,-1 1 0,1-1 1,-1 0-1,1 1 0,-1-1 0,0 0 0,1 1 1,-1-1-1,0 1 0,0-1 0,0 1 0,0 0 1,0-1-1,-2 0 0,1 0-35,0 0-1,0 0 1,1 0 0,-1 0-1,0 0 1,-1-4 0,2 4 14,0 1 0,0-1 0,0 1 0,0-1 0,0 1 0,-1 0-1,1-1 1,0 1 0,-1 0 0,-1-2 0,-1 2 6,0-1 0,0 0 0,0 1 0,0 0 0,0 0 0,0 0 0,-1 1 0,1-1 0,0 1 0,-6 0 0,-18-2 162,13 1-201,0 0 0,-17 3 0,-6-1-43,-46 9-17,78-11-131,9-2-579,11-3-1513,-13 6 1932,4-3-579,1 1-1,-1-1 1,0 0-1,-1 0 1,1 0-1,-1-1 0,8-6 1,-8 6 208,26-25-3087</inkml:trace>
</inkml:ink>
</file>

<file path=ppt/ink/ink3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04:44.2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0 883 2976,'0'3'5088,"0"-34"-2550,9-185 1414,-6 194-3776,4-23 354,-3-1 1,-1 1 0,-4-60 0,-10 49-307,8 33-90,1 13-86,1 0 0,1-1-1,0-20 1,3-7 131,-4-52 0,0 28-612,2 65 323,0 0-1,1 0 1,0 0-1,-1 0 0,5 4 1,8 14 21,24 59 247,24 47-145,-15-44 115,-31-52-149,-1 0 0,13 44 0,-17-43 100,-5-13-19,4 25 1,-6-24-55,8 22 0,-10-35-2,-1-1-1,1 1 1,-1 0-1,0 10 0,-1-11-3,0 0 0,1 1 0,0-1 0,0-1 0,0 1 0,3 7-1,-1 0 346,-3-12-321,0 0 0,0 0 1,0 0-1,0 0 1,1 1-1,-1-1 0,0 0 1,1 0-1,-1 0 1,0 0-1,1 0 0,0 1 1,0-1 113,-1-1-129,0 1-1,0 0 1,0 0-1,0 0 1,0-1-1,0 1 0,0 0 1,0 0-1,0-1 1,0 1-1,1 0 0,-1 0 1,0-1-1,1 1 1,-1 0-1,1 0 1,0 3-195,-1 25 340,0-28 502,8-9 70,-5 1-671,-1 0 0,0 0 0,0 0 0,0-1 0,-1 1 0,0-1 0,0 0 0,-1-13 0,1-3 26,1-7-12,1-19 126,12-62-1,4 9-194,-3-6 150,-13 89-74,0-1 0,-2-38 0,-1 55-86,9-121-256,-9 115 371,1 1 1,3-15-1,-2 14-86,0 1 0,0-17 0,0 19-210,1 18-8300</inkml:trace>
</inkml:ink>
</file>

<file path=ppt/ink/ink3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04:48.4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79 186 1312,'-7'-5'10902,"6"6"-12188,-7-1 6416,24 4-4980,-14-4-141,0 1 1,0 0-1,1-1 1,-1 0 0,0 1-1,0-1 1,3 0-1,6 1-5,23 7 141,-24-5-15,0 0 0,1-1-1,-1-1 1,12 1 0,3 0-55,-19-1-12,-1-1 0,1 1 0,0-1 1,0 0-1,0-1 0,8-1 0,5-2 228,-16 4-250,-1 0 1,0-1-1,1 1 0,-1-1 0,0 1 0,1-1 1,-1 0-1,0 0 0,0 0 0,0 0 0,1 0 1,-1 0-1,-1-1 0,1 1 0,0-1 0,0 0 1,0 1-1,-1-1 0,3-3 0,-3 4-70,21-36 146,-21 34-88,0 0 0,0 0 0,0 0 0,0 0 0,0 0 1,0-1-1,-1 1 0,0 0 0,1 0 0,-1 0 0,-1-6 0,0 2-55,0-1-1,-1 1 1,0-1-1,-1 1 1,-3-9-1,4 13 29,0 0 0,0 0 0,0 1 0,0-1 0,0 0 0,-1 1 0,1 0 0,-1-1 0,0 1 0,1 0 0,-1 1 0,0-1 0,0 0 0,0 1-1,-4-2 1,1 1-42,-1 0 0,0 0 0,0 0-1,-11-1 1,14 3 30,1 0-1,-1 0 1,1 0 0,0 0-1,-1 1 1,1-1 0,0 1-1,-1 0 1,1 0-1,0 0 1,0 1 0,-4 1-1,-27 13 162,26-13-200,1 1 0,0-1 0,0 1 0,0 0 0,-8 7-1,-50 49-56,28-27 202,34-30-105,-1 1-1,1 0 1,0 1 0,1-1 0,-1 1 0,1-1-1,-1 1 1,1 0 0,1 0 0,-3 9-1,2-4-54,-1 12-144,4-17 205,-1 0-1,1 0 1,1 0-1,-1 0 1,1 0-1,0-1 1,0 1-1,0-1 0,1 1 1,3 4-1,-6-8 11,2 1 31,-1-1 0,1 1 0,0-1 0,-1 1-1,1-1 1,0 0 0,0 1 0,0-1 0,0 0-1,0 0 1,0-1 0,1 1 0,-1 0 0,0-1 0,0 1-1,5 0 1,39 1 325,-43-2-329,136 3 900,-77 1-705,-38-1-362,-23-3 15,22 0-8399,-16 1 6128,2 5 832</inkml:trace>
</inkml:ink>
</file>

<file path=ppt/ink/ink3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05:03.235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31 0 992,'0'0'6,"1"0"1,-1 0-1,0 0 1,0 0-1,0 0 1,0 0-1,0 0 1,0 0-1,0 0 1,1 0-1,-1 0 1,0 1-1,0-1 0,0 0 1,0 0-1,0 0 1,0 0-1,0 0 1,0 0-1,1 0 1,-1 0-1,0 0 1,0 1-1,0-1 1,0 0-1,0 0 1,0 0-1,0 0 0,0 0 1,0 0-1,0 1 1,0-1-1,0 0 1,0 0-1,0 0 1,0 0-1,0 0 1,0 0-1,0 1 1,0-1-1,0 0 1,0 0-1,0 0 0,0 0 1,0 0-1,0 0 1,0 0-1,0 1 1,-1-1-1,1 0 1,0 0-1,0 0 1,0 0-1,0 0 1,0 0-1,0 0 1,0 0-1,0 0 0,0 1 1,-1-1-1,1 0 1,0 0-1,0 0 1,-1 2 123,1 0-133,1-1 1,0 1 0,-1-1-1,1 1 1,-1-1-1,1 1 1,-1 0-1,0-1 1,5 29 4290,-5-16-3920,0-7-394,0-5 68,1 0 0,-1-1-1,0 1 1,0 0-1,0-1 1,-1 1 0,1-1-1,0 1 1,-1 0 0,1-1-1,0 1 1,-1-1 0,0 1-1,1-1 1,-3 3-1,2-1-2,-1-1-1,1 1 0,-1-1 0,1 1 0,0-1 0,0 1 0,0 0 1,0-1-1,1 1 0,-1 0 0,1 0 0,-1 3 0,3 41-67,-1-18 48,-1 206 935,3-139-255,-3-77-502,0 160 1,-2-153-122,1-21-48,0 0 1,1 1-1,0-1 1,0 10-1,1-6-31,0 1-1,-1-1 0,0 0 0,-1 0 0,-2 11 0,2-11-6,0 0 0,0 0-1,1-1 1,1 16 0,1-2 28,-1 0 1,-2 31-1,0-7 135,1-28-310,0 7 201,-5 48-1,4-61-70,0 0 0,2 21-1,0-3 190,-1-26-185,1 15 56,-5 30 0,3-36 24,0-1-1,1 0 1,2 15 0,-1-14-28,-1 1 0,-1 22 1,-1-24-80,1-5 83,0 0 1,0 0-1,1 0 1,1 12-1,1 2 39,-1 0 0,-2 31 0,-1-10-85,2-27 73,0 4-29,4 37 0,-2-41 32,-1 1-1,-1-1 0,-1 17 1,0 5 215,1 217-352,2-180 74,3-4 464,-5-54-355,-5 30 0,4-14-324,2-27 237,-1 1-1,0 0 1,0-1 0,0 1-1,-3 10 1,-4 27 162,5-25-149,0 15-19,1 44 1,2-35 8,6 62 55,-7 22 384,5-79 262,-5-42-719,0-4-119</inkml:trace>
</inkml:ink>
</file>

<file path=ppt/ink/ink3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06:36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66 1152,'0'0'50,"-1"0"0,1-1 1,0 1-1,-1 0 0,1-1 0,0 1 1,-1 0-1,1-1 0,0 1 0,0-1 1,-1 1-1,1 0 0,0-1 0,0 1 1,0-1-1,-1 1 0,1-1 0,0 1 1,0-1-1,0 1 0,0-2 0,5-2 473,-1 0 2979,-21 4-174,11 0-3004,8 1-12,12-2 130,2-2 74,29-1 0,-6 1-210,190-21 276,-224 23-583,0 1 1,0 0-1,0 1 0,1-1 1,-1 1-1,0 0 1,0 0-1,0 0 1,5 3-1,-8-3 9,0 0 0,0 0-1,-1 0 1,1 0 0,0 0 0,0 0 0,-1 0-1,1 1 1,-1-1 0,1 1 0,-1-1-1,1 1 1,-1 0 0,0-1 0,0 1 0,0 0-1,0 0 1,0 0 0,0 0 0,-1 0 0,1 0-1,-1 0 1,1 3 0,0 4 88,-2 0 1,1 1-1,-1-1 0,-4 15 1,0 9-259,5-32 180,-1-1-1,1 1 1,0 0-1,0-1 1,0 1 0,0 0-1,0-1 1,0 1 0,0 0-1,0-1 1,0 1-1,0 0 1,0-1 0,0 1-1,1 0 1,-1-1 0,0 1-1,0 0 1,1-1-1,-1 1 1,0-1 0,1 1-1,-1-1 1,1 1 0,-1-1-1,1 1 1,-1-1-1,1 1 1,-1-1 0,1 1-1,-1-1 1,1 0 0,-1 1-1,1-1 1,0 0-1,-1 0 1,1 1 0,1-1-1,2 0 95,0 0 0,0 0-1,0 0 1,0-1 0,7-1-1,0-1-113,262-63 362,1-19-80,-274 85-280,13-4 0,0-1 0,0 2 0,1 0 0,22-2 0,-34 5-26,1 0 0,-1 1 0,1-1 0,-1 1 0,1-1 0,3 2 0,-1 4-350,-5-6 344,0 1 0,0-1 0,0 0 0,0 1 0,0-1 0,-1 0 1,1 1-1,0-1 0,0 1 0,-1-1 0,1 0 0,0 1 1,0-1-1,-1 0 0,1 0 0,0 1 0,-1-1 0,1 0 0,0 0 1,-1 1-1,0-1 0,-5 4-2384,2 2 715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0:18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0 121 4064,'0'0'49,"0"0"0,0-1-1,0 1 1,0 0 0,0 0 0,0 0 0,0 0 0,1 0 0,-1-1-1,0 1 1,0 0 0,0 0 0,0 0 0,0 0 0,0 0 0,0 0-1,1 0 1,-1-1 0,0 1 0,0 0 0,0 0 0,0 0 0,0 0-1,1 0 1,-1 0 0,0 0 0,0 0 0,0 0 0,0 0 0,1 0-1,-1 0 1,0 0 0,0 0 0,0 0 0,0 0 0,0 0 0,1 0-1,-1 0 1,0 0 0,0 0 0,0 0 0,0 0 0,0 0 0,1 1 0,11 3 2995,3 1-207,-10-6-2585,1 1 1,-1-1-1,0 0 1,0 0-1,1 0 1,-1-1-1,0 1 1,0-1 0,0-1-1,0 1 1,-1-1-1,1 0 1,-1 0-1,1 0 1,-1 0-1,6-7 1,-6 4-79,0 0 0,0-1 0,5-9-1,-8 14-177,-1 0 0,1 0 0,0 0-1,-1 0 1,1 0 0,-1 0 0,1 0-1,-1 0 1,0 0 0,0-1-1,0 1 1,0 0 0,-1 0 0,1 0-1,0 0 1,-1 0 0,0-3-1,0 5-28,1-1-1,-1 0 0,1 0 1,0 1-1,-1-1 0,0 0 1,1 0-1,-1 1 0,1-1 0,-1 0 1,0 1-1,1-1 0,-1 1 1,0-1-1,0 1 0,0 0 0,1-1 1,-1 1-1,0 0 0,0-1 1,0 1-1,0 0 0,1 0 0,-3-1 1,1 2-5,0-1 0,0 0 1,0 1-1,0-1 0,1 1 1,-1-1-1,0 1 0,0 0 0,0 0 1,-2 1-1,-3 3 78,1-1 1,0 1-1,1 0 0,-10 11 1,9-9 51,1 2 1,-1-1 0,2 1 0,-1-1-1,1 1 1,0 1 0,-3 14 0,0 4 408,-4 38-1,10-55-329,0 0 0,0 0-1,2-1 1,0 15 0,0-20-49,0 0 1,0 0 0,0-1-1,1 1 1,0 0 0,0 0-1,0-1 1,0 1 0,1-1-1,0 0 1,6 8 0,-8-11-81,0 0-1,0 1 1,0-1 0,0 0 0,1 0 0,-1 0 0,0-1 0,1 1-1,-1 0 1,1 0 0,-1-1 0,1 1 0,-1-1 0,1 0-1,-1 1 1,1-1 0,-1 0 0,4 0 0,-3 0-14,1 0 0,-1-1 0,0 1 0,1-1 0,-1 0 0,0 0 0,0 0 0,0 0 0,0 0 0,0 0 0,3-3 0,1-2-321,0 1 1,-1-1-1,0 0 0,0 0 0,0 0 1,-1-1-1,5-9 0,32-79-10693,-29 67 7754</inkml:trace>
</inkml:ink>
</file>

<file path=ppt/ink/ink3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06:38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7 174 2080,'-6'5'5626,"33"-24"-3503,28-22-808,41-29-791,-82 61-559,1 1 0,0 0 0,0 1 0,29-9 0,-36 16 68,-11 6 492,-17 9-326,16-13-189,-220 123 114,220-123 24,-18 12-179,22-13 26,-1-1-1,1 0 0,-1 0 0,1 0 1,-1 1-1,1-1 0,-1 0 0,1 0 1,0 1-1,-1-1 0,1 0 0,0 1 1,-1-1-1,1 0 0,0 1 0,-1-1 1,1 1-1,0-1 0,0 0 1,-1 1-1,1-1 0,0 1 0,0-1 1,0 1-1,0-1 0,0 1 0,13 6 58,0-1 0,1 0 1,0-1-1,23 5 0,-9-2 66,46 5 517,-74-13-600,1 0 1,-1 0 0,1 1 0,-1-1 0,1 0 0,-1 0 0,1 0-1,-1 0 1,1 0 0,-1 0 0,1 1 0,0-1 0,-1-1 0,1 1-1,-1 0 1,1 0 0,-1 0 0,1 0 0,0 0 0,-1 0 0,1-1-1,-1 1 1,1 0 0,-1 0 0,1-1 0,-1 1 0,1 0 0,-1-1-1,0 1 1,1 0 0,-1-1 0,1 1 0,-1-1 0,1 0 0,-1-1 84,0 0 0,0 0 1,0 0-1,0-1 0,0 1 1,0 0-1,0 0 0,-2-3 1,1 0-326,-17-55 1149,17 58-1108,1 1-1,-1 0 1,1-1 0,-1 1 0,1-1 0,0 1 0,0-1-1,0 1 1,0-1 0,0 1 0,0-1 0,0 1 0,0-1-1,1 1 1,-1-1 0,1 1 0,-1 0 0,1-1 0,-1 1-1,1-1 1,0 1 0,1-2 0,4-2-1617</inkml:trace>
</inkml:ink>
</file>

<file path=ppt/ink/ink3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06:41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1 222 1984,'0'0'891,"16"3"746,-11-1-1398,-1 0 0,1 0 0,0-1 0,-1 0 1,1 1-1,0-2 0,0 1 0,0 0 0,0-1 0,0 0 0,5-1 0,-7 1-141,-1 0 0,1 0 0,-1-1-1,1 1 1,-1-1 0,1 0 0,-1 0-1,1 0 1,-1 0 0,0 0 0,1 0 0,-1-1-1,0 1 1,0-1 0,0 1 0,0-1-1,0 0 1,0 0 0,-1 0 0,1 0-1,-1 0 1,1 0 0,0-3 0,2-4 47,-1 1 1,-1-1 0,0 0-1,0-1 1,-1 1-1,1-16 1,-8-57 19,6 79-160,0 0-14,-1 1-1,0-1 1,1 1 0,-1-1 0,0 1-1,0-1 1,0 1 0,-1 0-1,-2-4 1,4 5-10,-1 0 0,1 1-1,-1-1 1,1 0 0,-1 1-1,1-1 1,-1 0 0,0 1-1,1-1 1,-1 1 0,0-1 0,0 1-1,1 0 1,-1-1 0,0 1-1,0 0 1,1-1 0,-1 1-1,0 0 1,0 0 0,0 0-1,0 0 1,0 0 0,1 0 0,-1 0-1,0 0 1,0 0 0,0 0-1,-1 0 1,0 2-53,-1 0-1,1-1 1,-1 1 0,1 0-1,0 0 1,0 0-1,0 0 1,0 1 0,0-1-1,1 1 1,-1-1-1,1 1 1,-2 2 0,-14 40-170,15-40 222,-2 8 84,0 0-1,1 1 1,1 0-1,0 0 1,1 0-1,1 0 1,0 0 0,0-1-1,2 1 1,5 27-1,-5-34 3,1 0 1,0 0-1,0 0 1,0 0-1,6 8 0,-6-11 46,-1-1-1,1 1 0,0-1 0,0 1 0,0-1 0,1 0 1,-1-1-1,0 1 0,1 0 0,4 1 0,-5-3-45,0 0 0,-1 0-1,1-1 1,0 1-1,0-1 1,0 0-1,0 0 1,0 0 0,0 0-1,0-1 1,0 1-1,-1-1 1,1 0 0,0 1-1,0-1 1,5-3-1,2-1 74,0 0-1,17-13 1,3-5 15,42-28-143,-61 45-24,8-7-81,25-11 0,-37 21-35,-1 1 0,1-1 1,0 1-1,0 0 0,0 1 0,0 0 0,14-1 0,-15 2 122,-1 1-1,1 1 1,-1-1-1,1 1 1,-1 0-1,0 0 0,0 0 1,9 5-1,-4-1 87,5 5 235,-9-6 801,-14-13-235,-9-7-580,-25-17 1,36 28-357,0 0 1,0 0-1,-1 1 1,1 0-1,-1 0 1,0 0-1,0 1 1,-9-2 0,11 4-2,0 0 1,0 0-1,0 0 1,1 1-1,-1-1 1,0 1-1,0 1 1,1-1-1,-1 1 1,1-1-1,-1 1 1,1 0 0,0 1-1,0-1 1,0 1-1,0 0 1,0 0-1,0 0 1,1 1-1,-1-1 1,-4 7-1,4-4-17,-1 0 0,1 1 0,0-1-1,1 1 1,-1 0 0,1 0-1,1 0 1,-1 0 0,1 1-1,0-1 1,1 1 0,-1 14 0,2-19 102,0-1 1,1 1 0,-1-1 0,1 0-1,-1 1 1,1-1 0,0 1 0,0-1 0,0 0-1,0 0 1,1 0 0,-1 0 0,0 0-1,1 0 1,0 0 0,-1 0 0,5 3 0,-5-4 38,0 0 1,0 0 0,1 0 0,-1-1 0,0 1 0,1 0 0,-1-1 0,1 1 0,-1 0-1,1-1 1,-1 0 0,1 1 0,-1-1 0,1 0 0,-1 0 0,1 0 0,0 0 0,-1 0-1,1 0 1,-1-1 0,1 1 0,-1 0 0,1-1 0,-1 1 0,1-1 0,-1 0 0,0 1-1,1-1 1,0-1 0,4-2 42,0-1-1,-1 0 1,0 0 0,0 0-1,-1 0 1,0-1-1,5-7 1,0-3-420,11-26-1,-20 44 189,1 1-1,0-1 0,0 0 1,0 0-1,0 0 0,0 0 1,0 0-1,0 0 1,1 0-1,-1 0 0,3 2 1,25 27 143,-19-24-17,0-1 1,1 0-1,-1 0 1,1-1 0,0-1-1,20 6 1,-17-6 64,-9-2-1,1 0-1,-1-1 1,1 1 0,-1-1-1,1-1 1,0 1 0,-1-1 0,1 0-1,0 0 1,0-1 0,-1 0-1,9-2 1,-9 2-11,-1-1 0,0 0-1,0 0 1,0-1-1,0 1 1,0-1 0,0 0-1,-1 0 1,1 0 0,-1 0-1,0-1 1,0 1 0,0-1-1,0 0 1,2-5 0,0-1-22,-1 0 0,0 0 0,0-1 0,-1 0 0,0 1 0,2-23 0,1-5-131,3-6-1035,-4 59 1075,0-1-1,-1 0 1,-1 1-1,3 23 1,-4-23 105,-1 0 1,-1 0-1,0 0 1,-1 0-1,0-1 1,-5 18-1,6-29-9,-1 0 1,0-1-1,1 1 0,-1 0 0,-1-1 1,1 1-1,0-1 0,-1 1 0,1-1 1,-1 0-1,1 0 0,-1 1 0,0-1 1,-3 2-1,4-4-1,1 1-1,-1-1 1,0 1 0,0-1 0,0 0-1,0 0 1,0 1 0,0-1 0,0 0-1,0 0 1,0 0 0,0 0 0,0 0-1,0 0 1,0 0 0,0 0 0,0-1-1,-1 1 1,-1-1 29,0 0 0,1-1 1,-1 1-1,1-1 0,-1 1 0,1-1 0,0 0 0,-1 0 0,-1-2 1,-5-7-563,7 8 106,3 5 139,1-1 222,0 0-1,0 1 1,0-1 0,0 0 0,1-1-1,-1 1 1,0 0 0,4 0 0,-2 0 37,0 1 23,-1-1 0,0 1 0,0-1 0,1 0-1,-1-1 1,1 1 0,-1-1 0,1 1 0,-1-1 0,1 0 0,-1 0-1,1 0 1,-1-1 0,1 1 0,-1-1 0,1 0 0,-1 0 0,1 0-1,-1-1 1,0 1 0,0-1 0,0 1 0,0-1 0,4-3 0,6-5 42,0-1 1,0-1 0,-1 0 0,16-22 0,-7 11-23,7-15-71,-20 26-58,1 1 1,-1 0-1,14-12 1,-15 20-137,-6 8 27,-4 15-25,1-12 230,-1 12-75,2 1 1,0-1-1,3 40 0,-2-57 76,1-1 1,-1 1-1,1-1 0,-1 0 0,1 1 0,0-1 1,0 0-1,0 0 0,0 0 0,0 1 0,1-1 0,-1 0 1,1-1-1,-1 1 0,1 0 0,0 0 0,0-1 1,0 1-1,0-1 0,0 1 0,0-1 0,0 0 1,0 0-1,0 0 0,1 0 0,-1 0 0,0 0 0,1-1 1,-1 1-1,0-1 0,1 0 0,-1 1 0,1-1 1,-1 0-1,1-1 0,2 1 0,12-2 46,1-1-1,-1 0 0,0-2 1,0 0-1,0-1 1,0 0-1,26-15 1,-35 16-28,-1 0 0,-1 0 0,1 0 0,-1-1 0,0 1 0,0-2 0,9-12 1,-11 14-27,-1-1 0,0 1 0,-1-1 0,1 1 1,-1-1-1,0 0 0,-1 0 0,1 0 0,-1-1 0,0 1 1,-1-11-1,1 15-29,-1 0 0,0 1 0,-1-1 0,1 0 0,0 0 0,0 0 0,-1 0 0,1 0 0,-1 1 0,0-1 0,-1-3 0,2 5 9,-1-1 1,1 1-1,0 0 1,0 0-1,0 0 1,-1 0-1,1-1 1,0 1 0,0 0-1,-1 0 1,1 0-1,0 0 1,0 0-1,-1 0 1,1 0-1,0-1 1,-1 1-1,1 0 1,0 0-1,0 0 1,-1 0-1,1 0 1,0 0-1,0 0 1,-1 1-1,1-1 1,0 0-1,-1 0 1,-10 10-115,-9 27-201,5-9 89,11-20 200,-1 0 1,2 1-1,-1-1 0,1 1 1,-3 13-1,6-19 35,-1-1 0,1 1 0,0 0 1,0 0-1,0-1 0,0 1 0,0 0 1,1 0-1,-1-1 0,2 4 0,-1-5 18,-1 1 0,1-1 0,0 0-1,-1 1 1,1-1 0,0 0 0,0 0-1,0 0 1,0 0 0,0 0 0,0 0 0,1 0-1,-1 0 1,0 0 0,0 0 0,1 0 0,-1-1-1,1 1 1,1 0 0,0 0 22,0-1 0,0 1 0,1-1 0,-1 0 1,0 0-1,0 0 0,0-1 0,0 1 0,0 0 0,0-1 1,0 0-1,-1 0 0,1 0 0,0 0 0,4-3 0,5-2-51,-1-2 0,13-9 0,-10 7-20,7-6 70,11-8-9,-29 22-87,0 1-1,-1-1 1,1 1-1,0 0 0,0 0 1,0 0-1,0 0 1,0 1-1,0-1 0,4 1 1,-5 0 30,0 0 0,-1 0 0,1 1-1,0-1 1,0 1 0,0-1 0,-1 1 0,1 0 0,0-1 0,-1 1 0,1 0 0,-1 0-1,1 0 1,2 3 0,19 22 32,-3-3-96,-9-15 159,-1-1 0,1-1 0,0 0 0,0 0 0,1-1 0,0-1 0,-1 1 0,2-2 0,-1 0 0,0-1 0,1 0 0,-1 0 0,1-2 0,-1 1 0,1-2 0,13-1-1,-11-2-1706,-7 3 571</inkml:trace>
</inkml:ink>
</file>

<file path=ppt/ink/ink3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06:42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25 4320,'-39'-17'1952,"36"17"-1696,3-3 416,3 3-416,8-4-224,5 8-64,9-1-3040,1 4 1696</inkml:trace>
</inkml:ink>
</file>

<file path=ppt/ink/ink3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06:43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1 636 3136,'4'-13'4411,"15"-22"-3249,35-52 334,12-20-907,70-145 384,-113 208-794,-19 38-156,16-37 163,-19 40-204,0 0 0,0 0 0,0-1 0,0 1 0,-1 0 0,0-1 0,1 1 0,-1 0 0,0-1 0,-1-5 0,1 9-5,0-1-1,0 1 1,0 0-1,0-1 1,0 1 0,-1 0-1,1 0 1,0-1-1,0 1 1,0 0 0,0-1-1,0 1 1,-1 0-1,1 0 1,0 0 0,0-1-1,0 1 1,-1 0-1,1 0 1,0 0 0,0-1-1,-1 1 1,1 0 0,0 0-1,-1 0 1,1 0-1,0 0 1,0 0 0,-1-1-1,1 1 1,-1 0-1,-9 4-474,-10 14 60,15-13 388,1 1 0,0 0 1,1 1-1,-1-1 1,1 1-1,1-1 0,-3 10 1,-2 6 130,-2 25 0,3-8 27,1 0 0,1 0 0,5 76 0,0-107-9,0 0 0,1 0 0,0 0-1,0-1 1,1 1 0,0 0 0,0-1 0,8 13 0,-9-17-8,0 0 0,1 0 1,-1 0-1,0 0 1,1-1-1,0 1 1,0-1-1,0 1 0,0-1 1,0 0-1,0 0 1,0 0-1,1-1 1,-1 1-1,1-1 1,-1 0-1,1 0 0,-1 0 1,1 0-1,0 0 1,4-1-1,-3 0-34,1 0 0,-1-1 0,0 1-1,0-1 1,1-1 0,-1 1 0,0-1 0,0 0-1,0 0 1,-1 0 0,1 0 0,7-6 0,0-1 95,-1-1 0,0-1-1,10-13 1,-17 20-148,24-28-410,-28 32 398,0 0 0,0 0 0,0 0 0,0 0 0,0 0 0,0 0 0,0 0 0,1 0 0,-1 0 1,0 0-1,0 0 0,0 0 0,0 0 0,0 0 0,0 0 0,1 0 0,-1 0 0,0 0 0,0 0 0,0 0 0,0 0 0,0 0 0,0 0 0,0 0 0,1 0 0,-1 0 0,0 1 0,0-1 0,0 0 0,0 0 0,0 0 0,0 0 0,0 0 0,0 0 0,0 0 0,0 0 0,0 0 0,0 1 0,1-1 0,-1 0 0,0 0 0,0 0 0,0 0 1,0 0-1,0 0 0,0 0 0,0 1 0,0-1 0,0 0 0,0 0 0,0 0 0,0 0 0,0 0 0,0 0 0,0 1 0,-1-1 0,1 0 0,0 0 0,0 0 0,0 0 0,0 0 0,0 0 0,0 0 0,-1 11-154,-2 11 79,-4 20-106,6-37 225,0 0 0,1 0 0,0 0-1,0 0 1,0 0 0,0-1 0,1 1-1,0 0 1,0 0 0,3 8 0,-3-9 40,0-4-42,-1 1 1,0-1-1,1 1 1,-1-1-1,1 1 1,-1-1 0,1 1-1,-1-1 1,1 0-1,-1 1 1,1-1-1,-1 0 1,1 1 0,-1-1-1,1 0 1,0 0-1,-1 1 1,1-1-1,0 0 1,-1 0-1,1 0 1,-1 0 0,1 0-1,0 0 1,-1 0-1,1 0 1,0 0-1,-1 0 1,1 0 0,0-1-1,-1 1 1,1 0-1,-1 0 1,1 0-1,0-1 1,-1 1 0,1 0-1,-1-1 1,1 1-1,-1-1 1,1 1-1,-1-1 1,1 1 0,-1-1-1,0 1 1,1-1-1,-1 1 1,0-1-1,1 1 1,-1-1 0,0 1-1,0-1 1,1 0-1,-1-4-29,1 0-1,-1 0 1,0 0 0,-1 0-1,1 0 1,-1 0 0,0 0-1,0 0 1,0 1 0,-1-1-1,1 0 1,-1 1-1,0-1 1,-1 1 0,1 0-1,-1 0 1,0 0 0,0 0-1,0 0 1,-1 0 0,1 1-1,-8-6 1,5 3-323,8 2 105,14 3 94,-12 1 182,46-5 199,-1-3-1,0-1 0,52-18 1,-100 27-370,-1 0 0,1 0 0,0 0 0,-1 0 0,1-1 0,-1 1 0,1 0 0,-1-1 0,1 1 1,-1 0-1,1-1 0,-1 1 0,1 0 0,-1-1 0,1 1 0,-1-1 0,1 0 0,-1 0-68,0 1 0,-1 0 0,1-1 0,0 1 1,0 0-1,0-1 0,-1 1 0,1 0 0,0-1 0,-1 1 0,1 0 0,0-1 0,0 1 0,-1 0 0,1 0 0,0 0 0,-1-1 0,1 1 0,-1 0 0,1 0 0,0 0 0,-1 0 0,1-1 0,-1 1 0,1 0 0,0 0 0,-1 0 0,0 0 0,-8-1-1882</inkml:trace>
</inkml:ink>
</file>

<file path=ppt/ink/ink3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06:44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8 104 4896,'-7'-14'2208,"30"-3"-1920,1 7 288,6 7-384,25-9 128,4 7-192,7-7 64,-4 6-96,0-5 448,-3 8-320,-2-4-448,-2 4 128</inkml:trace>
</inkml:ink>
</file>

<file path=ppt/ink/ink3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06:48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1 427 2912,'1'0'350,"0"-1"1,0 1-1,1 0 1,-1-1-1,0 0 1,0 1-1,0-1 1,0 0 0,0 1-1,0-1 1,0 0-1,0 0 1,0 0-1,0 0 1,0 0-1,0 0 1,0 0-1,-1 0 1,2-2-1,14-29-128,-10 18 572,36-73 194,-27 52-795,2 1 0,1 1 0,25-35 0,-42 65-230,1 1-1,0 0 1,-1 1 0,1-1-1,0 0 1,0 0-1,0 1 1,4-3-1,-5 4 28,-1 0-1,0 0 0,1-1 1,-1 1-1,0 0 0,1 0 1,-1 0-1,0 0 1,1 0-1,-1 0 0,1 0 1,-1 0-1,0 0 0,1 0 1,-1 0-1,0 0 0,1 0 1,-1 1-1,0-1 0,1 0 1,-1 0-1,0 0 1,1 0-1,-1 1 0,1 0 10,0 0 0,-1-1 0,1 1 0,-1 0 0,1 0 0,-1 0-1,1 0 1,-1 0 0,0 0 0,1 0 0,-1 0 0,0 0 0,0 1 0,0 12 77,0 0 0,-1 0 0,0 0 0,-1-1 0,-1 1 0,-5 15 0,4-15-107,-15 45 200,10-32 387,26-45 562,17-23-1,-3 1-1083,32-38-77,-51 65-19,1 0 1,0 1-1,23-16 0,-35 27 53,-1 0 1,1 1-1,0-1 1,0 1 0,0-1-1,0 1 1,0-1-1,0 1 1,0 0-1,0-1 1,0 1-1,0 0 1,0 0-1,0 0 1,0 0 0,0 0-1,0 0 1,0 0-1,0 0 1,0 0-1,0 0 1,0 0-1,0 1 1,-1-1-1,1 0 1,0 1-1,0-1 1,0 1 0,0-1-1,0 1 1,0-1-1,-1 1 1,1 0-1,0-1 1,0 1-1,-1 0 1,1 0-1,-1 0 1,1-1 0,0 1-1,-1 0 1,0 0-1,1 0 1,0 1-1,1 4-16,0-1 1,0 1-1,0 0 0,-1 0 0,0 0 0,1 6 0,-2-1 33,0 0 0,-2 14 1,0 7 297,2-31-280,0-1 1,0 1 0,0 0-1,0 0 1,0-1-1,0 1 1,0 0 0,0-1-1,0 1 1,0 0 0,1-1-1,-1 1 1,0 0-1,1-1 1,-1 1 0,0 0-1,1 0 1,0-1-15,-1 0 0,0 1 0,1-1 0,-1 0 0,0 0 1,1 0-1,-1 0 0,0 0 0,1 0 0,-1 0 0,0 0 0,1 0 0,-1 0 1,0-1-1,1 1 0,-1 0 0,0 0 0,1 0 0,-1 0 0,0 0 0,1 0 1,-1-1-1,0 1 0,0 0 0,1-1 0,21-23 329,-16 17-249,34-46 30,-24 31-263,19-20 0,-34 40 114,1 1 0,-1-1 0,1 1 0,0 0-1,-1-1 1,1 1 0,0 0 0,0 0 0,-1 0 0,1 0 0,2 0 0,-3 1 17,0 0 0,0-1-1,0 1 1,0 1 0,-1-1-1,1 0 1,0 0 0,0 0-1,0 0 1,0 1 0,-1-1-1,1 0 1,0 1 0,0-1-1,-1 0 1,1 1-1,0-1 1,-1 1 0,1-1-1,0 1 1,-1 0 0,1-1-1,-1 1 1,1 0 0,-1-1-1,1 1 1,-1 0 0,0-1-1,1 2 1,3 8-34,-1-1 0,-1 0-1,0 1 1,0-1 0,-1 1 0,1 12 0,-1-15 44,0 15-50,-1-12 68,1 0-1,0 0 0,0 0 1,1 0-1,0-1 0,1 1 1,0-1-1,7 14 0,-10-21 0,1-1-1,0 0 0,0 1 0,-1-1 1,1 0-1,0 0 0,0 0 1,0 0-1,1 0 0,-1 0 1,0 0-1,0 0 0,0-1 1,1 1-1,-1 0 0,0-1 1,1 1-1,-1-1 0,0 1 0,1-1 1,2 1-1,-2-1 18,1-1 0,0 1 0,-1 0 0,1-1-1,-1 1 1,1-1 0,-1 0 0,0 0 0,1 0 0,-1 0 0,4-2 0,2-3 35,-1 0 1,1 0 0,-1-1 0,0 0-1,9-11 1,-7 6-39,0-1-1,0 0 1,-2 0-1,0-1 1,0 0-1,-1 0 1,-1 0 0,0-1-1,-1 0 1,2-16-1,-6 29-44,0 0 0,1-1 0,-1 1 0,0 0 0,-1 0 0,1 0 0,0 0 0,-1-1 0,1 1 0,-1 0 0,0 0 0,0-2 0,0 3 7,1 1-1,0-1 0,-1 1 0,1-1 1,0 1-1,-1 0 0,1-1 1,0 1-1,-1 0 0,1-1 1,-1 1-1,1 0 0,-1 0 0,1-1 1,-1 1-1,1 0 0,-1 0 1,1 0-1,-1 0 0,0-1 0,0 1-4,0 0 0,0 1 0,0-1-1,0 0 1,0 0 0,0 1-1,0-1 1,0 0 0,0 1 0,0-1-1,0 1 1,1 0 0,-1-1-1,-1 2 1,-3 2-17,1 1-1,0-1 1,0 1-1,1 0 1,-1 0-1,1 0 1,0 0-1,1 1 1,-1-1-1,1 1 1,-2 8-1,1-5-4,1 0 1,1 0-1,-1 1 0,1-1 0,1 0 1,0 1-1,1 8 0,0-15 51,-1 0 0,1 0-1,-1 0 1,1 0 0,0 0 0,0 0-1,1 0 1,-1 0 0,1 0-1,-1-1 1,1 1 0,0-1 0,0 1-1,0-1 1,0 0 0,3 3-1,-1-2 17,0-1-1,0 1 1,0-1-1,1 0 0,-1 0 1,0-1-1,1 1 0,-1-1 1,10 1-1,1 0 49,0-2 0,0 0 0,1-1 0,-1 0 0,25-6-1,-22 3-42,-1-2-1,1 0 0,-1-1 1,0-1-1,-1 0 0,0-2 1,0 1-1,-1-2 0,14-12 1,-27 21-42,1 0 0,-1 0 0,0 0-1,0 0 1,0 0 0,-1 0 0,1-1 0,-1 1 0,1-1 0,-1 1 0,0-1 0,1-2-1,0 3 44,-2 1-32,0 1-1,1 0 0,-1 0 0,0-1 1,0 1-1,0 0 0,1-1 1,-1 1-1,0 0 0,0-1 0,0 1 1,0-1-1,1 1 0,-1 0 0,0-1 1,0 1-1,0-1 0,0 1 1,0 0-1,0-1 0,0-1 2,0 1-1,0-1 1,0 1 0,0-1-1,0 1 1,1 0 0,-1-1-1,1 1 1,-1 0 0,1-1-1,-1 1 1,1 0 0,0 0-1,-1-1 1,3-1 0,-2 2-23,-1 0-1,1-1 1,0 1 0,-1-1 0,1 1 0,0-1 0,-1 1-1,0-1 1,1-3 0,-1 5 18,0-1 0,1 1 0,-1-1 0,0 1-1,0 0 1,0-1 0,0 1 0,0-1 0,0 1 0,0-1 0,0 1-1,0-1 1,0 1 0,0-1 0,0 1 0,0-1 0,0 1 0,0-1 0,-1 1-1,1-1 1,0 1 0,0-1 0,0 1 0,-1-1 0,1 1 0,0 0 0,-1-1-1,1 1 1,0 0 0,-1-1 0,1 1 0,-1 0 0,1-1 0,0 1 0,-1 0-1,1 0 1,-1-1 0,-16 21-440,3-2 426,2 1 1,-12 23 0,0-1-98,19-33 36,-19 36-26,22-42 97,1 1 1,0-1-1,0 0 0,1 1 0,-1-1 1,0 1-1,1 0 0,-1-1 1,1 1-1,0-1 0,0 1 1,0 0-1,0-1 0,1 1 1,0 3-1,-1-5 16,1-1 0,-1 1 0,0 0 0,0-1 0,1 1 0,-1-1 0,1 1 0,-1 0 0,1-1 0,-1 1 0,1-1 0,-1 0 0,1 1 0,-1-1 0,1 1 0,-1-1 0,1 0 0,0 1 0,-1-1 0,1 0 0,-1 0 1,1 1-1,0-1 0,0 0 0,1 0 23,-1 0 0,1 0 1,-1 0-1,1-1 0,-1 1 1,1 0-1,-1-1 0,1 1 1,-1-1-1,3 0 0,0-2 84,0 1-1,0-1 0,0 0 1,0 0-1,6-7 0,2-6-58,-2 0-1,12-23 1,-15 26-123,-2 3 25,0 2-673,-4 8 689,-1 1 1,1-1 0,-1 1 0,0-1-1,1 0 1,-1 1 0,1-1-1,-1 1 1,0-1 0,0 1-1,1-1 1,-1 1 0,0-1 0,0 1-1,1 0 1,-1-1 0,0 1-1,0-1 1,0 2 0,8 32-11,2 9 22,-9-39 16,1-1 1,-1 0-1,0 0 1,1 1-1,0-1 0,0 0 1,0-1-1,0 1 1,4 4-1,-5-6 14,-1-1 0,1 1 0,0 0 0,0-1 0,0 1 0,0 0 0,0-1-1,0 0 1,0 1 0,0-1 0,0 1 0,0-1 0,0 0 0,0 0 0,0 0-1,0 0 1,0 0 0,0 0 0,0 0 0,0 0 0,1 0 0,-1 0-1,0 0 1,0-1 0,0 1 0,0 0 0,0-1 0,0 1 0,0-1 0,0 1-1,-1-1 1,1 1 0,0-1 0,0 0 0,0 1 0,0-1 0,-1 0 0,1 0-1,0 0 1,0-1 0,5-6 92,-1 1-1,-1-1 1,8-16-1,-9 17-91,32-72 22,-19 40-72,2 0-1,23-36 1,-41 75 6,0-1-1,1 0 1,-1 0 0,1 1 0,-1-1-1,1 1 1,-1-1 0,1 0 0,-1 1-1,1-1 1,-1 1 0,1-1 0,0 1-1,-1 0 1,1-1 0,0 1 0,0-1-1,0 1 13,-1 0 1,0 0-1,1 1 0,-1-1 0,0 0 0,0 0 0,1 0 0,-1 0 0,0 0 0,0 1 0,1-1 1,-1 0-1,0 0 0,0 1 0,1-1 0,-1 0 0,0 0 0,0 1 0,0-1 0,0 0 1,1 0-1,-1 1 0,0-1 0,0 0 0,0 1 0,0-1 0,0 1 0,4 30-230,-4-25 208,1 18 82,0-1 0,-2 1 0,-1-1 0,-1 1 0,-1-1 0,-1 0 0,-1 0 0,-10 28 0,14-48 14,1 0-1,-1-1 1,1 1-1,-1 0 1,0 0 0,-4 3-1,6-5-55,0-1 0,-1 1 0,1-1 0,0 0 0,-1 1 0,1-1 0,-1 0-1,1 1 1,-1-1 0,1 0 0,-1 0 0,1 0 0,-1 1 0,1-1 0,-1 0 0,1 0 0,-1 0 0,1 0 0,-1 0-1,0 0 1,1 0 0,-1 0 0,1 0 0,-1 0 0,1 0 0,-1 0 0,1-1 0,-1 1 0,1 0 0,-1 0-1,1 0 1,-1-1 0,1 1 0,-1 0 0,1-1 0,0 1 0,-1 0 0,1-1 0,-1 1 0,1-1 0,0 1 0,-1 0-1,1-1 1,0 1 0,0-1 0,-1 1 0,1-2 0,-6-7-8,4 8-5,0-1-1,1 0 1,0 0-1,-1 0 0,1-1 1,0 1-1,0 0 1,0 0-1,0-1 0,1 1 1,-1 0-1,0-4 0,51 23-459,-40-14 496,-1-2 0,1 1 0,0-1 0,0 0 0,0-1 0,0-1 0,0 1 0,0-1 0,-1-1 0,1 0 0,0 0 0,-1-1 0,1 0 0,-1-1 0,0 0 0,0 0 0,0-1 0,-1 0 0,0-1 0,12-10 0,5-11 28,-1-2 0,-2 0 0,-1-2-1,18-35 1,-34 53-221,-8 24-158,-5 33 71,-3 46 0,11 23 531,0-112-260,0 0 1,0 0 0,0 0 0,0 0-1,0 0 1,0 0 0,0 0 0,0 0-1,0 0 1,1 0 0,-1 0-1,0 0 1,1 0 0,-1 0 0,1 0-1,-1 0 1,1-1 0,-1 1 0,1 0-1,0 0 1,-1-1 0,1 1-1,0 0 1,0-1 0,-1 1 0,1-1-1,1 2 1,-1-2 0,1 0-1,-1 0 1,0 0 0,0 0-1,0 0 1,1 0 0,-1-1-1,0 1 1,0 0 0,0-1-1,0 1 1,1-1 0,-1 1-1,0-1 1,0 1-1,0-1 1,0 0 0,0 1-1,0-1 1,-1 0 0,1 0-1,0 0 1,1-1 0,6-8-10,0 0 0,0-1 1,-2 0-1,1 0 0,-1-1 1,6-16-1,22-76 8,-32 97-43,2-8 62,-3 13-128,-1 8-171,-4 17 107,-1 13 0,0 42 0,8-27 465,-3-51-308,0 0 1,0 0-1,0 0 0,0 0 0,0 1 0,0-1 0,0 0 0,0 0 0,0 0 0,0 0 0,0 0 0,0 0 0,0 0 0,0 0 0,0 0 1,0 0-1,1 1 0,-1-1 0,0 0 0,0 0 0,0 0 0,0 0 0,0 0 0,0 0 0,0 0 0,0 0 0,0 0 0,1 0 0,-1 0 1,0 0-1,0 0 0,0 0 0,0 0 0,0 0 0,0 0 0,0 0 0,0 0 0,1 0 0,-1 0 0,0 0 0,0 0 0,0 0 0,0 0 0,0 0 1,0 0-1,0 0 0,0 0 0,1-1 0,8-4 172,9-9 34,22-36 40,-28 34-368,1 1 0,15-16 0,-27 30 111,-1 1 0,1-1 0,-1 0-1,1 1 1,0-1 0,0 0-1,-1 1 1,1-1 0,0 1 0,0-1-1,-1 1 1,1 0 0,0-1 0,0 1-1,0 0 1,0 0 0,0-1-1,0 1 1,0 0 0,-1 0 0,1 0-1,0 0 1,0 0 0,2 1-1,-2 0-5,1 0 0,-1 0-1,0 0 1,1 0-1,-1 0 1,0 1-1,0-1 1,1 0-1,-1 1 1,1 1 0,5 8-52,2-1 65,0 0-1,0 0 1,0-1-1,2 0 1,12 9-1,-19-16 21,0 1 0,0-1-1,0 0 1,0 0 0,1-1-1,-1 1 1,1-1 0,-1 0 0,1 0-1,0 0 1,-1-1 0,1 1-1,0-1 1,-1-1 0,1 1 0,0 0-1,-1-1 1,8-2 0,-1-1 13,-1-1 1,0-1-1,0 1 0,0-2 1,-1 1-1,0-1 0,-1 0 1,1-1-1,-1 0 1,7-10-1,16-27 135,-28 40-163,-1 0 0,1-1 0,-1 1 0,1-1 0,-2 0 0,3-10 0,-4 14-20,0 1 0,0 0-1,0-1 1,0 1 0,0 0 0,0 0 0,0-1 0,-1 1 0,1 0 0,0 0 0,-1-2 0,0 3 7,1-1-1,0 1 1,0-1 0,-1 1 0,1 0 0,0 0-1,-1-1 1,1 1 0,0 0 0,-1 0 0,1-1-1,0 1 1,-1 0 0,1 0 0,-1 0 0,1-1 0,0 1-1,-1 0 1,1 0 0,-1 0 0,1 0 0,-1 0-1,1 0 1,0 0 0,-1 0 0,1 0 0,-1 0-1,1 0 1,0 0 0,-1 1 0,1-1 0,-1 0 0,1 0-1,0 0 1,-1 0 0,1 1 0,-1-1 0,1 0-1,0 0 1,-1 1 0,-9 6-48,-1 0 0,2 1 0,-1 0 0,1 1 0,1 0-1,-1 0 1,2 1 0,-1 0 0,1 1 0,1-1 0,0 1 0,0 0 0,-4 13 0,9-21 71,1-1 0,-1 1 0,0 0 0,1 0 0,-1 0 1,1 0-1,0 0 0,0-1 0,0 1 0,1 0 0,-1 0 0,1 0 1,-1 0-1,1 0 0,0-1 0,0 1 0,0 0 0,0-1 0,1 1 1,-1-1-1,1 1 0,0-1 0,-1 0 0,4 3 0,-2-2 10,0-1-1,0 1 1,1-1 0,-1 0-1,1 0 1,-1-1-1,1 1 1,0-1-1,-1 0 1,1 0-1,0 0 1,0 0 0,0-1-1,0 1 1,0-1-1,0 0 1,4-1-1,3 0 2,0-1 0,-1 0-1,1-1 1,-1 0 0,0 0-1,0-1 1,0 0 0,0-1-1,-1 0 1,0-1 0,0 0-1,0-1 1,-1 1 0,0-1-1,14-16 1,-4 0-32,-1-1 1,23-43-1,-37 64-91,-3 10 39,-5 11-305,-1-13-1249,5 1 420</inkml:trace>
</inkml:ink>
</file>

<file path=ppt/ink/ink3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06:50.6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1 723 2720,'3'-4'9125,"-2"1"-9253,-1-14 1049,1 0 1,1 0-1,4-19 0,17-67 287,8-38-736,-5 35-180,-9 39-280,-14 55-19,0 1 0,1 0 0,0 1 0,1-1 0,0 1 0,0 0 0,1 0 0,1 1 0,-1-1 0,2 1 0,-1 1 0,1-1 0,0 1 0,1 1 0,0 0 0,0 0 0,1 1 0,0 0 0,0 0 0,0 1-1,19-6 1,-12 5-4,23-3-1,-34 7-37,0 2 0,-1-1 0,1 1 0,0 0 0,0 0 0,0 0 0,0 1 0,6 1 0,-12-2 46,1 1 0,0-1 0,0 0 0,0 0 0,0 0 0,-1 0-1,1 1 1,0-1 0,0 0 0,-1 1 0,1-1 0,0 1-1,0-1 1,-1 0 0,1 1 0,0 0 0,-1-1 0,1 1-1,-1-1 1,1 1 0,-1 0 0,1-1 0,-1 1 0,0 0 0,1 0-1,-1-1 1,0 1 0,1 0 0,-1 0 0,0 0 0,0-1-1,0 1 1,1 0 0,-1 0 0,0 0 0,0-1 0,-1 1-1,1 0 1,0 0 0,0 0 0,0 0 0,0-1 0,-1 1 0,1 0-1,0 0 1,-1-1 0,1 1 0,-1 1 0,-3 4 13,-1 0 1,1-1 0,-1 1 0,-9 7-1,8-7 59,-161 146 363,159-146-296,-1 1 0,0-1 0,-16 9 0,32-18 151,-3 1-283,1 0-1,-1 0 0,1 0 1,0 1-1,0 0 0,0 0 1,0 0-1,0 0 0,8 1 0,1 2-57,0 0-1,-1 2 1,1-1-1,-1 2 1,0 0-1,17 9 1,-24-11 45,-1 0 0,0 0 0,0 0 0,0 1 0,0 0 0,0 0 0,-1 0 0,0 1 0,0-1 0,0 1 0,0 0 0,-1 0 0,0 0 0,0 1 0,0-1-1,-1 1 1,2 6 0,-3-10 15,-1 0-1,0 0 0,0 0 0,0-1 1,0 1-1,0 0 0,-1 0 0,1 0 1,0 0-1,-1 0 0,0-1 0,1 1 1,-1 0-1,0 0 0,0-1 0,0 1 1,0-1-1,0 1 0,0-1 1,0 1-1,-1-1 0,1 0 0,0 1 1,-3 1-1,-3 2 139,-1 0 1,1-1-1,-15 8 1,2-4-28,-1 0 1,0-1 0,-25 5-1,-65 7-10,105-18-87,3-1-35,-1 0-72,0 1 0,0-1 0,0 1-1,0 0 1,0 0 0,0 1 0,0-1-1,-7 5 1,20 0-4622,-5-5 4136,0-1-1,0 0 1,-1 0 0,1 0-1,0 0 1,0-1 0,0 0-1,-1 0 1,6-1 0,24-10-3523</inkml:trace>
</inkml:ink>
</file>

<file path=ppt/ink/ink3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06:55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2 347 2720,'-1'1'3367,"1"-1"-3255,0 1-32,0-1 0,1 0 1,-1 0-1,1 0 0,-1 1 0,1-1 0,-1 0 0,1 0 0,-1 0 0,1 0 0,-1 0 1,1 0-1,-1 0 0,1 0 0,-1 0 0,1 0 0,-1 0 0,1 0 0,-1 0 0,1 0 1,-1-1-1,1 1 0,-1 0 0,0 0 0,1 0 0,-1-1 0,1 1 0,0-1 0,6-3 614,-1 0-215,1 0 0,0-1-1,-1 0 1,8-7 0,11-17-78,-1-1 0,-1 0 0,-2-2 1,25-48-1,-36 62-450,-6 10 34,1 0 1,-1 0-1,0 0 0,-1-1 0,1 0 1,-2 1-1,1-1 0,1-17 0,-4 26-193,-4 11-373,-6 30 376,-7 66-1,17-103 287,0 1-1,0 0 0,0 0 1,0 0-1,1-1 0,0 1 1,0 0-1,0 0 0,1-1 1,0 1-1,0-1 0,0 0 1,0 1-1,6 7 0,-7-11-10,1 1 1,-1 0-1,1 0 0,0-1 0,-1 1 0,1-1 0,0 0 1,0 1-1,0-1 0,0 0 0,0 0 0,1 0 0,-1-1 0,0 1 1,0 0-1,1-1 0,-1 0 0,0 1 0,1-1 0,-1 0 0,0 0 1,1 0-1,-1 0 0,0-1 0,0 1 0,1-1 0,-1 1 0,0-1 1,0 0-1,1 0 0,-1 0 0,3-2 0,2-1-5,1-1 1,-1 0-1,0 0 0,0-1 0,0 0 0,-1 0 0,0-1 1,8-10-1,-3 3-153,22-21 0,-33 35 83,0 0 0,0 0 0,0 0 0,1 0 1,-1-1-1,0 1 0,0 0 0,0 0 0,0 0 0,1 0 0,-1 0 0,0-1 1,0 1-1,0 0 0,1 0 0,-1 0 0,0 0 0,0 0 0,0 0 0,1 0 1,-1 0-1,0 0 0,0 0 0,0 0 0,1 0 0,-1 0 0,0 0 1,0 0-1,1 0 0,-1 0 0,0 0 0,0 0 0,0 0 0,1 0 0,-1 0 1,0 0-1,0 1 0,0-1 0,1 0 0,-1 0 0,0 0 0,0 0 1,0 0-1,0 1 0,1-1 0,0 5-128,0-2 105,-1 0 1,0 1 0,0-1 0,0 1 0,0-1-1,-1 1 1,0 3 0,-1 13 106,1-14-65,1 1 0,-1-1 0,-3 11 0,2-11 20,1 1 0,0-1 0,-1 11 0,1-9-15,2-2 502,11-9-171,-10 2-318,1-1 0,-1 0 0,1 0 0,-1 1-1,0-1 1,1-1 0,-1 1 0,0 0-1,2-3 1,16-28 187,-7 12-132,34-42-188,-47 63 95,0-1 1,1 1-1,-1-1 1,0 1-1,1-1 0,-1 1 1,1-1-1,-1 1 0,0-1 1,1 1-1,-1 0 0,1-1 1,-1 1-1,1-1 0,0 1 1,-1 0-1,1 0 1,-1-1-1,1 1 0,-1 0 1,1 0-1,0 0 0,-1 0 1,1 0-1,0 0 0,-1 0 1,1 0-1,0 0 0,-1 0 1,1 0-1,-1 0 1,1 0-1,0 0 0,-1 0 1,1 1-1,-1-1 0,1 0 1,0 1-1,-1-1 0,1 0 1,-1 1-1,1-1 0,-1 0 1,1 1-1,-1 0 1,3 2-3,0 1 1,-1 0-1,0 0 1,0 0-1,2 7 1,3 4 114,5 7-101,-5-9 92,0-1-1,0 0 0,1-1 1,0 1-1,1-2 0,18 19 1,-25-28-80,9 9-792,-10-9 606,-1-1 1,0 0-1,0 0 0,0 0 1,1 1-1,-1-1 0,0 0 1,0 0-1,1 0 0,-1 0 1,0 1-1,0-1 0,1 0 0,-1 0 1,0 0-1,1 0 0,-1 0 1,0 0-1,1 0 0,-1 0 1,0 0-1,0 0 0,1 0 1,-1 0-1,0 0 0,1 0 1,-1 0-1,0 0 0,1 0 1,-1 0-1,0-1 0,0 1 1,1 0-1,-1 0 0,0 0 1,1-1-1,2-5-4429</inkml:trace>
</inkml:ink>
</file>

<file path=ppt/ink/ink3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06:55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1 3808,'-51'3'1408,"43"1"-1088,-3-1-96,7 1-256,4-1-32,4 4 320</inkml:trace>
</inkml:ink>
</file>

<file path=ppt/ink/ink3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06:56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1 2144,'3'0'5232,"-51"7"-3520,41-5-1698,0 1 1,0 0-1,0 0 1,0 0-1,1 1 1,-1 0-1,-9 8 1,14-10-6,-1 0 0,1 1 0,0-1 0,0 1-1,0-1 1,0 1 0,1-1 0,-1 1 0,1 0 0,-1 0 0,1 0 0,0 0 0,0 0 0,1 0 0,-1 0 0,0 1 0,1-1 0,0 0 0,0 0 0,0 4 0,1-1 160,-1 0 0,1 0 0,1 0 0,-1 0 0,1 0 0,3 7 0,-5-12-121,1 0 0,-1 0 0,1 0-1,-1-1 1,1 1 0,-1 0 0,1 0 0,0 0 0,-1-1 0,1 1 0,0 0 0,-1-1 0,1 1 0,0-1-1,0 1 1,0-1 0,-1 1 0,1-1 0,0 0 0,0 1 0,0-1 0,0 0 0,0 1 0,0-1-1,0 0 1,0 0 0,0 0 0,0 0 0,0 0 0,0 0 0,0 0 0,0-1 0,0 1 0,-1 0-1,1 0 1,0-1 0,0 1 0,0 0 0,0-1 0,0 1 0,0-1 0,-1 0 0,1 1 0,0-1-1,0 1 1,0-2 0,5-3 41,-1 0-1,0 0 0,0-1 0,0 1 1,-1-1-1,0 0 0,0-1 1,0 1-1,-1-1 0,0 0 1,0 1-1,-1-1 0,1-1 0,-2 1 1,1 0-1,-1 0 0,1-15 1,0 16-419,-5 8-434,4 40 855,-1-36-32,0-1 0,0 1-1,1 0 1,0-1 0,0 1 0,1-1 0,0 1 0,-1-1 0,6 10-1,-6-13-8,1 0-1,-1 0 0,0-1 1,1 1-1,-1 0 0,1 0 1,0-1-1,-1 1 0,1-1 1,0 0-1,0 1 0,0-1 0,0 0 1,0 0-1,0 0 0,1 0 1,-1-1-1,0 1 0,0 0 1,0-1-1,1 0 0,-1 0 1,0 1-1,1-1 0,-1 0 1,4-1-1,5-2-70,0 0 0,0 0 0,0-1 0,0-1 1,15-8-1,13-5-3902,-12 10 1502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0:18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92 6144,'-4'-6'1757,"4"9"-403,7 12-119,-4-8-834,0 0 1,0 0-1,0 0 0,-1 0 0,3 15 0,-1-2 158,36 207 2695,-21-101-2743,16 54 1675,-34-175-1623,1-1 652,2-10-396,-1 0-770,15-31 375,20-59 0,-4 7-387,-10 42-9,2 1 1,51-70-1,3-3-214,-49 69-637,23-39-5570,-41 68 4212</inkml:trace>
</inkml:ink>
</file>

<file path=ppt/ink/ink3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06:58.9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8 730 2656,'-8'1'4789,"11"-13"-2437,2-71-331,3 19-959,27-169 218,-32 218-1253,1 1 1,1 0-1,0 0 1,0 0-1,2 0 0,0 1 1,12-18-1,-6 14 30,1 0-1,0 1 0,2 1 1,23-20-1,-27 25-2,80-59 185,-82 62-291,-4 3 20,-1 1 1,1-1-1,0 1 1,0 0-1,7-2 1,-11 5 21,0-1 1,-1 1 0,1 0-1,0 0 1,0-1-1,-1 1 1,1 0 0,0 1-1,-1-1 1,1 0 0,0 0-1,-1 1 1,1-1-1,0 1 1,-1-1 0,1 1-1,-1 0 1,1 0 0,-1 0-1,1 0 1,-1 0-1,0 0 1,1 0 0,-1 0-1,1 2 1,1 0 10,-1-1 0,1 1 0,-1 0 0,0 0-1,-1 1 1,1-1 0,0 0 0,-1 1 0,0-1 0,0 1 0,2 6 0,-3-8 18,0 0 0,0 1 0,0-1 1,0 1-1,0-1 0,-1 0 0,1 1 0,-1-1 0,1 0 1,-1 1-1,0-1 0,0 0 0,0 0 0,0 0 1,0 1-1,-1-1 0,1-1 0,0 1 0,-4 3 1,-3 2 73,0 0 1,0-1 0,0 0-1,-1 0 1,0-1 0,-16 7 0,-62 17 95,58-20-101,4-2-62,19-6-10,-1 1 0,0 0 0,0 1 0,1-1 0,-7 5 1,28-8-62,0 1 1,22 3-1,-23-1 10,1 1 0,18 7 1,-28-8 21,0 0 0,0 0 0,0 1 0,0 0 0,0 0 0,-1 0 0,1 0 0,-1 1 0,7 7 0,-9-9 24,-1-1 1,0 1 0,0 0 0,0-1 0,0 1-1,0 0 1,0 0 0,-1 0 0,1 0 0,0 0-1,-1 0 1,0 0 0,1 0 0,-1 0 0,0 0-1,0 0 1,0 0 0,0 0 0,-1 0 0,1 0-1,0 0 1,-1 0 0,0 0 0,1-1 0,-1 1-1,0 0 1,0 0 0,0 0 0,0-1 0,0 1-1,0 0 1,-1-1 0,-1 2 0,-4 5 80,0-1 0,-1 0 0,0-1 1,-1 1-1,-14 7 0,-65 33 197,71-39-202,0-1-1,0-1 0,-26 6 1,39-11-75,1 0 13,-1 0 1,1-1-1,-1 1 1,0-1-1,1 1 1,-1-1-1,0-1 1,0 1-1,-4-1 0,8 0-168,0 1 0,0-1-1,1 1 1,-1-1 0,0 1-1,0-1 1,1 1 0,-1 0-1,0-1 1,1 1 0,-1-1-1,1 1 1,-1 0 0,1-1-1,-1 1 1,1 0 0,-1 0-1,1-1 1,-1 1 0,1 0-1,-1 0 1,1 0 0,0-1-1,21-9-3274,35-14-2272,-22 13 3391</inkml:trace>
</inkml:ink>
</file>

<file path=ppt/ink/ink3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06:59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6 3808,'-1'-6'1749,"7"8"-471,-5-2-1124,1 1 1,-1 0-1,1-1 0,-1 0 1,1 1-1,-1-1 0,1 0 0,2 0 1,33-3 1489,68 3 0,-47 1-3684,-41 0-1896,3 3 1152</inkml:trace>
</inkml:ink>
</file>

<file path=ppt/ink/ink3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07:04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16 790 1984,'-13'3'640,"10"-2"1381,8-1-698,1-3-988,0 0 0,0-1-1,-1 1 1,1-1 0,-1 0 0,0-1 0,0 1 0,-1-1-1,1 0 1,-1 0 0,0-1 0,4-6 0,5-10 499,17-41 0,-11 21-214,2 0 1,32-45-1,-41 69-340,15-22 54,-27 39-347,0 1 1,0 0 0,0 0 0,0 0 0,0 0 0,0 0 0,0 0 0,0 0 0,0-1 0,1 1 0,-1 0 0,0 0-1,0 0 1,0 0 0,0 0 0,0 0 0,1 0 0,-1 0 0,0 0 0,0 0 0,0 0 0,0 0 0,0 0 0,1 0-1,-1 0 1,0 0 0,0 0 0,0 0 0,0 0 0,0 0 0,1 0 0,-1 0 0,0 0 0,0 0 0,0 0 0,0 0-1,0 0 1,1 0 0,-1 0 0,0 0 0,0 0 0,0 1 0,0-1 0,0 0 0,0 0 0,0 0 0,0 0 0,1 0 0,-1 1-1,8 10-118,-5-5 145,0-1 0,-1 0-1,0 1 1,2 5 0,-2 3 6,-1 0 0,0 0 1,0 0-1,-3 18 0,-8 53 268,8-70-246,-1 4 153,-7 27-1,9-42-151,0-1 0,0 1 0,-1-1 1,1 0-1,0 0 0,-1 0 0,0 0 0,0 0 0,0 0 0,0 0 0,0 0 0,-1-1 0,1 1 0,-6 3 1,7-6-13,0 1 0,0-1 1,1 1-1,-1-1 0,0 1 1,0-1-1,0 0 0,0 0 1,0 0-1,0 1 1,0-1-1,0 0 0,-1 0 1,1 0-1,0 0 0,0-1 1,0 1-1,0 0 0,0 0 1,0-1-1,1 1 0,-1 0 1,-2-2-1,1 1 4,0 0 1,1-1-1,-1 0 0,0 1 0,1-1 1,-1 0-1,1 0 0,-1 0 0,-1-4 1,-1-2 16,0-1 0,1 1 0,0-1 0,-2-11 0,4 15-48,0 3-30,0 0 1,1 0-1,0 0 0,-1 0 1,1 0-1,0-1 0,0 1 0,0-2 1,0 4 17,1-1 1,-1 1-1,0 0 0,0 0 1,0 0-1,0-1 1,0 1-1,0 0 1,0 0-1,1 0 0,-1 0 1,0-1-1,0 1 1,0 0-1,1 0 1,-1 0-1,0 0 0,0 0 1,0 0-1,1-1 1,-1 1-1,0 0 1,0 0-1,0 0 0,1 0 1,-1 0-1,0 0 1,1 0-1,12 4-233,-7-1 243,0 0 0,0 0 0,0-1 0,0 1 0,1-2 0,10 3 0,-13-4 23,-1 0 0,1 0 0,-1 0 0,1-1 0,-1 0 0,1 1 0,-1-1 0,1 0 0,-1-1 0,0 1 0,0 0 0,0-1 0,1 0 0,3-3 0,10-7 43,-2 0 0,0-1 0,19-21 0,-28 26-134,0 1 0,1 0 0,0 1 0,0-1 0,1 2 0,0-1 0,10-5 0,-18 10 62,0 1-1,1 0 1,-1 0 0,0 0-1,1 0 1,-1 0-1,0-1 1,1 1 0,-1 0-1,0 0 1,1 0-1,-1 0 1,0 0 0,1 0-1,-1 0 1,0 0-1,1 0 1,-1 0 0,0 0-1,1 0 1,-1 0 0,0 0-1,1 1 1,-1-1-1,0 0 1,1 0 0,-1 0-1,0 0 1,0 1-1,1-1 1,-1 0 0,0 0-1,0 1 1,1-1-1,-1 0 1,0 0 0,0 1-1,0-1 1,1 0-1,-1 1 1,0-1 0,0 0-1,0 1 1,0-1-1,0 0 1,0 1 0,0-1-1,1 0 1,-1 1-1,-1 19 171,1-16-165,-5 58-97,-4-1 0,-2 1 0,-28 90 0,6-50 389,31-88 1107,3-23-709,0-4-579,1 0 0,0 0 0,1 1 0,1-1 1,0 1-1,5-12 0,1-2-44,12-35-113,36-70 0,-42 102 21,1 0 1,1 0-1,1 2 1,28-30-1,-39 49-11,33-34-25,-35 37 29,-1 1-1,0 0 1,1 0 0,0 0-1,0 1 1,9-4-1,-12 6-62,0 0-1,0 0 1,0 0-1,0 0 1,0 1-1,0-1 1,0 1-1,4 0 0,-6 0 89,1 0 0,-1 1 0,0-1 0,1 1 0,-1-1 0,0 1 0,0-1-1,0 1 1,0 0 0,0 0 0,1 0 0,-1 0 0,-1-1 0,1 1 0,0 0-1,0 1 1,0-1 0,0 0 0,-1 0 0,1 0 0,-1 0 0,2 3-1,-1 0 3,1 0 0,-1 0-1,0 0 1,0 0 0,-1 1-1,1-1 1,-1 0 0,0 0-1,0 6 1,-8 40 121,6-37-89,-1 3 21,0-1 1,-1 0 0,-1 1-1,-1-1 1,-10 22-1,13-33-1,1 0-1,-1 0 1,0 0-1,0-1 1,0 1 0,-1-1-1,1 0 1,-1 1-1,-7 3 1,8-5-14,0-1 0,0 1 0,0-1 0,0 0 0,-1 0 0,1 0 0,-1-1 0,1 1 0,0-1 0,-1 0 0,1 1 0,-1-2 0,1 1 0,-1 0 0,-3-2 0,-4 0 5,-1-2 0,1 0-1,-20-9 1,19 7-29,4 1-76,10 3-57,16 1-88,7 3 211,1 0 0,0-2 0,-1-2 0,1 0 0,-1-1 0,50-14 0,-66 13 24,0 0 0,0 0 0,-1-1 0,1-1 0,-1 1 0,0-1 0,-1-1 0,9-8 0,4-6 84,26-37 0,-43 54-102,0-1 0,1 1 0,-2-1-1,1 1 1,0-1 0,-1 0 0,0 0-1,0 0 1,-1 0 0,1-1 0,-1 1-1,1-10 1,-2 15-5,0-1 0,0 1 0,0-1 0,0 0 0,0 1 0,0-1 0,0 1 0,-1-1 0,1 1 0,0-1 0,0 0 0,0 1 0,-1-1 0,1 1 0,0-1 0,0 1 0,-1-1 0,1 1 0,-1 0 0,1-1 0,0 1 0,-1-1 0,1 1 0,-1 0 0,1-1 0,-1 1 0,1 0 0,-1-1 0,1 1 0,-1 0 0,1 0 0,-1 0 0,0 0 0,1-1 0,-1 1 0,1 0 0,-1 0 0,1 0 0,-1 0 0,0 0 0,1 0 0,-1 0 0,1 1 0,-1-1 0,0 0 0,1 0 0,-1 0 0,0 1 0,-2 0-99,-1 0 0,1 1 0,0-1 0,-1 1 0,-4 3 0,3-1 77,0 1-1,1-1 1,0 1-1,0 0 1,0 0-1,1 0 1,-1 0-1,1 1 1,0-1-1,-2 8 1,1-2-20,1 0-1,0 0 1,1 0 0,-3 22 0,5-25 68,-1 1 0,1 0 0,0-1 0,1 1 0,0-1 0,0 1 0,1-1 0,0 1 0,0-1 0,1 0 0,1 0 0,-1 0 0,1 0 0,7 9 0,-11-16-8,1 0-1,0 0 1,0 0 0,0 0 0,0 0-1,0 0 1,0-1 0,0 1-1,0 0 1,0-1 0,0 1-1,1-1 1,-1 1 0,0-1 0,0 0-1,1 1 1,-1-1 0,0 0-1,0 0 1,1 0 0,-1 0-1,0 0 1,0 0 0,1 0-1,-1 0 1,0-1 0,0 1 0,1 0-1,-1-1 1,0 1 0,2-2-1,4-1 22,0-1-1,0 0 1,12-10-1,-16 11-16,54-40 34,-12 7-80,86-50-1,-81 62 135,-34 17-201,27-16 0,-50 28 57,-2 0 6,1 0 1,0 1-1,1 0 1,-1 0 0,-6 8-1,2 2 4,0 0 0,-13 24 0,21-33 4,0 0 0,1 0 1,0 0-1,1 0 0,0 1 1,0-1-1,0 1 0,1-1 1,0 10-1,1-15 31,-1-1 1,2 0-1,-1 1 0,0-1 0,0 0 0,0 1 1,1-1-1,-1 0 0,0 0 0,1 1 1,0-1-1,-1 0 0,1 0 0,0 0 0,-1 0 1,1 0-1,0 0 0,0 0 0,0 0 1,0 0-1,0 0 0,0 0 0,0 0 1,0-1-1,0 1 0,0 0 0,1-1 0,-1 1 1,0-1-1,0 1 0,1-1 0,-1 0 1,0 1-1,1-1 0,-1 0 0,0 0 0,1 0 1,-1 0-1,0 0 0,2-1 0,3 1 12,0-1 0,-1 0-1,1 0 1,-1 0 0,1-1 0,-1 0-1,1 0 1,4-3 0,0-2 25,0 0 1,-1 0 0,1-1 0,14-16-1,27-38 172,-20 22-185,-8 12-58,-1-2-1,-1 0 1,21-42 0,15-61 377,-46 104-468,-2-2 0,9-47 0,-18 61-175,0 17 284,0 0 0,0 0 1,0 0-1,0 0 1,0-1-1,0 1 1,0 0-1,0 0 0,0 0 1,0 0-1,0 0 1,0 0-1,0 0 1,0 0-1,0 0 0,0 0 1,0 0-1,0 0 1,0 0-1,0-1 1,0 1-1,0 0 0,-1 0 1,1 0-1,0 0 1,0 0-1,0 0 1,0 0-1,0 0 0,0 0 1,0 0-1,0 0 1,0 0-1,0 0 1,0 0-1,-1 0 0,1 0 1,0 0-1,0 0 1,0 0-1,0 0 1,0 0-1,0 0 1,0 0-1,0 0 0,0 0 1,0 0-1,0 0 1,-1 0-1,1 1 1,-6 7-119,-2 9 64,1-1-1,0 2 1,1-1 0,-3 20 0,-5 12-14,3-9-2,1 0 1,2 0-1,3 1 1,-2 82-1,7-119 77,-1 6 57,1-1 0,0 1 0,1-1 0,0 1 1,1-1-1,-1 1 0,2-1 0,5 14 0,-8-22-48,0 0-1,1-1 0,-1 1 1,1-1-1,-1 1 1,0-1-1,1 1 1,-1-1-1,1 1 1,-1-1-1,1 0 1,0 1-1,-1-1 1,1 0-1,-1 1 0,1-1 1,-1 0-1,1 0 1,0 1-1,-1-1 1,1 0-1,0 0 1,-1 0-1,2 0 1,0 0 11,0 0 0,0-1 0,0 1 0,-1 0 1,1-1-1,0 0 0,0 1 0,-1-1 0,3-1 1,3-2 41,-1-1 0,1 0 0,9-9 0,106-98-163,-63 59 414,-58 52-334,0 1 0,0-1-1,0 0 1,0 0 0,0-1-1,0 1 1,0 0 0,-1 0-1,1 0 1,0 0 0,-1-1-1,1 1 1,-1 0 0,1-1-1,0-1 1,-1 13-40,0 0 0,1 1-1,0-1 1,1 0 0,1 0 0,-1-1 0,1 1-1,1 0 1,0-1 0,0 0 0,7 11-1,-6-13 76,-1-1-1,1 0 1,0 0-1,0 0 1,8 6-1,-11-11-2,0 1-1,0-1 1,0 0-1,-1 0 1,1 0-1,1 0 0,-1 0 1,0 0-1,0 0 1,0-1-1,0 1 1,0-1-1,1 0 0,-1 1 1,0-1-1,0 0 1,1 0-1,-1 0 1,0-1-1,0 1 0,1-1 1,-1 1-1,2-2 1,12-5 103,-1-2 0,0 0 0,26-21 0,-16 11 7,-19 14-158,0-1 1,0 0 0,-1 0-1,1-1 1,-1 0 0,-1 0-1,5-7 1,-9 13-65,-1 3-13,-5 6-106,4-5 201,0 0 0,1 0 0,0 0 0,-1 0 0,1 0-1,-1 5 1,1-3 31,1-1-1,-1 1 1,1 0-1,0 0 1,0 0-1,0 0 0,1-1 1,0 1-1,0 0 1,0-1-1,0 1 1,1 0-1,0-1 0,0 0 1,0 1-1,6 7 1,-8-12-8,0 1 0,1-1 1,-1 1-1,0-1 0,1 0 0,-1 1 1,1-1-1,-1 1 0,1-1 1,-1 0-1,0 0 0,1 1 0,-1-1 1,1 0-1,0 0 0,-1 0 0,1 1 1,-1-1-1,1 0 0,-1 0 1,1 0-1,-1 0 0,1 0 0,-1 0 1,1 0-1,0 0 0,-1 0 0,1 0 1,0-1-1,18-12 196,-14 9-178,-1-2 0,1 1 0,-1 0 0,0-1-1,-1 0 1,1 0 0,-1 0 0,0 0 0,-1-1 0,0 1 0,0-1 0,0 1 0,0-1-1,-1-7 1,0 12-30,-1-1 1,0 1-1,0-1 0,0 1 0,0 0 0,0-1 0,-1 1 0,1-1 0,-1 1 0,0 0 0,0 0 0,0-1 0,0 1 0,0 0 0,0 0 0,-3-4 0,4 6-8,-1-1 0,0 0-1,0 0 1,1 0 0,-1 1-1,0-1 1,0 1-1,0-1 1,0 1 0,0-1-1,0 1 1,0-1 0,0 1-1,0 0 1,0-1 0,0 1-1,0 0 1,0 0-1,0 0 1,0 0 0,0 0-1,0 0 1,0 0 0,0 0-1,-1 0 1,1 1-1,0-1 1,0 0 0,0 1-1,0-1 1,0 1 0,1-1-1,-1 1 1,0-1 0,0 1-1,0 0 1,-1 0-1,-9 10 56,12-6 25,9-3 123,16-4-189,0 0 1,27-7-1,15-2-170,-26 7 126,1 2 0,42 4 1,-80-2 21,0 0 1,0 1 0,0 0-1,0 0 1,0 0 0,0 1-1,-1 0 1,6 2 0,-9-3 22,1 0 0,-1 0 0,0 0 0,0 0 0,1 0 0,-1 0 0,0 0-1,0 1 1,0-1 0,0 0 0,-1 1 0,1-1 0,0 1 0,0-1 0,-1 1 0,1-1 0,-1 1 0,1-1 0,-1 1 0,0 0 0,0-1 0,0 1 0,0-1 0,0 1 0,0 0 0,0-1 0,-1 3 0,0 1 27,-1 1 1,1-1-1,-2 1 1,-3 8 0,-1 1-18,-10 15-77,10-19 524,16-24-459,1-1 0,0 1 0,1 1 0,0 0 0,1 0 0,0 1 0,1 1 0,27-17 0,-40 27-6,1-1-1,0 1 0,-1 0 1,1-1-1,-1 1 0,1 0 1,0-1-1,-1 1 1,1 0-1,0 0 0,-1 0 1,1 0-1,0 0 0,-1 0 1,1 0-1,0 0 0,-1 0 1,1 0-1,0 0 0,-1 0 1,1 0-1,0 0 0,-1 0 1,1 1-1,0-1 0,-1 0 1,1 1-1,0 0-5,0 0-1,0 0 1,-1 0 0,1 0-1,-1 0 1,1 0-1,-1 0 1,1 0-1,-1 0 1,0 0 0,0 0-1,1 1 1,-1-1-1,0 2 1,0 6-37,0 0 0,-1 0 0,-2 11 0,2-15 57,-2 7 85,-1 9 238,5-17-132,5-6-11,40-45-8,-35 34-234,1 1 0,0 1-1,27-20 1,-36 29 4,-2 1 31,-1 1-1,0 0 1,1 0-1,-1-1 1,0 1-1,1 0 1,-1 0-1,0-1 1,1 1-1,-1 0 1,0 0 0,1 0-1,-1 0 1,1 0-1,-1-1 1,0 1-1,1 0 1,-1 0-1,1 0 1,-1 0-1,1 0 1,6 13-85,-5-9 110,0 0-1,0 0 1,1 0-1,-1 0 0,1-1 1,0 1-1,0-1 0,0 0 1,0 0-1,0 0 1,1 0-1,0-1 0,-1 1 1,1-1-1,0 0 0,0 0 1,0 0-1,1 0 1,7 1-1,-3-1 36,0-1 1,0 0-1,0 0 0,0-1 1,0 0-1,0 0 1,0-1-1,17-4 0,-9 1-6,-1-1-1,0-1 0,17-8 1,-26 11-4,-1-1 0,0 1 0,0-1 0,0-1 0,0 1 0,-1-1 0,1 0 0,-1 0 0,8-11 0,-12 15-31,0 0 0,0 0 0,-1 0-1,1-1 1,0 1 0,-1 0 0,1 0-1,-1 0 1,0 0 0,1-1 0,-1 1-1,0 0 1,0-1 0,1 1 0,-1 0-1,0 0 1,0-1 0,-1 1 0,1 0 0,0-1-1,0 1 1,-1 0 0,0-2 0,0 2-14,0-1 0,0 1 1,0 0-1,0 0 1,0 0-1,0 0 1,0 1-1,-1-1 0,1 0 1,0 0-1,-1 1 1,1-1-1,-1 1 1,1-1-1,0 1 0,-1 0 1,1-1-1,-1 1 1,-2 0-1,-2 0-24,0 0 1,0 0-1,0 0 1,0 1-1,1 0 0,-1 0 1,0 1-1,0 0 1,1 0-1,-7 3 0,8-3 16,0 0 0,0 0 0,1 0 0,-1 1 0,1-1-1,0 1 1,0 0 0,0 0 0,0 0 0,0 1 0,0-1 0,1 1-1,0-1 1,0 1 0,-2 4 0,3-6 26,0 0-1,1 0 1,-1 0 0,1 0-1,-1 1 1,1-1 0,0 0 0,0 0-1,0 0 1,0 1 0,0-1-1,0 0 1,1 0 0,-1 0-1,1 0 1,0 1 0,1 2-1,0-2 16,-1 0 0,1 0 0,1-1-1,-1 1 1,0 0 0,1-1 0,-1 1-1,1-1 1,0 0 0,3 2-1,1 1 25,1-1 0,0-1-1,0 1 1,0-1 0,0-1-1,0 1 1,0-1-1,12 1 1,-13-3-4,0-1 0,1 1 1,-1-1-1,0 0 0,1-1 0,-1 0 0,0 0 0,0-1 0,0 1 1,-1-2-1,1 1 0,-1-1 0,7-4 0,4-4-12,0-1 0,-1 0 0,20-23 0,-17 14 28,0-1 0,-1-1 0,-1-1 0,20-42 0,-15 22-75,28-90 0,-49 131 33,14-51-52,-14 50 32,0 0 1,-1 0-1,1 0 1,-1-1-1,0 1 0,0 0 1,-1 0-1,-1-6 0,2 10-1,0 1-1,0-1 0,0 1 1,0-1-1,0 1 1,0-1-1,0 1 0,0-1 1,-1 1-1,1-1 0,0 1 1,0-1-1,-1 1 0,1-1 1,0 1-1,0-1 1,-1 1-1,1-1 0,-1 1 1,1 0-1,0-1 0,-1 1 1,1 0-1,-1-1 0,1 1 1,-1 0-1,1 0 1,-1-1-1,1 1 0,-1 0 1,1 0-1,-1 0 0,1 0 1,-1 0-1,1 0 0,-1-1 1,1 1-1,-1 0 1,1 1-1,-1-1 0,1 0 1,-1 0-1,0 0 0,1 0 1,-1 0-1,1 0 0,-1 1 1,1-1-1,-1 0 1,1 0-1,0 1 0,-1-1 1,0 1-1,-2 1-57,0 1-1,0 0 1,0 0 0,0 0 0,-3 5-1,2-1 22,0 0 0,0 1 0,0-1-1,1 1 1,0 0 0,1 0-1,-3 14 1,-3 11 7,-5 10 1,-11 82 0,21-107 85,2 0 0,0 1 0,1-1 0,6 37 0,-6-52-26,1 0 1,0-1 0,0 1 0,0 0 0,0-1-1,0 1 1,1-1 0,-1 1 0,1-1-1,0 0 1,-1 0 0,1 1 0,0-1 0,0 0-1,0-1 1,1 1 0,-1 0 0,0-1-1,1 1 1,-1-1 0,1 0 0,0 0-1,-1 0 1,1 0 0,0 0 0,-1 0 0,6 0-1,2 0 85,0 0-1,-1-1 0,1 0 0,0-1 1,0 0-1,15-4 0,81-24 99,-94 25-169,-1-1-1,1 0 1,-1-1-1,0 0 0,0-1 1,14-12-1,-24 19-41,0-1 0,-1 1 0,1-1 0,0 0 0,0 0 0,-1 1 0,1-1 0,-1 0 0,1 0 0,0 0 0,-1 0 0,1 1 0,-1-1 0,0 0 0,1 0 0,-1 0 0,0 0 0,0 0 0,1 0 0,-1 0 0,0 0 0,0 0 0,0 0 0,0 0 0,0 0 0,-1 0 0,1 0 0,0 0 0,-1-2 0,1 2-9,-1 0 0,0 0 1,0 0-1,0 0 0,0 0 1,0 0-1,0 1 0,0-1 1,0 0-1,0 0 0,0 1 0,-1-1 1,1 1-1,0-1 0,0 1 1,-1-1-1,1 1 0,0 0 1,0 0-1,-1 0 0,1 0 0,0 0 1,-2 0-1,-15 2-27,1 0 0,0 1 0,0 2 0,0-1 1,0 2-1,-17 8 0,29-12 43,0 0 1,0 0 0,0 0 0,1 1 0,-1 0-1,1 0 1,0 0 0,0 0 0,0 1-1,0 0 1,0-1 0,1 1 0,-1 1 0,-2 3-1,6-7 2,0 1 0,-1-1 0,1 0 0,0 0 0,0 0 0,0 0 0,0 0 0,0 0 0,0 0 0,0 1 0,0-1 0,0 0 0,0 0 0,0 0 0,1 0-1,-1 0 1,1 0 0,-1 0 0,1 0 0,-1 0 0,1 0 0,-1 0 0,1 0 0,0 0 0,0 0 0,-1 0 0,1-1 0,0 1 0,0 0 0,0-1 0,0 1 0,0 0 0,0-1-1,1 1 1,3 2 18,0 0-1,0-1 0,0 0 0,0 0 0,10 2 0,0-2 36,0-1 0,1 0 0,-1-1 0,23-2 1,61-13 185,-17 1-434,-74 13 147,-6 0 32,-1 1 1,0 0-1,1 0 1,-1-1-1,0 1 0,1 0 1,-1 0-1,1 0 1,-1 0-1,0 1 0,1-1 1,-1 0-1,0 1 0,0-1 1,1 1-1,-1-1 1,2 2-1,-1 14-40,8 51-185,-7-41 382,2-1-1,7 28 0,-7-32 19,3 13 135,-7-33-264,-1 1 0,1-1 1,0 0-1,-1 1 0,1-1 0,0 1 0,0-1 1,0 0-1,0 0 0,0 1 0,0-1 1,0 0-1,0 0 0,0 0 0,0 0 0,3 1 1,-4-2-115,1 0 0,-1 0-1,0 0 1,0 0 0,0 0 0,1-1 0,-1 1 0,0 0 0,0 0 0,1 0 0,-1 0 0,0 0 0,0-1 0,0 1 0,0 0 0,1 0 0,-1 0 0,0 0 0,0-1 0,0 1 0,0 0 0,0 0-1,0-1 1,1 1 0,-1 0 0,0 0 0,0 0 0,0-1 0,0 1 0,0 0 0,0 0 0,0-1 0,0 1 0,0 0 0,0 0 0,0-1 0,0 1 0,0 0 0,0 0 0,-1-1 0,1 1 0,0 0-1,0 0 1,0-1 0,-3-17-3437,3 14 2748,-1-14-1411</inkml:trace>
</inkml:ink>
</file>

<file path=ppt/ink/ink3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07:04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15 107 5824,'-14'-7'2624,"37"4"-2272,-8 0 992,1 3-800,14-7-160,2 0-224,18-8 0,1 8-96,11-6 320,-8 3-192,-6-1-1024,-9 5 448,-21-6-3808,-2 7 2304</inkml:trace>
</inkml:ink>
</file>

<file path=ppt/ink/ink3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07:05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74 5408,'0'0'2432,"36"-7"-2112,-6-1 608,6 8-576,30-7 64,4 1-256,11-8 320,-3 7-256,1-8-608,-13 5 192</inkml:trace>
</inkml:ink>
</file>

<file path=ppt/ink/ink3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07:10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1 839 2496,'4'0'376,"0"-1"0,1 1 1,-1-1-1,0 0 0,0-1 1,0 1-1,0-1 0,0 0 0,0 0 1,0 0-1,-1 0 0,6-5 1,4-4 267,21-21 1,-29 26-384,27-30 921,52-80 0,-56 76-895,-12 16-188,-5 11-28,-2-2 1,1 0-1,9-23 0,43-150 55,-53 156-17,-2 10-18,-2 7-45,-1 0 1,0 0 0,-1 0 0,2-26 0,-7 38-298,0 8-82,-3 7-134,-26 186-54,28-168 530,0-6 134,1 0-1,2 0 1,0 1-1,2-1 1,0 0-1,10 38 1,-12-61-79,1 1 0,-1 0 1,1-1-1,-1 1 0,1-1 1,0 1-1,-1-1 0,1 1 1,0-1-1,0 0 0,0 1 1,0-1-1,0 0 0,0 0 0,1 0 1,-1 0-1,0 0 0,0 0 1,1 0-1,-1 0 0,3 1 1,-2-2 21,0 0 0,0 1 0,0-1 1,0 0-1,0 0 0,1 0 0,-1 0 0,0-1 1,0 1-1,0-1 0,0 1 0,0-1 1,0 0-1,0 1 0,4-3 0,73-46 588,-42 24-510,-18 13-109,-2-1 0,1-1 1,-2-1-1,0 0 0,0-1 1,-2-1-1,0 0 1,-1-1-1,-1 0 0,0-1 1,-1 0-1,12-34 1,1-12-32,20-90 0,-44 153-20,5-26 12,-5 26-52,0 0-1,0 0 1,0 1-1,0-1 1,0 0-1,0 0 1,-1 1-1,1-1 1,-1 0-1,1 0 0,-1 1 1,0-1-1,-1-1 1,2 2 30,0 1 0,-1 0 1,1 0-1,0-1 0,-1 1 0,1 0 1,0 0-1,-1 0 0,1 0 0,0 0 1,-1-1-1,1 1 0,0 0 0,-1 0 0,1 0 1,-1 0-1,1 0 0,0 0 0,-1 0 1,1 0-1,-1 0 0,1 0 0,0 0 1,-1 1-1,1-1 0,0 0 0,-1 0 1,1 0-1,0 0 0,-1 1 0,1-1 1,0 0-1,-1 0 0,1 0 0,0 1 1,0-1-1,-1 0 0,1 1 0,0-1 1,-1 1-1,-13 15-125,14-15 130,-12 17-50,1 0 1,1 1 0,-10 27-1,-2 4-24,-107 211 304,114-224-128,-18 67 1,10-28 452,21-70-485,-1 4 295,3-10-333,0 0-1,0 0 1,0 0 0,0-1 0,0 1-1,0 0 1,0 0 0,0 0 0,0 0-1,0 0 1,0 0 0,1 0 0,-1 0-1,0 0 1,0 1 0,0-1 0,0 0-1,0 0 1,0 0 0,0 0-1,0 0 1,0 0 0,0 0 0,0 0-1,0 0 1,0 0-30,9-15 144,1 1 0,1 0 0,0 1 0,25-24-1,-20 23-196,-2 3-109,17-13 0,-28 22 130,0 0 0,1 0 0,0 0 0,-1 0 0,1 1 0,0 0 0,0-1 1,-1 1-1,1 1 0,8-2 0,-11 2 17,1 0-1,-1 1 1,0-1 0,1 0 0,-1 1 0,0-1 0,1 1-1,-1-1 1,0 1 0,0 0 0,0-1 0,1 1 0,-1 0-1,0 0 1,0 0 0,0 0 0,0 0 0,0 0 0,-1 0-1,1 0 1,0 1 0,0-1 0,-1 0 0,1 0-1,-1 0 1,2 3 0,0 4-20,0 0 0,0 0-1,1 12 1,-2-12 52,1 1 7,-1 1-1,2-1 1,-1 0-1,1 0 1,6 13-1,-8-20 1,0 0 1,1 0-1,-1 0 0,0 0 0,1 0 0,-1 0 0,1 0 0,-1-1 0,1 1 0,0 0 0,0-1 0,-1 0 1,1 1-1,0-1 0,0 0 0,1 0 0,-1 0 0,0 0 0,0 0 0,0-1 0,1 1 0,-1-1 1,0 1-1,1-1 0,-1 0 0,0 0 0,1 0 0,2 0 0,2-2 37,-1 0 0,1 0 0,0-1-1,-1 0 1,0 0 0,1 0 0,-1-1 0,0 0-1,9-8 1,1-1 36,-2-1 0,15-19 0,9-13-45,-38 46-56,0 0 0,0 1 0,0-1-1,0 0 1,0 0 0,-1 0 0,1 0-1,0 0 1,0 0 0,0 0 0,0 0-1,0 0 1,0 0 0,0 0 0,0 0-1,-1-1 1,1 1 0,0 0-1,0 0 1,0 0 0,0 0 0,0 0-1,0 0 1,0 0 0,0 0 0,0 0-1,0 0 1,0 0 0,-1 0 0,1 0-1,0 0 1,0 0 0,0-1 0,0 1-1,0 0 1,0 0 0,0 0 0,0 0-1,0 0 1,0 0 0,0 0 0,0 0-1,0 0 1,0-1 0,0 1-1,0 0 1,0 0 0,0 0 0,0 0-1,0 0 1,0 0 0,0 0 0,0 0-1,-11 13-80,1 1 0,0 1-1,0 0 1,2 0-1,-8 20 1,3-8 158,2 1 1,-12 47 0,23-75-66,0 0 0,0 0 0,0 0 0,0 0 0,1 0 0,-1 0 0,0 0 0,0 0 0,0 0 0,0 0 0,0 0 1,0 0-1,0 0 0,0 0 0,0 0 0,0 0 0,0 0 0,0 0 0,0 0 0,0 0 0,0 0 0,1 0 0,-1 0 0,0 0 0,0 0 0,0 0 1,0 0-1,0 0 0,0 0 0,0 0 0,0 0 0,0 0 0,0 0 0,0 0 0,0 0 0,0 0 0,0 0 0,0 0 0,0 0 0,0 0 0,1 0 0,-1 0 1,0 0-1,0 0 0,0 0 0,0 1 0,0-1 0,0 0 0,0 0 0,0 0 0,0 0 0,0 0 0,0 0 0,0 0 0,0 0 0,0 0 0,0 0 0,0 0 1,0 0-1,0 0 0,8-7 277,8-14-5,20-51-89,-27 50-350,24-38 1,-33 59 150,0 1-1,0 0 1,0 0-1,0 0 1,0 0 0,0 0-1,0 0 1,0 0-1,0-1 1,0 1 0,0 0-1,0 0 1,1 0-1,-1 0 1,0 0 0,0 0-1,0 0 1,0 0-1,0-1 1,0 1 0,0 0-1,0 0 1,1 0-1,-1 0 1,0 0-1,0 0 1,0 0 0,0 0-1,0 0 1,0 0-1,1 0 1,-1 0 0,0 0-1,0 0 1,0 0-1,0 0 1,0 0 0,1 0-1,-1 0 1,0 0-1,0 0 1,2 7-84,-1 11 114,-1-17-39,-1 32-20,0-18-23,1 0 0,3 29 0,2-26 70,-5-18 8,0 1-1,0 0 0,1 0 1,-1 0-1,0-1 0,1 1 1,-1 0-1,1-1 1,-1 1-1,1 0 0,-1-1 1,1 1-1,-1 0 1,1-1-1,-1 1 0,1-1 1,0 1-1,-1-1 0,2 1 1,0-2 9,0 0 1,0-1 0,0 1-1,1 0 1,-2-1-1,1 0 1,0 1-1,0-1 1,0 0 0,1-2-1,2-1-22,9-10 17,92-84 332,-89 86-411,0 1-1,2 0 1,-1 1-1,35-14 1,-52 25 49,0-1 0,-1 1 0,1 0 0,0-1 0,0 1 0,0 0 0,0-1 0,0 1-1,0 0 1,0 0 0,0 0 0,0 0 0,0 0 0,0 0 0,0 0 0,0 0 0,0 1 0,0-1 0,2 1 0,-3-1 4,1 1 1,-1-1-1,1 1 0,-1 0 0,1-1 0,-1 1 1,1-1-1,-1 1 0,0 0 0,1-1 1,-1 1-1,0 0 0,0 0 0,1-1 0,-1 1 1,0 0-1,0-1 0,0 1 0,0 1 0,0 4 7,-1 0-1,0 0 1,0 0-1,0 0 0,-3 7 1,-3 25 150,5-30-74,1 1 0,-1-1 0,-5 14 0,39-48 534,5-8-641,30-25-112,-66 58 120,-1 0 1,1 1-1,0-1 0,0 0 0,-1 1 0,1-1 0,0 1 0,0-1 0,0 1 0,-1 0 0,1-1 0,0 1 0,0 0 0,0-1 0,0 1 1,0 0-1,0 0 0,0 0 0,0 0 0,0 0 0,0 0 0,0 0 0,-1 0 0,1 1 0,0-1 0,0 0 0,0 0 0,0 1 0,0-1 1,0 0-1,1 2 0,0 0-30,0 1 1,0 0 0,0-1-1,0 1 1,0 0 0,-1 0 0,3 5-1,1 3 140,11 23 186,-3-6-541,19 29 0,-30-52-2317,1 1 699</inkml:trace>
</inkml:ink>
</file>

<file path=ppt/ink/ink3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07:11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12 3808,'-32'-12'1728,"18"17"-1504,9-5 1536,12 3-1600,5 4-128,15 0 864,5 0-512,15-7 352,4 3-416,26-10 672,1 4-576,11-7-960,-3-2 256</inkml:trace>
</inkml:ink>
</file>

<file path=ppt/ink/ink3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07:12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0 694 3392,'3'0'242,"0"-1"0,-1 1 0,1-1 0,0 0 0,-1 0 0,1 0 0,-1 0 0,1 0 0,-1 0 0,1-1-1,-1 1 1,0-1 0,3-2 0,27-28 1392,-27 27-1493,30-39 709,-1-1-1,-2-2 0,30-59 1,-33 47-317,-2-2 0,-3 0 1,24-93-1,-46 145-496,1-1 1,-1 1-1,-1 0 0,1-13 1,-2 22-44,0 0-1,0 0 1,0 0 0,0 0 0,0 0 0,0 0 0,-1 0 0,1 0 0,0 0 0,0 0 0,0 0 0,0 0 0,0 0 0,0 0 0,0 0 0,0 0 0,0 0-1,0 0 1,0 0 0,-1 0 0,1 0 0,0 0 0,0 0 0,0-1 0,0 1 0,0 0 0,0 0 0,0 0 0,0 0 0,0 0 0,0 0 0,0 0 0,0 0 0,0 0-1,0 0 1,0 0 0,-1 0 0,1 0 0,0 0 0,0-1 0,0 1 0,0 0 0,0 0 0,0 0 0,0 0 0,0 0 0,0 0 0,0 0 0,0 0 0,0 0-1,0 0 1,0 0 0,0-1 0,0 1 0,0 0 0,0 0 0,0 0 0,1 0 0,-1 0 0,0 0 0,0 0 0,0 0 0,0 0 0,0 0 0,0 0 0,0 0 0,0 0-1,0-1 1,0 1 0,-4 8-165,-5 17 47,-5 16-35,-6 22 200,7-10 7,-11 60-37,22-98 44,1-1 0,0 1 0,1-1 0,1 1 0,4 26 1,-4-38 17,0 1 1,0-1-1,0 1 1,0-1-1,1 0 1,0 1-1,1 2 1,-2-5-41,0 0 0,0 0 0,-1 0 0,1 0 0,0 0 0,0 0 0,0 0 0,0 0 0,0-1 0,0 1 0,0 0 0,0-1 0,0 1 0,0-1 0,1 1 0,-1-1 0,0 0 0,0 1 0,0-1 0,1 0 0,-1 0 0,0 0 0,0 0 0,2 0 0,2-1 60,0 0-1,0-1 1,0 1 0,0-1-1,-1 0 1,1 0 0,5-4 0,31-24 220,-15 10-195,-3 2-374,-26 22 190,1-1-1,-1 1 1,1-1-1,0 1 1,0 0-1,0 0 1,-2 8-1,0-2 80,1 1 0,1-1 0,-3 12 0,5-16 2,0-1-1,0 0 1,1 1 0,-1-1-1,1 1 1,1-1 0,-1 0-1,1 1 1,-1-1 0,2 0-1,-1 0 1,0 0 0,1-1-1,6 9 1,-7-11 18,-1 1-1,1-1 1,0 0 0,0-1-1,0 1 1,0 0-1,0 0 1,1-1 0,-1 0-1,0 1 1,1-1 0,-1 0-1,1 0 1,0 0-1,-1 0 1,1-1 0,0 1-1,-1-1 1,1 0 0,0 1-1,-1-1 1,1 0-1,0-1 1,0 1 0,-1 0-1,1-1 1,0 0 0,-1 1-1,1-1 1,-1 0 0,4-2-1,-1 0 46,-1 1 0,0-1 0,0 0 0,-1-1 0,1 1 0,-1 0 0,1-1 1,-1 0-1,0 0 0,-1 0 0,5-7 0,-5 8-48,-1-1 0,1 1 0,-1 0 0,0-1 0,1 0 1,-1 1-1,-1-1 0,1 1 0,-1-1 0,1 0 0,-1 0 0,0 1 0,0-1 1,-1 0-1,0-5 0,-1 6-49,1 1 0,0-1 0,-1 1 0,1-1 1,-1 1-1,0 0 0,0-1 0,0 1 0,0 0 1,0 0-1,0 1 0,0-1 0,-1 0 0,1 1 0,-1-1 1,1 1-1,-1 0 0,0 0 0,-2-1 0,-3 0 6,0 0-1,0 0 0,0 0 1,0 1-1,-13 0 0,-10 4-237,147-9 454,1 0 170,-88 6-34,58-7 0,-87 7-447,1 0-1,-1 0 1,0 0 0,1 0 0,-1 0 0,1 0-1,-1 0 1,0 0 0,1 0 0,-1-1 0,1 1 0,-1 0-1,1 0 1,-1 0 0,0 0 0,1-1 0,-1 1-1,0 0 1,1 0 0,-1-1 0,0 1 0,1 0 0,-1-1-1,-7-4-5183,2 2 3704,-3-2-668</inkml:trace>
</inkml:ink>
</file>

<file path=ppt/ink/ink3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07:13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57 5632,'0'3'2560,"28"1"-2208,-8-4 768,3 0-672,15-7-32,6 2-256,22-8 288,7 3-224,9-7 448,-4 6-384</inkml:trace>
</inkml:ink>
</file>

<file path=ppt/ink/ink3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07:17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39 460 2656,'-1'0'52,"-1"0"181,1-1-1,-1 1 1,1 0 0,0 0 0,-1 0-1,1 0 1,-1 1 0,1-1 0,0 0 0,-1 1-1,1-1 1,0 0 0,-1 1 0,1 0-1,0-1 1,0 1 0,0 0 0,-2 0-1,3 0-129,0-1 0,-1 0 0,1 0-1,0 0 1,-1 0 0,1 0-1,0 0 1,-1 0 0,1 0 0,0 0-1,-1 0 1,1 0 0,0 0-1,-1 0 1,1 0 0,0 0 0,-1 0-1,1 0 1,0 0 0,0 0 0,-1-1-1,1 1 1,0 0 0,-1 0-1,1 0 1,0-1 0,0 1 0,-1 0-1,1 0 1,0 0 0,0-1-1,0 1 1,-1 0 0,1-1 0,0 1-1,0 0 1,0 0 0,0-1-1,-1 1 1,1 0 0,0-1 0,0 1-1,0 0 1,0-1 0,0 1-1,0 0 1,0-1 0,0 1 0,0-1-1,2-12 223,0 0-1,0 0 1,1 0 0,1 1-1,0-1 1,7-15-1,-4 15-176,0-1-1,1 1 1,1 1-1,0-1 1,0 1-1,1 1 1,12-11-1,87-65 410,-51 42-539,-40 30-51,-11 9 43,-1 0 1,1 0 0,0 1 0,0 0 0,11-5 0,-17 10-17,-1 0 0,1 0 0,-1-1 0,1 1 0,-1 0 0,1 0 0,-1 0 0,1 0 0,-1 0 0,1 0 0,0 0 0,-1 0 0,1 0 0,-1 0 0,1 0 0,-1 0 0,1 0 0,-1 0 0,1 0-1,-1 1 1,1-1 0,-1 0 0,1 0 0,-1 1 0,1-1 0,-1 0 0,1 1 0,0-1 0,-1 1 13,1 1 0,0-1 0,-1 0 0,1 0 0,-1 0 0,0 0-1,1 0 1,-1 1 0,0-1 0,1 0 0,-1 0 0,0 2 0,0 6 89,-1 0 1,-2 16 0,2-20-110,-1 5 73,0 0-1,-1 1 1,0-1 0,-9 18-1,5-12 320,7-15-51,7-8-107,2-4-218,0 1-1,1 1 0,0-1 0,0 1 0,1 1 0,0 0 0,1 1 0,-1 0 0,1 0 0,1 2 0,-1-1 0,20-4 0,-29 9-33,0 0 1,1 1-1,-1 0 0,0 0 1,1 0-1,-1 0 0,0 0 1,1 0-1,-1 1 0,6 1 1,-8-1 29,1-1 1,-1 1 0,0-1-1,0 1 1,0-1-1,0 1 1,0 0-1,0 0 1,0-1-1,0 1 1,0 0-1,-1 0 1,1 0 0,0 0-1,0 0 1,-1 0-1,1 0 1,-1 0-1,1 0 1,-1 0-1,1 1 1,-1-1 0,0 0-1,1 0 1,-1 0-1,0 1 1,0-1-1,0 0 1,0 0-1,0 0 1,0 1 0,-1 0-1,-1 6 22,0 0 1,-1 0-1,-6 14 1,-1 1 36,2-7 94,4-8 459,14-13-179,23-18-511,1 1 0,0 2 1,73-30-1,-106 49 60,1 1 0,-1-1 0,1 1 0,-1-1 0,1 1 0,-1 0 0,1 0 0,-1 0 0,1 0 1,-1 0-1,1 0 0,-1 0 0,1 0 0,-1 0 0,1 1 0,-1-1 0,1 0 0,-1 1 0,0 0 0,1-1 0,-1 1 0,0 0 0,1 0 0,-1-1 0,0 1 0,0 0 0,0 0 0,0 0 0,1 1 0,-2-1 0,1 0 0,0 0 0,1 2 0,2 5 9,-1-1-1,0 1 0,0 0 0,-1 0 0,2 9 0,3 8 22,-6-20 7,1-1 0,0 1 0,1-1 0,-1 1 0,1-1 0,0 0 0,0 0 0,0 0 0,0-1 0,1 1-1,-1-1 1,1 0 0,0 1 0,5 2 0,-7-5 5,1 0 0,0 0 0,-1 0 0,1 0 0,0 0 0,-1 0 0,1-1 0,0 1 0,0-1 0,0 0 0,-1 0 0,1 0 0,0 0 0,0-1-1,0 1 1,-1-1 0,1 1 0,0-1 0,0 0 0,-1 0 0,1 0 0,-1-1 0,1 1 0,4-4 0,96-69 537,-101 72-560,9-5 45,-1-1-1,13-14 0,-21 20-37,1 0 1,-1-1 0,0 0-1,0 1 1,-1-1 0,1 0 0,0 0-1,-1 0 1,0 0 0,0 0-1,0 0 1,0 0 0,0 0 0,-1-1-1,1-3 1,-1 7-12,0-1 1,0 0-1,0 1 1,0-1-1,0 1 0,0-1 1,0 0-1,0 1 1,0-1-1,0 1 0,-1-1 1,1 1-1,0-1 1,0 0-1,-1 1 0,1-1 1,0 1-1,-1-1 1,1 1-1,-1 0 0,1-1 1,0 1-1,-1-1 0,1 1 1,-1 0-1,1-1 1,-1 1-1,0-1 0,-1 1-15,1 0 0,-1 0 0,1-1 0,-1 1 0,1 0 0,0 0 0,-1 1 0,1-1 0,-1 0 0,1 0 0,-3 1 0,-1 1-45,-1 0 1,1 1-1,0-1 1,-10 7-1,12-6 40,-1 0 0,1 1 0,0-1 0,0 1-1,0-1 1,-3 8 0,5-9 9,-1 0-1,1 0 1,0 1 0,0-1-1,0 1 1,0-1 0,1 1-1,-1-1 1,1 1 0,-1-1-1,1 1 1,0-1 0,0 4-1,1-4 29,0 0 0,-1-1 0,1 1 1,0-1-1,0 1 0,0-1 0,1 0 0,-1 1 0,0-1 0,0 0 0,1 0 0,-1 0 0,1 0 0,-1 0 0,1 0 0,-1 0 0,1 0 0,0-1 0,-1 1 0,1-1 0,0 1 0,-1-1 0,3 1 0,6 0 30,-1 1 0,0-1 1,12 0-1,22-3 1,1-1 1,63-14-1,85-32 159,-165 38-209,-12 4-40,-14 8 68,-7 3 56,-15 10-164,1 2 1,0 1 0,-28 31-1,41-41 67,1 1 0,0 0 0,-9 15 0,13-18 24,-1-1 1,1 1-1,0 0 1,1 0-1,-1-1 1,1 1-1,0 0 1,0 1 0,0 4-1,1-9 8,0 0-1,0 0 1,0 0 0,0-1-1,0 1 1,0 0 0,0 0-1,0-1 1,1 1-1,-1 0 1,0 0 0,0-1-1,1 1 1,-1 0 0,0-1-1,1 1 1,-1 0-1,0-1 1,1 1 0,-1 0-1,1-1 1,-1 1 0,1-1-1,0 1 1,-1-1 0,1 1-1,-1-1 1,1 0-1,0 1 1,-1-1 0,1 0-1,0 1 1,0-1 0,-1 0-1,1 0 1,0 0-1,0 1 1,-1-1 0,1 0-1,0 0 1,0 0 0,0 0-1,-1-1 1,2 1 0,1-1 30,0 1 1,0-1 0,0 0 0,0 0 0,0-1 0,0 1 0,0-1 0,0 1 0,4-5 0,2-2 39,0-1 0,-1 0 0,0 0 0,10-15 0,24-47 0,-22 36-256,-12 23 109,-6 8 69,1 1-1,-1-1 1,0 1 0,0-1 0,0 0-1,-1 0 1,3-8 0,-21 43-725,15-24 723,0 0-1,1-1 1,0 1 0,0 0 0,1 0 0,0 0 0,0 0-1,0-1 1,1 1 0,0 0 0,0 0 0,1-1 0,0 1 0,5 12-1,-6-18 16,-1 0 0,1 0 0,-1 0-1,1 0 1,0 0 0,-1-1-1,1 1 1,0 0 0,0 0-1,-1 0 1,1-1 0,0 1 0,0-1-1,0 1 1,0 0 0,0-1-1,0 0 1,0 1 0,0-1-1,0 0 1,0 1 0,2-1 0,-1 0 14,1 0 0,0 0 0,0 0 1,-1 0-1,1-1 0,0 1 0,-1-1 0,1 0 1,2-1-1,6-3 74,1-1-1,-1 0 1,11-9-1,51-31 144,23-16-247,-82 51-14,1-1 1,-1 0-1,-1-1 0,13-17 0,-23 27 0,13-16-90,-15 18 86,0 0 1,0 0-1,0 0 0,0 0 0,0 0 0,1 0 0,-1 1 0,0-1 1,0 0-1,0 1 0,1-1 0,-1 1 0,0-1 0,2 1 0,-1 2-22,-1 0 0,0 0 0,0 0 0,0 0 0,-1 1 0,1-1 0,0 5 0,0-5 12,1 9 10,-1 1 0,0 0 1,-1 0-1,0 0 1,-1 0-1,0-1 0,-4 18 1,4-23-15,-1 9 85,-1-1 1,-1 0-1,0 0 0,-1-1 1,0 1-1,-1-1 0,-15 24 1,20-35-25,0-1 1,0 0 0,0 1-1,0-1 1,0 0-1,0 1 1,-1-1 0,1 0-1,0 0 1,-1 0 0,1 0-1,-3 1 1,3-2-11,0 0 0,-1 0-1,1 1 1,0-1 0,0 0 0,0-1-1,-1 1 1,1 0 0,0 0 0,0 0 0,0-1-1,-1 1 1,1-1 0,0 1 0,0-1 0,0 1-1,0-1 1,0 1 0,0-1 0,-1-1 0,-2-1-24,1 0 0,0-1 0,-1 1 0,2-1 1,-1 1-1,0-1 0,-2-6 0,-16-32-236,21 42 235,0 0-1,0 0 1,0-1-1,0 1 1,0 0 0,0 0-1,0 0 1,0-1-1,0 1 1,0 0-1,0 0 1,0-1-1,0 1 1,0 0-1,0 0 1,0-1-1,0 1 1,0 0-1,0 0 1,1-1-1,-1 1 1,0 0 0,0 0-1,0 0 1,0-1-1,0 1 1,1 0-1,-1 0 1,0 0-1,0 0 1,0-1-1,1 1 1,-1 0-1,0 0 1,0 0-1,0 0 1,1 0-1,-1 0 1,15-4-15,18 5-54,-15 1 68,0-1 0,0 0 1,0-2-1,0 0 0,0-1 1,0-1-1,26-7 0,-30 4 68,0 0-1,20-12 0,-23 10-28,0-1 0,-1 0-1,0 0 1,-1-1 0,14-19 0,-16 19 72,0 0-473,-9 21-18,-2-1 317,1 0 0,1 0 0,-2 15 0,-1 5-33,3-17 165,0 0-1,1-1 1,2 19-1,-1-13 408,0-17-464,0-1 0,0 0 0,0 0 0,0 0 0,1 0 0,-1 0 0,0 1 0,0-1-1,0 0 1,0 0 0,1 0 0,-1 0 0,0 0 0,0 0 0,0 0 0,1 0 0,-1 0-1,0 0 1,0 0 0,0 0 0,1 0 0,-1 0 0,0 0 0,0 0 0,0 0 0,1 0 0,-1 0-1,0 0 1,0 0 0,0 0 0,0 0 0,1 0 0,-1 0 0,0 0 0,0 0 0,0 0-1,1-1 1,-1 1 0,0 0 0,0 0 0,3-3 53,1 0-1,-1 1 1,0-1 0,-1-1-1,1 1 1,3-6-1,10-11 132,-1 3 8,82-82-361,-95 98 160,0-1 0,0 1 0,0 0-1,0 0 1,0 0 0,1 0-1,2-1 1,-5 1-12,1 1-1,-1 0 1,1 0 0,-1 0 0,0 0-1,1 0 1,-1 0 0,1 0-1,-1 0 1,0 0 0,1 0-1,-1 0 1,1 0 0,-1 0-1,1 0 1,-1 0 0,0 0-1,1 0 1,-1 0 0,1 0-1,-1 1 1,0-1 0,1 0-1,-1 0 1,0 0 0,1 1-1,-1-1 1,0 0 0,1 1-1,-1-1 1,0 0 0,0 1 0,1-1-1,-1 0 1,0 1 0,0-1-1,0 0 1,0 1 0,1-1-1,-1 1 1,0-1 0,0 0-1,0 1 1,0-1 0,0 1-1,0-1 1,0 0 0,0 2-1,0 5-9,-1 0 1,0 0-1,-3 10 0,2-12 52,1 1 1,0-1 0,0 0-1,1 1 1,-1-1-1,1 1 1,1 5 0,-1-9-42,0 0 0,1 0 1,-1 0-1,1 1 1,-1-1-1,1 0 0,0-1 1,0 1-1,0 0 1,2 3-1,-2-4 28,-1-1 0,1 1 0,0 0 0,0-1 0,0 1 0,-1-1-1,1 0 1,0 1 0,0-1 0,0 1 0,0-1 0,0 0 0,0 0 0,0 0 0,0 0 0,0 0 0,0 0 0,0 0 0,0 0 0,-1 0 0,1 0 0,0 0-1,0 0 1,2-1 0,22-8 129,0 0 1,0-2-1,45-27 0,21-9-278,-89 46 114,0 1-1,-1-1 1,1 1 0,0 0 0,0 0-1,-1 0 1,1 0 0,0 0-1,-1 0 1,1 0 0,0 0 0,0 1-1,-1-1 1,1 1 0,0-1-1,-1 1 1,1 0 0,-1-1 0,1 1-1,-1 0 1,2 1 0,6 4 9,-1 1 0,12 11 0,6 6-219,-23-23 261,-1 0 1,1 1 0,0-1-1,0 0 1,0 0 0,0 0-1,-1-1 1,1 1 0,0-1-1,0 0 1,0 0 0,0 0-1,0 0 1,0 0 0,3-1-1,0 0 14,0-1 0,-1 1 0,0-1 0,1 0 0,-1-1 0,0 1 0,9-7 0,-8 5-13,-1 0 0,0-1 1,0 0-1,0 0 0,-1 0 1,7-8-1,-9 9-23,0 1 0,0 0 0,0-1 0,-1 1 0,1-1 0,-1 0 0,0 1 0,0-1 0,0 0 0,-1 0 0,1-4 0,-1 6-20,0 1 1,0-1 0,0 1 0,0-1 0,0 1-1,0 0 1,0-1 0,-1 1 0,1 0-1,0-1 1,-1 1 0,0 0 0,1-1 0,-1 1-1,0 0 1,1 0 0,-3-3 0,2 4 0,0 0 1,0-1-1,0 1 0,0 0 1,0 0-1,0 0 0,0 0 1,0 0-1,0 0 1,1 0-1,-1 0 0,0 0 1,0 0-1,0 0 0,0 0 1,0 1-1,0-1 1,0 0-1,0 1 0,0-1 1,0 1-1,1-1 0,-1 1 1,0-1-1,0 1 1,0 0-1,0 1 0,-6 3-42,1 1-1,0 0 1,1 0 0,-1 0-1,1 1 1,0 0-1,1 0 1,0 0-1,0 1 1,0-1-1,-2 9 1,5-12 58,1-1 0,-1 0 0,1 1 0,0-1 0,-1 0 0,2 1 0,-1-1 0,0 0 0,1 1 0,-1-1 0,1 0 0,0 1 0,0-1 0,0 0 0,1 0 0,-1 0 0,1 0 0,0 0 0,3 5 0,-2-6 11,-1 0 1,1 1-1,0-1 1,0 0-1,0 0 1,0-1-1,0 1 1,0-1-1,0 1 1,1-1-1,-1 0 1,0 0-1,1 0 0,-1-1 1,1 1-1,-1-1 1,1 0-1,-1 0 1,5-1-1,21-2 187,50-13 0,-13 2-174,66-14 55,-100 20 38,-32 8-122,1 0-1,-1 1 1,1-1 0,-1 0 0,1 0 0,-1 0 0,0-1 0,1 1 0,-1 0 0,1 0-1,-1 0 1,1 0 0,-1 0 0,0 0 0,1-1 0,-1 1 0,1 0 0,-1 0 0,0 0-1,1-1 1,-1 1 0,0 0 0,1-1 0,-1 1 0,5-6 89,-4 6-224,-2 22-9865,-2-7 3279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0:23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69 2912,'0'-11'532,"-1"7"-5,1 0 1,0 0 0,0 0-1,0-1 1,1 1 0,-1 0-1,1 0 1,0 0 0,1 0-1,-1 0 1,3-4 0,-2 4 1093,-3 13-1098,-3 113 1278,2 55-402,3 53 180,-1-126-935,-1-64 39,-11 68 0,10-99-22,8-36-7541,3 14 4886</inkml:trace>
</inkml:ink>
</file>

<file path=ppt/ink/ink3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21:07:18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35 163 2816,'-1'-4'588,"0"-1"0,1 0 0,0 1 0,0-1 0,0 1 0,0-1 0,1 0 0,-1 1 1,1-1-1,1 1 0,-1-1 0,1 1 0,-1 0 0,9-5 4657,-10 9-5125,7 9 668,5 11-1105,-7-10 363,-2 0 1,1 1 0,-1 0-1,2 17 1,1 47 185,-4-42-148,1 147 236,-3-119-59,-1-38 10,-1-1 0,-1 1-1,-7 24 1,10-45-234,0 0-1,-1 0 0,0-1 1,1 1-1,-1 0 1,0 0-1,0-1 1,0 1-1,0 0 1,0-1-1,0 1 1,0-1-1,0 1 1,-1-1-1,1 0 1,-1 1-1,-2 1 0,3-3-17,-1 1-1,1-1 1,0 0-1,0 1 0,-1-1 1,1 0-1,0 0 0,-1 0 1,1 0-1,0 0 0,-1 0 1,1 0-1,0 0 0,0-1 1,-1 1-1,1 0 0,0-1 1,0 1-1,-1-1 1,1 0-1,0 1 0,0-1 1,0 0-1,0 0 0,0 1 1,-1-2-1,-1-1 20,1 1-1,-1 0 1,1-1-1,0 1 1,0-1-1,0 0 1,0 0-1,0 0 1,0 0-1,1 0 1,0 0-1,-1 0 1,1 0-1,0-1 1,1 1-1,-1 0 1,1-1-1,-1 1 1,1-1-1,0 1 1,0-1-1,0 1 1,1 0-1,-1-1 1,1 1-1,0 0 1,0-1 0,2-4-1,10-26 132,1 0 0,2 1 0,1 0 0,1 1 0,2 1 0,1 1 0,2 1 1,1 1-1,32-30 0,-7 17-436,1 2 0,2 3 1,2 1-1,71-33 0,-117 64-1596,0 1 0,16-6 0,15 4-2211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0:24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60 4576,'2'-16'1450,"-2"16"-1403,0 0-1,1 0 0,-1 0 1,0 0-1,0 0 0,0 0 0,0 0 1,0 0-1,0 0 0,0 1 0,0-1 1,0 0-1,0 0 0,1 0 1,-1 0-1,0 0 0,0 0 0,0 0 1,0 0-1,0 0 0,0 0 0,0 0 1,1 0-1,-1 0 0,0 0 1,0 0-1,0 0 0,0 0 0,0 0 1,0 0-1,0 0 0,1 0 0,-1 0 1,0 0-1,0 0 0,0 0 1,0 0-1,0 0 0,0-1 0,0 1 1,0 0-1,1 0 0,-1 0 0,0 0 1,0 0-1,0 0 0,0 0 1,0 0-1,0 0 0,0-1 0,0 1 1,0 0-1,0 0 0,0 0 0,0 0 1,0 0-1,0 0 0,0 0 1,0-1-1,0 1 0,0 0 0,0 0 1,0 0-1,0 0 0,0 0 1,0 0-1,0-1 0,-21 42 1933,12-26-1375,0 1 0,-9 27 1,15-36-500,1-1 1,1 1 0,-1 0-1,1 0 1,0 0 0,1 0 0,0 0-1,0 0 1,0 0 0,2 9 0,1-6 54,0 0 1,1 0 0,-1 0 0,2-1 0,0 1-1,0-1 1,0 0 0,1 0 0,1-1 0,-1 0 0,14 12-1,-14-14-28,0-1-1,1 1 1,-1-2-1,1 1 0,0-1 1,1 1-1,-1-2 0,1 1 1,0-1-1,0-1 1,0 1-1,0-1 0,0-1 1,0 1-1,10-1 0,-12-1-27,-1-1-1,1 0 0,-1 0 0,1 0 0,-1-1 0,1 1 0,-1-2 0,0 1 0,0 0 0,0-1 0,0 0 1,0 0-1,7-7 0,4-4 114,-1 0 0,17-23 0,-27 31-205,5-6 32,-1 0 0,-1-1 1,0 0-1,0 0 0,-2-1 0,8-19 0,-11 24-51,-1 1-1,0-1 1,0 0 0,-1 1-1,0-1 1,0 0-1,-1 0 1,0 0-1,-1 0 1,0 0-1,-1 0 1,1 1-1,-1-1 1,-7-16-1,7 22-9,0-1-1,0 1 0,0-1 1,0 1-1,-1 0 1,1-1-1,-1 1 0,0 1 1,0-1-1,0 0 0,0 1 1,-6-4-1,5 4 9,-1 0 0,1 0 0,0 1 0,0-1-1,-1 1 1,1 0 0,0 0 0,-1 0 0,1 1 0,-1 0 0,1 0 0,-1 0 0,1 0-1,-1 1 1,1-1 0,-1 1 0,1 0 0,0 1 0,-6 1 0,-6 4-140,1 0 0,-1 1 0,-20 16-1,35-24-43,-18 15-1631,18-14 1608,0 0 0,1 0 0,-1 0 0,1-1 1,-1 1-1,1 0 0,-1 0 0,1 0 1,-1 0-1,1 0 0,0 0 0,-1 0 0,1 0 1,0 0-1,0 0 0,0 0 0,0 0 1,0 0-1,0 1 0,0 0 0,0-2 137,0 0 1,0 0-1,0 1 0,0-1 0,0 0 0,0 0 0,0 1 0,0-1 0,0 0 0,1 0 1,-1 0-1,0 1 0,0-1 0,0 0 0,0 0 0,0 0 0,0 1 0,1-1 1,-1 0-1,0 0 0,0 0 0,0 0 0,0 0 0,1 1 0,-1-1 0,0 0 0,0 0 1,0 0-1,1 0 0,-1 0 0,0 0 0,0 0 0,1 0 0,7-3-2767,-4 1 1569,13-3-1624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4:10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10 178 9056,'-1'-1'118,"-8"-4"2850,15 3 537,17 0-1115,73-18 292,201-37-527,372-29-1254,-646 84-1101,26-1-86,-16 6-2833,-32-3 3069,0 0-156,1 1-1,-1-1 1,1 0 0,-1 1 0,1-1-1,-1 1 1,1-1 0,-1 1 0,1 0 0,1 1-1,-3-2-39,1 1 0,-1-1-1,1 1 1,-1 0 0,0-1 0,1 1-1,-1-1 1,0 1 0,1 0 0,-1-1-1,0 1 1,0 0 0,0-1-1,1 1 1,-1 0 0,0 0 0,0 1-1,0 13-2547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0:24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22 5408,'-18'-11'1728,"17"10"-1436,0 1 0,0-1 0,0 1-1,-1-1 1,1 1 0,0 0 0,0 0 0,0 0 0,-1-1 0,1 1 0,-5 1 3658,13-1-2690,38-5 54,88 3 1,-75 3-1192,-44-1-166,-1 1 0,0 1 0,17 4 1,-23-5-17,11 1 843,-11-4-1576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0:25.1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22 3968,'2'-11'945,"0"2"443,-1 7-475,-1 4 150,5 31 1556,-4-13-1784,0 0 1,-2 0 0,-4 23-1,-15 60 741,2-11-980,9-27-278,-7 41 271,15-102-526,1 0 0,-1 0 0,0-1 0,1 1-1,0 0 1,0 0 0,0-1 0,0 1 0,1 5 0,5-27-5193,2 3 2970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0:25.4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70 4480,'-1'0'110,"1"-1"1,0 1 0,-1-1-1,1 1 1,0-1-1,0 1 1,0-1 0,-1 0-1,1 1 1,0-1-1,0 1 1,0-1 0,0 1-1,0-1 1,0 1-1,0-1 1,0 0 0,0 1-1,0-1 1,0 1-1,1-1 1,-1 1 0,0-1-1,0 1 1,1-1-1,-1 1 1,0-1 0,0 1-1,1-1 1,0 0-1,15-10 3055,-7 5-2494,0 0-79,1 0 0,-1 1 0,11-5 1,-16 9-538,-1-1 0,0 1 1,1 0-1,-1 0 1,1 0-1,-1 1 0,1-1 1,-1 1-1,1 0 1,-1 0-1,1 0 0,0 0 1,-1 1-1,5 0 1,-7 0-43,0-1 1,0 0-1,-1 0 1,1 1 0,0-1-1,-1 1 1,1-1-1,0 1 1,-1-1 0,1 1-1,0-1 1,-1 1 0,1-1-1,-1 1 1,1 0-1,-1-1 1,0 1 0,1 0-1,-1 0 1,1-1-1,-1 1 1,0 1 0,1 0 6,-1-1 1,0 1-1,0 0 1,0-1 0,0 1-1,-1 0 1,1 0-1,0-1 1,-1 1-1,0 2 1,-2 3 30,0-1 0,-1 1 0,1-1 0,-7 9 0,-1-2 103,0-1-1,-1 0 1,-17 13-1,12-10 278,-17 17 0,30-27-295,-1 1 0,1 0 1,0 0-1,0 0 0,0 0 0,1 0 0,-4 11 0,7-16-92,-1 1 0,1-1-1,0 1 1,-1-1 0,1 1-1,0-1 1,0 1 0,0-1-1,0 0 1,0 1 0,0-1-1,1 1 1,-1-1 0,0 1-1,1-1 1,-1 0-1,1 1 1,-1-1 0,3 3-1,-2-2 37,1 0 0,0 0-1,0 0 1,0 0-1,0 0 1,1 0-1,-1-1 1,0 1-1,5 1 1,2 1 104,1 0-1,0-1 1,-1 0-1,17 2 1,13-1 89,67-1 0,-81-3-296,2 0-15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0:28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52 2912,'5'-25'1600,"-5"23"-1297,0 1 0,0 0 0,0 0 0,1-1 0,-1 1 0,0 0 0,0 0 0,1-1 0,-1 1 0,1 0 0,-1 0 0,1 0 0,-1-1 0,1 1 0,0 0 0,0 0 0,-1 0 0,1 0 0,0 0 0,0 1 0,2-3 0,0 55 2076,-7 142-432,-5 123-412,7-267-967,-9 73 0,6-103 58,5-20-651,0 0 1,0 0-1,0 0 0,0 0 0,0 0 0,0 0 0,-1-1-325,1 1 325,0 0 0,0 0 0,0 0 0,0 0 1,2-13-2145,1 5 935,-1 0 1,1 1-1,0 0 1,1 0-1,0 0 1,6-9-1,10-6-1027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0:28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50 115 3808,'17'-54'2250,"-38"104"2985,11-27-4812,-11 32-1,17-41-232,1 0-1,0 1 0,1-1 1,0 1-1,2-1 1,-1 1-1,3 15 0,-1-21-72,1 0-1,0 0 1,0 0-1,1 0 1,0-1-1,0 1 1,1-1-1,0 0 1,1 0-1,0 0 1,0-1-1,10 11 1,-7-9 155,0-1 0,1 0 0,0-1 0,0 0 0,21 11 0,-24-15-137,-1 0-1,1-1 1,0 0-1,0 0 0,0 0 1,0-1-1,0 0 1,0 0-1,0 0 0,1-1 1,-1 0-1,0 0 1,9-2-1,-6 0-78,0 0 0,0-1 0,0 0-1,-1-1 1,1 0 0,-1 0 0,0-1 0,0 0-1,0-1 1,-1 1 0,0-1 0,0-1 0,0 1 0,8-12-1,-7 7-36,-1-1-1,0 0 1,-1 0-1,0-1 0,-1 0 1,-1 0-1,0 0 0,3-19 1,-5 11-1,-1 1-1,-1 0 1,-1-1 0,-1 1 0,-8-38-1,10 58-17,-2-11-39,0 0 0,-1 0-1,-1 0 1,0 1-1,0 0 1,-1 0 0,-6-11-1,9 17 17,-1 1 0,1 0 0,-1 0 0,1 0 0,-1 0 0,0 0 0,0 0 0,0 1-1,-1 0 1,1 0 0,0-1 0,-1 2 0,0-1 0,1 0 0,-1 1 0,0 0 0,0 0 0,0 0 0,0 0-1,1 0 1,-1 1 0,0 0 0,-5 0 0,1 1-135,0 0-1,0 1 1,0 0 0,0 0-1,1 0 1,0 1 0,-9 5-1,8-4-1104,1 0 0,0 1-1,-11 9 1,3 1-939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0:29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24 1728,'-1'-3'154,"-2"-1"283,3 4-429,0 0 0,0 0 0,0 0 0,0 0 0,0 0 0,1 0-1,-1 0 1,0 0 0,0 0 0,0 0 0,-1 0 0,1 0 0,0 0 0,0 0 0,0 0 0,0 1 0,0-1 0,0 0 0,0 0 0,0 0 0,0 0 0,0 0 0,0 0 0,0 0 0,0 0 0,0 0 0,0 0 0,0 0 0,-1 1 877,-28-4 4279,6 0-3470,97-1 3413,3-1-4465,-26 3-188,-1 2-1,99 13 0,-148-13-500,0 0 1,0 1-1,0-1 1,0 0-1,-1 0 0,1 0 1,0 0-1,0 0 0,0 0 1,0 0-1,0 0 0,-1 0 1,1 0-1,0-1 0,0 1 1,0 0-1,0-1 1,0 1-1,0-1-565,-1 0 1,1 0-1,-1 0 1,0 1 0,1-1-1,-1 0 1,0 0-1,0 0 1,0 0-1,0 1 1,0-1-1,0 0 1,0 0-1,0-1 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0:30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13 5888,'-11'-2'2837,"11"2"-2784,0 0 0,0 0 0,-1 0 1,1 0-1,0 0 0,0 0 1,0 0-1,0 0 0,0 0 0,0 0 1,0 0-1,-1 0 0,1 0 0,0 0 1,0 0-1,0 0 0,0 0 0,0 1 1,0-1-1,0 0 0,0 0 1,0 0-1,0 0 0,-1 0 0,1 0 1,0 0-1,0 0 0,0 1 0,0-1 1,0 0-1,0 0 0,0 0 0,0 0 1,0 0-1,0 0 0,0 0 1,0 1-1,0-1 0,0 0 0,1 1 62,-1 0 0,1 0 0,-1-1 0,1 1 0,-1 0 0,1-1 0,0 1 0,-1 0 0,1-1 0,0 1 0,-1 0 0,1-1 0,0 1 0,0-1 0,0 0 0,0 1 0,-1-1 0,3 1 0,10 2 276,1 0 0,0 0 1,0-2-1,25 1 1,-21-2-104,32 2 148,-1-3 0,0-2 1,0-2-1,63-14 0,-77 8-212,-35 18-332,-1 0 1,0 1-1,0-1 0,-4 14 0,-3 4 253,-1 1-1,-1-2 1,-21 37-1,-48 64 31,72-114-154,-2 1 45,-1 0 0,-16 15 1,14-15 159,-14 19-1,19-20-441,7-11 94,0 0 0,0 0 0,-1 0 0,1 1 0,0-1 0,0 0 0,0 0 0,0 0 0,0 0 0,0 1 0,0-1 0,-1 0 0,1 0 0,0 0 0,0 1 0,0-1 0,0 0 0,0 0 0,0 0 0,0 1 0,0-1 0,0 0 0,0 0 0,0 0 0,0 1 0,0-1 0,0 0 0,0 0 0,0 0 0,1 1 0,-1-1 0,0 0 0,0 0 0,0 0 0,0 1 0,0-1 0,0 0 0,0 0 0,1 0 0,-1 0 0,0 0 0,0 1 0,0-1 0,0 0 0,1 0 0,-1 0 0,0 0 0,0 0 0,0 0 0,1 0 0,-1 0 0,0 0 0,12 0-1979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0:30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11 4736,'2'-4'396,"3"-2"876,-5 6-1256,0 0 0,0 0 0,0 0 0,0 0 0,0 0 0,0 0 0,0 0 0,1 0 0,-1 0 0,0 0 0,0 0 0,0 0 0,0 0 0,0 0 0,0 0 0,0 0 0,0 0 0,0 0 0,0 0 0,1 0 0,-1 0 0,0 0 0,0 0 0,0 0 0,0 0 0,0 0 0,0 0 0,0 1 0,0-1 0,0 0 0,0 0 0,0 0 0,0 0 0,0 0 1,0 0-1,0 0 0,0 0 0,0 0 0,0 0 0,0 1 0,0-1 0,0 0 0,0 0 0,0 0 0,0 0 0,0 0 0,0 0 0,0 0 0,0 0 0,0 0 0,0 1 0,0-1 0,0 0 0,0 0 0,0 0 0,0 0 0,0 0 0,0 0 0,0 0 0,0 0 0,0 2 1275,0 0-981,0-1-1,0 1 1,0 0 0,0 0 0,-1 0 0,1-1 0,0 1 0,-1 0-1,1 0 1,-2 2 0,1-1 84,-1 16 397,0-11-526,1 1 0,-1-1 0,-4 15 0,1-8 388,14-24-2132,1-1-1556,3-2 987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0:30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6 6144,'-1'0'103,"1"-1"1,0 1 0,0 0-1,-1-1 1,1 1-1,0 0 1,-1-1 0,1 1-1,0 0 1,-1 0-1,1-1 1,0 1 0,-1 0-1,1 0 1,-1 0-1,1-1 1,0 1 0,-1 0-1,1 0 1,-1 0-1,1 0 1,-1 0 0,1 0-1,0 0 1,-1 0-1,-13 5 1271,-14 18-461,22-17-571,-3 3-81,-1-1 0,1 2 0,0 0-1,1 0 1,1 0 0,-1 1-1,1 0 1,-7 17 0,14-26-230,-1 0 0,1 0 0,-1 0 1,1 0-1,0 0 0,0 0 0,0 0 0,0 0 1,0 0-1,0 0 0,0 0 0,1 0 0,-1 0 1,1 0-1,0 0 0,-1 0 0,1 0 0,0 0 1,0-1-1,0 1 0,0 0 0,1-1 0,-1 1 0,0-1 1,1 1-1,-1-1 0,1 1 0,1 0 0,6 5 63,0-1 1,1 0-1,-1-1 0,12 4 0,-11-4-24,122 63 778,-126-64-729,-1-1-1,0 1 1,0 0 0,-1 0-1,1 1 1,6 8-1,-9-11-1,-1 0-1,1 1 1,-1-1-1,1 0 1,-1 1-1,0 0 1,0-1-1,0 1 1,0-1-1,0 1 1,-1 0-1,1 0 1,-1 0-1,0-1 1,0 1-1,0 4 1,0-5-75,-1 0 0,0 0 1,0 0-1,1-1 0,-1 1 1,0 0-1,0-1 0,0 1 1,-1 0-1,1-1 0,0 0 1,-1 1-1,1-1 0,-1 0 1,1 1-1,-1-1 0,1 0 1,-3 1-1,-4 2 29,0-1 0,-15 6 0,15-7 5,-2 1-163,-63 20 759,64-21-1120,-1 0 0,0-1 1,1 0-1,-1 0 0,-16-2 1,16 0-1015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0:31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80 7648,'0'-31'3456,"35"19"-3008,-6 4 1952,2 8-1408,22-9 288,2 6-737,7-5-95,1 8-256,5-8-96,-5 8-64,0 0 32,-5 3-32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4:10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 9312,'5'20'7519,"-2"-3"-6031,0-5-972,0 1 0,-2-1 0,1 0-1,-2 1 1,1-1 0,-4 23 0,2-8-212,-21 211 678,13-158-753,-5 20 224,12-92-666,1-6-613,3-7-2834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0:33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33 2656,'0'-33'6400,"1"43"-5283,0 1-814,0-1 0,0 17 0,-7 37 490,3-17-208,-2-1 1,-16 67 0,-33 48 697,12-35-518,38-112-716,-8 25 718,11-38-796,1 1 0,0-1 0,-1 0-1,1 0 1,-1 0 0,1 0 0,-1 0-1,1 0 1,-1 0 0,0 0 0,0 0-1,1 0 1,-1 0 0,0 0 0,0-1-1,0 1 1,0 0 0,0-1 0,0 1-1,0 0 1,0-1 0,-2 1 0,3-1-56,0 0 0,0 0 1,0 0-1,0 0 1,0 0-1,0 0 1,-1-1-762,1 0 762,0 1-1,0 0 1,0 0-1,0 0 1,0 0-1,0 0 0,0 0 1,0 0-1,0-1 1,0 1-1,0 0 1,0 0-1,0 0 1,0 0-1,0 0 1,0 0-1,0-1 0,0 1 1,0 0-1,0 0 1,0 0-1,0 0 1,0 0-1,0 0 1,1-1-85,3-2-1951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0:34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65 5568,'-4'-65'4261,"4"66"-4185,-1-1 0,1 0 0,-1 0 0,0 1 0,1-1 0,-1 0 0,0 1 0,1-1 0,-1 1 0,1-1 0,-1 1 0,1-1 0,-1 1 0,1-1 0,0 1 0,-1-1 0,1 1 0,0 0 0,-1 0 0,-8 22 450,-12 48 0,12-38-245,-26 116 1308,32-129-1403,1-1 0,0 1 0,2-1-1,1 1 1,5 37 0,-4-48-59,0 0-1,1 1 0,1-1 1,0 0-1,0-1 0,0 1 1,11 14-1,-11-18-41,-1-1 1,1 0-1,-1 0 1,1 0-1,0 0 1,1-1-1,-1 1 1,1-1-1,-1 0 1,1-1-1,0 1 1,0-1-1,0 0 1,0 0-1,9 2 1,-3-3 40,-1-1 1,0 0 0,1 0 0,-1-1-1,0 0 1,0-1 0,0 0-1,0-1 1,18-7 0,7-5 121,41-25 1,-76 40-248,16-9 75,0 0 0,0-2 0,-1 0-1,-1-1 1,21-20 0,-30 27-49,-1 0-1,0 0 1,0 0-1,0-1 1,-1 1-1,0-1 1,0 0 0,0 0-1,-1 0 1,0-1-1,0 1 1,0 0 0,-1-1-1,0 1 1,0-1-1,-1 0 1,0 1 0,0-1-1,-1-8 1,-2 4-21,0 1 0,-1 1 1,0-1-1,0 0 0,-1 1 1,-1 0-1,1 0 0,-1 1 0,-1-1 1,-10-10-1,7 9-28,-1 1-1,0 0 1,-1 1 0,0 0 0,0 1-1,-1 0 1,0 1 0,0 0-1,0 1 1,-1 1 0,1 0-1,-1 1 1,0 0 0,0 1 0,-1 1-1,1 0 1,0 1 0,0 0-1,-1 1 1,1 1 0,-15 4-1,24-5-663,0 1-1,0-1 0,0 1 1,0 0-1,1 1 1,-1-1-1,-7 6 0,21-7-5819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0:34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14 3808,'-3'-1'459,"0"-1"-82,0 1-1,0 0 1,0 0-1,0 0 0,0 0 1,0 1-1,0-1 1,0 1-1,-5 0 1,5 0-15,1 1 1,0-1-1,-1 0 1,1 0 0,-1 0-1,1 0 1,-3 0-1,-4-1 1586,223 1 1820,-90 0-3531,-53-4 8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0:35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39 3904,'-2'-3'506,"1"3"-427,1-1 1,0 1-1,-1 0 1,1-1-1,-1 1 1,1 0-1,-1-1 1,1 1-1,0 0 1,-1-1-1,1 1 1,-1 0 0,1 0-1,-1-1 1,0 1-1,1 0 1,-1 0-1,1 0 1,-1 0-1,0 0 1,1-5 4222,1 4-4205,-1 0-1,1 1 0,-1-1 1,1 1-1,0-1 0,-1 1 1,1 0-1,-1-1 0,1 1 1,0-1-1,-1 1 0,1 0 1,0 0-1,-1-1 0,1 1 1,0 0-1,0 0 0,-1 0 1,2 0-1,77-16 859,-57 14-768,0 1 0,0 1 0,38 5 0,-50-3-142,-1 0 0,1 0 0,-1 1 0,0 0-1,1 1 1,-1 0 0,-1 0 0,1 1 0,-1 0 0,14 12 0,-20-16-24,0 0-1,0 1 1,-1 0-1,1-1 1,-1 1-1,1 0 1,-1 0-1,0 0 1,1 0-1,-1 0 1,0 0-1,0 0 1,-1 0-1,1 0 1,0 0-1,-1 1 1,1-1-1,-1 0 1,0 0-1,0 1 1,0-1-1,0 0 1,0 1 0,0-1-1,-1 4 1,-1 3 29,-1 0 1,1 0 0,-1 0 0,-1 0 0,0 0 0,0-1 0,0 1 0,-1-1 0,-1-1 0,-10 14 0,1-4 77,1 1 0,-14 23 0,28-40-117,-1 0 0,0 0 1,1 0-1,-1 0 1,1 0-1,0 1 0,-1-1 1,1 0-1,0 0 1,0 0-1,-1 0 0,1 1 1,0-1-1,0 0 1,1 0-1,-1 0 0,0 1 1,0-1-1,0 0 1,1 0-1,-1 0 1,1 0-1,-1 0 0,1 1 1,-1-1-1,1 0 1,0 0-1,-1 0 0,1-1 1,0 1-1,1 2 1,3 1 34,0-1 0,0 1 0,0-1 1,1 0-1,6 3 0,3 2 26,2 1-120,-9-5 178,0 0 0,0 1 0,-1 0 0,1 0 0,12 13 0,-19-17-70,0 1 1,0-1 0,0 1 0,0-1 0,0 1 0,0 0 0,0 0 0,0-1 0,-1 1 0,1 0 0,-1 0 0,1 0 0,-1 0 0,0 0-1,0-1 1,1 1 0,-1 0 0,-1 0 0,1 0 0,0 0 0,0 0 0,-1 0 0,1 0 0,-1-1 0,0 1 0,1 0 0,-1 0 0,0-1-1,0 1 1,0 0 0,0-1 0,0 1 0,-1-1 0,-1 2 0,-14 15 93,-2-1-1,0-1 1,0 0-1,-24 13 1,34-24-539,-1 0 0,1 0-1,-16 5 1,24-10 321,-22 11-966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0:42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242 24 2912,'1'-2'273,"0"0"0,0 0 0,0 0 0,0 0 0,1 1 0,-1-1-1,0 0 1,1 1 0,-1-1 0,3-1 0,-1 0 2373,-4 9-2553,1 0 1,-1-1 0,0 1-1,-1-1 1,1 1 0,-1 0-1,-3 6 1,-22 39 965,8-17-526,-74 206 946,73-183-1267,-54 179 1340,70-227-1209,2 0 0,-1 0 1,1 1-1,-1 17 1,4-26-298,-1-1-1,1 0 1,0 1 0,-1-1-1,1 0 1,0 0 0,-1 0-1,1 0 1,0 0 0,0 0 0,-1 0-1,1 0 1,0 0 0,0 0-1,-1 0 1,1 0 0,0 0 0,-1 0-1,1-1 1,0 1 0,0-1-1,23-5 70,10-7-73,1 1 1,0 2 0,48-7-1,-36 14-47,55 4 0,-34 0 917,-68-4-2130,-5-5-518,-11-10-2601,-4 0 183,1 5 1386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0:43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81 4896,'-4'-14'1584,"4"13"-1507,0 1-1,0-1 1,0 1 0,0-1 0,0 1-1,0-1 1,0 0 0,0 1 0,0-1-1,1 1 1,-1-1 0,0 1 0,0-1 0,0 1-1,1-1 1,-1 1 0,0-1 0,1 1-1,-1-1 1,0 1 0,1 0 0,-1-1 0,1 1-1,-1-1 1,1 1 0,-1 0 0,0 0-1,1-1 1,-1 1 0,1 0 0,0 0-1,-1-1 1,1 1 0,-1 0 0,1 0 0,-1 0-1,2 0 1,26-6 1717,-17 3-1267,1 0 1,12 0-1,30-1 479,51-5-87,-67 4-697,73 2 0,-85 3-111,-20 0-336,24-1 768,-28 1-781,-1 0 0,1-1 1,-1 1-1,0 0 1,1 0-1,-1-1 1,1 1-1,-1-1 1,0 0-1,0 1 1,1-1-1,-1 0 1,0 0-1,0 1 1,2-3-1,0-1-1836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0:43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0 103 5216,'44'-7'5299,"34"-4"-3740,36 6-290,40-4-490,-129 6-506,0-1 0,-1-2 0,0 0 0,0-2 0,35-15 0,-44 11-1464,-4 3-1954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0:45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0 783 3904,'1'1'150,"-1"-1"1,1 1-1,0-1 0,-1 1 1,1 0-1,0-1 1,-1 0-1,1 1 0,0-1 1,0 1-1,-1-1 1,1 0-1,0 1 0,0-1 1,0 0-1,0 0 1,-1 0-1,1 0 0,0 0 1,0 0-1,0 0 0,0 0 1,1 0-1,23-1 2113,-22 1-2123,0-1 0,0 0 0,-1 1 0,1-1 0,0 0 0,-1-1 0,1 1 0,-1 0 0,1-1 1,-1 1-1,1-1 0,-1 0 0,0 0 0,4-4 0,0-1 18,-1-1-1,1 0 1,4-9 0,-2 2-5,72-123 430,16-26-233,-29 48-109,-59 99-256,0-1 0,-2 0 0,0 0 0,7-36 0,-13 50-45,1-1 0,0 1 0,-1 0 0,0-1 0,0 1 0,-1-1 0,1 1 0,-1 0 0,0-1 0,0 1 0,0 0 0,0 0 0,-1 0 0,0 0 0,0 0 0,0 0 0,0 0 0,-1 1 0,-4-6 0,6 8 18,0 0 1,0 0 0,0 0-1,0 0 1,-1 1 0,1-1-1,0 0 1,-1 1 0,1-1-1,0 0 1,-1 1 0,1 0-1,-1-1 1,1 1 0,-1 0 0,1 0-1,-1 0 1,-2 0 0,1 1-11,1-1-1,-1 1 1,0 0 0,0 0 0,1 0 0,-1 0 0,1 1 0,-1-1 0,-2 2 0,-4 5 0,0-1 0,1 1-1,-13 15 1,18-20 95,-8 11 67,1 1 1,0-1-1,1 2 0,1-1 1,0 1-1,1 0 1,1 1-1,1 0 0,0 0 1,-3 24-1,2 4 127,2 1 0,3 80 0,2-105-170,0-1-1,2 0 1,0 0 0,8 27 0,-9-40 36,1 0 0,-1 0 0,1-1 0,0 1 0,1-1 1,0 0-1,0 1 0,0-2 0,1 1 0,0 0 0,0-1 0,0 0 0,0 0 1,1-1-1,9 6 0,-11-8 0,0 0 0,0 0-1,0-1 1,1 0 0,-1 0 0,0 0 0,1 0-1,-1-1 1,0 1 0,1-1 0,6-1 0,3-1 99,1 0 0,15-6 0,-17 5-162,-1-2-1,0 0 1,0 0 0,0-1 0,0 0 0,-1-1 0,0-1-1,0 0 1,-1 0 0,16-18 0,-14 14-12,-1-1 0,-1-1 0,-1 0-1,0 0 1,0-1 0,-2 0 0,12-31 0,-17 39-28,2-3-9,-1 0-1,0 0 0,0-1 1,1-18-1,-4 27-6,0 1-1,0-1 0,0 1 1,0-1-1,0 1 1,-1-1-1,1 1 0,0-1 1,-1 1-1,1 0 1,-1-1-1,1 1 0,-1-1 1,0 1-1,0 0 1,0 0-1,-1-2 1,1 2-4,0 0 0,0 1 0,0-1 0,0 1 0,0-1 1,0 1-1,0 0 0,0-1 0,0 1 0,0 0 0,0 0 1,0 0-1,0-1 0,0 1 0,-1 0 0,1 1 1,0-1-1,-1 0 0,-3 1-6,1 0-1,0 1 1,0-1-1,0 1 1,1 0 0,-1 0-1,0 0 1,1 1 0,-1-1-1,-5 7 1,-2 3 3,0 1-1,1 0 1,0 1 0,2 0-1,-1 1 1,2 0 0,0 0 0,1 1-1,0-1 1,-6 29 0,11-39 39,1 1 0,-1-1 0,1 1 0,-1-1 0,2 1 0,-1-1 0,1 1 0,-1-1 0,1 0 0,1 1 0,-1-1-1,1 0 1,0 0 0,4 7 0,-5-9 3,1 0 0,0 0-1,1 0 1,-1-1-1,0 1 1,1-1-1,0 0 1,-1 1 0,1-1-1,0 0 1,0-1-1,0 1 1,0 0-1,0-1 1,1 0-1,-1 0 1,0 0 0,1 0-1,-1 0 1,1-1-1,-1 1 1,7-1-1,0-1 35,1 0 0,-1 0 0,1-1 0,-1 0 0,0-1 0,0 0 0,0-1 0,18-9 0,-8 1 21,0 0 0,-1-1 1,18-17-1,-3-1-28,43-52 1,-42 44-18,21-25-375,-53 60 377,-7 11-127,-29 38-245,9 0 293,3 0 0,-29 87 0,49-127 58,-1 0 0,2 0 0,-1 0 0,1 1 0,0-1-1,0 0 1,0 0 0,2 7 0,-2-11 13,0 0 0,0 1-1,0-1 1,0 0 0,1 1 0,-1-1 0,1 0 0,-1 1 0,1-1 0,-1 0-1,1 0 1,0 0 0,0 1 0,-1-1 0,1 0 0,0 0 0,0 0 0,0 0 0,0-1-1,0 1 1,0 0 0,1 0 0,-1 0 0,0-1 0,0 1 0,0-1 0,1 1-1,-1-1 1,0 0 0,1 1 0,-1-1 0,0 0 0,1 0 0,-1 0 0,2 0-1,3-1 39,0 0-1,-1 0 0,1-1 0,0 0 0,-1 0 0,1 0 0,-1-1 1,6-3-1,6-5 29,15-14 1,-10 8-32,10-7-2,-2-2-1,-1 0 1,-1-2-1,30-39 0,92-140 153,-132 181-192,-2-2 0,-1 0 0,11-30 0,26-90-25,-50 142-8,0-3-107,1 0 0,-1 0 1,0 0-1,0-17 0,-2 26 109,0 0 0,0 0 1,0 0-1,0 0 0,0 0 0,0 0 0,0-1 0,1 1 0,-1 0 0,0 0 1,0 0-1,0 0 0,0 0 0,0-1 0,0 1 0,0 0 0,0 0 1,-1 0-1,1 0 0,0 0 0,0-1 0,0 1 0,0 0 0,0 0 1,0 0-1,0 0 0,0 0 0,0 0 0,0 0 0,0-1 0,0 1 1,0 0-1,-1 0 0,1 0 0,0 0 0,0 0 0,0 0 0,0 0 1,0 0-1,0 0 0,-1 0 0,1 0 0,0-1 0,0 1 0,0 0 1,0 0-1,-1 0 0,-4 7-259,-5 10 130,-4 18 46,-2-2-1,-30 47 0,-12 23-28,50-87 119,1 2 0,1-1 0,0 1 0,-4 26-1,7-28 0,-5 27 52,-1 48 0,8-78-13,1 0 1,0-1 0,1 1-1,1 0 1,0 0 0,1-1-1,0 1 1,7 17-1,-8-26 7,0 0 0,0-1 0,0 1 0,1-1-1,-1 0 1,1 0 0,-1 0 0,1 0-1,0 0 1,5 3 0,-6-5 6,0 0 1,0 1-1,0-1 1,0 0-1,0 0 1,0-1-1,1 1 1,-1 0 0,0-1-1,0 1 1,1-1-1,-1 0 1,0 0-1,1 0 1,-1 0-1,1 0 1,-1-1-1,0 1 1,5-2-1,-1 0-17,0-1 0,0-1 0,0 1 0,0-1 0,-1 0 0,1 0 0,-1 0 0,0-1 0,-1 0-1,1 0 1,-1 0 0,5-7 0,5-10 52,20-40 0,-30 54-54,2-4-9,6-11 60,-2 0 0,10-29 0,-19 28-177,-1 22 81,-1 0 0,1 0-1,0 0 1,0 0 0,0-1 0,0 1-1,1 0 1,-1 0 0,1 0 0,-1 0-1,1 0 1,-1 0 0,3-3-1,-2 5-3,0-1-1,1 0 0,-1 1 1,1-1-1,-1 1 0,1-1 0,-1 1 1,1 0-1,0 0 0,-1 0 0,1 0 1,-1 0-1,1 0 0,-1 0 1,1 0-1,1 1 0,0 0 13,0 0 0,0 0-1,0 0 1,-1 0 0,1 1-1,-1-1 1,1 1 0,-1 0 0,1 0-1,-1 0 1,0 0 0,0 0 0,0 0-1,0 1 1,0-1 0,0 0 0,-1 1-1,1 0 1,-1-1 0,0 1-1,0 0 1,0 0 0,1 5 0,1 5-42,-2 0-1,1 0 1,-2 1 0,-1 15 0,1-5 41,0 6 12,-1 4 104,6 45 1,-5-78-81,0 1 1,0 0 0,1 0 0,-1 0-1,1-1 1,-1 1 0,1 0-1,-1-1 1,1 1 0,0 0 0,0-1-1,0 1 1,0-1 0,0 1-1,0-1 1,0 0 0,1 1 0,-1-1-1,0 0 1,1 0 0,-1 0-1,1 0 1,-1 0 0,1 0 0,0 0-1,-1-1 1,1 1 0,0-1-1,2 1 1,0 0 37,0-1 0,0 0 0,0 0 0,0-1 0,0 1 0,-1-1 0,1 0 0,0 0 0,0 0 0,-1-1 0,1 1 0,6-4 0,5-5 4,-1 1 0,1-2 0,-2 0 0,15-15 0,44-54 22,-29 29-44,-36 44-82,-4 4-15,-1 0 0,1 0 1,-1 0-1,1 0 1,2-7-1,-5 35-510,-2-6 553,-8 22 0,6-27 102,1 0 0,0 1 0,-1 24 0,4-38-75,0 0 0,0-1 0,0 1 1,0 0-1,0 0 0,0 0 0,1 0 1,-1-1-1,0 1 0,0 0 0,1 0 1,-1-1-1,0 1 0,1 0 0,-1 0 1,0-1-1,1 1 0,-1 0 0,1-1 0,0 1 1,-1 0-1,1-1 0,-1 1 0,2 0 1,-1-1 20,1 1 1,-1-1-1,0 0 1,1 1-1,-1-1 1,0 0-1,1 0 1,-1 0-1,0 0 1,1 0-1,-1-1 1,0 1-1,3-1 1,5-2 70,0 0-1,-1-1 1,14-7 0,-20 9-141,19-12 26,0-1 0,-1-1 0,-1-1 0,-1-1 0,18-21 0,63-68-88,-74 83-144,-26 25 230,0 1 0,0-1 0,0 1 0,1-1 1,-1 1-1,0-1 0,1 1 0,-1 0 0,1-1 0,-1 3 0,-4 12 34,1-6-32,1-1 0,0 1 0,0 0 0,1 0 0,0 0 0,1 0 0,0 0 0,1 1 0,1 10 0,0-10 75,0-1 1,1 0 0,4 15 0,-5-21-40,1-1 1,-1 0 0,1 1-1,-1-1 1,1 0 0,0 0-1,0 0 1,0 0-1,1 0 1,-1-1 0,1 1-1,-1-1 1,5 4 0,5 3-21,7 5-127,-6-10-4991,-12-4 4966,-1-1 0,0 1 0,0 0 1,1 0-1,-1 0 0,0 0 0,0 0 1,1-1-1,-1 1 0,0 0 0,0 0 1,0-1-1,1 1 0,-1 0 0,0 0 1,0 0-1,0-1 0,0 1 0,0 0 1,0-1-1,1 1 0,-1 0 0,0 0 1,0-1-1,0 1 0,0 0 0,0-1 1,0 1-1,0 0 0,0 0 0,0-1 1,0 1-1,0-1 0,0-2-1166,4-9-1148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0:46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40 5408,'-23'-31'2432,"9"27"-2112,6-1 896,8 10-736,-5-5 704,13 0-1600,2 0 512,4 0-32,-6 0-416,2 0 160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0:46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80 5568,'-24'-15'2528,"48"15"-2208,2 0 608,14 0-576,28-5 1120,9 5-832,22-8-64,-6 1-384,20-6 0,-5 6-96,0-6 288,-18 10-192,-9 0-896,-17 3 384,-20-5-5216,-12 10 3008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4:11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15 174 6816,'-12'-2'2197,"9"1"-1344,9-4 2971,25-10-2009,0 1 0,64-19 0,23-6-301,82-21 1095,-193 58-2509,0 1 0,0 0 1,0 1-1,0-1 0,1 1 1,11 2-1,-15-1-50,0 0 1,-1 0 0,1 0-1,-1 0 1,1 0 0,-1 1-1,0 0 1,0 0-1,1 0 1,-1 0 0,0 0-1,-1 1 1,1-1 0,3 4-1,9 12 153,-8-8 103,1-1 0,0 0-1,10 8 1,-15-14-244,0-1-1,0 0 1,0 0 0,0 0 0,1-1-1,-1 1 1,1-1 0,-1 1 0,1-1-1,0 0 1,-1-1 0,1 1 0,0-1-1,3 1 1,22-3-135,0-2-1,-1 0 0,0-2 1,45-15-1,-40 7-2624,-5 5 708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0:51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1122 2816,'0'0'79,"-1"0"0,1 0 1,0 1-1,0-1 0,-1 0 0,1 0 1,0 0-1,0 1 0,0-1 0,0 0 1,-1 0-1,1 0 0,0 1 0,0-1 0,0 0 1,0 0-1,0 1 0,0-1 0,0 0 1,0 1-1,0-1 0,0 0 0,0 0 1,0 1-1,0-1 0,0 0 0,0 0 1,0 1-1,0-1 0,0 0 0,0 0 1,0 1-1,0-1 0,0 0 0,0 0 0,0 1 1,1-1-1,-1 0 0,0 0 0,0 1 1,0-1-1,0 0 0,1 0 0,-1 0 1,0 1-1,0-1 0,1 0 0,-1 0 1,0 0-1,0 0 0,1 0 0,0 0 69,-1 0 0,1 0 0,0 0 0,-1 0 0,1 0 0,0 0 0,0-1 0,-1 1 0,1 0 0,0-1 0,-1 1 0,1 0 0,-1-1 0,1 1 0,0-1 0,-1 1 0,1-1 0,-1 1 0,1-1 0,-1 1 0,1-2 0,8-11 658,3-5-44,0-1 1,13-29-1,12-41-333,24-52 385,-42 96-549,-12 29-99,0 0-1,14-22 1,-20 36-179,0 0-1,0-1 0,1 1 1,-1-1-1,-1 1 1,1-1-1,0 0 1,-1 1-1,1-1 0,-1-4 1,-1 6-79,-1 4 51,0 4 3,-11 43-95,9-37 98,1 0 0,0 0 1,-1 17-1,3-15 47,1-1-1,0 0 1,1 0 0,1 0-1,0 0 1,1 0-1,9 26 1,-10-35 21,0 1 0,1-1 0,-1-1 0,1 1 0,0 0 0,0 0 0,1-1 0,-1 0 0,1 0 0,0 0 0,0 0 0,0 0 0,1-1 0,-1 0 0,1 0 0,0 0 0,0 0 0,0-1 0,0 0 0,0 0 0,1 0 0,-1-1 0,8 1 1,-3-1 41,1-1 0,-1 0 0,1-1 0,-1 0 0,1-1 0,-1 0 0,0-1 0,0 0 0,0 0 0,0-1 0,0 0 1,-1-1-1,13-9 0,6-4 90,-1-2 0,47-44 0,-22 10-61,76-100 0,-126 152-96,0-1 1,0 1-1,-1-1 0,1 1 0,-1-1 0,1 1 1,-1-1-1,0 0 0,0 0 0,0 0 0,-1 0 1,2-4-1,-2 7-10,0-1 0,-1 1-1,1 0 1,0 0 0,0 0 0,0 0 0,0 0 0,0 0-1,0 0 1,0 0 0,0 0 0,0 0 0,0-1 0,0 1 0,0 0-1,-1 0 1,1 0 0,0 0 0,0 0 0,0 0 0,0 0 0,0 0-1,0 0 1,0 0 0,-1 0 0,1 0 0,0 0 0,0 0 0,0 0-1,0 0 1,0 0 0,0 0 0,0 0 0,0 0 0,-1 0 0,1 0-1,0 0 1,0 0 0,0 0 0,0 0 0,0 0 0,0 1 0,0-1-1,0 0 1,0 0 0,-1 0 0,1 0 0,0 0 0,0 0-1,0 0 1,-6 5-44,5-5 36,-11 9-14,1 1-1,0 0 1,0 1-1,1 0 1,0 1-1,1 0 1,0 0-1,1 1 1,-7 15-1,2-4 56,3-7-11,1 1 0,-12 34 0,17-39 6,0 0 12,0 0 0,1 0 0,-1 14 1,4-24-2,-1 0 0,1 1 0,0-1 0,0 0 0,1 0 1,-1 0-1,1 0 0,-1 0 0,1 1 0,0-1 1,0 0-1,1 0 0,-1-1 0,0 1 0,1 0 1,0 0-1,0-1 0,2 4 0,-3-5-17,0-1 0,-1 1 0,1-1-1,0 0 1,-1 1 0,1-1 0,0 1 0,-1-1-1,1 0 1,0 0 0,0 1 0,-1-1 0,1 0 0,0 0-1,0 0 1,0 0 0,-1 0 0,1 0 0,0 0-1,0 0 1,0 0 0,-1 0 0,1 0 0,0-1 0,0 1-1,-1 0 1,1-1 0,0 1 0,-1 0 0,1-1-1,0 1 1,-1-1 0,1 1 0,0-1 0,-1 1-1,1-1 1,-1 1 0,1-2 0,3-3 68,1 0 0,-2 0-1,7-9 1,-9 11-76,12-21 137,-1-1 0,-1-1 0,12-46 0,-7 20-324,-1-4-806,-2 131 576,-9-57 447,-1-6 38,-1-1-1,2 1 0,7 17 1,-10-27-68,1 1 1,-1-1-1,1 1 1,-1-1 0,1 0-1,0 1 1,0-1-1,0 0 1,0 0-1,0-1 1,0 1 0,0 0-1,1-1 1,-1 1-1,1-1 1,-1 0-1,1 0 1,-1 0 0,1 0-1,4 1 1,3-1 37,0-1 0,0 0 1,0 0-1,0-1 0,-1 0 0,1-1 1,11-3-1,67-25 260,-83 28-297,42-16 18,-2-1 0,0-3 0,-1-1 0,46-34 0,-69 43 5,-17 12-18,0 0 0,1-1 0,-1 1 0,0-1 0,-1 0 0,1 0 0,0-1 0,-1 1 0,0-1 0,5-6 0,-8 10-28,0 0 0,0-1 0,1 1 0,-1-1 0,0 1-1,0-1 1,0 1 0,0 0 0,0-1 0,0 1 0,0-1 0,0 1-1,0-1 1,0 1 0,0-1 0,0 1 0,0-1 0,0 1-1,0 0 1,0-1 0,-7 0-237,-17 13 19,-6 9 171,1 2-1,1 1 1,1 1-1,-30 36 0,46-49 66,1 1-1,0 0 0,1 0 1,1 1-1,0 1 0,1-1 1,-10 27-1,17-39 5,-1 0 1,0 0-1,1 0 0,0 0 0,-1 0 1,1 0-1,0 0 0,0 0 0,0 0 1,0 0-1,1 0 0,-1 0 1,0 0-1,1 0 0,-1 0 0,1 0 1,0 0-1,0-1 0,0 1 0,0 0 1,0 0-1,0-1 0,0 1 0,0-1 1,1 1-1,-1-1 0,1 1 1,-1-1-1,1 0 0,-1 0 0,1 0 1,0 0-1,0 0 0,-1 0 0,1 0 1,0 0-1,0-1 0,0 1 1,0-1-1,0 1 0,0-1 0,0 0 1,0 0-1,0 0 0,0 0 0,0 0 1,0 0-1,0-1 0,3 0 0,2-1 37,0-1-1,-1 0 1,1 0 0,-1 0-1,1-1 1,-1 0-1,0 0 1,0 0-1,-1-1 1,6-5-1,5-7 18,-2 0 0,15-19-1,0-9-35,-1-1 0,-2-1 0,-3-1 0,-1-1 0,-3-1 0,-2 0 0,-2-2 1,-3 0-1,-1 0 0,5-86 0,-14 106-95,0 23-4,-2 1 1,1-1 0,-1 0 0,0 1-1,-2-10 1,2 18 54,0 0 1,0 0-1,0 0 0,0 0 0,0 0 1,0-1-1,0 1 0,0 0 0,0 0 1,0 0-1,0 0 0,0-1 1,0 1-1,0 0 0,0 0 0,0 0 1,-1 0-1,1 0 0,0-1 0,0 1 1,0 0-1,0 0 0,0 0 1,0 0-1,0 0 0,0 0 0,-1-1 1,1 1-1,0 0 0,0 0 0,0 0 1,0 0-1,0 0 0,-1 0 1,1 0-1,0 0 0,0 0 0,0 0 1,0 0-1,-1 0 0,1 0 0,0 0 1,0 0-1,0 0 0,-1 0 1,-5 7-230,-5 13 104,-61 215-203,64-202 389,1 1 0,1 0 0,-1 45-1,7-62-11,0 0-1,1-1 0,0 1 1,1-1-1,2 1 0,-1-1 1,2 0-1,11 28 0,-16-43 7,1 1-1,0 0 0,0-1 1,-1 1-1,1-1 0,0 1 1,0-1-1,1 1 0,-1-1 0,0 1 1,0-1-1,1 0 0,-1 0 1,1 0-1,-1 0 0,1 0 1,1 1-1,-2-2-17,1 0 1,-1 0-1,1 0 0,-1-1 0,0 1 1,1 0-1,-1-1 0,0 1 1,0-1-1,1 0 0,-1 1 1,0-1-1,0 0 0,0 0 1,0 0-1,0 1 0,0-1 1,0 0-1,0-1 0,0 1 1,0 0-1,0 0 0,0-1 1,36-47 346,57-66-394,-79 101-430,-15 14 446,0 0 1,0 0-1,0 0 1,0 0 0,0 0-1,0 0 1,0 0-1,0 0 1,0 0 0,0 0-1,0 0 1,0 0-1,0 0 1,0 0-1,1 0 1,-1 0 0,0 0-1,0 0 1,0 0-1,0 0 1,0 0 0,0 0-1,0 0 1,0 0-1,0 0 1,0 0 0,0 0-1,0 0 1,0 0-1,0 0 1,0 0-1,0 0 1,0 0 0,0 0-1,0 1 1,1-1-1,-1 0 1,0 0 0,0 0-1,0 0 1,0 0-1,0 0 1,0 0 0,0 0-1,0 0 1,0 0-1,0 0 1,0 0-1,0 0 1,0 0 0,0 0-1,0 0 1,0 0-1,0 1 1,0-1 0,0 0-1,0 0 1,0 0-1,0 0 1,0 0 0,0 0-1,0 0 1,0 0-1,-1 0 1,1 0-1,-4 11-189,-1 2 187,0-1 0,0 0 0,1 1 0,1 0-1,0 0 1,1 0 0,0 1 0,1-1 0,1 18 0,0-29 29,0 0 1,0-1-1,0 1 1,1 0 0,-1 0-1,1 0 1,-1 0-1,1-1 1,0 1-1,-1 0 1,1 0-1,0-1 1,0 1-1,0-1 1,0 1 0,1-1-1,-1 1 1,0-1-1,1 0 1,-1 1-1,1-1 1,-1 0-1,1 0 1,-1 0 0,1 0-1,0-1 1,0 1-1,-1 0 1,1-1-1,0 1 1,0-1-1,0 1 1,0-1 0,-1 0-1,1 0 1,0 0-1,0 0 1,0 0-1,0 0 1,0-1-1,2 0 1,15-2 23,-1-1 0,1-1 0,18-8 0,59-27-4,-41 16 107,204-77-103,-259 101-46,0 0 1,0 0-1,0 0 0,0 0 1,0 0-1,0 0 1,0 0-1,0 0 0,0 0 1,0 0-1,0 0 0,0 0 1,0 0-1,0 0 1,0 0-1,0 0 0,0 0 1,0 0-1,0 0 0,0-1 1,0 1-1,0 0 0,0 0 1,0 0-1,0 0 1,0 0-1,0 0 0,0 0 1,0 0-1,0 0 0,-6 3-198,-157 187-199,151-175 419,-13 21 0,23-32-5,0-1-1,0 0 1,1 1 0,-1-1-1,1 1 1,-1 0 0,1-1-1,0 1 1,0 0 0,1 0 0,-1-1-1,1 1 1,0 5 0,0-8-2,0-1 1,0 1 0,0-1-1,1 1 1,-1-1 0,0 1-1,0-1 1,0 1 0,1-1-1,-1 1 1,0-1 0,0 1-1,1-1 1,-1 0 0,0 1-1,1-1 1,-1 1 0,0-1-1,1 0 1,-1 1 0,1-1-1,-1 0 1,1 0 0,-1 1-1,1-1 1,-1 0 0,1 0-1,-1 0 1,1 1 0,-1-1-1,1 0 1,-1 0 0,1 0-1,-1 0 1,1 0 0,-1 0-1,1 0 1,-1 0 0,1 0-1,0 0 1,0-1 0,1 1 32,0-1 1,0 0-1,0 0 1,0 0-1,0 0 1,0 0-1,3-3 1,-1 0 1,1-1 1,0 1-1,-1-1 1,0-1 0,5-7-1,0-1-12,1 0-19,7-8 144,26-47 0,-36 55-121,2-5-83,18-26 1,-24 42 9,-2 1 5,1 0 0,-1 0 0,0 0 1,0 0-1,0 0 0,0 0 0,0 0 0,1-3 0,-8 91-947,6-75 1013,0 0-1,1 0 0,0 0 0,0 0 1,1 0-1,1 0 0,0-1 0,0 1 1,10 19-1,-12-29-29,0 0 0,0 1 0,-1-1 1,1 0-1,0 0 0,0 0 0,0 0 0,0 0 0,0 0 1,0 0-1,1 0 0,-1 0 0,0 0 0,0-1 0,1 1 0,-1 0 1,0-1-1,1 1 0,-1-1 0,1 0 0,-1 1 0,0-1 0,1 0 1,-1 0-1,1 0 0,-1 0 0,2 0 0,1-1 24,0 0-1,-1 0 1,1 0 0,-1-1-1,1 0 1,-1 1 0,1-1-1,-1 0 1,3-3 0,32-25 157,39-42 1,-8 7 10,-28 30-135,60-68 0,-81 77-41,-2 1 0,-1-2 0,-1 0 0,14-34-1,-9 8 28,20-75-1,-27 80-45,-6 23-94,0 0-1,-2-1 1,-1 0-1,3-46 1,-11 55-172,3 16 253,0 1-1,0 0 1,0 0 0,0 0 0,0 0-1,0-1 1,0 1 0,-1 0-1,1 0 1,0 0 0,0 0-1,0-1 1,0 1 0,0 0 0,0 0-1,-1 0 1,1 0 0,0 0-1,0 0 1,0 0 0,0 0-1,-1 0 1,1-1 0,0 1-1,0 0 1,0 0 0,-1 0 0,1 0-1,0 0 1,0 0 0,-1 0-1,-6 9-353,-16 34 126,-20 60-1,15-34 143,-5 5-108,-40 105 171,65-154 80,0 0 0,2 0 0,2 1 0,0 0 0,-1 35 0,5-53 14,0-1 0,1 1 0,0 0 1,0-1-1,1 0 0,-1 1 0,2-1 0,2 8 0,-4-13-31,0-1-1,0 1 1,0 0 0,0-1-1,0 1 1,0-1-1,1 1 1,-1-1-1,0 0 1,1 1 0,-1-1-1,1 0 1,-1 0-1,1 0 1,0 0-1,0 0 1,-1-1 0,1 1-1,0 0 1,0-1-1,0 0 1,-1 1 0,1-1-1,0 0 1,0 0-1,0 0 1,0 0-1,0 0 1,0 0 0,0 0-1,0-1 1,-1 1-1,1-1 1,0 0 0,0 1-1,2-3 1,15-6 32,-2-1 0,1-1 0,-1-1 0,25-23 0,-3 4-48,-30 24-36,6-4-99,15-15 0,-40 69-792,7-31 906,0 1 0,0-1 0,1 1 0,0-1 0,1 14 0,1-19 34,0 0-1,0 0 1,1 0-1,0 0 1,1 0-1,-1 0 1,1-1-1,0 1 1,1 0-1,6 11 1,-8-17-12,0 1 0,0 0 0,0-1 1,0 1-1,1-1 0,-1 1 0,0-1 0,1 1 1,-1-1-1,1 0 0,0 0 0,-1 0 0,1 0 1,0 0-1,-1 0 0,1-1 0,0 1 1,0 0-1,0-1 0,0 1 0,0-1 0,0 0 1,0 0-1,0 0 0,0 0 0,0 0 0,0 0 1,0 0-1,0-1 0,-1 1 0,1-1 1,0 1-1,0-1 0,0 0 0,0 0 0,-1 0 1,3-1-1,6-5 44,1 0 0,-1 0 0,-1-2 0,16-15 0,-13 12-16,18-24 15,-4 4-204,-33 48-260,0-6 320,1 1 0,1 0 1,0 0-1,0 0 0,-4 19 0,7-24 104,1 1 0,0 0 0,0 0 0,0-1-1,1 1 1,0 0 0,0 0 0,1 0 0,0-1 0,0 1-1,4 9 1,-5-14-2,1 0-1,0 0 1,1 0-1,-1-1 0,0 1 1,0 0-1,1-1 1,-1 1-1,1-1 0,-1 1 1,1-1-1,0 0 1,0 0-1,-1 1 1,1-1-1,0-1 0,0 1 1,0 0-1,0 0 1,0-1-1,0 1 0,4 0 1,-2-1 10,0 1-1,0-1 1,0 0 0,0 0 0,0-1-1,-1 1 1,1-1 0,0 0 0,0 0-1,0 0 1,6-3 0,-1-1 33,-1 0 1,-1 0-1,1-1 1,-1 0-1,0-1 0,0 1 1,-1-1-1,0-1 1,8-11-1,-7 8-47,-1 0 1,0-1 0,0 1-1,-2-1 1,1 0-1,3-20 1,-7 29-19,0-1 0,-1 1 0,1 0 0,-1 0 0,0 0 0,0 0 0,0 0 1,0 0-1,-1 0 0,1-1 0,-1 1 0,0 0 0,0 0 0,0 1 0,0-1 0,0 0 1,-1 0-1,0 0 0,-2-3 0,1 2-16,-1 1 1,1 1 0,-1-1-1,1 0 1,-1 1-1,0 0 1,0 0-1,0 0 1,0 0-1,0 1 1,0 0 0,0-1-1,-7 0 1,-9 0-53,0 1 0,-24 1 1,22 0 60,5-2 44,17 2-29,0 0 0,0 0 0,1 0-1,-1 0 1,0 0 0,0 0-1,0-1 1,0 1 0,0 0 0,0 0-1,0 0 1,0 0 0,0 0-1,1 0 1,-1-1 0,0 1 0,0 0-1,0 0 1,0 0 0,0 0-1,0 0 1,0-1 0,0 1 0,0 0-1,0 0 1,0 0 0,0 0-1,0 0 1,0-1 0,0 1-1,0 0 1,0 0 0,0 0 0,0 0-1,-1 0 1,1-1 0,0 1-1,0 0 1,0 0 0,0 0 0,0 0-1,0 0 1,0 0 0,0 0-1,-1-1 1,1 1 0,0 0 0,0 0-1,0 0 1,0 0 0,0 0-1,0 0 1,-1 0 0,1 0 0,30-13-15,1 1 1,0 1-1,0 2 0,1 1 1,33-3-1,-25 5 56,39-5-207,-68 10 126,1 1 0,-1 0 0,1 1 0,19 3 0,-30-3 36,1-1 0,0 0 0,-1 1 0,1-1 0,0 1 0,-1-1 0,1 1 0,-1 0-1,1-1 1,-1 1 0,1 0 0,-1 0 0,0 0 0,1 0 0,-1 1 0,0-1 0,0 0-1,0 0 1,0 1 0,0-1 0,0 1 0,0-1 0,0 1 0,-1-1 0,1 1 0,0-1 0,-1 1-1,1 0 1,-1-1 0,0 1 0,0 0 0,0 0 0,0-1 0,0 1 0,0 0 0,0-1 0,0 1-1,0 0 1,-1-1 0,1 1 0,-2 2 0,-2 6 27,0 0 1,0 0-1,-1 0 0,-12 16 0,15-24-15,-2 8 639,9-11-98,15-12 17,-17 10-574,12-7-60,1 0 0,1 0 0,0 2 1,0 0-1,0 1 0,27-7 0,-39 13 28,0 0-1,0 1 1,0 0-1,0 0 0,0 0 1,0 0-1,0 1 1,0 0-1,0 0 0,0 0 1,0 0-1,-1 1 1,1 0-1,8 5 0,0 0 63,0 1 0,-1 1 0,19 17 0,-7-2-18,-17-17 106,0 0 0,1 0 0,14 10 0,-14-13-903,-24-18-12366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0:52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417 100 6560,'-13'-9'2976,"18"-2"-2592,-2 2 0,12 9-288,2-6-160,6 1 0,-2 1-256,8 4 192,-21-4-3680,2 8 2080</inkml:trace>
  <inkml:trace contextRef="#ctx0" brushRef="#br0" timeOffset="1">0 136 7552,'35'-16'3424,"36"-4"-2976,-34 5 736,-1 6-736,23-15-32,4 9-256,18-2-128,-4 5 0,-6 4 160,-5 8-96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1:08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199 859 1984,'4'-4'474,"0"1"0,-1-1 0,1 1 1,-1-1-1,1 0 0,-1-1 0,0 1 0,2-6 0,21-43 991,-17 32-728,-4 12-508,-3 5-82,0 1 1,0-1-1,-1 0 1,0 0-1,1 0 0,-1 0 1,0 0-1,-1 0 1,1 0-1,-1-6 1,0 10-148,0-1 1,0 1-1,0 0 1,0-1-1,0 1 1,0-1 0,0 1-1,0 0 1,0-1-1,0 1 1,0-1-1,0 1 1,-1 0-1,1-1 1,0 1-1,0 0 1,0-1 0,-1 1-1,1 0 1,0-1-1,0 1 1,-1 0-1,1-1 1,0 1-1,-1 0 1,1 0 0,0-1-1,-1 1 1,1 0-1,0 0 1,-1 0-1,1 0 1,-1-1-1,0 1-24,-1 0 0,1 0 0,0 0 0,-1 1 0,1-1 0,0 0 0,-1 0 0,1 1 0,0-1 0,-2 2 0,-28 15-264,9-1 324,1 0-1,0 2 0,1 0 0,1 1 0,1 2 1,1-1-1,0 2 0,2 0 0,-22 42 0,33-55-28,0 0 1,1 1-1,0 0 0,0 0 0,1 0 0,0 0 0,1 0 0,0 14 0,1-22 53,0 1-1,0-1 1,0 1-1,0-1 1,1 0 0,-1 1-1,1-1 1,0 1-1,-1-1 1,1 0-1,0 0 1,0 1-1,1-1 1,-1 0-1,0 0 1,1 0-1,-1 0 1,1 0 0,0-1-1,-1 1 1,1 0-1,0-1 1,0 1-1,0-1 1,0 0-1,1 0 1,-1 0-1,0 0 1,0 0-1,1 0 1,-1 0-1,0-1 1,1 1 0,4-1-1,4 1 167,1 0 0,0-2 0,-1 1 0,1-2 0,21-4 0,-21 3-97,0-2-1,0 1 1,-1-1 0,1-1-1,-1 0 1,0-1-1,0 0 1,10-9 0,-10 6-52,0 0 0,0-1 1,-1-1-1,-1 1 0,0-1 1,0-1-1,-1 0 0,11-25 1,-1-5 67,19-66 0,-22 56-49,9-62 0,-18 62-180,-2 0 0,-3 0 0,-6-62 0,0 68-209,-11-52 0,15 94 249,-7-19-712,8 24 745,0 0 1,0 0 0,0-1 0,0 1 0,-1 0 0,1 0 0,0 0 0,0 0-1,0 0 1,0 0 0,0-1 0,-1 1 0,1 0 0,0 0 0,0 0 0,0 0-1,0 0 1,-1 0 0,1 0 0,0 0 0,0 0 0,0 0 0,0 0 0,-1 0-1,1 0 1,0 0 0,0 0 0,0 0 0,-1 0 0,1 0 0,0 0 0,0 0-1,0 0 1,0 0 0,-1 0 0,1 0 0,0 0 0,0 1 0,0-1 0,0 0-1,0 0 1,-1 0 0,1 0 0,0 0 0,0 0 0,0 1 0,0-1 0,0 0 0,0 0-1,0 0 1,-1 0 0,1 1 0,0-1 0,0 0 0,0 0 0,0 0 0,0 0-1,0 1 1,-7 14-104,5-11 74,-10 27-59,2 1 1,-8 37 0,-7 68 62,22-112 24,1-1 0,1 0 0,2 1 0,5 42 0,28 92 232,-27-132-112,18 45 0,-22-64-16,0-1-1,1 0 1,0-1 0,0 1 0,0-1 0,1 0-1,0 0 1,0 0 0,1 0 0,0-1-1,6 5 1,-11-9-54,1 0 0,-1 0 0,0-1-1,1 1 1,-1-1 0,0 1 0,1-1 0,-1 1 0,0-1-1,1 0 1,-1 1 0,1-1 0,-1 0 0,1 0-1,-1 0 1,1 0 0,-1 0 0,1-1 0,-1 1-1,0 0 1,1-1 0,-1 1 0,1-1 0,-1 1-1,0-1 1,0 0 0,1 0 0,-1 1 0,0-1-1,0 0 1,0 0 0,0 0 0,0 0 0,2-2 0,2-4 98,-1 1 1,1-1 0,-1 0 0,5-15 0,-6 16-108,51-127 67,-47 115-97,-4 11-8,0 0 0,0-1 0,2-12 0,-2 8-291,-1 17-215,-1 24 130,-3 20 346,3 51 112,0-90-6,0 1 0,1-1 0,0 0 0,0 1 0,1-1 1,1 0-1,5 12 0,-8-22-51,-1 1 0,0 0 0,1-1-1,-1 1 1,0 0 0,1-1 0,-1 1 0,1-1 0,-1 1 0,1-1 0,-1 1 0,1-1-1,-1 1 1,1-1 0,0 1 0,-1-1 0,1 1 0,0-1 0,-1 0 0,1 0 0,0 1-1,0-1 1,-1 0 0,1 0 0,0 0 0,-1 0 0,1 0 0,0 0 0,0 0 0,-1 0-1,1 0 1,0 0 0,0 0 0,-1 0 0,1 0 0,0-1 0,0 1 0,-1 0 0,1-1-1,1 0 1,2-1 72,0-1 0,-1 0 1,1-1-1,-1 1 0,4-5 0,-5 6-68,18-23 213,27-43-1,5-7-148,-41 61-157,-8 10 11,0-1 1,1 0-1,0 1 1,0 0-1,0 0 1,0 0-1,10-7 1,-13 11 50,-1 0 0,1-1 1,-1 1-1,1 0 0,-1 0 1,1-1-1,-1 1 0,1 0 1,-1 0-1,1 0 1,-1 0-1,1 0 0,-1 0 1,1 0-1,0 0 0,-1 0 1,1 0-1,-1 0 0,1 0 1,-1 0-1,1 0 0,-1 1 1,1-1-1,-1 0 0,1 0 1,-1 0-1,1 1 0,-1-1 1,1 0-1,-1 1 0,1 0 1,0 0-10,0 0 0,0 1 0,0-1 0,0 1 0,-1-1 0,1 1 0,0 0 0,-1-1 0,0 1 0,1 0 0,-1 1-1,2 12-19,-1 0 0,-1 0 0,0 0-1,-1 0 1,-3 16 0,-19 76-3,16-80 66,-57 178-80,41-141 349,20-54-200,1-2 63,-1 0-1,0-1 1,0 1-1,0-1 0,-1 0 1,0 0-1,-5 7 1,9-14-136,0 0 0,0 0 0,0 0 0,-1 0 0,1 0 1,0 0-1,0 0 0,0 0 0,0 0 0,0 0 0,-1 0 0,1 0 1,0 0-1,0 0 0,0 0 0,0 0 0,0 0 0,-1 0 0,1 0 1,0 0-1,0 0 0,0 0 0,0-1 0,0 1 0,0 0 0,0 0 1,-1 0-1,1 0 0,0 0 0,0 0 0,0 0 0,0 0 0,0-1 1,0 1-1,0 0 0,0 0 0,0 0 0,0 0 0,0 0 0,0 0 1,-1-1-1,1 1 0,0 0 0,0 0 0,0 0 0,0 0 0,0 0 1,0-1-1,0 1 0,0 0 0,1 0 0,-3-16 538,3 3-476,0-1 0,1 1 0,1 0 0,6-22 0,24-52-94,-32 83 5,28-69-91,59-137 127,-72 180-107,1 0 1,1 1-1,1 0 0,39-42 1,-23 37-303,-32 32 329,1-1 1,-1 0 0,1 1 0,0 0-1,0-1 1,0 2 0,0-1-1,7-2 1,-10 4 46,0 0 1,-1 0-1,1 0 0,0 0 1,-1 0-1,1 0 0,0 0 0,-1 0 1,1 0-1,0 0 0,-1 0 1,1 1-1,0-1 0,-1 0 0,1 0 1,0 1-1,-1-1 0,1 1 1,-1-1-1,1 0 0,-1 1 0,1-1 1,-1 1-1,1-1 0,-1 1 1,1-1-1,-1 1 0,0 0 0,1-1 1,-1 1-1,0-1 0,1 1 1,-1 0-1,0-1 0,0 1 1,0 0-1,0-1 0,1 1 0,-1 0 1,0-1-1,0 2 0,0 4-28,0-1-1,0 0 0,-1 0 0,1 0 1,-2 6-1,-9 29 118,-1 0-1,-2 0 1,-1-1-1,-3-1 1,-40 65-1,55-97-82,0-3-5,1 1-1,0-1 0,0 0 0,1 1 0,-1-1 0,1 1 0,-1 0 0,1-1 0,-1 8 0,2-10 8,0-1 0,0 0-1,0 1 1,0-1 0,0 0-1,0 0 1,0 1 0,0-1-1,1 0 1,-1 0-1,0 1 1,0-1 0,0 0-1,0 0 1,0 1 0,1-1-1,-1 0 1,0 0 0,0 0-1,1 1 1,-1-1-1,0 0 1,0 0 0,1 0-1,-1 0 1,0 0 0,0 1-1,1-1 1,-1 0 0,0 0-1,0 0 1,1 0 0,-1 0-1,0 0 1,1 0-1,-1 0 1,0 0 0,0 0-1,1 0 1,-1 0 0,0 0-1,0 0 1,1-1 0,16-4 173,-12 4-149,14-7 33,0 0 0,0-1 0,-1 0-1,0-2 1,28-22 0,-26 16-68,0 0 0,-2-1 1,0-1-1,17-25 0,2-8-72,-57 102-150,10-22 135,4-14 15,2 0-1,-5 23 1,8-32 84,0 1 0,0-1 0,1 0 0,0 0 0,0 0 0,0 1 0,1-1 0,0 0 0,0 0 0,3 8 0,-4-13 7,0 1 0,0-1 0,0 1 0,0 0 1,0-1-1,1 1 0,-1-1 0,0 1 0,0-1 1,1 1-1,-1-1 0,0 1 0,1-1 0,-1 0 0,1 1 1,-1-1-1,0 1 0,1-1 0,-1 0 0,1 0 0,-1 1 1,1-1-1,-1 0 0,1 0 0,-1 1 0,1-1 1,-1 0-1,1 0 0,0 0 0,0 0 10,0 0 0,0-1 1,0 1-1,-1-1 0,1 0 0,0 1 0,-1-1 1,1 1-1,0-1 0,-1 0 0,1 1 1,-1-1-1,1 0 0,-1 0 0,1-1 0,3-6 154,-1 0 1,4-14-1,-2 3-165,-2 0 0,-1 1 0,0-1 0,-1-1 0,-1 1 0,-1 0 0,-6-31 0,8 50-21,-1-1 0,0 0 0,0 1 0,0-1 0,-1 0 0,1 1 0,0-1 0,0 1 0,0-1 1,0 0-1,0 1 0,-1-1 0,1 1 0,0-1 0,-1 0 0,1 1 0,0-1 0,-1 1 0,1-1 0,-1 1 0,1-1 0,-1 1 1,1 0-1,-1-1 0,1 1 0,-1-1 0,1 1 0,-1 0 0,1 0 0,-1-1 0,0 1 0,1 0 0,-2 0 0,1 0-9,0 0-1,0 1 1,0-1-1,0 0 1,1 1-1,-1-1 1,0 1-1,0 0 1,0-1-1,0 1 1,1 0-1,-1-1 1,0 1-1,1 0 1,-1 0-1,1 0 1,-1 0-1,0 1 1,0-1-1,0 1 0,1-1 0,-1 1-1,0-1 1,1 1 0,0-1 0,-1 1 0,1 0 0,0-1 0,0 1 0,0-1-1,0 1 1,0 2 0,0-3 18,0 0 0,1 0 0,-1-1-1,0 1 1,1 0 0,-1 0 0,0 0-1,1-1 1,-1 1 0,1 0 0,0 0 0,-1-1-1,1 1 1,-1-1 0,1 1 0,0 0 0,0-1-1,-1 1 1,1-1 0,0 0 0,0 1-1,-1-1 1,1 0 0,0 1 0,0-1 0,0 0-1,1 0 1,0 1 29,1-1-1,-1 0 0,0-1 1,0 1-1,0 0 1,0-1-1,0 1 1,0-1-1,0 0 0,0 1 1,0-1-1,0 0 1,0 0-1,3-2 1,24-21-45,-25 20 56,22-20 28,-6 6 25,25-18 0,45-25-119,54-39 179,-128 87-139,0-2 1,-1 1 0,0-2 0,-2 0-1,0 0 1,13-23 0,-8 7-11,-1-1-1,-2 0 1,-1-2 0,-2 1-1,-1-2 1,-2 0 0,5-40-1,-13 68 2,-1 7-39,1-1 0,-1 0 0,0 0 0,0 0 0,0 0 0,0 0 0,0 0 0,0 0 0,-1 0 0,0-2 0,1 4 34,0 0-1,0 0 1,0-1-1,0 1 1,0 0 0,0 0-1,0 0 1,0 0-1,0 0 1,0 0 0,0 0-1,0 0 1,0 0-1,0 0 1,0 0-1,0 0 1,0 0 0,0 0-1,0-1 1,0 1-1,0 0 1,-1 0 0,1 0-1,0 0 1,0 0-1,0 0 1,0 0-1,0 0 1,0 0 0,0 0-1,0 0 1,0 0-1,0 0 1,0 0 0,0 0-1,0 0 1,0 0-1,-1 0 1,1 0-1,0 0 1,0 0 0,0 0-1,0 0 1,0 0-1,0 0 1,0 0 0,0 0-1,0 0 1,0 0-1,0 0 1,0 0-1,0 0 1,0 1 0,-1-1-1,1 0 1,0 0-1,0 0 1,0 0 0,0 0-1,0 0 1,0 0-1,0 0 1,0 0-1,-2 2-12,0 0 0,-1 0 0,1 0 0,0 1 0,1-1 0,-1 1 0,0-1 0,1 1 0,-1-1 0,-1 5 0,-70 150-483,29-58 454,31-71 20,1 0 0,1 2-1,1-1 1,2 1 0,-7 52 0,13-68 53,1-1 1,1 1 0,0 0 0,1 0 0,0-1-1,1 1 1,1-1 0,0 1 0,1-1 0,0 0 0,1 0-1,1-1 1,0 1 0,0-1 0,10 12 0,-13-20 28,0 0 0,0 0 0,0-1 0,1 1 0,0-1 0,0 0 0,0 0 0,0 0 0,7 4 0,-9-6-24,1 0 0,-1-1 0,1 1 0,-1 0 0,0-1 0,1 1 0,-1-1 0,1 0 0,0 0 0,-1 0 0,1 0 0,-1 0 0,1-1 0,-1 1 0,1-1 0,-1 1 0,0-1 1,1 0-1,-1 0 0,4-2 0,-2 0 7,0 0 1,1-1 0,-1 1 0,0-1-1,-1 0 1,1 0 0,4-7 0,19-33 331,-18 29-245,-2 0-1,11-29 1,-16 37-144,0 0 0,-1 0 1,1 0-1,-1 0 0,-1 0 1,1 0-1,-1 0 0,-2-13 1,2 19-1,0 0 1,0 1 0,0-1 0,0 0 0,0 1-1,0-1 1,0 0 0,0 1 0,-1-1 0,1 1-1,0-1 1,0 0 0,-1 1 0,1-1-1,0 1 1,-1-1 0,1 1 0,0-1 0,-1 1-1,1-1 1,-1 1 0,1-1 0,-1 1 0,1-1-1,-1 1 1,1 0 0,-1-1 0,0 1-1,1 0 1,-1 0 0,0-1 0,1 1 0,-1 0-1,1 0 1,-1 0 0,0 0 0,1 0-1,-1 0 1,0 0 0,1 0 0,-1 0 0,0 0-1,1 0 1,-1 0 0,0 0 0,1 1 0,-2-1-1,0 1-11,0 0 0,1 0-1,-1 1 1,0-1 0,0 0-1,1 1 1,-1-1 0,1 1-1,-1-1 1,1 1 0,0 0-1,-3 3 1,2 2 23,0-1 0,0 1-1,1-1 1,0 1 0,0 0 0,0-1-1,1 1 1,0 0 0,0 0 0,0-1-1,1 1 1,0 0 0,1-1 0,2 8-1,2 6 111,1-1 0,1 0 0,14 23 0,-22-40-131,4 5 91,1 0 0,-1 0 0,11 12 0,-14-17-131,0-1 0,0 0 0,0 0 1,0 0-1,0 0 0,0 0 0,1 0 0,-1-1 0,0 1 0,1 0 1,-1 0-1,0-1 0,1 1 0,-1-1 0,0 1 0,1-1 0,-1 0 1,1 0-1,-1 1 0,1-1 0,-1 0 0,1 0 0,-1-1 0,1 1 1,-1 0-1,1 0 0,-1-1 0,0 1 0,1 0 0,1-2 0,11-11-2829,4-3 847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1:09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49 4736,'-60'-32'2144,"39"24"-1856,16 3 544,15 2-992,3 3 96,14 0-32,4 3 96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1:12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265 553 2656,'6'-12'1557,"3"-5"942,-9 16-2448,0 1 1,0-1-1,0 1 0,0-1 0,0 1 0,0-1 0,0 1 0,0 0 0,-1-1 1,1 1-1,0-1 0,0 1 0,0-1 0,-1 1 0,1 0 0,0-1 0,-1 1 0,1 0 1,0-1-1,-1 1 0,1 0 0,0-1 0,-1 1 0,1 0 0,0 0 0,-1-1 1,1 1-1,-1 0 0,1 0 0,-1 0 0,1 0 0,0 0 0,-1-1 0,1 1 0,-1 0 1,1 0-1,-1 0 0,1 0 0,-1 0 0,-8 0 2,1 0-1,0 0 1,0 1-1,0 0 1,0 0 0,0 1-1,1 0 1,-1 0 0,-13 7-1,-4 2 42,-40 26 1,57-32-35,1 1 1,-1-1-1,1 1 1,1 0 0,-1 1-1,1-1 1,-9 14-1,12-16 3,1 1-1,-1-1 1,1 1-1,0 0 0,0-1 1,1 1-1,-1 0 0,1 0 1,0 0-1,0 0 0,1 0 1,-1 0-1,1 0 1,1 0-1,0 9 0,-1-12-14,1 0-1,-1 0 1,1 0 0,-1 0-1,1 0 1,0 0-1,0 0 1,0-1-1,0 1 1,0 0-1,0 0 1,1-1 0,-1 1-1,1-1 1,-1 1-1,1-1 1,-1 0-1,1 1 1,0-1-1,-1 0 1,1 0 0,0 0-1,0 0 1,0-1-1,0 1 1,0 0-1,0-1 1,0 1-1,0-1 1,0 0 0,0 0-1,3 0 1,1 0 55,0 0 0,0-1 0,0 0 0,-1 0 0,1-1 1,0 1-1,0-1 0,-1-1 0,1 1 0,5-4 0,-1 0 5,-1-1-1,1 0 0,-1-1 1,-1 0-1,0 0 1,10-12-1,37-61 61,-42 61-176,-8 12-129,0-1 0,6-16 0,-10 23 164,-1 2-25,0-1-1,0 1 0,0 0 1,0 0-1,0 0 1,0 0-1,1 0 0,-1 0 1,0-1-1,0 1 1,0 0-1,0 0 0,0 0 1,0 0-1,0-1 1,0 1-1,0 0 0,0 0 1,0 0-1,0-1 1,0 1-1,0 0 0,0 0 1,0 0-1,0 0 1,0-1-1,0 1 0,0 0 1,0 0-1,0 0 1,0-1-1,0 1 0,0 0 1,0 0-1,0 0 1,-1 0-1,1 0 0,0-1 1,0 1-1,0 0 1,0 0-1,0 0 0,0 0 1,-1 0-1,1 0 1,0-1-1,-1 2-3,1-1 0,-1 0 0,1 0 0,-1 1 0,1-1 0,-1 0 0,1 1 0,-1-1 0,1 1 0,-1-1 0,1 1 0,0-1 0,-1 1 0,1-1 0,-1 1 0,1 0 0,-2 6 76,1-6-71,1 0 1,0 1-1,0-1 1,-1 0-1,1 0 1,-1 0-1,1 0 1,-1 0-1,1 1 1,-1-1-1,0 0 1,1-1-1,-3 3 1,-3 6 58,0 1 0,0 0 0,0 1-1,1-1 1,1 1 0,-6 20 0,3-10 49,-81 297 549,66-227-451,19-80-83,-5 24 115,8-33-204,0 0 0,0 0 0,0 0 0,0 0 0,0 0 0,0 0 0,1 0 0,-1 0 1,1 0-1,-1 0 0,1 0 0,0 0 0,0-1 0,1 4 0,-2-5-1,1 1-1,0-1 1,-1 1 0,1-1 0,-1 0 0,1 1 0,0-1 0,-1 0-1,1 0 1,0 1 0,-1-1 0,1 0 0,0 0 0,-1 0-1,1 0 1,0 0 0,-1 0 0,1 0 0,0 0 0,-1 0-1,1 0 1,0 0 0,0 0 0,-1 0 0,1-1 0,0 1-1,-1 0 1,1-1 0,-1 1 0,1 0 0,0-1 0,0 0-1,23-17 417,-20 16-428,6-7 39,-1 0 0,0-1-1,-1 0 1,1 0-1,11-21 1,-3 5-17,102-160 114,-81 132-150,1 3 1,77-78 0,-100 113-17,0-1 1,-1-1 0,-1-1-1,24-39 1,-38 57 6,1 1-1,-1-1 1,1 0-1,-1 0 1,0 0-1,0 0 1,1 0-1,-1 0 1,0 1-1,0-1 1,0 0-1,0 0 1,0 0-1,0-2 1,-4 2-150,-2 7 66,-31 32-1,28-29 45,-1 0-1,2 1 0,-1 0 0,-10 16 0,15-18 37,0 0 0,0 0 0,1 0 0,0 1 0,1-1-1,-4 18 1,5-21 29,1 0-1,0 0 1,0 0 0,0 0-1,0 0 1,1 0 0,0-1-1,0 1 1,0 0 0,0 0-1,1 0 1,0-1 0,0 1-1,3 4 1,-4-7-3,1 0-1,-1-1 1,1 1-1,0-1 1,0 1-1,-1-1 1,1 0-1,0 0 1,0 0 0,0 0-1,0 0 1,0 0-1,0 0 1,1-1-1,-1 1 1,0-1-1,0 0 1,0 1-1,1-1 1,-1 0 0,0 0-1,0 0 1,3-1-1,3 0 55,-1 0 0,0-1 0,1 0 0,-1 0 0,13-7 0,19-12 143,-2-2 1,65-52-1,-89 64-233,0-1 0,-1 0 0,-1-1 0,0 0 0,-1 0 0,10-19 0,-15 23 74,7-9-256,-11 17 179,0 0-1,0 0 1,0 1-1,1-1 0,-1 1 1,0-1-1,0 1 0,0 0 1,0-1-1,0 1 1,1 0-1,-1 0 0,0-1 1,0 1-1,2 1 0,17-3 47,0 0-1,27-7 0,-38 7-42,43-10 72,-43 9-6,-6 2-85,-7 5 5,-29 12-229,2 11 201,21-18 45,-21 15 1,24-19-17,-14 7-16,-29 26 0,45-34 40,-1 1-1,2 0 0,-1 0 1,1 1-1,-1-1 0,1 1 1,1 0-1,-1 0 0,1 0 1,-3 8-1,6-11 13,-1 0-1,0 0 1,1 0-1,0 0 1,-1 0-1,1 1 1,0-1-1,1 0 1,-1 0-1,0 0 1,1 0-1,0 0 1,0 0-1,2 5 1,-2-6 3,-1-1 0,1 1 0,0-1 0,0 0 0,0 1 0,0-1 0,0 0 0,0 0 0,0 1 0,1-1 0,-1 0 0,0 0 0,1 0 0,-1-1 0,0 1 0,1 0 0,-1 0 0,1-1 0,-1 1 0,1-1 0,0 1 0,-1-1 0,1 0 0,-1 0 0,1 0 0,0 1 0,-1-1 0,1-1 0,2 1 0,2-2 49,0 0 1,0-1-1,0 0 0,-1 0 0,1 0 0,-1-1 0,1 0 0,6-6 0,-3 3-13,7-8-8,0 0 0,-1 0 0,-1-2 0,0 0 0,-1 0 0,-1-1 0,0-1-1,15-35 1,-17 28-87,-10 24 31,1 1 0,-1 0 0,0-1 0,0 1 0,1 0 0,-1-1-1,0 1 1,0-1 0,0 1 0,-1 0 0,1-1 0,0 1 0,0 0 0,-1-3 0,0 4 1,1 0 0,-1 0 0,1 0 0,-1 0 0,1 0-1,-1 1 1,1-1 0,-1 0 0,1 0 0,-1 0 0,1 0-1,0 1 1,-1-1 0,1 0 0,-1 0 0,1 1 0,0-1-1,-1 0 1,0 1 0,1-1-12,-5 5-6,1-1 0,0 0 0,0 1 0,0 0 0,0 0 0,0 0 0,1 1 0,0-1 0,1 1 0,-1-1 0,1 1 0,-2 7 0,1-4 18,1 0-1,0 1 0,1-1 1,-1 0-1,2 1 0,0-1 0,1 14 1,-1-18 79,1 1 1,1-1 0,2 10-1,-3-14-49,-1 0-1,1 1 0,-1-1 1,1 0-1,0 0 1,0 0-1,-1 0 1,1 0-1,0 0 1,0 0-1,0 0 0,0 0 1,0 0-1,0 0 1,0 0-1,0-1 1,1 1-1,-1 0 0,0-1 1,2 1-1,3-1 71,-1 1 0,1-2 0,0 1-1,0-1 1,8-1 0,-11 1-67,28-7 126,46-17 1,-24 8-181,201-79 120,-234 83-127,-20 13 39,0 0 0,0 0 1,0 0-1,0 0 0,0 0 1,0 0-1,0 0 0,0 0 1,0 0-1,0 0 0,0 0 1,0 0-1,0 0 0,0 0 1,0 0-1,0 0 1,-1 0-1,1 0 0,0 0 1,0 0-1,0 0 0,0 0 1,0 0-1,0-1 0,0 1 1,0 0-1,0 0 0,0 0 1,0 0-1,0 0 0,0 0 1,0 0-1,0 0 0,0 0 1,0 0-1,-11 7-104,-24 16-146,-30 22 70,57-39 194,1 1 0,0-1 1,0 1-1,1 0 0,-11 16 1,14-17-16,1-1 1,0 1 0,0-1-1,0 1 1,1 0-1,0-1 1,0 1 0,0 0-1,1 0 1,0 0-1,0 0 1,0 0 0,2 8-1,-1-11 7,0 0 0,0 0-1,0 0 1,0 0-1,0 0 1,0 0 0,1 0-1,-1 0 1,1-1-1,0 1 1,3 4 0,-3-6 10,0 0 0,-1 1 0,1-1 0,0 0 0,0 0 0,-1 0 0,1 0 0,0 0 0,0-1 0,0 1 0,0 0 0,0-1 1,0 0-1,0 1 0,1-1 0,-1 0 0,0 0 0,0 0 0,2-1 0,0 1 18,-1-1 0,0 0 0,0 0-1,0 0 1,0 0 0,0-1 0,-1 1 0,1-1 0,0 0-1,-1 0 1,4-2 0,23-26 207,-15 13-154,-1-1 0,-1 0-1,-1 0 1,-1-1 0,0 0 0,10-32 0,6-30-182,15-90 1,-27 106 164,-9 42-73,10-40-69,6-67 1,-20 123 6,0-7-73,0 14 127,-1-1 0,0 1 0,0 0 0,0 0-1,0-1 1,0 1 0,0 0 0,0 0 0,0-1-1,0 1 1,0 0 0,0 0 0,0-1 0,0 1-1,-1 0 1,1 0 0,0 0 0,0-1 0,0 1-1,0 0 1,0 0 0,0 0 0,-1-1 0,1 1-1,0 0 1,0 0 0,0 0 0,0 0 0,-1-1-1,1 1 1,0 0 0,-1 0 0,-4 11-312,-6 22 131,1 0-1,-6 43 0,-5 74 230,19-137-19,-4 42 108,1 70 1,5-100-13,2 0 0,1 0-1,1-1 1,1 1 0,9 26 0,-13-48-220,0 1 1,0-1-1,0 1 0,1-1 1,0 0-1,0 0 1,0 0-1,3 4 0,9 2-4337,0-6 1673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1:19.2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15 396 3904,'-1'0'132,"0"0"0,0 0 0,1 0 1,-1-1-1,0 1 0,1 0 0,-1-1 0,0 1 1,1-1-1,-1 1 0,0 0 0,1-1 0,-1 0 1,1 1-1,-1-1 0,1 1 0,-1-1 0,1 0 1,-1 1-1,1-1 0,0 0 0,-1 1 0,1-1 1,0 0-1,0 1 0,-1-1 0,1 0 0,0 0 1,0-1-1,0-1 250,1 0 0,0-1 0,-1 1 0,1 0 0,0 0 0,2-4 0,0-1-132,7-17 346,1-1 0,1 1-1,2 1 1,0 0 0,1 1 0,31-34-1,-32 41-538,1 1-1,0 1 1,2 0 0,0 1-1,0 1 1,1 0-1,0 1 1,1 1 0,23-8-1,-39 17-79,1 0 0,-1 0 0,1 0-1,-1 1 1,1-1 0,-1 1 0,1 0 0,-1 0-1,1 0 1,0 0 0,5 2 0,-7-1 16,1-1 1,-1 1-1,0 0 0,0 0 1,0 0-1,0 0 1,0 0-1,-1 0 1,1 1-1,0-1 1,0 1-1,-1-1 1,1 1-1,-1 0 0,1-1 1,-1 1-1,0 0 1,0 0-1,0 0 1,1 3-1,1 2 27,-2 0 0,1 0 1,-1 0-1,0 0 0,0 0 0,-1 9 0,-4 47 217,3-48-193,-1 3-10,0 0 0,-2 1 0,0-1 0,-1 0 0,0-1 0,-2 1 0,0-1 1,-1-1-1,-11 19 0,8-21-11,0 0 0,0-1 0,-1 0 0,-1-1 0,0 0 0,-22 16 0,9-12 73,1 0-1,-2-2 1,-29 12 0,8-2 64,34-17 51,-27 12-1,59-16 547,313 4 811,-258-6-2869,-73-1 1223,0 0-1,1 0 0,-1 0 1,0 0-1,0 0 1,0 0-1,0 0 1,1 0-1,-1 0 0,0 0 1,0-1-1,0 1 1,0 0-1,0 0 1,1 0-1,-1 0 0,0 0 1,0 0-1,0 0 1,0-1-1,0 1 1,0 0-1,0 0 0,1 0 1,-1 0-1,0 0 1,0-1-1,0 1 1,0 0-1,0 0 1,0 0-1,0-1 0,0 1 1,0 0-1,0 0 1,0 0-1,0 0 1,0-1-1,0-1-1150,5-3-792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1:19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96 3808,'3'-9'460,"-2"7"-304,0-1 1,1 1-1,-1 0 1,0 0-1,1-1 1,-1 1-1,4-3 1,3-4 486,1-1 1,0 1-1,1 1 1,0 0 0,16-9-1,-26 16-590,1 1 0,0-1 0,0 1 0,-1-1 0,1 1 0,0 0 0,0-1 0,0 1 0,0 0 0,0 0 1,-1 0-1,1-1 0,0 1 0,0 0 0,0 0 0,0 1 0,0-1 0,0 0 0,0 0 0,-1 0 0,1 0 0,0 1 0,0-1 0,0 0 0,1 2 0,-1-1 24,0 0 1,0 0-1,0 0 0,0 1 1,0-1-1,0 0 0,0 1 0,-1-1 1,1 1-1,-1-1 0,1 1 0,-1-1 1,1 3-1,0 3 115,0 0-1,0 0 1,-1 0-1,0 0 1,-2 13 0,-5 11 162,-2 1 0,-1-1 0,-1-1 0,-24 45 0,1 14 152,16-38 55,18-51-562,-10 21 546,10-21-568,0 0 0,0 1 0,0-1 0,0 0 0,0 0-1,0 1 1,-1-1 0,1 0 0,0 0 0,0 0-1,0 1 1,-1-1 0,1 0 0,0 0 0,0 0 0,0 0-1,-1 1 1,1-1 0,0 0 0,0 0 0,-1 0-1,1 0 1,0 0 0,-1 0 0,1 0 0,0 0 0,0 0-1,-1 0 1,1 0 0,0 0 0,0 0 0,-1 0-1,1 0 1,0 0 0,-1 0 0,1 0 0,0 0 0,0 0-1,-1 0 1,1 0 0,0-1 0,0 1 0,-1 0-1,1 0 1,0 0 0,0 0 0,0-1 0,-1 1 0,1 0-1,0 0 1,0-1 0,0 1 0,0 0 0,0 0-1,-1-1 1,1 1 0,0 0 0,-2-9-1054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1:20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40 4384,'-6'-39'4021,"4"42"-3766,-1 2 0,1-1 0,0 0 0,-2 6 0,-6 13 406,-67 94 2071,7-12-1192,68-102-1450,0 0 0,1 1 1,-1-1-1,0 1 0,1 0 0,0-1 0,0 1 1,0 0-1,0 5 0,1-9-55,0 1 0,0 0 0,0 0 0,0 0 0,0 0 0,1 0 0,-1 0 0,0 0 0,1 0 0,-1-1 0,0 1 0,1 0 0,-1 0 0,1 0 0,-1-1 0,1 1 0,0 1 0,1-1 9,-1-1 0,1 1 1,-1 0-1,0 0 0,1 0 0,-1-1 0,1 1 1,0-1-1,-1 1 0,1-1 0,-1 0 0,4 1 0,58 1 510,112-10-1,-91 2-284,48-10 233,-114 10-911,-1 0-5102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1:20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52 4736,'-18'-4'1530,"17"4"-1399,0-1-1,0 1 1,1 0-1,-1 0 1,0 0-1,0 0 0,1 0 1,-1 0-1,0 0 1,0 1-1,1-1 1,-1 0-1,0 0 0,1 0 1,-1 1-1,0-1 1,1 0-1,-2 1 1,1 3 2154,8-3-1145,13-1 583,31-6 0,-21 1-1275,40-14 0,-32 4-1646,-18 7-4932,-11 6 3794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1:22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167 642 3552,'0'0'192,"0"0"-166,-1 0 0,1 0-1,0 0 1,0 0 0,0 0 0,0 0 0,0 0-1,-1-1 1,1 1 0,0 0 0,0 0-1,0 0 1,0 0 0,-1 0 0,1 1 0,0-1-1,0 0 1,0 0 0,0 0 0,-1 0 0,1 0-1,0 0 1,0 0 0,0 0 0,0 0 0,-1 0-1,1 0 1,0 0 0,0 1 0,0-1 0,0 0-1,0 0 1,0 0 0,0 0 0,-1 0-1,1 1 1,0-1 0,0 0 0,0 0 0,0 0-1,0 0 1,0 1 0,0-1 0,0 0 0,0 0-1,0 0 1,0 0 0,0 1 0,0-1 0,0 0-1,0 0 1,0 0 0,0 0 0,0 1 0,-8 57 1915,5-28-600,-14 55 0,-17 26-86,5-19 270,-25 137-1,53-220-1137,-1-1 1,0 1-1,0-1 0,-4 9 0,6-17-365,0 0 0,0 0 1,0 0-1,0 0 0,0 0 0,0 0 0,0 0 0,0 0 0,0 0 1,0 0-1,0 0 0,0 0 0,0 0 0,0 0 0,0-1 0,0 1 0,0 0 1,0 0-1,0 0 0,0 0 0,0 0 0,0 0 0,0 0 0,0 0 1,0 0-1,0 0 0,0 0 0,0 0 0,0 0 0,0 0 0,-1 0 0,1 0 1,0 0-1,0 0 0,0 0 0,0 0 0,0 0 0,0 0 0,0 0 1,0 0-1,0 0 0,0 0 0,0 0 0,0 0 0,0 0 0,0 1 0,0-1 1,0 0-1,0 0 0,0 0 0,0 0 0,0 0 0,0 0 0,0 0 1,0 0-1,0 0 0,0 0 0,0 0 0,-1-7 384,0-7-230,5-8 2,1 0 0,12-35 1,20-37 43,20-24-241,-28 61-36,60-98-75,-76 135 93,1 1 0,1 0 0,0 2 0,2 0 0,30-25 0,-41 37-46,1 1-1,-1 0 1,1 0 0,13-5 0,-18 8 68,0 0 1,-1 1-1,1-1 1,0 1-1,0-1 0,0 1 1,-1 0-1,1 0 1,0 0-1,0 0 1,0 0-1,0 0 0,0 0 1,-1 0-1,1 1 1,0-1-1,0 1 1,0 0-1,-1-1 1,1 1-1,0 0 0,-1 0 1,1 0-1,-1 0 1,3 2-1,-1 1 16,0 0-1,-1 0 0,1 0 1,-1 0-1,0 0 0,0 1 1,-1-1-1,1 1 1,-1-1-1,0 1 0,0 0 1,0-1-1,-1 1 0,1 0 1,-1 0-1,-1 6 1,0 1 30,-1-1 1,0 1 0,0 0 0,-1-1 0,-6 15-1,2-11 58,-1 0-1,0 0 0,-1-1 1,-1 0-1,0 0 0,-1-1 0,0-1 1,-1 0-1,-21 17 0,11-12 99,0-2 0,-1 0 0,-1-2 1,0 0-1,-32 11 0,26-14 14,28-10-179,0 0 0,0 1 1,0-1-1,0 0 0,0 0 0,0 0 1,0 0-1,0 0 0,0-1 1,0 1-1,0-1 0,-3 0 0,5 1-17,-1 0 0,1-1 0,0 1 0,0 0 0,0 0 0,-1 0 0,1 0-1,0-1 1,0 1 0,0 0 0,-1 0 0,1 0 0,0-1 0,0 1 0,0 0-1,0 0 1,0-1 0,0 1 0,-1 0 0,1 0 0,0-1 0,0 1 0,0 0-1,0 0 1,0-1 0,0 1 0,0 0 0,0-1 0,0 1 0,0 0 0,0 0-1,1-1 1,-1 1 0,0 0 0,0 0 0,0-1 0,0 1 0,0 0 0,0 0-1,0-1 1,1 1 0,-1 0 0,0 0 0,0 0 0,0 0 0,1-1 0,-1 1-1,0 0 1,0 0 0,1 0 0,-1 0 0,0 0 0,0-1 0,1 1 0,15-10 87,-15 10-90,110-48-100,-34 17 47,-7-1 6,0-4 1,77-55-1,-132 82-69,27-15-1,-42 24 113,0 0 0,0-1-1,1 1 1,-1 0 0,0 0-1,0 0 1,0 0 0,0-1 0,1 1-1,-1 0 1,0 0 0,0 0 0,0 0-1,0 0 1,1 0 0,-1 0 0,0 0-1,0 0 1,1 0 0,-1 0 0,0 0-1,0 0 1,0 0 0,1 0 0,-1 0-1,0 0 1,0 0 0,0 0-1,1 0 1,-1 0 0,0 0 0,0 0-1,0 0 1,1 0 0,-1 0 0,0 0-1,0 1 1,0-1 0,0 0 0,1 0-1,-1 0 1,0 0 0,0 0 0,0 1-1,0-1 1,0 0 0,0 0 0,1 0-1,-1 1 1,0-1 0,0 0-1,0 0 1,0 0 0,0 1 0,0-1-1,0 0 1,0 0 0,0 0 0,0 1-1,0-1 1,0 0 0,0 0 0,0 0-1,0 1 1,0-1 0,0 0 0,-7 17-4,6-14-8,-7 18-29,1 0 0,-7 39-1,12-47 95,0 1-1,1 0 0,1 0 0,0-1 0,3 23 0,-2-33-34,-1 0-1,1 1 1,0-1-1,0 0 1,0 1-1,0-1 1,0 0-1,1 0 1,0 0 0,-1 0-1,1 0 1,0 0-1,0-1 1,3 4-1,-3-5 10,0 0 0,0 0 0,0 0 0,0 0 1,0 0-1,0-1 0,0 1 0,0 0 0,0-1 0,0 0 0,0 1 0,0-1 0,0 0 0,0 0 0,0 0 0,1 0 0,-1-1 0,0 1 0,0-1 0,0 1 0,3-2 0,-2 1 12,1-1 0,-1 1 1,0-1-1,-1 1 0,1-1 0,0 0 1,0 0-1,-1-1 0,1 1 0,-1 0 0,0-1 1,0 1-1,0-1 0,0 0 0,2-4 0,2-4 8,-1-1 0,6-20 0,-7 17 4,0 4-56,-1 0 1,0 0 0,-1 0 0,-1-1-1,0 1 1,0 0 0,-1-1-1,-1-14 1,0 21-14,0 0 0,0 0-1,0 1 1,0-1 0,-1 0 0,0 0 0,0 1-1,0-1 1,-1 1 0,1 0 0,-1-1-1,0 1 1,0 0 0,0 1 0,-1-1 0,0 1-1,1-1 1,-1 1 0,0 0 0,-1 0 0,-4-2-1,-10 0-144,16 3 54,12 4 74,23 2 89,-15-5-4,0 0 0,0-2 0,-1 1 0,28-10 0,-10 1-8,40-20 0,-72 30-41,56-26 29,71-45-1,-111 60 6,-1 0-1,0-1 1,-1-1-1,-1-1 1,0 0-1,-1-1 1,0 0-1,12-21 1,-1-9-34,-3 0 0,-1-2-1,-2-1 1,23-97 0,-40 139-38,0 2-16,-1 0 1,0 0-1,0-1 1,0 1-1,-1 0 1,0-8-1,0 13 47,0 0 0,0 0 1,0-1-1,0 1 0,0 0 0,0 0 0,0 0 1,0-1-1,0 1 0,0 0 0,0 0 0,-1 0 1,1 0-1,0-1 0,0 1 0,0 0 0,0 0 1,0 0-1,0 0 0,-1 0 0,1-1 0,0 1 0,0 0 1,0 0-1,0 0 0,-1 0 0,1 0 0,0 0 1,0 0-1,0 0 0,0 0 0,-1 0 0,1-1 1,0 1-1,0 0 0,0 0 0,-1 0 0,1 0 1,0 0-1,0 0 0,0 1 0,-1-1 0,1 0 1,0 0-1,0 0 0,-11 8-214,2 4 145,0 0 0,1 1 0,0 0 0,1 0 0,1 0 0,-6 18 0,-25 91 61,6 13-21,27-109 10,2-1 0,0 1 1,3 35-1,3-21 175,8 44 0,-9-72-89,0 1-1,1-1 0,0 0 1,0-1-1,2 1 0,-1-1 0,14 20 1,-17-29-15,0 1 0,0-1 1,1 1-1,-1-1 0,1 0 1,-1 0-1,1 0 0,0 0 0,-1-1 1,1 1-1,0-1 0,0 1 1,0-1-1,0 0 0,6 1 0,-3-1-1,-1-1-1,0 0 0,0 0 1,0 0-1,0-1 0,0 0 1,0 0-1,0 0 0,6-3 0,3-1 0,-1-1 0,-1-1 0,1 0-1,-1-1 1,0 0 0,14-13 0,-1-4 32,-1 0 1,0-2 0,24-38-1,-43 59-87,-4 4 2,0 1-1,0-1 1,1 1 0,-1-1 0,0 1 0,0-1 0,-1 0 0,1 1 0,0-1 0,0 0 0,-1 0 0,1 1-1,-1-1 1,0 0 0,1 0 0,-1 0 0,0-3 0,-1 4-5,1 0 0,0 0 1,-1 1-1,1-1 0,-1 0 0,1 0 0,-1 1 1,0-1-1,1 0 0,-1 1 0,1-1 0,-1 1 1,0-1-1,0 1 0,1-1 0,-1 1 0,0-1 1,0 1-1,0 0 0,0-1 0,1 1 0,-1 0 1,0 0-1,0 0 0,0 0 0,0-1 0,0 1 1,0 0-1,1 1 0,-1-1 0,0 0 1,-1 0-1,0 0-39,-5 1 13,1-1-1,0 1 1,0 0-1,-1 1 1,1 0-1,0 0 1,-7 3-1,8-3 31,-3 1 9,0 1 1,0 0-1,1 1 0,0-1 1,-1 1-1,2 1 0,-1 0 1,1-1-1,-1 2 0,2-1 1,-1 1-1,1 0 0,0 0 1,0 0-1,1 1 0,0 0 1,0 0-1,1 0 0,0 0 1,-3 14-1,5-14 30,-1-1-1,1 1 1,1 0-1,0-1 1,0 1-1,0 0 1,1 0 0,0-1-1,1 1 1,0-1-1,0 1 1,0-1-1,1 0 1,0 0-1,1 0 1,-1 0-1,1 0 1,0-1 0,1 0-1,0 0 1,0 0-1,0 0 1,9 6-1,0-1 90,0-1 1,0-1-1,1 0 0,0-1 0,1-1 0,0 0 0,29 8 0,-31-11-430,0-1 0,-1-1-1,1 0 1,0-1 0,0-1 0,0 0-1,0-1 1,0 0 0,0-1 0,14-4-1,8-3-1877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1:26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30 4736,'-5'3'5766,"-1"12"-4499,-2 4-946,4-8-113,0 1-1,1 0 1,0 0-1,1 0 1,1 1-1,-1 14 1,1-7 9,0-13-95,1 1 0,1-1 1,-1 0-1,1 1 0,0-1 1,4 13-1,-4-16-31,1-1 0,-1 1 0,0-1-1,1 1 1,0-1 0,0 0 0,0 0 0,0 0-1,0 0 1,1 0 0,0 0 0,-1 0-1,1-1 1,0 1 0,4 1 0,-6-3-42,0-1 0,0 1 0,1-1-1,-1 1 1,1-1 0,-1 0 0,0 0 0,1 0 0,-1 0 0,1 0 0,-1 0 0,0 0 0,1 0-1,-1 0 1,0-1 0,1 1 0,-1-1 0,0 1 0,1-1 0,-1 1 0,0-1 0,0 0 0,1 0-1,-1 1 1,0-1 0,0 0 0,0 0 0,0 0 0,0 0 0,0 0 0,1-3 0,1 0 42,0 0 1,-1 0 0,1 0 0,-1 0-1,0-1 1,0 1 0,2-9-1,-2 2-91,0-1 0,-1 0 0,-1-1 0,0 1 0,0 0 0,-1 0 0,0 0 0,-1 0 0,-1 0 0,0 1 0,-1-1 0,-5-12 0,-19-13-602,28 36 590,0 1-1,0-1 1,0 1 0,-1-1 0,1 1 0,0-1 0,0 1 0,0-1-1,0 1 1,0-1 0,0 1 0,0-1 0,1 1 0,-1-1-1,0 1 1,0-1 0,0 1 0,0-1 0,1 1 0,-1 0 0,0-1-1,0 1 1,1-1 0,-1 1 0,0 0 0,1-1 0,-1 1-1,0 0 1,1-1 0,-1 1 0,1 0 0,-1-1 0,0 1-1,1 0 1,-1 0 0,1 0 0,-1-1 0,1 1 0,0 0 0,25-9-16,-20 7-29,7-2 107,0 1 0,1 0 0,0 1 0,-1 1 0,1 0 1,0 1-1,0 0 0,-1 1 0,1 1 0,13 3 0,-15-2 27,-1 0 1,1 1 0,-1 0-1,0 1 1,0 0 0,0 0-1,-1 2 1,0-1 0,0 1-1,-1 1 1,15 14 0,-4 1 142,-2 2 0,0 1 1,16 32-1,24 34 157,-52-84-268,0 0 0,0 0 0,1-1 0,0 0 0,8 6 0,-14-12-208,1 1-1,0-1 1,0 0 0,0 0 0,0 0-1,0 0 1,0 0 0,0 0 0,0 0 0,0-1-1,0 1 1,0-1 0,0 0 0,1 1 0,-1-1-1,0 0 1,0 0 0,0 0 0,1-1-1,-1 1 1,0 0 0,0-1 0,0 0 0,0 1-1,0-1 1,0 0 0,0 0 0,3-2-1,17-18-4849,0-3 1435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4:13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 3136,'5'0'18127,"-3"0"-16774,60-9-2994,17 1 2420,24-1-416,185 7 140,-265 2-436,-22 0-133,14-1 91,-12 0-838,-12-1-1383,-6-1-594,1 6 887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1:32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10 1824,'-1'-10'3755,"-1"28"248,1-8-4791,-1 19 1553,2 43 1,1-22-302,20 209 1830,-5-112-1687,-9-66-31,2 36 208,-9-125-2344,2-8-1077,6 3 776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1:33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29 2496,'0'-1'69,"-1"0"1,1 0-1,0 0 0,0 0 1,0 0-1,0 0 0,0 0 1,0 0-1,0 1 0,0-1 1,0 0-1,0 0 0,0 0 1,0 0-1,1 0 0,-1 0 1,0 0-1,1 0 0,-1 0 1,1 0-1,-1 1 0,1-1 1,-1 0-1,1 0 0,0 1 1,-1-1-1,1 0 0,0 1 1,-1-1-1,1 0 0,0 1 1,0-1-1,0 1 0,1-1 1,-2 1 14,1 0 1,-1 0-1,0 1 1,1-1 0,-1 0-1,1 0 1,-1 0-1,1 1 1,-1-1 0,0 0-1,1 0 1,-1 1-1,1-1 1,-1 0 0,0 1-1,1-1 1,-1 1-1,0-1 1,0 0 0,1 1-1,-1-1 1,0 1-1,0-1 1,0 0 0,1 1-1,-1-1 1,0 1-1,0-1 1,0 1 0,0 0-1,8 24 1625,-6-19-1438,6 27 617,-1 1 1,-1 0-1,0 63 0,-3-44-478,-1 79 426,-3-73-318,6-2 1023,-5-58-1532,-1 0-1,0-1 0,0 1 0,0 1-1,1-1 1,-1 0 0,0 0 0,0 0 0,0 0 0,0 1 0,-1-1 0,1 0 0,-1 0 0,-3-1-59,3 1 50,-1 0 0,1 0 0,0 0 0,0 1 0,0-1 0,-1 1 0,1-1 0,0 1 0,0 0 0,-1 0 0,1 0 0,-3 0 0,-10 2 9,12-2-26,1 0 0,-1 0 0,0 1 0,1-1 1,-1 1-1,1 0 0,-1 0 0,1-1 1,-3 3-1,1-1 17,-1 1 1,1 0-1,0 0 1,0 0-1,0 0 1,1 1-1,-1 0 1,1-1-1,-5 8 1,9-11 1,-1 0 0,0 0 1,0 0-1,0 0 1,0 0-1,0 0 1,0 0-1,0 1 1,0-1-1,0 0 0,0 0 1,1 0-1,-1 0 1,0 0-1,0 0 1,0 0-1,0 0 1,0 0-1,0 0 0,0 0 1,1 1-1,-1-1 1,0 0-1,0 0 1,0 0-1,0 0 1,0 0-1,1 0 0,-1 0 1,0 0-1,0 0 1,0 0-1,0 0 1,0-1-1,1 1 1,-1 0-1,0 0 0,0 0 1,0 0-1,0 0 1,0 0-1,0 0 1,0 0-1,1 0 1,10-3 114,-8 2-58,12-3 110,0-1 0,-1 0 0,23-12 0,-9 5-142,0 2-1,0 0 0,41-6 1,-45 12 132,-19 3-66,1 1 0,-1-1 0,0 0 0,6-3 0,-10 3-285,-1 0 1,0 0-1,0-1 0,0 1 0,0 0 0,0 0 0,-1-1 0,1 1 0,0 0 0,0 0 0,-1-1 0,1 1 0,-1 0 0,0-2 0,-1-1-704,-4-10-2346,0 5 1062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1:33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24 3392,'0'-1'170,"-1"0"0,0 1-1,1-1 1,-1 0 0,1 0 0,-1 0 0,0 1-1,0-1 1,1 1 0,-1-1 0,0 0 0,0 1 0,0-1-1,0 1 1,1 0 0,-1-1 0,0 1 0,0 0-1,0-1 1,0 1 0,0 0 0,0 0 0,0 0-1,0 0 1,0 0 0,0 0 0,0 0 0,-1 0 0,0 0 878,12 7 733,-6-5-1567,0 0 0,1 0 0,-1-1 0,0 1 0,1-1 0,0 0 0,-1 0 0,1-1 0,-1 0 0,8 0 0,50-6 1250,-50 5-1180,45-8 312,-20 3-313,61-2 0,-18 11-96,-78-3-1488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1:34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9 3488,'0'-1'177,"-1"1"0,1-1 0,-1 0 0,1 1 0,-1-1 0,0 0 0,-3-2 3416,3 5-3342,1 1-1,0 0 1,0-1 0,0 1 0,0 0-1,0-1 1,1 5 0,-1-4 47,5 69 1771,-7 92 0,-1-134-1918,2-16-24,0 0 1,1 1 0,1 14 0,0 4 548,-1-24-246,0-21-763,-3-16-3028,2 23 2193,1-1 0,-1 1 1,1-1-1,1-8 0,3-3-1093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1:34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45 3648,'-21'0'2122,"35"1"3316,25 2-3473,2-6-880,0-1 1,68-15-1,-12 1-912,-68 15-285,41 1 0,-63 2 21,-1 17-10660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1:36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17 3552,'0'0'179,"0"-1"0,0 0 0,0 0 1,0 0-1,0 1 0,0-1 0,0 0 0,0 0 1,0 0-1,0 1 0,0-1 0,1 0 0,-1 0 1,0 1-1,1-1 0,-1 0 0,1 1 0,-1-1 1,1 0-1,0 0 1057,-1 1-1143,0 1 0,1-1 0,-1 1 0,0-1 1,0 0-1,0 1 0,0-1 0,0 1 0,0-1 0,0 0 0,1 1 1,-1-1-1,0 1 0,0-1 0,1 0 0,-1 1 0,0-1 0,0 0 1,1 0-1,-1 1 0,1-1 0,1 2 44,-1 0 0,1 0 0,-1 0 1,1 0-1,-1 0 0,0 0 0,0 0 0,1 0 0,-2 1 0,1-1 0,1 3 0,5 30 678,-4-16-379,8 29 283,-3 1-1,-1 0 1,-1 55 0,-1 12 91,-5-115-801,0 1 0,-1-1 0,1 0 0,0 0 0,-1 0 0,1 0-1,-1 0 1,1 0 0,-1 0 0,1 0 0,-1 0 0,0 0 0,0 0 0,1 0 0,-1-1 0,0 1-1,0 0 1,0 0 0,-1 0 0,-23 12-96,19-10 140,-64 32 171,5-8-443,58-25 677,15-3 154,19-7 20,136-47 328,-112 40-806,-49 15 447,9-4-3183,-10 3 2007,-1 0 0,1 0 0,-1 0 0,1 0-1,-1 0 1,0 0 0,0 0 0,1 0 0,-1 0 0,0 0 0,0 0 0,0 0 0,0 0 0,0-1 0,0-3-1265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1:37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11 5216,'-2'0'242,"-14"-7"2385,14 5-1236,8 3-361,8 0-235,6 1 72,0-1-1,23 7 1,-21-4-76,29 2-1,-14-4-247,3 0-105,0-1-1,63-7 1,-72-3 5,-29 9-673,-1 0 1,0-1-1,0 1 0,0 0 0,0-1 0,0 1 0,0-1 0,0 0 0,0 1 0,0-1 1,0 0-1,0 1 0,0-1 0,0 0 0,-1 0 0,1 0 0,0 0 0,-1 0 0,2-1 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1:37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33 3552,'0'0'49,"1"-2"144,0 0 0,0 0 0,0 0-1,0 0 1,0 0 0,0 0 0,1 0 0,-1 0 0,1 1 0,-1-1 0,1 0-1,0 1 1,-1 0 0,1-1 0,0 1 0,3-2 0,-5 3-182,1 0 94,-1 0-1,0 0 1,0 0 0,1-1-1,-1 1 1,0 0-1,1 0 1,-1 0 0,0 0-1,1 0 1,-1 0 0,0 0-1,1 0 1,-1 0-1,0 0 1,0 0 0,1 0-1,-1 0 1,0 0 0,1 0-1,-1 0 1,0 1-1,1-1 1,-1 0 0,1 0-1,-4 16 2221,-12 30-1138,-2-1 0,-43 81 0,20-44-466,31-68-1548,4-8-1918,23-19-6189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1:38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18 3232,'0'-14'1035,"0"11"810,5 44 704,-43 383 2663,10-175-4349,23-194-777,-9 131 526,13-163-535,0-12 93,0-1 0,1 0 0,2 19 1,-1-19-909,-1-19-2562,3-7 842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1:40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10 3968,'-3'-10'9669,"13"19"-9156,-6-5-382,0 0 1,0 0-1,1-1 0,-1 0 1,8 4-1,31 9 183,1-1 1,1-3-1,46 6 0,1 1-216,107 30 414,-190-47-456,0 1 1,-1 0-1,0 0 1,9 5-1,-15-7 472,-34 14 123,-58 12-360,-100 14-1,128-33-70,35-7-3437,41 4-3103,-8-2 4150,11 5 58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4:13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73 6144,'-9'3'1257,"9"-3"-1215,0 0-1,0 0 1,0 0-1,0 1 1,0-1-1,0 0 1,0 0-1,0 0 1,0 0-1,0 0 1,0 0-1,0 0 1,0 0-1,-1 0 1,1 0-1,0 0 0,0 0 1,0 0-1,0 0 1,0 0-1,0 1 1,0-1-1,0 0 1,0 0-1,0 0 1,0 0-1,0 0 1,0 0-1,0 0 1,0 0-1,0 0 1,0 0-1,1 0 1,-1 0-1,0 0 1,0 1-1,0-1 1,0 0-1,0 0 1,0 0-1,0 0 1,0 0-1,0 0 1,0 0-1,0 0 0,0 0 1,0 0-1,0 0 1,0 0-1,0 0 1,0 0-1,1 0 1,0 1 278,0-1 1,1 0-1,-1 1 1,1-1-1,-1 0 1,1 0-1,-1 0 1,1 0-1,-1 0 0,2-1 1,143-33 6260,-9 2-6229,-103 26-400,1 2-1,44 0 1,-62 5-1301,28 4 0,-40-4 832,0 0-1,0 0 1,0 1-1,0-1 1,6 4-1,-9-3-231,1-1 0,-1 1 0,0 0 0,0-1 0,0 1-1,0 0 1,2 3 0,11 17-3592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1:41.1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33 165 4160,'-22'-5'2277,"18"5"403,-2 0 341,14-3-1988,-1 0 0,1-1 0,8-5 0,23-11-621,154-53 397,-149 60-753,0 2-1,67-9 1,-99 18-88,-1 1 0,0 1 0,1 0 0,-1 0 0,0 1 0,0 1 0,1 0 0,11 3 0,-22-4-228,1 0 0,0-1 0,-1 1 0,1 0 0,-1 0 0,1 0 0,-1 0 0,1 0 0,-1 0 0,0 0 0,1 1 0,-1-1 0,0 0 0,0 1 0,0-1 0,0 1 0,0-1 0,0 1 0,-1 0 0,1-1 0,0 4 0,1-2-553,5 13-1704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1:42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24 2816,'-1'-1'204,"0"-1"0,0 1 0,0 0 1,0-1-1,0 1 0,0-1 0,1 1 0,-1-1 1,0 1-1,1-1 0,0 0 0,-1 1 0,1-3 0,0 7 303,1 0-1,0 0 1,0 1-1,0-1 0,0 0 1,3 6-1,4 10 19,-1 4 68,9 26 517,-3 2 1,10 79 0,1 48-286,-6-42 195,-17-130-1276,0 6 1606,-1-12-1457,0 0 0,0 0 0,0 1-1,1-1 1,-1 0 0,0 0 0,0 0 0,0 0-1,0 0 1,0 1 0,0-1 0,0 0 0,2 1-1073,-2-1 1073,0 0 0,0 0 0,0 0-1,0 0 1,0 0 0,1 0 0,-1 0-1,0 0 1,0 0 0,0 0 0,0 0 0,1 0-1,-1 0 1,0 0 0,0 0 0,0 0 0,0 0-1,0 0 1,1 0 0,-1 0 0,0 0 0,0 0-1,0-1 1,0 1 0,1 0 0,6-5-2021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1:43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20 3328,'17'-16'3530,"-16"16"-3454,-1-1 0,0 1 0,0 0 0,1 0 0,-1-1 0,0 1 0,1 0-1,-1 0 1,1-1 0,-1 1 0,0 0 0,1 0 0,-1 0 0,1 0 0,-1 0-1,0 0 1,1 0 0,-1 0 0,1-1 0,-1 1 0,0 1 0,1-1 0,-1 0-1,1 0 1,-1 0 0,1 0 0,-1 0 0,1 1 0,10 9 1169,3 19 243,-6-2-604,-1 0-1,6 52 1,-5-25-282,-4-15 363,0 75 0,-4-108-821,-23-6 278,23 0-422,-15 0-99,-24 4-1,36-4 76,-1 1 0,0 0 1,0 0-1,1 0 0,-1 0 1,0 1-1,1-1 0,-1 1 1,1 0-1,0 0 0,0 0 1,-4 3-1,7-4 27,-1 0 0,1 0 0,-1-1 0,1 1 0,0 0 0,-1 0 0,1 0 0,0 0 0,0 0 0,-1 0 0,1 0 0,0 0 0,0 0-1,0 0 1,0 0 0,0 0 0,0-1 0,1 1 0,-1 0 0,0 0 0,0 0 0,1 0 0,-1 0 0,0 0 0,1 0 0,-1 0 0,1-1 0,-1 1 0,1 0 0,0 0 0,-1-1 0,1 1 0,0 0 0,1 0-1,0 1 41,0 0-1,0 0 0,0 0 0,0-1 0,1 1 0,-1 0 0,0-1 1,1 0-1,-1 0 0,1 0 0,0 0 0,-1 0 0,5 0 0,22 0 156,-1-1 0,1-2-1,37-7 1,5 1 323,-70 7-561,3 1 42,1 0-1,0-1 0,-1 0 0,0 0 0,1 0 0,4-2 0,4-6-3131,-5 5 1205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1:43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35 4992,'-17'-14'2498,"16"13"-2448,1 1 0,0 0 1,0 0-1,0 0 1,-1-1-1,1 1 0,0 0 1,0 0-1,0-1 0,-1 1 1,1 0-1,0 0 1,0-1-1,0 1 0,0 0 1,0-1-1,0 1 0,0 0 1,0-1-1,-1 1 1,1 0-1,0-1 0,0 1 1,1 0-1,-1 0 0,0-1 1,0 1-1,0 0 1,0-1-1,0 1 0,0 0 1,0-1-1,0 1 0,0 0 1,1 0-1,-1-1 1,0 1-1,0 0 0,0 0 1,1-1-1,-1 1 0,0 0 1,0 0-1,1 0 1,-1-1-1,0 1 0,0 0 1,1 0-1,-1 0 1,0 0-1,1 0 0,-1 0 1,0-1-1,1 1 0,-1 0 1,0 0-1,1 0 1,-1 0-1,0 0 0,0 0 1,1 0-1,22-3 547,1 0-1,-1 2 1,31 2-1,72 13-305,-113-12-427,36 7-841,-16 4-3259,-10-2 1927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1:47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37 3648,'-4'-4'79,"-1"2"4178,15 3 2591,0-2-6530,0 0 0,0-1 0,-1 0-1,1-1 1,11-3 0,25-7-156,-5 9 168,-15 4-3911,-21 0 2443,2 1-2889,5 3 1270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1:48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4 5728,'0'0'56,"0"0"1,0-1 0,0 1-1,0 0 1,0 0-1,0 0 1,0 0-1,0 0 1,0 0 0,0 0-1,0 0 1,0 0-1,0-1 1,0 1-1,0 0 1,0 0 0,0 0-1,0 0 1,0 0-1,0 0 1,1 0-1,-1 0 1,0 0 0,0 0-1,0-1 1,0 1-1,0 0 1,0 0-1,0 0 1,0 0 0,0 0-1,0 0 1,0 0-1,0 0 1,0 0-1,1 0 1,-1 0 0,0 0-1,0 0 1,0 0-1,0 0 1,0 0 0,0 0-1,0 0 1,0 0-1,0 0 1,0 0-1,1 0 1,-1 0 0,0 0-1,0 0 1,0 0-1,0 0 1,0 0-1,0 0 1,0 0 0,0 0-1,0 0 1,1 0-1,-1 0 1,0 0-1,0 0 1,0 0 0,0 0-1,0 0 1,0 1-1,0-1 1,8 9 1665,6 12-470,-12-9-433,4 23 0,0 6-100,0-10-352,-2 1-1,-1 0 1,-2 44-1,-1-68-317,5 134 527,0-107 618,-28-20-1215,0-3 133,-30 12 0,51-22-98,-10-1 41,5 2 381,6-3-57,5-2-68,15-6-230,1 0 0,0 2-1,0 0 1,0 1 0,36-3 0,-11 8-64,-22 0-327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1:48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7 5888,'-15'-7'1898,"12"10"4,3-3-1817,0 0 0,0 1-1,0-1 1,0 0 0,0 0 0,0 1-1,1-1 1,-1 0 0,0 0-1,0 0 1,0 1 0,0-1 0,0 0-1,1 0 1,-1 0 0,0 1 0,0-1-1,0 0 1,1 0 0,-1 0 0,0 0-1,0 0 1,1 0 0,-1 0-1,0 1 1,0-1 0,0 0 0,1 0-1,-1 0 1,0 0 0,1 0 0,40 8 1686,-22-3-1202,1-1-1,23 1 1,128-5 535,-157 0-1023,-12 0-326,1 0-1,-1 0 1,0 0 0,1 0-1,-1 0 1,0-1-1,0 1 1,1-1-1,-1 1 1,0-1 0,0 0-1,1 0 1,-1 0-1,2-1 1,5-6-3952,4 1 1285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1:49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9 6048,'-5'-9'4341,"5"11"-3600,-2 2-435,0-1-1,1 1 0,0 0 0,-2 7 1,-1 7 258,-34 76 1089,25-66-1386,-1-1-1,-21 31 0,23-39-115,-9 6 249,15-14-240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1:49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25 5216,'0'-24'2848,"13"97"1120,-12-9-2479,-9 65 1,0 20-368,6-35-730,2 86 160,1-100 162,-1-109-7324,1-13 2367,-2-13-7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1:52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472 5 2720,'-2'-4'997,"9"3"3499,-4 18-331,-5-10-3954,-1 0-1,0 0 0,0-1 1,0 1-1,-1-1 0,0 0 1,0 0-1,-8 8 0,-1 3 36,2-3-71,-1 0 0,0-1 1,-1 0-1,0-2 0,-1 1 0,-15 9 1,-95 50 533,44-27-459,64-35-161,4-1 46,0-1-1,0 0 1,-1-1-1,0-1 1,-21 7-1,25-7 899,9-5-999,0 0 0,0 0 1,0 0-1,0 0 1,0 0-1,0 0 0,0 0 1,0 0-1,0 0 0,0 0-28,0 0 0,0 0 0,0 0 0,0-1 0,0 1 0,1 0 0,-1 0 0,0-1 0,0 1-1,0 0 1,0 0 0,0 0 0,0-1 0,0 1 0,0 0 0,0 0 0,1 0 0,-1 0 0,0-1-1,0 1 1,0 0 0,0 0 0,1 0 0,-1 0 0,0 0 0,0 0 0,0-1 0,1 1 0,-1 0-1,0 0 1,0 0 0,0 0 0,1 0 0,-1 0 0,0 0 0,0 0 0,1 0 0,-1 0 0,0 0-1,0 0 1,1 0 0,11-2 120,43-5 41,-1 2 0,92 4 0,3 5-242,-146-4 90,3-1 11,0 1 0,0 0 1,0 1-1,0-1 0,1 1 1,-1 0-1,0 1 0,-1 0 0,10 3 1,-15-5 181,-4 0-3051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4:14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6 7296,'8'-5'8362,"-7"5"-8235,0 15 1831,-3 20-181,-8 48-1,2-18-1227,0 10-334,-22 171 50,21-206-1737,9-29-605,13-32-8337,-4 0 7140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1:53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64 3808,'-2'-1'107,"2"1"-21,-1-1 0,0 1 0,1 0 0,-1-1 0,0 1 0,1-1 0,-1 1 0,0-1 0,1 1 0,-1-1 0,1 1 0,-1-1 0,1 0 0,-13-8 11237,15 8-11110,1-1-1,0 1 0,0-1 1,0 1-1,0 0 0,0 0 1,6 0-1,-1-1-44,15-4 116,0 2 1,42-2-1,-22 2-156,-37 3-96,139-11 158,-111 11-248,1 1 0,42 6 0,-30 4 332,-43-9-653,0 0-1,0 1 1,-1-1 0,1 1-1,0 0 1,-1 0-1,0 0 1,1 1 0,4 3-1,1 5-1614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2:06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2 375 1056,'3'-2'353,"-4"3"-129,1-1-192,0 0-1,0 0 1,0 0 0,0 0 0,-1 0-1,1 0 1,0 0 0,0 0 0,0 0-1,0 0 1,0 0 0,-1 0 0,1 0-1,0 1 1,0-1 0,0 0 0,0 0-1,0 0 1,0 0 0,-1 0 0,1 0-1,0 1 1,0-1 0,0 0 0,0 0-1,0 0 1,0 0 0,0 0 0,0 1-1,0-1 1,0 0 0,0 0 0,0 0-1,0 0 1,0 1 0,0-1 0,0 0-1,1 2 1295,4 21 5607,-5-23-6852,0 0 0,0 1 0,0-1-1,0 0 1,0 0 0,0 0 0,0 1 0,0-1-1,0 0 1,0 0 0,0 0 0,0 1 0,0-1-1,0 0 1,1 0 0,-1 0 0,0 0-1,0 1 1,0-1 0,0 0 0,0 0 0,0 0-1,0 0 1,1 0 0,-1 1 0,0-1 0,0 0-1,0 0 1,0 0 0,0 0 0,1 0-1,-1 0 1,0 0 0,0 0 0,0 1 0,0-1-1,1 0 1,-1 0 0,0 0 0,0 0 0,0 0-1,1 0 1,-1 0 0,0 0 0,0 0 0,1 0-1,11-7 1421,-9 4-1297,1 0 0,-1 0 0,0 0 0,0 0 1,3-5-1,1-5 161,-1-1-1,-1 0 1,6-23 0,-3 9-182,14-42 97,26-74 171,-45 137-446,-1 0 1,-1 0-1,0 0 0,0-1 1,0 1-1,0-9 0,-5 18-635,0 5 567,1 3 28,1 1 1,1 0-1,-1 17 0,0-2 35,-12 222 33,10-122 57,5 28-21,2-55 374,-3-97-431,0-1 0,0 1 0,0-1 0,0 0 0,1 1 0,-1-1 0,0 0-1,1 1 1,-1-1 0,1 0 0,0 1 0,-1-1 0,1 0 0,0 0 0,0 0 0,1 2 0,-1-2 644,-1-1-650,0 1 1,0-1-1,0 1 1,0-1-1,0 1 1,-1-1-1,1 1 1,0-1-1,0 1 1,0-1-1,0 1 1,-1-1-1,1 0 1,0 1-1,-1-1 1,1 1-1,0-1 1,-1 0 0,1 1-1,0-1 1,-1 0-1,1 1 1,-1-1-1,1 0 1,0 0-1,-1 1 1,0-1-1,-17 4 84,16-4-73,0 0 0,-1 1-1,1-1 1,0 1 0,0-1-1,-5 3 1,-22 13-214,16-7 108,2-1 77,8-6 9,4-1-5,0-1 146,13-1 97,48-8 213,-12 3-320,-13 0 16,73-1 0,-109 7-286,0 0 0,-1 0 0,1 0 1,0 0-1,0 0 0,0-1 0,-1 1 0,1 0 0,0 0 0,0-1 1,-1 1-1,1 0 0,0-1 0,0 0 0,7-2-6172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2:10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51 136 3136,'5'3'7776,"-11"18"-7190,2 16 85,3-20-380,-7 29 1,3-20 79,2 1 1,-1 30-1,-1 7 40,-7 107 431,5-50-367,7-44 2762,0-125-2599,10-226 170,6 170-835,1-13 224,-17 113-199,21-106-62,-16 90 35,1 0 1,1 0-1,11-21 0,-17 38 11,1 0-1,0 0 1,-1 0-1,1 1 1,0-1-1,0 1 1,0-1-1,1 1 1,-1 0-1,0 0 1,1 0-1,0 0 1,-1 0-1,1 0 1,0 1-1,0-1 1,0 1-1,0 0 1,6-2-1,-6 3 8,1 0 0,0 0 1,-1 0-1,1 0 0,0 0 0,-1 1 0,1 0 0,-1-1 0,1 1 0,-1 1 1,1-1-1,-1 0 0,0 1 0,0 0 0,0-1 0,6 6 0,2 1 5,-2 1 0,1 1-1,-1-1 1,-1 2 0,1-1-1,-2 1 1,1 0 0,-2 1-1,0 0 1,8 20-1,-11-24 37,0 0-1,-1-1 0,0 1 0,0 0 1,-1 0-1,0 0 0,0 0 0,-1 1 0,0-1 1,0 0-1,-1 0 0,0 0 0,-1 0 1,0 0-1,0 0 0,-1-1 0,1 1 1,-8 12-1,7-15 39,-1-1 0,0 1 0,0-1 0,0 1-1,0-1 1,-1 0 0,0-1 0,1 1 0,-2-1 0,1 0 0,0 0 0,-11 4 0,-2-1 173,0-1-1,-34 5 1,38-8-233,-1-1-1,1-1 1,0 0-1,0-1 1,-1-1 0,-22-5-1,29 7-1715,22 0-10407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2:13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274 350 3328,'0'-8'6362,"-4"14"-4788,-9 9-560,-1 0 0,-23 19 0,-7 7-136,14-9-394,-33 46 1,53-64-395,0 1 0,1 0 0,1 1 0,1 0 0,0 0 0,-5 19 0,10-28-31,1 1-1,0-1 1,0 1-1,1-1 1,0 12-1,0-17-15,0 1-1,1-1 0,-1-1 0,1 1 0,-1 0 0,1 0 0,0 0 0,0 0 0,-1 0 1,1 0-1,3 2 0,-4-3-7,1 0 1,0 0-1,0-1 0,0 1 1,0 0-1,0-1 1,0 1-1,0-1 1,0 1-1,0-1 0,0 0 1,0 0-1,0 1 1,0-1-1,0 0 1,1 0-1,-1 0 0,0 0 1,0 0-1,0 0 1,0 0-1,0 0 1,2-1-1,1 0 49,1-1 1,-1 1-1,0-1 1,0 0-1,0 0 0,0 0 1,0-1-1,0 1 0,0-1 1,-1 0-1,1 0 1,-1 0-1,0-1 0,5-5 1,1-6 28,0 1 1,12-26 0,-11 19-116,9-21-118,-1 0 0,-3-2 0,15-61 0,-29 96-238,-8 21 266,6-10 100,-1 4-34,-1 1 1,1 0-1,0-1 0,1 1 1,0 0-1,-1 12 1,2-1 50,1 27 1,0-36 49,1 0 0,-1-1 0,1 1 1,0-1-1,1 0 0,0 0 0,1 0 0,-1 0 1,7 9-1,-9-16-58,-1 0 1,1 0-1,-1 0 1,1 0-1,-1 0 1,1 0-1,0 0 1,-1 0-1,1-1 1,0 1-1,0 0 1,0-1-1,0 1 1,-1 0-1,1-1 0,0 1 1,0-1-1,0 1 1,0-1-1,0 0 1,0 1-1,0-1 1,0 0-1,0 0 1,0 0-1,1 0 1,-1 0-1,0 0 1,0 0-1,0 0 1,0 0-1,0 0 1,0-1-1,0 1 1,0 0-1,0-1 1,0 1-1,0-1 1,0 1-1,0-1 1,0 1-1,0-1 1,0-1-1,5-2 74,-1-2 1,-1 1-1,1 0 1,-1-1-1,5-8 1,-5 7-72,71-115 226,-67 107-288,1 1 0,0 0 1,1 1-1,13-15 1,-23 23-369,0 4 279,0 4 106,0-2-39,1 3 0,4 11 89,-1 1 0,0 0 0,-1 0 0,-1 1 0,1 29-1,-1-5-162,0-25 155,-2-7 42,0 0 0,1 0-1,0 0 1,1-1-1,0 1 1,0-1-1,1 1 1,0-1-1,8 15 1,-11-22-28,1-1 0,-1 1 0,1 0 0,0 0 0,-1 0 0,1-1 0,0 1 0,0 0 0,0-1 0,0 1 0,0 0 0,0-1 0,-1 1 0,1-1 0,0 0 0,0 1 0,1-1 0,-1 0 0,0 0 1,2 1-1,-1-1 5,0-1 0,0 1 1,0 0-1,0-1 0,0 1 1,0-1-1,0 1 1,0-1-1,0 0 0,2-1 1,4-4 47,0 0-1,0 0 1,12-12 0,-15 13-53,108-109 113,-50 37-336,-54 69-109,-9 8 296,0 0-1,0-1 1,0 1 0,0 0-1,0 0 1,0 0-1,0 0 1,0 0-1,0 0 1,1 0-1,-1 0 1,0 0-1,0 1 1,0-1-1,0 0 1,0 0 0,0 0-1,0 0 1,0 0-1,0 0 1,0 0-1,1 0 1,-1 0-1,0 0 1,0 0-1,0 0 1,0 0-1,0 0 1,0 0-1,0 0 1,0 1 0,0-1-1,0 0 1,0 0-1,0 0 1,0 0-1,0 0 1,0 0-1,0 0 1,0 0-1,0 0 1,0 0-1,0 1 1,0-1 0,0 0-1,0 0 1,0 0-1,0 0 1,0 0-1,-3 22-250,0-7 457,1 2-202,1 0 0,0 1 0,2-1 0,0 0 1,1 1-1,0-1 0,2 0 0,0 0 0,0-1 0,2 1 0,9 20 0,-14-36 28,-1 1 0,1-1-1,0 0 1,0 1-1,-1-1 1,1 0 0,0 0-1,0 1 1,0-1-1,0 0 1,1 0 0,-1 0-1,0 0 1,0 0-1,1 0 1,-1-1 0,0 1-1,1 0 1,-1-1-1,1 1 1,-1-1 0,0 1-1,1-1 1,0 0-1,-1 0 1,3 1 0,-1-2 13,-1 1 0,0-1 1,0 0-1,0 0 1,0 0-1,1 0 1,-1 0-1,-1 0 1,1-1-1,0 1 0,0 0 1,0-1-1,-1 0 1,1 1-1,2-4 1,17-24 53,-1-1 0,28-54 0,-29 43-563,-17 35 328,-1 2-82,0 13 811,12-31-663,-12 21 84,0 0-1,-1 0 0,1 0 0,-1 0 1,0 0-1,1 0 0,-1 0 1,0 0-1,1 0 0,-1 0 0,0 0 1,0 0-1,0 0 0,0 0 1,0 0-1,0-1 0,2-12 171,41-73 61,-37 75-268,-1 0 0,-1 0 0,0 0 0,3-15 0,-2 5 8,12-50 92,-12 45-64,1-16-114,-2 0-1,0-44 0,-4 87 92,0-1 0,0 1 0,0 0-1,0-1 1,0 1 0,0-1 0,0 1 0,0-1-1,0 1 1,0 0 0,0-1 0,0 1-1,0-1 1,0 1 0,0 0 0,0-1 0,0 1-1,-1-1 1,1 1 0,0 0 0,0-1-1,0 1 1,-1 0 0,1-1 0,0 1 0,-1 0-1,1-1 1,-7 9-222,-4 19 63,-21 151 14,19-120 113,6-32 107,2 0 0,-3 31 0,3 179 26,6-210-54,-2-19 18,1-1 1,0 0-1,1 0 0,-1 0 1,1 1-1,1-1 0,-1 0 1,4 8-1,1-6 435,0-10-226,1-12-31,-6 11-160,54-116 345,-45 100-483,1 0 0,1 1 0,28-32 0,-39 49 48,0 0 0,0 0 0,0 0 0,0 0 0,0 0 1,1 0-1,-1 1 0,0-1 0,1 0 0,-1 1 0,0-1 0,1 1 0,-1 0 0,0-1 0,3 1 0,-4 0 11,1 0 1,0 0-1,0 0 0,0 0 1,-1 0-1,1 1 0,0-1 1,-1 0-1,1 0 0,0 1 0,0-1 1,-1 1-1,1-1 0,-1 0 1,1 1-1,0-1 0,-1 1 1,1 0-1,-1-1 0,1 1 1,-1-1-1,1 1 0,-1 0 0,0-1 1,1 1-1,-1 0 0,0-1 1,0 1-1,1 0 0,-1 0 1,0-1-1,0 2 0,3 18-37,0 0-1,-2 0 0,-1 27 0,0 16 52,5 36 115,-3-72 15,-2-25-108,1-1 0,-1 0 0,1 0 1,-1 0-1,1 0 0,-1 0 1,1 0-1,0 0 0,-1 0 0,1 0 1,0 0-1,0 0 0,0 0 1,0-1-1,-1 1 0,1 0 0,0-1 1,3 2-1,-4-2-8,1 0 0,0 1 0,-1-1 0,1 0 0,0 0 0,-1 0 0,1 0 0,0 0 0,0 0 0,-1-1-1,1 1 1,0 0 0,-1 0 0,1 0 0,0-1 0,-1 1 0,1 0 0,-1-1 0,1 1 0,0 0 0,-1-1 0,1 1 0,-1-1 0,1 1 0,-1-1 0,1 1 0,-1-1 0,1 0 0,14-22 159,-12 18-145,11-20 23,12-22-28,46-60 0,-59 90-40,0 0-49,2 0 0,20-21 1,-33 37 36,-1 0-1,1 0 1,0 0 0,-1 0 0,1 0 0,0 1 0,0-1 0,2 0 0,-3 0 18,-1 1 1,1 0-1,-1 0 1,1 0-1,-1 0 1,1 0-1,-1 0 1,1 0-1,-1 0 1,1 0-1,-1 0 1,1 0-1,-1 0 1,1 0-1,-1 0 0,1 0 1,-1 0-1,1 0 1,-1 1-1,1-1 1,-1 0-1,1 0 1,-1 1-1,0-1 1,1 0-1,-1 1 1,1-1-1,-1 0 1,0 1-1,1-1 1,-1 1-1,0-1 0,1 1 1,-1 4-6,0 0 1,0 0-1,0 0 0,-1 0 1,0 0-1,0 0 0,-1 5 1,-8 23 18,0 0 1,-3-1 0,0-1-1,-2 0 1,-1-1 0,-2-1-1,0 0 1,-2-2 0,-2 0-1,0-1 1,-51 45 0,61-61 49,-41 33 200,46-39-206,0 1 0,-1-1 0,1 0 1,-1-1-1,-14 5 0,21-7-33,-1-1 0,1 1-1,-1-1 1,1 0 0,0 0 0,-1 0 0,1 0 0,0 0-1,-1 0 1,1 0 0,-1 0 0,1-1 0,0 1 0,-2-1 0,2 1-14,1-1 0,-1 1-1,1-1 1,0 1 0,-1-1 0,1 1 0,0-1 0,-1 1 0,1-1 0,0 1 0,0-1 0,-1 0 0,1 1 0,0-1 0,0 1 0,0-1 0,0 1 0,0-1 0,0 0 0,0 1 0,0-1 0,0 1 0,0-1 0,0 0 0,0 1 0,0-1 0,1 1 0,-1-1 0,0 0 0,0 1 0,1-1 0,-1 1 0,0-1 0,1 1 0,-1-1 0,1 0 0,1-2-8,0-1 0,1 1 1,-1 0-1,1 0 1,0 0-1,0 0 1,0 0-1,1 1 1,-1-1-1,6-2 1,6-3-35,22-8 0,-35 16 39,56-23-185,79-32 515,-47 15-2865,-82 37 1886,21-11-3216,-29 13 3575,1 1 1,0-1 0,0 1-1,0-1 1,-1 1 0,1-1-1,0 1 1,-1-1 0,1 1-1,0-1 1,-1 0 0,1 1 0,-1-1-1,1 0 1,-1 0 0,0 0-1,1 1 1,-1-1 0,0 0-1,1 0 1,-1 0 0,0 0-1,0 1 1,0-1 0,0-2-1,-4-6-2216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2:13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88 7232,'-22'-19'2314,"21"19"-2271,1 0 0,0 0 0,0-1 0,-1 1 0,1 0 0,0 0-1,0 0 1,0-1 0,0 1 0,-1 0 0,1 0 0,0-1 0,0 1 0,0 0-1,0 0 1,0-1 0,0 1 0,-1 0 0,1 0 0,0-1 0,0 1-1,0 0 1,0 0 0,0-1 0,0 1 0,0 0 0,0-1 0,0 1 0,0 0-1,0 0 1,1-1 0,-1 1 0,0 0 0,0 0 0,0-1 0,0 1-1,0 0 1,0 0 0,1-1 0,-1 1 0,0 0 0,0 0 0,0-1 0,1 1-1,-1 0 1,10-5 2578,-10 5-2392,34-11 505,0 2 0,62-7 0,-41 7-574,-31 6-171,40-1 0,-26 3-2988,-33 1 2260,5 0-1223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2:13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20 5472,'-32'-12'2496,"24"7"-2176,3 2 192,10 6-352,0-3-416,3 5 128,5-5-2176,6 4 1280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2:16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284 425 4480,'2'-5'1090,"2"-6"257,-4 11-1192,0-1 0,0 1-1,0-1 1,-1 1 0,1 0-1,0-1 1,0 1 0,0 0-1,0-1 1,-1 1 0,1 0-1,0-1 1,0 1 0,0 0-1,-1 0 1,1-1 0,0 1-1,-1 0 1,1 0-1,0-1 1,-1 1 0,1 0-1,0 0 1,-1 0 0,1 0-1,0 0 1,-1-1 0,1 1-1,0 0 1,-1 0 0,0 0-1,-3 0 91,-1-1 0,1 1 0,0 0 0,-1 1-1,1-1 1,0 1 0,-1 0 0,1 0 0,0 0 0,-5 2-1,-3 1-25,1 2 0,-14 7 0,9-4-119,0 1 0,2 1 0,-1 0 0,1 2 0,1-1 0,0 1 0,1 1 0,0 1 0,1-1 0,1 2 0,-15 28 0,23-40-54,0 0 1,1 1 0,0-1-1,0 0 1,0 0 0,0 1-1,1-1 1,-1 0 0,1 1-1,0-1 1,1 0 0,-1 1-1,1-1 1,1 6 0,-1-7 1,0 0 1,1 0 0,-1 0 0,1 0-1,-1 0 1,1 0 0,0-1-1,0 1 1,0-1 0,0 1 0,0-1-1,1 0 1,-1 0 0,1 0 0,0 0-1,-1 0 1,1-1 0,0 1-1,5 1 1,-2-1 36,-1-1 0,1 1 0,0-1 0,0 0 0,0 0 0,0-1 0,0 0 0,0 0 0,0 0 0,0-1 1,7-1-1,-4-1-11,0 1 0,-1-1 0,1-1 1,-1 0-1,0 0 0,13-9 1,-3-1-15,-1 0 1,-1-1-1,0-1 1,-1 0-1,15-22 1,76-111 131,-87 120-138,-2-1-1,-1-1 0,15-40 0,-28 64-60,12-33 91,-2 0 1,-2-1-1,10-62 1,-15 53-53,-16 75-336,-11 70 125,3-13 225,0-2 179,-7 87 0,12-71-67,0 26 604,12-112-156,2-13-115,4-18-153,2 0-303,2-5-73,0 1-1,16-30 1,14-7-2,-34 55 6,0 0-1,1 0 0,-1 1 0,1 0 1,1 0-1,11-7 0,-17 12 18,0 0-1,1 0 1,-1 0-1,1 0 0,-1 1 1,1-1-1,-1 1 1,1-1-1,0 1 0,-1-1 1,1 1-1,0 0 1,-1 0-1,1 0 0,2 0 1,-3 0 6,0 1-1,0-1 1,1 1 0,-1-1 0,0 1 0,0-1 0,0 1-1,0-1 1,-1 1 0,1 0 0,0 0 0,0-1-1,0 1 1,-1 0 0,1 0 0,0 0 0,0 1 0,2 5-7,0-1 0,-1 1 1,0-1-1,0 1 0,1 13 1,0-4 88,-1-3-24,-1-6-6,0-1 0,1 1 0,0-1 0,0 0 0,3 9 0,-4-14-26,0 0 0,-1 1 0,1-1 0,0 0 1,-1-1-1,1 1 0,0 0 0,0 0 0,0 0 0,0 0 0,0-1 1,0 1-1,0 0 0,0-1 0,0 1 0,0-1 0,0 1 1,0-1-1,0 1 0,1-1 0,-1 0 0,0 0 0,0 0 0,0 0 1,1 1-1,-1-2 0,0 1 0,0 0 0,0 0 0,1 0 0,-1 0 1,0-1-1,0 1 0,0-1 0,0 1 0,2-1 0,24-13 90,-1-1 0,0-1 0,24-20 0,-24 18-77,78-55-113,-96 67 52,0 2 83,0-1 0,13-12 0,-45 45-818,6-12 816,1 0 0,-18 24-1,29-32-41,0 0 0,1 0 1,0 1-1,0-1 0,1 1 0,1 0 0,-1 1 0,-2 12 0,5-20 14,1 0 1,0 0-1,-1-1 1,1 1-1,0 0 1,0 0-1,0 0 1,0 0-1,1 0 1,-1-1 0,0 1-1,1 0 1,0 0-1,-1 0 1,1-1-1,0 1 1,1 2-1,-1-3 0,-1 0 0,1-1 0,0 1-1,0 0 1,0 0 0,0 0 0,0-1-1,1 1 1,-1-1 0,0 1 0,0-1 0,0 1-1,0-1 1,1 0 0,-1 1 0,0-1-1,0 0 1,1 0 0,-1 0 0,0 0 0,0 0-1,1 0 1,-1 0 0,2-1 0,2 0 23,-1-1 1,1 0 0,-1 1-1,0-1 1,0-1-1,0 1 1,0-1 0,-1 1-1,1-1 1,4-4 0,5-7 107,14-16 0,-21 22-149,13-15-9,-1-1 1,-1-1-1,-1-1 1,17-40 0,-33 66-5,0 0 1,0 0 0,0-1-1,0 1 1,0 0 0,0 0-1,1 0 1,-1 0-1,0 0 1,0-1 0,0 1-1,0 0 1,0 0 0,0 0-1,0 0 1,0 0 0,1 0-1,-1-1 1,0 1 0,0 0-1,0 0 1,0 0 0,0 0-1,1 0 1,-1 0 0,0 0-1,0 0 1,0 0 0,0 0-1,0 0 1,1 0 0,-1 0-1,0 0 1,0 0 0,0 0-1,0 0 1,1 0 0,-1 0-1,0 0 1,0 0 0,0 0-1,0 0 1,1 0-1,-1 0 1,0 0 0,0 0-1,0 0 1,0 1 0,0-1-1,0 0 1,1 0 0,-1 0-1,0 0 1,0 0 0,0 0-1,0 0 1,0 1 0,0-1-1,0 0 1,0 0 0,0 0-1,1 0 1,-1 1 0,0-1-1,0 0 1,-7 21-144,1-3 84,3 8 52,1-7 96,-5 24 1,5-15 52,2-27-115,-1 0 0,1-1 0,0 1 1,0 0-1,0 0 0,0-1 0,0 1 1,0 0-1,1 0 0,-1 0 0,0-1 1,0 1-1,1 0 0,-1-1 0,0 1 1,1 0-1,-1 0 0,0-1 0,1 1 1,-1-1-1,1 1 0,-1 0 0,1-1 1,-1 1-1,1-1 0,0 1 0,-1-1 1,1 0-1,1 1 0,-2-1-3,1 0 1,-1 0-1,1-1 0,-1 1 0,1 0 0,-1 0 0,0-1 0,1 1 1,-1-1-1,1 1 0,-1 0 0,0-1 0,1 1 0,-1-1 0,0 1 1,0-1-1,1 1 0,-1-1 0,0 1 0,0-1 0,0 1 0,1-2 1,1-2 67,9-13-61,1 1 0,1 0 0,17-17 0,-27 31-50,0-1 0,0 1 0,1-1 0,-1 1 0,0 0 0,1 1 0,-1-1 0,1 0 0,3 0-1,-6 1 21,0 1 0,0 0 0,0 0 0,0 0 0,0 0 0,0 0 0,0 0 0,0 0 0,-1 0 0,1 0 0,0 0 0,0 0 0,0 1 0,0-1 0,0 0 0,-1 1 0,1-1 0,0 1 0,0-1 0,0 1 0,-1-1 0,1 1 0,0-1 0,-1 1 0,1 0 0,0-1 0,-1 1 0,1 0 0,-1-1 0,1 1 0,-1 0 0,0 0 0,1 0 0,-1-1 0,0 1 0,1 0 0,-1 0 0,0 0 0,0 0 0,0 0 0,0 0 0,0 0 0,0 1 0,1 6 40,-1 0 1,0 0-1,-1 0 1,0 1-1,0-1 1,-3 9-1,3-13 383,3-6-109,5-11 42,13-19-230,-11 22-99,32-34-158,-38 40 111,1 1 0,1-1 0,-1 1 0,0 0 0,1 1 0,-1-1 0,1 1-1,9-3 1,-12 4 18,-1 1 0,1-1 0,0 1 0,-1 0 0,1 0 0,0 0 0,-1 0 0,1 0 0,0 1 0,-1-1 0,1 0 0,-1 1 0,1-1-1,0 1 1,-1 0 0,1-1 0,-1 1 0,0 0 0,1 0 0,-1 0 0,1 0 0,-1 0 0,0 0 0,0 0 0,0 0 0,0 1 0,0-1 0,0 0 0,0 1 0,0-1-1,0 3 1,4 4 11,-2 1 0,0 0-1,0 0 1,3 12 0,-3-8 95,-3-12-83,0 1 0,1-1 0,-1 1 0,1-1 0,-1 1 1,1-1-1,-1 0 0,1 1 0,0-1 0,0 0 0,0 1 0,0-1 1,0 0-1,0 0 0,0 0 0,0 0 0,0 0 0,1 0 1,-1 0-1,0-1 0,1 1 0,-1 0 0,0-1 0,1 1 0,-1-1 1,1 1-1,-1-1 0,1 0 0,-1 1 0,1-1 0,-1 0 1,1 0-1,-1 0 0,1 0 0,2-1 0,5-1 27,0-1 1,-1 1-1,0-1 0,0-1 0,9-4 1,-5 2 12,49-24 59,29-13-113,-85 41-78,5-2 51,0 0 0,0-1 0,-1 0 0,0 0 0,11-8 0,-40 35-49,2 2 1,0 0 0,2 1 0,1 1-1,-23 51 1,34-66 89,1-1-1,-4 18 0,6-25 0,0 0 0,1-1 0,0 1 0,0 0 0,0 0 0,0 0 0,0 0 0,0 0 0,1 0 0,0 0 0,-1 0 0,1 0 0,0 0 1,2 4-1,-2-7-4,-1 1 1,0 0 0,1-1 0,-1 1 0,1-1 0,-1 1 0,1 0 0,-1-1 0,1 0 0,-1 1 0,1-1 0,-1 1 0,1-1 0,0 0 0,-1 1-1,1-1 1,0 0 0,-1 1 0,1-1 0,0 0 0,-1 0 0,1 0 0,0 0 0,0 0 0,-1 0 0,1 0 0,0 0 0,-1 0 0,1 0 0,0 0-1,-1 0 1,1 0 0,0-1 0,0 1 0,-1 0 0,1-1 0,-1 1 0,1 0 0,0-1 0,-1 1 0,1-1 0,0 0 0,4-3 64,-1-1 1,1 1 0,-1-1-1,4-6 1,-7 9-67,24-40 152,-20 31-264,1 0-1,10-13 1,-15 24 100,-1 0 0,0 0 0,0 0 0,0 0 0,0 0 1,0-1-1,0 1 0,0 0 0,0 0 0,0 0 1,0 0-1,0 0 0,1 0 0,-1 0 0,0-1 0,0 1 1,0 0-1,0 0 0,0 0 0,0 0 0,1 0 1,-1 0-1,0 0 0,0 0 0,0 0 0,0 0 1,0 0-1,1 0 0,-1 0 0,0 0 0,0 0 0,0 0 1,0 0-1,1 0 0,-1 0 0,0 0 0,0 0 1,0 0-1,0 0 0,0 0 0,1 0 0,-1 0 0,0 0 1,0 0-1,0 0 0,0 0 0,0 1 0,3 9-123,-3 19 12,-4 43 46,-4 0 1,-25 113 0,27-162 104,-26 92-1,26-98 12,-1 1 1,-1-2 0,0 1 0,-13 20-1,18-33-9,0-1 0,0 1 0,0-1 0,0 1 0,0-1 0,-8 5 0,9-7-12,0 1 0,0-1-1,0 0 1,0 0 0,-1 0-1,1-1 1,0 1 0,-1-1-1,1 1 1,-1-1 0,1 0-1,-1 0 1,1 0 0,0 0 0,-4 0-1,-1-2 23,0 0 0,0 0 0,1-1 0,-1 0 0,1 0-1,0 0 1,0-1 0,0 0 0,1 0 0,-7-5 0,0-2-14,1 0 0,0-1 1,-15-20-1,23 28-49,1 0 1,-1-1-1,1 1 1,0 0-1,0-1 0,-2-6 1,4 10 10,-1 0 0,1-1 0,0 1-1,0 0 1,0-1 0,0 1 0,0-1 0,0 1 0,0 0 0,0-1 0,0 1 0,1-1 0,-1 1-1,0 0 1,1-1 0,-1 1 0,1 0 0,0 0 0,-1-1 0,1 1 0,0 0 0,0 0 0,0 0-1,0 0 1,0 0 0,1-1 0,4-2-10,0 1 1,1-1-1,-1 2 0,0-1 1,1 1-1,0 0 0,-1 0 1,9-1-1,4-1 7,-2 0 67,31-8-3,74-27 0,-107 33-42,0-1 0,-1-1-1,0 0 1,-1 0 0,0-2 0,0 1-1,-1-2 1,0 0 0,12-15 0,-11 10 5,-2 0 1,0-1-1,-2-1 1,1 0-1,7-23 0,-4 4 56,14-66 1,-23 85-69,-2 0 0,2-28 1,-4 40-34,0 0 1,-1 0-1,1 0 1,-1 0-1,0 1 0,0-1 1,-1 0-1,0 0 1,0 1-1,0 0 0,-4-6 1,6 9 11,-1 1-1,0 0 1,0-1 0,0 1-1,0 0 1,-1 0 0,1-1-1,0 1 1,0 0 0,-1 0-1,1 0 1,-1 1 0,1-1-1,0 0 1,-1 0 0,0 1-1,1-1 1,-1 1 0,1 0 0,-1-1-1,0 1 1,1 0 0,-1 0-1,0 0 1,1 0 0,-1 0-1,0 0 1,1 0 0,-1 1-1,0-1 1,1 1 0,-1-1-1,-2 2 1,0 0-2,0 1 0,0-1 0,0 1 0,0 0 0,1 0 1,-1 0-1,1 1 0,0-1 0,0 1 0,-5 7 0,-2 6 16,0 2 0,2-1 0,0 1 0,1 0 0,-9 39 0,14-45 51,0 0 1,0 0-1,1 0 1,1 0 0,0 0-1,1 0 1,0 0-1,1 0 1,0 0 0,7 18-1,-7-26-12,0 0-1,0 0 0,1-1 0,-1 1 1,1-1-1,0 0 0,0 0 1,1 0-1,0 0 0,-1-1 1,1 1-1,0-1 0,0 0 0,1 0 1,-1 0-1,1-1 0,-1 0 1,1 0-1,0 0 0,0 0 1,0-1-1,0 1 0,0-1 0,0-1 1,0 1-1,1-1 0,-1 0 1,0 0-1,0 0 0,8-2 1,10-3-684,1 0 1,35-14 0,-27 6-2632,-1-2 1,53-33 0,-28 14 3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2:16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30 202 5408,'-17'-39'3077,"15"36"-2427,0 0 0,1 0-1,-1 0 1,1-1 0,0 1 0,0 0-1,0 0 1,0-1 0,1 1 0,-1-6 0,1 6-442,1 0 1,-1 0 0,1 0-1,0 0 1,0 1 0,0-1-1,0 0 1,0 0 0,0 1-1,1-1 1,-1 1 0,1 0-1,3-4 1,2-2-98,0 1 0,0 1 0,1 0 0,-1 0 0,1 0 0,1 1 0,-1 0 0,1 1 0,0-1 0,0 2 0,0-1 0,14-2 0,-8 3-42,0 0-1,0 1 0,0 1 0,0 1 1,-1 0-1,1 1 0,24 4 0,-31-4 3,0 1-1,0 1 0,0-1 0,0 1 0,-1 1 1,1-1-1,-1 1 0,0 0 0,0 1 1,0 0-1,6 6 0,-11-9-43,0 0-1,0 0 1,0 0 0,0 1-1,0-1 1,-1 1 0,1-1-1,-1 1 1,1 0 0,-1 0-1,0 0 1,0-1 0,0 1-1,-1 0 1,1 0 0,-1 0-1,0 0 1,0 0 0,0 0-1,0 0 1,0 0 0,0 0-1,-1 0 1,0 0 0,1 0-1,-1 0 1,-2 3 0,-1 3 38,0 0 1,-1-1 0,0 0 0,-1 0-1,-8 10 1,-37 35 318,48-50-357,-52 48 288,22-21 40,-37 43-1,65-67-307,1-1-1,1 1 1,-1-1-1,1 1 1,0 0 0,0 0-1,1 0 1,0 0-1,0 1 1,0-1 0,1 1-1,0-1 1,0 13-1,1-15-37,0-1 0,0 1 0,1-1-1,0 1 1,-1-1 0,1 1-1,1-1 1,-1 1 0,0-1-1,1 0 1,0 0 0,-1 0 0,1 0-1,1 0 1,-1 0 0,0 0-1,1-1 1,-1 1 0,1-1-1,0 1 1,0-1 0,-1 0-1,2 0 1,-1-1 0,0 1 0,0-1-1,4 2 1,11 2-1833,-14-4 663,1 1 0,0-1 0,-1 1 0,1 0-1,-1 0 1,6 4 0,11 10-2705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2:16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0 10208,'-23'5'4640,"-9"7"-4032,24-9 511,3 2-735,2-10-288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2:18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6 150 3328,'-5'-8'6842,"6"10"-6611,0-1 0,1 1-1,-1 0 1,1-1 0,0 1-1,-1-1 1,1 0 0,3 2-1,-3-2 41,4 5 19,0-1 0,1 1-1,-2-1 1,1 2 0,7 10 0,21 39 407,0-1-13,-21-35-104,2-1 0,0 0 1,1-1-1,33 29 0,-46-45-482,-1 0 0,0 0 0,1-1 0,0 1 0,-1 0 0,1-1 0,0 0 0,0 0 0,0 0-1,0 0 1,0 0 0,0 0 0,0-1 0,0 1 0,0-1 0,0 0 0,0 0 0,0 0 0,0-1 0,0 1 0,5-2 0,-2 0 51,-1-1 0,1-1 0,-1 1 0,0-1 0,0 1 0,0-2 0,-1 1 0,6-6 0,33-46 460,-20 25-373,141-204 180,-136 191-272,-26 39-442,0 1 0,0-1 0,0 1 0,0-1 0,-1 0 0,0 0 0,0 1 0,1-8 0,-7 27-5245,-9 8 2452,5-10 1165,-5 17-143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4:14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0 9632,'-3'0'4619,"3"0"-4538,-2 8 2240,-1 17-1576,1-4-16,-18 56 1153,-1-1-996,-14 166 337,13-71-398,18-153-1641,1-15-1054,2-12-446,4-35-4617,2 13 3989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2:19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1 5216,'0'0'112,"-1"-1"1,1 1-1,-1 0 1,1 0-1,-1 0 1,1 0-1,-1 0 1,1 0-1,-1 0 1,1 1-1,-1-1 1,1 0-1,-1 0 1,1 0-1,-1 0 1,1 1-1,-1-1 1,1 0-1,-1 0 1,1 1-1,0-1 1,-1 0-1,1 1 1,-1-1-1,3 13 4193,0-9-4201,0 7 482,0-1 1,0 1-1,-1-1 1,0 1-1,-1 0 1,0-1-1,-1 1 1,0 0-1,-3 12 1,-5 11 499,-18 47-1,20-63-1057,0-2 80,6-14-75,-1 0 0,1 0 0,0 0-1,0 0 1,1 1 0,-1-1 0,0 0 0,1 1-1,-1-1 1,1 4 0,0-6-88,0 0 1,0 1-1,0-1 0,0 0 1,0 1-1,0-1 0,0 0 1,0 1-1,1-1 0,-1 0 1,0 1-1,0-1 0,0 0 1,0 0-1,1 1 0,-1-1 1,0 0-1,0 0 0,1 1 1,-1-1-1,0 0 0,0 0 1,1 0-1,-1 1 0,0-1 1,1 0-1,-1 0 0,0 0 1,1 0-1,-1 0 0,0 0 1,1 1-1,15-1-3908,-10 0 2824,12 0-765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2:19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1 384 4736,'1'0'505,"0"0"1,0 1-1,1-1 1,-1 0 0,0 1-1,1-1 1,-1 0-1,0 0 1,0 0-1,1 0 1,-1 0-1,0 0 1,3-1-1,26-4 2514,-26 4-2776,0-1 1,-1 1 0,1-1 0,0 0 0,0 0 0,-1-1 0,0 1 0,1-1 0,-1 1-1,0-1 1,0 0 0,4-6 0,-1 2 21,-1-1 0,0-1 0,0 1 0,5-12 0,-8 13-233,1 0 0,-1 0 0,0-1 0,-1 1 0,0 0 0,0-1 0,0 1 0,-1-1 0,0 1 0,-1-1 0,1 1 0,-2 0 0,1-1 0,-1 1 0,0 0 0,0 0 0,-4-8 0,5 14-39,1 1 0,0-1 0,-1 0-1,1 1 1,0-1 0,-1 1 0,1-1 0,0 1-1,-1 0 1,1-1 0,-1 1 0,1-1-1,-1 1 1,1 0 0,-1-1 0,0 1-1,1 0 1,-1 0 0,1-1 0,-1 1-1,0 0 1,1 0 0,-1 0 0,1 0 0,-1 0-1,0 0 1,1 0 0,-1 0 0,0 0-1,1 0 1,-1 0 0,0 0 0,1 0-1,-1 0 1,1 1 0,-1-1 0,0 0-1,1 1 1,-1-1 0,1 0 0,-1 1 0,1-1-1,-1 0 1,0 2 0,-2 0-12,0 1 1,0 0-1,1 0 0,-1 0 1,-3 6-1,0 4 86,0 1 0,0-1 0,2 1 1,-1 0-1,2 0 0,0 1 0,1-1 0,0 1 0,1-1 0,1 1 0,2 28 0,-1-36 73,0-1-1,0 0 1,1 1-1,0-1 1,0 0-1,1 0 0,-1 0 1,6 9-1,-6-12-47,1 0 0,-1 0 0,1 0 0,-1 0 0,1-1 0,0 1 0,0-1-1,0 1 1,1-1 0,-1 0 0,0 0 0,1 0 0,-1-1 0,1 1 0,5 0 0,-1 0-5,0-1 0,0-1 1,0 0-1,0 0 0,0 0 0,-1-1 1,1 0-1,0-1 0,0 0 1,-1 0-1,1 0 0,9-5 1,7-5 49,0 0 0,27-20 0,-27 15-73,-1-1-1,-1-1 0,-1-1 0,-1-1 1,25-32-1,-4-3-106,36-67 0,-74 118 47,5-9-112,0 0 0,1 1 1,14-16-1,-23 29 105,0 0-1,0 0 1,0 0 0,0 0 0,0-1 0,0 1-1,1 0 1,-1 0 0,0 0 0,0 0-1,0 0 1,0 0 0,0 0 0,1 0 0,-1 0-1,0 0 1,0 0 0,0 0 0,0 0-1,0 0 1,1 0 0,-1 0 0,0 0-1,0 0 1,0 0 0,0 0 0,0 0 0,1 0-1,-1 0 1,0 0 0,0 1 0,0-1-1,0 0 1,0 0 0,0 0 0,1 0 0,-1 0-1,0 0 1,0 0 0,0 1 0,0-1-1,0 0 1,0 0 0,0 0 0,0 0 0,0 0-1,0 1 1,0-1 0,1 0 0,-1 0-1,0 0 1,0 0 0,0 0 0,0 1-1,2 11-21,-1-11 9,4 35 24,-2-1-1,-1 1 0,-1-1 1,-2 1-1,-2-1 0,-1 1 1,-12 48-1,13-71 38,-1 0 1,0 0-1,-1 0 0,0-1 1,-1 0-1,-8 13 1,12-22-2,0 1 1,-1-1-1,0 0 1,1 0-1,-1 0 1,0 0-1,-1 0 1,1 0-1,0-1 1,-1 0 0,1 0-1,-1 0 1,0 0-1,0 0 1,0-1-1,0 0 1,0 1-1,0-2 1,0 1-1,0 0 1,0-1-1,0 0 1,-8 0 0,0-1 67,-1-1 0,1-1 0,0 0 0,-18-7 1,22 7-125,1 0 1,0-1-1,0 0 1,1 0 0,-1-1-1,1 0 1,0 0 0,-8-8-1,14 13 7,0 0 0,-1 0 0,1 0 0,0-1 0,0 1 0,0 0-1,0 0 1,-1 0 0,1-1 0,0 1 0,0 0 0,0 0 0,0-1 0,0 1 0,0 0 0,0 0-1,0 0 1,0-1 0,0 1 0,-1 0 0,1 0 0,0-1 0,0 1 0,0 0 0,1 0-1,-1-1 1,0 1 0,0 0 0,0 0 0,0-1 0,0 1 0,0 0 0,0 0 0,0-1 0,0 1-1,1 0 1,-1 0 0,0 0 0,0-1 0,0 1 0,0 0 0,1 0 0,-1 0 0,0 0-1,0-1 1,0 1 0,1 0 0,-1 0 0,0 0 0,0 0 0,1 0 0,-1 0 0,0 0 0,1 0-1,16-3-161,14 5 85,0 1 1,0 2-1,38 10 0,-18-4 223,21 8-1009,-27-2-2814,-27-9-1352,0 3 1541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2:22.7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0 241 4064,'5'-6'9865,"12"-19"-8518,-12 17-149,1-2-826,0 1-153,-1 1 0,1-1 0,1 1-1,0 0 1,0 1 0,12-11 0,1 6-160,-1 0-1,2 1 1,21-8-1,67-20 55,-75 29-260,62-11 0,-93 20 142,0 1 1,1 0-1,-1 0 0,1 0 0,-1 1 0,1-1 0,-1 1 0,0 0 0,1 0 0,-1 0 0,0 0 0,0 0 0,1 1 0,-1-1 0,0 1 0,3 3 0,-4-4 14,0 1 0,0-1-1,-1 1 1,1 0 0,0 0 0,-1 0-1,1 0 1,-1 0 0,0 0 0,0 0-1,0 0 1,0 1 0,0-1 0,0 0 0,-1 1-1,1-1 1,-1 0 0,1 1 0,-1-1-1,0 1 1,0-1 0,0 4 0,-9 34 142,0-1 1,-3 0-1,-1 0 1,-20 39-1,15-41-48,-1-1-1,-2 0 1,-2-2-1,-1 0 1,-1-2-1,-2-1 1,-1-1-1,-62 51 1,59-56 377,38-24-77,9-2-197,-6 0-133,131-13 458,74-2-256,-165 18-291,-27-2-22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2:25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25 330 2400,'-8'-13'779,"7"8"-481,4-23 1743,-2 20 2318,-7 211-1654,1 3-1037,6-165-1311,0-25-79,-1-1 1,0 1 0,-5 32 0,5-40 1617,0-27-592,-4-27-933,3-90 1,2 57-320,-1-187 353,0 256-318,1 1 0,1-1 0,2-11 0,2-6 274,-6 18-304,3-3-478,-3 12 411,0 0 0,1-1 1,-1 1-1,0 0 0,1 0 0,-1 0 1,1 0-1,-1 0 0,0 0 1,1 0-1,-1-1 0,0 1 1,1 0-1,-1 0 0,1 1 1,-1-1-1,0 0 0,1 0 0,-1 0 1,0 0-1,1 0 0,-1 0 1,0 0-1,1 1 0,-1-1 1,0 0-1,1 0 0,-1 0 1,0 1-1,1-1 0,-1 0 0,0 0 1,0 1-1,1 0 0,3 2 12,0 1 0,0-1 0,-1 1 0,0 0 0,1 1 0,-1-1 0,4 9 0,14 34 46,34 108-190,12 28 459,-49-142-192,1-1 0,32 51 0,-21-54 90,-14-19 316,-16-17-488,0-1-1,0 1 1,1-1-1,-1 1 1,0-1-1,0 0 0,1 1 1,-1-1-1,0 1 1,1-1-1,-1 0 1,1 0-1,-1 1 1,0-1-1,1 0 0,-1 0 1,1 1-1,-1-1 1,1 0-1,-1 0 1,1 0-1,-1 0 1,1 0-1,-1 0 0,1 1 1,-1-1-1,1 0 1,-1-1-1,1 1 1,-1 0-1,1 0 0,-1 0 1,1 0-1,1-2 50,-1 1 0,1 0 0,-1-1 0,1 1 0,-1-1 0,0 0 0,0 1 0,0-1 0,1-2 0,1-1 14,3-6 58,-1 0 0,0-1 1,6-20-1,25-148-234,-26 119 124,52-237-17,-58 283-41,34-188-621,-38 202-4,0 6-379,-4 15-1769,0 29-3172,8 19-787,0-35 4310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2:26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30 3904,'-2'2'223,"1"1"0,-1-1 0,0 1 0,1-1 0,-1 1 0,1 0 0,0 0 0,0 0 1,0 0-1,0 0 0,1 0 0,-1 0 0,1 5 0,-1 7 799,2 24 1,0-12-213,-1 0 129,1 38 797,0-58-1371,0 1 1,1-1-1,-1 0 0,1 1 1,1-1-1,5 12 0,-7-18-251,0 1 0,-1 0-1,1-1 1,0 1 0,1-1 0,-1 1-1,0-1 1,0 1 0,1-1 0,-1 0-1,0 0 1,1 1 0,0-1 0,-1 0-1,1 0 1,-1-1 0,1 1 0,0 0-1,0-1 1,-1 1 0,1-1-1,0 1 1,0-1 0,0 0 0,0 0-1,0 1 1,-1-1 0,1-1 0,0 1-1,0 0 1,0 0 0,0-1 0,0 1-1,-1-1 1,1 0 0,0 1 0,2-3-1,2 0-2,-1 0 0,0 0 0,0-1 0,0 0 0,0 0 0,-1 0 0,0-1 0,0 1 0,0-1 0,0 0-1,3-6 1,-1-2 7,-1 0-1,0-1 0,0 1 1,-1-1-1,-1 0 0,2-20 1,-4 22-68,0 0 0,-1-1 0,-3-23 0,2 30-76,-1 0 0,1 0 1,-1 0-1,0 0 0,-1 0 0,1 0 0,-1 1 1,-6-10-1,8 13 18,-1 0 0,1 0 0,-1 0 0,1 1 1,-1-1-1,0 1 0,0-1 0,1 1 1,-1 0-1,0-1 0,0 1 0,0 0 0,0 0 1,-1 1-1,1-1 0,0 0 0,-5 0 0,5 1-8,-1 0-1,0 0 1,0 0-1,0 1 1,0-1-1,0 1 1,0 0-1,0 0 1,1 0-1,-1 0 1,0 0-1,-3 3 1,-1 0-126,1 1 0,-1 0 0,1 1-1,0-1 1,1 1 0,-1 1 0,1-1 0,0 1 0,-5 8 0,-7 22-4241,5-10-3138,10-18 3964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2:29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9 188 2912,'-9'0'10725,"23"-11"-7051,8-11-3176,1 2-1,1 0 1,1 2-1,38-22 1,-46 31-517,0 1 0,0 0 1,1 1-1,0 1 1,0 1-1,1 1 1,-1 0-1,28-2 0,-34 6 24,-1 1 1,0-1-1,16 4 0,-23-3-8,1 0 0,-1 0 0,1 0 0,-1 1 1,0-1-1,0 1 0,1 0 0,-1 1 0,0-1 1,6 6-1,-9-7 17,0 0 1,0 0-1,0 1 0,0-1 1,0 1-1,0-1 1,-1 1-1,1-1 0,0 1 1,-1-1-1,1 1 1,-1 0-1,0-1 0,1 1 1,-1 0-1,0-1 1,0 1-1,0 0 0,0-1 1,0 1-1,-1 0 0,1-1 1,0 1-1,-1-1 1,1 1-1,-1 0 0,0-1 1,1 1-1,-1-1 1,0 1-1,0-1 0,-2 3 1,-3 3 30,-1 1 0,1-1 0,-1 0 1,-10 7-1,13-11-53,-165 128 456,167-130-451,1 1 1,-1-1-1,1 0 1,0 1-1,-1-1 1,1 1-1,0-1 0,0 1 1,0 0-1,0 0 1,0-1-1,0 1 1,0 0-1,1 0 0,-1 0 1,1 0-1,-1 0 1,1 0-1,0 0 0,0 0 1,0 0-1,0 0 1,0 0-1,0 0 1,0 0-1,1 0 0,-1 0 1,1 0-1,-1-1 1,1 1-1,0 0 1,0 0-1,2 2 0,3 7 2,0-1-1,1 0 1,1-1-1,11 13 0,-11-13 34,81 92 64,-82-92-70,1 0 0,-2 0-1,1 0 1,-1 1 0,-1 0 0,0 0-1,0 0 1,-1 1 0,4 12 0,-7-18 39,0 0 0,-1 0 0,1 0 1,-1 0-1,0 0 0,0-1 0,0 1 1,-1 0-1,0 0 0,0 0 1,0 0-1,0-1 0,-1 1 0,0-1 1,0 1-1,0-1 0,-1 1 0,1-1 1,-1 0-1,0 0 0,0-1 0,0 1 1,-6 5-1,-2-1 96,1 0 0,-1 0 0,0-1 0,0-1 0,-1 0 0,0 0 0,0-1 0,0-1 0,-25 6 0,21-7-209,0-1 1,0 0 0,0-1 0,-1-1 0,1 0-1,0-1 1,-23-5 0,11-4-4913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2:31.4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1 298 3904,'7'-11'2524,"-1"4"208,-5 7-2590,0 0 1,0 0-1,1 0 0,-1 0 1,0 0-1,0 1 1,0-1-1,0 0 1,1 0-1,-1 1 1,2 0-1,0 1-4,0-1 0,0 1 0,0 0 0,0 0 0,0 0 0,-1 0 0,1 0 0,-1 1 0,1-1 0,1 4 0,21 31 622,-20-29-595,9 15 220,52 76 1272,-53-80-1194,2 0-1,33 31 0,-44-47-255,0 1 1,0-1 0,0 0-1,1 0 1,-1 0-1,1-1 1,0 1-1,0-1 1,0 0 0,0-1-1,0 1 1,9 0-1,-10-2-121,-1-1-1,0 0 0,0-1 0,1 1 0,-1 0 0,0-1 1,0 0-1,0 1 0,0-1 0,-1 0 0,1-1 0,0 1 1,-1 0-1,3-4 0,6-4 8,10-8 111,0-1 1,-2-1-1,0-1 1,-1 0-1,15-25 1,-4-5-196,-3-1 0,-1-2 1,19-63-1,-36 93-13,-1 0 0,-1-1 0,2-26 0,-8 38-1000,0 12 955,0 1 1,0 0-1,0 0 1,0 0-1,0 0 1,0 0-1,0 0 1,0 0-1,0 0 1,0 0-1,0 0 1,0-1-1,0 1 1,0 0-1,0 0 1,0 0-1,0 0 1,0 0-1,0 0 1,0 0-1,0 0 1,0 0-1,0 0 1,0 0-1,0 0 1,0 0-1,-1 0 1,1 0-1,0 0 1,0-1-1,0 1 1,0 0-1,0 0 1,0 0-1,0 0 1,0 0-1,0 0 1,0 0-1,0 0 1,-1 0-1,1 0 1,0 0-1,0 0 1,0 0-1,0 0 1,0 0-1,0 0 1,0 1-1,0-1 1,0 0-1,0 0 1,0 0-1,-1 0 1,1 0-1,0 0 1,-11 17-3832,2 7 1742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2:31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1 4896,'3'3'485,"-1"-1"-1,0 1 1,0 0 0,0 0-1,0 1 1,0-1 0,-1 0-1,1 1 1,-1-1 0,0 1-1,1 5 1,1 1-17,-1 1 1,0 0 0,1 20-1,-6 29 1343,-22 120 0,13-126-967,-3 0 0,-32 79 1,46-130-824,-6 19 143,5-17-9,0 1 0,0 0 0,-4 8 0,5-14-157,1 1 1,0-1-1,0 0 0,0 0 0,0 0 0,0 0 1,0 0-1,0 1 0,0-1 0,0 0 1,0 0-1,0 0 0,1 0 0,-1 0 1,0 0-1,0 1 0,0-1 0,0 0 0,0 0 1,0 0-1,0 0 0,0 0 0,0 0 1,0 1-1,0-1 0,1 0 0,-1 0 0,0 0 1,0 0-1,0 0 0,0 0 0,0 0 1,0 0-1,1 0 0,-1 0 0,0 0 1,0 0-1,0 0 0,0 0 0,0 0 0,1 0 1,-1 0-1,0 0 0,0 0 0,0 0 1,0 0-1,0 0 0,1 0 0,-1 0 1,0 0-1,0 0 0,0 0 0,0 0 0,11-1-819,5-2-1894,7-1 753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2:32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4 259 4160,'0'-1'70,"0"1"0,0-1 0,0 1 1,0-1-1,0 1 0,0-1 0,0 1 0,0 0 0,1-1 1,-1 1-1,0-1 0,0 1 0,0-1 0,1 1 0,-1 0 1,0-1-1,1 1 0,-1 0 0,0-1 0,1 1 0,-1 0 1,0-1-1,1 1 0,9 5 2813,-3-1-997,-2-1-1546,-1-1 1,1 0-1,0-1 1,0 1-1,0-1 1,-1 0-1,1-1 1,0 1-1,0-1 0,0 0 1,0 0-1,0 0 1,0-1-1,0 1 1,0-1-1,8-3 0,0 0-86,-1 0-1,0-1 0,1-1 0,-2 0 0,12-8 0,-18 12-185,-1-1 0,1 0-1,-1-1 1,0 1-1,0-1 1,0 0-1,-1 0 1,1 0-1,-1 0 1,0-1 0,0 1-1,0-1 1,-1 0-1,4-10 1,-4 8-49,0 0 0,0 0-1,-1 0 1,0-1 0,0 1 0,0 0 0,-1-1 0,-1 1 0,-1-14 0,1 17-36,0 1 1,0-1 0,0 1-1,-1-1 1,1 1 0,-1 0-1,0-1 1,0 1 0,0 0-1,0 0 1,0 0 0,-1 1-1,0-1 1,1 1 0,-1-1-1,0 1 1,0 0 0,0 0-1,0 0 1,-1 0 0,1 1-1,-5-2 1,4 1 1,0 1-1,-1 0 1,1 0 0,0 0-1,-1 1 1,1-1 0,-1 1-1,1 0 1,0 0-1,-1 1 1,1-1 0,-1 1-1,1 0 1,-7 2 0,5 0 19,0 0 1,1 0 0,-1 0 0,1 1 0,-1-1-1,1 1 1,0 1 0,1-1 0,-6 7 0,1-1 77,2 1-1,-1 0 1,1 0 0,1 0-1,0 1 1,0 0 0,2 1-1,-1-1 1,-3 19 0,4-10 195,1-1 1,0 1-1,2 0 1,0 0 0,3 25-1,-1-38-118,0-1-1,1 0 1,0 1-1,0-1 1,0 0 0,1 0-1,0-1 1,5 8-1,-6-10-60,1 0 0,0 0 0,1-1 0,-1 1 0,1-1 0,-1 1 0,1-1 0,0 0 0,0-1 0,1 1 0,-1-1 0,0 1 0,7 1 0,-2-1-32,1-1 1,0 0 0,0 0-1,0-1 1,0 0-1,15-1 1,-1-2-679,39-7 0,-42 5-3443,0-2 0,32-12 0,-22 6 1197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2:32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52 4480,'18'-26'1445,"-17"23"-1255,1 1 0,0-1 0,0 1 0,0 0 0,0 0 0,3-3 0,2-1 3677,-9 7-2383,-8 9-152,-16 17-492,6 1-296,0 1 0,3 0 0,-23 50 0,36-71-464,1 0-1,0 0 1,1 1-1,0-1 0,0 1 1,1-1-1,0 1 1,1 0-1,-1-1 1,2 1-1,1 13 1,3 3 464,1-1 0,14 38 1,-1-5 623,-16-50-945,-2 0-1,1-1 1,-1 1 0,0 0 0,1 13 0,-2-18-199,-1 0 1,1 0 0,0 0 0,-1 0-1,1 0 1,-1 0 0,0 0-1,0 0 1,0 0 0,1 0 0,-2 0-1,1-1 1,0 1 0,0 0 0,-1-1-1,1 1 1,0-1 0,-1 1 0,0-1-1,1 0 1,-1 0 0,0 0 0,-3 2-1,-8 2 20,-1 0 0,1-1 0,-25 3 0,10 1-76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4:14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12 268 5632,'-10'-1'2849,"10"1"-2803,0 0-1,0 0 0,0 0 0,0 0 0,0 0 0,-1 0 1,1 0-1,0 0 0,0-1 0,0 1 0,0 0 1,0 0-1,0 0 0,0 0 0,0 0 0,0 0 1,0 0-1,0 0 0,0 0 0,0 0 0,0 0 0,0 0 1,0-1-1,0 1 0,0 0 0,0 0 0,0 0 1,0 0-1,0 0 0,0 0 0,0 0 0,0 0 1,0 0-1,0 0 0,0 0 0,0 0 0,0 0 0,0-1 1,0 1-1,0 0 0,0 0 0,1 0 0,-1 0 1,0 0-1,0 0 0,0 0 0,0 0 0,0 0 1,0 0-1,0 0 0,0 0 0,0 0 0,0 0 0,19-10 3291,-4 3-2500,123-67 3864,-102 56-3923,-22 11-510,1 1 1,-1 0-1,1 1 1,25-5-1,-29 8-146,0 1 0,-1 0 0,1 1 0,0 0-1,-1 1 1,1 0 0,19 5 0,28 10 460,-21-5 78,49 8 0,-60-15-465,0-1 1,0-2 0,0-1-1,43-4 1,-57 2-208,0 0 0,-1-1 0,1 0 0,-1-1 0,1 0 0,-1-1 0,0 0 0,-1 0 1,1-1-1,-1-1 0,0 0 0,11-10 0,-17 12-473,0 1 1,0 0-1,-1-1 0,1 1 0,-1-1 1,3-7-1,-3 6-961,-1 1 1,0-1-1,0 0 1,-1 0-1,2-10 0,1-4-2067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2:35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42 3552,'0'-3'370,"0"1"0,0-1 0,0 1-1,1 0 1,-1-1 0,0 1 0,1 0 0,0-1 0,-1 1 0,1 0-1,0 0 1,0-1 0,0 1 0,0 0 0,1 0 0,1-2 0,-7 23 3353,0 31-3044,4-46-431,-23 167 1803,5-48-1110,-2 138 262,-6 45-54,26-281-1486,0-22-612,1-20-4746,-1-4 1674,0 0 1333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2:36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375 26 6464,'-2'-8'909,"-1"-9"2486,2 22-3178,0 0 1,0 0-1,0 0 1,-1 0 0,-4 9-1,3-6-66,-4 8 147,-1 0 0,0 0 0,-1-1 0,-1 0 0,0 0 0,-1-1 0,-21 22 0,-8-2 613,-1-2 1,-59 35-1,47-33-3,33-18-359,15-7-26,5-9-496,0 0 0,0 0-1,0 1 1,0-1 0,0 0 0,0 0 0,1 1 0,-1-1-1,0 0 1,0 0 0,0 0 0,1 1 0,-1-1 0,0 0-1,0 0 1,0 0 0,1 0 0,-1 1 0,0-1 0,0 0-1,1 0 1,-1 0 0,0 0 0,0 0 0,1 0 0,-1 0-1,0 0 1,0 0 0,1 0 0,-1 0 0,0 0 0,1 0-1,50 4 681,69-4 0,-51-1-723,-13 1-150,90 2-1700,-114 0-1750,32 8 0,-14 1 171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2:38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37 404 4320,'0'-3'486,"0"3"-457,0 0-1,0 0 1,0 0 0,0 0-1,0 0 1,0 0 0,0 0-1,0 0 1,0 0 0,0 0 0,0 0-1,0 0 1,1 0 0,-1 0-1,0 0 1,0 0 0,0 0 0,0 0-1,0 0 1,0 0 0,0 0-1,0 0 1,0 0 0,0 0 0,0 0-1,0 0 1,0 0 0,0 0-1,0 0 1,0 0 0,0 0-1,0-1 1,0 1 0,0 0 0,0 0-1,1 0 1,-1 0 0,0 0-1,0 0 1,0 0 0,0 0 0,0 0-1,0 0 1,0 0 0,0 0-1,0 0 1,0 0 0,0 0-1,0-1 1,0 1 0,0 0 0,0 0-1,-1 0 1,1 0 0,0 0-1,4 2 1212,-4 10 157,-9 102 1216,1-1-1503,1 118 474,7-162-752,-1-61-155,-3-15 310,-2-14-315,4 13-595,1 0-1,0 0 1,0 0 0,1-11 0,0-2 29,0 12-74,-1-160 406,5-58-534,-4 12 976,5 173-838,-4 69-62,1 1-1,8 38 1,20 55 251,-2-3-33,-10-24 87,-4-13 181,32 101-1,-44-174-325,1 1 0,1-1 0,-1 0 0,1 0 0,1-1-1,0 1 1,0-1 0,9 11 0,-13-17-105,0 0-1,0 0 1,1 0 0,-1-1-1,0 1 1,1 0 0,-1 0-1,1-1 1,-1 1-1,1-1 1,-1 1 0,1-1-1,-1 0 1,1 1 0,0-1-1,-1 0 1,1 0 0,-1 0-1,1 0 1,0-1 0,-1 1-1,1 0 1,-1-1 0,1 1-1,-1-1 1,1 1 0,-1-1-1,1 0 1,-1 1-1,0-1 1,1 0 0,-1 0-1,0 0 1,0 0 0,2-2-1,2-2 18,0 0 0,0 0 0,-1-1 0,0 0 0,0 1 0,5-12 0,5-17 129,-1-2 1,16-71-1,-9 27-85,48-137-54,47-220-298,-112 417 135,-6 26-733,-8 33-2811,6-15 1486,1 0-1,1 0 1,1 0-1,1 1 1,3 29-1,7-10-422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2:38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2 4736,'-11'3'1530,"11"-3"-1514,0 0-1,0 0 0,-1 0 1,1 0-1,0 0 0,0 0 1,0 0-1,0 0 0,-1 1 1,1-1-1,0 0 0,0 0 1,0 0-1,0 0 0,0 0 1,0 1-1,-1-1 0,1 0 0,0 0 1,0 0-1,0 1 0,0-1 1,0 0-1,0 0 0,0 0 1,0 1-1,0-1 0,0 0 1,0 0-1,0 0 0,0 1 1,0-1-1,0 0 0,0 0 1,0 0-1,0 1 0,0-1 0,0 0 1,-6 54 1649,2-19-295,1 0 0,2 59 1,1-88-1271,9 66 1099,-7-64-870,0 0-1,0-1 1,0 1 0,1-1-1,0 1 1,7 11 0,-9-18-262,0 1 1,-1-1 0,1 0 0,0 0 0,0 0 0,0 0 0,0 0 0,0 0-1,0 0 1,0-1 0,0 1 0,0 0 0,0 0 0,1-1 0,-1 1 0,0-1 0,0 1-1,1-1 1,-1 1 0,0-1 0,1 0 0,-1 0 0,0 0 0,1 0 0,-1 0-1,0 0 1,3 0 0,-2-1 13,1 0-1,-1 0 1,0 0 0,0 0-1,0 0 1,0 0-1,0-1 1,-1 1-1,1-1 1,0 1-1,-1-1 1,1 0 0,-1 1-1,3-5 1,7-13 169,0-2 0,-2 1 0,0-1 0,-2-1 0,0 1 0,-2-1 0,5-27 0,-9 37-180,0 0 0,0-1 1,-1 1-1,-2-16 0,1 22-77,1 0-1,-1 0 0,-1 1 0,1-1 1,-1 0-1,0 1 0,-1-1 1,1 1-1,-1 0 0,-6-9 0,7 12-6,0 0 0,0 0-1,0 0 1,-1 0 0,1 1-1,-1-1 1,1 1 0,-1-1-1,1 1 1,-1 0 0,0 0-1,0 0 1,1 1 0,-1-1-1,0 1 1,0-1 0,0 1-1,0 0 1,0 0 0,-5 1-1,2 0-357,0 0 1,0 0-1,0 1 0,0-1 0,0 1 0,1 1 0,-1-1 0,-7 6 0,-6 7-1435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2:43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10 230 3328,'-2'-14'1061,"2"13"-934,0 0-1,0 0 1,0 1-1,1-1 1,-1 0-1,1 0 1,-1 0-1,0 1 1,1-1-1,-1 0 1,1 1-1,-1-1 1,1 0-1,0 1 1,-1-1-1,1 1 1,0-1-1,-1 1 1,1-1-1,1 0 325,0 0 94,2-1 2245,-5 5-1245,-2 11-563,1 4-572,2 36 0,0 9-62,-1-37-204,-7 186 954,9-186-722,-1 1 0,-1-1 0,-6 37 0,5-54 230,2-15 287,1-10-509,0-26-80,2 0 0,9-43 0,25-79-267,-18 67 24,-11 53-283,20-67-1,-28 111 216,0-1-1,0 1 1,0 0-1,0-1 1,0 1-1,0 0 1,0 0-1,0-1 1,0 1-1,0 0 1,1-1-1,-1 1 1,0 0-1,0-1 1,0 1-1,0 0 1,0 0-1,1-1 1,-1 1-1,0 0 1,0 0-1,1 0 1,-1-1-1,0 1 1,0 0-1,1 0 1,-1 0-1,0-1 1,0 1-1,1 0 1,-1 0-1,0 0 1,1 0-1,-1 0 1,0 0-1,1 0 1,-1 0-1,1 1-6,0-1-1,-1 1 1,1 0-1,-1 0 0,1-1 1,-1 1-1,1 0 1,-1 0-1,0 0 0,1 0 1,-1 0-1,0 1 0,5 23-84,-2 0-1,0 42 0,-1-30 106,0 24 58,0-8 15,1-1-1,13 59 0,-15-100 87,5 17 36,-5-28-187,-1 0-1,0 0 0,0 1 0,0-1 0,0 0 1,0 0-1,0 1 0,0-1 0,1 0 0,-1 0 1,0 0-1,0 1 0,0-1 0,1 0 1,-1 0-1,0 0 0,0 0 0,1 0 0,-1 1 1,0-1-1,0 0 0,0 0 0,1 0 0,-1 0 1,0 0-1,1 0 0,-1 0 0,0 0 1,1 0-1,-1 0 44,1-1 0,0 1-1,0 0 1,-1-1 0,1 1 0,-1-1 0,1 1 0,0-1 0,-1 0-1,1 1 1,-1-1 0,1 0 0,-1 1 0,1-2 0,27-51 366,33-89 0,-56 130-411,38-102 23,26-60-75,-60 153-48,-4 8-38,0 1-1,1-1 1,1 1-1,10-15 1,-16 27 112,-1-1-1,0 1 1,1-1-1,-1 0 1,1 1 0,-1-1-1,1 1 1,-1 0-1,1-1 1,-1 1 0,1-1-1,0 1 1,-1 0-1,1-1 1,0 1-1,-1 0 1,1 0 0,0 0-1,-1-1 1,1 1-1,0 0 1,-1 0 0,1 0-1,0 0 1,-1 0-1,1 0 1,0 0 0,-1 0-1,1 1 1,0-1-1,0 0 1,1 1-4,-1 0 1,0 0-1,1 0 0,-1 0 1,0 0-1,0 0 1,0 1-1,0-1 0,0 0 1,0 1-1,-1-1 1,1 0-1,0 1 0,0 1 1,11 36 10,-1 1 1,-2 0-1,5 59 1,4 15 37,2 32 279,-10-61 36,-7-63 105,1 33-1,-4-52-416,0-2-78,0 0 0,0 0-1,0 0 1,0 0 0,0 0-1,0 0 1,-1 0 0,1 0-1,0-1 1,0 1-1,-1 0 1,1 0 0,0 0-1,-1 0 1,1 0 0,-2 1-1,2-2-439,-1-1 0,0 1-1,0-1 1,0 1-1,1-1 1,-1 1-1,0-1 1,0 1-1,1-1 1,-1 1 0,0-2-1,-4-4-2629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2:46.8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244 736 3232,'-2'-2'445,"0"1"0,0-1 0,0 1 0,0-1 0,0 1 1,0 0-1,-1 0 0,1 0 0,0 0 0,-1 0 0,1 0 0,-1 1 0,1-1 0,-4 1 1,0 0-145,1 0 1,0 0 0,-1 0-1,1 1 1,0 0 0,-9 3-1,4-1-198,0 1 0,1 0 0,-1 1 0,1 0 0,0 0 0,-13 11 0,14-9-35,1 0 0,-1 1 0,2 0 1,-1 0-1,1 1 0,0-1 0,1 2 0,0-1 0,-5 13 0,7-16 46,1 0-1,0 0 1,0 1-1,1 0 0,0-1 1,0 1-1,0 0 1,1-1-1,0 1 0,0 0 1,1-1-1,0 1 1,0 0-1,0-1 0,4 11 1,-4-16-84,-1-1-1,0 1 1,0 0 0,1-1 0,-1 1 0,0 0 0,1-1-1,-1 1 1,0 0 0,1-1 0,-1 1 0,1-1-1,-1 1 1,1-1 0,0 1 0,-1-1 0,1 1 0,-1-1-1,1 0 1,0 1 0,-1-1 0,1 0 0,0 1-1,0-1 1,-1 0 0,1 0 0,0 0 0,0 0-1,-1 0 1,1 0 0,0 0 0,-1 0 0,1 0 0,0 0-1,0 0 1,-1 0 0,1 0 0,0-1 0,0 1-1,-1 0 1,1-1 0,0 1 0,-1 0 0,1-1-1,-1 1 1,1-1 0,0 1 0,0-1 0,4-3 120,-1-1 1,1 1-1,-1-1 1,7-9-1,58-91 237,-25 36-395,-20 37-1187,-24 32 1172,1 0 0,-1 1 0,1-1 0,-1 0 0,0 0-1,0 0 1,1 1 0,-1-1 0,0 0 0,1 1 0,-1-1 0,0 0 0,0 0 0,0 1-1,1-1 1,-1 0 0,0 1 0,0-1 0,0 1 0,0-1 0,0 0 0,1 1 0,-1 0 0,1 7 10,0 0 1,0 0-1,-1 14 1,1 15 131,2-22 44,0 1-1,0-1 1,12 29 0,-12-37-94,1 1 0,0-1 1,0 0-1,0 0 0,1-1 1,0 1-1,0-1 0,0 0 0,9 7 1,-11-11-22,0 0 1,0 0-1,0-1 0,0 1 1,0-1-1,1 0 1,-1 0-1,0 0 1,1-1-1,-1 1 0,0-1 1,1 0-1,-1 0 1,0 0-1,1 0 0,-1 0 1,1-1-1,-1 0 1,0 1-1,6-3 0,5-3 40,0 1-1,-1-2 0,17-9 0,18-17-10,0-2 0,51-49-1,-93 79-71,25-27 138,-29 30-152,0-1 1,-1 1 0,1-1-1,0 1 1,-1-1 0,1 0-1,-1 1 1,0-1 0,0 0-1,0 0 1,1-6-1,-2 9 3,0 0 0,0-1 0,0 1 0,-1 0 0,1-1 0,0 1 0,0 0 0,0-1 0,0 1 0,0 0 0,0 0 0,-1-1-1,1 1 1,0 0 0,0-1 0,0 1 0,-1 0 0,1 0 0,0-1 0,0 1 0,-1 0 0,1 0 0,0 0 0,0 0 0,-1-1-1,1 1 1,0 0 0,-1 0 0,1 0 0,0 0 0,-1 0 0,1 0 0,0 0 0,-1 0 0,1 0 0,0 0 0,-1 0 0,1 0 0,0 0-1,-1 0 1,1 0 0,0 0 0,-1 0 0,1 0 0,-1 1 0,-16 5-213,16-6 200,-7 5 1,0 0-1,0 0 1,1 0 0,0 1 0,0 0-1,0 1 1,1-1 0,0 1-1,0 0 1,-7 12 0,7-9 19,1-1 1,0 1 0,0 0-1,1 0 1,1 0-1,-1 1 1,2-1 0,-3 18-1,4-24 32,1-1-1,0 0 0,0 1 0,1-1 0,-1 0 0,1 1 0,0-1 0,0 0 0,0 0 0,0 0 0,3 6 0,-3-8-10,-1 0-1,1 0 1,0 0-1,-1 0 1,1-1-1,0 1 1,0 0-1,0 0 0,-1-1 1,1 1-1,0-1 1,0 1-1,0-1 1,0 1-1,0-1 0,0 0 1,0 1-1,0-1 1,0 0-1,0 0 1,1 1-1,-1-1 1,0 0-1,0 0 0,0-1 1,0 1-1,0 0 1,0 0-1,0 0 1,0-1-1,0 1 0,0 0 1,0-1-1,0 1 1,0-1-1,0 1 1,0-1-1,0 0 1,0 1-1,1-2 0,5-4 73,1-1-1,-1 1 1,0-1 0,0-1-1,10-14 1,25-46 88,-38 61-174,42-89-81,-38 75-286,-16 49 70,1 0 0,-4 44 0,3-22 239,-4 18 161,-21 112-92,24-139 112,-3-1 0,-22 54 0,30-85-58,0-1 1,0 0-1,-1 0 0,0 0 1,0 0-1,-1-1 1,0 0-1,0 0 0,-9 7 1,12-12-44,0 0 0,1 0 1,-1 0-1,0-1 0,0 0 0,0 1 0,-1-1 1,1 0-1,0 0 0,0-1 0,-1 1 1,1-1-1,-1 1 0,1-1 0,0 0 0,-1 0 1,1-1-1,0 1 0,-1-1 0,1 0 1,0 1-1,0-1 0,-1-1 0,1 1 0,0 0 1,0-1-1,0 0 0,-3-2 0,3 2-18,0 0-1,0 0 1,0 0-1,0-1 1,0 0-1,1 1 1,-1-1-1,1 0 1,0 0-1,-4-6 1,5 6-13,0 1 1,0 0 0,1 0 0,-1-1 0,1 1 0,0 0-1,-1 0 1,1-1 0,0 1 0,0 0 0,1-1 0,-1 1-1,0 0 1,1-1 0,-1 1 0,1 0 0,0 0 0,0 0-1,0-1 1,1-2 0,11-14-21,0 0 0,1 1 0,1 1 0,0 0 0,21-17 0,-3 2 24,214-196 125,-108 126 320,-72 54-389,-46 33-79,0 1 1,44-21-1,-40 28-276,-24 6 291,-1 1 0,1 0-1,0 0 1,0 0 0,-1 0 0,1 0-1,0 0 1,0 0 0,-1 0 0,1 0-1,0 0 1,-1 0 0,1 1 0,0-1-1,-1 0 1,1 0 0,0 1 0,-1-1 0,1 0-1,0 1 1,-1-1 0,1 1 0,-1-1-1,1 1 1,-1-1 0,1 1 0,-1-1-1,1 1 1,-1 0 0,1 0 0,1 6-19,-1-1 1,1 0-1,-2 1 1,1-1-1,-1 1 1,0-1-1,0 1 1,0-1-1,-3 13 1,-3 6 71,-11 29 0,11-36-21,-23 74 1338,45-127-947,-4 11-358,17-29 1,-20 38-59,5-7-42,1 1 0,20-22 0,-32 40 6,-1 1 0,1-1 0,1 1 0,-1-1 0,0 1-1,0 0 1,5-2 0,-7 3 17,0 1 0,0 0 0,0-1 0,0 1 0,0 0 0,0 0-1,0-1 1,0 1 0,0 0 0,0 0 0,0 0 0,0 0 0,0 0 0,0 0 0,0 1 0,0-1 0,0 0-1,0 0 1,0 1 0,0-1 0,0 0 0,0 1 0,0-1 0,0 1 0,0 0 0,0-1 0,-1 1-1,1 0 1,0-1 0,-1 1 0,1 0 0,0 1 0,3 4-30,-2-1-1,1 1 1,-1 1 0,1-1 0,-2 0-1,1 1 1,-1-1 0,1 12 0,2 11 45,1-2-5,-4-16 75,1 1 0,0-1 0,0-1 0,2 1-1,4 13 1,-7-23-56,-1 0 0,1 0 0,-1 0-1,1 0 1,-1 0 0,1-1 0,0 1 0,0 0-1,-1 0 1,1 0 0,0-1 0,0 1 0,0 0-1,0-1 1,0 1 0,0-1 0,0 1 0,0-1-1,0 1 1,0-1 0,0 0 0,0 1 0,0-1-1,0 0 1,1 0 0,-1 0 0,0 0-1,0 0 1,0 0 0,0 0 0,0 0 0,2-1-1,2-1 22,0 0-1,0-1 1,0 1-1,-1-1 1,8-5-1,-9 6-8,18-14 69,0-2 0,-1 0 0,-1-1 0,-1 0 0,-1-2 0,27-40 0,-41 56-82,-1 1 1,1-1-1,-1 0 0,0 0 0,2-10 1,-3 15-23,-1-1 0,0 0 0,0 0 1,0 0-1,1 0 0,-1 0 0,0 0 1,0 1-1,0-1 0,0 0 0,0 0 1,-1 0-1,1 0 0,0 0 0,0 0 1,-1 0-1,1 1 0,0-1 0,-1 0 1,1 0-1,-1 0 0,1 1 0,-1-1 1,1 0-1,-1 1 0,1-1 0,-1 0 1,0 1-1,0-1 0,1 1 0,-1-1 1,0 1-1,0-1 0,1 1 0,-1 0 1,0-1-1,0 1 0,0 0 0,0-1 1,0 1-1,0 0 0,0 0 0,-3 0-32,0 0 0,0 0-1,0 0 1,1 1 0,-1 0 0,0 0-1,0 0 1,1 0 0,-1 0 0,1 1-1,-1-1 1,1 1 0,-1 0-1,1 0 1,0 0 0,0 1 0,0-1-1,0 1 1,1-1 0,-4 6 0,0-1 3,0 1 1,0 0 0,1 0 0,1 0 0,-1 1 0,1 0 0,-3 10 0,4-11 55,1 1 0,0 0 0,0 0 0,1 0 0,0 0 0,0 0 0,1 0 0,2 15 0,-2-19 10,1-1-1,0 0 1,0 0-1,1 0 1,-1 0 0,1 0-1,0 0 1,0 0 0,0-1-1,1 1 1,-1-1 0,1 1-1,0-1 1,0 0 0,0 0-1,0 0 1,1-1 0,-1 1-1,1-1 1,4 3 0,-2-3 9,0 1 0,1-1 0,-1 0 0,1-1 0,-1 1 0,1-1 1,0-1-1,0 1 0,-1-1 0,1-1 0,0 1 0,0-1 0,-1 0 1,1 0-1,7-3 0,3-2 27,-1 1 1,0-2-1,-1 0 1,25-16-1,-11 2 2,0-1 0,-2-1 0,-1-2 0,29-34 0,-33 33-49,-1-1-1,-1-1 1,-2-1-1,0-1 1,-3-1-1,16-38 1,81-277 171,-83 226-362,-28 114 162,3-11-81,0 1 0,-1-1 0,1-32 0,-4 48 72,0 0 1,0 0 0,0 0 0,0 0-1,-1 0 1,1 0 0,0 0 0,0 0 0,-1 0-1,1 0 1,0 0 0,-1 0 0,1 1-1,-1-2 1,1 2 8,-1-1 1,1 1-1,0 0 0,-1 0 1,1 0-1,0-1 0,0 1 0,-1 0 1,1 0-1,0 0 0,-1 0 0,1 0 1,0 0-1,-1 0 0,1-1 1,0 1-1,-1 0 0,1 0 0,0 0 1,-1 1-1,1-1 0,-1 0 1,1 0-1,0 0 0,-1 0 0,1 0 1,-3 2-22,1-1 1,0 1-1,0-1 1,0 1 0,0 0-1,0-1 1,0 1-1,0 0 1,0 0-1,-1 3 1,-6 9-53,1 1 0,1-1 0,0 1 0,-9 30 0,-12 71-91,23-91 151,-55 303 213,51-253 91,3 1 1,6 107 0,0-171-184,0-10-52,0 1 0,0-1 0,0 1 0,0 0 0,1-1 0,-1 1 0,1-1 0,0 1 0,-1-1 0,1 1 0,0-1 0,1 0 0,0 3 0,-1-5-29,-1 1 0,0-1-1,1 0 1,-1 1 0,0-1-1,1 0 1,-1 1-1,0-1 1,1 0 0,-1 0-1,0 0 1,1 1 0,-1-1-1,1 0 1,-1 0 0,1 0-1,-1 0 1,0 0 0,1 0-1,-1 0 1,1 0 0,-1 0-1,1 0 1,-1 0 0,0 0-1,1 0 1,-1 0-1,1 0 1,-1 0 0,1-1-1,-1 1 1,0 0 0,1 0-1,-1 0 1,0-1 0,1 1-1,-1 0 1,0-1 0,1 1-1,-1 0 1,0-1 0,1 1-1,-1 0 1,0-1 0,1 0-1,17-23 329,40-66-183,-45 73-169,1 0-1,1 0 0,18-15 1,-17 17-104,-9 8 40,0 0 0,1 1 0,-1 0-1,15-8 1,-22 14 70,0 0 0,0 0 0,1 0 0,-1 0 1,0-1-1,0 1 0,0 0 0,1 0 0,-1 0 0,0 0 0,0 0 0,0 0 0,1 0 0,-1 0 0,0 0 0,0 0 0,0 0 0,1 0 0,-1 0 0,0 0 0,0 0 0,1 0 0,-1 0 0,0 0 1,0 0-1,0 0 0,1 0 0,-1 0 0,0 0 0,0 1 0,0-1 0,0 0 0,1 0 0,-1 0 0,0 0 0,0 0 0,0 1 0,0-1 0,0 0 0,1 0 0,-1 0 0,0 0 0,0 1 1,0-1-1,0 0 0,0 0 0,0 0 0,0 1 0,0-1 0,0 0 0,0 0 0,0 1 0,0-1 0,0 0 0,0 0 0,0 0 0,0 1 0,0-1 0,0 0 0,-3 15-188,-3 0 160,1 1-1,1 0 1,0 1 0,-2 22 0,6-32 70,-1-1 0,1 0 0,1 1-1,-1-1 1,2 8 0,-1-12-28,-1-1 0,0 0 0,1 0 0,-1 0 1,1 1-1,-1-1 0,1 0 0,-1 0 0,1 0 0,0 0 0,-1 0 0,1 0 0,0 0 0,0 0 0,0-1 0,0 1 0,0 0 1,0 0-1,0-1 0,0 1 0,0 0 0,0-1 0,0 1 0,1-1 0,-1 0 0,0 1 0,0-1 0,0 0 0,1 0 1,-1 0-1,0 0 0,0 0 0,1 0 0,1 0 0,16-4 82,0-1 1,0 0-1,-1-2 1,0 0-1,18-10 0,9-3-148,9-4-23,33-12 117,-56 24 62,35-16-1,-67 29-211,-4 2 4,0 1 1,0 0-1,0-1 1,-4 6-1,3-1 105,1 0 0,0 0 0,1 0 0,0 1 0,0 0 0,1-1 0,0 1 0,1 0 0,0 1 0,0-1 0,1 0 0,0 1 1,0 10-1,2-12 58,-1 0 1,1 0 0,0 0 0,1 0 0,-1 0-1,2-1 1,-1 1 0,1 0 0,0-1 0,1 0 0,0 0-1,0 0 1,0 0 0,1-1 0,8 10 0,-11-14-166,0 0 0,0 0 0,1 0 0,-1 0 1,0-1-1,1 1 0,-1-1 0,1 1 0,-1-1 1,1 0-1,-1 0 0,1 0 0,5 0 0,-7-1-263,0 0-1,1 0 0,-1 0 1,0 0-1,0 0 0,0-1 1,1 1-1,-1-1 0,0 1 1,0 0-1,0-1 0,0 0 1,0 1-1,0-1 0,0 0 1,0 0-1,0 1 0,0-1 1,0 0-1,-1 0 0,1 0 0,0 0 1,-1 0-1,1 0 0,0 0 1,-1 0-1,1 0 0,-1 0 1,0-1-1,1 1 0,-1-2 1,5-13-2890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2:47.1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729 153 7040,'-32'-16'3200,"15"16"-2752,8 0 1664,4 0-576,10 0-1216,4 0-192,8 0-1344,1 0 640</inkml:trace>
  <inkml:trace contextRef="#ctx0" brushRef="#br0" timeOffset="1">1 97 8064,'8'-17'3648,"42"-3"-3168,-23 12 1216,4 4-1024,24-7 224,-2-1-544,29-1-288,2 6-64,11 2 0,-8 10 0,-11 2-1408,-13 10 768,-10-6-6656,-13 6 4032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2:51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1230 2976,'-22'4'971,"15"-1"-603,5 0-44,0 0 0,0 1-1,0-1 1,0 0 0,0 1 0,-1 5 0,3-8-227,0-1-1,0 1 1,-1-1-1,1 1 1,0-1-1,0 0 1,0 1 0,0-1-1,0 1 1,0-1-1,0 1 1,0-1-1,0 1 1,0-1-1,0 0 1,1 1-1,-1-1 1,0 1-1,0-1 1,0 1-1,0-1 1,1 0-1,-1 1 1,0-1-1,0 0 1,1 1-1,0 0 1,0-1 27,0 0 1,0 0 0,0 0 0,0 0-1,0 0 1,1 0 0,-1 0 0,0 0 0,0 0-1,0 0 1,0 0 0,0-1 0,1 1-1,-1-1 1,0 1 0,0-1 0,1 0-1,7-3 386,0-1 0,0 0 0,-1-1 0,0 0-1,0 0 1,11-11 0,38-48 533,-30 32-524,172-187 2019,-191 211-2329,0 0 0,7-11 0,-13 17-149,0-1 1,0 0-1,0 0 0,-1 1 0,1-1 0,-1-1 0,0 1 0,2-8 0,-3 9-14,0-1-1,1 0 0,0 1 1,0-1-1,0 1 0,0 0 1,0-1-1,1 1 0,1-3 1,-1-2-40,-2 7-11,0 1 1,0 0 0,0-1 0,0 1-1,0 0 1,0 0 0,0-1 0,0 1-1,0 0 1,0-1 0,0 1 0,0 0 0,0 0-1,1-1 1,-1 1 0,0 0 0,0 0-1,0-1 1,0 1 0,1 0 0,-1 0 0,0 0-1,0-1 1,0 1 0,1 0 0,-1 0-1,0 0 1,0-1 0,1 1 0,-1 0-1,0 0 1,0 0 0,1 0 0,-1 0 0,0 0-1,0 0 1,1 0 0,-1 0 0,0 0-1,1 0 1,-1 0 0,1 0 0,7-2-46,0 2 0,16-1 0,-23 1 45,1 0 0,-1 0-1,0 0 1,1 0 0,-1 1 0,1-1-1,-1 0 1,0 1 0,1-1-1,-1 1 1,0-1 0,1 1-1,-1 0 1,0-1 0,0 1-1,0 0 1,0 0 0,0 0 0,0 0-1,0 0 1,0 0 0,0 0-1,0 0 1,0 1 0,-1-1-1,1 0 1,0 0 0,-1 1-1,1-1 1,-1 0 0,0 1 0,1-1-1,-1 1 1,0-1 0,0 0-1,0 1 1,0-1 0,0 2-1,0 5-3,-1-1 0,1 0 0,-2 0-1,1 0 1,-1 0 0,-3 9-1,-11 24 57,9-24-24,0 1 0,1 0 0,1 0 0,1 0 0,0 1 0,-2 34 0,6-49 36,0 0 0,0 1 0,1-1-1,-1 0 1,1 0 0,-1 0-1,1-1 1,0 1 0,1 0-1,1 5 1,-2-7-37,0 0 1,0 0-1,0 0 0,0 0 1,0 0-1,0 0 0,0 0 1,0 0-1,0 0 0,0-1 0,0 1 1,1 0-1,-1-1 0,0 1 1,0-1-1,1 1 0,-1-1 1,1 0-1,-1 0 0,0 1 1,1-1-1,-1 0 0,0 0 0,1 0 1,-1-1-1,3 1 0,13-4 134,0 0 0,0-2 0,0 0 0,19-10 0,63-37 8,-51 26-188,-9 6 36,0-2-1,63-50 1,-98 69-32,14-11-85,-18 15 102,0 0-1,0 0 0,0 0 0,0 0 0,0 0 0,0 0 0,0 0 0,0 0 1,0 0-1,0 0 0,0 0 0,0 0 0,0 0 0,0 0 0,0 0 0,0 0 0,0 0 1,1 0-1,-1 0 0,0 0 0,0 0 0,0 1 0,0-1 0,0 0 0,0-1 1,0 1-1,0 0 0,-9 11-184,-70 80 34,66-74 177,1 1-1,0 0 0,-14 33 1,18-36 16,6-12-17,1 0 1,-1 0-1,0 0 0,1 0 1,0 0-1,0 1 0,0-1 1,0 0-1,0 1 0,0-1 1,1 0-1,0 1 0,0 3 1,0-7-13,0 1 0,0-1 1,0 0-1,0 1 0,0-1 1,0 1-1,0-1 0,0 0 1,0 1-1,1-1 0,-1 1 1,0-1-1,0 0 0,0 1 1,1-1-1,-1 0 0,0 1 1,0-1-1,1 0 0,-1 1 1,0-1-1,1 0 0,-1 0 1,0 0-1,1 1 0,-1-1 1,1 0-1,-1 0 0,0 0 1,1 0-1,0 1 0,0-2 10,-1 1 0,1 0 0,0 0 0,0-1 0,0 1-1,0 0 1,0-1 0,-1 1 0,1-1 0,0 1-1,0-1 1,-1 0 0,2 0 0,19-25 375,-21 26-390,97-157 283,-86 141-747,-7 14 161,-4 9 180,-2 3 120,0 0-1,1 0 1,0 0-1,1 0 1,1 0 0,-1 0-1,1 0 1,1 0-1,4 16 1,-5-25 6,-1 1 1,1-1-1,-1 0 0,1 1 0,0-1 1,0 0-1,0 1 0,-1-1 0,1 0 1,0 0-1,0 0 0,1 0 0,-1 0 1,0 0-1,0 0 0,0 0 1,1-1-1,-1 1 0,0 0 0,1-1 1,-1 1-1,1-1 0,-1 1 0,1-1 1,-1 0-1,1 0 0,-1 1 1,1-1-1,1 0 0,4-1 47,1 0 0,-1 0 0,0 0 0,14-5 0,130-46 238,81-30-270,-207 73-19,-24 9-23,1-1 1,-1 1 0,0-1 0,1 1-1,-1-1 1,0 0 0,1 0-1,-1 0 1,0 0 0,1-1 0,-2 2 15,0 0 0,0 0 0,0 0 0,0 0 1,0 0-1,0 0 0,0 0 0,0 0 0,0 0 0,0-1 1,0 1-1,0 0 0,0 0 0,0 0 0,0 0 1,0 0-1,0 0 0,0 0 0,0 0 0,0 0 0,0 0 1,0 0-1,0 0 0,0 0 0,0 0 0,0-1 0,0 1 1,0 0-1,0 0 0,0 0 0,0 0 0,0 0 1,0 0-1,0 0 0,0 0 0,0 0 0,-1 0 0,1 0 1,0 0-1,0 0 0,0 0 0,0 0 0,0 0 1,0 0-1,0 0 0,0 0 0,0 0 0,0 0 0,0 0 1,0 0-1,0 0 0,0 0 0,-1 0 0,1 0 1,0 0-1,0 0 0,0 0 0,0 0 0,-12 3-13,-21 7-84,-50 24 1,72-29 79,0 1 0,0 1 0,1 0 1,-1 0-1,1 1 0,1 0 0,-17 19 0,24-25 28,1 0 0,0 0-1,-1 0 1,1 0 0,0 0 0,0 0-1,1 0 1,-1 0 0,0 0 0,1 1-1,-1-1 1,1 0 0,0 0 0,-1 5-1,2-6-1,-1 0 0,0 0-1,0 0 1,1 0 0,-1 0-1,0 0 1,1 0 0,-1 0 0,1 0-1,0 0 1,-1 0 0,1 0-1,0 0 1,-1-1 0,1 1-1,0 0 1,0 0 0,0-1 0,0 1-1,0 0 1,-1-1 0,1 1-1,0-1 1,0 1 0,1-1-1,-1 0 1,0 1 0,0-1 0,0 0-1,0 0 1,0 0 0,1 0-1,6 1 30,0-1 0,0-1 0,-1 1 0,1-1 0,0-1 0,-1 0 0,1 0 0,-1 0 0,14-7 0,-2 0 40,-1-1 1,24-17-1,-27 16-55,-2 0-1,0-1 0,0 0 0,-1-1 1,0 0-1,-1-1 0,-1 0 1,0-1-1,-1 0 0,-1 0 0,0-1 1,7-21-1,4-23 28,13-63 0,-19 70-82,0 1 13,-3 19 72,-3 0 0,6-43 0,-11 53-210,-1 1 0,-2-32 0,1 53 131,0 0 0,0 0 0,0 0 1,-1 0-1,1 0 0,0 0 0,-1 0 1,1 0-1,0 0 0,-1 0 0,1 0 1,-1 1-1,1-1 0,-2-2 0,-4 4-232,-3 8 116,5 0 105,-1 1 0,2-1-1,-1 1 1,1 0-1,-2 10 1,2-6 26,-94 439-103,93-423 149,-1 37 0,5-56-17,0 0 0,1 1 1,1-1-1,-1 0 0,2 0 0,4 15 1,-6-24 11,-1 0 0,1 0 0,0 0 0,0 0 1,0-1-1,0 1 0,0 0 0,0 0 0,0-1 1,1 1-1,-1-1 0,0 1 0,1-1 0,-1 0 1,1 1-1,0-1 0,-1 0 0,1 0 0,3 1 1,-3-2 2,0 0 0,0 1 0,0-2 0,0 1 0,0 0 0,0 0 0,1 0 0,-1-1 0,0 1 0,0-1 0,0 0 0,0 0 0,0 0 0,-1 1 0,1-2 0,0 1 0,0 0 0,2-3 0,78-66 415,-44 35-399,34-30-302,-71 63 213,1 1 0,-1-1 0,1 1 0,0-1 0,0 1 0,0 0 0,0 0 0,0 0 0,4-1 0,-6 2 34,0 0-1,0 0 1,0 0 0,0 0-1,1 0 1,-1 0 0,0 0-1,0 0 1,0 0 0,1 0-1,-1 0 1,0 0 0,0 0 0,0 0-1,1 0 1,-1 0 0,0 1-1,0-1 1,0 0 0,0 0-1,0 0 1,1 0 0,-1 0-1,0 0 1,0 1 0,0-1 0,0 0-1,0 0 1,0 0 0,1 0-1,-1 1 1,0-1 0,0 0-1,-1 13-198,-16 28 40,12-30 215,-8 24 0,10-25 39,0-2-50,1 1-1,-1-1 0,2 0 0,-2 15 0,3-22-25,0 0 1,0 0-1,0 0 1,0 0-1,0 0 0,0 0 1,1 0-1,-1 0 0,0 0 1,0 0-1,1 0 1,-1 0-1,1 0 0,-1 0 1,1-1-1,-1 1 0,1 0 1,0 0-1,1 1 1,-1-2 11,0 1 0,0-1 0,1 1 0,-1-1 0,0 0 0,0 0 0,1 1 0,-1-1 0,0 0 1,1 0-1,-1 0 0,0 0 0,1-1 0,-1 1 0,0 0 0,1-1 0,-1 1 0,0 0 1,2-2-1,91-39 319,-41 16-298,-8 5 19,80-37-292,-96 42 192,-1-2-1,32-23 1,-53 34-31,-7 5 67,0 1 0,0 0 1,0 0-1,0 0 0,0 0 1,0-1-1,0 1 0,0 0 1,0 0-1,0 0 0,0 0 1,0 0-1,0-1 0,0 1 1,0 0-1,0 0 1,0 0-1,0 0 0,0 0 1,0-1-1,0 1 0,0 0 1,-1 0-1,1 0 0,0 0 1,0 0-1,0 0 0,0 0 1,0-1-1,0 1 0,0 0 1,-1 0-1,1 0 0,0 0 1,0 0-1,0 0 1,0 0-1,0 0 0,-1 0 1,1 0-1,0 0 0,-1 0-13,0 0-1,0 0 1,0 0 0,0 0-1,0 1 1,0-1-1,0 0 1,0 1 0,0-1-1,0 1 1,0-1-1,0 1 1,0-1 0,0 1-1,-1 1 1,-16 13-156,10-8 66,-26 19-13,15-12 113,-24 22-1,38-31 24,0 0 0,0 1-1,1-1 1,-1 1 0,1 1 0,1-1 0,-1 0 0,-3 11 0,6-15-8,0 1 0,0-1 0,1 0 1,-1 0-1,1 0 0,0 0 0,-1 1 1,1-1-1,0 0 0,1 0 1,-1 0-1,0 1 0,0-1 0,1 0 1,0 0-1,-1 0 0,1 0 0,0 0 1,0 0-1,1 2 0,-1-2 5,0-1-1,1 0 1,-1 0-1,0 0 1,0 0-1,1 0 1,-1 0-1,1 0 1,-1 0 0,1-1-1,-1 1 1,1 0-1,0-1 1,-1 1-1,1-1 1,-1 0-1,1 0 1,0 1-1,0-1 1,-1 0-1,1 0 1,0-1-1,-1 1 1,1 0 0,0-1-1,2 0 1,2-1 43,0 0 0,1-1 0,-1 0 0,0 0 0,0-1 0,-1 0 0,1 0 0,-1 0 0,9-8 0,3-7-53,19-25-1,-27 33 41,-2 0-63,0 0 1,-1-1-1,0 1 0,-1-1 0,4-13 1,-7 13-135,-6 14-103,-11 16-64,10-8 296,-1 0 0,1 1 0,0-1 0,1 1 0,1 0 0,0 0 0,0 0-1,-2 19 1,5-27 42,0 0-1,0 0 0,0 0 0,0 0 1,1 0-1,-1 0 0,1 0 1,0 0-1,0 0 0,2 5 1,-2-7-8,-1-1 0,0 1 0,1 0 0,0 0 0,-1 0 0,1 0 1,-1 0-1,1-1 0,0 1 0,0 0 0,-1 0 0,1-1 0,0 1 0,0-1 1,0 1-1,0-1 0,0 1 0,0-1 0,0 1 0,0-1 0,0 0 1,0 1-1,0-1 0,0 0 0,0 0 0,0 0 0,0 0 0,0 0 1,0 0-1,0 0 0,0 0 0,0-1 0,0 1 0,0 0 0,0-1 0,1 1 1,11-7 47,-1 0 1,0 0-1,-1-2 0,17-13 1,-11 9-32,21-21 73,51-57 1,-57 54-111,51-80 1,8-46-29,-58 97 20,-2-1 0,-4-2 0,-2 0 0,18-89 0,-34 125-41,-6 25-35,-1 0 0,0 0 0,0-1 0,1-13 0,-5 21-280,0 5 222,-5 7 25,-113 293-202,113-285 314,-8 22-6,-90 292 94,91-259 81,13-65-99,0 0 0,1 0 0,0 0 0,0 0-1,3 17 1,-2-24-27,-1 0 1,1 0-1,-1 0 0,1 0 0,0 0 0,0 0 1,0 0-1,0 0 0,0 0 0,0 0 0,0-1 1,1 1-1,-1 0 0,1-1 0,-1 1 0,1-1 1,0 0-1,-1 1 0,4 0 0,-3-1-2,1 0 0,0 0 1,0 0-1,0 0 0,0-1 0,0 0 0,0 1 0,0-1 0,0 0 0,0 0 0,0-1 0,4 0 0,5-2 30,1 0 0,0-2 1,-1 1-1,23-13 0,-19 7-121,18-14 1,7-3-130,-40 26 180,0 1 0,-1-1 0,1 1 0,0-1-1,0 1 1,0 0 0,0-1 0,0 1 0,-1 0 0,1 0 0,0-1 0,0 1 0,0 0 0,0 0 0,0 0 0,0 0 0,0 0 0,0 0 0,0 0 0,0 1 0,0-1 0,1 1 0,-1-1-3,-1 1 0,1 0 0,0-1-1,-1 1 1,1 0 0,0 0 0,-1 0 0,1-1-1,-1 1 1,0 0 0,1 0 0,-1 0-1,0 0 1,1 0 0,-1 0 0,0 0 0,0 1-1,1 4-50,-1 0-1,0 0 0,-1 0 1,1 0-1,-3 9 0,0-5 110,1-5-25,1 0-1,-1 0 1,1 1-1,0-1 1,1 0-1,-1 1 0,1-1 1,0 1-1,0-1 1,1 0-1,0 1 1,1 5-1,-1-10 1,-1 0 0,1 1 0,0-1 0,0 0 1,0 0-1,0 0 0,0 1 0,0-1 0,1 0 0,-1-1 0,0 1 0,0 0 0,1 0 0,-1 0 0,0-1 0,1 1 0,-1-1 0,1 1 0,-1-1 0,1 0 0,-1 1 0,1-1 0,-1 0 1,1 0-1,-1 0 0,1 0 0,-1 0 0,1 0 0,-1-1 0,3 0 0,2 0 17,0 0 1,0-1 0,0 0-1,0 0 1,11-6-1,72-42-231,-92 53 168,1-1 1,0 1-1,0 0 1,0-1-1,0 1 1,1 0-1,-1 0 1,-1 5-1,-1 1-40,1 0 0,-5 19 0,7-26 76,1-1 1,0 0-1,-1 0 1,1 1 0,0-1-1,0 0 1,0 1-1,0-1 1,0 0-1,0 0 1,0 1-1,0-1 1,1 0-1,-1 1 1,0-1-1,1 0 1,-1 0-1,1 0 1,0 0-1,-1 1 1,1-1-1,0 0 1,-1 0-1,1 0 1,0 0-1,0 0 1,0-1-1,0 1 1,0 0 0,0 0-1,0-1 1,0 1-1,1 0 1,-1-1-1,0 1 1,0-1-1,0 1 1,1-1-1,-1 0 1,0 0-1,0 0 1,3 1-1,3-1 50,-1 0 0,1-1-1,0 0 1,0 0 0,-1 0-1,14-5 1,-7 1 6,0 0 1,0-1-1,0-1 0,-1 0 1,0-1-1,0 0 0,17-16 1,-26 20-81,1 0 1,-1 0 0,0-1 0,0 1 0,-1-1 0,1 0 0,-1 0 0,0 1 0,0-2-1,-1 1 1,2-8 0,-2 11 9,-1 1-1,0-1 1,0 0 0,1 0-1,-1 1 1,0-1-1,-1 0 1,1 0 0,0 1-1,0-1 1,-1 0-1,1 0 1,-1 1 0,1-1-1,-1 1 1,0-1-1,0 0 1,0 1 0,0-1-1,0 1 1,0 0-1,0-1 1,0 1 0,0 0-1,-1 0 1,1-1-1,-1 1 1,1 0 0,-1 1-1,1-1 1,-1 0-1,1 0 1,-1 1 0,0-1-1,1 0 1,-1 1-1,-2-1 1,-4 0-16,0 0 1,0 1-1,0 0 0,0 0 1,1 1-1,-1 0 1,-13 3-1,-2 3-41,-25 10 0,33-11 58,7-3 61,10-6 69,13-4 103,99-25-127,-81 25-94,-3-1-28,9-3 22,2 2 0,-1 2 1,62-3-1,-99 10-18,0 0 0,-1 0 0,1 0-1,0 1 1,0-1 0,-1 1 0,1 0 0,0 0 0,-1 0 0,1 0 0,4 3-1,-6-4 21,0 1 0,-1 0 0,1 0 0,0-1 0,0 1 0,-1 0 0,1 0 0,0 0 0,-1 0 0,1 0 0,-1 0 0,1 0 0,-1 0 0,0 0 0,1 0 0,-1 0 0,0 1 0,0-1 0,0 0 0,0 0 0,0 0 0,0 0 0,0 0 0,0 1-1,0-1 1,0 0 0,-1 0 0,1 0 0,0 0 0,-1 0 0,0 1 0,-14 24-94,15-24 109,-1-1 0,0 0 0,0 0-1,0 1 1,0-1 0,0 0 0,0 0-1,0 0 1,0 0 0,0 0 0,-1-1-1,1 1 1,0 0 0,-1 0-1,-2 0 1,8-3 84,-1-1 0,0 1-1,0-1 1,0 0 0,0 0 0,0 0-1,2-5 1,1 2-101,14-15-168,-18 20 135,-1-1 0,1 1 0,0 0 1,-1 0-1,1 0 0,0 0 1,-1 0-1,1 0 0,0 0 0,3 0 1,-4 1 24,-1 0 0,0 0 0,1 0 0,-1 0 0,0 0 1,1 0-1,-1 0 0,0 0 0,0 0 0,1 1 0,-1-1 1,0 0-1,0 0 0,1 0 0,-1 1 0,0-1 0,0 0 1,1 0-1,-1 1 0,0-1 0,0 0 0,0 0 0,0 1 1,1-1-1,-1 0 0,0 0 0,0 1 0,0-1 0,0 0 1,0 1-1,0-1 0,0 0 0,0 1 0,0-1 1,0 1-1,-1 11 19,1-12-18,-2 7 6,0-1 0,0 0 0,0 0 0,-1 1 0,0-2 0,0 1 0,0 0 0,-5 5 0,-36 40 114,37-43-41,-21 26-4,-28 43-1,30-41 374,17-24-39,10-15 166,14-19-124,-3 8-437,0 2 1,1 0 0,0 0-1,17-10 1,14-12 92,-42 32-78,12-11-116,0 1 1,1 1 0,31-18-1,-46 29 77,1-1 0,0 1 0,-1 0-1,1 0 1,0-1 0,-1 1 0,1 0 0,-1 0-1,1 0 1,0 0 0,-1 0 0,1 0 0,0 0-1,0 0 1,-1 0 0,1 0 0,0 0-1,-1 0 1,1 0 0,-1 0 0,1 1 0,0-1-1,-1 0 1,1 0 0,0 1 0,-1-1 0,1 1-1,-1-1 1,1 0 0,-1 1 0,1-1 0,-1 1-1,1-1 1,-1 1 0,0-1 0,1 1 0,-1 0-1,1 0 1,1 4 1,0 0 0,0 0-1,-1 0 1,2 8-1,4 11 88,-6-21-59,1-1 1,-1 1 0,1 0 0,0-1-1,0 1 1,0-1 0,0 0 0,0 1-1,0-1 1,1 0 0,-1-1 0,1 1 0,0 0-1,-1-1 1,1 1 0,0-1 0,0 0-1,0 0 1,0 0 0,0 0 0,0 0-1,0-1 1,0 1 0,0-1 0,0 0-1,1 0 1,-1 0 0,0-1 0,0 1 0,0-1-1,0 1 1,3-2 0,101-37-9000,-84 28 3905,-5 3 1717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2:51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44 7968,'-24'-32'3616,"16"32"-3136,3 0 1056,10 0-928,3-5-160,6 5-288,9-7-224,-2 7 32,3 0-2848,2 4 1536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2:51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383 89 7456,'13'-32'3392,"64"24"-2944,-33-1 1088,6 9-928,18-8-160,4 1-288,4-6 0,1 10-96,-9-5-32,-5 8 0,-18 0-4128,-5 4 2240</inkml:trace>
  <inkml:trace contextRef="#ctx0" brushRef="#br0" timeOffset="1">56 29 7968,'-37'-12'3616,"24"20"-3136,8-8-64,10 0-320,3 0 96,5 7-96,11 1-1536,-1 1 768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4:15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41 7232,'-26'-12'3941,"53"7"1723,13-4-4854,0 4-150,-15 1-341,0 1-1,0 1 0,0 1 0,33 3 0,-50 0-215,0-1-1,0 1 1,10 4 0,-15-5-50,0 1 0,0-1 1,-1 0-1,1 1 0,0-1 1,-1 1-1,1 0 0,-1 0 1,0 0-1,1 0 0,2 4 1,-4-5-36,-1 0 0,1 0 0,-1 0 0,0 1 0,1-1 0,-1 0 1,0 0-1,0 0 0,0 0 0,0 0 0,0 0 0,0 0 0,0 0 1,0 0-1,0 1 0,-1 1 0,-7 19 187,3-11-132,-4 7 37,0-1-1,-18 25 1,-11 22 431,34-57-424,0 1 1,1 0-1,0 1 0,1-1 0,-1 0 1,0 13-1,2-18-65,1 0-1,0-1 1,0 1 0,0 0-1,0-1 1,1 1 0,-1-1-1,1 1 1,-1 0 0,1-1-1,0 1 1,0-1 0,0 0-1,0 1 1,0-1 0,1 0-1,-1 1 1,1-1 0,0 0-1,-1 0 1,1 0 0,0-1-1,0 1 1,0 0 0,4 1-1,0 0 21,0 0 0,0 0 1,0-1-1,0 0 0,0 0 0,1-1 0,-1 0 0,1 0 0,7 0 0,33-1 96,-25 0-999,34 4 1,-42 0-2749,-1 2 1024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2:57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257 3 2144,'3'-2'12111,"-1"39"-11860,6 67 247,-6 114-1,-3-121-52,-6 25-71,7-121-337,0 0 0,0 0 0,0 1 1,0-1-1,0 0 0,-1 0 1,1 0-1,0 0 0,-1 0 1,1 0-1,-1 0 0,1 0 1,-1 0-1,1 0 0,-1 0 1,0 0-1,0 0 0,1-1 1,-1 1-1,0 0 0,0 0 1,0-1-1,0 1 0,0-1 1,0 1-1,0-1 0,0 1 1,0-1-1,0 1 0,-2-1 1,-4 2-17,0-1 0,0 0 1,0-1-1,-10 0 0,4 1-80,-24 5 0,1 0-63,-30 6 117,60-11 21,1 0 0,0 1 0,0-1 0,0 1 0,0 0 0,0 0 0,-4 4 0,9-6 20,0 0-1,0 1 1,1-1 0,-1 0-1,0 0 1,1 1 0,-1-1-1,0 0 1,1 0 0,-1 1-1,0-1 1,1 0-1,-1 0 1,1 0 0,-1 0-1,0 1 1,1-1 0,-1 0-1,1 0 1,-1 0 0,1 0-1,-1 0 1,0 0-1,1 0 1,0 0 0,20 3 440,15-2-256,0-2 0,0-1 0,42-8 0,18-1-18,-27 6-31,106 5 0,-110 1-94,-39-2-160,-23 1-499,-7-2-2996,-4-1 64,-2 0 981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2:58.1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60 2304,'-46'-29'1552,"32"27"2429,18 4-2261,2 0-809,1 0-1,-1 1 1,11 5-1,-10-5-532,0 1-1,0-1 1,12 3-1,-4-3 204,1 0 1,1-2-1,26 1 1,51-9 340,-74 6-773,149-19 616,46-4-341,-209 23-660,-1 1-1,1-1 1,-1 0-1,8-2 1,-11 3-585,0-1 0,-1 0 0,1 0 0,0 0 1,0 0-1,-1-1 0,1 1 0,1-2 0,2 2-2480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2:59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3488,'5'6'5449,"1"7"-4461,-4 0-510,0 0 0,0 1 0,-1-1 0,-1 0 0,-1 17-1,0 3 59,1 417 4189,0-452-5581,0-16-7904,3 9 5955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2:59.4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59 4576,'-5'-2'759,"-15"-5"421,8 6 6438,20-1-7230,0 0 0,0 1 0,0 0 0,0 0 0,16 1 0,10 0 84,69-8 590,125-1-412,-214 9-666,30 2-27,59-4 0,-100 1-727,0 1 0,0-1-1,0 0 1,0 0-1,0 0 1,0 0-1,0 0 1,-1-1-1,1 1 1,4-4-1,-4 3-897,12-5-1708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3:00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383 0 5984,'-2'10'8401,"1"15"-7349,0 5-724,-31 181 952,3-32-1019,23-106-161,6-61 43,0 0 1,0 0-1,1-1 0,4 15 0,-5-26-114,0 1 1,0-1-1,0 0 0,0 1 1,0-1-1,0 0 0,0 1 1,1-1-1,-1 0 0,0 1 1,0-1-1,0 0 0,0 1 1,0-1-1,-1 0 0,1 1 1,0-1-1,0 0 0,0 1 0,0-1 1,0 0-1,0 1 0,0-1 1,-1 0-1,1 0 0,0 1 1,-10 0 947,3-2-1253,-27-1 176,26 1 85,-1 0 0,1 1 0,-9 0 0,-43 4 87,37-3-86,-36 6-1,31-2-93,13-3-51,-24 7-1,53-8 344,15-5 0,244-37 627,-60 19-710,-137 16-101,-75 6-51,0 0-1,-1 0 1,1 0-1,0 0 1,0 0-1,0-1 0,0 1 1,0 0-1,0-1 1,0 1-1,0 0 1,0-1-1,-1 1 0,1-1 1,0 1-1,1-2 1,-1 0-950,0 1 0,0-1 0,0 1 0,0-1 0,0 0 0,0 0 0,-1 1 0,1-1 1,0-4-1,0 6 644,3-9-2416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3:00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26 4992,'-35'-15'1589,"34"15"-1535,0-1 0,0 1 0,0-1-1,0 1 1,-1-1 0,1 1 0,0-1 0,0 1 0,0 0-1,-1 0 1,1 0 0,0 0 0,0 0 0,-1 0 0,1 0-1,-2 0 1,-7 2 2999,158-7 4345,86 2-6908,-106 16 15,-74-2-3415,-44-10-1512,4-1 1292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3:00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 6 3968,'0'0'38,"0"0"1,0 0 0,0 0-1,0 0 1,0-1-1,0 1 1,0 0-1,0 0 1,0 0-1,0 0 1,0-1-1,0 1 1,0 0 0,0 0-1,0 0 1,0 0-1,0 0 1,0-1-1,0 1 1,0 0-1,0 0 1,0 0-1,0 0 1,1-1 0,-1 1-1,0 0 1,0 0-1,0 0 1,0 0-1,0 0 1,0 0-1,0 0 1,1-1-1,-1 1 1,0 0 0,0 0-1,0 0 1,0 0-1,1 0 1,3 6 1096,-2-4-714,-1 0 0,0 1 1,0-1-1,-1 0 1,1 1-1,0-1 0,-1 4 1,0 1 2,-1 0-1,1 1 1,-2-1 0,1 0 0,-1 0 0,-1 0 0,1 0-1,-1 0 1,0-1 0,0 1 0,-1-1 0,-6 8 0,-6 6 126,0 0 0,-24 20 1,9-9-81,17-17-479,-1 0 0,-1-1-1,-22 14 1,34-23-1604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3:03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58 1568,'3'-10'118,"5"-19"1406,-7 28-1350,0 0-1,0-1 1,0 1 0,0 0 0,0-1 0,0 1 0,0 0 0,0 0-1,1 0 1,-1 0 0,0 0 0,1 0 0,-1 0 0,0 1-1,1-1 1,2-1 0,-4 2-129,0 0-1,1 0 1,-1 0-1,0 0 1,1 0-1,-1 0 1,0 1-1,1-1 1,-1 0-1,0 0 1,1 0-1,-1 0 1,0 0-1,0 0 1,1 0-1,-1 1 1,0-1-1,1 0 1,-1 0-1,0 1 1,0-1-1,1 0 1,-1 0-1,0 1 1,0-1-1,0 0 1,1 0-1,-1 1 1,0-1-1,0 0 1,0 1-1,0-1 1,5 14 728,-4-11-668,6 30 1204,0 2 0,2 51 0,-5 75 92,-3-83-820,1-15-278,16 336 1201,-9-305-1050,4 0-1,30 111 1,-41-197-698,0-1 0,0 0 1,1 0-1,0 0 0,0 0 0,1-1 1,0 1-1,0-1 0,7 9 1,12 7-1373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3:04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51 2816,'-4'-37'1191,"3"25"-77,1 10-11,0 5 507,0 6-1210,5 202 3110,5 173-1121,-7-180-1872,-6-16 257,1-120-380,-7 48 127,1 9 1299,7-126-1575,1 0-451,0 1 0,-1-1 0,1 1 0,0 0 0,-1-1 0,1 1 0,0-1 0,0 1 0,-1-1 0,1 1 0,0-1 0,0 1 0,0-1 0,0 1 0,0-1 0,-1 1 0,1-1 0,0 0 0,0 1 0,0-1 0,1 0 0,5-14-3272,10-2-2244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3:05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17 3552,'-28'-16'12928,"98"53"-12107,179 61-517,-146-62-96,116 61 0,-209-92-317,1 0 732,-13-3-295,-7-2-194,-4 1-160,-1 1 1,1 0-1,0 1 1,-24 9-1,13-5-44,-27 10 60,2 1-1,0 3 0,-61 35 1,-74 62 207,162-103-762,12-9 749,1 1 0,0 0 0,-16 15 0,23-19-507,0 0 1,-1 0 0,1 0-1,0 0 1,1 1 0,-3 4 0,3-5-420,0 1 1,0-1 0,1 0-1,-1 0 1,1 0 0,0 1 0,0-1-1,0 5 1,5 18-4880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4:18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70 3552,'24'-35'5680,"-10"10"-1520,-9 15-1021,-6 29-2359,-1-4-366,-8 23 0,-1 0 198,-12 123 606,15-98-1022,3-24 6,-6 55 505,-35 133 0,45-224-660,0 0 0,0 0 0,0 0 0,0 0 0,-1 0 0,-2 5 0,3-8-136,0 1 0,1 0 1,-1-1-1,0 1 0,1 0 1,-1-1-1,0 1 1,0-1-1,0 0 0,1 1 1,-1-1-1,0 0 0,0 1 1,0-1-1,0 0 0,0 0 1,0 0-1,1 0 0,-1 1 1,0-1-1,0-1 0,0 1 1,0 0-1,0 0 0,0 0 1,0 0-1,1-1 0,-1 1 1,-2-1-1,1 0-432,0 0 0,-1-1 0,1 1 0,0 0 0,0-1 0,0 0 0,0 1 0,1-1 0,-1 0 0,0 0 0,1 0 0,-1 0 0,1 0 0,0 0 0,-2-4 0,-2-10-1697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3:05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39 109 3392,'-3'0'155,"0"0"-30,1-1 1,0 1-1,0 0 0,0 1 0,-1-1 0,1 0 0,0 1 0,0-1 0,0 1 0,0 0 0,0-1 1,0 1-1,0 0 0,-3 2 2608,14-1-1571,0 0 1,0-1 0,1-1-1,-1 1 1,15-3-1,47-9 36,-59 9-806,119-25 764,62-11-643,-175 35-777,247-29 354,-151 25-5649,-57 8 1746,-4 6-1163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3:06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6 3392,'-6'-6'997,"8"11"-249,1-2-327,-1 0 0,0 1 0,0 0 0,2 5 0,3 28 1024,-1 1-1,2 62 1,-5-51-936,1 13 121,15 167 1311,-4 148 1287,-15-363-3022,1-17-773,-1 0 0,1-1 0,0 1 0,0 0 0,1-1 0,-1 1-1,1 0 1,-1 0 0,1 0 0,0 0 0,0 1 0,0-1 0,1 0 0,-1 1 0,1-1 0,-1 1 0,1 0-1,0 0 1,0 0 0,4-2 0,24-11-3022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3:07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6 4224,'-7'-4'1566,"6"3"-1141,4 1 2160,3 21-78,-2-11-1932,5 24 210,-1 1 0,4 49 1,-5-33-267,-1-1 168,-2 53 0,0 5 3,-2-70-634,2 17 80,-4-11 690,0-43-522,-1 1-210,-1-1-1,1 0 0,-1 0 1,1 0-1,-1 0 0,0-1 1,-2 2-1,-94 7-136,45-6-277,35 3 251,17-6-16,1 0 91,0 0 11,0 1-1,0-1 1,0 1 0,0-1-1,0 1 1,0-1 0,0 0 0,0 1-1,0-1 1,0 1 0,0-1 0,0 0-1,0 1 1,0-1 0,0 1-1,1-1 1,-1 0 0,0 1 0,0-1-1,1 1 1,6 1 84,1 0 1,-1-1-1,1 0 0,-1 0 0,1-1 1,12-1-1,51-8 727,-28 2-754,-9 3-87,91-9 564,-111 11-1033,-1 0 0,22-6 1,-26 6-1615,-2-1 0,1 0 0,0 0 0,-1-1 0,10-5 0,-12 3-1786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3:07.7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36 5472,'-20'-22'1649,"6"9"990,16 13-1605,7 1 74,-1 0-1,16 3 0,16 3-77,3-6-544,68-8 1,-21 1-345,-2 4-689,103 13 1,-161-7-3898,48 14 1,-67-15 3980,55 13-3147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3:08.2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21 4064,'-3'1'465,"-14"3"168,16-3-448,1-1 0,-1 0 0,1 1 0,-1-1 0,1 1 0,-1-1 0,1 1 0,-1-1 0,1 1 0,0-1-1,-1 1 1,1-1 0,0 1 0,-1 0 0,1-1 0,0 1 0,0 0 0,0-1 0,0 1 0,0 0 0,-1-1 0,1 1 0,0 0 0,1 1 2032,44-3 2181,24-6-3730,-28 3-401,107-7 623,-38 3-1598,-37 1-3708,-35 3 1419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3:09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229 2 5056,'3'-1'2196,"2"5"-1058,7 11 658,-8-4-1168,0 1-1,-1-1 0,0 1 1,2 16-1,-2-9-334,11 93 858,-4-25-569,14 119 596,-22-177-1059,-2-23-73,1 0 0,-1 0 0,1 0 0,0 0 0,4 11 0,0 3 167,-5-19 459,-11 8-277,3-6-419,0 0 0,0 0 0,0-1 0,0-1 0,-14 2 0,-19 4-83,-162 59 134,188-64 115,13-2-6,11-1 119,15 0 330,35-7 0,4 0-347,89-8 209,29-1-30,-165 17-669,-1-2 0,0 0 0,16-4 0,-30 6-81,0 0 0,0-1 0,0 1-1,0 0 1,0-1 0,0 1 0,-1 0 0,1-1-1,0 1 1,0-1 0,0 1 0,-1-1-1,1 0 1,0 1 0,-1-1 0,1 0-1,0 0 1,-1 1 0,1-1 0,0-1 0,-1 1 51,0 0 0,0 0 0,0 0 0,0 0 0,0 0 0,0 0 0,0 0 0,0 0 0,-1 0 0,1 0 0,0 0 0,-1 1 0,1-1 1,0 0-1,-1 0 0,1 0 0,-1 0 0,0 1 0,1-1 0,-1 0 0,1 0 0,-2 0 0,-16-16-3291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3:09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41 5408,'-9'-11'1728,"9"11"-1684,0 0 1,0 0-1,0-1 0,0 1 1,0 0-1,0 0 1,0 0-1,0 0 1,0 0-1,0 0 0,0 0 1,0 0-1,-1 0 1,1 0-1,0 0 0,0 0 1,0-1-1,0 1 1,0 0-1,0 0 1,0 0-1,0 0 0,0 0 1,0 0-1,0 0 1,0 0-1,0-1 1,0 1-1,0 0 0,0 0 1,0 0-1,0 0 1,0 0-1,0 0 0,0 0 1,0 0-1,0 0 1,1-1-1,-1 1 1,0 0-1,0 0 0,0 0 1,0 0-1,0 0 1,0 0-1,0 0 0,0 0 1,0 0-1,8-2 1646,16 2 446,-16 0-1669,149-11 2008,-24 1-2198,-108 10-617,117-2 847,-48 9-7938,-61 0 2402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3:09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25 5632,'-24'-21'1834,"21"17"-880,6 4-286,2 0 457,-6 10 1750,-2 1-2361,0-1 1,-1 0 0,0 0 0,0 0 0,-9 14 0,-34 43 331,26-38-673,-3 5-180,16-25-929,1 0 0,-1 1 0,-10 19 0,17-27 528,1-1 1,-1 1-1,1-1 1,-1 1-1,1-1 1,0 1-1,0-1 1,-1 1-1,1-1 0,0 1 1,0-1-1,0 1 1,1 0-1,-1-1 1,0 1-1,1-1 1,-1 1-1,1-1 1,-1 0-1,1 1 1,0-1-1,-1 1 0,3 1 1,6 11-2137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3:10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23 3648,'-8'-18'1173,"8"18"-1167,0 0 0,0 0 0,0 0 0,0-1 0,0 1 0,0 0 1,-1 0-1,1 0 0,0-1 0,0 1 0,0 0 0,0 0 0,0 0 0,0-1 0,0 1 0,0 0 0,0 0 0,0-1 0,0 1 0,0 0 0,0 0 0,6-1 4442,10 42-1533,22 84 0,-15 48-1412,-17-111-1177,12 177 810,-12-146-560,-1-14 314,-3-68-700,-1-21-2463,0-13-2609,7-10 1277,9-10-1488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3:11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574 8 2144,'3'-8'5779,"-3"16"-2278,-4 1-4035,-7 1 970,1 0 0,-2 0-1,1-1 1,-1 0 0,-1-1-1,-17 8 1,-3 4-168,-9 6 78,-51 33 507,-87 71 1,162-115-740,-7 5 130,1 1 1,-24 27 0,39-40 209,7-6-69,9-2-414,126-8 540,-58 3-216,41 2-45,168 19 1,-140-13 189,-114-3-288,-28 0-77,-7 0-790,4 0 242,-1 1 1,0-1-1,1 0 0,-1 0 1,1 1-1,-1-1 0,1 1 0,-1-1 1,1 1-1,-3 1 0,-9 5-2369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4:18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427 5 6656,'0'0'105,"1"-1"0,-1 1-1,0-1 1,1 1 0,-1 0 0,1-1 0,-1 1 0,0 0 0,1 0 0,-1-1 0,1 1-1,-1 0 1,1 0 0,-1 0 0,1 0 0,-1-1 0,1 1 0,0 0 0,-1 7 2108,-1-4-1761,0 0 1,0 0 0,-1 0 0,1 0-1,-4 4 1,-9 7 130,0 0-1,-1-1 0,0-1 1,-1 0-1,-17 9 0,-34 26 169,40-24-558,1 0 0,1 2 0,1 0 0,1 2 0,-20 32 0,34-46-206,-9 13 345,2 1-1,-22 47 0,37-74-311,1 1 0,0-1-1,0 1 1,0-1 0,-1 1 0,1-1-1,0 1 1,0-1 0,0 1-1,0-1 1,0 1 0,0-1 0,0 1-1,0 0 1,0-1 0,0 1 0,1-1-1,-1 1 1,0-1 0,0 1 0,0-1-1,1 1 1,-1-1 0,0 0 0,1 2-1,0-2 20,0 1 0,0 0 0,0-1 0,0 1 0,0-1 0,0 1 0,0-1 0,0 1 0,0-1 0,0 0 0,2 1 0,4 0 135,0-1 0,0 0-1,9-1 1,-13 1-122,182-29 757,-112 15-615,237-46 24,-294 57-289,-11 3-50,1-1 0,-1 0 0,0 0 0,0 0 1,1-1-1,-1 0 0,-1 0 0,1 0 0,5-4 0,-1-2-647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3:11.5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42 4320,'-35'-5'2123,"-36"0"0,-3 3 7033,139 5-7359,29-1-699,94-3-9,217-28-348,-277 24-1746,-45 8-7168,-57-2 4120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3:20.0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256 523 2400,'1'-4'1423,"-1"3"-1127,0 1 0,0 0 0,0-1 0,0 1 0,0 0 0,0-1 0,0 1 1,0-1-1,0 1 0,0 0 0,0-1 0,0 1 0,0-1 0,0 1 0,0 0 0,0-1 0,0 1 0,-1 0 1,1-1-1,0 1 0,-1-1 0,-8 1-393,-10 5 484,14-4-330,-1 0 0,1 0 0,0 1 1,0 0-1,-1 0 0,1 0 0,1 1 0,-8 4 0,-68 60 194,71-60-176,1 0 1,0 0-1,1 1 1,0 0-1,0 1 0,1-1 1,0 1-1,0 0 1,1 1-1,0 0 1,-4 11-1,7-14-4,0-1-1,0 0 1,1 1-1,-1-1 0,2 1 1,-1 0-1,1-1 1,0 1-1,0 0 1,0-1-1,1 1 1,0-1-1,1 1 1,-1-1-1,1 1 0,0-1 1,1 0-1,0 0 1,5 9-1,-7-13-9,0 0 1,1 0-1,-1 0 0,1 0 0,0-1 0,-1 1 0,1 0 0,0-1 1,0 1-1,0-1 0,0 0 0,0 1 0,1-1 0,-1 0 1,0 0-1,1-1 0,-1 1 0,4 1 0,-2-2-5,-1 0-1,1-1 0,-1 1 1,0 0-1,1-1 0,-1 0 1,1 0-1,-1 0 0,0 0 1,0 0-1,6-4 0,5-4 61,-2 0 0,1-1-1,-1 0 1,17-19-1,-23 23-65,-3 2-38,17-16 114,-1 0 0,-1-1 1,23-37-1,-26 32-112,-1-2 0,-1 0 0,-2 0 0,-1-1 0,8-37 0,-8 19-31,-2 0-1,2-81 1,-9 103-23,-1-1 0,-2 1 0,-4-28 0,5 46-21,-1 0 0,0-1-1,0 1 1,0 0 0,-1 0-1,0 0 1,-1 1-1,0-1 1,0 1 0,0 0-1,-1 0 1,1 0 0,-1 0-1,-1 1 1,-5-5 0,9 9 44,1 0 1,0 0 0,-1 0-1,1 0 1,-1 0-1,1 1 1,-1-1 0,1 1-1,-1-1 1,1 1 0,-1-1-1,0 1 1,1 0 0,-1 0-1,0 0 1,1 0 0,-1 0-1,0 0 1,1 0 0,-1 1-1,0-1 1,1 0 0,-1 1-1,1-1 1,-1 1 0,1 0-1,-1 0 1,1-1 0,-1 1-1,1 0 1,-2 2 0,0 0 5,0 0 1,0 0 0,0 0 0,0 1 0,1-1 0,0 1 0,-1 0-1,1 0 1,0 0 0,-2 8 0,-2 10 95,2-1 0,0 1 0,1 0 0,0 34 0,11 90 305,-6-115-314,1 2 31,1 0 0,10 39 0,-10-57 39,0-1 0,1 0-1,1-1 1,0 1 0,1-1 0,1-1 0,11 17-1,4-5 330,-21-23-123,-1-4-2101,6 2 528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3:20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15 336 4224,'0'-3'1920,"19"20"-1664,-14-10 1280,4 7-896,-4 2 448,-1 1-640,1-1-192,0 5-160,-5-3 128,6-1-128,-12-5 256,6 6-224,-5-6-256,0 0 64</inkml:trace>
  <inkml:trace contextRef="#ctx0" brushRef="#br0" timeOffset="1">15 25 2560,'-14'-24'1152,"14"27"-992,5 6-384,4 3-256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3:21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1 863 4064,'20'45'1307,"-13"-27"-801,23 152 2824,-11 12-591,-9-74-1139,-8-99-1381,-2-8-158,0 0 1,1 0 0,-1 0 0,0-1-1,0 1 1,0 0 0,0 0 0,0 0 0,0 0-1,0 0 1,0 0 0,0 0 0,0 0-1,-1 0 1,1 0 0,0-1 0,-1 1-1,0 1 1,1-2 8,-1-1 1,0 1-1,1-1 0,-1 1 1,1-1-1,-1 1 0,1-1 0,0 1 1,-1-1-1,1 0 0,-1 1 1,1-1-1,0 0 0,0 1 0,-1-1 1,1 0-1,0 1 0,0-2 1,-9-25 300,-21-117-121,8-11-250,21 146 2,-12-106 36,13 100 28,0 0-1,1 0 0,1 0 1,0 0-1,8-28 0,-9 40-37,1-4 14,1 0-1,-1 1 0,1-1 0,6-9 0,-9 15-43,1 0 0,0 0 0,-1 0 0,1 0 0,-1 1-1,1-1 1,0 0 0,0 0 0,0 1 0,-1-1-1,1 0 1,0 1 0,0-1 0,0 1 0,0-1-1,0 1 1,0-1 0,0 1 0,0 0 0,0-1-1,0 1 1,0 0 0,0 0 0,0 0 0,0 0-1,0 0 1,1 0 0,-1 0 0,0 0 0,0 1-1,0-1 1,0 0 0,0 0 0,0 1 0,0-1-1,0 1 1,0-1 0,0 1 0,-1 0 0,2 0-1,0 1 8,1 0-1,-1 0 1,0 0-1,0 0 0,-1 0 1,1 1-1,0-1 1,-1 0-1,1 1 0,-1 0 1,0-1-1,0 1 0,0 0 1,0 0-1,-1-1 1,1 1-1,-1 0 0,1 3 1,-1 0 90,0 1 1,0-1-1,-1 1 1,1-1 0,-1 0-1,-1 1 1,-2 6-1,1-2 96,-1 0 0,-1 0 0,0-1 0,0 1 0,-1-1 0,0 0 0,-1-1 0,0 0 0,-10 10 0,60-45 275,-35 21-431,35-17-106,1 1 0,53-16 0,-96 37 74,6-3-32,0 1-1,0 0 0,1 0 0,8 0 0,-15 2 20,0 0 0,0-1 0,0 1 0,0 0 0,0 0 0,0 0 0,0 0 0,0 1 0,0-1 0,0 0 0,0 0 0,0 0 0,0 1 0,0-1 0,0 1 0,0-1 0,0 1 0,0-1 0,0 1 0,0-1 0,-1 1 0,1 0 0,0-1 0,0 1 0,-1 0 0,1 0 0,-1-1 0,1 1 0,0 0 0,-1 0 0,1 0 0,-1 0 0,0 0 0,1 0 0,-1 0 0,0 0 0,0 0 0,0 0 0,1 0 0,-1 0 0,0 1 0,-1 16 24,0-12-5,1-1 0,0 0 1,0 0-1,0 0 1,0 0-1,1 0 1,0 0-1,0 0 1,0 0-1,3 6 1,-4-11 5,0 0 0,0 0-1,0 0 1,0 0 0,0 0 0,0 0 0,0 1 0,1-1 0,-1 0 0,0 0 0,0 0-1,0 0 1,0 0 0,0 0 0,0 0 0,1 0 0,-1 0 0,0 0 0,0 0 0,0 0-1,0 0 1,0 0 0,1 0 0,-1 0 0,0 0 0,0 0 0,0 0 0,0 0 0,0 0 0,1 0-1,-1 0 1,0 0 0,0 0 0,0 0 0,0 0 0,0 0 0,0 0 0,1 0 0,-1-1-1,7-6 198,-6 5-191,0 0-1,0 0 0,1 0 1,-1 0-1,0 0 1,-1-1-1,2-2 0,-1 0-40,-1 0-1,0 0 0,0 0 0,0 0 1,-1 0-1,0 0 0,0 0 0,0 0 0,0 0 1,-4-9-1,4 12-2,0 0 0,0 0 0,-1 0 0,1 0 0,0 0-1,-1 0 1,1 0 0,-1 1 0,0-1 0,1 0 0,-1 1 0,0-1 0,0 1 0,0 0 0,0 0 0,0 0 0,0 0 0,-1 0 0,1 0-1,0 0 1,0 1 0,-1-1 0,1 1 0,-5-1 0,7 1 21,1 0 0,-1 0 0,0 1-1,0-1 1,0 0 0,1 0 0,-1 0 0,0 0 0,0 0 0,0 0-1,1 1 1,-1-1 0,0 0 0,0 0 0,0 0 0,0 0 0,0 1-1,1-1 1,-1 0 0,0 0 0,0 1 0,0-1 0,0 0 0,0 0-1,0 0 1,0 1 0,0-1 0,0 0 0,0 0 0,0 1-1,0-1 1,0 0 0,0 0 0,0 0 0,0 1 0,0-1 0,0 0-1,0 0 1,0 1 0,0-1 0,-1 0 0,1 0 0,0 0 0,0 1-1,0-1 1,0 0 0,0 0 0,-1 0 0,1 0 0,0 1-1,0-1 1,0 0 0,0 0 0,-1 0 0,1 0 0,0 0 0,0 0-1,0 0 1,-1 1 0,1-1 0,0 0 0,0 0 0,-1 0 0,1 0-1,0 0 1,-1 0 0,13 3 42,1 0 0,-1-1 0,1 0 0,-1 0 0,1-2 0,-1 0 0,1 0 0,-1-1 0,1 0 0,-1-1 0,0-1 0,1 0 0,-1-1 0,0 0 0,20-10 0,-23 8-39,0 1 0,0-2 0,-1 1 0,0-1 0,0 0 0,-1-1 0,0 0 0,8-11 0,-2-2 17,1 0 1,11-28-1,10-27 46,-3-2 0,-4-1 0,20-90 0,-41 135-125,-3 0 0,-1 0 1,-1 0-1,-3-36 0,1 62 18,-1 0 1,0 0-1,0 0 0,0 0 1,-5-11-1,6 18 28,0 0 1,-1 0-1,1 0 1,0 0-1,-1 0 0,1 0 1,-1 1-1,1-1 1,-1 0-1,1 0 0,-1 0 1,0 1-1,1-1 1,-1 0-1,0 1 0,-1-2 1,2 2 0,-1 0 0,0 0 0,0 1 0,1-1 0,-1 0 0,0 0 1,0 0-1,1 1 0,-1-1 0,0 0 0,0 1 0,1-1 0,-1 1 0,1-1 1,-1 1-1,0-1 0,1 1 0,-1-1 0,1 1 0,-1 0 0,1-1 0,-1 1 1,0 1-1,-6 8-1,0 1 0,1 0 0,0 0 0,0 1-1,1 0 1,-7 23 0,-11 78 126,11-37-148,3 0-1,4 0 1,6 111 0,1-156 119,2 1 1,9 33-1,-10-51-10,2 1 0,0-1 0,1 0 1,0-1-1,1 1 0,13 19 0,-17-30-29,0 0 1,0 1 0,0-2 0,0 1-1,1 0 1,-1-1 0,1 1 0,0-1-1,0 0 1,-1 0 0,1 0 0,1-1-1,-1 0 1,0 1 0,0-1 0,0-1-1,1 1 1,-1-1 0,0 1 0,1-1-1,-1-1 1,7 0 0,-1 0 1,-1-1 0,1 0 1,0 0-1,-1-1 0,1-1 0,-1 1 1,0-2-1,13-7 0,-13 6-9,-1 0-1,1-1 1,-1 0 0,-1 0 0,1-1-1,6-9 1,-11 13-42,0 0 0,0 0 0,-1-1 0,0 1 0,1-1 0,-2 1 0,1-1 0,0 0 0,-1 0 0,0 0 0,0 0 0,0 0 0,-1 0 0,0-7 0,0 10-10,0 1 0,0 0 0,0 0 0,0 0 0,0-1 0,-1 1 0,1 0 0,0 0 0,-1 0 0,1 0 0,-1 0 0,1 0 0,-1 0 0,1-1 0,-1 2 0,0-1 0,0 0 0,1 0-1,-1 0 1,0 0 0,0 0 0,0 1 0,0-1 0,0 0 0,0 1 0,0-1 0,0 0 0,0 1 0,0 0 0,0-1 0,-1 1 0,1 0 0,0-1 0,0 1 0,0 0 0,-1 0 0,1 0 0,0 0 0,0 0 0,0 0 0,-1 0 0,1 1 0,0-1 0,-2 1 0,-4 1-24,0 1 0,0-1 0,0 2 1,0-1-1,-11 8 0,10-6 99,1 1-1,-1-1 1,1 2 0,0-1-1,0 1 1,1 0 0,0 0-1,0 1 1,1 0 0,0 0-1,0 0 1,1 1 0,0 0-1,0 0 1,1 0 0,0 0-1,-2 13 1,5-19-33,0-1 0,0 1 1,0 0-1,0-1 0,0 1 0,1 0 0,-1-1 0,1 1 1,-1-1-1,1 1 0,0 0 0,0-1 0,0 0 0,1 1 1,-1-1-1,1 0 0,-1 0 0,1 1 0,0-1 1,-1 0-1,1-1 0,0 1 0,0 0 0,1-1 0,-1 1 1,0-1-1,0 1 0,5 1 0,2 0 46,1 1 0,0-1-1,0 0 1,1-1 0,18 2-1,-5-3-480,0 0-1,26-3 0,14-4-4491,-48 4 2685,23 1-1517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3:24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41 4320,'-39'-25'4683,"39"25"-4357,0-1-1,-1 1 1,1-1-1,0 1 1,0 0 0,-1-1-1,1 1 1,0-1 0,0 1-1,0-1 1,0 1-1,0-1 1,0 1 0,-1-1-1,1 1 1,0-2 0,1 2-202,-1 0 1,0 0-1,0-1 1,0 1-1,0 0 1,0 0 0,0 0-1,0-1 1,0 1-1,0 0 1,0 0-1,-1-1 1,1 1 0,0 0-1,0 0 1,0-1-1,0 1 1,0 0 0,0 0-1,0 0 1,-1-1-1,1 1 1,0 0-1,0 0 1,0 0 0,0-1-1,-1 1 1,1 0-1,0 0 1,0 0 0,0 0-1,-1 0 1,1 0-1,0 0 1,-1-1-1,2 2 88,-1 0-1,1 0 1,-1 0-1,1 0 0,-1 0 1,0 0-1,1 0 0,-1 0 1,0 0-1,0 0 0,0 0 1,0 0-1,0 0 0,0 0 1,0 0-1,0 2 1,0 4 152,14 68 1292,-4-25-955,23 201 1086,-28-185-1561,2 28 165,24 117-1,-20-173-857,-5-18-6084,-6-24 3772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3:26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89 131 3552,'-3'-2'351,"-16"-8"346,18 9-556,0 1-1,0-1 0,1 0 0,-1 1 0,0-1 0,1 0 0,-1 1 0,0-1 0,1 0 0,-1 0 1,1 1-1,-1-1 0,1 0 0,-1 0 0,1 0 0,0 0 0,-1 0 0,1 0 0,0-1 0,0 3-15,0-1-1,0 0 0,-1 0 0,1 0 1,0 1-1,0-1 0,0 0 0,0 0 1,0 0-1,0 0 0,-1 0 0,1 1 0,0-1 1,0 0-1,0 0 0,0 0 0,-1 0 1,1 0-1,0 0 0,0 0 0,0 0 1,-1 1-1,1-1 0,0 0 0,0 0 0,-1 0 1,1 0-1,0 0 0,0 0 0,0 0 1,-1 0-1,1 0 0,0 0 0,0-1 1,0 1-1,-1 0 0,1 0 0,0 0 0,0 0 1,0 0-1,-1 0 0,1 0 0,0 0 1,0-1-1,0 1 0,0 0 0,0 0 1,-1 0-1,1 0 0,0-1 0,-5 80 2943,-7 235 86,5-176-1928,1 98 605,-3-312-1889,2-116 293,6 109-143,4-237 784,3 245-235,-6 75-633,-1 0 0,1-1 1,0 1-1,0 0 0,0 0 0,0 0 1,0 0-1,0-1 0,0 1 0,0 0 1,0 0-1,0 0 0,0 0 0,1-1 1,-1 1-1,0 0 0,0 0 0,0 0 1,0 0-1,0-1 0,0 1 0,0 0 0,0 0 1,0 0-1,1 0 0,-1 0 0,0-1 1,0 1-1,0 0 0,0 0 0,0 0 1,1 0-1,-1 0 0,0 0 0,0 0 1,0 0-1,0 0 0,1 0 0,-1 0 1,0-1-1,0 1 0,9 5 365,7 13 157,-4 2-432,0 0-1,9 26 1,6 11-29,-6-16 24,52 93 198,-51-97-207,40 51 1,53 40 709,-112-125-749,0 0 16,-1-1-1,0 1 0,1-1 1,0 0-1,-1 0 1,1 0-1,0-1 1,0 1-1,0-1 0,0 1 1,0-1-1,0 0 1,5 1-1,-7-2-39,0-1 0,0 1 0,0 0 0,0 0 0,-1-1 0,1 1 0,0-1 0,0 1 0,0-1 0,0 1 1,0-1-1,-1 1 0,1-1 0,0 0 0,-1 1 0,1-1 0,0 0 0,-1 0 0,1 1 0,-1-1 0,1 0 0,-1 0 0,1-1 0,8-23 173,-7 20-152,7-34-9,-1 0 1,2-40-1,-5 40 68,12-76-196,46-164 0,-56 258-186,6-28 279,-10 13-3194,8 53-10670,6 18 10456,-15-30 2582,16 32-3453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3:27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71 6880,'-17'30'2229,"15"-26"-1956,1-1 0,0 1 1,0 0-1,0 0 0,0 0 0,0-1 0,1 1 1,0 0-1,0 0 0,0 0 0,0 0 0,0 0 1,1 0-1,0 0 0,2 5 0,-1 4 849,0-6-766,0 1 1,0-1-1,1 1 0,0-1 0,0 0 0,1 0 1,0 0-1,0-1 0,0 1 0,1-1 0,0 0 1,0 0-1,1-1 0,0 1 0,0-1 0,0 0 1,10 5-1,-11-7-225,0 0 1,1-1-1,-1 1 0,0-1 1,1-1-1,-1 1 0,1-1 1,0 0-1,-1 0 0,1-1 1,0 1-1,-1-1 1,1-1-1,0 1 0,0-1 1,-1 0-1,1 0 0,-1-1 1,1 1-1,-1-1 0,1 0 1,-1-1-1,0 0 1,7-4-1,-6 3-82,-1 0 0,0 0 0,-1 0 1,1 0-1,-1-1 0,1 0 0,-1 0 0,-1 0 0,1 0 0,-1-1 1,0 1-1,0-1 0,-1 0 0,1 0 0,1-8 0,-3 9-17,0-1-1,-1 0 0,1 0 0,-1 0 1,0 1-1,-1-1 0,0 0 0,0 0 0,0 1 1,0-1-1,-1 0 0,0 1 0,0-1 1,0 1-1,-1 0 0,-5-9 0,1 6 3,1 0-1,-1 0 1,0 0-1,-1 1 0,0 0 1,0 0-1,0 1 1,-1 0-1,0 0 1,0 1-1,-1 0 0,1 1 1,-1 0-1,-13-3 1,15 4-195,-1 1 0,0 1 1,0-1-1,0 2 1,0-1-1,0 1 1,0 0-1,0 1 0,0 0 1,1 1-1,-1-1 1,0 2-1,1-1 0,-1 1 1,1 1-1,0-1 1,-9 6-1,14-7-310,-1 0 0,1 0 0,0 0 0,0 0 0,0 1 0,0 0 0,0-1 0,0 1 0,0 0 0,1 0 0,0 1 0,-1-1 0,1 0 0,1 1 0,-1-1 0,0 1 0,1 0 0,-2 7 0,1 14-2478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3:30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293 72 1568,'0'-2'217,"0"0"0,0 0 0,1 0 0,-1 0 0,1 0 0,-1 0 0,1 0 0,1-3 0,-1 4 37,-1 0 0,1 0 1,-1 0-1,1 0 1,-1 0-1,0 0 0,1 0 1,-1 0-1,0-1 0,0 1 1,0 0-1,0 0 1,0 0-1,0 0 0,0-1 1,0 1-1,0 0 1,-1 0-1,1 0 0,0 0 1,-1 0-1,1 0 0,-1 0 1,1 0-1,-1 0 1,0-1-1,-1 0 2,1 0 1,-1 1-1,1-1 0,-1 1 1,0-1-1,0 1 0,1 0 1,-1 0-1,0 0 0,0 0 0,0 0 1,0 0-1,0 0 0,-1 1 1,1-1-1,0 1 0,0-1 1,0 1-1,0 0 0,-3 0 1,-6 0 338,1 0 1,-19 4 0,29-4-577,-9 2 119,0 0 1,1 0-1,-1 1 0,1 1 1,0-1-1,0 1 0,0 0 1,0 1-1,1 0 0,-1 0 1,1 1-1,1 0 0,-1 0 1,1 0-1,0 1 0,1 0 1,-1 0-1,1 1 0,-5 10 1,1 0-17,0 1 0,2 0 0,0 0 0,1 1 1,1 0-1,1 0 0,-3 29 0,6-40-83,1-1 0,0 1-1,0-1 1,0 1 0,1 0 0,1-1 0,-1 1 0,1-1-1,1 0 1,0 0 0,0 1 0,0-2 0,1 1 0,0 0-1,0-1 1,1 0 0,0 0 0,1 0 0,-1-1 0,1 1-1,1-1 1,-1-1 0,1 1 0,13 7 0,-1-2 53,1 0 1,0-2-1,1-1 1,0 0 0,1-1-1,-1-2 1,1 0-1,0-1 1,0-1 0,35-1-1,-45-2-63,0-1-1,1 0 1,-1-1-1,0 0 1,0-1-1,0 0 1,0-1-1,-1-1 1,1 0-1,-1 0 1,0-1-1,-1 0 1,0-1-1,1 0 1,-2-1-1,1 0 1,-1-1 0,-1 0-1,0 0 1,0 0-1,0-1 1,-2-1-1,1 1 1,-1-1-1,6-14 1,-7 9 2,1 0 0,-2-1 1,0 1-1,-1-1 1,-1 0-1,1-18 0,-3 21 5,-1 1-1,0 0 1,0 0-1,-1 0 1,-1 0-1,0 0 0,-1 0 1,-9-21-1,10 28-38,0 0 1,-1 1-1,0 0 0,1 0 0,-2 0 1,1 0-1,0 0 0,-1 1 0,0 0 1,0 0-1,-9-5 0,6 4-3,-1 1 0,0 0 1,0 1-1,0 0 0,0 0 0,0 1 0,-12-2 0,5 3-151,0 0-1,0 1 1,0 1 0,0 0-1,0 1 1,1 0 0,-1 2 0,1 0-1,-18 7 1,26-8-418,0 0 0,0 0 0,0 1 0,1 0 0,-11 8 0,14-9 38,0 0 0,0 0 0,1 0 0,-1 0 0,1 0 0,0 0 0,0 1 0,0-1-1,0 1 1,0-1 0,1 1 0,-1 4 0,-1 21-2081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3:31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86 4480,'-16'-22'1445,"15"21"-1257,0 0-1,1 0 1,-1-1-1,1 1 0,-1 0 1,1 0-1,-1-1 1,1 1-1,0-1 1,-1 1-1,1 0 1,0-1-1,0 1 1,0-1-1,0 1 0,0 0 1,1-1-1,-1 1 1,0 0-1,1-1 1,-1 1-1,1 0 1,-1-1-1,1 1 1,-1 0-1,1 0 0,0-1 1,0 1-1,1-1 1,0 0 138,-1 0 1,1 0-1,0 0 0,0 0 1,0 0-1,0 1 0,0-1 1,1 1-1,-1-1 0,0 1 1,1 0-1,4-2 1,-3 3-72,1 0 1,-1 0-1,0 0 1,0 0 0,0 1-1,1-1 1,-1 1 0,0 0-1,0 0 1,0 1 0,0-1-1,0 1 1,-1 0 0,1 0-1,0 0 1,-1 1 0,1-1-1,-1 1 1,3 3-1,5 4 266,-1 1-1,0 0 1,16 25-1,49 80 387,-75-114-1435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3:31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17 177 6048,'-1'-2'644,"-6"-4"3890,6 6-4470,-5 21 4950,6-14-4648,-1 0 1,1 0 0,0 1 0,0-1 0,1 0 0,0 0 0,1 0 0,-1 0 0,1 0 0,1 0 0,-1 0 0,1-1 0,0 1 0,1-1 0,-1 0 0,1 0 0,0 0 0,1 0 0,0-1 0,7 7 0,-9-9-280,1 0 1,-1-1 0,1 1-1,0-1 1,-1 0-1,1-1 1,0 1-1,1 0 1,-1-1-1,0 0 1,0 0 0,1 0-1,-1-1 1,0 1-1,1-1 1,-1 0-1,0-1 1,1 1-1,-1-1 1,0 1 0,1-1-1,-1 0 1,6-3-1,1-1-44,0 0 0,0-1-1,0 0 1,-1-1 0,0 0 0,-1 0-1,1-1 1,9-11 0,-5 3-29,0 0 1,-1-1-1,19-34 1,-27 40-93,0-1 0,-1 1 0,0-1 0,-1 0 0,0 0 0,-1 0 0,1-14 0,-2 22-131,-1 1 0,1-1 0,-1 1 0,0-1 0,0 1 1,-1-1-1,1 1 0,-1-1 0,1 1 0,-1-1 0,0 1 0,-1-1 0,1 1 1,-1 0-1,1 0 0,-1 0 0,-2-3 0,4 5 41,-1 0 0,1 1 0,0-1 0,-1 1 0,1-1 0,-1 0 0,1 1 0,-1 0 0,1-1 0,-1 1 0,1-1 0,-1 1 0,1-1 0,-1 1 0,0 0 0,1 0 0,-1-1 0,0 1 0,1 0 0,-1 0 0,0 0 0,1-1 0,-1 1 0,0 0 0,1 0 0,-1 0 0,0 0 0,0 0 0,0 1 0,-6 2-2082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4:19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22 338 5408,'-22'0'3018,"32"-4"2559,16-5-3527,-16 7-1298,197-58 2770,-65 20-2500,229-55 44,398-32-1087,-699 126-93,-41 2-460,-31 0-1431,-6 6 543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3:31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34 6816,'-8'-17'2197,"8"16"-2020,0 0 1,0 0-1,-1 0 1,1 1-1,0-1 0,-1 0 1,1 0-1,-1 0 0,1 1 1,-1-1-1,1 0 1,-1 1-1,1-1 0,-1 0 1,0 1-1,0-1 0,1 1 1,-1-1-1,0 1 1,0-1-1,1 1 0,-1 0 1,0-1-1,0 1 1,0 0-1,0 0 0,0-1 1,0 1-1,1 0 0,-1 0 1,0 0-1,0 0 1,0 0-1,0 0 0,0 1 1,0-1-1,0 0 0,1 0 1,-1 1-1,0-1 1,0 0-1,0 1 0,-1 0 1,-2 2 193,-1 0 1,1 1-1,-1-1 1,1 1-1,-5 5 1,5-4-49,-5 5-6,0 0 1,0 1-1,1 0 0,0 0 1,1 1-1,0 0 0,1 1 1,0-1-1,-4 16 0,9-26-263,1 1 0,0 0 0,0 0 0,0 0 0,0-1 0,0 1 0,0 0 0,1 0 0,-1-1 0,1 1 0,0 0 0,0 0 0,2 3 0,-3-5-48,1 0 0,-1 0 1,0 0-1,1 0 0,0 0 1,-1 0-1,1 0 0,0 0 1,-1 0-1,1-1 0,0 1 1,0 0-1,0 0 0,-1-1 1,1 1-1,0 0 0,0-1 1,0 1-1,0-1 0,0 1 1,1-1-1,-1 0 0,0 1 1,0-1-1,0 0 0,0 0 1,0 0-1,0 0 0,0 0 1,1 0-1,-1 0 0,0 0 1,1 0-1,5-3-134,-1-1 0,0 1 0,0-1 0,0 0 1,0 0-1,6-7 0,-8 7 123,0 0 1,1 1 0,0-1-1,0 1 1,0 0 0,0 0-1,0 0 1,1 1 0,9-4-1,-14 6 60,0 0 0,0 0-1,-1 0 1,1 0-1,0 1 1,0-1 0,0 0-1,0 0 1,0 0-1,-1 1 1,1-1 0,0 0-1,0 1 1,-1-1-1,1 1 1,0-1 0,-1 1-1,1 0 1,0-1-1,-1 1 1,1-1 0,-1 1-1,1 0 1,-1 0-1,1 0 1,13 25 727,-8-13-589,13 26-481,-18-39-59,0 1 0,-1 0 0,1-1 1,0 1-1,-1-1 0,1 1 0,0-1 0,0 1 1,0-1-1,0 1 0,0-1 0,-1 0 0,1 1 0,0-1 1,0 0-1,0 0 0,0 0 0,0 1 0,0-1 1,0 0-1,0-1 0,1 1 0,6 1-2044,13 3-307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3:32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69 524 5312,'5'-3'617,"-1"0"1,1-1 0,-1 0-1,7-7 1,-6-2 6123,-20 20-1736,12-4-5392,-6 2 771,0 2 0,0-1 0,1 1 0,0 0 0,1 1 0,-1 0 0,-11 17 0,18-24-384,1 0-1,-1 1 1,0-1-1,0 1 1,0-1-1,1 1 1,-1 0-1,1-1 1,0 1-1,-1-1 1,1 1-1,0 0 1,0-1-1,0 1 1,0 0-1,0-1 1,0 1 0,0 0-1,1-1 1,-1 1-1,1-1 1,-1 1-1,1 0 1,-1-1-1,1 1 1,0-1-1,0 0 1,0 1-1,0-1 1,0 0-1,0 1 1,0-1-1,0 0 1,1 0-1,-1 0 1,0 0-1,1 0 1,-1 0-1,3 1 1,0 0 32,0 0 1,0 0 0,0 0-1,0-1 1,1 0-1,-1 1 1,0-2 0,1 1-1,-1 0 1,1-1-1,-1 0 1,1 0-1,-1 0 1,6-1 0,-6 0-34,0-1 0,0 1 0,0-1 0,0 0 0,-1 0 0,1 0 0,0 0 0,-1-1 0,0 1 0,1-1 0,-1 0 0,0 0 0,-1 0 0,1-1 0,0 1 0,-1-1 0,3-4 0,2-6-113,-1 0 0,0-1 0,5-18 1,-9 26 100,12-41-118,-3-1-1,10-85 1,-21 133 131,19-229 853,-23 186 576,4 44-1413,0 0 0,0 0 0,0 0 0,0 0 0,0 0 0,0 0 0,0 1 0,0-1 0,0 0 0,0 0 1,0 0-1,-1 0 0,1 0 0,0 0 0,0 0 0,0 0 0,0 0 0,0 0 0,0 0 0,0 1 0,0-1 0,0 0 0,0 0 0,0 0 0,0 0 0,0 0 0,-1 0 0,1 0 0,0 0 0,0 0 0,0 0 0,0 0 0,0 0 0,0 0 0,0 0 0,0 0 0,0 0 0,-1 0 0,1 0 0,0 0 0,0 0 0,0 0 0,0 0 0,0 0 0,0 0 0,0 0 0,0 0 0,0 0 0,0 0 0,0 0 1,-1-1-1,1 1 0,0 0 0,0 0 0,0 0 0,0 0 0,0 0 0,0 0 0,0 0 0,0 0 0,0 0 0,0 0 0,0 0 0,0 0 0,0-1 0,0 1 0,0 0 0,-5 10 265,1 4-111,1 0-1,-2 20 1,2-10-103,-34 291-268,29-208-2782,1 1-4041,0-27-656,1 4 2470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3:34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41 260 5568,'-12'-7'1786,"12"7"-1745,0-1-1,0 1 0,0 0 0,-1 0 0,1 0 0,0 0 0,0 0 0,0 0 0,0 0 0,-1 0 0,1 0 0,0 0 0,0 0 0,0 0 0,0 0 0,-1 0 1,1 0-1,0 0 0,0 0 0,0 0 0,0 0 0,-1 0 0,1 0 0,0 0 0,0 0 0,0 0 0,0 0 0,-1 0 0,1 0 0,0 0 0,0 0 1,0 0-1,0 0 0,0 1 0,-1-1 0,1 0 0,0 0 0,0 0 0,0 0 0,0 0 0,0 1 0,0-1 1,0 0-1,0 0 0,-1 0 0,1 0 0,0 0 0,0 0 0,0 0 0,0 0 1,0 0-1,0 0 0,0 0 0,0 0 0,0 0 0,0 0 0,-1 0 1,1 0-1,0 0 0,0 0 0,0 0 0,0 0 0,0 0 0,0 0 0,0 0 1,0 0-1,-1 0 0,1 0 0,0 0 0,0 0 0,0 0 0,0 0 1,0 0-1,0 0 0,0 0 0,0 0 0,0 0 0,-1 0 0,1 0 1,0 0-1,0 0 0,0 0 0,0 0 0,0-1 0,0 1 0,0 0 0,0 0 1,0 0-1,0 0 0,0 0 0,0 0 0,0 0 0,0 0 0,0 0 1,0-1-1,0 1 0,0 0 0,-1 0 337,1-1 0,-1 0 0,1 1 0,-1-1 0,1 1 0,-1 0 1,1-1-1,-1 1 0,0-1 0,1 1 0,-1 0 0,1-1 0,-1 1 0,0 0 0,-1 0 0,2-1-277,0 1 0,-1 0-1,1 0 1,0 0-1,-1 0 1,1 0 0,0 0-1,-1 0 1,1 0 0,0-1-1,-1 1 1,1 0 0,0 0-1,0 0 1,-1-1-1,1 1 1,0 0 0,0 0-1,-1-1 1,1 1 0,0 0-1,0 0 1,0-1 0,-1 1-1,1 0 1,0-1-1,0 1 1,0 0 0,0-1-1,0 1 1,0 0 0,0-1-1,0 1 1,0 0 0,0-1-1,0 1 1,0 0 0,0-1-1,0 1 1,0 0-1,0-1 1,0 1 0,0 0-1,1-1 1,2-7 272,1 0-1,0 0 1,1 1 0,-1 0-1,1 0 1,1 0-1,6-6 1,-2 1-92,3-3 40,0 0-1,2 1 1,0 1 0,0 0-1,1 1 1,31-17 0,-34 22-273,1 0 0,-1 1 0,2 1 0,-1 0 1,0 1-1,1 0 0,0 1 0,0 1 0,21 0 0,-30 2-20,0 0-1,0 1 0,-1 0 0,1 0 0,0 1 1,0-1-1,-1 1 0,1 0 0,-1 1 0,0 0 0,1-1 1,-1 2-1,-1-1 0,1 0 0,0 1 0,-1 0 1,0 0-1,1 1 0,-2-1 0,1 1 0,-1 0 0,1-1 1,-1 2-1,0-1 0,-1 0 0,0 1 0,1-1 1,-2 1-1,1-1 0,-1 1 0,0 0 0,1 11 0,-3-6-18,0 0 0,0 0-1,-2 0 1,1 0 0,-1-1-1,-1 1 1,0-1 0,0 0-1,-9 15 1,-9 10 49,-31 39 1,31-44-26,-125 188 326,19-18-177,118-186-187,-4 6-52,13-18 90,0-1 0,1 0 0,-1 0 0,1 0 0,-1 0 0,1 1 0,0-1 0,0 0 0,-1 0 0,1 1 0,0-1 0,0 0 0,0 1 0,0 1 0,1-2-1,-1 0-1,0-1 1,1 1 0,-1-1-1,0 1 1,1 0 0,-1-1-1,1 1 1,-1-1-1,1 1 1,-1-1 0,1 1-1,-1-1 1,1 0 0,0 1-1,-1-1 1,1 1-1,-1-1 1,1 0 0,0 0-1,-1 1 1,1-1 0,1 0-1,21 2 360,66-9-146,-20 0-280,132 1-402,-68 10-3289,-90 2-331,-4 6 1236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3:36.6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83 4384,'0'-1'199,"-1"0"0,1 0 1,0-1-1,-1 1 0,1 0 0,0-1 1,0 1-1,0-1 0,0 1 1,0 0-1,0-1 0,0 1 0,1 0 1,-1-1-1,0 1 0,1 0 0,8-13 9293,-7 15-8073,3 3-1033,-1 0 0,1 0 0,-1 0 0,1 1 0,-1 0-1,-1 0 1,1 0 0,-1 0 0,4 8 0,4 10 77,7 23 0,-13-31-261,57 150 859,-59-158-1008,18 42 267,-19-45-280,0-1 0,1 1 1,-1-1-1,0 0 0,1 0 0,0 0 1,0 0-1,0 0 0,0-1 1,4 4-1,-5-5-18,0-1-1,-1 1 1,1-1 0,0 1 0,0-1-1,-1 0 1,1 1 0,0-1 0,0 0-1,-1 0 1,1 0 0,0-1-1,0 1 1,-1 0 0,1-1 0,0 1-1,0-1 1,-1 1 0,1-1 0,-1 0-1,1 0 1,0 0 0,-1 0 0,0 0-1,2-1 1,4-4 23,0 0 1,-1 0-1,10-11 1,3-8 5,25-42 1,-3 2 37,25-21 138,24-35-2294,-82 111 862,4-7-1749,-9 6-3303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3:37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247 20 7136,'-39'-17'2309,"38"16"-2238,0 1 1,0-1-1,-1 1 0,1 0 0,0-1 1,0 1-1,0 0 0,-1 0 1,1 0-1,0 0 0,0 0 0,-1 0 1,1 0-1,0 1 0,0-1 1,0 0-1,-1 1 0,1-1 0,0 1 1,0-1-1,0 1 0,0-1 0,0 1 1,0 0-1,0-1 0,0 1 1,0 0-1,0 0 0,0 0 0,-1 2 1,0 1 508,-1 0 1,1 1-1,0 0 1,0-1 0,-2 10-1,3-10-76,-65 246 7867,24-81-5355,18-57-2443,14-64-485,6-28-468,0-1 0,1 1 1,1 0-1,2 36 0,0-55 235,0-1 0,0 1 1,0 0-1,0-1 0,0 1 0,0 0 0,1-1 0,-1 1 0,0 0 0,0-1 0,1 1 1,-1-1-1,0 1 0,1-1 0,-1 1 0,0 0 0,1-1 0,-1 0 0,1 1 1,-1-1-1,1 1 0,-1-1 0,1 1 0,-1-1 0,1 0 0,-1 1 0,1-1 0,0 0 1,-1 0-1,1 1 0,0-1 0,-1 0 0,1 0 0,0 0 0,0 0 0,20-6-4782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3:37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10 135 8128,'-10'4'2606,"10"-4"-2522,0 0-1,0 0 1,0 0-1,0 1 0,0-1 1,0 0-1,0 0 1,0 0-1,0 0 0,0 0 1,0 1-1,0-1 1,0 0-1,0 0 0,0 0 1,0 0-1,0 0 1,1 0-1,-1 1 0,0-1 1,0 0-1,0 0 1,0 0-1,0 0 0,0 0 1,0 0-1,0 0 1,1 0-1,-1 0 0,0 1 1,0-1-1,0 0 1,0 0-1,0 0 0,0 0 1,1 0-1,-1 0 0,2 1 381,1-1-1,-1 1 0,1 0 0,0-1 1,-1 0-1,5 1 0,9-2 74,1 0-1,0-1 1,0-1-1,28-9 1,-33 9-468,-1-1-1,0-1 1,0 0 0,0 0-1,-1-1 1,0-1-1,13-10 1,-22 16-60,0 0 1,0 0-1,0 0 0,0 0 1,0 0-1,0 0 0,0-1 0,0 1 1,-1 0-1,1-1 0,0 1 1,-1 0-1,1-1 0,-1 1 1,0 0-1,1-1 0,-1 1 0,0-1 1,0 1-1,0-1 0,0-2 1,-1 3 6,1-1 1,-1 0 0,1 1 0,-1-1-1,0 0 1,0 1 0,0-1 0,0 1-1,0 0 1,0-1 0,0 1 0,0 0-1,0-1 1,-1 1 0,1 0 0,-1 0-1,1 0 1,-3-1 0,-2-1 110,0 0 0,-1 1 1,1 0-1,0 0 0,-1 0 1,1 1-1,-1 0 0,1 1 0,-1-1 1,0 1-1,1 0 0,-1 1 1,0-1-1,1 1 0,-1 1 1,1-1-1,-1 1 0,1 0 1,0 1-1,-10 4 0,11-4 36,0 0 1,0 1-1,0-1 0,0 1 0,0 0 1,1 0-1,0 0 0,0 1 1,0 0-1,0-1 0,1 1 0,0 1 1,0-1-1,0 0 0,0 1 0,1 0 1,0-1-1,0 1 0,1 0 0,0 0 1,0 0-1,0 0 0,0 6 0,2-3 65,0 0-1,0 0 0,0 0 1,1 0-1,5 11 0,18 43 502,-20-52-619,2 4 44,1 1-1,0-2 1,1 1 0,11 13-1,-15-21-142,1 0-1,0-1 0,1 0 0,-1 0 0,1-1 0,1 0 0,-1 0 0,1 0 0,13 5 0,-7-5-31,1 0-1,0-1 0,1 0 0,26 2 0,-11-4-899,42-3-1,-63 1 138,0-2 0,-1 1 0,1-1-1,-1-1 1,0 0 0,0 0-1,0-1 1,11-5 0,-1-3-2591,0 0 0,24-21 0,-15 10-2294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3:37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372 5 9632,'-1'-1'300,"-1"1"0,1-1 1,-1 1-1,0-1 0,0 1 1,1-1-1,-1 1 0,0 0 1,0 0-1,1 0 0,-1 0 1,0 0-1,0 0 0,-1 1 1,-27 10 813,15-4 589,-19 7-248,1 2 0,0 2 0,1 1 0,-32 25 0,61-41-1332,0-1 0,0 1 1,0 0-1,0 0 0,0 0 0,1 1 1,-5 6-1,6-9-90,1 0-1,0 0 1,-1 0-1,1-1 1,-1 1 0,1 0-1,0 0 1,0 0-1,0 0 1,-1 0-1,1 0 1,0 0 0,0 0-1,0 0 1,1 0-1,-1 0 1,0 0 0,0 0-1,0 0 1,1 0-1,-1 0 1,1 0-1,-1 0 1,0 0 0,1 0-1,0 0 1,-1 0-1,1-1 1,-1 1-1,1 0 1,0 0 0,0-1-1,-1 1 1,1-1-1,0 1 1,2 0 0,9 6 245,1-2 1,0 0 0,0 0-1,22 3 1,-5 0-3,3 1 130,-5-2 180,46 19 0,-71-24-533,1-1 1,-1 1-1,0-1 0,0 1 0,0 0 0,0 0 0,-1 1 0,1-1 0,0 1 0,-1-1 0,0 1 0,1 0 0,-1 0 0,2 3 0,-4-4-27,1 1 0,0-1-1,0 0 1,-1 1 0,1-1-1,-1 1 1,0-1-1,0 1 1,0 0 0,0-1-1,0 1 1,-1-1 0,1 0-1,-1 1 1,0-1 0,1 1-1,-1-1 1,0 0-1,0 1 1,-1-1 0,-1 3-1,-1 2-113,-2 0-1,1 0 0,-1 0 1,0-1-1,0 1 0,-1-1 1,-10 7-1,-4 1-714,-30 15 1,24-15-922,0-2 0,0 0 1,-2-2-1,-42 10 0,7-10-1028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3:40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43 110 4992,'-42'4'11947,"52"-9"-9147,13-5-1686,-4 3-487,221-75 2596,-227 79-3191,-1 1 0,1 0 0,-1 1-1,1 0 1,-1 0 0,22 3 0,-28-1 24,0-1 0,0 1 0,0 1 0,0-1 0,0 1 0,0 0 0,-1 0 0,1 1 1,-1 0-1,1 0 0,-1 0 0,0 0 0,-1 1 0,1 0 0,8 8 0,-10-7-8,0 0-1,-1-1 0,1 1 1,-1 0-1,0 0 1,0 1-1,0-1 1,-1 0-1,0 1 0,0-1 1,0 0-1,-1 1 1,0-1-1,0 9 1,-2 6 9,-1 1 0,-8 29 1,8-42-30,-7 31 42,-2-1 0,-1-1 0,-2 0 1,-2-1-1,-2 0 0,-44 64 0,49-80-24,-1-1 1,0 0-1,-2-1 1,0-1-1,-1 0 1,-35 24-1,34-30 107,-16 9 32,34-18-190,-1-1 1,0 0 0,0 0 0,1 1 0,-1-1-1,0 1 1,1-1 0,0 1 0,-1 0-1,1-1 1,0 1 0,-1 2 0,2-3 6,0-1 1,0 0-1,0 0 1,0 0-1,0 0 1,0 0-1,0 0 1,0 0-1,0 0 1,0 0-1,0 1 1,0-1-1,0 0 1,0 0-1,0 0 1,0 0-1,0 0 1,0 0-1,0 0 1,0 0-1,0 0 1,0 0-1,0 0 1,0 1-1,1-1 1,-1 0-1,0 0 1,0 0-1,0 0 1,0 0-1,0 0 1,0 0-1,0 0 1,0 0-1,0 0 1,0 0-1,1 0 1,-1 0-1,0 0 1,0 0-1,0 0 1,0 0-1,0 0 1,0 0-1,0 0 1,0 0-1,0 0 1,1 0-1,-1 0 1,0 0-1,0 0 1,0 0-1,0 0 1,0 0-1,0-1 1,0 1-1,0 0 1,0 0-1,0 0 1,1 0 33,104-13 823,-32 5-656,112 2-1,-58 9-1402,-102-1-1203,-21-1 1306,0 0 0,0-1 0,-1 0 0,1 1 1,0-2-1,0 1 0,5-1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3:41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32 5216,'-39'-15'1696,"25"12"-1040,-42-4 3451,42 5-1548,-6 3 589,17-1-1076,14-1-1207,15-2-37,0 2-1,50 3 1,-59 0-559,-1 1 0,1 0 0,-1 1-1,0 1 1,26 10 0,-39-14-215,-1 1-1,1-1 0,0 1 1,0 0-1,-1 0 0,1 0 1,-1 0-1,1 0 0,-1 0 1,0 1-1,0-1 0,0 1 1,0 0-1,0-1 0,-1 1 1,1 0-1,-1 0 0,0 0 1,0 0-1,0 0 0,1 7 1,-1-4-12,-1 1 1,0 0 0,-1 0-1,1 0 1,-1-1 0,-1 1-1,1-1 1,-1 1 0,-4 9-1,-20 36 237,18-39-289,1-1 0,1 1 0,1 1 0,-6 16 1,11-27 9,-1 0 1,1 0-1,0 1 1,0-1-1,1 0 1,-1 0 0,0 1-1,1-1 1,0 0-1,0 0 1,0 0-1,0 0 1,1 0 0,-1 0-1,3 3 1,2 4 33,1-1 0,14 16 1,2 3 102,7 8 659,-26-33-639,-1 1 1,0 0 0,1 0-1,-2 0 1,1 0 0,3 7-1,-5-10-124,0 1-1,-1-1 1,1 1-1,-1 0 0,0-1 1,1 1-1,-1-1 1,0 1-1,0 0 1,0-1-1,0 1 1,0-1-1,0 1 0,-1 0 1,1-1-1,-1 1 1,1-1-1,-1 1 1,1-1-1,-1 1 1,0-1-1,0 1 1,0-1-1,-1 3 0,-3 1 14,0-1-1,1 1 1,-2-1-1,1 0 1,0 0-1,-1 0 1,0-1-1,-10 5 1,-4 0-64,-28 7 0,31-10 66,-6 1-814,-1 0-1,-47 5 1,57-10-836,11-1 835,0 0 1,-1 0 0,1 0 0,0 1 0,0-1 0,-7 3 0,10-3 620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3:41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14 144 9888,'-14'-21'4480,"14"13"-3904,0-1 2015,11 9-1535,3-9 1472,3 0-1440,13-6-160,-2 2-544,10-4-480,-1 8 32,7-3-192,-8 8 128,-2-4-3456,-6 2 1984,1 3-4223,-6 3 3295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4:20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76 5984,'21'-2'8259,"-13"1"-7422,0 0-1,0-1 0,14-5 1,15-6 269,53-11 1,-85 23-1070,105-20 365,-93 19-360,0 1 1,0 1-1,0 0 0,28 5 1,-43-5-32,1 0 1,-1 1-1,0 0 0,0 0 1,0-1-1,0 1 1,0 0-1,2 2 1,-4-3-4,1 1 0,-1-1 0,1 1 0,-1-1 0,0 1-1,1-1 1,-1 1 0,1-1 0,-1 1 0,0-1 0,1 1 0,-1-1 0,0 1 0,0 0 0,0-1 0,1 1 0,-1-1 0,0 1 0,0 0 0,0-1 0,0 1 0,0 0 0,0-1 0,0 1 0,0-1 0,0 1 0,0 0-1,-1-1 1,1 1 0,0 0 0,0-1 0,-1 1 0,1-1 0,0 1 0,-1-1 0,1 1 0,-1 0 0,-7 8 39,0-1 0,0 0 0,-19 14 0,11-9 16,-48 37 56,-15 13 2,76-61-116,0 1 0,0 1 1,0-1-1,1 0 0,-1 1 0,-3 5 1,6-7-2,-1-1-1,0 0 1,1 1 0,-1-1 0,1 0 0,0 1 0,-1-1-1,1 0 1,0 1 0,0-1 0,0 1 0,0-1-1,0 0 1,0 1 0,0-1 0,0 1 0,0-1 0,1 1-1,-1-1 1,2 2 0,7 12 104,1-1 0,17 19-1,-17-22 46,-1 0 0,0 1 0,-1 0 0,10 17 0,-15-21-2,0 0-1,0 1 1,0-1-1,-1 1 1,0 0-1,-1-1 1,0 1-1,0 0 1,-1 0-1,0 0 1,-1-1-1,0 1 1,0 0 0,-4 13-1,3-16-97,0-1 1,0 1-1,-1-1 0,1 0 0,-1 0 1,0 0-1,0 0 0,-1 0 0,0-1 1,1 0-1,-1 1 0,-1-1 0,1-1 0,-1 1 1,1-1-1,-1 0 0,0 0 0,0 0 1,-1 0-1,1-1 0,0 0 0,-1 0 1,-6 1-1,-9 0-302,1-1-1,-1-1 1,-32-2 0,11 0-5490,29 2 1601,3 3 1370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3:41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7296,'0'0'278,"3"0"765,-1 7 932,7 118 2307,0-7-986,5 317 1872,-13-336-4660,-1-56-200,0-42-301,0 4 87,0 1 0,0-1 0,-1 1 0,1-1 0,-3 8 0,1-14 46,0-9-180,-1-19-156,-5-117-274,2 58 537,4-1 0,3 0-1,16-102 1,-15 177 1,1-1 1,0 1-1,1 0 0,0 0 1,1 0-1,1 0 0,0 1 1,1 0-1,0 0 1,11-13-1,-15 22 15,0 1 0,0 0 1,0 1-1,1-1 0,-1 1 1,1-1-1,0 1 0,0 0 0,0 0 1,0 1-1,0-1 0,0 1 0,0 0 1,0 0-1,0 0 0,1 1 1,-1-1-1,0 1 0,0 0 0,1 0 1,-1 1-1,0-1 0,1 1 0,-1 0 1,0 0-1,0 0 0,0 1 0,0-1 1,0 1-1,0 0 0,-1 0 1,1 1-1,0-1 0,-1 1 0,0 0 1,1-1-1,-1 2 0,-1-1 0,1 0 1,0 0-1,-1 1 0,1 0 1,2 7-1,-2-4-5,0 1 0,-1 0 0,0 0-1,0 0 1,-1 0 0,0 0 0,-1 0 0,1 0 0,-2 0 0,1 0 0,-1 0 0,0 0 0,-1 0 0,0 0 0,-5 13-1,2-7 16,-1 0-1,-1 0 0,0-1 0,-1 0 0,0 0 0,-1 0 1,-14 15-1,16-22-111,1 1 1,-1-1 0,0 0-1,-1-1 1,1 1 0,-1-2-1,0 1 1,-13 5-1,15-9-394,0 1 0,1 0 0,-1-1 0,0 0 0,-10 0 0,10-1-584,1 0-1,-1-1 1,1 1-1,0-1 1,-1 0-1,-9-4 0,4 3-5831,32 4-4341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3:42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4 282 9376,'-3'0'6713,"6"12"-1939,-3-10-4660,0 0-1,1 0 0,-1 0 0,1-1 0,-1 1 1,1 0-1,0 0 0,0-1 0,0 1 0,0 0 1,0-1-1,0 1 0,1-1 0,-1 1 1,0-1-1,1 0 0,-1 0 0,1 1 0,0-1 1,-1 0-1,3 1 0,5 3 72,1-1-1,14 6 1,-21-9-62,8 3 1,0-1-1,1 0 0,-1-1 1,1 0-1,0 0 0,-1-1 1,1-1-1,15-1 1,-20 0-69,0 0 1,0 0-1,0-1 1,0 0 0,0 0-1,-1-1 1,1 1-1,-1-2 1,1 1 0,-1-1-1,-1 1 1,1-2-1,0 1 1,-1-1 0,6-6-1,-3 1 47,-1-1-1,0 1 1,-1-2 0,0 1-1,0-1 1,-2 0 0,1 0-1,-2 0 1,1 0 0,-2-1-1,0 1 1,0-1 0,-1 0-1,-1 0 1,0 0 0,-2-16-1,1 23-39,0 0 0,-1 1 0,1-1 0,-1 0 0,-1 1 0,-5-11-1,7 13-39,-1 0-1,0 1 0,-1-1 0,1 0 1,0 1-1,-1 0 0,0 0 0,1-1 1,-1 1-1,0 1 0,0-1 0,0 0 1,0 1-1,-6-2 0,1 0-95,-1 2 0,1-1 0,-1 1 0,1 0 0,-1 1 0,1 0 0,-1 0 0,1 1 0,-1 0 0,1 1-1,-1 0 1,1 0 0,0 1 0,-15 6 0,17-6-442,0 1 1,0-1-1,1 1 0,-1 0 0,1 1 1,0-1-1,-5 7 0,8-9 244,1-1 0,0 0 0,0 0 0,0 1 0,1-1 0,-1 0 0,0 1 0,0-1 0,1 1 0,-1-1 0,1 1 0,-1-1 0,1 1 0,0 0 0,0-1 0,0 1 0,0-1 0,0 1 0,0 0 0,0-1 0,1 4 0,7 15-2042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3:42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99 8640,'-25'-49'2784,"24"47"-2682,0 1 0,0 0 0,0-1 0,0 1 0,1-1-1,-1 0 1,1 1 0,-1-1 0,1 1 0,-1-1 0,1 0 0,0 1 0,0-1 0,-1-2 0,1-2 262,0 5-196,0 0 1,-1 0-1,1 1 0,0-1 0,0 0 1,0 0-1,0 0 0,0 0 1,0 0-1,0 1 0,0-1 0,0 0 1,0 0-1,2-4 4249,0 78 319,-1 45-2181,-26 93-147,7-75-1846,-22 285-215,38-406-374,1-12-266,1 0-1,0 1 1,-1-1 0,1 1-1,0-1 1,1 1 0,-1-1-1,1 5 1,14-15-11578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3:43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1 240 7296,'0'-1'161,"0"1"0,0 0 1,0-1-1,0 1 0,0-1 1,1 1-1,-1-1 0,0 1 0,0 0 1,0-1-1,1 1 0,-1 0 1,0-1-1,0 1 0,1 0 1,-1-1-1,0 1 0,1 0 0,-1-1 1,0 1-1,1 0 0,-1 0 1,0 0-1,1-1 0,-1 1 1,1 0-1,-1 0 0,0 0 1,1 0-1,0 0 0,17-3 2744,-5 2-1237,23-8 558,-1-1-1,62-28 1,-90 34-2087,1 0 1,-1 0 0,-1-1-1,1 0 1,-1 0-1,0-1 1,0 1-1,0-1 1,9-14-1,-13 18-100,0 0 0,-1-1 0,0 1 0,1-1 0,-1 1 0,0-1 0,0 0 0,0 0 0,-1 1 0,1-1 0,-1 0 0,1 0 0,-1 0 0,0 1 0,0-1 0,0 0 0,-1 0-1,1 0 1,0 1 0,-1-1 0,0 0 0,0 0 0,0 1 0,0-1 0,0 1 0,-1-1 0,1 1 0,-1-1 0,1 1 0,-1 0 0,0 0 0,0 0 0,-2-3 0,2 4 45,0-1 0,0 1 0,0-1-1,0 1 1,0 0 0,0-1 0,-1 1 0,1 0 0,0 1 0,0-1 0,-1 0 0,1 1-1,-1-1 1,1 1 0,-1 0 0,1-1 0,-4 2 0,2-1 36,-1 1 0,0 0 0,1 0 0,-1 0 0,1 1 0,0 0 0,-1 0 0,-6 4 0,2 0 111,0 0 0,0 2 0,0-1 1,1 1-1,0 0 0,-12 16 0,15-17-161,1 0-1,0 0 1,0 0 0,1 0 0,0 0 0,0 1 0,1 0 0,-1 0 0,2-1-1,-1 1 1,1 0 0,1 0 0,-1 0 0,1 0 0,1 0 0,-1 0-1,1 0 1,1 0 0,0 0 0,0 0 0,0 0 0,1-1 0,0 1-1,0-1 1,1 0 0,0 0 0,0 0 0,1-1 0,5 7 0,0-2-91,0-1 1,0-1 0,1 1-1,0-1 1,1-1 0,0 0 0,20 9-1,-21-12-867,-1-1 0,1-1 0,0 1 0,0-2 0,0 1 0,12 0 0,7 1-1848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3:45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59 296 4064,'-16'-12'1307,"16"12"-1274,-1 0 0,1 0 0,-1 0 0,1 0 0,-1 0 0,1 0 0,-1 0 0,1 0 0,-1 0 1,1 0-1,-1 0 0,1 0 0,-1 0 0,1 1 0,0-1 0,-1 0 0,1 0 0,-1 0 0,1 1 1,-1-1-1,1 0 0,0 1 0,-1-1 0,1 0 0,0 1 0,-1-1 0,1 0 0,0 1 0,-3 1 895,3-2-739,0 1 0,-1-1 0,1 0 0,-1 1 0,1-1 0,-1 1 0,1-1 0,-1 0 0,1 0 0,-1 1 0,1-1 0,-1 0 0,1 0 0,-1 0 0,0 1 0,1-1 0,-1 0 0,1 0 0,-1 0 0,1 0 0,-1 0 0,0 0 0,1 0 0,-1 0 0,1 0-1,-1 0 1,1-1 0,-1 1 0,0 0 0,1 0 0,-1-1 0,1 1 0,-1 0 0,1 0 0,-1-1 0,1 1 0,-1-1 0,1 1 0,0 0 0,-1-1 0,1 1 0,-1-1 0,1 0 0,-1 1-42,1-1 0,-1 0 0,1 1 0,-1-1 0,1 0 0,-1 1 1,1-1-1,0 0 0,-1 1 0,1-1 0,0 0 0,0 0 0,-1 1 0,1-1 0,0 0 1,0 0-1,0 0 0,0 1 0,0-1 0,0 0 0,0 0 0,0 0 0,1 1 0,-1-1 0,0 0 1,0 0-1,1 1 0,-1-1 0,0 0 0,1 0 0,-1 1 0,1-1 0,-1 1 0,1-1 1,-1 0-1,1 1 0,-1-1 0,2 0 0,2-4 78,11-19 678,-9 13-548,1 2 0,8-11 0,7-6 240,2 2-1,40-34 1,-51 48-526,0 0 0,1 2 0,0-1 0,1 2 0,0 0 0,0 0 0,27-6 0,-25 9-20,1 1-1,0 0 0,0 2 0,0 0 1,20 1-1,-28 1 11,1 0 0,-1 1 0,1 0 0,-1 0 0,1 1 0,-1 1 0,0 0 0,0 0 0,-1 1 0,10 5 0,-15-7-24,-1 0-1,1 0 1,-1 1 0,0-1-1,0 1 1,0-1 0,0 1-1,-1 0 1,1 0 0,-1 0-1,0 1 1,0-1-1,-1 0 1,1 1 0,-1-1-1,0 1 1,0 0 0,0-1-1,-1 1 1,0 0 0,0 7-1,-1-5 2,-1 0-1,0 0 1,0-1-1,0 1 0,-1 0 1,0-1-1,0 0 1,0 0-1,-1 0 0,0 0 1,-8 9-1,-6 4 101,-38 32 1,46-43-93,-100 76 402,25-22-247,81-58-203,1-2-16,0 0-1,-1 1 0,1 0 1,1 0-1,-1 0 0,0 0 1,-2 4-1,5-7 16,0 1-1,-1-1 1,1 1-1,0-1 1,0 1 0,0-1-1,0 1 1,-1 0 0,1-1-1,0 1 1,0-1-1,0 1 1,0 0 0,0-1-1,1 1 1,-1-1 0,0 1-1,0-1 1,0 1 0,0 0-1,1 0 1,0 0-3,0 0 1,0 1-1,0-1 1,0 0 0,1 0-1,-1-1 1,0 1-1,0 0 1,1 0-1,-1 0 1,0-1 0,3 2-1,123 36-316,-36-12 392,-54-14 94,-2 1-1,38 20 0,-60-26-18,0 0-1,-1 1 0,-1 0 1,1 1-1,-1 0 0,-1 0 1,0 2-1,18 21 0,-25-27-92,0 0-1,0 0 1,-1 0 0,1 0-1,-1 1 1,0-1-1,0 0 1,-1 1-1,0 0 1,0-1-1,0 1 1,0 0-1,-1 0 1,0-1-1,0 1 1,-1 0-1,0 0 1,0-1-1,0 1 1,-3 7-1,0-6-23,0 0-1,0 0 1,-1 0 0,0 0-1,-1-1 1,1 0-1,-1 0 1,0 0-1,-9 5 1,-3 2 102,-1 0 0,-24 11 0,-19 7-88,-119 40-1,13-27-5627,141-42 2436,0 0-1134,11 4-3598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3:47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9 997 2720,'-1'2'121,"0"-1"0,0 1 0,0 0 0,0 0 0,0 0 0,0 0 0,1 0 0,-1 0 0,1 0 0,0 0 0,-1 0 0,1 0 0,0 0 0,0 0 0,0 0 0,1 0 0,-1 0 0,1 3 0,1 14 7089,-2-19-7031,1 0 1,0 0-1,0-1 0,0 1 1,-1 0-1,1-1 1,0 1-1,0-1 0,-1 1 1,1-1-1,0 1 1,-1-1-1,1 1 0,0-1 1,-1 0-1,1 1 0,-1-1 1,1 0-1,-1 0 1,0 1-1,1-1 0,-1 0 1,0 0-1,1 0 1,-1 0-1,0 0 0,7-29 818,-6 24-528,7-69 915,-2 0 0,-5-78 1,3-43-375,4 84-221,27-132 0,-33 235-538,-2 5-148,1 0 0,-1 1 0,1-1 0,0 1 0,0-1 1,0 1-1,1-1 0,2-5 0,0 10 276,-2 1-321,1 1 1,0-1 0,-1 0 0,1 1 0,-1-1 0,0 1 0,0 0 0,0 0 0,2 4-1,14 32 153,-16-34-200,152 335 960,-105-254-889,54 106 364,-66-114-479,11 29 338,-46-103-315,0 0-1,1 0 1,-1 0 0,1 0 0,0 0-1,-1 0 1,2-1 0,-1 1 0,0-1 0,1 0-1,7 5 1,-11-8 4,1 0-1,-1 0 1,0 1-1,0-1 1,1 0-1,-1 0 1,0 0-1,1 0 1,-1 0-1,0 0 1,1 0-1,-1 0 1,0 0-1,1 0 1,-1 0-1,0 0 1,1 0-1,-1-1 1,0 1-1,1 0 1,-1 0-1,0 0 1,0 0 0,1 0-1,-1-1 1,0 1-1,0 0 1,1 0-1,-1 0 1,0-1-1,0 1 1,0 0-1,1 0 1,-1-1-1,0 1 1,0 0-1,0-1 1,1 1-1,3-12-55,2-16-10,-2 0-1,2-56 1,2-20-217,11-63 149,-12 93 258,25-114 0,-21 146-237,2 0 0,1 2-1,3 0 1,1 0 0,31-48 0,-49 88 94,3-5-324,0 1-1,0-1 1,-1 0-1,3-8 1,-2-3-8396,-7 27 1737,8 8 3824,4 14-858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3:48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72 6720,'-1'1'151,"-1"-1"0,1 1 0,-1 0 1,1 0-1,-1 0 0,1 0 0,0 0 1,0 0-1,0 0 0,-1 0 0,1 1 1,0-1-1,0 0 0,1 1 0,-1-1 1,-1 3-1,1-1 14,0 1 0,0-1 0,0 0 0,0 1 0,1-1 1,0 1-1,0 5 0,1 2 338,0 0-1,1 0 1,0 0-1,5 13 1,-1-7 368,0 0-1,2-1 1,0 0 0,0 0 0,18 24-1,-17-29-533,0 0-1,0-1 0,1 0 0,0-1 1,1 0-1,0 0 0,22 12 0,-29-19-250,0 0 0,-1-1 0,1 1-1,0-1 1,0 0 0,0 0 0,0 0-1,0-1 1,0 1 0,0-1 0,0 0-1,0 0 1,0 0 0,0-1 0,0 1-1,0-1 1,0 0 0,0-1 0,0 1-1,-1 0 1,1-1 0,0 0 0,-1 0-1,1 0 1,2-3 0,1 0 7,0-1 0,0-1 0,-1 1 0,0-1 0,0 0 0,0 0 0,-1-1 0,-1 0 0,1 0 1,3-10-1,-1 1 163,-1 1 1,0-1-1,-1 0 1,-2 0 0,5-34-1,-8 45-129,0 0 0,0-1 0,0 1 0,-1 0 0,1-1 0,-2 1 0,1 0 0,-1 0 0,0 0 0,0 0 0,0 0 0,-1 0 0,0 1 0,0-1 0,-1 1 0,1 0 0,-1 0 0,0 0 0,-9-8 0,8 10-164,0-1 0,0 1 0,0 0 0,-1 1 0,1 0 0,-1-1 0,0 2 0,-9-3 0,-50-5-1005,52 7 802,-63-1-2610,26 3-2844,28 0 537,24-13-3931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3:56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22 736,'35'0'965,"-34"0"49,10 0 276,17-21 4641,-22 21-578,-3 5-5640,4 17 483,-1-1 0,0 2 0,-2-1 0,-1 0 0,1 26 0,-2-30-55,0 39 211,-2-35-200,4 30 0,16 142 358,-8-66-289,3 40 311,-6-46-451,-2 9 305,-4-49-217,-1 57-44,-1-36 17,1 195-8,-3-162 36,-6-16-9,0 0-2,3 115-373,-1-82 234,0 3 8,24 285-113,-12-113 281,-9-209-221,2-76-70,9 479 179,-4-422 38,18 552 145,-66 149-85,3-468 74,6-56-240,4-28-2,-1 13 233,9-2-186,-4 41 38,1 82-28,12-152-153,-14 470 21,13-258 202,-7 63 3,-3-99-340,6-112 227,-6 60 71,0-3 105,18-234-133,-10 282-62,20 447 41,6-572-14,-2-69-14,17 401-132,-20-485 146,4 140 88,-4 319 70,-2 38 107,2-446-139,1-13-143,-3 8 826,-3-168-806,0-8-2580,0-23 44,2-71-3897,7 7 87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4:02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1 1472,'5'3'837,"-4"-3"-278,0 1 0,1-1 0,-1 1 1,0 0-1,0-1 0,0 1 0,0 0 0,0 0 0,0 0 0,0 0 0,2 1 0,-3 0-456,1 0 1,0 0-1,-1 0 0,1 0 0,-1 0 0,1 0 0,-1 0 0,0 0 0,0 0 0,0 0 0,0 0 1,-1 0-1,1 0 0,0 0 0,-1 0 0,1-1 0,-1 1 0,-1 3 0,-3 20 498,1 43 1031,6-34-1345,1-1 0,1 1 0,2-1 0,11 35 0,1 36 400,-15-76-559,2 0 0,0-1 1,12 34-1,-11-42-61,-1 1 0,-1 0 1,3 37-1,0-3 101,4 9-88,16 128 469,-9-42-450,1-9 32,9 241 59,-13-163-348,-5 330 75,-11-363 139,1 648-141,-7-609 313,0 4-179,0 4-168,0-2 94,15 281 148,-6-122-228,-3-208 327,-8 252-99,-5-238 229,-49 241 0,4-185-526,15-68 134,6-2 32,-24 106-165,-11 114 517,38-187-197,-51 473-281,61-135 349,22-1-244,3-428 121,29 566-261,-24-600 140,22 230 175,-8-106 23,12 139-459,10 132 485,-23 3 60,-32 488 337,5-749-625,-14 283 23,3 278 176,31-587-940,54 299 1,-33-256-2785,4 20-921,-13-169 2474,9-11-2187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4:04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644 6 3072,'-6'-1'238,"4"0"-159,-1 0 0,1 0 0,0 1 1,0-1-1,0 1 0,-1-1 1,1 1-1,0 0 0,0 0 1,0 0-1,-1 0 0,1 1 1,0-1-1,0 0 0,-1 1 1,1 0-1,0-1 0,0 1 1,-3 2-1,4-2-79,0 0 1,0 1-1,1-1 1,-1 0-1,1 0 1,-1 1-1,1-1 0,-1 0 1,1 1-1,0-1 1,0 0-1,0 1 1,0-1-1,0 0 1,0 3-1,0-2 93,0 1-1,0-1 0,0 1 1,-1-1-1,1 0 1,-1 1-1,-1 2 0,-2 5 479,3-8-384,1 0-1,-1-1 1,0 1 0,0-1-1,0 0 1,0 1 0,1-1-1,-4 3 1,4-3-4,-1-1 0,0 1 1,0 0-1,1 0 0,-1-1 0,0 1 0,0-1 1,0 1-1,0 0 0,0-1 0,0 0 0,0 1 0,0-1 1,0 0-1,0 1 0,0-1 0,0 0 0,0 0 1,0 0-1,0 0 0,0 0 0,-2 0 0,-2 16 143,-2 3-110,2 0 0,0 0 0,0 0 1,-1 29-1,1-12 4,-57 671 825,56-612-959,-1 59 138,-3 421-80,6-459 105,-30 536-136,28-582-66,-31 414 237,13-92-187,-3 74 99,18-251-167,-2 94 60,6-115-158,-3 290-364,3 111 881,0 39-416,-9-138-144,-8-82 437,-9 170-388,18-328 61,-15 193 30,5-108-127,11-136 92,-30 679 87,39-767-111,-3 290-18,16 80 22,9 159-85,14 11 384,17 347-102,-43-721-208,-3-102 28,-5 449 170,-5-463-155,-20 256 241,-87 426-118,98-740-208,5 0 0,6 204 0,7-267-131,2 0 1,1 0-1,3-1 1,2 0-1,26 70 0,-35-110 124,13 30-1509,-14-33 1313,1 0 0,-1 0 0,1 0-1,-1 0 1,1 0 0,-1 0 0,1 0-1,0-1 1,0 1 0,0-1 0,0 1-1,4 1 1,-5-3 71,0 1 0,-1-1 0,1 0 0,0 0 0,0 0 0,0 0 0,0 0 0,-1 0 0,1 0-1,0 0 1,0 0 0,0 0 0,0 0 0,-1 0 0,1-1 0,0 1 0,0 0 0,0 0 0,-1-1 0,1 1 0,0-1 0,0 1 0,-1-1 0,1 1 0,0-1 0,2-2-109,-1 1 1,0-1 0,0 0 0,0 0 0,3-5 0,19-48-1627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1:29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9 994 3808,'-8'3'713,"9"1"711,15 3 765,-14-6-2179,0 0 115,1-1 0,0 1 0,0-1 0,0 0-1,0 0 1,0 0 0,0 0 0,0 0 0,0 0 0,3-2 0,32-9 791,-31 8-748,3-1 86,1-1-1,-1 0 0,1 0 1,-2-1-1,1-1 0,12-10 0,-4 1 84,-1-1 0,17-21 0,-24 26-223,0-1-1,-1 0 0,-1 0 1,0-1-1,-1 0 0,0 0 1,6-20-1,-13 31-115,1 0-1,0-1 1,-1 1-1,1 0 1,-1-1 0,0 1-1,0 0 1,-1-1 0,1 1-1,-1 0 1,1-1 0,-1 1-1,0 0 1,0 0-1,-2-4 1,2 6-36,0-1-1,0 0 1,-1 0-1,1 1 1,0-1 0,-1 1-1,1-1 1,-1 1-1,0 0 1,1 0-1,-1 0 1,0-1 0,0 1-1,0 1 1,0-1-1,0 0 1,0 0-1,0 1 1,0-1 0,0 1-1,0 0 1,0 0-1,-3 0 1,-2 0-7,0 1-1,0 0 1,0 1-1,0 0 1,0 0-1,1 0 1,-1 1 0,1 0-1,0 0 1,0 0-1,0 1 1,0 0-1,0 0 1,1 1 0,0-1-1,0 1 1,-8 11-1,2-2 128,1 0 0,0 0 0,1 1-1,1 1 1,0-1 0,-5 18 0,10-22-5,0-1 1,0 0-1,1 1 1,0 0 0,1-1-1,0 1 1,1 0 0,1 12-1,-1-20-28,0 1-1,1-1 1,-1 0-1,1 1 1,0-1-1,0 0 1,0 0 0,1 0-1,-1 0 1,1 0-1,-1 0 1,1 0-1,0 0 1,0 0-1,1-1 1,-1 1-1,0-1 1,1 0-1,-1 1 1,1-1-1,0-1 1,0 1-1,0 0 1,0-1 0,0 1-1,0-1 1,0 0-1,0 0 1,5 1-1,1-1 63,0 0 0,0-1 0,0 0 0,-1 0 0,1-1 0,0-1-1,0 1 1,0-1 0,-1-1 0,1 1 0,-1-2 0,8-3 0,9-6 87,0-1 1,31-23-1,-5-2 100,61-60 0,34-51 162,-128 130-412,14-14 43,-2-1 0,-1-2-1,37-64 1,-45 62-109,-2-1 0,-2 0 0,-1-1 0,18-84-1,-31 114-74,-2 1-1,0-1 1,0 1-1,-1-1 0,0 0 1,-1 1-1,0-1 0,-4-17 1,4 26 35,1 0 0,-1 0 0,1 0 0,-1 0-1,0 0 1,0 0 0,1 1 0,-2-1 0,1 0 0,0 0 0,0 1 0,0-1 0,-1 1 0,1-1 0,-1 1 0,1 0 0,-1 0 0,1-1 0,-1 1-1,-3-1 1,2 1 3,1 1 0,0-1-1,-1 1 1,1 0 0,-1 0 0,1 0-1,-1 0 1,1 0 0,0 1-1,-1-1 1,1 1 0,-1-1-1,1 1 1,-4 2 0,-2 1-54,0 0-1,0 1 1,1 0 0,-1 0 0,1 1 0,0 0-1,-10 12 1,6-4 17,1 1 1,0 0-1,1 0 0,-13 32 0,-18 69 171,33-93 3,-8 29 108,2 0 1,3 1 0,-7 103-1,16-124-82,1 0-1,1-1 0,2 1 1,2-1-1,0 0 0,2 0 1,18 48-1,-23-73-42,0 0 0,1-1 0,0 1 1,1 0-1,-1-1 0,1 0 0,0 0 0,0 0 0,0 0 0,1-1 1,0 0-1,0 0 0,0 0 0,0 0 0,0-1 0,1 0 1,0 0-1,0 0 0,0-1 0,0 0 0,0 0 0,0 0 1,0-1-1,0 0 0,1 0 0,-1-1 0,1 1 0,-1-1 1,0-1-1,1 1 0,8-3 0,-3 0 43,0-1-1,0 0 1,0-1-1,0 0 1,0-1-1,-1 0 1,0-1-1,15-12 1,-13 8 5,-1 0 1,0-2-1,0 1 0,-1-1 1,18-29-1,-24 34-88,0 0 1,-1-1-1,0 0 0,4-13 1,-7 18-51,0-1 1,0 1 0,-1-1 0,1 0 0,-1 1 0,0-1 0,0 0 0,-1 0 0,1 1 0,-3-9-1,3 11-19,-1 1-1,1 0 1,-1-1-1,0 1 1,1-1-1,-1 1 1,0 0-1,0 0 1,0-1-1,0 1 1,0 0-1,0 0 1,0 0-1,-1 0 1,1 0-1,0 0 1,-1 1-1,1-1 1,0 0-1,-1 1 1,1-1-1,-1 1 1,1-1-1,-1 1 1,1-1-1,-1 1 1,1 0-1,-1 0 1,1 0-1,-1 0 1,1 0-1,-1 0 1,1 1-1,-2-1 1,-4 2-78,0-1 0,1 1 0,-1 0 0,1 1 1,0-1-1,-10 7 0,6-2 63,0 0-1,1 1 1,0 0 0,1 0-1,-1 1 1,-7 11 0,5-6 67,1 2-1,0-1 1,-10 24 0,16-31 32,1-1 1,1 1-1,-1-1 1,1 1-1,1 0 1,-1 0-1,1 0 1,1 0-1,-1 0 1,2 14-1,0-19-11,0 1-1,0-1 1,-1 0-1,2 0 0,-1 0 1,0 1-1,1-1 1,-1 0-1,1-1 1,0 1-1,0 0 1,0-1-1,0 1 1,1-1-1,-1 1 1,1-1-1,-1 0 1,1 0-1,0 0 1,0 0-1,0-1 1,0 1-1,0-1 1,0 0-1,0 0 0,0 0 1,7 1-1,1 0 56,0-1-1,0-1 0,0 0 0,0 0 0,1-1 1,-1 0-1,0-1 0,0 0 0,-1-1 0,1 0 0,0-1 1,11-6-1,7-4-70,-2-1 1,1-2 0,24-19-1,19-14 147,109-59 0,-148 94-301,1 2 1,47-13-1,-63 21 169,-9 2-220,-23 11-192,2 2 407,-1 0-65,0 1 0,0 1 1,-23 25-1,-25 48 2,53-71 20,1 1 0,0 0 1,1 0-1,-5 21 0,10-32 50,1 0-1,1 0 1,-1 0 0,0 1-1,1-1 1,0 7-1,0-10-12,0 0 0,1 0 0,-1 0 0,0 1 0,0-1 0,1 0 1,-1 0-1,0 0 0,1 0 0,-1 0 0,1 0 0,0 0 0,-1 0 0,1 0 0,0 0 0,-1 0 0,1 0 0,0 0 0,0 0 0,0 0 0,0-1 0,0 1 0,0 0 0,0-1 0,0 1 0,1 0 0,4 0 48,0 0 1,0 0-1,-1-1 1,1 1 0,0-1-1,0 0 1,0-1-1,0 0 1,-1 0-1,1 0 1,0 0 0,-1-1-1,8-3 1,8-4 52,-1-1 1,20-13 0,-34 19-92,27-17 91,-1-2 1,-1-1-1,51-51 0,-30 19 99,45-65 0,-68 80-82,-3-1 0,31-69 0,-29 49-304,-3-1 0,30-121 0,-53 177 74,-1 0 0,1 1 0,-1-1 0,-1 0 0,1 0 0,-1 0 0,0 0 0,-1 0 0,0 0 0,-2-10 0,3 16 68,-1 0-1,1 0 1,0 0 0,0 1-1,0-1 1,-1 0 0,1 0-1,0 1 1,-1-1 0,1 0-1,-1 1 1,1-1 0,-1 0-1,1 1 1,-1-1-1,0 1 1,1-1 0,-1 1-1,1-1 1,-1 1 0,0-1-1,0 1 1,1 0 0,-1-1-1,0 1 1,0 0 0,1 0-1,-1-1 1,0 1 0,0 0-1,0 0 1,1 0 0,-1 0-1,0 0 1,0 0-1,0 0 1,1 0 0,-1 1-1,0-1 1,0 0 0,0 0-1,1 1 1,-1-1 0,0 0-1,1 1 1,-2 0 0,-2 2-52,0 0 1,0 0 0,0 1 0,1-1 0,-6 9-1,-6 10 36,1 1 0,2 0 0,0 1-1,-16 49 1,20-51 62,5-14-13,-64 184 48,58-157-37,0 0 0,3 1 0,-4 57 0,9-64 122,4 48-1,-2-69-43,0 0-1,1 0 1,0 0 0,0 0-1,0 0 1,1 0-1,1-1 1,-1 0-1,1 1 1,9 12-1,-12-19-64,0 0-1,0 0 0,0 1 0,1-1 0,-1 0 0,0 0 1,0-1-1,1 1 0,-1 0 0,0 0 0,1 0 1,-1-1-1,1 1 0,-1-1 0,1 0 0,-1 1 0,1-1 1,0 0-1,-1 0 0,1 0 0,-1 0 0,1 0 0,0 0 1,-1 0-1,1 0 0,-1-1 0,1 1 0,-1-1 0,1 1 1,2-2-1,3-2 48,1-1-1,-1 1 1,0-2 0,11-9 0,-7 5-22,46-41 126,-20 18-18,43-31 0,-54 48-118,-19 13-56,0-1 0,-1 0 0,0 0 0,0-1 0,6-5 0,29-35-261,-39 44 230,1 0 0,-1 0 0,1 0 0,0 0 0,-1 0 0,1 1 1,0-1-1,-1 1 0,5-1 0,32 1-35,-35 0 118,5 1-92,0 0 1,1 0 0,-1 1 0,0 0-1,9 4 1,-16-6 40,-1 1 0,1 0-1,0 0 1,0 0 0,-1 0 0,1 0 0,-1 0 0,1 0-1,-1 0 1,1 1 0,-1-1 0,0 1 0,0-1 0,0 1-1,0-1 1,0 1 0,0 0 0,0 0 0,0-1 0,0 1-1,-1 0 1,1 0 0,-1 0 0,0 0 0,1 0 0,-1-1-1,0 1 1,0 0 0,0 0 0,-1 3 0,-6 40-119,2-24 161,-1 27-1,6-42 11,0-1 0,0 1 0,0 0-1,1 0 1,0 0 0,0 0 0,1-1-1,-1 1 1,4 6 0,-4-10-14,-1-1 0,1 0 1,0 0-1,0 0 0,-1 0 1,1 1-1,0-1 0,0 0 1,0-1-1,0 1 0,1 0 0,-1 0 1,0 0-1,0-1 0,0 1 1,1 0-1,-1-1 0,0 0 1,1 1-1,-1-1 0,0 0 1,1 1-1,-1-1 0,0 0 0,1 0 1,-1 0-1,1 0 0,-1 0 1,0 0-1,1-1 0,-1 1 1,0 0-1,1-1 0,0 0 1,3 0 17,-1-1 0,0 0 1,0 0-1,0-1 0,0 1 1,0-1-1,0 1 0,5-7 1,141-158 358,-149 167-406,7-9-125,1 0 0,13-10 0,-24 22-37,1 1-1,-1 0 0,0 0 1,1 0-1,0 0 1,0 0-1,-1 7 0,-5 42 348,6-49-170,0 34 35,1-36 7,1 0 0,-1 0 0,0 1 0,1-1-1,-1 0 1,1 0 0,0 0 0,-1 0 0,1 0 0,0 0 0,0 0 0,1 0 0,-1 0-1,3 3 1,-3-4-26,0-1-1,0 1 0,0 0 1,0-1-1,1 0 1,-1 1-1,0-1 0,0 0 1,1 1-1,-1-1 0,0 0 1,1 0-1,-1 0 0,0 0 1,1 0-1,-1 0 0,0-1 1,0 1-1,1 0 1,-1-1-1,2 0 0,33-16 237,-17 8-170,236-93 112,-134 57-432,-81 36-117,-42 14 184,-1 0-1,0 1 1,0-1 0,0 0-1,-5 5 1,0 1 181,0 0 0,0 0 0,2 0 1,-10 20-1,13-25-5,1 0-1,0 0 1,0 0 0,1 0 0,0 1 0,0-1 0,0 0-1,1 1 1,-1-1 0,2 0 0,0 10 0,1-10 22,-1-1 0,1 0 0,0 1 0,1-1 1,-1 0-1,1 0 0,0-1 0,1 1 0,-1-1 0,1 1 1,-1-1-1,1 0 0,1 0 0,-1-1 0,0 1 0,1-1 1,0 0-1,0 0 0,0-1 0,0 1 0,0-1 0,0 0 1,1 0-1,7 1 0,-9-3-80,-1 1 0,1-1 0,-1 0 0,1 0 0,0 0 0,-1-1 0,1 1 0,-1-1 0,1 0 0,-1 0 0,0 0 0,1 0 0,-1-1 0,0 1 0,5-4 0,-4 2-633,-1 1 0,1 0 0,-1-1 0,0 0 0,0 0 0,0 0 0,-1 0 0,1 0 0,-1-1 0,1 1 0,-1-1 0,3-7 0,0-1-1706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4:23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69 164 5408,'0'0'6538,"1"1"-5972,2 5-11,1 1 0,0-1 0,1-1 0,6 9 1,-8-12-438,-1 0-1,0-1 1,1 1 0,0 0 0,-1-1 0,1 0 0,0 1 0,0-1 0,-1 0 0,1 0-1,0-1 1,0 1 0,6 0 0,5-1 52,0 0 0,0 0-1,-1-1 1,1-1 0,0 0-1,-1-1 1,0-1 0,0 0 0,0-1-1,0 0 1,0-1 0,-1 0 0,0-1-1,-1-1 1,1 1 0,17-18-1,-26 23-140,-1-1 0,1 1 0,-1-1 0,0 0-1,0 0 1,0 0 0,0 0 0,0-1 0,-1 1-1,1 0 1,-1-1 0,0 1 0,0-1 0,1-5-1,-2 6-34,0 1 0,-1 0 0,1-1-1,0 1 1,-1-1 0,1 1 0,-1-1 0,0 1-1,0 0 1,0-1 0,0 1 0,0 0-1,0 0 1,0 0 0,-1 0 0,1 0 0,-1 0-1,0 0 1,0 0 0,1 1 0,-1-1-1,0 1 1,-3-2 0,-2-2-125,-1 1 1,0 0-1,0 0 0,-1 1 1,1 0-1,0 1 0,-1 0 1,0 0-1,1 1 1,-16-1-1,10 2 2,0 0 0,1 1-1,-1 1 1,0 0 0,1 1 0,-18 6 0,22-5 172,1 0 0,-1 0 1,1 1-1,0 0 0,0 0 0,1 1 0,0 0 1,0 1-1,0-1 0,1 1 0,-1 1 1,2-1-1,-1 1 0,1 0 0,-5 12 1,3-6 115,0 1 1,2-1-1,0 1 1,1 0-1,0 1 1,1-1 0,1 1-1,-1 25 1,3-30-3,0-1 0,1 1-1,1-1 1,-1 1 0,2-1 0,-1 0 0,1 0 0,1 0 0,6 12 0,-7-16-76,0-1 1,1 0 0,0 0 0,-1 0-1,2 0 1,-1-1 0,0 0-1,1 0 1,0 0 0,0 0 0,0-1-1,0 0 1,1 0 0,-1 0-1,1-1 1,0 0 0,8 3 0,8-2 35,-1 0 0,1-2 0,0 0 0,-1-1 0,33-5 0,-37 3-30,18-2-127,1-2 1,-1-2-1,48-16 1,-7-5-4315,-69 26 2975,-1 0 1,1 0-1,-1-1 1,0 0-1,7-6 0,5-3-2231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4:07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1 450 1152,'0'0'363,"6"3"1023,156-16 2220,-60 2-2796,234 2 597,-321 9-1347,34 0 43,406 18 119,-173 3 199,5-14-330,69 1 48,-182-14-129,66 0-15,111-4-81,-6-1 364,-44 10-97,262 2-53,13 4-101,-240-12 101,-80 0 112,-105 10-111,58-1-66,198-2 81,167-9 145,-476 6-391,665-37 474,-655 33-243,936-65-124,-139 22 1019,-448 26-953,-139 6 237,164-9-209,-171 8-75,784-10 253,-1060 29-242,1127 12 79,-463 26 548,-268-20-669,-166-10 376,105 2-323,-22 0-236,690 11 558,-823-21-373,724 4-16,-109-2 304,-451-3-268,-120 2 20,568-7 181,-344 1-322,-218 3 233,-133 2-64,314-8 61,-183 0-55,51-2-42,-16-3-17,351-20 508,-217 8-359,-125 9-51,893-35 835,-280 21-361,-725 13-1996,-190 16 1144,12-2-740,-17 3 864,1 0 0,-1-1-1,1 1 1,-1 0 0,1 0 0,-1 0-1,1 0 1,-1-1 0,0 1 0,1 0-1,-1-1 1,1 1 0,-1 0-1,0 0 1,1-1 0,-1 1 0,0-1-1,0 1 1,1 0 0,-1-1 0,0 1-1,0-1 1,1 1 0,-1-1-1,0 1 1,0 0 0,0-1 0,0 0 25,0 0 0,0 1 1,-1-1-1,1 0 1,0 1-1,-1-1 0,1 1 1,0-1-1,-1 0 1,1 1-1,-1-1 0,1 1 1,-1 0-1,1-1 0,-1 1 1,1-1-1,-1 1 1,0 0-1,1-1 0,-1 1 1,0 0-1,1 0 1,-1-1-1,1 1 0,-2 0 1,-43-12-4408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4:10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1317 1568,'0'0'15,"0"0"0,0 0 0,0 0 0,0 0 0,0 0 0,0 0 1,0 0-1,0 0 0,0 0 0,0-1 0,0 1 0,0 0 0,0 0 0,0 0 0,0 0 0,0 0 0,0 0 1,0 0-1,0 0 0,0 0 0,0 0 0,0 0 0,0 0 0,0 0 0,0 0 0,0 0 0,0 0 0,0 0 0,0 0 1,0 0-1,0-1 0,0 1 0,0 0 0,0 0 0,0 0 0,0 0 0,0 0 0,0 0 0,0 0 0,0 0 1,10 2 154,13 7-186,-16-6 273,0 0-1,0-1 1,0 0 0,1 0-1,-1 0 1,11 0-1,47-1 1671,-39-1-1517,68-5 305,-18 3-189,-33 1-333,0 1-1,65 9 1,223 32 402,28 5 95,-270-30-710,399 60 376,-366-64-254,126-3-1,-106-15-8,61 0 17,384-25-73,-252 7 336,175 7-442,-38 1 405,156-39-256,-105 28-138,-241 17 84,-209 6 48,571-34 188,-271 17 34,-1 0-213,116-6-9,-328 19-21,-42 1-36,572-15 57,-423 12 223,143-6 249,-169 5-382,37-3-67,35-14 37,41-1-121,271-18 38,-231 25 13,230-20-96,-173 17 314,109-21-250,-254 4 25,7-1-34,81-17 76,-92 12-166,-25 6 74,29-4 49,0 16 25,-32 8 34,29-2-240,-24 11 102,301-8 126,-102 15 82,-2 0 40,-226 2-108,51 0 65,-279 4-168,202-2 105,185-11-187,-13 1 238,-83 5-176,46-1-58,5 1 117,-174 6-52,24-8 5,-16 0 62,-26 7 17,198-6-26,182-10-55,-282 10 19,12 5 132,72-1-205,-202 0 52,-53 2-14,301-14 221,33-18-102,248-23-38,-282 24 0,-93 10-76,58-5 409,-86-2-88,64-7 38,-244 20 38,102-33 0,31-5-55,-218 51-117,-12 4-408,0 0 0,0-1 0,-1 1 0,1 0 0,0 0 0,0-1 0,-1 1 0,1 0 0,0 0 0,0 0 0,-1 0 0,1 0 1,0 0-1,0 0 0,1 1 0,-3 0-102,1 0 1,0 0 0,-1 1-1,1-1 1,-1 0 0,1 0 0,-1 0-1,1 0 1,-1 0 0,0 0-1,0 0 1,1 0 0,-1 0-1,0 0 1,-2 1 0,-4 7-799,-1-1 0,-13 11 0,14-14 76,0-1-1,0 1 1,-10 3-1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4:22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3 244 2496,'4'-1'798,"-6"0"-302,0-1-409,0 0 512,2 4 44,2 7 248,3 16 75,-5 2-643,-1-12-77,1-1 0,0 0-1,1 1 1,6 26 0,-6-38-175,0 0 0,0-1 1,0 1-1,0-1 0,1 1 1,-1-1-1,1 0 0,0 1 1,-1-1-1,1 0 0,0 0 1,0 0-1,1 0 0,2 2 1,-3-3 27,0 0 0,-1-1 0,1 1 0,0 0 0,0-1 0,0 1 0,-1-1 0,1 1 0,0-1 0,0 0 0,0 0 0,0 0 1,-1 0-1,1 0 0,0 0 0,0-1 0,0 1 0,0-1 0,-1 1 0,1-1 0,0 1 0,0-1 0,-1 0 0,3-2 0,7-4 78,0-1-1,0 0 1,-1 0-1,-1-1 1,0-1-1,0 0 1,0 0-1,-1-1 1,9-16-1,-12 18-149,-1-1 0,0 1 1,0-1-1,-1 1 0,0-1 0,0-1 0,-1 1 0,-1 0 0,0 0 0,0-1 0,-1 1 0,-2-15 1,1 17 12,-1 0 0,0 0 1,0 0-1,-1 1 1,0-1-1,-1 1 0,1 0 1,-9-11-1,7 9 162,4 7-183,0 0 0,0 1 0,1-1-1,-1 0 1,1 0 0,0 1 0,-1-1 0,1 0 0,0 0 0,0 0 0,0 1 0,0-1-1,0 0 1,0 0 0,1 0 0,-1 1 0,1-1 0,-1 0 0,1 1 0,0-1 0,-1 0-1,1 1 1,0-1 0,1-1 0,1 0-25,-1-1 0,1 1 0,-1 0-1,1 0 1,0 0 0,1 0 0,-1 1 0,0-1 0,5-2 0,-1 2 0,0 0 1,0 1 0,0-1-1,0 1 1,1 1 0,-1 0 0,12-1-1,-3 1-70,0 1-1,22 4 1,-35-4 85,-1 0 1,0 1-1,0-1 1,1 1 0,-1 0-1,0 0 1,0 0 0,0 0-1,0 0 1,0 0 0,0 1-1,0-1 1,-1 0 0,1 1-1,0 0 1,-1-1 0,1 1-1,-1 0 1,0 0-1,1 0 1,-1 0 0,0 0-1,0 0 1,0 0 0,0 0-1,-1 0 1,1 1 0,-1-1-1,1 4 1,0 6 20,0 0 0,-1 0 0,0-1 0,-3 19 0,2-20-16,-2 12 87,-2 42-30,6-57-76,-1 0-1,1 0 1,0 0-1,0 0 0,0-1 1,1 1-1,3 7 1,-3-9 25,-1-2 25,0 0-1,1 0 0,-1-1 1,1 1-1,3 5 1,-4-7-22,0-1 1,0 1-1,0 0 1,0 0 0,0 0-1,1-1 1,-1 1 0,0-1-1,0 1 1,0-1 0,1 1-1,-1-1 1,0 0 0,1 1-1,-1-1 1,0 0 0,1 0-1,0 0 1,3 0 52,0-1 1,0 0-1,0 0 0,0 0 1,0 0-1,-1-1 0,1 1 1,-1-1-1,1-1 1,-1 1-1,0 0 0,5-4 1,2-3-21,0 0 1,17-19-1,-22 19-51,0 0-1,0 0 1,-1 0-1,0-1 1,0 1-1,2-12 0,8-14 8,-7 13 55,-7 17-79,0 0 0,1 1 0,0-1 0,0 1 1,0 0-1,4-6 0,-8 24-503,-6 11 406,3-12 112,1 0 0,1 1-1,0-1 1,1 1 0,0 15 0,-2 9 60,3-30-48,0 1 0,1 0 0,1 10 0,1 5 90,-3-23-88,1 0-1,0-1 0,0 1 1,0 0-1,0-1 0,0 1 1,0-1-1,0 1 0,0 0 1,0-1-1,0 1 0,1-1 1,-1 1-1,0 0 0,0-1 0,0 1 1,1-1-1,-1 1 0,0-1 1,1 1-1,-1-1 0,1 1 1,-1-1-1,0 1 0,1-1 1,-1 0-1,1 1 0,-1-1 0,1 1 1,-1-1-1,1 0 0,0 0 1,-1 1-1,1-1 0,-1 0 1,1 0-1,-1 0 0,1 0 1,0 0-1,-1 0 0,1 1 1,0-2-1,1 1 57,0 0 1,0-1-1,-1 1 1,1-1 0,0 0-1,0 1 1,-1-1-1,1 0 1,0 0-1,-1 0 1,3-3-1,1-1-25,0 0 0,-1-1 1,1 1-1,-1-1 0,-1 0 0,4-7 0,17-42 3,-16 34-12,20-59-172,-26 78-201,0 8 110,0 11 3,-2 142-302,0-155-210,1 0 0,-1 0 0,1 0 0,0 0 0,0 0 0,3 6 0,2 11-3175,-1 0 1364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4:23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6880,'0'0'6432,"0"8"-6176,0-1-96,0 7-96,0-7 512,5 2-320,4 3-4544,5 2 2336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4:24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85 2816,'3'-23'1475,"-3"21"-1162,0 1-1,1 0 1,-1 0 0,0 0-1,1 0 1,0 0 0,-1 0-1,1 1 1,0-1 0,-1 0-1,1 0 1,0 0 0,0 0-1,1-1 1,-1 46 2375,-1-1-2005,-1-14-158,1 0-1,6 41 0,-6-57-27,0-7 67,4-10 801,-1-2-1235,0 0 0,0 0 0,-1-1 0,0 1-1,0 0 1,2-13 0,1-4-111,5-20-11,-4 14 130,1 1 0,17-43 0,-24 70-125,1-1 0,-1 1 0,1-1 0,0 1 0,-1 0 0,1-1 1,0 1-1,0 0 0,0 0 0,0 0 0,0 0 0,0-1 0,0 1 0,1 1 0,-1-1 0,0 0 1,0 0-1,1 0 0,-1 1 0,1-1 0,-1 1 0,1-1 0,-1 1 0,0-1 0,1 1 1,0 0-1,-1 0 0,1 0 0,-1 0 0,1 0 0,-1 0 0,1 0 0,-1 0 0,2 1 0,1 0 49,-1 0-1,0 0 0,1 0 0,-1 0 0,0 1 0,0-1 0,0 1 0,0 0 0,0-1 0,0 2 1,3 2-1,3 4-839,14 18 0,-19-21-176,-3-5 516,0 0-1,1 0 0,-1 0 1,0 0-1,0 0 0,1 0 1,-1 0-1,1-1 0,-1 1 1,3 1-1,1 0-1114,9 5-1284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4:24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19 186 5824,'0'0'59,"0"0"1,0 0-1,1 0 1,-1 0 0,0-1-1,0 1 1,0 0-1,0 0 1,0 0-1,0 0 1,0 0-1,0-1 1,0 1-1,0 0 1,0 0 0,0 0-1,0 0 1,0 0-1,0-1 1,0 1-1,-1 0 1,1 0-1,0 0 1,0 0 0,0 0-1,0 0 1,0-1-1,0 1 1,0 0-1,0 0 1,0 0-1,-1 0 1,1 0-1,0 0 1,0 0 0,0 0-1,0 0 1,0 0-1,0-1 1,-1 1-1,-3 6 768,-4 16 694,6-8-795,0 1 1,2 0-1,-1 0 0,3 15 1,-1-24-429,0 0 0,0 1 1,1-1-1,0 0 0,0 0 0,1 0 1,-1-1-1,1 1 0,0 0 0,1-1 1,-1 0-1,7 7 0,-7-9-114,-1-1 0,1 0 1,0 0-1,-1 0 0,1 0 0,0-1 0,0 1 0,0-1 0,0 0 1,6 2-1,-7-2-94,1-1 1,-1 1 0,0-1 0,0 0-1,0 0 1,0 0 0,1 0-1,-1 0 1,0 0 0,0-1 0,0 1-1,0-1 1,0 1 0,0-1-1,0 0 1,0 0 0,0 0 0,2-1-1,1-2-4,0-1-1,-1 0 1,1 1-1,-1-2 1,0 1-1,0 0 1,-1-1-1,0 0 0,0 1 1,4-12-1,1-7-127,8-35 0,-14 49 18,18-126-820,-12 72-1976,-3 31 1124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1:15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250 660 2816,'-3'4'877,"2"-7"-353,1 2-486,0 1 0,0 0 0,0 0 0,0-1 0,0 1 0,0 0 0,0 0 0,0-1 0,0 1 0,0 0 0,0 0 0,0-1 0,0 1 0,0 0 0,0 0 0,-1-1 0,1 1 0,0 0 0,0 0 0,0 0 0,0-1 0,0 1 1,-1 0-1,1 0 0,0 0 0,0 0 0,0-1 0,-1 1 0,1 0 0,0 0 0,0 0 0,-1 0 0,-11-2 1884,7 2-1694,0-1 0,0 1 1,0 0-1,0 0 0,0 0 0,-6 1 1,1 2-49,1 0 1,-1 0 0,0 1 0,1 0-1,0 0 1,0 1 0,0 1 0,-10 7-1,5-1 159,0 1 0,0 0-1,-19 25 1,31-34-283,-1-1-1,1 0 1,0 1 0,0 0-1,1-1 1,-1 1-1,1 0 1,0 0 0,0 0-1,0 0 1,0 0 0,1 0-1,-1 0 1,1 0 0,1 8-1,-1-10-10,1 1 1,-1 0-1,1 0 0,0-1 0,0 1 1,0-1-1,0 1 0,0-1 0,1 1 1,-1-1-1,1 1 0,-1-1 0,1 0 1,0 0-1,0 0 0,0 0 0,0 0 1,0-1-1,1 1 0,-1 0 0,0-1 1,1 0-1,-1 1 0,4 0 0,-3-1 21,1-1 0,0 1 0,0-1 0,0 0-1,-1 0 1,1 0 0,0 0 0,0-1 0,0 1-1,-1-1 1,1 0 0,0 0 0,-1-1 0,5-1-1,5-3 156,-1 0-1,18-12 0,-23 13-127,0 1 1,-1-1-1,0 0 0,0-1 0,0 1 1,-1-1-1,10-12 0,-14 15-79,1 0 0,-1-1-1,1 1 1,-1 0 0,0 0 0,0 0-1,-1-1 1,1 1 0,0-1 0,-1 1-1,0 0 1,0-1 0,0 1 0,0-1-1,-1 1 1,1 0 0,-1-1 0,0 1-1,0 0 1,-3-6 0,2 4-39,0 1 0,0-1 0,-1 1 0,1 0 1,-1 0-1,0 0 0,0 0 0,-1 1 0,1-1 0,-1 1 1,0 0-1,-5-3 0,7 4 14,-1 1 0,1-1 1,-1 1-1,1 0 0,-1 0 0,0 0 0,0 1 1,1-1-1,-1 1 0,0-1 0,0 1 1,0 0-1,0 0 0,0 0 0,0 1 0,1-1 1,-1 1-1,0-1 0,0 1 0,1 0 1,-4 1-1,-5 5-15,11-7 28,0 0 0,0 0 0,0 0 0,0 0 0,0 0 0,0 0 0,0 0 0,0 0 0,0 0 0,0 1 0,0-1 0,0 0 0,0 0 0,0 0 0,0 0 0,0 0 0,0 0 0,0 0 0,0 0 0,0 0 0,0 0 0,0 0 0,0 1 0,0-1 0,0 0 0,0 0 0,0 0 0,0 0 0,0 0 0,0 0 0,0 0 0,0 0 1,0 0-1,0 0 0,0 0 0,0 0 0,0 0 0,1 0 0,-1 0 0,0 0 0,0 1 0,0-1 0,0 0 0,0 0 0,0 0 0,0 0 0,0 0 0,0 0 0,0 0 0,0 0 0,1 0 0,-1 0 0,0 0 0,0 0 0,0 0 0,0 0 0,0 0 0,0 0 0,0 0 0,25-1 321,-10 0-320,33-2 108,0-2-1,0-2 1,49-14 0,-49 11-95,107-32 247,-134 36-217,74-26 215,-79 27-418,-15 4 196,0 1-1,0-1 1,0 1-1,0 0 1,0-1 0,1 1-1,-1 0 1,0 0-1,0 0 1,0 0 0,0 0-1,2 0 1,-3 1-22,0 0 1,0 0-1,0 0 1,-1 0-1,1 0 1,0 0 0,-1 0-1,1 0 1,-1 0-1,1 0 1,-1 0-1,1 0 1,-1 0-1,1-1 1,-1 1-1,0 0 1,0 0-1,0 0 1,-19 25 72,-47 44 1,54-59-99,-18 13 0,23-19 27,0 0-1,0 1 0,0 1 1,1-1-1,0 1 0,0 0 1,1 0-1,-10 16 0,15-22-7,1 0 0,-1 1-1,0-1 1,1 0 0,-1 1-1,1-1 1,0 1 0,-1-1-1,1 1 1,0-1 0,0 1-1,0-1 1,0 1 0,0-1-1,0 1 1,0-1-1,1 0 1,-1 1 0,0-1-1,1 1 1,-1-1 0,1 1-1,0-1 1,-1 0 0,1 0-1,0 1 1,0-1 0,0 0-1,0 0 1,0 0 0,0 0-1,0 0 1,0 0-1,0 0 1,1 0 0,-1 0-1,0-1 1,1 1 0,2 1-1,1 0 62,0 0-1,1-1 1,-1 1 0,1-1-1,-1 0 1,1 0-1,0-1 1,-1 0-1,8 0 1,4-3-17,-1-1 1,0-1-1,0 0 0,0-1 1,0-1-1,16-9 1,-5 2-12,15-7 15,-2-2 1,-1-2-1,0-2 1,-2-1-1,-2-2 1,49-51-1,-38 29-16,-2-2-1,-3-2 1,56-100-1,-77 120-104,-1-1 0,26-76 0,-41 90-56,-4 16-13,-4 13-68,0 4 40,-1-1 0,-12 16 1,-7 13-54,3 5 221,2 0-1,2 1 1,-16 64 0,15-35-5,-10 108-1,28-177-10,-3 21 117,1 29-1,2-48-51,0 0 0,1 0 0,0 0 0,0 0-1,0 0 1,1 0 0,0 0 0,0 0 0,0 0 0,5 7-1,-6-12-37,0 1 0,0-1 0,0 0 0,0 0 0,1 0 0,-1 0 0,0 0 0,1 0 0,-1 0 0,0 0 0,1-1-1,-1 1 1,1-1 0,0 1 0,-1-1 0,1 1 0,-1-1 0,1 0 0,0 0 0,-1 0 0,1 0 0,0 0 0,-1 0-1,1 0 1,-1 0 0,1-1 0,0 1 0,1-1 0,3-1 18,0 0 0,-1-1 0,1 1-1,-1-1 1,0 0 0,7-6 0,-3 1-13,0 0-1,-1-1 1,0-1-1,0 1 1,-1-1-1,0 0 1,-1-1-1,0 0 1,5-15-1,27-45-349,-43 127-64,1-34 352,-8 22 0,7-27 81,1 1 0,-4 31 0,7-36 62,0-6-45,0 0 0,1 0 1,0 10-1,0-16-42,0 0 0,0 0 0,1 1 0,-1-1 0,0 0 0,0 0 0,1 0 0,-1 0 0,1 0 0,-1 0 0,1 0 0,-1 0 0,1 0 0,0 0 0,-1 0 0,1 0 0,0 0 0,0-1 0,0 1 0,0 0 0,-1 0 0,1-1 0,0 1 0,0-1 0,0 1 0,2 0 0,-2-1 1,1 0 0,-1 0 0,0 0 0,0 0 0,0 0 0,0 0 0,0 0 0,0 0 0,0-1 0,0 1 0,0 0 0,0-1 0,0 1 0,0-1 0,0 1 0,0-1 0,0 1 0,0-1 0,1-1 0,3-1 82,13-9 16,-1 0 0,0-1 1,26-26-1,-17 14 6,101-96-212,-35 31-224,-92 90 307,0-1 0,1 1 0,-1 0 0,0-1 0,1 1 0,-1-1 0,0 1 0,1 0 0,-1-1 0,0 1 0,1 0 0,-1 0 0,1-1 0,-1 1 0,1 0 0,-1 0 0,1 0 0,-1 0 0,1-1 0,-1 1 0,1 0 0,-1 0 0,1 0 0,-1 0 0,1 0 0,-1 0 0,1 0 0,-1 0 0,2 1 0,-2-1-3,1 1-1,-1 0 1,0 0 0,1-1-1,-1 1 1,0 0 0,1 0-1,-1 0 1,0-1 0,0 1-1,0 0 1,0 0 0,0 0-1,0 0 1,0 1 0,-5 41-166,4-39 162,-2 11 22,0 0 0,1 0 0,1 0 0,1 25 0,1-36 23,-1 1 0,1 0 0,0-1 0,1 1 0,-1 0 0,1-1 0,0 1 0,0-1 0,0 0 0,1 0 0,-1 0 0,1 0 0,0 0 0,0 0 0,0-1 0,1 0 0,-1 1 0,9 4 0,-5-3 117,1 0 1,1-1-1,-1 0 1,1-1-1,0 0 1,0 0-1,0 0 1,0-1-1,17 1 1,-19-2-332,1-1 0,0-1-1,0 1 1,-1-1 0,10-2 0,-12 1-777,1 0 0,-1 0-1,1 0 1,-1 0 0,1-1 0,-1 0-1,5-4 1,4-2-1372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1:16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8 148 5632,'-8'0'2560,"31"4"-2208,12-8 1408,10-1-1024,36-6 768,9 2-864,18-11 64,-5 6-416,15-11-192,-15 5-32,0 0 0,-18 11-32,-12-2 320,-15 7-160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4:27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96 606 3712,'8'-16'2258,"-5"15"-575,-1 10-1075,-4 32 402,-10 55 0,5-42-363,-6 19 59,-3 0 0,-28 77 0,44-147-686,-5 21 421,4-20-198,0 1 0,0 0 0,0-1 0,0 1 0,-4 6 0,12-23 284,-2-1-1,0 0 1,-1 0 0,4-16-1,12-68-791,-15 74 515,56-222 412,-51 220-555,1 0 1,1 1-1,2 0 1,0 1 0,19-23-1,-26 34-129,-6 10 17,0 0 0,1 0 1,-1-1-1,1 1 0,-1 0 0,1 0 1,0 0-1,0 1 0,-1-1 0,6-3 0,-7 5 5,0 0 0,1 0 0,-1 0 0,1-1 0,-1 1 0,1 0 0,-1 0 0,1 0 0,-1 0 0,0 0 0,1 0 0,-1 0 0,1 0 0,-1 0 0,1 0 0,-1 1 0,1-1 0,-1 0 0,1 0 0,0 1 1,-1-1-1,1 1 0,0 0 0,-1 0 0,1-1 0,0 1 1,-1 0-1,1 0 0,-1 0 0,1 0 0,-1 0 0,0 0 1,1 0-1,-1 0 0,0 0 0,0-1 0,0 3 0,2 21 48,-2-23-40,-3 23 90,0-1 0,-1 0-1,-1 0 1,-11 30 0,12-41-64,-4 12 114,-15 27 0,6-13 286,13-29-289,3-7-89,2-3-31,11-10-43,23-16-31,-10 6 90,51-30-1,-39 28 9,-19 12-73,35-17-1,-18 11 47,-34 18-92,-3 4 26,-4 6 3,-2 1 43,1 1-1,0-1 0,0 1 1,2 0-1,-1 1 1,2 0-1,0 0 1,0 0-1,1 0 1,-1 28-1,4-41 10,-1 0-1,1 0 1,0-1 0,0 1-1,0 0 1,1 0-1,-1 0 1,0 0 0,0 0-1,0-1 1,1 1 0,-1 0-1,0 0 1,1 0 0,-1-1-1,1 1 1,-1 0-1,1 0 1,-1-1 0,1 1-1,-1-1 1,1 1 0,0 0-1,-1-1 1,1 1-1,0-1 1,-1 1 0,1-1-1,0 0 1,0 1 0,0-1-1,-1 0 1,1 1-1,0-1 1,0 0 0,0 0-1,0 0 1,1 0 0,0 0 11,0 0 1,-1 0-1,1-1 1,0 1-1,0-1 1,-1 1-1,1-1 1,0 0-1,-1 1 1,1-1-1,-1 0 1,1 0 0,-1 0-1,1 0 1,-1-1-1,0 1 1,0 0-1,2-2 1,3-7 94,-1 0 1,0 0-1,5-17 1,-2 8-34,-4 9-62,-1 0-1,0 0 0,-1-1 1,0 1-1,0-1 1,-1 1-1,0-13 0,-1 17-48,0 1-1,-1 0 0,0-1 1,1 1-1,-2 0 0,1-1 1,-1 1-1,1 0 0,-1 0 0,-1 0 1,1 0-1,-1 1 0,0-1 1,0 1-1,-5-6 0,7 8 4,-1 1 0,1 0 0,-1 0-1,1 0 1,-1 0 0,0 1-1,0-1 1,1 0 0,-1 1 0,0-1-1,0 1 1,0-1 0,0 1 0,1 0-1,-1 0 1,0 0 0,0 0 0,0 0-1,-3 1 1,5-1 19,-1 0 0,1 0 0,0 0 0,0 0 0,0 1 0,0-1 0,0 0 0,0 0 0,0 0 0,0 0 0,0 0 0,0 0 0,0 0 0,0 1 0,0-1 0,0 0 0,0 0 0,-1 0 0,1 0 0,0 0 0,0 0 0,0 0 0,1 1 0,-1-1 0,0 0 0,0 0 0,0 0 0,0 0 0,0 0 0,0 0 0,0 1 0,0-1 0,0 0 1,0 0-1,0 0 0,0 0 0,0 0 0,0 0 0,0 0 0,0 0 0,1 0 0,-1 1 0,0-1 0,0 0 0,0 0 0,0 0 0,0 0 0,0 0 0,10 6-51,13 3 105,-15-7-6,0-1 0,0 0 0,0-1 0,0 0 0,1 0 0,-1 0 0,0-1 0,0-1 0,15-4 0,3-2 147,39-21-1,-41 18-59,-11 5-105,0-1 1,0 0-1,-1 0 0,0-2 0,0 1 0,-1-1 1,0-1-1,0 0 0,-1-1 0,-1 0 1,0 0-1,0-1 0,-1 0 0,10-22 1,4-16 21,-3 0 0,-1-2-1,-3 0 1,10-68 0,-21 79-447,-4 41 392,0 0 1,0 0-1,0 0 0,0 0 0,0 0 0,0 0 0,0 0 0,0 0 1,-1 0-1,1 0 0,0 0 0,0 0 0,0 0 0,0-1 0,0 1 1,0 0-1,0 0 0,0 0 0,0 0 0,0 0 0,0 0 0,0 0 1,-1 0-1,1 0 0,0 0 0,0 0 0,0 0 0,0 0 0,0 0 1,0 0-1,0 0 0,0 0 0,0 0 0,0 0 0,0 1 0,0-1 1,-1 0-1,1 0 0,0 0 0,0 0 0,0 0 0,0 0 0,0 0 1,0 0-1,0 0 0,0 0 0,0 0 0,0 0 0,0 0 0,0 0 1,0 0-1,0 0 0,0 1 0,0-1 0,0 0 0,0 0 0,0 0 1,0 0-1,0 0 0,0 0 0,0 0 0,0 0 0,0 0 0,0 0 0,0 0 1,0 1-1,-5 8-106,-13 56-120,-15 122-1,31-171 267,0 1 0,2 0 0,0 0 0,0-1 0,2 1 0,0 0 0,1 0 0,7 22 0,-5-22 98,13 29 0,-15-40-82,0 0-1,0 0 1,1 0-1,0-1 1,0 1-1,0-1 1,9 8-1,-12-12-17,0-1-1,0 1 1,1 0 0,-1-1-1,0 1 1,1-1 0,-1 0-1,0 1 1,1-1-1,-1 0 1,1 0 0,-1 0-1,1 0 1,-1 0 0,1 0-1,-1 0 1,0 0 0,1 0-1,2-2 1,-1 1 34,1 0 0,-1 0-1,0-1 1,1 1 0,-1-1 0,3-2 0,-1-1-36,-1 0 1,1 0-1,-1-1 1,0 0-1,-1 1 1,1-1-1,-1-1 1,4-9-1,-7 16-32,0-1 1,1 1-1,-1-1 0,0 1 1,0-1-1,1 0 0,-1 1 1,0-1-1,0 0 1,0 1-1,0-1 0,0 0 1,1 1-1,-1-1 0,0 0 1,-1 1-1,1-1 0,0 0 1,0 1-1,0-1 0,0 1 1,0-1-1,-1 0 0,1 1 1,0-1-1,-1 1 1,1-1-1,0 0 0,-1 1 1,1-1-1,-1 1 0,1-1 1,-1 1-1,1 0 0,-1-1 1,0 0-1,0 1-10,0 0 0,0-1-1,0 1 1,0 0 0,1 0 0,-1 0-1,0 0 1,0 0 0,0 0 0,0 0 0,0 0-1,0 1 1,0-1 0,0 0 0,0 0-1,0 1 1,1-1 0,-1 1 0,0-1-1,0 1 1,0-1 0,1 1 0,-1-1 0,-1 2-1,-2 2-8,0 1 0,1 0 1,-1 0-1,1 0 0,0 0 0,0 1 0,0-1 0,1 1 0,0 0 0,0 0 0,-1 8 0,1-2 34,0-1-1,1 0 0,0 1 0,1-1 1,1 15-1,1-11 13,1-1 1,0 0-1,1 0 0,0 0 0,12 24 1,-13-30-15,1-1 0,0 0 0,1 0 0,-1-1-1,1 1 1,1-1 0,-1 0 0,1-1 0,0 1 0,0-1 0,1 0 0,7 4 0,14 4 28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24:29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65 136 1312,'-12'-3'361,"12"3"-332,-1 0 0,1 0 0,0-1-1,0 1 1,-1 0 0,1 0-1,0 0 1,-1 0 0,1 0 0,0 0-1,-1 0 1,1 0 0,0 0-1,0 0 1,-1 0 0,1 0 0,0 0-1,-1 0 1,1 0 0,0 1-1,0-1 1,-1 0 0,1 0 0,0 0-1,0 0 1,-1 0 0,1 1-1,0-1 1,0 0 0,-1 0 0,1 0-1,0 1 1,0-1 0,0 0-1,0 0 1,-1 1 0,-4-1 2702,3 0-2158,-8 1 3019,16 9-1561,-6-9-1753,1 0-175,0-1 1,-1 1-1,1-1 1,0 1-1,-1-1 1,1 0-1,0 1 0,-1-1 1,1 0-1,0 1 1,0-1-1,-1 0 1,1 0-1,0 0 0,0 0 1,0 0-1,-1 0 1,1 0-1,1 0 1,19-3 468,-13 1-162,11-2 18,0-1 1,-1 0 0,26-12 0,-32 12-315,-3 2-42,-1-1 0,0 0 1,0 0-1,-1 0 0,1-1 0,-1 0 1,0 0-1,0-1 0,0 0 0,5-7 0,-11 12-65,0 0-1,-1 1 1,1-1 0,0 0-1,-1 0 1,1 0-1,-1 0 1,1 0-1,-1 0 1,1 1-1,-1-1 1,0 0-1,0 0 1,1 0-1,-1 0 1,0 0-1,0 0 1,0 0-1,0-1 1,0 1-1,0 0 1,0 0-1,0 0 1,-1 0-1,1 0 1,0 0-1,-1 0 1,1 1-1,-1-1 1,0-2-1,0 2-18,-1-1-1,1 0 0,-1 1 1,0 0-1,0-1 0,1 1 1,-1 0-1,0 0 0,0 0 1,0 0-1,0 0 0,-3 0 1,-2-1-44,0 1 0,-1 0 0,1 0 0,0 1 1,0 0-1,0 0 0,-1 1 0,1 0 0,0 0 0,0 0 0,0 1 1,0 0-1,0 1 0,-11 5 0,10-4 74,1 0 1,1 0-1,-1 1 0,0 0 1,1 0-1,0 0 0,0 1 1,1 0-1,0 0 0,0 0 1,0 1-1,0 0 0,-3 8 0,-2 8 276,1 0 0,1 1 0,1-1-1,-4 34 1,8-41-190,2 0 0,0-1 0,0 1 0,2 0 0,0-1 1,1 1-1,0-1 0,5 17 0,-5-27-66,0 0 0,0-1 1,0 1-1,0 0 0,1-1 0,-1 1 1,1-1-1,0 0 0,1 0 1,-1 0-1,1 0 0,0 0 0,0-1 1,5 4-1,-3-4-8,0 1-1,0-1 1,1-1 0,0 1 0,-1-1-1,1 0 1,0 0 0,0-1 0,0 0-1,10 0 1,7-2-366,27-3 0,30-5-171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4:23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32 5888,'-8'-9'10048,"22"5"-7579,-8 2-2291,0 1 0,0 0 0,0 0 1,7 0-1,-6 0-76,-1 0 1,0 0 0,13-3-1,-16 3-72,1 0 0,-1 0 0,1 0 0,0 0 0,-1 1 0,1 0 0,0 0-1,0 0 1,-1 0 0,1 0 0,0 1 0,5 1 0,-8-1-20,1-1-1,0 1 1,-1-1 0,1 1-1,-1 0 1,1 0-1,-1 0 1,1 0 0,-1 0-1,0 0 1,0 0-1,1 0 1,-1 1 0,0-1-1,0 0 1,0 1-1,0-1 1,0 1 0,-1-1-1,1 1 1,0 0-1,-1-1 1,1 1 0,-1 0-1,0-1 1,1 1 0,-1 0-1,0-1 1,0 3-1,-1 3 25,0 0 0,-1 0-1,1 1 1,-2-1-1,1-1 1,-1 1 0,0 0-1,0-1 1,-6 9-1,1-1 5,-27 46 112,22-41 94,2 1 0,0 0-1,-9 24 1,19-42-175,0 0 0,1 0 0,-1 0 0,1-1 0,0 1 0,-1 0 0,1 0 1,0 0-1,0 0 0,1 4 0,-1-6-40,0 1 0,1 0 1,-1 0-1,1 0 0,-1 0 1,0-1-1,1 1 0,0 0 1,-1 0-1,1-1 0,-1 1 1,1 0-1,0-1 1,-1 1-1,1-1 0,0 1 1,0-1-1,0 1 0,-1-1 1,1 0-1,0 1 0,0-1 1,0 0-1,1 1 0,12 1 93,1-1 0,-1 0-1,0-1 1,1-1 0,27-4 0,-26 3-133,81-10-209,-56 5-2434,-9 3 888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2:17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646 177 2976,'5'-10'4589,"4"-4"-4069,-3-4-23,-4 15-389,-1 0 0,0 1-1,0-1 1,0 0 0,-1 0 0,1 0-1,-1 0 1,0-4 0,1 4-67,-1 0 1,-1 1-1,1-1 1,0 0-1,-1 0 1,1 1-1,-1-1 1,0 0-1,0 1 1,0-1-1,0 1 0,0-1 1,-1 1-1,1-1 1,-1 1-1,1 0 1,-1 0-1,0 0 1,0 0-1,0 0 1,0 0-1,0 1 1,-1-1-1,1 1 1,0-1-1,-5-1 1,-3-3-30,1 1 0,-1 0 0,0 1 0,0 0 0,0 0 0,0 1 0,-17-3 0,14 4-70,-1 1 0,1 0-1,-1 0 1,1 2 0,-1-1 0,0 2 0,1 0 0,0 0 0,-1 1 0,1 1 0,0 0 0,1 1 0,-1 1 0,1 0 0,0 0 0,0 1-1,-11 9 1,-193 168-694,205-173 733,1 0-1,0 1 1,0 0-1,-13 22 1,21-30 13,0 0 0,1 0 0,-1 0 1,1 0-1,-1 0 0,1 1 0,1-1 1,-1 0-1,0 7 0,1-8 24,1 0 1,-1 0-1,1-1 0,-1 1 0,1 0 1,0 0-1,0-1 0,0 1 0,0-1 0,0 1 1,1-1-1,-1 1 0,1-1 0,0 0 1,0 1-1,2 1 0,2 2 72,1-1 1,0 1-1,0-1 1,0-1-1,1 1 0,10 4 1,51 16 119,-48-18-180,0 0 0,25 14 0,-4 3 93,72 54 0,-93-61 55,-1 1 0,-1 1 0,0 1 0,28 39 0,-45-57-119,-1 1 1,1-1-1,-1 1 0,0 0 0,1 0 0,-1-1 0,-1 1 0,1 0 0,0 0 0,-1 0 1,1 0-1,-1 0 0,0 4 0,0-5-18,0 0 0,-1 0-1,1 0 1,-1 0 0,1 0 0,-1 0 0,0 0 0,0 0-1,0 0 1,0 0 0,0-1 0,0 1 0,0 0 0,-1-1 0,1 1-1,-1-1 1,1 0 0,-1 1 0,1-1 0,-3 1 0,-5 3 98,0 0 1,-1-1 0,1 0-1,-1-1 1,0 0 0,0-1-1,0 0 1,-12 1 0,-88 0 22,82-3-173,-17-2 247,-51-9 0,26 3-132,58 5-39,10 3-57,0-1-1,-1 0 1,1 1 0,-1 0-1,1 0 1,-1-1-1,1 1 1,-1 1 0,1-1-1,-4 1 1,3 0-1530,8-1-652,8 0 777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2:17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42 4736,'-2'0'1888,"-6"0"1059,7 0-2939,0 0 0,-1 1 0,1-1-1,0 0 1,0 1 0,0-1 0,-1 0 0,1 1 0,0-1-1,0 1 1,0 0 0,0-1 0,0 1 0,0 0 0,0 0-1,0 0 1,0 0 0,0 0 0,0 1 0,-3 4-64,0 0 0,0 1 1,1-1-1,0 1 0,1 0 0,-1 0 1,1 0-1,0 0 0,0 8 1,1-11 105,1 0 1,0 1 0,0-1-1,1 0 1,-1 0 0,1 0-1,0 0 1,0 0 0,0 0-1,0 0 1,1 0-1,0-1 1,0 1 0,0 0-1,0-1 1,0 0 0,1 1-1,2 2 1,-1-2 61,0-1-1,0 1 1,0-1-1,0 0 1,0 0-1,1 0 1,-1-1-1,1 0 1,0 1-1,0-2 1,0 1-1,0-1 1,0 1 0,0-1-1,0-1 1,1 1-1,-1-1 1,0 0-1,9-1 1,-7 0 6,-1 0 0,1 0 1,-1-1-1,0 0 0,0 0 0,0-1 0,0 0 1,0 0-1,0 0 0,0-1 0,-1 0 1,0 0-1,0 0 0,0 0 0,5-7 1,-7 8-73,0-1 1,-1 1-1,1-1 1,-1 0 0,0 0-1,0 0 1,0 0-1,0 0 1,-1 0 0,0-1-1,0 1 1,0-1 0,0 1-1,-1 0 1,1-1-1,-1 1 1,0-1 0,-1 1-1,1-1 1,-1 1-1,0-1 1,0 1 0,0 0-1,0-1 1,-1 1 0,-3-6-1,3 5-80,-1 0-1,0 1 0,1-1 1,-1 1-1,-1 0 0,1 0 1,-1 0-1,0 0 0,1 1 1,-2 0-1,1-1 0,0 1 1,-1 1-1,1-1 0,-1 1 1,0-1-1,0 1 0,1 1 1,-2-1-1,1 1 0,0 0 1,0 0-1,0 0 0,0 1 1,-7 0-1,8 0 59,1 1 0,-1 0 1,1 0-1,0 1 0,-1-1 1,1 1-1,0-1 0,0 1 0,0 0 1,0 0-1,-3 3 0,4-3-151,1-1 0,0 0-1,0 0 1,-1 0 0,1 1-1,0-1 1,0 0 0,0 1-1,1-1 1,-1 1 0,0-1 0,0 1-1,1-1 1,-1 1 0,1 0-1,-1-1 1,1 1 0,0 0-1,0-1 1,0 1 0,0 0 0,0-1-1,0 1 1,0 0 0,1 3-1,8 10-1610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2:20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61 780 3552,'0'0'1147,"0"0"-1104,0 0 0,0 0 0,0 0 0,0 0 1,0 0-1,-1 0 0,1 0 0,0 0 1,0 0-1,0 0 0,0 0 0,0 0 1,-1 0-1,1 0 0,0 0 0,0 0 1,0 0-1,0-1 0,0 1 0,0 0 1,0 0-1,-1 0 0,1 0 0,0 0 1,0 0-1,0 0 0,0 0 0,0-1 1,0 1-1,0 0 0,0 0 0,0 0 1,0 0-1,0 0 0,0 0 0,0-1 0,11-4 589,1-1-1,-1-1 1,-1 0-1,1 0 1,12-13-1,-6 5-166,0-2 0,16-21 0,-9 5-13,-1-2-1,26-52 1,27-79 258,-18 37-545,-42 92-87,-1-2 0,17-67 0,-32 90-196,-1 9-266,1 7 370,0 0 0,0 0 0,0 0-1,0 0 1,0 0 0,0 1 0,0-1 0,0 0 0,0 0-1,0 0 1,0 0 0,0 0 0,0 0 0,-1 0 0,1 0 0,0 0-1,0 0 1,0 0 0,0 0 0,0 0 0,0 0 0,0 0-1,0 0 1,0 0 0,0 0 0,0 0 0,0 0 0,0 0-1,0 0 1,0 0 0,0 0 0,0 0 0,0 0 0,0 0 0,0 0-1,-1 0 1,1 0 0,0 0 0,0 0 0,0 0 0,0 0-1,0 0 1,0 0 0,0 0 0,0 0 0,0 0 0,0 0-1,0 0 1,0 0 0,0 0 0,0 0 0,0 0 0,0 0-1,0 0 1,0 0 0,0 0 0,0 0 0,0 0 0,-1 0 0,1 0-1,0 0 1,0 0 0,0-1 0,0 1 0,0 0 0,0 0-1,0 0 1,0 0 0,0 0 0,-56 117-1424,51-105 1388,-39 106 13,14-29 79,-111 218 300,2 2 538,65-125 1168,72-179-1394,1-8-302,5-13-78,0 4-249,1-1 0,0 2 0,1-1 0,0 0 0,1 1 0,1 1 0,11-14 1,-5 8-52,1 1 0,1 1 1,33-24-1,3 7-21,1 1 0,64-25 0,-114 54 52,86-44-193,102-69-1,-179 107 188,15-12 130,35-31 1,-52 41-96,2 1 150,-10 7-140,0 0 0,0 0-1,-1-1 1,1 1 0,0 0-1,-1-1 1,1 1 0,-1-1-1,0 1 1,1-1 0,-1 1-1,1-4 1,3-1 143,-8 7-203,0 1 1,0 0 0,0 1 0,1-1 0,-1 0 0,1 1 0,0 0 0,0-1 0,-3 5-1,-6 7-30,-1 1 32,0 2 0,-19 34 0,18-29-98,5-8 61,4-9 69,1 0 0,0 0 0,0 1 0,1-1 0,-1 1 0,1 0 0,1-1 0,-3 10 1,3-8 0,0 7 62,1-14-70,0 1 0,0-1 1,0 0-1,0 1 1,1-1-1,-1 0 1,0 1-1,0-1 1,1 0-1,-1 1 1,0-1-1,0 0 1,1 0-1,-1 1 1,0-1-1,1 0 1,-1 0-1,0 1 1,1-1-1,-1 0 1,0 0-1,1 0 1,-1 0-1,0 0 1,1 1-1,-1-1 1,1 0-1,-1 0 1,0 0-1,1 0 1,-1 0-1,0 0 1,1 0-1,2-1 49,-1 1-1,1-1 1,-1 1-1,1-1 1,-1 0 0,0 0-1,1 0 1,-1 0-1,0 0 1,3-2-1,22-17 92,-21 15-109,6-6 57,1-1 0,-2 0-1,20-26 1,21-44-9,-5-10-420,-35 73 0,-7 18 65,-3 10 44,-2 3 215,2-1 0,-1 0 1,1 0-1,1-1 0,0 1 1,1 0-1,-1-1 0,2 0 1,0 0-1,0 0 0,1 0 1,0-1-1,1 0 0,7 9 0,-10-14 26,-1 0-1,1-1 1,-1 1-1,1-1 0,0 0 1,1 0-1,-1 0 1,0 0-1,1-1 0,0 0 1,-1 0-1,1 0 0,9 2 1,-7-3 27,-1-1 0,1 1 0,0-1-1,-1 0 1,1-1 0,0 1 0,-1-1 0,1-1 0,9-2 0,1-3 13,0 0 1,0-1-1,-1-1 0,0-1 0,-1 0 1,21-18-1,8-2-428,-43 30 356,-1 0-1,0 0 1,1 0 0,-1 0-1,0 0 1,1 0 0,-1 0-1,0 0 1,1 1 0,-1-1-1,0 0 1,1 0 0,-1 0-1,0 0 1,0 0 0,1 0-1,-1 1 1,0-1 0,1 0-1,-1 0 1,0 0 0,0 1-1,0-1 1,1 0 0,-1 0-1,0 1 1,0-1 0,0 0-1,1 0 1,-1 1 0,0-1-1,0 0 1,0 1 0,0-1-1,0 0 1,0 1 0,0-1-1,0 0 1,0 1 0,0-1-1,0 0 1,0 1-1,4 22-79,-2-14-16,-1-5 82,1 10 59,2 0 0,0 0 1,6 14-1,-7-22-29,-1 1 0,1-2 0,1 1 1,-1 0-1,1-1 0,0 1 0,0-1 0,1 0 0,0 0 0,0-1 0,0 0 0,6 5 0,-9-8 16,0 1-1,1-1 0,-1 0 0,0 1 0,1-1 0,-1-1 0,0 1 0,1 0 0,-1 0 0,1-1 0,-1 1 0,1-1 0,4 0 0,6 3 158,-12-3-170,0 0 1,-1 0 0,1 1 0,0-1-1,0 0 1,0 0 0,0 0 0,-1 0-1,1 0 1,0 0 0,0 0 0,0 0-1,0 0 1,0 0 0,-1 0-1,1 0 1,0-1 0,0 1 0,0 0-1,-1-1 1,3 0 0,-2 0-17,3 0 125,9 2-245,-13-1 231,20-3-236,71-26 513,-80 26-497,1-1-1,-1 0 1,-1-1 0,1 0-1,-1 0 1,0-1-1,0 0 1,0-1 0,8-8-1,-9 6-963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2:25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64 2400,'0'0'38,"0"0"0,-1 0 0,1 0 0,0 0 0,0 0-1,-1 0 1,1 0 0,0-1 0,0 1 0,-1 0 0,1 0 0,0 0 0,0 0 0,-1-1 0,1 1 0,0 0 0,0 0 0,0-1-1,0 1 1,-1 0 0,1 0 0,2-4 2802,-2-18 435,0 21-3203,0 0 0,0 0 0,0 0 0,1 0 0,-1-1 0,1 1 1,-1 0-1,0 0 0,1 0 0,0 0 0,-1 0 0,1 0 0,0 0 0,-1 0 0,1 0 0,1-1 0,-1 2-2,0-1 0,-1 0 0,1 0-1,0 1 1,-1-1 0,1 0 0,-1 0-1,1 0 1,-1 0 0,1 0 0,-1 0-1,0 0 1,1 0 0,-1 0 0,0-1-1,3 9-408,9 21 588,-11-12-41,0-1 0,-1 1 0,0 0 0,-2 0 0,0-1 0,0 1 0,-8 21 0,8-28-16,-1 1 1,-1-1 0,0 0 0,0 0 0,0 0-1,-1 0 1,-11 13 0,13-18-98,-1 0 0,0 0 0,0-1 0,0 1 0,0-1-1,0 0 1,-1 0 0,1-1 0,-1 1 0,0-1 0,0 0 0,0 0 0,0-1 0,0 1 0,-9 0 0,2-1-216,0 0 1,1-2-1,-20-2 0,16 2-1519,0 0 174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2:33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1 376 2976,'-1'-3'4455,"1"3"-4391,9-2 2247,24 0-1525,1-1-226,-17 0-316,-1-2 1,1 1 0,-1-2-1,0 0 1,-1-1 0,1 0-1,22-16 1,-25 12-82,1-1-1,-2-1 1,1 0 0,-2 0-1,19-29 1,-24 33-82,-1 0 1,-1 0-1,0 0 1,0 0-1,-1-1 1,0 1-1,2-13 1,-4 15-86,0 1 0,-1-1 0,1 1-1,-1-1 1,-1 1 0,1-1 0,-1 1 0,0-1 0,-1 1 0,0 0 0,-4-11 0,5 15-43,0 1 1,0-1-1,0 0 1,0 1-1,0-1 1,-1 0-1,1 1 1,-1 0-1,1-1 0,-1 1 1,1 0-1,-1 0 1,0 0-1,0 0 1,1 0-1,-1 0 1,0 0-1,0 1 1,0-1-1,0 1 1,0-1-1,0 1 1,0 0-1,0 0 1,0 0-1,-4 0 1,2 0-20,0 1 0,0 0 1,0 0-1,0 0 0,0 0 0,0 1 1,0-1-1,0 1 0,1 0 1,-1 0-1,1 1 0,-1-1 0,-2 4 1,-7 7 9,0 2 0,1-1 0,1 2 0,1 0 0,0 0 0,1 1 0,0 0 0,2 0 0,0 1 0,1 0 0,1 0 0,0 0 0,-2 30 0,6-41 136,0 0 0,1 0 0,0 0 0,1 0 0,-1 0 1,1 0-1,1 0 0,-1 0 0,1-1 0,0 1 0,1 0 0,0-1 1,0 0-1,0 1 0,0-1 0,1 0 0,0-1 0,1 1 1,-1-1-1,1 0 0,0 0 0,0 0 0,1-1 0,-1 0 1,1 0-1,0 0 0,0-1 0,1 1 0,-1-2 0,0 1 0,1-1 1,0 0-1,12 2 0,-12-2 3,0-1 0,0-1 0,1 1 1,-1-1-1,0-1 0,1 1 0,-1-1 0,0 0 1,0-1-1,1 0 0,-1 0 0,-1 0 0,1-1 1,0 0-1,-1-1 0,1 1 0,-1-1 0,0 0 1,8-8-1,10-13 24,-1-1-1,-1-1 1,24-38-1,18-26-943,-63 90 820,0 1 0,0-1 0,0 0-1,-1 1 1,1-1 0,0 0 0,0 1 0,0-1 0,0 1-1,0 0 1,0-1 0,0 1 0,0 0 0,0 0-1,0-1 1,1 1 0,-1 0 0,0 0 0,0 0 0,0 0-1,0 0 1,0 1 0,0-1 0,0 0 0,0 0 0,0 1-1,2 0 1,4 2-95,-1 0 0,1 0 0,7 5 0,-5-2 76,20 11 46,12 8 25,67 28 0,39 12 18,-123-52 51,-15-7-68,-1-1 1,2-1 0,-1 0 0,18 6 0,5-6 1739,-32-5-1779,0 1-1,0-1 1,0 1-1,0-1 1,0 1-1,0-1 1,-1 1-1,1 0 1,0-1-1,0 1 1,0-1-1,-1 1 1,1-1-1,0 1 1,-1 0-1,1-1 1,0 1-1,-1-1 1,0 1-109,1-1 0,0 1 0,-1 0 0,1-1 0,0 1 0,-1 0 1,1-1-1,0 1 0,0-1 0,-1 1 0,1-1 0,0 1 0,0-1 1,0 1-1,0-1 0,0 1 0,0 0 0,-1-1 0,5-8-938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2:33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13 4064,'-1'-3'302,"-2"-3"760,3 6-1043,0 0-1,0-1 1,0 1-1,0 0 1,0 0-1,0 0 1,0 0 0,0 0-1,0 0 1,0 0-1,0-1 1,0 1-1,0 0 1,0 0 0,0 0-1,1 0 1,-1 0-1,0 0 1,0 0 0,0 0-1,0 0 1,0-1-1,0 1 1,0 0-1,0 0 1,0 0 0,0 0-1,0 0 1,1 0-1,-1 0 1,0 0-1,0 0 1,0 0 0,0 0-1,0 0 1,0 0-1,0 0 1,0 0-1,1 0 1,-1 0 0,0 0-1,0 0 1,0 0-1,0 0 1,1 0 842,-1 0-845,0 3 148,0-1-1,0 1 0,0 0 0,0-1 0,-1 1 0,1-1 1,-1 1-1,0-1 0,-2 6 0,-11 22 354,-1-1-1,-2 0 1,-1-1-1,-1-1 1,-1 0-1,-45 44 1,29-35-201,-1-1-1,-2-3 1,-1-1 0,-49 29 0,76-51-36,-5 1 223,5-7-4262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2:36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157 567 4160,'0'-1'189,"0"1"-1,0 0 1,0-1 0,0 1 0,0 0 0,0-1-1,0 1 1,0 0 0,0-1 0,0 1-1,0 0 1,-1-1 0,1 1 0,0 0 0,0 0-1,0-1 1,-1 1 0,1 0 0,0 0-1,0-1 1,-1 1 0,1 0 0,0 0 0,0 0-1,-1-1 1,1 1 0,0 0 0,-1 0-1,1 0 1,0 0 0,-1 0 0,-14 0 1302,9 1-1444,0 1 1,1 0 0,-10 4-1,9-2-44,0 0 0,1 0 0,-1 1 0,1 0 0,0-1 0,1 2 0,-8 8 1,4-1 5,-1-1 1,-9 24 0,14-28 67,1 0 0,0 1 0,0 0 0,-2 11 0,5-17-40,-1 1 1,1-1-1,0 1 1,0-1 0,0 0-1,0 1 1,1-1 0,-1 1-1,1-1 1,0 0-1,0 0 1,0 1 0,0-1-1,3 4 1,-3-5 7,0 0 0,1 0 1,-1 1-1,1-1 0,0 0 0,0 0 1,0-1-1,0 1 0,0 0 0,0 0 0,0-1 1,0 0-1,1 1 0,-1-1 0,0 0 1,1 0-1,-1 0 0,1 0 0,0-1 1,-1 1-1,1-1 0,0 0 0,-1 1 1,1-1-1,0 0 0,3-1 0,34 0 320,1-3 0,0-1 0,-1-2-1,75-22 1,-96 22-403,0 0 0,-1-1 0,0-1 0,0 0 1,-1-1-1,0-1 0,-1-1 0,25-23 0,-41 35 21,0 0-1,0 0 1,0 0 0,0-1 0,0 1 0,0 0-1,0 0 1,0 0 0,0 0 0,0 0 0,0 0-1,0 0 1,1 0 0,-1-1 0,0 1 0,0 0-1,0 0 1,0 0 0,0 0 0,0 0 0,0 0-1,1 0 1,-1 0 0,0 0 0,0 0 0,0 0-1,0 0 1,0 0 0,0 0 0,1 0 0,-1 0 0,0 0-1,0 0 1,0 0 0,0 0 0,0 0 0,0 0-1,1 0 1,-1 0 0,0 0 0,0 0 0,0 0-1,0 0 1,0 0 0,0 0 0,0 1 0,1-1-1,-1 0 1,0 0 0,0 0 0,0 0 0,0 0-1,0 0 1,0 0 0,0 0 0,0 1 0,0-1-1,1 12-246,-5 14 187,1-14 118,2-1 0,-1 1-1,1 0 1,1-1 0,0 1-1,0 0 1,3 12 0,-3-22 1,1 0 1,-1 0-1,1 0 1,0 0 0,0-1-1,-1 1 1,1 0 0,0 0-1,0 0 1,1-1-1,-1 1 1,0-1 0,0 1-1,1-1 1,-1 1 0,1-1-1,0 0 1,-1 1 0,1-1-1,0 0 1,0 0-1,-1 0 1,1-1 0,0 1-1,0 0 1,0-1 0,0 1-1,0-1 1,0 0-1,0 0 1,0 1 0,4-2-1,0 1 35,-1 0-1,1-1 0,0 0 0,0 0 0,0 0 1,0-1-1,-1 0 0,1 0 0,-1-1 1,9-4-1,15-11 92,-1-2 0,-1-1 0,0 0 0,-2-2 0,34-40 0,-20 15-21,-1-2 1,50-91-1,6-48 125,-83 167-270,-1 0 0,-1-1 0,-1 0 0,-1-1-1,5-32 1,-11 51-114,-1 0 0,1-1 0,-1 1 0,-1-1 0,1 1 0,-1 0 0,0-1 0,-1-5 0,1 11 82,1-1 0,0 1 0,0-1 0,0 1-1,0 0 1,0-1 0,-1 1 0,1 0 0,0-1 0,0 1 0,-1 0-1,1-1 1,0 1 0,0 0 0,-1-1 0,1 1 0,0 0 0,-1 0 0,1 0-1,0-1 1,-1 1 0,1 0 0,-1 0 0,1 0 0,0 0 0,-1 0-1,0-1 1,-13 5-457,-14 14 58,24-15 355,-12 9 12,0 1 1,1 0 0,1 1 0,0 1 0,1 0 0,1 1 0,0 0 0,2 1 0,-1 0 0,-14 36 0,9-9 85,1 0 0,2 1 0,3 0 0,1 1 0,2 0 0,3 1 0,2 90 0,3-126 21,0-1 0,0 0 1,1 0-1,1 1 1,4 12-1,-5-17-35,1-1 0,0 1 0,0-1 1,0 0-1,1 0 0,-1 0 0,1-1 0,0 1 0,0-1 0,8 6 1,-5-5-14,-4-2 42,0 0 1,0 0-1,0-1 1,1 0-1,-1 0 1,1 0-1,-1 0 1,1 0-1,0-1 1,0 1-1,-1-1 1,1 0-1,0 0 1,0-1-1,6 1 1,-9-1 205,18 0-293,40 1 162,-20 0-4,0-1-1,41-6 1,-67 3-51,-1-1 0,0 0 0,-1-1 0,1 0 1,-1 0-1,0-1 0,0-1 0,-1 0 0,0 0 0,10-10 0,-19 16-46,0 0 0,1 0 1,-1-1-1,0 1 0,0-1 0,0 1 0,0-1 0,0 1 0,1-4 0,5-8-42,-6 11 48,1-1 0,-1 1 0,0-1 0,0 1 0,0-1 0,0 1 0,0-1 1,0 0-1,-1 1 0,1-1 0,-1 0 0,0 0 0,0-2 0,-1-6 85,0 1 0,-4-14 0,0-3-54,4 22-109,0 0-1,-1 0 1,0 0 0,0 0-1,0 0 1,0 0-1,-1 0 1,0 1 0,0 0-1,0-1 1,-1 1 0,1 0-1,-1 1 1,-7-7-1,11 10 40,-1 0-1,0 0 0,0-1 0,0 1 0,1 0 1,-1 0-1,0 0 0,0 0 0,0 0 0,0 0 1,1 1-1,-1-1 0,0 0 0,0 0 0,0 0 1,1 1-1,-1-1 0,0 0 0,0 1 0,1-1 1,-1 1-1,0-1 0,1 1 0,-1-1 0,0 1 0,1 0 1,-1 0-1,-14 17-436,5-1 369,0-1 0,0 1 0,2 1 0,0 0 0,1 0 0,1 0 0,-7 37 0,12-48 105,0 1 0,1 0 1,0-1-1,0 1 1,1 0-1,2 11 1,-2-14-15,0-1 0,1 0 1,0 0-1,0 1 0,0-2 1,0 1-1,1 0 0,-1 0 1,1-1-1,0 1 0,0-1 1,5 5-1,-4-6 63,-1 1 0,1-1 0,-1 1 1,1-1-1,0 0 0,0-1 0,0 1 0,0-1 0,0 1 1,0-1-1,0-1 0,0 1 0,1 0 0,-1-1 0,0 0 1,0 0-1,8-1 0,4-2 27,-1 0 0,0-2 0,23-9 0,-10 4 24,132-45-43,-66 24-23,34-9-246,-111 34 139,24-11-1,-3 1-43,-17 11-109,-21 5 203,0 0 1,1 0 0,-1 0-1,0 0 1,0 0 0,0 0-1,0 0 1,0 0 0,0 0-1,1 0 1,-1 0 0,0 0-1,0 0 1,0 0-1,0 0 1,0 0 0,0 0-1,1 0 1,-1 0 0,0 0-1,0 0 1,0 0 0,0 0-1,0 0 1,0 0-1,0 0 1,1 0 0,-1 0-1,0 0 1,0 1 0,0-1-1,0 0 1,0 0 0,0 0-1,0 0 1,0 0 0,0 0-1,0 0 1,0 1-1,0-1 1,0 0 0,0 0-1,0 0 1,0 0 0,-9 10-83,1-6 125,0 1 1,0-1 0,0-1 0,-14 5-1,-14 5 73,-90 43-270,112-51 88,-20 13 0,29-15 55,1-1 0,-1 2-1,1-1 1,0 0 0,0 1-1,0 0 1,-6 8 0,10-12 22,0 0 0,-1 0 0,1 0 0,0 1 1,0-1-1,0 0 0,0 0 0,0 0 1,0 1-1,0-1 0,0 0 0,0 0 0,0 0 1,0 1-1,0-1 0,0 0 0,0 0 1,0 1-1,0-1 0,0 0 0,0 0 0,0 1 1,0-1-1,0 0 0,0 0 0,0 0 1,0 1-1,0-1 0,0 0 0,0 0 1,1 0-1,-1 1 0,0-1 0,0 0 0,0 0 1,0 0-1,1 0 0,-1 1 0,12 3 208,16-4 101,-4-5-62,-1-1 0,0-2 0,39-18 0,-52 21-225,0-1 1,-1 0-1,0 0 1,0-1-1,0 0 0,-1 0 1,0-1-1,0 0 1,-1-1-1,0 0 0,7-12 1,1-4 118,-1-1 1,20-55-1,10-71 80,-33 110-196,37-171-185,-46 209 56,-1 0-1,0 0 0,0 0 1,-1-1-1,0 1 0,1 0 1,-1 0-1,-1-1 0,1 1 1,-1 0-1,1 0 0,-3-6 0,3 10 81,0 0-1,0 0 0,0-1 0,0 1 0,0 0 0,0 0 1,-1-1-1,1 1 0,0 0 0,0 0 0,0-1 0,-1 1 1,1 0-1,0 0 0,0 0 0,-1 0 0,1-1 0,0 1 0,0 0 1,-1 0-1,1 0 0,0 0 0,0 0 0,-1 0 0,1 0 1,0 0-1,-1 0 0,1 0 0,0-1 0,0 2 0,-1-1 0,1 0 1,0 0-1,-1 0 0,-11 7-233,-7 16 155,8-5 86,1 0-1,1 0 1,1 1 0,0 1-1,2 0 1,0 0 0,-5 33-1,7-26 16,1 1 1,2-1-1,1 1 0,1-1 0,6 38 0,-5-50 23,2 0 0,0 0 0,1 0 1,0-1-1,9 16 0,-11-23 30,0-1 1,1 0-1,0 0 1,1 0-1,-1 0 1,1-1-1,0 0 0,0 0 1,1 0-1,-1-1 1,1 0-1,12 8 1,-13-11-7,0 1-1,1 0 1,-1-1 0,0 0 0,0 0 0,0-1-1,1 1 1,-1-1 0,0 0 0,1-1-1,-1 1 1,0-1 0,0 0 0,0 0 0,7-3-1,3-2-825,1-1-1,-2 0 1,23-14 0,-33 18 142,1 0 0,-1-1 0,0 1 0,1-1 0,-2 0 0,1 0 0,4-5 0,6-7-1542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2:36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93 5216,'-9'-3'1906,"6"1"-454,10 2-954,46 6 1582,38-5-1356,92-12 1,-39 1-564,-120 9-148,56-2 650,140-24 0,-206 25-1404,-1-1 1,1-1 0,-1-1-1,1 0 1,16-9-1,-15 5-693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2:37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14 5216,'-38'-14'2368,"18"14"-2048,17 0-288,12 0 32,-1 0-3136,12 9 1696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2:42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1041 2720,'3'-7'6459,"6"-3"-3388,15-14-2615,-4 4-42,10-12-45,60-50 0,-16 15-142,78-71 200,-145 132-367,0-1 0,14-8 0,-19 14-85,0-1 0,0 1-1,1 0 1,-1 0 0,0 0 0,1 0 0,-1 0-1,1 1 1,0-1 0,-1 1 0,1-1 0,-1 1 0,1 0-1,3 0 1,-5 1-11,0-1 0,1 1 0,-1 0 0,0-1 0,1 1 0,-1 0-1,0 0 1,0 0 0,0 0 0,0 0 0,0 0 0,0 0 0,0 1 0,0-1 0,0 0-1,0 0 1,-1 1 0,1-1 0,0 1 0,-1-1 0,1 2 0,9 33 133,-10-33-109,3 26 104,0 1 1,-2 0-1,-2-1 1,0 1-1,-7 30 1,7-50 51,-1 0 0,-5 16 0,7-25-103,-1-1 0,1 1 0,0-1 1,0 1-1,0-1 0,-1 1 1,1-1-1,0 1 0,0-1 0,0 1 1,0 0-1,0-1 0,0 1 1,0-1-1,0 1 0,0-1 0,1 2 1,-1-2-9,0 0 1,0 0 0,1 0 0,-1 0 0,0 0 0,0 0-1,1 0 1,-1 0 0,0 0 0,0 0 0,1 0-1,-1 0 1,0 0 0,0 0 0,0 0 0,1 0-1,-1 0 1,0 0 0,0 0 0,1 0 0,-1 0-1,0 0 1,0-1 0,0 1 0,1 0 0,-1 0-1,0 0 1,3-2 57,0-1 0,-1 1 0,1 0 0,-1-1-1,4-4 1,24-31-22,-14 20-111,15-25-1,-6 4-85,1 0 0,36-38 0,-59 74 128,0-1-1,0 1 0,0 0 1,1 0-1,0 0 1,-1 1-1,8-4 0,-10 5-4,0 1-1,0 0 0,0-1 0,0 1 1,-1 0-1,1 0 0,0 0 0,0 0 1,0 0-1,0 0 0,0 0 0,0 0 1,0 0-1,0 0 0,0 0 0,0 1 1,0-1-1,0 0 0,0 1 0,0-1 1,0 0-1,0 1 0,0 0 0,-1-1 0,1 1 1,0-1-1,0 1 0,-1 0 0,1-1 1,0 1-1,-1 0 0,1 0 0,-1 0 1,1 0-1,-1-1 0,1 1 0,-1 0 1,1 2-1,3 6-4,-1 0 1,0 1-1,-1-1 1,0 1-1,0 0 1,-1-1-1,0 14 0,-6 71 28,-3-50 53,6-37-50,0-1 0,0 1-1,1 0 1,0 0 0,0-1-1,1 1 1,0 0 0,0 0-1,1 0 1,2 12 0,-3-19-8,0 1-1,0-1 1,0 1 0,1-1 0,-1 1 0,0-1-1,0 1 1,1-1 0,-1 1 0,1-1-1,-1 1 1,0-1 0,1 1 0,-1-1 0,1 0-1,-1 1 1,1-1 0,-1 0 0,1 1 0,-1-1-1,1 0 1,-1 0 0,1 0 0,0 1-1,-1-1 1,1 0 0,-1 0 0,1 0 0,-1 0-1,1 0 1,0 0 0,21-6 387,-11 2-271,13-4-51,0-1 0,0-2 0,-1 0 0,-1-2 0,0 0 0,0-1 0,-2-2-1,0 0 1,30-31 0,-3 4-574,-47 43 482,0 0-1,0 0 1,0-1-1,0 1 1,0 0-1,0 0 1,1 0-1,-1 0 1,0 0-1,0-1 1,0 1-1,0 0 1,0 0 0,0 0-1,1 0 1,-1 0-1,0 0 1,0 0-1,0 0 1,0-1-1,1 1 1,-1 0-1,0 0 1,0 0-1,0 0 1,1 0-1,-1 0 1,0 0-1,0 0 1,0 0-1,1 0 1,-1 0 0,1 7-177,-3 12 123,2-18 41,-1 9-4,1 0-1,0 1 0,1 9 0,0 9 42,-1-22 7,0 0 0,1 1 0,0-1 0,0 0-1,1 1 1,3 7 0,-5-13 6,1 0-1,0 1 0,0-1 1,0 0-1,0 0 1,0-1-1,1 1 1,-1 0-1,1 0 0,-1-1 1,1 1-1,-1 0 1,1-1-1,0 0 0,0 1 1,0-1-1,-1 0 1,1 0-1,0 0 0,1 0 1,-1 0-1,0-1 1,4 2-1,-2-2 53,0 0 1,-1 0-1,1 0 0,0 0 0,0-1 0,0 0 0,-1 0 1,1 0-1,0 0 0,-1 0 0,1-1 0,-1 1 1,1-1-1,-1 0 0,0 0 0,6-5 0,1-2-85,0-2 0,0 1 0,10-15 0,-14 17 47,9-13 9,-1-1 0,12-26 0,-19 33-19,2-11-95,-5 14-416,-3 28-73,-2 19 527,2 31 89,-1-58-60,1 0-1,0 0 1,1-1 0,0 1 0,0-1 0,5 10 0,-4-10 47,9 16 5,-11-23-34,0 1 0,0 0 0,0 0 0,0 0 0,0 0 0,0-1 0,0 1 0,0 0 0,0-1 0,0 1 0,0-1 0,0 1 0,0-1 0,0 1 0,1-1 0,-1 0 0,0 0 0,0 0 0,2 1 0,6-2 93,-1 0-1,1-1 1,-1 0-1,13-5 1,-5 2-50,3-1-42,0-2 1,17-10-1,23-9 87,11-5-107,66-40-1,-102 53-40,42-21-106,-122 91-283,-31 18 322,50-47 101,1 1-1,-37 45 0,62-68 18,0 1-1,1 0 0,-1-1 0,1 1 0,-1 0 0,1-1 0,-1 1 0,1 0 0,-1 0 0,1 0 0,0-1 0,-1 1 0,1 0 0,0 0 0,0 0 0,0 0 0,0 0 1,0 0-1,0 0 0,0-1 0,0 1 0,0 2 0,1-2-4,-1-1-1,1 1 1,-1 0 0,1-1 0,0 1 0,-1 0 0,1-1-1,0 1 1,-1-1 0,1 1 0,0-1 0,0 0 0,0 1-1,0-1 1,-1 0 0,1 1 0,0-1 0,1 0-1,6 1 28,0 0-1,1-1 1,14-1-1,-19 1 21,13-1 1,-1-1-1,1 0 0,-1-1 0,1-1 0,-1-1 0,0 0 0,-1-1 0,1 0 1,22-15-1,-14 5 2,-1-1-1,-1-1 1,32-34 0,54-73 25,-79 89-25,234-312 625,-237 308-792,-3-1 1,-1-2-1,30-84 0,-43 89-127,-8 35 170,-1 0-1,1 0 0,-1-1 0,0 1 0,0 0 0,-1 0 0,1 0 1,-1-1-1,-1-3 0,2 7 48,-1 1-1,0-1 1,0 0 0,0 1 0,0 0-1,1-1 1,-1 1 0,0-1 0,1 1-1,-1 0 1,-1 1 0,2-2 18,-125 171-505,94-135 463,15-19-34,1 2 0,-21 32 0,21-25 85,1 0 1,2 1 0,1 1-1,1 0 1,1 0 0,1 1-1,-6 50 1,14-73-5,-11 129 171,11-114-135,1 0 0,1 0-1,0 0 1,8 28 0,-9-46-22,0 1 1,1-1-1,0 1 0,0-1 1,0 0-1,0 1 0,0-1 1,0 0-1,1 0 0,0 0 0,-1-1 1,1 1-1,0-1 0,6 4 1,-3-2 21,-1-1 0,1 0 0,0 0 1,0-1-1,1 0 0,-1 0 1,11 2-1,5-2 31,1-2 0,-1 0 0,27-4 0,-4 1-21,-25 1 9,-1 0 0,25-6 0,-35 6-32,-1 0 1,1-1-1,-1 0 1,0-1-1,0 0 1,0 0-1,11-9 0,-11 7 9,0 0 0,0-1 0,-1 0 0,0 0 0,0 0 0,-1-1 0,10-16 0,-12 15-5,1 0-1,-1-1 0,0 1 0,-1-1 0,0 0 1,-1 0-1,0 0 0,0 0 0,-1 0 0,-1-1 1,1 1-1,-3-17 0,1 21-20,1-1-73,-1 1 1,0 0-1,0 0 0,-1 0 1,-2-6-1,4 11 55,0 1-1,-1-1 1,1 0 0,-1 0-1,1 1 1,-1-1 0,1 0-1,-1 0 1,1 1 0,-1-1-1,0 0 1,1 1 0,-1-1-1,0 1 1,1-1 0,-1 1-1,0-1 1,0 1 0,0 0 0,1-1-1,-1 1 1,0 0 0,0 0-1,0 0 1,0-1 0,0 1-1,0 0 1,1 0 0,-1 0-1,0 0 1,0 1 0,0-1-1,0 0 1,0 0 0,1 0-1,-1 1 1,0-1 0,0 0-1,0 1 1,0-1 0,1 1-1,-2 0 1,-4 4-27,0-1-1,0 2 1,1-1-1,0 1 1,0 0-1,0 0 1,-7 11 0,10-14 52,-11 18-39,0 1 0,-14 33 0,22-44 11,1 1 0,0 0 0,1 0 0,1 0 0,0 0 0,-1 24 0,3-32 8,0-1 0,1 1 0,-1-1 0,1 1 0,0-1 0,0 1 0,1-1 0,-1 0 0,4 6 0,19 26 250,-22-33-205,1 1-11,0 1 1,0-1-1,0 0 0,0 0 0,1-1 1,-1 1-1,1-1 0,0 1 1,0-1-1,0-1 0,6 3 0,-3-1 1,1-2 0,-1 1-1,0-1 1,1 0-1,-1-1 1,11 0-1,-2-2 14,0 0 0,0-1 0,-1 0-1,1-2 1,26-10 0,3-4 121,-1-2 0,-1-2 0,57-41 0,-64 37-123,-1-1 0,49-52 1,-64 52 98,-16 22-147,-1 1-1,1 0 1,5-7-1,-13 19-69,0 1-1,0-1 1,-3 9-1,-7 13 88,-2 0-60,-23 45-37,36-66 115,0 0 0,0 0 0,1 0 1,0 1-1,0-1 0,1 1 0,-1 10 0,2-16-24,0-1 0,1 1-1,-1 0 1,0 0-1,1-1 1,0 1 0,-1-1-1,1 1 1,0 0-1,0-1 1,1 1 0,-1-1-1,0 0 1,1 1-1,3 3 1,-2-4 25,0 1 0,0-1 0,0 1 1,0-1-1,1 0 0,-1 0 0,1 0 0,-1-1 0,8 3 0,5-1 135,-1 0 0,1-1 0,0-1 0,21-1 0,-32 0-117,1 0-17,0 0-1,0-1 0,0 0 1,0 0-1,-1 0 0,1-1 1,10-4-1,-13 5-10,1-1-1,-1 1 1,1 1-1,-1-1 1,1 0-1,3 1 1,-5 0-183,0 0 0,0-1-1,0 1 1,0 0 0,0-1 0,0 1-1,0-1 1,0 1 0,-1-1 0,1 0-1,0 0 1,2-1 0,3-6-5219,-3 4 3905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4:24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41 228 2560,'-24'-4'5300,"21"4"-2947,-7 0 179,7 0-1049,6 0-154,11 0 95,18 2-806,-17-1-401,-1-1 0,18-1 0,117-15 732,-10-1-179,152-16 220,-112 16-590,259-23 475,207 1 256,-66 17 69,-348 10-784,119-6-96,-61 9-400,-274 8 30,-9 0-53,1 1 0,0-1 0,0 1 0,-1 1 1,1-1-1,0 1 0,-1 0 0,10 4 0,-29-1-5199,-11 2 193,-2 4 1643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2:42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63 6048,'-8'-26'2752,"-12"14"-2400,12 3 384,2 9-480,-2-7-224,2 7-64,1-9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2:44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384 185 3488,'2'-2'280,"0"0"0,0-1 0,-1 1-1,1 0 1,0-1 0,-1 0 0,0 1 0,1-1 0,-1 0 0,0 1 0,0-1 0,0 0-1,-1 0 1,1 0 0,-1 0 0,0 0 0,0 0 0,0 0 0,0 1 0,0-1 0,0 0-1,-1 0 1,1 0 0,-3-5 0,1 2-109,-1 0-1,0 0 1,0 0 0,-1 0-1,0 0 1,0 1 0,0-1-1,-1 1 1,0 1 0,-7-8-1,5 7-150,0 0-1,0 0 1,-1 1-1,0 0 1,0 0-1,0 1 1,0 0-1,0 0 1,-1 1-1,1 0 1,-1 0-1,1 1 1,-1 1-1,0-1 1,1 1-1,-1 0 1,0 1-1,0 0 1,1 1-1,-1 0 1,1 0-1,0 0 0,-1 1 1,1 1-1,-12 6 1,10-3-35,0 0-1,1 1 1,-1 0-1,1 0 1,1 1 0,0 0-1,0 1 1,1 0 0,0 0-1,-10 20 1,13-22 65,1 1 0,0-1 1,0 0-1,1 1 0,0 0 0,0 0 1,1-1-1,0 1 0,1 0 0,0 0 0,0 0 1,1 0-1,0 0 0,0-1 0,6 17 1,-5-21 8,0 1 1,0-1 0,1 0 0,0 0 0,0 0 0,0 0-1,0 0 1,1-1 0,-1 1 0,1-1 0,0 0 0,0 0-1,0 0 1,0-1 0,1 1 0,-1-1 0,1 0-1,-1-1 1,10 3 0,4 1 126,0-1 0,0-2 1,36 2-1,0-3 135,1-2 1,62-10 0,-83 5-228,0-1 0,0-2 0,0-1 0,47-21-1,136-84-74,-173 91-86,-24 12-6,0 1-1,0 2 0,1 0 0,0 1 1,30-7-1,-49 15 70,0-1 1,-1 1-1,1 0 0,0 1 1,-1-1-1,1 0 1,0 0-1,-1 1 0,1-1 1,-1 1-1,1-1 0,0 1 1,-1 0-1,3 1 1,-3-2 0,-1 1 1,1-1 0,-1 1-1,1-1 1,0 1 0,-1 0-1,1-1 1,-1 1 0,0 0-1,1-1 1,-1 1-1,1 0 1,-1 0 0,0-1-1,1 1 1,-1 0 0,0 0-1,0-1 1,0 1 0,0 0-1,0 0 1,0 0 0,0-1-1,0 1 1,0 0 0,0 0-1,0 0 1,0-1 0,-1 1-1,1 0 1,0 0 0,0-1-1,-1 1 1,1 0 0,-1 0-1,-2 3 51,-1 0-1,1-1 1,-1 1-1,0-1 1,1 0 0,-2 0-1,1-1 1,0 1-1,0-1 1,-1 0-1,-4 2 1,5-2-22,-9 2 68,1 1-1,-1-1 0,-1-1 1,-18 2-1,-10 2-133,26-3-5,-1-1 0,1 2 0,0 0 0,0 1 0,0 1 0,-25 15 0,31-16 27,1 1-1,0 0 0,0 0 0,0 1 0,1 1 0,1-1 0,-1 1 0,-10 18 0,17-25 41,-1 0 1,1 0-1,1 0 1,-1 0-1,0 0 1,0 0 0,1 0-1,-1 0 1,1 1-1,0-1 1,0 0-1,0 0 1,0 1-1,0-1 1,0 0-1,0 0 1,1 1-1,-1-1 1,1 0 0,0 0-1,0 0 1,0 0-1,0 0 1,0 0-1,2 3 1,-1-3 29,0 0 0,0 0 0,0-1 1,0 1-1,0-1 0,0 0 0,1 1 0,-1-1 1,0 0-1,1 0 0,-1 0 0,1-1 0,-1 1 1,1-1-1,0 1 0,-1-1 0,1 0 0,-1 0 1,1 0-1,0 0 0,-1-1 0,6 0 0,4-2 44,0-1-1,-1 0 1,1-1 0,-1 0-1,0-1 1,-1 0-1,16-11 1,1-4-38,33-33-1,21-25 45,-63 68-349,-18 11 229,1-1 0,-1 1 0,1 0 0,-1 0 0,1-1 1,-1 1-1,0 0 0,1 0 0,-1 0 0,1 0 0,-1 0 0,1 0 0,-1-1 1,1 1-1,-1 0 0,1 0 0,-1 0 0,1 1 0,-1-1 0,1 0 0,-1 0 0,1 0 1,-1 0-1,1 0 0,-1 1 0,1-1 0,-1 0 0,0 0 0,1 1 0,-1-1 1,1 0-1,-1 0 0,0 1 0,1-1 0,-1 1 0,33 57-281,-30-53 338,-1 0 1,2 0-1,-1-1 0,0 1 0,1-1 0,0 0 0,0 0 0,0-1 0,1 1 0,-1-1 0,1 0 0,0 0 0,-1 0 0,1-1 0,1 0 0,-1 1 0,0-2 0,0 1 0,1-1 1,-1 0-1,1 0 0,-1 0 0,1-1 0,0 0 0,-1 0 0,1 0 0,-1-1 0,1 0 0,-1 0 0,10-3 0,1-3-5,0 0 0,0 0 0,-1-2 1,0 0-1,-1-1 0,0 0 0,0-1 0,-1-1 0,14-15 0,65-59-135,-74 74-28,-8 9 66,-10 3 63,0 0 1,1 0-1,-1 0 1,0 0-1,0 1 1,0-1-1,1 0 1,-1 0-1,0 0 0,0 0 1,0 0-1,1 0 1,-1 0-1,0 0 1,0 1-1,0-1 0,0 0 1,0 0-1,1 0 1,-1 0-1,0 1 1,0-1-1,0 0 0,0 0 1,0 0-1,0 1 1,0-1-1,0 0 1,0 0-1,0 0 0,0 1 1,0-1-1,0 0 1,0 0-1,0 0 1,0 1-1,0 20 16,-2 1 0,0-1 0,-1 0 0,-10 30 0,13-51-7,0 1 1,0-1-1,0 0 0,0 0 0,0 0 0,0 0 1,0 0-1,-1 1 0,1-1 0,0 0 1,0 0-1,0 0 0,0 0 0,0 0 1,0 1-1,0-1 0,0 0 0,0 0 0,0 0 1,0 0-1,0 1 0,0-1 0,0 0 1,0 0-1,0 0 0,0 0 0,0 1 1,1-1-1,-1 0 0,0 0 0,0 0 0,0 0 1,0 0-1,0 1 0,0-1 0,0 0 1,0 0-1,1 0 0,-1 0 0,0 0 1,0 0-1,0 0 0,0 0 0,0 0 0,1 1 1,-1-1-1,0 0 0,0 0 0,0 0 1,0 0-1,1 0 0,-1 0 0,0 0 0,0 0 1,0 0-1,1 0 0,13-7 259,17-15-86,-5-1-100,-14 11-94,1 1 1,0 1-1,0 0 0,1 1 0,0 0 1,21-9-1,-33 18-2,-1-1 0,1 1 0,-1-1 0,1 1 0,0 0 0,-1-1 0,1 1 0,0 0 0,-1 0 0,1 0 0,-1 0 0,1 1 0,0-1 0,-1 0 1,1 1-1,0-1 0,-1 1 0,1-1 0,-1 1 0,1 0 0,-1 0 0,2 1 0,1 1 19,0 1 0,0 0 0,-1 0 0,0 0 0,5 7 0,5 7 30,-3-6 24,1-1-1,1 0 1,0-1 0,0 0-1,1-1 1,0 0 0,0-1-1,1 0 1,0-1 0,0-1-1,1 0 1,25 5 0,-35-10-109,0-1 0,0 1 1,0-1-1,0 0 0,0-1 1,0 1-1,8-3 0,-8 2-246,9 0-248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2:46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1008 2240,'0'0'68,"-1"0"1,1 0-1,-1 0 1,1 1-1,-1-1 0,1 0 1,-1 0-1,1 0 1,0 1-1,-1-1 0,1 0 1,-1 1-1,1-1 1,-1 0-1,1 1 0,0-1 1,-1 0-1,1 1 1,0-1-1,0 1 1,-1-1-1,1 1 0,0-1 1,0 1-1,-1-1 1,1 1-1,0-1 0,0 1 1,0-1-1,0 1 1,0-1-1,0 1 0,0-1 1,0 1-1,0-1 1,0 1-1,0-1 0,0 1 1,1 0-1,-1 0 51,0-1 0,0 1 0,0 0 0,0 0 0,0-1 1,1 1-1,-1 0 0,0-1 0,1 1 0,-1 0 0,0-1 0,1 1 0,-1 0 0,1-1 0,-1 1 0,1-1 0,-1 1 0,1-1 0,-1 1 0,1-1 0,0 1 0,-1-1 0,1 0 0,0 1 0,-1-1 0,1 0 0,0 0 0,0 1 0,-1-1 0,2 0 0,5 0 286,-1-1-1,0 0 1,0 0-1,0 0 1,0-1-1,0 0 1,0 0-1,10-5 1,1-3 202,23-16-1,-29 18-388,24-19 109,-1 0-1,-1-3 1,42-48-1,72-108 262,-77 74-404,-59 91-144,13-19 32,-3-1 1,24-64 0,-31 65-162,-3-1-1,-1-1 0,-2 1 1,3-52-1,-11 47-240,-3 37 10,-2 9-39,-5 13-114,-27 68 185,-50 163 0,76-206 402,2 0 0,1 1 0,2 0 0,2 1 0,1-1 0,3 1 0,7 75 0,-6-105 29,1 0 1,1-1 0,-1 1-1,1 0 1,1-1 0,0 1-1,0-1 1,8 12 0,-11-18-90,1-1-1,0 1 1,0-1 0,0 1 0,0-1-1,1 0 1,-1 0 0,1 0 0,-1 0-1,1 0 1,0-1 0,-1 1 0,1-1-1,0 1 1,0-1 0,0 0 0,0 0 0,0-1-1,0 1 1,0 0 0,1-1 0,-1 0-1,0 0 1,0 0 0,0 0 0,0-1-1,1 1 1,-1-1 0,0 1 0,4-3-1,4-1 39,0-1-1,-1 0 1,0-1-1,0 0 0,16-14 1,41-41 239,-43 35-219,0-2 0,31-48 0,-50 68-127,0 0-1,5-14 0,-9 19-31,0 0 1,0 0-1,0 0 1,0 0-1,0 0 0,-1 0 1,0 0-1,1 0 1,-1 0-1,-1-5 0,1 8 39,0 0-1,0 0 0,0 0 0,0-1 0,0 1 0,0 0 1,0 0-1,0 0 0,0 0 0,0 0 0,0-1 1,0 1-1,0 0 0,0 0 0,0 0 0,0 0 0,0-1 1,0 1-1,0 0 0,-1 0 0,1 0 0,0 0 0,0 0 1,0 0-1,0-1 0,0 1 0,0 0 0,-1 0 0,1 0 1,0 0-1,0 0 0,0 0 0,0 0 0,0 0 1,-1 0-1,1 0 0,0 0 0,0 0 0,0 0 0,0 0 1,-1 0-1,1 0 0,0 0 0,0 0 0,0 0 0,0 0 1,-1 0-1,1 0 0,0 0 0,0 0 0,0 0 1,0 0-1,0 0 0,-1 0 0,1 0 0,0 0 0,0 0 1,0 1-1,0-1 0,0 0 0,0 0 0,-1 0 0,-8 14-272,6-11 271,-50 96-116,45-81 85,0-1 1,2 1-1,-9 37 0,14-49 39,1 0-1,-1-1 0,1 1 0,0 0 0,1 0 0,-1-1 0,1 1 0,0-1 0,2 7 0,-2-10 28,0 0-1,0 1 1,-1-1-1,1 0 1,0 0-1,1 0 0,-1 0 1,0 0-1,1-1 1,-1 1-1,1 0 0,-1-1 1,1 1-1,0-1 1,-1 1-1,1-1 1,0 0-1,0 0 0,0 0 1,0 0-1,0 0 1,1 0-1,-1 0 0,4 0 1,-2 0 44,-1-1 1,1 0-1,-1 0 1,1 0 0,-1-1-1,1 1 1,-1-1-1,1 0 1,-1 0-1,0 0 1,1 0-1,-1 0 1,0-1-1,0 1 1,6-5 0,-5 3-22,0-1-1,-1 0 1,1 0 0,-1 0 0,1 0 0,-1 0 0,-1 0 0,1-1 0,4-9 0,-4 4-28,1 0 0,-2 0 0,1 0 0,-1 0 0,-1 0 0,0-1 1,0 1-1,-1-1 0,0 1 0,-3-18 0,1 22-72,1-1 1,-1 1-1,0 0 0,-1 0 1,0 1-1,0-1 0,0 0 1,-7-9-1,8 13 8,0-1-1,0 1 0,-1-1 1,1 1-1,-1 0 1,1 0-1,-1 0 0,0 0 1,1 1-1,-1-1 1,0 1-1,0-1 1,0 1-1,0 0 0,-1 0 1,1 1-1,0-1 1,-5 0-1,7 1 31,0 0 0,1 0 0,-1 0 1,0 0-1,1 0 0,-1 0 0,0 0 0,1 0 0,-1 0 0,0 1 0,1-1 1,-1 0-1,0 0 0,1 1 0,-1-1 0,1 0 0,-1 1 0,1-1 0,-1 1 0,1-1 1,-1 0-1,1 1 0,-1-1 0,1 1 0,-1-1 0,1 1 0,0 0 0,-1-1 1,1 1-1,0-1 0,0 1 0,-1 0 0,1-1 0,0 1 0,0 1 0,0-1 5,0 0-1,0 1 0,0-1 1,1 0-1,-1 0 0,0 1 1,1-1-1,-1 0 0,1 0 1,-1 0-1,1 0 0,0 0 1,-1 1-1,1-1 0,0-1 1,0 1-1,0 0 0,0 0 0,2 1 1,5 4 53,1-1 0,0 0 0,0-1 1,0 0-1,0 0 0,1-1 0,0 0 0,-1-1 0,1 0 1,0-1-1,0 0 0,0 0 0,13-1 0,2-2 117,-1-1 1,0 0-1,-1-2 0,33-10 0,-20 1-63,0-1 1,-1-2 0,-1-1-1,0-2 1,36-28 0,-44 31-144,-19 13 15,0 0 0,0-1-1,-1 1 1,1-2 0,-1 1 0,10-12 0,-16 17 20,0 0 0,1 0 0,-1 0 1,0 0-1,0-1 0,0 1 0,0 0 1,0 0-1,0 0 0,0 0 0,0 0 0,1 0 1,-1 0-1,0 0 0,0 0 0,0 0 1,0 0-1,0 0 0,0 0 0,1 0 1,-1 0-1,0 0 0,0 0 0,0 0 0,0 0 1,0 0-1,0 0 0,0 0 0,0 0 1,1 1-1,-1-1 0,0 0 0,0 0 0,0 0 1,0 0-1,0 0 0,0 0 0,0 0 1,0 0-1,0 0 0,0 0 0,0 1 1,1-1-1,-1 0 0,0 0 0,0 0 0,0 0 1,0 0-1,0 0 0,0 0 0,0 1 1,0-1-1,3 6-192,-1 4 165,-1 0-1,0 0 1,0 0 0,0 0-1,-2 0 1,1 0 0,-1-1 0,-3 13-1,-3 8 70,-15 37 0,11-34 74,8-24-45,-1 0-1,0 0 0,0 0 0,-1-1 0,0 1 0,0-1 0,-8 8 0,12-14-43,-1 0-1,0 0 0,1-1 0,-1 1 0,0-1 0,0 1 0,1-1 0,-1 1 0,-1-1 1,1 0-1,0 0 0,0 0 0,0 0 0,0-1 0,-1 1 0,1-1 0,0 1 1,-1-1-1,1 0 0,0 0 0,-1 1 0,1-2 0,0 1 0,-1 0 0,1 0 1,0-1-1,-1 0 0,1 1 0,0-1 0,0 0 0,0 0 0,-1 0 0,1 0 0,0 0 1,-3-4-1,-4-4 27,0 0 1,0-1-1,1 0 0,1 0 1,0-1-1,-8-15 1,5 8-258,9 17-34,2 2 74,7 8 0,18 16 162,-15-16-32,-4-4 59,-1 0 0,1 0 0,0-1 0,0 1 0,1-1 0,-1-1 1,1 0-1,0 0 0,12 3 0,0-3 38,-1-2 0,1 0 0,0-1 1,-1-2-1,1 1 0,0-2 0,33-9 0,-16 0 60,1-1-1,66-34 1,-86 39-50,-1-1 0,1-2 0,-2 1 0,1-2 0,26-24 0,27-45 177,-67 77-248,0-1 0,0 0 0,0 1 0,0-1 0,-1 0 0,2-7 0,-3 11-6,-1 0 0,0 1 0,1-1 0,-1 0-1,0 0 1,0 0 0,0 1 0,1-1-1,-1 0 1,0 0 0,0 0 0,0 1-1,0-1 1,0 0 0,-1 0 0,1 0-1,0 1 1,0-1 0,-1 0 0,1 0-1,0 1 1,-1-1 0,1 0 0,0 0-1,-1 1 1,1-1 0,-1 1 0,1-1-1,-1 0 1,0 1 0,1-1 0,-1 1 0,0-1-1,1 1 1,-1-1 0,0 1 0,1 0-1,-1-1 1,0 1 0,0 0 0,1 0-1,-1 0 1,0-1 0,0 1 0,0 0-1,1 0 1,-1 0 0,0 0 0,-1 1-1,-1-1-14,0 0-1,1 1 0,-1-1 1,0 1-1,1 0 0,-1 0 1,1 0-1,-1 0 0,-2 2 1,0-1-11,-2 2 19,-1 1-1,0-1 1,1 1-1,0 1 1,0-1-1,1 1 1,-1 0-1,1 1 0,1-1 1,-1 1-1,1 0 1,0 1-1,-6 14 1,8-16 63,1-1 0,0 1 0,0 0 0,1 0 0,-1 0 0,1 0 0,1 0 0,-1 0 0,1 0 0,0 0 0,0 0 0,1 0 0,0 0 0,0 0 0,0 0 0,1 0 1,0 0-1,0-1 0,0 1 0,6 9 0,-2-7 77,0 0 1,0-1-1,0 1 1,1-1-1,1 0 1,-1-1-1,1 0 1,0 0-1,0 0 1,1-1-1,12 6 1,-14-8-99,0 0 0,0-1 0,1 0 0,-1 0 0,0 0 0,1-1 0,-1 0 0,1 0 0,0-1 0,-1 0 0,1-1 0,-1 1 0,1-1 0,-1-1 0,13-3 0,-10 0-1160,0-1 0,0 0 0,-1-1 0,0 0 0,0 0 0,13-16 0,-6 8-1895,12-10-582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2:50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33 258 3136,'-12'3'1634,"7"-1"-767,7-1 77,-1-1-893,0 0 0,0 1 0,0-1 0,-1 0 0,1 1 1,0-1-1,0 1 0,-1 0 0,1-1 0,0 1 0,-1-1 0,1 1 0,-1 0 0,1 0 0,-1-1 0,2 3 0,1 1 222,-1-2-141,-1 0-1,1 0 1,0-1-1,-1 1 0,1-1 1,0 1-1,0-1 0,0 1 1,0-1-1,1 0 1,-1 0-1,0 0 0,0-1 1,1 1-1,-1 0 1,0-1-1,1 1 0,-1-1 1,1 0-1,-1 0 0,0 0 1,1 0-1,-1 0 1,1-1-1,-1 1 0,0-1 1,1 0-1,-1 1 0,0-1 1,0 0-1,1 0 1,-1 0-1,0-1 0,2-1 1,3-2 48,0 0 0,-1-1 0,0 0 0,0 0 0,-1 0 0,0-1 0,0 0 0,7-12 0,-7 9-92,-1 1 1,0-1-1,0 0 0,-1-1 1,0 1-1,-1 0 0,0-1 1,-1 1-1,0-14 0,-1 19-139,0 0 0,0 0 0,0 1 0,-1-1 0,0 1 0,0-1 0,0 0 0,0 1 0,-1 0 0,0-1 0,0 1 0,0 0 0,0 0 0,-1 0 0,0 0 0,1 0 0,-1 1 0,-1-1 0,1 1 0,0 0 0,-1 0 0,0 0 0,-4-3 0,6 5-30,0 0 1,0 0 0,0 1 0,0-1 0,0 0 0,-1 1 0,1-1 0,0 1-1,0 0 1,0-1 0,-1 1 0,1 0 0,0 0 0,0 1 0,0-1-1,0 0 1,-4 2 0,2-1 35,1 1-1,0 0 1,0 0-1,0 0 1,0 0 0,0 0-1,0 0 1,1 1-1,-1-1 1,-2 4-1,-2 4 100,0 0-1,0 1 1,1 0-1,0 1 1,-5 13-1,5-5 121,0-1-1,2 1 0,0 0 1,1 0-1,1 0 0,1 0 1,0 0-1,2 0 0,5 35 1,-5-48-64,0 0 0,1 0 0,1 0 0,-1 0 0,1 0 0,0-1 0,0 1 0,1-1 0,0 0 0,0 0 1,0 0-1,1 0 0,7 6 0,-10-10-38,0 0 1,1-1 0,-1 0-1,0 1 1,0-1-1,1 0 1,-1 0 0,1 0-1,-1 0 1,1-1-1,-1 1 1,1 0-1,0-1 1,-1 0 0,1 0-1,4 0 1,1-1 81,0 0 0,0 0 1,0-1-1,8-3 0,4-2 49,-1-1 0,0 0-1,19-14 1,50-35 88,-79 51-289,208-149 105,-111 77-76,-79 57 172,-26 20-212,-1 0-1,1 1 0,0-1 1,0 0-1,0 1 0,0-1 1,-1 1-1,1-1 0,0 1 1,0-1-1,0 1 0,0 0 1,0 0-1,0-1 0,0 1 0,0 0 1,0 0-1,1 0 0,-1 0 1,1 0-1,-1 1-2,-1-1 1,1 1-1,0 0 0,-1-1 0,1 1 1,-1 0-1,1 0 0,-1-1 1,1 1-1,-1 0 0,1 0 1,-1 0-1,0-1 0,0 1 0,1 0 1,-1 0-1,0 0 0,0 0 1,0 0-1,0 0 0,0 0 1,0 0-1,0-1 0,0 2 0,-2 24-13,0 1 0,-1-2-1,-10 36 1,12-59 29,-3 17 302,0 0 0,-3 36 1,7-55-300,0 0 1,0 1-1,0-1 1,0 0-1,0 0 1,0 0-1,0 0 1,0 0 0,0 0-1,0 0 1,0 0-1,0 0 1,0 0-1,0 0 1,0 1-1,0-1 1,0 0-1,0 0 1,0 0-1,0 0 1,0 0-1,0 0 1,0 0 0,0 0-1,0 0 1,1 0-1,-1 0 1,0 0-1,0 0 1,0 0-1,0 1 1,0-1-1,0 0 1,0 0-1,0 0 1,0 0-1,0 0 1,0 0 0,0 0-1,0 0 1,1 0-1,-1 0 1,0 0-1,0 0 1,0 0-1,0 0 1,0 0-1,0 0 1,0 0-1,0 0 1,0 0-1,0 0 1,0 0 0,1 0-1,-1 0 1,0 0-1,0 0 1,0 0-1,0-1 1,0 1-1,7-5 186,6-12-141,-3 1-57,15-23-67,54-65-1,-72 95-38,1 1-321,-7 8 422,-1 1 1,1-1-1,-1 0 0,1 1 0,-1-1 1,1 1-1,-1-1 0,0 1 0,1-1 0,-1 1 1,0-1-1,1 1 0,-1-1 0,0 1 1,1-1-1,-1 1 0,0-1 0,0 1 1,0 0-1,0-1 0,0 1 0,1 0 0,15 76-295,1 1 130,-16-75 184,4 14 68,0 0 0,2 0 0,8 16 0,-12-28-63,0 0-1,0-1 0,0 1 1,1-1-1,-1 0 0,1 0 1,0 0-1,0-1 1,0 1-1,1-1 0,-1 0 1,1 0-1,0-1 0,8 4 1,-4-3 30,1-1 1,0 1 0,0-2 0,-1 1-1,1-2 1,0 1 0,0-1 0,17-2-1,0-3 80,52-14 0,-63 13-75,0 0-1,0-1 1,-1 0-1,0-2 1,-1 0-1,1 0 1,-2-1-1,1-1 0,-2 0 1,20-22-1,-20 19-43,-1 0-1,0-1 0,-1 0 1,-1-1-1,0 0 0,-2 0 0,1-1 1,-2 0-1,8-30 0,-13 42-57,0 0 0,-1 0-1,1 0 1,-1-8 0,-1 12 16,1-1 1,0 1 0,0-1-1,-1 1 1,1-1 0,0 1-1,-1 0 1,0-1 0,1 1-1,-1-1 1,0 1 0,0 0-1,0 0 1,0-1 0,-1-1-1,0 3 21,1-1-1,0 1 0,0-1 0,0 1 1,0-1-1,0 1 0,0 0 0,-1-1 1,1 1-1,0 0 0,0 0 0,-1 0 1,1 0-1,0 0 0,0 0 0,0 0 1,-1 1-1,1-1 0,0 0 0,0 1 1,0-1-1,0 1 0,-1-1 0,0 2 1,-24 14-126,11-3 128,1 0-1,0 1 1,0 0-1,2 2 1,0-1-1,1 1 1,0 1-1,1 0 1,1 0-1,-11 32 0,17-43 26,2-1 0,-1 1 1,0 0-1,1 0 0,0 0 0,1-1 0,-1 1 0,1 0 0,1 0 0,-1 0 0,1 0 0,0 0 0,0 0 0,0 0 0,1 0 0,0-1 0,0 1 0,0-1 0,1 1 0,0-1 0,0 0 0,0 0 0,1 0 0,0-1 0,0 1 0,0-1 0,0 0 0,1 0 0,8 6 0,-7-7 24,0 1-1,1-1 0,-1 0 1,1 0-1,0-1 1,-1 1-1,1-2 1,1 1-1,-1-1 1,0 0-1,0 0 1,0-1-1,0 0 1,1-1-1,-1 1 0,0-1 1,0-1-1,0 1 1,0-1-1,0 0 1,0-1-1,-1 0 1,1 0-1,-1 0 1,7-5-1,42-29 88,58-52 0,-9 7-217,21-17-214,-125 99 302,0 1 1,0-1-1,0 0 0,0 0 0,0 0 0,0 0 1,0 0-1,0 0 0,0 0 0,0 0 1,0 0-1,0 0 0,1 0 0,-1 0 0,0 1 1,0-1-1,0 0 0,0 0 0,0 0 1,0 0-1,0 0 0,0 0 0,0 0 1,0 0-1,0 0 0,0 0 0,1 0 0,-1 0 1,0 0-1,0 0 0,0 0 0,0 0 1,0 0-1,0 0 0,0 0 0,0 0 0,0 0 1,0 0-1,1 0 0,-1 0 0,0 0 1,0 0-1,0 0 0,0 0 0,0 0 1,0 0-1,0 0 0,0-1 0,0 1 0,0 0 1,0 0-1,0 0 0,1 0 0,-1 0 1,0 0-1,0 0 0,0 0 0,0 0 0,0 0 1,0 0-1,0-1 0,-4 13-252,-11 21 4,14-31 234,-9 20-50,-15 46-1,22-56 96,1-1 0,-1 0 1,2 1-1,0-1 0,0 1 1,1 15-1,1-23-10,-1 0-1,1-1 1,0 1 0,0-1-1,0 1 1,0-1 0,1 1 0,-1-1-1,1 0 1,0 0 0,0 1-1,0-2 1,0 1 0,1 0-1,-1 0 1,1-1 0,0 1-1,0-1 1,0 0 0,0 1-1,0-2 1,0 1 0,0 0-1,1-1 1,-1 1 0,1-1-1,-1 0 1,6 1 0,1 0 44,0-1 1,0 0-1,-1-1 1,1 0-1,0 0 1,0-1-1,-1 0 0,1-1 1,16-5-1,-9 1 10,0-1 0,0-1-1,-1-1 1,24-16 0,55-50 31,51-63 45,-133 127-153,-1-1 0,-1 0 0,0-1 0,-1 0 0,14-23 0,-23 35-2,-1 0-1,0 0 1,1 1-1,-1-1 0,0 0 1,0 0-1,1 0 1,-1 1-1,0-1 0,0 0 1,0 0-1,0 0 1,0 0-1,0 1 0,0-1 1,-1-1-1,1 1 0,0 1-1,0-1 0,-1 1 1,1-1-1,0 1 0,-1 0 1,1-1-1,0 1 0,-1 0 1,1-1-1,-1 1 0,1 0 1,0-1-1,-1 1 0,1 0 1,-1 0-1,1 0 0,-1-1 1,1 1-1,-2 0 0,0 0-20,0 0-1,-1 0 0,1 0 0,-1 0 0,1 0 0,0 0 0,-1 1 1,1 0-1,0-1 0,0 1 0,-5 2 0,-1 2 6,-1 0 0,1 1 0,0 0 0,1 0 0,-1 1 0,1 0 0,-11 15-1,4-3 3,0 1 0,-13 26-1,15-24 22,1-1-1,2 2 1,0 0 0,1 0-1,2 0 1,-6 38 0,11-53 11,1-1 1,0 1-1,2 13 0,-2-19 21,1 1 1,-1-1-1,1 1 0,0-1 0,-1 1 0,1-1 0,0 1 0,0-1 0,1 0 1,-1 0-1,1 0 0,-1 1 0,4 2 0,-4-5-6,-1 1 1,1 0-1,0-1 1,0 1-1,0-1 0,0 0 1,0 1-1,0-1 0,0 0 1,0 0-1,0 0 1,0 1-1,1-1 0,-1 0 1,0 0-1,0 0 0,0-1 1,0 1-1,0 0 1,0 0-1,0-1 0,0 1 1,0 0-1,0-1 0,0 1 1,0-1-1,0 1 1,0-1-1,-1 0 0,1 1 1,0-1-1,0 0 0,-1 1 1,2-2-1,1-2 11,1 0 0,-1 1-1,0-1 1,-1 0 0,5-9 0,7-22-96,-1 0 0,-2-1 0,11-71 0,-21 97-430,-4 24 262,-17 96-3,5-40 204,-20 84-257,-7 57 363,25-114-161,9-54 107,-30 141 315,37-180-292,0 0-1,0 0 0,-1 1 1,0-1-1,0-1 0,0 1 1,-5 7-1,5-9 10,2-1-35,0 0 0,-1-1-1,1 1 1,-1-1 0,1 1 0,0-1-1,-1 1 1,1-1 0,-1 0-1,1 1 1,-1-1 0,1 1 0,-1-1-1,1 0 1,-2 1 0,2-1-2,-1 0 1,0-1 0,0 1 0,1 0-1,-1 0 1,0-1 0,1 1 0,-1 0-1,1-1 1,-1 1 0,0-1-1,1 1 1,-1-1 0,1 1 0,-1-1-1,1 1 1,-1-1 0,1 1 0,0-1-1,-1 0 1,-4-6 36,0-1 0,1 1-1,-1-1 1,2 1 0,-1-1 0,1-1 0,-2-8-1,-11-63 91,9 35-116,-6-51-22,13 83-38,-1 1 0,2-1 0,-1 1 1,2 0-1,5-24 0,-4 27 22,0 0-1,0 0 1,1 0-1,8-12 1,-9 16-5,0 1-1,1-1 1,0 1 0,0 0 0,0 0 0,0 1 0,1-1 0,0 1 0,5-4-1,36-17-43,0 2-1,81-27 1,41-10 32,-126 41 111,72-40 1,-99 48-68,0-1 0,0 0 1,-1-1-1,-1-1 0,0 0 1,18-24-1,-10 8-15,-2-1 0,20-42 0,-31 58-75,-7 13 36,1 0 0,-1-1-1,-1 1 1,1-1 0,0 1 0,0-1-1,-1 1 1,1-1 0,0 0-1,-1 1 1,1-3 0,-1 3 20,-1 1 0,1 0 0,0 0 1,0 0-1,-1 0 0,1 0 0,0 0 1,0 0-1,-1 0 0,1 0 0,0 0 0,0 0 1,-1 0-1,1 0 0,0 0 0,-1 0 1,1 0-1,0 1 0,0-1 0,0 0 0,-1 0 1,1 0-1,0 0 0,0 0 0,-1 1 1,1-1-1,0 0 0,0 0 0,0 0 0,0 1 1,-1-1-1,1 0 0,0 0 0,0 0 1,0 1-1,0-1 0,0 0 0,0 0 0,0 1 1,-1-1-1,1 1 0,-4 7-46,1 0-1,-1 1 1,2 0-1,-5 17 1,1 0 23,-52 195 100,55-212-49,1 0 0,0 1 0,-1 14 0,3-22 18,-1-1 0,1 1 0,0 0 0,0-1 0,0 1 0,0-1 0,1 1 0,-1 0 0,0-1 0,1 1 0,-1 0 0,1-1 0,-1 1 1,1-1-1,0 1 0,0-1 0,0 1 0,-1-1 0,2 0 0,-1 1 0,0-1 0,0 0 0,0 0 0,0 0 0,1 0 0,-1 0 0,0 0 0,3 1 0,-2-2 3,0 0 0,0 0 0,0 0 0,0 0 0,0 0 0,0 0 0,0-1 0,0 1 0,0-1 0,0 0 0,-1 1 0,1-1 0,0 0 0,0 0-1,0 0 1,-1 0 0,1 0 0,0 0 0,2-3 0,6-5 89,15-17 0,-21 22-83,10-12-27,-2-1 0,20-34 0,-24 37-65,1 0 1,0 0-1,1 1 0,0 0 0,17-16 1,-26 28 36,-1 0 0,1 1 1,0-1-1,0 0 0,0 1 1,0-1-1,-1 1 0,1-1 1,0 1-1,0-1 0,0 1 0,0 0 1,0-1-1,0 1 0,0 0 1,0 0-1,0 0 0,0 0 1,0 0-1,0 0 0,0 0 1,0 0-1,0 0 0,2 1 0,-2 0-4,1-1 0,-1 1 0,0 0 0,0 0 0,1 0 0,-1 0 0,0 1 0,0-1 0,0 0 0,0 0-1,0 1 1,0-1 0,-1 0 0,2 3 0,1 2-11,-1 2 0,0-1 1,0 0-1,0 0 0,1 13 0,-4-5-15,1 0 1,-2-1-1,0 1 1,-1-1-1,-5 18 0,3-12 57,-11 32 51,-3-1 1,-47 93-1,26-60 4,28-58-4,0 0-1,-2-1 0,-1-1 1,-1 0-1,-1-1 1,-25 26-1,37-43-7,-1-1 0,-1 0 0,1 0 0,-1 0 0,0-1 0,0 0 0,-13 5 0,17-7-34,0 0 0,-1-1 0,1 0-1,0 0 1,-1 0 0,1 0 0,-1-1 0,1 1 0,-1-1-1,1 0 1,-1 0 0,1 0 0,-1 0 0,1-1 0,-1 1-1,1-1 1,0 0 0,-1 0 0,1 0 0,0-1 0,-1 1-1,1-1 1,0 0 0,0 0 0,0 0 0,1 0 0,-1 0-1,0 0 1,1-1 0,0 1 0,-4-6 0,-1-2 4,0-1 1,1 1-1,1-1 1,0-1 0,0 1-1,1-1 1,1 1-1,0-1 1,0 0 0,1 0-1,1-1 1,0 1-1,0 0 1,2 0 0,-1-1-1,5-22 1,-3 29-35,0 0 0,1-1 1,0 1-1,0 1 0,0-1 1,0 0-1,1 1 0,0-1 1,0 1-1,6-5 1,-2 3 33,0 0 1,1 0 0,-1 1 0,1 1-1,17-9 1,-2 5 47,-1 0 0,1 2 0,1 0-1,38-4 1,13 1-365,46-8 637,-42 5-4592,-55 11 1675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2:52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37 4224,'0'-4'343,"0"1"0,0-1-1,1 1 1,-1-1 0,1 1 0,1-5 0,0 0 4284,-9 22-4465,-1 8 73,-27 65-75,4-17 71,13-28-9,-2-1-1,-30 48 1,-52 48 322,81-107-317,2 0 1,0 2-1,2 0 1,2 1-1,-19 59 1,31-85-175,1 1 0,0 0-1,1 0 1,0 0 0,0 0 0,1 0 0,0 0-1,0 0 1,1 0 0,0 0 0,0-1 0,3 11-1,-2-14 12,-1 0-1,1 0 1,0-1-1,0 1 0,0 0 1,0-1-1,1 0 1,-1 1-1,1-1 1,0 0-1,0 0 0,0 0 1,1-1-1,-1 1 1,0-1-1,1 0 0,0 0 1,-1 0-1,1 0 1,0-1-1,0 1 1,0-1-1,0 0 0,8 0 1,-6 0-4,-1-1 0,1 1 1,0-2-1,0 1 0,0-1 1,0 0-1,-1 0 0,1 0 1,0-1-1,-1 0 0,1 0 1,-1 0-1,0-1 0,0 0 1,0 0-1,0 0 0,0-1 1,-1 0-1,1 1 0,6-9 1,4-6 128,-1 0 0,-1-1 1,20-37-1,-25 41-197,44-85-8,-45 83 4,0-1 0,-1 0 0,6-35 0,-10 45-2,-2 6-14,1 0-1,-1-1 1,1 1-1,-1-1 1,0 1-1,0 0 1,0-1-1,0 1 1,-1-1-1,1 1 1,-1 0-1,-1-5 1,1 3-234,-1-7-465,1 11 719,1 0 0,0 0 0,0-1-1,0 1 1,0 0 0,0 0 0,0 0 0,0 0 0,-1 0-1,1-1 1,0 1 0,0 0 0,0 0 0,0 0 0,0 0-1,-1 0 1,1 0 0,0 0 0,0 0 0,0 0 0,-1 0-1,1 0 1,0-1 0,0 1 0,0 0 0,0 0 0,-1 0-1,1 0 1,0 1 0,0-1 0,0 0 0,-1 0 0,1 0-1,0 0 1,0 0 0,0 0 0,0 0 0,-1 0 0,1 0-1,0 0 1,0 0 0,0 0 0,0 1 0,0-1 0,-1 0-1,1 0 1,0 0 0,0 0 0,0 0 0,0 1 0,0-1-1,-1 1-3,0 1 0,1-1-1,-1 0 1,0 1-1,1-1 1,0 1-1,-1-1 1,1 1-1,0-1 1,0 1-1,0-1 1,0 1-1,0-1 1,0 1-1,0-1 1,0 1 0,0-1-1,1 1 1,-1-1-1,1 1 1,-1-1-1,2 2 1,-1 1 20,1 0 0,0 0 0,0-1 0,0 1 1,0-1-1,0 0 0,1 1 0,3 2 0,0-2 22,-1 1-1,1-2 1,0 1-1,0-1 1,1 0-1,-1 0 1,1-1-1,-1 0 1,1 0-1,0 0 1,0-1-1,13 1 1,5-2 198,1 0 1,29-5-1,-44 4-118,41-8 194,0-1 0,94-33 0,-64 9-811,-82 33 486,1 1-1,-1 0 1,1 0 0,-1-1-1,1 1 1,-1 0 0,1 0-1,-1 0 1,1 0 0,-1 0-1,1 0 1,-1 0 0,1 0-1,-1 0 1,1 0 0,-1 0-1,1 0 1,-1 0 0,1 0-1,-1 1 1,1-1 0,-1 0-1,1 0 1,-1 0 0,2 1-1,-2 0 0,0 0-1,1-1 1,-1 1-1,0 0 1,0-1 0,1 1-1,-1 0 1,0 0-1,0-1 1,0 1-1,0 0 1,0 0 0,0-1-1,0 1 1,0 0-1,0 1 1,-2 5-96,0 1 0,-6 14 1,4-11 89,-7 23-20,6-22 121,1 0 0,0 0 0,1 0 0,1 0-1,-2 19 1,4-29-34,0-1 0,0 1 0,1 0 0,-1 0 0,0 0 0,1-1 0,-1 1 0,1 0 0,-1 0 0,1-1 0,0 1 0,0 0 0,0-1 0,2 3 0,-2-3-10,0 0 0,0 0-1,-1 0 1,1-1 0,0 1 0,0-1-1,0 1 1,1-1 0,-1 1-1,0-1 1,0 1 0,0-1 0,0 0-1,0 0 1,0 1 0,1-1 0,-1 0-1,0 0 1,0 0 0,0 0 0,0-1-1,1 1 1,0 0 0,3-2 30,1 0 1,-1 0-1,0 0 0,0 0 1,0-1-1,-1 0 0,8-5 1,30-29 245,-12 9-317,-27 26 5,44-33-120,-42 32 84,0 0 1,0 0-1,0 1 1,1-1-1,-1 1 0,0 0 1,11-1-1,-15 2 28,0 1 0,0 0 0,0 0 0,0 0 0,0 0 1,0 0-1,0 0 0,0 1 0,0-1 0,0 0 0,0 0 0,0 1 0,0-1 0,0 0 0,-1 1 0,1-1 0,0 1 0,0 0 0,0-1 1,0 1-1,-1-1 0,1 1 0,0 0 0,-1 0 0,1 0 0,0-1 0,-1 1 0,1 0 0,-1 0 0,1 0 0,-1 0 0,0 0 0,1 0 1,-1 0-1,0 0 0,0 0 0,0 0 0,1 0 0,-1 0 0,0 0 0,-1 1 0,1 6-1,0 0 0,0-1 0,-1 1 0,-3 9 0,3-11-40,-36 165-133,27-136 238,-1-1 0,-30 62 0,6-38 29,-3-1 0,-46 53 1,80-105-74,-13 18 18,-105 125 95,93-116 48,-2-1 1,-45 36-1,68-61-58,-1 0-1,1-1 1,-13 7 0,19-11-88,-1 0 0,1 0 0,-1 0 0,1-1 0,0 1-1,-1 0 1,1-1 0,-1 0 0,1 0 0,-1 0 0,1 0 0,-1 0 0,0 0 0,1 0-1,0-1 1,-1 1 0,-2-2 0,3 1-1,0-1-1,-1 1 1,1-1-1,0 1 1,0-1-1,0 0 1,1 1-1,-1-1 1,0 0-1,1-1 1,-1 1-1,1 0 1,0 0-1,-1-1 1,1 1-1,0 0 1,0-1-1,1 1 1,-1-1-1,0-2 1,0-2 23,0 0 1,0 0 0,1 0 0,0 0 0,1-14-1,1 13-28,0-1 0,1 1 0,0-1 0,0 1 0,1 0 0,0 0 0,0 0 0,1 1 0,0-1 0,0 1 0,0 0 0,1 1 0,0-1 0,1 1 0,0 1 0,9-8 0,12-5-79,0 1 1,60-26-1,-83 40 53,75-31 12,2 3 0,144-35 0,-161 53-80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2:54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197 118 3072,'0'-3'358,"-1"0"1,0 0-1,1 0 1,0 0-1,-1 0 1,1 0 0,1 0-1,-1 0 1,1-3-1,7-31 2941,-5 23-2781,-2 0 398,-1 12-847,0 0 0,0 1 0,0-1 0,1 0 0,-1 1 0,0-1 0,1 1 0,-1-1 0,1 0 0,0-1 0,-1 7 17,-1-1 0,1 1-1,0 0 1,0-1 0,1 1 0,-1-1 0,2 4-1,6 37 120,0 18-16,-2-11-53,-2-13 15,-2 0 1,-1 0-1,-7 71 1,-1-5 207,4-41-57,-2 0 1,-15 64-1,10-75-80,-14 54 237,21-94-334,-1 0 0,-1 0 0,0 0 1,-1-1-1,0 0 0,-10 13 0,15-23-87,0 1-1,0-1 1,0 0 0,0 1-1,0-1 1,0 0-1,0 0 1,0 0-1,0 0 1,-1 0 0,1 0-1,0-1 1,-1 1-1,1 0 1,-1-1 0,1 1-1,-1 0 1,1-1-1,-1 0 1,1 1-1,-1-1 1,0 0 0,1 0-1,-1 0 1,1 0-1,-1 0 1,0 0 0,1-1-1,-1 1 1,1-1-1,-1 1 1,1-1 0,-1 1-1,1-1 1,-1 0-1,1 1 1,0-1-1,-1 0 1,1 0 0,0 0-1,-2-2 1,-1 0 11,-1-1-1,1 0 1,0-1 0,0 1-1,1-1 1,-1 1 0,1-1 0,0 0-1,-4-8 1,3 3-7,1 0 1,-1 0-1,2-1 0,-4-17 1,4 3 2,1 0 0,1 0 1,5-39-1,-2 34-29,2 0 1,1 0 0,17-48-1,-16 62-15,-1 1 0,2-1 0,0 1 0,1 1 0,1 0 0,0 0 0,21-22 0,-5 12-24,0 2-1,1 0 0,2 2 0,53-29 0,-22 19 84,96-32-1,-124 50-197,-5 2-793,52-12 0,-59 21-332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2:54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4160,'-23'10'1333,"22"-10"-1285,0 1 0,0-1 0,1 0 0,-1 0 0,0 1 0,0-1 0,1 1 0,-1-1 0,0 0 0,1 1 0,-1 0 0,1-1 0,-1 1 0,1-1 1,-1 1-1,1 0 0,-1-1 0,1 1 0,-1 0 0,1 1 0,0-2 53,0 1 0,0-1 1,0 1-1,0-1 1,0 1-1,0-1 0,1 1 1,-1-1-1,0 1 0,0-1 1,1 1-1,-1-1 1,0 1-1,0-1 0,1 0 1,-1 1-1,1-1 1,-1 1-1,0-1 0,1 0 1,0 1-1,2 1 326,0 0 0,0-1 1,1 1-1,-1-1 0,0 0 0,6 2 0,10-1 231,-1-1 0,1-1 0,0-1 0,25-4-1,-10 1-591,89-9 441,-107 11-2587,2 4 512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2:59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14 239 3072,'-1'1'130,"0"0"-1,0 0 1,0 1 0,0-1-1,0 0 1,0 0 0,0 1-1,0-1 1,0 1 0,1-1-1,-1 0 1,1 1 0,-1-1 0,1 1-1,0 0 1,-1-1 0,1 1-1,0-1 1,0 1 0,0-1-1,0 1 1,0 0 0,0-1-1,1 1 1,-1-1 0,1 1 0,-1-1-1,1 1 1,-1-1 0,1 1-1,0-1 1,-1 0 0,1 1-1,0-1 1,0 0 0,0 0-1,0 1 1,0-1 0,1 0-1,1 1 1,0 1 76,1-1 0,-1 1 0,0-1 0,1 0 0,0 0 0,-1 0 0,1-1 0,0 1 0,0-1 0,0 0 0,0 0 0,0-1 0,0 1 0,0-1 0,4 0 0,-2-1-23,0 0 0,0 0 0,-1 0 0,1-1 0,-1 0 0,1-1 0,-1 1 0,0-1 1,0 0-1,5-3 0,-2 0-40,-1-1-1,1 0 1,-1 0 0,-1 0 0,9-12 0,-3 1 8,-1 0 0,-1-1 0,-1-1 0,12-34 1,-18 46-163,-1 0 0,0 1 1,0-1-1,-1 0 0,0 0 1,-1 1-1,1-1 0,-3-16 1,2 23-30,0 0 0,0-1 0,-1 1 0,1 0 0,0 0 0,-1 0 1,1-1-1,-1 1 0,0 0 0,1 0 0,-1 0 0,0 0 0,1 0 1,-1 0-1,0 0 0,0 0 0,0 0 0,0 0 0,0 1 0,0-1 1,0 0-1,0 1 0,0-1 0,-1 1 0,1-1 0,0 1 0,0-1 1,0 1-1,-1 0 0,1 0 0,0-1 0,0 1 0,-1 0 0,1 0 1,0 0-1,0 1 0,-1-1 0,-1 0 0,-1 1-61,-1 0 0,1 1 0,-1-1 0,1 1 0,-1-1 0,1 1 0,0 1-1,0-1 1,-5 4 0,-4 6 48,0 1 0,2 0-1,-1 1 1,2 0 0,0 1-1,-15 28 1,14-23 201,1 1 0,1 0 0,1 1 1,1-1-1,1 2 0,1-1 0,1 0 0,-2 42 0,6-52 23,1-1 0,0 0 0,1 1 0,1-1 0,0 0 0,0 0 0,1 0 0,6 12 0,-8-18-83,1 0-1,0 1 0,0-1 0,0 0 1,1-1-1,-1 1 0,1-1 0,1 1 0,-1-1 1,0 0-1,1-1 0,0 1 0,0-1 1,0 0-1,0 0 0,1 0 0,7 2 0,-8-4-13,1 0 0,-1-1 0,1 1-1,0-1 1,-1 0 0,1-1 0,-1 1-1,1-1 1,-1 0 0,10-3 0,4-3 122,28-14 0,-39 17-189,38-20 88,-1-2 0,-1-1 0,-1-3 0,72-67 0,-87 73-71,164-159 90,-181 174-284,-11 9 154,0 0 1,0 0-1,1 0 0,-1 0 1,0 0-1,0 0 1,0 0-1,1 0 1,-1 0-1,0 0 0,0 0 1,0 0-1,0 0 1,0 0-1,1 0 0,-1 0 1,0 0-1,0 1 1,0-1-1,0 0 0,0 0 1,1 0-1,-1 0 1,0 0-1,0 0 1,0 1-1,0-1 0,0 0 1,0 0-1,0 0 1,0 0-1,0 0 0,1 1 1,-1-1-1,0 0 1,0 0-1,0 0 1,0 0-1,0 1 0,0-1 1,0 0-1,0 0 1,1 7-25,-2 0 64,0 0-1,-1-1 0,1 1 0,-1-1 1,0 0-1,-1 0 0,-5 11 0,1-3 5,-90 167 22,57-111 188,37-64-129,1-5-69,1 1 0,0-1-1,0 1 1,0 0 0,0 0-1,0-1 1,1 1 0,-1 0-1,0 0 1,1 0 0,0 0-1,-1 0 1,1 0 0,0 0-1,0 0 1,0 2 0,1-3-32,-1-1 1,1 0-1,-1 0 1,1 0-1,-1 1 0,1-1 1,0 0-1,-1 0 1,1 0-1,-1 0 1,1 0-1,0 0 1,-1 0-1,1 0 0,-1-1 1,1 1-1,0 0 1,-1 0-1,1 0 1,-1-1-1,1 1 1,-1 0-1,1 0 0,-1-1 1,1 1-1,-1 0 1,1-2-1,3 1 28,7-5 32,1-1 0,-1 0 0,0 0 0,-1-1 0,10-9 0,46-51 58,-33 33-250,-5 6 34,-10 8 53,2 1-1,1 1 1,42-30-1,-62 48 17,0 1 0,0-1-1,-1 1 1,1-1 0,0 1-1,0-1 1,0 1 0,0 0 0,0-1-1,0 1 1,1 0 0,-1 0-1,0 0 1,0 0 0,1 0-1,-1 0 14,-1 0 0,0 0 0,1 0 0,-1 1 0,1-1 0,-1 0 0,0 0 0,1 1 0,-1-1 0,1 0 0,-1 1 0,0-1 0,0 0 0,1 1 0,-1-1 0,0 1 0,0-1 0,1 0 0,-1 1 0,0-1 0,0 1 0,0-1 0,1 1 0,-1 4-19,1 0-1,-1-1 1,0 1 0,0 0 0,-2 6-1,1-3-5,-20 118-386,-1 3 731,22-128-303,-1 3 58,1 0 1,0 0-1,0 0 1,1 8 0,-1-12-57,0 0 0,0 0 0,0 0 0,0 1 0,0-1 1,0 0-1,0 0 0,0 0 0,0 1 0,1-1 0,-1 0 0,0 0 1,0 0-1,0 1 0,0-1 0,0 0 0,0 0 0,0 0 0,1 0 1,-1 1-1,0-1 0,0 0 0,0 0 0,1 0 0,-1 0 1,0 0-1,0 0 0,0 0 0,0 0 0,1 1 0,-1-1 0,0 0 1,0 0-1,1 0 0,-1 0 0,0 0 0,0 0 0,0 0 0,1 0 1,-1 0-1,0 0 0,0 0 0,0-1 0,1 1 0,-1 0 0,0 0 1,0 0-1,1 0 0,9-8 157,-6 5-66,13-10 18,-7 6-133,0 0 0,-1-1 1,11-11-1,159-142 319,-124 115-319,-46 38-11,4-4-66,0 1 0,1 0 0,1 1-1,0 0 1,24-11 0,-38 21 83,-1 0-1,0 0 1,1 0-1,-1 0 1,0 0-1,0 0 1,1 0-1,-1 0 1,0 0 0,1 0-1,-1 0 1,0 0-1,1 0 1,-1 0-1,0 0 1,1 0-1,-1 0 1,0 0 0,1 0-1,-1 1 1,0-1-1,0 0 1,1 0-1,-1 0 1,0 0-1,0 1 1,1-1 0,-1 0-1,0 0 1,0 1-1,0-1 1,1 0-1,-1 0 1,0 1-1,0-1 1,0 0 0,0 1-1,0-1 1,0 0-1,0 1 1,1-1-1,-1 0 1,0 1-1,0-1 1,0 0 0,0 0-1,0 1 1,0-1-1,-1 0 1,1 1-1,-2 23-231,1-15 175,-6 53-16,4-42 106,1-1 0,0 1 0,1-1-1,2 1 1,2 24 0,-2-40 0,0 0 1,0 0-1,0 0 0,0 0 1,1-1-1,-1 1 0,1-1 1,0 1-1,0-1 0,0 1 0,1-1 1,-1 0-1,1 0 0,0 0 1,0-1-1,0 1 0,0 0 1,0-1-1,0 0 0,1 0 1,-1 0-1,1 0 0,0-1 1,-1 1-1,1-1 0,0 0 0,0 0 1,0 0-1,0-1 0,0 1 1,0-1-1,0 0 0,0 0 1,0-1-1,0 1 0,0-1 1,0 1-1,-1-1 0,1-1 0,0 1 1,0 0-1,-1-1 0,1 0 1,5-3-1,11-10 21,-1 0 1,0-1-1,-2-1 1,0-1-1,-1 0 0,0-2 1,-2 1-1,22-40 1,4-24-203,10-18 144,-48 99 25,-1 0 0,0-1 1,1 1-1,-1-1 0,0 1 0,-1-1 0,1 1 0,0-1 0,-1 0 0,1-3 0,-5 10-198,1 1-1,0 0 0,0 0 1,-5 11-1,-13 36 86,8-21 167,-17 61 1,8 19-242,20-89 162,0-1-1,1 1 1,2 25-1,0-40 26,0 0 0,0 0 0,1 0 0,0 0 0,0 0 0,1-1 0,6 12 0,-8-15-1,1-1 0,0 0-1,0 0 1,0 1 0,0-1-1,0-1 1,0 1 0,1 0 0,-1 0-1,0-1 1,1 1 0,-1-1-1,1 0 1,0 0 0,0 0 0,-1 0-1,1 0 1,3 0 0,3 0 40,1-1 0,-1 0 1,0 0-1,11-2 0,-6 0 63,-5 1-80,1-1 0,-1-1 1,0 1-1,0-1 0,0-1 0,10-5 0,1-1 42,3 0-87,0-2 0,40-27 1,-49 28 20,-1 1 0,0-1 1,-1-1-1,-1 0 0,15-20 1,7-14-13,-3-1 0,31-64 0,-48 86-37,-9 19 37,-1 0 0,0 0-1,3-9 1,-5 12-367,0 4 133,1 12 55,-2 26 219,0-34-84,0 44-12,-2-1-1,-2 0 1,-2 0-1,-24 89 1,27-129 136,-1 0 0,1 0 1,-1 0-1,-1-1 0,-6 11 1,8-15-30,3-2-33,-1 0-1,0 0 1,0 0-1,1 0 1,-1 0 0,0 0-1,0 0 1,0 0-1,0 0 1,0-1-1,0 1 1,-1 0 0,1-1-1,0 1 1,0-1-1,0 1 1,-1-1-1,1 0 1,0 0 0,-2 1-1,0-1-1,1 0 0,0-1 0,0 1 0,-1-1 0,1 1 0,0-1 0,0 1 0,-1-1 0,1 0 0,-3-2 0,-1-1 15,1 1-1,0-1 1,0 0-1,0-1 1,0 1-1,1-1 1,-7-9-1,-16-19-520,56 51 447,-18-13 49,0-1 1,0-1-1,1 1 1,-1-2-1,1 0 0,-1 0 1,14 0-1,-17-2 8,1 0 1,-1-1-1,1 0 0,-1 0 0,1-1 1,-1 0-1,0 0 0,0-1 1,0 0-1,12-6 0,6-7 60,-1-1 0,35-32 0,41-48 4,-89 85-85,26-30-18,45-65 0,-44 54 38,-12 14-280,-24 37-18,-3 9 159,-3 14 9,-27 70-42,12-42 142,4-11 80,-2-1-1,-42 69 0,49-90-11,-18 21 0,24-33-22,-1 0-1,1-1 0,-1 1 0,0-1 0,0 0 0,0 0 1,0 0-1,-1-1 0,-8 5 0,12-7-13,-1 1 0,1-1 0,0 0 0,0 1 0,-1-1 0,1 0 0,0 0 0,-1 0 0,1 0 0,0 0 0,0 0 0,-1 0 0,1-1 0,0 1 0,-1 0 0,1-1 0,0 1 0,0-1 0,0 1-1,-1-1 1,1 0 0,0 1 0,0-1 0,0 0 0,-1-1 0,-1-1 2,0-1-1,0 0 0,0 0 0,0 0 0,-2-6 1,-3-4-115,5 10-142,5 8 169,7 9 137,1-5-63,-8-5-20,1 0 0,0-1 1,0 1-1,0-1 0,0 0 0,0 0 0,0 0 0,8 2 0,5 1 29,0-1 1,0-1 0,1-1-1,0-1 1,-1 0 0,22-2 0,-14 0 78,-1-2 0,0-1 0,43-13 0,-50 11-69,0 0-1,-1-1 1,1-1 0,-1-1 0,-1 0-1,0-1 1,0 0 0,-1-1-1,0-1 1,-1 0 0,0 0 0,-1-2-1,17-24 1,61-102 37,-72 121-390,-17 18 325,0 1 0,0 0-1,0 0 1,0 0 0,0 0 0,0 0 0,0 0 0,0 0 0,0 0 0,1 0 0,-1 0 0,0-1 0,0 1 0,0 0 0,0 0 0,0 0-1,0 0 1,0 0 0,1 0 0,-1 0 0,0 0 0,0 0 0,0 0 0,0 0 0,0 0 0,0 0 0,1 0 0,-1 0 0,0 0 0,0 0 0,0 0-1,0 0 1,0 0 0,0 0 0,1 0 0,-1 1 0,0-1 0,0 0 0,0 0 0,0 0 0,0 0 0,0 0 0,0 0 0,0 0 0,1 0-1,-3 14-97,-3 1-42,-10 25-1,8-25 110,-7 27-1,5-10 71,4-11 10,0 0 1,0 1 0,-1 41 0,6-60-26,0 1 0,0-1 0,0 1 0,1 0 0,0-1 1,-1 1-1,1-1 0,0 0 0,1 1 0,-1-1 0,1 0 0,-1 1 0,5 4 0,-5-7-2,1 1 0,-1-1-1,1 0 1,-1 1 0,1-1-1,0 0 1,-1 0 0,1 0-1,0-1 1,0 1 0,0 0 0,0-1-1,0 1 1,0-1 0,-1 1-1,1-1 1,0 0 0,0 0-1,0 0 1,0 0 0,0 0 0,0-1-1,0 1 1,0 0 0,4-2-1,10-4 72,-1 0-1,0 0 0,0-2 0,0 0 1,14-10-1,65-55-172,-81 62 134,63-55-229,-69 62-111,-10 12 181,-11 16 87,7-14 4,1 0-1,0 1 1,0-1-1,1 1 1,-6 20-1,10-28 27,0 0 0,1-1-1,-1 1 1,1 0 0,-1 0-1,1-1 1,0 1 0,0 0-1,1 0 1,-1-1 0,0 1-1,1 0 1,0-1 0,0 1 0,-1 0-1,1-1 1,1 1 0,-1-1-1,0 0 1,1 1 0,-1-1-1,1 0 1,0 0 0,0 0-1,0 0 1,0 0 0,0 0-1,0 0 1,0-1 0,0 1-1,3 1 1,1-1 18,-1 0-1,0 1 1,1-1-1,-1-1 1,1 1-1,-1-1 1,1 0 0,-1-1-1,1 1 1,0-1-1,0 0 1,-1 0 0,1-1-1,0 0 1,-1 0-1,1 0 1,-1-1-1,1 1 1,-1-1 0,1-1-1,-1 1 1,0-1-1,0 0 1,6-5-1,-3 3-9,-1-2-1,1 1 0,-1-1 0,-1 0 0,0 0 0,0-1 0,0 1 1,-1-1-1,0-1 0,0 1 0,-1-1 0,0 0 0,4-16 0,-6 17-27,0 1-1,0-1 0,-1 0 1,-1 1-1,1-15 1,-1 20 2,-1 0 0,1 0 1,0 1-1,-1-1 0,1 0 1,-1 0-1,1 0 0,-1 1 1,0-1-1,0 0 0,0 1 1,0-1-1,0 1 0,0-1 1,0 1-1,-1-1 1,1 1-1,0 0 0,-1 0 1,1 0-1,-1 0 0,0 0 1,1 0-1,-1 0 0,0 0 1,1 0-1,-1 1 0,0-1 1,-2 0-1,-8 0-22,1 0 0,-1 1 1,1 0-1,-1 1 0,1 0 0,-1 1 1,-12 4-1,5-3 112,6 0-35,-20 4 69,33-7-111,0 0 0,0 0 0,0 0 0,0 0 0,0 0 0,0 0 0,0 0 0,0 0 0,0 0 0,0 1 0,0-1-1,1 0 1,-1 0 0,0 0 0,0 0 0,0 0 0,0 0 0,0 0 0,0 0 0,0 1 0,0-1 0,0 0 0,0 0 0,0 0 0,0 0 0,0 0 0,0 0 0,0 0 0,0 0 0,0 1 0,0-1 0,0 0 0,-1 0 0,1 0 0,0 0 0,0 0 0,0 0 0,56-11 35,-22 5-77,19-4 57,73-3 0,-114 12 5,2 0-36,0 0 0,1 1 0,-1 1 0,22 4 0,-33-5 2,0 1 0,-1-1-1,1 1 1,0 0 0,0 0 0,-1 1 0,1-1 0,0 0 0,-1 1 0,0 0-1,1 0 1,-1-1 0,0 1 0,0 0 0,0 1 0,0-1 0,0 0 0,0 1-1,-1-1 1,1 1 0,-1-1 0,0 1 0,1 0 0,-1-1 0,0 1 0,-1 0-1,2 6 1,3 21-129,-3-20 157,-1 0 0,1 0 0,-2 0 0,1 1 0,-1-1 0,-2 13 0,2-22-3,-3 17-50,-1 0 1,-11 32-1,7-36 184,-2 5-340,2-4 431,5-13 103,7-10-229,0 3-75,0 0 1,0 0-1,10-8 1,-2 1 14,-5 4-79,0 0 0,0 1 0,1 0 1,0 0-1,1 1 0,-1 0 0,1 0 0,16-7 0,-24 13 6,1 0-1,-1 0 0,0-1 0,0 1 1,0 0-1,0 0 0,0 0 0,0 0 0,0 0 1,0 0-1,0 1 0,0-1 0,0 0 1,0 0-1,0 1 0,0-1 0,0 1 1,1 0-1,16 13-49,-16-12 104,0 1-1,1-1 1,-1 0-1,1 0 1,4 2 0,8 2 92,0 0-1,0-1 1,0-1 0,23 4 0,-29-7-328,-1-1 1,1 1 0,0-2-1,-1 1 1,11-3 0,-13 2-639,0 0 0,-1-1 0,1 0 0,10-5 0,-3 3-752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2:59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26 4384,'-42'-26'2016,"26"31"-1760,13-5-128,-2 0-32,-1 0-1344,12 0 672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2:59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12 6048,'-42'-12'2752,"9"16"-2400,23-4-96,6 5-224,-1-2-160,5 1 64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4:27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5 4896,'-10'-5'8384,"1"31"-8016,-13 72 1247,-18 161 1,27-155-778,-10 124 671,22-195-1177,2-12 483,-1-21-796,0 0 1,0 0-1,0 0 1,1 0 0,-1 0-1,0 1 1,0-1-1,0 0 1,0 0 0,0 0-1,0 0 1,0 0-1,0 0 1,0 0 0,0 1-1,0-1 1,1 0-1,-1 0 1,0 0 0,0 0-1,0 0 1,0 0-1,0 0 1,0 0 0,1 0-1,-1 0 1,0 0-1,0 0 1,0 0 0,0 0-1,0 0 1,0 0-1,1 0 1,-1 0 0,0 0-1,0 0 1,0 0-1,0 0 1,0 0 0,1 0-1,-1 0 1,0 0-1,0 0 1,0 0-1,0 0 1,0 0 0,0 0-1,1 0 1,-1 0-1,0 0 1,0-1 0,0 1-1,14-8 419,15-16-165,-16 11-259,0-2 0,13-17 0,0-1 24,38-46-160,64-70-129,-124 144 225,1 1 1,0-1-1,8-4 1,-12 8 20,0 0 0,0 1 0,0-1-1,0 1 1,1-1 0,-1 1 0,0-1 0,0 1 0,1 0 0,-1 0-1,2-1 1,-3 1 4,1 0 0,-1 1 0,1-1-1,-1 0 1,1 0 0,-1 0 0,1 0 0,-1 1-1,1-1 1,-1 0 0,1 1 0,-1-1 0,1 0-1,-1 1 1,0-1 0,1 0 0,-1 1-1,1-1 1,-1 1 0,0-1 0,0 1 0,1-1-1,-1 1 1,0-1 0,0 1 0,0-1 0,1 1-1,2 13 44,-1 0 0,0-1 0,-1 1 0,-1 0 0,0 0 0,-3 17 0,3-30-37,-15 174 299,13-159-244,-1-1 1,0 1-1,-8 19 1,4-14-426,3-15-1523,4-2 480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3:04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113 193 4064,'-4'-14'1307,"4"13"-1275,0 0 1,0 1-1,0-1 1,0 0-1,0 1 1,0-1-1,0 0 1,0 1-1,0-1 1,1 1 0,-1-1-1,0 0 1,0 1-1,1-1 1,-1 1-1,1-1 1,-1 1-1,0-1 1,1 1-1,-1-1 1,1 1 0,0-1-1,0 0 99,1-2 113,0 0 0,-1 0 0,1 0 0,-1 0-1,1 0 1,-1 0 0,0 0 0,0-1 0,-1 1-1,1 0 1,-1-1 0,1 1 0,-1-6 0,-12 291-224,5-226 437,-2-1 1,-2 0 0,-19 54-1,10-43 450,-15 91 0,34-152-724,1-5-149,0 1 0,-1-1 0,1 1 0,0-1-1,0 1 1,0 0 0,0-1 0,0 1 0,0-1 0,0 1 0,0 0 0,0-1 0,0 1 0,0-1 0,0 1 0,0 0-1,0-1 1,0 1 0,1-1 0,-1 1 0,0-1 0,0 1 0,1 0 0,0-14 1347,-8-64-618,15-56-543,-4 95-200,38-193-449,-28 165 346,10-38 451,37-103 0,-58 195-340,-2 8-62,0 1 0,-1 0 1,1 0-1,0 0 0,1 0 0,2-5 1,-4 8 24,0-1 1,0 1-1,1 0 1,-1-1 0,0 1-1,1 0 1,-1 0-1,0-1 1,1 1 0,-1 0-1,0 0 1,1 0-1,-1-1 1,0 1 0,1 0-1,-1 0 1,1 0-1,-1 0 1,0 0-1,1 0 1,-1 0 0,1 0-1,0 0-6,0 0 0,0 1 0,0-1 0,0 1 0,0-1 0,0 1 0,0-1 0,0 1 0,0-1 0,0 1 0,0 0 0,1 1 0,1 3-9,1 0 1,-1 0-1,0 0 1,0 1 0,-1-1-1,1 1 1,-1-1 0,0 1-1,-1 0 1,2 8 0,4 15-8,9 23 50,80 234 52,-33-148 52,-57-125-91,-3-8 13,-1 1 0,1-1-1,0-1 1,5 8 0,-8-11-10,1 0 0,-1-1 0,1 1 0,-1-1 0,1 1 0,0-1 0,-1 1 0,1-1 0,0 1 0,0-1 0,-1 1 0,1-1 0,0 0 0,0 1 0,0-1 1,-1 0-1,1 0 0,0 0 0,0 0 0,0 1 0,0-1 0,0 0 0,-1-1 0,1 1 0,0 0 0,0 0 0,0 0 0,0 0 0,-1-1 0,1 1 0,0 0 0,0-1 0,0 1 0,0-1 0,4-3 10,0 0 0,-1 0 0,0 0-1,0 0 1,0-1 0,0 1-1,-1-1 1,0 0 0,0 0-1,0 0 1,-1-1 0,0 1-1,0-1 1,3-9 0,0-10 21,0 0 0,1-28 1,-3 22 29,24-219-347,-25 221 135,0-4-60,8-48-1,-10 80 157,0 1 0,0-1 0,0 1 0,0 0 0,0-1 0,0 1 0,0-1 0,1 1 0,-1-1 0,0 1 0,0-1 0,0 1 0,0 0 0,1-1 0,-1 1 0,0-1 0,0 1 0,1 0 0,-1-1 0,0 1 0,1 0 0,-1-1 0,0 1 0,1 0 0,-1-1 1,1 1-1,-1 0 0,0 0 0,2-1 0,-2 2-6,1-1 1,0 0-1,-1 1 1,1-1 0,-1 1-1,1-1 1,0 1-1,-1-1 1,1 1-1,-1-1 1,1 1 0,-1 0-1,0-1 1,1 1-1,0 1 1,12 31-190,16 83-45,-15-56 194,-1 0 191,33 119 47,-34-143-60,1-1 1,1-1-1,20 33 1,18 30 708,-50-93-505,-4-8-1341,1 0 108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3:05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3808,'1'-3'232,"0"1"0,0 0-1,0-1 1,0 1 0,1 0 0,-1 0 0,1 0 0,-1 0 0,1 0-1,0 1 1,-1-1 0,1 0 0,0 1 0,0-1 0,0 1 0,1 0 0,-1 0-1,0 0 1,4-1 0,-3 1-164,0 1 0,0-1 0,0 1 0,0 0 0,0 1 0,0-1 0,1 0-1,-1 1 1,0 0 0,0 0 0,0 0 0,0 0 0,-1 0 0,1 0 0,0 1 0,2 1 0,33 21 296,-1 2 1,-1 1 0,-1 2 0,42 45 0,-66-61-240,0 0 1,-1 1 0,-1 1-1,0 0 1,-1 0 0,8 22 0,-10-24 210,-5-8-75,1-1 0,1 1 1,-1 0-1,4 5 0,-3-9 113,-2-5-821,-1-10-1531,0 11 1320,0-11-1043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3:05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 4800,'-1'1'268,"-1"-1"1,1 1 0,0 0-1,0 0 1,0 1 0,0-1-1,1 0 1,-1 0-1,0 0 1,0 1 0,1-1-1,-2 3 1,-13 26 351,5-12-204,-1 0 0,0 0 0,-2-1 0,0 0 0,-1-1 0,-29 25 0,7-8-148,-26 25 107,53-49-215,0 1 1,1 0-1,0 1 1,-7 12-1,-2 4 900,7-15-602,9-12-492,1 0 0,0 0 0,0 0 0,-1 1 0,1-1 0,0 0 0,-1 0-1,1 0 1,0 1 0,0-1 0,-1 0 0,1 0 0,0 0 0,-1 0 0,1 0-1,0 0 1,-1 0 0,1 0 0,0 0 0,-1 0 0,1 0 0,0 0 0,-1 0 0,1 0-1,-1 0 1,1 0 0,-1-1-135,1 1-1,0-1 1,0 1-1,0 0 1,0-1-1,0 1 1,0-1-1,0 1 1,0-1-1,0 1 1,0 0-1,0-1 1,0 1-1,0-1 1,0 1-1,0-1 1,0 1-1,0 0 1,0-1-1,1 1 1,-1-1-1,0 1 1,0 0-1,0-1 1,1 1-1,-1-1 1,8-11-3186,-7 11 2519,7-8-1575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3:06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4576,'0'0'54,"0"0"-1,-1 0 1,1 0 0,0 0-1,-1 0 1,1 1 0,0-1-1,-1 0 1,1 0 0,0 0-1,-1 0 1,1 1 0,0-1-1,0 0 1,-1 0 0,1 1-1,0-1 1,0 0 0,0 0-1,-1 1 1,1-1 0,0 0-1,0 1 1,0-1 0,0 0-1,0 1 1,0-1 0,-1 0-1,1 1 1,0-1 0,0 0-1,0 1 1,0-1 0,0 0-1,0 1 1,0-1 0,1 0-1,-1 1 1,0-1 0,0 0-1,0 1 1,0-1 0,0 0-1,0 1 1,1-1 0,-1 1-1,9 17 134,19 22 976,-2 1-1,25 52 1,-39-69-838,0 0 1,-1 1-1,14 49 0,-1 23 1211,-14-73-809,-10-23-813,1 0-1,-1-1 0,0 1 0,0 0 0,1-1 1,-1 1-1,1 0 0,-1-1 0,0 1 0,1-1 0,-1 1 1,1-1-1,0 1 0,-1-1 0,1 1 0,-1-1 1,1 0-1,0 1 0,-1-1 0,1 0 0,0 1 0,-1-1 1,1 0-1,0 0 0,-1 0 0,1 1 0,0-1 1,-1 0-1,3 0 0,-2-7-2670,-1-2 885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3:06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 4384,'-16'-7'1424,"16"7"-1406,0 0 1,0 0-1,0 0 1,0 0-1,0 0 1,0 0-1,0 1 1,0-1-1,0 0 1,0 0-1,0 0 1,0 0-1,0 0 1,0 0-1,0 0 1,0 0-1,0 0 1,0 0-1,0 0 1,0 0-1,0 0 1,0 0-1,0 0 1,0 0-1,0 0 1,0 0-1,0 0 1,0 0-1,0 0 1,-1 0-1,1 0 1,0 0-1,0 0 1,0 0-1,0 0 1,0 0-1,0 0 1,0 0-1,0 0 1,0 0-1,0 0 1,0 0-1,0 0 1,0 0-1,0 0 1,0 0-1,0 0 1,0 0-1,0 0 1,0 0-1,-1 0 1,1 0-1,0 0 1,0 0-1,0 0 1,0 0-1,0 0 0,4 3 824,8 0-55,-1 0 0,1-1-1,-1-1 1,17 0 0,-6 0-294,270 12 2040,-183-13-1987,-62-3-3209,-23 3 978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3:07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70 4640,'-8'-14'5160,"7"12"-4911,1 1 0,-1-1 0,1 1 0,-1 0 0,0 0 0,0-1 0,0 1-1,1 0 1,-1 0 0,-2-1 0,-2-2-100,1 0-1,-1 0 1,0 1-1,0-1 0,-1 2 1,1-1-1,-1 0 1,0 1-1,1 0 1,-1 0-1,-6 0 1,-4-1-167,1 1 1,-1 1 0,1 1-1,-1 0 1,-16 3 0,22-1 18,-1-1-1,1 2 1,-1 0 0,1 0 0,0 0 0,1 1 0,-1 1 0,-13 8 0,18-9 5,0 0 0,0 0 0,1 0 0,0 1 1,0 0-1,0-1 0,0 2 0,1-1 1,-1 0-1,1 1 0,1-1 0,-1 1 1,-2 10-1,4-13 19,0 1 0,0-1 0,1 1 0,-1-1 0,1 1 0,0-1 0,0 1 0,0-1 0,0 1 0,1-1 0,0 1 0,-1-1 0,1 0 0,0 1 0,1-1 0,-1 0 0,1 0 0,-1 0 0,1 0 0,0 0 0,0 0 0,0 0 0,0-1 0,1 1 0,-1-1 0,4 3 0,5 3 145,0-1-1,1-1 1,0 0-1,0 0 0,0-1 1,1-1-1,-1 0 1,1-1-1,0 0 1,26 2-1,7-3 252,81-6-1,-121 4-384,4-1 122,1 0-1,0-1 0,17-5 1,-23 6-686,-1-1 0,1 0 0,0 0 0,-1-1 0,0 1 0,1-1 0,-1 0 0,0 0 0,6-6 0,-1 0-1413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3:07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39 5888,'0'-1'205,"0"1"1,-1-1-1,1 0 0,0 1 1,-1-1-1,1 0 0,0 1 1,0-1-1,-1 0 0,1 1 1,0-1-1,0 0 0,0 1 1,0-1-1,0 0 0,0 1 1,0-1-1,0 0 1,1 0-1,8-4 1881,9-2-1229,-15 5-802,1 0-1,0 1 0,0-1 0,1 1 1,-1 0-1,0 0 0,0 0 1,1 1-1,-1-1 0,0 1 0,1 0 1,-1 0-1,0 0 0,1 1 1,5 1-1,-8-1-48,1-1 1,-1 1-1,0 0 0,0-1 1,1 1-1,-1 0 1,0 0-1,0 1 0,0-1 1,0 0-1,0 1 1,0-1-1,-1 1 0,1 0 1,0-1-1,-1 1 1,0 0-1,1 0 0,-1 0 1,0 0-1,0 0 0,0 0 1,0 0-1,0 1 1,0-1-1,-1 0 0,1 1 1,-1-1-1,0 0 1,1 3-1,-3 15 89,0 0 0,-2 0 0,0 0-1,-12 32 1,-4 21 108,14-49-175,-4 28 229,9-47-152,0 1 0,1 0-1,0-1 1,0 1 0,1-1 0,1 11 0,-1-13-63,0 0 0,0-1 0,0 1 0,1 0 0,-1 0 0,1-1 0,-1 1 0,1-1-1,0 1 1,0-1 0,0 0 0,0 0 0,1 0 0,-1 0 0,1 0 0,-1 0 0,1-1 0,-1 1 0,1-1 0,0 0 0,0 1 0,0-1 0,0-1 0,0 1 0,0 0 0,5 0 0,4 0 77,1-1 1,-1 0 0,0-1-1,0 0 1,15-4-1,82-14-2465,-66 14 741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3:08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47 2912,'-3'1'318,"3"-1"-267,-1 0 0,1 0 1,-1 0-1,1 0 0,-1 0 1,1 0-1,-1 0 0,1 1 0,-1-1 1,1 0-1,-1 0 0,1 1 0,-1-1 1,1 0-1,-4 5 4462,64-7 837,26-9-3180,-42 2-1998,-32 6-154,1 1 0,-1 0 1,1 0-1,0 1 1,18 1-1,192 4 102,-63-4-314,156 16 119,-23-17 280,-194-2-85,18 1 50,141-6 497,173-15-400,-69 17-288,144 11 730,-389-1-432,47 3 102,-130-6-1216,-31-1 335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3:10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5 261 3808,'5'-12'8293,"-13"12"-7307,7 0-794,5 0 806,6-1-881,46-9 236,70-4-1,9-1-134,120-17 5,-190 25-243,309-38 686,49-6-170,-66 14-392,-283 30-107,325-17 227,-29 19-16,156 41 1233,-523-35-1431,9 0-36,96 6-663,-104-7 145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3:11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187 237 4480,'-2'0'120,"0"0"0,0 1 0,0-1 0,0 0 0,0 1 0,1-1 0,-1 1 0,0 0 0,0 0 0,1-1 0,-1 1 0,0 0 0,1 0 0,-1 1 0,1-1 1,-1 0-1,1 0 0,0 1 0,-1-1 0,1 1 0,0-1 0,0 1 0,0-1 0,-1 3 0,-2 5-118,1-1 0,0 1 0,-4 17 0,1-2 247,-49 176 2599,37-119-2110,-11 73 140,8 1 1186,20-145-1053,2-9-174,4-19 120,1-21-658,2 0 0,24-71 0,46-70-348,-50 126 28,33-73-187,19-64-174,-64 151 236,-14 35 60,0 0 0,0 0-1,1 0 1,0 1 0,4-6 0,-7 9 77,0 1 0,0 0-1,1 0 1,-1 0 0,0-1 0,0 1 0,0 0 0,0 0-1,1 0 1,-1 0 0,0 0 0,0-1 0,0 1 0,1 0 0,-1 0-1,0 0 1,0 0 0,0 0 0,1 0 0,-1 0 0,0 0-1,0 0 1,1 0 0,-1 0 0,0 0 0,0 0 0,0 0 0,1 0-1,-1 0 1,0 0 0,0 0 0,1 0 0,-1 0 0,0 1-1,6 7-196,-1 17 24,20 212-20,-2-13 532,-23-219-254,0-1 25,1 1 0,0-1 0,-1 1 0,1-1 1,1 0-1,-1 1 0,1-1 0,-1 0 1,1 0-1,0 0 0,5 6 0,-7-10-78,0 1 0,0-1 0,0 0 0,1 0 0,-1 1 1,0-1-1,0 0 0,1 0 0,-1 1 0,0-1 0,0 0 0,1 0 0,-1 0 0,0 0 0,1 1 0,-1-1 0,0 0 0,1 0 0,-1 0 0,0 0 1,1 0-1,-1 0 0,0 0 0,1 0 0,-1 0 0,0 0 0,1 0 0,-1 0 0,0 0 0,1 0 0,-1 0 0,0-1 0,1 1 0,-1 0 1,0 0-1,1 0 0,10-14 568,3-22-15,1-10-344,-2-1-1,11-81 0,-23 114-203,41-261-718,-38 253 472,2-27-1,-6 46 166,1 0-1,-1 0 1,0 1 0,1-1-1,0 0 1,-1 0 0,1 1-1,0-1 1,2-3 0,-2 6 42,-1-1 1,0 1 0,0 0 0,0 0-1,0 0 1,0 0 0,0 0-1,0 0 1,0 0 0,0 0-1,0 0 1,0-1 0,1 1-1,-1 0 1,0 0 0,0 0 0,0 0-1,0 0 1,0 0 0,0 0-1,0 0 1,1 0 0,-1 0-1,0 0 1,0 0 0,0 0-1,0 0 1,0 0 0,0 0 0,1 0-1,-1 0 1,0 0 0,0 0-1,0 0 1,0 0 0,0 0-1,0 0 1,1 0 0,-1 0-1,0 0 1,0 1 0,0-1 0,0 0-1,0 0 1,0 0 0,5 8-303,4 15 31,-7-19 257,47 155-142,14 41 201,12 29 421,-28-80 285,-46-146-704,9 20 129,-10-23-270,1 1 0,-1-1 0,0 1 0,1-1 0,-1 1 0,1-1 0,-1 1 0,1-1 0,-1 1 1,1-1-1,-1 0 0,1 1 0,0-1 0,-1 0 0,1 0 0,-1 1 0,1-1 0,0 0 0,-1 0 0,1 0 0,0 0 0,-1 0 0,1 0 0,0 0 0,-1 0 0,1 0 0,0 0 0,-1 0 0,1 0 0,0 0 0,0-1 1,14-9-3507,2-3 1126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4:27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458 0 6880,'-8'0'832,"0"1"0,0-1 0,0 1 0,0 1 0,0-1 0,-15 6 0,-71 25 2248,9-4-1974,64-19-1009,0 0 0,0 1 0,1 1 0,-23 18 0,-26 19-1105,69-48 948,-8 6-1229,8-6 1225,0 0 0,0 0 0,0 0 0,0 0 0,0 0 1,0 0-1,0 0 0,-1 0 0,1 0 0,0 0 0,0 1 0,0-1 0,0 0 0,0 0 0,0 0 1,0 0-1,0 0 0,0 0 0,-1 0 0,1 0 0,0 0 0,0 0 0,0 0 0,0 0 0,0 0 1,0 0-1,0 0 0,-1 0 0,1 0 0,0 0 0,0 0 0,0 0 0,0-1 0,0 1 0,0 0 1,0 0-1,0 0 0,0 0 0,-1 0 0,1 0 0,0 0 0,0 0 0,0 0 0,0 0 0,0 0 1,0 0-1,0-1 0,0 1 0,0 0 0,0 0 0,0 0 0,0 0 0,0 0 0,0 0 0,0 0 1,0-1-1,3 1-2192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3:12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97 3648,'0'-1'211,"-1"0"0,1 0 0,0-1 0,-1 1 0,1 0 0,0 0 0,0-1 1,0 1-1,0 0 0,0 0 0,0-1 0,0 1 0,1 0 0,-1 0 0,0 0 0,1-1 0,-1 1 0,2-2 0,1-5 1715,-3 6-1801,1 1 0,-1-1 0,1 0 0,-1 0 0,0 1 0,0-1 0,1 0 0,-1 0 0,0 1 1,-1-1-1,1 0 0,0 0 0,0 1 0,-1-1 0,1 0 0,-1 0 0,0 1 0,1-1 0,-1 1 0,0-1 0,0 1 0,0-1 1,0 1-1,0-1 0,0 1 0,0 0 0,-1-1 0,1 1 0,-1 0 0,1 0 0,0 0 0,-1 0 0,0 0 0,1 1 0,-1-1 1,1 0-1,-1 1 0,-2-1 0,-4-2-209,-1 2 1,1-1-1,-1 1 1,0 0-1,1 1 0,-15 1 1,12 0 37,1 0 0,-1 1 0,1 1 0,-1 0 0,1 0 0,-13 7 0,-56 34 278,71-40-195,-2 2-19,1 0 1,0 0 0,1 1 0,-1 0 0,1 0 0,1 1 0,-1 0 0,1 1-1,1-1 1,0 1 0,0 1 0,-8 17 0,10-16 56,0 0 0,0 1 0,2-1 0,-1 1 0,1 0 0,1 0 0,0 18 0,1-25-17,1 1-1,0-1 1,0 1 0,0-1-1,0 1 1,1-1 0,0 0-1,0 1 1,0-1 0,1 0-1,-1-1 1,1 1 0,1 0-1,-1-1 1,0 0 0,1 1 0,0-2-1,8 7 1,-2-3 46,2 0 0,-1-1 1,1 0-1,0-1 0,0 0 1,24 5-1,79 10 627,-109-19-718,82 8 272,-75-9-141,0 0 0,-1 0 0,1-1 1,21-5-1,-31 5-196,-1 1 0,1-1 0,0 0 0,-1-1 0,1 1-1,-1 0 1,0-1 0,1 0 0,-1 1 0,4-4 0,-3 1-642,0 1 0,-1-1 0,1 1-1,-1-1 1,0 0 0,0 0 0,0 0 0,-1 0 0,2-6-1,7-15-2323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3:12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64 4640,'-8'-7'1126,"0"-1"1898,8 8-2959,0-1-1,0 1 1,0 0 0,0 0 0,0-1 0,0 1 0,0 0 0,0-1 0,0 1 0,1 0 0,-1 0 0,0-1 0,0 1 0,0 0 0,0 0 0,0 0 0,1-1 0,-1 1-1,0 0 1,0 0 0,0 0 0,0-1 0,1 1 0,-1 0 0,0 0 0,0 0 0,1 0 0,-1 0 0,0-1 0,0 1 0,1 0 0,-1 0 0,0 0 0,0 0 0,1 0 0,-1 0-1,0 0 1,1 0 0,7-3 483,0-1 0,12-7-1,15-7 418,-32 17-947,0 0-1,-1 0 1,1 0-1,0 1 1,0-1-1,0 1 0,0 0 1,0-1-1,0 1 1,6 1-1,-8 0-13,-1-1-1,1 1 1,0-1 0,0 1-1,0 0 1,0 0-1,0-1 1,-1 1 0,1 0-1,0 0 1,0 0-1,-1 0 1,1-1 0,-1 1-1,1 0 1,-1 0-1,1 0 1,-1 0 0,0 0-1,1 1 1,-1-1-1,0 0 1,0 0 0,0 0-1,0 0 1,0 0-1,0 2 1,0 4-6,0 0-1,0 1 0,-2 7 1,-14 52 43,9-40 14,-6 47-1,12-67 45,1 1 0,-1-1 0,2 1 0,-1-1 0,1 0 0,0 1 0,1-1 0,-1 0 0,1 1 1,1-1-1,3 7 0,-2-8-23,0 0 1,0-1 0,0 1 0,1-1-1,-1 0 1,1 0 0,1-1 0,-1 0-1,1 0 1,-1 0 0,1 0 0,0-1-1,12 5 1,-4-3-121,-1-1 0,1 0 0,-1-1 0,1 0 0,25 1 0,3-7-3102,4-1 810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3:15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21 3072,'0'-1'210,"-1"-1"-1,1 1 1,-1 0-1,1 0 1,0-1 0,-1 1-1,1 0 1,0-1 0,0 1-1,0 0 1,0-1 0,0-1-1,7 2 909,-6 1-1025,-1 0 1,0 0 0,1 0 0,-1 0-1,0 0 1,1 0 0,-1 0-1,0 0 1,1 0 0,-1 0 0,0 0-1,1 0 1,-1 0 0,0 0-1,1 0 1,-1 0 0,0 1 0,1-1-1,-1 0 1,0 0 0,1 0-1,-1 1 1,0-1 0,0 0 0,1 0-1,-1 1 1,0-1 0,0 0-1,0 0 1,1 1 0,-1-1 0,0 0-1,0 1 1,0-1 0,0 0-1,0 1 1,0-1 0,0 0 0,1 1-1,-1 0 1,3 7 99,1 0 0,-2 0 0,1 1 0,-1 0-1,0-1 1,1 16 0,-3 55 3,0-38 23,0 105 159,-5 277 850,0-202-956,4-113 90,-3 40 348,3-126-654,2 27 0,0-35 19,0 0 1,-1 0-1,-1 1 1,0-1-1,-5 21 1,5-33-94,-20 84 4,19-71 44,2 0-1,1 24 1,1-2-98,-2 119 543,-1-156-468,1 1 1,0 0 0,0 0-1,0-1 1,0 1-1,-1-1 1,1 1 0,0 0-1,-1-1 1,1 1 0,0-1-1,-1 1 1,1 0-1,-1 0 1,0-1-7,1 0 0,0 0 0,0 0-1,0 1 1,-1-1 0,1 0 0,0 0 0,0 1 0,0-1 0,-1 0-1,1 0 1,0 0 0,0 1 0,0-1 0,0 0 0,0 1 0,0-1-1,0 0 1,0 0 0,0 1 0,-1-1 0,1 0 0,0 1 0,0-1-1,0 0 1,1 0 0,-1 1 0,0-1 0,0 0 0,0 1 0,0-1-1,0 0 1,0 0 0,0 1 0,0-1 0,1 0 0,-1 0 0,0 1-1,1 0 1250,-9-15 254,7 9-1359,-1 0 0,0 0 0,-5-9 1,-4-11 110,-11-66-6,14 55-274,-1 0 1,-1 0-1,-25-55 0,-23-38 24,57 126-6,-1 0 0,1 0 0,0 0 0,0 0 0,1-1 0,-1 1-1,1 0 1,0-1 0,-1 1 0,2-6 0,-1-2-476,5 16 291,0 1 0,0 1 1,4 8-1,4 4 180,-7-10-43,0 0 0,0 1-1,-1 0 1,7 18-1,-5-9 36,27 97 70,10 100 312,-42-198-434,-3-15 98,2 0-1,-1 0 1,0 0-1,0 0 0,1 0 1,0 0-1,-1-1 0,1 1 1,0 0-1,1 0 1,-1-1-1,0 1 0,3 2 1,-3-4 85,7-2 122,-6 0-193,-1 0 0,1 0 0,-1 0 0,0 0 0,0 0 0,1-1 0,-1 1 0,0-1 0,2-2 0,3-5 93,11-11-60,-1-1 0,-1 0-1,-1-1 1,12-26-1,-8 18-54,2 0 0,1 1-1,2 1 1,0 2 0,39-35-1,-48 50-15,-12 10 4,-1 0-1,1 0 0,0 0 1,-1 0-1,1 0 0,-1-1 1,0 1-1,1 0 1,-1-1-1,0 1 0,0-1 1,0 1-1,0-1 0,0 0 1,0 1-1,0-1 0,0-2 1,-1 4-3,0-1 0,0 1 0,0-1 0,0 1 0,0-1 0,-1 1-1,1-1 1,0 1 0,0-1 0,0 1 0,-1-1 0,1 1 0,0-1 0,-1 1 0,1-1 0,-1 1 0,1 0 0,0-1 0,-1 1 0,1 0 0,-1-1 0,1 1 0,-1 0 0,1 0 0,-1-1 0,1 1 0,-1 0 0,1 0 0,-1 0 0,1 0 0,-1 0 0,1-1 0,-1 1 0,0 0 0,-22 1-9,19 0 9,-52 0-6,42-1-24,-1 0 0,0 1 0,1 0-1,-20 5 1,22-3 375,-25 4 1,11-8-1411,24 1 414,1-1 0,-1 1 0,0-1 0,0 1 0,0-1 0,1 0 0,-1 0 0,0 0 0,-2-2 0,2-1-1443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3:15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6 4992,'-9'-5'2528,"4"5"-1600,5 5-576,-5-2 288,5 6-384,-9 0 0,4 3-160,-4-3 160,9-2-160,-5-2 256,10-1-224,-2-4-1792,13 0 896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3:24.2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1 273 2720,'0'-1'157,"-1"1"0,1-1 0,0 0 1,0 1-1,1-1 0,-1 0 0,0 1 0,0-1 0,0 1 1,0-1-1,0 0 0,1 1 0,-1-1 0,0 1 0,1-1 1,-1 1-1,0-1 0,1 1 0,-1-1 0,0 1 0,1-1 1,-1 1-1,1-1 0,-1 1 0,1 0 0,-1-1 1,1 1-1,-1 0 0,1-1 0,1 1 0,10-10 949,28-30 240,1 0 0,72-51 0,-97 79-1403,0 1 1,1 0 0,19-8-1,-27 15-6,0 0 0,1 1 0,-1 0 0,0 0 0,1 1-1,0 1 1,19-2 0,-26 4 29,1-1 0,0 1 0,0 0 1,0 0-1,-1 1 0,1-1 0,-1 1 0,1 0 0,-1-1 1,0 2-1,7 4 0,8 5-40,-7-5 66,0 1 0,0 0 0,0 1 1,17 20-1,32 44 495,-54-63-394,0 0 0,-1 0 0,5 14 0,7 11 186,-3-8-150,-3-5 68,1 0 0,1-1 0,30 37 0,-28-42 188,30 26 1,-37-36-295,0 0 0,0-1 0,0 0 0,1-1 0,0 0 0,15 5 0,-14-6 23,1-1 0,0 0 0,0 0 0,0-1 0,0 0 0,0-1 0,1-1 0,-1 0 0,0 0 0,0-1 0,0 0 0,-1-1 0,15-5 0,-13 3-42,0-1 1,-1 0-1,0-1 0,0 0 1,0-1-1,-1 0 0,0 0 1,0-1-1,-1 0 0,0-1 0,9-14 1,8-14-10,28-37-116,-46 65 62,8-11 14,1 1 1,1 1-1,0 1 1,2 0-1,30-21 1,-44 35-22,11-7-68,0 0 1,2 1 0,-1 1 0,1 0 0,22-6-1,-35 14 54,0 0 1,0 1-1,0 0 0,0 0 0,0 0 0,0 0 0,0 1 0,0 0 0,0 1 0,0-1 0,10 5 0,-8-3-15,-1 0 0,0 0 1,0 1-1,-1 0 0,1 1 1,-1-1-1,0 1 0,9 10 0,-5-3 33,0 1-1,-1 1 0,0 0 0,-1 0 0,6 16 0,24 79 79,-26-72-88,26 60 0,-27-77 70,0 1 0,17 22-1,-22-35-37,0-1-1,0 0 0,1 0 0,0-1 1,0 0-1,1 0 0,0 0 1,9 4-1,-14-8 18,1-1 0,-1 0-1,1 1 1,0-1 0,0-1 0,0 1 0,0 0 0,-1-1 0,1 0 0,0 0 0,0 0 0,0 0-1,0-1 1,0 0 0,0 1 0,-1-1 0,1-1 0,5-1 0,-1-1 13,-1 1 0,0-2 0,0 1 0,0-1 0,-1 1 0,0-2 1,0 1-1,6-8 0,144-180 443,-139 172-482,1 1-1,1 0 1,30-24 0,-25 26-35,2 0 0,39-20 0,57-19 55,-74 35-30,-35 17-61,0 0 0,0 1 1,0 0-1,0 1 0,1 1 0,-1 0 1,1 0-1,0 2 0,21 1 0,-25 1 61,0 0 0,-1 1 0,1 0-1,-1 1 1,0 0 0,0 1-1,0 0 1,9 7 0,2 2-41,-2 1 1,21 21-1,4 13-6,-26-29 17,24 22 0,-23-26 87,29 20 0,-37-30-40,-1-1-1,1 0 0,0 0 0,0-1 0,17 5 0,-15-6 1,0 0-1,0-1 1,1 0-1,-1-1 1,0 0 0,1-1-1,-1 0 1,1-1-1,-1-1 1,0 0 0,0 0-1,0-1 1,0-1-1,16-7 1,42-27 248,-42 22-270,0 1 0,1 1 0,0 2 0,42-12-1,25 2 29,107-11 0,-193 32-34,-6 0-3,0 0 0,-1 1 0,1 0 0,-1 0 0,1 0 0,5 1 0,5 0-257,-9-1 392,-8 0 354,-25-9-313,-26-7-118,-35-10 54,20 12-56,29 6-45,-41-12 1,62 13-120,3 1 154,0 1 0,-18-3 0,19 6-211,-31 1-1,62 6-116,-7-2 266,0 0-1,15 2 0,75 7 272,147 19-31,-132-18-272,-93-8 48,-16-3 41,0-1 0,1 0 1,-1 0-1,9 1 0,-2-4-55,-18 5 187,-27 9 1,-5 1-163,0 3 0,-47 26 0,60-28 15,1 2 1,-24 21-1,20-15-15,15-12-7,0 0 1,-15 16 0,14-9-33,1 1 1,0 1-1,1 0 0,1 1 0,-15 38 0,20-49 98,6-9-56,-1 1 1,1-1 0,0 0 0,0 0 0,-1 1 0,1-1 0,0 0 0,0 0 0,0 1-1,-1-1 1,1 0 0,0 1 0,0-1 0,0 0 0,0 1 0,0-1 0,-1 0 0,1 1-1,0-1 1,0 0 0,0 1 0,0-1 0,0 0 0,0 1 0,0-1 0,0 0 0,0 1-1,0-1 1,1 0 0,-1 1 0,0-1 0,0 0 0,0 1 0,1-1 0,-1 1 139,6-56 793,-2 19-876,1-164-774,-6 159-1688,1 41 2230,0 0-1,0-1 1,0 1-1,0 0 1,0-1 0,0 1-1,0 0 1,0 0-1,0-1 1,0 1-1,0 0 1,0-1 0,0 1-1,0 0 1,1 0-1,-1-1 1,0 1 0,0 0-1,0 0 1,0-1-1,0 1 1,1 0-1,-1 0 1,0 0 0,0-1-1,0 1 1,1 0-1,-1 0 1,0 0 0,0-1-1,1 1 1,11 4-7186,6 4 3427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3:25.3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86 59 3648,'-14'-10'874,"5"2"900,-21-10-1,13 4 1672,9 7-1693,6 5-1187,4 4-295,-1-1 34,14 14-101,15 26 44,28 54 0,-5-6 357,-41-69-443,-2 0 0,-1 1 0,0 1 0,-2-1 0,8 36-1,-5-2 285,6 104 0,-13-110-145,-1-36-222,-2 0 1,0 0 0,0 0-1,-4 21 1,3-31-32,0 1 0,0-1 0,0 0-1,0 1 1,0-1 0,-1 0 0,1 0 0,-1 0 0,0 0 0,0 0-1,0 0 1,-1 0 0,1-1 0,0 1 0,-1-1 0,0 0-1,0 1 1,1-1 0,-1 0 0,0-1 0,-6 3 0,6-3-21,0 0 0,0-1 0,-1 0 0,1 1-1,0-1 1,0 0 0,0-1 0,0 1 0,-1-1 0,1 1 0,0-1 0,0 0 0,0 0 0,0 0 0,0-1 0,1 1 0,-1-1 0,0 1 0,-2-3 0,-6-4 64,1 0 0,-19-17 0,20 14-19,-1 0 0,2 0 0,-1 0-1,1-1 1,1-1 0,0 1 0,-5-15 0,8 17-60,0-1 0,1 0 0,0 0 0,1 0 0,0 0 0,1 0 0,0 0 0,1-1 0,1-15 0,0 20 4,1-1 1,-1 1-1,2 0 0,-1 0 0,1 0 0,0 1 0,1-1 0,-1 1 0,1 0 0,0 0 0,1 0 0,0 0 0,0 1 1,10-10-1,7-2 186,1 0 0,40-22 1,-39 25-30,38-22 251,216-136-19,-252 151-2850,-21 16 557,-1 1 1,0-1 0,-1 0 0,1 0-1,4-10 1,6-10-2693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3:30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95 4064,'-3'2'4464,"3"-2"-4360,-3 10 1056,0 17-2459,2-17 1846,-3 40 263,-22 92 1,8-81-380,-1-1 0,-4-1 0,-2-1 0,-56 96 0,80-153-421,-19 32 543,1 0 0,-17 40 0,29-63 301,7-10-822,0 0 0,0 0 1,0 0-1,0 0 0,0 0 0,0 0 0,0 0 0,0 0 0,0 0 1,0 0-1,0 0 0,0 0 0,0 0 0,0 0 0,0 0 0,0 0 1,0-1-1,0 1 0,0 0 0,0 0 0,0 0 0,0 0 0,0 0 1,0 0-1,0 0 0,0 0 0,0 0 0,0 0 0,0 0 1,6-27 558,1 10-530,1 0 0,11-16 0,-6 10-84,120-262-312,-77 152 111,-33 86 90,1 1 1,2 1 0,56-73-1,-76 110 153,2-2-11,0-1-1,1 1 1,1 0-1,12-10 1,-19 18-23,-1 1-1,0-1 1,1 0 0,0 1-1,-1-1 1,1 1 0,0 0-1,0 0 1,-1 0 0,1 0 0,0 1-1,0-1 1,0 1 0,0 0-1,0 0 1,0 0 0,0 0-1,0 0 1,0 1 0,0-1-1,0 1 1,0 0 0,0 0-1,-1 0 1,4 1 0,3 4 31,-1-1 1,0 1 0,0 0-1,0 1 1,-1 0-1,0 0 1,-1 0 0,12 16-1,-17-19 5,0-1 0,1 0 0,-1 0 0,0 1 0,-1-1 0,1 1 0,-1-1 0,1 1-1,-1-1 1,0 1 0,0-1 0,-1 1 0,1-1 0,-1 1 0,-1 4 0,-2 6 69,-1-1 1,-10 20-1,8-17-61,-11 21 68,-2-1-1,-2 0 1,-1-2 0,-1 0 0,-2-2-1,-58 57 1,77-82-77,-1 0 0,-1 0 0,1-1 0,-1 0 0,0-1 0,-1 0 0,-12 6 0,-1 0-11,19-8 0,-1-1-1,1 1 0,-1-1 0,0 0 0,0 0 0,0-1 1,-10 3-1,41-10-142,-14 5 135,0 0 0,0 1 0,0 0 0,0 1-1,0 0 1,19 5 0,-7 2-16,1 0 0,29 16 0,-43-18 7,0 1 0,0-1 0,-1 2 0,0-1 0,-1 1 0,17 19-1,-24-25 11,0 1-1,0-1 0,0 1 1,-1 0-1,1-1 0,-1 1 1,0 0-1,0 0 0,0 0 0,0 0 1,0 1-1,0-1 0,-1 0 1,0 6-1,0-4 16,0 0 0,-1-1 0,0 1 1,0 0-1,-1 0 0,1-1 0,-1 1 0,-4 7 1,-4 4 81,-1-1 1,0 0 0,-1-1 0,-15 14-1,18-19-30,1-1-19,0-1 0,-1 1 0,0-2 0,0 0 0,-1 0 1,0 0-1,0-1 0,0-1 0,-13 5 0,13-7-17,-1-1 0,1 0 0,-1 0 0,1-1 0,-1 0 0,1-1 1,-1 0-1,1-1 0,-14-4 0,22 5-49,-1 0 1,0 0-1,1 0 1,-1 0-1,1-1 1,-1 1-1,1-1 1,-3-2 0,-7-5-70,9 9 81,-5-6-14,80 6-408,-52-1 418,1-1 1,-1 0-1,38-10 1,56-25 91,-26 8-21,-35 14 30,16-5 202,72-30 0,-104 34-149,-1-2-1,35-22 1,-24 13-237,-47 27 87,0 0 0,1 0 0,-1 0 0,0 0-1,0 0 1,0 0 0,0 0 0,1 0 0,-1 0-1,0 0 1,0 0 0,0 0 0,0 1 0,1-1-1,-1 0 1,0 0 0,0 0 0,0 0 0,0 0-1,0 0 1,0 0 0,1 0 0,-1 1 0,0-1-1,0 0 1,0 0 0,0 0 0,0 0 0,0 0 0,0 1-1,0-1 1,0 0 0,0 0 0,0 0 0,1 0-1,-1 1 1,0-1 0,0 0 0,0 0 0,0 0-1,0 0 1,0 1 0,-1-1 0,1 0 0,0 0-1,0 0 1,0 0 0,0 1 0,0-1 0,0 0-1,-1 11-63,-2 10 34,-1-1-1,-1 0 1,0 0 0,-10 20 0,11-30 73,0 0 0,0 0 0,1 0 0,0 0-1,1 0 1,-1 14 0,3-24-21,0 1 1,-1 0-1,1 0 0,0 0 0,0 0 1,0 0-1,0 0 0,1-1 0,-1 1 1,0 0-1,0 0 0,0 0 0,1 0 0,-1-1 1,0 1-1,1 0 0,-1 0 0,1-1 1,-1 1-1,1 0 0,-1 0 0,1-1 1,0 1-1,-1-1 0,1 1 0,0-1 1,0 2-1,0-2 9,0 0 0,0 0 0,0 0 0,0 0 0,0-1 0,0 1 0,0 0 0,0 0 0,0 0 0,0-1 0,0 1 0,0-1 0,0 1 0,-1-1 0,1 1 0,0-1-1,0 1 1,-1-1 0,1 1 0,1-2 0,4-4 25,100-99 323,-77 79-535,-21 19 48,-8 7 104,0 0 0,0 0 0,0 0 1,1 0-1,-1 0 0,0 0 0,0 0 0,0 0 0,0 0 0,0 0 0,0 0 1,0 0-1,0 0 0,0 0 0,0 0 0,0 0 0,0 0 0,1 0 1,-1 0-1,0 0 0,0 0 0,0 0 0,0 0 0,0 0 0,0 0 0,0 0 1,0 0-1,0 0 0,0 0 0,0 0 0,0 0 0,0 1 0,0-1 1,0 0-1,1 0 0,-1 0 0,0 0 0,0 0 0,0 0 0,0 0 0,0 0 1,0 0-1,0 0 0,0 0 0,0 0 0,0 0 0,0 1 0,0-1 0,0 0 1,0 0-1,0 0 0,0 0 0,0 0 0,0 0 0,0 0 0,0 9-54,0 10 149,-1-16-78,0 7-25,0 0 1,1 0-1,1 16 1,-1 18 38,-1-38-36,1 1-1,0-1 0,0 0 1,0 1-1,1-1 1,0 1-1,3 11 0,-4-18 18,0 1-1,0-1 0,0 1 0,0-1 1,0 1-1,1-1 0,-1 1 0,0-1 1,0 1-1,1-1 0,-1 1 0,0-1 1,1 0-1,-1 1 0,0-1 0,1 1 1,-1-1-1,0 0 0,1 1 0,-1-1 1,1 0-1,-1 0 0,1 1 0,-1-1 0,1 0 1,-1 0-1,1 0 0,-1 0 0,1 0 1,-1 1-1,1-1 0,-1 0 0,1 0 1,-1 0-1,1 0 0,-1 0 0,1-1 1,-1 1-1,1 0 0,-1 0 0,1 0 1,-1 0-1,1-1 0,-1 1 0,1 0 1,2-3 36,0 1 1,0 0 0,0-1 0,-1 0-1,4-4 1,0 0 8,78-73 226,28-28-114,-91 84-108,-1 0 1,-1-1 0,18-30 0,8-32-26,-3-1 1,30-95-1,-65 162-89,6-37 0,-9 37-20,-4 19 59,0 1 0,0 0-1,0-1 1,1 1 0,-1 0-1,0-1 1,-1 1 0,1 0-1,0 0 1,0-1 0,0 1-1,-1 0 1,1 0 0,-1-2 0,0 3 7,1-1 1,0 1 0,0 0 0,0 0 0,0 0-1,-1-1 1,1 1 0,0 0 0,0 0 0,0 0 0,-1 0-1,1 0 1,0 0 0,0-1 0,-1 1 0,1 0 0,0 0-1,0 0 1,-1 0 0,1 0 0,0 0 0,0 0 0,-1 0-1,1 0 1,0 0 0,-1 0 0,-8 7-122,4-1 139,0 0 0,1 0 0,-1 1 0,2 0 0,-6 11 0,-11 39 40,11-30-45,-17 51-60,4 0-1,-16 114 1,35-175 61,2 0-1,0-1 1,0 1 0,2 0-1,4 28 1,-3-33 21,1-1 0,1 1-1,0-1 1,0 0 0,1 0 0,0-1 0,1 1 0,12 16 0,-11-17 32,1 0 0,0-1 1,0 0-1,1 0 0,0-1 0,0 0 1,1-1-1,0 0 0,16 8 0,-24-14-120,1 0-1,-1 0 1,0 0 0,0 0-1,0-1 1,0 1-1,1-1 1,-1 0-1,0 0 1,0 1-1,1-1 1,-1-1-1,0 1 1,1 0 0,-1-1-1,0 1 1,0-1-1,0 1 1,4-3-1,-1 1-652,-1-1 1,0 0-1,0 0 0,0 0 0,-1-1 0,1 1 0,5-9 1,1 2-1072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3:30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7296,'0'4'3328,"14"-8"-2912,0 1 640,8 3-672,22-9 608,8 4-544,10-8 96,-6 5-288,1-5-160,-1 10-64,-3-6 320,-6 9-192,-9-5-3104,-4 5 1600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3:33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1469 3904,'0'0'75,"-8"0"2580,11-5-1029,4-3-1017,28-41 882,70-90 1061,-43 62-2305,-4-4 0,76-137 0,-100 159-169,93-184 601,-122 233-771,-4 8 39,1-1 1,-1 1-1,0 0 1,0 0-1,0-1 1,0 1 0,0-1-1,-1 1 1,1 0-1,-1-1 1,1 0-1,-1 1 1,0-6 0,-1 8 28,1 0 0,0 0 1,-1 0-1,1 0 0,0 0 0,-1 0 1,1 0-1,0 0 0,-1 0 1,1 0-1,0 0 0,-1 0 1,1 0-1,0 0 0,-1 0 0,1 0 1,0 0-1,-1 1 0,1-1 1,0 0-1,-1 0 0,1 0 1,0 0-1,-1 1 0,1-1 0,0 0 1,0 0-1,-1 1 0,1-1 1,0 1-1,0-1 17,-8 7-112,1 1-1,0 0 0,1 1 1,0 0-1,-9 17 0,-18 50-14,31-72 122,-16 39-30,-82 218 47,62-136 19,33-105 79,1 0 0,2-1 0,0 2 0,0 26 0,3-42-5,-1 0 0,1 0 0,0 0 0,0 0 0,0 0 0,0-1 0,1 1 1,0 0-1,0-1 0,4 6 0,-5-8-18,0 0 0,0-1 0,1 1 0,-1-1 0,1 0 1,-1 1-1,1-1 0,0 0 0,-1 0 0,1 0 0,0 0 0,0 0 0,-1 0 1,1 0-1,0-1 0,0 1 0,0-1 0,0 1 0,0-1 0,0 0 0,0 0 0,0 0 1,0 0-1,0 0 0,0 0 0,0-1 0,4 0 0,5-2 91,1-1 0,-1-1 0,0 0 0,0 0 0,13-9-1,-2-1 8,26-22 0,-35 25-151,-1 0-1,0-2 1,0 1-1,-2-1 0,1-1 1,7-16-1,-17 29-24,34-59 56,34-86 0,-44 92-30,93-212 175,-117 266-203,79-183 506,-67 149-374,-1-2 0,-2 1 0,6-46 0,-15 71-133,4-20 12,-1 0 0,-2-1 0,-1 1 0,-3-37 0,2 68-20,0-1 1,0 0-1,0 1 0,0-1 1,0 0-1,0 0 1,-1 1-1,1-1 1,0 0-1,0 1 0,-1-1 1,1 0-1,0 1 1,-1-1-1,1 1 1,-1-1-1,1 0 0,-1 1 1,1-1-1,-1 1 1,0-1-1,0 1 6,1-1-1,-1 1 1,1 0 0,-1 1-1,0-1 1,1 0-1,-1 0 1,1 0 0,-1 0-1,1 0 1,-1 0-1,1 1 1,-1-1-1,1 0 1,-1 0 0,1 1-1,-1-1 1,1 0-1,0 1 1,-1-1 0,0 1-1,-2 2-7,0 1 0,0-1 0,1 1-1,-1 0 1,-2 4 0,-7 19-10,-14 41 0,14-32 4,-47 147-239,-57 258 284,95-349-125,-27 95 94,-10 43 145,45-180 268,10-37 234,3-13-630,0 0 0,1 0 0,-1 0-1,0 0 1,0 0 0,0 0 0,1 0-1,-1 0 1,0 0 0,0 0 0,0 0-1,0 0 1,1 0 0,-1 0 0,0 0-1,0 0 1,0 0 0,0 0 0,1 0-1,-1 0 1,0 0 0,0 0 0,0 0-1,0-1 1,0 1 0,0 0 0,1 0-1,-1 0 1,0 0 0,0 0 0,0-1-1,0 1 1,0 0 0,0 0 0,0 0-1,19-24 459,-15 18-483,-3 4 16,101-145-15,-7-23-65,-94 167 49,1 0-1,-1 0 0,1 0 1,0 1-1,0-1 0,0 0 1,0 1-1,1 0 0,-1-1 1,1 1-1,-1 0 0,1 0 1,0 0-1,3-1 0,-5 2 18,-1 1-1,1 0 0,0 0 1,0 1-1,-1-1 0,1 0 0,0 0 1,0 0-1,-1 0 0,1 1 1,0-1-1,-1 0 0,1 1 0,0-1 1,-1 0-1,1 1 0,-1-1 1,1 1-1,-1-1 0,1 1 0,-1-1 1,1 1-1,-1-1 0,1 1 1,-1-1-1,1 1 0,-1 0 0,0-1 1,1 1-1,-1 0 0,0 0 1,0-1-1,0 1 0,1 1 0,4 24-71,9 64 22,-2-20 139,-12-66-80,1 0 0,-1 0 0,1 0 0,0 0 0,1-1 0,-1 1 0,1 0 0,0-1-1,-1 0 1,2 1 0,-1-1 0,0 0 0,1 0 0,-1 0 0,1 0 0,3 2-1,-2-2 28,-1 0-1,1-1 1,0 0-1,1 0 1,-1 0-1,0 0 0,0-1 1,1 0-1,-1 0 1,1 0-1,-1 0 1,1-1-1,7 1 0,14-2 30,-1-2-1,1 0 0,-1-1 0,1-2 0,-2 0 0,1-2 0,-1-1 0,35-17 0,-54 23-37,1 0 0,0 0 0,-1-1-1,1 0 1,-1 0 0,0 0 0,0-1 0,-1 0-1,1 0 1,-1 0 0,5-7 0,-5 3 25,1 0 0,-1 0 1,-1 0-1,5-16 1,-7 21-60,0-1 1,0 0-1,0 1 1,-1-1-1,0 0 1,0 0-1,0 1 1,0-1 0,-1 0-1,0 0 1,0 1-1,-1-6 1,1 10 6,1-1 0,0 0 0,0 1 0,0-1 0,-1 1 0,1-1 0,0 0 0,0 1 0,-1-1 0,1 1 0,-1-1 0,1 1 0,0-1 0,-1 1 0,1-1 0,-1 1 0,1 0 0,-1-1 0,1 1 0,-1 0 1,1-1-1,-1 1 0,0 0 0,1 0 0,-1-1 0,1 1 0,-1 0 0,0 0 0,1 0 0,-1 0 0,0 0 0,1 0 0,-1 0 0,0 0 0,1 0 0,-1 0 0,1 0 0,-1 0 0,0 1 0,1-1 0,-1 0 0,1 0 0,-1 1 0,0-1 0,-3 3-44,0 0-1,1 0 0,-1 0 0,1 0 0,-3 5 0,2-5-25,-11 15-62,-25 36-1,35-46 162,0 1 0,0-1 0,1 1 0,0 0 0,1 0 0,0 1 1,-2 10-1,5-18-17,0 0 0,-1 0 0,1 0 0,0 0 0,1 1 0,-1-1 0,0 0 0,1 0 0,-1 0 0,1 0 0,-1 0 0,1 0 0,0 0 0,0 0 0,0 0 0,2 3 1,-1-2 4,1-1 0,-1 1 0,1-1 0,-1 1 1,1-1-1,0 0 0,0 0 0,0 0 1,4 2-1,1-1 16,0 0 1,0-1 0,0 1-1,0-1 1,0-1-1,1 0 1,11 1-1,-10-3 9,-1 0 0,1 0 0,-1 0 0,1-1 0,-1-1 0,0 0 0,0 0 0,10-5 0,7-6 25,32-22-1,-17 10-63,-35 23-27,1-1 0,0 1 1,-1 0-1,15-4 0,-19 7 20,0-1 0,0 1 0,-1 0-1,1-1 1,0 1 0,0 0 0,0 0 0,0 0-1,0 0 1,0 0 0,0 1 0,0-1 0,0 1 0,0-1-1,0 1 1,0 0 0,-1-1 0,1 1 0,0 0-1,-1 0 1,1 0 0,0 1 0,2 1 0,6 11-82,18 30 0,-18-25 94,15 16 0,-22-29 20,1-2-1,1 1 1,-1 0 0,1-1-1,0 0 1,0 0-1,10 6 1,-11-9 10,0 1 0,0-1 0,-1 0 0,1 0 0,0 0 0,0 0 0,0-1-1,1 1 1,-1-1 0,0 0 0,0 0 0,4-1 0,7-2 89,27-8-1,-27 6-88,2 0 9,-1-1 1,1 0-1,-1-2 1,-1 1-1,1-2 0,-2 0 1,1-1-1,-1-1 1,24-23-1,-33 29-12,-1-1 0,0 1 0,0-1 0,0 0 0,-1 0 0,0-1 0,0 1 0,-1-1 0,0 0 0,0 1 0,0-1 0,-1 0 1,0 0-1,0 0 0,-1 0 0,0-9 0,0 15-36,0 0 0,-1 0 0,1 1 0,0-1 0,0 0 0,-1 0 0,1 0 0,0 0 0,-1 0 1,1 0-1,-1 1 0,1-1 0,-1 0 0,1 0 0,-1 1 0,0-1 0,1 0 0,-1 1 0,0-1 0,1 0 0,-1 1 1,0-1-1,0 1 0,0 0 0,1-1 0,-1 1 0,0 0 0,0-1 0,0 1 0,0 0 0,0 0 0,0 0 0,0-1 0,0 1 1,0 0-1,0 1 0,0-1 0,1 0 0,-1 0 0,-2 1 0,-1 0-30,-1 0-1,1 0 1,0 0-1,0 1 1,0 0-1,0 0 1,-6 4-1,-42 35-194,48-38 233,-63 52-13,59-49 15,2 1 0,-1 0 1,1 1-1,0-1 0,0 1 0,-8 16 0,13-21 7,0-1-1,1 0 0,-1 1 1,0-1-1,1 0 0,-1 1 0,1-1 1,0 1-1,0-1 0,0 1 1,0-1-1,0 1 0,1-1 0,-1 0 1,1 1-1,-1-1 0,2 4 1,0-2 28,0-1 0,0 1 0,0-1 1,1 0-1,-1 0 0,1 0 1,0 0-1,0 0 0,0 0 0,4 2 1,0 0 14,1-1 0,0 1 0,0-2 0,1 1 0,-1-1 0,1 0 0,0-1 0,-1 0 1,1-1-1,0 1 0,0-2 0,0 1 0,0-1 0,0-1 0,17-2 0,-13 1-269,0-1 1,0 0-1,0-1 0,-1-1 0,1 1 0,-1-2 1,0 0-1,-1-1 0,1 0 0,10-8 0,25-27-5668,-27 24 3279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3:33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29 102 2976,'-3'-3'454,"-11"-8"352,13 10-682,1 1 1,0 0-1,-1-1 1,1 1-1,-1 0 1,1 0-1,-1-1 1,1 1 0,-1 0-1,1 0 1,-1 0-1,1-1 1,-1 1-1,1 0 1,-1 0-1,1 0 1,-1 0 0,1 0-1,-1 0 1,1 0-1,-2 0 1,26 9 3043,-1-4-2737,0 0-1,0-2 1,36 1 0,76-9 427,7-10 363,224-52 1,-270 45-870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4:28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81 3648,'0'0'62,"0"0"1,-1 0 0,1 0-1,0 0 1,0 0-1,0 0 1,0 0 0,-1 0-1,1 0 1,0 0-1,0 0 1,0-1 0,0 1-1,0 0 1,-1 0-1,1 0 1,0 0 0,0 0-1,0-1 1,0 1-1,0 0 1,0 0 0,0 0-1,0 0 1,0-1-1,-1 1 1,1 0 0,0 0-1,0 0 1,0 0-1,0-1 1,0 1 0,0 0-1,0 0 1,0 0-1,0-1 1,0 1 0,1 0-1,-1 0 1,0-1 473,9-8 4366,-7 7-4395,0-1-1,0 1 1,1 0-1,-1-1 1,1 1-1,-1 0 1,6-2-1,7-3 176,10-3 231,40-12 1,-58 20-900,1 0 0,0 1-1,0 0 1,0 0 0,-1 1 0,1 0 0,0 1 0,0-1 0,0 1 0,8 3-1,-14-4-13,0 1 0,0 0 0,0 0-1,0 0 1,0 0 0,0 0-1,0 0 1,0 0 0,0 1-1,0-1 1,-1 0 0,1 1 0,0 0-1,-1-1 1,0 1 0,1 0-1,1 4 1,-2-3 7,0 0 0,0 0 0,0 0 0,0 0 0,-1 0 0,1 0 0,-1 1 0,0-1 0,0 0 0,0 0 0,-1 5 0,-1 1 34,0 0 0,-1 0 0,0 0 0,-1 0 0,0-1 0,0 1 0,0-1 0,-7 8 0,-9 10 108,-1 0-1,-2-2 0,0-1 0,-40 30 1,58-49-98,-16 13 277,20-16-277,0 0-1,0 0 1,0 0-1,0 0 0,0 0 1,0 0-1,1 0 1,-1 0-1,0 1 1,1-1-1,-1 0 0,0 0 1,1 1-1,-1 1 1,1-2-15,1-1 0,-1 1 1,1-1-1,-1 1 0,0-1 1,1 1-1,-1-1 0,1 0 0,-1 1 1,1-1-1,-1 1 0,1-1 1,-1 0-1,1 1 0,-1-1 1,1 0-1,0 0 0,-1 0 1,1 1-1,0-1 0,0 0 0,17 4 356,-17-4-318,37 5 216,0-2 0,45-2 0,-56-1-254,127 0 204,-85-7-10735,-52 9 7039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3:35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52 3488,'0'-1'155,"0"0"0,1 0 1,-1 0-1,1 0 0,-1 0 1,0 0-1,1 0 0,0 0 1,-1 0-1,1 0 0,0 0 1,-1 0-1,1 1 0,0-1 0,0 0 1,0 0-1,-1 1 0,1-1 1,0 1-1,0-1 0,0 1 1,0-1-1,2 0 0,11-8 1822,-13 8-1928,-1 1-1,0-1 1,1 0-1,-1 1 1,0-1-1,0 1 1,1-1-1,-1 0 1,0 1-1,0-1 1,0 1-1,0-1 1,0 0-1,0 1 1,0-1-1,0 0 1,0 1-1,0-1 1,0 0-1,0 1 1,0-1-1,0 0 1,-1 1 0,1-2-1,-1 1-17,1 1 0,-1-1-1,0 1 1,1-1 0,-1 1 0,0 0-1,1-1 1,-1 1 0,0 0 0,1-1-1,-1 1 1,0 0 0,0 0 0,1-1-1,-1 1 1,0 0 0,0 0 0,1 0-1,-1 0 1,0 0 0,0 0 0,0 1-1,-16 1 159,4 2-72,-1 2 1,1 0-1,0 1 0,1 0 1,-1 1-1,1 0 0,1 1 1,-20 19-1,16-15-93,-16 14 233,-30 36 0,52-52-207,0 0 0,1 1 0,0 0 0,1 0 0,0 0 0,1 1 1,-5 16-1,5-9 45,0 0 0,-3 32 0,8-44-10,0-1 1,1 1-1,0-1 0,0 0 0,1 1 0,0-1 0,0 1 0,1-1 0,0 0 0,0 0 0,4 7 0,-6-12-47,1-1 0,0 1 0,0-1-1,0 1 1,0-1 0,0 0 0,0 1-1,0-1 1,0 0 0,0 0 0,0 0 0,1 1-1,-1-1 1,0-1 0,1 1 0,-1 0-1,1 0 1,-1 0 0,1-1 0,0 1 0,-1-1-1,1 0 1,-1 1 0,1-1 0,0 0-1,-1 0 1,1 0 0,0 0 0,-1 0 0,1 0-1,0 0 1,-1-1 0,1 1 0,0 0-1,2-2 1,4-4 77,0 0 1,0 0-1,-1-1 0,1 0 0,-2-1 1,1 1-1,9-16 0,-9 14-114,115-162 655,-90 128-566,31-54 1,-57 85-20,0-1-1,-1 1 0,0-1 1,3-17-1,-7 26-41,-1 4-34,0 0 1,1-1-1,-1 1 0,0 0 1,0-1-1,0 1 0,0 0 1,0-1-1,0 1 0,0 0 1,0-1-1,0 1 0,0 0 1,0-1-1,0 1 0,0 0 0,0-1 1,0 1-1,0 0 0,0-1 1,0 1-1,-1 0 0,1-1 1,0 1-1,0 0 0,0-1 1,0 1-1,-1-1 0,-4 10-341,0 10 359,-1 3-52,0 0 0,2 0 0,1 0 1,-1 30-1,4-46 55,0-1 0,1 0 1,-1 1-1,1-1 1,0 1-1,1-1 1,-1 0-1,1 0 1,0 0-1,0 0 0,1 0 1,-1 0-1,1 0 1,0-1-1,1 1 1,-1-1-1,1 0 0,0 0 1,0 0-1,0-1 1,0 1-1,0-1 1,7 3-1,-6-3 30,0-1 0,0 0 1,1 0-1,-1-1 0,1 1 0,-1-1 0,1-1 1,-1 1-1,1-1 0,-1 0 0,1 0 0,0 0 0,-1-1 1,1 0-1,6-2 0,8-3 87,1-1-1,30-15 1,-29 12-54,0 0-32,0-2 1,-1 0-1,-1-1 1,0-1-1,-1 0 1,0-2-1,-1 0 0,19-23 1,-23 24 52,-9 11-114,-1-1 1,1 1-1,-1-1 1,-1 0-1,1 0 1,0-1-1,-1 1 1,3-7-1,-2 2-113,-2 20-274,6 28 337,-7-21 41,-1-13 30,0 0 0,0-1 0,0 1 0,1 0 0,0-1-1,-1 1 1,3 3 0,0 1-51,3 6 17,0 0 0,9 13 0,-12-22 41,0-1 1,1 0 0,-1 0 0,1 0-1,0 0 1,0-1 0,0 1-1,0-1 1,9 5 0,-12-8-13,3 3 26,-1-1 0,1 0 0,0 0 0,0-1 0,0 1 0,0-1 0,1 0-1,-1 0 1,0-1 0,6 1 0,47 3 132,-56-4-5,17-1 21,-11-1-178,0 0 0,0 1 1,15-2-1,-13 2 6,1-1 0,13-3 0,15-4 70,9-4-15,-15 2 66,-3 1-78,42-20 0,-64 26-23,0 0 0,0-1 0,0 1-1,0-1 1,-1 0 0,0-1 0,0 0-1,0 0 1,-1 0 0,8-11-1,-12 13-7,1 0 0,-1 1 0,1-1-1,-1 0 1,0 0 0,-1 0-1,1 0 1,-1 0 0,0 1 0,0-7-1,0 8-33,0 0-1,0-1 1,0 1-1,-1 0 1,1 0-1,-1-1 1,1 1-1,-1 0 1,0 0-1,0 0 1,0 0-1,0 0 1,0 0-1,0 0 1,-1 0-1,1 1 1,-1-1-1,1 0 1,-3-1-1,3 2 14,0 1 0,0 0 0,0 0 1,0-1-1,-1 1 0,1 0 0,0 0 0,0 0 0,0 0 0,0 0 0,0 0 1,0 0-1,0 1 0,0-1 0,-1 0 0,1 1 0,0-1 0,0 0 0,0 1 1,0-1-1,1 1 0,-1 0 0,0-1 0,0 1 0,0 0 0,-1 1 0,-22 23-198,22-23 165,0 1 19,-11 13-79,-11 16 0,20-26 85,1 0-1,0 0 1,0 0-1,0 0 1,1 0-1,-3 13 0,5-16 28,0 0 0,0 0-1,0 0 1,1 0 0,-1 0 0,1 0-1,0 0 1,-1 0 0,1 0-1,1 0 1,-1-1 0,0 1-1,1 0 1,-1-1 0,1 1 0,0-1-1,0 1 1,0-1 0,0 0-1,0 0 1,1 0 0,4 3-1,-3-1 42,1-1 0,-1 0-1,1 0 1,0-1 0,0 0-1,0 1 1,0-1-1,1-1 1,-1 1 0,0-1-1,11 1 1,-7-2 1,0-1 1,-1 0-1,1-1 0,0 0 0,15-5 1,41-21-635,-8 2-4792,-34 21 2938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3:39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1098 3392,'6'-9'1103,"-5"8"-851,0 0-1,0 0 0,-1 0 0,1 1 1,-1-1-1,1 0 0,-1 0 1,1 0-1,-1 0 0,1 0 0,-1 0 1,0 0-1,0 0 0,1 0 0,-1 0 1,0 0-1,0 0 0,0 0 0,0 0 1,0 0-1,0 0 0,-1-1 1,1 1-1,0 0 0,0 0 0,-2-1 1,2 1-226,-1 1-1,1-1 1,-1 1 0,1 0 0,-1-1 0,1 1 0,-1 0 0,0-1 0,1 1-1,-1 0 1,0 0 0,1-1 0,-1 1 0,0 0 0,0 0 0,1 0 0,-1 0 0,0 0-1,1 0 1,-1 0 0,0 0 0,1 0 0,-1 1 0,0-1 0,1 0 0,-1 0-1,0 1 1,0-1 0,-18 8-168,7-2 192,0 2 0,1-1 0,0 2 0,0-1 0,-17 19 0,22-21 7,2 0-1,-1 0 1,1 0-1,0 0 1,0 0-1,0 1 1,1 0-1,0 0 0,0 0 1,1 0-1,0 0 1,-2 12-1,4-13 13,-1 0 0,1 1 0,0-1-1,1 0 1,0 0 0,0 0 0,0 0 0,0 0-1,1 0 1,0 0 0,0 0 0,1-1 0,0 1-1,0-1 1,0 1 0,0-1 0,1 0 0,0-1-1,0 1 1,0-1 0,1 1 0,-1-1 0,1 0-1,0-1 1,0 1 0,1-1 0,-1 0 0,1 0-1,8 2 1,-4-2 45,1-1-1,-1 0 1,1-1-1,-1 0 1,1-1-1,0 0 1,-1 0-1,1-1 1,0-1-1,-1 0 1,1 0-1,-1-1 1,0 0-1,0-1 1,16-8 0,-13 5 38,0 0 0,0-1 1,0 0-1,-1-1 1,-1-1-1,1 0 1,-2 0-1,1-1 1,-1-1-1,13-19 0,-19 24-140,-1 0 0,0 0-1,0 0 1,-1 0 0,0-1 0,0 1-1,0 0 1,-1-1 0,0 0-1,-1 1 1,0-1 0,0 1-1,0-1 1,-1 0 0,0 1-1,-1-1 1,0 1 0,0 0-1,0-1 1,-5-8 0,4 12-61,1-1 0,-1 0 0,0 1 0,-1 0 0,1 0 0,-1 0 0,0 0 0,0 0 0,0 1 0,0 0 0,-1-1 0,1 2 0,-1-1 0,0 0 1,1 1-1,-1 0 0,-8-2 0,7 2 2,0 1 0,1 0 0,-1 0 0,0 0 0,0 1 0,0 0 0,0 0 0,0 0 0,1 1 0,-1 0 0,0 0 1,0 1-1,1-1 0,-1 1 0,-9 5 0,15-7 45,-1 0 0,0 0 1,1 0-1,-1 1 0,1-1 1,-1 0-1,1 0 0,-1 1 0,1-1 1,-1 1-1,1-1 0,-1 0 1,1 1-1,-1-1 0,1 1 0,-1-1 1,1 1-1,0-1 0,-1 1 1,1-1-1,0 1 0,0 0 1,-1-1-1,1 1 0,0-1 0,0 1 1,0 0-1,0-1 0,0 1 1,0-1-1,0 1 0,0 0 0,0-1 1,0 1-1,0 0 0,0-1 1,0 1-1,1-1 0,-1 2 0,2 0-8,0 0-1,0 1 0,0-1 0,0 0 1,0 0-1,1 0 0,2 1 0,-1 0 26,0-1 0,0 0 0,0 0 0,0 0 0,0 0 0,0-1 0,0 1 0,1-1 0,-1 0 0,1-1 0,8 1 0,1-1 199,1-1 0,19-3 0,-28 3-199,13-4 86,-14 4-112,0-1-1,0 1 0,-1 0 1,11 0-1,-9 0 60,-1-1 0,1 1 1,0-1-1,-1 0 0,0-1 0,1 1 0,-1-1 1,0 0-1,6-6 0,0 3 62,-1-1-17,0-1-1,-1 0 1,0 0 0,0-1 0,-1 0-1,14-19 1,38-69 41,-32 48 27,-5 14-80,1 1 0,45-50 0,70-51 113,-126 121-216,0 0-1,-1-1 1,18-30-1,-18 28 7,-12 16 12,0 1 0,0 0 0,0 0 0,0 0 1,0 0-1,0 0 0,0 0 0,1 0 0,-1 0 0,0 0 0,0 0 1,0 0-1,0 0 0,0 0 0,0-1 0,0 1 0,0 0 1,0 0-1,1 0 0,-1 0 0,0 0 0,0 0 0,0 0 1,0-1-1,0 1 0,0 0 0,0 0 0,0 0 0,0 0 1,0 0-1,0 0 0,0-1 0,0 1 0,0 0 0,0 0 0,0 0 1,0 0-1,0 0 0,0 0 0,0-1 0,0 1 0,0 0 1,-1 0-1,1 0 0,0 0 0,0 0 0,0 0 0,0 0 1,0 0-1,0-1 0,0 1 0,0 0 0,0 0 0,-1 0 1,1 0-1,0 0 0,0 0 0,0 0 0,0 0 0,0 0 1,0 0-1,0 0 0,-1 0 0,1 0 0,-8 3-232,-8 12 214,1 0-1,0 1 0,1 0 0,1 2 0,0-1 1,1 2-1,1-1 0,1 1 0,-8 22 0,2 2 16,1 0 0,3 1 0,-10 59 0,20-89-3,0 0-1,1 1 0,1-1 0,0 1 1,1-1-1,3 22 0,-3-32 29,0 1-1,0-1 1,0 1-1,1-1 1,-1 0-1,1 1 1,0-1-1,1 0 1,-1 0-1,1 0 1,-1-1-1,1 1 1,0 0-1,1-1 1,-1 0-1,1 0 1,-1 0-1,1 0 1,0-1 0,0 1-1,0-1 1,0 0-1,0 0 1,6 1-1,-7-2 12,0 0-1,1-1 0,-1 0 1,0 1-1,0-1 1,1 0-1,-1-1 1,0 1-1,0 0 1,1-1-1,3-1 0,3-2 34,-1 0-1,12-6 0,-14 6-37,6-4 6,0 0-1,0-1 0,-1-1 0,0 0 0,-1 0 0,0-1 0,13-18 0,60-95 142,-40 55-175,-7 16-12,39-64 91,-6-5-155,89-215 0,-148 312 119,-7 17-6,0 0-1,-1 0 1,0 0-1,0 0 0,-1 0 1,0-1-1,1-9 1,-26 60-199,-63 136-20,14-28 394,46-93-125,-23 70 1,-9 65-170,-4 11-17,44-146 127,9-27 228,-22 51 0,26-67 1,5-13 96,4-8 223,44-74-602,-36 62-90,-7 10 121,1 1 0,0 1 0,0-1-1,1 1 1,-1 0 0,10-6 0,-15 12-16,0 0 1,0 1 0,-1-1 0,1 1-1,0-1 1,0 1 0,0-1 0,-1 1 0,1 0-1,0-1 1,0 1 0,0 0 0,0 0-1,0-1 1,0 1 0,0 0 0,0 0-1,0 0 1,1 0 0,0 1 0,-1 0-1,0 0 1,1 0 0,-1 0 0,0 0 0,0 0 0,0 0-1,0 0 1,0 1 0,0-1 0,0 0 0,1 2-1,24 47-174,-19-36 178,1 0-1,16 24 0,-21-34 26,1 0 1,-1 0-1,1 0 1,0-1-1,0 1 0,0-1 1,0 0-1,1-1 1,-1 1-1,1-1 0,0 0 1,9 3-1,-5-3 20,0 0 1,1-1-1,-1 0 0,1 0 0,0-1 1,-1-1-1,1 1 0,-1-2 1,0 1-1,1-1 0,-1-1 1,15-5-1,-13 3 11,0 0 1,0 0-1,-1-1 1,1-1 0,-2 0-1,1 0 1,-1-1-1,0 0 1,13-15-1,-16 14-37,0 1-1,-1-1 0,0-1 1,0 1-1,-1-1 0,-1 0 1,1 0-1,1-12 0,-2 7 4,0 0-1,-1 1 0,-1-1 1,-1 0-1,-1-16 0,1 29-22,0 0 0,-1 1-1,1-1 1,0 0 0,-1 1-1,1-1 1,-1 1 0,0-1-1,1 0 1,-1 1 0,0 0-1,0-1 1,-2-2-1,3 4 10,-1-1 0,0 1 0,1 0 0,-1-1 0,0 1 0,1 0 0,-1 0-1,0 0 1,0-1 0,1 1 0,-1 0 0,0 0 0,0 0 0,1 0-1,-1 0 1,0 0 0,0 0 0,1 1 0,-1-1 0,0 0 0,1 0-1,-1 0 1,0 1 0,1-1 0,-1 0 0,0 1 0,1-1 0,-1 1-1,0-1 1,1 1 0,-1-1 0,1 1 0,-1-1 0,0 2 0,-8 7-89,0 1 1,0 0 0,1 1 0,0 0 0,-7 13-1,-30 66-19,37-72 76,3-7 57,-15 33 10,18-39-39,1-1 1,0 1-1,0-1 0,0 1 0,0-1 1,1 1-1,0 8 0,0-12 14,0 1 0,0-1 1,1 1-1,-1-1 0,1 0 0,-1 1 0,1-1 0,-1 0 0,1 0 0,0 0 0,0 1 0,0-1 0,-1 0 0,1 0 0,0 0 0,0 0 0,0 0 0,1 0 0,-1-1 0,0 1 0,0 0 1,0-1-1,1 1 0,-1 0 0,0-1 0,1 0 0,-1 1 0,0-1 0,1 0 0,-1 1 0,2-1 0,5 0 54,-1 0-1,1 0 1,-1 0 0,11-3-1,-18 3-55,24-5 6,0-1 0,0-1 1,26-12-1,16-5-158,-60 22 121,-1 0 0,1 1 1,0 0-1,0 0 0,-1 0 0,1 1 0,0 0 0,0 0 0,-1 1 0,1-1 0,0 1 0,0 0 0,-1 1 0,1-1 0,-1 1 0,1 1 0,-1-1 0,0 1 1,0-1-1,0 1 0,8 7 0,8 7 62,71 51 216,-84-64-175,0 0 0,0-1 0,0 1 0,1-2 0,-1 1 0,1-1 0,0 0 0,11 0 1,-3-1-1,-1 0 0,1-2 0,25-3 0,-33 3-173,0 0-1,0-1 1,-1 0-1,1 0 1,-1-1-1,1 0 1,-1-1-1,0 0 1,0 0 0,10-8-1,-13 8-301,3-2-808,-1-1 0,11-11 0,-16 16 714,0-1 1,0 0-1,-1 0 1,1 0-1,0 0 1,-1 0-1,0 0 1,0-1-1,0 1 1,0 0-1,1-6 1,-5-25-4325,-2 5 1584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3:39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63 5888,'-7'-3'1898,"6"3"-1135,6 0 826,3-1-1025,-1 1 0,0-1 0,10-3 0,4 0-36,100-17 1075,207-7 0,-139 32-1502,-172-2-610,0 0-1,-1 1 1,33 11 0,-11 2-723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3:42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245 197 4800,'0'-4'628,"1"-15"4087,-1 18-4573,0 0 0,1 0 1,-1 1-1,0-1 0,0 0 0,1 0 0,-1 1 0,1-1 0,-1 0 1,1 1-1,-1-1 0,1 0 0,-1 1 0,1-1 0,0 1 0,0-2 1,3 3 1327,-6-1-199,-12 15-1228,-46 55-419,-15 18 160,34-39 345,-10 15 88,49-62-187,0 1 0,1 0 0,-1-1 1,1 1-1,0 0 0,0 0 0,0-1 0,0 1 0,0 0 0,1 0 0,-1 3 0,1-4 0,0-1-1,0 0 1,0 1-1,0-1 1,1 0-1,-1 1 1,0-1-1,1 0 1,-1 0-1,1 0 1,-1 1-1,1-1 1,-1 0-1,1 0 1,0 0-1,0 0 1,0 0-1,0 0 1,0 0-1,0 0 1,0 0-1,0-1 1,0 1-1,0 0 1,0-1-1,2 2 1,4 0 74,-1 0 0,1 0 0,-1 0 0,1-1 0,0 0 0,-1-1 0,1 1 0,0-1 0,0-1 0,11-1 0,0-1 98,0-1-1,30-11 1,-35 10-158,0-1 0,-1-1 0,0 0 0,0 0 0,0-2 0,-1 1 0,-1-1 0,20-21 0,-11 8-52,-1-1-1,-1-1 1,18-33-1,-22 36-168,-12 20 147,0 0-1,-1 0 1,1 0 0,0 0-1,0 0 1,0 0 0,0 1-1,0-1 1,0 0 0,0 1-1,0-1 1,0 0 0,0 1-1,0 0 1,0-1-1,2 0 1,-3 2 13,1 0 0,-1 0 0,1-1 0,-1 1 0,0 0 0,1 0 0,-1 0 0,0 0 0,1-1 0,-1 1 0,0 0 0,0 2 0,1 0-2,13 50-11,10 32-31,-23-82 112,1 1-1,-1-1 0,1 0 0,0 0 0,0 0 1,0 0-1,0 0 0,0 0 0,1-1 0,-1 1 1,1-1-1,-1 1 0,1-1 0,0 0 0,0 0 0,0 0 1,1-1-1,-1 1 0,0-1 0,0 0 0,1 1 1,-1-2-1,1 1 0,-1 0 0,1-1 0,-1 1 1,1-1-1,0 0 0,-1 0 0,1-1 0,-1 1 0,1-1 1,-1 1-1,1-1 0,-1 0 0,1-1 0,-1 1 1,5-3-1,-1 0 2,0 0 1,0-1 0,0 0-1,-1 0 1,1-1 0,-1 0-1,-1 0 1,1 0-1,-1 0 1,0-1 0,-1 0-1,8-14 1,-6 8-56,0-1 1,-1 0-1,0 0 1,-2 0-1,1 0 1,1-22-1,-4 23 30,-1-1-1,-2-14 0,1 16 13,1-1 1,1-13 0,-1 14-65,0 11 13,0 0-1,0 0 1,0-1 0,0 1-1,0 0 1,0-1 0,0 1-1,0 0 1,0 0 0,1-1-1,-1 1 1,0 0 0,1 0-1,-1 0 1,1-1 0,0 1-1,-1 0 1,1 0 0,0 0-1,0 0 1,-1 0 0,1 0-1,0 0 1,0 1 0,0-1-1,0 0 1,0 0-1,0 1 1,1-1 0,-1 0-1,0 1 1,2-1 0,9-2-48,-1 1 1,1 1 0,21 0 0,-7 0-35,-25 1 89,35-2 16,35 2-1,-44 1 7,37-4-1,-38 1-75,41 2 0,-30 0 74,-29 0-10,0-1 1,0 2-1,0-1 1,0 1-1,-1 0 1,9 3-1,-15-4-1,-1 1 0,1-1 1,-1 0-1,1 1 0,-1-1 0,1 1 0,-1-1 0,1 0 1,-1 1-1,0-1 0,1 1 0,-1-1 0,0 1 0,1 0 1,-1-1-1,0 1 0,0-1 0,1 1 0,-1 0 0,0-1 1,0 1-1,0-1 0,0 1 0,0 0 0,0-1 0,0 1 1,0-1-1,0 1 0,0 0 0,0-1 0,-1 1 0,1 0 1,0-1-1,0 1 0,0-1 0,-1 1 0,1-1 0,-1 2 1,-15 27 264,12-22-301,-19 34-23,-26 39 46,29-51 52,1-1-8,-41 46-1,34-49-12,13-12 15,-1 1 0,-21 28 0,35-41-17,-1-1-1,1 1 0,-1 0 1,1 0-1,-1 0 0,1-1 1,0 1-1,-1 0 0,1 0 1,0 0-1,0 0 0,0 0 1,-1 1-1,2-1-10,-1-1 0,0 0 0,0 0 0,0 1 0,0-1-1,1 0 1,-1 0 0,0 1 0,0-1 0,1 0 0,-1 0 0,0 0 0,0 0 0,1 1 0,-1-1 0,0 0 0,1 0 0,-1 0 0,0 0-1,1 0 1,-1 0 0,0 0 0,1 0 0,-1 0 0,0 0 0,0 0 0,1 0 0,-1 0 0,0 0 0,1 0 0,-1 0 0,0 0-1,1 0 1,-1 0 0,0 0 0,1-1 0,-1 1 0,0 0 0,7-3 50,0 1 0,0-1 0,0 0 1,-1-1-1,0 0 0,0 0 0,0 0 0,0-1 0,6-6 0,6-7-6,20-27 0,-37 43-57,40-55-59,39-74 0,-14 23 56,-64 104-17,-1 3 12,-1 0 0,1 0 0,0 0 0,-1 0 0,1 1 0,0-1 0,-1 0 0,1 0 0,0 0 0,0 1 0,0-1 0,0 0 0,1 0 0,-2 1-1,1 0 1,-1 0-1,0 1 0,1-1 0,-1 0 0,0 0 1,1 0-1,-1 1 0,0-1 0,0 0 1,1 0-1,-1 1 0,0-1 0,0 0 1,1 0-1,-1 1 0,0-1 0,0 0 1,0 1-1,0-1 0,0 0 0,1 1 1,-1-1-1,0 0 0,0 1 0,0-1 0,0 1 1,1 11-22,0 0 1,0 0 0,-2 18 0,0 1-53,1-17 54,2 62-155,-1-67 205,1 0-1,-1 0 1,1-1-1,1 1 1,0-1-1,6 13 1,-8-18-2,1 0 0,-1-1 0,1 1 0,0 0 0,0-1 0,0 1 0,0-1 0,1 1 0,-1-1 0,1 0 0,-1 0 0,1 0 0,0 0 0,0-1 0,0 1 0,0-1 0,0 0 0,0 0 0,0 0 0,0 0 0,1 0 0,5 0 0,-4-1 16,1 0-1,0-1 1,-1 0-1,1 0 1,-1 0 0,1-1-1,-1 1 1,1-1-1,-1-1 1,0 1 0,0-1-1,7-5 1,8-6 17,-2-1 0,0-1 1,0-1-1,-2 0 0,0-1 1,-1-1-1,15-24 0,24-39-449,-52 84 191,0 7 133,-1 11 57,-2 30 73,0-16-90,1 0 1,6 39-1,-5-63 79,2 0-1,-1 0 1,2-1 0,5 15-1,-9-23-28,1-1 0,-1 1 0,1 0 0,-1 0 0,1 0-1,-1 0 1,1-1 0,0 1 0,-1 0 0,1-1 0,0 1-1,0 0 1,-1-1 0,1 1 0,0-1 0,0 1 0,0-1-1,0 0 1,0 1 0,-1-1 0,1 0 0,0 1 0,2-1-1,-1 0 7,0 0 0,0 0 0,0-1 0,0 1 0,0-1 0,0 1 0,0-1-1,0 0 1,0 1 0,3-3 0,1 0 20,-1-1 0,0 0 1,0 0-1,0 0 0,-1 0 0,7-9 0,13-18 144,-12 16-223,14-23 1,7-8-383,-33 46 419,0 0 0,0 0 0,0 0-1,0 1 1,0-1 0,0 0 0,0 0 0,0 0 0,0 0 0,0 0 0,0 0 0,0 0 0,0 0 0,0 0 0,0 1 0,0-1 0,0 0 0,0 0 0,0 0 0,0 0 0,0 0 0,0 0 0,0 0 0,1 0 0,-1 0-1,0 0 1,0 1 0,0-1 0,0 0 0,0 0 0,0 0 0,0 0 0,0 0 0,0 0 0,0 0 0,0 0 0,0 0 0,0 0 0,1 0 0,-1 0 0,0 0 0,0 0 0,0 0 0,0 0 0,0 0 0,0 0-1,0 0 1,0 0 0,0 0 0,1 0 0,-1 0 0,0 0 0,0 0 0,0 0 0,0 0 0,0 0 0,0 0 0,0 0 0,0 0 0,0 0 0,0 0 0,1 0 0,-1 0 0,0 0 0,0 0 0,0-1 0,1 11-32,-2 11 43,-1 1 0,0-1-1,-7 22 1,-20 61-76,-5-15 40,17-48 70,-7 21 6,-54 121-66,61-151 122,-37 52-1,47-74-37,-1 0 0,0-1-1,0 0 1,-1 0-1,-1-1 1,1-1-1,-1 1 1,0-2-1,-12 7 1,18-12-40,1 1 0,-1 0 0,0-1 0,0 0 0,0 0 0,0 0 0,0 0 0,0-1 0,0 0 0,0 1 0,-1-2 0,-6 0 0,8 1-24,0-1 0,0 0-1,1-1 1,-1 1 0,0 0 0,0-1 0,1 1 0,-1-1 0,1 0-1,-1 0 1,1 0 0,0 0 0,0-1 0,0 1 0,0 0-1,0-1 1,1 1 0,-3-5 0,0-1 6,0-1-1,1 0 1,0 0 0,1 0 0,0 0-1,0 0 1,1 0 0,0-1 0,0 1-1,1 0 1,1-1 0,-1 1 0,2 0-1,-1 0 1,1 0 0,5-14 0,-2 7-22,1 0 0,1 1 0,1 0 0,0 0 0,1 1 0,0 0 0,1 0 0,18-18 0,-10 15-9,0 1 0,0 1 1,1 1-1,29-16 0,86-34 46,-62 30 161,-2-2-1,120-83 1,-146 87-171,-2-1-1,-1-3 0,-2-1 1,-1-2-1,50-67 0,-68 81 187,-11 13-57,1-1 0,10-19 1,-19 35-215,0 0-1,-1 0 1,0 1 0,1-1 0,-2 7 0,-1 16 67,-2 1 0,-2 0 0,0-1 0,-2 0-1,0-1 1,-2 1 0,-1-2 0,-1 1 0,-1-2 0,-1 0 0,-1 0 0,-30 34 0,38-49 43,-1 0 0,0 0 1,-1-1-1,1 0 0,-1 0 1,-1-1-1,-19 10 0,26-15-21,0-1 0,0 1-1,0 0 1,0-1 0,0 0-1,0 1 1,0-1 0,0 0-1,0-1 1,0 1-1,0-1 1,1 1 0,-1-1-1,0 0 1,0 0 0,0 0-1,0 0 1,1 0 0,-1-1-1,1 1 1,-1-1 0,1 0-1,-1 0 1,1 0 0,0 0-1,0 0 1,0 0 0,-3-5-1,5 7-23,-1-1-1,1 0 1,0 1 0,-1-1-1,1 0 1,0 1 0,0-1-1,-1 0 1,1 0-1,0 1 1,0-1 0,0 0-1,0 0 1,0 1-1,0-1 1,0 0 0,0 0-1,0 1 1,0-1 0,1 0-1,-1 0 1,0 1-1,0-1 1,1 0 0,-1 1-1,0-1 1,1 0-1,-1 1 1,1-1 0,-1 1-1,1-1 1,-1 1 0,1-1-1,-1 1 1,1-1-1,0 1 1,-1-1 0,1 1-1,1-1 1,2-1-3,-1 1 1,1 0-1,0 0 1,0 0-1,7 0 1,-8 0 10,13 0 52,1 1 0,0 0 0,24 5 0,0-2 13,39-2 244,-46-1-3417,-10-3-3277,-11 3 3727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3:43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1 3328,'-1'0'264,"0"0"0,-1 0 1,1 0-1,0 0 0,0 0 1,0 0-1,0 0 0,0 1 0,0-1 1,0 0-1,0 0 0,0 1 1,0-1-1,0 1 0,-3 2 2460,4 1-2116,0 5-509,1 0 189,-1-1 1,0 0-1,-1 0 0,1 0 0,-2 0 0,1 0 0,-1 0 1,0 0-1,-5 10 0,5-13-116,-1 0 0,0 0-1,1 0 1,-1-1 0,-1 1 0,1-1 0,-1 0 0,0 0 0,0 0-1,0 0 1,0-1 0,-1 0 0,1 0 0,-1 0 0,0 0-1,0-1 1,-8 3 0,5-2-17,0 0-1,0-1 1,0 0 0,-1-1-1,1 0 1,-1 0 0,1-1-1,-1 0 1,-11-1 0,-80-20-1856,91 19 762,-26-3-1098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3:53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1 4576,'-3'10'8196,"-6"5"-5309,-16 17-3928,11-15 1868,-29 43-552,1 3 1,-49 101 0,81-144-265,-3 4 73,1 1 0,1 0-1,-15 50 1,26-72-264,-1 0 0,1 0 0,0 0 0,-1 0 0,1-1 0,0 1 0,1 0 0,0 6 0,-1-8 69,1 0 0,-1-1 1,0 1-1,1 0 1,-1-1-1,1 1 1,-1-1-1,0 1 0,1 0 1,-1-1-1,1 1 1,0-1-1,-1 0 0,1 1 1,-1-1-1,1 1 1,0-1-1,-1 0 1,1 1-1,0-1 0,-1 0 1,1 0-1,0 1 1,0-1-1,-1 0 0,1 0 1,0 0-1,-1 0 1,1 0-1,0 0 1,0 0-1,-1 0 0,1 0 1,0-1-1,0 1 1,-1 0-1,1 0 0,0-1 1,-1 1-1,2-1 1,21-11-2978,4 0 1056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3:53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9 7040,'0'-8'3648,"0"11"-2400,0 2-768,-6 2 1056,6 7-864,-8 14 384,2 7-608,-8 11-1,4 1-255,-4 7-256,10-3 32,-10 3 128,9-8-32,-5-3-2271,10-6 1183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3:54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27 3808,'-13'-12'1227,"13"11"-1009,1 0 0,0 0 0,-1 1 0,1-1 0,0 0 1,0 0-1,-1 1 0,1-1 0,0 0 0,0 1 0,0-1 1,1 0-1,-1 1 524,-1 0-672,0 0-1,0 0 1,1 0 0,-1 0 0,0 0-1,0 0 1,0 0 0,0 0-1,0-1 1,0 1 0,0 0 0,1 0 557,-1 0-557,0 0-1,0 0 1,0-1 0,0 1-1,0 0 1,0 0 0,0 0 0,1 0-1,-1 0 1,0 0 0,0 0-1,0 0 1,0-1 0,0 1 0,0 0-1,0 0 1,0 0 0,0 0-1,0 0 1,0 0 0,0 0 0,0 0-1,-1-1 1,1 1 0,0 0-1,0 0 1,0 0 0,0-1 418,0 1-419,0 0 1,-1 1-22,1-1 0,0 0 0,0 1 0,0-1 0,0 1 0,0-1 0,0 0 0,0 1 0,0-1 0,0 1 0,1-1 0,-1 0 0,0 1 0,0-1 0,0 1 0,0-1 0,0 0 0,1 1 0,-1-1 0,0 0 0,0 1 0,1-1 0,-1 0 0,1 1 0,1 3 147,0 0 0,1 0 0,-2 0 0,1 0 0,0 0 0,-1 0 0,2 9 0,2 35 474,-2-15-419,2 28 241,-1 1 0,-4 0-1,-9 80 1,4-54-330,-4 38 217,-2-71-308,10-50-6,0 0 1,-1-1-1,1 1 1,-1-1-1,0 1 1,0-1-1,-1 0 1,-4 6-1,5-8-28,-1-1 0,1 0 0,-1 0 0,1 0 0,-1 0 0,1 0 0,-1 0 0,0-1 0,0 1 0,1-1 0,-1 0 0,0 0 0,0 0 0,-3 0 0,2-1 6,3 1-367,0-1 1,0 1-1,1-1 1,-1 0 0,0 0-1,0 1 1,1-1-1,-1 0 1,1 0-1,-1 0 1,0 0-1,1 0 1,0 0 0,-1 0-1,1 0 1,-1-2-1,1 3-95,-1-4-1329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3:54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21 5408,'-16'3'1728,"16"-2"-1624,1-1 0,-1 0 1,0 1-1,0-1 0,0 0 0,0 1 1,1-1-1,-1 0 0,0 1 0,0-1 1,1 0-1,-1 0 0,0 1 0,1-1 1,-1 0-1,0 0 0,1 1 1,-1-1-1,0 0 0,1 0 0,-1 0 1,0 0-1,1 0 0,-1 0 0,1 0 1,-1 0-1,0 1 0,1-1 0,-1 0 1,1-1-1,-1 1 0,0 0 0,1 0 1,-1 0-1,0 0 0,1 0 1,-1 0-1,0 0 0,1-1 0,25-3 2237,41-2-1,-13 3-1485,379-9 2006,-339 12-2810,-37-3-211,-33 2 149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3:55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12 172 6240,'-1'0'103,"0"0"1,1-1-1,-1 1 0,1 0 1,-1 0-1,0-1 1,1 1-1,-1-1 0,1 1 1,-1 0-1,1-1 1,-1 1-1,1-1 0,-1 0 1,1 1-1,-1-1 1,1 1-1,0-1 0,-1 0 1,1 1-1,0-1 1,-1-1-1,2 2 113,0-1-1,0 0 1,0 1-1,0-1 1,0 1-1,1-1 1,-1 1-1,0 0 1,0-1-1,0 1 1,2 0-1,16-5 618,151-34 3578,-69 18-3542,118-21-444,-210 41-418,159-14-341,-72 9-2119,-3-7-4701,-34 1 3058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4:29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579 8 4576,'-1'0'162,"1"-1"0,0 1 0,0-1 0,0 1 0,-1 0-1,1-1 1,0 1 0,0 0 0,-1-1 0,1 1 0,0 0 0,-1 0 0,1-1 0,0 1 0,-1 0 0,1 0 0,-1 0 0,1 0-1,0-1 1,-9 2 7490,-71-3-4642,-57 2-1951,110 2-965,1 2 0,-1 1 0,1 1 0,0 1 0,1 1 0,0 1 0,-33 17 0,49-21-67,1 0 0,0 1 0,0 0 0,0 0 1,1 0-1,0 1 0,0 1 0,1-1 0,-1 1 0,-5 11 0,9-15 11,0 1-1,1 0 1,0 0 0,0 0 0,0 1 0,1-1 0,-1 0 0,1 1 0,0-1 0,1 1 0,0-1 0,0 1-1,0-1 1,0 1 0,1-1 0,0 1 0,0-1 0,0 0 0,1 1 0,2 4 0,1 0 56,0-1 1,0 0-1,1 0 1,1-1-1,0 1 1,0-1-1,0-1 1,1 0-1,0 0 1,11 7-1,0-1 42,1-1 0,1 0 1,34 13-1,-22-12 18,0-2-1,37 8 1,-56-16-501,-1-1-1,1 0 1,0-1-1,-1 0 0,1-1 1,0-1-1,-1 0 1,21-5-1,-3-5-3119,1 3 1036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3:56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1413 5152,'0'0'39,"0"0"-1,0 0 1,0 0 0,0 0 0,0 0-1,0 0 1,0 0 0,0 0 0,0-1-1,0 1 1,0 0 0,0 0 0,0 0-1,0 0 1,0 0 0,0 0 0,0 0-1,0 0 1,0 0 0,0 0 0,0 0 0,0 0-1,0 0 1,0 0 0,0-1 0,0 1-1,0 0 1,0 0 0,0 0 0,0 0-1,0 0 1,0 0 0,0 0 0,0 0-1,0 0 1,0 0 0,0 0 0,0 0-1,0 0 1,0 0 0,0 0 0,0 0-1,0 0 1,-1 0 0,1 0 0,0 0-1,0 0 1,0 0 0,0-1 0,0 1-1,0 0 1,0 0 0,0 0 0,0 0 0,0 0-1,0 0 1,0 0 0,0 0 0,0 1-1,-1-1 1,1 0 0,0 0 0,0 0-1,0 0 1,0 0 0,0 0 0,0 0-1,0 0 1,0 0 0,7-5 1862,11-5 82,2 2-734,-1-2 1,34-21-1,-46 27-1077,11-9 68,-1 0 0,-1-1-1,0 0 1,0-2 0,-2 0 0,18-25 0,67-114 347,-95 148-539,25-48 359,15-23 97,-37 67-532,0 0 1,1 1 0,1 0-1,14-14 1,-23 23 23,1 1 1,-1-1 0,1 1-1,-1-1 1,1 1 0,-1-1-1,1 1 1,0 0 0,-1-1-1,1 1 1,0 0 0,-1 0-1,1-1 1,0 1 0,0 0-1,-1 0 1,1 0 0,1 0-1,-2 0-1,1 0-1,-1 0 1,1 1-1,-1-1 1,0 0-1,1 0 1,-1 1-1,0-1 1,1 0-1,-1 1 1,0-1-1,1 0 1,-1 1-1,0-1 1,0 0-1,1 1 1,-1-1-1,0 1 1,0-1-1,0 1 1,0-1-1,1 1 1,0 4-26,0 1 0,-1-1 1,0 1-1,0 6 0,0-9 39,-2 31 130,-7 40 1,4-38-128,-12 51 43,11-62 111,1 1 0,1 0 0,-1 29 0,5-54-145,0 0 1,0 0-1,0 0 0,0 0 0,0-1 0,0 1 0,0 0 0,0 0 0,0 0 0,1 0 0,-1 0 0,0-1 0,1 1 0,-1 0 0,0 0 0,1 0 0,-1-1 0,1 1 0,-1 0 0,1 0 0,-1-1 0,1 1 0,1 0 1,-2-1-5,1 1 1,0-1 0,0 0 0,0 0 0,0 0 0,-1 0 0,1 0 0,0 0 0,0-1 0,0 1 0,0 0 0,-1 0 0,1-1-1,0 1 1,0 0 0,0-1 0,-1 1 0,1-1 0,1 0 0,5-5 44,1 0 0,-1 0 0,9-10 0,-10 9-101,7-6-14,18-17-10,-28 29 31,-1-1 1,0 1 0,0-1-1,0 1 1,1 0 0,-1 0-1,1 0 1,-1 0 0,1 0 0,-1 0-1,1 1 1,4-1 0,-5 1 12,0 0 0,-1 1 0,1-1 0,0 1 0,0-1 0,0 1 0,-1 0 0,1-1 0,0 1 0,-1 0 0,1 0 0,-1 0 0,1 1 0,-1-1 0,0 0 0,1 0 0,-1 1 0,0-1 0,2 3 0,2 4 25,0 1 0,7 13-1,-5-7-77,-5-12 90,0 1 1,0-1-1,1 1 1,-1-1-1,1 0 0,0 0 1,0 0-1,0 0 1,0 0-1,1-1 0,-1 1 1,1-1-1,-1 0 1,1 0-1,0-1 0,7 3 1,-6-3 30,0 0 1,0 0-1,0-1 1,0 0-1,0 0 1,0 0 0,0 0-1,0-1 1,0 0-1,0 0 1,0-1-1,0 1 1,0-1 0,4-2-1,3-3-14,0-1-1,-1 0 1,-1-1 0,1 0-1,-2-1 1,11-12-1,-16 18-17,10-12 12,0-1 1,-2-1-1,18-30 1,22-61-4,-17 33-15,54-134 219,-13-16-289,-72 212 56,50-170 60,-42 136-118,10-96-1,-21 130-34,-1 0 0,-1 0 0,0 0 0,-6-22 0,7 35 89,0 1-1,0-1 1,0 1 0,0 0 0,0-1 0,0 1-1,0 0 1,0-1 0,-1 1 0,1 0 0,0-1-1,0 1 1,-1 0 0,1-1 0,0 1 0,0 0-1,-1 0 1,1-1 0,0 1 0,-1 0 0,1 0-1,0 0 1,-1-1 0,1 1 0,0 0 0,-1 0-1,1 0 1,0 0 0,-1 0 0,1 0 0,0 0-1,-1 0 1,1 0 0,-1 0 0,1 0 0,0 0-1,-1 0 1,1 0 0,0 0 0,-1 0 0,1 0-1,-1 0 1,1 0 0,0 1 0,-1-1 0,1 0-1,0 0 1,-1 0 0,1 1 0,0-1 0,0 0-1,-1 0 1,1 1 0,0-1 0,-1 1 0,-1 1-13,0 0 1,-1 0-1,1 0 1,0 1-1,0-1 1,-1 4-1,-3 4 12,1 1 0,0 0 0,1 1 0,-3 15 0,-9 52 10,11-50-16,-7 35-44,-45 320 193,52-284-174,13 161 0,7-116 286,-10-113-218,1 0 1,16 46-1,-19-71 56,0 0-1,0 0 1,1 0 0,0 0 0,0 0 0,0-1-1,1 1 1,0-1 0,7 6 0,-9-9-32,0 0 0,1-1 0,-1 0 1,0 1-1,1-1 0,-1-1 0,1 1 1,-1 0-1,1-1 0,0 0 0,0 0 1,0 0-1,0 0 0,0-1 0,0 1 0,0-1 1,0 0-1,0 0 0,6-2 0,4 0 43,-11 2-86,0 0 1,1-1-1,-1 1 1,0-1 0,0 0-1,0 0 1,0 0-1,0 0 1,0 0-1,-1-1 1,1 0-1,5-3 1,-2-2-624,0 0 0,-1-1 0,0 1 0,0-1 0,0-1 0,5-14-1,-8 19 127,0-1-1,0 0 0,-1 0 1,0 0-1,0 0 1,0 0-1,0-8 0,2-9-1041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3:56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20 240 5632,'-20'-21'2560,"20"9"-2208,6 7 1760,4 5-1216,8-9 1184,6 2-1184,-1-11 864,7 6-1025,6-14 65,3 10-480,8-10-224,0 5-32,6 0 128,-6 5-96,-5-1-1504,1 4 736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3:58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1295 3808,'-28'3'1227,"28"-3"-1211,0 0 1,-1-1 0,1 1-1,0 0 1,-1 0 0,1 1 0,0-1-1,-1 0 1,1 0 0,0 0 0,-1 0-1,1 0 1,0 0 0,0 0 0,-1 0-1,1 1 1,0-1 0,0 0-1,-1 0 1,1 0 0,0 0 0,0 1-1,-1-1 1,1 0 0,0 0 0,0 1-1,0-1 1,-1 1 0,-1 2-92,0-1 299,0 1 0,1 0 1,-1 0-1,0-1 0,1 1 1,-2 5-1,3-7-151,0 0 0,0 0-1,0-1 1,0 1 0,0 0-1,0 0 1,0 0 0,0 0 0,0 0-1,0-1 1,0 1 0,0 0 0,1 0-1,-1 0 1,0-1 0,1 1-1,-1 0 1,1 0 0,-1-1 0,1 1-1,-1 0 1,1-1 0,-1 1-1,1 0 1,0-1 0,-1 1 0,1-1-1,0 1 1,-1-1 0,1 1 0,0-1-1,0 0 1,1 1 0,4 2 246,0-1 1,0-1-1,1 1 1,-1-1 0,0 0-1,1 0 1,8-1-1,49-5 1045,-41 2-944,-1-1 0,0-1 0,23-8 1,-32 8-281,-1 0 0,1-1 0,-2 0 0,1-1 0,-1 0 0,20-17 0,-13 7-47,-2-1 1,0-1-1,-1 0 0,-1 0 1,-1-2-1,-1 0 0,0 0 0,-2-1 1,15-44-1,-22 54-78,0 0 0,0-1 0,0-23 0,-3 30-21,0 0-1,0 1 0,-1-1 0,0 0 0,0 0 0,0 1 0,-1-1 0,0 1 0,0-1 0,-5-7 0,7 11-12,-1 1-1,0 0 0,1 0 1,-1 0-1,0 0 0,0 0 1,0 0-1,0 0 0,0 0 1,0 0-1,0 1 0,0-1 1,0 0-1,0 1 0,0-1 1,0 1-1,-1-1 1,1 1-1,0-1 0,0 1 1,-1 0-1,1 0 0,0-1 1,-1 1-1,1 0 0,0 0 1,0 0-1,-1 0 0,1 1 1,0-1-1,-1 0 0,1 1 1,0-1-1,0 1 1,-1-1-1,1 1 0,-2 1 1,-1 0-26,0 1 0,0-1 0,1 1 0,-1 1 1,1-1-1,-1 0 0,1 1 0,0-1 0,-3 6 1,-1 5 60,0 0 1,0 0 0,2 1 0,0-1 0,0 1-1,2 0 1,0 1 0,0-1 0,1 1 0,1-1-1,1 18 1,1-21 89,0 1-1,0-1 1,1 0 0,0 0-1,1 0 1,1-1 0,0 1-1,0-1 1,1 0 0,1 0-1,0 0 1,0-1 0,1 0-1,12 15 1,-14-21-17,-1 0-1,1 0 1,0 0-1,0-1 0,0 1 1,1-1-1,-1 0 1,1-1-1,-1 1 1,1-1-1,0 0 1,0-1-1,0 1 1,0-1-1,0 0 0,8-1 1,-4 0 20,1 0 1,-1-2-1,0 1 0,0-1 1,1-1-1,-2 0 0,1 0 1,0-1-1,12-6 0,8-8 51,-1-1 0,0-2 0,46-43 0,-29 21 22,59-72-1,-66 68-126,-11 15-24,42-67 0,-56 72 8,-13 26-54,-1 0 0,1 0-1,-1 0 1,0 1-1,1-1 1,-1 0-1,0 0 1,1 0 0,-1 0-1,0 0 1,0 0-1,0 0 1,0 0-1,0 0 1,0 1 0,0-1-1,0 0 1,0 0-1,0 0 1,-1 0-1,1 0 1,0 0 0,-1 0-1,0-1 1,1 2 11,0 0 1,0 0-1,0 0 1,0 0-1,-1 0 1,1 0-1,0 0 1,0 0-1,0 0 1,0 0 0,0 0-1,-1 0 1,1 0-1,0 0 1,0 0-1,0 0 1,0 0-1,0 0 1,-1 0-1,1 0 1,0 0-1,0 0 1,0 0-1,0 0 1,0 0 0,-1 0-1,1 0 1,0 1-1,0-1 1,0 0-1,0 0 1,0 0-1,0 0 1,0 0-1,0 0 1,0 1-1,-1-1 1,1 0-1,0 0 1,-6 9-49,1-1 0,-1 1 0,1 0-1,-6 18 1,-12 42-99,19-56 174,-3 19 51,0 0 0,-2 37 0,8-56-72,0 0-2,0 0-1,1-1 1,0 1 0,1 0 0,1 0 0,3 16-1,-3-24 28,-1-1 1,1 1-1,0 0 0,0-1 0,0 0 0,0 0 0,1 1 0,5 5 0,-6-8 3,0 0 0,0 0 0,1 0-1,-1 0 1,0-1 0,1 1 0,-1-1 0,1 0 0,0 0 0,-1 0-1,1 0 1,0 0 0,0 0 0,-1-1 0,6 1 0,-3-1 10,0 0 0,0 0 0,0-1 0,-1 0 0,1 0 0,0 0 0,-1-1 0,1 0 0,-1 1 0,1-2 1,-1 1-1,6-4 0,0-1 19,0 0 0,-1-1 0,15-15 0,71-94 81,-65 76-136,61-62 1,-90 103-4,19-21-66,2 2 1,35-25 0,-56 44 60,-1-1 0,1 1 0,-1-1-1,1 1 1,-1 0 0,1-1 0,-1 1 0,1 0-1,0 0 1,-1-1 0,1 1 0,-1 0 0,1 0-1,0 0 1,-1 0 0,1 0 0,-1 0 0,1 0-1,0 0 1,-1 0 0,1 0 0,0 0-1,-1 0 1,1 0 0,-1 0 0,1 0 0,0 1-1,0-1 1,-1 1 1,1 0-1,-1 0 0,1 0 0,-1-1 1,1 1-1,-1 0 0,0 0 1,0 0-1,1 0 0,-1 0 1,0 0-1,0 0 0,0 0 1,0 0-1,0 0 0,0 1 1,-1 6 9,-1 1 0,1-1 0,-4 9 0,-85 212 361,69-179-24,27-54 81,7-7-267,52-58-27,-30 31-24,77-65-1,-96 91-142,22-17-201,-36 27 218,2 1 0,-1-1 0,0 0 0,0 1 0,0 0 0,1 0-1,-1 0 1,1 0 0,-1 0 0,6 0 0,-8 2 16,0-1-1,0 0 1,0 0-1,0 1 1,0-1 0,0 0-1,0 1 1,-1-1-1,1 1 1,0-1-1,0 1 1,0 0-1,0-1 1,-1 1-1,1 0 1,0-1 0,0 1-1,-1 0 1,1 0-1,-1 0 1,1 0-1,-1 0 1,1-1-1,-1 1 1,1 0-1,-1 0 1,0 0 0,0 0-1,1 0 1,-1 0-1,0 0 1,0 1-1,0 0 1,0 6-9,1 1 1,-1-1-1,-2 9 1,2-11-16,-14 88-10,7-62 70,-1 35 1,8-59-25,0 1 1,0-1-1,0 1 1,1-1-1,1 1 1,2 10 0,-4-17 6,1-1 1,-1 1-1,1 0 0,0 0 1,0 0-1,0-1 1,0 1-1,0 0 1,0-1-1,0 1 1,1-1-1,-1 1 1,1-1-1,-1 0 0,1 0 1,-1 1-1,1-1 1,0 0-1,-1 0 1,1-1-1,0 1 1,0 0-1,0 0 1,0-1-1,-1 0 1,1 1-1,0-1 0,0 0 1,0 0-1,0 0 1,3 0-1,0-1-2,1 1-1,-1-2 0,0 1 0,1-1 1,-1 1-1,0-1 0,0-1 0,0 1 1,-1-1-1,1 0 0,4-3 0,5-6 48,25-26 0,-29 28-55,155-191 163,-133 158-149,-23 32-2,-4 5-24,-1 0 1,1 0-1,-1-1 0,4-7 1,-7 7-84,-3 6-30,-10 11-65,-4 12 147,1 1 0,2 1-1,-20 44 1,15-28 31,1-5 54,2 1 0,1 1-1,-12 52 1,24-81-22,-2 16-5,4-23-9,0 0 1,0 0-1,0 0 0,0 0 0,0 0 0,0 0 0,1 0 0,-1 0 0,0 1 0,1-1 1,-1 0-1,1 0 0,-1 0 0,1 0 0,-1 0 0,1-1 0,0 2 0,0-1-2,-1-1 0,0 0-1,1 0 1,-1 1-1,0-1 1,1 0 0,-1 0-1,1 0 1,-1 0-1,0 1 1,1-1 0,-1 0-1,1 0 1,-1 0 0,0 0-1,1 0 1,-1 0-1,1 0 1,-1 0 0,0 0-1,1 0 1,-1 0 0,1 0-1,-1-1 1,0 1-1,1 0 1,-1 0 0,1 0-1,-1 0 1,1-1-1,13-12 174,7-20-17,57-125-123,-15 28 12,3 20-305,-61 103 145,-2 7-123,-3 17-76,-3 20 284,0-11-57,0 50 1,4-63 139,0 0-1,1 0 1,6 24 0,-6-33-45,0 1 1,0 0-1,0-1 1,0 0-1,1 0 0,-1 1 1,1-2-1,0 1 1,1 0-1,-1 0 0,1-1 1,-1 0-1,7 5 1,-7-7-8,-1 1 1,1-1 0,-1 0-1,1 0 1,-1 0 0,1 0-1,0 0 1,0-1 0,-1 1-1,1-1 1,0 0 0,0 0 0,0 0-1,-1 0 1,1 0 0,0 0-1,0-1 1,-1 0 0,1 1-1,3-2 1,3-2 43,-1 0 1,1-1-1,-1 0 0,12-9 1,2-4-61,-1-1 1,0-1-1,-2-1 1,33-46-1,-26 33 2,24-32 2,-3-1 0,75-144 0,-100 167 10,128-271 160,-128 267-174,30-74 82,-51 117-94,1 1 0,0-1 0,-1 1 0,0-1 1,0 1-1,0-1 0,-1 0 0,1 0 1,-1 1-1,0-1 0,-2-8 0,2 12 2,0-1-1,-1 1 1,1 0-1,-1-1 1,1 1-1,-1 0 1,0 0-1,1-1 1,-1 1-1,0 0 1,0 0-1,0 0 1,0 0-1,0 0 1,0 0-1,0 0 1,0 0-1,0 0 1,0 1-1,-1-1 1,1 0-1,0 1 1,-1-1-1,1 1 1,0 0-1,-1-1 1,1 1-1,0 0 1,-1 0 0,1-1-1,-1 1 1,1 0-1,-1 1 1,1-1-1,0 0 1,-3 1-1,-3 0-25,1 1-1,-1 0 1,1 0 0,0 1-1,-1 0 1,-6 4 0,4-1 19,1 0-1,0 1 1,-1 0 0,2 0 0,-1 1 0,1 0 0,1 1 0,-11 16 0,-2 6 6,1 2 0,2 0 0,-18 49 0,8-16 15,-55 156 17,69-180 87,2 0-1,2 0 1,-5 65 0,11-65 22,2-1 0,2 0 0,12 75 0,-10-100-389,-1 0 0,2 0 0,0 0 0,1-1 0,1 0 0,0 0 0,1-1 0,0 0 0,1-1 0,1 1-1,0-2 1,20 20 0,-28-30-258,1 0 0,-1 0 0,1 0 0,-1 0-1,1-1 1,0 1 0,0-1 0,0 0-1,0 1 1,0-1 0,0-1 0,0 1 0,0 0-1,1-1 1,-1 1 0,0-1 0,0 0 0,6-1-1,30-2-4094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4:03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864 373 1728,'-1'-2'164,"0"0"-1,0 0 1,0-1 0,0 1-1,1 0 1,-1-1-1,1 1 1,-1 0 0,1-1-1,0 1 1,0-1 0,0 1-1,1-5 1,0-5 1257,0-41 2828,1 36-3503,-1 0 0,-2-1 0,1 1 0,-2 0 0,-4-19 0,3 25-469,0 0-1,-1 1 1,0-1 0,-1 1 0,-11-18-1,13 23-228,0 0 0,-1 1 0,0-1 0,0 1 0,0 0 0,0 0 0,-1 0-1,0 1 1,0 0 0,0 0 0,0 0 0,0 0 0,0 1 0,-6-2-1,-5 0-61,1 1 0,-1 1 0,0 0-1,0 2 1,1-1 0,-27 4-1,17 0 26,0 1-1,1 2 0,-35 11 1,36-8 38,0 2 1,0 0-1,1 1 1,1 2-1,0 0 1,-29 26-1,2 5 111,-52 63 0,81-87-42,1 2-1,2 0 0,0 1 0,-22 47 0,30-54-30,2 0-1,0 1 1,1 0-1,0 0 1,2 0 0,0 0-1,1 1 1,1 24 0,2-24-7,1 0 1,0-1-1,2 1 1,0-1-1,1 1 0,1-1 1,0-1-1,2 1 1,0-1-1,1-1 1,20 30-1,-23-39-35,0 1 1,1-1-1,0 0 0,0-1 1,0 0-1,1 0 0,0 0 0,0-1 1,1 0-1,-1-1 0,1 0 1,15 5-1,-6-4 58,-1-1-1,1-1 1,0-1 0,0 0 0,32-1-1,-21-3-22,-1 0 0,0-2-1,0-2 1,0 0-1,-1-2 1,30-12 0,-18 3-38,-2-1 0,0-2 0,52-38 0,180-150 240,-265 204-310,31-29 81,-34 32-52,0 0 0,0 0-1,1-1 1,-1 1-1,0-1 1,0 1 0,0-1-1,-1 1 1,1-1 0,0 0-1,0 1 1,-1-1-1,1 0 1,-1 1 0,0-1-1,1 0 1,-1 0-1,0 0 1,0-2 0,0 4-10,-1-1 0,1 1 0,0 0 0,0-1 1,-1 1-1,1 0 0,0 0 0,-1 0 0,1-1 1,0 1-1,-1 0 0,1 0 0,0 0 0,-1-1 1,1 1-1,0 0 0,-1 0 0,1 0 0,-1 0 0,1 0 1,0 0-1,-1 0 0,1 0 0,0 0 0,-1 0 1,1 0-1,-1 0 0,1 0 0,0 0 0,-1 1 1,1-1-1,0 0 0,-1 0 0,1 0 0,0 1 0,-1-1 1,1 0-1,-1 1 0,-15 9-143,10-6 146,0 1 0,0 0 0,1 1 0,0-1 0,0 1 0,1 0 0,-7 12 0,-22 52-53,29-61 54,-10 26-32,-19 71 0,30-90 61,-1 1-1,2 0 1,0 0-1,1-1 1,1 1-1,3 29 0,-2-41 21,0-1 0,0 1-1,1 0 1,-1 0 0,1-1-1,0 1 1,0-1-1,5 8 1,-5-10-19,-1-1 0,1 1-1,-1 0 1,1-1 0,0 1-1,-1-1 1,1 0 0,0 1 0,0-1-1,0 0 1,0 0 0,0 0 0,0 0-1,0-1 1,1 1 0,-1 0-1,0-1 1,0 0 0,0 1 0,3-1-1,3-1-8,-1 0 0,1 0-1,-1-1 1,1 1 0,-1-2-1,0 1 1,0-1 0,0 0-1,-1-1 1,1 1 0,-1-1-1,7-6 1,2-1 29,-1-1 0,0-1 0,19-23 0,-22 23-40,-1-1 0,-1 0 0,0-1 0,-1 0 0,0 0 0,-1-1 0,-1 0 0,0 0 0,-2 0 0,1-1 0,-2 0 0,0 1 0,-2-1 0,1-30 0,-2 42-22,-1 0 0,0 1 0,0-1 0,0 1 0,0-1 0,-1 1 0,1 0 0,-1-1 0,0 1 0,0 0 0,-1 0 0,1 0 0,-1 1 0,0-1-1,0 1 1,0-1 0,-1 1 0,1 0 0,-1 0 0,0 0 0,0 1 0,1-1 0,-2 1 0,1 0 0,0 0 0,0 1 0,-1-1 0,1 1 0,-1 0 0,-6-1 0,-18-2 57,-31 1 0,141-8 12,77-8 35,-59 10-26,75-2 134,-172 11-195,11 0-37,0 0 1,23 4 0,-34-3 40,1-1 1,-1 1 0,1-1-1,0 1 1,-1 0 0,1 0-1,-1 0 1,0 1-1,1-1 1,-1 1 0,0-1-1,0 1 1,0 0 0,0-1-1,0 1 1,0 0 0,-1 0-1,1 1 1,2 2 0,-3-2-2,0 0 1,-1 0-1,1 1 1,0-1 0,-1 0-1,0 0 1,1 1-1,-1-1 1,-1 0-1,1 0 1,0 1 0,-2 3-1,-13 42-16,10-35 49,-13 49 99,-7 17 407,24-77-30,5-11-307,19-41-74,-16 39-122,0 1 1,1-1-1,0 1 0,17-15 0,42-28-184,-41 34 128,-15 9-6,22-11-1,-29 18 32,-1 0 1,1 0-1,-1 1 0,1 0 0,0 0 1,-1 0-1,1 0 0,0 0 0,0 1 1,0 0-1,5 0 0,-8 0 13,1 0 0,-1 1-1,0-1 1,1 0 0,-1 1 0,0-1-1,0 1 1,1 0 0,-1-1-1,0 1 1,0 0 0,0 0 0,0 0-1,0 0 1,0 0 0,0 0-1,0 0 1,0 0 0,-1 0 0,1 0-1,0 0 1,-1 0 0,2 3-1,0 2 16,-1 0 0,1 0 0,-1 0 0,0 7 0,1-2-15,1 15 36,2 1 0,2-1 1,0 0-1,1 0 1,2-1-1,17 34 1,-26-56-13,1-1 1,0 1 0,0 0 0,1-1 0,-1 1 0,0-1-1,1 1 1,-1-1 0,1 0 0,0 0 0,0 0 0,0-1-1,0 1 1,0-1 0,0 0 0,0 1 0,0-1 0,1-1-1,-1 1 1,0 0 0,1-1 0,-1 0 0,1 1-1,-1-2 1,0 1 0,1 0 0,-1 0 0,0-1 0,1 0-1,2-1 1,4-2 2,0-1 0,-1 0-1,1 0 1,-2-1 0,1 0-1,0-1 1,-1 0 0,14-15-1,2-6 83,25-39-1,-13 16-57,-12 20-14,-6 5 46,30-29 0,52-54-233,-44 47-231,-49 54 286,-7 8-90,-13 17 151,-50 104-83,63-120 129,-7 15-9,1 1 0,1-1 1,0 1-1,-2 17 0,-6 70 154,12-91-86,0-9-41,1 0-1,0-1 1,0 1 0,0 0-1,0 0 1,1-1-1,-1 1 1,1 0 0,0-1-1,1 5 1,-1-8-9,-1 1 0,1 0 1,-1 0-1,1-1 0,-1 1 1,1 0-1,-1-1 0,1 1 0,-1-1 1,1 1-1,0-1 0,0 1 0,-1-1 1,1 1-1,0-1 0,0 0 1,-1 1-1,1-1 0,1 0 0,0 0 10,0 0-1,-1 0 1,1 0-1,0 0 1,0 0 0,-1 0-1,1-1 1,0 1-1,0-1 1,-1 1-1,1-1 1,2-1-1,7-5-9,0 0 0,-1-1-1,0 0 1,10-11 0,-2 3 20,34-28 13,189-181-149,-168 130-25,-65 85 34,-5 23-177,4 24 0,-6-29 297,0-1-1,1 1 1,0-1-1,1 0 0,-1 0 1,1 0-1,1 0 1,-1 0-1,1 0 1,0-1-1,9 11 1,-9-13-9,0-1 0,0 1 0,0 0 1,1-1-1,-1 0 0,1 0 1,-1 0-1,1-1 0,0 0 1,0 0-1,0 0 0,1 0 0,-1-1 1,0 0-1,1 0 0,-1 0 1,8-1-1,2-1 1,0-1-1,-1 0 1,0-1-1,0-1 1,0 0-1,0-1 1,0-1 0,14-7-1,-16 6 15,0-1 0,0 0-1,-1 0 1,0-1 0,0-1-1,9-10 1,-15 15-38,-1-1-1,0 1 0,0-1 1,0 1-1,-1-1 1,0 0-1,0 0 1,0-1-1,-1 1 0,0-1 1,0 1-1,-1-1 1,0 1-1,1-11 1,-2 15-4,0 0 0,0 0-1,0 0 1,-1 0 0,1 0 0,0 0 0,-1 0 0,1 0 0,-1 0 0,0 0 0,0 0 0,0 0 0,0 1 0,0-1 0,0 0 0,0 0 0,-1 1 0,1-1 0,0 1 0,-3-2 0,2 2-5,0 0 1,1 0 0,-1 0-1,0 1 1,0-1-1,0 0 1,0 1 0,0 0-1,0-1 1,0 1-1,0 0 1,1 0 0,-1 0-1,0 1 1,0-1-1,0 0 1,0 1 0,0-1-1,0 1 1,0 0-1,-3 1 1,-6 4-2,-1 0 0,1 1 1,1 1-1,0-1 0,-12 12 1,5-2-111,2-1 0,-16 22 1,10-10 128,-29 51 0,45-69 10,0 0-1,1 0 0,0 1 0,0-1 1,1 1-1,1 0 0,0 0 1,0 0-1,1 14 0,1-13 13,0 1 1,2 0-1,-1 0 0,6 18 0,-7-27-3,1-1 0,0 0 0,0 0 0,0 0 0,1-1 0,-1 1 0,1 0 0,-1 0 0,1-1 0,0 1 0,0-1 0,0 1 0,0-1 0,1 0-1,-1 0 1,1 0 0,-1 0 0,1-1 0,0 1 0,-1 0 0,1-1 0,0 0 0,5 2 0,-2-2 9,0-1 0,1 0 0,-1 1-1,0-2 1,0 1 0,0-1 0,1 0 0,10-4-1,3-1-27,22-12 0,114-63 46,-75 37-26,47-29 94,-110 62-134,-1-2 0,-1 0 0,0-1 0,27-30 0,-40 39 7,0 1 0,0-1 0,0 1 0,-1-1-1,1 0 1,-1 0 0,0 0 0,-1-1 0,1 1 0,0-6 0,0 6 6,-1 4 4,-1 1-1,1-1 1,-1 0 0,1 0 0,-1 0 0,0 1-1,0-1 1,1 0 0,-1 0 0,0 0 0,0 0 0,0 1-1,0-3 1,3 7-45,1 0-1,-1-1 1,1 1-1,6 4 1,-1-1 12,4 6-81,20 25 0,-30-34 106,-1 0 0,1 0 0,-1 0-1,0 1 1,0-1 0,-1 1 0,1 0 0,-1-1-1,0 1 1,0 0 0,-1 0 0,1 5-1,-1 8 17,-4 34-1,2-31-11,-2 4 55,3-17-30,0 0 0,0 0 0,0 1 0,1-1 0,0 1 0,1-1 0,0 0 0,2 10 0,-3-17-13,1 0 0,-1 0 1,0 0-1,1-1 0,-1 1 1,1 0-1,-1 0 1,1-1-1,-1 1 0,1 0 1,-1-1-1,1 1 0,0-1 1,-1 1-1,1-1 1,0 1-1,0-1 0,-1 1 1,1-1-1,0 0 0,0 1 1,0-1-1,-1 0 0,1 0 1,0 0-1,0 1 1,0-1-1,0 0 0,0 0 1,-1 0-1,1 0 0,0-1 1,0 1-1,0 0 1,1-1-1,3 0 14,1-1 0,-1 0 0,-1 0 0,8-5 0,-8 5-29,104-63 120,18-12-98,-30 18 52,-78 46-68,0-1 0,-1 0 0,0-1-1,-1 0 1,15-20 0,-16 18-81,-9 11 36,-5 4 10,0 0 0,1 1 0,-1-1 1,1 1-1,-1-1 0,1 1 0,0 0 0,2-2 1,-3 21-178,-2-2 183,0-1-1,-1 1 1,-1 0 0,-9 28-1,-27 59-45,32-87 71,-19 52-42,-18 39 86,38-95 27,0-1 0,-10 13 0,14-21-39,-1 0-1,1-1 1,0 1-1,-1-1 1,1 1-1,-1-1 0,0 0 1,0 0-1,0 0 1,0 0-1,-6 2 1,8-4-11,-1 0 1,1 0-1,-1 0 1,1 0-1,0 0 0,-1 0 1,1 0-1,-1-1 1,1 1-1,0 0 1,-1-1-1,1 1 0,0-1 1,-1 0-1,1 1 1,0-1-1,0 0 0,0 0 1,0 0-1,-1 0 1,1 0-1,0 0 1,-1-1-1,-2-3 0,0 0 1,1 0-1,-6-9 1,-3-10-15,-11-33 0,15 35-18,-20-38 0,-7-12-196,39 76 162,-1 0 1,1 0 0,0 0-1,1 0 1,-1-1 0,7 4-1,40 25 46,-11-9 23,2-3 0,45 17 0,-78-34 5,1-1 0,0 1 0,-1-1 0,1-1 0,0 0 0,0 0 0,0-1 0,0-1 0,0 1 0,0-2 0,0 1 0,0-1 0,-1-1 0,10-3 0,12-6 48,0-2 0,51-32-1,-31 16-46,152-83 83,-179 99-155,28-22 1,-44 29 80,0 1 0,-1-1 0,0-1 1,0 1-1,-1-1 0,0 0 0,6-11 0,-3 5-124,-7 12 61,-1 0 1,1 0 0,-1 0 0,0-1-1,1 1 1,-1 0 0,0-1 0,0 1-1,-1 0 1,1-1 0,0-3 0,-1 6 21,0 0 0,0-1 0,0 1 0,0 0 0,0 0 0,0-1 0,0 1 0,0 0 0,0-1 0,0 1 0,0 0 0,0 0 0,0-1 0,0 1 0,0 0 0,-1 0 0,1-1 0,0 1 0,0 0 0,0 0 0,0 0 0,-1-1 0,1 1 0,0 0 0,0 0 0,-1 0 0,1 0 0,0-1 0,0 1 0,-1 0 1,1 0-1,0 0 0,0 0 0,-1 0 0,1 0 0,-14 3-201,-14 13 4,25-15 196,-46 31-65,-68 57-1,106-79 95,1 0 0,-11 13 0,18-20-9,1 0 0,-1 1 1,1-1-1,0 0 1,0 1-1,1 0 0,-1-1 1,1 1-1,-1 0 1,1 0-1,0 0 1,0 6-1,1-9 6,0 1-1,0-1 1,0 1 0,0-1-1,0 0 1,1 1 0,-1-1 0,1 1-1,-1-1 1,1 0 0,-1 1-1,1-1 1,0 0 0,-1 0 0,1 1-1,0-1 1,0 0 0,0 0-1,1 1 1,0-1 3,0 1 0,0-1 1,0 0-1,1 0 0,-1 0 0,0 0 1,0-1-1,1 1 0,-1-1 0,4 1 1,6 0 21,-1-1 1,1-1 0,22-3 0,-22 2-46,29-5 63,0-2-1,-1-2 0,0-2 1,-1-1-1,-1-2 0,0-2 1,45-29-1,-42 19-83,-30 19-116,22-13 0,-26 20-42,-8 8-35,-1 3 163,1 0 34,-1-1 1,-1 1 0,-4 12-1,4-13 37,0 0 0,0 1-1,-1 12 1,4-20-12,-2 9-23,1 0-1,1 0 0,1 21 1,-1-30 31,0 1-1,0 0 1,0 0 0,1-1 0,-1 1 0,1 0 0,-1 0 0,1-1 0,-1 1 0,1-1 0,0 1-1,0 0 1,0-1 0,0 1 0,0-1 0,0 0 0,1 1 0,-1-1 0,0 0 0,1 0 0,-1 0-1,1 0 1,-1 0 0,1 0 0,-1 0 0,1 0 0,-1-1 0,1 1 0,0-1 0,3 1 0,0 0 5,-1-2 1,1 1 0,0 0 0,0-1-1,-1 0 1,1 0 0,-1 0 0,1 0-1,4-3 1,40-21-9,-26 12 171,12-6-2,48-33 0,-80 49-192,0 2 7,0-1 1,0 0 0,-1 0 0,1 0 0,0 0-1,-1 0 1,1-1 0,-1 1 0,0-1-1,0 1 1,0-1 0,0 0 0,-1 0 0,1 0-1,-1 0 1,1 0 0,-1 0 0,0 0-1,0-5 1,0 6-13,-1 0 0,1-1 0,-1 1 0,0-1 1,0 1-1,0-1 0,0 1 0,-1 0 0,1-1 0,-1 1 0,1 0 0,-1-1 0,0 1 0,0 0 0,0-1 0,0 1 0,0 0 0,-1 0 0,1 0 0,-1 0 1,1 0-1,-1 1 0,1-1 0,-1 0 0,0 1 0,0-1 0,0 1 0,0 0 0,0-1 0,0 1 0,-1 0 0,-3-1 0,-10-2 9,1 0-1,-1 1 0,1 1 1,-1 0-1,0 1 1,0 1-1,-26 3 0,24-1 25,0 1 0,1 1 0,-1 1 0,1 0-1,-1 1 1,-22 12 0,30-14 12,-1 2 3,11-5 15,5 0 40,1-1-87,-1-1 0,0 1 0,10-3 0,3-1-65,312-41 87,-220 36-83,114 5-1,-213 4 77,8 1-27,1 0 1,22 5-1,-38-6 12,-1 1 0,1 0 0,0 0 0,0 0 0,-1 1 0,1-1-1,0 1 1,-1 0 0,0 0 0,1 0 0,-1 0 0,0 1 0,0-1 0,0 1-1,0 0 1,4 6 0,-6-7 0,-1-1 1,1 1-1,-1-1 0,1 1 0,-1-1 0,0 1 0,0-1 0,1 1 1,-1-1-1,0 1 0,0 0 0,-1-1 0,1 1 0,0-1 0,0 1 0,-1-1 1,1 1-1,-1-1 0,1 1 0,-1-1 0,0 1 0,0-1 0,0 0 1,-1 3-1,-4 3-9,0 0 0,0 0 0,-9 6 0,5-3 91,-2 3-7,10-11-33,0 1 0,0 0-1,0-1 1,0 0-1,0 1 1,-1-1 0,1 0-1,-1 0 1,0 0 0,0-1-1,-3 3 1,6-4-39,0 0 1,0 0-1,0 0 0,0 0 1,-1 0-1,1 0 0,0 0 1,0 0-1,0 0 0,0 0 1,0 0-1,0 0 1,0 0-1,0 0 0,0-1 1,0 1-1,0 0 0,0 0 1,0 0-1,0 0 0,-1 0 1,1 0-1,0 0 0,0 0 1,0 0-1,0 0 1,0 0-1,0 0 0,0 0 1,0 0-1,0 0 0,0 0 1,0 0-1,0-1 0,0 1 1,0 0-1,0 0 0,0 0 1,0 0-1,0 0 1,0 0-1,0 0 0,0 0 1,0 0-1,0 0 0,0 0 1,0 0-1,0-1 0,0 1 1,0 0-1,0 0 0,0 0 1,0 0-1,4-6 54,6-4 36,84-74 47,-91 81-165,1 0-1,0 0 1,0 1-1,0-1 1,5-2-1,-9 5 21,1-1-1,0 1 0,-1 0 0,1-1 0,0 1 1,-1 0-1,1-1 0,0 1 0,0 0 0,-1 0 1,1 0-1,0 0 0,0 0 0,-1 0 0,1 0 0,0 0 1,0 0-1,0 0 0,-1 0 0,1 0 0,0 0 1,-1 1-1,1-1 0,0 0 0,0 0 0,-1 1 1,1-1-1,0 1 0,-1-1 0,1 1 0,-1-1 1,1 1-1,-1-1 0,1 1 0,-1-1 0,1 1 1,-1 0-1,1 0 0,1 5 8,0 0 1,-1 0 0,0 0-1,0 0 1,0 0-1,-1 9 1,0-8-4,0-1 0,0 1 0,1-1 0,0 1 1,1-1-1,2 9 0,1-2 49,0 1 16,1-1 0,0 0 0,9 14 0,-12-24-28,0 1 0,0 0 0,0 0 0,0-1 0,1 0-1,-1 0 1,1 0 0,0 0 0,0 0 0,0-1-1,0 0 1,0 0 0,9 3 0,-6-3-48,1 0 1,-1-1 0,1 0-1,0-1 1,0 0-1,-1 0 1,1 0-1,0-1 1,10-2 0,8-4-1842,33-11 0,-53 16 1379,3-2-577,0 0-1,0 0 1,0 0 0,0-1-1,12-10 1,-15 10-238,-1 1 1,0-1-1,0 0 1,-1 0-1,5-7 0,5-7-2015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4:03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9 9376,'-53'-3'4256,"48"3"-3680,10 0-768,9 0 0,14-5-5760,11 5 3264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4:04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7392,'0'0'106,"0"-1"0,0 1 0,0-1 0,1 1 0,-1 0 0,0-1 0,0 1 0,1 0 0,-1-1 0,0 1 0,1 0 0,-1-1 0,0 1 0,1 0 0,-1 0 0,0-1 0,1 1 0,-1 0 0,1 0 0,-1 0 0,0-1 0,1 1 0,-1 0 0,1 0 0,-1 0 0,1 0 0,-1 0 0,0 0 0,1 0 0,-1 0 0,1 0 0,-1 0 0,1 0 0,-1 0 0,0 0 0,1 0 1,-1 1-1,1-1 0,-1 0 0,1 0 0,0 1 0,0 0 130,1 0 1,0 0 0,0 1 0,-1-1 0,1 0 0,-1 1-1,1-1 1,-1 1 0,2 2 0,5 11 607,0 0 0,-2 0 0,9 26 0,-10-26-434,10 36 708,15 84-1,-14-51-397,-6-39-443,-3 1 1,4 81-1,-12-105-106,-7 38 1,0 2-1550,7-51 909,-1 11-2430,4-17-605,13-18-5671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4:04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8960,'5'8'4064,"-5"41"-3520,-5-5 2304,0-2-1665,-4 28 993,0 2-1248,-10 5 32,9-11-576,-4-3 0,5-12-256,-2-1-128,11-11-32,-3-11-2080,6 1 1152,3-2-8223,-1-3 5087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5:30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1589 271 1728,'1'-1'723,"1"0"-673,-9 0 1550,1-3-53,6 4-1404,-1-1-1,1 1 1,-1-1 0,0 1 0,1 0-1,-1-1 1,0 1 0,1 0 0,-1-1-1,0 1 1,1 0 0,-1 0-1,0-1 1,0 1 0,1 0 0,-2 0-1,-33 1 1643,0 2 0,-46 9 0,-68 23-980,124-28-737,0 1 0,0 2 1,1 0-1,0 1 0,1 1 0,0 2 0,1 0 0,0 1 0,2 1 0,0 2 0,0-1 0,-31 40 1,26-23-32,-1-1 0,-38 35 1,21-29 138,0-3 0,-88 56 0,105-76-147,-90 58 43,99-61-73,1 0 0,0 1 0,0 1 0,-18 24 0,10-6 3,2 1 0,-22 44 1,-28 79 297,59-128-303,-31 85 28,7-18-146,26-68 94,1 2 1,-9 50-1,-3 63-103,18-113 78,-14 138 276,7-34-224,-8 157 267,19-11-208,0-202 2,13 89 0,-10-118-39,-3-34-14,4 24 0,12 56-90,21 108 99,-28-162-83,3-1 1,32 74-1,-27-76 143,-11-20-106,2-2 0,13 23 0,-11-24-19,5 9 35,0-2 0,1 1 0,2-2 0,27 26 1,2-8 31,2-2 1,103 59-1,-44-33-25,28 16-13,-97-59 2,64 24 1,-36-24 66,106 20 1,5-3-25,-105-21-25,47 16-25,-63-16 228,69 11-1,167-6 48,-189-16-187,300-13 64,-277 1-26,-19 3 10,163-28-1,-44-4 20,12-2 0,-199 29-89,-1-1 1,0-1 0,51-24-1,155-101 88,-135 71-164,230-143 308,-282 171-190,-53 34-79,213-127 304,-188 114-285,-1 0-1,-1-2 0,-1-1 0,0-1 0,26-26 0,-45 38-14,8-7 10,-1 0 0,-1-1 0,16-24 0,-12 9 32,0-1-1,21-61 0,15-73-19,-50 151-45,9-25-111,-3-1 1,-1 1-1,6-69 1,-19-162 598,-21-1-445,3 41 86,12 136 165,-37-161 0,41 236-201,0 0 0,-1 1 0,-1 0 0,-19-31 0,-51-64 250,50 76-226,-86-154 2,49 75-194,50 93 101,-91-147 255,69 118-279,-47-54 1,13 27-106,-161-141-1,-5 45-31,194 149 141,0 3-1,-1 2 1,-66-24-1,31 21-67,-99-21-1,28 9-17,-58-11 236,-110 15-56,244 28 3,-1 4 0,1 2 1,-102 16-1,-480 97 540,199-71-2581,452-43 1334,1 0 0,-1 1 0,0-1 0,1 1 0,-10 3 0,14-4 402,-1 1-1,0-1 1,0 0 0,1 1-1,-1-1 1,0 1-1,1-1 1,-1 1 0,1-1-1,-1 1 1,0-1 0,1 1-1,-1-1 1,1 1 0,-1 0-1,1-1 1,0 1-1,-1 0 1,1-1 0,0 1-1,-1 0 1,1 0 0,0 0-1,0-1 1,0 1 0,0 0-1,0 0 1,0-1-1,0 1 1,0 0 0,0 0-1,0 0 1,0-1 0,0 1-1,0 0 1,1 0-1,0 1 1,-1 0-275,1 0 1,0-1-1,1 1 1,-1 0-1,0 0 0,0 0 1,4 2-1,10 9-1941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5:51.465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2142 245 2080,'-2'-3'151,"0"0"0,-1 0 0,1 0 0,-1 1 0,1-1 0,-1 1 1,0 0-1,0-1 0,0 1 0,0 1 0,0-1 0,0 0 0,0 1 0,-1-1 0,1 1 0,-1 0 0,1 0 0,-7 0 0,-4 0 19,1 0-1,0 1 1,-24 4-1,25-3-16,-162 27 773,141-20-746,1 2 1,0 1 0,-37 17-1,27-8-71,1 2 1,0 2-1,-58 45 0,58-37-109,0-2 0,-61 34 0,-11-7 251,94-48-171,-8 3 1003,56-22-1086,1-1 0,-1-1 0,-1-2 0,33-21 1,-16 9-107,71-44 61,52-27 224,277-84 624,-432 176-704,26-10 207,-36 13-239,0 1 1,0-1 0,0 0-1,0 0 1,-1 0 0,1 0-1,0 0 1,-1 0 0,3-3-1,-5 4-58,0 1-1,0 0 0,0-1 0,0 1 0,0 0 1,0-1-1,0 1 0,0 0 0,-1-1 0,1 1 1,0 0-1,0 0 0,0-1 0,0 1 1,0 0-1,0-1 0,-1 1 0,1 0 0,0 0 1,0-1-1,0 1 0,-1 0 0,1 0 0,0-1 1,0 1-1,-1 0 0,1 0 0,0 0 1,0 0-1,-1-1 0,1 1 0,0 0 0,-1 0 1,1 0-1,0 0 0,-1 0 0,1 0 0,0 0 1,-1 0-1,1 0 0,0 0 0,0 0 1,-1 0-1,0 0 0,-13-2 8,0 1-1,0 1 1,-23 2-1,16-1-57,-175 21 107,-3 16 27,101-18-176,50-10 69,22-4 54,-1-1 1,-52 3-1,74-8-30,1 0 1,0 0-1,-1-1 1,1 1-1,-8-3 0,11 2-11,1 1 0,-1 0-1,0 0 1,1-1 0,-1 1-1,0 0 1,1-1-1,-1 1 1,0-1 0,1 1-1,-1-1 1,1 1 0,-1-1-1,1 1 1,-1-1 0,1 1-1,0-1 1,-1 0 0,1 1-1,0-1 1,-1 0-1,1 1 1,0-1 0,0 0-1,0 1 1,-1-1 0,1 0-1,0 0 1,0 1 0,0-1-1,0 0 1,0 0 0,1 1-1,-1-1 1,0 0-1,0 1 1,0-1 0,1 0-1,-1 1 1,0-1 0,0 0-1,1 0 1,5-9-33,1 0-1,-1 1 1,1 0-1,1 1 1,0-1 0,0 1-1,0 1 1,1 0-1,18-12 1,-16 9-61,-9 8 65,-5 6 50,-6 7 27,0-1 0,-1-1 0,-1 1-1,1-2 1,-13 9 0,-1 0-34,-286 231-361,249-196 448,-2-2 0,-102 60 0,124-85 22,215-139-390,-85 58 373,51-30 182,-132 82-146,-12 7-97,-10 8-111,-139 122-89,62-55 389,-69 65-4,43-25 127,108-108-141,23-21-44,177-142-156,-185 148-77,-1 1 0,2 0 1,-1 0-1,0 1 0,14-6 0,-19 9 59,-1 1-1,0-1 1,0 0-1,0 0 0,1 0 1,-1 0-1,0 0 1,0 1-1,0-1 0,0 0 1,0 0-1,1 0 1,-1 0-1,0 1 1,0-1-1,0 0 0,0 0 1,0 1-1,0-1 1,0 0-1,0 0 1,0 0-1,0 1 0,0-1 1,0 0-1,0 0 1,0 1-1,0-1 0,0 0 1,0 0-1,0 0 1,0 1-1,0-1 1,0 0-1,0 0 0,0 0 1,-1 1-1,1-1 1,0 1-18,-8 31 59,-2-1 1,0 0-1,-2-1 0,-20 35 0,15-35 18,-1 0 0,-1-2 0,-2 0 0,-43 44-1,20-29 121,-90 67 0,77-74 48,22-16 120,25-15-215,10-5-123,0 1-1,0-1 1,0 0-1,0 0 1,0 0-1,0 0 1,0 0-1,0 0 1,0 0-1,0 0 1,0 0-1,0 0 1,0 0-1,0 0 1,-1 0-1,1 0 1,0 0-1,0 0 1,0 0-1,0 0 1,0 0-1,0 0 1,0 0-1,0 0 1,0 0-1,0 0 0,0-1 1,0 1-1,0 0 1,0 0-1,0 0 1,0 0-1,0 0 1,0 0-1,0 0 1,0 0-1,-1 0 1,1 0-1,0 0 1,0 0-1,0 0 1,0 0-1,0 0 1,0 0-1,0 0 1,0 0-1,0 0 1,0 0-1,0-1 1,0 1-1,0 0 1,0 0-1,0 0 1,0 0-1,0 0 1,0 0-1,0 0 1,0 0-1,0 0 1,0 0-1,0 0 1,1 0-1,-1 0 1,0 0-1,0 0 1,0 0-1,0 0 1,12-17 53,321-384-503,-295 355 358,-98 91 24,53-41 62,-22 17 71,-2-2 0,0-1-1,-36 15 1,66-33-52,0 1-1,-1 0 1,1-1 0,0 1-1,-1-1 1,1 0-1,0 0 1,-1 1 0,1-1-1,0 0 1,-1 0 0,1 0-1,0 0 1,-1 0 0,1-1-1,0 1 1,-1 0 0,1-1-1,-2 0 1,2 0-8,0 1 0,0-1 1,0 0-1,1 0 0,-1 0 1,0 1-1,1-1 0,-1 0 1,1 0-1,-1 0 0,1 0 1,-1 0-1,1 0 0,0 0 0,-1-1 1,1 1-1,0 0 0,0-2 1,0-3-14,0 0 1,1 0 0,-1 0-1,1 0 1,1 1 0,-1-1 0,5-9-1,33-61-38,0-1 46,-29 59-2,-9 16-3,0 0 0,1 0 0,-1 0 0,-1 0-1,1 0 1,0 0 0,0 0 0,-1 0 0,1 0 0,-1 0-1,1-5 1,-1 7-3,0 0-1,0-1 0,0 1 1,0 0-1,0 0 0,0 0 1,0-1-1,-1 1 0,1 0 1,0 0-1,0 0 1,0-1-1,0 1 0,0 0 1,0 0-1,-1 0 0,1 0 1,0-1-1,0 1 0,0 0 1,0 0-1,-1 0 0,1 0 1,0 0-1,0 0 1,0-1-1,0 1 0,-1 0 1,1 0-1,0 0 0,0 0 1,-1 0-1,1 0 0,0 0 1,0 0-1,0 0 0,-1 0 1,-12 2-112,-12 9-13,20-8 84,0 0 1,1 0-1,-1 1 0,1 0 1,0 0-1,0 0 0,-7 9 1,9-10 38,0 1 1,0-1-1,0 1 0,0 0 1,0-1-1,1 1 1,-1 0-1,1 0 1,0 0-1,0 0 1,0 8-1,1-12 15,0 1 0,0-1 0,0 1 0,0 0 1,0-1-1,0 1 0,0-1 0,0 1 0,0-1 0,1 1 0,-1-1 0,0 1 1,0-1-1,1 1 0,-1-1 0,0 1 0,0-1 0,1 1 0,-1-1 0,1 0 1,-1 1-1,0-1 0,1 0 0,-1 1 0,1-1 0,0 1 0,0-1 6,0 0 1,1 1-1,-1-1 0,0 0 0,0 0 0,1 0 0,-1 0 0,0 0 0,0 0 1,1 0-1,1-1 0,3-1 29,0 0 0,1 0-1,9-6 1,38-23 205,19-9-168,49-22-266,69-31 150,222-95-97,-299 131 177,2 4 0,212-63-1,-148 72 22,-162 39-60,0 0-1,1 2 0,-1 0 0,1 0 1,0 2-1,0 0 0,0 2 1,0 0-1,-1 1 0,1 1 0,0 0 1,25 9-1,41 18-37,129 40 84,-99-27 520,-106-40-495,18 13 75,-24-15-49,0-1 295,0 0-48,-12-3-239,-59-14-63,-71-8-1,52 14-72,-180-25-271,185 24 327,15 3 36,-81-21 1,148 30-66,-3 0-29,-1-1 0,1 0 0,0 0 0,-1 0 0,1 0 0,0-1 0,0 1 0,0-1 0,0 0 0,0 0 0,1 0 0,-1 0 0,-4-4 0,7 5 16,0 0-1,0 1 1,0-1-1,0 1 1,0-1-1,0 0 1,0 1-1,0-1 1,0 0-1,0 1 1,0-1-1,0 1 1,0-1 0,0 0-1,1 1 1,-1-1-1,0 1 1,1-1-1,-1 1 1,0-1-1,1 1 1,-1-1-1,0 1 1,1-1-1,-1 1 1,1-1-1,-1 1 1,1 0-1,-1-1 1,1 1-1,-1 0 1,1 0-1,0-1 1,21-10-117,-20 10 121,16-5-69,0 1 0,0 0 0,28-3 0,5-1-5,2-3-85,74-6 0,-49 13 95,0 3 0,-1 4-1,80 12 1,-81-4 718,119 1 1,-194-11-623,0 0 0,0 0 1,-1 0-1,1 0 0,0 0 1,0 0-1,0-1 0,0 1 1,0 0-1,-1 0 0,1-1 0,0 1 1,0 0-1,0-1 0,-1 1 1,2-1-1,-1 0-12,-1 1-1,0 0 1,0-1 0,0 1-1,0 0 1,0-1-1,1 1 1,-1 0 0,0-1-1,0 1 1,0-1-1,0 1 1,0 0 0,0-1-1,0 1 1,-1 0-1,1-1 1,0 1 0,0 0-1,0-1 1,0 1 0,0 0-1,0-1 1,-1 1-1,1 0 1,0-1 0,0 1-1,-2-2-2,0 0 0,0 0 0,1 0 0,-1 0 0,0 0 0,0 1 0,-1-1 0,1 1 0,-4-2 0,-8-3 22,0 1 0,-1 1-1,1 1 1,-1 0 0,0 0 0,-19 1 0,-89 4-154,92 0 135,-545 62-144,162 32-299,354-77-22,75-24 337,0 1 0,26-5 0,-29 7 74,310-52-331,259-9 348,-430 53-55,101-5 92,-246 15 6,7-1 50,-1 0-1,1 2 1,0-1-1,0 2 1,16 3-1,-28-5-50,-1 0 0,1 0 0,0 0 0,0 0 0,-1 1-1,1-1 1,0 0 0,0 0 0,-1 1 0,1-1 0,0 1 0,-1-1 0,1 1-1,0-1 1,-1 1 0,1-1 0,-1 1 0,1-1 0,-1 1 0,1 0-1,-1-1 1,0 1 0,1 0 0,-1-1 0,0 1 0,1 0 0,-1 0-1,0-1 1,0 1 0,0 0 0,1 0 0,-1 0 0,0-1 0,0 1 0,0 0-1,-1 0 1,1 0 0,0-1 0,0 1 0,0 0 0,0 0 0,-1 1-1,-2 3 62,0 0-1,0 0 0,0 1 0,-9 8 0,7-7-8,-12 12-23,-1 0 0,-1-1 0,0-2 0,-1 1 0,-1-2 0,-22 13 0,-145 69 33,137-72-23,-412 163 52,69-32-177,-163 129-138,540-276 177,12-7 21,1 0-1,0 0 0,-1 1 0,1 0 0,0-1 1,0 1-1,1 1 0,-1-1 0,-3 5 1,7-8 9,0 0 0,0 0 1,-1 0-1,1 0 1,0 0-1,0 0 1,0 0-1,0 0 1,0 1-1,0-1 1,0 0-1,0 0 1,0 0-1,0 0 0,0 0 1,0 0-1,0 0 1,0 0-1,0 0 1,0 0-1,0 0 1,0 0-1,0 0 1,0 0-1,0 0 0,0 1 1,0-1-1,0 0 1,0 0-1,0 0 1,1 0-1,-1 0 1,0 0-1,0 0 1,0 0-1,0 0 0,0 0 1,0 0-1,0 0 1,0 0-1,0 0 1,0 0-1,0 0 1,0 0-1,0 0 1,0 0-1,0 0 1,0 0-1,0 0 0,0 0 1,1 0-1,-1 0 1,0 0-1,0 0 1,0 0-1,0 0 1,0 0-1,0 0 1,8-1-32,18-9-20,-1-1 0,44-26 0,-25 12 16,29-12 3,129-45 0,88-8 22,-120 40-120,21-2 222,-126 36-6,-58 14-76,2 0 8,0-1 0,0 1 0,0 1 0,0 0 0,15 0 1,-21 2 30,-6 3 5,-18 9 26,-1-1 0,0-1 0,-30 10 0,24-10-59,-81 34 65,-217 117-1,40-17-8,28-32-121,41-19-214,197-85 216,14-7 16,0 0 1,0 1-1,0 0 1,0 0-1,0 0 0,1 1 1,-6 4-1,30-12-69,35-11 64,0-3 0,-1-2 0,56-30 0,113-52 8,463-145 0,-640 234 18,274-74-127,2 25 80,-305 60 67,22-2 40,-36 4-36,1-1 0,-1 2 0,0-1-1,0 0 1,0 0 0,0 1-1,0-1 1,1 1 0,-1-1 0,0 1-1,0 0 1,2 2 0,-3-3-15,-1 0 1,0 0-1,1 1 1,-1-1-1,0 0 1,0 1-1,1-1 1,-1 1-1,0-1 1,0 0-1,0 1 0,0-1 1,1 1-1,-1-1 1,0 1-1,0-1 1,0 0-1,0 1 1,0-1-1,0 1 1,0-1-1,0 1 1,0-1-1,0 0 1,-1 1-1,1-1 0,0 1 1,0-1-1,0 0 1,0 1-1,-1-1 1,1 1-1,0-1 1,0 0-1,-1 1 1,1-1-1,0 0 1,0 1-1,-1-1 1,-4 5 2,1-1 0,-1-1 0,1 1 0,-1 0 1,-8 3-1,-107 59 23,28-17 38,-67 40 2,-471 203 118,404-204-44,-308 135 258,292-102-268,239-118-155,-1-1-1,-1-1 1,1 1 0,-8 2-1,7-6-36,9-4-4,4 1 23,0 0 0,1 0 0,10-5 0,199-73-159,17 12 129,-87 28 67,457-158-4,-525 174-2,56-21-73,283-92 159,5 38-126,-411 99 71,1 1-1,19 0 0,-32 2-18,0 0 0,0 0 0,0 0 0,0 0 0,0 1 0,0-1 0,-1 0-1,1 1 1,0-1 0,0 0 0,0 1 0,0-1 0,0 1 0,0-1-1,-1 1 0,0-1 0,0 0 1,0 1-1,1-1 0,-1 0 0,0 0 0,0 1 0,0-1 1,0 0-1,0 1 0,0-1 0,0 0 0,0 1 0,0-1 1,0 0-1,0 1 0,0-1 0,0 0 0,0 1 0,0-1 1,0 0-1,0 1 0,0-1 0,0 0 0,0 1 0,-1 0 1,-1 3 21,-1 0 1,0-1 0,0 1-1,-1 0 1,1-1 0,-1 0-1,-6 5 1,-64 46 71,38-30-115,-41 22 1,-6-6 34,-107 37 0,-106 19 130,-13 6-74,-96 58-92,320-124-8,-133 55-9,46-14 32,41-21 11,-18 8-39,128-52-83,50-21 19,57-25-37,39-28 49,46-18 96,167-42 23,8 18-26,22-5-99,168-47-42,-246 75 123,-272 76 14,5-2 12,0 1 1,0 1-1,41-4 0,-50 12 127,-14-3-139,0 0 0,0 0 0,1 0 1,-1 0-1,0 0 0,0 0 0,0 0 1,0 1-1,0-1 0,1 0 1,-1 0-1,0 0 0,0 0 0,0 1 1,0-1-1,0 0 0,0 0 0,0 0 1,0 1-1,0-1 0,0 0 1,0 0-1,0 0 0,1 1 0,-1-1 1,0 0-1,-1 0 0,1 0 0,0 1 1,0-1-1,0 0 0,0 0 1,0 0-1,0 1 0,0-1 0,0 0 1,0 0-1,0 1 0,-3 2 20,0 0 0,-1 0-1,1 0 1,0 0 0,-1 0-1,0-1 1,1 1 0,-9 2 0,-84 40 82,-52 8-36,-63 9-12,-31 13-36,-442 175 53,295-102 154,171-68-144,47-17-5,-47 13 224,142-50-464,113-39 53,59-22 17,46-24-38,176-71 31,19 12 66,338-50-84,-617 155 118,643-109-14,-669 119 40,-17 0 14,0 1 1,-1 1-1,1 1 0,29 2 0,-32 4 15,-12-6-56,0 0 0,0 0 0,0 0 1,0 1-1,0-1 0,1 0 0,-1 0 1,0 0-1,0 1 0,0-1 0,0 0 1,0 0-1,0 1 0,0-1 0,0 0 1,0 0-1,0 0 0,0 1 0,0-1 1,0 0-1,0 0 0,0 1 0,0-1 1,0 0-1,-1 0 0,1 0 0,0 1 1,0-1-1,0 0 0,0 0 1,0 0-1,-1 1 0,1-1 0,0 0 1,0 0-1,-7 5 58,1-2-1,-1 1 1,0 0 0,-14 4 0,-82 34 147,-50 23-105,-612 238-38,171-113 124,373-122-115,10 2-14,-166 72-17,329-122-79,41-19-129,15-5 106,28-12 9,65-13-8,46-9 32,786-213-213,-766 203 224,284-79-228,0 30 62,-433 94 182,20-4 76,0 2 1,59 0-1,-90 5-52,-1 0-1,1 1 0,-1 0 1,1 0-1,6 3 1,-12-4-15,-1 0 1,1 1-1,0-1 1,0 0 0,0 1-1,0-1 1,0 1 0,0-1-1,-1 1 1,1-1 0,0 1-1,0 0 1,-1-1-1,1 1 1,-1 0 0,1 0-1,0-1 1,-1 1 0,1 0-1,-1 0 1,0 0 0,1 0-1,-1 0 1,0 0-1,1-1 1,-1 1 0,0 0-1,0 0 1,0 0 0,0 0-1,0 0 1,0 0-1,0 0 1,0 0 0,0 0-1,0 0 1,-1 0 0,1 0-1,0 0 1,-1 0 0,1 0-1,-1 0 1,-3 5 19,0 0 0,0 0 0,-1-1 0,0 0 0,0 0 0,0 0 0,0-1 0,-10 6 0,-93 56 147,-44 5-101,-277 74-79,167-60-152,-317 131 354,107-37-92,468-178-111,-243 90-337,258-92 184,20-8 119,71-40-6,-6 3 79,48-13-132,167-46-1,165-5-173,-413 99 216,219-37-208,-4 23 403,-269 24-98,-1 1 0,1 0 1,8 2-1,-16-2-35,-1 0 1,0 0-1,1 0 1,-1 0-1,0 0 1,1 1-1,-1-1 1,0 0-1,1 0 1,-1 0-1,0 0 1,1 0-1,-1 1 1,0-1-1,0 0 1,1 0-1,-1 1 1,0-1-1,0 0 1,1 0-1,-1 1 1,0-1-1,0 0 1,0 1-1,0-1 1,1 0-1,-1 0 1,0 1-1,0-1 1,0 0 0,0 1-1,0-1 1,0 1-1,0-1 1,0 0-1,0 1 1,0-1-1,0 0 1,0 1-1,0-1 1,0 0-1,0 1 1,0-1-1,-1 0 1,1 1-1,0-1 1,0 0-1,0 0 1,-1 1-1,-1 3 26,0 0 0,-1-1 0,0 0 0,1 1 0,-1-1 0,0 0 0,-5 4 0,-21 14 76,-1-1-1,0-1 1,-52 23 0,38-20-75,-129 65 10,-516 178-161,371-169 226,-132 45-173,376-111 156,44-18-118,0-1 0,-41 10 1,65-21-44,12-4 1,24-7-23,0 1 1,42-7-1,-43 10 68,116-27-66,939-235-353,-717 173 441,-6 23 121,-326 68-75,134-15 216,-164 20-240,1 0 0,-1 0 0,1 0 0,-1 1 0,1 0 0,-1 0 0,6 2 0,-10-3-17,-1 0-1,1 0 0,-1 1 1,1-1-1,-1 0 0,1 1 0,-1-1 1,0 0-1,1 1 0,-1-1 1,0 0-1,1 1 0,-1-1 0,0 1 1,1-1-1,-1 0 0,0 1 1,0-1-1,1 1 0,-1-1 0,0 1 1,0-1-1,0 1 0,0-1 1,0 1-1,0-1 0,0 1 0,0-1 1,0 1-1,0-1 0,0 1 1,0-1-1,0 1 0,0-1 0,0 1 1,0-1-1,0 1 0,-1-1 1,1 1-1,0-1 0,0 1 0,-1-1 1,1 1-1,0-1 0,-1 0 1,1 1-1,-1-1 0,1 1 0,-7 6 17,0-1-1,0 0 0,0 0 0,-11 6 0,-21 13 1,-1-3-1,0 0 1,-64 21 0,-425 121 313,181-64-312,-146 77-88,241-83 50,223-85-11,24-7 10,-1 0-1,0 0 1,1 1 0,-1 0-1,1 0 1,-9 6-1,28-14-247,39-20 79,39-19 99,51-6-31,220-50 0,225-4 163,-119 53-54,-279 46 75,-182 5-34,0 1 0,0-1 0,0 1 0,9 2-1,-16-3-27,1 0 0,-1 0 0,0 0 0,0 0 0,0 0-1,1 1 1,-1-1 0,0 0 0,0 0 0,0 0 0,1 0-1,-1 0 1,0 0 0,0 0 0,0 1 0,0-1 0,0 0-1,1 0 1,-1 0 0,0 0 0,0 1 0,0-1 0,0 0 0,0 0-1,0 0 1,0 1 0,0-1 0,0 0 0,0 0 0,0 0-1,0 1 1,0-1 0,0 0 0,0 0 0,0 1-1,-8 7 77,-13 3 69,-43 17 0,12-7-131,-88 39-118,47-22 58,-450 175 243,316-138-92,-451 135-257,632-196 86,33-9 5,13-5 58,0 0-1,0 0 1,1 0-1,-1 0 1,0 0-1,0 0 0,0 0 1,0 0-1,0 0 1,0 0-1,0 0 0,0 0 1,0 0-1,0 0 1,0 0-1,0 0 0,0 0 1,0 0-1,0 0 1,0 0-1,0 0 0,0 0 1,0 0-1,1 0 1,-1 0-1,0 0 0,0 1 1,0-1-1,0 0 1,0 0-1,0 0 0,0 0 1,0 0-1,0 0 1,0 0-1,0 0 1,0 0-1,0 0 0,0 0 1,0 0-1,0 0 1,0 0-1,0 0 0,0 0 1,0 0-1,0 0 1,0 0-1,0 0 0,0 1 1,0-1-1,0 0 1,0 0-1,26-4-180,305-74-266,-100 22 395,203-44 47,58 3-31,-359 81 29,231 0 0,-362 16 11,56 4 88,-53-4-72,0 1-1,-1 0 1,1 1 0,-1-1-1,1 1 1,-1 0-1,1 0 1,7 5-1,-11-7-12,0 1 0,0 0 0,-1-1-1,1 1 1,0 0 0,0-1 0,0 1-1,0 0 1,-1 0 0,1 0 0,0 0-1,-1 0 1,1 0 0,-1 0 0,1 0-1,-1 0 1,0 0 0,1 0 0,-1 0-1,0 1 1,0-1 0,0 0 0,0 0-1,0 0 1,0 0 0,0 0 0,0 0-1,0 1 1,-1 1 0,0 0 9,-1-1 1,1 1-1,-1 0 0,0 0 1,0-1-1,0 1 0,0-1 1,-1 1-1,1-1 0,-6 4 1,-9 5 30,0-1 0,-30 14 0,-45 14 102,-2-3 0,-162 37-1,197-58-117,-490 107 89,355-78-375,179-39 99,13-3 53,5-2-2,30-6-161,51-10 93,95-7 1,-84 13 72,656-52-11,-576 52 240,-158 9-128,24-1-11,1 1 0,-1 2 1,46 7-1,-85-7 10,26 5 5,-27-4 15,-1-1 0,1 0-1,0 0 1,0 0 0,0 1-1,0-1 1,0 0-1,0 1 1,0-1 0,-1 1-1,1-1 1,0 1 0,0 0-1,-1-1 1,1 1 0,0 0-1,-1-1 1,1 1 0,-1 0-1,2 1 1,-2-1-4,-1 0 0,1 0 0,0-1 0,-1 1 0,1 0 0,0 0 0,-1 0 0,1-1 0,-1 1 0,1 0 0,-1 0 0,1-1 0,-1 1 0,0 0 0,1-1 0,-1 1 0,0-1 0,1 1 0,-1-1 0,0 1 0,0-1 0,-1 1 0,-23 11 162,-5-2-135,0-1 0,-1-1 1,-50 6-1,9-3-40,-153 39-100,2 0 111,219-50-9,-265 57 139,6 20-557,186-48-2,43-24 976,8 7-446,8-4-137,0-1-1,-1 0 1,0-1-1,0-1 1,-22 3-1,-49-2-450,100-2-118,-6-3 564,1-1 0,-1 1 0,1 0 0,-1-1-1,1 0 1,-1 0 0,1-1 0,-1 1 0,1-1 0,-1 0 0,1 0 0,4-2 0,14-2-12,538-130 125,-89 27 363,-356 91-458,62-13 132,-138 17-21,4 1 155,-37 10-194,0-1 0,1 1-1,-1-2 1,0 1 0,0-1-1,-1 0 1,1 0 0,5-6-1,17-8 40,-9 5-278,-4 3 7,24-10 0,163-61-12,-49 23 262,-130 47-74,-1-1-1,0 0 0,-1-2 1,-1-1-1,0-1 0,22-21 1,-27 22 30,22-29 0,3-2-98,-16 21 155,6-6 125,49-60-1,-58 62-84,-12 17-48,0-1 1,-2 0-1,1 0 1,8-20-1,-9 18-191,-1 0 0,15-18 0,-14 20 167,0 1 0,0-2 0,6-16 0,-6 3 15,-1 0 1,-2 0 0,-1-1-1,0 0 1,-2-30-1,1 6-141,1-49-153,1-21 596,-5 115-386,1-1-1,-2 1 1,1 0-1,-1 0 1,0 0-1,0 0 1,-1 0-1,0 0 0,0 0 1,-7-12-1,-3-2 112,-28-39-1,28 44-110,0-1 1,1-1-1,-10-21 0,5-6-61,2-1-1,-9-54 0,0 2-67,6 39 214,-14-59 59,2-6-278,-3-18 220,0 13-171,2 11 79,26 104 7,0 1-1,0 1 1,-2-1-1,0 1 1,-12-20-1,3 5 69,-27-39-391,40 62 315,-1 1 0,0 0 1,0 0-1,0 0 0,0 0 1,-6-4-1,-12-9 160,12 6-123,-1 1 0,0 0 0,-1 1 0,-20-13 0,-50-20 35,53 28-72,1-1 1,-26-18-1,5-1-33,5 4 176,-70-61 0,47 18 32,10 10 123,39 45-292,7 5 3,-1 1-1,-1 0 1,0 1 0,-1 0-1,0 1 1,-28-16-1,22 18 8,0 0-1,0 2 0,-1 0 0,0 1 1,-30-2-1,-102 4-18,110 4-62,-77 16-1,-40 21-10,148-36 98,-136 33 157,-45 12-317,-139 70-2,277-94 185,-1-3 1,-88 22-1,6-14-41,76-15-129,-97 34-1,109-31 139,-119 25 277,145-37-219,0-1-109,-37 1-1,11-1 54,-6 2-35,-206 29 204,226-28-260,-59 20 0,60-16 94,23-8-18,1 0 0,-1 0-1,-12 8 1,-4 1-25,-38 14 1,5-2 6,26-10-94,-55 28-39,76-35 112,0 1-1,1 0 1,-1 1-1,-16 17 0,-12 16 23,-50 68 0,72-80-89,1 0 0,2 1 0,-18 47-1,26-59 106,-9 36-24,13-42 61,0 1 0,-1-1-1,-7 14 1,3-6-5,1-1-1,1 1 1,1 0 0,-7 42 0,3-15 113,-9 73 68,11-60-117,6-43-51,-7 37 1,6-43-32,2 0 0,-1 0 0,1 23 0,0 8 36,1-7 238,0-31-250,0 1 1,1 0 0,-2-1-1,1 1 1,-1 0-1,0 0 1,0-1 0,-2 7-1,1-4-39,0-1 0,1 0 0,0 0-1,0 1 1,0-1 0,1 1 0,2 12 0,-1 5 170,-5 177-41,4-90-261,1-64 239,12 86 1,-11-112-88,0 1 0,-1 26 0,-2-31-49,1 1-1,1-1 0,1 0 1,5 24-1,-5-31 104,0-1 0,-1 1 0,0 20 0,2 17 14,21 124-189,-18-137 175,-4-17-35,1 0 0,1-1-1,0 0 1,11 26 0,-8-30 35,1 0 1,1 0 0,15 17-1,8 12-111,-26-36 53,-1-1 1,0 1 0,1-1-1,0-1 1,0 1-1,0-1 1,1 0-1,-1 0 1,1-1 0,0 0-1,0 0 1,8 1-1,7 3-105,75 20 154,-36-10 208,-39-12-301,1 2 0,20 8 1,0 1 55,-34-13 33,0 0 0,12 8 0,3 1 21,-2-1-65,-1 0 0,21 16 0,-26-11-62,-3-2 103,-5-7-34,-1 1-1,11 16 1,-13-18 7,0 1 0,0-1 0,1 0 0,0 0 0,0 0-1,9 6 1,11 3-41,1-2-1,48 16 0,-57-22-22,4 0 65,1-2 0,0 0 0,32 2 1,-16-2 158,-13-2-114,33-2 1,21 2 132,-66-2-236,-11-1 22,0 0 1,0 0-1,0 1 1,0-1 0,0 1-1,5 1 1,-6-1 57,7 4 117,-8-5-116,0 0 1,0 0-1,0 1 0,0-1 1,0 1-1,-1-1 1,1 1-1,0-1 1,0 1-1,0-1 1,0 1-1,-1 0 1,1 0-1,1 0 1,-3 2-16,1-1 1,-1 1 0,0-1 0,0 1-1,0-1 1,-2 4 0,1-3-82,1 0 1,-1 0-1,1 0 0,0 0 1,0 1-1,0-1 1,0 4-1,1-6 47,0 0 0,0 0-1,0 0 1,0 0 0,0-1-1,1 1 1,-1 0 0,0 0 0,1 0-1,-1 0 1,0-1 0,1 1 0,-1 0-1,1 0 1,0-1 0,-1 1 0,1 0-1,-1-1 1,1 1 0,0-1 0,0 1-1,-1 0 1,1-1 0,0 0 0,0 1-1,-1-1 1,1 0 0,0 1 0,0-1-1,0 0 1,0 0 0,0 1 0,0-1-1,8 2-42,-5-1 78,-1 0 0,1 0 0,0 0 0,0 0 1,0-1-1,-1 1 0,9-1 0,4-3-135,-6 2 119,0 0 1,0-1-1,0-1 0,14-5 1,53-23-33,99-28 0,86-5 77,80 9-261,-267 49 181,87 6 0,-74 1 76,46 3-108,-17-2 199,-65-3 83,-45 1-229,-1-1 1,1 0 0,11-3-1,-12 2 66,1 1 0,-1 0 0,11-1 0,-15 2 52,-1 0-255,0 0 137,0 0-1,0 0 1,-1-1 0,1 1 0,0 0 0,0 0 0,-1 0 0,1 1 0,0-1 0,0 0 0,0 0 0,-1 0 0,1 1 0,0-1 0,0 0-1,-1 1 1,1-1 0,0 0 0,-1 1 0,1-1 0,1 2 0,-3 2 24,0 1 1,1-1-1,-2 0 0,1 0 1,0 1-1,-1-1 0,0 0 1,0 0-1,0-1 0,0 1 0,-1 0 1,0-1-1,1 1 0,-1-1 1,0 0-1,-1 0 0,-3 3 1,-8 6-7,-1 0 1,-26 14 0,9-8 54,-2-2-1,-63 23 1,-77 5-256,-22 2 276,107-24-196,60-14 122,19-5 27,0 0 0,0 0 0,0-2 1,-20 2-1,-6-8-515,41 7-234,-3-1 674,1-1 0,-1 1 1,0-1-1,1 1 0,-1-1 1,0 0-1,1 0 0,-1 0 1,2 0-1,83-5-2,214-15-36,-243 14-36,23-3 168,-2-5 0,1-3-1,135-47 1,-140 33 49,-1-3 0,-1-3-1,-2-3 1,108-82 0,-43 28-34,-94 70-70,2 1 0,78-27 0,-43 18-96,-37 14 110,41-24 0,-64 31-6,0-1 0,-1-1 0,0 0 0,21-23 0,6-15 143,71-111-1,-38 49-100,-54 82-49,-8 12 54,17-28 0,-31 44-44,0 1 0,0 0 0,0-1 0,0 1 1,0-1-1,0 1 0,-1-1 0,1 1 0,-1-1 0,1 1 0,-1-1 1,0 0-1,0 1 0,-1-4 0,1 4-23,-1 0 0,1 1 0,-1-1 0,0 0 0,1 1 0,-1-1 0,0 1 0,0-1 0,0 1 0,0 0 0,0-1 0,0 1 0,-1 0 0,1 0 0,0 0 0,-1 0 0,1 0 0,0 0 0,-1 0-1,1 0 1,-1 1 0,-1-2 0,-6 0-52,1-1-1,0 1 0,-1 1 0,1 0 1,-1 0-1,-10 0 0,-54 6-49,58-3 107,-55 6-98,1 4 0,-116 34 1,98-16 197,-134 66 1,32-10-368,55-25 188,112-55 125,77-42-278,-35 22 177,135-89-200,-118 80 210,1 3 1,51-20-1,84-22 84,100-40-136,-238 89 49,-24 9 61,0 1 0,-1-2 1,12-6-1,-28 15-27,-1-1 0,1 0 0,-1 0 0,0 0 0,0-1-1,0 0 1,-11 2 0,-1 0-6,-8 2 1,-295 77-26,-198 96 166,407-131-57,-285 108 283,392-154-371,-10 2-117,16-9 66,8-6 7,4-4 17,1 0 0,1 1-1,1 0 1,0 1 0,21-15 0,0 6-49,58-28-1,47-13-26,-134 60 125,412-165-252,-292 118 274,308-147-192,-162 69 436,-236 112-176,39-19 128,-66 28-138,-14 6-36,-18 6-35,-47 24-172,4-1 96,-407 131 2,-90-21 427,460-115-388,-56 12 223,151-33-163,-26 3 18,32-4-55,-1-1 1,1 0-1,0 0 0,-1 0 1,1 0-1,0 0 0,-1 0 1,1 0-1,0-1 1,-1 1-1,1 0 0,0-1 1,0 1-1,-1-1 1,1 1-1,-2-2 0,3 1 5,-1 1-1,1-1 1,0 1-1,0-1 1,0 1-1,0-1 1,0 0-1,0 1 1,0-1-1,0 1 1,0-1-1,0 1 1,0-1-1,0 1 1,0-1-1,0 1 1,0-1-1,1 1 1,-1-1-1,0 1 1,0-1-1,1 1 1,-1-1-1,0 1 1,1 0-1,-1-1 1,0 1-1,1-1 1,-1 1-1,1 0 1,-1-1-1,0 1 1,1 0-1,0-1 1,10-6-29,-1-1 1,1 2 0,1-1-1,-1 1 1,24-7 0,6-4-11,217-128-264,-29 13 58,168-33 334,-286 123 180,-109 41-258,9-3 115,0-1 0,0 0 1,16-10-1,-27 15-120,0 0-1,0 0 1,-1 0 0,1 0-1,0 0 1,0 0-1,0 0 1,0 0 0,-1 0-1,1 0 1,0 0 0,0-1-1,0 1 1,0 0-1,0 0 1,-1 0 0,1 0-1,0 0 1,0 0-1,0-1 1,0 1 0,0 0-1,0 0 1,0 0 0,0 0-1,0 0 1,0-1-1,0 1 1,-1 0 0,1 0-1,0 0 1,0 0-1,0-1 1,0 1 0,0 0-1,0 0 1,0 0 0,0 0-1,0-1 1,1 1-1,-1 0 1,0 0 0,0 0-1,0 0 1,0-1 0,0 1-1,0 0 1,0 0-1,0 0 1,0 0 0,0 0-1,1 0 1,-1-1-1,0 1 1,0 0 0,0 0-1,0 0 1,0 0 0,1 0-1,-1 0 1,-21 0-110,-31 6 52,1 3 0,0 2-1,-58 19 1,-148 66 98,146-52-14,-157 60-264,260-101 227,0 0 8,-1 0-1,1 1 1,0 0-1,-11 7 1,29-15-91,48-22 65,56-36-1,-4 2-165,-35 24 82,147-47 1,90 0 61,-292 78 10,8-2 254,33-12 1,-61 19-214,0 0 0,0 0 0,0 0 0,0 0 0,-1 0 0,1 0-1,0 0 1,0 0 0,0 0 0,0 0 0,0 0 0,0 0 0,0 0 0,0 0 0,0-1 0,0 1 0,0 0 0,0 0 0,0 0 0,0 0 0,0 0 0,0 0 0,0 0 0,0 0 0,0 0 0,0 0-1,0-1 1,0 1 0,0 0 0,0 0 0,0 0 0,0 0 0,0 0 0,0 0 0,0 0 0,0 0 0,0 0 0,0 0 0,0-1 0,0 1 0,-16 0-7,-51 6-11,-91 19 1,-68 27 209,204-47-185,-38 11 46,-195 38 288,220-50-312,34-4-44,1 0 0,-1 0-1,1 0 1,0 0 0,-1 0 0,1 0 0,-1 0-1,1 0 1,0 0 0,-1 0 0,1 0 0,-1 0-1,1 0 1,0 0 0,-1-1 0,1 1 0,0 0-1,-1 0 1,1 0 0,0-1 0,-1 1 0,4-6-120,16-6-7,30-11 4,0 2-1,86-23 0,111-13-84,-35 10 218,-123 24 24,167-42 25,-242 62 309,-18 6-47,-12 4-195,-7 5-84,0-2 1,-1 0-1,-46 11 0,-79 6 82,48-10-30,-225 54 163,324-70-242,-27 3-27,46-14-398,13-1 199,60-13 0,35 1 114,-27 6 46,-10-4 112,31-4 147,-97 20-6,-14 3-64,-9 3 17,-312 56-30,238-45-77,-371 50 99,335-48-121,-10-2 162,95-13-149,23-2-156,9-2-41,6-1 98,1 0 0,0 1 0,0 1-1,1 0 1,13-2 0,-7 1 15,247-85-229,-155 49 321,-75 28-22,397-158 1,-421 165 58,-6 4-15,-1 0-1,0-1 1,0 0-1,0 0 1,0 0 0,-1 0-1,1-1 1,4-4-1,-9 8-55,0 0-1,0 0 1,0 0-1,0 0 1,1-1-1,-1 1 0,0 0 1,0 0-1,0 0 1,0 0-1,0-1 1,0 1-1,0 0 1,0 0-1,1 0 1,-1 0-1,0-1 1,0 1-1,0 0 1,0 0-1,0 0 1,0-1-1,0 1 1,0 0-1,0 0 1,0 0-1,0 0 1,0-1-1,0 1 0,0 0 1,-1 0-1,1 0 1,0-1-1,0 1 1,0 0-1,0 0 1,0 0-1,0 0 1,0-1-1,0 1 1,-1 0-1,1 0 1,0 0-1,0 0 1,0 0-1,0 0 1,0-1-1,-1 1 1,1 0-1,0 0 1,0 0-1,0 0 0,-1 0 1,1 0-1,0 0 1,0 0-1,0 0 1,0 0-1,-1 0 1,1 0-1,0 0 1,0 0-1,0 0 1,-1 0-1,1 0 1,0 0-1,-9 0-12,1 1 0,0-1 0,-10 3 0,-187 45-214,74-15 191,-417 85 51,-27-47 325,524-67-197,48-3-128,-1-1 0,0 0 0,0 0 0,0 0 0,0 0 0,-5-1 0,9 1-20,0 0 0,0-1 0,-1 1 1,1 0-1,0 0 0,0 0 0,0 0 0,0 0 0,0 0 0,0 0 0,-1 0 0,1 0 0,0 0 1,0-1-1,0 1 0,0 0 0,0 0 0,0 0 0,0 0 0,0 0 0,-1 0 0,1-1 1,0 1-1,0 0 0,0 0 0,0 0 0,0 0 0,0 0 0,0-1 0,0 1 0,0 0 0,0 0 1,0 0-1,0 0 0,0-1 0,0 1 0,0 0 0,8-9-200,56-33-186,-18 12 252,222-127 7,13 20-5,-137 76 99,2 5 0,156-36-1,-217 70 50,59-17 222,-125 31 7,-19 8-238,0 0-1,0 0 0,0 0 0,0 0 0,0 0 0,0 0 0,0 0 0,0 0 0,0 0 0,0 0 0,0 0 0,0 0 0,0 0 0,0 0 0,-1 0 0,1 0 0,0 0 0,0 0 1,0 0-1,0 0 0,0 0 0,0 0 0,0 0 0,0 0 0,0 0 0,0 0 0,0-1 0,0 1 0,0 0 0,0 0 0,0 0 0,0 0 0,0 0 0,0 0 0,0 0 1,0 0-1,0 0 0,0 0 0,0 0 0,0 0 0,0 0 0,0 0 0,0-1 0,0 1 0,0 0 0,0 0 0,0 0 0,0 0 0,0 0 0,0 0 0,0 0 0,0 0 0,0 0 1,0 0-1,0 0 0,0 0 0,1 0 0,-1 0 0,0 0 0,0 0 0,0 0 0,0 0 0,0 0 0,0 0 0,0 0 0,0 0 0,-15-1 109,-316 54-5,242-35-73,-463 123 186,500-124-271,12-3-18,-44 9 0,83-23 64,0 0 0,-1 0 1,1 1-1,0-1 0,0 0 0,-1 0 1,1 0-1,0 0 0,0 0 0,-1 0 1,1-1-1,0 1 0,0 0 0,-2-1 1,3 1 0,0 0 0,0-1 1,0 1-1,0 0 0,-1 0 0,1 0 1,0 0-1,0-1 0,0 1 1,0 0-1,0 0 0,0 0 0,0-1 1,0 1-1,0 0 0,0 0 1,0 0-1,0-1 0,0 1 1,0 0-1,0 0 0,0 0 0,0-1 1,0 1-1,0 0 0,0 0 1,0 0-1,0 0 0,1-1 0,-1 1 1,0 0-1,0 0 0,11-12-223,-2 5 174,1 0-1,1 1 0,-1 0 0,18-7 0,54-16 4,143-32-48,260-36 1,-272 67 46,8-1 242,-220 31-179,12-2 77,-12 2 2,-9 3 89,-19 3-98,-39 3-1,18-3-54,-1044 159 411,1050-158-431,-4 1-57,-84 4 0,112-15-80,18 0 10,9-4-53,9-3 12,0 0 0,34-11 0,17 0 38,2 3-1,80-9 0,-72 13 84,680-91 510,-739 102-327,-17 2-66,-4 1-5,-32 1 40,-223 27 97,-292 9 26,470-35-138,-95-8 0,166 5-64,0 0-1,0 0 1,0-1-1,0 1 0,0-2 1,-12-4-1,18 6-38,0 0 0,0 1 0,0-1 0,0 0 0,0 0 1,0 0-1,0 0 0,0 0 0,0 0 0,0 0 0,0 0 0,0 0 0,1-1 0,-1 1 0,0 0 0,0-2 1,1 1-14,0 1 0,0-1 0,0 1 0,0-1 0,0 0 0,0 1 0,1-1 0,-1 1 1,0-1-1,1 1 0,-1-1 0,1 1 0,0-1 0,-1 1 0,1 0 0,0-1 0,1-1 0,8-10-78,1 0-1,0 0 1,1 1-1,0 1 1,19-15-1,75-43-32,-91 59 101,140-76-165,13-7 449,-166 91-221,1 0 1,0 1-1,-1-1 0,1 0 1,-1-1-1,1 1 0,-1 0 0,0-1 1,0 1-1,0-1 0,2-3 0,-4 5-17,0 1-1,0-1 0,0 0 0,1 1 0,-1-1 1,0 0-1,0 0 0,0 1 0,0-1 0,0 0 1,0 0-1,0 1 0,0-1 0,0 0 0,-1 0 0,1 1 1,0-1-1,0 0 0,-1-1 0,0 1-6,0 0-1,-1-1 0,1 1 0,0 0 1,0 0-1,-1 0 0,1 0 0,0 0 1,-1 0-1,1 1 0,-1-1 1,-1-1-1,-17-4 33,1 1 1,0 1 0,-1 0-1,-37-1 1,-5-1-106,2-1 0,25 3 96,-1-1 0,1-2 0,-49-15 0,80 20-49,0 1 1,1-1-1,0 1 1,-1-1-1,1 0 0,0 0 1,-6-5-1,8 6 4,0 0 0,1 0 0,-1 0 0,0 0 0,0 0 0,1 0 0,-1-1 0,1 1 0,-1 0-1,1 0 1,-1 0 0,1 0 0,0-1 0,0 1 0,-1 0 0,1 0 0,0-1 0,0 1 0,0 0 0,0 0-1,1-1 1,-1 1 0,0 0 0,0 0 0,1-1 0,-1 1 0,1 0 0,0-1 0,2-3-28,0 0 1,0 0-1,1 1 0,-1-1 1,1 1-1,0 0 0,5-4 1,-5 5 87,0-1 0,-1 1 0,1 0 0,-1-1 0,0 0 0,0 0 0,0 0 0,-1 0 0,0 0 0,4-9 0,-6 12-34,1 0 0,-1-1 1,0 1-1,0 0 0,0 0 1,0-1-1,-1 1 0,1 0 1,0 0-1,0-1 0,-1 1 1,1 0-1,-1 0 0,1 0 0,-1-1 1,0 1-1,1 0 0,-1 0 1,0 0-1,0 0 0,1 0 1,-1 0-1,0 0 0,0 1 1,0-1-1,0 0 0,0 0 0,-2 0 1,-4-3-31,0 0 1,0 0 0,-10-3-1,10 5-37,-17-11-190,17 9-142,16 9-669,14 5 898,0-2-1,1 0 0,-1-2 1,43 6-1,-16-2 157,310 85-10,-174-44 158,-4-1 512,-171-45-361,-11-5-292,1 0 1,-1 0-1,0 0 0,0 1 1,0-1-1,0 0 0,0 0 1,0 0-1,0 0 0,0 0 1,0 0-1,0 0 0,0 1 1,0-1-1,0 0 0,0 0 1,0 0-1,0 0 0,1 0 1,-1 0-1,0 1 0,-1-1 1,1 0-1,0 0 0,0 0 0,0 0 1,0 0-1,0 0 0,0 1 1,0-1-1,0 0 0,0 0 1,0 0-1,0 0 0,0 0 1,0 0-1,0 0 0,0 1 1,0-1-1,-1 0 0,0 1 23,-1 0-1,0 0 0,0-1 0,0 1 0,0 0 0,1-1 0,-1 1 0,-4 0 0,-10 1 85,-1-1 0,1 0 1,-1-1-1,-25-4 0,-68-16 155,66 10-243,-78-13 56,-415-100-8,492 111-88,27 7-96,1 0 1,-27-11 0,43 16 91,1 0 1,0 0-1,-1 0 1,1 0-1,0 0 1,-1 0-1,1 0 1,0-1-1,-1 1 1,1 0-1,0 0 0,-1 0 1,1 0-1,0-1 1,0 1-1,-1 0 1,1 0-1,0-1 1,0 1-1,-1 0 1,1 0-1,0-1 1,0 1-1,0 0 1,-1-1-1,1 1 1,0 0-1,0-1 1,0 1-1,0 0 0,0-1 1,0 1-1,0-1 1,1 1-15,-1-1 0,1 1 1,0-1-1,0 1 0,0 0 1,-1-1-1,1 1 0,0 0 0,0 0 1,0 0-1,0-1 0,0 1 1,1 0-1,92-5-703,414 2 467,-256 6 453,-91-3 637,-147-1-374,-11-1 26,-23-4-113,-72-18-133,-36-6-60,-120-10-43,-105-21-813,342 58 732,-5-1-754,27 13-237,122 59 375,-77-41 358,53 34 1,-88-46 215,0 1 1,-1 1 0,-1 1 0,-1 0 0,-1 2 0,27 37 0,73 141 31,-87-141-21,94 179 378,-116-219-249,-1 0 0,0 0 0,-1 0 0,-1 0 0,-1 1 0,0 0 0,-1 0 0,0 37 0,-2-48-132,0 1 0,0-1 0,0 1 0,1-1 0,1 1-1,-1-1 1,4 7 0,-4-9 106,-2-5-95,0 0 0,1 0-1,-1 1 1,0-1-1,0 0 1,0 0 0,1 0-1,-1 0 1,0 0-1,1 1 1,-1-1 0,0 0-1,0 0 1,1 0-1,-1 0 1,0 0-1,1 0 1,-1 0 0,0 0-1,0 0 1,1 0-1,-1 0 1,0 0 0,1 0-1,-1 0 1,0 0-1,0 0 1,1 0 0,-1 0-1,0-1 1,1 1-1,-1 0 1,0 0-1,0 0 1,0 0 0,1-1-1,-1 1 1,0 0-1,1 0 1,9-8 172,-2 0-51,0 0 0,0-1 0,-1 0 0,0 0 0,6-11 0,-11 17-130,0 0-1,0-1 0,-1 1 0,1 0 1,-1-1-1,0 1 0,0-1 0,0 0 1,-1 1-1,1-1 0,-1 0 0,0 1 1,0-1-1,0 0 0,0 1 0,-1-1 1,1 0-1,-1 1 0,0-1 1,-2-3-1,2 5-33,-1-1 1,1 1 0,-1-1 0,0 1-1,0 0 1,0 0 0,0 0-1,-1 0 1,1 0 0,0 1-1,-1-1 1,0 1 0,1-1-1,-1 1 1,0 0 0,1 0 0,-6-1-1,-6-1-59,0 0-1,-21 0 0,16 1 23,-61-4-14,1 4-1,-136 12 0,-156 43-221,271-37 59,-118 26 233,196-38 24,-116 18 156,123-22-104,14 0-73,1 0 1,0 0-1,0 0 0,0-1 1,-1 1-1,1 0 0,0 0 1,0 0-1,0 0 0,-1 0 1,1 0-1,0 0 0,0 0 0,0-1 1,-1 1-1,1 0 0,0 0 1,0 0-1,0 0 0,0-1 1,-1 1-1,1 0 0,0 0 1,0 0-1,0-1 0,0 1 1,0 0-1,0 0 0,0 0 1,0-1-1,0 0-16,1 0-1,0-1 1,-1 1 0,1 0-1,0 0 1,0 0 0,0 0-1,0 0 1,0 0 0,0 1-1,0-1 1,0 0 0,0 0-1,1 1 1,-1-1 0,0 1-1,2-2 1,35-13-142,0 1 1,63-15 0,-23 8 83,-22 4 32,137-37 6,-136 40 28,236-43-136,-279 57 252,-12 1-109,0-1 0,0 0 0,0 0 1,0 0-1,0 0 0,-1 0 0,1-1 0,4 0 0,-4 2 13,1 0 0,0-1-1,-1 1 1,1-1-1,0 1 1,0-1 0,0 0-1,-1 0 1,1 0-1,0-1 1,0 1-1,-1-1 1,1 1 0,0-1-1,4-2 1,2-1 7,1 0 0,17-11 0,-10 2 30,-1 0 0,0-2 0,-1 0 0,-1 0 0,22-31 0,-24 29 0,13-27-1,-18 31-121,0 0-1,1 1 1,0 0-1,1 0 1,16-17-1,-23 28 46,0 0-1,0 0 1,-1 0-1,2 0 0,-1 1 1,0-1-1,0 0 0,0 1 1,0-1-1,0 1 1,1 0-1,-1 0 0,0 0 1,0 0-1,0 0 0,1 0 1,-1 1-1,0-1 0,0 1 1,0-1-1,4 3 1,6 1-132,1 2 1,15 8 0,-26-12 135,306 185-679,-278-163 710,-1 0 1,38 43-1,-51-51 23,-2 0-12,-1-1 1,-1 2-1,0 0 0,-1 0 0,11 24 1,-8-11 79,-2 0 0,12 47 0,4 10 57,-14-45-95,30 91 197,-38-116-221,2 0 0,-1-1-1,2 0 1,0 0 0,18 23-1,-19-29 21,1-1-1,0 1 0,0-2 1,1 1-1,0-1 1,0-1-1,1 1 0,0-2 1,15 7-1,-25-12 11,0 0 0,0-1-1,0 1 1,0-1 0,0 1 0,1-1 0,-1 0-1,0 1 1,0-1 0,0 0 0,0 0-1,3 0 1,-4 0-15,0-1-1,0 1 0,1-1 1,-1 1-1,0-1 1,0 0-1,1 1 0,-1-1 1,0 1-1,0-1 1,0 1-1,0-1 1,0 0-1,0 1 0,0-1 1,0 1-1,0-1 1,0 0-1,-1 0 0,1-8-172,0 3 122,1-1 0,0 1 1,0 0-1,0 0 0,1 0 0,0 0 1,2-6-1,23-41 28,-19 40-7,-1-1-1,10-25 1,-11 21 0,-1-1 0,-1 0 0,-1 0 0,0 0 1,-2-1-1,0 1 0,-1 0 0,-3-24 0,1 27-10,-9-48-35,9 56 47,-1 0 0,1 0 0,-1 1 0,-1-1 0,-7-12 0,0 4-23,0 0 0,-1 2-1,-21-21 1,30 32-70,0 0 1,1-1-1,-1 1 1,-3-8-1,-10-10-3,8 11 8,6 8 68,1 0-1,-1 1 1,1-1 0,-1 0 0,0 1 0,1-1 0,-1 1 0,0 0 0,-2-1-1,-18-13 101,11 6-524,8 8 292,-3-3 90,6 4 33,0 0 0,0-1 0,0 1 0,0 0-1,0 0 1,-1 0 0,1 0 0,0 0 0,0 0 0,0 0 0,0 0 0,0-1 0,0 1 0,0 0 0,0 0 0,0 0 0,0 0-1,-1 0 1,1 0 0,0 0 0,0 0 0,0 0 0,0 0 0,0 0 0,0 0 0,-1 0 0,1 0 0,0 0 0,0 0 0,0 0 0,0 0-1,0 0 1,0 0 0,0 0 0,-1 0 0,1 0 0,0 0 0,0 0 0,0 0 0,0 0 0,0 0 0,0 0 0,0 0 0,-1 0 0,1 1-1,0-1 1,0 0 0,0 0 0,0 0 0,0 0 0,0 0 0,0 0 0,0 0 0,0 0 0,0 1 0,0-1 0,0 0 0,0 0 0,0 0-1,0 0 1,0 0 0,-1 9-510,1-9 507,1 8-45,1 0-1,1-1 0,-1 1 0,1 0 0,1-1 0,5 9 0,-5-7-49,1 3 55,0-1-1,-1 1 0,0 1 0,3 20 1,3 53-80,-7-51 146,4 179-92,-1-13 312,-4-48-81,-3-83-214,1-56 129,-1-1 1,0 1 0,-1-1 0,-1 0 0,0 0 0,0 0 0,-2 0 0,1 0 0,-12 20 0,-40 81-477,53-106 392,-1 0-1,1 1 0,1-1 0,0 1 1,0 0-1,1 0 0,0 0 0,0 0 1,1 0-1,0 0 0,0 0 0,4 15 1,-3-13 26,1 0 1,-2 0 0,0 18 0,-1-19 9,1 1 0,0 0-1,3 18 1,-2-24-7,0 0 0,1 1 0,0-1 1,-1 0-1,6 9 0,-6-13 30,-1 0 0,0 0 0,0 0 0,1-1 0,-1 1 0,0 0 0,0 0 0,0 0 0,0 0 0,0 0 0,0 0 0,0 0 0,-2 3 799,-1-10-572,2 4-367,1-1-1,-1 0 1,1 0-1,0 0 1,0 1-1,0-4 1,0-11-1120,-37-164-8393,33 162 8881,0 1-46,-1 1-1,0 0 1,-2 0 0,0 1-1,-11-20 1,-22-20-251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5:55.692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2025 856 4224,'-17'-9'2799,"14"7"-2574,0 1 1,0-1-1,0 1 0,0-1 0,0 1 1,0 0-1,0 0 0,-4 0 0,-12-2-14,-1 1-1,0 2 0,1 0 0,-1 0 0,0 2 0,1 1 0,0 0 0,-1 1 0,1 1 0,1 1 1,-1 1-1,-20 10 0,14-3-114,1 0 0,0 2-1,1 0 1,0 2 0,2 0 0,0 1 0,-33 41 0,-12 24 99,-64 72 133,59-81-327,-89 98-12,131-138 32,2 1 0,2 2 0,-25 47 0,33-52-11,0 2-1,3-1 0,-18 65 1,31-96-5,0 0 1,1 0 0,-1 0 0,1 0-1,0 0 1,0 0 0,0 0 0,0 0 0,1 0-1,-1 0 1,2 4 0,-1-4 4,0-1-1,0 0 1,1-1 0,-1 1 0,0 0-1,1 0 1,-1 0 0,1-1-1,0 1 1,-1-1 0,1 1 0,0-1-1,0 0 1,0 0 0,0 0 0,2 1-1,3 1 18,0 0 0,1-1 0,-1 0-1,0-1 1,1 0 0,-1 0 0,13 0-1,57-6 64,-26 1 1,-34 4-52,3-2-70,-1 2 0,1 0 1,-1 1-1,1 1 0,-1 1 1,19 5-1,-34-7 42,1 1 0,-1 0 0,0 0 0,0 1 0,0-1 0,-1 1 0,1-1 0,-1 1 0,1 0 0,-1 1 0,0-1 0,4 6 0,-5-6-1,0 0 0,0 0 0,-1 0 0,1 0 0,-1 0 0,0 0 1,0 0-1,0 1 0,0-1 0,-1 0 0,1 1 0,-1-1 1,0 0-1,0 1 0,0-1 0,-1 0 0,0 6 0,-1-2 34,0 0 0,-1 0 0,0 0 0,0-1 1,-1 1-1,0-1 0,0 0 0,0 0 0,-1 0 0,0-1 0,0 0 0,0 1 0,-7 3 0,-9 6 116,0-1 1,-34 17-1,22-14-42,-99 45 373,131-61-478,0-1 1,0 1-1,0-1 0,0 1 1,0-1-1,0 0 0,0 1 1,1-1-1,-1 0 0,0 0 1,0 0-1,0 0 0,0 0 1,0 0-1,0 0 0,0 0 1,0 0-1,0 0 0,0-1 1,0 1-1,0 0 0,0-1 1,-1 0-1,2 1-12,0 0-1,0 0 1,0 0 0,0 0-1,-1 0 1,1 0 0,0 0-1,0-1 1,0 1 0,0 0-1,0 0 1,0 0 0,0 0-1,0 0 1,0 0 0,0 0-1,0-1 1,0 1 0,0 0-1,0 0 1,0 0 0,0 0 0,0 0-1,0-1 1,0 1 0,0 0-1,0 0 1,0 0 0,0 0-1,0 0 1,0 0 0,0-1-1,0 1 1,0 0 0,0 0-1,0 0 1,0 0 0,1 0-1,-1 0 1,0 0 0,0 0-1,0-1 1,0 1 0,0 0-1,0 0 1,1 0 0,2-3-33,2 0 0,-1-1 0,0 2 0,0-1 0,1 0 0,0 1 0,4-2 0,-4 2 5,109-45-301,45-21 278,-120 50 49,-22 11 340,22-14 0,-35 17-12,-7 4-154,-14 3-79,15-2-86,-79 17 147,-153 14 0,187-27-107,-65 4 121,90-9-38,1 0 0,-1-2 0,-24-4 0,41 5-105,-1 0 0,1-1 0,-1 1 1,1-1-1,0 0 0,0-1 0,0 0 0,0 1 0,0-1 0,0-1 0,-5-4 1,7 5-46,0-1 1,0 0-1,0 0 1,0 0 0,1 0-1,0 0 1,-1 0-1,2-1 1,-1 1-1,0-1 1,1 1 0,0-1-1,0 0 1,0-5-1,-1-8-46,2 1 1,1 0-1,0 0 0,1 0 0,0 0 0,2 0 0,0 1 0,1-1 0,12-28 0,-5 18 15,2 1 1,1 1 0,1 0 0,37-44-1,21-8 68,-58 61 66,-14 14-38,-1 0 1,1 1-1,-1-1 1,1 0-1,-1 0 1,0 0-1,2-4 0,-3 6-37,0 0 0,1 0 0,-1-1 0,0 1 0,0 0 0,0-1 0,0 1 0,0 0 0,0-1 0,0 1 0,0 0 0,0 0 0,0-1 0,-1 1 0,1 0 0,0-1 0,0 1 0,0 0 0,0 0 0,0-1 0,0 1 0,-1 0 0,1 0 0,0-1 0,-1 0 2,0 1 0,0-1 1,0 1-1,1 0 0,-1-1 0,0 1 0,0 0 0,0-1 0,0 1 1,0 0-1,0 0 0,-1 0 0,-5 0 9,-1 0-1,1 0 1,0 1 0,0 0-1,0 1 1,0-1-1,0 1 1,-12 6 0,-6 3-60,-23 16 1,9-6-11,13-7 62,-130 60 525,151-72-540,0-1 1,0 1-1,0-1 0,0 0 0,0 0 0,0-1 0,0 0 0,-7 0 0,11 0 9,0 0 1,1 0 0,-1 0-1,0 0 1,1 0-1,-1 0 1,1-1-1,-1 1 1,0 0 0,1 0-1,-1-1 1,1 1-1,-1 0 1,0-1 0,1 1-1,-1-1 1,1 1-1,-1 0 1,1-1 0,0 1-1,-1-1 1,1 1-1,-1-1 1,0-1 0,1 1-15,0 0 0,0 0 1,0 0-1,-1-1 1,1 1-1,0 0 0,0 0 1,1-1-1,-1 1 1,0 0-1,0 0 1,1-2-1,1-4-44,1 1 1,0 0-1,0 0 0,5-6 1,8-10-31,0 1-1,2 0 1,39-35 0,70-46-198,-90 74 414,-23 15 110,-12 11 29,-8 8-81,-63 52-325,-88 56-1,115-85 311,17-14-229,19-12 22,0 1-1,1-1 0,-1 1 0,1 0 0,0 0 0,0 0 0,-7 9 0,11-12-49,0 4 16,-5 8 110,-2-1 0,1 1 0,-15 17 0,10-15-55,-13 23-1,11-13 12,7-14-114,0 1-1,1 0 1,-7 21-1,12-32 101,1 0 0,-1 1 0,1-1 0,0 0 1,0 0-1,0 1 0,0-1 0,0 0 0,0 1 0,0-1 0,0 0 0,0 1 0,0-1 0,1 0 0,-1 0 0,1 1 0,-1-1 0,1 0 0,-1 0 0,1 0 0,0 1 0,0-1 0,-1 0 0,1 0 0,0 0 0,1 1 0,2 0 37,-1 0 0,0 0 0,0 0 0,0 0 0,1-1 1,-1 0-1,8 3 0,-7-5 12,0 1 1,0 0-1,0-1 0,0 0 1,-1 0-1,1 0 0,0 0 1,0-1-1,-1 1 1,1-1-1,3-2 0,-3 1-27,8-3 2,-2 0 0,1-2 0,-1 1-1,0-1 1,0-1 0,8-9 0,48-63 18,-38 45-121,117-173 651,-131 188-516,-2 0-1,0-1 1,11-30 0,-20 43 4,0 0-1,-1 0 1,1 0-1,-2-1 1,1 1 0,-1 0-1,-1-1 1,0 1 0,0-1-1,-1 1 1,-3-15-1,2 15 85,2 5-168,-1 0 0,0 0 0,0 0 0,0 0 0,-4-6-1,5 9 19,-1 0 0,1 1 0,-1-1-1,1 1 1,-1-1 0,1 1 0,-1-1-1,1 1 1,-1-1 0,0 1 0,1-1-1,-1 1 1,1 0 0,-1-1 0,0 1-1,0 0 1,1 0 0,-1 0 0,0-1-1,1 1 1,-1 0 0,0 0 0,0 0-1,1 0 1,-1 0 0,0 0 0,0 0-1,1 0 1,-1 1 0,0-1 0,0 0-1,1 0 1,-1 1 0,0-1 0,1 0-1,-1 1 1,-1 0 0,-2 2-60,-1 1-1,1 0 1,0 0 0,0 0 0,0 0 0,1 1 0,0-1-1,-1 1 1,1 0 0,1 0 0,-5 9 0,1-2-8,2-3 50,-7 12-32,-1-1 0,-14 20 0,-124 178-87,117-162 178,-103 165 583,136-221-582,-1 1 0,1-1 0,0 1-1,-1-1 1,1 1 0,0-1-1,0 0 1,-1 1 0,1-1-1,-1 0 1,1 1 0,0-1 0,-1 0-1,1 0 1,-1 1 0,1-1-1,0 0 1,-1 0 0,1 0-1,-1 0 1,1 0 0,-1 1-1,1-1 1,-1 0 0,1 0 0,-1 0-1,1 0 1,-1 0 0,1-1-1,-1 1 1,1 0 0,-1 0-1,1 0 1,-1 0 0,1 0 0,0-1-1,-1 1 1,1 0 0,-1 0-1,1-1 1,-1 1 0,1 0-1,0-1 1,-1 1 0,1 0-1,0-1 1,-1 0 0,-1-1 8,0-1 1,0 0 0,0 1-1,0-1 1,1 0-1,-2-4 1,-2-9 55,0-1 1,2 1 0,0-1-1,-2-34 1,3 22-36,-1-2-85,2 1 0,1-1 0,1 1 0,11-59 0,4 19-94,3 1 0,41-99-1,80-119-92,-59 152 123,-75 124 153,0 0 0,6-18 0,-74 150-873,-22 58 864,-15-6 187,46-98-2,-3-2 0,-81 82-1,133-152-195,1 1 28,-1 0 1,0-1-1,0 1 0,-5 2 0,9-6-60,0 0 1,0 0-1,0 0 0,0 0 1,0 0-1,0 0 0,0 0 1,0-1-1,0 1 1,0 0-1,0 0 0,0 0 1,0 0-1,1 0 0,-1 0 1,0 0-1,0-1 0,0 1 1,0 0-1,0 0 0,-1 0 1,1 0-1,0 0 0,0 0 1,0 0-1,0-1 0,0 1 1,0 0-1,0 0 0,0 0 1,0 0-1,0 0 0,0 0 1,0 0-1,0 0 0,0-1 1,0 1-1,-1 0 0,1 0 1,0 0-1,0 0 0,0 0 1,0 0-1,0 0 0,0 0 1,0 0-1,0 0 0,-1 0 1,1 0-1,0 0 1,0 0-1,0 0 0,0 0 1,0 0-1,0 0 0,-1 0 1,1 0-1,0 0 0,0 0 1,0 0-1,0 0 0,0 0 1,0 0-1,0 0 0,-1 0 1,1 0-1,5-12 58,43-63-41,32-83-28,-6 12 6,-60 121-5,112-211 32,-89 158 45,30-88 0,-67 164-74,95-303-247,-90 280 138,-5 19-54,-6 13-71,-29 68-344,-43 78 40,-57 52 241,13-20 422,36-51 394,73-114-229,9-16-100,4-7-80,5-11 50,5-6-65,1 0 0,22-30 1,35-36-23,1-1-65,-33 34-67,34-69 1,20-62-72,-13 22 198,-71 152-38,-1-1 0,0 0-1,-1 0 1,-1 0-1,3-13 1,-6 15-150,-3 7-41,2 2 133,0 0-1,0 1 1,0-1-1,0 1 1,0 0-1,0-1 1,0 1-1,0 0 1,0-1-1,1 1 1,-3 2-1,-11 13-105,0 1 0,-20 33 0,6-9 69,-95 117-22,93-126 286,0-1 0,-58 44 0,83-71-128,0 0 0,-1 0 1,1-1-1,-1 0 0,-9 4 1,15-7-66,0 0 1,0 0 0,-1 0-1,1 0 1,0 0 0,0 1-1,-1-1 1,1 0-1,0 0 1,0 0 0,-1 0-1,1 0 1,0 0 0,0 0-1,-1 0 1,1 0 0,0 0-1,-1-1 1,1 1 0,0 0-1,0 0 1,-1 0-1,1 0 1,0 0 0,0 0-1,-1 0 1,1-1 0,0 1-1,0 0 1,0 0 0,-1 0-1,1-1 1,0 1-1,0 0 1,0-1 0,0-11 30,9-17-77,16-24-31,44-68 0,-60 105 64,32-45-83,87-101 0,-25 37-108,-79 96 180,-16 20 48,0 0 1,0-1-1,-1-1 0,0 1 0,7-17 0,-18 36-172,-1-1 0,0 1 0,-1-1-1,-7 8 1,-35 41-75,39-47 258,-131 147 137,208-226 416,-42 44-565,31-38-1,42-66 161,-98 129-198,-1 0-1,1-1 1,-1 1 0,1 0-1,-1-1 1,0 1 0,1-1-1,-1 1 1,0-1 0,1 1-1,-1-1 1,0 1 0,1-1-1,-1 1 1,0-1 0,0 0-1,0 1 1,0-1-1,0 1 1,1-1 0,-1-1-1,-13 16-250,-78 98-221,34-47 358,-61 83 53,-73 86 229,105-130-265,16-19-82,67-82 187,0 0-1,0 1 1,1-1 0,-1 0-1,1 1 1,0 0 0,0-1 0,0 1-1,0 0 1,1 0 0,-1 0-1,0 7 1,2-10 195,2-1-135,-1-1 0,1 0 0,-1 1 0,1-1-1,0 0 1,-1 0 0,1 0 0,-1 0 0,0 0 0,1 0 0,-1 0 0,0 0-1,0-1 1,0 1 0,0-1 0,0 1 0,2-3 0,0 0 114,6-9-213,0 2 1,1-1-1,1 1 0,20-17 1,-21 22-215,-5 6 105,-5 2 157,0 0 0,0 0 0,1 0 1,-1 1-1,-1-1 0,1 0 0,0 0 0,-1 3 1,1-3 8,-4 15-44,0 1 0,-10 24-1,2-6-58,6-14 161,-86 319 280,83-304-445,5-23 254,1 1 0,0-1-1,-1 28 1,-1-27-215,10 35-417,-5-37 429,2 0-1,-1 0 1,2 0-1,5 20 0,23 51-114,-15-41 126,0 0 24,29 75-10,-32-88-29,93 185 224,-88-176 909,-19-49-379,-6-31-182,-7-70-350,12 54-144,-2-40-2,-1 51 25,-19-212-287,21 195 219,4-1-1,8-64 0,45-148-154,-52 270 168,8-29-32,-6 23-15,5-25 1,-1-14 68,-2 0 1,-3 0-1,-2 0 1,-10-94-1,5 114-31,1 10 18,0 0 0,-9-31-1,10 47-16,0-1 0,0 1 1,-1 0-1,1-1 0,-1 1 0,0 1 0,-1-1 0,1 0 1,-1 1-1,0 0 0,0-1 0,0 2 0,-10-8 0,11 9-20,0 0 0,-1 1 0,1-1 0,-1 1 0,1-1 0,-1 1 0,0 0 0,1 1 0,-1-1 0,0 1 0,0-1 0,1 1 0,-1 0 0,0 0 0,0 1 0,1-1 0,-1 1 0,0 0 0,1 0 0,-1 0 0,1 1 0,-1-1 0,1 1 0,-1 0 0,1-1 0,-3 4 0,-2 1-41,0 0 0,0 1-1,1 0 1,0 1 0,1-1-1,-1 1 1,1 0 0,-8 17-1,0 2-2,1 2 0,1-1-1,2 2 1,1-1 0,1 1-1,1 1 1,-3 40 0,9-65-164,1 0 1,-1-1-1,1 1 1,0 0 0,1-1-1,-1 1 1,1 0-1,0-1 1,1 1-1,-1-1 1,1 1 0,0-1-1,1 0 1,-1 1-1,1-1 1,0-1-1,0 1 1,0 0 0,1-1-1,0 0 1,0 1-1,5 3 1,47 33-6043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4:32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342 5 5632,'11'-5'4671,"-9"22"1932,-4 1-5947,0-1 0,-1 1-1,-10 32 1,2-9-154,-87 408 2325,74-283-1898,19-119-599,4-32-281,1-13-17,1 0 0,-1 0 0,-1 1 0,1-1-1,0 0 1,0 0 0,-1 0 0,1 0 0,-2 3 0,-29 26 58,-49 24 38,20-13-128,58-41 12,0 0-1,0 0 0,-1-1 0,1 1 1,0-1-1,0 1 0,0-1 0,-3 0 1,28-21 782,2 1-521,-15 11-231,1 1 1,11-7-1,11-3 32,1 2 1,0 1-1,1 1 0,47-11 1,152-21-303,-225 44 303,-2 1-95,0-1 1,0 1-1,1 1 0,-1 0 0,0 0 0,12 1 0,-11 0-2271,-16-5-4546,5 3 6046,-5-2-1865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5:57.820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2754 32 1824,'0'-1'116,"1"0"0,-1 0 1,0 0-1,1 0 0,-1 0 1,1 0-1,-1 0 0,1 1 0,0-1 1,-1 0-1,1 0 0,0 1 1,0-1-1,-1 0 0,1 1 0,0-1 1,2 0-1,19-11 1399,-19 10-1353,0 1-29,0 1 0,-1-1-1,1 1 1,0 0-1,-1 0 1,1 0 0,4 1-1,-1-1-35,-6 0-91,1 0 0,0 1 1,-1-1-1,1 0 0,-1 0 0,1 0 1,-1 1-1,1-1 0,-1 0 1,1 1-1,-1-1 0,0 0 0,1 1 1,-1-1-1,1 1 0,-1-1 1,0 1-1,1 0 0,1 1 13,1 1 61,1 1 0,-1 0 0,0 0 0,0 0-1,-1 0 1,1 0 0,-1 1 0,0-1 0,3 9-1,0 3 221,4 27 0,-7-27-177,10 28-1,-2-20-60,2 0-1,1 0 1,0-2-1,31 39 1,-25-36 26,-1 1-1,27 51 1,-41-69 41,-1 1 0,0 0 0,0 0 0,0 0 1,-1 0-1,1 15 0,-3-18-60,0 0-1,0-1 1,-1 1 0,1-1-1,-2 1 1,1-1 0,0 1 0,-1-1-1,0 0 1,0 0 0,-1 1-1,-4 7 1,-1-2 52,0-1 0,-1 1 1,0-2-1,0 1 0,-17 12 0,-57 35 429,55-40-354,-44 37 0,34-21-49,18-18-64,1 2-1,1 0 1,1 1 0,-26 33-1,25-24 31,5-7 28,-23 42 0,-12 52-61,38-92-41,-1 0 0,-24 35 0,28-48-13,0-1-1,-1 1 0,0-1 1,0-1-1,-1 0 1,0 0-1,0 0 0,-1-1 1,0-1-1,0 1 0,0-2 1,-1 1-1,-14 3 1,-16 2 162,1-1 1,-54 4 0,78-11-135,-134 24 85,-35 3-86,96-21 217,-111 12-366,3 15-115,29 17 205,71-20 17,-146 49-101,-27 11 333,143-47 308,102-37-437,0-1 0,-1-1 0,1-1-1,-47 2 1,54-6-124,1-1 0,0-1 0,-1-1 1,1-1-1,0 0 0,0-1 0,1 0 0,-18-9 0,29 11-392,1 0 0,0 0 0,-1-1 0,1 1 0,0-1 0,0-1 1,0 1-1,1 0 0,-1-1 0,-5-7 0,5 4-776,0 0 0,0 0 1,1 0-1,0-1 0,-4-13 1,-5-21-1714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6:24.411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3110 72 2816,'0'0'78,"0"-1"0,-1 1 0,1 0 1,-1 0-1,1 0 0,0 0 0,-1 1 0,1-1 0,-1 0 0,1 0 1,-1 0-1,1 0 0,0 0 0,-1 0 0,1 1 0,0-1 1,-1 0-1,1 0 0,0 0 0,-1 1 0,1-1 0,0 0 1,-1 1-1,1-1 0,0 0 0,0 1 0,-1-1 0,1 0 0,0 1 1,0-1-1,0 0 0,-1 1 0,1-1 0,0 1 0,0-1 1,0 1-1,0 0 39,-1 0-1,1 0 1,0 0 0,-1 0 0,1 0 0,-1 0 0,1-1 0,-1 1-1,1 0 1,-1 0 0,0-1 0,1 1 0,-2 1 0,-22 19 1648,23-20-1740,-6 4 195,-2 0-1,1 0 1,0-1 0,-1 0 0,-16 5 0,-58 16 559,16-3-27,-137 33 176,185-49-801,1 0 0,0 1 0,0 2 0,0-1 0,2 2 0,-1 0 0,1 1 0,0 1 0,1 0 0,-17 18 0,5 2-29,20-24-28,1-1 0,-1 1 0,-1-1 0,-14 11 0,11-10-10,-9 6-38,0-1 0,0 0 1,-27 11-1,-218 89 533,160-57-422,78-40-106,-8 7-18,0 2 1,-59 56-1,50-42 16,-67 67 180,-28 23-68,5-11-124,97-84 64,-63 68 303,33-32-237,53-54-102,0 0-1,1 0 1,-19 34 0,-26 62 111,6-11-163,-109 153-219,151-239 230,-16 27 13,1 1 0,2 2 0,2 0 0,-20 66-1,-111 382-225,103-299 468,27-97-100,-40 106 0,28-123-11,-63 107-1,87-170-104,-5 13-159,-23 62 0,-1 34-7,37-119 136,-10 34 38,1 0-1,-9 79 1,19-106-55,1 0 0,0 1 0,0-1 0,2 0 0,-1 0 1,2 0-1,0 0 0,1 0 0,0-1 0,1 0 0,1 0 1,10 19-1,9 15-44,-2 1 1,-2 1 0,17 59-1,34 81 124,-36-119-201,64 94 0,62 53 222,-85-129-93,3-3 0,178 145 0,-106-99 43,-5 4 63,-23-10-132,-35-32 74,189 147 208,-258-225-222,11 11 23,57 35 1,-35-31-64,272 170 625,-263-159-636,33 23-3,-71-47 29,0-2 0,2 0 0,0-2 0,0-1 0,1 0 1,1-3-1,0 0 0,41 7 0,25-1 64,118 3 0,-136-13-114,488 15-304,-562-20 348,554-16-120,-303-17 347,-2-18-249,-185 37 21,21-5-19,-1-4 0,-1-4-1,138-63 1,-162 60 31,126-56-236,-38 34 363,168-70-133,-233 82 9,181-93 68,-166 72 168,153-124 0,-248 182-240,295-226 204,-250 198 31,-18 12-142,-2-1-1,41-34 1,-42 26-6,-2-1 0,-1-1 0,-2-1 0,30-50 0,61-144 227,-84 161-269,-2-2 1,28-104 0,-13-21-105,37-142 214,21-105-87,-78 327 105,-6 19-80,-3-1-1,-5 0 1,-4-1-1,-7-103 1,-2 137-77,-2 1 1,-3 1-1,-19-71 0,-81-251-103,88 308 66,-3 1 1,-3 0-1,-3 2 1,-45-74-1,51 102-11,-106-167-53,94 155 83,-79-86 0,36 58-163,-76-85-203,84 78 339,-87-100-79,119 146 79,-2 2 0,-59-45-1,1 14 114,-35-28-2,-49-28-181,-6 17-27,-15-10 62,142 80-45,-120-72-29,137 88 122,0 2 0,-60-20 0,-32 3 97,-222-35-1,233 58-50,-2 5-1,-144 8 1,-541 65 394,452-36 155,321-26-814,-48 0-442,31-4-4359,40 3 1653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6:26.438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3223 13 1888,'-2'-3'197,"2"2"-130,0 1 1,0-1-1,-1 1 1,1-1-1,0 1 0,0-1 1,-1 1-1,1-1 1,0 1-1,0-1 1,-1 1-1,1 0 0,-1-1 1,1 1-1,0 0 1,-1-1-1,1 1 1,-1 0-1,1-1 0,-1 1 1,1 0-1,0 0 1,-1 0-1,0-1 1,-1 1 83,0 0 0,0 0 1,0 0-1,0 1 0,0-1 1,0 0-1,0 1 0,0-1 1,0 1-1,1 0 0,-1 0 0,0 0 1,0-1-1,1 2 0,-1-1 1,1 0-1,-1 0 0,1 0 1,-1 1-1,1-1 0,0 1 1,-1-1-1,0 3 0,-3 2 127,-1-1-1,0 0 0,0 0 1,0 0-1,0-1 0,-1 0 1,1 0-1,-1 0 0,-9 2 1,-10 7 264,17-9-333,0 0-1,-14 5 1,-204 50 1636,177-45-1539,-79 27 545,51-3-259,-136 86 0,79-41-373,26-22 48,-108 65 180,105-57-238,-77 50 1,139-84-139,-75 69-1,-245 302 613,182-140-393,49-62-233,36-74 29,-48 65 244,126-155-210,-35 75 1,-8 50 222,-7 13-79,26-59-135,22-53 78,-7 15 214,27-76-306,6-5-105,0 0 0,1 1 1,-1-1-1,1 0 0,-1 0 1,0 1-1,1-1 0,-1 1 0,1-1 1,-1 0-1,1 1 0,-1-1 1,1 1-1,-1-1 0,1 1 0,0-1 1,-1 1-1,1-1 0,0 1 0,-1 1 1,1-1-11,0 0 0,0 0 1,0 0-1,0 0 0,-1 0 0,1 0 1,0 0-1,0 0 0,-1 0 0,1 0 1,-1 0-1,1 0 0,-1 0 0,1-1 1,-1 1-1,1 0 0,-1 0 1,0 0-1,-1 1 0,-7 7 233,8-6-183,0-2-149,-1 0 1,1-1-1,0 1 0,0 0 1,-1-1-1,1 1 1,-1 0-1,1-1 0,-1 0 1,1 1-1,0-1 1,-1 0-1,1 0 0,-1 0 1,1 0-1,-1 0 1,1 0-1,-1 0 0,1 0 1,-1 0-1,1-1 1,-1 1-1,1-1 0,-2 0 1,3 1 51,-20-8-6289,7 4 27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6:27.546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1 3232,'0'2'94,"0"-1"0,0 1 0,0-1 0,0 1 0,0 0 0,1-1 0,-1 1 0,1-1 0,0 1 0,-1-1 0,1 1 0,0-1 0,0 1 0,-1-1 0,1 0 0,0 1 0,1-1 0,1 2 1,-2-1 79,1 0 1,-1 1 0,0-1-1,0 1 1,0-1 0,0 1 0,0-1-1,1 6 1,1 4 423,4 11 607,5 28 1,-3-12-284,4 21 196,-4-22-127,17 53-1,24 38-595,119 219-1,-133-293-288,2-2-1,60 63 0,-50-60-26,-27-30-18,-2 0 1,0 2 0,18 39-1,35 92 178,-60-130-281,25 54 276,63 107 1,-90-174-186,1-1 1,0-1-1,1 0 1,1 0-1,19 16 1,-5-9 36,57 34 0,-33-26-86,-1 3 0,-1 2 0,50 47 0,7 8 79,-21-19 93,-43-33-26,81 56 1,-99-80-690,1 0 0,0-2 0,39 12 0,-17-7-2005,-23-8 682,5-4 618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6:28.467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14 0 1728,'-8'0'640,"8"6"-480,-6 6 96,6-3-512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6:30.055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35 87 4992,'-29'4'2624,"28"-4"-2573,1 0 0,0 0 0,0 0 0,-1 0 0,1 0 0,0-1 0,0 1 0,-1 0 0,1 0 0,0 0 0,0 0 0,0 0 1,-1-1-1,1 1 0,0 0 0,0 0 0,0 0 0,0-1 0,-1 1 0,1 0 0,0 0 0,0 0 0,0-1 0,0 1 0,0 0 0,0 0 0,0-1 0,0 1 0,-1 0 1,1-1-1,0 1 0,0 0 0,0 0 0,0-1 0,0 1 0,1 0 0,-1 0 0,0-1 0,0 1 0,0 0 0,0 0 0,0-1 0,0 1 0,0 0 0,0 0 0,1-1 1,-1 1-1,0 0 0,0 0 0,0 0 0,0-1 0,1 1 0,-1-1 29,1 0 0,0 0 0,-1 0 1,1 0-1,0 0 0,-1 0 0,1 1 0,0-1 1,0 0-1,0 0 0,0 1 0,0-1 0,-1 1 1,1-1-1,2 0 0,-1 0 9,13-2 397,24-10 0,-23 8-262,0 0 1,1 1-1,-1 1 0,1 0 0,20 0 0,-9 0-43,174-9 247,-79 7-579,-9-1 452,124 8 1,-156 4-188,190 17 204,258 25 204,-284-23-357,-79-6-191,237 45 458,-172 3-304,-6 15 141,-149-53-218,211 97-23,-7-2 109,-103-59-127,180 71 32,-272-98 69,-2 3-1,85 56 1,-37-6 60,123 110-1,-182-140-90,96 60 0,-115-85-54,-2 2 0,-2 2 0,-1 2 0,-3 3-1,47 56 1,126 194 186,-171-220-98,-4 3 1,38 93-1,-39-64-41,66 145-8,-57-147-35,46 138-1,-48-92-22,33 100-14,-21-35 200,-18 2-151,-12-59-21,-28-141-12,63 373 286,-62-334-241,15 241 57,-32 64 188,7-283-248,-30 278 181,7-97-447,3-18 248,-84 345 191,92-513-89,-3 0 1,-57 135-1,-35 66 137,-29 78-358,86-222 108,-72 264-1,112-338 75,-46 109 0,44-135-157,-1 0-1,-2-2 1,-30 36 0,5-14 48,-52 44 0,37-38 39,7 0-241,-66 91 0,52-61 287,52-69-101,-1 0 0,-1-1-1,-27 20 1,17-15-202,16-13-34,0 0 0,-1 0 0,0-1 0,0-1 0,-1 0-1,0-1 1,-14 5 0,7-6-974,-31 4 0,33-6-608,18-3 1736,-1 0 0,1 0 0,0 0 0,0 0 0,-1 0 1,1 1-1,0-1 0,0 0 0,-1 0 0,1 0 0,0 0 0,0 0 0,-1 0 0,1 0 1,0-1-1,-1 1 0,1 0 0,0 0 0,0 0 0,0 0 0,-1 0 0,1 0 0,0 0 0,0-1 1,-1 1-1,1 0 0,0 0 0,0 0 0,2-11-2102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6:36.040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7 38 1152,'-1'-1'477,"0"-1"1,1 1-1,-1-1 1,0 1-1,1-1 1,-1 0-1,1 1 0,-1-1 1,1 0-1,0 0 1,0 1-1,0-1 1,0-2-1,1-9 6663,-1 86-5854,-2 22-487,18 141 1,-3-109-331,-13-106-46,-2-18-544,1-10-1621,7-7-1601,-2 6 1785,1-5-1048,1 0 1,15-21-1,-7 10 1426,9-18-692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6:36.465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312 27 5472,'1'-2'432,"1"0"1,0 0-1,-1-1 0,1 1 1,0 0-1,0 1 0,0-1 1,1 0-1,-1 1 1,0-1-1,1 1 0,-1 0 1,4-2-1,-5 3 315,-3 0-468,0 0-1,1 1 1,-1-1 0,0 0 0,0 1 0,0 0 0,1-1 0,-1 1 0,-2 1 0,-9 4-25,0 0 0,0-1 0,-1-1 0,-20 5 0,-11 3 145,0 1-177,19-6 49,1 1 0,-39 17 0,61-23-214,1-1 1,-1 1-1,1 0 0,0 0 1,-1 0-1,1 0 1,0 0-1,0 0 1,0 0-1,1 1 0,-3 2 1,3-3-11,1-1 1,-1 0-1,0 1 1,1-1-1,0 1 1,-1-1-1,1 1 1,0-1-1,-1 1 1,1-1-1,0 1 1,0-1-1,0 1 1,0 0-1,1-1 1,-1 1-1,0-1 1,1 1-1,-1-1 1,1 1-1,-1-1 1,2 3-1,17 22 469,0-1 1,2 0-1,46 42 0,0 1-80,8 23-26,2 1-2398,-69-84-1255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6:37.99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8 42 5408,'-1'-2'271,"0"1"0,0 0 1,1-1-1,-1 1 0,0-1 0,1 1 0,-1-1 1,1 0-1,-1 1 0,1-1 0,0 0 1,0 1-1,0-1 0,0 0 0,0 1 1,0-1-1,0 0 0,0 1 0,1-3 1,0-1 2468,-1 5-2659,0 0 1,0 0-1,0 0 0,0-1 0,0 1 1,0 0-1,0 0 0,1 0 1,-1 0-1,0 0 0,0-1 1,0 1-1,0 0 0,0 0 1,0 0-1,1 0 0,-1 0 0,0 0 1,0 0-1,0 0 0,0-1 1,1 1-1,-1 0 0,0 0 1,0 0-1,0 0 0,1 0 1,-1 0-1,0 0 0,0 0 1,0 0-1,1 0 0,-1 0 0,0 0 1,0 0-1,0 0 0,0 0 1,1 1-1,-1-1 0,0 0 1,0 0-1,7 3 733,-5-1-720,0 1-1,0-1 1,0 0 0,-1 1 0,1-1-1,-1 1 1,1 0 0,-1-1-1,0 1 1,0 0 0,0 0-1,0 0 1,-1-1 0,1 6-1,0 5 114,-1 27-1,-1-18-88,1 34 39,-14 100 1,10-121 79,-1 65 0,-5-40 899,10-61-1097,1 1-1,-1-1 1,1 1-1,0 0 1,-1-1-1,1 1 1,-1 0-1,1-1 1,0 1-1,-1 0 1,1 0-1,0 0 0,-1 0 1,1 0-1,0 0 1,0 0-1,2-1 60,59-25 905,-35 20-1097,0 2 0,0 0-1,0 2 1,0 1 0,51 4 0,-71-3-359,0 1 0,1 0 1,-1 1-1,12 4 0,-13-4-550,-1 0 0,0 0-1,0 1 1,0 0 0,-1 0-1,1 0 1,-1 1-1,1-1 1,-1 1 0,0 0-1,4 6 1,2 6-3866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6:57.408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15 6 2400,'-5'-3'500,"5"2"-472,0 1-1,0 0 1,0 0-1,-1-1 0,1 1 1,0 0-1,0 0 0,-1 0 1,1-1-1,0 1 1,-7 1 5980,13-1-4802,30 2-161,54 10 1,-66-8-780,17 2 219,74 22-1,-101-23-416,0 0 0,0 1 0,0 1-1,-1 0 1,0 1 0,0 1-1,-1 0 1,18 16 0,-8-1 35,0 2 1,29 44 0,-1 2-21,1-13 46,89 81-1,-88-90-97,-14-12-12,-2 3-1,53 76 0,45 100 18,-84-132 12,196 340 586,-196-337-559,40 79 267,112 295-1,-47 38 432,-90-269-373,161 560 432,-79-124-432,-113-441-301,5 241-1,-37-224-18,-35 293 0,-32-20 192,-57 250-869,37-210-2357,42-180-1761,23-153 2470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4:32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13 4736,'-1'-1'251,"-1"-1"1,0 2 0,1-1-1,-1 0 1,0 0 0,0 0-1,1 1 1,-1-1 0,0 1-1,-3-1 1,15 4 8714,25 3-6663,32-4-733,77-9 1,-25 1-851,-74 4-557,112 2 154,-31 1-1104,-75-1 123,-47 0-264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6:52.565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1 1472,'3'8'1600,"0"-1"-1,0 1 1,7 9 0,0 2-810,-6-13-564,0 1 0,0-1 0,0 0-1,1-1 1,0 1 0,0-1 0,12 9 0,-4-4 11,2-1-1,17 10 1,-4-7 11,38 13 0,-36-14-27,30 14 1,69 35-228,80 43 423,-151-66-317,-1 3 0,-2 1 0,-3 3 1,50 54-1,-38-34 124,91 70 0,-109-100-120,-2 3 1,-1 2 0,-2 1-1,49 64 1,-28-16 127,-3 4 1,81 173 0,-96-157-208,35 129 0,-13-34 64,22 51 96,90 236-103,-15-11 354,-138-400-387,5 28 55,30 202 0,-13 129 74,-32 1 44,-36 12 48,-40-4-167,-82 185 158,43-149 0,23-92 214,21-137-297,-54 217 396,91-404-484,-81 269 460,77-276-515,-3 0-1,-3-2 0,-2-1 0,-38 53 0,67-107-44,-114 183-1140,102-160-139,1 2 1,1 0 0,1 0-1,2 1 1,-7 33 0,10-14-1272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6:54.188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4 75 3488,'0'0'44,"-1"0"0,1-1 1,0 1-1,-1-1 0,1 1 0,0 0 0,0-1 1,-1 1-1,1-1 0,0 1 0,0-1 0,0 1 1,0-1-1,-1 1 0,1-1 0,0 1 1,0-1-1,0 1 0,0-1 0,0 1 0,0-1 1,0 1-1,0-1 0,1 1 0,-1-1 1,0 1-1,0-1 0,0 1 0,0-1 0,1 1 1,-1-1-1,0 0 0,17-8 636,-7 4-521,18-12 373,-23 13-347,0 1 0,-1 0 1,1 0-1,0 1 0,0-1 0,1 1 1,-1 0-1,0 0 0,12-1 0,-10 2 13,0 1-1,1 1 0,-1-1 0,0 1 0,0 1 0,0-1 1,0 1-1,0 0 0,0 1 0,0 0 0,8 5 1,9 6 436,37 28 1,-36-24-159,29 22 122,92 92-1,-68-45-346,69 99 0,-99-123-108,-11-14 89,57 96 0,19 112-93,-54-112-86,91 180 304,-93-204-234,36 68 134,55 123 132,105 436 181,-130-349-298,-4-38-62,-31-94-89,69 266 563,-50 12-270,-51 85-120,-54-461-129,-34 289 0,14-343-103,-4-2-1,-5 0 0,-59 153 1,-130 275 66,87-244 218,34-91-351,-80 147-2000,133-282 1267,-81 141-2080,20 6-981,-25 123-4152,94-248 6484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7:06.69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1047 3072,'0'-2'3053,"0"2"-2996,8 3 1149,18 9-873,-18-9 335,3 1-304,-1-1 0,1-1 0,0 1 0,1-2-1,19 1 1,-8 0-56,-7-2-119,0 1 1,0-2-1,0 0 0,0-1 1,31-8-1,-24 3-4,-1-1 1,1-1-1,27-15 0,-42 19-124,0 0 0,-1 0-1,1-1 1,-1 0 0,0 0 0,-1 0 0,1-1 0,-1 0-1,-1-1 1,1 1 0,-1-1 0,7-14 0,-7 9-13,0 0 1,-1 1-1,0-2 0,-1 1 1,-1 0-1,0 0 1,-1-1-1,0-14 1,-1 23-76,0 0 0,0 0 0,-1 0 0,1 1 1,-1-1-1,0 0 0,-1 0 0,1 1 0,-1-1 1,0 1-1,0-1 0,-1 1 0,-4-7 0,4 7-22,0 1 0,0 0 0,-1 0-1,1 0 1,-1 1 0,0-1 0,1 1 0,-1 0-1,0 0 1,-1 0 0,1 1 0,0-1 0,0 1-1,-1 0 1,-4-1 0,2 1-16,0 1 0,0-1 1,1 1-1,-1 0 0,0 1 0,0-1 0,0 1 1,0 1-1,0 0 0,0-1 0,1 2 0,-9 3 1,6-1 45,1 0 0,-1 0 0,1 1 0,0 0 1,0 1-1,1 0 0,-12 13 0,5-1 56,1 1 0,0 0-1,1 1 1,1 0 0,1 0-1,-10 35 1,16-43-3,0 0 1,1 0 0,0 1-1,1-1 1,1 1-1,0-1 1,1 1-1,1 13 1,0-21 2,0 0 1,0 0 0,1 0 0,0 0 0,0 0-1,0-1 1,1 1 0,-1-1 0,1 1-1,1-1 1,-1 0 0,1 0 0,0-1-1,0 1 1,0-1 0,0 0 0,1 0 0,0 0-1,0 0 1,7 3 0,7 3 86,0-1 0,1-1 0,0 0 1,0-2-1,0 0 0,1-2 0,0 0 0,0-1 1,0-1-1,0-1 0,0-1 0,1-1 0,39-7 1,-37 2-39,0-1 1,0-1 0,-1-2 0,28-14 0,83-55 145,-132 78-226,29-18 104,0-3 1,-2 0 0,0-2 0,36-39 0,77-120 337,-140 180-445,18-24 8,-1-1 1,-1-1-1,22-50 0,-25 37 8,-1 0 1,-2-1-1,-2-1 0,6-65 0,-14 74-239,-2 0-1,-6-48 1,6 82 200,-5-30-282,5 30 264,-1 0 0,1 0-1,0 0 1,0 0 0,-1 0 0,1 0-1,0 1 1,-1-1 0,1 0 0,-1 0 0,1 1-1,-1-1 1,1 0 0,-1 0 0,0 1 0,1-1-1,-1 1 1,0-1 0,0 0 0,1 1-1,-1 0 1,0-1 0,0 1 0,0-1 0,0 1-1,0 0 1,-1-1 0,-5 7-373,2-1 315,1 0 0,0 1-1,1 0 1,-1 0-1,1 0 1,0 0 0,-2 10-1,-12 48-83,9-32 102,-3 11-18,-26 116-123,31-119 331,1 2-1,2-1 0,3 0 0,0 0 0,3 1 1,10 48-1,-8-65 29,2-1 1,19 45-1,-13-36 26,-12-29-121,1 1 0,0 0 0,1-1 0,-1 1 0,1-1 0,0 0 0,0 1 0,0-1 0,0-1 0,1 1 0,0 0 0,0-1 1,0 0-1,0 0 0,0 0 0,0 0 0,1-1 0,0 0 0,-1 0 0,1 0 0,0 0 0,0-1 0,0 0 0,0 0 0,0 0 0,0 0 1,0-1-1,0 0 0,0 0 0,6-1 0,48-9 159,0-2 1,82-28-1,-33-1-51,-88 33-130,-1-1 33,0-1-1,0-1 1,-1-1 0,-1-1-1,0 0 1,21-21-1,-33 29-61,0 0 0,0 0 0,-1-1 0,1 0 0,-1 0 0,0 0 0,-1 0 0,1 0 0,-1-1 0,0 0 0,-1 0 0,0 0 0,0 0 0,0 0 0,-1 0 0,0 0-1,-1 0 1,1-1 0,-2 1 0,1 0 0,-2-8 0,2 14-6,0-1 0,-1 0 0,1 0 0,-1 1 0,1-1 0,-1 0 0,0 1 0,1-1-1,-1 1 1,0-1 0,0 1 0,0-1 0,-1 1 0,1 0 0,0-1 0,0 1 0,-3-1 0,2 0-25,-1 1-1,1-1 1,-1 1 0,0 0-1,0 0 1,0 0 0,0 0 0,0 1-1,-4-1 1,-1 0-63,0 1 0,-1 0-1,1 1 1,0 0 0,1 0 0,-1 1-1,-8 2 1,2 1 56,0 1 0,1 0 0,0 1-1,0 0 1,1 1 0,0 1 0,0 0-1,1 0 1,0 1 0,0 1 0,1-1-1,1 2 1,0-1 0,0 1 0,2 1-1,-10 18 1,12-20 104,1 0-1,0 0 0,0 0 1,2 0-1,-1 1 1,1-1-1,1 1 0,0 17 1,1-24-32,1 1 0,0-1 0,0 0 0,0 1 1,0-1-1,1 0 0,0 0 0,0 0 0,1 0 0,-1 0 0,1-1 0,0 1 1,0-1-1,0 0 0,1 0 0,0 0 0,0 0 0,0 0 0,0-1 0,8 5 1,0-1 37,0-1 0,0-1 1,0 0-1,1 0 1,0-1-1,0-1 1,0 0-1,1-1 1,-1-1-1,0 0 1,1 0-1,-1-1 1,1-1-1,17-3 1,-3-1-46,0-2 0,0 0 1,-1-2-1,0-1 0,43-22 1,-13 0 63,-2-1 0,-1-3 1,79-70-1,-130 103-71,1-1 0,-1 0 1,0 0-1,5-8 0,4-5-80,-19 23-556,-7 10 530,-33 51-233,14-16 445,16-26-89,-17 33 0,30-50-29,0 1 1,1-1-1,0 1 0,0-1 0,1 1 1,0 0-1,1 0 0,-1 14 0,2-21 6,0 0 0,1 0 0,-1 0 0,1 0 0,0 1 0,-1-1 0,1 0 0,0-1 0,0 1 0,0 0 0,0 0 0,1 0 0,-1-1 0,0 1 0,1 0 0,0-1 0,-1 1 0,1-1 0,0 0 0,-1 0 0,1 1 0,3 0 0,2 1 53,-1 0 0,1 0 0,0 0 0,0-1 0,11 2-1,-8-3-18,-1 0-1,1-1 0,-1 0 0,1-1 0,-1 0 0,13-2 0,54-19-100,-52 15 70,-7 2 39,-1-1 0,1 0-1,-1-1 1,0-1-1,-1-1 1,0 0 0,0-1-1,-1 0 1,25-24-1,97-120 483,8-8-61,-134 152-466,85-88 49,-79 78-18,0 0 0,-1-1 0,16-33 0,-15 19-37,-1-2 0,-3 0 0,0 0-1,11-77 1,-20 97-94,-2 0 0,0 0 0,0-1 0,-2 1 0,-5-32 0,6 44 1,-1 0 0,-1 0 0,1 1 0,-1-1-1,0 0 1,0 1 0,0-1 0,0 1 0,-1 0 0,-3-6 0,5 10 67,0 0-1,1-1 1,-1 1-1,0-1 1,1 1-1,-1 0 1,0-1-1,0 1 1,1 0-1,-1 0 1,0 0-1,0 0 1,1 0-1,-1-1 1,0 1-1,0 1 1,0-1-1,1 0 1,-1 0-1,0 0 1,0 0-1,1 0 1,-1 1-1,0-1 1,0 0-1,1 1 1,-1-1-1,0 1 1,1-1-1,-1 0 1,0 1-1,1 0 1,-1-1-1,1 1 1,-1-1-1,0 2 1,-4 3-41,1 0 0,0 1-1,-5 8 1,3-5 30,-11 17 48,2 2-1,-18 40 1,-17 65-176,-14 30 255,54-140-68,0 0-1,2 0 1,0 1-1,2 0 1,1 1 0,-4 40-1,8-56-60,-1 15-17,1 0 0,3 29 1,-2-46 66,1 0 1,1 0-1,-1 0 0,1 0 1,1 0-1,-1 0 1,1-1-1,0 1 1,0-1-1,1 0 0,8 11 1,-5-9 144,0 0 1,17 13-1,-21-18-128,0-1 1,1 0-1,-1 0 1,0 0-1,1 0 0,0-1 1,-1 1-1,1-1 0,0 0 1,0 0-1,5 0 0,0-1-2,0 0-1,0-1 0,0 0 1,0 0-1,-1-1 0,1 0 1,0-1-1,9-4 0,1-1 88,-1-2 0,24-14 0,-24 11 23,0-1 0,-1-1 0,19-21-1,8-8-60,15-12-167,9-8-352,-59 52-82,-9 11 141,-2 7 158,-2 12 204,0 0 1,1 1 0,1 0-1,1-1 1,0 1 0,2 0 0,0 0-1,1-1 1,1 1 0,5 21 0,-6-34 53,0-1 1,0 1-1,0-1 1,1 1 0,0-1-1,0 0 1,4 5 0,-6-8-14,1 0 0,0-1 0,-1 1 1,1 0-1,0-1 0,0 1 1,0-1-1,0 0 0,0 0 0,0 0 1,1 0-1,-1 0 0,0 0 1,0-1-1,1 1 0,-1-1 0,1 1 1,-1-1-1,0 0 0,5 0 0,10-2 51,-1-1 0,1 0 0,-1-1 0,18-7-1,64-29 74,-77 30-103,41-16 22,-1-3 0,-2-3 0,63-44 0,-103 59-240,-14 11-11,-4 5 65,-3 2-23,-2 2 136,0 0-1,1 1 0,-1-1 0,1 1 0,0 0 0,0 0 0,0 1 0,1-1 0,-1 0 1,1 1-1,0 0 0,0-1 0,1 1 0,0 0 0,-1 0 0,1 7 0,-1-3 38,1 1-1,1-1 0,0 0 0,0 1 1,1-1-1,0 0 0,0 1 1,4 9-1,-3-12-13,1 0 0,0-1-1,0 1 1,0 0 0,1-1 0,0 0 0,1 0 0,8 9 0,-12-13 7,1 0 0,-1-1 1,1 1-1,0-1 1,0 1-1,0-1 0,0 0 1,0 0-1,0 0 1,0 0-1,0 0 0,0 0 1,0 0-1,1-1 1,-1 1-1,0-1 0,1 0 1,-1 1-1,0-1 0,0 0 1,1 0-1,-1-1 1,0 1-1,1 0 0,-1-1 1,0 0-1,0 1 1,1-1-1,-1 0 0,0 0 1,3-2-1,-1 0 10,1-1 0,0 1 0,-1-1-1,0-1 1,0 1 0,0 0 0,0-1 0,-1 0-1,1 0 1,-1 0 0,-1 0 0,4-10 0,1-3 69,-2-1 1,5-28 0,-8 41-80,-1 0-42,0 1 0,-1-1 0,1 1 1,-1-1-1,0 1 0,-1-1 0,1 1 0,-1-1 0,0 1 0,0-1 0,-1 1 0,0 0 1,0-1-1,0 1 0,0 0 0,-1 0 0,0 1 0,0-1 0,0 0 0,-7-6 0,8 9 6,-1 0 0,1 0-1,-1 0 1,1 0 0,-1 0-1,0 1 1,0-1 0,0 1-1,0 0 1,-4-2 0,-31-5-2,30 6 41,4 2-9,-4-2-35,-1 0 0,0 1 1,1 0-1,-1 0 1,0 1-1,-16 2 0,13-2 161,7 0 58,9 1 103,13 2-210,-6 0-41,1-1 1,0 0-1,0-1 1,23-1-1,29-7 1,88-7 197,-129 12-205,0 1 0,0 1 0,0 1 0,-1 1 0,34 8 0,-54-10-37,0 1-1,0 0 0,0-1 0,0 1 0,0 0 1,0 0-1,0 0 0,-1 1 0,1-1 0,0 0 1,-1 1-1,1-1 0,-1 1 0,0-1 0,1 1 0,-1-1 1,0 1-1,0 0 0,0 0 0,0 0 0,0 0 1,0 0-1,-1 0 0,1 0 0,-1 0 0,1 0 0,-1 0 1,0 0-1,0 0 0,0 4 0,0 2 24,-1 0-1,-1-1 0,1 1 1,-1 0-1,-1-1 0,-4 13 1,6-19-11,0 1 1,1-1-1,-1 1 0,1-1 1,-1 1-1,1 0 1,0-1-1,-1 1 0,1 0 1,0-1-1,1 3 1,-1-3-5,0-1 0,0 1 0,0 0 0,0-1 0,1 1 0,-1-1 0,0 1 0,1 0 1,-1-1-1,0 1 0,1-1 0,-1 1 0,1-1 0,-1 0 0,0 1 0,1-1 0,-1 1 0,1-1 1,-1 0-1,1 1 0,0-1 0,1 1 19,1-1 0,-1 1-1,0-1 1,1 0 0,-1 0 0,0 0 0,1 0 0,-1 0-1,0-1 1,0 1 0,1-1 0,-1 1 0,0-1 0,0 0 0,3-1-1,71-33 25,-46 19-125,0 2-1,1 2 1,1 0-1,37-7 0,-67 19 70,-1-1 0,1 1-1,0 0 1,0 0 0,0 0-1,0 0 1,-1 0 0,1 0 0,0 1-1,0-1 1,0 1 0,-1-1-1,1 1 1,0 0 0,0-1-1,-1 1 1,1 0 0,-1 0-1,1 0 1,-1 0 0,1 1-1,-1-1 1,0 0 0,1 1-1,1 2 1,1 3 21,0 0 0,0 0 0,-1 0 0,4 15 0,2 2 0,-4-12 54,0-1 0,1 0 0,11 16 1,-13-23-49,-1 1 1,2 0-1,-1-1 1,0 0 0,1 0-1,0 0 1,0 0 0,0-1-1,8 4 1,2-1 35,0 0-1,0-2 0,0 1 1,0-2-1,23 3 1,-14-4-10,1-1 1,44-4-1,-57 2-673,0-1 0,0 0 0,0-1 0,0 0 0,-1-1 0,1 0 0,-1-1 0,0 0 0,0-1 0,14-9 0,-23 13 236,0 1-1,0-1 1,1 0-1,-1 0 1,-1 1 0,1-1-1,0-1 1,0 1 0,-1 0-1,1 0 1,-1-1 0,0 1-1,1 0 1,-1-1 0,-1 1-1,1-1 1,1-2-1,3-13-2615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7:07.079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15 9 5888,'-14'-8'2688,"56"13"-2336,-13-2 928,-1 1-768,39-4 768,8 5-736,33-5 32,-3 4-384,9-4 320,-11 5-288,11-5 320,-15 3-320,20 1-1024,-16 5 416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7:10.394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1341 4480,'7'-1'608,"15"-3"672,40-3 0,-46 6-992,0-2 0,-1 0 0,0-1 1,1 0-1,-2-1 0,1-1 0,0 0 1,-1-1-1,-1-1 0,1 0 0,-1-1 0,0 0 1,14-15-1,13-14 383,-3-3-1,49-65 1,-30 34-94,113-102-227,-112 120 73,-15 9-355,-30 31-154,0 1 0,1 0 0,0 1-1,23-16 1,-36 28 73,1-1 0,-1 1 0,1 0 0,-1-1 0,1 1 0,0 0 0,-1 0 0,1 0 0,-1-1 0,1 1 0,0 0 0,-1 0 0,1 0 0,-1 0 0,1 0 0,0 0 0,-1 0 0,1 0 0,0 0 0,-1 0 0,1 0 0,-1 1 0,1-1 0,0 0 0,-1 0 0,1 1 0,0-1 0,0 2-1,0-1 0,0 0 0,0 0 0,0 0 0,0 1 0,0-1 0,0 0 0,-1 1 0,1-1 0,0 0 0,0 3 0,1 4-4,0 0 1,-1 1 0,1 8-1,-2-16 18,0 12 0,0 0 0,0 0 0,-1 0 0,-5 22 0,-18 50 0,17-64 0,3-8 3,-8 30 91,-2-1 0,-2-1-1,-26 48 1,38-82 43,-1-1 0,1 0 0,-1 0-1,0 0 1,0 0 0,-1-1 0,0 0 0,-11 8-1,14-11-82,1 0 0,-1-1 0,0 1 0,0-1-1,0 0 1,0 0 0,0 0 0,0 0 0,0-1-1,0 1 1,0-1 0,-1 0 0,1 1-1,0-2 1,0 1 0,0 0 0,0 0 0,-1-1-1,1 0 1,0 0 0,0 0 0,0 0 0,0 0-1,-3-3 1,-1 0 15,1-1 0,0 0 0,0-1 0,0 0 0,1 0 0,-1 0 0,1 0-1,-7-13 1,-1-5-144,-14-34-1,25 54 56,-1-3-17,0 0 0,0 0 1,1-1-1,0 1 0,0-1 1,0-7-1,2 14 10,0 0 1,0 0-1,-1 1 0,1-1 1,0 0-1,1 0 0,-1 1 1,0-1-1,0 0 0,0 0 1,0 1-1,0-1 0,1 0 1,-1 1-1,0-1 0,1 0 1,-1 1-1,1-1 0,-1 0 1,0 1-1,1-1 0,-1 1 1,1-1-1,0 1 0,-1-1 1,1 1-1,-1-1 0,1 1 1,0 0-1,-1-1 0,1 1 0,0 0 1,-1-1-1,1 1 0,0 0 1,0 0-1,-1 0 0,1 0 1,0 0-1,0 0 0,-1 0 1,2 0-1,4 1-62,0 0 0,-1 1 1,1-1-1,9 6 0,0-1 22,24 6 105,0-2 1,1-1 0,44 4-1,-66-12 64,-1 0 0,0-2 0,0 0 1,1 0-1,-1-2 0,0 0 0,-1-1 0,1-1 0,-1 0 0,1-1 0,-1-1 0,-1 0 0,23-15 0,202-134 426,-214 137-482,-1 0 0,-1-1 0,-1-1 0,34-40 0,-30 27-81,-2-1 0,-2-1 0,-1-1 0,-2 0 0,-1-2 0,26-80-1,-40 103 34,10-40-200,-14 51 165,0-1 0,-1 1 0,1-1-1,-1 1 1,0-1 0,0 1 0,-2-10 0,2 15 34,-1-1-1,1 1 1,0-1-1,0 1 1,0-1-1,-1 1 1,1 0-1,0-1 1,-1 1-1,1-1 1,0 1-1,-1-1 1,1 1-1,0 0 1,-1-1-1,1 1 1,-1 0-1,1-1 1,-1 1-1,1 0 1,-1 0-1,1 0 1,-1-1-1,1 1 1,-1 0-1,1 0 1,-1 0-1,1 0 1,-1 0-1,1 0 1,-1 0 0,1 0-1,-1 0 1,1 0-1,-1 0 1,1 0-1,-1 0 1,0 1-1,1-1 1,-1 0-1,-20 12-136,15-6 127,-1 0 0,1 0 0,1 1 0,-1 0 0,1 0 0,1 1 0,-7 13 0,3-7 16,-102 216 107,89-184-103,-34 66-85,-5 11 140,50-100 65,1 1 0,1 0-1,-5 33 1,13-56-94,-1-1 0,1 1 0,0-1 0,0 1 0,0-1 0,0 1 0,0-1 0,0 1 0,0-1 1,0 1-1,0-1 0,0 1 0,0-1 0,0 1 0,1-1 0,-1 1 0,0-1 0,0 1 0,1 0 0,-1-1-16,1 0-1,-1 0 1,0 0 0,0 1-1,1-1 1,-1 0 0,0 0 0,1 0-1,-1 0 1,0 0 0,1 0-1,-1 0 1,0 0 0,1 0 0,-1 0-1,0-1 1,1 1 0,-1 0-1,0 0 1,1 0 0,-1 0 0,0 0-1,1-1 1,22-17 336,-16 12-269,12-9-53,0 1 0,1 1 0,1 1-1,36-16 1,-37 20-76,85-32-123,-93 37 84,1-1-1,-1 2 1,1 0-1,0 0 0,0 1 1,21 1-1,-32 0 71,0 1-1,1-1 0,-1 0 1,0 1-1,0-1 1,0 1-1,1-1 1,-1 1-1,0 0 0,0 0 1,0 0-1,0 0 1,-1 1-1,1-1 1,0 0-1,0 1 1,-1-1-1,1 1 0,-1 0 1,1-1-1,-1 1 1,0 0-1,0 0 1,0 0-1,2 4 0,53 99-22,-53-100 121,0 1 0,1 0-1,-1-1 1,7 8 0,-8-11-61,-1-1 0,0 0 1,1 1-1,-1-1 1,1 0-1,-1 0 0,1 0 1,0 0-1,-1 0 1,1 0-1,0-1 0,0 1 1,-1 0-1,1-1 1,0 1-1,0-1 0,0 0 1,0 0-1,0 0 1,0 0-1,2 0 0,6-2 30,0-1-1,0 0 1,0 0-1,0-1 0,12-6 1,46-31 162,-24 14-115,-26 17-49,-2-1 0,1 0 0,-1-1 1,15-16-1,-29 27-62,0-1 1,-1 0 0,1 0 0,-1 0-1,0 0 1,0 0 0,1 0-1,-1 0 1,0 0 0,-1 0 0,1-1-1,1-3 1,-2 5-1,0 0 0,0 0 0,-1 0 0,1 0-1,0 0 1,0 0 0,0 0 0,-1 0 0,1 0 0,0 0 0,-1 0 0,1 0 0,-1 0-1,0 0 1,1 1 0,-1-1 0,1 0 0,-1 0 0,0 0 0,0 1 0,0-1 0,1 0-1,-1 1 1,0-1 0,0 1 0,0-1 0,0 1 0,0-1 0,0 1 0,0 0 0,0-1-1,0 1 1,0 0 0,-1 0 0,-5-2-22,-1 1 0,1 1 0,0-1 0,-1 1 0,1 0 0,0 1 0,-1 0 0,1 0 0,-14 4 0,10-1 15,0-1 0,1 2 0,-1 0 1,1 0-1,-17 12 0,25-16 10,-1 1 0,1 0 0,0 0-1,0 0 1,0 0 0,0 0 0,0 0 0,0 1 0,0-1 0,1 0 0,0 1 0,-1 0 0,1-1 0,0 1 0,0 0 0,0-1 0,0 1 0,1 0-1,-1 0 1,1 6 0,0-6 11,1 1-1,-1-1 0,1 0 1,0 1-1,0-1 0,1 0 0,-1 1 1,0-1-1,1 0 0,0 0 1,0 0-1,0 0 0,0-1 1,0 1-1,1 0 0,-1-1 0,4 3 1,7 5 19,1 0 0,0-1 0,0-1 0,1 0 0,0-1 0,1 0 0,-1-2 0,1 0 0,1 0 0,-1-2 0,32 4 0,-22-5 25,0-1-1,0-2 1,1 0 0,-1-2 0,0-1 0,49-13 0,-51 8 27,1-1 1,-2-1-1,36-21 1,-19 7 43,37-33-1,-35 25-96,-2-3 1,-1-2-1,-3-1 0,0-1 1,40-63-1,-47 58 14,-1-1-1,-3-2 1,20-52 0,-44 99-53,0-1 1,-1 0 0,1 1-1,-1-1 1,0 0 0,1 0-1,-1 1 1,0-1 0,0 0-1,0 0 1,0 1 0,-1-1-1,1 0 1,0 0 0,-1 1-1,1-1 1,-1 0 0,1 1-1,-1-1 1,0 0 0,0 1-1,0-1 1,-2-2 0,2 3-4,0-1 1,-1 1-1,1-1 1,-1 1 0,1 0-1,-1 0 1,1-1-1,-1 1 1,1 0-1,-1 0 1,0 1 0,0-1-1,0 0 1,1 0-1,-1 1 1,0-1-1,0 1 1,0 0 0,0 0-1,0 0 1,0-1-1,0 2 1,0-1-1,0 0 1,0 0 0,0 1-1,-2 0 1,-4 1-12,1 1 0,-1-1 0,1 1 1,0 1-1,-10 6 0,1 1 0,1 1 0,0 1-1,0 0 1,1 1 0,1 1 0,1 0-1,-20 30 1,12-13-33,2 1 0,-27 71 0,31-65-119,-12 58 0,25-90 227,0 0 0,0 0 0,1 0 0,-1 1 0,3 10 0,-2-15-19,0 0 1,1 0-1,0 0 1,-1 0-1,1 0 1,0 0 0,1 0-1,-1-1 1,0 1-1,1 0 1,0-1-1,-1 1 1,1-1-1,0 0 1,4 4-1,-1-2 6,1-1 0,1 1 0,-1-1-1,1 0 1,-1-1 0,1 0-1,0 0 1,-1 0 0,1-1 0,0 0-1,0 0 1,0-1 0,9 0-1,13-1 134,51-10-1,-71 9-151,11-1 32,0-1 0,-1 0-1,0-2 1,0 0 0,0-1-1,-1-1 1,0-1 0,20-13-1,-15 5-36,-1-1-1,37-40 0,31-49 139,173-196-69,-173 209-96,-89 94 23,8-10-105,-1 1 0,14-21-1,-21 28 82,0 1-1,1-1 1,-1 0 0,0 0-1,-1 0 1,1 0-1,0 0 1,0 1-1,-1-1 1,1 0 0,-1-1-1,0 1 1,0 0-1,1 0 1,-1 0-1,-1 0 1,1 0 0,0 0-1,0 0 1,-1 0-1,1 0 1,-1 0-1,0 0 1,1 0 0,-3-2-1,2 3 12,0-1 1,0 1-1,0 0 1,0 0-1,0 0 0,0 0 1,-1 1-1,1-1 1,0 0-1,-1 0 0,1 1 1,0-1-1,-1 1 1,1-1-1,-1 1 0,1 0 1,-1 0-1,1-1 0,-3 1 1,-2 0-17,0 1 0,0-1 0,1 1 0,-8 2 0,1 0-6,0 1-1,1 0 0,-1 1 0,1 0 0,0 1 0,1 0 0,-1 1 0,1 0 0,1 0 0,-1 1 1,1 1-1,-13 14 0,10-7 36,0 0 0,1 1 0,0 1 0,2-1 0,0 2 0,-12 36 0,9-15-40,2 0-1,1 1 1,3 0 0,1 0 0,1 52-1,3-80 112,2-1 0,0 1-1,0 0 1,1 0 0,1-1 0,6 20-1,-7-28-47,0 1 0,0-1-1,0 1 1,1-1 0,0 0-1,0 0 1,0 0 0,0 0-1,0-1 1,1 1 0,0-1 0,0 0-1,-1 0 1,2 0 0,-1-1-1,0 1 1,1-1 0,-1 0-1,8 2 1,4 0 47,-1-1 0,1 0 0,0-2-1,0 0 1,0 0 0,0-1 0,20-4 0,-12 1 15,0-2 1,0 0 0,-1-2 0,26-10-1,-35 10-60,-1 0 0,0-1 0,0-1 1,0 0-1,-1 0 0,0-1 0,-1-1 0,0 0 0,9-12 0,2-6-110,-1-1 0,29-54 0,-44 73 42,0 0 0,1 0 0,1 0 0,0 1 0,12-13 0,-19 23 36,-1 0 0,0-1 0,1 1-1,-1 0 1,1-1 0,-1 1-1,0 0 1,1 0 0,-1-1 0,1 1-1,-1 0 1,1 0 0,-1-1-1,1 1 1,-1 0 0,1 0 0,-1 0-1,1 0 1,-1 0 0,1 0 0,-1 0-1,1 0 1,-1 0 0,1 0-1,-1 0 1,1 1 0,0-1-8,0 1 1,-1-1-1,1 1 0,0-1 1,-1 1-1,1 0 1,-1-1-1,1 1 0,-1 0 1,1-1-1,-1 1 0,1 0 1,-1 0-1,0 1 1,2 2-34,-1 1 0,0 0 1,0 0-1,1 6 0,-1 13 45,-1 1 0,0-1-1,-6 32 1,4-42 36,-1-1 1,0 0-1,-1 0 0,0-1 1,-1 1-1,0-1 0,-12 18 1,13-23-4,-1-1 1,0 0-1,0 0 1,-6 5-1,9-9 7,0 0-1,-1 0 0,0 0 1,1 0-1,-1-1 1,0 1-1,0-1 0,0 0 1,0 0-1,0 0 0,0 0 1,-5 1-1,2-2 13,-1 0 0,0-1 1,1 1-1,-1-1 0,1 0 0,-1-1 0,-10-3 0,13 3-38,-1 1 0,1-1 0,0 0 0,0-1-1,0 1 1,0-1 0,0 0 0,0 0 0,1 0 0,-1 0-1,1-1 1,-3-3 0,5 6-14,1 1 0,-1-1 0,1 0 0,-1 1 0,1-1-1,-1 0 1,1 0 0,0 1 0,0-1 0,-1 0 0,1 0 0,0 0 0,0 1 0,0-1 0,0 0-1,0 0 1,0 0 0,0 1 0,0-1 0,0 0 0,0 0 0,0 0 0,0 1 0,1-1 0,-1 0-1,1-1 1,0 1 3,0 0 0,0 0 0,0 0 0,0 0-1,0 0 1,0 0 0,1 1 0,-1-1 0,0 0 0,1 1-1,-1-1 1,0 1 0,3-1 0,5-1-6,-1 1-1,1 0 1,15 0 0,-3 2 79,0 1 1,29 7 0,0 0 6,-17-5-50,123 15-807,-116-16-2483,75-4 1,-67-4 825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7:13.083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223 870 2720,'2'-1'263,"0"-1"1,0 1-1,0-1 1,0 1 0,0 0-1,0-1 1,0 1-1,0 0 1,1 1-1,-1-1 1,0 0-1,0 1 1,1-1-1,-1 1 1,1 0-1,2-1 1,-12 2-206,0-1 1,0 1 0,1 0-1,-1 0 1,0 0 0,-7 4-1,2 1-72,0 0 0,0 2 0,1-1-1,0 1 1,0 1 0,1 0 0,0 0-1,1 1 1,0 0 0,-14 23 0,11-14 87,1 0 0,1 1 1,1 0-1,1 0 1,1 1-1,-6 26 1,11-37 51,0 0 0,0 1-1,1-1 1,0 0 0,1 1 0,1-1 0,-1 1 0,2-1 0,-1 1 0,2-1-1,3 13 1,-5-21-79,0 0-1,-1-1 1,1 1-1,0-1 0,0 1 1,0-1-1,0 1 1,0-1-1,1 1 1,-1-1-1,0 0 0,1 0 1,-1 0-1,1 0 1,-1 0-1,1 0 0,-1 0 1,1 0-1,0 0 1,-1-1-1,1 1 1,0-1-1,0 1 0,-1-1 1,1 0-1,0 0 1,0 0-1,0 0 0,-1 0 1,4 0-1,2-2 60,0-1-1,0 1 1,1-1-1,-2-1 1,1 1-1,0-1 1,-1 0-1,1-1 0,-1 0 1,0 0-1,-1 0 1,1 0-1,6-10 1,6-9 152,-2 0 0,17-31-1,-29 47-195,12-23 243,24-69 0,-36 88-314,-1 0 0,3-18 1,-5 25-76,0 0 1,-1-1 0,0 1-1,0 0 1,-1 0-1,1-1 1,-3-8 0,2 11-5,0 1 0,0-1 1,0 1-1,0 0 1,0-1-1,0 1 1,-1 0-1,1 0 0,-1 0 1,0 0-1,0 0 1,0 0-1,0 0 0,-2-1 1,3 2 52,1 1 0,-1 0 0,0 0 0,1-1 0,-1 1 0,0 0 0,1 0 0,-1 0 0,0-1 0,1 1 0,-1 0 0,0 0 0,0 0 0,1 0 1,-1 0-1,0 1 0,1-1 0,-1 0 0,0 0 0,0 1 0,0-1 8,0 1 0,0 0 0,0 0 0,0-1 1,0 1-1,0 0 0,0 0 0,0 0 0,0 0 0,1 0 1,-1 0-1,0 1 0,1-1 0,-1 2 0,0 0 30,0-1 0,0 1-1,1 0 1,0 0 0,0 0-1,0 0 1,0-1-1,0 1 1,0 0 0,1 0-1,-1 0 1,1-1 0,0 1-1,-1 0 1,2 0-1,-1-1 1,2 5 0,4 4 164,0 0 0,12 15 0,-11-15-21,0-2-1,1 1 1,0-1-1,1 0 0,0-1 1,1 0-1,-1-1 1,1 0-1,1 0 1,-1-1-1,1-1 0,0 0 1,1-1-1,-1 0 1,1-1-1,0 0 1,-1-1-1,1 0 0,0-1 1,0-1-1,1 0 1,-1-1-1,0 0 0,13-3 1,2-5-53,0 0 0,-2-2 0,1-1 0,43-27 0,-32 17 19,2 2 7,-2-3 1,-1-1 0,47-40-1,-61 41 6,0-1 1,-2 0-1,-1-2 0,-1 0 0,-1-2 0,23-44 0,-20 28-99,-3-1 0,-1 0-1,-2-1 1,15-82-1,-27 106-92,-1 0 0,-1-1 0,-2 1 0,0-1 0,-1 1 0,-1 0 0,-6-24 0,6 34-15,0 1-1,-1 0 1,0 0-1,-1 0 0,0 0 1,-1 1-1,0 0 1,-13-17-1,19 26 66,-1 0-1,0 0 0,0 0 1,0 0-1,0 0 1,0 0-1,0 0 0,0 0 1,0 0-1,0 1 1,0-1-1,-1 0 0,1 1 1,0-1-1,0 1 1,-1-1-1,1 1 0,0 0 1,0 0-1,-1-1 1,1 1-1,0 0 0,-1 0 1,1 0-1,-1 0 1,1 1-1,0-1 0,-1 0 1,1 0-1,0 1 1,0-1-1,-3 2 0,0 1-52,-1 1 1,1-1-1,0 1 0,0 0 0,0 0 0,-4 8 0,3-6 24,-9 14-22,2 0-1,0 1 1,-9 22 0,12-20 63,0 1 0,2-1 0,1 1 0,-6 38 1,-1 98 31,11-140-18,0 18-15,2 0 1,1 0-1,1 0 1,9 42-1,-7-65 57,0-1 1,1 1-1,0-1 0,1 0 0,12 21 0,-13-27-27,1 1 0,0-1 1,1 0-1,0 0 0,0-1 1,0 0-1,1 0 1,0-1-1,11 6 0,-10-6 51,0-1-1,0-1 1,0 0-1,1 0 0,0-1 1,0 0-1,-1 0 1,2-1-1,-1-1 1,0 0-1,0 0 1,0-1-1,1 0 1,-1-1-1,0 0 0,0 0 1,0-1-1,0-1 1,0 0-1,0 0 1,15-8-1,6-5-42,-1-2 0,-1 0-1,-1-2 1,0-2 0,-2 0-1,0-2 1,35-42 0,-56 60-27,-2 4-40,-1 0 0,0-1 0,0 1 0,-1-1 0,1 0 0,0 1 0,-1-1 0,2-5 0,-2 8 30,-1 0 0,0 0 0,0-1 0,0 1 0,0 0 0,0 0 0,0 0 0,0 0 0,0-1 1,0 1-1,0 0 0,0 0 0,0 0 0,0 0 0,0 0 0,0-1 0,-1 1 0,1 0 0,0 0 0,0 0 1,0 0-1,0 0 0,0-1 0,0 1 0,0 0 0,0 0 0,0 0 0,-1 0 0,1 0 0,0 0 1,0 0-1,0-1 0,0 1 0,0 0 0,-1 0 0,1 0 0,0 0 0,0 0 0,0 0 0,0 0 1,0 0-1,-1 0 0,1 0 0,0 0 0,0 0 0,0 0 0,0 0 0,-1 0 0,1 0 0,0 0 1,0 0-1,0 0 0,0 0 0,0 0 0,-1 0 0,1 1 0,-8 2-137,4-1 98,0 1 1,0-1-1,0 1 1,0 0 0,1 1-1,-1-1 1,-4 8-1,-19 29-29,19-28 88,0 1-36,0 0 1,1 1 0,1 0-1,0 0 1,1 1 0,0-1-1,-3 20 1,8-32 45,-1 1 1,1 0-1,0 0 1,0-1-1,0 1 1,1 0-1,-1-1 1,1 1-1,-1 0 0,1-1 1,0 1-1,0 0 1,2 3-1,-2-4 9,0-1-1,1 1 1,-1 0-1,1-1 1,-1 1-1,1-1 1,0 0 0,0 1-1,0-1 1,0 0-1,0 0 1,0 0-1,0 0 1,0 0-1,0-1 1,0 1-1,4 0 1,7 0 35,-1 0 1,0 0-1,1-1 0,-1-1 1,0 0-1,21-5 0,-9 0 141,0 0-1,32-15 1,-39 14-111,21-13 1,-32 16-78,0 1 0,-1-1 1,0-1-1,0 1 1,0-1-1,0 1 0,3-7 1,-6 9-22,-1-1 0,1 0 1,-1 0-1,0 0 0,0 0 1,0 0-1,0 0 0,0 0 1,-1 0-1,1 0 0,-1 0 0,0 0 1,0 0-1,0 0 0,0 0 1,-1-1-1,1 1 0,-1 0 1,0 0-1,0 0 0,0 0 1,0 0-1,0 1 0,-1-1 0,1 0 1,-3-3-1,0 0-18,-1 1 0,1-1 0,-1 1 0,0 0 0,0 0 0,0 0 0,0 1 0,-1 0 0,0 0 0,0 0 0,-9-4 0,1 4-25,1 0 0,-1 0-1,0 1 1,-1 1 0,1 0 0,0 1 0,-1 1 0,1 0 0,0 1 0,-1 0 0,-16 5-1,25-6 123,9-1-46,12-3 26,102-18 25,0 6-1,165-4 1,-264 20-117,0 1 1,0 0-1,20 5 0,-34-5 31,1 0 1,0 0-1,0 1 0,-1 0 1,1 0-1,0 0 0,-1 0 0,0 1 1,0-1-1,0 1 0,0 0 0,0 1 1,0-1-1,-1 1 0,1-1 1,3 6-1,-6-5 5,1-1 0,0 1 1,-1-1-1,0 1 0,0 0 1,0 0-1,0 0 0,0-1 1,-1 1-1,0 0 0,0 0 1,0 0-1,0 0 0,-1 0 1,1 0-1,-1-1 0,0 1 1,0 0-1,0 0 0,-1-1 0,-2 6 1,-3 5 167,-2 0 0,1-1 1,-19 22-1,25-33-92,-5 9 203,6-9-50,5-7 246,7-8-316,1 0 1,13-12-1,-13 14-116,5-4-95,0 1-1,1 1 1,1 0-1,0 2 0,1 0 1,0 1-1,1 1 1,-1 1-1,38-9 0,-50 15 17,0 0 0,1 1 0,-1 0 0,1 0 0,9 1-1,-15 0 16,-1 1-1,0-1 0,0 0 0,0 1 0,0-1 1,0 1-1,0 0 0,0 0 0,0 0 0,0 0 1,-1 0-1,1 0 0,0 0 0,0 0 0,-1 1 1,1-1-1,-1 1 0,1-1 0,-1 1 0,0 0 1,0 0-1,1-1 0,-1 1 0,0 0 0,1 3 0,-1 1 33,1-1 0,-1 1-1,0 0 1,-1-1 0,1 1-1,-1 0 1,0-1 0,-1 1-1,1 0 1,-1-1 0,0 1-1,-1-1 1,1 1 0,-1-1-1,-3 6 1,4-9 14,0 0-1,0 0 0,0 0 1,1 0-1,-1 0 1,0 0-1,1 0 0,0 0 1,-1 0-1,1 0 1,0 1-1,0-1 1,0 0-1,1 3 0,-1-4-7,1 0-1,-1 0 0,1 0 1,0 0-1,-1 0 0,1 0 1,0 0-1,0 0 0,0 0 1,-1 0-1,1-1 0,0 1 1,0 0-1,0 0 0,0-1 1,1 1-1,-1-1 0,0 1 1,0-1-1,0 0 0,0 1 1,0-1-1,1 0 0,-1 0 1,0 0-1,2 0 0,5 1 20,0-1 0,1 0-1,-1-1 1,0 1 0,0-2-1,0 1 1,0-1 0,0 0-1,0-1 1,0 0 0,0 0-1,9-6 1,6-6-10,-1 0 0,30-27-1,-32 24 2,1 2-1,28-18 1,-45 31 0,2 0-120,0-1-1,0 1 1,0 0-1,0 1 1,0-1-1,0 1 1,10-2-1,-15 5 83,0-1-1,1 0 0,-1 1 1,0-1-1,0 1 0,1 0 1,-1-1-1,0 1 0,0 0 1,0 0-1,0 0 0,0-1 1,0 1-1,0 0 0,0 0 1,0 0-1,-1 1 0,1-1 1,0 0-1,0 2 0,0-2 5,2 6-6,0 0 1,-1 0 0,0 1 0,0-1-1,0 1 1,0 10 0,2 8 36,0-10-68,-3-7 48,1 0 0,1 0 0,3 11 0,-5-18 11,0 0-1,1 1 0,-1-1 1,0 0-1,1 0 1,-1 0-1,1 0 0,-1-1 1,1 1-1,0 0 1,0-1-1,0 1 0,0-1 1,0 1-1,0-1 1,5 2-1,-2-1 56,1-1 0,-1 0 0,1 0 0,0 0 1,0-1-1,-1 0 0,1 0 0,0 0 0,10-2 0,5-3 78,26-8 0,-18 4-160,3-1 0,-1-1 0,33-18 0,-57 26 28,-2 0-66,1 0 1,-1 1 0,1 0-1,0 0 1,8-2 0,-13 4 19,1 0-1,-1 0 1,1 0 0,-1 0 0,1 0 0,-1 0 0,1 0 0,-1 1 0,0-1 0,1 0 0,-1 1-1,1-1 1,-1 1 0,0 0 0,1-1 0,-1 1 0,0 0 0,0 0 0,0 0 0,0 0-1,0 0 1,0 0 0,0 0 0,0 0 0,0 0 0,0 1 0,1 1 0,5 11 79,0 1 0,0 0 0,6 24 0,-5-23-99,-7-14 96,0 0-1,0-1 1,0 1-1,0 0 1,0 0-1,-1 0 1,2 3-1,-2-3-1,1 0 0,0-1 0,0 1 0,0 0 0,0-1 0,0 1 0,0-1 0,0 1 0,2 2 0,-2-4-146,0 1 0,-1 0 0,1 0 0,0-1 1,0 1-1,0 0 0,0-1 0,0 1 0,-1-1 1,1 1-1,0-1 0,0 0 0,0 1 0,0-1 1,0 0-1,0 0 0,0 1 0,1-1 0,-1 0 1,1 0-1,12-6-1976,0 1 673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7:13.444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71 150 4480,'-8'-54'1445,"5"38"-885,-6 1 164,-1 1 0,0 0 0,-19-21 0,28 34-708,2 2 187,5 7-381,1 0 1,0 0 0,1-1-1,0 0 1,0-1 0,0 0-1,15 8 1,-4-2-20,193 134-1451,-209-144 1602,5 3 49,1 1 0,-1 0-1,0 1 1,10 10 0,-17-15 68,1 0 0,0 0-1,-1 0 1,1 0 0,-1 0-1,0 1 1,0-1 0,1 0 0,-2 1-1,1-1 1,0 1 0,0 0-1,-1-1 1,0 1 0,1-1 0,-1 1-1,0 0 1,0-1 0,-1 1-1,1 0 1,0-1 0,-2 5-1,-4 9 688,-1 0-1,-11 19 0,10-22-388,1 1 0,1 0 0,0 0 0,-4 17 0,9-26-307,0-1 0,0 1 0,1-1-1,0 1 1,0 0 0,0-1 0,0 1 0,1 0-1,-1-1 1,1 1 0,0-1 0,1 1-1,-1-1 1,1 0 0,0 0 0,0 1-1,0-1 1,4 4 0,0 0 31,1-1 0,-1 0 0,2 0 0,-1 0 0,1-1 0,0 0 0,11 6 0,7 2 231,33 13 0,-28-15-43,0-2 1,1-1-1,44 7 0,-14-5-19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7:13.786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47 10 4480,'-47'-9'2016,"56"14"-1728,5-1 896,10 1-704,38 2 768,4 2-704,28-1 224,-4 1-448,34-5 224,-7 4-288,26 1 416,-12 0-384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7:30.0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201 216 992,'8'-9'6936,"-7"8"-6845,0 0 0,0 0 1,0 0-1,0 0 0,-1 0 0,1 0 0,0 0 0,0 0 0,-1-1 1,1 1-1,-1 0 0,1 0 0,-1-1 0,1 1 0,0-3 0,-2 3-62,1 1-1,0-1 1,0 1-1,-1-1 0,1 1 1,0-1-1,-1 1 1,1-1-1,0 1 0,-1 0 1,1-1-1,0 1 1,-1 0-1,1-1 0,-1 1 1,1 0-1,-1-1 1,1 1-1,-1 0 0,1 0 1,-1-1-1,0 1 1,-14-3-53,11 3-19,-1 0 0,1 1 0,0 0 0,-1 0 0,1 0 0,0 1 0,0-1 1,0 1-1,0 0 0,0 0 0,1 0 0,-1 1 0,0-1 0,1 1 0,0 0 0,0 0 0,0 0 1,0 1-1,0-1 0,0 1 0,1-1 0,-2 5 0,2-6 72,1 0 0,0 1 0,1-1-1,-1 0 1,0 1 0,1-1 0,-1 1 0,1-1-1,0 1 1,0-1 0,0 1 0,0-1 0,0 1 0,1-1-1,-1 1 1,1-1 0,0 0 0,-1 1 0,1-1-1,2 5 1,-2-5 27,0-1 0,0 1 0,0-1 0,1 1 0,-1-1 0,0 1 0,0-1 0,1 1 0,-1-1 0,1 0 0,-1 0 0,1 0 0,0 0 0,-1 0 0,1 0 0,0 0 0,0-1 0,0 1 0,-1-1 0,1 1 0,0-1 0,0 1 0,0-1 0,0 0 0,0 0 0,3-1 0,3 0 84,-1-1 0,0 0 0,0 0 0,0-1-1,0 0 1,0-1 0,-1 1 0,1-1 0,8-7-1,-12 8-97,1 1 0,-1-1 0,0 0-1,0 0 1,0 0 0,-1-1 0,1 1 0,-1-1-1,0 1 1,0-1 0,0 0 0,0 0 0,-1 0-1,0 0 1,1 0 0,-1 0 0,-1 0-1,1-7 1,0 9-49,-1 0 1,-1 0-1,1 0 0,0 0 0,0 0 0,-1 0 0,1 0 0,-1 1 1,0-1-1,1 0 0,-1 0 0,0 0 0,0 1 0,0-1 0,0 0 1,0 1-1,-1-1 0,1 1 0,-1-1 0,1 1 0,0 0 0,-1 0 1,0-1-1,1 1 0,-1 0 0,0 0 0,0 1 0,1-1 1,-1 0-1,0 1 0,0-1 0,0 1 0,0-1 0,0 1 0,-2 0 1,-3-1-122,0 1 1,1 0 0,-1 1-1,1 0 1,-1 0 0,1 0-1,-1 0 1,1 1 0,-9 4-1,3 0 75,0 0 0,1 0 0,0 1-1,-12 10 1,19-14 69,0 0 0,0 1 0,0 0 0,1-1 0,0 1 0,-1 0 0,2 1 0,-1-1 0,0 0 0,1 1 0,0 0 0,0-1 0,-2 9 0,4-12 14,-1 0 1,1 0 0,0 0 0,0 0-1,0 0 1,0 0 0,0 0-1,0 0 1,0 0 0,0 0 0,0 0-1,1 0 1,-1 0 0,0 0 0,1 0-1,-1 0 1,1 0 0,-1 0 0,1 0-1,-1 0 1,1 0 0,-1 0-1,1-1 1,0 1 0,0 0 0,-1-1-1,1 1 1,0 0 0,0-1 0,0 1-1,0-1 1,0 1 0,1 0 0,1 0 54,-1-1-1,1 1 1,0-1 0,-1 0 0,1 0 0,-1 1 0,1-2 0,0 1 0,-1 0 0,1 0 0,-1-1 0,3 0 0,6-4 30,0 1-1,0-2 1,-1 1 0,1-1-1,-2-1 1,1 0 0,-1 0-1,0-1 1,0 0 0,-1-1-1,0 0 1,-1 0 0,11-18-1,-15 24-73,-1-1 0,-1 0 0,1 0 0,-1-1 0,1 1 0,-1 0 0,0 0 0,-1-1 0,1 1 0,-1 0 0,0-6 0,0 7-58,0 1 0,-1-1 0,1 1 1,-1-1-1,1 1 0,-1 0 0,0-1 1,0 1-1,0 0 0,0-1 0,-1 1 1,1 0-1,0 0 0,-1 0 0,0 0 0,1 0 1,-1 0-1,0 1 0,0-1 0,0 1 1,-2-2-1,1 2-9,1 0 0,0 0 0,0 1 0,-1-1 1,1 1-1,0 0 0,-1-1 0,1 1 0,0 0 0,-1 0 0,1 1 1,0-1-1,0 0 0,-4 2 0,-36 12-194,34-11 193,-9 4-10,-28 18-1,27-15-15,13-7 53,0 0 0,1 0 0,-1 0 0,1 1 0,0 0 0,0 0 0,0 0 0,0 0 0,1 1 0,-5 6 0,7-9 11,1-1 0,-1 1 0,0-1 0,1 1 0,-1-1 0,1 1 0,0 0 0,0-1-1,-1 1 1,1 0 0,0-1 0,0 1 0,0 0 0,1-1 0,0 4 0,-1-3 22,1 0 0,0 0 0,0-1 0,0 1 0,1 0 0,-1-1 0,0 1 0,0-1 0,1 1 0,-1-1 0,1 1 0,0-1 0,-1 0 0,1 0 0,0 0 0,2 1 0,0 0 30,0-1 0,0 0-1,0 0 1,0 0 0,1 0-1,-1-1 1,0 1 0,1-1-1,-1 0 1,0 0 0,1-1 0,-1 1-1,7-3 1,1 0 39,0-1 0,-1 0 0,19-9-1,-21 8-39,0 0 0,-1 0 0,1-1 0,-1 0-1,0 0 1,-1-1 0,12-12 0,-16 15-36,0-1 1,0 1-1,0-1 0,-1 1 1,0-1-1,1 0 1,-2 0-1,1 0 1,0 0-1,-1-1 1,0 1-1,-1 0 1,1 0-1,-1-1 1,0 1-1,0-7 0,-1 8-40,1 1-1,-1-1 0,0 0 0,1 0 0,-2 0 1,1 0-1,0 1 0,-1-1 0,0 1 0,0-1 1,0 1-1,-3-5 0,3 6 1,1 1-1,-1-1 1,0 1 0,0 0-1,0-1 1,0 1-1,0 0 1,0 0 0,0 0-1,0 0 1,0 1 0,0-1-1,0 1 1,0-1 0,-1 1-1,1 0 1,0-1 0,0 1-1,-1 1 1,1-1 0,0 0-1,-4 1 1,0 1-24,0-1-1,0 2 1,0-1 0,0 1-1,0-1 1,1 2 0,-10 6 0,-34 30-142,45-36 170,-4 3-5,-1 1 2,0 0-1,0 1 0,0 0 1,-13 20-1,21-26 20,-1 0 0,1 0 0,-1 0 0,1 0 0,0 0 0,0 0 0,0 0 1,1 0-1,-1 0 0,1 0 0,0 0 0,-1 0 0,2 0 0,-1 1 0,0-1 0,0 0 0,1 0 0,0 0 1,0 0-1,0 0 0,0 0 0,0 0 0,0 0 0,4 5 0,-3-5 31,0 0 0,1-1 0,-1 1 0,1 0 0,0-1 0,0 1 0,0-1 0,0 0 0,0 0 0,1 0 0,-1 0 0,0-1 0,1 0 0,0 1 0,-1-1 0,1 0 0,-1 0 0,1-1-1,7 1 1,-4-1 17,0 0-1,-1 0 1,1-1-1,0 1 1,0-2 0,-1 1-1,1-1 1,-1 0-1,1 0 1,7-5-1,-9 5-27,11-6 86,1-2-1,-1 0 0,-1 0 0,17-15 0,-28 21-89,-1 1 0,1-1 0,-1 0 0,0-1-1,0 1 1,0 0 0,-1-1 0,4-7 0,-5 9-18,0-1 0,0 1-1,-1-1 1,1 1 0,-1-1 0,1 0 0,-1 1-1,-1-1 1,1 1 0,0-1 0,-1 0 0,0 1-1,-1-6 1,1 7-21,1 0-1,-1 0 0,0 1 1,1-1-1,-1 0 1,0 1-1,0-1 1,0 0-1,0 1 0,0-1 1,-1 1-1,1 0 1,0-1-1,-1 1 1,1 0-1,-1 0 1,1 0-1,-1 0 0,1 0 1,-4-1-1,3 2-3,-1-1 1,1 1-1,-1 0 0,1 0 0,-1 0 0,1 0 0,-1 0 0,1 0 0,-1 1 0,1-1 0,-1 1 1,1 0-1,-4 1 0,-6 4-34,1 0 1,0 1 0,0 0-1,-16 14 1,21-16-3,-10 7-63,1 2 1,-26 27-1,38-37 133,0 0 0,0 0-1,0 0 1,0 0 0,1 1 0,0-1-1,0 1 1,0-1 0,0 1-1,1 0 1,0 0 0,0 0 0,0 0-1,0 0 1,1 0 0,0 0-1,0 6 1,0-10 9,1 0 0,-1 1 0,0-1 0,0 0 0,1 0 1,-1 0-1,0 0 0,1 0 0,-1 0 0,1 0 0,0 1 0,-1-1 0,1-1 0,0 1 0,0 0 0,-1 0 0,1 0 0,0 0 0,0 0 1,0-1-1,0 1 0,0 0 0,0-1 0,0 1 0,0-1 0,1 1 0,-1-1 0,0 0 0,0 1 0,0-1 0,0 0 0,1 0 0,-1 0 1,0 0-1,0 0 0,0 0 0,1 0 0,-1 0 0,0 0 0,0-1 0,0 1 0,2-1 0,4-1 87,1-1-1,-1 0 1,0 0-1,0-1 1,7-4-1,-2 0-75,0-1 0,0 0 0,-1-1 0,0 0 0,-1-1-1,0 0 1,-1-1 0,0 0 0,-1 0 0,-1-1 0,9-16 0,-11 9-233,-7 17-136,-5 10 93,-3 7 94,6-10 111,1 1 1,0 0 0,0-1-1,0 1 1,-4 11 0,5-9 55,0 1-1,0 0 1,0 0 0,1 0 0,0 10-1,1-18 3,0 1-1,1-1 1,-1 0-1,0 0 0,1 0 1,-1 0-1,0 1 1,0-1-1,1 0 0,-1 0 1,0 0-1,1 0 1,-1 0-1,0 0 0,0 0 1,1 0-1,-1 0 0,0 0 1,1 0-1,-1 0 1,0 0-1,1 0 0,-1 0 1,0 0-1,0 0 1,1 0-1,-1-1 0,1 1 1,9-3 228,-9 2-234,1 1-1,-1-1 0,0 0 1,0 1-1,0-1 1,0 0-1,0 0 1,0 0-1,0 0 1,0 0-1,0 0 0,0 0 1,0 0-1,-1 0 1,1-1-1,0 1 1,-1 0-1,1 0 1,-1-1-1,0 1 0,1 0 1,-1-1-1,0 1 1,0 0-1,0-1 1,0 1-1,0 0 1,0-1-1,0 1 0,0 0 1,0-1-1,-1 1 1,1 0-1,0-1 1,-1 1-1,1 0 1,-1 0-1,0-1 0,1 1 1,-1 0-1,0 0 1,0 0-1,0 0 1,0 0-1,0 0 1,0 0-1,-2-1 0,2 1-47,-11-7-515,12 8 450,0 0 0,-1-1 1,1 1-1,0 0 0,0 0 0,0 0 1,-1 0-1,1-1 0,0 1 0,0 0 1,-1 0-1,1 0 0,0 0 0,-1 0 1,1 0-1,0 0 0,0 0 0,-1 0 1,1 0-1,0 0 0,-1 0 0,1 0 1,0 0-1,0 0 0,-1 0 0,1 0 1,0 0-1,-1 0 0,1 0 0,0 0 1,0 1-1,-1-1 0,1 0 1,0 0-1,0 0 0,-1 0 0,1 1 1,0 0-153,0-1 0,0 1 0,-1-1 0,1 1 0,0 0 1,0-1-1,0 1 0,1-1 0,-1 1 0,0-1 1,0 1-1,0-1 0,0 1 0,0 0 0,1-1 1,-1 1-1,0-1 0,1 1 0,-1-1 0,0 1 1,1-1-1,-1 0 0,0 1 0,1-1 0,-1 1 1,1-1-1,-1 0 0,1 1 0,-1-1 0,1 1 1,22 7-2967,18-1-111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7:36.3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542 113 1984,'9'1'3099,"-8"0"-2984,0-1-1,0 0 1,0-1-1,0 1 1,0 0-1,0 0 0,0 0 1,0-1-1,0 1 1,0 0-1,0-1 1,0 1-1,0-1 1,0 1-1,0-1 1,1 0-1,2-3 1593,-3 4-1641,-1 0 0,0 0-1,0 0 1,0 0-1,0 0 1,0 0-1,1 0 1,-1-1-1,0 1 1,0 0-1,0 0 1,0 0 0,0 0-1,0-1 1,0 1-1,0 0 1,0 0-1,1 0 1,-1 0-1,0-1 1,0 1-1,0 0 1,0 0 0,0 0-1,0-1 1,0 1-1,0 0 1,0 0-1,0 0 1,-1 0-1,1-1 1,0 1-1,0 0 1,0-1-82,0 0 80,0-1 1,0 1-1,-1 0 1,1 0-1,0 0 1,-1-1-1,1 1 1,-1 0-1,1 0 0,-1 0 1,-1-2-1,1 1-12,-1-1 1,1 1-1,-1 0 0,1 0 0,-1 0 0,0 0 0,0 0 0,0 0 0,0 1 0,0-1 0,0 1 1,-4-3-1,4 4-10,1-1 0,-1 0 1,0 0-1,1 0 1,-1-1-1,1 1 1,-1 0-1,1-1 0,0 1 1,-2-2-1,2 1-38,0 1 0,0-1 1,-1 1-1,1 0 0,0-1 0,-1 1 0,1 0 0,-1 0 0,0 0 0,1 0 0,-1 0 0,0 0 0,1 1 1,-3-2-1,-53-10-4,30 10 0,-3-1 0,-8-1 282,28 3-161,-1 0-1,1 1 1,-15 1-1,1 0-132,14 0 42,0 0 1,1 1 0,0 0-1,-1 1 1,1 0 0,0 0-1,-12 7 1,15-6-78,0 0-1,0 1 1,-10 9 0,3-3 12,4-1 24,0 0 1,1 1-1,0-1 0,1 1 1,0 1-1,0 0 0,-4 12 1,-11 19-129,17-32 176,0 1-1,0 0 1,-3 15 0,6-22-29,-16 87 82,17-89-71,0 0 0,1 0-1,0 0 1,0 0 0,0 0-1,0 0 1,0 0 0,0 0-1,1 0 1,-1 0 0,1 0-1,0 0 1,0 0 0,0 0-1,1 0 1,-1-1 0,2 4-1,4 12 132,-7-17-145,0 0-1,0 0 1,0-1-1,0 1 0,0 0 1,1 0-1,-1 0 0,0 0 1,1 0-1,-1-1 0,1 1 1,-1 0-1,1 0 1,-1 0-1,1-1 0,-1 1 1,1 0-1,0-1 0,-1 1 1,1-1-1,0 1 1,1 0-1,0 0 28,-2 0 0,0 1 0,0-1 0,0 1 0,1-1 0,-1 1 1,0-1-1,1 1 0,0-1 0,-1 1 0,1-1 0,0 0 0,0 1 0,0-1 1,0 0-1,0 0 0,0 1 0,0-1 0,0 0 0,0 0 0,0 0 0,3 1 0,4 5 89,-7-6-100,1 0 0,-1 0 0,0-1 0,1 1 0,-1 0-1,1-1 1,-1 1 0,1 0 0,0-1 0,1 1 0,4 1 111,4 0-63,0 1-1,0-2 0,-1 0 1,1 0-1,0-1 1,13-1-1,0 1 13,37 1 122,1-4-1,103-16 1,-131 13-132,-23 5-7,0-1 1,1 0 0,-1-1-1,0 0 1,0-1-1,17-8 1,-27 11-46,0 0 1,1-1 0,-1 1-1,0 0 1,0-1-1,1 1 1,-1-1-1,0 1 1,0-1 0,-1 0-1,1 1 1,0-1-1,-1 0 1,1 0-1,-1 0 1,1 1 0,-1-1-1,0 0 1,1 0-1,-1 0 1,0 0-1,-1-2 1,0-7 173,0 1 1,-6-20-1,4 19-178,-3-12 154,-2 1 0,-15-32 0,17 41-100,0-1-42,-1 1 0,-1-1 0,0 1-1,0 1 1,-2-1 0,1 1 0,-2 1 0,1 0 0,-22-16-1,26 22-33,0 1 0,-1 0 0,1 0-1,-1 1 1,1 0 0,-1 0 0,0 1-1,0 0 1,-1 0 0,1 0 0,0 1-1,0 0 1,-1 1 0,1 0 0,-1 0-1,1 0 1,0 1 0,-1 0-1,1 0 1,0 1 0,0 0 0,-8 3-1,14-4 36,-1-1-179,1 1 0,-1-1 0,1 1 0,-1-1 1,1 1-1,0 0 0,-1-1 0,1 1 0,0 0 0,0 0 0,-1 0 0,1 0 0,0 0 0,0 0 1,0 1-1,0-1 0,0 0 0,0 0 0,1 1 0,-2 2 0,1 15-1731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4:34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535 3 4896,'5'-3'8650,"-6"6"-8417,0 0 0,-1 0 0,1 0 0,-1-1 1,1 1-1,-1 0 0,0-1 0,0 0 0,0 1 0,0-1 0,-6 4 0,-2 3 346,-49 42 1224,6-5-987,4 4-79,-53 73 1,93-111-677,-28 36 437,2 1 0,-57 106 0,80-130-374,2 0 1,0 0 0,2 1 0,0 0-1,2 0 1,1 1 0,1 0-1,1 0 1,1 32 0,4-22 12,1 0-1,2 0 1,2-1 0,1 1-1,1-2 1,2 1 0,20 41-1,-30-74-212,1 1-1,0-1 0,0 1 1,0-1-1,1 0 0,3 5 1,-5-8-32,-1 1-1,1-1 1,-1 1-1,1-1 1,-1 0 0,1 1-1,-1-1 1,1 0 0,-1 0-1,1 1 1,0-1 0,-1 0-1,1 0 1,-1 0 0,1 0-1,0 0 1,-1 1 0,1-1-1,0-1 1,0 1 0,0 0-171,0 0 0,0-1 0,0 1 1,0-1-1,-1 0 0,1 1 0,0-1 1,0 1-1,0-1 0,-1 0 0,1 0 1,0 1-1,-1-1 0,1 0 0,-1 0 1,1 0-1,0-1 0,8-21-6227,4-2 2042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7:41.0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 10 2816,'7'-2'384,"0"0"0,1 0 1,-1 1-1,1-1 0,-1 2 1,1-1-1,-1 1 0,1 0 0,-1 1 1,10 1-1,19 0 429,-35-2-758,1 1 1,-1-1 0,0 0 0,1 1-1,-1-1 1,1 1 0,-1-1 0,0 1-1,0 0 1,1 0 0,-1-1 0,0 1-1,0 0 1,0 0 0,0 0 0,0 0-1,0 0 1,0 0 0,0 1-1,-1-1 1,1 0 0,0 0 0,-1 1-1,2 1 1,3 6-20,-5-8 6,1 0-1,-1-1 1,0 1 0,0 0-1,0 0 1,0-1 0,0 1-1,0 0 1,0 0 0,0-1 0,0 1-1,0 0 1,0-1 0,0 1-1,0 0 1,-1 0 0,1-1-1,0 1 1,-1 0 0,1-1-1,0 1 1,-1 0 0,-10 13 498,6-10-412,0-1 0,0 0 1,0-1-1,0 1 1,0-1-1,-1 0 1,1 0-1,-1-1 0,1 1 1,-1-1-1,0 0 1,-6-1-1,-7 4 575,14-3-377,16-6-128,43-11 382,14-6 733,-66 20-1179,-2 1-125,1 1 0,-1 0 0,0 0 0,0 0 0,1 0 0,-1-1 0,0 1 0,0 0 0,1 0 0,-1 0 0,0-1 0,0 1 0,0 0 0,0 0 0,1-1 0,-1 1 0,0 0 0,0 0 0,0-1 0,0 1 0,0 0 0,0-1 0,0 1 0,0 0 0,0 0 0,0-1 0,0 1 0,0 0 0,0-1 0,0 1 0,0 0 0,0 0 0,0-1 0,0 1 0,0 0 0,0-1 0,-1 1 0,1 0 0,0 0 0,0-1 0,0 1 0,-8-11 206,8 10-216,-1 0-1,1 0 0,-1 0 0,0 0 0,1 0 0,-1 0 0,0 0 0,1 0 0,-1 0 0,0 0 0,0 0 0,0 1 0,0-1 0,0 0 0,0 1 1,0-1-1,0 1 0,0-1 0,0 1 0,0-1 0,0 1 0,0 0 0,-1-1 0,1 1 0,-2 0 0,-7 0-40,0 0 0,0 1 0,1 0-1,-1 0 1,0 1 0,1 1 0,-1 0-1,1 0 1,0 0 0,0 1 0,-13 8 0,-22 14 484,50-27-319,0 1-1,-1-1 1,11-2 0,13-4-29,-21 6-42,0-1-1,-1-1 1,1 1-1,12-7 1,-11 4-240,-7 5 261,0-1 1,-1 0-1,1 0 0,-1 0 1,1 0-1,-1 0 0,0 0 1,2-2-1,-1-16-2428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7:55.6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466 204 64,'8'-12'37,"-8"9"411,-1 1 0,1 0 0,-1 0 0,0 0 0,0 0 0,0 0 0,0 0 0,0 0 0,0 0 0,-1 1 0,-2-4 0,-10-11 1011,13 13-1240,-1 0 0,-1 0 1,1 1-1,0-1 0,-1 0 0,1 1 0,-1 0 0,1 0 1,-1 0-1,0 0 0,0 0 0,0 1 0,0-1 1,-4-1-1,3 2-9,0 0 0,0-1-1,1 0 1,-1 1 0,-4-5 0,-10-4 840,14 9-969,0 0 0,0 1 1,0-1-1,0 1 0,0 0 0,0 0 0,0 0 1,-5 1-1,-15 1 287,19-2-297,0 1 0,-1 1-1,1-1 1,0 1 0,0 0 0,-5 2 0,-10 4 94,16-6-123,0 0-1,0 0 1,0 0 0,-6 6 0,-11 5-6,-60 34 967,78-44-960,0-1 0,0 1 0,0 1 1,0-1-1,1 0 0,-1 1 0,1-1 0,0 1 1,-3 5-1,-20 33 527,20-32-559,3-8 43,1 1 0,0 0 0,-1 0 1,1-1-1,0 1 0,0 4 0,0-3-7,-1 0 0,1 0 0,0 0 0,-1 0 0,-2 3 1,-1 4-118,4-4-13,1-7 88,0 1 1,0-1 0,0 1 0,0 0 0,-1-1-1,1 1 1,0-1 0,0 1 0,0-1 0,-1 1-1,1-1 1,0 1 0,0-1 0,-1 1 0,1-1-1,-1 1 1,1-1 0,-1 1 0,0 1 18,0-1 1,0 1-1,0 0 1,0-1-1,0 1 1,0 0-1,1 0 1,-1-1-1,1 1 1,-1 0-1,1 0 1,0 0-1,0 0 1,0 0-1,0-1 1,0 1-1,0 2 1,0 4-178,-3 7 156,3-14 19,-1 0 0,1 0 0,0 0 0,-1 0 0,1 0 1,0 0-1,0 0 0,0 1 0,0-1 0,0 0 0,0 0 0,0 0 1,0 0-1,0 0 0,1 2 0,-1-2-22,1 1-1,-1 0 1,0-1 0,1 1-1,-1 0 1,0 0 0,0 0 0,0-1-1,-1 3 1,1 0 14,0-2 242,0 15 16,0-6-217,-1-8-78,1 0-1,0 1 1,0-1-1,0 1 1,0-1-1,1 0 0,0 1 1,-1-1-1,1 0 1,0 0-1,1 0 1,1 5-1,-1-5 69,0 0-1,-1 0 0,0 0 1,0 0-1,0 0 0,0 0 1,1 4-1,1 7 6,11 24-7,-13-33-20,0-1-1,0 0 1,0 0 0,0 0-1,1-1 1,0 1 0,0 0-1,0-1 1,0 1-1,1-1 1,-1 1 0,1-1-1,0 0 1,0 0 0,0 0-1,0-1 1,1 1-1,-1-1 1,6 3 0,3 1 28,1-1 0,1-1-1,-1 0 1,22 4 0,-34-8-59,33 5 101,0-2-1,0-1 1,0-2 0,57-6 0,-62 2-37,35-10 0,-25 5-24,-31 7 5,0 0 0,0-1 0,0 0 0,0 0 0,-1-1 0,14-9 0,35-32 425,-53 42-389,-1 1-32,0 0-1,0-1 0,0 1 1,-1-1-1,1 1 1,-1-1-1,1 0 0,-1 1 1,0-1-1,0 0 0,0 0 1,-1 0-1,1 0 1,0-5-1,0-7-103,-2-26-1,0 18 177,0 15-59,-1 1-1,0 0 0,0-1 1,-1 1-1,1 0 0,-2 0 1,1 1-1,-5-8 0,-35-55 145,3 21-113,-6-6-7,3 4-87,25 29-68,-35-28 0,49 45 98,-12-9 50,0 1 0,-1 1-1,-27-14 1,12 8 137,19 10-281,-1 1 1,-1 0 0,1 1-1,-1 1 1,0 0-1,-25-2 1,13 5-819,50 21-10751,6-9 7360,4-2 991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8:15.4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1 270 2080,'0'0'6320,"8"-1"-5280,0-3-794,0 1-1,0-2 1,-1 1 0,0-1 0,0 0-1,0-1 1,0 0 0,-1 0 0,6-8 0,17-13-32,0 3-126,0 1 1,2 2-1,1 1 0,35-17 1,-42 25-2010,1 2 0,0 0-1,38-8 1,-25 13-847,-2 2 1243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8:15.7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0 311 4992,'0'-14'1824,"0"11"-1408,11-6-128,-8 5 992,2-1-768,4-7 480,7 0-544,-2-6-128,3 3-192,8-6 64,-1 0-128,4-6-32,0 3 0,5-2 224,6 1-128,-2-1-1152,1 1 512,1 1-3456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8:16.1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0 267 6560,'9'-9'2432,"-4"0"-1888,9-3-160,0 3 1120,6-3-896,4-4 192,4-1-480,-3-1-224,3-3-32,-6 0 64,8 6-64,-7-3 192,5 1-160,-4 1 192,9-2-192,-10 6-2560,2 0 1312,-3-2-3104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8:16.5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6 181 7040,'-6'-16'2624,"20"16"-2048,0-14-128,2 7 864,-2-2-800,5-3-224,-1-6-160,-4-3 0,2 9-64,-2-5 32,0 4-32,0 1 224,0 3-160,-1 4-2368,1 2 1216,0 3-2848,-3-4 2176,-6-5-1152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8:16.9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1 252 5824,'14'-16'2144,"-9"11"-1664,9-4-128,-6 6 704,3-6-640,-2 1 128,5-5-352,-4 1 96,4-5-160,-5 1-64,0-2-32,6-3 160,-1 0-96,-5 0 192,5 0-192,0 0-2784,0 0 1472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8:17.2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0 138 5056,'4'-6'1888,"-4"-3"-1472,10 4-128,-4-2 576,2-2-544,1 0-64,7-3-160,-2 0 128,3-2-128,3 1 384,-1-4-256,5 5-1440,-1-1 640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8:17.6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1 219 6560,'8'-39'2432,"1"24"-1888,1-11-160,-1 13 704,2-4-672,3 1 64,5-1-320,-5-1 320,5-3-256,-1 5-960,6-5 384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8:10.7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290 413 3136,'-1'-4'309,"-1"-1"333,5 4-164,-3 1-350,1 0 0,-1 0 1,0-1-1,1 1 0,-1 0 0,0-1 0,0 1 0,1 0 1,-1-1-1,0 1 0,0 0 0,1-1 0,-1 1 0,0 0 0,0-1 1,0 1-1,0-1 0,0 1 0,0 0 0,0-1 0,0 1 0,0-1 1,0 1-1,0 0 0,0-1 0,0 1 0,0-1 0,0 0 0,-1-15 1084,-13-14 409,-8-17-751,21 44-857,0 0 1,-1 0 0,1 0 0,0 0 0,-1 0-1,0 0 1,0 0 0,0 0 0,0 1-1,0-1 1,-1 1 0,1 0 0,-1-1-1,1 1 1,-1 0 0,0 1 0,0-1 0,0 0-1,0 1 1,0-1 0,0 1 0,0 0-1,0 0 1,-1 1 0,1-1 0,0 0 0,-4 1-1,0 0-62,0 0 0,0 1-1,0 0 1,1 0 0,-1 0-1,0 1 1,1 0-1,0 1 1,-1-1 0,1 1-1,0 0 1,-9 7 0,3-2-28,0 1 0,1 0 1,-11 12-1,19-18 79,-1 1 1,1 0-1,0 1 1,0-1-1,0 1 1,1-1-1,-1 1 1,1 0-1,0-1 0,1 1 1,-3 10-1,4-13 23,-1 0 0,1-1-1,0 1 1,0-1 0,0 1-1,0 0 1,1-1 0,-1 1-1,0-1 1,1 1 0,-1 0-1,1-1 1,-1 1 0,1-1-1,0 1 1,0-1 0,0 0-1,-1 1 1,1-1 0,2 2-1,-1-1 23,0-1 0,0 1 0,1-1 0,-1 1 0,1-1 0,-1 0 0,1 0 0,-1 0 0,1 0 0,0 0-1,2 0 1,4 0 73,-1 0 0,1-1 0,-1 1 0,1-2 0,-1 1-1,17-4 1,-15 0-58,0 1 1,0-1-1,0-1 0,0 0 0,-1 0 1,0-1-1,0 0 0,0-1 0,-1 0 0,0 0 1,-1-1-1,1 1 0,-1-2 0,-1 1 1,0-1-1,0 0 0,0-1 0,-1 1 0,-1-1 1,4-10-1,-3 5-41,-1 1 0,-1-1 0,0 0 0,-1 0 0,0-19 1,-2 30-37,-1-1 0,1 1 0,-1-1 0,0 1 0,0 0 0,0-1 0,-1 1 0,1 0 0,-5-7 0,5 9-23,-1-1 0,0 1 0,0-1 0,-1 1 0,1-1 0,0 1 0,-1 0 0,0 0 0,1 1 0,-1-1 1,0 0-1,0 1 0,0-1 0,-5-1 0,4 2 6,1 1-1,-1-1 1,1 1 0,-1-1-1,1 1 1,-1 0 0,1 0-1,-1 1 1,1-1 0,-1 1-1,1-1 1,-1 1 0,1 0-1,0 1 1,-1-1 0,1 0 0,0 1-1,0 0 1,0 0 0,-5 4-1,4-3-1,1 0 0,-1 0 0,1 1 0,0 0 0,0-1 0,0 1 0,1 0 0,-1 0 0,1 1 0,0-1 0,0 0 0,0 1 0,1 0 0,-2 7 0,2-7 93,1 0 0,0 0 0,0 0 0,1 0 0,-1 0 0,1 0 0,0 0 0,0 0 0,1 0 0,0 0 0,-1 0 0,2-1 0,-1 1 0,0-1 0,1 1 0,0-1 0,4 5 0,-4-6-2,-1 0 0,1 0-1,0 0 1,0-1 0,1 1-1,-1-1 1,0 1 0,1-1-1,0 0 1,-1-1 0,1 1-1,0-1 1,0 1 0,0-1-1,0 0 1,0-1 0,0 1-1,0-1 1,0 0 0,0 1-1,8-2 1,-7-1 10,0 1 0,0-1 1,0 0-1,0 0 0,-1-1 1,1 1-1,-1-1 0,1 0 1,-1 0-1,0-1 0,0 1 1,0-1-1,-1 0 0,1 0 0,-1 0 1,0 0-1,0-1 0,-1 1 1,3-6-1,1-1 22,-1 0 0,-1-1-1,0 0 1,0 0 0,-1 0 0,2-24 0,-4 31-71,0-11-78,0-22 0,-2 35 17,1-1 1,0 1-1,-1-1 0,1 1 1,-1-1-1,0 1 1,-1-1-1,1 1 0,0 0 1,-1-1-1,0 1 0,-2-3 1,3 5 15,0 0 0,0 0 1,0 0-1,0 1 0,0-1 0,0 0 1,-1 1-1,1-1 0,0 1 0,-1-1 1,1 1-1,0-1 0,-1 1 0,1 0 1,0 0-1,-1 0 0,1 0 0,0 0 1,-1 0-1,1 0 0,-1 0 0,1 0 1,0 1-1,-1-1 0,1 0 0,0 1 1,0-1-1,-1 1 0,0 1 0,-3 0-7,1 0-1,0 1 0,0-1 1,0 1-1,0 0 0,-6 7 1,6-5 30,0 0 0,1 0 0,0 1 0,0 0 0,0 0 0,1-1 0,0 1 0,0 1 0,0-1 0,-1 8 0,2-2 19,-1-1 0,2 1 0,-1-1 0,3 22 1,0-22 29,0-1 0,1 1 0,4 9 0,-6-15 5,1-1 0,0 1 0,0-1 0,1 0 0,-1 0-1,1 0 1,0 0 0,6 6 0,-8-9-14,0 0 1,0 0-1,0-1 0,0 1 1,0 0-1,0-1 0,0 1 1,0 0-1,0-1 0,1 1 1,-1-1-1,0 0 0,0 1 1,1-1-1,-1 0 0,0 0 1,1 0-1,-1 0 0,0 0 1,1 0-1,-1 0 0,0 0 1,2-1-1,-1 0 0,0 0-1,0 0 1,0-1 0,0 1-1,0 0 1,0-1 0,0 1-1,0-1 1,0 0 0,-1 0-1,3-3 1,1-3 14,0 0 0,-1 0 0,0 0 0,-1-1 0,6-16 0,-7 14-2,0-1-1,0 0 1,-1 1 0,0-1 0,-2-18 0,1 27-56,-1-1 0,1 0 0,-1 0 0,1 0 1,-1 1-1,0-1 0,-1 0 0,1 1 0,-1-1 0,1 0 1,-1 1-1,0 0 0,0 0 0,-1-1 0,1 1 1,-1 1-1,1-1 0,-1 0 0,0 0 0,-6-3 0,6 5-35,-1-1 0,0 1 0,0 0 0,-1 0 0,1 1 0,0-1 0,0 1 0,0 0-1,0 0 1,-1 0 0,1 0 0,0 1 0,0 0 0,0 0 0,-6 2 0,-1 1 33,0 0 1,0 1 0,0 0 0,-10 7-1,10-5-1,1 0-1,0 1 0,-18 17 0,25-22 8,0 0 1,0 0 0,1 1-1,-1-1 1,1 1 0,0 0-1,0-1 1,0 1 0,1 0-1,-1 0 1,1 0 0,0 1-1,0-1 1,1 0-1,-1 6 1,1-8 30,0 0 0,0 0 0,0 0 0,1 0 0,-1 0 0,1-1 0,-1 1 0,1 0 0,0 0 0,0-1 1,-1 1-1,1 0 0,0-1 0,1 1 0,-1-1 0,0 1 0,0-1 0,1 0 0,-1 1 0,1-1 0,-1 0 0,1 0 0,-1 0 0,1 0 0,0 0 0,-1 0 0,1-1 0,0 1 0,0-1 0,0 1 0,-1-1 0,1 1 0,4-1 0,-1 1 25,0-1-1,0 0 0,0 0 1,0-1-1,1 1 1,-1-1-1,0 0 0,0 0 1,0-1-1,0 1 1,7-5-1,-5 2-27,0-1 0,0 0 1,-1 0-1,1-1 0,-1 0 0,-1 0 0,1 0 0,-1-1 1,9-13-1,-12 15-16,1 0 1,-1 0 0,1 0-1,-1 0 1,-1 0 0,1 0-1,-1 0 1,0-1 0,0 1 0,0 0-1,-1-1 1,0 1 0,0-1-1,0 1 1,-1-1 0,-1-6-1,2 10-17,-1 1 0,0-1-1,1 0 1,-1 0-1,0 1 1,0-1 0,0 1-1,0-1 1,0 1 0,-1-1-1,1 1 1,0 0-1,0-1 1,-1 1 0,1 0-1,-1 0 1,0 0-1,1 0 1,-4-1 0,2 1-15,-1 0 1,0 0-1,0 0 1,1 1 0,-1-1-1,0 1 1,0 0-1,0 0 1,-4 1 0,-6 2-6,1 0 0,-1 1 1,1 0-1,-15 7 0,20-8 5,0 1 1,1 0-1,0 1 1,0-1-1,0 2 0,0-1 1,1 1-1,0 0 1,0 0-1,-8 10 0,12-13 29,0 0-1,0 1 0,0-1 0,0 0 1,1 1-1,-1-1 0,1 1 0,0-1 1,0 1-1,0 0 0,0-1 0,1 1 1,0 0-1,0 0 0,0-1 0,0 1 1,0 0-1,1 0 0,-1-1 0,1 1 1,0 0-1,0-1 0,1 1 0,-1-1 1,3 5-1,-1-3 18,1-1 0,-1 0 0,1 0 0,-1 0 1,1 0-1,0-1 0,1 1 0,-1-1 0,1 0 0,-1-1 0,1 1 1,0-1-1,0 0 0,0 0 0,0 0 0,0-1 0,1 1 0,6-1 1,-7 0 4,0 0 1,1-1-1,-1 0 1,1 0-1,-1 0 1,1-1 0,-1 0-1,0 0 1,1 0-1,-1 0 1,0-1 0,0 0-1,0 0 1,0-1-1,0 1 1,0-1-1,7-6 1,-6 3 53,1-1-1,-1 1 1,-1-1-1,1 0 1,6-13-1,-10 16-73,0 0 0,0-1 0,0 1 0,0-1-1,-1 1 1,0-1 0,0 0 0,0 0 0,-1 1 0,0-1 0,0-8-1,0 7-16,-1 1-1,0-1 0,0 1 1,0 0-1,-1-1 1,0 1-1,0 0 0,0 0 1,-5-8-1,5 11-11,0 0-1,0 0 1,0 0 0,0 0-1,0 0 1,0 0 0,0 1-1,-1-1 1,1 1-1,-1 0 1,1-1 0,-1 1-1,1 0 1,-1 0 0,0 1-1,1-1 1,-1 1 0,0-1-1,0 1 1,-5 0-1,2 0 9,0 1 0,1 0-1,-1 0 1,0 0 0,0 0-1,1 1 1,-1 0 0,1 0-1,0 1 1,-1 0 0,1 0-1,0 0 1,1 0 0,-1 1-1,1-1 1,-1 1 0,1 1-1,0-1 1,1 0 0,-6 8-1,7-9 18,0 1 0,0-1-1,0 1 1,1 0 0,-1-1-1,1 1 1,0 0 0,0 0-1,0 0 1,1 0 0,-1 0-1,1 0 1,0 0 0,0 0-1,0 0 1,1 1 0,0-1-1,-1 0 1,1-1 0,1 1-1,-1 0 1,0 0 0,1 0-1,0-1 1,0 1-1,0-1 1,0 1 0,1-1-1,-1 0 1,5 4 0,-4-4 26,1 0 0,-1 0 0,1 0 0,0 0 0,0 0 0,0-1 0,0 0 0,0 0 0,1 0 0,-1 0 0,1-1 0,-1 0-1,1 0 1,0 0 0,8 1 0,-9-2-2,-1 0-1,0-1 1,0 1-1,1-1 1,-1 1-1,0-1 1,0 0-1,0 0 1,0 0-1,0-1 0,0 1 1,0-1-1,0 1 1,-1-1-1,1 0 1,-1 0-1,1 0 1,-1-1-1,0 1 1,1-1-1,-1 1 0,-1-1 1,4-5-1,-1 1-4,-1 0-1,0 0 1,0-1-1,-1 0 1,0 1-1,0-1 1,0 0-1,-1 0 1,-1 0-1,0-11 1,0 16-38,0 0 1,0 0-1,-1 1 0,1-1 0,-1 0 1,0 0-1,1 1 0,-1-1 0,-1 1 1,1-1-1,0 1 0,-1-1 0,1 1 1,-1 0-1,0-1 0,1 1 1,-1 0-1,0 0 0,-1 0 0,1 1 1,0-1-1,0 0 0,-1 1 0,1 0 1,-1-1-1,1 1 0,-1 0 0,0 0 1,1 0-1,-1 1 0,0-1 1,-4 0-1,1 1-7,0 0 1,0 1-1,1-1 1,-1 1 0,0 0-1,0 0 1,1 1-1,-1 0 1,1 0-1,-1 0 1,1 1 0,-6 3-1,0 1-18,0 0 0,1 0 1,-1 1-1,-12 14 0,17-15 39,0-1 0,1 1 0,0 0 0,0 1 0,1-1 0,0 1 0,0 0 0,1 0 0,-5 17 0,7-22 10,0 0-1,0 1 1,1-1 0,0 0 0,-1 0 0,1 1 0,0-1 0,1 0 0,-1 0 0,1 1 0,-1-1 0,1 0 0,0 0 0,0 0 0,0 0 0,1 0 0,-1 0 0,1 0 0,-1 0 0,1 0 0,0-1 0,0 1 0,0-1 0,1 1 0,-1-1 0,0 0-1,1 0 1,0 0 0,4 2 0,-3-2 17,0 0-1,1-1 0,-1 1 0,1-1 1,-1 0-1,1 0 0,0-1 0,-1 1 0,1-1 1,0 0-1,7-1 0,-5 0 5,0-1 1,0 1-1,0-1 0,1 0 1,-2 0-1,12-6 0,-10 3 7,-1 0 0,0 0 0,0-1 0,0 0 0,-1-1 0,0 1 0,8-12 0,-6 8 1,-2-1 1,1 0-1,-1 0 1,8-21-1,-13 27-43,0 0 0,1 0 0,-2 0 1,1 0-1,0 0 0,-1 0 0,0 0 0,0 0 0,-2-10 1,1 13-9,1 0 0,0 1 0,-1-1 0,1 1 0,-1-1 0,1 1 0,-1-1 1,0 1-1,0 0 0,0-1 0,0 1 0,0 0 0,0-1 0,0 1 0,0 0 1,0 0-1,0 0 0,-1 0 0,1 0 0,0 0 0,-1 0 0,1 1 1,-1-1-1,1 1 0,-1-1 0,1 1 0,-1-1 0,0 1 0,1 0 0,-1-1 1,1 1-1,-1 0 0,0 0 0,-2 1 0,-4 0 8,0 1 1,0 0-1,0 0 0,0 1 1,0 0-1,0 0 0,0 1 1,1 0-1,0 0 0,0 1 1,0 0-1,-8 7 0,7-4-10,1-1-1,-1 1 0,1 0 1,1 1-1,0 0 1,0 0-1,0 0 0,1 1 1,-4 12-1,8-19 16,0-1 1,0 1-1,0 0 0,1-1 1,-1 1-1,1 0 0,0 0 0,-1 0 1,1-1-1,1 1 0,-1 0 1,0 0-1,1 0 0,-1-1 1,1 1-1,0 0 0,0-1 0,1 4 1,0-4 7,-1 0 1,1 0 0,0 0-1,-1-1 1,1 1 0,0 0-1,0-1 1,0 1-1,0-1 1,1 0 0,-1 0-1,0 0 1,0 0 0,1 0-1,-1 0 1,1 0 0,-1-1-1,1 1 1,-1-1-1,1 0 1,2 0 0,3 0 15,-1-1 0,1 0 0,0 0 0,0 0 0,0-1-1,-1-1 1,1 1 0,-1-1 0,0 0 0,0-1 0,0 0 0,0 0 0,-1 0 0,1-1 0,-1 0 0,0 0 0,-1-1 0,1 0 0,-1 1 0,0-2 0,-1 1 0,6-10 0,-10 16-26,0 0 0,0 0 0,0 0 0,0 0 0,0 0 0,-1 0 0,1 0 0,0 0 0,0 0 0,0 0 0,0 0 0,0 0 0,-1 0 0,1 0 0,0 0 0,0 0 0,0 0 0,0 0 1,0 0-1,0 0 0,-1 0 0,1-1 0,0 1 0,0 0 0,0 0 0,0 0 0,0 0 0,0 0 0,0 0 0,0 0 0,0 0 0,-1-1 0,1 1 0,0 0 0,0 0 0,0 0 0,0 0 0,0 0 0,0 0 0,0-1 0,0 1 1,0 0-1,0 0 0,0 0 0,0 0 0,0 0 0,0 0 0,0-1 0,0 1 0,0 0 0,0 0 0,0 0 0,0 0 0,0 0 0,0 0 0,0-1 0,1 1 0,-1 0 0,0 0 0,0 0 0,0 0 0,0 0 0,0 0 0,-11 5-31,3 0 13,0 1 1,0 0-1,1 1 0,0 0 1,-11 12-1,-27 42 70,44-59-40,0-1 0,1 0 0,-1 1 0,0-1 0,0 0 0,1 1 0,-1-1-1,1 1 1,-1-1 0,1 1 0,0-1 0,-1 1 0,1-1 0,0 1 0,0 0 0,0-1 0,0 1 0,0-1 0,1 3-1,0-3 0,0 1 0,-1-1 0,1 0 0,0 0 0,0 0 0,0 0 0,0 0 0,0 0-1,0 0 1,0 0 0,0 0 0,0 0 0,0-1 0,1 1 0,-1 0 0,0-1 0,1 1-1,-1-1 1,0 1 0,1-1 0,1 1 0,3-1-113,0 1 1,0-1-1,0 0 1,0 0-1,-1-1 1,1 0-1,0 0 1,10-3-1,1-2-1179,25-12 0,4-5-768,-19 9-175,44-16-1,-7 9-998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1:30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27 7456,'-26'-6'3392,"21"1"-2944,5 2 320,5 3-512,5-9-512,3 9 96,3-3-224,8 3 224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4:35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90 7808,'3'-2'8256,"-7"14"-5890,-8 18-1581,6-16-416,-1-1-1,-10 16 0,10-19-191,0 0 0,1 1 0,1 0 0,-6 16 0,8-18-65,1 0 1,0 1-1,0-1 1,0 14-1,2-20-67,0 0 0,0 0 0,1 0 0,-1-1 0,1 1 0,-1 0 0,1 0 0,2 4 0,-2-6-16,-1 0 0,1 0 0,0 1 0,0-1-1,0 0 1,0 0 0,0 0 0,0 0-1,0 0 1,0 0 0,0 0 0,0-1 0,0 1-1,1 0 1,-1-1 0,0 1 0,1-1 0,1 1-1,0 0 11,1-1 0,0 0 0,-1 0 1,1 0-1,0-1 0,0 1 0,-1-1 0,1 0 0,-1 0 0,1 0 0,-1 0 0,5-3 0,42-22 119,-47 24-157,40-23 47,69-28 0,-84 39-39,-21 10-63,0 0 0,1 1-1,9-3 1,-17 6 41,1-1 1,-1 1-1,0 0 0,0 0 0,1 0 1,-1 0-1,0-1 0,1 1 1,-1 0-1,0 0 0,0 0 0,1 0 1,-1 0-1,0 0 0,1 0 1,-1 0-1,0 0 0,1 0 0,-1 0 1,0 0-1,1 0 0,-1 0 1,0 0-1,0 1 0,1-1 0,-1 0 1,0 0-1,1 0 0,-1 0 1,0 0-1,0 1 0,1-1 0,-1 0 1,0 0-1,0 1 0,0-1 1,1 0-1,-1 0 0,0 1 0,0-1 1,0 0-1,0 0 0,0 1 1,1-1-1,-1 0 0,0 1 0,0-1 1,-5 17-235,1-4 235,3-9 53,1-1 0,0 1 0,1 0 1,-1 0-1,1-1 0,0 1 0,0 0 1,0-1-1,0 1 0,0-1 0,1 1 1,0-1-1,0 0 0,0 0 0,0 1 0,0-1 1,0-1-1,1 1 0,-1 0 0,1-1 1,3 3-1,-1-1 56,0 0-1,-1 0 1,2-1 0,-1 0 0,0 0 0,1 0-1,-1-1 1,1 0 0,0 0 0,-1 0-1,1-1 1,7 1 0,-3-1 5,-1-1 0,0 0 0,1 0 1,-1-1-1,0-1 0,1 0 0,-1 0 0,0 0 0,0-1 0,-1-1 1,1 1-1,10-7 0,-9 2-81,-1 1 1,0-1-1,0 0 1,-1-1-1,0 0 1,-1 0-1,0 0 1,0-1-1,-1-1 1,5-10-1,-3 2-147,0-1 0,-1 0 0,-2 0-1,7-38 1,-11 51-50,0 0-1,-1-1 1,-1-14 0,1 20 8,0-1 0,0 1 0,-1 0 0,1 0 0,-1-1 0,0 1 0,1 0 0,-1 0 1,0 0-1,0 0 0,-1 0 0,1 0 0,0 0 0,-1 0 0,1 1 0,-1-1 0,-2-2 0,3 4-172,-1-1 0,1 1 0,-1 0-1,0-1 1,1 1 0,-1 0 0,0 0 0,1 0-1,-1 0 1,1 0 0,-1 0 0,0 1 0,1-1-1,-1 1 1,0-1 0,1 1 0,-1-1 0,1 1-1,-1 0 1,1 0 0,0-1 0,-1 1-1,-1 2 1,-7 8-2134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8:11.4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282 202 2144,'-1'-2'144,"-1"-1"0,1 1 0,0 0 0,1-1 0,-1 1 0,0-1 0,1 1 0,-1-1 0,1 0 0,0 1 0,0-1 0,0 1 0,0-1 0,0 1 0,1-1 0,-1 0 0,1 1 0,1-5 1,1-7 1192,-2-1 136,-1 15-1451,-1 0 1,1-1 0,0 1 0,0 0 0,0 0-1,0 0 1,0-1 0,0 1 0,-1 0 0,1 0-1,0 0 1,0-1 0,0 1 0,0 0 0,-1 0-1,1 0 1,0 0 0,0 0 0,0 0 0,-1-1-1,1 1 1,0 0 0,0 0 0,-1 0 0,1 0-1,0 0 1,0 0 0,-1 0 0,1 0 0,0 0-1,-3 1 9,0 0-1,1-1 0,-1 2 1,0-1-1,1 0 0,-1 0 0,-2 2 1,-23 14 317,-5 2 491,-43 19 0,55-27-570,-2-1 428,27-17-165,1 1 0,-1-1 0,12-10 0,2-1-321,27-36 1,-39 45-66,1-1 0,-1 0 0,-1-1 0,0 1 0,0-1 0,3-14 0,-8 24-144,1 0 0,-1 0 0,0 1 0,0-1 1,0 0-1,0 0 0,1 0 0,-1 0 0,-1 1 0,1-1 0,0 0 0,0 0 1,0 0-1,0 1 0,0-1 0,-1 0 0,1 0 0,0 0 0,-1 1 0,1-1 1,-1 0-1,1 1 0,-1-1 0,1 0 0,-1 1 0,1-1 0,-1 0 0,0 1 1,1-1-1,-1 1 0,0-1 0,1 1 0,-1 0 0,0-1 0,0 1 0,1 0 1,-1-1-1,0 1 0,0 0 0,0 0 0,1 0 0,-1 0 0,0 0 0,0 0 1,-1 0-1,-5 0-30,0 0 0,0 0 0,0 1 0,-8 2 0,13-3 33,-13 3-18,1 1 0,0 0 0,-18 9 0,27-11 49,-1 1 0,0 0-1,1 0 1,0 1 0,-1-1-1,1 1 1,1 1 0,-1-1-1,1 0 1,-6 7 0,10-10-29,-1 0-1,1 0 1,0-1 0,-1 1-1,1 0 1,0-1 0,-1 1 0,1 0-1,0 0 1,0 0 0,-1-1-1,1 1 1,0 0 0,0 0 0,0 0-1,0 0 1,0-1 0,0 1-1,1 0 1,-1 0 0,0 0 0,0-1-1,1 1 1,-1 0 0,0 0-1,1-1 1,-1 1 0,0 0 0,1-1-1,-1 1 1,1 0 0,-1-1-1,1 1 1,0 0 0,-1-1 0,1 1-1,0-1 1,-1 0 0,1 1-1,0-1 1,0 1 0,1-1 0,4 3 61,0-1 0,0 1 0,0-1 0,8 1 0,84 11-2377,-73-11 474,-7-2 406,22 0 0,28-6-3547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8:13.8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1500 3328,'0'0'3962,"0"7"-2058,0-5-1780,0-1-1,0 0 0,-1 1 0,1-1 0,0 0 0,0 1 1,-1-1-1,1 0 0,-1 1 0,1-1 0,-1 0 0,1 1 1,-1-1-1,0 0 0,0 0 0,0 0 0,0 0 0,-4 4 4338,6-18-3304,12-16-485,1 4 35,-10 18-560,0-1-1,0 1 1,1 1-1,7-9 1,12-7 123,2 0 0,0 2 0,48-28-1,-10 7-63,-9 1-36,-2-2-1,-1-3 1,-3-2-1,53-63 1,23-32 54,-88 102-219,65-50 1,-58 56-1,127-102 39,-13-14-179,-140 129 36,26-42 0,-11 16-44,49-76 303,-44 69-85,-6 8-273,-32 46 195,0 0-1,0-1 1,1 1 0,-1 0-1,0-1 1,0 1-1,0 0 1,0-1-1,0 1 1,1 0-1,-1-1 1,0 1-1,0 0 1,0-1-1,0 1 1,0 0 0,0-1-1,0 1 1,0-1-1,0 1 1,0 0-1,0-1 1,0 1-1,-1 0 1,1-1-1,0 1 1,0 0-1,0-1 1,0 1 0,-1 0-1,1-1 1,0 1-6,-1 0 1,1 0-1,0 0 0,-1-1 1,1 1-1,0 0 1,0 0-1,-1 0 1,1 0-1,0 0 1,-1 0-1,1 0 1,0 0-1,-1 0 1,1 0-1,0 0 0,-1 1 1,1-1-1,0 0 1,-1 0-1,1 0 1,0 0-1,-1 0 1,1 1-1,0-1 1,0 0-1,-1 0 1,1 0-1,0 1 0,0-1 1,-1 0-1,-33 32-97,-61 42-1,41-39 67,-107 53 1,90-52 91,-132 74-14,200-109-27,-7 4 19,1 0 1,1 1-1,-15 10 1,18-13-58,0 1-1,1-1 1,-2 0 0,-8 3-1,0 0 165,12-5-115,-5 4 25,66-32 17,44-21-4,75-38 67,200-159-178,-296 187 86,-70 51-10,-12 7-34,1 0 0,-1 0 0,0 0 0,0 0 0,0 0 0,0 0 0,1-1 0,-1 1 0,0 0 0,0 0 0,0 0 0,0 0 0,1 0 0,-1 0 0,0 0 0,0 0 0,0 0 0,1 0 0,-1 0 0,0 1 0,0-1-1,0 0 1,0 0 0,1 0 0,-1 0 0,0 0 0,0 0 0,0 0 0,0 0 0,0 0 0,0 1 0,1-1 0,-1 2-36,0-1-1,0 1 1,0 0 0,0-1-1,0 1 1,0 0 0,-1 0-1,1-1 1,-2 4 0,1 2 168,-19 135-20,11-64-35,5-51-51,-7 52 1,-1 90 0,11-158 14,1 0-1,1 0 1,0 0 0,0 0-1,1-1 1,1 1-1,0 0 1,0-1-1,1 0 1,0 0-1,7 12 1,-10-20 283,-2-2-289,-1 0 0,1 0 0,0 0 0,0 0 0,-1 0 0,1 0 0,0 0 0,0-1 0,0 1 0,-1 0 0,1-1 0,0 1 0,0-1 0,0 1 0,0-1 0,0 1 0,0-1 1,0 0-1,-2-1 0,-7-4-19,-109-38 158,-232-54 0,203 56-106,120 29-80,28 12 20,0 1 0,0 0 1,0 0-1,0 0 0,0 0 1,0 0-1,0 0 0,0 0 1,0-1-1,0 1 0,0 0 1,0 0-1,0 0 0,0 0 1,0 0-1,0 0 0,0 0 0,0 0 1,0-1-1,0 1 0,0 0 1,0 0-1,1 0 0,-1 0 1,0 0-1,0 0 0,0 0 1,0 0-1,0 0 0,0 0 1,0 0-1,0 0 0,1 0 1,-1 0-1,0 0 0,0 0 1,0 0-1,0 0 0,0 0 1,0 0-1,0 0 0,1 0 1,-1 0-1,0 0 0,0 0 1,0 0-1,0 0 0,0 0 1,0 0-1,0 0 0,1 0 1,14-2-6,20-1 9,118 8 56,92-3-86,-238-2 69,0-1 0,-1 1 1,1-1-1,0-1 0,-1 1 0,1-1 0,-1 0 0,8-4 0,-13 6-154,-2 1 79,-1 1-1,1 1 1,0-1-1,0 0 1,0 0 0,0 0-1,-1 4 1,2-5 23,-5 14 5,2 0 0,-2 17 0,4-32 4,1 4 7,0 0 1,0-1 0,0 1 0,0 0 0,1-1-1,-1 1 1,1-1 0,0 1 0,0-1 0,0 1-1,0-1 1,4 6 0,1 2-593,1 0 1,12 13-1,-5-5-1809,20 29-848,7 27-2671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8:21.3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282 248 2144,'2'-2'154,"0"0"1,0 0-1,0 0 0,1 0 0,-1 0 1,0 0-1,1 1 0,-1-1 0,1 1 1,4-2-1,1 0 304,-7 2-322,0 0 1,0 1 0,0-1 0,0 0-1,0 0 1,0 1 0,0-1 0,-1 0 0,1 0-1,0 0 1,0 0 0,-1 0 0,1 0 0,-1-1-1,1 1 1,-1 0 0,1 0 0,-1 0-1,1 0 1,-1-1 0,0 1 0,0 0 0,0 0-1,0-1 1,0 1 0,0 0 0,0 0-1,0-1 1,0 1 0,-1-2 0,0-1-16,0 0 0,-1 1-1,1-1 1,-1 1 0,0-1 0,1 1 0,-1 0 0,-5-5-1,7 7-123,-1 0 0,0-1 0,0 1-1,0 0 1,0 1 0,0-1 0,0 0 0,0 0-1,0 0 1,0 1 0,-1-1 0,1 0-1,0 1 1,0-1 0,-1 1 0,1 0 0,0-1-1,-1 1 1,1 0 0,0 0 0,-1 0-1,1 0 1,0 0 0,-1 0 0,1 0 0,0 0-1,-1 0 1,1 1 0,0-1 0,-1 1-1,1-1 1,0 1 0,0-1 0,0 1 0,-1 0-1,1-1 1,0 1 0,0 0 0,0 0-1,0 0 1,0 0 0,0 0 0,0 0 0,0 1-1,-2 3-30,-1-1-1,1 0 0,1 1 0,-1-1 0,1 1 0,0 0 1,0 0-1,0 0 0,1 0 0,-2 7 0,2-3 110,1-1-1,0 1 0,0 0 1,1 0-1,0 0 0,0-1 1,1 1-1,0 0 0,1-1 0,0 0 1,0 0-1,1 0 0,0 0 1,6 9-1,-9-15-20,1 0 0,-1 0 0,1 0 0,0 0 0,0-1 0,0 1 0,0 0-1,0-1 1,0 0 0,0 1 0,0-1 0,0 0 0,1 0 0,-1 0 0,1 0 0,-1-1 0,0 1 0,1-1 0,-1 1 0,1-1-1,-1 0 1,1 0 0,-1 0 0,1 0 0,-1-1 0,1 1 0,-1 0 0,1-1 0,-1 0 0,1 0 0,-1 0 0,0 0 0,3-1 0,1-1 14,-1-1 0,1 0 0,-1 0 0,0 0 0,0 0 0,0-1 0,0 1 0,-1-1 0,0-1 0,0 1 1,5-10-1,-6 8-45,0 0 0,0 0 0,-1-1 0,1 1 1,-2-1-1,1 1 0,-1-1 0,0 0 0,-1 0 1,0 1-1,0-1 0,-1 0 0,0 0 0,0 1 1,-1-1-1,1 0 0,-2 1 0,1 0 0,-7-13 1,8 18-56,-1-1 1,0 1-1,1 0 1,-1-1-1,0 1 1,0 0-1,-1 0 1,1 1-1,0-1 1,0 0-1,-1 1 1,1-1-1,-1 1 1,0 0-1,-2-1 1,1 0-28,-1 2 0,1-1 0,0 0 0,-1 1 0,1 0 0,-1 0 0,1 0 0,-9 1 1,0 3-57,-1-1 0,1 2 0,0-1 0,1 2 1,-17 9-1,18-8 142,1 0-1,0 1 1,0 0 0,1 0-1,0 1 1,0 1 0,1-1-1,1 2 1,-1-1 0,2 1-1,-1 0 1,-7 19 0,12-26 66,1 0 1,-1 0-1,1 0 1,0 0-1,0 0 1,1 0-1,-1 7 1,1-9-54,0 0-1,0 1 1,1-1-1,-1 0 1,1 1-1,0-1 1,-1 0-1,1 0 1,0 0 0,0 0-1,0 0 1,1 0-1,-1 0 1,0 0-1,3 2 1,1 1 52,0 0 0,0-1 0,0 1-1,1-1 1,-1-1 0,1 1 0,0-1 0,0 0 0,1 0 0,-1-1-1,1 1 1,-1-1 0,1-1 0,10 2 0,-12-3-39,0 1 0,0-1 0,1 0 1,-1-1-1,0 0 0,0 1 0,1-2 1,-1 1-1,0 0 0,0-1 0,-1 0 1,1 0-1,0-1 0,0 1 0,-1-1 1,0 0-1,1 0 0,-1-1 0,6-5 1,-5 2 23,0 0 0,0 0 1,0-1-1,-1 1 0,0-1 1,6-16-1,-5 11 8,-2-1-1,1 0 1,1-20 0,-4 21-56,0 0 1,-2 0-1,1 0 1,-2 0-1,-4-21 1,4 27-124,1 0 0,-1 1 0,-1-1 0,1 1 0,-1 0 0,0 0-1,-1 0 1,0 0 0,1 0 0,-2 1 0,1 0 0,-8-7 0,8 9 36,0 0-1,0 0 1,-1 1-1,1 0 1,-1 0-1,1 0 1,-1 1-1,0-1 1,0 1 0,0 0-1,0 1 1,0-1-1,0 1 1,0 0-1,0 0 1,0 1-1,0-1 1,0 1-1,-8 2 1,-1 2 62,0 0 1,0 0 0,0 1 0,1 1-1,-19 12 1,28-16 2,1-1 1,-1 1-1,1 0 0,0 0 0,0 0 1,0 1-1,0-1 0,0 1 1,1 0-1,0-1 0,0 1 1,0 0-1,0 0 0,0 0 1,-1 9-1,2-10 35,0 1-1,1 0 1,0-1 0,0 1-1,0-1 1,0 1 0,1-1 0,-1 1-1,1-1 1,0 1 0,0-1-1,0 0 1,1 1 0,-1-1 0,1 0-1,0 0 1,0 0 0,0 0-1,0 0 1,0-1 0,4 4 0,-2-1 21,1-1 0,-1 0 1,1 0-1,0-1 1,1 0-1,-1 1 0,0-2 1,1 1-1,0-1 1,-1 0-1,1 0 1,11 2-1,-12-3-21,1-1 1,-1 0-1,0 0 1,1 0-1,-1-1 1,1 0-1,-1 0 1,0 0-1,0-1 1,0 1-1,0-1 1,0 0-1,0-1 1,0 1-1,6-5 0,2-3 7,-1 1 0,0-1 0,0-1-1,-1 0 1,14-18 0,-21 24-28,0-1 1,0 0-1,-1 0 0,1 0 1,-1 0-1,-1-1 1,1 1-1,-1-1 0,0 1 1,0-1-1,-1 0 1,0 0-1,0 0 0,-1-12 1,0 17-43,-1 0 0,1 0 0,0 0 0,-1 0 0,0 0 0,1 1 1,-1-1-1,0 0 0,0 0 0,0 1 0,0-1 0,0 0 0,0 1 0,-1-1 1,1 1-1,0-1 0,-1 1 0,1 0 0,-1 0 0,0 0 0,1 0 0,-1 0 0,0 0 1,0 0-1,1 0 0,-1 1 0,0-1 0,0 1 0,0-1 0,0 1 0,-3-1 0,0 1-9,-1 0 0,1 0 0,-1 0 0,1 0-1,-1 1 1,0 0 0,1 0 0,0 0-1,-9 4 1,1 1-6,1 0-1,-1 1 1,2 1 0,-1 0-1,1 0 1,0 1 0,1 1-1,-18 19 1,24-24 47,0 0 0,0 0-1,0 1 1,1-1 0,0 1 0,0 0-1,0 0 1,1 0 0,0 0 0,0 1-1,0-1 1,1 1 0,0-1 0,1 1-1,-1-1 1,1 1 0,0-1 0,1 1-1,-1-1 1,4 12 0,-2-13 41,0 0 0,0 0-1,0-1 1,1 1 0,-1-1 0,1 1 0,1-1 0,-1 0-1,0 0 1,1 0 0,0 0 0,0-1 0,0 0 0,0 0-1,1 0 1,6 4 0,-7-6-2,-1 1 0,1-1-1,0 1 1,-1-1 0,1 0-1,0-1 1,0 1 0,0-1 0,-1 1-1,1-1 1,0 0 0,0 0 0,0-1-1,0 1 1,0-1 0,-1 0-1,1 0 1,0 0 0,-1-1 0,1 1-1,-1-1 1,1 0 0,2-2-1,0-1-31,0 0 0,0 0 0,-1-1-1,0 0 1,0 0 0,-1 0-1,1-1 1,-1 1 0,-1-1 0,1 0-1,-1 0 1,-1 0 0,1-1-1,-1 1 1,0-1 0,1-14 0,-2 17-25,-1 1 0,0-1 1,0 1-1,0-1 0,0 0 1,-1 1-1,0-1 0,1 1 1,-2-1-1,1 1 0,-1 0 1,1-1-1,-1 1 0,0 0 1,-1 0-1,1 0 0,-1 0 1,0 1-1,0-1 0,0 1 1,0 0-1,0 0 0,-1 0 1,0 0-1,1 0 0,-1 1 1,0-1-1,0 1 0,-8-3 1,-5 0-12,-1 1 1,1 1-1,0 1 0,-1 0 1,0 1-1,1 1 1,-1 1-1,1 1 0,-21 3 1,30-3-19,0 0 1,0 0 0,1 1-1,-1 0 1,-9 5-1,15-7 33,0 0-1,0 0 1,0 1-1,0-1 1,0 1-1,1-1 0,-1 1 1,1 0-1,-1 0 1,-1 3-1,2-4 4,1 0-1,-1 0 1,1 0-1,0 1 1,-1-1-1,1 0 1,0 0-1,0 1 1,0-1 0,0 0-1,0 0 1,0 1-1,0-1 1,0 0-1,0 1 1,1-1-1,-1 0 1,1 0-1,-1 0 1,1 2-1,3 3-213,0 0-1,1 0 0,-1 0 0,1 0 1,1-1-1,-1 0 0,1 0 0,-1 0 1,1-1-1,8 4 0,0 2-1198,31 20-1643,5-7-3088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8:40.2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87 195 3648,'0'0'116,"-1"-1"0,1 1 0,0-1 1,-1 1-1,1-1 0,0 1 0,0-1 0,0 1 0,0-1 0,0 1 1,0-1-1,-1 0 0,1 1 0,0-1 0,1 1 0,-1-1 1,0 1-1,0-1 0,0 0 0,0 1 0,0-1 0,0 1 1,1-1-1,-1 1 0,0-1 0,1 1 0,-1-1 0,0 1 1,1-1-1,-1 1 0,0 0 0,1-1 0,-1 1 0,1 0 1,-1-1-1,1 1 0,0-1 0,2-2 979,-2 2-262,-8 3-189,6-1-655,0-1-1,0 1 0,0 0 0,1-1 0,-1 1 1,0 0-1,0 0 0,1-1 0,-1 1 1,1 0-1,-1 0 0,0 0 0,1 0 0,0 0 1,-1 0-1,1 0 0,-1 0 0,1 0 1,0 0-1,0 0 0,0 0 0,0 0 0,0 2 1,-5 33-238,5-31 274,-3 41-73,-4 35-54,-9 63 114,9-64 427,-18 80 1,13-129 284,10-25 1229,3-8-1864,0-1 0,-1 0 0,0 0 0,0 0 0,1 0-1,-2 0 1,1-5 0,-1-1-53,13-310 213,-3 229-774,31-137 1,-36 195 345,-3 26 181,-1 0-1,1-1 1,0 1 0,1 0 0,0-1-1,0 1 1,4-9 0,-6 15-11,0 0 0,1 0 1,-1 0-1,1-1 1,-1 1-1,1 0 0,-1 0 1,1 0-1,-1 0 1,1 0-1,-1 0 0,0 0 1,1 0-1,-1 0 1,1 0-1,-1 0 0,1 0 1,-1 0-1,1 0 1,-1 0-1,1 0 0,-1 1 1,0-1-1,1 0 1,-1 0-1,1 0 0,-1 1 1,0-1-1,1 1 1,15 11-86,-5 0 111,-1 1 0,-1 0 0,1 1 0,-2 0 0,0 0 0,9 24 0,-8-12 32,-1 0 0,-2 0-1,5 34 1,27 137 219,-23-127-168,10 49 236,-23-104-185,-2-13-60,1 1 0,-1-1 0,0 0 0,1 1 0,0-1 0,-1 0 0,1 1 0,0-1 0,0 0 0,0 0 0,3 4 0,-3-5 416,-1-19 783,1-66-1145,16-110 0,-8 138-267,3 1 1,33-99-1,3 36 288,-48 117-166,3-2-59,-1-1-1,-1 0 1,1 0 0,-1 1 0,1-2 0,-1 1-1,0 0 1,0 0 0,0-5 0,-1 21-9178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8:40.9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7 214 5152,'-6'-31'2756,"6"29"-2524,0 0 0,0 0 0,-1 0 0,1 0-1,1 0 1,-1 0 0,0 0 0,1 0 0,-1 0 0,1 0 0,-1 0 0,1 0 0,0 0-1,1-2 1,-2 3-212,1 0 0,-1 1 0,1-1 0,-1 1 0,1-1-1,-1 1 1,1-1 0,-1 1 0,1 0 0,-1-1 0,1 1-1,-1-1 1,1 1 0,0 0 0,0-1 0,5 9 143,3 6-126,28 43 84,-15-23 75,0 0 0,3-2 1,34 36-1,-51-60 49,0-1-1,0-1 1,1 0 0,0 0-1,0 0 1,16 6-1,-23-11-183,0 0 0,-1-1-1,1 1 1,0-1 0,0 0-1,0 1 1,0-1 0,0 0-1,0 0 1,0 0 0,0-1-1,-1 1 1,1 0 0,0-1-1,0 1 1,0-1 0,0 0-1,-1 1 1,1-1 0,0 0 0,-1 0-1,1 0 1,0 0 0,-1 0-1,1-1 1,-1 1 0,0 0-1,1-1 1,-1 1 0,0-1-1,1-1 1,4-6 112,-1-1 1,0 1-1,-1-1 1,5-15-1,-2 7-257,0-2 130,-1-1-1,0 1 0,-1-1 0,3-40 0,-4-84 427,-4 109-471,-4 22-1563,2 11-935,1 7-350,6 25-3084,2-9 3510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8:43.7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134 576 3808,'22'-24'1712,"3"-5"-27,-23 28-1456,0 0 0,-1-1-1,1 1 1,-1-1 0,0 0 0,1 1-1,-1-1 1,0 0 0,0 0 0,0 0 0,0 0-1,-1 0 1,1 0 0,0 0 0,-1 0-1,1 0 1,-1 0 0,0-4 0,0 6-197,0 0 0,0-1 0,0 1 1,0-1-1,0 1 0,0 0 1,0-1-1,0 1 0,0 0 0,0-1 1,0 1-1,0 0 0,-1-1 0,1 1 1,0 0-1,0-1 0,0 1 1,-1 0-1,1 0 0,0-1 0,0 1 1,-1 0-1,1 0 0,0-1 0,0 1 1,-1 0-1,1 0 0,0 0 0,-1-1 1,1 1-1,0 0 0,-1 0 1,1 0-1,0 0 0,-1 0 0,1 0 1,-1 0-1,1 0 0,0 0 0,-1 0 1,1 0-1,0 0 0,-1 0 1,1 0-1,0 0 0,-1 0 0,0 0 1,-17 9 226,10-4-186,0 2 1,1-1-1,0 1 1,0 0-1,0 0 1,-6 11-1,-34 55 127,34-53-253,4-3 144,0-1 0,-9 24 0,15-30-28,0-1 0,0 1 1,1 0-1,0-1 0,0 1 0,1 11 0,1-19-48,0 1 1,1-1-1,-1 1 1,1-1 0,-1 1-1,1-1 1,0 0 0,0 1-1,0-1 1,0 0 0,0 0-1,1 0 1,-1 0 0,1 0-1,-1 0 1,1 0 0,0 0-1,0-1 1,-1 1-1,1-1 1,4 3 0,-1-1 82,0 0 0,0-1 0,1 0 0,-1 0 0,0 0 0,1-1 0,-1 1 0,10 0 0,-3-2 4,1 0 0,-1 0 0,1-1-1,-1 0 1,1-2 0,-1 1 0,0-1 0,0-1 0,0 0-1,11-6 1,-21 9-81,0 0-1,0 1 1,0-1 0,0 1 0,0-1-1,0 1 1,0 0 0,3 0-1,-3 0-14,0 0 0,0-1 0,-1 1 0,1 0-1,0 0 1,0-1 0,-1 1 0,1-1 0,0 0 0,-1 1-1,3-2 1,10-7 17,-1 0-1,0-1 0,0 0 1,0-1-1,-2-1 1,1 0-1,-2 0 0,1-1 1,9-18-1,-2-2 131,-2-2 0,21-63 0,13-81 349,-42 145-359,-1 7-154,-1 0 1,-1 0-1,-2-1 0,0-32 1,-2 38-20,-1 7-60,0-1 0,0 0 0,-2 0 0,0 1-1,-4-18 1,6 33 77,0-1-1,0 1 1,0 0 0,0 0-1,-1-1 1,1 1-1,0 0 1,0 0 0,0-1-1,0 1 1,0 0-1,0 0 1,-1 0 0,1-1-1,0 1 1,0 0-1,0 0 1,-1 0 0,1 0-1,0-1 1,0 1-1,-1 0 1,1 0 0,0 0-1,0 0 1,-1 0-1,1 0 1,0 0 0,0 0-1,-1 0 1,1 0-1,0-1 1,0 1 0,-1 1-1,1-1 1,0 0-1,0 0 1,-1 0 0,1 0-1,0 0 1,0 0-1,-1 0 1,1 0 0,0 0-1,0 0 1,-1 0-1,1 1 1,0-1 0,0 0-1,-1 0 1,1 0-1,0 1 1,0-1 0,0 0-1,0 0 1,-1 0-1,1 1 1,0-1 0,0 0-1,0 0 1,0 1-1,0-1 1,0 0 0,-10 18-330,-14 50 309,11-30 0,-10 39 1,16-47-17,1 1 0,1 0-1,2 0 1,1 57 0,4-44 55,3 0 1,1 0-1,16 54 0,-20-89 31,2 0-1,-1-1 0,2 1 0,-1-1 0,1 0 0,6 8 0,-8-12-12,0 0-1,1 0 1,-1 0-1,1-1 1,0 0-1,0 0 1,0 0 0,0 0-1,0 0 1,1-1-1,0 0 1,7 3-1,-7-4 40,1 0-1,-1 0 1,1-1-1,-1 0 1,0 0-1,1 0 1,-1-1 0,0 1-1,1-2 1,7-1-1,5-3 76,28-14 0,-35 15-91,15-9-26,0-2-1,-1 0 1,-1-2-1,34-31 1,-51 43 5,60-58 167,-54 48-166,0-1 1,-1 0-1,13-25 0,-22 37 45,-1 2-66,-1-1 0,1 1-1,-1-1 1,0 0 0,0 0-1,0 1 1,0-1 0,0 0-1,-1 0 1,0 0 0,0 0-1,0 0 1,0 0 0,0 0 0,-2-5-1,1 6 2,0 0-1,0 0 0,0 0 1,0 0-1,-1 1 0,1-1 0,-1 1 1,1-1-1,-1 1 0,0-1 1,0 1-1,0 0 0,0 0 1,-1 0-1,1 0 0,0 0 1,-1 1-1,0-1 0,1 1 0,-5-2 1,0 0-23,3 1 14,0 1-1,-1-1 0,1 1 1,-1-1-1,0 1 0,1 1 1,-1-1-1,0 1 0,1-1 1,-1 1-1,0 1 0,-6 0 1,4 0-26,1 1 0,0-1 0,0 1 1,0 0-1,0 1 0,1-1 0,-1 1 0,0 1 1,-8 6-1,2 1 13,1 1 0,1 0 0,0 0 0,1 1 0,0 1 0,1-1 0,1 1 0,0 1 0,1-1 0,0 1 0,1 0 0,1 0 0,0 1 0,1 0 0,1-1 0,1 1 0,0 18 0,1-27 10,0-1 0,1 0 0,0 1 0,0-1 0,0 0 0,1 0 1,0 0-1,0 0 0,1 0 0,0-1 0,0 1 0,0-1 0,0 1 0,1-1 0,4 5 1,-2-4 49,1 0 0,-1 0 1,1-1-1,0 0 1,1 0-1,-1-1 1,1 0-1,0 0 1,0 0-1,12 3 0,-7-4 17,1 0 0,0-1-1,0 0 1,0-1 0,0-1-1,0 0 1,0-1 0,0 0-1,0-1 1,0-1 0,0 0-1,-1-1 1,0 0 0,1-1-1,20-12 1,-21 9-49,-1 0 0,0-2 0,21-19 0,28-39 66,-51 57-76,12-18 4,-2 0 0,19-37 0,-36 60 40,3-8-1,-5 12-44,-1 0 0,1 0 0,0 0 0,0 1 0,0-1 0,0 0-1,0 0 1,2-2 0,-8 17-113,-4 7 198,-11 39-1,5-13-112,-31 84-58,42-117 146,-4 22-1,3-11-16,5-22-23,0 1 0,0-1 0,0 0 0,0 1 0,0-1 0,0 0 0,0 1 0,1-1 0,-1 0 0,1 1 0,1 3 0,-1-5-9,-1 0 1,0 0 0,1-1-1,-1 1 1,0 0-1,1 0 1,-1-1 0,1 1-1,-1 0 1,1 0 0,0-1-1,-1 1 1,1-1 0,0 1-1,-1-1 1,1 1 0,0-1-1,0 1 1,0-1 0,-1 1-1,1-1 1,0 0 0,0 0-1,0 1 1,0-1-1,0 0 1,-1 0 0,1 0-1,0 0 1,0 0 0,2 0-1,-1-1 17,0 1-1,1-1 0,-1 0 0,0 0 0,0 1 0,1-2 0,-1 1 1,0 0-1,0 0 0,0-1 0,0 1 0,-1-1 0,1 1 0,0-1 1,-1 0-1,1 0 0,1-2 0,14-16 58,-6 8-26,-1-1 0,14-22 1,4-14-5,47-87-230,-71 126 174,-4 4-43,-3 9 14,3-3 16,-2 5-24,1-1 1,1 0-1,-1 1 0,0-1 1,1 1-1,0 5 1,-1 12-1,-3 5 53,2-19-23,1 0 0,0 1 0,0-1 0,1 1-1,1 10 1,0-11-43,0 3 28,0 1 0,1-1 0,6 20 0,-7-28 36,1 0 1,0 1-1,-1-1 1,1 0-1,0 0 0,0 0 1,0 0-1,1 0 1,-1-1-1,1 1 0,0-1 1,-1 1-1,1-1 1,0 0-1,0 0 0,5 2 1,-1-2 14,0 1 1,0-1-1,1 0 1,-1 0 0,1-1-1,-1 0 1,1 0-1,0-1 1,-1 0 0,11-2-1,-5 1 71,1-2 1,-1 0-1,1 0 0,22-11 0,-18 6-115,21-14 1,-10 5-53,-14 8 71,-1-1 0,0-1 0,17-17 0,-16 15-36,23-17 0,-36 29-64,-2 0 109,0 1 1,1 0-1,-1 0 1,0-1 0,1 1-1,-1 0 1,0 0-1,1 0 1,-1 0 0,0-1-1,0 1 1,1 0 0,-1 0-1,1 0 1,-1 0-1,0 0 1,1 0 0,-1 0-1,0 0 1,1 0 0,-1 0-1,0 0 1,1 0-1,-1 0 1,0 0 0,1 1-1,-1-1 1,0 0 0,1 0-1,-1 0 1,0 0-1,0 1 1,1-1 0,-1 0-1,0 0 1,0 0-1,1 1 1,-1-1 0,0 1-1,1-1 99,4 14-544,10 6 309,-13-18 129,1 1 0,-1 0 0,0 0 0,0 0 0,0 0 0,-1 0 0,1 0 0,0 4 0,5 12-25,0 0 1,1-1-1,13 22 0,-19-37 31,0 1-1,0-1 0,0 0 0,1 0 0,-1 0 0,1 0 0,0-1 1,0 1-1,0-1 0,0 0 0,0 1 0,0-2 0,1 1 1,-1 0-1,1 0 0,-1-1 0,7 2 0,-7-3-423,0 1 0,0-1 0,1 0-1,-1 0 1,0 0 0,0-1 0,1 1-1,2-1 1,3 0-1182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8:44.4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128 260 2560,'0'-1'104,"0"0"1,1 0-1,-1 0 0,0 0 1,0 0-1,1 0 0,-1 0 0,0 0 1,1 0-1,-1 0 0,1 0 1,-1 0-1,1 0 0,0 0 1,-1 0-1,1 0 0,0 0 1,0 1-1,0-1 0,-1 0 1,1 1-1,0-1 0,0 0 1,0 1-1,0-1 0,0 1 1,0 0-1,1-1 0,0 0 36,0 0 0,0 0 1,-1 0-1,1 0 0,0 0 0,-1 0 0,1 0 0,-1-1 0,2-1 0,21-21 1370,-24 23-1464,2-1 174,0-1 0,-1 1 0,1-1 0,-1 0 0,0 0 0,1 0 0,-1 0 0,-1 0 0,1 0 0,0 0 0,-1 0 0,1-4 0,-2-12 813,0 1 0,-6-35 0,5 49-988,1 0 1,0 0-1,-1 0 1,0 0-1,0 0 1,0 0-1,0 1 1,-1-1-1,1 1 1,-1 0-1,0-1 1,0 1-1,-5-4 1,6 6-52,1 0 1,-1 0 0,0 0-1,0-1 1,0 2-1,0-1 1,0 0-1,0 0 1,0 1 0,0-1-1,0 1 1,-1-1-1,1 1 1,0 0 0,0 0-1,0 0 1,-1 0-1,1 0 1,0 1 0,0-1-1,0 1 1,0-1-1,0 1 1,0 0-1,0 0 1,0 0 0,-2 1-1,-2 2-64,1 0-1,0 0 1,1 1-1,-1 0 1,1-1-1,0 1 1,-7 11-1,-21 44-4172,24-42 1130,-7 16-433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8:48.5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0 357 3712,'1'-1'115,"0"1"-1,0 0 1,0-1 0,-1 1-1,1-1 1,0 1 0,0-1-1,0 1 1,-1-1 0,1 0-1,0 1 1,-1-1 0,1 0-1,-1 1 1,1-1-1,-1 0 1,1-1 0,2 0 532,0-1-1,0 1 1,1-1 0,-1 1-1,7-3 1,3-2-149,42-22 465,-6 5 640,-40 17-1443,-1 0 0,0 0 0,0-1 0,0 0 0,-1-1 0,12-18 0,-16 22-84,1-1 1,-1 0 0,0-1 0,0 1 0,-1 0 0,0-1 0,0 1-1,0-1 1,-1 0 0,0 1 0,0-1 0,-1-14 0,0 16-61,-1 0-1,0-1 1,0 1 0,0 0 0,0-1 0,-1 1 0,0 0 0,0 0 0,0 0 0,-1 0-1,1 1 1,-1-1 0,0 1 0,-1 0 0,1-1 0,-7-5 0,9 9-38,0 1 1,-1-1-1,1 0 1,0 0-1,0 1 1,0-1-1,-1 0 1,1 1-1,0-1 1,-1 1-1,1 0 1,0-1-1,-1 1 1,1 0-1,0 0 1,-1 0-1,1 0 1,-3 0-1,1 1-25,1 0 0,-1 0 0,0 0 0,1 0-1,-1 0 1,1 0 0,0 0 0,0 1-1,-3 2 1,-3 3-66,0 0-1,1 0 1,-11 16 0,18-23 114,-10 15-49,0 0 0,1 1 1,1 0-1,1 1 1,0 0-1,1 0 0,1 0 1,0 0-1,2 1 1,0 0-1,1 0 1,0 25-1,2-39 111,0 0 0,1 1 0,0-1 1,-1 0-1,2 1 0,-1-1 0,0 0 0,1 0 1,0 0-1,0 0 0,0 0 0,0-1 0,1 1 0,-1 0 1,1-1-1,0 0 0,0 0 0,0 0 0,1 0 0,-1 0 1,1 0-1,-1-1 0,1 0 0,0 0 0,7 3 1,-8-4 23,1 0 1,-1-1 0,0 1 0,0-1-1,1 0 1,-1 1 0,0-2 0,1 1-1,-1 0 1,0-1 0,0 1 0,1-1-1,-1 0 1,0 0 0,4-2 0,8-4 195,25-14 0,-37 19-254,27-16 90,194-125-120,-203 127 195,45-25 1,-65 40-205,0 1 1,0-1-1,0 1 0,0-1 1,0 1-1,1-1 0,-1 1 0,0 0 1,0 0-1,0-1 0,1 1 1,-1 0-1,0 0 0,0 0 0,1 1 1,-1-1-1,0 0 0,2 1 1,-3-1 9,1 0-1,0 1 1,0 0 0,-1-1 0,1 1 0,0-1 0,-1 1 0,1 0 0,0 0 0,-1-1 0,1 1 0,-1 0 0,1 0-1,-1 0 1,0 0 0,1-1 0,-1 1 0,1 1 0,0 5 21,-1-1-1,1 1 1,-1 0 0,0-1-1,-1 9 1,1-12-23,-3 18 63,0 0 0,-1 0 0,-10 28 0,7-27 84,6-21-128,1 0-1,0 0 1,0 0-1,0 0 1,-1 0-1,1 0 0,0 0 1,0 0-1,0 0 1,1 0-1,-1 2 1,1 5 420,-1-9-403,1 1 0,-1-1 0,1 1 0,-1-1 0,1 1 0,-1-1 0,1 1 0,-1-1 0,1 1 0,-1-1 0,1 1 0,0-1 0,-1 1 0,1 0-1,0 0 1,-1-1 0,1 1 0,0 0 0,-1 0 0,2 0 0,3-2 42,7-5-40,-2 0 0,1 0-1,-1-1 1,0 0 0,11-12-1,5-5-126,-3 4 3,-9 7 44,32-22 0,-45 35 35,0 1 0,-1-1-1,1 1 1,0 0 0,0-1-1,-1 1 1,1 0 0,0 0 0,0-1-1,0 1 1,-1 0 0,1 0 0,0 0-1,0 0 1,0 0 0,0 0 0,-1 0-1,1 1 1,0-1 0,0 0-1,-1 0 1,1 1 0,0-1 0,0 0-1,-1 1 1,1-1 0,0 0 0,-1 1-1,1-1 1,0 1 0,-1 0-1,1-1 1,-1 1 0,1-1 0,-1 1-1,1 0 1,-1-1 0,1 1 0,-1 0-1,0 0 1,1-1 0,-1 2-1,2 3 16,0-1 0,0 1 0,-1 0 0,0 0 0,1 6 0,1 23-67,-2-21 44,4 24-1,-1-12-74,-4-22 115,0 1 0,1-1 1,0 1-1,-1-1 1,1 1-1,0-1 0,1 1 1,-1-1-1,1 0 1,-1 1-1,1-1 0,0 0 1,4 5-1,-3-5 33,0 0-1,0 0 1,0 0 0,6 3-1,-8-5-35,1 0 0,-1-1 1,0 1-1,0-1 0,1 1 0,-1-1 0,1 1 0,-1-1 0,0 0 0,1 0 0,-1 0 0,1 0 1,-1 0-1,1 0 0,-1 0 0,1 0 0,1-1 0,15-6 79,-1 0 0,0-1 0,0-1-1,-1-1 1,0 0 0,19-16 0,-13 9-55,-14 12-7,-1 0 0,1-1-1,-1-1 1,-1 1 0,1-1-1,-1 0 1,0-1 0,6-9 0,-7 8-39,0-1 1,0 1-1,3-11 1,-7 16 3,0 0-1,0 0 0,0 0 1,0 0-1,-1 0 1,1-1-1,-1 1 1,0 0-1,-1 0 1,0-7-1,1 10-7,-1 1 0,1-1 0,0 0 0,0 1 1,0-1-1,-1 1 0,1-1 0,0 0 0,0 1 0,-1-1 0,1 1 0,-1-1 0,1 1 0,0-1 0,-1 1 0,1-1 0,-1 1 0,1-1 0,-1 1 0,0 0 0,1-1 0,-1 1 0,1 0 0,-1 0 0,1-1 0,-1 1 0,0 0 0,1 0 0,-1 0 0,0 0 0,1 0 0,-1 0 0,0 0 0,1 0 0,-1 0 0,0 0 0,1 0 0,-1 0 0,0 0 0,1 0 0,-1 1 0,1-1 0,-2 0 0,-3 3-43,0-1-1,1 1 0,-1 0 0,-6 4 1,8-5 43,-9 7-25,0 0-1,1 0 1,0 1 0,0 0-1,1 1 1,0 0 0,-13 21-1,23-32 32,-5 8-3,0 0 0,1 1 0,0-1-1,0 1 1,-2 10 0,5-17 4,1 1 0,0-1 0,-1 1 0,1-1 0,0 0 0,0 1 0,0-1-1,1 0 1,-1 1 0,0-1 0,1 0 0,0 1 0,-1-1 0,1 0 0,0 0 0,0 0 0,0 1 0,0-1-1,1 0 1,-1 0 0,1-1 0,-1 1 0,1 0 0,0 0 0,-1-1 0,4 3 0,-2-2 16,1 0 0,0 0 0,0 0 0,0 0 0,0 0 0,0-1 0,0 0-1,0 1 1,0-2 0,1 1 0,6 0 0,3-1 40,0 0 0,17-4-1,-17 3 40,15-4-34,0-1-1,-1-1 1,1-2 0,-1 0-1,-1-2 1,0-1-1,0-1 1,31-22 0,-41 23-93,1-2 0,29-30 0,-4 3 33,-14 9 66,-25 26-86,1 1 0,0 0 1,-1 0-1,9-7 0,-4 60-185,-7 26 203,-2-52-27,3 37 1,-1-36-22,-2-17 63,1 0 0,-1 1 1,1-1-1,3 8 0,-4-12 2,1 0 0,0 0 0,0 0 0,0-1 0,0 1 0,0 0 0,0-1 1,0 1-1,0-1 0,1 0 0,-1 1 0,0-1 0,1 0 0,-1 0 0,1 0 0,0 0 0,-1 0 0,4 1 0,1-1 48,-1 0 0,0-1 0,1 0 1,-1 0-1,0 0 0,1 0 1,-1-1-1,8-2 0,-7 2-23,19-5 78,32-12 1,-15 4-191,111-39 133,-134 44-60,0 0 1,0-1 0,-1 0 0,0-2-1,27-23 1,-25 19-82,-15 12 97,1 0 0,-1-1 0,0 1 0,0-1 0,0 0 0,-1 0 0,0 0 0,0-1 0,4-7 0,-6 7-81,-5 7-28,-7 9-11,8-8 119,-23 22 18,-53 41-1,53-45-92,0 0-1,-26 29 1,49-47 52,0 0-1,0 1 1,1-1 0,-1 1-1,1-1 1,-1 1 0,1 0-1,0 0 1,0-1 0,0 1-1,0 0 1,0 3-1,1-4 11,0-1 0,0 0 0,0 0 0,0 0 0,0 0 0,1 0 0,-1 1-1,0-1 1,0 0 0,1 0 0,-1 0 0,1 0 0,-1 0 0,1 0 0,-1 0-1,1 0 1,0 0 0,0 0 0,-1-1 0,1 1 0,0 0 0,0 0-1,0 0 1,0-1 0,0 1 0,0-1 0,0 1 0,0-1 0,0 1 0,0-1-1,0 1 1,0-1 0,2 0 0,3 1 28,0 0-1,0-1 1,0 0 0,0 0-1,1-1 1,-1 1 0,0-1-1,0-1 1,0 1 0,-1-1-1,1 0 1,0 0 0,-1-1-1,1 0 1,9-6 0,-8 4-22,0 0 0,-1-1 0,1 0 0,-1 0 0,0 0 1,-1-1-1,1 0 0,-2 0 0,1 0 0,4-9 0,8-36 132,-13 40-259,2-1-364,-19 116-80,9-82 580,0 0 0,-1 0 1,-1 0-1,-14 31 0,-3 9-89,6-5 110,-27 74 88,38-113-82,-2-1 0,-1 0 1,0 0-1,0 0 0,-17 18 0,22-29 10,0-1 0,0 0 0,-1 0-1,1 0 1,-1-1 0,1 1 0,-1-1 0,-7 3-1,10-5-48,1-1-1,0 1 0,-1-1 1,1 0-1,-1 1 0,1-1 0,-1 0 1,1 0-1,-1 0 0,1 0 1,-1 0-1,1 0 0,-1 0 0,1 0 1,-1-1-1,1 1 0,-1-1 1,1 1-1,0-1 0,-1 1 0,1-1 1,0 0-1,-1 0 0,1 1 0,0-1 1,0 0-1,0 0 0,0 0 1,0-1-1,0 1 0,0 0 0,0 0 1,0 0-1,0-1 0,-1-2 1,0 0-8,1 0 1,-1 0 0,1 0 0,-1 0 0,1-1 0,0 1-1,1 0 1,-1-1 0,1 1 0,0 0 0,0-8-1,1 5-16,0 0-1,1 0 0,0 0 1,0 0-1,1 0 0,4-9 1,3-2-26,2-1 1,0 1 0,24-26 0,-27 35 10,0-1 0,1 1 0,0 1-1,1 0 1,11-7 0,61-29-23,-22 12 215,-22 9-110,-2-1 1,54-47-1,-81 62-188,109-98 248,-102 90-50,-7 8-54,0 0 1,-1-1-1,9-13 0,-15 17-59,-1 4 59,-1 0 1,0 0 0,0 0-1,1 0 1,-1 0-1,1 0 1,0 0 0,2-2-1,-3 5-40,-1 0 0,0 0 0,-1 0 0,1 0 1,0 0-1,0 0 0,0 0 0,0 0 0,-1 0 0,1 0 0,-1-1 0,0 2 0,1 0-8,-18 56-158,12-43 196,1 0 1,1 0 0,0 1-1,1-1 1,-2 26 0,5-40 19,0 1 0,0-1 0,1 1 1,-1-1-1,0 1 0,1-1 0,-1 1 1,0-1-1,1 1 0,0-1 1,-1 0-1,1 1 0,0-1 0,0 0 1,0 1-1,0-1 0,0 0 0,0 0 1,0 0-1,0 0 0,0 0 0,0 0 1,1 0-1,-1 0 0,0-1 0,1 1 1,-1 0-1,0-1 0,1 1 0,-1-1 1,1 0-1,-1 1 0,1-1 0,-1 0 1,1 0-1,1 0 0,6 0 65,0 0-1,-1 0 0,1-1 1,16-4-1,-7 0-20,-1-1-1,0 0 1,0-2 0,25-13-1,-13 3-70,42-33 0,-60 41 6,19-22 1,4-5 15,-25 28 28,-8 8-51,0-1 0,0 1 0,-1 0-1,1 0 1,0 0 0,0 0 0,1 0 0,-1 0 0,0 1 0,0-1-1,0 0 1,0 0 0,1 1 0,-1-1 0,0 1 0,2-1 0,-2 1 4,-1 0 0,0 1 0,1-1 1,-1 0-1,0 0 0,0 1 0,1-1 1,-1 0-1,0 1 0,0-1 0,0 0 0,1 1 1,-1-1-1,0 0 0,0 1 0,0-1 1,0 0-1,0 1 0,0-1 0,0 1 1,0-1-1,0 0 0,0 1 0,0-1 1,0 0-1,0 1 0,0-1 0,0 1 0,0-1 1,0 0-1,0 1 0,-1-1 0,-3 19-31,-5 3 29,0-1 0,-1 1 0,-23 34 0,-50 58 14,33-46-59,-32 58 199,-9 13-45,58-92-2,-40 49 82,70-93-133,1 0 0,-2 0 1,1 0-1,0 0 0,-7 4 1,9-7-39,0 1 1,0-1-1,0 0 1,0 1-1,0-1 0,0 0 1,0 1-1,0-1 1,1 0-1,-1 0 1,0 0-1,0 0 1,0 0-1,0 0 1,0 0-1,0 0 0,0 0 1,0-1-1,0 1 1,0 0-1,0 0 1,0-1-1,0 1 1,0-1-1,0 1 1,0-1-1,1 1 0,-1-1 1,0 0-1,0 1 1,0-2-1,-1 0 5,1-1-1,-1 1 1,1-1-1,0 1 0,0-1 1,0 0-1,0 1 1,0-1-1,0 0 1,1 0-1,-1-5 1,1-39-122,1 36 115,1 0 0,0 0 1,1 0-1,0 0 0,1 0 1,0 1-1,0 0 0,8-13 1,-3 7-8,2 1 1,0 0 0,0 0-1,21-19 1,-21 24-27,2-1-1,-1 2 1,2 0 0,-1 0 0,27-11-1,77-24-258,-55 23-1491,-38 14 560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8:55.6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25 224,'-5'-9'128,"5"2"-128,0 2 32,5 5-32,-5-4-96,5 4 64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8:57.7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4 976 4320,'-3'0'4479,"11"-2"-2964,1-1-1049,-1-1-1,1-1 0,-1 0 1,0 0-1,-1 0 0,1-1 1,11-12-1,-6 2-241,0-1 0,13-23 0,-14 19-55,-2 0 0,15-41 0,51-147 231,-68 191-378,-6 12-120,1 1-1,-1-1 1,0-1 0,0 1 0,0 0 0,-1 0 0,0-8 0,-1 25 89,0 67-130,2 1 0,16 91-1,-15-155 207,0-1 0,1 0 0,0 0 0,1 0 0,1 0 0,10 19 0,-13-29-21,-1-1 0,1 1 0,-1-1 0,1 1 1,0-1-1,0 0 0,1 0 0,-1 0 0,0 0 0,1 0 1,0-1-1,0 0 0,0 0 0,0 0 0,0 0 1,0-1-1,0 1 0,0-1 0,1 0 0,-1 0 1,1-1-1,-1 1 0,1-1 0,-1 0 0,5-1 1,9-1 135,0 0 0,0-2 0,0 0 0,-1-1 0,0-1 0,22-10 0,-27 9-132,1 0 0,-1-1 0,0-1-1,0 0 1,-1 0 0,-1-1 0,1 0-1,11-16 1,-10 10 13,-1-1 0,-1 0 0,0 0 0,-1-1 0,9-26 0,-14 34-41,-1 0 1,0-1 0,-1 1 0,0 0-1,-1-1 1,0 1 0,-1-1 0,0 1 0,0-1-1,-1 1 1,-4-19 0,5 27-59,-1 1 1,1-1-1,-1 0 1,0 0-1,1 1 1,-1-1-1,0 0 1,0 1-1,0-1 1,0 1-1,0-1 1,-1 1-1,1-1 1,0 1-1,-1 0 1,1 0-1,-3-2 1,2 2 7,1 1-1,-1 0 1,1-1 0,-1 1-1,1 0 1,-1 0 0,1 0-1,0 0 1,-1 0 0,1 0-1,-1 1 1,1-1 0,-1 0-1,1 1 1,0-1 0,-1 1-1,1 0 1,0-1 0,-1 1-1,1 0 1,0 0-1,-2 1 1,-6 5-38,1 1 1,1 0-1,-1 0 0,1 0 1,1 1-1,-10 15 0,-28 62-34,36-68 99,1 0-1,1 1 1,-7 30-1,11-40 8,1 0 0,0-1 0,0 1 0,1 0 0,0 0-1,1-1 1,0 1 0,0 0 0,1-1 0,4 13 0,-4-17 24,1 1 1,-1 0 0,1-1-1,0 0 1,1 1-1,-1-1 1,1 0 0,-1-1-1,1 1 1,0-1-1,1 0 1,-1 1 0,1-2-1,-1 1 1,1-1-1,0 1 1,0-1 0,0-1-1,0 1 1,10 1-1,-4-1 39,0 0-1,1-1 1,-1 0 0,0-1-1,0 0 1,1-1-1,-1 0 1,0-1-1,11-3 1,-13 2-41,0-1 0,1 0 0,-2 0 0,1-1 0,-1 0 0,1-1 0,-1 0 1,10-10-1,-1-1 56,-1 0 1,18-26-1,16-25 49,44-57 54,74-71 192,-163 191-387,22-23-2,-1-2 0,-2 0 0,31-50 0,-40 53 3,-1-1 0,-1 0 1,-2-1-1,-1 0 0,-1-1 0,5-31 0,-13 55-53,0 0-1,-1 0 1,0 0-1,0-1 1,-1-8-1,1 14 50,0 1 0,0 0 0,0-1 0,0 1-1,0-1 1,-1 1 0,1 0 0,0-1 0,0 1-1,0 0 1,0-1 0,0 1 0,0 0 0,0 0-1,-1-1 1,1 1 0,0 0 0,0-1 0,0 1-1,-1 0 1,1 0 0,0-1 0,-1 1 0,1 0-1,0 0 1,0 0 0,-1-1 0,1 1 0,0 0-1,-1 0 1,1 0 0,0 0 0,-1 0 0,1 0-1,0 0 1,-1-1 0,0 1 0,0 1-6,0-1 1,0 1-1,0-1 1,0 1-1,0 0 1,0-1-1,0 1 1,0 0-1,0 0 1,1 0-1,-1 0 1,-1 0-1,-2 6-31,-1 0 0,-6 13 0,-2 4-26,-63 109-214,55-101 276,3 2 0,0 0 0,3 1 0,-19 60 0,27-71-2,1 0 1,2 1-1,0 0 1,2 0-1,1 0 1,0 0-1,2 0 1,4 26-1,-3-40 49,1-1-1,0 1 0,0-1 0,1 0 0,0 1 0,1-2 0,0 1 0,1 0 0,0-1 0,0 0 1,1-1-1,8 9 0,-9-11-3,-1-1 1,2 1 0,-1-2-1,0 1 1,1-1 0,0 0-1,0 0 1,0-1 0,1 1-1,-1-2 1,1 1 0,-1-1-1,1 0 1,0-1 0,0 0-1,0 0 1,11-1 0,-4-1 22,0-1-1,0-1 1,0 0 0,-1-1 0,1-1 0,-1 0 0,0-1 0,22-12-1,-3-2-26,0-2 0,32-29 0,81-71 48,-141 118-67,20-19-33,-24 22 37,0 0 1,1 0-1,-1 0 1,0-1-1,0 1 1,0-1-1,0 1 1,-1-1-1,1 1 1,0-1-1,-1 0 1,1 1-1,-1-1 1,1-2-1,-1 3-10,0-1 0,0 1 0,0 0 0,0 0 0,0-1-1,0 1 1,0 0 0,-1-1 0,1 1 0,0 0-1,-1 0 1,1 0 0,-1-1 0,0 1 0,1 0 0,-1 0-1,0 0 1,0 0 0,0 0 0,0 0 0,1 0-1,-1 0 1,0 1 0,-1-1 0,1 0 0,0 0 0,0 1-1,0-1 1,0 1 0,0-1 0,-3 0 0,1 1-20,0-1 1,0 1 0,0 0 0,-1 0 0,1 1 0,0-1 0,0 1 0,0-1 0,0 1 0,0 0-1,0 0 1,0 0 0,-3 2 0,0 1-3,-1 0 0,1 0 0,0 1 1,0 0-1,0 0 0,1 1 0,0-1 0,0 1 0,0 0 0,-6 11 0,-10 19 36,1 1 0,2 0 0,-20 63 0,35-91 2,0 0 0,1 0 0,0 0 0,1 0-1,0 0 1,1 0 0,0 0 0,1 11-1,-1-19 5,0 0 0,0 0-1,0 0 1,0 1-1,0-1 1,1 0 0,-1 0-1,1 0 1,-1 0 0,0 0-1,1-1 1,0 1-1,-1 0 1,1 0 0,-1 0-1,1 0 1,0-1-1,0 1 1,0 0 0,-1 0-1,1-1 1,2 2-1,-2-2-1,0 0-1,0 0 0,0 0 1,1 0-1,-1 0 1,0 0-1,0 0 0,0 0 1,0 0-1,0-1 0,1 1 1,-1 0-1,0-1 0,0 1 1,0-1-1,0 1 0,1-2 1,3-1 53,1-1 0,-1-1 1,0 1-1,0-1 0,5-7 1,86-128 169,-13 15-225,-63 99-120,-12 14 29,1 0 0,0 0 0,16-14-1,-13 19-1,-12 7 70,0 0 0,1 0 0,-1 0 0,0 0 0,1 0 0,-1 0 0,0 0 1,1 1-1,-1-1 0,0 0 0,1 0 0,-1 0 0,0 0 0,1 0 0,-1 0 0,0 1 0,0-1 1,1 0-1,-1 0 0,0 0 0,0 1 0,1-1 0,-1 1 0,1 1-22,0 0-1,1 1 1,-2-1 0,1 1-1,0-1 1,0 1 0,-1 3-1,4 8-2,5 18-46,18 41 1,-20-58 109,1 0 1,0-1-1,0 0 1,19 23-1,-24-34-15,-1 0-1,1 0 1,0-1-1,0 1 1,0 0 0,0-1-1,0 0 1,1 0-1,-1 0 1,1 0-1,-1-1 1,1 1 0,0-1-1,-1 0 1,1 0-1,0 0 1,0 0 0,0-1-1,0 0 1,0 1-1,0-1 1,0-1 0,0 1-1,0-1 1,-1 1-1,1-1 1,0 0-1,0-1 1,0 1 0,-1-1-1,1 1 1,5-5-1,0 0 33,0-1 0,0 0 0,-1-1 0,0 0 0,0 0-1,7-10 1,37-61-149,-37 54 89,31-39 0,-44 62-17,32-34-233,-31 33 248,0 1 0,0-1 0,1 0 0,0 1 0,-1 0 1,1 0-1,0 0 0,0 0 0,5-1 0,-8 3 6,0-1 0,1 1 0,-1 0 0,0 0 0,1 0 0,-1 0 0,0 1 0,0-1 0,1 0 0,-1 0 0,0 1 0,0-1 0,0 1 0,0-1 0,1 1 0,-1-1 0,0 1 0,0 0 0,0-1 0,0 1 0,0 0 0,0 0 0,0 0 0,-1 0 0,1 0 0,0 0 1,0 0-1,0 1 0,3 5 2,-1 0 1,0 0 0,4 14 0,0-1 48,39 99-99,-28-69 229,1-1 0,27 47 0,-40-84-114,9 13 41,-14-24 222,-1-19-10167,0-6 4218,0 3 2659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4:35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 7712,'9'-14'2506,"-9"14"-2478,0-1 0,0 1 0,0 0 1,0 0-1,0 0 0,0 0 0,0-1 0,0 1 0,1 0 0,-1 0 0,0 0 0,0 0 0,0 0 0,0 0 0,0-1 0,1 1 0,-1 0 0,0 0 0,0 0 0,0 0 0,0 0 0,1 0 0,-1 0 0,0 0 0,0 0 0,0 0 0,0 0 0,1 0 0,-1 0 0,0 0 1,0 0-1,0 0 0,1 0 0,-1 0 0,6 0 221,10 0 950,0 0 0,1 1 0,29 6 0,-28-2-524,1 1 0,22 10 0,-33-12-523,-1 0 1,-1 0-1,1 0 1,0 1-1,-1 0 1,0 0-1,0 1 1,8 11-1,-2-1 125,-1 0 1,-1 1-1,-1 0 0,0 1 1,-2 0-1,0 1 0,0-1 0,-2 1 1,-1 0-1,5 36 0,-8-31-92,0 0-1,-1 0 0,-2 0 1,0 0-1,-1 0 0,-2-1 1,0 1-1,-14 34 0,-20 31 126,-62 106 0,80-159-242,-60 100-366,44-82 36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8:58.1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548 0 6656,'-4'6'4058,"-9"7"-3128,3-4-324,-131 119 2344,-19 44-1868,35-34-410,97-106-217,21-23-634,0 0 1,-1 0 0,-1-1-1,-9 8 1,6-8-2793,7 0 817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9:00.3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195 853 3808,'0'0'72,"0"-1"0,1 1-1,-1 0 1,0-1 0,1 1 0,-1-1 0,0 1-1,0-1 1,0 1 0,0-1 0,1 1 0,-1-1 0,0 1-1,0-1 1,0 0 0,0 1 0,0-1 0,0 1-1,0-1 1,0 1 0,0-1 0,-1 1 0,1-1 0,0 1-1,0-1 1,0 1 0,-1-1 0,1 1 0,0-1-1,1-4 2269,1-1 1065,-2 6-3358,0 0 1,0 0 0,-1 0-1,1 0 1,0 0 0,0-1-1,0 1 1,0 0 0,-1 0 0,1 0-1,0 0 1,0 0 0,0 0-1,0 0 1,-1 0 0,1 0-1,0 0 1,0 0 0,0 0 0,0 0-1,-1 0 1,1 0 0,0 0-1,0 0 1,0 0 0,0 1 0,-1-1-1,1 0 1,0 0 0,0 0-1,0 0 1,0 0 0,0 0-1,-1 0 1,1 1 0,0-1 0,-15 5 573,-5 4-106,12-2-337,1 0 1,0 0-1,0 1 1,1 0-1,-10 17 1,4-7-237,-8 11 41,-24 35 109,39-55-34,0 1-1,1-1 1,0 1 0,0-1-1,-3 15 1,7-22-2,-1 1 1,1 0-1,0-1 0,0 1 0,0 0 0,0-1 0,0 1 0,0 0 1,1-1-1,0 1 0,1 3 0,-2-4-28,1-1 0,-1 0 0,1 0 0,0 0 0,-1 0 0,1 0 0,0-1 0,0 1 0,-1 0 0,1 0 0,0 0 0,0-1 0,0 1 0,0 0 0,0-1 0,0 1 1,0-1-1,0 1 0,1-1 0,-1 0 0,0 1 0,0-1 0,0 0 0,0 0 0,1 0 0,-1 0 0,0 0 0,0 0 0,2 0 0,0-1 15,1 0 1,0 0-1,-1 0 1,1-1-1,-1 1 1,0-1-1,1 1 1,-1-1-1,0 0 1,0-1-1,4-2 1,-1-1 35,-1 1 0,1-1 0,-1 0 0,8-13 0,-2 0 68,-2 1-1,0-1 1,6-22-1,15-62 48,-4 10-633,-16 54-105,-29 147-256,16-89 797,1 1-1,1-1 1,0 0-1,1 0 1,6 35-1,-6-52 38,1 1 0,0 0 1,0-1-1,0 1 0,0-1 0,0 1 0,0-1 0,1 1 1,-1-1-1,1 0 0,0 1 0,0-1 0,-1 0 0,1 0 1,1-1-1,-1 1 0,3 2 0,-3-3 0,0 0 0,0-1-1,0 1 1,0 0 0,1-1 0,-1 1 0,0-1-1,0 0 1,1 0 0,-1 0 0,0 0-1,1 0 1,-1 0 0,0-1 0,0 1 0,1-1-1,-1 1 1,0-1 0,0 0 0,0 0 0,0 0-1,2-2 1,19-11 88,-1-2 1,-1-1-1,-1-1 1,28-30-1,-44 43-115,77-83 113,82-118 0,-139 171-119,-1-1 0,-2-1 1,24-56-1,54-189-39,-87 245 55,-12 37-18,5-16-46,0 1 0,-1-1 1,-1 0-1,2-26 0,-5 43 43,0-1-1,0 0 1,0 0 0,0 0-1,0 0 1,0 0 0,0 0-1,-1 0 1,1 0 0,0 0-1,0 0 1,0 0 0,0 0 0,0 0-1,0 0 1,0 0 0,-1 0-1,1 0 1,0 0 0,0 0-1,0 0 1,0 0 0,0 0-1,0 0 1,0 0 0,0 0-1,0 0 1,-1 0 0,1-1-1,0 1 1,0 0 0,0 0-1,0 0 1,0 0 0,0 0-1,0 0 1,0 0 0,0 0-1,0 0 1,0 0 0,0-1-1,0 1 1,0 0 0,0 0-1,-1 0 1,1 0 0,0 0-1,0 0 1,0 0 0,0 0-1,0-1 1,0 1 0,0 0 0,-6 11-26,6-10 26,-15 31-14,2 1 0,-15 53-1,-12 32-11,-10-10 226,-10 24-61,38-73 36,-18 78 0,32-98-92,1-1-1,3 1 0,-1 48 1,5-73-35,0 0 1,2-1-1,2 18 1,-3-28-4,0 1-1,0 0 1,0 0-1,1 0 1,-1-1-1,1 1 1,0-1-1,0 1 1,0-1-1,0 0 1,1 0-1,-1 0 1,1 0-1,0 0 1,6 4-1,-7-5-11,1-1 0,-1 0-1,1 0 1,0 0 0,-1 0-1,1-1 1,0 1-1,0-1 1,0 1 0,-1-1-1,1 0 1,0 0 0,0 0-1,0-1 1,0 1 0,-1-1-1,1 1 1,0-1 0,4-2-1,-1 0 4,0 0 0,1 0-1,-1 0 1,0-1 0,-1 0 0,1-1-1,5-5 1,9-12 29,-1-1 1,-2-1-1,0 0 1,17-33-1,11-19-336,-26 47 179,-19 29 95,0 0 1,0 0-1,0 0 1,0 0-1,0 0 1,0 0-1,0 0 0,0 0 1,0 0-1,0 0 1,0 1-1,0-1 1,0 0-1,0 0 0,0 0 1,0 0-1,0 0 1,0 0-1,0 0 1,0 0-1,0 0 0,0 0 1,0 0-1,1 0 1,-1 0-1,0 0 1,0 0-1,0 0 0,0 0 1,0 0-1,0 0 1,0 0-1,0 0 0,0 0 1,0 0-1,0 0 1,0 0-1,0 0 1,0 0-1,0 0 0,0 1 1,0-1-1,0 0 1,0 0-1,0 0 1,0 0-1,0 0 0,0 0 1,1 0-1,-1 0 1,0-1-1,0 1 1,0 0-1,0 0 0,0 0 1,0 0-1,0 0 1,0 0-1,0 0 1,0 0-1,0 0 0,0 0 1,0 0-1,0 0 1,0 0-1,0 0 1,0 0-1,0 0 0,1 8-5,0 8-7,-9 50-95,-1 26-40,8-77 103,0 2 90,0-1 0,1 0 1,1 1-1,5 27 1,-6-43-35,0 0 0,0 0 1,1 0-1,-1 0 1,0 0-1,1 0 1,-1-1-1,1 1 0,-1 0 1,1 0-1,0 0 1,-1 0-1,1-1 0,0 1 1,0 0-1,-1-1 1,1 1-1,0 0 0,0-1 1,0 1-1,0-1 1,0 1-1,0-1 0,0 0 1,1 1-1,1-1 18,0 1-1,-1-1 1,1 0-1,0 0 1,0-1-1,0 1 1,-1-1 0,1 1-1,4-2 1,6-3 54,-1-1 0,24-13 1,-34 18-90,22-15 22,-1 0 0,0-2 0,-1 0 0,-1-2 0,-1 0 0,31-41 0,-47 56-37,1-1 0,-1 1-1,11-8 1,-8 3-75,-6 9 4,-1 4-32,-1 1 52,-4 18-43,-11 30 0,11-37 121,0 0-1,1 0 1,1 0-1,0 0 0,0 20 1,3-34 6,-1 1 1,1-1-1,0 1 1,1-1 0,-1 1-1,0-1 1,0 1-1,1-1 1,-1 1 0,1-1-1,-1 0 1,1 1-1,0-1 1,-1 0 0,1 1-1,0-1 1,0 0-1,0 0 1,0 0 0,0 1-1,0-1 1,0 0-1,0-1 1,0 1 0,1 0-1,-1 0 1,0 0-1,1-1 1,-1 1-1,0-1 1,1 1 0,-1-1-1,1 1 1,-1-1-1,1 0 1,-1 0 0,1 0-1,-1 0 1,1 0-1,1 0 1,3-1 18,0 1 0,-1-1 0,1 0 0,0-1 0,-1 0 0,0 0 0,1 0 0,-1 0 0,6-4 0,-6 2-22,0 1 1,0-1-1,0 0 0,-1 0 0,1 0 0,-1 0 0,0-1 0,0 0 0,-1 0 0,0 0 0,1 0 0,-2 0 1,1-1-1,-1 1 0,0-1 0,2-7 0,-2 4 1,-1 1 0,0-1-1,0 0 1,-1 1 0,0-1 0,0 0 0,-1 1-1,0-1 1,-1 1 0,-3-11 0,4 16-19,-1 0 1,1-1-1,-1 1 1,0 0-1,0 0 1,0 0-1,0 0 1,-1 1-1,1-1 1,-1 1-1,0-1 1,1 1-1,-1 0 1,0 0-1,0 0 1,-1 0-1,1 1 1,0-1-1,-1 1 1,1 0-1,0 0 1,-1 0-1,0 0 1,1 1-1,-1-1 1,1 1-1,-1 0 1,-3 0-1,-8 1-6,0 0 0,0 1 0,1 0 0,-1 1 0,-13 6 0,18-6-17,10-3 32,0 0-1,0 0 1,0 0 0,0 0 0,0 0 0,0-1 0,0 1 0,0 0-1,0 0 1,0 0 0,0 0 0,0 0 0,0 0 0,0 0 0,0 0-1,-1 0 1,1 0 0,0 0 0,0 0 0,0 0 0,0 0 0,0 0-1,0 0 1,0 0 0,0 0 0,0 0 0,0 0 0,0 0 0,0 0-1,0 0 1,7-3 14,11-4 30,15-3-148,170-41 197,-191 49-106,0 0 0,0 1 0,1 0 0,-1 1 0,0 0-1,20 3 1,-29-2 17,1 0-1,-1-1 1,1 1-1,-1 1 1,0-1-1,1 0 1,-1 1-1,0-1 1,0 1-1,0 0 0,0 0 1,0 1-1,-1-1 1,1 0-1,-1 1 1,1-1-1,-1 1 1,0 0-1,0 0 1,0 0-1,0 0 1,-1 0-1,1 1 1,-1-1-1,0 0 1,0 1-1,1 3 1,-1 5 17,0-1 0,-1 0 0,0 0-1,-1 0 1,-3 17 0,1-11 95,1 21 0,5-14 156,-2-22 136,1-4-151,4-10-65,5-16-137,-2 7-138,1 0 1,0 1-1,17-23 0,-26 42 80,-1 1 0,0-1 0,0 1 0,1-1 0,-1 1 0,0-1 0,1 1 0,-1 0-1,0-1 1,1 1 0,-1-1 0,0 1 0,1 0 0,-1-1 0,1 1 0,-1 0 0,1 0 0,-1-1 0,1 1 0,-1 0-1,1 0 1,-1 0 0,1 0 0,-1 0 0,1 0 0,-1 0 0,1 0 0,0 0 0,-1 0 0,1 0 0,-1 0-1,1 0 1,-1 0 0,1 0 0,-1 0 0,1 0 0,-1 1 0,1-1 0,-1 0 0,1 0 0,-1 1 0,1-1 0,-1 0-1,0 1 1,1-1 0,0 1 0,1 2-7,0 0 1,0-1-1,0 1 0,0 0 0,0 0 1,1 4-1,14 34 192,-7-17-49,2 1 0,19 31 0,-21-36-410,-9-18-699,0-19-7760,-3 6 5728,-1-15-1477,2-4 1520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9:00.7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25 6048,'-22'-4'3104,"27"4"-1664,4 0-864,5 0 64,10 0-416,-1-5-192,1 5-64,-1-9 512,5 9-256,-4-3-576,-1 3 160,-12-4-3520,-3 8 2016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9:01.1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35 6400,'-19'-8'2880,"61"8"-2496,-3 0 1120,8 0-896,28 0 672,5 0-736,15-6-64,-10 3-320,20-6 192,-10 9-224,13-9 384,-13 9-288,-10 0-2368,-10 9 1152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9:03.0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86 350 3648,'5'7'8209,"-4"-7"-7894,13 2 1601,13-4-2116,18-4 668,-34 6-364,1-2 1,-1 0-1,1 0 1,-1-1-1,0 0 1,15-7 0,-8 1 39,1 0 1,-2-2 0,22-16-1,-34 23-85,0-1-1,0 1 0,-1-1 0,0 0 0,0 0 0,0 0 0,0-1 0,-1 1 0,0-1 1,0 0-1,-1 0 0,1 0 0,-1 0 0,2-12 0,-2 6 36,-1 0-1,0 1 0,0-1 1,-1 0-1,-4-23 1,3 30-101,0 0 1,0 0 0,-1 0-1,0 0 1,0 0 0,0 1 0,0-1-1,-1 1 1,0-1 0,0 1-1,0 0 1,-1 0 0,1 0-1,-1 0 1,0 1 0,-4-4-1,6 6-5,-1 0-1,1 0 0,0 0 1,-1 0-1,1 0 0,-1 0 1,1 1-1,-1-1 0,1 1 1,-1-1-1,0 1 0,1 0 1,-1 0-1,1 1 0,-1-1 1,1 0-1,-1 1 0,1-1 1,-1 1-1,1 0 0,-1 0 1,1 0-1,0 0 0,-1 1 1,1-1-1,-3 2 0,-6 5-60,0 1 0,0 0 0,-15 17 0,26-26 73,-61 68 125,-87 127 0,143-188-107,0 1-1,1 0 0,-1 0 0,2 0 0,-1 0 0,-3 15 1,6-20-9,0 0 1,1 0-1,0 0 1,-1 0 0,1 0-1,0 0 1,0 0 0,1 0-1,-1 1 1,1-1-1,-1 0 1,1 0 0,0 0-1,0-1 1,0 1-1,1 0 1,-1 0 0,1 0-1,-1-1 1,1 1 0,0-1-1,2 3 1,3 1 83,1 0 0,0 0 0,-1-1 0,2 0 0,-1 0-1,0-1 1,1 0 0,0-1 0,0 0 0,0 0 0,0-1 0,18 2 0,4-1 285,1-1-1,46-4 1,-62 0-310,-1-1-1,0 0 1,26-8-1,6-2 378,-46 12-425,0 1 1,0 0 0,0 0-1,0 0 1,-1-1 0,1 1-1,0 0 1,0-1 0,-1 1-1,1 0 1,0-1 0,-1 1-1,1-1 1,0 0 0,0 0-1,-1 0 339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9:05.3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119 818 4736,'11'-1'4363,"-8"0"-4131,1 1 0,-1-1 0,1 0 0,-1 0 0,1 0 0,-1 0-1,5-3 1,5-4 4,0-1 0,0 0 0,-1-1-1,0 0 1,0-1 0,-2-1-1,1 1 1,-1-2 0,-1 1 0,0-1-1,-1-1 1,-1 0 0,0 0 0,6-17-1,12-37 208,8-27 437,-32 91-897,-1 3 8,0 1 1,0 0-1,1 0 0,-1 0 1,0-1-1,0 1 1,0 0-1,0 0 1,0-1-1,0 1 1,0 0-1,0 0 0,0-1 1,0 1-1,0 0 1,0 0-1,0 0 1,0-1-1,0 1 0,0 0 1,0 0-1,0-1 1,0 1-1,0 0 1,0 0-1,0-1 1,-1 1-1,1 0 0,0 0 1,0 0-1,0-1 1,0 1-1,0 0 1,-1 0-1,1-1 1,-1 2-10,1-1 1,0 0 0,0 1-1,-1-1 1,1 0 0,0 1 0,0-1-1,0 0 1,-1 1 0,1-1 0,0 0-1,0 1 1,0-1 0,0 1-1,0-1 1,0 0 0,0 1 0,0-1-1,0 0 1,0 2 0,-2 31-19,-1-1 0,-1 1 0,-1-1 0,-2 1 0,-18 48 1,-73 151 414,76-184-324,-15 35 96,-74 144 881,107-220-1004,-16 25 354,19-30-331,0-1 1,0 0 0,0 0-1,-1 0 1,1 1 0,0-1 0,0 0-1,-1 0 1,1-1 0,0 1 0,-1 0-1,1 0 1,-1-1 0,1 1 0,-1-1-1,1 1 1,-1-1 0,-1 0-1,2 0-31,1 0-1,-1 0 0,1 0 0,-1 0 0,1 0 0,0 0 1,-1-1-1,1 1 0,-1 0 0,1 0 0,0-1 1,-1 1-1,1 0 0,0-1 0,-1 1 0,1 0 0,0-1 1,-1 1-1,1-1 0,0 1 0,0 0 0,-1-1 0,1 1 1,0-1-1,0 1 0,0-1 0,0 1 0,0-1 0,0 1 1,0-1-1,-2-18 138,2 17-130,1-9-25,0-1 1,1 1-1,0 0 0,0 0 1,1 0-1,7-16 0,-1 7-92,0 1-1,19-29 0,-15 31-10,1 0 1,0 1-1,1 1 0,0 0 0,1 1 1,1 1-1,0 1 0,37-20 0,-27 19 29,-1 2 0,34-9-1,-22 7 125,19-3 14,81-14 0,17-3 143,-137 28-142,0-1 0,0-1-1,-1 0 1,0-2-1,31-19 1,-41 22-32,1 0 0,-1 0 0,0 0 0,0-1 0,-1 0 0,0 0 1,0-1-1,-1 1 0,0-1 0,0 0 0,-1-1 0,0 1 0,5-17 0,-8 21-3,0-1-1,0 1 0,-1-1 1,1 0-1,-1 1 1,-1-6-1,1 8-29,0 0 0,0 0 0,-1 0 0,1 0 0,-1 1 0,1-1-1,-1 0 1,0 0 0,1 0 0,-1 1 0,0-1 0,0 0 0,-1 1 0,1-1 0,-2-1 0,2 2-10,-1 0 1,1 0 0,-1 1-1,0-1 1,1 0 0,-1 1-1,0-1 1,1 1 0,-1 0-1,0 0 1,0 0 0,1 0-1,-1 0 1,0 0 0,0 0-1,1 0 1,-4 1 0,-28 10-151,29-9 138,-14 7 2,1 0-1,-1 2 0,2 0 1,-1 1-1,-17 17 0,12-10 3,15-13-5,-9 6-25,-19 21 0,32-29 54,-1 0-1,1 0 0,0 0 1,0 0-1,0 1 1,1 0-1,-1-1 0,1 1 1,0 0-1,-2 8 0,4-11-9,0-1 0,0 1-1,0-1 1,0 0 0,0 1-1,0-1 1,0 1 0,0-1-1,1 1 1,-1-1-1,0 1 1,1-1 0,-1 0-1,1 1 1,0-1 0,-1 0-1,1 0 1,0 1 0,0-1-1,0 0 1,0 0-1,0 0 1,0 0 0,0 0-1,0 0 1,0 0 0,1-1-1,-1 1 1,2 1 0,4 1 36,1 0 0,-1-1 0,0 1 0,11 1 0,-8-2 21,15 2 22,1 0-1,-1-1 0,1-2 1,0-1-1,0-1 1,-1-1-1,1-1 1,46-12-1,-33 3 60,36-17 0,-5 1-317,23-6 303,75-24 97,-152 52-170,-13 5-32,-1 0 0,0 0 1,0 0-1,1 0 0,-1 1 0,1-1 1,2 1-1,-5 0-3,0 1 1,1 0 0,-1 0-1,0 0 1,0-1 0,0 1-1,0 0 1,0 0 0,0 0-1,0-1 1,-1 1 0,1 0-1,0 0 1,0-1-1,-1 1 1,1 0 0,0 0-1,-1-1 1,1 1 0,-1 0-1,-12 24 116,4-13-126,0 0 0,-20 17 0,22-22 20,0 0 0,0 1 0,0-1 0,1 1-1,0 0 1,1 1 0,-10 17 0,15-24-16,-1-1 0,1 1 0,-1-1 0,1 1 0,0-1 1,-1 1-1,1-1 0,0 1 0,0-1 0,0 1 0,0-1 0,1 1 1,-1 0-1,0-1 0,0 1 0,1-1 0,-1 1 0,1-1 0,0 0 1,-1 1-1,1-1 0,1 2 0,0-1 2,-1-1-1,1 0 1,-1 0-1,1 1 1,-1-1-1,1 0 1,0-1-1,-1 1 1,1 0-1,0 0 1,0-1-1,0 1 1,0-1-1,-1 1 1,1-1-1,0 0 1,0 0-1,2 0 1,20-2 136,-1-1 0,1 0 0,-1-2 0,27-9 0,-36 8-126,0 1-1,0-2 1,-1 0 0,0 0-1,0-1 1,-1-1-1,0 0 1,13-13-1,-15 13 20,-1-1-1,0 0 1,0-1-1,-1 0 0,-1 0 1,11-20-1,24-73 164,-41 100-203,135-323-5,-97 256-41,11-25 180,-39 73-183,-8 16 40,1 1-1,-1-1 1,0 0-1,-1-1 1,0 1-1,0 0 1,2-14-1,-4 21-1,0-1 1,0 1-1,0 0 0,0-1 0,0 1 0,0 0 0,0 0 0,0-1 0,0 1 0,0 0 0,0-1 1,0 1-1,0 0 0,0 0 0,0-1 0,0 1 0,0 0 0,0 0 0,-1-1 0,1 1 0,0 0 1,0 0-1,0-1 0,0 1 0,-1 0 0,1 0 0,0-1 0,0 1 0,0 0 0,-1 0 0,1 0 1,0 0-1,0-1 0,-1 1 0,1 0 0,0 0 0,0 0 0,-1 0 0,1 0 0,-1 0 1,0 0-8,0 0 1,0 1 0,0-1 0,0 1 0,0 0-1,0-1 1,0 1 0,0 0 0,0 0 0,-1 1-1,-25 29-58,25-28 42,-15 20-19,2 0-1,1 1 0,1 0 0,1 1 1,-17 52-1,-24 135 101,19 27-20,33-217-18,1 42 0,1-53-4,0 0-1,1-1 1,0 0-1,1 1 1,8 19 0,-11-29 15,1 1 0,0 0 0,0 0 0,0-1 0,0 1 0,0 0 0,0-1 0,1 1 0,-1-1 1,0 0-1,1 1 0,-1-1 0,1 0 0,-1 0 0,1 0 0,0 0 0,0 0 0,-1 0 0,1-1 0,0 1 0,0 0 1,0-1-1,0 0 0,0 1 0,0-1 0,-1 0 0,1 0 0,0 0 0,0 0 0,0 0 0,0 0 0,0-1 0,3 0 1,4-2 77,1-1 0,-1 0 0,0-1 0,0 0 1,10-7-1,-13 8-103,248-169-106,-244 164 121,-3 4-116,1-1-1,12-7 0,-19 12 101,1 0-1,0 1 0,-1-1 0,1 0 1,0 0-1,0 1 0,0 0 0,0-1 1,-1 1-1,1 0 0,0 0 0,0 0 1,0 0-1,0 0 0,0 0 0,0 0 1,3 2-1,-4-2 7,0 1 0,0-1 0,-1 1 0,1-1-1,0 1 1,0 0 0,-1-1 0,1 1 0,-1 0 0,1 0 0,0 0 0,-1-1 0,0 1-1,1 0 1,-1 0 0,1 0 0,-1 0 0,0 0 0,0 0 0,1 0 0,-1 0 0,0 0-1,0 0 1,0 1 0,-2 25-30,1-19 47,-1 0-1,0 0 0,0-1 1,-1 1-1,0-1 0,0 0 0,-1 0 1,1 0-1,-2 0 0,-5 7 1,-1-1 83,-1 0 0,-1-1 0,-22 17 1,31-25-55,-1-1 0,0 0 1,0 0-1,0 0 0,0-1 1,-1 0-1,1 0 0,-1 0 1,1 0-1,-1-1 0,0 0 1,0 0-1,1-1 0,-1 0 1,0 0-1,0 0 0,-10-2 1,15 2-48,1 0 0,0 0 0,-1 0 1,1 0-1,-1 0 0,1 0 1,0 0-1,-1-1 0,1 1 0,-1 0 1,1 0-1,0 0 0,-1 0 0,1-1 1,0 1-1,-1 0 0,1 0 0,0-1 1,-1 1-1,1 0 0,0 0 1,0-1-1,-1 1 0,1 0 0,0-1 1,0 1-1,0 0 0,-1-1 0,1 1 1,0-1-1,0 1 0,0 0 1,0-1-1,0 1 0,0-1 0,0 1 1,0 0-1,0-1 0,0 1 0,0-1 1,0 1-1,0 0 0,0-1 0,0 1 1,0-1-1,0 1 0,0 0 1,1-1-1,-1 0 0,1 0 7,0 0-1,0 0 1,0 0 0,0 0-1,0 0 1,0 0 0,0 0-1,1 0 1,-1 0 0,0 0-1,0 1 1,1-1 0,1 0-1,27-6-74,0 1 0,0 1 0,60-1 0,-34 4 212,-56 2-140,15-1-243,-1-1 0,20-4 0,-31 6-134,-1-1 0,0 1 0,1-1 1,-1 0-1,0 0 0,1 0 0,-1 0 0,0 0 0,0 0 1,0-1-1,0 1 0,0-1 0,0 0 0,0 1 1,-1-1-1,1 0 0,0 0 0,-1 0 0,0 0 1,2-4-1,-4-4-3246,0 1 1173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9:05.7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 5152,'1'0'152,"1"-1"-1,-1 1 1,1-1 0,0 1-1,-1-1 1,1 1 0,-1 0 0,1 0-1,0 0 1,-1 0 0,1 0 0,-1 0-1,1 1 1,0-1 0,-1 0 0,1 1-1,-1-1 1,1 1 0,2 1-1,6 1 1028,6 0-659,0-1 0,-1 0 0,1-1 0,0-1 0,21-3 1,0 1-133,73-4 402,110 0 36,-158 7-2655,-50 0-1440,-7 7 949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9:06.0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 45 5216,'-28'-8'2368,"17"4"-2048,8 1 256,6 6-384,-3-6-96,11 3-32,-3-9-64,6 4 0,6-7-4032,-1 8 2208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9:08.0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330 148 2496,'5'-2'801,"0"-1"0,0-1 0,0 1 0,-1-1 0,7-6-1,-10 8-654,0 1-1,0 0 1,0 0-1,-1 0 1,1-1-1,0 1 1,-1 0 0,1-1-1,-1 1 1,1 0-1,-1-1 1,0 1-1,0-1 1,1 1-1,-1 0 1,0-1-1,0 1 1,0-1-1,-1 1 1,1-1-1,0 1 1,0 0-1,-1-1 1,1 1-1,-1 0 1,1-1-1,-2-1 1,1 2-84,0-1 0,0 1 1,0 0-1,0 0 0,0 0 1,0 0-1,-1 1 0,1-1 0,0 0 1,0 0-1,-1 1 0,1-1 1,0 1-1,-1-1 0,1 1 1,0 0-1,-1-1 0,1 1 1,-3 0-1,-1-1 60,0 1 0,1 1 0,-1-1 0,-6 1 0,-12 6 122,0 0 0,-40 19 0,59-24-192,-14 6 59,1 2 0,0 0 1,0 1-1,-24 21 1,31-24-158,1 1 0,0 0 0,1 1 0,0-1 0,0 2 0,1-1 0,0 1 0,-6 14 1,11-21 64,1 0 1,-1 0-1,1 1 1,0-1 0,0 0-1,1 1 1,-1-1-1,1 1 1,0 5 0,0-9 13,0 1 0,1 0 0,-1-1 1,0 1-1,1-1 0,-1 1 1,1-1-1,0 1 0,-1-1 0,1 0 1,0 1-1,0-1 0,0 0 1,0 1-1,0-1 0,0 0 0,0 0 1,1 0-1,-1 0 0,0 0 1,0 0-1,1-1 0,-1 1 0,1 0 1,-1 0-1,1-1 0,-1 1 1,1-1-1,2 1 0,8 0 96,0 0 0,1-1 0,-1-1 0,1 0 0,-1 0 1,24-7-1,-18 4-57,3 0 74,-1-1 0,1-1 0,-2-1 1,26-12-1,-31 12-81,-1-1 1,0 0-1,-1-1 1,0 0-1,0-1 1,17-19-1,-20 19-18,1-1-1,-2 0 0,1-1 0,-2 0 0,1 0 0,-2-1 0,1 1 0,-2-2 0,0 1 0,0 0 0,-2-1 1,1 0-1,1-21 0,-2 4 60,-3 31-107,0 0-1,0 0 0,0 0 0,0-1 1,0 1-1,0 0 0,0 0 0,0 0 1,0 0-1,0 0 0,0-1 0,0 1 0,0 0 1,0 0-1,0 0 0,0 0 0,0-1 1,0 1-1,0 0 0,0 0 0,0 0 1,0 0-1,0 0 0,0-1 0,0 1 0,0 0 1,0 0-1,-1 0 0,1 0 0,0 0 1,0 0-1,0-1 0,0 1 0,0 0 1,-1 0-1,1 0 0,0 0 0,0 0 0,0 0 1,0 0-1,0 0 0,-1 0 0,1 0 1,0 0-1,0 0 0,0 0 0,0 0 1,-1 0-1,1 0 0,-9 7-86,-5 12-18,1 6 89,1 0 0,-12 35 0,21-50 14,0 1 1,0 0-1,1 0 0,0 0 1,1 0-1,1 0 0,0 0 1,2 22-1,-1-28 48,1 1 0,-1-1 1,1 0-1,0 0 0,0 0 0,0 0 0,1-1 1,0 1-1,0-1 0,0 1 0,0-1 0,1 0 1,0 0-1,0 0 0,0-1 0,6 5 0,-6-6 29,0 1 1,0-1-1,0 0 0,0 0 0,0-1 0,0 1 0,0-1 0,1 0 0,-1 0 1,0 0-1,1-1 0,-1 0 0,1 0 0,-1 0 0,1 0 0,-1 0 0,1-1 0,-1 0 1,9-3-1,-2 0-6,-1 0 0,1-2 0,-1 1 0,0-1 0,0 0 0,0-1 0,16-16 0,-14 12 2,11-11-52,35-27 0,-57 48-22,-1 1 1,1-1-1,0 1 0,-1-1 0,1 1 0,0 0 0,-1-1 0,1 1 0,0 0 0,0-1 0,-1 1 0,1 0 1,0 0-1,0-1 0,0 1 0,0 0 0,-1 0 0,1 0 0,0 0 0,0 0 0,0 1 0,0-1 0,0 0 6,0 1-1,-1-1 1,1 1-1,-1-1 0,1 1 1,-1 0-1,1-1 0,-1 1 1,0-1-1,1 1 0,-1 0 1,0-1-1,1 1 1,-1 0-1,0 0 0,0-1 1,0 1-1,1 0 0,-1 0 1,0 6 51,0 0 0,0-1 0,0 1 0,-2 8 0,-20 86 294,22-99-323,0-1 1,-1 1-1,1-1 1,-1 0-1,1 1 1,-1-1-1,0 0 1,0 1-1,-1 1 1,3-3 176,9-5-23,118-58-8,-89 45-123,-17 8-68,0 0 0,1 2 0,26-7 0,-46 14 12,-1 0 0,0 1-1,0 0 1,1-1 0,-1 1 0,1 0 0,-1 0 0,0 0-1,1 1 1,-1-1 0,0 0 0,0 1 0,1 0 0,-1-1-1,0 1 1,0 0 0,0 0 0,1 0 0,-1 1-1,-1-1 1,1 0 0,0 1 0,0-1 0,0 1 0,-1 0-1,1-1 1,-1 1 0,1 0 0,0 2 0,3 5 51,-2-1 1,1 1 0,-1 0-1,-1 0 1,4 18 0,-6-26-40,1 3 21,0 1 1,0-1-1,1 1 1,-1-1-1,1 0 1,0 0-1,0 0 1,3 5-1,-3-8-3,-1 1 0,1-1 0,-1 1 0,1-1 0,-1 1 0,1-1 0,0 0 0,-1 0 0,1 1 0,0-1 0,0-1 0,0 1 0,0 0 0,0 0 0,0-1 0,0 1 0,0-1 0,0 0 0,0 1 0,3-1 0,4 0 59,1 0-1,0-1 0,-1 0 0,1 0 0,-1-1 1,14-4-1,-6 2-1639,-13 3 541,-1 1-1,0 0 0,0 0 1,0 0-1,0 0 0,1 0 1,2 1-1,8 7-2089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9:12.1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310 573 1472,'0'0'4912,"8"0"-1542,-17 0-3005,1 1-1,0 0 1,-1 1-1,1 0 1,-14 5-1,0 1-60,-21 13 0,22-8-224,0 0 0,1 2 0,0 0 0,2 1 0,-1 1 0,-15 21 0,30-33-100,0 0 0,0 0 0,0 1 0,1-1 0,0 1-1,0 0 1,-3 11 0,5-15 61,0 0 0,1 1 0,-1-1 0,1 0 0,-1 1 0,1-1 0,0 0 0,0 1 0,0-1 0,0 0 0,0 1 0,1-1 0,-1 0 0,1 1 0,-1-1 0,1 0 0,0 0 0,0 0 0,0 0 0,0 0 0,0 0 0,1 0 0,-1 0 0,3 3 0,-2-4 17,0 0 0,-1 0-1,1 0 1,0-1 0,0 1 0,0-1 0,-1 1 0,1-1 0,0 1-1,0-1 1,0 0 0,0 0 0,0 0 0,0 0 0,0-1 0,0 1-1,-1 0 1,1-1 0,0 1 0,0-1 0,0 0 0,3-1 0,6-3 200,0-1 1,14-9 0,-19 11-131,16-12-26,-2 0 0,0-1 0,0-1-1,-2-1 1,0-1 0,-1-1 0,15-24 0,-24 34-113,-5 7 22,0 0-1,0 0 1,0-1 0,-1 1 0,1-1-1,-1 0 1,0 1 0,0-1 0,-1 0-1,2-7 1,-22 38-566,14-19 550,0 1 0,1 1-1,0-1 1,1 0 0,0 1-1,0 0 1,1 0 0,0 0-1,1 0 1,0 0 0,0 0-1,1 0 1,0 0 0,0 0-1,3 15 1,-2-22 29,0 1-1,0 0 1,0 0 0,1-1-1,-1 1 1,1-1 0,0 1-1,-1-1 1,1 0-1,0 1 1,0-1 0,0 0-1,1 0 1,-1-1 0,0 1-1,1 0 1,-1-1-1,1 1 1,4 1 0,-2-1 53,0-1 0,0 0 0,0 1 1,0-2-1,0 1 0,0 0 1,0-1-1,0 0 0,0 0 1,8-2-1,10-2 81,0-1 1,0-1-1,-1-2 1,40-17-1,-51 19-149,0 0-1,0-1 0,0 0 1,-1-1-1,0 0 1,-1-1-1,1 1 1,-2-2-1,1 0 1,11-18-1,-15 20 1,9-15 40,18-40 0,11-60 178,-23 59-81,28-58-159,-25 66 54,19-73 0,-33 60-425,-10 64-30,-3 10 217,-9 14 113,8-11 27,-4 6 46,0 2 0,1-1-1,1 1 1,1 0-1,-8 30 1,-13 86 2,27-128 6,-12 77 30,-4 132 0,16-207 30,0 1 1,1 0 0,0 0-1,0-1 1,1 1 0,-1 0-1,6 10 1,-6-14-40,0 0-1,1-1 1,-1 0 0,1 1 0,-1-1 0,1 0 0,0 1-1,0-1 1,0 0 0,0-1 0,0 1 0,0 0 0,1 0-1,-1-1 1,1 0 0,-1 1 0,1-1 0,0 0 0,-1 0-1,1 0 1,3 0 0,2 0 41,1-1 1,-1 1-1,1-2 0,0 1 0,-1-1 1,1 0-1,-1-1 0,0 0 0,14-5 1,-3-1 48,-1 0 0,33-21 0,-43 24-98,-6 4-25,0-1 0,0 1-1,0 0 1,0-1-1,1 1 1,-1 0 0,0 0-1,1 1 1,3-2-1,-5 3-3,-1 0-1,0 0 1,0 0-1,0 0 1,0 0-1,0 0 1,-1 0-1,1 0 1,0 1-1,0-1 1,-1 0-1,1 0 1,-2 1-1,2 0-37,-2 5 10,0 0 1,1 0-1,0 0 1,0 1-1,1-1 1,0 12-1,1-17 61,-1 1 0,1 0 0,0 0 0,0-1-1,0 1 1,0 0 0,0-1 0,0 1 0,1-1 0,-1 1 0,1-1 0,0 0 0,0 0-1,0 0 1,0 0 0,0 0 0,0 0 0,0 0 0,5 2 0,0-1 32,0 0 0,0 0 1,0-1-1,0 0 0,1 0 1,-1-1-1,1 0 0,-1-1 1,0 1-1,1-1 0,-1-1 1,1 1-1,-1-1 0,1-1 0,-1 1 1,0-1-1,0 0 0,13-7 1,-15 6-28,-1 0 0,1 0 0,-1 0-1,0-1 1,0 1 0,0-1 0,-1 0 0,0-1 0,1 1 0,-1-1 0,-1 1 0,1-1 0,-1 0 0,1 0 0,-1 0 0,-1 0 0,1 0 0,-1 0 0,0-1 0,0 1 0,-1 0-1,1-1 1,-1 1 0,0-1 0,-1 1 0,1 0 0,-1-1 0,-2-5 0,3 8-29,-1 1-1,0-1 1,0 1-1,0-1 1,0 1-1,-1-1 1,1 1-1,-1 0 1,1-1-1,-1 1 1,0 0-1,0 0 1,0 0-1,0 1 1,0-1-1,0 0 1,0 1-1,-1-1 1,1 1-1,-1 0 1,1 0-1,-1 0 1,1 0-1,-1 0 1,1 0-1,-7 0 1,5 1-19,-1 0 1,1 0 0,-1 0-1,0 0 1,1 1-1,-1 0 1,1 0 0,-1 0-1,1 0 1,0 1-1,-1 0 1,1 0 0,0 0-1,-4 3 1,-9 11 39,16-16-12,1 0-1,0 1 0,0-1 0,-1 0 0,1 1 1,0-1-1,0 1 0,0-1 0,0 0 0,0 1 1,-1-1-1,1 1 0,0-1 0,0 0 0,0 1 1,0-1-1,0 1 0,0-1 0,0 0 0,1 1 1,-1 0 3,0-1 0,1 1 0,-1-1 0,0 1 0,1-1 0,-1 0 0,1 1 0,-1-1 0,1 0 0,-1 1 0,1-1 0,-1 0 0,1 0 0,-1 1 0,1-1 0,-1 0 0,1 0 0,-1 0 0,1 0 0,0 0 0,21 2 55,-1-1-1,1-1 1,-1-2 0,33-5 0,-44 6-48,42-10 104,-36 7-92,26-4 0,-36 8-23,0-1 1,0 1-1,0 0 1,0 0-1,0 1 1,0 0-1,6 1 0,-10-1 17,-1-1-1,1 1 0,0 0 0,0 0 0,-1-1 0,1 1 0,-1 1 0,1-1 0,-1 0 0,1 0 0,-1 0 0,0 1 1,1-1-1,-1 1 0,0-1 0,0 1 0,0 0 0,0-1 0,0 1 0,-1 0 0,1 0 0,0-1 0,-1 1 0,1 0 1,-1 0-1,0 3 0,4 50 364,-3-49-327,-2 0 0,1 1 0,-1-1 0,0 0 1,0 0-1,-5 11 0,-1-7 287,6-9-51,5-5 85,9-7-304,3-2-131,21-14-1,-5 5 245,39-23-218,31-5 187,-99 49-159,-1 0 0,0 0 0,1 0 0,-1 0 0,1 0 0,0 0 1,-1 1-1,1-1 0,-1 1 0,1 0 0,0 0 0,-1 0 0,1 0 1,5 1-1,-7 0 11,0-1 0,0 1 0,0 0 0,0 0 0,0-1 0,1 1 0,-1 0 0,-1 0 0,1 0 0,0 0 0,0 0 0,0 0 0,0 0 0,-1 0 0,1 0 0,-1 1 0,1-1 0,-1 0 0,1 0 0,-1 1 0,1-1 0,-1 0 0,0 1 0,0-1 0,0 0 0,0 1 0,0-1 0,0 2 0,0 3-4,-1 0 1,0 0-1,0 0 1,0 0-1,-1 0 1,0-1-1,0 1 1,-3 6-1,-28 44-96,7-15 146,25-39-6,0 0 0,0 0 1,0 1-1,0-1 0,0 0 0,0 1 0,0-1 0,1 1 1,-1-1-1,1 5 0,11-8 56,0 0-1,0 0 1,0-1-1,0 0 1,17-7-1,51-25-170,-61 25 100,-13 7-45,35-17-128,52-32 0,-91 51 147,-1 0 0,0 0 1,0 0-1,0-1 0,1 1 0,-1 0 0,0 0 0,0 0 0,1 0 0,-1 0 0,0 0 0,0 0 0,1 0 0,-1-1 0,0 1 0,0 0 1,1 0-1,-1 0 0,0 0 0,0 1 0,1-1 0,-1 0 0,0 0 0,0 0 0,1 0 0,-1 0 0,0 0 0,0 0 0,1 0 0,-1 0 1,0 1-1,4 8 5,-2 13-27,-2-20 17,-2 33-19,1-21 12,1 0-1,0 0 1,3 22-1,-2-34 24,-1 0 0,0 0 0,1 0 0,-1 0-1,1 0 1,0 0 0,0 0 0,0-1 0,-1 1 0,2 0 0,-1-1 0,0 1 0,0 0 0,0-1-1,1 0 1,-1 1 0,1-1 0,-1 0 0,3 2 0,-2-3 19,0 1 0,0 0-1,1-1 1,-1 0 0,0 1 0,0-1 0,1 0-1,-1 0 1,0 0 0,1 0 0,-1-1-1,0 1 1,0-1 0,1 1 0,2-2 0,3-2-10,1 0 1,-1 0 0,1-1 0,-1 0 0,-1-1 0,1 0-1,8-9 1,10-7-111,67-54 126,-87 72-59,-1 0 0,1 0 0,-1 1-1,1 0 1,9-4 0,-18 15 12,1 0 1,-2 14-1,-4 12-84,7-32 102,0 1 3,0 1 1,0-1-1,0 0 1,0 0-1,1 0 1,-1 1-1,1 3 1,0-6-9,0-1 0,1 1 0,-1 0 0,0 0 1,0-1-1,1 1 0,-1 0 0,1-1 0,-1 1 0,0-1 1,1 1-1,-1 0 0,1-1 0,0 1 0,-1-1 0,1 1 1,-1-1-1,1 1 0,0-1 0,-1 0 0,1 1 0,0-1 0,0 0 1,-1 0-1,1 1 0,0-1 0,0 0 0,-1 0 0,1 0 1,0 0-1,0 0 0,-1 0 0,1 0 0,0 0 0,1-1 1,14 0 69,0 0 1,25-7-1,-7 2-43,3-1-33,-1-1 0,53-20-1,65-38 20,-113 45-86,8-6-66,-44 25 95,1 0 0,-1 0 0,0 1 0,1-1 0,-1 1 0,1 0 0,7 0 0,-12 1 50,-1 0-1,1 0 1,0 0-1,-1 0 1,1 0-1,-1 0 1,1 0-1,-1 0 1,1 0-1,0 0 1,-1 0-1,1 0 1,-1 0-1,1 1 1,-1-1-1,1 0 1,-1 0-1,1 1 1,-1-1-1,1 0 1,-1 1-1,1-1 1,-1 1-1,1-1 1,-1 0-1,0 1 1,1-1-1,-1 1 1,0-1-1,1 1 1,-1-1-1,0 1 1,1-1-1,-1 1 1,0 0-1,0-1 1,0 1-1,0-1 1,0 1-1,0-1 1,0 1-1,0 0 1,0-1-1,0 2 1,-1 2 19,0 0 0,0 1 0,-1-1 0,0 0 0,-2 5 1,-2 5 33,-19 82-57,24-94 4,1-1 0,-1 1-1,1 0 1,0 0 0,-1 0 0,1-1 0,0 1-1,1 0 1,-1 0 0,0 0 0,0 0 0,1-1-1,-1 1 1,1 0 0,-1 0 0,1-1 0,0 1 0,1 2-1,-1-3 3,1 0 0,-1 1-1,0-1 1,1 0 0,-1 0-1,1-1 1,-1 1 0,1 0-1,-1 0 1,1-1 0,-1 1 0,1-1-1,0 1 1,-1-1 0,1 0-1,2 1 1,7-1 20,0-1-1,0 0 1,0 0 0,21-7 0,-17 5-81,48-14-2279,-33 4-1224,-5-4-3455,-16 13 4251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4:37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21 3072,'0'-1'328,"0"-1"0,0 1 0,0 0 0,0-1 0,0 1 1,1 0-1,-1-1 0,0 1 0,1 0 0,-1 0 0,1-1 0,-1 1 0,1 0 1,0-1-1,-1 2-255,0-1 0,1 1 0,-1 0 1,0 0-1,0 0 0,0 0 0,0 0 1,0 0-1,0 0 0,0 0 0,1 0 1,-1 0-1,0 0 0,0 1 0,0-1 0,0 0 1,0 0-1,0 0 0,0 0 0,0 0 1,1 0-1,-1 0 293,0 0-293,0 0 1,0 1-1,0-1 0,0 0 0,0 0 0,0 0 1,0 0-1,1 0 0,-1 0 0,0 0 1,0 0-1,0 1 0,0-1 0,0 0 1,0 0-1,0 0 0,0 0 0,0 0 1,1 16 573,-24 270 2930,15-214-3138,-20 238 1360,23-259-1550,-19 335 2162,10 72-385,13-438-1781,-5 26 0,5-42-399,1 1 1,-2-1-1,1 1 1,0-1-1,-1 1 0,0-1 1,0 1-1,0-1 1,-1 0-1,-4 7 0,0-9-2502,2 0 768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9:12.5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 22 6560,'-33'5'2976,"29"-5"-2592,-1 0 864,10 0-768,-1-5-64,10 5-256,0-4 32,5 1-128,-5-6-2688,2 4 1408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9:12.8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4 114 7136,'-4'-12'3232,"4"-1"-2816,0 5 704,9 4-704,5-10 480,10 7-544,4-7-32,0 7-192,19-7-160,1 7 0,29-1 224,-2 2-96,19 6 384,0 9-256,11 0-2496,-10 8 1216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9:16.2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19 840 3136,'-19'4'5504,"54"8"-1851,-7-8-2991,1-1 1,0-1-1,-1-1 0,54-6 1,-63 3-453,-1-1-1,0-1 1,28-10 0,-37 11-120,-1 0 0,0-1 0,0 0 0,0-1 0,0 0 0,-1 0 0,0-1 0,0 1 0,6-8-1,-11 11-61,0 0 0,0 0 0,0 0 0,-1-1 0,1 1 0,-1-1 0,0 1 0,0-1 0,0 1-1,0-1 1,0 1 0,0-1 0,-1 0 0,1 0 0,-1 1 0,0-1 0,0 0 0,0 0 0,0 1-1,0-1 1,0 0 0,-1 0 0,0 1 0,1-1 0,-1 0 0,0 1 0,-2-4 0,1 3-39,0-1 0,0 1 0,-1 0 0,0 0 1,1 0-1,-1 0 0,0 0 0,0 1 0,-1-1 1,1 1-1,-1 0 0,1 0 0,-1 0 0,1 0 1,-1 0-1,0 1 0,0 0 0,-5-1 0,-1 0-70,0 2 0,1-1-1,-1 1 1,0 1 0,0-1 0,1 2-1,-1-1 1,1 1 0,-1 1-1,-12 5 1,0 1 78,0 1 0,1 1 0,-25 16 0,35-19 28,0-1-1,0 1 1,1 1 0,0 0-1,1 0 1,0 1 0,0 0 0,1 1-1,0 0 1,-7 14 0,14-23-4,0 0 0,0 0-1,0 1 1,0-1 0,0 0 0,1 0 0,-1 1 0,1-1 0,0 0 0,-1 0-1,1 1 1,0-1 0,0 0 0,1 1 0,-1-1 0,0 0 0,1 1 0,0-1-1,-1 0 1,1 0 0,0 0 0,0 0 0,0 0 0,0 0 0,0 0 0,1 0 0,-1 0-1,1 0 1,1 1 0,1 0 40,0 0-1,0 0 1,1 0-1,-1-1 1,1 0-1,-1 0 1,1 0-1,0 0 1,0-1 0,0 0-1,0 0 1,6 1-1,30 0 153,0-1-1,0-2 0,-1-2 1,1-2-1,52-12 1,-54 6-113,-2-2 0,1-2 0,42-23 0,-40 17-62,0-1 0,-2-2 0,0-2 0,-2-1 0,-1-2 0,-1-1 0,53-64 0,-35 29 24,-3-3 0,64-117 0,-103 167-70,-2 0-1,0-1 1,-1 0-1,-1 0 1,-1-1-1,-1 1 1,0-1-1,-1 0 1,-1-28-1,-1 46-6,-1 0 1,0 0-1,-1 1 1,1-1-1,0 0 0,0 0 1,-1 1-1,1-1 0,-1 0 1,0 1-1,1-1 1,-1 1-1,0-1 0,-1-2 1,1 4 0,0-1 1,0 1-1,1-1 1,-1 1-1,0-1 1,0 1-1,0-1 1,0 1-1,1 0 1,-1 0-1,0-1 1,0 1-1,0 0 1,0 0-1,0 0 1,0 0-1,0 0 1,0 0-1,0 0 1,0 0-1,0 0 1,1 1-1,-1-1 1,0 0-1,0 1 1,0-1-1,-1 1 1,-13 7-25,1 0 1,0 1-1,0 1 1,1 0-1,-22 21 1,25-21-32,-20 16 54,2 2 1,1 0-1,1 2 0,-39 58 0,41-45 39,2 0 1,2 2-1,1 1 1,-14 57-1,29-86-34,0 1-1,0-1 0,2 1 1,0 0-1,1-1 0,1 1 1,1 0-1,4 26 0,-4-40 27,1 1-1,-1-1 0,1 0 1,0 0-1,0 0 0,1 0 1,-1 0-1,1 0 0,0-1 1,0 1-1,0-1 0,0 0 1,1 0-1,-1 0 0,1 0 1,0-1-1,0 1 0,0-1 1,0 0-1,6 2 0,8 3 46,0-2-1,0 0 1,29 4-1,-45-9-58,34 5 198,59 1 0,-75-6-119,0-1 0,0-1 0,0 0 0,29-9 0,-38 8-55,0-1-1,0 0 0,-1-1 1,1-1-1,-1 1 1,0-1-1,-1-1 1,0 0-1,0 0 1,16-18-1,-19 19-16,-1-1 0,1-1 0,-2 1 0,1-1 0,-1 0 1,0 0-1,-1 0 0,1-1 0,-2 1 0,1-1 0,-1 0 0,-1 0 0,0 1 0,1-16 0,-2 23-13,0-3-14,0 0 1,0 1-1,-1-1 1,-1-7-1,2 11 14,0-1 0,0 1 0,0-1 0,-1 0 0,1 1-1,0-1 1,0 1 0,-1-1 0,1 1 0,0-1 0,-1 1-1,1 0 1,-1-1 0,1 1 0,0-1 0,-1 1 0,1 0-1,-1-1 1,1 1 0,-1 0 0,1-1 0,-1 1 0,1 0-1,-1 0 1,0 0 0,1-1 0,-1 1 0,1 0 0,-1 0-1,1 0 1,-1 0 0,0 0 0,1 0 0,-1 0 0,1 0-1,-1 0 1,1 0 0,-1 1 0,0-1 0,1 0 0,-2 1-1,-1 0-22,0 1-1,0 0 0,0 1 0,0-1 1,1 0-1,-1 1 0,0 0 1,1-1-1,0 1 0,0 0 0,0 0 1,0 0-1,0 1 0,-1 2 1,-12 19-86,-4-1 183,5-6-49,-21 35 0,32-48-35,1 1 0,-1-1-1,1 1 1,0-1 0,0 1-1,1 0 1,-1-1-1,1 1 1,1 0 0,-1 0-1,1 0 1,0 6 0,1-10 23,-1 0 0,0-1 0,1 1 1,0 0-1,-1 0 0,1-1 0,0 1 1,0-1-1,0 1 0,0-1 1,0 1-1,0-1 0,1 0 0,-1 1 1,0-1-1,1 0 0,-1 0 0,1 0 1,-1 0-1,1 0 0,-1 0 0,1 0 1,0-1-1,-1 1 0,1-1 0,3 1 1,1 1 22,0-1 0,1-1 0,-1 1 0,0-1 0,0 0 0,13-2 0,195-47 118,-67 13-241,-61 16 118,-2-3-1,82-36 1,-165 59-29,-1-1 0,0 1 0,1 0 0,-1 0 1,1 0-1,-1-1 0,0 1 0,1 0 0,-1 0 0,1 0 0,-1 0 0,1 0 0,-1 0 0,1 0 1,-1 0-1,1 0 0,-1 0 0,1 0 0,-1 0 0,0 0 0,1 0 0,-1 0 0,1 1 1,-1-1-1,1 0 0,-1 0 0,0 0 0,1 1 0,-1-1 0,1 1 0,0 0-3,-1 0 0,0 0 1,0-1-1,1 1 0,-1 0 0,0 0 0,0 0 0,0 0 0,0 0 0,0 0 0,0 0 0,0 0 1,-1 0-1,1 1 0,-2 5-23,0 0-1,-1 0 1,-3 7 0,0-4 46,0 0 0,-10 11 0,-7 13 24,13-20-35,8-11-7,0-1 1,0 1 0,0-1 0,1 1 0,-1 0 0,0 0-1,1 0 1,0 0 0,0 0 0,-1 5 0,2-7 7,0 0 1,0 0-1,0 0 1,1 0-1,-1-1 1,0 1 0,1 0-1,-1 0 1,0-1-1,1 1 1,-1 0-1,1-1 1,-1 1-1,1 0 1,-1-1 0,1 1-1,0-1 1,-1 1-1,1-1 1,0 1-1,0-1 1,-1 1-1,1-1 1,0 0 0,0 1-1,-1-1 1,1 0-1,0 0 1,0 0-1,0 0 1,-1 1-1,2-1 1,2 0 19,0 0 0,-1 0 1,1 0-1,0 0 0,-1 0 0,5-1 1,3-2 5,-1-1 0,-1 0 0,1 0 0,16-11 0,36-26-14,-56 36 35,38-30 60,-1-3 0,61-70-1,-87 90-95,167-186-67,-150 163 70,34-36-12,65-99 0,-132 175-15,0 1 1,-1-1-1,1 0 0,0-1 0,0 1 0,-1 0 0,1 0 0,-1 0 0,1 0 1,-1 0-1,1-1 0,-1 1 0,0 0 0,0 0 0,1-1 0,-1 1 1,0 0-1,0 0 0,0-1 0,0 1 0,-1 0 0,1-3 0,-1 4 2,0 0 0,1 0 0,-1 0 1,1 0-1,-1 0 0,1 0 0,-1 1 0,1-1 0,-1 0 0,1 0 0,-1 0 0,1 0 0,0 1 0,-1-1 0,1 0 0,-1 0 0,1 1 0,-1-1 0,1 0 0,-1 1 1,1-1-1,-36 39-223,10-11-1,3-3 206,2 0 0,0 1 0,2 1 0,-23 41 0,13-10 12,-28 75 0,49-111 127,0 1-1,-7 39 1,14-53-113,0 0-1,0 0 1,1 0 0,0 0 0,0 0-1,1 0 1,0 0 0,1 0 0,5 16-1,-5-21 11,0 1 0,1-1 0,-1 0 0,1 0 0,0 0-1,0 0 1,0 0 0,1-1 0,-1 1 0,1-1 0,0 0 0,0 0-1,0 0 1,1-1 0,-1 0 0,8 4 0,-4-3 41,1 0 1,0-1 0,0 1 0,0-2-1,0 1 1,0-1 0,1-1-1,9 0 1,-9 0-19,-1 0 0,0-1 0,1-1-1,-1 1 1,0-1 0,0-1 0,0 0 0,0 0 0,15-8 0,-15 5-22,100-65 116,-97 63-127,-1-2 1,0 0-1,-1 0 1,0-1-1,-1 0 1,14-20-1,-36 66-421,-13 40 459,21-67-11,-3 10-39,-10 32 1,16-45 5,1-1-1,0 1 1,0 0 0,0-1-1,1 1 1,0 0-1,0-1 1,0 1 0,0 0-1,1-1 1,-1 1 0,1 0-1,2 4 1,-2-8 4,-1 0 1,1-1-1,-1 1 0,1 0 0,-1 0 1,1-1-1,0 1 0,-1 0 0,1-1 1,0 1-1,0 0 0,-1-1 0,1 1 1,0-1-1,0 0 0,0 1 1,0-1-1,0 0 0,0 1 0,0-1 1,-1 0-1,3 0 0,23 0 10,-22 0-10,45-5-71,58-15 0,-71 13 38,29-8 219,0-3-1,79-33 1,-136 48-228,-1 0 0,0-1 1,9-6-1,-15 10 36,-1-1 0,1 1 1,-1-1-1,1 1 0,-1-1 1,1 1-1,0 0 0,-1-1 0,1 1 1,0 0-1,-1 0 0,1-1 0,0 1 1,-1 0-1,3 0 0,-5 7-52,-13 15 5,-17 10-91,24-25 124,1 0 0,0 0 1,0 0-1,-11 16 1,18-22 13,-1 0 0,1 0 0,-1 0 0,1 0 0,-1 0 0,1 0 1,0 0-1,-1 0 0,1 0 0,0 0 0,0 0 0,0 0 0,0 0 0,0 0 1,0 0-1,0 0 0,0 0 0,1 0 0,-1 0 0,0 0 0,0 0 1,1 2-1,1-2 6,-1 1 1,0 0-1,0-1 1,1 1-1,-1-1 1,0 1 0,1-1-1,0 0 1,-1 0-1,1 0 1,2 2-1,0-1 30,0-1-1,0 1 0,0 0 0,0-1 0,0 0 0,0 0 1,0 0-1,1 0 0,-1-1 0,8 0 0,-1-2 35,0 0 0,0 0 0,-1-2 0,19-6-1,-24 7-50,-1 1-1,1 0 0,0-1 0,-1 0 1,0 0-1,0-1 0,0 1 1,0-1-1,0 0 0,-1 0 0,6-8 1,-3 3 18,-4 6-42,0 0 1,0-1-1,0 1 0,0-1 0,-1 1 1,0-1-1,1 0 0,-1 0 0,0 0 0,-1 1 1,1-8-1,-1 8 16,0 1 0,0-1 0,0 0-1,0 1 1,-1-1 0,1 0 0,-1 1 0,0-1 0,0 1 0,-2-4-1,3 4-14,-1 1 0,-1 0 0,1-1-1,0 1 1,0 0 0,0 0 0,-1 0-1,1 0 1,0 0 0,-1 0 0,1 1-1,-1-1 1,1 0 0,-1 1 0,0-1-1,1 1 1,-1 0 0,1-1 0,-3 1-1,1-1 10,-1 1-1,1 0 0,0 0 0,-1 0 0,1 0 1,0 1-1,-1-1 0,1 1 0,0 0 1,-1 0-1,1 0 0,-5 2 0,1 0-128,14-6 57,50-15 37,-29 9-52,30-7 0,-37 12 71,0 0-1,0 2 0,0 0 1,0 2-1,0 0 0,0 1 1,38 8-1,-56-9 23,-1 1 1,1 0-1,-1-1 0,0 1 0,1 0 1,-1 0-1,0 0 0,0 1 1,0-1-1,0 1 0,0-1 0,0 1 1,0 0-1,0-1 0,-1 1 1,1 0-1,-1 0 0,1 0 0,-1 0 1,2 5-1,-2-5 4,0 1 0,-1-1-1,1 1 1,-1-1 0,0 1 0,0-1-1,0 1 1,0-1 0,0 1 0,-1 0 0,1-1-1,-1 1 1,0-1 0,1 1 0,-1-1-1,0 0 1,-1 1 0,1-1 0,0 0-1,-3 3 1,-1 2 41,0 0 0,0-1-1,-1 1 1,0-1 0,-1 0-1,1-1 1,-13 9 0,88-44 917,72-35-1274,-136 63 273,-1 1 0,1-1 0,-1 1 0,1 0 0,0 0 0,0 1 0,-1-1 0,1 1 0,8 1 0,-10-1 30,0 1 1,0 0 0,0 0 0,0 0-1,0 0 1,0 1 0,-1-1 0,1 1-1,-1-1 1,1 1 0,-1 0 0,1 0-1,-1 0 1,0 0 0,3 5 0,56 80 517,-50-70-435,-6-10-32,0 0-1,0 0 1,9 7 0,-12-12-33,0 0 1,0 0-1,1 0 0,-1-1 0,1 1 1,0-1-1,0 1 0,-1-1 0,1 0 1,0 0-1,0-1 0,0 1 0,4 0 1,0-1 4,0 0 0,1 0 0,-1 0 0,0-1 0,0-1 0,0 1 0,0-1 0,8-3 0,-10 3-514,1-1-1,-1 0 1,0 1 0,6-6-1,-8 6-231,0 0 0,-1-1-1,1 1 1,0-1-1,-1 1 1,0-1 0,3-5-1,2-3-3915,2 2 1494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9:16.7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33 170 6656,'-29'9'2464,"25"-9"-1920,4 3 1696,14-3-1472,14 0 1120,19-3-1088,28-15 1055,55-3-1055,15 4 288,7-4-608,14-3-288,28 3-128,-14 3-768,-16 6 384,3 8-8671,-12 4 4927,-31-22 320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9:36.5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1056,'14'0'416,"-4"5"-352,-10-1 32,9 1 192,2-5-160,-3 3-32,3 1-64,-2-4-960,-1 5 512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9:37.5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692 18 2080,'0'0'17,"0"0"0,0 0 0,0 0 0,-1 0 0,1 0 0,0 0 0,0 0-1,0 0 1,0 0 0,-1 0 0,1-1 0,0 1 0,0 0 0,0 0 0,0 0 0,-1 0 0,1 0 0,0 0 0,0 0 0,0 0 0,0-1 0,0 1 0,0 0 0,0 0-1,-1 0 1,1 0 0,0 0 0,0-1 0,0 1 0,0 0 0,0 0 0,0 0 0,0 0 0,0-1 0,0 1 0,0 0 0,0 0 0,0 0 0,0 0 0,0-1-1,0 1 1,0 0 0,0 0 0,0-1 0,7-4 200,-1 2-119,3-1 31,-9 4 24,0 0 1,1 1-1,-1-1 1,1 0-1,-1 0 1,0 0-1,1 1 1,-1-1-1,1 0 1,-1 0-1,0 1 1,1-1-1,-1 0 1,0 1-1,0-1 1,1 0-1,-1 1 1,0-1-1,0 0 1,0 1-1,1-1 1,-1 1-1,0-1 1,0 0-1,0 1 1,0-1-1,0 1 1,0-1-1,0 0 1,0 1-1,0-1 1,0 1-1,0-1 1,0 1-1,0-1 1,0 0 0,0 1-1,0-1 1,0 1-1,-1-1 1,1 1-1,-8 17 586,0-1-1,-2-1 1,-20 29 0,25-38-666,1 0 1,0 1 0,0-1-1,0 1 1,-3 14 0,-9 42 106,12-47-152,-12 61 190,2-7 196,-37 107 0,31-124-196,-88 275 577,68-200-550,20-66-207,-27 68 578,25-76-575,-23 93 0,21-37 41,-56 273 28,73-335-101,3-22 45,-9 36 0,2-17-112,-8 72 0,8-37 89,-14 187 211,21-204-292,0 83 466,2-40-403,-2 43 102,-10 50 178,8 55 570,7-164-782,-1-1-65,4 0 0,21 121 0,-22-196-156,0 0 0,2 0-1,7 21 1,-8-29-263,0 1 1,0-1 0,1 0 0,-1 0 0,2 0 0,-1-1 0,1 1-1,9 8 1,1-4-1107,31 18 0,17 6-4603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52:15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4 2080,'-13'-3'11991,"16"3"-13790,-2 0 1980,-4 53-373,-12 75 282,1-20 433,7-24 251,-33 148-1,37-221-481,0-1 0,-1 1 1,0 0-1,-11 18 0,14-28-284,-5 3 348,6-4-376,0 0-1,0 0 0,0 0 0,0 0 0,-1 0 0,1 0 0,0 0 0,0 0 0,0 0 1,0 0-1,0 0 0,0 1 0,0-1 0,0 0 0,0 0 0,0 0 0,-1 0 0,1 0 0,0 0 1,0 0-1,0 0 0,0 0 0,0 0 0,0 0 0,0 0 0,0 0 0,0 0 0,-1 0 1,1 0-1,0 0 0,0-1 0,0 1 0,0 0 0,0 0 0,0 0 0,0 0 0,0 0 1,0 0-1,0 0 0,0 0 0,-1 0 0,1 0 0,0 0 0,0 0 0,0 0 0,0 0 0,0-1 1,0 1-1,0 0 0,0 0 0,0 0 0,0 0 0,0 0 0,0 0 0,0 0 0,0-1 1,0 1-96,0 0 0,0 0 1,0-1-1,0 1 1,0 0-1,0 0 0,1-1 1,-1 1-1,0 0 1,0 0-1,0-1 0,0 1 1,0 0-1,1 0 1,-1-1-1,0 1 1,0 0-1,0 0 0,1 0 1,-1-1-1,0 1 1,0 0-1,1 0 0,-1 0 1,5-5-1299,2-9-2304,5 1 1196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52:15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53 3328,'-6'-3'741,"3"1"-63,-1 1 0,1-1 1,0 0-1,0 0 0,-4-3 0,1 0 942,6 5-1489,-1-1 0,0 1 0,1-1 1,-1 1-1,0-1 0,1 0 0,-1 1 0,1-1 1,-1 1-1,1-1 0,-1 0 0,1 0 0,0 1 0,-1-1 1,1 0-1,0 0 0,-1 0 0,1-1 0,0 1-58,-1 0-1,1 0 1,0 0-1,-1 1 0,1-1 1,-1 0-1,1 0 1,-1 0-1,1 0 0,-1 1 1,0-1-1,1 0 1,-1 1-1,0-1 0,1 1 1,-1-1-1,0 0 1,0 1-1,0 0 0,-1-1 1,2 0-31,-2 0 39,4 2 67,-1 0-46,19-1 730,-10 0-696,0 1 1,0 1 0,0-1-1,0 2 1,9 3 0,-3-2-93,3 0 112,0-2 0,0 0 0,0-1-1,33-2 1,-10 0 40,340 1 1266,-396 14-13499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52:26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28 148 2240,'-6'-3'753,"16"6"4627,-10-11-3647,21 10-1551,52-6 223,-55 3-352,-9 0 219,0 0 1,17-3-1,-24 3-218,0 0 1,1 0-1,-1 0 0,0 0 1,1 0-1,-1 0 0,0-1 0,0 1 1,0-1-1,0 1 0,0-1 1,0 0-1,-1 0 0,1 1 0,1-4 1,-2 3-13,0 0 0,0 0 0,0 0 0,-1-1 0,1 1 0,-1 0 0,1-1 0,-1 1 0,0 0 0,0-1 0,0 1 0,0 0 0,0-1 0,-1 1 0,1 0 0,-1-1 0,0-2 0,0 2-24,-1-1 1,1 1-1,-1-1 1,1 1 0,-1 0-1,0 0 1,0 0-1,-1 0 1,1 0-1,-3-3 1,2 4-70,1 0 0,-1-1 1,0 1-1,0 0 0,0 0 1,0 1-1,-1-1 0,1 1 1,0 0-1,-1-1 0,1 1 1,-1 1-1,1-1 0,-1 0 1,1 1-1,-1 0 0,1 0 1,-1 0-1,0 0 0,1 1 1,-1-1-1,1 1 0,-1 0 1,1 0-1,-5 2 0,-1 3-35,0 0 0,0 0 0,1 1-1,0 0 1,-10 11 0,13-12 39,0 0 0,0 0 1,1 0-1,0 0 0,0 1 0,1 0 0,0 0 0,-4 10 1,5-10 70,0-1 0,1 1 0,-1-1 0,1 1 1,0-1-1,1 1 0,0 0 0,0 0 0,0-1 0,1 1 1,0 0-1,0-1 0,0 1 0,4 6 0,-2-3 69,-1-3 14,1 0-1,0 0 1,0 0-1,0 0 0,1-1 1,0 0-1,7 10 0,-2-7 47,1 0 0,0 0 0,0-1 0,1 0 0,0-1 0,18 9 0,-19-11 26,0-1 0,0 0 0,1 0 0,-1-1 0,1-1 0,0 1 1,0-2-1,14 1 0,-24-2-248,0 0-1,0 0 1,0 0 0,0 0-1,0 0 1,0 0 0,0 0-1,0 0 1,0-1 0,0 1-1,0 0 1,0-1 0,-1 1-1,1-1 1,0 1 0,0-1-1,0 0 1,-1 1 0,1-1-1,0 0 1,0 1 0,-1-1-1,1 0 1,-1 0 0,1 1-1,-1-1 1,1 0 0,-1 0-1,1 0 1,-1 0 0,0 0-1,0 0 1,1 0 0,-1 0-1,0-1 1,3-10-1392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52:27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31 2976,'-3'0'555,"-1"-1"1,0 1 0,0-1-1,0 0 1,1 0-1,-1 0 1,0 0-1,1-1 1,-1 1-1,1-1 1,-6-4-1,9 6-523,0 0-1,0 0 0,-1-1 1,1 1-1,0 0 0,0 0 1,-1 0-1,1-1 0,0 1 1,0 0-1,-1 0 0,1 0 1,0 0-1,0 0 0,-1-1 0,1 1 1,0 0-1,-1 0 0,1 0 1,0 0-1,-1 0 0,1 0 1,0 0-1,-1 0 0,1 0 1,0 0-1,0 0 0,-1 1 1,-8 0 409,68-7-317,-12 1 232,77 3 210,-63 3-34,-55 1-654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4:40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1 653 2560,'0'0'832,"13"8"5456,-9-5-5852,-1 0 0,1 0 0,0-1 0,-1 1-1,1-1 1,0 0 0,1 0 0,-1 0 0,0 0 0,0-1 0,8 2 0,-7-2-259,0 0-1,0-1 0,0 0 1,1 0-1,-1 0 0,0 0 1,0-1-1,0 0 0,0 0 0,0 0 1,0-1-1,0 0 0,0 0 1,0 0-1,0 0 0,4-4 1,-3 2 22,13-8 122,-1-1-1,0-1 1,-1 0-1,0-1 1,17-21-1,-21 19-291,46-65 379,-53 71-323,0 0 1,-1 0-1,0-1 1,0 0-1,-1 0 1,2-14-1,0-13 23,-2-1-1,-2 1 1,-1-1 0,-9-69 0,2 80-92,5 24-21,0 1 1,0 0 0,0-1 0,0 1-1,1-1 1,0 1 0,0-1 0,0 1-1,1-8 1,0 1-55,-1 4-2,0 6 60,0 1 1,0 0-1,0 0 1,0 0-1,0 0 0,0 0 1,0 0-1,0 0 0,0 0 1,0-1-1,0 1 1,0 0-1,0 0 0,0 0 1,0 0-1,0 0 0,0 0 1,1 0-1,-1 0 1,0 0-1,0 0 0,0 0 1,0 0-1,0 0 0,0 0 1,0-1-1,0 1 1,1 0-1,-1 0 0,0 0 1,0 0-1,0 0 0,0 0 1,0 0-1,0 0 1,0 0-1,0 0 0,1 0 1,-1 0-1,0 0 0,0 1 1,0-1-1,0 0 1,0 0-1,0 0 0,0 0 1,4 1-6,-1-1 1,0 1 0,0-1-1,0 0 1,0 0 0,0 0 0,4-1-1,7 0 6,3 3-16,0 0 0,0 1 0,-1 1 0,1 0 0,-1 2 0,1 0 0,21 11 0,-27-11 56,0 1 0,0 0 1,0 0-1,-1 1 0,16 16 0,-8-5 109,28 39 0,-43-54-123,0 0 0,0 0-1,-1 1 1,0-1 0,0 1 0,0 0 0,0 0 0,-1-1 0,0 1 0,0 0 0,0 0 0,-1 0 0,1 0 0,-2 6 0,0-3 72,0 1 1,-1 0 0,0 0-1,-1-1 1,1 1 0,-2-1 0,-4 8-1,-1 2 66,-15 20 0,6-10 10,9-14 121,2-4-136,1-1 0,0 1 0,1 0 0,-5 12 0,9-20-106,1 0 1,-1 0 0,0 1-1,1-1 1,0 0-1,-1 0 1,1 0 0,0 0-1,0 0 1,0 0 0,0 0-1,0 1 1,1-1-1,-1 0 1,1 0 0,-1 0-1,1 0 1,0 0 0,0 0-1,0 0 1,0 0-1,0-1 1,0 1 0,0 0-1,1-1 1,-1 1 0,1 0-1,2 1 1,0 0 33,0-1 1,0 0 0,1 0-1,-1 0 1,1 0 0,-1-1-1,1 1 1,0-1-1,-1 0 1,9 0 0,1 0 44,0-1 0,21-3 0,-9-1-364,0-2 0,45-17 0,-29 9-4869,-32 11 82,-1 6 1601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52:27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3136,'-11'0'9024,"13"0"-9056,138 5 1061,20-2 304,-144-1-3237,-2 5 454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52:29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21 2400,'0'0'187,"1"-1"1,-1 1 0,0 0-1,1-1 1,-1 1-1,0-1 1,0 1-1,1-1 1,-1 1-1,0 0 1,0-1-1,0 1 1,0-1 0,0 1-1,0-1 1,0 1-1,1-1 1,-1 1-1,-1-1 1,1 1-1,0-1 1,0 1-1,0-1 1,0 0-1,0 1-180,0 0-1,0 0 0,0 0 1,0-1-1,-1 1 0,1 0 0,0 0 1,0 0-1,0 0 0,0 0 1,0 0-1,0-1 0,-1 1 0,1 0 1,0 0-1,0 0 0,0 0 1,0 0-1,0 0 0,-1 0 0,1 0 1,0 0-1,0 0 0,0 0 1,0 0-1,-1 0 0,1 0 0,0 0 1,0 0-1,0 0 0,0 0 1,0 0-1,-1 0 0,1 0 0,0 0 1,0 0-1,0 0 0,0 0 1,-1 0-1,1 0 0,0 0 0,0 1 1,0-1-1,0 0 0,0 0 1,0 0-1,-1 0 0,1 0 0,0 0 1,0 1-1,0-1 0,0 0 0,0 0 1,0 0-1,0 0 0,0 0 1,0 1-1,0-1 0,0 0 0,0 0 1,-6 11-142,1 0-1,-6 22 1,7-21 189,-13 47 598,-15 116 1,6-23-716,19-105 379,6-35 47,0-1 1,-1 1 0,-7 22 0,5-29 1520,4-10-1325,10-19-365,-2 0 1,8-40 0,3-54-22,0 2-258,28-71 367,-42 173-268,-3 10-112,-1-1 1,1 1-1,-1-1 0,1-8 1,-2 12-90,1 14-256,3-1 403,-2-1-1,1 0 1,-2 1-1,0 0 1,0 21-1,0-10-52,0 42-44,4 45 381,23 51 519,-27-152-674,4 14 344,-5-22-394,0-1 0,0 0 0,0 1 0,0-1 0,0 1-1,0-1 1,0 1 0,0-1 0,0 0 0,0 1 0,1-1 0,-1 1 0,0-1 0,0 0 0,1 1 0,-1-1 0,0 0 0,0 1 0,1-1 0,-1 0 0,0 1 0,1-1 0,-1 0 0,0 1 0,1-1 0,-1 0 0,0 0 0,1 0 0,-1 0 0,1 1 0,-1-1 0,1 0 0,0-1 8,0 0 0,0 1 0,0-1 0,0 0 0,0 0 0,0 0 0,-1 0 0,1 0 1,0 0-1,-1-1 0,1 1 0,0 0 0,-1 0 0,0 0 0,1-1 0,-1 1 1,1-2-1,4-27 169,-3 18-80,49-186 285,-40 161-518,2 0 1,18-37-1,-19 46-61,-11 25 61,1-1-1,-1 1 1,0-1 0,0 0-1,0 0 1,0 1 0,0-8-1,10 83-1064,19 140 1079,-20-155 214,12 49 428,-17-85-370,2-1-1,16 38 1,-20-51 314,0-3-220,-4-17-2973,-2-8-1929,3-5 1377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52:32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2240,'-5'-1'4383,"8"7"-3505,7 6-1121,25 23 473,-28-26-67,2 0 0,-1-1 0,1 0 0,0-1 0,1 0 0,18 11 0,-20-14-148,0 1 1,0 0-1,0 0 0,-1 1 0,0 0 0,11 12 1,-17-17 12,0 0 0,0-1 1,0 1-1,0 0 0,0 0 1,0-1-1,0 1 1,0-1-1,0 1 0,1-1 1,1 1-1,6 4 2784,-17-12-8108,7 2 3440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52:32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2496,'0'0'63,"1"0"1,-1 0-1,1 0 1,-1 1-1,1-1 1,-1 0 0,0 0-1,1 1 1,-1-1-1,1 0 1,-1 1-1,0-1 1,1 0-1,-1 1 1,0-1-1,1 1 1,-1-1-1,0 1 1,0-1-1,1 0 1,-1 1-1,0-1 1,0 1-1,0-1 1,0 1-1,1-1 1,-1 1-1,0-1 1,0 1-1,0-1 1,0 1-1,0-1 1,0 1-1,-1 0 1,1-1-1,0 1 1,0-1-1,0 0 1,-1 2 0,-4 19 1005,0-9-555,-1 0 0,1-1-1,-2 0 1,-14 19-1,-36 37 179,55-65-698,-4 5 98,-1-1 1,-13 9-1,-6 7 1145,21-19-559,9-3-518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52:32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3136,'0'0'1029,"-4"13"-10,0 0-815,1 0 0,1 0 1,0 1-1,1-1 0,1 18 0,9 68 640,-3-47-545,-5-37-1,-1-11-144,0-1 0,0 1 0,1-1 0,-1 0 0,1 1 0,1 5 0,-1 5-613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52:33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2720,'1'1'220,"-1"0"0,0-1 0,1 1-1,-1-1 1,1 1 0,-1-1 0,1 1 0,-1-1 0,1 0 0,-1 1 0,1-1-1,-1 1 1,1-1 0,0 0 0,-1 0 0,1 1 0,-1-1 0,1 0 0,0 0-1,-1 0 1,1 0 0,1 1 0,21 3-357,-17-4 657,31 4 135,0-2-1,40-2 1,-20-1-123,27-8-1140,-73 11-2251,2 5 790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52:34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72 1984,'-7'-8'813,"7"8"-794,0 0-1,0 0 1,0 0-1,0 0 1,0-1 0,0 1-1,0 0 1,0 0-1,0 0 1,0 0-1,0 0 1,0 0-1,-1 0 1,1-1-1,0 1 1,0 0-1,0 0 1,0 0-1,0 0 1,0 0-1,0 0 1,-1 0-1,1 0 1,0 0-1,0 0 1,0 0-1,0 0 1,0 0-1,0 0 1,-1 0-1,1 0 1,0 0-1,0 0 1,0 0-1,0 0 1,0 0-1,-1 0 1,1 0-1,0 0 1,0 0-1,0 0 1,0 0-1,0 0 1,0 0-1,0 0 1,-1 0-1,1 1 1,0-1-1,0 0 1,0 0-1,0 0 1,-12 0 4087,13 0-4091,-1 0 0,0 0 0,0 0 0,0 0 0,0 0-1,0 1 1,0-1 0,0 0 0,0 0 0,0 0 0,0 0 0,0 0-1,0 0 1,0 0 0,0 0 0,0 0 0,0 0 0,0 0-1,0 0 1,0 1 0,0-1 0,0 0 0,0 0 0,0 0-1,0 0 1,-1 0 0,1 0 0,0 0 0,0 0 0,0 0 0,0 0-1,0 0 1,0 0 0,0 0 0,0 0 0,0 0 0,0 0-1,0 1 1,0-1 0,0 0 0,0 0 0,0 0 0,-1 0-1,1 0 1,0 0 0,0 0 0,0 0 0,0 0 0,0 0 0,0 0-1,0 0 1,0 0 0,0 0 0,0 0 0,-1 0 0,13 5 246,-6-2-207,0-1-1,0 0 1,10 1-1,28 1 279,-1-3 0,1-1 0,46-6 0,-84 5-108,1 0-1,-1 0 1,1-1 0,-1 0-1,1 0 1,-1-1 0,10-4-1,-15 6-277,1 0 0,-1 0 0,1-1 0,-1 1 0,0 0 0,1 0 0,-1-1 0,0 1 0,0 0 1,0-1-1,0 1 0,0-1 0,0 0 0,-1 1 0,1-1 0,0-2 0,0 2-421,-1 0 0,0 0 0,0 0 0,0 0 0,0 0 1,0 0-1,-1 1 0,1-1 0,-1 0 0,1 0 0,-2-3 0,-3-4-2127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52:35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53 2912,'0'0'923,"5"13"26,-6-6-745,1 0-1,-2 1 1,-2 9 0,-1 6 223,-10 117 619,-23 94 314,32-167-875,7-45 966,2-74-714,3 0 0,23-97-1,-2 12 78,-25 124-733,0-1 1,1 1 0,0 0 0,1 0-1,10-22 1,-6 15-22,-7 17-78,-1 0 1,2 0-1,-1 0 0,0 0 1,0 1-1,3-5 0,7 55-787,-10 4 805,-1-11 16,1-24-4,3 49 281,3-1 0,19 87 0,-26-150-246,0-1 1,1 1-1,0-1 1,-1 1 0,1-1-1,0 1 1,-1-1 0,1 0-1,0 1 1,0-1-1,0 0 1,0 0 0,2 2-1,-1-1 273,-2-3-264,0 0-1,0 0 1,1 0-1,-1 1 0,0-1 1,1 0-1,-1 0 1,0 1-1,1-1 1,-1 0-1,1 1 1,-1-1-1,1 0 1,-1 1-1,1-1 1,1 0-1,4-6 154,6-20-20,0 0 0,-2-1-1,8-33 1,-9 31-59,-8 26-121,44-133 87,-33 104-168,2 1 0,18-31-1,-4 7-1025,-28 56 1069,0 0 1,0 0-1,0 0 1,0 0-1,1 0 0,-1 0 1,0 0-1,0 0 1,0 0-1,0-1 0,0 1 1,0 0-1,0 0 1,0 0-1,1 0 0,-1 0 1,0 0-1,0 0 1,0 0-1,0 0 1,0 0-1,0 0 0,1 0 1,-1 0-1,0 0 1,0 0-1,0 0 0,0 0 1,0 0-1,0 0 1,1 0-1,-1 0 1,0 0-1,0 0 0,0 0 1,0 0-1,0 0 1,0 0-1,0 1 0,1-1 1,-1 0-1,0 0 1,0 0-1,0 0 0,0 0 1,0 0-1,0 0 1,6 9-353,3 13 305,47 208 289,-21-85 445,-23-96 364,-11-45-1146,0 0 1,0 0 0,-1 1-1,0-1 1,0 0 0,0 1-1,-1 6 1,0-8-385,1-1 0,-1 1 1,0-1-1,0 1 0,0-1 0,0 1 0,0-1 1,-3 3-1,-6 9-1668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52:36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10 2720,'3'0'252,"0"0"1,1-1-1,-1 1 1,0-1-1,7-1 1,-1-1 615,-3 0 327,-10 9-857,0-1 0,1 1 0,-5 10 0,-17 29 12,-13 5 81,22-30-168,1 0 1,-21 38-1,25-35-134,2 1 1,1 0-1,0 0 1,2 1-1,1 0 0,-3 37 1,5-12 110,2 1 0,7 64 1,0-72 5,2 1 0,2-1 1,1 0-1,30 69 1,-41-112-262,27 60 1111,-24-54-1035,1 0-1,-1 0 1,1-1 0,0 1 0,1-1 0,0 0 0,6 7 0,-8-10-475,5 3-119,0-4-3966,0-1 1577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52:37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24 3072,'0'-1'58,"0"1"1,0-1-1,0 1 1,0-1-1,0 0 0,0 1 1,0-1-1,0 1 0,0-1 1,0 1-1,-1-1 1,1 1-1,0-1 0,0 1 1,-1-1-1,1 1 1,0-1-1,-1 1 0,1-1 1,0 1-1,-1 0 1,1-1-1,-1 1 0,1 0 1,-1-1-1,1 1 1,-1 0-1,0-1 0,1 1-60,0 0 65,0 0 0,-1 0 0,1-1 0,0 1 0,0 0 0,0 0 0,0-1 0,-1 1 0,1 0 1,0 0-1,0-1 0,0 1 0,0 0 0,0 0 0,0-1 0,0 1 0,0 0 0,0 0 1,0-1-1,0 1 0,0 0 0,0 0 0,0-1 0,0 1 0,0-1 0,1-1 801,-1 3-649,0 0-295,5 3-282,3 5 435,-1 0 0,-1 0 1,1 1-1,-2-1 0,6 12 0,-4-8 74,4 12 162,0 0 0,-2 1 0,-1 0 0,5 30 0,-4-20-3,2 17 23,-2 0 1,-2 1-1,0 70 0,-18 57 777,7-135-1070,3-35 37,0-1-1,0 1 1,-1-1 0,-1 1 0,1-1 0,-2 0 0,0 0 0,-6 12 0,-2-1 280,0-1 0,-2 0 1,-28 32-1,37-47-259,-3 3 212,0-1 0,0 1-1,-11 6 1,19-14-395,0 0 1,-1 1-1,1-1 0,0 0 1,-1 0-1,1 0 0,0 0 0,-1 1 1,1-1-1,0 0 0,-1 0 1,1 0-1,0 0 0,-1 0 0,1 0 1,0 0-1,-1 0 0,1 0 1,0 0-1,-1 0 0,1 0 0,0 0 1,-1 0-1,1-1 0,0 1 1,-1 0-1,1 0 0,0 0 0,-1 0 1,1-1-1,0 1 0,-1 0 1,1 0-1,0 0 0,0-1 0,-1 1 1,1 0-1,0-1 0,0 1 1,0 0-1,0-1 0,-1 1 0,1 0 1,0 0-1,0-1 0,0 1 1,0 0-1,0-1 0,0 1 0,0-1 1,0 1-1,0 0 0,0-1 0,0 1 1,0 0-1,0-1 0,0 1 1,0 0-1,0-1 0,0 1 0,0 0 1,1-1-1,2-9-1932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4:43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299 63 2400,'3'-2'321,"-3"1"-264,0 1 1,1-1 0,-1 1 0,0-1 0,1 1-1,-1 0 1,1-1 0,-1 1 0,1 0 0,-1-1-1,1 1 1,-1 0 0,1 0 0,-1 0-1,1-1 1,-1 1 0,1 0 0,1 0 1013,-1-1-782,-1 0 0,1 1 0,-1-1 0,1 0 0,0 1 0,-1-1 0,1 1 0,0-1 0,0 0 0,0 1 0,-1 0 0,1-1 0,0 1 1,0-1-1,0 1 0,0 0 0,0 0 0,1-1 0,5-1 1397,-6 1-1581,-1 1 0,1 0 0,-1-1 0,1 1 0,-1 0 1,1-1-1,-1 1 0,1-1 0,-1 1 0,1-1 0,-1 1 0,1-1 0,-1 1 0,0-1 0,1 1 0,-1-1 0,0 0 0,1 1 0,-1-1 0,0 0 0,0 1 0,0-1 0,0 0 0,0 1 0,0-1 0,1 0 0,-1 1 0,-1-1 0,1 0 0,0 1 0,0-1 1,0 0-1,0 1 0,0-1 0,-1 1 0,1-1 0,-1-1 0,0 1-7,1 0 1,-1-1 0,0 1 0,0 0-1,-1 0 1,1 0 0,0 0-1,0 0 1,0 0 0,-1 0-1,1 0 1,0 1 0,-1-1-1,-2 0 1,-2-1 16,-1 1-1,0 0 1,-1 0-1,1 1 1,0 0 0,-13 2-1,0 1 173,-25 8 0,34-8-171,0 0-1,0 1 0,1 0 1,0 1-1,-13 7 1,20-10-81,1 0-1,-1 0 1,0 0 0,0 1-1,1-1 1,-1 1 0,1-1-1,0 1 1,0 0 0,0 0-1,0 0 1,0 0 0,1 0 0,-1 0-1,1 1 1,0-1 0,0 0-1,0 1 1,1-1 0,-1 1-1,0 4 1,2 5 48,0-1-1,1 0 1,0 0 0,1 0-1,0 0 1,1 0 0,7 15-1,-6-14 48,0 1-1,-1 0 1,0 0-1,-1 0 1,1 16 0,-3-24-48,-1 0 0,0-1 0,0 1 0,-1 0 0,1 0 0,-1-1 0,0 1 0,-1 0 0,0-1 0,1 1 1,-2-1-1,1 0 0,-1 0 0,0 0 0,-5 8 0,-8 5 233,-1-1-1,-23 19 1,35-31-288,0-1-1,0 1 1,-8 11 0,10-13 64,3-3-94,0 0-1,0 0 1,0 0 0,0 0-1,0 0 1,0 0-1,0 0 1,0 0 0,0 0-1,0 0 1,0 0-1,0 0 1,0 0 0,0 0-1,1 0 1,-1 0 0,0 0-1,0 0 1,0 0-1,0 0 1,0 0 0,0 0-1,0 0 1,0 0 0,0 0-1,0 0 1,0 0-1,0 0 1,0 0 0,0 0-1,0 0 1,0 0 0,0 0-1,0 0 1,0 0-1,0 0 1,0 0 0,0 0-1,0 1 1,0-1 0,0 0-1,0 0 1,0 0-1,0 0 1,0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52:38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1 2720,'0'0'5637,"-7"5"-4250,2-2-1217,1 0 1,-2 0 0,1 0 0,0 0 0,-1-1-1,1 0 1,-7 2 0,-3 1 68,-109 53 721,103-46-862,0 2-1,0 0 0,-23 22 0,43-35-86,0 0 0,-1 0-1,1 1 1,0-1 0,0 0-1,0 0 1,1 0 0,-1 1-1,0-1 1,0 1 0,1-1-1,-1 0 1,1 1 0,-1-1-1,1 3 1,-1-3 4,1 0 0,1 0 0,-1 0 0,0 0 1,0-1-1,0 1 0,0 0 0,1 0 0,-1 0 0,1 0 0,-1 0 0,0 0 1,1 0-1,-1 0 0,1-1 0,0 1 0,-1 0 0,2 0 0,1 2 78,-1-1 0,2 0-1,-1 0 1,0 0 0,0-1-1,0 1 1,1-1 0,-1 1-1,1-1 1,6 1 0,36 4 214,0-2 0,82-4 0,-56-1 302,-69 1-544,0 0-1,0 0 1,0 1-1,-1 0 1,1-1-1,2 2 1,12 2-3397,-13-4 824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52:38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37 4160,'-1'-1'142,"1"0"1,0 1-1,-1-1 0,1 1 0,-1-1 1,1 0-1,-1 1 0,0 0 1,1-1-1,-1 1 0,1-1 1,-1 1-1,0 0 0,1-1 1,-1 1-1,0 0 0,-1-2 1359,5-3 146,-3 5-1615,0 0-1,0-1 1,0 1-1,0 0 0,0-1 1,1 1-1,-1 0 1,0 0-1,0-1 0,0 1 1,0 0-1,0 0 1,1-1-1,-1 1 0,0 0 1,0 0-1,0 0 0,1-1 1,-1 1-1,0 0 1,0 0-1,1 0 0,-1 0 1,0-1-1,1 1 1,9-4 406,0 1 1,13-4-1,-20 7-429,-1-1 0,1 1 0,0 0 0,-1-1 0,1 1 0,0 0 0,-1 1 0,1-1 0,0 0 0,-1 1 0,1-1 0,-1 1 0,1 0 0,4 2 0,-6-2-2,0 0 0,0 0 1,0 0-1,0 0 0,0 0 0,0 0 0,-1 0 0,1 0 0,0 0 0,-1 0 0,1 1 0,-1-1 0,1 0 1,-1 0-1,1 1 0,-1-1 0,0 0 0,0 1 0,0-1 0,0 0 0,0 3 0,-5 29 200,4-26-170,-32 110 184,4-16 518,28-101-706,1 1 0,0 0 1,0 0-1,-1 0 0,1 0 0,0-1 0,0 1 0,0 0 0,0 0 0,0 0 0,0 0 0,0-1 0,0 1 0,1 0 0,-1 0 1,0 0-1,0 0 0,1-1 0,-1 1 0,1 1 0,0-1 41,1 0 0,-1 0-1,0-1 1,1 1 0,-1 0 0,1-1-1,-1 0 1,1 1 0,0-1 0,1 1-1,2 0 27,0-1-27,0 1 1,0-1 0,0 0 0,0-1 0,0 1 0,0-1 0,0 0-1,0 0 1,9-4 0,-7 3 13,-1 0 0,1 1 0,-1-1 0,12 0 0,12 6-5762,-17-4 3313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52:40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2144,'0'0'25,"0"0"0,0 0 0,0-1-1,0 1 1,0 0 0,0 0 0,-1 0 0,1 0 0,0-1 0,0 1 0,0 0 0,0 0-1,0 0 1,1 0 0,-1-1 0,0 1 0,0 0 0,0 0 0,0 0 0,0 0 0,0 0-1,0-1 1,0 1 0,0 0 0,0 0 0,0 0 0,0 0 0,1 0 0,-1 0 0,0-1-1,0 1 1,0 0 0,0 0 0,0 0 0,1 0 0,-1 0 0,0 0 0,0 0 0,0 0-1,0 0 1,0 0 0,1 0 0,-1 0 0,0 0 0,0 0 0,0 0 0,0 0 0,1 0-1,-1 0 1,1 0 779,-1-11 3238,0 12-3395,3-4-131,-2-12 1137,-1 12-1467,-1 2-19,-3-1-56,3-3-140,1 6 25,0-1 0,0 0-1,0 0 1,0 0 0,0 0 0,0 0 0,0 0 0,0 0 0,0 0 0,0 0 0,0 0 0,0 0-1,1 0 1,-1 0 0,0 0 0,0 0 0,0 0 0,0 0 0,0 0 0,0 0 0,0 0 0,0 0 0,0 0-1,0 0 1,0 0 0,0 0 0,0 0 0,0 0 0,0 0 0,0 0 0,0 0 0,0 0 0,0 0 0,0 1-1,0-1 1,0 0 0,0 0 0,0 0 0,0-1 0,1 1 0,-1 0 0,0 0 0,0 0 0,0 0-1,0 0 1,0 0 0,0 0 0,0 0 0,0 0 0,0 0 0,0 0 0,0 0 0,0 0 0,0 1-194,0-2 121,1 1 118,-1-1-1,1 1 0,-1-1 1,1 1-1,-1-1 0,1 1 1,-1-1-1,1 1 0,-1-1 1,1 1-1,0 0 0,-1-1 1,1 1-1,0-1 0,88-7 755,81 7-240,-88 1 1098,-82-3-1381,0 2-197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52:52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65 2720,'0'0'48,"-1"0"1,1 0-1,0 0 1,0 0-1,0 0 1,0 0-1,0 0 0,0 0 1,-1-1-1,1 1 1,0 0-1,0 0 1,0 0-1,0 0 1,0 0-1,0 0 0,0 0 1,0-1-1,0 1 1,0 0-1,-1 0 1,1 0-1,0 0 1,0 0-1,0 0 1,0-1-1,5-4 4875,-3 4-4877,-17 28 818,5-9-630,2 0-1,-1 1 1,-9 38-1,-10 66 470,24-96-469,-1 32-1,2-16-12,1-20-172,0-11 11,1 0 0,0 0 0,2 19-1,1 0 5,-2-23 4,0 0-1,0-1 0,1 1 0,2 8 0,1-3 160,-3-7-168,1 1 0,0 0 0,0-1 0,1 0 0,0 0 0,0 0-1,0 0 1,0 0 0,1 0 0,9 9 0,2 0 60,-10-10-93,-1 0 1,1-1 0,1 1-1,-1-1 1,1 0-1,-1 0 1,1-1-1,0 0 1,0 0-1,1 0 1,7 2-1,20 4 447,35 6-167,-56-13-141,0-1 1,1 0-1,-1-1 0,0 0 1,17-3-1,-19 2-47,1-1 0,-1-1 1,1 0-1,-1 0 0,15-8 0,-6 1 85,-1-1-1,22-17 1,-32 21-193,-1-1 1,0 1 0,-1-1 0,0-1-1,0 1 1,9-17 0,-8 8-16,0-1 1,-2 1-1,6-23 0,-3 8 50,0-2-9,-2 1 0,-1-2 0,2-36 0,6-40 135,-11 91-265,0 0 0,-1-28-1,3 13 103,-3 24-10,0 0 0,-1 0 0,0-12 0,-4 10-74,-1 11 111,3 1 10,3-2-11,-2 2-40,0 1 1,0-1-1,1 1 0,-1 0 1,0-1-1,0 1 0,0-1 1,0 1-1,0-1 0,0 1 1,0-1-1,0 1 0,0-1 1,0 1-1,0 0 0,0-1 1,0 1-1,0-1 1,0 1-1,-1-1 0,1 1 1,0-1-1,0 1 0,0 0 1,-1-1-1,1 0 0,-12-10 104,1-1-22,7 10-33,4 2-45,0 0 1,0 0-1,0 0 1,0 0-1,0 0 1,0-1-1,0 1 0,0 0 1,0 0-1,0 0 1,0 0-1,1 0 1,-1 0-1,0 0 1,0 0-1,0 0 0,0 0 1,0 0-1,0 0 1,0 0-1,0 0 1,0 0-1,0-1 1,0 1-1,0 0 1,0 0-1,0 0 0,0 0 1,0 0-1,0 0 1,0 0-1,0 0 1,0 0-1,0 0 1,0 0-1,0 0 0,0-1 1,0 1-1,0 0 1,0 0-1,0 0 1,0 0-1,-1 0 1,1 0-1,0 0 0,0 0 1,0 0-1,0 0 1,0 0-1,0 0 1,0 0-1,0 0 1,0 0-1,0 0 0,0-2 193,-4 3-539,-4 1-1953,7 2 840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52:53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3328,'9'-2'4371,"16"3"-3436,-12 0-487,8-1-200,6 1 258,0-1 0,1-2 1,-1-1-1,28-6 0,-48 7-347,0 0 1,0-1-1,0 1 1,-1-1-1,1-1 1,-1 1-1,11-9 1,-16 11-131,0 0 1,0 0 0,0 0 0,0 0 0,0 0 0,0-1-1,0 1 1,0 0 0,0-1 0,-1 1 0,1-1 0,0 1 0,-1-1-1,0 1 1,1-1 0,0-2 0,-2 2-28,1 0-1,0 1 1,-1-1 0,1 0-1,-1 0 1,1 1 0,-1-1-1,0 0 1,0 1 0,1-1-1,-1 1 1,0-1 0,-1 1 0,1-1-1,0 1 1,0 0 0,-3-3-1,1 2-57,0 0 1,0 1-1,0-1 0,0 0 0,0 1 1,-1 0-1,1 0 0,0 0 0,0 0 1,-1 1-1,1-1 0,-1 1 0,1 0 1,0 0-1,-1 0 0,1 0 0,-1 0 0,-4 2 1,-2 0-72,1 1 1,-1-1 0,1 2 0,-16 7 0,9-3 354,0 2 0,2 0 0,-23 18 0,29-21-63,1 1-1,-1-1 1,1 1-1,1 1 1,0-1 0,0 1-1,-6 13 1,9-16-64,1 0 0,0 0 0,1 0 1,-1 0-1,1 0 0,1 0 0,-1 1 0,1-1 0,1 11 0,-1-13-24,1 0-1,-1 1 0,1-1 0,0 0 0,1 0 1,-1 0-1,1 0 0,0 0 0,-1 0 0,2 0 1,-1 0-1,0-1 0,1 1 0,5 5 1,0-3 26,0 0 1,0 0 0,1 0 0,0-1-1,0-1 1,0 1 0,1-1 0,-1-1-1,1 0 1,0 0 0,0-1 0,0 0 0,0-1-1,13 0 1,-4-1-186,0 0 0,26-5 1,37-13-3982,-59 14 1711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53:06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21 2144,'0'0'51,"0"1"-1,0-1 1,-1 1 0,1-1 0,0 0-1,0 1 1,0-1 0,0 0 0,0 1 0,-5 4 4379,7-7-2997,0-3-679,0 7-157,21 0 1985,-18-1-2113,-3-1-340,-1 0 0,0 0 0,0 0 0,0 1 0,0-1 0,0 0 0,0 1 0,1-1 0,-1 0 0,0 1 0,0-1 0,0 1 0,0 0 0,0-1 0,1 2 0,17-3 570,-16 0-612,0-1 1,1 1 0,-1 0 0,1 0 0,0 0 0,6 0 0,10-3 294,-13 3-309,0 0-1,0 0 1,1 1 0,-1 0-1,11 1 1,8 0 195,232-12 1508,-185 7-1334,14 3-154,-56 1-53,-29 0 405,-14-1-4517,0-2 5,-2 2 1227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53:08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25 2976,'0'-24'7744,"0"28"-6902,1-1-733,-1 0-1,0 0 1,0-1 0,0 1-1,0 0 1,0-1-1,-1 1 1,0 3 0,-2 12 300,0 52 643,-12 68 1,-3 29-491,16-119-416,-10 138 822,12-176-891,-1-1-1,2 0 1,-1 0 0,1 0-1,0 0 1,1 0 0,3 12-1,-4-20-42,0 0 0,-1 0 0,1 0 0,0 0-1,0 0 1,0 0 0,0 0 0,0 0-1,-1 0 1,2-1 0,-1 1 0,0 0-1,0-1 1,0 1 0,0-1 0,0 1 0,0-1-1,1 1 1,-1-1 0,0 0 0,0 0-1,1 1 1,-1-1 0,0 0 0,0 0 0,3-1-1,3 1 35,-1 0 0,1-1 0,9-2 0,24-6 229,-11 1-149,50-5-1,-33 8-7,-20 2-108,1 0-1,48 3 1,-10 1 320,-63-1-123,-11-17-8186,-5 0 2107,3 4 3626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53:09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10 144 5888,'-9'-7'1419,"9"7"-1354,0 0 1,0 0 0,0 0 0,0 0-1,0 0 1,-1 0 0,1 0 0,0-1-1,0 1 1,0 0 0,0 0 0,0 0-1,0 0 1,0 0 0,0 0 0,0 0-1,0-1 1,0 1 0,0 0 0,0 0 0,0 0-1,0 0 1,0 0 0,0 0 0,0-1-1,0 1 1,0 0 0,0 0 0,1 0-1,-1 0 1,0 0 0,0 0 0,0 0-1,0 0 1,0 0 0,0-1 0,0 1-1,0 0 1,0 0 0,18-4 4272,-10 2-4528,74-11 2867,44-8-1781,-86 13-524,-2-2-1,65-25 1,-101 34-313,20-11-2320,-21 11 1993,-1 1 0,1-1 0,-1 0 0,1 1 1,-1-1-1,1 0 0,-1 1 0,1-1 0,-1 0 0,0 0 0,1 1 0,-1-1 0,0 0 0,0 0 0,1 1 0,-1-1 0,0 0 0,0 0 1,0 0-1,0 0 0,0 1 0,0-1 0,-1 0 0,1 0 0,0-1 0,-1-3-1305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53:09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24 4064,'-1'-1'149,"0"0"-20,1 0 1,-1 1 0,1-1-1,-1 1 1,0-1-1,1 1 1,-1-1 0,0 1-1,1-1 1,-1 1-1,0 0 1,0-1-1,1 1 1,-1 0 0,-3-2 2861,7-1-612,10-2-461,23 1 157,41 3-1,225 3-863,-251 0-663,-3-1-3507,-47 13-7611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53:10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27 5888,'-2'-3'1016,"1"0"1,0 0-1,-1 0 0,1 0 1,1 0-1,-2-5 0,6 117 1864,0 4-1925,-4-36-854,1-20 237,-3 0 0,-9 64-1,10-118-289,-2 18 327,3-20-332,0 0 1,0 0-1,0-1 0,-1 1 0,1 0 0,0-1 0,0 1 0,0 0 1,-1-1-1,1 1 0,0 0 0,-1-1 0,1 1 0,-1-1 0,1 1 1,0 0-1,-1-1 0,0 1 0,0-1-28,1 0-1,-1 0 0,1 0 1,-1 0-1,1 0 1,0 0-1,-1-1 0,1 1 1,-1 0-1,1 0 1,-1-1-1,1 1 1,0 0-1,-1 0 0,1-1 1,0 1-1,-1 0 1,1-1-1,0 1 0,-1 0 1,1-1-1,0 1 1,0-1-1,-1 1 1,1-1-1,0 1 0,0-1 1,-4-16 95,2 8-53,-4-16-8,-3-6-175,2-1 1,1 0-1,-2-49 0,8 77 147,0 0-1,1 0 0,0 0 0,0 0 0,0 0 0,0 1 0,0-1 0,1 0 0,0 1 0,-1-1 1,1 1-1,1 0 0,-1-1 0,0 1 0,1 0 0,0 0 0,0 1 0,3-4 0,7-4 292,1 0 0,0 2-1,16-9 1,-14 8-213,82-37 355,-30 15-3126,-53 26-2363,-5 5 2929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4:43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93 6240,'-3'0'311,"-4"-1"1481,6-6-333,2 7-1184,-1-1 0,0 1-1,1-1 1,-1 1 0,0 0-1,1-1 1,-1 1 0,1-1-1,-1 1 1,0 0-1,1-1 1,-1 1 0,1 0-1,-1-1 1,1 1 0,-1 0-1,1 0 1,-1 0 0,1 0-1,0-1 1,0 1 0,16-2 2885,-12 2-2523,81-14 2142,150-15-1275,-96 10-1558,-134 18-127,28-4 454,-14-2-3053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53:39.4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421 204 1664,'0'0'20,"0"0"0,0 0-1,0 0 1,0 0 0,0 0 0,0 0-1,0 0 1,0 0 0,0 0 0,0 0 0,0 1-1,0-1 1,1 0 0,-1 0 0,0 0-1,0 0 1,0 0 0,0 0 0,0 0 0,0 0-1,0 1 1,0-1 0,0 0 0,0 0 0,0 0-1,0 0 1,0 0 0,0 0 0,0 0-1,0 1 1,-1-1 0,1 0 0,0 0 0,0 0-1,0 0 1,0 0 0,0 0 0,0 0 0,0 0-1,0 0 1,0 0 0,0 1 0,0-1-1,0 0 1,-1 0 0,1 0 0,0 0 0,0 0-1,0 0 1,0 0 0,0 0 0,0 0-1,0 0 1,0 0 0,-1 0 0,1 0 0,0 0-1,0 0 1,0 0 0,0 0 0,0 0 0,9 7 1536,-8-6-558,8-5 74,-5-24-375,-3 24-669,0 1 0,-1-1 1,1 0-1,-1 0 0,0 0 1,0 0-1,0 0 0,-1 1 0,1-1 1,-2-6-1,0 5 16,0 0-1,0 0 1,-1 1 0,0-1-1,1 0 1,-2 1 0,1 0-1,0 0 1,-1 0 0,0 0 0,0 0-1,0 1 1,-8-6 0,6 5-20,0 1 0,0 0 0,-1 0 0,1 0 0,-1 1 0,1 0 1,-1 0-1,0 0 0,0 1 0,1 0 0,-9 1 0,2 0-82,-1 0 0,0 1 1,1 1-1,-1 1 0,1 0 0,-21 7 0,26-7 31,1 1 1,0-1 0,1 1 0,-1 0-1,0 0 1,1 1 0,0 0 0,0 0-1,1 1 1,-1 0 0,1-1 0,1 2-1,-7 9 1,7-10 13,0 0 1,1 1-1,0 0 0,0-1 0,0 1 0,1 0 1,0 1-1,0-1 0,1 0 0,0 0 0,0 1 1,1-1-1,0 1 0,1 7 0,0-10 17,-1-1 0,1 0-1,0 1 1,0-1 0,1 0 0,-1 0 0,1 0-1,0 0 1,0 0 0,1 0 0,-1 0-1,1-1 1,0 1 0,-1-1 0,2 0-1,-1 0 1,5 4 0,-3-3 49,1-1 1,-1-1-1,1 1 1,-1-1-1,1 0 1,0 0-1,0 0 1,0-1-1,0 0 0,0 0 1,0-1-1,7 0 1,-4 1 71,0-2 0,-1 1 0,1-1 0,0 0 0,0-1 0,-1 0 1,1-1-1,-1 1 0,0-1 0,0-1 0,0 0 0,8-5 0,-13 7-64,13-10 275,-13 6-197,-4 5-136,1 1 0,0 0 0,-1 0 0,1-1 0,-1 1 0,1 0 0,-1 0 0,1 0 0,-1-1 0,1 1 0,-1 0 0,1 0-1,-1 0 1,1 0 0,-1 0 0,1 0 0,-1 0 0,0 0 0,-5 1-38,-1 0-1,1 0 0,0 0 0,0 1 0,0 0 0,0 0 0,0 1 1,1 0-1,-1 0 0,1 0 0,-9 6 0,-7 7-223,-25 25-1,45-39 255,-41 40-1,-37 49 1,70-79-21,0 0 0,-10 18 1,16-26 66,1 2 1,-1-1 0,1 0 0,0 0 0,1 1 0,0-1 0,-1 1 0,2 0-1,-2 7 1,3-12-22,-1 1 0,0-1 0,0 0 0,0 0 0,1 0 0,-1 1 0,1-1 1,-1 0-1,1 0 0,-1 0 0,1 0 0,-1 0 0,1 0 0,0 0 0,0 0 0,0 0 0,-1 0 0,1 0 0,0-1 0,0 1 0,0 0 0,0 0 0,0-1 0,1 1 0,-1-1 0,0 1 0,0-1 0,0 0 0,0 1 0,1-1 0,-1 0 0,0 0 0,0 0 0,2 0 0,6 1 66,0-1 0,1 0-1,14-2 1,-13 1-100,40-5 414,71-18 0,-58 10-182,-35 7-68,-1 0 0,55-23 0,-68 24-103,-1-2-1,0 0 0,-1 0 1,1-1-1,-1-1 1,-1 0-1,13-13 1,-6 1 60,-1-1 1,-1 0-1,-1-1 1,-1-1-1,22-51 1,-30 61-57,0-1 0,-2 0 0,1 0 0,-2 0 0,0-1 0,1-18 0,-4 20 43,0 1 1,-1-1-1,-3-19 0,2 27-108,0 1 1,0 0-1,-1 0 0,0 0 1,0 0-1,-1 0 1,1 0-1,-1 1 0,0-1 1,-1 1-1,-4-6 1,8 10-16,-1 0 0,0 0 0,0 1 1,1-1-1,-1 0 0,0 0 1,0 1-1,0-1 0,0 1 0,0-1 1,0 1-1,0-1 0,0 1 1,0 0-1,0-1 0,0 1 0,0 0 1,0 0-1,-1 0 0,1-1 1,-2 2-1,2-1-10,-1 0-1,1 1 1,-1 0 0,1-1 0,-1 1-1,1 0 1,-1 0 0,1 0 0,-1-1-1,1 2 1,0-1 0,0 0 0,-2 1-1,-1 4-56,-1 0-1,1 0 1,0 0 0,1 0-1,-5 12 1,2-4-67,-4 10-69,1 0 0,-7 32 0,15-55 228,-18 101-326,17-82 303,0 1 0,1-1 0,3 21-1,-1-2-180,-1-28 182,0-1 1,1 0-1,0 1 1,5 17-1,1-1 63,-5-19-11,0 0 0,0 0 0,1 0 0,0-1 1,0 1-1,1-1 0,0 0 0,5 7 0,-6-10 8,0-1-1,0 0 1,0 0-1,0 0 0,0 0 1,1-1-1,-1 1 0,1-1 1,0 0-1,0 0 1,0 0-1,0 0 0,0-1 1,0 1-1,0-1 1,0 0-1,1-1 0,-1 1 1,0-1-1,1 0 1,-1 0-1,8-1 0,8-3 251,0-1 1,27-10-1,6-1 90,-49 14-356,0 1 0,0-1 0,-1 0 0,1 0 0,0 0 0,3-3 0,12-6 64,-13 8 28,0 0 0,0-1 1,-1 1-1,1-1 0,7-7 1,-12 10-94,1 0 1,-1-1-1,0 1 0,0 0 1,0-1-1,0 1 1,0-1-1,0 0 1,0 1-1,0-1 1,0 0-1,-1 1 1,1-1-1,-1 0 1,1 0-1,-1 1 1,0-1-1,0 0 1,0 0-1,0 0 1,0 1-1,0-1 1,0 0-1,-1-3 1,0 4-29,1 0-1,-1 0 1,1 0 0,-1-1 0,1 1 0,-1 0 0,0 0 0,0 0 0,0 0 0,1 0 0,-1 0 0,0 1 0,0-1 0,0 0 0,0 0 0,0 1 0,-1-1 0,1 1 0,0-1 0,0 1 0,0-1 0,0 1 0,-1-1-1,1 1 1,-2 0 0,-2-1-54,0 1 0,0 1-1,0-1 1,-9 2 0,4 0-36,4-1 36,0 0 1,0 1 0,0 0-1,0 0 1,1 0-1,-1 1 1,0 0-1,1 0 1,-7 5-1,1 1-115,0 0 1,-19 20-1,27-26 140,1 1 0,-1-1 0,1 1 0,-1-1 0,1 1 0,0 0 0,1 0 0,-1 0 0,1 0 0,-2 7 0,2-9 42,1-1 0,0 0 0,0 1 0,0-1 0,0 0 0,0 1-1,1-1 1,-1 0 0,0 1 0,1-1 0,-1 0 0,0 1 0,1-1 0,0 0 0,-1 0 0,1 0 0,0 0 0,0 1 0,-1-1 0,1 0 0,0 0 0,0 0 0,0-1 0,0 1 0,0 0 0,0 0 0,1 0 0,-1-1 0,0 1 0,0-1 0,1 1 0,-1-1 0,0 1 0,0-1 0,1 0 0,-1 0 0,0 1 0,2-1 0,10 1 73,-1 0-1,1-1 0,-1 0 1,1-1-1,0 0 0,14-4 1,26-2-68,-9 2 204,72-16 0,-73 10-71,-1-1 0,58-25 1,-98 36-142,-1 0-1,1 0 1,0 0 0,0 0-1,-1 0 1,1 0 0,-1-1 0,1 1-1,-1 0 1,1-1 0,-1 1-1,0-1 1,0 1 0,0-1-1,2-3 1,-3 5 6,4-3 278,-4 0-353,-5 7-45,0-1 0,0 1 0,0 0 0,0 0 0,1 0 0,-6 8 0,-40 48-242,49-59 341,0 1 0,0-1 0,0 1 0,0 0 0,1 0 0,-1-1 0,1 1 0,-1 0 1,1 0-1,0 0 0,-1 0 0,1 0 0,0-1 0,0 3 0,0-3 26,0 0 0,1 0-1,-1 0 1,0 0 0,0 0-1,0 0 1,1 0-1,-1 0 1,1 0 0,-1 0-1,1 0 1,-1 0 0,1 0-1,-1-1 1,1 1 0,0 0-1,-1 0 1,1-1 0,0 1-1,0 0 1,-1-1 0,1 1-1,0-1 1,0 1 0,0-1-1,0 0 1,1 1 0,16 4 179,-13-3-146,0-1 0,-1 1 0,1-1 0,0 0 0,0-1 0,0 1-1,-1-1 1,1 0 0,0 0 0,8-2 0,-6 0 38,1 0 0,-1-1-1,-1 0 1,1 0 0,0 0 0,-1-1 0,0 0-1,9-7 1,3-5 146,21-25 0,-9 10-59,-20 20-89,0-1 0,10-18 0,2-1 143,-14 20-181,-1 0-1,-1-1 1,0 1 0,0-2-1,6-20 1,14-70 35,-20 69-313,-2-1 1,1-40 0,-5 74 210,0 1 0,0-1 1,0 1-1,0-1 0,0 1 0,0-1 1,0 1-1,-1-1 0,1 1 1,0-1-1,0 1 0,0-1 1,0 1-1,-1-1 0,1 1 1,0-1-1,0 1 0,-1-1 1,-6 1-509,5 1 482,1 0-1,-1 0 1,1 1-1,0-1 1,-1 0 0,1 0-1,0 1 1,-2 2-1,-3 7 86,-3 2-82,9-13 114,-1 1-43,0-1-1,1 1 1,-1 0-1,0-1 1,0 1-1,1-1 1,-1 1-1,0 0 1,0-1 0,0 0-1,1 1 1,-1-1-1,0 0 1,0 1-1,0-1 1,0 0-1,0 0 1,0 0 0,0 0-1,-2 0 1,-1-2 3,0 0 1,0 0 0,-1-1-1,1 1 1,1-1 0,-1 0-1,0-1 1,1 1 0,0 0-1,-1-1 1,1 0 0,-3-5 0,-8-10-200,13 19 158,1 0 1,0-1 0,0 1 0,-1-1-1,1 1 1,0 0 0,0-1 0,-1 1-1,1 0 1,0 0 0,-1-1 0,1 1 0,0 0-1,-1 0 1,1-1 0,-1 1 0,1 0-1,0 0 1,-1 0 0,1 0 0,-1 0-1,1 0 1,-1 0 0,1 0 0,0-1 0,-1 1-1,1 1 1,-1-1 0,1 0 0,-1 0-1,1 0 1,0 0 0,-1 0 0,1 0-1,-1 0 1,0 1 0,0 0-27,0 0 0,0 0-1,0 1 1,0-1 0,1 0 0,-1 1 0,0-1 0,1 0-1,-1 1 1,1-1 0,-1 2 0,-1 6-92,0-1 0,1 0 0,-1 14 0,2 13 33,2 1 0,1-1-1,13 56 1,-12-77 56,2 14-34,14 35-1,-16-54 100,0 0 1,1 0-1,-1 0 0,2-1 0,0 1 0,0-1 0,10 10 0,-7-9 51,0 0 0,1 0-1,0-1 1,1-1 0,-1 0-1,1 0 1,14 6 0,-17-11 52,0 0 1,1 0 0,-1-1-1,0 0 1,0-1 0,0 1-1,1-1 1,-1-1 0,0 0-1,0 0 1,0-1 0,0 1-1,0-2 1,0 1 0,11-6-1,-14 5-78,0 0 0,0 0-1,-1 0 1,1-1 0,-1 0 0,0 0-1,0 0 1,0 0 0,-1 0 0,5-7-1,0-2-71,-1-1 0,9-19 0,-9 18 26,-5 12-23,-1 0-1,1-1 1,-1 1 0,0 0 0,0-1-1,1-5 1,1-1-53,-3 9 55,1 1 0,-1-1 0,1 0 0,-1 1 0,0-1 0,0 0 0,1 0 0,-1 0 0,0 1 0,0-1 0,0 0 0,0 0 0,0 0 0,0 1 0,0-1 0,0 0 0,0 0 0,0 0 0,0 1 0,-1-1 0,1 0 0,0 0 0,-1 1 0,1-1 0,0 0 1,-1 0-1,1 1 0,-1-2 0,-1 2-14,1 0-1,-1 1 1,1-1 0,-1 0 0,1 0 0,0 1 0,-1-1 0,1 0 0,-1 1 0,-1 1 0,2-2-37,0 2 43,0 0-1,0 0 0,0 1 1,0-1-1,1 0 1,-1 1-1,0-1 0,1 0 1,0 4-1,-4 9-143,4-13 170,-1-1-1,1 1 1,0-1 0,0 1-1,0-1 1,0 1-1,0-1 1,0 1-1,0-1 1,1 1 0,-1-1-1,1 1 1,-1-1-1,1 0 1,-1 1 0,1-1-1,0 0 1,-1 1-1,1-1 1,0 0-1,0 0 1,0 1 0,0-1-1,0 0 1,0 0-1,1 0 1,1 1-1,7 5 18,-1-1-1,17 9 0,-24-14-37,7 5-2,0 0 0,15 14 0,-18-14 98,0-1 0,0 0 0,0 0 0,1-1 0,0 0 0,12 6 0,-17-10-2,-1 0-1,1 1 0,0-1 1,0 0-1,0 0 0,0 0 1,0-1-1,0 1 0,-1 0 1,1-1-1,0 1 0,0-1 1,0 0-1,2-1 0,22-13 102,-22 12-174,0 0 1,-1 0-1,1-1 1,-1 1-1,0-1 1,0 0-1,0 0 0,4-6 1,-5 9-500,-1 5 156,-1 12-1,-3 19 186,2-31 175,0-1-1,1 0 1,0 1 0,0-1 0,0 0-1,0 0 1,0 1 0,0-1 0,1 0-1,0 1 1,0-1 0,1 4-1,-1-6 24,0 1-1,-1-1 0,1 0 1,0 0-1,0 0 0,0 0 1,0 0-1,0 0 0,0 0 1,0 0-1,0 0 0,1-1 1,-1 1-1,0 0 0,0-1 1,1 1-1,-1-1 0,0 1 1,1-1-1,-1 0 0,1 0 1,-1 1-1,0-1 0,1 0 1,-1 0-1,1 0 0,-1 0 1,0-1-1,1 1 0,-1 0 1,2-1-1,5-1 65,-1 0 0,0-1 0,0 1 0,0-1 0,0-1 0,0 0 0,-1 1 0,0-2 0,0 1 0,0-1 0,8-8 0,-13 12-87,0 0-1,-1 0 1,1 1 0,-1-1 0,1 0 0,-1 0-1,1 0 1,-1 0 0,0 0 0,1 0 0,-1 0-1,0 0 1,0 0 0,0-1 0,0 1 0,0 0-1,0 0 1,0 0 0,0 0 0,0 0 0,0 0-1,-1 0 1,1 0 0,0 0 0,-1 0 0,1 0-1,-1 0 1,1 0 0,-1 0 0,1 0 0,-1 1-1,0-1 1,1 0 0,-1 0 0,-1 0 0,0-2-22,-1 1 1,0 0-1,0 0 0,0 0 1,0 0-1,0 0 1,-1 1-1,-4-3 1,-2 1-70,0 0-1,-1 1 1,1 0 0,-1 0 0,-10 1 0,5 4-80,13-2 94,0 0 0,0 0 1,0 0-1,0 0 1,-1-1-1,1 0 0,-5 1 1,18-2 86,1 0 0,-1-1-1,0 0 1,0-1 0,0 0 0,19-8 0,-27 10-7,92-42 74,-82 39-190,0 0 0,0 0 1,1 1-1,-1 1 0,1 0 1,14 0-1,-26 2 83,1 0 0,-1 0 0,0 0-1,1 1 1,-1-1 0,1 0 0,-1 1 0,0-1 0,1 1 0,-1-1 0,0 1 0,1 0 0,-1 0-1,0-1 1,0 1 0,0 0 0,0 0 0,0 0 0,0 0 0,0 0 0,0 0 0,0 1-1,0-1 1,-1 0 0,1 0 0,0 1 0,-1-1 0,1 0 0,-1 1 0,1-1 0,-1 0-1,0 1 1,0-1 0,1 3 0,-1 2 38,0 0 0,0 0-1,0 1 1,-1-1 0,1 0 0,-4 9 0,3-11-2,0 4 104,-2 0 0,1 0 1,-6 12-1,18-20 233,0-2 0,0 1 0,0-1 1,17-6-1,5-7-327,32-21 1,7-4-558,-69 39 471,1-1 0,-1 1 0,1 0 0,-1 0 0,1 1 0,3-2 0,-5 2 50,-1 0-1,1 0 1,0 0 0,-1 0-1,1 0 1,-1 0 0,1 0-1,-1 1 1,1-1 0,-1 0-1,1 0 1,-1 0 0,1 1-1,-1-1 1,1 0 0,-1 0-1,1 1 1,-1-1 0,0 1-1,1-1 1,-1 0 0,0 1-1,1-1 1,-1 1 0,0-1-1,1 1 1,-1-1 0,0 0-1,0 1 1,1-1 0,-1 1-1,0 0 1,0-1 0,0 1-1,0-1 1,0 1 0,0 0-1,2 9-127,2 11 114,1 44 1,-5-61 73,1-1 1,-1 0-1,1 1 0,0-1 0,-1 0 0,1 0 0,1 0 1,-1 0-1,0 0 0,1 0 0,-1 0 0,1 0 0,0 0 1,0-1-1,0 1 0,0-1 0,1 1 0,-1-1 0,1 0 1,-1 0-1,1 0 0,0 0 0,0-1 0,0 1 0,0-1 1,0 1-1,0-1 0,0 0 0,0-1 0,1 1 0,-1 0 1,7 0-1,-7-1-82,1 0 1,-1-1 0,1 1-1,-1-1 1,1 1 0,-1-1-1,6-2 1,-8 2-165,-1 1 1,1 0-1,0-1 1,0 1-1,-1-1 0,1 1 1,-1 0-1,1-1 1,-1 0-1,1 1 1,0-1-1,-1 1 0,0-1 1,1 0-1,-1 1 1,1-1-1,-1 0 1,0 1-1,1-1 0,-1 0 1,0 0-1,0 1 1,0-1-1,0 0 1,1 0-1,-1 1 0,0-1 1,0 0-1,-1 0 1,1 1-1,0-1 1,0 0-1,0 0 0,0 1 1,-1-1-1,1 0 1,0 0-1,-1 1 1,1-1-1,-1-1 0,-6-6-2281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53:39.8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88 2144,'-1'-2'362,"6"1"257,30 4 227,-1-2-1,58-5 0,69-18 491,183-24-51,-276 40-1040,43-2 670,-39 6-3621,-28 5 834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53:44.4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64 2976,'-1'-1'74,"1"1"0,0-1-1,0 1 1,-1-1 0,1 1 0,0-1 0,0 1-1,0-1 1,0 1 0,0-1 0,0 0 0,0 1-1,0-1 1,0 1 0,0-1 0,0 1 0,0-1-1,0 1 1,0-1 0,0 1 0,1-1 0,-1 1 0,0-1-1,1 0 1,-1 1-56,0 0 0,0-1 0,0 1-1,0 0 1,0 0 0,0 0 0,0 0 0,0 0-1,0 0 1,0-1 0,0 1 0,0 0 0,0 0-1,0 0 1,0 0 0,0 0 0,0 0 0,1 0 0,-1 0-1,0-1 1,0 1 0,0 0 0,0 0 0,0 0-1,0 0 1,0 0 0,0 0 0,1 0 0,-1 0-1,0 0 1,0 0 0,0 0 0,0 0 0,0 0-1,0 0 1,1 0 0,-1 0 0,0 0 0,0 0 0,0 0-1,0 0 1,0 0 0,0 0 0,1 0 0,-1 0-1,0 0 1,0 0 0,0 0 0,0 0 0,0 0-1,0 0 1,0 0 0,1 0 0,-1 0 0,0 1-1,3 187-454,-2-173 506,4 25 1,-3-25 271,1 24 0,-3-17-43,-1-4-62,1 0 0,1 0 0,1 0 0,4 21 0,-5-37 702,-1-18-591,0 1 0,-1-1-1,-1 1 1,-1 0 0,0-1-1,-6-19 1,5 16-360,2-1-1,1 1 1,0-1-1,4-35 1,-3 41 16,2 1-46,0 1-1,1-1 1,0 0-1,1 1 1,0 0-1,1 0 1,9-16 0,-9 18-26,-2 4 40,1 0 0,0 0 0,1 0 0,-1 0 0,1 1 0,0 0 0,1 0 0,-1 0 0,1 1 0,0-1 1,0 2-1,0-1 0,14-5 0,-19 8 21,1 0 1,0 1 0,0-1 0,-1 1-1,1-1 1,0 1 0,0 0 0,0 0 0,0 0-1,0 0 1,-1 0 0,1 0 0,0 0-1,0 1 1,0-1 0,-1 1 0,1-1-1,0 1 1,0 0 0,-1 0 0,1 0-1,-1 0 1,1 0 0,-1 0 0,1 0-1,-1 0 1,1 1 0,-1-1 0,0 0-1,0 1 1,0-1 0,0 1 0,0-1-1,0 1 1,1 3 0,2 3 25,-1 0 0,-1 0 1,1 0-1,-1 1 0,-1-1 0,2 12 0,-2 2 116,-1 1-1,-1 0 0,0-1 1,-2 1-1,-6 22 0,6-31 68,-1-1 0,0 0 1,-1 0-1,0-1 0,-1 1 0,0-1 0,-1 0 0,-1-1 0,-16 20 0,26-31-215,0 0 0,0 0 0,0 0 0,0 0 0,-1 1 1,1-1-1,0 1 0,0 0 0,-1-1 0,1 1 0,0 0 0,-1 0 0,1 0 0,-1 0 1,2 1-1,31 22-431,-25-16 183,-5-4 228,0-1 1,0 1 0,0 0 0,5 7-1,-8-9 42,0-1 0,-1 0 0,1 0 0,-1 0 0,1 0 0,-1 1 0,1-1 0,-1 0 0,0 0 0,0 1 0,1-1 0,-1 0 0,0 1 0,0-1 0,0 0 0,-1 1 0,1-1 0,0 0 0,0 0 0,-1 1 0,1-1 0,-1 0 0,1 0 0,-2 2 0,-1 1 74,0-1 0,0 1 0,0-1 0,-1 1 0,0-1 0,0 0-1,-5 3 1,-3 2 74,7-4-123,0 0 1,0-1 0,-1 1-1,1-1 1,-1-1 0,0 1-1,0-1 1,0 0 0,0 0-1,0 0 1,0-1 0,0 0-1,-1-1 1,1 1 0,-12-2-1,23 2-291,4 2 276,1-1 1,14 1 0,-12-3 37,1-1 0,-1-1 0,0 0 0,0 0 0,20-8 0,53-27 692,-56 23-563,-8 3-75,-2-1 0,1-1-1,-2-1 1,28-26 0,-41 36-126,-4 4-18,0-1-1,0 0 1,0 0 0,0 1 0,0-1 0,0 0 0,0 0-1,0 0 1,-1 0 0,1 0 0,0 0 0,-1-1 0,1 1-1,0 0 1,-1 0 0,1-3 0,-33 55-1166,30-48 1188,0 1 0,1 0 1,0-1-1,0 1 0,0 0 0,0 0 1,1 0-1,-1-1 0,1 1 0,0 0 1,0 0-1,2 8 0,-2-10 26,1-1 1,-1 1-1,1 0 1,0 0-1,0-1 1,0 1-1,0 0 0,0-1 1,0 1-1,0-1 1,0 1-1,1-1 0,-1 1 1,0-1-1,1 0 1,-1 0-1,1 0 0,0 0 1,-1 0-1,1 0 1,0 0-1,0-1 1,-1 1-1,1 0 0,0-1 1,0 0-1,3 1 1,5 0 135,0 0 0,0-1 1,0 0-1,0-1 1,1 0-1,-2 0 0,1-1 1,0 0-1,14-6 1,11-6-242,0-1 0,56-34 1,-90 49 55,0-1 0,0 1 1,0 0-1,0-1 1,0 1-1,0 0 1,0 0-1,0-1 1,0 1-1,0 0 1,0 0-1,0 0 1,0 0-1,0 0 0,0 1 1,0-1-1,0 0 1,0 0-1,0 1 1,0-1-1,0 0 1,0 1-1,0-1 1,0 1-1,0-1 1,1 2-1,-1-1 18,0 0-1,0 0 1,0 0 0,0 0-1,0 0 1,0 0-1,0 0 1,0 1 0,-1-1-1,1 0 1,0 1 0,-1-1-1,1 0 1,-1 1-1,1-1 1,-1 1 0,0-1-1,0 1 1,1 1 0,-1 18-80,1-12 79,-1 0 1,-2 18-1,2-24 39,-1-3-8,1 1-1,0 0 1,0 0-1,0 0 1,0 0 0,0-1-1,0 1 1,0 0 0,0 0-1,0 0 1,0-1-1,0 1 1,2 3 1349,4-8-541,3 0-742,0-1-1,0 0 0,-1-1 1,0 0-1,13-12 1,-14 12-160,7-7-87,-10 9 31,0 0 0,0 0 1,0 1-1,0-1 0,0 1 0,9-4 0,-13 7 121,0 0-1,0 0 1,0 0-1,0 0 1,1 0-1,-1 0 1,0 0-1,0 0 1,0 0-1,0 0 1,1 0-1,-1 0 1,0 0-1,0 0 1,0 0-1,0 0 1,1 0-1,-1 0 1,0 0-1,0 1 1,0-1-1,0 0 1,0 0 0,1 0-1,-1 0 1,0 0-1,0 0 1,0 0-1,0 1 1,0-1-1,0 0 1,0 0-1,0 0 1,1 0-1,-1 1 1,0-1-1,0 0 1,0 0-1,0 0 1,0 0-1,0 1 1,1 12-165,-3 11 233,1-20-36,1 0 1,0 1-1,0-1 1,0 1-1,0-1 0,1 0 1,0 0-1,0 1 1,0-1-1,1 0 0,-1 0 1,3 5-1,-4-9 10,1 0 1,-1 1-1,0-1 0,1 0 0,-1 1 0,1-1 0,-1 0 0,0 0 1,1 1-1,-1-1 0,1 0 0,-1 0 0,1 0 0,-1 1 0,1-1 1,-1 0-1,1 0 0,-1 0 0,0 0 0,1 0 0,-1 0 1,1 0-1,-1 0 0,1 0 0,-1 0 0,1-1 0,-1 1 0,2 0 1,15-7 526,-9 3-489,114-47 555,10 6-1174,-107 35 234,-24 9 235,-2 2 12,-12 8 1,-21 11 41,12-8-37,-21 17-1,37-24 61,1-1 0,0 1 1,0 0-1,0 0 0,0 0 0,1 1 0,0-1 0,-6 12 0,8-12 47,0-2-43,1 0-1,-1 0 0,1 0 1,0 0-1,-1 5 1,2-8 11,0 0 0,0 1 0,0-1 0,0 1 0,0-1 0,0 0 0,0 1 0,0-1 0,0 0 0,0 1 0,0-1 0,0 0 1,0 1-1,0-1 0,1 0 0,-1 1 0,0-1 0,0 0 0,0 1 0,1-1 0,-1 0 0,1 1 0,-1-1 20,1 0 0,-1 1 0,1-1 0,0 0 0,-1 0 0,1 0 0,0 1 0,0-1 0,-1 0 0,1 0 0,0 0 0,-1 0 0,1-1 0,0 1 0,-1 0 1,2 0-1,15-4 358,-7 3-283,-1-1 1,0 0-1,0-1 0,17-7 0,-9 1-133,16-8 346,35-24-1,-58 34-242,0 0 0,-1-1 0,0-1 0,0 1 0,-1-2 0,0 1 0,10-16 0,-15 19-60,1-1 0,-1 0 0,-1 0 0,1 0 0,-1 0 0,-1 0 1,1-1-1,-1 1 0,0 0 0,-1-1 0,0-12 0,-3-6-80,-10-50 0,8 56-129,4 15 134,0 0 0,0 0 0,-1 0 0,-2-5 0,3 8 39,0 1-1,0-1 0,0 1 0,0 0 0,0-1 0,0 1 0,0 0 0,0 0 0,-1 0 0,1 0 0,0 0 0,-1 0 0,-2-1 0,3 1-1,1 1-1,-1 0 0,0 0 1,0 0-1,0 0 0,0 0 1,0 0-1,0 0 0,0 0 1,0 0-1,0 0 0,1 0 1,-1 1-1,0-1 0,0 0 1,0 1-1,0-1 0,1 0 1,-1 1-1,0-1 0,0 1 1,1-1-1,-1 1 0,-1 0 1,-13 17-417,13-16 401,-4 6-2,1 0 0,-1 0-1,1 1 1,1-1 0,0 1 0,0 0 0,1 0 0,0 1-1,0-1 1,1 1 0,1 0 0,-1-1 0,1 1 0,1 0-1,0 0 1,0 0 0,1-1 0,1 1 0,-1 0 0,2 0-1,-1-1 1,1 0 0,0 1 0,1-1 0,0 0 0,1-1-1,0 1 1,0-1 0,1 0 0,0 0 0,7 7 0,-4-7 122,-1-1 1,1 0 0,1-1-1,-1 0 1,1-1 0,12 6 0,-16-9 60,1 0 1,0 0 0,0 0-1,0-1 1,0 0 0,12 0-1,-15-1-77,-1 0 1,0 0-1,0 0 0,1-1 0,-1 1 0,0-1 0,0 0 1,1 0-1,-1 0 0,0 0 0,0-1 0,0 1 1,-1-1-1,1 0 0,0 1 0,3-4 0,12-7-196,-17 12 131,0-1 1,0 1-1,1-1 1,-1 0-1,0 1 1,0-1-1,0 0 1,0 1-1,0-1 0,0 0 1,0 0-1,0 0 1,0 0-1,0 0 1,0 0-1,-1 0 1,1 0-1,0-1 0,-1 1 1,1 0-1,0-2 1,-1 3-24,0 0 0,0 0 0,0 0 0,0-1 1,0 1-1,0 0 0,1 0 0,-1 0 0,0 0 0,0-1 1,0 1-1,0 0 0,0 0 0,0 0 0,1 0 0,-1 0 1,0 0-1,0-1 0,0 1 0,0 0 0,1 0 0,-1 0 1,0 0-1,0 0 0,0 0 0,1 0 0,-1 0 0,0 0 1,0 0-1,0 0 0,1 0 0,-1 0 0,0 0 0,0 0 1,0 0-1,0 0 0,1 0 0,-1 0 0,0 0 0,0 0 0,0 1 1,1-1-1,-1 0 0,0 0 0,0 0 0,0 0 0,0 0 1,0 0-1,1 1 0,-1-1 0,0 0 0,0 0 0,0 0 1,0 0-1,0 1 0,0-1 0,0 0 0,0 0 0,0 0 1,1 0-1,-1 1 0,0 5-118,-1 1 0,1-1 0,-1 0 0,-2 9 0,3-13 161,0-1 0,-1 0 0,1 0 0,0 0 0,0 1 0,0-1 0,0 0 0,0 0 0,0 0 0,0 1 0,0-1 0,0 0 0,1 0 0,-1 0 0,1 0 0,-1 1 0,1-1 0,-1 0 0,2 2 0,-1-2 394,8-7-242,0 0-1,0 0 1,-1-1 0,1 0-1,-2 0 1,14-16 0,-20 22-213,-1 0 0,1 0 0,0 0 0,0 0 0,0 1 0,0-1 0,0 0 0,0 1 0,0-1 0,0 0 0,0 1 0,1-1 0,-1 1 0,0 0 0,0-1 0,0 1 0,1 0 0,-1 0 0,0 0 0,0 0 0,1 0 0,0 0 0,-1 1-120,0 0 60,0 0 102,-1 0 0,1 0 0,-1 0 0,1 0 0,-1 0 0,0 0 0,1 0 0,-1 0 0,0 0 0,0 0 0,0 1 0,0 0 0,0 22 45,0-22 1073,3-2-1050,-1-1 1,1 0-1,-1 1 0,0-1 1,1 0-1,-1 0 1,0 0-1,0 0 0,0 0 1,0-1-1,0 1 1,0-1-1,3-2 0,-2 1-120,-1 1-1,1 0 0,0 0 1,0 0-1,6-2 0,-9 4 49,2-1-67,-1 0 1,1 1-1,-1-1 0,1 1 1,-1 0-1,1-1 1,0 1-1,-1 0 0,3 0 1,-3 0 59,-1 1 1,1-1-1,0 0 1,-1 1-1,1-1 1,0 0 0,-1 1-1,1-1 1,-1 1-1,1-1 1,-1 1-1,1-1 1,-1 1-1,1 0 1,-1-1-1,1 1 1,-1 0 0,0-1-1,1 1 1,-1 0-1,0-1 1,0 1-1,0 0 1,1 0-1,-1 1 1,0-1 13,1 1 1,-1-1-1,1 1 1,-1-1-1,1 0 0,0 1 1,0-1-1,0 1 1,-1-1-1,2 0 0,-1 0 1,0 0-1,0 1 1,0-1-1,0 0 0,1 0 1,-1-1-1,2 2 1,0-1 36,0 1 0,0-1 1,0 0-1,0-1 1,0 1-1,0-1 0,0 1 1,6-1-1,2-1 136,1 0 1,-1 0-1,0-1 0,14-5 1,76-29 183,-61 21-512,11-11-26,-63 31 29,1 1 0,0 0 0,0 0 1,1 1-1,-10 9 0,-2 1 242,-31 34 0,39-33-121,14-17 69,-1-1 0,1 0 0,0 1 0,-1-1 0,1 0 0,0 1 0,0-1 0,-1 1-1,1-1 1,0 1 0,0-1 0,-1 1 0,1-1 0,0 1 0,0-1 0,0 1 0,0-1 0,0 1 0,0-1 0,0 1 0,0-1 0,0 1 0,0-1 0,0 1-1,3-1-80,0 0 0,0 0 0,0 0-1,-1 0 1,1 0 0,0 1-1,0-1 1,0 1 0,0 0-1,-1 0 1,1 0 0,0 0 0,-1 0-1,1 0 1,-1 1 0,1-1-1,-1 1 1,1 0 0,-1 0-1,0 0 1,0 0 0,0 0-1,0 0 1,2 4 0,1 2 41,0 0 1,0 1-1,-1-1 0,1 1 1,-2 0-1,0 0 0,0 1 1,0-1-1,-1 0 0,1 12 1,-2-1-1,0-1 0,-1 1 1,-1-1-1,-4 24 0,4-35 48,-1 0 0,0 0 0,0 0 0,-1 0 1,0 0-1,0-1 0,-1 1 0,0-1 0,-1 0 0,1 0 0,-1 0 0,0-1 0,-1 0 0,-8 7 0,9-8 20,0-1 0,-1 0 1,0-1-1,0 0 0,0 0 0,0 0 0,0 0 0,-1-1 0,1 0 0,-1 0 0,1-1 0,-1 0 0,0 0 0,0-1 0,1 1 1,-1-2-1,0 1 0,-7-2 0,13 2-63,-1 0 0,1-1 0,-1 1 0,1 0 0,-1-1 0,1 0 0,-1 1 0,1-1 0,0 0 0,-1 0 0,-1-1 0,3 1-3,-1 1 0,1-1 0,0 1 0,-1 0 1,1-1-1,0 1 0,0-1 0,-1 1 0,1-1 0,0 1 1,0-1-1,0 0 0,0 1 0,0-1 0,0 1 1,-1-1-1,1 1 0,1-1 0,-1 1 0,0-1 0,0 0 1,0 1-1,0-1 0,0 1 0,0-1 0,1 1 0,-1-1 1,0 1-1,0-1 0,1 1 0,-1-1 0,0 1 1,1 0-1,-1-1 0,0 1 0,1-1 0,0 1 0,5-6-57,0 1 0,1 0-1,-1 1 1,1 0-1,0 0 1,10-4-1,-2 1 103,16-8-120,1 1 1,49-13-1,-61 20-3010,25-12 0,-43 13 1053,-2 1 736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53:44.8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 18 4320,'-28'-18'1952,"19"22"-1696,4-4 0,10 0-192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53:47.8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22 146 2400,'-15'1'1086,"9"0"-719,8 0 79,2 7 76,7-4-190,0-1-1,0 0 1,1-1-1,-1 0 0,22 0 1,-6-2 92,36-4 0,-53 3-270,1-1-1,0-1 0,-1 1 0,0-2 0,16-6 0,-23 9-102,0 0 0,0-1-1,0 1 1,-1-1-1,1 0 1,0 0-1,-1 0 1,1 0 0,-1 0-1,0-1 1,1 1-1,-1-1 1,0 0 0,-1 1-1,1-1 1,0 0-1,-1 0 1,0 0 0,1 0-1,-1-1 1,0-2-1,-1 4-19,1 0 0,-1-1-1,0 1 1,0 0-1,-1 0 1,1 0 0,0 0-1,-1 0 1,1-1-1,-1 1 1,0 0 0,0 0-1,-1-2 1,-1-1-37,0 1 1,-1-1 0,-6-6-1,4 5-59,3 3 15,1 1 0,-1-1 0,0 1 0,0 0 0,0 0 0,0 0 1,0 0-1,0 0 0,0 1 0,-1-1 0,1 1 0,0 0 0,-1 0 0,1 0 1,-1 1-1,1-1 0,-1 1 0,0 0 0,1 0 0,-1 0 0,1 0 0,-1 1 1,1-1-1,-1 1 0,1 0 0,-1 0 0,1 0 0,-1 1 0,1-1 0,0 1 1,-3 2-1,-1 0-5,0 1 0,0 0 0,1 0 0,-1 0 0,2 1 0,-1 0 1,0 1-1,1-1 0,1 1 0,-1 0 0,1 0 0,-5 11 0,8-15 89,-1 0 0,1 1 0,0-1 0,0 1 0,1-1 0,-1 1 0,1-1 0,0 1 0,0-1 0,0 1 0,0-1 0,0 1 0,1-1 0,0 0 0,-1 1 0,1-1 0,1 0 0,-1 1 0,0-1 0,1 0 0,-1 0 0,1 0 0,0 0 0,0 0 0,1 0 0,3 4 0,2-2 98,1 1 1,-1-1-1,1 0 1,0-1-1,0 0 1,0-1-1,0 0 1,1 0-1,-1-1 1,1 0-1,0-1 1,14 1-1,-1-1 138,-1 0-1,24-4 1,-33 2-114,-1-2 0,1 1-1,-1-2 1,0 1 0,15-8 0,-14 4-143,-1-1 0,0 0 0,0 0 1,-1-1-1,0-1 0,0 0 0,9-12 0,28-25 16,-46 46-45,-1-1 0,1 1 0,0-1 1,0 1-1,0 0 0,0 0 1,3-1-1,-5 1 4,1 1 1,-1 0-1,1 1 1,-1-1-1,0 0 1,1 0-1,-1 0 0,1 0 1,-1 0-1,1 0 1,-1 0-1,1 1 1,-1-1-1,0 0 1,1 0-1,-1 1 1,1-1-1,-1 0 1,0 1-1,1-1 0,-1 0 1,0 1-1,0-1 1,1 0-1,-1 1 1,0-1-1,0 1 1,1-1-1,-1 0 1,0 1-1,0-1 0,0 1 1,0-1-1,0 1 1,0-1-1,0 1 1,0-1-1,0 1 1,2 11 118,0 0 0,-1-1 0,-1 1 1,0 0-1,0 0 0,-1 0 0,-1-1 1,-3 16-1,5-27-79,0 0 0,0 0-1,0 0 1,0 0 0,0 0 0,0 0 0,0 0 0,0 0-1,0 0 1,1 0 0,-1 0 0,0 0 0,0 0 0,0 0-1,0 0 1,0 0 0,0 0 0,0 0 0,0 0-1,0 0 1,1 0 0,-1 0 0,0 0 0,0 0 0,0 0-1,0 0 1,0 0 0,0 0 0,0 0 0,0 0 0,1 0-1,-1 0 1,0 0 0,0 0 0,0 0 0,0 0 0,0 0-1,0 0 1,0 0 0,0 0 0,0 1 0,0-1 0,0 0-1,0 0 1,1 0 0,-1 0 0,0 0 0,0 0-1,0 0 1,0 0 0,0 0 0,0 1 0,0-1 0,0 0-1,0 0 1,0 0 0,0 0 0,0 0 0,0 0 0,0 0-1,0 0 1,0 1 0,0-1 0,0 0 0,0 0 0,0 0-1,0 0 1,-1 0 0,1 0 0,13-9 638,20-25-940,-22 23 371,-2 2-171,17-17-447,-25 25 459,1 0 0,-1 0-1,0 0 1,1 0 0,-1 1 0,0-1 0,1 0 0,-1 1 0,1-1-1,-1 1 1,1-1 0,0 1 0,-1 0 0,1 0 0,-1 0 0,1-1 0,0 2-1,2-1 1,-4 0 36,1 1 0,0-1 0,0 0 0,0 1 0,0-1 0,-1 1 0,1-1 0,0 1 0,-1 0 0,1-1 0,0 1 0,-1 0 0,1-1 0,-1 1 0,1 0 0,-1 0-1,1 0 1,-1-1 0,1 1 0,-1 0 0,0 0 0,1 0 0,-1 1 0,3 26-93,0-8 117,-2-14 12,1 0-1,1 0 1,-1 0 0,1 0 0,0-1 0,4 6 0,-6-9 42,1 0-1,-1 0 1,1-1 0,0 1 0,-1-1 0,1 1 0,0-1-1,0 0 1,0 0 0,0 0 0,0 0 0,0 0-1,1 0 1,-1-1 0,0 1 0,0-1 0,1 1-1,-1-1 1,0 0 0,3 0 0,9-1 123,0 0-1,0-1 1,-1-1 0,1 0-1,0-1 1,-1 0 0,0-1-1,0-1 1,-1 0 0,1-1-1,11-8 1,-20 13-127,-1-1 0,1 0 1,-1 0-1,0 0 0,1-1 0,-1 1 1,-1-1-1,5-6 0,-6 8-29,0 0-1,-1 0 1,1-1-1,0 1 1,-1-1-1,0 1 1,1 0 0,-1-1-1,0 1 1,0-1-1,0 1 1,-1-1-1,1 1 1,-1 0-1,1-1 1,-1 1-1,-1-3 1,2 3-54,-1 0 0,0 0 1,1 0-1,-1 1 0,0-1 1,0 0-1,0 0 0,0 1 1,0-1-1,-1 1 0,1-1 1,0 1-1,-1-1 0,1 1 1,-1 0-1,1 0 0,-1-1 1,0 1-1,1 0 0,-1 1 1,0-1-1,0 0 0,0 0 1,0 1-1,0-1 0,0 1 1,0 0-1,0 0 0,0-1 1,0 1-1,0 0 0,0 1 1,0-1-1,0 0 0,1 0 1,-1 1-1,0 0 0,0-1 0,-2 2 1,0 0-38,0 0 0,-1 0-1,1 0 1,1 0 0,-1 1 0,0 0 0,1 0 0,-1 0 0,1 0-1,0 0 1,0 1 0,0 0 0,1-1 0,-1 1 0,1 0 0,-3 6 0,4-7 58,0 0 0,0 0 1,0 0-1,0 0 0,1 1 1,-1-1-1,1 0 0,0 0 1,0 1-1,0-1 0,0 0 1,2 6-1,-1-6 24,0-1 0,0 1 0,1-1-1,-1 1 1,1-1 0,-1 0 0,1 0 0,0 0-1,-1 0 1,1 0 0,0 0 0,1 0 0,-1-1-1,0 1 1,0-1 0,5 2 0,3 1 130,0 0 1,0 0-1,0-1 0,1-1 0,-1 0 1,1-1-1,0 1 0,-1-2 1,1 0-1,0 0 0,-1-1 1,15-3-1,-8 0-22,0 0-1,0-2 1,23-11 0,-5 2-184,-31 14-42,0-1-1,0 0 0,-1 0 1,1-1-1,-1 1 0,0-1 1,5-4-1,-7 66-984,-1-58 1105,0 1 1,0-1 0,0 0 0,0 1 0,0-1 0,0 0 0,1 1 0,-1-1-1,1 0 1,-1 1 0,1-1 0,-1 0 0,1 0 0,0 0 0,-1 1 0,1-1 0,0 0-1,0 0 1,0 0 0,0 0 0,2 1 0,-2-1 50,1 0 0,0 0 0,0-1 0,0 1 0,0 0 0,0-1 0,0 0 0,0 1 0,0-1-1,0 0 1,0 0 0,4 0 0,1-1 70,-1 0-1,0-1 1,0 1-1,0-1 0,0 0 1,0-1-1,0 0 0,8-4 1,12-10-50,-1-1-1,-1-1 1,35-36-1,-56 50-412,-7 5-100,-8 5-47,-4 9 389,2 0-1,0 0 1,0 1 0,1 1-1,1 0 1,-16 30 0,23-38 60,4-7 91,1 0 0,-1-1 0,1 1 1,-1 0-1,1 0 0,-1-1 0,1 1 1,-1 0-1,1 0 0,0 0 0,0 0 0,-1 0 1,1-1-1,0 1 0,0 0 0,0 0 0,0 0 1,0 1-1,1-1 374,0-5 70,18-5-1750,-13 14 751,-5-4 492,0-1 0,0 1 0,-1-1-1,1 1 1,0-1 0,-1 1 0,1-1 0,0 1-1,-1 0 1,1-1 0,-1 1 0,1 0-1,-1 0 1,0-1 0,1 1 0,-1 0-1,1 1 1,4 17-125,0 0-1,-2 0 1,0 0-1,1 34 1,-8 79 345,2-114-239,1 6 22,-7 30 1,6-45 139,0 0 1,-1 0 0,0 0 0,0-1-1,-1 1 1,-6 9 0,10-17-105,-1 0 0,0 0 0,0 0 0,1 0 0,-1 0 1,0 0-1,0 0 0,0-1 0,0 1 0,0 0 0,0 0 0,0-1 0,0 1 0,-1 0 1,1-1-1,0 0 0,0 1 0,0-1 0,-1 0 0,1 1 0,0-1 0,0 0 1,-1 0-1,1 0 0,0 0 0,-1 0 0,1 0 0,0 0 0,0-1 0,-1 1 0,1 0 1,0-1-1,0 1 0,0-1 0,-1 1 0,1-1 0,0 0 0,0 1 0,-2-3 1,0 1-49,1 0 1,-1-1 0,0 1 0,1-1 0,0 0 0,0 1-1,-1-1 1,1 0 0,1 0 0,-1-1 0,0 1 0,1 0 0,-2-7-1,2 4-14,0 1-1,0 0 1,1 0-1,0 0 1,0 0-1,0-1 0,0 1 1,1 0-1,0 0 1,2-6-1,-1 5-25,1 0 0,0-1 0,0 2 0,1-1 1,0 0-1,0 1 0,5-7 0,3 0 81,1-1-1,-1 2 1,27-19 0,48-24-2,-28 19 85,-49 29-87,82-55 222,-77 49-175,0 0-1,-1-1 0,21-23 1,-32 32-74,0 0 0,0 0 1,-1 0-1,5-9 0,-6 11-23,-1 1 0,1-1-1,-1 1 1,1-1-1,-1 1 1,0-1-1,0 1 1,0-1-1,1 0 1,-1 1-1,-1-1 1,1 1-1,0-1 1,0 1-1,-1-1 1,1 0 0,0 1-1,-1-1 1,-1-1-1,2 3 5,-1-1-1,1 1 0,-1 0 1,1 0-1,-1 0 1,0-1-1,1 1 1,-1 0-1,1 0 1,-1 0-1,0 0 1,1 0-1,-1 0 0,1 0 1,-1 0-1,0 1 1,1-1-1,-1 0 1,1 0-1,-1 0 1,1 1-1,-1-1 0,1 0 1,-2 1-1,-11 6-18,7-3 21,0 0 0,0 0 0,1 1 1,-1 0-1,-8 9 0,12-11 13,0 0 0,0-1 1,0 1-1,1 0 0,-1 0 0,1 1 1,-1-1-1,1 0 0,0 0 0,0 1 1,1-1-1,-1 1 0,0 5 1,1-8 16,0 0 0,0 0 0,0-1 0,0 1 0,0 0 1,1 0-1,-1 0 0,0 0 0,0-1 0,0 1 0,1 0 1,-1 0-1,0-1 0,1 1 0,-1 0 0,1-1 1,-1 1-1,1 0 0,-1-1 0,1 1 0,0 0 0,-1-1 1,2 2-1,0-2 24,-1 1 0,0-1 0,1 1 0,-1-1 0,1 0 0,-1 0 0,1 0 0,-1 1 0,1-1 0,-1-1-1,1 1 1,1 0 0,5-2 104,0 0-1,-1 0 1,1-1-1,6-3 1,11-7-21,-19 9-158,0 1 0,0 0 0,1 0 0,10-3 0,-15 5 18,0 1 0,0-1 0,0 1 0,0-1 0,0 1 1,0 0-1,0 0 0,0 0 0,0 0 0,0 0 0,1 0 0,-1 1 1,0-1-1,0 1 0,0-1 0,0 1 0,0 0 0,-1 0 0,1 0 1,0 0-1,0 0 0,0 0 0,-1 0 0,1 1 0,-1-1 0,1 1 1,-1-1-1,1 1 0,-1-1 0,0 1 0,0 0 0,0 0 0,0 0 1,0-1-1,0 1 0,-1 0 0,1 0 0,0 0 0,-1 0 0,1 4 0,1 9-18,-1 0 0,-1-1-1,-2 28 1,1-29 21,0 3 9,-1 0-1,0 0 1,-2-1 0,-9 30-1,9-36 49,1-1 0,-2 1 0,1-1 0,-1 0 0,0-1 0,0 1 0,-1-1 0,0 0 0,-13 12 0,17-18-2,0 0-1,0 1 0,0-1 0,0 0 0,0 0 1,0 0-1,-1 0 0,1 0 0,0 0 0,0-1 1,-1 1-1,1-1 0,-1 0 0,1 1 0,0-1 0,-1 0 1,-4-1-1,4 0 7,-1 0-1,1 0 1,-1 0 0,1 0 0,0-1-1,0 0 1,-1 1 0,1-1 0,0 0 0,1-1-1,-5-2 1,4 2-42,0 0 1,0-1-1,0 1 1,0-1-1,1 1 0,-1-1 1,1 0-1,0 0 1,0 0-1,0 0 0,1-1 1,-1 1-1,1 0 1,0-1-1,0 1 0,1 0 1,-1-1-1,1 1 1,0-1-1,1-5 0,0 7-52,-1-1 0,2 0 1,-1 1-1,0-1 0,1 1 0,0 0 0,-1-1 0,1 1 0,0 0 0,1 0 0,-1 0 0,1 1 0,4-5 0,-2 3 45,0 1 0,-1 0-1,1 0 1,1 0 0,-1 1 0,0 0 0,1 0 0,6-2 0,4 1-610,0 1 0,1 0 0,-1 2 1,1-1-1,21 4 0,27 8-3745,-44-6 1971,31 2 0,3-6-615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53:49.3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7 802 1888,'-7'-5'593,"12"5"483,7-1-142,21-5 73,1-2 1,-1-2 0,-1 0 0,42-21 0,-57 22-794,0 0-1,-1-1 0,0-1 1,-1 0-1,-1-1 0,15-15 1,-20 18-155,-1 0 1,-1 0 0,0-1-1,0 0 1,0 0-1,-2-1 1,1 1 0,-1-1-1,-1-1 1,6-19 0,-5 7 10,-2 1 1,0-1-1,-1 0 1,-1 0-1,-1 0 1,-2 0-1,0 0 1,-8-35-1,7 50-83,-1 0-1,1 0 0,-1 0 1,-1 1-1,0 0 0,0 0 1,0 0-1,-1 0 0,0 1 1,-1 0-1,0 0 1,0 1-1,-13-10 0,-4 0 58,1 2 0,-2 0 0,-38-14-1,44 21-15,13 5 71,0 0 1,1 0-1,-1 0 0,1-1 0,0 1 0,0-1 0,-7-5 1,7 4 103,4 4-171,0 0 1,0 0-1,1 0 0,-1 0 0,0 0 1,0-1-1,0 1 0,1 0 0,-1 0 0,0-1 1,0 1-1,1-1 0,-1 1 0,0 0 1,1-1-1,-1 1 0,0-1 0,0 0 1,-5-3-17,4 1-111,2 3 93,1 0 0,-1 0 0,0 0 0,0 1 0,0-1-1,0 0 1,0 0 0,0 0 0,0 0 0,0 0 0,0 0 0,0 0 0,0 0 0,0 0 0,0 0 0,0 0 0,0 1 0,0-1 0,0 0-1,0 0 1,0 0 0,0 0 0,0 0 0,0 0 0,0 0 0,0 0 0,0 0 0,0 0 0,0 0 0,-1 1 0,1-1 0,0 0 0,0 0-1,0 0 1,0 0 0,0 0 0,0 0 0,0 0 0,0 0 0,0 0 0,0 0 0,0 0 0,0 0 0,0 0 0,-1 0 0,1 0 0,0 0-1,0 0 1,0 0 0,0 0 0,0 0 0,0 0 0,0 0 0,0 0 0,0 0 0,0 0 0,-1 0 0,1 0 0,0 0 0,0 0 0,0 0-1,0 0 1,0 0 0,0 0 0,-8 18-384,-9 31-1,-3 2 547,17-41-115,1 1 119,0 0 1,-1 0 0,-1-1 0,-7 16 0,11-26-134,0 0 0,0 0 0,0 0-1,0 0 1,0 0 0,0 0 0,0 0 0,0 0-1,0 0 1,-1-1 0,1 1 0,0 0-1,0 0 1,0 0 0,0 0 0,0 0 0,0 0-1,0 0 1,0 0 0,0 0 0,0 0 0,0 0-1,0 0 1,0 0 0,0 0 0,-1 0 0,1 0-1,0 0 1,0 0 0,0 0 0,0 0-1,0 0 1,0 0 0,0 0 0,0 0 0,0 0-1,0 0 1,0 0 0,0 0 0,-1 0 0,1 0-1,0 0 1,0 0 0,0 0 0,0 0-1,0 1 1,1-16 694,0-4-620,-1 5-3,1-1-1,2-15 0,1-46-404,-2 67 213,-3 8 87,1 0 0,1-1 1,-1 1-1,0-1 1,0 1-1,0 0 0,1-1 1,-1 1-1,1 0 0,-1-1 1,1 1-1,-1 0 1,1 0-1,0 0 0,0-1 1,-1 1-1,1 0 1,0 0-1,0 0 0,0 0 1,0 0-1,0 1 1,0-1-1,1 0 0,-1 0 1,0 1-1,0-1 1,1 1-1,-1-1 0,2 0 1,6-1-14,-1 0 0,1 0 0,-1 1 0,1 0 1,0 0-1,0 1 0,0 0 0,-1 0 0,12 3 0,11 3-70,37 11 0,-30-7 79,-20-6 20,-1 1 1,1 1 0,25 11 0,-27-10 13,-13-6-21,0-1 0,0 1-1,0 0 1,0 0 0,0 1-1,-1-1 1,1 1 0,0-1-1,-1 1 1,1 0 0,-1 0-1,0 0 1,3 3 0,-24 4 735,-30 1-668,-61 4 0,30-5 256,69-7-432,-9 1-344,-30 1 0,43-4-769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54:11.3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188 486 2400,'1'-2'175,"0"0"0,0 1 0,1-1 0,-1 0 0,1 1 0,-1-1 0,1 1 0,-1 0 0,1 0 0,3-2 0,4-4 2065,-8 6-2180,-1 1 0,0 0-1,0-1 1,0 1 0,0 0-1,0 0 1,0-1 0,0 1-1,0 0 1,0-1 0,0 1 0,0 0-1,0-1 1,0 1 0,0 0-1,0 0 1,0-1 0,0 1 0,0 0-1,0-1 1,0 1 0,0 0-1,-1 0 1,1-1 0,0 1-1,0 0 1,0 0 0,0-1 0,-1 1-1,1 0 1,0 0 0,0-1-1,-1 1 1,1 0 0,0 0 0,0 0-1,-1 0 1,1-1 0,0 1-1,-1 0 1,-14-7 969,9 7-867,1 0 0,0 0 0,0 0 0,0 1 0,0-1-1,0 1 1,-1 1 0,1-1 0,1 1 0,-1-1 0,0 1-1,0 1 1,-7 4 0,-4 3 86,1 1-1,-23 20 0,31-25-129,0 1 0,0 0-1,-10 14 1,16-20-113,-1 1 1,1 0-1,0 0 0,0 0 0,0 0 1,0 0-1,1 0 0,-1 0 1,0 0-1,1 1 0,0-1 0,-1 0 1,1 0-1,0 0 0,0 1 0,0-1 1,0 0-1,1 0 0,-1 0 1,0 1-1,1-1 0,0 0 0,0 2 1,0-2 7,1-1 1,-1 1 0,0-1 0,0 0 0,1 1 0,-1-1 0,1 0-1,-1 0 1,1 0 0,-1 0 0,1 0 0,0 0 0,-1-1 0,1 1-1,0-1 1,0 1 0,1 0 0,1 0 43,0-1 1,-1 1-1,1-1 1,0 0-1,-1 0 1,1 0-1,6-1 1,4-3 30,0 1 0,-1-2 0,0 0 0,0-1 0,-1 0 0,1-1 0,-1 0 0,-1-1 0,1 0 0,-2-1 0,1 0 0,-1-1 0,12-15 0,-18 21-111,-1 0 0,0 0 0,0-1 0,0 0 0,-1 1 0,1-1 0,-1 0 0,0 0 0,1-7 1,-4 4-242,-2 9 109,-4 13 131,1 8-102,5-18 141,-1 0 0,1 0 1,0 0-1,0 0 0,1 0 0,-1 0 1,1 1-1,0-1 0,1 8 1,0-7 18,0 0 0,0 0 0,1 0 0,-1-1 0,1 1 0,0 0 0,1-1 0,-1 1 1,1-1-1,3 5 0,-4-7-11,-1-1 0,1 0 0,-1 1 0,1-1 1,-1 0-1,1 0 0,0 1 0,0-1 0,-1-1 0,1 1 1,0 0-1,0 0 0,0-1 0,0 1 0,0-1 0,0 1 1,0-1-1,0 0 0,0 0 0,0 0 0,0 0 0,0 0 1,0-1-1,0 1 0,0 0 0,0-1 0,3-1 1,1-1 43,-1 0 1,1-1-1,-1 1 1,0-1 0,0-1-1,0 1 1,0-1-1,6-8 1,4-3 22,-9 9-75,-1 0 0,1 0 0,-1-1 0,-1 0 0,1 0-1,-2 0 1,1-1 0,3-12 0,16-76 55,-21 88-71,9-47 49,-3-1 0,1-83 0,-8 128-83,-1 0-1,-1 0 1,-1 0 0,-5-24 0,7 35 38,0 0 0,-1 0 0,1 0 0,-1 0 0,0 0 0,1 0 0,-1 0 1,0 0-1,0 0 0,-1-1 0,-6-8-80,5 9-615,-2 5 425,-5 11 96,5 1 142,0 0 1,1 0-1,0 0 1,1 1-1,1-1 1,0 18 0,-1 2 243,-1 140-138,4-113 96,1-47-137,1 1 1,0-1-1,8 26 0,-2-7 310,-6-29-307,-1-1 1,1 0 0,0 0-1,0 0 1,0 0 0,5 7-1,-6-11-22,0 0 0,-1 0 0,1 1-1,0-1 1,0 0 0,0 0 0,0 0 0,-1 0-1,1-1 1,1 1 0,-1 0 0,0 0 0,0-1-1,0 1 1,0 0 0,1-1 0,-1 1 0,0-1 0,0 1-1,1-1 1,-1 0 0,0 0 0,1 0 0,-1 0-1,0 1 1,1-2 0,-1 1 0,0 0 0,1 0-1,-1 0 1,0-1 0,2 0 0,6-3 65,-1-1 1,1 0-1,-2-1 0,1 0 1,0 0-1,-1 0 0,-1-1 1,1 0-1,-1-1 0,6-9 1,7-11-61,21-48 0,-35 66-87,0 0 58,-2 0 0,1 0 0,-1 0 0,2-14 0,-5 22 15,7-17-51,-6 18-28,0-1 0,0 0 0,-1 1 0,1-1 1,0 0-1,-1 0 0,1 1 0,-1-1 0,0-3 0,0 4-9,10 15-192,18 35 219,-20-33 43,-1 0 0,0 1-1,5 25 1,-7-26-8,-2-2 255,0 0-1,-2 0 1,1 0-1,-2 24 1,0-36-182,-5-1 457,3 0-485,1 0 1,-1 0-1,0 0 0,0 0 1,0-1-1,1 1 1,-1-1-1,0 1 0,0-1 1,0 0-1,0 1 1,0-1-1,0 0 0,0 0 1,0-1-1,0 1 1,0 0-1,0-1 1,0 1-1,1-1 0,-4 0 1,-2-2-7,0 1 0,1-1 1,-1 0-1,1-1 0,-8-4 0,-19-13-831,27 19 352,15 5 30,22 4 409,1-2 0,-1-1 0,1-2 0,62-3-1,-73-1 115,-1 0-1,0-2 0,0 0 0,-1-1 1,1-1-1,-1-1 0,-1-1 0,1 0 0,-1-2 1,0 0-1,25-19 0,-24 10-74,-11 11 51,-52 75 51,41-63-63,0 1 0,1-1-1,-1 1 1,1-1 0,0 1-1,0 0 1,0 0 0,1 0 0,-2 7-1,3-10-45,-1 0-1,1 0 1,0-1 0,0 1-1,1 0 1,-1 0 0,0 0-1,0 0 1,1-1-1,-1 1 1,1 0 0,0 0-1,0-1 1,-1 1-1,1-1 1,0 1 0,0 0-1,1-1 1,-1 0 0,0 1-1,0-1 1,1 0-1,-1 1 1,0-1 0,1 0-1,0 0 1,-1 0-1,1 0 1,2 0 0,-2 0 15,0 0 0,0-1 0,1 0-1,-1 1 1,0-1 0,0 0 0,0 0 0,1 0 0,-1-1 0,0 1 0,0 0 0,0-1 0,0 0 0,0 1 0,1-1 0,1-1 0,-1 0 21,0 1-1,0-1 1,0 0 0,0 1 0,0-2 0,0 1 0,-1 0 0,1 0 0,-1-1 0,3-2 0,-3 1-17,0 1 0,0-1 0,-1 1 1,1-1-1,-1 0 0,0 0 0,0 1 0,0-1 0,-1 0 0,1 0 0,-1 0 1,0 0-1,0 0 0,0 0 0,-1 0 0,0-5 0,-1 3-54,0-1 0,0 1 0,0 0-1,-1-1 1,0 1 0,0 0 0,-1 1 0,-5-9 0,3 6 19,3 5-9,0-1-1,1 1 1,-1-1-1,0 1 0,-1 0 1,-6-5-1,-3-2-114,4 2-200,9 8 323,0 0 1,0 0 0,0 0 0,0 0 0,0 0 0,0 0 0,0 0 0,0 0 0,0 0-1,0 0 1,0 0 0,0-1 0,0 1 0,-1 0 0,1 0 0,0 0 0,0 0 0,0 0-1,0 0 1,0 0 0,0 0 0,0 0 0,0 0 0,0 0 0,0 0 0,0 0-1,-1 0 1,1 0 0,0 0 0,0 0 0,0 0 0,0 0 0,0 0 0,0 0 0,0 0-1,0 0 1,0 0 0,0 0 0,-1 0 0,1 0 0,0 0 0,0 0 0,0 0 0,0 0-1,0 0 1,0 1 0,0-1 0,0 0 0,0 0 0,0 0 0,0 0 0,0 0-1,0 0 1,0 0 0,0 0 0,0 0 0,-1 0 0,1 0 0,0 1 0,0-1 0,0 0-1,0 0 1,1 0 8,-1 0 0,0 0 0,0 0 0,0 1 0,0-1 0,0 0 0,1 0 0,-1 0 0,0 0 0,0 0 0,0 0 0,0 0 0,1 0 0,-1 0 0,0 0 0,0 0 0,0 1 0,1-1 0,-1 0 0,0 0 0,0 0 0,0 0 0,1-1 0,-1 1 0,0 0 0,0 0 0,0 0 0,1 0 0,-1 0 0,0 0 0,0 0 0,0 0 0,0 0 0,1 0 0,-1-1 0,9-2 221,-8 2-120,13-3-103,0 1 1,0 0-1,1 1 0,-1 1 0,1 0 0,28 2 0,-9-1-1614,-23 1 192,-1-1 1,0 2-1,0-1 1,12 5-1,6 2-522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53:55.2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227 10 2976,'-3'-4'236,"-2"-2"592,7 12 1814,-3-6-2478,0 0-1,1 0 1,-1 0-1,0 0 1,0 0-1,0 0 0,0 0 1,0 0-1,0 1 1,0-1-1,0 0 1,1 0-1,-3 2 0,2-2 104,1 1-94,0 1 0,0-1 0,-1 1 0,1-1 0,-1 1 0,0-1 0,1 1 0,-1-1 0,0 0 0,0 0-1,0 1 1,1-1 0,-1 0 0,-1 0 0,1 0 0,0 0 0,0 0 0,0 0 0,0 0 0,-2 0 0,2 0-118,0 0 0,0-1 0,0 1 1,0 0-1,0 0 0,0-1 0,0 1 0,0 0 0,0 0 0,0 0 1,1 0-1,-1 0 0,0 2 0,-12 12 234,7-9-206,-1 0 0,1 1 0,1 0 0,-1 0 0,1 0 0,-7 14 0,-2 3 131,-4 8-6,2 1-1,-16 49 1,24-61-111,3-9-55,0 0-1,1 0 1,1 0 0,0 1-1,1-1 1,0 1 0,1 0-1,0-1 1,1 1 0,1 13 0,0-25-25,-1 1 0,0-1 1,1 1-1,0-1 1,-1 1-1,1-1 0,0 0 1,0 1-1,0-1 1,0 0-1,0 0 1,0 0-1,0 1 0,0-1 1,0 0-1,0-1 1,1 1-1,-1 0 1,0 0-1,1 0 0,-1-1 1,1 1-1,-1-1 1,3 1-1,5 1 5,-1 0 1,1-1-1,12 1 1,-5-1-74,13 1-97,36-3-1,-22 1 329,-6-4-46,-29 3-113,1 0 0,-1 0 0,1 1 1,10 1-1,6 0 302,-21-1-499,0 0 0,-1 0 1,1 0-1,0 1 0,-1-1 1,6 3-1,-8-3-58,-1 0 1,1 0-1,0 0 0,-1 0 0,1 0 1,0 0-1,-1 0 0,1 0 0,-1 0 1,1 0-1,0 0 0,-1 0 0,1 0 1,-1 0-1,1-1 0,-1 1 0,1 0 1,0 0-1,-1-1 0,1 1 0,-1 0 1,1-1-1,-1 1 0,0-1 0,1 1 1,-1-1-1,1 1 0,-1-1 1,0 1-1,1-1 0,-1 1 0,0-1 1,1 0-1,2-3-1296,10-9-1515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53:56.2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305 90 2080,'-12'-10'1029,"11"10"-979,1 0 0,0 0 0,0 0 0,-1 0 0,1 0 0,0-1 1,0 1-1,0 0 0,0 0 0,-1 0 0,1-1 0,0 1 1,0 0-1,0 0 0,0-1 0,0 1 0,-1 0 0,1 0 0,0-1 1,0 1-1,0 0 0,0 0 0,0-1 0,0 1 0,0 0 0,0 0 1,0-1-1,0 1 0,0 0 0,0-1 0,0 1 0,0 0 1,1 0-1,-1-1 0,0 1 93,0-1 0,-1 1 0,1 0 0,0 0 0,0-1 0,0 1 0,-1 0 0,1 0 0,0 0-1,0-1 1,-1 1 0,1 0 0,0 0 0,0 0 0,-1 0 0,1-1 0,0 1 0,-1 0 0,1 0 0,0 0 0,-1 0 0,1 0 0,0 0 0,0 0 0,-1 0 0,1 0 0,0 0 0,-1 0 0,1 0 0,-1 0 0,-10 3 1840,10-3-1938,0 0 0,0 0 0,1 0-1,-1 0 1,0 1 0,0-1-1,1 0 1,-1 0 0,0 0 0,0 1-1,1-1 1,-1 0 0,0 1-1,0-1 1,1 0 0,-1 1-1,0-1 1,1 1 0,-1-1 0,0 2-1,-4 9 421,4-8-323,-1 0 0,1 0 0,-1-1 1,1 1-1,-4 4 0,-30 28 1130,-64 52 0,85-78-1240,1 0 0,-18 8 1,-4 2 99,25-14 384,17-10-248,5-1-237,0-1 0,0-1 0,-1 1 0,0-2 0,16-15 0,4-9-31,-1-2 0,45-67 0,-50 49-80,-25 53 81,0 0-1,0 0 0,0 0 0,0 0 0,0 0 0,0 0 0,0 0 0,0 0 0,0 0 0,0 0 0,0 0 0,0 0 0,0 0 0,0 0 0,0 0 0,0-1 0,0 1 0,0 0 0,0 0 0,1 0 0,-1 0 0,0 0 0,0 0 0,0 0 0,0 0 0,0 0 0,0 0 0,0 0 0,0 0 0,0 0 1,0 0-1,0 0 0,0 0 0,0 0 0,0 0 0,0 0 0,0 0 0,1 0 0,-1 0 0,0 0 0,0 0 0,0 0 0,0 0 0,0 0 0,0 0 0,0 0 0,0 0 0,0 0 0,0 0 0,0 0 0,0 0 0,0 0 0,0 0 0,0 0 0,0 0 0,0 0 0,0 0 0,1 0 0,-1 0 0,0 1 1,0-1-1,1 6 68,-1 8 15,0-13-93,0 10-54,0 24 64,5 34 0,-5-62 94,1-1 0,-1 0 0,0 0 0,-1 0 0,1 0 0,-1 0 0,-1 0 0,-2 9 0,3-12-18,0 1-1,-1-1 1,1 0-1,-1 0 1,0 0-1,0 0 1,0 0-1,0 0 0,0-1 1,0 1-1,-1-1 1,1 1-1,-1-1 1,0 0-1,-4 2 1,4-2-69,0-1 1,-1 1 0,1-1-1,-1 0 1,0-1 0,1 1-1,-1-1 1,0 1-1,1-1 1,-1 0 0,0 0-1,1-1 1,-1 1 0,0-1-1,1 0 1,-1 0-1,-3-1 1,3 1-225,-3-3-3570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54:02.5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 41 4064,'1'-4'381,"-2"-18"2817,1 21-3083,0 1 0,0-1 0,0 0-1,0 1 1,0-1 0,0 1-1,0-1 1,0 1 0,0-1 0,-1 1-1,1-1 1,0 0 0,0 1-1,-1-1 1,1 1 0,0-1 0,-1 1-1,1 0 1,0-1 0,-1 1-1,1-1 1,-1 1 0,1 0 0,0-1-1,-1 1 1,1 0 0,-1-1 0,1 1-1,-1 0 1,0-1 0,1 2-90,-1-1 0,1 0 0,0 1 0,0-1-1,-1 0 1,1 0 0,0 1 0,0-1 0,0 0 0,-1 1 0,1-1 0,0 0 0,0 1 0,0-1 0,0 1 0,0-1 0,0 0 0,0 1 0,0-1 0,0 0 0,0 1 0,0-1 0,0 1 0,0-1 0,0 0 0,0 1 0,0-1 0,0 0 0,0 1 0,0-1 0,1 0 0,-1 1 0,1 5 244,3 39 138,-2-38-286,-1-1-1,0 1 0,0-1 0,-1 1 0,0-1 0,0 1 0,-1 0 0,1-1 0,-1 1 0,-1-1 0,1 0 0,-4 7 0,-14 28 323,19-41-500,0 0 0,0 0 0,0 0 0,1 0 0,-1 0 0,0 0 0,0 0 0,0 0 0,0 0 0,0 0 0,0 0 0,0 0 0,0 1 0,0-1 1,0 0-1,1 0 0,-1 0 0,0 0 0,0 0 0,0 0 0,0 0-399,0 0 400,0 1-1,0-1 0,0 0 0,0 0 0,0 0 0,0 0 0,0 0 0,9-4-1212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4:44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4 4320,'0'0'1392,"3"-1"-848,3-1-405,9 1 9268,-15 2-9233,0 0 0,0-1 0,0 1 0,0 0-1,0-1 1,0 1 0,-1 0 0,1-1 0,0 1 0,0-1 0,0 1 0,-1 0-1,1-1 1,0 1 0,-1-1 0,1 1 0,0-1 0,-1 1 0,0 0 111,-18 39 1422,-7 13-859,24-47-769,0 0 0,0 0 1,0 0-1,1 1 0,0-1 0,-1 11 1,2-15-27,0 1 0,0-1 0,1 0 0,-1 1 1,1-1-1,-1 0 0,1 1 0,0-1 0,-1 0 0,1 0 1,0 0-1,1 0 0,-1 0 0,0 0 0,1 0 0,2 3 1,-3-4-159,0 0 1,0 0 0,0 0 0,1-1 0,-1 1-1,0 0 1,0-1 0,1 1 0,-1-1 0,1 1-1,-1-1 1,2 1 0,-1-1-448,-1 0 0,1 0 0,0 0 0,0 0 0,0-1 0,0 1 0,-1 0 0,1-1 0,0 1 0,3-3 0,5-1-2082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54:02.9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15 4384,'-14'-6'2016,"18"3"-1760,-4-2-352,0 10 0,10-5-608,-1 0-2144,5 9 1568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54:03.3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164 21 3072,'-1'0'273,"1"-1"0,-1 1 0,0 0 0,1 0-1,-1 0 1,1 0 0,-1-1 0,0 1 0,1 0 0,-1-1 0,1 1 0,-1-1 0,1 1 0,-1 0 0,1-1-1,-1 1 1,1-1 0,-1 1 0,1-1 0,-1 1 0,1-2 0,-1 1-208,1 1 1,-1-1-1,1 1 0,-1-1 1,1 0-1,-1 1 0,1-1 1,-1 1-1,1-1 0,-1 1 0,0 0 1,1-1-1,-1 1 0,0 0 1,1-1-1,-2 1 0,-4-1 232,-1 0-1,1 0 1,0 1 0,-1 0-1,1 0 1,0 0-1,-1 1 1,-7 2-1,11-2-236,-1 0-1,1 0 0,0 1 0,-1-1 0,1 1 0,0 0 1,0 0-1,0 0 0,0 1 0,0-1 0,1 0 1,-1 1-1,1 0 0,-1 0 0,-2 4 0,2-2-42,0 0-1,0 0 1,1 0 0,-1 0-1,1 1 1,0-1-1,1 1 1,-2 6 0,0 30 234,2 1 1,2-1 0,6 46 0,-1-21 63,1-37-179,-5-24-102,-1 1 0,1-1 0,0 12 0,-2-18-68,0 0 1,0 0-1,0 0 0,0 1 0,0-1 0,0 0 0,0 0 0,0 1 1,0-1-1,0 0 0,0 0 0,0 0 0,0 1 0,0-1 1,0 0-1,0 0 0,0 1 0,0-1 0,0 0 0,1 0 1,-1 0-1,0 0 0,0 1 0,0-1 0,0 0 0,1 0 1,-1 0-1,0 0 0,0 0 0,0 1 0,1-1 0,-1 0 1,0 0-1,0 0 0,0 0 0,1 0 0,-1 0 0,0 0 1,0 0-1,1 0 0,-1 0 0,0 0 0,0 0 0,0 0 0,1 0 1,-1 0-1,0 0 0,0 0 0,1 0 0,-1 0 0,0 0 1,12-7-2485,-3-5 742,-1-1 603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54:03.7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0 3136,'-2'1'177,"0"-1"0,1 1 0,-1 0 0,1 0 1,-1 0-1,1 0 0,0 0 0,-1 0 0,1 0 0,0 0 0,0 0 0,0 1 1,0-1-1,0 0 0,0 1 0,0-1 0,0 1 0,0-1 0,1 1 0,-1-1 1,0 1-1,1 0 0,0-1 0,-1 1 0,1 0 0,0-1 0,0 1 1,0 0-1,0-1 0,0 1 0,0 0 0,1-1 0,-1 1 0,0 0 0,1-1 1,-1 1-1,1 0 0,0-1 0,-1 1 0,1-1 0,0 0 0,2 3 0,1 1 100,-1 0 0,1 0 0,1-1 0,-1 0 0,1 0-1,-1 0 1,1 0 0,0-1 0,1 1 0,-1-1-1,10 4 1,-2-3-215,1 0 0,0-1-1,-1-1 1,1 0 0,0 0 0,21-2-1,-21 0-167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54:06.0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45 3392,'0'-1'85,"-1"1"-1,0-1 1,1 1-1,-1 0 1,1-1 0,-1 1-1,1-1 1,-1 0 0,1 1-1,-1-1 1,1 1 0,0-1-1,-1 0 1,1 1-1,0-1 1,-1 0 0,1 1-1,0-1 1,0 0 0,0 0-1,0 1 1,-1-2 0,1-17 7552,29 79-5349,-16-12-1728,13 87 1,-9 52-211,-15-170-214,-2-1 0,0 1 0,-1-1 0,0 1 0,-2-1 0,0 1 0,-5 15 0,8-31-108,0-1 0,-1 1 0,1-1 0,0 1 0,-1-1 0,1 1 0,-1-1 0,1 0 0,0 1 0,-1-1 0,1 1 0,-1-1 0,0 0 0,1 1 0,-1-1 0,1 0 0,-1 0 0,1 1 0,-1-1 0,0 0 0,1 0 0,-1 0 0,1 0 0,-1 0 0,0 0 0,1 0 0,-1 0 0,0 0 0,1 0 0,-1 0 0,1 0 0,-1 0 0,0-1 0,1 1 0,-1 0 0,1 0 0,-1-1 0,1 1 0,-1 0 0,1-1 0,-2 0 0,0 0-5,-1-1 0,0 0-1,0 0 1,1 0 0,0 0-1,-1-1 1,1 1 0,0-1-1,-2-2 1,-7-14 76,-8-22-1,15 28-145,0 1-1,1 0 1,0-1-1,1 0 1,0 0-1,0-19 0,2 8-132,2-1-1,5-35 1,-5 50 215,0 1 0,1 0 0,0-1 0,1 1 0,0 1 0,0-1 0,1 0 0,0 1 0,11-14 0,-6 11 40,0 0 1,1 1-1,0 0 0,1 1 1,23-14-1,0 4-17,1 2 0,1 2 0,72-20 0,-91 30-292,54-14 679,-63 17-1055,0 1 0,1 0 0,-1 1-1,0-1 1,16 3 0,-14 0-2169,2 5 881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54:07.7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28 326 2496,'-13'9'992,"12"-9"-845,0 0-1,1 1 0,-1-1 1,0 1-1,0-1 1,0 1-1,1-1 0,-1 1 1,0-1-1,1 1 0,-1 0 1,0 0-1,1-1 1,-1 1-1,1 0 0,-1 0 1,1-1-1,0 1 0,-1 0 1,1 0-1,0 0 0,-1 0 1,1 0-1,0 0 1,0 0-1,0 0 0,0-1 1,0 1-1,0 0 0,0 0 1,0 0-1,0 0 1,1 0-1,-1 0 0,0 0 1,0 0-1,1 0 0,-1 0-65,0 0 0,0-1 0,1 1-1,-1 0 1,0 0 0,0-1 0,1 1-1,-1 0 1,0-1 0,1 1 0,-1-1-1,0 1 1,1 0 0,-1-1 0,1 1-1,-1-1 1,1 1 0,-1-1-1,1 1 1,-1-1 0,1 0 0,0 1-1,-1-1 1,1 0 0,0 1 0,-1-1-1,2 0 1,1 1 146,-1-1 0,1 0 0,0 0 0,0 0 0,-1-1 0,4 0 0,9-1 147,-4 1-210,-1-1 0,1-1 0,0 0 0,-1 0 0,0-1 0,1 0-1,-1 0 1,-1-1 0,1-1 0,16-12 0,-16 10-114,0-1 0,0 0-1,-1-1 1,-1 1 0,0-2 0,0 1-1,-1-1 1,11-22 0,-8 12 118,31-74 430,-36 83-573,-1 0 1,-1 0-1,0-1 0,-1 1 0,1-23 0,-14 56-259,8-10 237,0 1 1,0 0 0,1 0 0,1 0 0,0 18 0,5 61 42,-4-85-15,1 0 1,0 0 0,0 0-1,1-1 1,-1 1-1,1-1 1,5 10 0,-5-11 3,0-1 1,1 0-1,-1 1 1,1-1-1,0 0 1,0 0-1,0-1 1,0 1-1,1-1 1,-1 1-1,1-1 1,3 2-1,-4-3-1,0 0 0,0 1-1,0-1 1,0 0 0,0 0-1,0-1 1,0 1-1,0-1 1,0 1 0,1-1-1,-1 0 1,0 0 0,0-1-1,0 1 1,0 0-1,1-1 1,-1 0 0,0 0-1,0 0 1,0 0 0,0 0-1,-1-1 1,1 0-1,0 1 1,0-1 0,-1 0-1,1 0 1,3-4 0,4-5 30,-1-1 1,0 0 0,-1 0 0,14-26 0,-11 17-234,-3 2 314,-7 16-200,0 0 1,1 0 0,-1 1 0,0-1 0,1 0 0,2-3-1,-4 6 45,0 0-1,1 0 1,-1 0-1,0 0 1,0 0-1,0 0 1,0 0-1,1 0 1,-1 0-1,0 0 1,0 0-1,0 0 1,1 0-1,-1 0 1,0 0-1,0 0 1,0 0-1,0 0 1,0 1-1,1-1 1,-1 0-1,0 0 1,0 0-1,0 0 1,0 0-1,0 1 0,0-1 1,0 0-1,0 0 1,1 0-1,-1 0 1,0 0-1,0 1 1,0-1-1,0 0 1,0 0-1,0 0 1,0 1-1,0-1 1,0 0-1,0 0 1,0 0-1,0 1 1,2 7-120,6 37 60,-3-23 166,-1 0 1,1 38-1,-5-45 142,-1 16 297,1-30-496,-1-1 0,0 0 0,1 0 0,-1 0-1,0 1 1,1-1 0,-1 0 0,0 0 0,1 0-1,-1 0 1,0 0 0,1 0 0,-1 0 0,0-1-1,0 1 1,1 0 0,-1 0 0,1 0 0,-1-1 0,0 1-1,1 0 1,-1-1 0,0 1 0,1 0 0,-1-1-1,1 1 1,-1-1 0,0 0 0,-7-20-567,8 20 507,1 0-1,-1 0 1,1 1 0,-1-1 0,1 0 0,-1 0-1,1 1 1,0-1 0,-1 0 0,1 1-1,0-1 1,0 0 0,-1 1 0,1-1 0,0 1-1,0-1 1,0 1 0,0 0 0,0-1 0,-1 1-1,1 0 1,2-1 0,26-5-339,-11 2 267,-8 2-795,0 0 0,19-1 0,-10 5-312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54:08.0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77 25 6144,'-47'-24'2784,"31"27"-2432,8-3 352,3 0-1056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54:16.4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39 583 3808,'-20'8'2096,"31"-8"3102,-2 0-4832,0 0-1,0-1 1,15-2 0,-20 1-286,0 1 0,-1-1 1,1 0-1,0-1 0,-1 1 0,1 0 1,-1-1-1,0 0 0,0 0 0,0 0 1,0 0-1,3-4 0,-1-1-15,0 1 1,-1-1 0,1 0-1,4-13 1,-8 16-47,0 1 0,-1 0 0,1 0 0,-1-1 1,0 1-1,0 0 0,0-1 0,0 1 1,-1 0-1,0 0 0,0-1 0,0 1 0,0 0 1,-3-6-1,3 9-27,1 0 0,-1-1 0,1 1 0,-1 0 0,0-1 0,0 1 0,0 0 0,1 0 0,-1 0 0,0 0 0,0 0 0,-1 0 1,1 0-1,0 0 0,0 0 0,0 0 0,-1 0 0,1 1 0,0-1 0,-1 1 0,1-1 0,-1 1 0,1-1 0,0 1 0,-1 0 0,1 0 0,-1 0 0,1 0 0,-1 0 0,1 0 0,-1 0 1,1 0-1,-1 0 0,1 1 0,0-1 0,-1 1 0,1-1 0,-1 1 0,1-1 0,0 1 0,0 0 0,-1 0 0,1 0 0,-2 1 0,-4 3 96,-1 1 0,1 0 0,1 0 0,-1 0 0,1 1 0,0 0 0,-6 9 0,0 5 70,8-14-73,0-1-1,1 1 0,-5 12 1,7-16-72,0 0 0,1 0 0,-1 0 0,1 0 0,0 0 0,0 0 0,0 0 0,0 0 0,1 0 0,-1 0 0,1 0 0,-1 0 0,2 3 0,4 12 125,-4-13-45,-1 0 0,1 0 1,0 1-1,1-1 1,-1-1-1,1 1 0,4 6 1,-5-9-53,0 1 1,0-1-1,1 1 0,-1-1 1,1 0-1,-1 1 0,1-1 1,0-1-1,0 1 0,0 0 1,0-1-1,0 1 1,0-1-1,4 1 0,-5-2-7,0 1 0,1-1 0,-1 0 0,0-1 0,1 1-1,-1 0 1,0 0 0,0-1 0,1 0 0,-1 1 0,0-1 0,0 0-1,0 0 1,0 0 0,0 0 0,0-1 0,0 1 0,0 0 0,0-1-1,-1 1 1,3-3 0,62-72 215,9-8-509,0 10 287,-74 73-36,0 0-1,-1 0 0,1 1 1,0-1-1,0 0 1,0 1-1,-1-1 0,1 1 1,0-1-1,0 1 1,0 0-1,0-1 1,0 1-1,0 0 0,0-1 1,1 1-1,-1 0 13,-1 0 1,0 1-1,1-1 0,-1 0 0,0 0 0,1 0 1,-1 1-1,0-1 0,0 0 0,1 0 0,-1 1 0,0-1 1,1 0-1,-1 0 0,0 1 0,0-1 0,0 0 0,1 1 1,-1-1-1,0 1 0,0-1 0,0 0 0,0 1 1,0-1-1,0 0 0,0 1 0,0 0 0,1 4 26,-1-1 1,0 1-1,-1 0 0,-1 7 0,2-11-48,-3 20 9,2-9 81,-1 1 0,-7 20 0,6-25-29,1 0-1,-1 1 1,1-1 0,-1 10-1,4-17-27,-1-1 0,0 0 0,0 0 1,0 0-1,0 1 0,0-1 0,0 0 0,0 0 0,0 0 0,0 0 0,0 1 0,0-1 1,1 0-1,-1 0 0,0 0 0,0 0 0,0 0 0,0 1 0,0-1 0,1 0 0,-1 0 0,0 0 1,0 0-1,0 0 0,1 0 0,-1 0 0,0 0 0,0 0 0,0 0 0,1 0 0,-1 0 1,0 0-1,0 0 0,0 0 0,0 0 0,1 0 0,-1 0 0,0 0 0,0 0 0,0 0 1,1 0-1,-1 0 0,16-5 261,18-13-154,-30 17-100,212-114-592,-216 115 564,2-1-15,0 0 1,-1 0-1,1 1 0,0-1 1,0 0-1,0 1 1,-1-1-1,4 0 1,-5 2 27,1-1 0,-1 0 0,1 0 0,-1 0 1,1 0-1,-1 1 0,1-1 0,-1 0 0,1 1 0,-1-1 1,1 0-1,-1 1 0,0-1 0,1 0 0,-1 1 0,1-1 0,-1 1 1,0-1-1,0 1 0,1-1 0,-1 1 0,0-1 0,0 1 1,1-1-1,-1 1 0,0-1 0,0 1 0,0 0 0,0-1 1,0 1-1,1 5 13,0 0 1,-1 0-1,0 0 1,0 0-1,0 0 1,-1 0-1,0 0 1,0-1-1,0 1 1,-1 0-1,0 0 1,0-1-1,-6 11 1,-2 3 115,-2 0-1,-16 21 1,28-39 233,4-3-141,13-8-62,19-14-66,-15 5-90,0 0 1,18-23 0,-16 17-173,-13 15 21,-1-1 0,14-20 0,-27 83 72,0-29 179,0-4-76,1 0 0,-1 23 0,4-37-4,0 0 0,1-1 0,-1 1-1,1-1 1,0 1 0,0-1-1,1 0 1,-1 1 0,1-1 0,0 0-1,0 0 1,4 6 0,-4-9-11,-1 0 1,0-1-1,1 1 1,-1 0-1,1-1 1,-1 1-1,1-1 1,-1 1-1,1-1 1,-1 0-1,1 0 1,-1 0-1,1 0 1,0 0-1,-1 0 1,1 0-1,-1 0 1,3-1-1,-2 1 11,1-1 0,-1 0 0,1 0 0,-1 0-1,1 0 1,-1 0 0,0 0 0,0 0 0,4-3 0,5-7 77,0-1 1,0 0 0,13-20-1,-2 3 1,-14 19-89,13-21 1,-7 10-99,-12 18 69,0 0 0,0 0 0,0 1 0,0-1 0,0-1 0,-1 1 0,1 0-1,-1 0 1,0-1 0,0 1 0,1-7 0,-2 9-101,0 2 92,0 0 0,0-1 0,0 1-1,-1 0 1,1 0 0,0 0 0,0 0 0,0 0 0,-1 0-1,1 0 1,0-1 0,-1 1 0,1 0 0,-1 0 0,0 1-1,0-2 13,-3 9-29,0 1-1,0 0 1,1-1-1,0 2 1,1-1-1,-3 19 0,2-5-56,2-22 103,1 0-1,-1 0 1,1 0-1,0 1 1,0-1-1,0 0 1,0 1-1,1-1 1,-1 0-1,1 0 1,-1 0-1,1 1 1,0-1-1,0 0 1,0 0-1,0 0 1,0 0 0,2 3-1,-1-4 23,-1 1 1,1-1-1,-1 0 1,1 0-1,0 1 0,0-1 1,0-1-1,-1 1 1,1 0-1,0 0 0,0-1 1,0 1-1,0-1 1,0 1-1,1-1 0,-1 0 1,0 0-1,0 0 1,0 0-1,4-1 0,2 0-5,0-1 0,-1-1 0,1 1 0,0-1 0,-1-1-1,1 1 1,7-6 0,14-7-126,-24 14 79,8-7 106,-1-3 80,-12 13-242,-1 3-1,1 0 0,1 0 0,-1 1 1,1-1-1,0 0 0,0 0 0,0 0 0,3 8 0,2-2 72,-6-8 17,1-1-1,-1 1 0,1-1 0,0 1 1,0-1-1,-1 1 0,1-1 0,0 1 1,0-1-1,1 0 0,-1 0 1,0 1-1,0-1 0,1 0 0,-1 0 1,0 0-1,1 0 0,-1-1 0,1 1 1,-1 0-1,1-1 0,0 1 0,-1-1 1,1 1-1,2 0 0,9 1 289,-12-2-294,0 0 0,-1 1 0,1-1 0,0 0 0,0 0 0,-1 0 0,1 0 0,0 0 0,0 0 0,-1 0 0,1 0 0,0 0 0,0 0 0,-1 0 0,1-1 1,0 1-1,0 0 0,1-1 0,14-3 33,6-4 324,-9 1-293,0-1 22,-11 7 31,-3-6-308,1 7 185,0 0 1,0-1-1,0 1 0,0 0 1,0-1-1,0 1 1,0 0-1,0 0 1,0-1-1,0 1 0,0 0 1,0 0-1,0-1 1,0 1-1,0 0 1,0 0-1,0-1 0,0 1 1,-1 0-1,1 0 1,0-1-1,0 1 1,0 0-1,0 0 1,-1 0-1,1-1 0,0 1 1,0 0-1,-1 0 1,1 0-1,0 0 1,0 0-1,-1-1 0,1 1 1,0 0-1,0 0 1,-1 0-1,1 0 1,0 0-1,0 0 0,-1 0 1,1 0-1,-1 0 1,-4-1-162,1-1-58,0 1-1,1 0 1,-1 0 0,-1 0 0,1 0-1,0 1 1,0 0 0,0-1 0,0 2-1,0-1 1,-6 1 0,-16 0-172,-15 5-24,39-6 403,1 0-1,0 0 0,-1 0 0,1 1 0,0-1 0,-1 1 0,1-1 0,0 1 0,-1-1 1,1 1-1,-2 1 0,1-1-17,-5 0-6,-1-1-116,14 0 613,15-1 705,-11-1-992,0-1 0,-1-1 0,0 0 1,1 0-1,-2-1 0,13-7 0,-6 1-102,-1 0-1,21-20 1,-21 17-63,-1-1 0,0-1 1,-1 0-1,-1 0 0,0-1 0,-1-1 1,-1 0-1,11-31 0,-7 14-30,20-63 165,-28 83-166,-2-1 0,0 0 0,-1 0 0,1-20 0,-3 35 13,0 0 0,0 1 0,0-1 0,0 0 0,0 0 0,0 1 0,0-1 0,0 0 0,0 1 0,-1-1 0,1 0 0,0 0 0,-1 1 0,1-1 0,0 0 0,-1 1 0,1-1 0,-1 1 0,1-1 0,-1 0 0,0 1-1,1-1 0,-1 1 1,1 0-1,-1 0 0,1 0 0,-1 0 0,1 0 1,-1 0-1,1 0 0,-1 0 0,0 0 0,1 0 1,-1 0-1,1 0 0,-1 0 0,1 0 0,-1 0 1,1 0-1,-1 1 0,0-1 0,-3 2-21,1 0 0,0 0 0,0 0 0,0 1 0,0-1 0,-5 6-1,-14 20-75,1 0-1,-24 46 0,29-48 78,-15 23 13,-40 73 325,63-106-227,1 0 1,0 1 0,1 0 0,1 0 0,-5 30-1,10-43-50,0 0 1,0 0-1,0 0 0,0 0 0,1 0 0,0 0 0,0 0 0,0-1 0,0 1 1,0 0-1,1-1 0,0 1 0,0-1 0,0 1 0,0-1 0,0 0 0,1 0 0,-1 0 1,1 0-1,0 0 0,0 0 0,0-1 0,0 0 0,0 1 0,1-1 0,-1 0 1,1-1-1,-1 1 0,1-1 0,0 1 0,-1-1 0,1 0 0,6 0 0,3 1 52,0-2-1,1 0 0,-1 0 1,1-2-1,-1 1 0,0-2 1,18-4-1,-23 4-50,-1-1 0,1 0-1,0 0 1,-1 0 0,0-1 0,0 0-1,0 0 1,7-8 0,-8 7-20,5-4 12,-1-1-1,0-1 1,0 1-1,13-23 1,-9 9 46,18-38 0,-16 20-115,-1 1 1,-1-2 0,11-73-1,-21 95 43,-2 10-24,0 1-1,0-17 1,-3 18-51,-3 9-189,3 1 244,1 1-1,-1 0 1,1 0 0,-1 0-1,1 0 1,-1 0-1,1-1 1,-1 1-1,1 0 1,0 0-1,0 0 1,-1 0-1,1 0 1,0 0-1,0 2 1,-19 113-116,12-63 75,-2 6 107,-1 76 0,11-113-84,4 24 1,-2-25 75,0 24 0,-3-42-7,1 0 1,-1 0-1,0-1 1,1 1-1,-1 0 1,1-1-1,0 1 0,0-1 1,0 1-1,0-1 1,0 1-1,1-1 0,1 3 1,-2-4-13,0 0 1,-1-1-1,1 1 0,0 0 1,0 0-1,0-1 1,0 1-1,0-1 0,-1 1 1,1-1-1,0 1 0,0-1 1,0 1-1,1-1 1,-1 0-1,0 0 0,0 1 1,0-1-1,0 0 0,0 0 1,0 0-1,0 0 1,0 0-1,0-1 0,0 1 1,0 0-1,0 0 0,0-1 1,1 1-1,-1-1 1,-1 1-1,1-1 0,2 0 1,10-3 4,-12 4-10,0 0 0,0 0 0,1 0 0,-1-1 0,0 1 0,0 0 0,0-1 1,1 1-1,-1-1 0,0 1 0,0-1 0,1 0 0,7-13 58,-10 15-68,3-1 2,-2 0-2,0 0-1,1 0 0,-1 0 1,0-1-1,0 1 1,1 0-1,-1 0 0,0 0 1,0 0-1,1-1 0,-1 1 1,0 0-1,0 0 1,0-1-1,0 1 0,1 0 1,-1 0-1,0-1 0,0 1 1,0 0-1,0-1 1,0 1-1,0 0 0,0 0 1,0-1-1,0 1 0,0 0 1,0-1-1,0 1 1,0 0-1,0-1 0,75-32-170,-62 27 192,0 0-1,0-1 1,-1 0 0,19-16 0,-28 20-17,1 0-1,-1-1 1,1 0-1,-1 0 1,0 0 0,0 0-1,2-5 1,-4 6-10,0 1-1,0 0 1,0-1 0,0 0 0,-1 1 0,1-1 0,-1 1 0,1-1 0,-1 0 0,0 1-1,0-1 1,-1 0 0,1 1 0,-1-4 0,1 5-1,0 0 0,-1 1 0,1-1 0,0 0 1,0 1-1,-1-1 0,1 0 0,-1 1 0,1-1 0,0 0 0,-1 1 1,1-1-1,-1 1 0,0-1 0,1 1 0,-1-1 0,1 1 0,-1-1 0,0 1 1,1 0-1,-1-1 0,0 1 0,1 0 0,-2-1 0,0 1-12,0 0 0,0 0 1,0 0-1,0 0 0,1 0 0,-1 0 0,0 0 0,0 0 0,-3 2 1,-1 0-22,0 0 1,1 0 0,-1 1 0,1-1 0,-9 7-1,2 0 7,0 0-1,1 0 1,-11 14 0,19-20 19,0 0 1,0 1 0,1 0-1,-1-1 1,1 1 0,0 0-1,0 0 1,1 0 0,-1 1-1,1-1 1,0 0 0,0 1-1,0-1 1,0 8 0,1-10 9,0 1 0,1-1 1,-1 0-1,0 1 0,1-1 1,0 0-1,-1 0 0,1 1 1,0-1-1,0 0 1,0 0-1,0 0 0,1 0 1,-1 0-1,0 0 0,1 0 1,0-1-1,-1 1 0,1 0 1,0-1-1,0 0 0,0 1 1,0-1-1,0 0 0,0 0 1,0 0-1,3 1 1,3 1 43,1-1 0,-1 0 0,0 0 0,1-1 0,-1 0 0,13-1 0,6-1 45,0 0 1,-1-2-1,1-1 1,51-15-1,-54 11-83,10-1 3,-1-2-1,0-2 1,-1-1 0,39-22 0,-50 23 13,-9 5 2,1 0-1,-1 0 1,14-13-1,-119 106-169,87-80 135,1 1 1,-1-1-1,1 1 1,1 0-1,-1 0 0,-3 7 1,6-9-17,0-1 1,1 1 0,0 0-1,-1-1 1,1 1-1,1 0 1,-1 0 0,0 0-1,1 0 1,0 0 0,0 0-1,0-1 1,1 6-1,-1-8 43,1 1 1,-1-1-1,0 0 0,1 0 0,-1 1 0,1-1 0,0 0 1,-1 0-1,1 0 0,0 0 0,0 1 0,0-1 0,0 0 1,0 0-1,0-1 0,0 1 0,0 0 0,0 0 0,0 0 1,0-1-1,1 1 0,-1-1 0,0 1 0,0-1 0,1 1 1,-1-1-1,0 0 0,3 1 0,0-1 37,0 0 0,0 0 0,-1 0-1,1 0 1,0-1 0,0 1 0,-1-1 0,1 0-1,6-2 1,-5 0-34,0 0-1,0-1 1,-1 1 0,1-1-1,-1 0 1,0 0-1,0-1 1,0 1 0,-1-1-1,0 1 1,1-1-1,-2 0 1,1-1-1,2-5 1,5-14-183,12-42 1,-20 62 164,34-159-73,-20 81 75,27-160-213,-41 233 176,-2 8 39,1 0-1,-1 0 0,0 0 1,1 0-1,-1 1 0,0-1 0,0 0 1,0 0-1,0 0 0,-1 0 1,1 0-1,0 1 0,-1-1 0,1 0 1,-2-2-1,2 4-6,-1 0 0,1 0 0,0 0 0,0-1 0,0 1 1,-1 0-1,1 1 0,0-1 0,0 0 0,0 0 0,-1 0 0,1 0 0,0 0 0,0 0 0,0 0 1,0 0-1,-1 0 0,1 0 0,0 0 0,0 0 0,0 1 0,0-1 0,-1 0 0,1 0 0,0 0 1,0 0-1,0 0 0,0 1 0,0-1 0,0 0 0,-1 0 0,1 0 0,0 0 0,0 1 0,0-1 1,0 0-1,-9 21 82,0 1 0,2-1 0,-8 36 0,-6 70 365,19-111-392,-2 10 19,-3 14 35,-1 62 1,8-91-67,0 1 1,1-1 0,1 0 0,0 1-1,0-1 1,1 0 0,0 0-1,1 0 1,0 0 0,7 11 0,-9-18-73,1 0 1,0-1 0,0 1 0,0-1-1,1 1 1,-1-1 0,1 0 0,0 0-1,0-1 1,0 1 0,0-1 0,0 0-1,0 0 1,1 0 0,-1-1 0,1 1-1,-1-1 1,1 0 0,0 0 0,6 0-1,6-1-1250,1 0 0,-1 0 0,36-7 0,17-10-4769,-37 12 3536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54:16.9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0 3488,'-23'0'1989,"93"0"5232,5 0-3982,158 0-1582,-192 1-1594,0 2 1,-1 2-1,63 16 0,-13 7-5601,-79-23 1090,-5-1 1419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54:17.5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 56 5568,'-15'-8'12016,"6"17"-8582,9-9-3419,0 0-1,0 1 1,0-1-1,0 0 1,-1 0 0,1 0-1,0 0 1,0 1-1,0-1 1,0 0-1,0 0 1,-1 0 0,1 0-1,0 0 1,0 0-1,0 0 1,0 0 0,-1 0-1,1 1 1,0-1-1,0 0 1,0 0-1,-1 0 1,1 0 0,0 0-1,0 0 1,0 0-1,-1 0 1,1 0 0,0 0-1,0-1 1,0 1-1,-1 0 1,1 0-1,0 0 1,4-16 89,13-12-1698,-2 13 676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54:24.4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187 53 1984,'0'0'6106,"0"-14"-2874,0 13-3145,-1-1 0,1 1 0,0-1-1,-1 0 1,1 1 0,-1-1 0,0 1-1,1-1 1,-1 1 0,0-1 0,0 1 0,0 0-1,0-1 1,0 1 0,0 0 0,0 0-1,-1 0 1,1 0 0,0 0 0,-1 0-1,-1-1 1,1 1 11,0 0 1,0 0-1,0 0 0,-1 0 0,1 0 0,0 0 0,0 1 0,0-1 1,-1 1-1,1 0 0,0 0 0,-1 0 0,1 0 0,-4 0 1,-15 1 947,20-1-1046,0-1 0,0 1 0,0 0 0,0 0 0,0 0 0,0 0 0,0 0 0,0 0 0,0 0 0,0 0 0,0 0 0,0 0 0,-1 1 0,1-1 0,0 0-1,0 1 1,0-1 0,0 1 0,1-1 0,-1 1 0,0-1 0,0 1 0,0 0 0,0 0 0,1-1 0,-2 3 0,-7 12 14,-5 12 260,-5 18 61,13-33-312,1 0 1,0 1 0,1-1-1,-4 18 1,3-3 137,4-22-156,-1-1 0,1 1-1,1 0 1,-1 0 0,1 0 0,-1 0 0,2-1 0,-1 1 0,0 0 0,1 0 0,0 0 0,0-1 0,2 6 0,1 1-41,0-1 119,0 0 0,10 17 0,-12-24-40,0-1-1,0 1 1,0-1 0,0 0-1,0 0 1,0 0 0,0 0-1,1 0 1,-1 0 0,1-1-1,-1 1 1,1-1 0,0 1-1,5 1 1,-4-3 5,0 1 0,0-1 0,0 0 1,0 0-1,0 0 0,0-1 0,-1 1 0,1-1 0,0 0 1,0 0-1,0 0 0,-1-1 0,1 1 0,0-1 1,-1 0-1,0 0 0,1 0 0,-1 0 0,3-4 0,2 0-4,-1 0 0,0-1-1,-1 0 1,0 0 0,0-1-1,10-15 1,-12 16-17,-1 0 1,0 0-1,0-1 0,0 1 0,-1-1 1,0 1-1,-1-1 0,0 0 0,0 1 1,0-1-1,-1 0 0,0 0 0,-1 0 1,0 1-1,0-1 0,0 0 1,-3-7-1,-3-15 16,6 23-37,0 1 0,0-1 1,-1 1-1,-3-7 0,4 9 5,1 4-20,1 0 1,-1-1 0,0 1-1,0 0 1,0-1-1,0 1 1,0 0 0,0-1-1,0 1 1,-1 0-1,1-1 1,0 1 0,0 0-1,0-1 1,0 1-1,0 0 1,0 0 0,-1-1-1,1 1 1,0 0 0,0-1-1,0 1 1,-1 0-1,1 0 1,0 0 0,0-1-1,-1 1 1,1 0-1,0 0 1,-1 0 0,1-1-1,0 1 1,0 0-1,-1 0 1,1 0 0,0 0-1,-1 0 1,1 0 0,0 0-1,-1 0 1,1 0-1,0 0 1,-1 0 0,1 0-1,0 0 1,-1 0-1,-3 1-60,3-1 74,1 0-1,-1 0 0,1 0 1,0 0-1,-1 0 1,1 1-1,0-1 1,-1 0-1,1 0 0,-1 1 1,1-1-1,0 0 1,0 1-1,-1-1 1,1 0-1,0 1 0,-1-1 1,1 0-1,0 1 1,0-1-1,0 0 1,0 1-1,-1-1 0,1 1 1,0-1-1,0 1 1,0 0-1,0 0 48,-15 42-159,13-38 174,0 0-1,1 0 1,0 0-1,0 0 1,1 0-1,-1 0 1,1 0-1,0 0 1,0 0-1,1 5 0,0 11-2,0-14-21,-1 1 0,1 0 1,0-1-1,1 1 0,0-1 0,0 0 0,1 1 0,-1-1 0,9 13 1,-8-15-20,0 0 1,0-1-1,0 0 1,1 1-1,-1-1 1,1 0 0,0-1-1,0 1 1,1-1-1,-1 0 1,1 0-1,0 0 1,-1-1-1,8 3 1,2-1-415,-1 0 0,1-1 0,0-1 0,0 0 0,18-1 0,36-4-7195,-39 2 4252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4:44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64 9472,'-14'-40'4288,"4"32"-3712,5 4 1695,10 4-1343,0-8-512,0 8-288,4-3-384,-4 6 160,3-3-800,0 3 481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54:35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85 132 2144,'0'-2'113,"0"1"0,0 0 0,0 0-1,0 0 1,0 0 0,1 0 0,-1 0 0,0 0 0,1 0 0,-1 0 0,1 0-1,-1 0 1,1 0 0,-1 0 0,1 0 0,0 1 0,0-1 0,0-1 0,20-10 2566,-19 11-2412,0 0-1,1 0 1,-1 0 0,0-1 0,0 1 0,0 0-1,0-1 1,0 1 0,0-1 0,0 0 0,-1 0-1,1 1 1,-1-1 0,1 0 0,-1-1 0,0 1 0,2-3-1,-1-3 654,0 0-1,0 0 1,-1 0-1,0-15 1,0 10 377,-1 18 37,0-1-1117,0 0 1,0-1-1,0 1 0,-1-1 1,0 5-1,-9 12 237,7-15-367,0 0 0,0 1 0,1-1 0,0 1 0,-2 7 0,-6 26 589,-20 49-1,-1 3 284,14-27-503,3 0 1,-11 129 0,24-135 31,2-34-862,1-20-803,11-39-5428,8-26-1241,-14 35 4859,6 4-687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54:36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3 101 4160,'-1'0'227,"1"0"1,0 0 0,0-1-1,0 1 1,-1 0 0,1-1-1,0 1 1,0 0 0,0-1-1,0 1 1,0 0-1,0-1 1,0 1 0,-1 0-1,1-1 1,0 1 0,0 0-1,0-1 1,0 1-1,1 0 1,-1-1 0,0 1-1,0 0 1,0-1 0,0 1-1,0 0 1,9 2 7815,-2 1-9518,5 0 2060,-1 1 1,0-2-1,0 1 0,21 0 1,48-2 1133,-45-1-1240,33-2 56,0-3-1,-1-3 0,1-2 1,103-31-1,-110 27-472,6-2-703,-59 14-1485,0-1 0,0 0 1,8-6-1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54:37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0 370 1984,'0'-1'284,"0"0"0,0-1 0,1 1 0,-1 0 0,0 0 0,0-1 1,1 1-1,-1 0 0,1 0 0,0 0 0,-1-1 0,1 1 0,0 0 0,2-3 2597,-3 3-2462,1-1 0,-1 1-1,0 0 1,1-1-1,0 1 1,-1 0-1,1-1 1,0 1 0,0 0-1,0 0 1,-1 0-1,1 0 1,2-2-1,5-7 1258,13 10 95,-15 0-1492,-1 1-1,1 0 1,0 0 0,0 1 0,-1 0 0,11 4 0,-12-4-210,1-1 1,-1 0 0,1 0 0,-1 0-1,0-1 1,1 0 0,-1 0-1,1 0 1,8-1 0,5 0 49,-12 1-87,-1-1 0,1 0 1,0 0-1,0-1 0,-1 1 1,1-1-1,-1 0 0,1-1 1,-1 0-1,0 1 0,0-1 1,0-1-1,0 1 1,-1-1-1,1 0 0,5-6 1,-1-1 25,1 0 1,-2-1-1,0 0 1,0 0-1,10-22 1,-16 29-63,0-1 0,0 1 0,0-1 1,-1 0-1,1 1 0,-1-1 0,-1 0 0,1 0 0,-1 0 0,0 0 1,0 1-1,-1-1 0,0 0 0,0 0 0,0 0 0,-1 1 0,0-1 0,0 1 1,0-1-1,0 1 0,-1 0 0,0 0 0,0 0 0,-1 0 0,1 0 1,-1 1-1,0 0 0,-9-8 0,8 8-35,-1 0-1,0 0 1,0 1-1,-1-1 1,1 1-1,0 1 1,-1-1-1,0 1 1,0 0-1,-10-1 1,13 3 28,0 0-1,-1 0 1,1 0-1,0 0 1,0 1 0,0-1-1,-1 1 1,1 0-1,0 1 1,0-1 0,0 1-1,1 0 1,-1-1-1,0 2 1,1-1 0,-1 0-1,1 1 1,-7 5-1,6-3 45,0 0 0,1 0 0,-1 1-1,1-1 1,-5 12 0,-4 7 122,5-9 21,0 0-1,1 0 0,1 1 1,-6 26-1,-5 14 84,11-38 105,-5 35 0,2-10-4,6-37-251,1 1 0,0 0 0,0-1-1,1 1 1,-1 0 0,2-1 0,-1 1-1,2 11 1,-1-15-25,0 0-1,0 0 0,1 0 0,-1 0 1,0 0-1,1-1 0,0 1 1,0 0-1,0-1 0,0 1 1,0-1-1,0 0 0,0 1 1,1-1-1,-1 0 0,1-1 1,0 1-1,-1 0 0,7 2 1,-3-2-54,-1 0 0,1 0 1,0-1-1,0 0 1,0 0-1,0 0 1,9-1-1,43-5 243,-17 1-187,-21 3-478,5 1-2309,-1-2 0,40-8-1,-62 10 2110,-2-1 289,1 1 0,0-1 0,0 1 1,0 0-1,0 0 0,0-1 0,0 1 0,0 0 0,0 0 0,0 0 0,0 0 0,0 0 0,0 0 0,0 0 0,0 0 0,0 1 0,0-1 0,0 0 0,0 1 0,0-1 0,0 0 0,0 1 0,-1-1 0,1 1 0,1 0 0,5 13-5195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5:16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1056,'1'-1'188,"-1"0"0,1 1 1,0-1-1,0 1 0,0-1 0,0 1 0,-1 0 1,1-1-1,0 1 0,0 0 0,0-1 1,0 1-1,0 0 0,0 0 0,0 0 0,0 0 1,1 0-1,-2 0-195,2 0 669,-2 1-590,1-1 0,-1 1 0,0-1 0,1 1 0,-1-1 0,0 0 0,1 1 1,-1-1-1,1 0 0,-1 1 0,1-1 0,-1 0 0,1 0 0,-1 1 0,1-1 1,-1 0-1,1 0 0,-1 0 0,1 0 0,-1 1 0,1-1 0,-1 0 0,1 0 0,0 0 1,-1 0-1,1 0 0,-1 0 0,1-1 0,-1 1 0,1 0 0,-1 0 0,2-1 1,17-3 592,-11-2-405,0 1-33,-1 1 0,1-1 0,0 1-1,0 0 1,17-5 0,37 4 264,-32 3-413,-1 2 0,46 5 0,-34-2 34,120 13-69,-90-8 53,44 11 187,-76-11-202,1-2 1,54 2 0,86-9 667,225-31 1,-236 12-62,217 1 0,-245 29-646,-137-10 23,-1 2 0,1-1-1,-1 0 1,0 1 0,1-1-1,-1 1 1,0 0 0,0 0-1,3 3 1,1-1 110,-7-3-278,1-1 0,-1 0 0,0 0 1,1 1-1,-1-1 0,0 0 1,1 1-1,-1-1 0,0 0 0,0 1 1,1-1-1,-1 0 0,0 1 1,0-1-1,0 1 0,0-1 0,1 1 1,-1 0-1,0 3-3204,0 3-1898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5:17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 2720,'13'-7'5699,"-9"4"-5528,-1 1 0,0 0 0,1 0 0,0 0 0,4-2 0,-2 3-12,1 0-1,-1 0 1,1 0 0,0 1-1,12 0 1,-11 1-31,-1-1 1,1 0-1,-1-1 1,1 1-1,9-3 1,8-3-48,1 1 1,43-3-1,-35 6 128,146-12 229,87-10-65,187-14-469,-366 39 117,113-2 870,-82-8-497,-61 5-257,39 0 260,92 4 381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5:19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6 2496,'0'-6'667,"0"9"826,0-3-1333,0 0 1,-1-1 0,1 1-1,0 0 1,-1 0-1,1 0 1,0 0 0,-1 0-1,1 1 1,0-1 0,0 0-1,-1 0 1,1 0-1,0 0 1,-1 0 0,1 0-1,0 0 1,0 0-1,-1 1 1,1-1 0,0 0-1,0 0 1,-1 0-1,1 1 1,0-1 0,0 0-1,0 0 1,-1 1-1,1-1 1,0 0 0,0 0-1,0 1 1,0-1-1,-1 1 1,-4 32 436,5-28-497,-1 1-1,0-1 1,0 0 0,-2 6-1,-2 11 155,-4 96 632,4 125-262,6-155-342,4 38 1,-5 179 496,-5-231-299,5-40 1498,-15-52-1658,6-2-116,3 4-147,-1 0 0,0 1 0,-15-22 0,17 30-80,1-1-1,0 0 0,0 0 1,1 0-1,0 0 0,-3-12 1,-3-9 65,3 13 154,4 14-178,1-1-1,0 1 0,0-1 1,0 0-1,0 0 0,0 1 1,1-1-1,-1-4 0,-2-4-24,3 10-7,-1 0-1,1 0 0,0 0 0,-1 0 0,1 0 0,0-1 1,0 1-1,0 0 0,0 0 0,0 0 0,0 0 1,0 0-1,0 0 0,1-2 0,-1 1 5,1 1 0,-1-1 0,0 0-1,1 1 1,-1-1 0,0 0 0,0 0-1,0 1 1,0-1 0,-1-2 0,0-20-294,9 49-386,-5-17 698,0 1 0,0-1 0,-1 1 0,2 16-1,-4-19-35,1 1-1,0-1 0,2 8 0,-1-8 44,-1 1 1,0-1 0,1 9-1,-2-9-16,1 0 0,0 1 0,0-1 0,3 7 0,-3-7 47,1 0-1,-1 0 1,0 1 0,1 6 0,-2-11-10,0-1-1,0 1 0,0-1 1,1 1-1,-1-1 1,1 1-1,-1-1 1,1 1-1,-1-1 0,1 1 1,0-1-1,1 2 1,-2-3-14,0 0 1,0 1-1,1-1 1,-1 0-1,0 1 1,1-1-1,-1 0 1,0 1-1,1-1 1,-1 0 0,1 0-1,-1 1 1,0-1-1,1 0 1,-1 0-1,1 0 1,-1 0-1,0 0 1,1 0-1,-1 1 1,1-1-1,-1 0 1,1 0-1,-1 0 1,1 0-1,-1-1 1,1 1 0,-1 0-1,0 0 1,1 0-1,-1 0 1,1 0-1,-1-1 1,0 1-1,1 0 1,-1 0-1,1 0 1,-1-1-1,0 1 1,1 0-1,-1-1 1,1 0-1,18-19 125,-12 12-124,0 1 0,0 0-1,1 0 1,0 0 0,0 1 0,1 0 0,0 1 0,12-7-1,67-19-193,-74 27 123,0 0 0,0 2 0,0 0 1,21 0-1,-34 2 282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5:23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2560,'1'-2'124,"0"0"0,0 0 0,0 0 0,0 0 1,1 1-1,-1-1 0,1 0 0,-1 1 0,1-1 0,0 1 0,-1 0 0,1 0 1,0-1-1,0 1 0,0 0 0,2 0 0,0-1 235,-1 1-1,0-1 1,0 0-1,0 0 1,4-4-1,-4 5-81,2 1-202,-4 0-72,0 0 0,-1 0 0,1 0-1,-1 0 1,1 1 0,-1-1 0,1 0 0,-1 0-1,1 1 1,-1-1 0,1 0 0,-1 1 0,1-1-1,-1 0 1,0 1 0,1-1 0,-1 1 0,1-1-1,-1 1 1,0-1 0,0 0 0,1 1 0,-1 0-1,5 13-96,10 58 546,8 95-1,-18-126-47,-1 43 2289,-2-85-2229,1 0-419,0-1 0,0 0 0,0-1-1,0 1 1,0 0 0,0-1-1,-1 0 1,1 0 0,-1 0 0,0 0-1,0 0 1,0 0 0,2-6 0,9-11-21,1 1-53,-1 0 0,-1 0 1,-1-1-1,15-37 0,-19 35 103,2 1-1,0 0 1,1 0-1,25-36 1,-25 40-166,-7 13 98,-1-1 1,1 1 0,0 0 0,5-4-1,-8 7-9,0 1 0,0 0 0,0 0 0,1 0 0,-1 0 0,0 0 0,0-1 0,0 1 0,1 0 0,-1 0 0,0 0 0,0 0 0,1 0 0,-1 0 0,0 0 0,0 0 0,1 0 0,-1 0 0,0 0 0,1 0 0,-1 0 0,0 0 0,0 0 0,1 0 0,-1 0 0,0 0 0,0 0 0,0 0 0,1 0 0,-1 0 0,0 1 0,0-1 0,1 0 0,-1 0 0,0 0 0,9 11-174,2 17-60,13 81 295,-10 7 310,-11-86-106,-1 55 0,-2-56-162,-5 5 2615,7-42-8350,1-1 3227,2 1-1698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5:23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34 3488,'-3'-3'473,"2"3"-389,1-1 1,-1 1-1,1-1 1,-1 1-1,1 0 1,-1-1-1,1 1 1,-1 0-1,1 0 1,-1-1-1,1 1 1,-1 0-1,0 0 1,1 0-1,-1 0 1,-1 0 1226,-3 83 321,5-82-1623,2 80 569,-1-69-306,1 0 0,0 0 0,1-1-1,6 20 1,-7-28-174,-1 1-1,1 0 1,-1-1 0,1 1-1,0-1 1,1 0-1,-1 0 1,0 1-1,1-2 1,0 1-1,0 0 1,-1 0-1,2-1 1,-1 0 0,0 1-1,0-1 1,1 0-1,-1-1 1,1 1-1,0-1 1,-1 1-1,1-1 1,0 0-1,0-1 1,0 1 0,0-1-1,0 1 1,0-1-1,-1 0 1,6-1-1,4-1 142,0 0 0,0 0 0,-1-2-1,1 1 1,17-9 0,-22 8-190,-1 0-1,0 0 1,1 0 0,-1-1 0,-1 0-1,1 0 1,-1-1 0,0 0-1,8-10 1,-4 2 134,15-26 1,-22 33-142,0 1 1,0-1 0,-1 0 0,0 0 0,0 0 0,-1 0 0,1-8 0,1-89-1718,-3 103 1463,0 0-1,1 0 1,-1 0-1,0 0 1,0 0 0,1 0-1,-1 0 1,1 0-1,-1 0 1,1 0 0,-1 0-1,1 0 1,0 0-1,-1 1 1,1-1 0,0 0-1,0 0 1,0 1-1,-1-1 1,1 0 0,0 1-1,0-1 1,0 1-1,0-1 1,0 1 0,0 0-1,0-1 1,1 1-1,3-1-678,-1 0-1,1 0 0,-1 0 0,10 0 1,0 1-1168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5:24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4 3328,'0'0'1061,"0"0"-1005,0 0-1,0 0 0,0 0 1,0 0-1,0-1 0,0 1 1,0 0-1,0 0 0,0 0 1,0 0-1,-1-1 0,1 1 1,0 0-1,0 0 0,0 0 1,0 0-1,0 0 0,0 0 1,0-1-1,-1 1 1,1 0-1,0 0 0,0 0 1,0 0-1,0 0 0,-1 0 1,1 0-1,0 0 0,0 0 1,0 0-1,0 0 0,-1 0 1,1 0-1,0 0 0,0 0 1,-1 0-1,-5 0 186,-1 1 1,0 0-1,0 0 0,0 0 0,0 1 0,1 0 0,-1 1 1,1-1-1,-1 1 0,1 1 0,0-1 0,0 1 1,1 0-1,-1 0 0,-7 9 0,6-7-209,1 1 1,0 0-1,0 1 0,1-1 0,0 1 0,0 0 0,1 1 1,0-1-1,1 1 0,0-1 0,-3 14 0,5-19-49,-1 4 117,1 0 0,0-1 0,0 1 0,0 0 1,1 0-1,1 9 0,-1-14-56,1 0 1,-1 0-1,1 0 0,0 0 1,-1-1-1,1 1 0,0 0 1,0-1-1,0 1 0,0 0 1,1-1-1,-1 0 0,0 1 1,0-1-1,1 0 0,-1 1 1,1-1-1,0 0 0,-1 0 1,1 0-1,0 0 1,-1-1-1,1 1 0,0 0 1,0-1-1,0 1 0,3 0 1,11 1 231,-1 0 1,1-1 0,0 0 0,-1-2-1,18-1 1,24-7-517,-3-3-3468,-36 8 1590,-3-4-2244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5:24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17 3904,'-13'-14'1253,"14"12"-38,0 7-750,-2 17 198,-2-1-1,-8 37 1,-2 11-310,-26 178 1120,36-229-1420,-68 247 1147,69-257-742,1 0 0,-1-1 0,2 1 0,-1 15 0,1-23-455,20 0-2600,-10 0 154,4 0 774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4:45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18 3808,'-10'-17'14965,"25"23"-13493,26 0-922,0-2 0,49-1 1,-74-3-480,346 5 484,-185-4-617,-113-1-793,-30 1-2713,-6 6 955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5:25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92 3232,'0'0'41,"-1"0"1,1 1-1,0-1 1,-1 0-1,1 0 1,0 0-1,-1 1 1,1-1-1,0 0 1,-1 1-1,1-1 1,0 0-1,0 1 1,-1-1-1,1 0 1,0 1-1,0-1 1,0 0-1,-1 1 1,1-1-1,0 0 1,0 1-1,0-1 0,0 1 1,0-1-1,0 1 1,0-1-1,0 0 1,0 1-1,0-1 1,0 1-1,0-1 1,0 0-1,0 1 1,0-1-1,1 1 1,-1 2 114,0-1 372,1-2-427,0 1 1,0-1 0,0 1-1,0-1 1,0 1 0,0 0-1,0-1 1,-1 1 0,1 0-1,0 0 1,1 1 0,0 1 128,-1-2-134,0 0 0,0 0 0,0 0 0,1-1 0,-1 1 0,0 0 0,1 0 0,-1-1 0,0 1 0,1-1 0,-1 1 0,0-1 0,1 0 0,-1 1 0,1-1-1,-1 0 1,1 0 0,-1 0 0,1 0 0,-1 0 0,1-1 0,-1 1 0,1 0 0,1-1 0,3-2 183,0 1-1,0-1 0,0 0 1,6-5-1,-9 6-197,-1 0-46,0 1-1,0-1 1,0 0-1,-1 0 1,1 0 0,-1 0-1,1 0 1,-1 0-1,0 0 1,0 0 0,0 0-1,0-1 1,0 1-1,0 0 1,0-1 0,-1 1-1,0-1 1,1-3-1,-1 1-49,0 1-1,0-1 1,0 1-1,0 0 0,-1-1 1,0 1-1,0 0 0,0 0 1,0 0-1,-3-5 0,4 9-6,0-1 0,-1 0 0,1 0 0,0 1 0,-1-1 0,1 0 0,-1 1 0,1-1-1,-1 0 1,0 1 0,1-1 0,-1 1 0,1-1 0,-1 1 0,0-1 0,0 1 0,1 0-1,-1-1 1,0 1 0,0 0 0,1 0 0,-1-1 0,-1 1 0,0 0 12,1 0 0,0 0 0,-1 1 0,1-1-1,0 0 1,0 1 0,-1-1 0,1 1 0,0-1 0,0 1 0,0 0 0,-1-1 0,0 2 0,-4 4 50,0-1-1,0 1 1,-9 12 0,12-14-34,-7 9 141,0 0 0,0 1 0,1 0 0,-12 28 1,21-39-86,-1 1 0,0 0 0,1 0 1,-1-1-1,1 1 0,0 0 0,1-1 1,-1 1-1,1 0 0,0 4 1,0-5 23,0 0 1,-1 0 0,1-1-1,0 1 1,1 0 0,-1-1-1,0 1 1,1-1 0,-1 1-1,1-1 1,0 0 0,0 1 0,4 2-1,-1-1 114,1 0-1,0 0 0,0-1 0,10 4 1,-13-6-148,0-1 1,-1 1 0,1 0-1,0-1 1,-1 0 0,1 0-1,0 0 1,0 0 0,-1 0-1,1 0 1,0-1 0,0 1 0,-1-1-1,5-1 1,64-27-394,-47 13-3711,-20 13 2953,0 0 0,0 0 0,1 1 0,7-4 0,6 1-1882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5:25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77 3712,'-3'-3'1247,"6"5"-663,-3-1-558,1 0 0,-1-1 0,1 1 0,-1 0 1,1 0-1,-1 0 0,1-1 0,-1 1 0,0 0 0,1 0 1,-1 0-1,0 0 0,0 2 0,0 1 149,0 0-1,1 0 1,-1-1 0,1 1-1,0 0 1,0 0 0,0 0-1,1 0 1,-1-1 0,1 1-1,0-1 1,0 1 0,0-1-1,0 0 1,1 1 0,-1-1-1,1 0 1,0-1 0,0 1-1,0 0 1,0-1 0,0 0-1,1 0 1,-1 0 0,1 0-1,-1 0 1,1-1 0,0 1-1,-1-1 1,1 0 0,8 1-1,-2-2 185,0 0-1,1 0 1,-1-1-1,1 0 1,-1-1-1,0 0 1,0-1-1,0 0 1,0 0-1,18-10 1,-16 7-220,-1-1 0,1 0 0,-1-1 0,-1 0 0,0-1 0,0 0 0,0 0 0,8-12 0,-16 18-122,-1 0 0,1 1 0,0-1 1,-1 0-1,0 0 0,1 0 0,-1 0 0,0 0 0,-1 0 1,1 0-1,0 0 0,-1-1 0,0 1 0,0 0 0,0 0 1,0-4-1,0 7-16,0-1-25,0 1 0,-1-1 1,1 1-1,0-1 0,0 0 0,0 1 0,0-1 0,-1 0 1,1 1-1,0-1 0,0 1 0,-1-1 0,1 1 0,-1-1 1,1 1-1,0-1 0,-1 1 0,1-1 0,-1 1 0,1 0 1,-1-1-1,1 1 0,-1-1 0,0 1 0,1 0 0,-1 0 0,1-1 1,-2 1-1,1 0-98,1 0 0,0 0-1,-1 0 1,1 0 0,-1 0 0,1 0 0,0 0 0,-1 0 0,1 0-1,-1 0 1,1 0 0,-1 0 0,1 0 0,0 0 0,-1 1 0,1-1-1,0 0 1,-1 0 0,1 0 0,0 1 0,-1-1 0,1 0 0,0 1-1,-1-1 1,1 0 0,0 1 0,-1-1-60,1 1 0,0-1 0,0 0-1,0 1 1,0-1 0,0 1 0,0-1 0,0 0 0,0 1 0,1-1 0,-1 1 0,0-1-1,0 0 1,0 1 0,0-1 0,0 0 0,1 1 0,-1-1 0,0 1 0,0-1-1,1 0 1,-1 0 0,0 1 0,0-1 0,1 1 0,8 6-1878,1 0-633,0-6 624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45:26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9 5152,'0'0'87,"1"0"1,-1 0 0,0-1-1,0 1 1,1 0 0,-1-1-1,0 1 1,0 0 0,1-1-1,-1 1 1,0 0 0,0-1-1,0 1 1,0 0-1,0-1 1,1 1 0,-1 0-1,0-1 1,0 1 0,0 0-1,0-1 1,0 1 0,0-1-1,0 1 1,-1-1 0,-7 5 710,-1 2-841,1-2 295,0 1-1,1-1 0,0 1 1,-7 7-1,12-10-252,0-1-1,0 0 1,1 1 0,-1 0-1,1-1 1,0 1 0,-1 0-1,1-1 1,0 1-1,0 0 1,0 0 0,0 0-1,0 0 1,1 0 0,-1 0-1,1 1 1,-1-1 0,1 0-1,0 0 1,-1 0-1,2 4 1,0-3 19,0-1 0,1 1 0,0-1 1,0 0-1,-1 1 0,1-1 0,1 0 0,-1 0 0,0 0 0,0 0 0,1-1 1,-1 1-1,1-1 0,4 3 0,-5-3 3,5 2 144,0 0 0,0-1-1,0 0 1,0 0 0,0-1-1,14 2 1,16 3 400,-19-2-128,-9-3 32,-1 2 1,17 4-1,-25-7-446,0 1 1,0-1-1,1 0 0,-1 0 1,0 0-1,0 0 0,1 0 0,-1 0 1,0 1-1,0-1 0,1 0 1,-1 0-1,0 0 0,0 0 1,0 1-1,1-1 0,-1 0 1,0 0-1,0 1 0,0-1 1,0 0-1,0 0 0,0 1 1,1-1-1,-1 0 0,0 1 1,0-1-1,0 0 0,0 0 1,0 1-1,0 0 0,-7 7 491,-15 6 82,19-13-505,-8 5 64,1 0 11,-1 0 1,0-1-1,-18 5 1,-51 15-684,25-8-3633,27-7 1617,-8 9-2208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54:45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46 832,'-1'0'12,"1"0"0,0-1 1,0 1-1,0 0 0,0 0 0,-1 0 0,1 0 0,0-1 1,0 1-1,0 0 0,0 0 0,-1 0 0,1-1 1,0 1-1,0 0 0,0 0 0,0-1 0,0 1 0,0 0 1,0 0-1,0-1 0,0 1 0,0 0 0,0 0 1,0 0-1,0-1 0,0 1 0,0 0 0,0 0 1,0-1-1,0 1 0,3-2 1902,-3-9 992,-1 35-1348,-16 47-433,14-56-934,1-1-1,1 1 1,0 23-1,2-25-18,-2-1 0,1 1 0,-2 0 0,-5 23-1,2-19-98,3-13-59,0 0 0,1 1 1,-1-1-1,1 0 0,0 1 0,1-1 1,-1 1-1,1-1 0,0 1 0,1 8 1,-1 5-84,1-1 551,1-15-131,1-8 21,-2 3-359,0-1 0,0 0 0,0 1 0,-1-1 0,0-6 0,1 6 2,-1 0 0,0 0 1,1 0-1,1-8 0,7-11 13,11-37 222,-5-2-111,16-75 111,-20 80 747,-10 60-999,-1 0 0,1 0 1,0 0-1,0 0 0,0 0 0,0 0 0,0 0 0,2 2 0,6 16-77,38 130-65,-29-108 155,1 6 282,-13-35 167,-2-12-56,0-9-265,49-184-128,-49 177 1,-2 5-35,0 0-1,0 0 0,0 0 0,0-11 0,0 16-1,-2 4 24,0-1-1,1 1 1,-1 0-1,0-1 1,0 1 0,1 0-1,-1-1 1,0 1-1,0-1 1,0 1-1,1 0 1,-1-1 0,0 1-1,0-1 1,0 1-1,0-1 1,0 1-1,0 0 1,0-1 0,4-7 54,-4 8-53,0 0 0,0 0 0,0 0 0,0 0 0,0 0 0,1 1 1,-1-1-1,0 0 0,0 0 0,0 0 0,0 0 0,0 0 1,0 0-1,0 0 0,0 0 0,0 0 0,0 0 0,0 0 1,0 0-1,0 1 0,1-1 0,-1 0 0,0 0 0,0 0 1,0 0-1,0 0 0,0 0 0,0 0 0,0 0 0,0 0 1,0 0-1,1 0 0,-1 0 0,0 0 0,0 0 0,0 0 1,0 0-1,0 0 0,0 0 0,0 0 0,0 0 0,0 0 0,1-1 1,-1 1-1,0 0 0,0 0 0,0 0 0,0 0 0,0 0 1,0 0-1,0 0 0,0 0 0,0 0 0,0 0 0,0 0 1,0 0-1,0 0 0,1-1 0,-1 1 0,0 0 0,0 0 1,0 0-1,0 0 0,0 0 0,0 0 0,0 0 0,0-1 1,0 2 68,15 0-58,-11 2 31,1 1 0,-1-1 1,0 1-1,0 0 0,0 0 1,-1 1-1,0-1 0,1 1 1,-1 0-1,2 5 0,1 3-64,-1 0 0,6 26 1,14 32 159,-21-55-58,2-1 0,0-1 0,1 1 0,0-1 0,10 14 0,-12-19 503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54:46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 2080,'0'0'114,"0"0"1,-1-1-1,1 1 0,0 0 1,0 0-1,-1 0 1,1 0-1,0 0 0,0 0 1,0 0-1,-1 0 0,1 0 1,0 0-1,0-1 0,0 1 1,0 0-1,-1 0 1,1 0-1,0 0 0,0-1 1,0 1-1,0 0 0,0 0 1,0 0-1,-1-1 0,1 1 1,0 0-1,0 0 1,0 0-1,0-1 0,0 1 1,0 0-1,0 0 0,0 0 1,0-1-1,0 1 1,0 0-1,0 0 0,0-1 1,0 1-1,0 0 0,0 0 1,0 0-1,0-1 0,1 1 1,9-3 566,-3 1 150,-6 4-581,0 0 0,1 1-1,-1-1 1,1 0 0,-1 0 0,1 0-1,0 0 1,-1 0 0,1 0 0,3 2 0,15 18 69,-13-11-94,0 0 0,0 0 1,8 23-1,-9-21-62,10 19 0,-5-12 7,-11-19-95,1-4-2875,4-1 1488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54:46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0 1568,'1'5'6362,"-1"-4"-6190,-5 12 1650,-11 14-909,10-20-679,-1 0 0,0 0 0,0-1 0,0 1-1,-1-2 1,-10 7 0,2-1-81,0 1 1,1 1-1,-20 21 0,27-25-392,1-10-1766,7 1 1961,1 0 0,-1 0-1,0 0 1,0 0 0,0 0 0,0 0-1,0 0 1,0 0 0,0 0 0,0 0-1,1 0 1,-1 0 0,0 0 0,0 0-1,0 0 1,0 0 0,0 0 0,0 0-1,0 0 1,0 0 0,0 0 0,1 0-1,-1 0 1,0 0 0,0 0 0,0-1-1,0 1 1,0 0 0,0 0 0,0 0 0,0 0-1,0 0 1,0 0 0,0 0 0,0 0-1,0 0 1,0 0 0,0-1 0,0 1-1,0 0 1,0 0 0,0 0 0,0 0-1,0 0 1,0 0 0,0 0 0,0 0-1,0-1 1,0 1 0,0 0 0,0 0-1,0 0 1,0 0 0,0 0 0,0 0-1,0 0 1,0 0 0,0-1 0,0 1-1,0 0 1,0 0 0,0 0 0,0 0-1,0 0 1,0 0 0,-1 0 0,1 0-1,6-3-2840,2-1 944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54:47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10 1472,'-5'-8'1017,"0"7"1255,1 1-1023,3 0-1175,1 0 0,-1 1 0,1-1 0,-1 0-1,1 0 1,-1 1 0,1-1 0,-1 0-1,1 1 1,-1-1 0,1 1 0,-1-1 0,1 1-1,0-1 1,-1 1 0,1-1 0,0 1-1,-1-1 1,1 1 0,0-1 0,0 1 0,0-1-1,-1 1 1,1 0 0,0-1 0,0 1-1,0-1 1,0 2 0,-3 26 782,2-10-86,-2 4-332,1 1 0,2 32 0,0-21-264,0-32-285,0-1 1,0 1 0,0-1 0,0 1 0,-1 0-1,1-1 1,0 1 0,-1-1 0,1 1-1,-1-1 1,0 1 0,1-1 0,-1 1 0,-2 1-1,2 2-667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54:47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3552,'0'-1'78,"0"1"1,0-1-1,0 1 0,0 0 1,0-1-1,0 1 1,0-1-1,0 1 0,0 0 1,1-1-1,-1 1 0,0-1 1,0 1-1,0 0 1,1-1-1,-1 1 0,0 0 1,0-1-1,1 1 0,-1 0 1,0-1-1,1 1 1,-1 0-1,0 0 0,1 0 1,-1-1-1,1 1 0,-1 0 1,0 0-1,1 0 1,-1 0-1,1-1 0,-1 1 1,0 0-1,1 0 0,-1 0 1,1 0-1,-1 0 1,1 0-1,21 4 1938,-13-2-1301,94 13 2031,-27-5-3454,-60-9-1260,2-1 544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54:49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34 2240,'-1'-3'197,"-2"-1"386,2 8 1911,1-5-2392,1 1 0,-1-1 0,0 1-1,0 0 1,0-1 0,0 1-1,0 0 1,0-1 0,0 1 0,0-1-1,0 1 1,0 0 0,0-1-1,0 1 1,0-1 0,0 1-1,0 0 1,-1-1 0,1 1 0,0 0-1,-1-2 1129,-5-5-406,5 6-777,1 0 0,-1 0 0,1 0 1,-1 0-1,0 0 0,1 1 0,-1-1 1,0 0-1,0 0 0,0 1 0,1-1 0,-1 1 1,0-1-1,0 1 0,0-1 0,0 1 1,0-1-1,0 1 0,0 0 0,0 0 0,0-1 1,0 1-1,-1 0 0,1 0 0,0 0 1,0 0-1,0 0 0,0 0 0,0 1 0,-1-1 1,-2 2 31,1-1 0,0 1 0,0 0 0,0 0 0,0 0 0,0 0 0,1 1 0,-1-1 0,1 1 0,0 0 0,-1-1 0,1 1 0,0 0 0,1 0 0,-3 4 0,-2 2 62,5-8-113,0 0 0,1 0 0,-1 0 1,0 0-1,1 0 0,-1 1 0,0-1 0,1 0 0,-1 0 1,1 0-1,0 1 0,0-1 0,-1 0 0,1 1 0,0 1 1,0 2-9,0 0-8,0-1 0,0 1 1,1-1-1,1 8 0,-2-11 58,0 0 0,1 1 0,-1-1 0,1 0 0,0 0 0,-1 1 0,1-1 0,0 0 0,0 0 0,-1 0 0,1 0 0,0 0 0,0 0 0,0 0 0,0 0 0,1-1 1,-1 1-1,0 0 0,0-1 0,2 2 0,12 7 800,-14-8-845,1 1 1,-1-1-1,1 0 0,-1 0 0,1 0 1,0 0-1,-1-1 0,1 1 0,0 0 1,-1-1-1,1 1 0,0-1 0,0 1 1,0-1-1,2 0 0,10 0-73,-1-2-1,20-3 1,1-1-1940,-20 4-1,0 1 629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54:49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63 2304,'0'-1'208,"-1"1"0,1 0 0,0-1-1,0 1 1,0-1 0,0 1 0,-1 0 0,1-1 0,0 1 0,0 0 0,0-1 0,0 1-1,0-1 1,0 1 0,0 0 0,0-1 0,0 1 0,0-1 0,0 1 0,0 0-1,0-1 1,0 1 0,1 0 0,-1-1 0,0 1 0,0 0 0,0-1 0,0 1 0,1 0-1,-1-1 1,0 1 0,1-1 0,15-14 1912,22-9-1479,-35 22-611,0 1-1,1-1 1,-1 1-1,1 0 1,-1 0-1,7-1 1,-6 1 46,4 2 14,-7 0-81,0-1 0,-1 1-1,1 0 1,-1 0 0,1-1-1,-1 1 1,1 0 0,-1 0-1,1 0 1,-1 0 0,0 0 0,0 0-1,1-1 1,-1 1 0,0 0-1,0 0 1,0 0 0,0 0-1,0 0 1,0 0 0,0 0-1,0 0 1,0 0 0,-1 0-1,1 1 1,-9 25 220,8-25-214,-18 35 294,15-32-259,1 1-1,0-1 0,0 1 1,0 0-1,1-1 1,0 1-1,0 0 1,0 1-1,1-1 0,-1 7 1,3-12 37,0 0 0,1 0 0,-1 0 0,0-1 0,0 1 0,1-1 1,-1 1-1,0-1 0,0 1 0,1-1 0,-1 0 0,2 1 0,3 0 98,9 3-398,0 0-1,1-1 1,-1-1-1,1-1 1,0 0-1,24-2 1,-12 1-2853,-10 0 1392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4:47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12 4640,'0'-6'740,"0"6"-674,0 0 0,-1-1 0,1 1 0,0 0-1,0 0 1,0 0 0,0 0 0,0 0 0,0-1 0,0 1-1,0 0 1,0 0 0,0 0 0,0 0 0,0 0-1,0-1 1,0 1 0,0 0 0,0 0 0,0 0 0,0 0-1,0 0 1,0-1 0,0 1 0,0 0 0,1 0 0,-1 0-1,0 0 1,0 0 0,0 0 0,0-1 0,0 1-1,0 0 1,0 0 0,0 0 0,1 0 0,-1 0 0,0 0-1,0 0 1,0 0 0,0 0 0,0 0 0,0 0 0,1 0-1,-1-1 1,0 1 0,0 0 0,0 0 0,0 0-1,0 0 1,1 0 0,-1 0 0,0 0 0,0 0 0,0 1-1,1 16 3658,1-5-3067,0 0-1,-1 1 1,-1 21 0,0 3 193,4 219 1983,-4-213-2528,-6 361 1472,-34 431 501,14-604-1675,3-30-180,22-173-840,2-26-584,2-6-307,9-39-3658,-3 6 2781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54:51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68 1568,'0'0'5922,"0"5"-2383,-1-1-4558,-6 16 2112,5-15-993,0 0 1,0 1 0,1-1-1,0 1 1,0-1 0,0 11 0,1 14 123,-2 1 0,-9 55 0,7-56 74,-3 41 1,1 4 240,5-69-489,1 0 0,-1 1 0,2 9 0,1 9 880,-1-61-931,12-63-1,-5 50 37,16-120-67,-19 136 25,4-22-199,-6 46 218,-1 1-1,0-1 1,-1 0 0,0-12 0,0 19-11,-1 1 0,0 0 0,0-1 0,1 1 0,-1 0 0,1 0 0,-1 0 0,1 0 0,-1-1 0,2 0 0,3-9 281,-4 23-173,1 1 0,5 22 0,5 24-68,-8-17 202,1-1 0,3 0 0,1 0 1,23 62-1,-22-84-76,-9-19-163,-1 0 1,0 0-1,0 0 0,0 0 0,0 0 0,0 0 1,0 0-1,0 1 0,1-1 0,-1 0 1,0 0-1,0 0 0,0 0 0,0 0 1,0 0-1,1 0 0,-1 0 0,0 0 0,0 0 1,0 0-1,0 0 0,1 0 0,-1 0 1,0 0-1,0 0 0,0 0 0,0 0 0,1 0 1,-1 0-1,0 0 0,0 0 0,0 0 1,0 0-1,0 0 0,1 0 0,-1-1 0,0 1 1,0 0-1,0 0 0,0 0 0,0 0 1,0 0-1,1 0 0,-1 0 0,0-1 0,0 1 1,0 0-1,2-4 27,-1-1-1,0 1 1,0-1 0,0 1-1,0-6 1,-1 8-41,23-155-508,-20 136 455,0-1-1,2 1 0,0 0 0,2 0 0,0 1 0,1 0 0,15-27 0,-20 44-15,-2 2 60,0 0 0,-1 0 0,1 0-1,-1 1 1,1-1 0,-1 0 0,1 0 0,-1 0-1,1 0 1,-1 0 0,0 0 0,0 0-1,1 0 1,-1 0 0,0 0 0,0 0-1,0 0 1,0 0 0,0 0 0,0 0-1,-1-1 1,26 75 3,3 87 492,9 39-280,-19-122 119,-17-62-336,-1-13-1315,2-6-635,1-2 595,3-9-1456,2-3 923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54:53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88 1824,'5'-8'2816,"4"-12"714,-9 15-3034,-1 0-1,1 1 0,-1-1 0,-2-9 1,2 13-397,1-1 0,-1 1 0,1-1 0,-1 1 0,0 0 1,0-1-1,1 1 0,-1 0 0,0-1 0,0 1 0,0 0 1,0 0-1,0 0 0,-1 0 0,1 0 0,0 0 0,-3-1 1,3 1-69,1 1 0,-1-1 0,0 1 0,0 0 0,-1 0 0,1-1 0,0 1 1,0 0-1,0 0 0,0 0 0,0 0 0,0 0 0,0 0 0,0 0 0,0 1 0,0-1 1,0 0-1,0 0 0,0 1 0,-2 0 0,1 1 42,0-1-1,1 1 1,-1 0 0,0 0-1,1 0 1,-1 0 0,-1 3-1,1-1 107,-6 9 145,1 0-1,1 1 1,0 0 0,-6 25 0,-2 3-44,11-34-208,1 0 1,-1 1-1,1-1 1,1 1 0,0 0-1,0 12 1,1-18-36,0 0 1,0 0-1,0 1 0,1-1 0,0 0 1,-1 0-1,1 0 0,0 0 0,1 0 1,-1 0-1,0-1 0,1 1 0,-1 0 1,1-1-1,0 1 0,0-1 0,0 1 0,0-1 1,1 0-1,-1 0 0,4 2 0,-5-3-21,1 0-1,0 0 0,0-1 0,0 1 0,0 0 0,0-1 1,0 0-1,0 1 0,0-1 0,0 0 0,0 0 0,0 0 0,0 0 1,3-1-1,31-10 157,-14 4-401,15-1-1936,-17 3 1008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54:54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42 1824,'-14'7'10125,"31"-23"-9520,30-5 110,-43 19-701,0 0 0,0 1 0,0-1 1,0 1-1,0 0 0,0 0 0,0 1 0,8-1 0,-10 1-5,0 0 0,-1 0 0,1 0 0,0 1-1,0-1 1,0 0 0,-1 1 0,1-1 0,0 1 0,0 0 0,-1 0-1,1 0 1,0 0 0,-1 0 0,1 0 0,-1 0 0,0 0-1,1 0 1,-1 1 0,0-1 0,0 1 0,2 1 0,-3 1 10,1-1 0,0 1 0,-1-1 0,0 1 0,0 0 0,0-1 0,0 1 0,-1 0 0,0-1 0,1 1 1,-1-1-1,0 1 0,-1-1 0,1 0 0,-1 1 0,1-1 0,-1 0 0,-4 5 0,4-6 164,0 0 0,0-1 1,0 1-1,1 0 0,-1 0 0,1 0 0,-1 1 0,-2 3 0,40-3 226,-26-1-383,-1-1 0,1 0-1,11-2 1,22-1-183,51-7-4027,-66 5 2291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58:19.9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0 3328,'0'0'2650,"0"1"-2563,0-1 0,-1 1 0,1-1 0,0 0 0,-1 1 0,1-1 0,0 0 0,0 1 0,-1-1 0,1 1 0,0-1 0,0 1 0,0-1 0,0 1-1,0-1 1,0 1 0,0-1 0,0 1 0,0 0 0,-6 116 1518,1 0-607,5 88 1642,1-229-2521,7-37-1,-3 26-14,5-32 13,3 0 1,22-67-1,-33 126-37,-2 5-7,1 0 0,0-1 1,1 1-1,-1 0 0,1 0 0,2-5 0,-3 7 39,5 12 68,-3-8-141,7 16-16,-1 0 1,-1 0 0,0 1 0,-2 0-1,5 24 1,3 7 20,19 89 636,-24-94-421,11 29 360,-20-74-592,0-1 0,1 1 0,-1 0 0,0-1 0,0 1 0,1-1 1,-1 1-1,0-1 0,1 1 0,-1 0 0,0-1 0,1 1 1,-1-1-1,1 0 0,-1 1 0,1-1 0,-1 1 0,1-1 1,-1 0-1,1 1 0,0-1 0,-1 0 0,1 0 0,-1 1 1,2-1-1,-1 0-35,1 0 1,-1 0-1,0 0 1,0-1-1,1 1 1,-1 0-1,0-1 1,0 1-1,0 0 1,0-1-1,0 0 1,2 0-1,3-4-838,0 0-1,0 0 0,8-9 0,-5 5-1069,1 1 0,0-1 0,18-10 0,-9 7-1241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58:20.4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65 104 3232,'-4'-3'276,"4"3"-234,0-1 0,-1 1 1,1 0-1,-1 0 0,1 0 0,-1-1 0,1 1 0,-1 0 0,1-1 1,0 1-1,-1 0 0,1-1 0,0 1 0,-1-1 0,1 1 0,0-1 0,0 1 1,-1-1-1,1 1 0,0 0 0,0-1 0,0 1 0,0-1 0,-1 1 0,1-1 1,0 0-1,-1-1 1502,1 2-1501,0 0 0,0 0-1,-1 0 1,1 0 0,0 0 0,0 0 0,0 0 0,0 0 0,0 0 0,0 0 0,0 0 0,0 0 0,0 0-1,0 0 1,1-1 558,-1 1-558,-7 3 1877,2 7-1380,0 0-1,0 0 1,1 1 0,-5 20 0,4-13-282,2-1-1,0 1 1,0 0 0,1 26 0,3-37-163,-1 1-1,1-1 0,0 0 0,0-1 1,1 1-1,-1 0 0,2 0 1,-1-1-1,1 1 0,0-1 0,0 0 1,1 1-1,0-2 0,7 10 1,-9-13-32,-1-1 1,1 1 0,0-1 0,0 1 0,0-1-1,0 0 1,0 0 0,0 0 0,5 1 0,-6-1-32,0-1 1,0 0 0,0 0-1,0 1 1,0-1 0,0 0-1,0 0 1,0 0 0,0 0-1,0 0 1,0-1 0,0 1-1,0 0 1,0 0 0,0-1-1,0 1 1,0 0 0,0-1-1,0 1 1,0-1 0,0 0-1,-1 1 1,1-1 0,0 0-1,0 1 1,0-2 0,4-5 93,-1 0 1,-1 0 0,1 0 0,4-14 0,-6 10-25,0 0-1,0 0 1,-1-1-1,0 1 0,-1 0 1,-2-12-1,2-6 42,0 12-116,0-1 0,-2 0-1,0 0 1,0 0 0,-2 0-1,0 1 1,-1 0 0,-1 0-1,-8-17 1,13 32-50,0 0-1,0 0 1,0 0 0,-1 0-1,1 0 1,-1 0-1,0 0 1,1 0 0,-1 0-1,0 1 1,0-1-1,0 1 1,0-1 0,0 1-1,0 0 1,-1 0-1,-3-1 1,5 1 1,-1 1 0,1 0 0,-1 0 0,0 0 0,1 0-1,-1 0 1,1 0 0,-1 1 0,1-1 0,-1 1 0,0-1 0,1 1 0,-1-1 0,1 1 0,0 0-1,-1-1 1,1 1 0,-1 0 0,1 0 0,0 0 0,0 0 0,0 0 0,0 1 0,0-1-1,0 0 1,0 1 0,-1 1 0,0 0-146,1-1 1,0 1-1,0 0 0,1 0 1,-1-1-1,0 1 0,1 0 1,0 0-1,0 0 0,0-1 0,0 1 1,0 0-1,0 0 0,1 0 1,-1 0-1,1-1 0,0 1 0,1 3 1,0 0-730,1 0 1,-1-1 0,1 1-1,0-1 1,0 0 0,1 0-1,7 8 1,-8-10 443,0 0-1,0 0 1,1-1 0,-1 0 0,5 3-1,24 8-1967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58:21.6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 10 3712,'-1'-1'276,"1"1"-1,-1-1 1,0 0 0,0 0 0,0 1-1,0-1 1,0 1 0,0-1-1,0 1 1,0-1 0,0 1 0,0-1-1,0 1 1,0 0 0,0 0-1,-1-1 1,1 1 0,0 0 0,-2 0-1,-1 0 1851,3 0-2104,1 0-1,0 0 1,0 0 0,0 0-1,0 0 1,0 0 0,0 0-1,0 0 1,0 0 0,0 0-1,0 0 1,0 0 0,0 0-1,0 0 1,0 0 0,-1 0-1,1 0 1,0 0 0,0 0-1,0 0 1,0 0 0,0 0 0,0 0-1,0 0 1,0 0 0,0 0-1,0 0 1,0 0 0,0 0-1,0 0 1,0 0 0,0 0-1,0 0 1,0 0 0,0 1-1,0-1 1,-1 0 0,1 0-1,0 0 1,0 0 0,0 0-1,0 0 1,0 0 0,0 0-1,0 0 1,0 0 0,0 0-1,0 0 1,0 0 0,0 1-1,0-1 1,0 0 0,0 0-1,1 0 1,-1 0 0,0 0-1,0 0 1,0 0 0,0 0 0,0 0-1,0 0 1,0 0 0,0 0-1,0 0 1,0 0 0,0 0-1,0 0 1,0 4-144,0-1 274,1 1 0,0 0 0,-1 0 0,1-1 0,3 7 0,2 13 493,1 33 247,11 68-88,5 46-266,-3-18-164,-17-124-18,-1 53 0,-2-59 212,0-22-533,-1 1 1,1-1-1,0 1 1,-1-1 0,1 1-1,0-1 1,-1 1-1,1-1 1,-1 1-1,1-1 1,-1 0-1,1 1 1,-1-1 0,1 1-1,-1-1 1,1 0-1,-1 0 1,0 1-1,1-1 1,-1 0-1,1 0 1,-1 0 0,0 0-1,1 0 1,-1 1-1,1-1 1,-1 0-1,0 0 1,-1-1-1,-1-2 0,-1-1-1,0 0 1,1 0-1,-1 0 1,1-1-1,0 1 1,0-1-1,1 1 1,-3-9-1,-2 1-53,1-4-7,-1-1 0,2 1 1,0-1-1,2-1 0,-4-21 1,-1-10-56,5 31-32,1 0 0,0 0 0,2 0-1,0-1 1,1 1 0,1 0 0,1 0 0,7-26-1,-5 29 192,1-1 0,9-16 0,-8 19-18,-3 5-2,1 1 0,-1-1 0,1 1 1,1 0-1,-1 1 0,1-1 0,1 1 1,11-9-1,-4 5 23,0 1 0,0 0 0,25-9 0,8 0-775,-43 17-36,0 1 0,1 0 0,-1-1 1,0 1-1,0 0 0,0 1 0,5 0 0,5 4-4230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58:22.8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59 3136,'-1'-2'382,"0"-1"0,0 0 0,0 1 0,1-1 0,-1 0 0,1 0 1,-1 1-1,1-1 0,0 0 0,1-4 0,-1-1 2583,-6 7 502,14-3-2860,14-2-868,48 1 517,-57 4-232,-1 1 1,0 0-1,0 1 0,0 1 1,0 0-1,0 0 0,0 1 1,13 6-1,14 2 50,-15-7-1572,-15 0-1046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58:28.1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10 228 2304,'4'0'10586,"-1"0"-11439,5 0 1032,16 1 138,1-2 0,-1 0 1,0-2-1,43-9 0,-62 11-272,-1-1 0,0 1 0,0-1 0,0 0 0,0 0 0,0-1 0,0 1 0,4-4 0,-6 4-16,-1 1 1,0 0 0,1-1-1,-1 1 1,0-1-1,0 0 1,0 1 0,0-1-1,0 0 1,-1 0 0,1 1-1,0-1 1,-1 0-1,1 0 1,-1 0 0,0 0-1,0 0 1,0 0-1,0 0 1,0 0 0,0-3-1,-2-3-11,0-1 0,0 1 0,0 0 0,-1 0 0,-1 0 0,1 1 0,-1-1 0,0 1 0,-1 0 0,-6-9 0,7 12-22,1 1 0,-1-1 0,1 1 0,-1-1 0,0 1 0,0 0 0,-1 0 0,1 1 0,-1-1 0,1 1 0,-1 0 1,0 1-1,0-1 0,0 1 0,1-1 0,-2 2 0,1-1 0,-6 0 0,7 1 11,0 1 1,0 0-1,1-1 0,-1 1 1,0 0-1,1 1 1,-1-1-1,1 1 0,-1 0 1,1-1-1,0 2 1,0-1-1,0 0 0,0 0 1,0 1-1,0 0 0,1 0 1,-1-1-1,1 1 1,0 1-1,0-1 0,-3 5 1,0 2 38,0 0-1,1 0 1,0 0 0,1 1 0,0 0 0,-3 15 0,6-22-32,-4 18 118,1 1-1,1 23 1,2-38-78,1 0 0,0 0 0,0 0 0,1-1 0,0 1 0,0-1 0,0 1 0,1-1 0,7 13 0,-6-13-22,1 0 1,0 0-1,0 0 1,1-1-1,0 0 0,0 0 1,0 0-1,13 8 1,-9-8 39,0-1 0,0 0 0,1 0 1,-1-1-1,23 6 0,-21-8-6,-1 0 0,1-1 0,0 0 0,0-1 0,-1 0-1,1-1 1,0 0 0,-1-1 0,1 0 0,-1-1 0,1 0 0,-1-1 0,0 0-1,0-1 1,-1 0 0,14-9 0,-6 2-43,-1-1-1,0 0 1,-1-1-1,0-1 1,-1-1-1,-1 0 1,0-1-1,11-18 1,51-90 190,-75 125-212,-1 0-1,0 0 1,0-1-1,0 1 0,0 0 1,0 0-1,0 0 1,1 0-1,-1 0 1,0 0-1,0-1 1,0 1-1,0 0 1,1 0-1,-1 0 1,0 0-1,0 0 1,0 0-1,1 0 1,-1 0-1,0 0 0,0 0 1,0 0-1,1 0 1,-1 0-1,0 0 1,0 0-1,0 0 1,0 0-1,1 0 1,-1 0-1,0 0 1,0 0-1,0 0 1,1 1-1,-1-1 1,0 0-1,0 0 0,0 0 1,0 0-1,0 0 1,1 0-1,-1 1 1,0-1-1,0 0 1,0 0-1,0 0 1,0 0-1,0 1 1,0-1-1,1 0 1,4 11 77,-4-11-58,1 8-5,0-1 1,0 1-1,-1-1 1,0 1 0,0 0-1,0-1 1,-1 1-1,-1 8 1,0-1-7,2 16 89,-4 72-15,1-94-55,2-6-6,-1 0-1,1 0 1,-1 0 0,1 0 0,0 0 0,0 0 0,1 0 0,0 5-1,0-6-37,0-4 59,4-2 6,5-5 5,0-1 0,-1-1 0,0 0 0,0 0 0,-1-1 0,6-12 0,32-71-150,-31 68 90,13-22 65,-8 12-208,-20 37 147,0 0 1,0 0 0,0 1 0,0-1-1,0 0 1,0 0 0,0 0-1,0 0 1,0 0 0,0 0-1,0 0 1,0 0 0,0 0-1,0 1 1,0-1 0,0 0 0,0 0-1,0 0 1,0 0 0,0 0-1,0 0 1,1 0 0,-1 0-1,0 0 1,0 0 0,0 0 0,0 0-1,0 0 1,0 0 0,0 0-1,0 1 1,0-1 0,1 0-1,-1 0 1,0 0 0,0 0-1,0 0 1,0 0 0,0 0 0,0 0-1,0 0 1,1-1 0,-1 1-1,0 0 1,0 0 0,0 0-1,0 0 1,0 0 0,0 0 0,0 0-1,0 0 1,0 0 0,1 0-1,-1 0 1,0 0 0,0 0-1,0 0 1,0 0 0,0-1-1,0 1 1,0 0 0,0 0 0,0 0-1,0 0 1,0 0 0,0 0-1,1 8-26,-1-8 21,-5 149-4,4-131 47,0 19-3,1-35-25,0 0 0,0 0 0,1 0 0,-1 0 0,0 0 0,1 0 0,-1 0 0,1 0 0,0-1 0,0 1 0,0 0 1,0 0-1,2 2 0,-2-4 8,-1 1 0,1-1-1,0 0 1,0 1 0,0-1 0,0 0 0,0 0 0,0 0 0,0 0 0,0 0 0,0 0 0,0 0 0,0 0 0,0 0 0,0 0-1,1-1 1,15-4 18,-8 1-6,1-1 1,-1 0 0,0-1-1,0 0 1,-1-1 0,0 1-1,0-2 1,-1 1-1,10-13 1,1-4 4,30-54 0,-36 57-27,-2 0 1,0-2 0,10-33-1,-20 46-360,-4 21 106,0 10 190,1 0 1,1 1 0,2 33 0,0-42 24,6 118 33,-6-127 9,1 1 0,1-1 0,-1 1 0,0-1 0,1 0 0,0 0 0,0 0 0,1 0-1,-1 0 1,1 0 0,-1 0 0,1-1 0,0 1 0,1-1 0,-1 0 0,0 0 0,1 0-1,0-1 1,0 1 0,7 3 0,-10-5-7,1-1 0,-1 1 1,0 0-1,0-1 0,1 1 0,-1-1 0,0 1 1,1-1-1,-1 0 0,1 1 0,-1-1 0,0 0 0,1 0 1,-1 0-1,1 0 0,1 0 0,5-1-2,5 4-49,-11-2 72,0-1-1,0 1 1,0-1-1,0 1 1,0-1-1,0 0 1,0 0 0,0 0-1,0 0 1,0 0-1,0 0 1,0-1-1,3 0 1,3 0 109,-6 1-130,-1 0 0,0 0 0,0 0 0,0 0 0,0 0 0,0-1-1,0 1 1,0 0 0,1-1 0,-1 1 0,1-2 0,5-2-12,-2 1 19,0 1 0,0-2 0,0 1 0,-1 0 0,0-1 0,0 0 0,0 0 0,0 0 0,5-8 0,3-2 167,-11 13-170,0 0 0,0 0 0,0 1-1,0-1 1,0 0 0,0 0 0,-1-1 0,1 1-1,0 0 1,-1 0 0,1 0 0,-1 0 0,1 0-1,-1-1 1,1 1 0,-1 0 0,0-1 0,0 1-1,0 0 1,0 0 0,0-3 0,0 2-2,0 0 1,1 1-1,-1-1 1,0 0 0,1 1-1,-1-1 1,1 1-1,-1-1 1,2-1-1,2-13 20,-4 16-31,0-1 0,0 0 1,1 1-1,-1-1 0,0 0 0,0 1 1,1-1-1,-1 1 0,0-1 0,1 0 0,-1 1 1,0-1-1,1 1 0,-1-1 0,1 0 1,0 1 6,-1-1 1,1 1 0,-1-1 0,1 1-1,-1-1 1,0 1 0,1-1 0,-1 0 0,0 1-1,1-1 1,-1 1 0,0-1 0,0 0-1,0 1 1,1-2 0,-1-3 12,1-1-1,0 1 0,0 0 1,3-10-1,-2 8-133,2-2 98,-4 8 31,1 0 1,-1 0 0,1 0-1,-1 0 1,0 0 0,1-1-1,-1 1 1,0 0 0,0 0-1,0 0 1,0 0-1,0-1 1,0 1 0,0 0-1,0 0 1,0 0 0,-1 0-1,1-1 1,-1 0 0,0-8-271,1 9 20,0 7 154,1 19 9,0 0 0,2 0 0,1-1 0,11 40 0,-13-58 92,0 0 1,1 0-1,0 0 0,0 0 1,0-1-1,1 0 0,7 9 1,-11-14-1,1 1 0,-1-1 1,1 0-1,-1 0 0,1 1 0,-1-1 1,1 0-1,-1 0 0,1 0 0,-1 1 1,1-1-1,0 0 0,-1 0 0,1 0 1,-1 0-1,1 0 0,-1 0 1,1 0-1,-1-1 0,1 1 0,0 0 1,-1 0-1,1 0 0,-1 0 0,1-1 1,-1 1-1,1 0 0,0-1 0,12-9 153,-12 9-167,4-4 40,1-1-1,-1-1 1,0 1-1,0-1 1,-1 0-1,1 0 1,-2 0 0,1 0-1,2-9 1,2-9-3,7-39-1,-1 1-7,-6 31-34,3-35-1,-5 28-406,-6 39 406,0 0 1,0 0 0,0 0 0,0-1 0,0 1-1,0 0 1,0 0 0,0 0 0,0 0-1,0-1 1,0 1 0,0 0 0,0 0-1,0 0 1,0-1 0,0 1 0,0 0-1,1 0 1,-1 0 0,0 0 0,0-1 0,0 1-1,0 0 1,0 0 0,0 0 0,1 0-1,-1 0 1,0-1 0,0 1 0,0 0-1,0 0 1,1 0 0,-1 0 0,0 0 0,0 0-1,0 0 1,0 0 0,1 0 0,-1 0-1,0 0 1,1 0 0,5 7-139,6 16 61,7 32 210,5 12-305,51 91 499,-71-146-84,-5-8 358,0-4-576,0 0 0,0-1 1,0 1-1,1 0 1,-1-1-1,0 1 0,0 0 1,1-1-1,-1 1 0,0-1 1,1 1-1,-1-1 0,0 0 1,1 1-1,-1-1 0,1 1 1,-1-1-1,0-1 0,-5-5-38,-1 0-1,1 1 1,-1 0-1,-11-7 1,-12-11-48,28 23 49,0-1 1,1 1 0,-1 0 0,0 0-1,0 0 1,0 0 0,-3-1 0,-11-5-66,16 6 73,-1 1 0,0-1-1,0 1 1,0-1 0,1 1-1,-1 0 1,0-1-1,0 1 1,0 0 0,0 0-1,0 0 1,1-1 0,-1 1-1,0 0 1,0 0 0,0 0-1,0 0 1,0 1-1,0-1 1,0 0 0,0 0-1,1 0 1,-1 1 0,0-1-1,0 0 1,0 1 0,0-1-1,1 1 1,-1-1-1,0 1 1,1-1 0,-1 1-1,-1 1 1,-2 2 33,-1 1 1,1 0-1,-7 10 0,3-5-226,6-8 188,0 0 1,1 1-1,-1-1 0,0 0 1,1 0-1,-1 1 0,1-1 1,0 1-1,0-1 0,0 1 0,0-1 1,1 1-1,-1 0 0,1 0 1,-1-1-1,1 5 0,0-4-11,0-1 0,1 0-1,-1 0 1,0 0 0,1 0-1,0 0 1,-1 0 0,1-1-1,0 1 1,0 0 0,0 0-1,0 0 1,1-1 0,-1 1-1,3 2 1,0-2 43,0-1 0,-1 1 0,1-1 0,0 0 0,0 0 0,0 0 0,0-1 0,0 1 0,8-1 0,17-2 68,1-2-1,-1-1 1,0-1-1,0-1 1,28-12-1,-47 16-39,0-1-1,0 0 0,0-1 1,-1 0-1,0 0 0,15-13 1,-19 13-10,0 1 1,0-1 0,-1 0 0,0 0 0,0 0 0,0-1 0,0 0 0,-1 0 0,0 0 0,-1 0 0,1 0 0,1-7 0,-1 3-116,0-1 0,0 1 0,1 0 0,1 0 0,6-10 0,-11 19 57,1-1 0,0 1 0,0 0 0,0 0 0,0 0-1,0 0 1,0 0 0,0 0 0,3-1 0,-4 2 15,1 0 0,0 0 1,-1 0-1,1-1 0,0 1 0,0 0 1,-1 0-1,1 0 0,0 0 0,0 1 1,-1-1-1,1 0 0,0 0 0,-1 0 1,1 1-1,0-1 0,-1 0 0,1 0 1,0 1-1,-1-1 0,1 1 0,0 0 1,5 3-58,-1 1 0,0 0 0,-1 0 0,1 0 0,-1 1 0,0-1 0,3 8 0,15 18-30,-15-21 160,1 1 1,9 18-1,-10-16-38,15 21 0,-20-32 42,0 1-1,-1 0 1,1 0-1,-1 0 1,0-1-1,0 2 1,0-1-1,0 0 1,0 0 0,-1 0-1,1 7 1,-16-11 577,4-2-701,1-1-1,-1 0 1,-14-9 0,14 7-10,0 0-1,0 2 1,-16-6-1,19 8 13,0 0-1,0 1 0,0 0 1,-1 0-1,1 1 1,-15 1-1,20-1 20,0 0 0,1 1 0,-1-1 0,0 1 0,0 0 0,1 0 0,-1 0 0,1 0 0,-1 1 0,1-1 0,0 1 0,-1-1 1,1 1-1,0 0 0,0 0 0,0 0 0,0 0 0,0 0 0,1 0 0,-1 1 0,1-1 0,-1 0 0,0 4 0,1-5 29,1 0 0,0 0 0,0 0 0,0-1 0,0 1 0,0 0 0,0 0 0,0 0 0,0 0 0,0-1 0,0 1-1,0 0 1,1 0 0,-1 0 0,0 0 0,1-1 0,-1 1 0,0 0 0,1-1 0,-1 1 0,1 0 0,-1 0 0,1-1 0,0 1 0,-1-1 0,1 1 0,0 0 0,19 11 79,-10-8-37,0-1 0,1 0 0,-1 0 0,1-1 0,-1-1 0,14 1 0,-3-2 150,0 0 0,26-5 1,-39 4-150,0-1 1,1 0 0,-1-1-1,0 0 1,0 0-1,-1 0 1,1-1 0,-1 0-1,0-1 1,0 0 0,10-9-1,-4 2 11,0-2-1,-1 0 0,-1 0 0,13-21 1,-16 24-21,-6 9-26,-1 0 0,1 0-1,0 0 1,-1 0 0,0-1-1,0 1 1,0 0 0,0-1 0,0 1-1,0-1 1,0 1 0,-1-1-1,1-2 1,-1 4-166,0 2-129,0 14 209,0 9 37,-4 41 0,2-57 59,1-1 0,1 1 0,0-1 0,0 1 0,0-1 1,1 1-1,0-1 0,0 0 0,1 1 0,-1-1 0,2 0 0,3 9 0,-6-16-15,1 1 0,-1-1-1,0 0 1,1 0 0,-1 0 0,0 1 0,1-1-1,-1 0 1,0 0 0,1 0 0,-1 0 0,1 0-1,-1 0 1,0 0 0,1 0 0,-1 0 0,1 0-1,-1 0 1,0 0 0,1 0 0,2 0 1,4 1 34,-1-1 0,1 0 0,0-1-1,0 0 1,0 0 0,-1 0 0,1-1-1,0 1 1,7-5 0,61-29 10,-42 18-166,-10 4 39,-18 10 42,-1 0-1,1 0 0,0 1 1,0-1-1,1 1 1,-1 0-1,8-1 1,-11 3-79,-1 1-128,6 6 202,-3-3 45,-1 0 1,2 0-1,8 6 0,1 1 4,-11-8 0,-1-1 0,1 0 0,0 0 0,0 0 0,0 0 0,0-1 0,5 3 0,-2-2 18,1 0 0,-1-1 0,1 1 0,-1-1 0,1 0 0,0-1 0,-1 0-1,1 0 1,0 0 0,-1-1 0,1 0 0,-1 0 0,1-1 0,-1 0 0,1 0 0,11-6-1,-11 5 75,-4 1-52,1 0 1,0 0-1,-1 0 0,1 0 1,-1-1-1,0 1 0,1-1 1,-1 0-1,-1 0 1,1 0-1,4-6 0,-6 5 3,0 1 0,-1-1-1,1 0 1,-1 1 0,0-1-1,0 0 1,0 0 0,-1 1-1,0-6 1,0 7-38,0 0-1,0-1 1,0 1-1,0 0 1,0 0 0,0 0-1,-1 0 1,1 0-1,0 1 1,-1-1-1,0 0 1,1 0 0,-1 1-1,0-1 1,0 1-1,0 0 1,0 0 0,0 0-1,0 0 1,-1 0-1,1 0 1,0 0 0,-4 0-1,-4-2-80,1 2-1,-1-1 1,0 1-1,-13 0 1,5 1 43,1 0-1,-1 1 1,0 0 0,0 2-1,1 0 1,0 1 0,-24 9-1,21-7-102,-3 1-53,71-16-206,-24 1 358,29-15-1,-17 7 119,6-4-130,24-9 87,-58 27 29,0-1 1,1 1 0,-1 0-1,1 0 1,16 0-1,-22 2-46,1 0 0,-1 1 0,0-1 0,0 1 0,0 0 0,1 0 0,-1 0 0,0 0 0,0 1 0,-1-1 0,1 1 0,0 0 0,0-1 0,-1 1 0,1 0 0,-1 1 0,1-1 0,-1 0 0,0 1 0,0-1 0,0 1 0,1 3 0,0-1 43,0 1 0,0 0-1,-1 0 1,0 0 0,0 0 0,0 0-1,-1 0 1,0 1 0,0-1 0,0 9-1,-1 22 252,0-36 32,4-19-113,7-35-196,-9 37-82,1 0 1,1 0-1,0 0 0,11-24 0,-15 39 30,1 1-1,-1-1 1,0 1 0,0 0-1,0-1 1,0 1-1,1 0 1,-1-1 0,0 1-1,0-1 1,1 1 0,-1 0-1,0 0 1,0-1 0,1 1-1,-1 0 1,0-1 0,1 1-1,-1 0 1,0 0-1,1 0 1,-1-1 0,1 1-1,-1 0 1,0 0 0,1 0-1,-1 0 1,1 0 0,-1 0-1,1 0 1,0 0 3,-1 0 0,1 1 1,-1-1-1,1 1 0,0-1 0,-1 1 1,1-1-1,-1 1 0,1-1 0,-1 1 1,0 0-1,1-1 0,-1 1 0,1 0 1,-1 0-1,10 31 53,-9-30-32,5 23 70,2-1 0,20 40 0,-27-62-294,0 0 0,1 0 0,-1 0 0,1 0 1,-1-1-1,1 1 0,0-1 0,0 1 0,0-1 0,0 0 1,0 1-1,0-1 0,0 0 0,0 0 0,0 0 1,0-1-1,1 1 0,-1-1 0,0 1 0,0-1 0,1 0 1,-1 1-1,0-1 0,1-1 0,-1 1 0,4-1 1,3 0-1022,0 0 1,-1-1 0,1-1 0,0 1 0,13-8-1,-4 1-471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58:28.4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9 7232,'-14'-9'2656,"19"9"-576,4 5-5376,-9 4-1568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58:28.7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26 8128,'-23'-12'3008,"18"7"-1824,10 1-1312,1-1-1984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1:30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18 128 7232,'-18'-14'3264,"45"5"-2848,-6 6 640,3-2-672,25-7 768,5 1-672,40-9 0,6 8-320,16-5 32,-3 6-96,-1 3 224,-18 3-192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4:48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0 256 5216,'1'-3'411,"-1"1"1,1-1-1,-1 0 1,1 1-1,0-1 0,0 1 1,0-1-1,0 1 1,0-1-1,3-3 1,19-24 3633,-13 19-3075,10-13-26,0 2 0,2 1 0,0 1 0,42-29 0,-54 42-833,0 1 0,1 0 1,-1 1-1,1 0 0,0 0 1,1 1-1,20-4 0,-31 8-106,1 0-1,-1 0 0,0 0 0,0 0 1,0 0-1,1 0 0,-1 0 1,0 0-1,0 0 0,0 1 0,1-1 1,-1 0-1,0 1 0,0-1 1,0 1-1,0-1 0,0 1 0,0 0 1,0-1-1,0 1 0,0 0 1,0 0-1,-1 0 0,1 0 0,0-1 1,0 1-1,-1 0 0,1 0 0,0 1 1,-1-1-1,1 0 0,-1 0 1,0 0-1,1 0 0,-1 0 0,0 0 1,0 1-1,1 1 0,-1 4 66,1-1 0,-1 1 0,0 0 0,0 0 0,-2 9 0,-4 12 168,-1 1 0,-1-1 1,-1 0-1,-2-1 0,0 0 0,-2-1 1,-1 0-1,-34 46 0,44-66-164,0 0 0,0 0 0,1 0 0,-1 0 0,1 1 0,-4 12 0,7-17-22,0-1 1,-1 1 0,1 0-1,0 0 1,0 0 0,0 0-1,0 0 1,0 0 0,0 0-1,1 0 1,-1-1 0,1 1-1,-1 0 1,1 0-1,0 0 1,0-1 0,0 1-1,0 0 1,0-1 0,0 1-1,0-1 1,0 1 0,1-1-1,-1 1 1,0-1 0,1 0-1,-1 0 1,1 0 0,0 0-1,-1 0 1,3 1 0,3 1 13,1 0 1,-1 0-1,1-1 1,0 0 0,0 0-1,0-1 1,0 1 0,0-2-1,0 0 1,9 0 0,13-3-61,40-8 0,-25 4-229,-26 4-219,63-11-2273,-30-1-6015,-33 10 4586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58:30.4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0 415 2912,'1'1'342,"0"0"0,0 0 0,-1-1-1,1 1 1,0 0 0,0 0 0,0-1 0,1 1 0,-1-1 0,0 1 0,0-1 0,0 1 0,0-1-1,0 0 1,1 0 0,-1 1 0,0-1 0,0 0 0,0 0 0,3-1 0,-1 2-78,-1-1 1,1 0-1,0 0 1,0 0 0,0 0-1,0-1 1,0 1-1,0-1 1,-1 0 0,6-2-1,-1-1 1,-1-1-1,0-1 0,0 1 1,0-1-1,-1 0 0,0 0 1,0-1-1,0 1 0,-1-1 1,0 0-1,0-1 0,4-11 1,1-9-231,0-2 1,4-31-1,-1 5 10,-6 33-69,15-68 327,-16 62 514,-2 20-633,-6 18-136,0 8 60,1-8-38,0 0 0,1 0 1,0 10-1,-2 35-213,2-34 189,0 0 0,1-1 1,5 31-1,-3-34-9,0-3-57,0 0 1,1 0-1,1 0 0,8 21 1,-10-31 31,-1 0 1,1 0-1,-1 0 0,1-1 1,0 1-1,0-1 1,0 1-1,0-1 1,1 0-1,-1 0 0,1 0 1,-1 0-1,1 0 1,0 0-1,0-1 0,0 0 1,0 1-1,0-1 1,0 0-1,0 0 0,0-1 1,0 1-1,0-1 1,0 1-1,5-1 0,-2 0 36,1-1 0,-1 1 0,0-1 0,1 0-1,-1-1 1,0 0 0,0 0 0,0 0 0,0-1-1,0 1 1,-1-2 0,1 1 0,7-6-1,-5 1 22,1 0 0,-1 0 0,0-1 0,-1 0 0,0 0 0,10-18 0,46-104 204,-32 62-443,-28 52 154,-3 16-4,0 0 1,0 0 0,0 0 0,0 0-1,0 0 1,1 0 0,-1 0-1,0 0 1,0 0 0,1 0-1,-1 0 1,1 0 0,-1 0 0,1 1-1,-1-1 1,2-1 0,4 15-23,42 100-143,-12-25 420,-35-86-226,10 21 67,-1 1 0,-1 1 1,8 35-1,-16-56 25,-1 0 0,1 0 0,-1 0 0,0 0 0,0 8 0,0-12-75,-1 1 1,1-1-1,0 1 1,0 0-1,0-1 0,-1 1 1,1-1-1,0 1 0,0-1 1,-1 1-1,1-1 0,0 1 1,-1-1-1,1 1 1,-1-1-1,1 1 0,-1-1 1,1 0-1,-1 1 0,1-1 1,-1 0-1,1 1 1,-1-1-1,1 0 0,-1 0 1,1 0-1,-1 1 0,0-1 1,1 0-1,-1 0 1,1 0-1,-1 0 0,0 0 1,1 0-1,-1 0 0,1 0 1,-1 0-1,0 0 1,1-1-1,-1 1 0,1 0 1,-2-1-1,-6-2 13,-1 0-1,1-1 1,0 0-1,1-1 1,-1 0 0,1 0-1,-11-10 1,7 7-213,-23-16 1,15 13-226,18 10 219,11 5-401,3 4 605,-1-2-1,1 0 0,0 0 1,0-1-1,1-1 0,0 0 1,-1-1-1,16 2 0,-1-2-372,0-2 0,0-1 0,33-4-1,-40 3-1590,-16 1 1092,1 0 1,-1 0-1,0-1 0,0 1 0,0-1 0,0 0 1,0-1-1,0 1 0,-1-1 0,1 0 0,0 0 1,5-4-1,9-9-2511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58:30.8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70 67 6656,'-56'-16'2464,"51"11"-1920,-4 1-160,9-1 352,0 1-480,0-4-448,4 4 96,12-1-352,1 1 256,8 1-1888,8-2 1152,4 1-3072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58:35.3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5 698 2912,'-5'5'5418,"9"-5"-5142,-1-1 0,0 1-1,0-1 1,0 0-1,1 0 1,-1 0-1,0-1 1,-1 1 0,1-1-1,0 0 1,0 1-1,-1-1 1,1 0 0,-1-1-1,5-3 1,-1-1-86,-1 1 1,0-1-1,0 0 0,0 0 1,4-11-1,7-20 326,-1 0 0,-3-1 0,10-46 0,-15 30-180,-5 37-168,4-22 0,-4 30-12,-1 0 0,0 0 0,0-15 0,4 8-97,4 26 106,-4-1-165,-1 0 0,0 0 0,0 0 0,-1 0 0,0 1 0,0-1-1,2 18 1,2 4 198,7 23 35,-6-23-205,1 1-1,17 40 0,-21-62-11,0-1-1,0 1 1,1-1-1,0 0 1,0 0-1,1-1 1,0 1-1,13 9 1,-14-12 2,0-1 0,0 0 1,0-1-1,0 0 1,1 0-1,-1 0 0,1-1 1,0 0-1,0 0 1,0 0-1,0-1 0,13 1 1,-5-3 80,0 1 1,0-2-1,-1 0 1,1 0-1,-1-2 0,15-4 1,-22 5-74,0 0 0,0 0 0,0 0 0,-1-1 0,1 0 0,-1-1 0,0 1 1,0-1-1,-1 0 0,1 0 0,-1-1 0,0 0 0,6-9 0,-6 6 20,1 0 0,-1-1 0,0 0 0,-1 0 0,0 0 0,-1 0 0,0-1 0,-1 0 0,0 1 0,0-1-1,-1 0 1,-1-21 0,0 30-35,0 0 0,-1 1 0,1-1 0,0 0 0,-1 0 0,1 1-1,-1-1 1,1 0 0,-1 1 0,0-1 0,0 0 0,0 1 0,0-1-1,0 1 1,0 0 0,0-1 0,0 1 0,-1 0 0,1-1 0,0 1-1,-1 0 1,1 0 0,-1 0 0,1 1 0,-1-1 0,-2-1 0,2 2-21,0-1 0,-1 1 0,1 0 0,0 0 0,-1 0 0,1 0 1,0 0-1,-1 0 0,1 0 0,0 1 0,0-1 0,-1 1 0,1 0 1,0 0-1,0 0 0,0 0 0,0 0 0,0 0 0,-3 2 0,-1 3-29,1-1 0,0 1 1,-1-1-1,2 1 0,-1 1 0,1-1 0,0 1 0,-4 8 0,1 1 26,0 0 0,-6 26 0,11-36 13,1-1 0,0 1 1,0-1-1,1 1 0,0-1 0,0 1 0,0 0 0,1-1 1,0 1-1,0-1 0,0 1 0,0-1 0,1 0 0,0 1 1,0-1-1,1 0 0,-1 0 0,1 0 0,0-1 1,1 1-1,-1-1 0,1 1 0,-1-1 0,1 0 0,1 0 1,-1-1-1,0 0 0,1 1 0,0-1 0,7 3 0,-2-2 7,0 0 1,0-1-1,0 0 0,1-1 0,-1 0 0,1 0 0,0-1 0,-1-1 0,17 0 0,-12-1 51,-1-1 0,1-1-1,0 0 1,-1-1 0,1 0-1,18-9 1,-19 5-71,-1-1-1,0 0 1,0-1 0,0 0-1,-2-1 1,1 0 0,11-15 0,2-1 130,54-64-62,-63 73 18,-12 13-36,-1 3 20,-1-1 0,0 1-1,0-1 1,0 1-1,0-1 1,0 0 0,0 0-1,-1 0 1,0 0-1,1 0 1,-1 0-1,1-5 1,-2 8-52,0 0-1,0 0 1,0 0-1,0 0 1,0-1 0,0 1-1,0 0 1,0 0-1,0 0 1,0 0 0,0 0-1,-1-1 1,1 1-1,0 0 1,0 0 0,0 0-1,0 0 1,0 0-1,0 0 1,0-1 0,0 1-1,0 0 1,0 0-1,-1 0 1,1 0 0,0 0-1,0 0 1,0 0-1,0 0 1,0 0 0,-1 0-1,1 0 1,0 0-1,0 0 1,0-1 0,0 1-1,0 0 1,0 0-1,-1 0 1,1 0 0,0 1-1,-9 1 0,-6 8-62,9-5 57,0 1 0,1 0 0,0 0 0,0 0 0,1 1 0,0-1 0,-6 13 1,-3 3-36,3-6-96,1 0 0,0 1 0,1 0 0,1 1 0,1 0 0,0 0 0,-3 21 0,9-35 107,0 0-1,0 0 1,0 0-1,0 0 1,1-1 0,1 6-1,-2-9 31,0 1 0,0-1-1,0 1 1,0-1-1,0 1 1,0-1 0,0 1-1,0 0 1,1-1 0,-1 1-1,0-1 1,0 1-1,1-1 1,-1 0 0,0 1-1,1-1 1,-1 1-1,0-1 1,1 1 0,-1-1-1,1 0 1,-1 1 0,1-1-1,-1 0 1,0 0-1,1 1 1,0-1 0,-1 0-1,1 0 1,-1 0 0,1 1-1,-1-1 1,1 0-1,-1 0 1,1 0 0,-1 0-1,1 0 1,0 0 0,-1 0-1,1 0 1,-1-1-1,1 1 1,-1 0 0,1 0-1,-1 0 1,1 0 0,-1-1-1,1 1 1,0-1-1,3-1 31,-1-1-1,1-1 1,-1 1-1,1 0 0,-1-1 1,0 0-1,0 0 1,-1 0-1,1 0 0,-1 0 1,0 0-1,0-1 1,0 1-1,1-7 1,2-6 38,-2 0 0,3-28 0,-3 8-35,-3 37-38,0 0 1,0 0 0,0 0-1,1 0 1,-1 0-1,0-1 1,0 1 0,0 0-1,0 0 1,0 0-1,0 0 1,0 0 0,0 0-1,0 0 1,0 0-1,0 0 1,0 0 0,0 0-1,0-1 1,0 1 0,0 0-1,0 0 1,0 0-1,0 0 1,0 0 0,0 0-1,0 0 1,-1 0-1,1 0 1,0 0 0,0 0-1,0 0 1,0 0-1,0-1 1,0 1 0,0 0-1,0 0 1,0 0 0,0 0-1,0 0 1,0 0-1,0 0 1,0 0 0,0 0-1,-1 0 1,1 0-1,0 0 1,0 0 0,0 0-1,0 0 1,0 0-1,0 0 1,0 0 0,0 0-1,0 0 1,0 0 0,0 0-1,0 0 1,-1 0-1,-3 5-37,-4 11-96,-1 25-28,6-25 122,-8 23-1,-5 19 40,-2 6 0,-10 19 100,-19 51-56,44-123-3,3-10-70,0 0 0,0 0-1,0-1 1,0 1 0,0 0 0,-1 0 0,1 0-1,0-1 1,0 1 0,-1 0 0,1 0 0,-1-1-1,1 1 1,-1 0 0,0 0 0,5-2 4,0-2 0,0 1 1,0 0-1,0-1 1,0 0-1,-1 0 0,0 0 1,6-6-1,22-33 140,-22 29-64,16-19-1,-5 11-7,1 2-1,42-30 0,55-26 314,-6 4-113,-88 54 125,42-38 0,-66 54-107,-5 15-656,-7 12 141,7-16 294,0 0 1,-6 19-1,7-13-95,2-12 43,1 0 1,-1-1 0,1 1 0,0 0-1,1 0 1,-1 0 0,1 0 0,0 0-1,0 0 1,0 0 0,0 0 0,0 0 0,1 0-1,1 4 1,0-3-4,0-1-1,0 0 1,0 0 0,0 0-1,1 0 1,2 4 0,-3-6 29,0 0-1,0-1 1,0 1 0,-1-1-1,1 0 1,0 0 0,1 1-1,-1-1 1,0-1 0,0 1 0,0 0-1,1 0 1,-1-1 0,0 1-1,3-1 1,3 1 38,0-1-1,0-1 1,0 1-1,0-1 1,0-1-1,0 1 1,0-1-1,0-1 1,-1 1 0,1-1-1,-1-1 1,0 1-1,0-1 1,0 0-1,0-1 1,-1 0-1,11-10 1,-5 3 6,-1 0 0,0-1 0,-1-1 1,0 1-1,-1-2 0,-1 1 0,0-1 0,-1 0 0,6-20 0,-9 23-58,-3 10 4,0-1 0,0 1 0,0-1 0,-1 1 0,1-1 0,-1 1 0,1-4 0,2-6 246,-2 11-188,0 7-107,-6 102 45,5-92-122,4 25 0,-4-36 85,1 0 0,1 1 0,-1-1 0,1 0 0,0 0 1,0 0-1,0 0 0,5 6 0,-6-10 56,0 0 0,1 0 0,-1 0 0,0 0 0,1 0 0,-1 0 0,0-1 0,1 1-1,-1 0 1,1-1 0,-1 1 0,1-1 0,-1 0 0,1 1 0,0-1 0,-1 0 0,1 0 0,-1 0 0,1 0 0,0 0 0,-1-1 0,1 1 0,-1 0 0,1-1 0,-1 1 0,4-2 0,4-1 68,0-1 0,15-9 0,-5 2-51,0-1-1,28-24 1,-32 22 29,-2-1 0,1-1 0,-2 0 0,19-32 0,-29 45-52,-1 1-1,1-1 1,-1 0 0,0 0-1,0 0 1,0 0 0,-1 0-1,1 0 1,-1 0-1,0-4 1,0 6-61,-1 9-91,-2 5 66,0 1 1,0-1-1,1 1 0,1 0 0,0 28 0,1-36 64,0-1 1,1 1-1,-1 0 1,1 0-1,0 0 1,3 7-1,-3-9-21,1 0-1,0-1 1,0 1-1,1-1 1,-1 0 0,1 0-1,-1 0 1,1 0-1,0 0 1,4 3-1,-4-4 45,0 0 0,0 0 0,0 0 0,0 0-1,0-1 1,0 1 0,0-1 0,1 0 0,-1 0 0,0 0-1,1-1 1,-1 1 0,1-1 0,-1 0 0,1 0 0,-1 0-1,4 0 1,-2 0-1,4-2 25,1 1 1,0-1 0,-1 0-1,0-1 1,1 0 0,-1 0-1,0-1 1,9-6 0,1 1 13,-8 4-39,1-2 0,-1 1 1,0-2-1,0 1 1,-1-2-1,10-10 1,-3 2 15,-2-1 0,19-28 0,-30 40-45,-1 0 0,0 0 0,0-1 0,2-7 0,2-5 155,-4 15-97,-2 4-42,9 20-240,-6-3 241,1 0 0,8 18 0,-3-7-73,-7-23 80,0 1-1,0-1 1,0 1 0,0-1-1,1 0 1,-1 0 0,2 0-1,-1-1 1,6 6 0,-1-2-27,1-1-1,0 0 1,20 10 0,-23-14 62,1-1 1,0 0-1,0-1 1,0 1-1,0-1 1,0-1-1,0 0 1,13-1-1,0 1 153,9-1-125,0-1 1,0-1-1,0-2 0,34-9 1,-52 10-90,0 0 0,-1-1 0,1 0-1,16-12 1,-22 13 58,-1-1 0,0 1 0,8-11 0,-9 11-18,-4 3-16,0 0 0,1 1 0,-1-1 1,0 0-1,1 1 0,-1-1 1,0 0-1,0 1 0,0-1 0,1 0 1,-1 0-1,0 1 0,0-1 1,0 0-1,0 0 0,-1 1 0,1-1 1,0 0-1,0 0 0,0 1 1,-1-1-1,1 0 0,0 1 0,0-1 1,-1 0-1,1 1 0,-1-1 1,1 1-1,-1-2 0,-16-14-136,12 13 126,0 1 0,0 0 0,0-1 0,0 2 0,-1-1-1,1 1 1,-1 0 0,1 0 0,-1 0 0,1 1 0,-1 0 0,1 0 0,-1 0-1,-10 3 1,-2 0-79,0 1 0,1 1 0,-22 9 0,30-10 15,0 0 1,0 0 0,0 1 0,1 0 0,-14 11 0,20-14 48,1-1 0,-1 1 0,0-1 0,1 1 1,-1-1-1,1 1 0,0 0 0,-1 0 0,1 0 1,0 0-1,0 0 0,0 0 0,1 0 0,-1 0 0,0 0 1,1 0-1,-1 0 0,1 0 0,0 0 0,0 1 0,0-1 1,0 0-1,0 0 0,0 0 0,0 1 0,1-1 1,-1 0-1,1 0 0,0 0 0,0 0 0,-1 0 0,3 2 1,-1 0 10,1 0 0,0-1 0,-1 1 0,2-1 0,-1 0 0,0 0 1,1 0-1,-1 0 0,1 0 0,0-1 0,0 0 0,0 0 0,0 0 1,0 0-1,0-1 0,1 1 0,7 0 0,5 1 60,1-1 0,0-1 0,21 0 0,-24-2 10,13 1-56,1-1 0,0-2 1,-1-1-1,43-12 1,-54 10-18,0-1 1,0 0 0,0-2-1,27-17 1,57-51 382,-23 15-479,-78 62 107,19-14 23,-18 13-21,0 0 1,0 1 0,0-1 0,0 0 0,0 0-1,0 0 1,-1 0 0,1 0 0,0-1-1,0 1 1,-1 0 0,2-2 0,-2 2 525,-3 2-524,1 0-1,-1 0 1,1 0 0,0 0 0,-1 1 0,1-1 0,0 0 0,0 1 0,-2 2 0,-5 2-33,-4 4 44,0 0-1,0 1 1,1 0-1,0 1 1,1 0-1,-15 23 1,18-26-115,1 1 0,0 1 1,1-1-1,0 1 1,-5 14-1,10-21 80,1-1 1,-1 1-1,1 0 0,0 0 0,0 0 0,0 0 1,0-1-1,1 1 0,0 0 0,0 0 0,0-1 1,0 1-1,3 5 0,-4-9 15,0 1 0,1 0-1,-1-1 1,1 1 0,-1 0 0,1-1 0,0 1 0,-1-1 0,1 1-1,0-1 1,-1 1 0,1-1 0,0 0 0,-1 1 0,1-1-1,1 1 1,1 0-14,1 1 19,-1-1-1,0 0 1,1 0-1,-1 0 1,1 0-1,0 0 1,-1-1 0,1 1-1,0-1 1,-1 0-1,1 0 1,0 0-1,-1-1 1,1 1-1,6-3 1,5-1 63,0-1 0,19-9 0,-25 10-37,0-1 0,0 0 0,-1 0 1,1-1-1,-1 0 0,-1 0 1,1-1-1,-1 0 0,0 0 1,-1-1-1,9-13 0,-8 10-16,-1-1-1,0 0 0,-1 0 1,0-1-1,-1 0 0,-1 0 1,0 0-1,2-18 1,10-337 43,-15 341-53,-4-44-221,3 61 244,-1 1 1,0 0-1,-1 0 1,1 0-1,-7-13 1,9 21-23,-1 0 1,1 0-1,0 0 0,-1 0 1,1 1-1,-1-1 0,1 0 1,-1 0-1,0 0 0,1 0 1,-1 1-1,0-1 0,0 0 1,1 1-1,-1-1 1,0 0-1,0 1 0,0-1 1,0 1-1,0-1 0,0 1 1,0 0-1,0-1 0,0 1 1,0 0-1,0 0 0,0 0 1,0-1-1,0 1 0,0 0 1,0 0-1,0 1 0,0-1 1,0 0-1,0 0 0,0 0 1,0 1-1,0-1 1,0 1-1,0-1 0,0 0 1,0 1-1,0 0 0,0 0 1,-4 3 9,0 0 0,1 0 0,-1 0 0,1 1 0,0 0 0,-3 5 1,1 0 8,1-1 0,0 1 0,0 0 0,1 0 1,0 1-1,1-1 0,0 1 0,1-1 1,-1 20-1,0 8 247,5 54 0,-2-90-257,2 47 148,-1-3-101,8 51 1,-7-84-44,1 1-1,0-1 1,1 0-1,1 0 1,0 0-1,0-1 1,1 1-1,10 14 1,-11-20 15,0-1 1,0-1-1,1 1 1,-1-1-1,1 0 1,0 0-1,1 0 1,-1-1-1,1 0 1,0 0-1,0-1 1,0 0-1,0 0 0,9 2 1,-1-2-228,1 0 0,1-1 0,-1 0-1,0-1 1,28-3 0,-30 1-1100,-1-1-1,0 0 0,14-5 1,-20 5 204,0 0 0,-1-1 0,1 1 0,-1-2 0,0 1 0,0 0 0,8-8 0,-13 10 762,1-1 1,-1 1-1,0-1 1,0 0-1,0 1 1,0-1-1,-1 0 0,1 0 1,0 0-1,-1 0 1,1 0-1,-1 1 0,0-1 1,0 0-1,1 0 1,-1 0-1,0 0 1,-1 0-1,1 0 0,0 0 1,-1 0-1,0-3 1,-11-30-1584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5:58:36.0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178 121 6048,'-5'-7'1061,"-16"-17"1374,4 13 3455,0 2-2237,14 7-3197,0 0 0,-1 0 0,1 0-1,-1 1 1,1-1 0,-1 1 0,0 0-1,0 0 1,1 0 0,-6 0 0,7 1-382,0 0 1,0 0 0,0 0-1,0-1 1,0 1 0,0-1-1,0 0 1,1 1 0,-1-1-1,0 0 1,0 0 0,1 0-1,-1 0 1,0 0 0,1-1-1,-1 1 1,1 0 0,-1-1-1,1 1 1,0-1 0,0 0-1,0 1 1,0-1 0,0 0-1,0 0 1,0 0 0,0 1-1,0-3 1,0 2-298,-1 0 1,1 1-1,-1-1 0,1 1 1,-1 0-1,0-1 0,0 1 1,1 0-1,-4-1 0,-6-3-5721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0:49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35 3136,'1'-3'190,"-1"3"-146,1-1 0,-1 1-1,0 0 1,0-1 0,0 1 0,1 0-1,-1-1 1,0 1 0,0-1 0,0 1-1,0 0 1,0-1 0,0 1 0,0-1-1,0 1 1,0 0 0,0-1 0,0 1-1,0-1 1,0 1 0,0 0 0,0-1-1,0 1 1,0 0 0,0-1 0,-1 1-1,1-1 1,0 1 0,0 0 0,0-1-1,-1 1 1,1 0 0,0 0 0,0-1-1,-1 1 1,-1-4 1045,-6-1 1454,6 2-1882,5-3 150,-8 6-280,3 0-240,3 0-164,0 0-164,-1 2-64,1 0 102,-1 0-1,1 0 1,0-1 0,0 1-1,0 0 1,0-1-1,0 1 1,2 2 0,1 2-34,4 11 100,-1 1 0,-1-1 0,0 1 0,-1 0 0,-2 0 0,4 32 0,19 104 507,5 50-305,-25 100 844,-6-227-290,0-77-801,0 1 0,0-1 0,0 0 0,0 0 0,0 1 0,0-1 0,0 0 0,0 1 0,0-1 0,0 0 0,0 0 0,0 1 0,0-1 0,0 0 0,0 1 0,-1-1 0,1 0 0,0 0 0,0 1 0,0-1 0,0 0 0,0 0 0,-1 0 0,1 1 0,0-1 0,0 0 0,0 0 0,-1 0 0,1 1 0,0-1 0,0 0 0,-1 0 0,1 0 0,0 0 0,0 0 0,-1 0 0,1 0 0,0 1 0,0-1 0,-1 0 0,1 0 0,0 0 0,-1 0 0,1 0 0,0 0 0,0 0 0,-1 0 0,1-1 0,0 1 0,0 0 0,-1 0 0,1 0 0,0 0 0,-1 0 0,1 0 0,0 0 0,0-1 0,0 1 0,-1 0 0,1 0 0,-2-1 44,1-1-1,-1 1 1,1 0 0,-1 0 0,1 0 0,0-1-1,0 1 1,0-1 0,-2-2 0,-3-9 16,2 1 1,-1-1-1,2 0 1,-1 0-1,2 0 1,-2-25-1,3 13-75,1 0-1,6-46 1,12-9-235,-16 72 190,1-2 15,1 0 0,-1 1 0,2-1 0,9-15 1,-5 9-3,0 1-7,1 1 0,0 0 0,1 1-1,1 0 1,0 0 0,1 2 0,0-1 0,25-16 0,-5 8 61,1 1-1,67-27 1,-70 35 94,34-8 0,-65 19-123,1 0 1,-1 0 0,0 0 0,1 0 0,-1 0 0,1 0 0,-1 0 0,1-1 0,-1 1 0,1 0 0,-1 0 0,0-1 0,1 1 0,-1 0 0,1 0 0,-1-1 0,0 1 0,1 0 0,-1-1 0,1 0 0,-4-9-2455,2 6 1720,0 1 79,0 1 1,-1-1 0,1 1-1,0-1 1,-1 1 0,1-1 0,-1 1-1,-3-4 1,1 3-369,-10-11-1937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1:10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0 303 1568,'1'2'117,"0"0"0,-1 0 1,1 0-1,0 0 0,0-1 0,0 1 1,0 0-1,0 0 0,0-1 0,1 1 0,-1 0 1,0-1-1,1 1 0,-1-1 0,3 2 1,5 6 1030,-7-7-1042,0-1 0,0 1 0,0-1 0,0 1 0,0-1 0,0 0 0,0 0 0,0 0 0,1 0 0,-1 0 0,0-1 0,1 1 1,-1-1-1,0 1 0,1-1 0,-1 0 0,5 0 0,-3-1 78,1 1 0,0-1 1,-1 1-1,1-2 0,0 1 1,-1 0-1,1-1 0,4-2 1,-5 1-32,0-1 0,0 1 0,0-1 0,0 0 0,-1 0 0,1 0 0,-1 0 0,0-1 1,-1 1-1,5-10 0,-7 14-141,3-5 81,-2-1 1,1 1-1,0 0 1,-1-1 0,0 1-1,0-1 1,-1 1-1,1-1 1,-1 1 0,-1-12-1,0 14-105,1 0-1,0 0 0,-1 0 0,0-1 1,0 1-1,0 0 0,0 0 1,0 0-1,0 1 0,-1-1 0,1 0 1,-1 0-1,0 1 0,0-1 1,0 1-1,0-1 0,-1 1 0,1 0 1,0 0-1,-4-2 0,5 4-36,-1-1 0,1 1 0,-1-1 0,1 1 0,-1 0 0,0 0 0,1 0 0,-1 0 0,1 0 0,-1 0 0,1 0 0,-1 0 0,1 1 0,-1-1 0,1 1 0,-1-1 0,1 1 0,-1-1 0,1 1 0,0 0 0,-1 0 0,1-1 0,0 1 0,0 0 0,-2 2 0,-1 1-2,1-1 1,-1 1 0,1 0 0,0 0-1,0 0 1,-2 6 0,-2 3 62,2 1 1,-1 0-1,2 0 1,0 0 0,1 1-1,0-1 1,1 1-1,1 0 1,0-1-1,1 1 1,0 0 0,2 0-1,2 15 1,-2-23 91,0-1 1,0 1-1,1-1 1,0 1-1,0-1 1,7 10-1,-7-13 6,-1 1 1,1-1-1,-1 0 0,1 0 1,0 0-1,0 0 0,1 0 0,-1-1 1,0 1-1,1-1 0,0 0 1,4 2-1,-6-4-46,0 1 0,0-1-1,0 0 1,0 0 0,1 0 0,-1 0 0,0 0-1,0 0 1,0 0 0,0-1 0,0 1 0,0-1-1,0 0 1,0 1 0,0-1 0,0 0 0,0 0-1,-1 0 1,1 0 0,0-1 0,2-1 0,2-3 34,0-1-1,0 1 1,0-1 0,5-8 0,28-45 179,30-41-111,-57 85-164,0 0 1,1 1-1,0 1 0,1 0 1,1 1-1,0 1 1,0 0-1,22-12 0,-34 23-15,0-1-1,0 1 0,0 0 0,1-1 1,-1 1-1,0 1 0,1-1 1,-1 0-1,1 1 0,-1 0 1,1 0-1,6 0 0,-8 0 6,0 1-1,0 0 1,-1-1-1,1 1 1,0 0-1,0 0 1,0 0-1,0 0 1,-1 0-1,1 0 1,-1 1-1,1-1 1,-1 0-1,1 1 1,-1-1-1,0 1 1,0 0-1,1-1 1,-1 1-1,0 0 1,-1 0-1,2 2 1,2 9 18,-1-1 0,-1 0 0,0 1 0,-1-1 0,0 1 0,-1-1 0,-2 18 0,1 5 139,3 45 2113,32-122-1372,35-38-965,12 8-2,-27 26-240,-48 41 221,0 0 0,0 0 0,0 1 0,0 0 0,1 0 0,0 1 0,0 0 0,0 0 0,8-2 0,-15 5 84,1 0 0,-1 0 0,1 0 1,-1 0-1,1 0 0,0 0 0,-1 0 0,1 0 1,-1 0-1,1 1 0,-1-1 0,0 0 0,1 0 1,-1 1-1,1-1 0,-1 0 0,1 1 0,-1-1 1,0 0-1,1 1 0,-1-1 0,0 1 0,1-1 1,-1 0-1,0 1 0,1-1 0,-1 1 0,0-1 1,0 1-1,0-1 0,0 1 0,1-1 0,-1 1 1,0 0-1,5 24 18,-5-20-10,1 6 6,0 0 1,-1 0-1,-1-1 0,-3 22 0,2-22 22,1-1-1,0 1 1,1 0-1,0-1 1,0 1 0,2 11-1,-1-2 63,-1-11 218,4-10 758,4-8-661,9-12-105,22-40-94,8-12-120,-38 63-107,0 0 0,0 0 1,1 1-1,14-11 0,30-19-545,-53 40 547,-1 0-1,0-1 1,0 1 0,1 0 0,-1 0 0,0-1-1,1 1 1,-1 0 0,0 0 0,1 0-1,-1-1 1,1 1 0,-1 0 0,0 0 0,1 0-1,-1 0 1,1 0 0,-1 0 0,0 0 0,1 0-1,-1 0 1,1 0 0,-1 0 0,0 0-1,1 0 1,-1 0 0,1 0 0,-1 0 0,0 0-1,1 1 1,-1-1 0,1 0 0,-1 0-1,0 0 1,1 1 0,-1-1 0,1 1 0,3 17-278,-3-10 396,3 19-174,11 30 1,-4-16 230,-9-32-175,0 0 0,1 0 1,1-1-1,-1 1 1,7 9-1,-8-14 75,1-1 0,0 1 1,0 0-1,0-1 0,0 1 0,0-1 0,1 0 0,0 0 1,-1 0-1,1 0 0,7 3 0,-9-6-12,-1 1 0,1-1 1,0 0-1,0 1 0,-1-1 0,1 0 0,0 0 0,0 0 0,0 0 1,-1 0-1,1-1 0,0 1 0,0 0 0,-1-1 0,1 1 0,0-1 1,-1 0-1,1 0 0,2-1 0,3-2 143,-1-1 1,12-9-1,-14 10-107,8-7 108,20-23-1,-1-1-48,100-89-231,-130 124 68,-1-1 0,1 1-1,-1-1 1,1 1 0,-1-1 0,1 1 0,-1-1 0,1 1 0,0 0-1,-1-1 1,1 1 0,-1 0 0,1-1 0,0 1 0,0 0 0,-1 0-1,1 0 1,0-1 0,-1 1 0,1 0 0,0 0 0,0 0 0,-1 0 0,1 0-1,0 0 1,-1 1 0,1-1 0,0 0 0,0 0 0,-1 0 0,1 1-1,0-1 1,-1 0 0,1 1 0,-1-1 0,1 1 0,0-1 0,-1 1-1,1-1 1,-1 1 0,1-1 0,-1 1 0,1-1 0,-1 1 0,0-1 0,1 2-1,3 5-7,0 0 0,-1 0-1,5 14 1,2 3-16,-4-12 8,0 1 0,5 17 0,-8-20 59,1 0-1,0 0 1,0-1 0,1 0 0,9 14 0,-8-14-9,-6-8 26,0-1-1,1 1 0,-1 0 1,0-1-1,1 1 0,-1-1 0,1 1 1,-1-1-1,1 1 0,-1-1 0,1 1 1,-1-1-1,1 1 0,1 0 1,-1-1-2,-1 0 0,1 0 0,0 0 0,0-1 0,0 1 1,0 0-1,0 0 0,-1-1 0,1 1 0,0 0 1,0-1-1,0 1 0,-1-1 0,1 1 0,0-1 0,-1 1 1,2-2-1,6-6 142,0 0 1,0-1 0,-1 0-1,0-1 1,-1 1 0,8-15-1,-7 11-74,73-111 94,-70 112-279,19-20-1,-20 23-77,0 0-1,-1 0 1,9-14-1,-17 22 151,1 1 1,-1 0-1,0 0 1,1 0-1,-1 0 0,0 0 1,0-1-1,1 1 0,-1 0 1,0 0-1,1 0 0,-1 0 1,0 0-1,1 0 1,-1 0-1,0 0 0,1 0 1,-1 0-1,0 0 0,0 0 1,1 0-1,-1 1 0,0-1 1,1 0-1,-1 0 1,0 0-1,0 0 0,1 0 1,-1 1-1,0-1 0,0 0 1,1 0-1,-1 0 0,0 1 1,0-1-1,0 0 1,1 0-1,-1 1 0,0-1 1,0 0-1,0 1 0,10 12-184,-10-13 186,2 3 0,-1-1-1,0 1 1,1 0-1,-1 0 0,-1-1 1,1 1-1,0 0 1,-1 0-1,1 0 0,-1 5 1,-3 33 30,1-30-18,-16 82 102,3-22-63,14-67 42,0 0 1,1 0 0,-2 0-1,1 0 1,0 0 0,-1-1-1,1 1 1,-1 0 0,0-1-1,-1 1 1,1-1 0,0 0-1,-1 0 1,0 0 0,-4 4-1,7-7-48,-1 0 0,0 1 1,0-1-1,0 0 0,0 0 0,1 0 0,-1 0 0,0 0 0,0 0 0,0 0 0,0 0 0,1 0 0,-1 0 0,0 0 0,0 0 0,0-1 0,0 1 0,1 0 0,-1-1 0,0 1 0,0 0 0,1-1 0,-1 1 0,0-1 0,1 1 0,-1-1 0,0 0 0,1 1 0,-1-1 0,1 1 0,-1-2 0,-17-24 39,15 21-47,3 4-39,-1 0-1,0 0 0,1-1 0,-1 1 0,1 0 0,-1 0 0,1 0 0,0-1 0,0 1 1,-1 0-1,1 0 0,0-1 0,0 1 0,0 0 0,0 0 0,0-1 0,1 1 1,-1 0-1,0 0 0,1-2 0,1-9-728,-1 12 679,0 0 1,0 0-1,0 0 0,-1 0 1,1 0-1,0 0 0,0 1 1,0-1-1,0 0 0,0 1 1,0-1-1,0 0 0,1 2 1,-2-2 30,18 8 14,-7-2 5,0-1 0,0-1-1,0 0 1,1 0 0,18 3-1,-22-6 60,1 0-1,0-1 0,0 0 0,-1 0 1,14-3-1,-16 2 21,-1-1 0,0 0 0,0 0 1,0 0-1,0 0 0,0-1 0,0 0 0,-1 0 1,9-7-1,21-22 261,-1-2 0,46-64 1,-60 72-335,24-30-745,-40 52 658,-2 4 76,-1 0-1,0-1 0,0 1 1,0 0-1,0-1 0,0 1 1,0 0-1,0 0 0,1-1 1,-1 1-1,0 0 0,0-1 1,0 1-1,1 0 0,-1 0 1,0 0-1,0-1 0,1 1 1,-1 0-1,0 0 0,0 0 1,1 0-1,-1-1 0,0 1 1,1 0-1,-1 0 0,0 0 1,1 0-1,-1 0 0,0 0 1,1 0-1,-1 0 0,0 0 1,1 0-1,-1 0 0,0 0 1,1 0-1,-1 0 0,0 0 1,0 0-1,1 1 0,-1-1 1,0 0-1,1 0 0,-1 0 1,0 0-1,1 1 0,5 7-6,0 0 0,-1 1 0,1 0 0,-2 0 0,1 1 0,-1-1 0,-1 1 0,0 0-1,0 0 1,-1 0 0,0 0 0,0 15 0,1-1 59,-2 0 0,0 1 0,-6 40 0,5-64 20,0 0 1,0 0-1,0 1 0,0-1 0,0 0 1,-1 0-1,1 0 0,0-1 0,-1 1 1,1 0-1,-1 0 0,1 0 0,-1 0 0,1 0 1,-1 0-1,0-1 0,1 1 0,-2 1 1,1-2-23,1 0 0,-1 0 1,1 0-1,-1 0 0,1 0 1,-1 0-1,1 0 0,-1 0 1,1 0-1,-1 0 0,1 0 1,-1 0-1,1-1 1,-1 1-1,1 0 0,-1 0 1,1-1-1,0 1 0,-1 0 1,1 0-1,-1-1 0,1 1 1,0-1-1,-1 1 0,0-1 1,-4-5 168,0 0 1,1-1-1,-7-10 1,5 7-215,-22-35-731,22 41 126,5 5 348,3 2-244,15 11 495,-11-7 27,1-1 0,0-1-1,1 1 1,12 6 0,-18-11 14,1 0 0,-1 0-1,1 0 1,-1 0 0,1 0-1,0-1 1,0 1 0,-1-1-1,1 0 1,0 0 0,-1 0-1,1 0 1,0 0 0,0-1-1,-1 1 1,1-1-1,0 0 1,-1 0 0,1 0-1,2-1 1,2-3 87,1 0 1,-1 0-1,-1-1 1,1 0-1,-1 0 0,9-11 1,14-13-33,70-58-817,-99 88 729,0 0-1,0 0 0,0 0 0,1 0 0,-1 0 0,0 0 0,0 0 0,1-1 0,-1 1 1,0 0-1,0 0 0,0 0 0,1 0 0,-1 0 0,0 0 0,0 0 0,1 0 0,-1 0 0,0 0 1,0 0-1,1 0 0,-1 0 0,0 0 0,0 1 0,0-1 0,1 0 0,-1 0 0,0 0 1,0 0-1,0 0 0,1 0 0,-1 0 0,0 1 0,0-1 0,0 0 0,0 0 0,1 0 1,-1 1-1,0-1 0,0 0 0,0 0 0,0 0 0,0 1 0,0-1 0,0 0 0,0 0 1,0 0-1,1 1 0,-1-1 0,0 0 0,0 0 0,0 1 0,0-1 0,0 0 0,-1 1 1,3 14-170,-2-4 215,2 0 0,-1 0-1,1-1 1,0 1-1,6 14 1,24 51-142,-31-73 140,1 1-1,0-1 0,-1 0 0,1 1 1,1-1-1,-1 0 0,0-1 0,1 1 0,-1 0 1,1-1-1,0 1 0,6 3 0,-7-5 17,1 0 0,-1 0-1,1 0 1,-1-1 0,1 1-1,-1-1 1,1 0 0,-1 1-1,1-1 1,0 0 0,-1 0-1,1-1 1,-1 1-1,1-1 1,-1 1 0,1-1-1,-1 0 1,1 0 0,-1 0-1,3-1 1,19-12 74,0-1 0,28-22-1,-24 17-73,85-56-30,-105 70-220,-3 3-654,-5 17 480,-2 0 369,1 1 0,0-1-1,3 26 1,-2-35-2,1 4 16,0 0-1,0 0 1,1 0-1,0-1 1,4 11-1,-4-12 21,3 3 162,-5-9-162,1-1 1,-1 0-1,1 0 1,-1 0-1,1 0 0,-1 0 1,0 1-1,1-1 0,-1 0 1,1 0-1,-1 0 1,1 0-1,-1-1 0,1 1 1,-1 0-1,1 0 1,-1 0-1,1 0 0,-1 0 1,1-1-1,-1 1 0,0 0 1,1 0-1,-1-1 1,1 1-1,-1 0 0,1-1 1,2-2 67,1 0 0,-1 0 0,1-1-1,-1 1 1,0-1 0,-1 0 0,1 0 0,-1 0 0,0 0 0,0 0 0,0 0 0,2-7 0,-1 2-6,0-1 1,-1 1-1,0-1 1,-1 1 0,1-14-1,-2 15-144,-1 1 1,1 0-1,-2-1 0,1 1 1,-1 0-1,0-1 0,-3-7 1,5 15 17,-1-1 0,1 0 1,-1 1-1,1-1 0,-1 0 0,1 1 1,-1-1-1,1 1 0,-1-1 1,1 0-1,-1 1 0,0-1 1,1 1-1,-1 0 0,0-1 0,1 1 1,-1 0-1,0-1 0,0 1 1,1 0-1,-1 0 0,0-1 0,0 1 1,1 0-1,-1 0 0,0 0 1,0 0-1,0 0 0,1 0 1,-1 0-1,0 1 0,-1-1 0,-5 1-145,-12 4 94,113-11 751,1-11-869,-52 17 21,-42 1 183,-1 0-1,1-1 1,-1 1-1,1 0 1,-1-1-1,1 1 1,-1 0-1,0 0 1,0 0-1,1-1 1,-1 1-1,0 0 1,0 0-1,0 0 1,0-1-1,0 3 1,1 0 0,0 6 19,0 0-1,0 0 0,-1 0 0,0-1 1,0 1-1,-1 0 0,0 0 0,-4 12 0,3-16 0,2-4-5,0-1-1,0 0 1,0 0 0,-1 0-1,1 0 1,0 0 0,0 0-1,0 0 1,0 1 0,0-1-1,0 0 1,0 0-1,0 0 1,-1 0 0,1 1-1,0-1 1,0 0 0,0 0-1,0 0 1,0 0 0,0 1-1,0-1 1,0 0-1,0 0 1,0 0 0,0 0-1,0 1 1,0-1 0,0 0-1,0 0 1,0 0-1,0 0 1,1 1 0,-1-1-1,0 0 1,0 0 0,0 0-1,0 0 1,0 0 0,0 0-1,0 1 1,0-1-1,1 0 1,-1 0 0,0 0-1,0 0 1,0 0 0,0 0-1,0 0 1,1 0-1,-1 1 1,0-1 0,0 0-1,15-10 499,21-21-105,-27 22-383,1 0 0,15-10 0,-16 13-84,1 0 1,-1 0 0,1 1-1,1 1 1,13-5 0,-21 8 44,0 1 1,0-1-1,0 1 1,0-1-1,0 1 1,0 0-1,0 0 0,0 1 1,0-1-1,0 1 1,0-1-1,0 1 1,0 0-1,0 0 1,0 0-1,0 1 0,0-1 1,-1 1-1,1-1 1,-1 1-1,1 0 1,-1 0-1,0 0 1,3 3-1,38 53 287,-38-52 291,-24-15-14849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1:11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5152,'-19'0'2336,"24"4"-1824,4-4-480,2-4-640,3 4 320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1:11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55 4736,'-43'0'2144,"39"0"-1856,-1-4 448,10-4-1056,4 4 160,10-17-3616,4 4 2080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1:13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148 419 2656,'0'0'29,"0"0"1,-1 0-1,1 0 1,0 0-1,0 0 0,0-1 1,0 1-1,0 0 1,0 0-1,0 0 1,0 0-1,0 0 0,0 0 1,0 0-1,0-1 1,0 1-1,0 0 1,0 0-1,0 0 0,-1 0 1,1 0-1,0 0 1,0 0-1,0-1 1,0 1-1,1 0 0,-1 0 1,0 0-1,0 0 1,0 0-1,0 0 0,0-1 1,0 1-1,0 0 1,0 0-1,0 0 1,0 0-1,0 0 0,0 0 1,0 0-1,0 0 1,0-1-1,1 1 1,-1 0-1,0 0 0,0 0 1,0 0-1,0 0 1,0 0-1,0 0 1,1 0-1,-1 0 10,0-1 0,0 1 1,0 0-1,1 0 0,-1 0 0,0-1 0,0 1 0,1 0 1,-1 0-1,0 0 0,0-1 0,1 1 0,-1 0 1,0 0-1,0 0 0,1 0 0,-1 0 0,0 0 1,1 0-1,-1 0 0,0 0 0,1 0 0,-1 0 1,0 0-1,0 0 0,1 0 0,-1 0 0,1 0 1,6 2 4402,-15-3-2639,0 2-1831,1 0 0,-1 1 0,1-1 0,0 2 0,-1-1 0,1 1 0,0 0 0,0 0 0,1 1 0,-1 0 0,1 0 0,0 1 0,0-1 0,0 2 0,-7 7 0,8-7 63,1 1 1,-1-1 0,2 1-1,-1 1 1,1-1 0,0 0-1,0 1 1,1 0 0,0-1 0,0 1-1,1 0 1,-1 15 0,2-22 11,0 1 1,0-1-1,0 0 1,0 0-1,0 0 1,0 0-1,0 0 1,1 0-1,-1 0 1,0 0-1,1 0 1,-1 0-1,1 0 1,-1 0-1,1 0 1,-1 0-1,1 0 1,0 0-1,0 0 1,-1 0-1,1-1 1,0 1-1,0 0 1,0-1-1,0 1 1,0-1-1,0 1 1,0 0-1,0-1 1,0 0-1,0 1 1,0-1-1,0 0 1,0 0-1,0 1 1,0-1-1,0 0 1,0 0-1,0 0 1,1 0-1,-1 0 1,0-1-1,0 1 1,0 0-1,0 0 1,0-1-1,0 1 1,0-1-1,0 1 1,0-1-1,0 1 1,0-1-1,1-1 1,4-4 111,0-1 1,-1 0 0,0 0-1,0 0 1,0 0-1,-1-1 1,0 0 0,4-14-1,11-19-32,-17 36-188,1 1 0,-1-1 0,0 0 0,0 0 1,0 0-1,0 0 0,-1 0 0,0-1 0,1-7 1,-2 12-234,0 2 259,0-1-1,1 0 1,-1 1-1,1-1 1,-1 1-1,0-1 1,1 0-1,-1 1 1,0-1-1,1 1 1,-1-1-1,0 1 0,0 0 1,1-1-1,-1 1 1,0-1-1,0 1 1,0-1-1,0 1 1,0-1-1,0 1 1,0 0-1,1 20-87,-1-11 141,2 6 124,2 1 0,0-1 0,1 0 0,1 0 1,14 28-1,-18-41-42,-1 0-1,1 0 1,0 0 0,0-1-1,0 1 1,0-1 0,1 1 0,-1-1-1,4 3 1,-4-4-40,0 0-1,-1 0 1,1-1 0,-1 1-1,1-1 1,0 1 0,0-1 0,-1 0-1,1 1 1,0-1 0,0 0-1,-1 0 1,1 0 0,0 0-1,0-1 1,-1 1 0,1 0-1,0-1 1,-1 1 0,3-2-1,7-3 106,1-1 0,-1-1-1,0 0 1,-1 0 0,15-14-1,23-15-5,126-65-266,-140 89-6,-30 11 114,5 1-1,-8 1-8,-1 0 0,1-1-1,0 1 1,-1-1 0,1 1-1,-1 0 1,1-1 0,-1 1-1,1 0 1,-1-1 0,0 1-1,1 0 1,-1 0 0,0-1-1,0 1 1,1 0 0,-1 0-1,0 0 1,0 0 0,0 1-1,-2 20-79,0-14 117,1 2 53,-1 8 36,0 0 0,-2-1 0,-10 34 0,25-63 43,0 0 0,1 0 0,1 1 0,0 1 0,14-10 0,-23 18-194,31-19 135,-32 19-123,1 1 1,-1-1-1,1 1 0,0-1 1,-1 1-1,1 0 0,7 0 1,-10 1-5,0 0 0,0 0 0,0 1 0,0-1 1,0 0-1,0 1 0,0-1 0,0 1 0,0-1 0,-1 1 1,1-1-1,0 1 0,0 0 0,0-1 0,-1 1 0,1 0 1,0 0-1,-1 0 0,1-1 0,-1 1 0,1 0 0,-1 0 1,1 0-1,-1 0 0,0 0 0,1 1 0,6 28-155,-7-28 161,12 75 403,-12-77-363,0 1-1,0 0 0,0-1 0,0 1 0,0-1 1,1 1-1,-1-1 0,0 1 0,0-1 1,0 1-1,1-1 0,-1 1 0,0-1 0,1 1 1,-1-1-1,0 1 0,1-1 0,-1 1 0,1-1 1,-1 0-1,1 1 0,-1-1 0,1 0 0,-1 1 1,1-1-1,-1 0 0,1 0 0,-1 1 1,1-1-1,0 0 0,1 0 13,-1 0-1,1 0 1,-1-1-1,1 1 1,-1 0 0,1-1-1,-1 1 1,1-1-1,-1 1 1,1-1 0,1-1-1,5-3 13,-1-1-1,0 1 0,9-10 0,13-11-27,1 1 1,1 2-1,53-31 0,-66 45 2,-16 9-21,0-1-1,0 0 1,0 0-1,0 0 1,0 0-1,0 0 1,0-1-1,0 1 1,-1 0-1,1-1 1,0 1-1,-1-1 1,2-2-1,-1 0-358,-3 7 141,-7 9 7,-14 9-63,16-16 261,0 0 0,-10 11 1,9-7 19,0 1 0,0-1 0,1 1 0,1 1 0,0-1-1,0 1 1,1 0 0,0 0 0,1 0 0,0 1 0,1-1 0,0 1 0,0 17 0,2-24 10,0-1 1,0 1-1,1 0 0,0 0 0,0-1 1,2 10-1,-2-14 1,-1 1 0,0 0 0,1 0 0,-1 0 0,1 0 0,-1-1 0,1 1 0,0 0 0,-1 0 0,1-1 0,0 1 0,-1-1 0,1 1 0,0 0 0,0-1 0,-1 1 0,1-1 0,0 0 0,0 1 0,0-1 0,0 0 0,0 1 0,0-1 0,-1 0 0,1 0 0,0 0 0,0 0 0,0 0 0,0 0 0,0 0 0,0 0 0,0 0 0,0 0 0,0-1 0,0 1 0,0 0 0,-1-1 0,1 1 0,1-1 0,4-3 40,0 0 0,0 0 1,0-1-1,-1 0 0,0 0 0,0 0 1,0-1-1,-1 1 0,4-8 0,7-6 16,69-99 491,-44 57-384,-19 30-219,-1-2 0,-2 0 0,-1-2 0,-2 0 0,-1 0 0,-2-1 0,-1-1 0,-2 0 0,5-46 0,-14 48-183,0 35 208,0-1 0,0 1 0,0-1 0,0 0 0,0 1 0,0-1 0,-1 1 0,1-1 0,0 1 1,0-1-1,0 1 0,-1-1 0,1 1 0,0-1 0,-1 1 0,1-1 0,0 1 0,-1-1 0,0 0 0,1 1-3,-1 0-1,0 1 0,1-1 0,-1 0 0,1 0 0,-1 0 1,0 1-1,1-1 0,-1 0 0,1 1 0,-1-1 1,1 0-1,-1 1 0,1-1 0,0 1 0,-1-1 0,1 1 1,-1-1-1,1 1 0,0-1 0,-1 1 0,1-1 0,0 1 1,-1 0-1,-6 15-83,-1 0 1,2 0 0,0 0-1,1 1 1,-4 22 0,-3 11-49,7-36 154,2 1-1,0 0 0,1 0 0,0 0 0,1 0 0,1 1 0,0-1 1,2 0-1,-1 0 0,2 0 0,0 0 0,0 0 0,2-1 0,0 1 0,0-1 1,15 25-1,-14-27-191,-3-5 312,1 0 1,0-1-1,0 1 1,1-1-1,9 11 1,-12-15-151,-1-1 1,1 0-1,-1 0 1,1 0-1,-1 0 0,1 0 1,0 0-1,-1-1 0,1 1 1,0 0-1,0-1 1,-1 0-1,1 1 0,0-1 1,0 0-1,0 0 1,0 0-1,0 0 0,-1 0 1,1 0-1,0-1 1,0 1-1,0 0 0,0-1 1,-1 0-1,1 1 1,0-1-1,-1 0 0,1 0 1,1-1-1,12-9-2875,4-2 816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1:36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4 957 2656,'-4'0'975,"8"0"1687,4 0-1185,13-17 443,-15 8-1704,-1 0-1,1 0 0,-2 0 0,0-1 0,0 0 1,4-16-1,-4 11-81,1 1 0,10-21 1,2 2 75,17-46 1,-18 27 82,-14 46-252,1 0-1,-1 0 1,-1 0-1,1 0 1,-1 0-1,0 0 1,-1 0 0,1 0-1,-1-9 1,5-1-380,-3 14-202,-5 13 61,-3 8 232,-5 37 0,6-27 187,3-11 109,-1 0 1,2 0-1,1 26 1,2-2 125,-2-28-43,0 0 0,1 1 0,1-1 0,0 0 0,6 18 0,-8-31-95,0 0 0,0 0 0,1 0 0,-1-1 0,0 1 0,1 0 0,-1 0-1,0 0 1,1-1 0,-1 1 0,1 0 0,-1-1 0,1 1 0,-1 0 0,1-1 0,0 1 0,-1-1 0,1 1 0,0-1 0,-1 1 0,1-1 0,0 1 0,0-1 0,0 0-1,-1 1 1,1-1 0,0 0 0,0 0 0,0 1 0,0-1 0,-1 0 0,1 0 0,0 0 0,2 0 0,0-1 75,0-1 1,0 1-1,-1 0 1,1-1-1,0 0 1,0 1-1,-1-1 1,5-5-1,11-10 76,-2-2 0,0 0 0,13-22 0,-21 30-151,25-32 34,51-51-1,-69 81-140,0 0 0,21-14 0,-35 27 12,0-1 0,0 0 1,0 0-1,0 0 0,0 1 1,0-1-1,0 0 0,1 1 1,-1-1-1,0 1 0,0 0 1,1-1-1,-1 1 0,3 0 1,-3 1 32,0 0 0,1-1-1,-1 1 1,1 0 0,-1 0 0,1-1 0,-1 1 0,4 0 0,-4-1 31,1 1 0,0-1 0,-1 1 0,1-1 0,-1 1 0,1-1 0,-1 1 0,0 0 0,1 0 0,-1 0-1,0 0 1,0 0 0,2 1 0,-1 2 9,0-1 0,0 0 0,-1 1 0,1-1-1,-1 1 1,0-1 0,0 1 0,0 0 0,0-1 0,-1 1-1,1 5 1,-1 5 113,-4 25 0,0 1 24,1-21-17,3-16-85,-1-1 1,1 0-1,-1 0 0,1 0 1,0 1-1,0-1 1,0 0-1,0 0 0,0 1 1,1 1-1,0-2 586,-1-2-595,0-1-1,0 1 1,-1 0 0,1-1 0,0 1 0,0 0-1,0-1 1,0 1 0,0 0 0,0-1-1,0 1 1,1 0 0,-1-1 0,0 1-1,0 0 1,0-1 0,0 1 0,0 0 0,0-1-1,1 1 1,-1 0 0,0 0 0,1-1-1,30-34 585,-18 20-673,1 0-1,1 1 0,0 1 0,28-19 0,-11 8-111,-23 17 195,-7 5-133,0 0-1,0 0 0,0 0 0,1 1 1,-1-1-1,0 1 0,0-1 0,1 1 1,-1 0-1,1 0 0,4-1 0,-6 2 91,-1 0 0,0 0 0,1 0 0,-1 1 0,0-1 0,1 0 0,-1 0 0,0 0 0,0 0 0,1 1 0,-1-1 0,0 0 0,0 0 0,1 1 0,-1-1 0,0 0 1,0 0-1,0 1 0,1-1 0,-1 0 0,0 1 0,0-1 0,0 0 0,0 1 0,0-1 0,0 0 0,0 1 0,0-1 0,0 0 0,0 1 0,1 12-83,-1-12 73,9 91 184,-4 53 22,-5-144-175,0 1 0,0-1 0,0 0-1,0 0 1,1 0 0,-1 0 0,0 0 0,0 0 0,1 0 0,-1 0 0,1 0 0,-1 0 0,1 0-1,1 2 1,3 6 423,-5-8-424,0-1-1,0 0 1,0 0-1,0 0 1,1 0-1,-1 0 1,0 1-1,0-1 1,0 0-1,0 0 1,0 0-1,0 0 1,0 0-1,0 0 1,1 0-1,-1 0 1,0 1-1,0-1 1,0 0 0,0 0-1,0 0 1,1 0-1,-1 0 1,0 0-1,0 0 1,0 0-1,0 0 1,0 0-1,1 0 1,-1 0-1,0 0 1,0 0-1,0 0 1,0 0-1,0 0 1,1 0-1,-1 0 1,0 0-1,8-6 189,6-9-31,-13 13-102,7-9 82,0 0 1,0-1-1,6-14 1,3-6-55,21-24 172,72-86 1,-85 113-212,-1-1-1,-1-1 0,-2-1 1,32-67-1,19-77-93,-64 152-48,-1-2 0,-1 1 1,-1-1-1,-2 1 0,1-36 0,-4 61 62,0-1 0,0 1 0,0-1 0,0 1 0,0-1 0,0 1 0,0-1 0,0 1 0,0-1 0,0 1 0,0-1 0,0 1 0,-1-1 0,1 1 0,0-1 0,0 1 0,0-1 0,-1 1 0,1-1 0,0 1 0,-1-1 0,0 1 4,1 0 1,-1 0-1,1 0 1,0 0-1,-1 0 1,1 0 0,-1 0-1,1 0 1,0 0-1,-1 0 1,1 0 0,0 0-1,-1 1 1,1-1-1,-1 0 1,1 0-1,0 0 1,-1 1 0,1-1-1,0 0 1,-1 1-1,-18 22-484,17-21 485,-7 13-37,0 1-1,-13 31 1,10-21-64,-16 40 41,-41 137 0,57-160 156,-12 51-237,21-80 165,1 1 0,1-1 1,0 0-1,2 23 0,1-6-57,0-6 103,9 42 1,-9-55-57,2 0 1,0-1-1,0 1 1,1-1 0,0 0-1,10 15 1,-12-21 14,0-1-1,0 0 1,1 0-1,0 0 1,0 0 0,0-1-1,0 0 1,0 1-1,1-1 1,-1-1 0,1 1-1,0-1 1,0 0-1,0 0 1,0 0 0,0-1-1,7 2 1,-4-2 42,1 0-1,0 0 1,-1-1 0,1-1 0,0 1 0,-1-1 0,1-1-1,0 1 1,-1-1 0,0-1 0,1 0 0,-1 0 0,0-1-1,-1 0 1,1 0 0,13-10 0,-16 10-17,50-42 270,-48 38-236,1 1 0,-2-1 0,1 0 0,-1 0 0,5-10 0,3-6 182,-9 15-143,0 1 1,0-1-1,-1 1 1,0-1-1,-1 0 1,0-1-1,3-13 1,-6 19-131,1 0 1,-1 0-1,0 0 1,0 0-1,0 0 0,-1 0 1,-1-6-1,2 9 1,0 0 0,-1 0-1,1 1 1,0-1 0,-1 0-1,1 0 1,-1 0 0,1 1-1,-1-1 1,1 0 0,-1 0-1,1 1 1,-1-1 0,0 1-1,0-1 1,1 0 0,-1 1-1,0 0 1,0-1 0,1 1-1,-1-1 1,0 1 0,0 0-1,0 0 1,0-1 0,0 1-1,0 0 1,0 0-1,1 0 1,-1 0 0,0 0-1,0 0 1,0 0 0,0 0-1,0 0 1,0 1 0,-1-1-1,-9 2-360,-8 2 254,11-1 47,0 1 0,1 0 0,0 1 0,-8 5 0,-1 2 23,13-11 52,1 1 0,0-1 0,0 1 0,0 0 0,-1 0 0,2 0-1,-1 0 1,0 0 0,0 0 0,1 0 0,-2 3 0,-3 5-36,5-7 8,-1-1 0,1 1 0,0 0 0,0 0 0,0-1 0,-1 5 0,0 5 7,2-1 1,-1 0-1,2 17 1,0 3-82,-1-22 115,1 0-1,0 0 0,1-1 1,-1 1-1,2 0 0,-1-1 1,1 1-1,7 14 0,1 2-3,-5-10-23,1-1-1,0 0 0,9 12 0,-14-22 29,1 0 1,0-1 0,0 1-1,0-1 1,1 0-1,-1 0 1,1 0 0,-1 0-1,8 3 1,-9-5 16,0-1 0,-1 1 0,1 0 0,0-1 0,0 0-1,0 1 1,0-1 0,0 0 0,0 0 0,0 0 0,0-1 0,0 1 0,-1 0 0,1-1 0,0 1 0,0-1 0,0 1 0,0-1 0,-1 0 0,1 0 0,0 0 0,-1 0 0,4-2-1,3-4 45,-1 0-1,1 0 0,-1-1 0,-1 0 0,0 0 0,7-12 0,1-3 178,11-29 0,55-134 145,-61 141-412,-19 44 8,1 0 0,-1 0 0,1 0 0,-1 0 0,0 0 0,0 0 0,1 0 0,-1 0 0,0 0 0,0 0 0,0 0 0,0 0 0,0 0 1,-1 0-1,1-2 0,-1-1-323,8 2 266,0 0-1,0 0 0,0 1 0,10-1 1,0 0-29,-11 1 29,-1 1 0,1 0 1,0 0-1,9 2 0,-12-1 59,0-1-1,0 1 1,-1-1-1,1 1 1,0 0 0,0 0-1,0 1 1,-1-1-1,1 0 1,4 4-1,-6-3 28,0-1 0,0 1 0,0 0 0,0-1-1,0 1 1,-1 0 0,1-1 0,-1 1 0,1 0 0,-1 0 0,1 0 0,-1-1-1,0 5 1,-2 22-79,-2-4 69,2-14-13,0 1-1,1 0 1,0 0-1,1 21 1,1 6 3,-1-31-5,-1 0 1,2 0-1,-1-1 1,1 1-1,0 0 1,0-1-1,1 1 1,2 7-1,-2-9-19,1 1 59,-1 0-1,1 0 1,1 0 0,-1 0 0,7 8 0,-9-12-17,1-1 0,-1 0 1,1 1-1,-1-1 0,1 0 1,0 0-1,-1 0 0,1 0 1,0 0-1,0 0 0,-1-1 0,1 1 1,0 0-1,0-1 0,0 0 1,0 1-1,0-1 0,0 0 1,0 0-1,0 0 0,0 0 1,0 0-1,0-1 0,0 1 1,2-1-1,6-3 61,0 1-1,0-2 1,-1 1 0,1-1-1,-1-1 1,0 1-1,0-2 1,-1 1-1,9-9 1,10-13 79,28-35 1,-48 55-93,9-12 128,16-19-286,47-44 0,-74 78 80,-3 3-36,-1 0 1,1 1 0,-1 0 0,1-1 0,-1 1-1,1 0 1,0 0 0,3-2 0,-4 3 40,-1 0 0,0 0-1,1 0 1,-1 0 0,0 0 0,1 0 0,-1 0 0,0 0 0,1 0 0,-1 0 0,0 0 0,1 1 0,-1-1 0,0 0 0,1 0 0,-1 0 0,0 0-1,1 1 1,-1-1 0,0 0 0,1 1 0,5 11-115,-5-4 163,0 1-1,-1 0 1,0-1 0,0 1 0,-1-1 0,-2 12-1,0 0-99,2-12 66,-3 35 101,-14 58 0,18-101-87,0 1 0,0 0 0,0 0 0,0-1 0,0 1 0,0 0-1,0 0 1,0-1 0,0 1 0,0 0 0,0 0 0,1-1 0,-1 1 0,1 1-1,2-1 237,2-7-96,19-44 280,26-49-360,-43 87-111,1 0 0,1 0 1,0 0-1,1 1 0,15-14 1,-12 13-78,-10 9 45,1-1 1,-1 1 0,1 0 0,0 0-1,0 0 1,6-3 0,-10 6 58,1 0 0,-1 0 0,0 0 0,0 0 0,0 0 0,0 0 1,1 0-1,-1 1 0,0-1 0,0 0 0,0 0 0,1 0 0,-1 0 0,0 0 0,0 0 1,0 0-1,0 0 0,0 0 0,1 0 0,-1 1 0,0-1 0,0 0 0,0 0 0,0 0 1,0 0-1,0 0 0,1 1 0,-1-1 0,0 0 0,0 0 0,0 0 0,0 0 0,0 1 1,0-1-1,0 0 0,2 13-83,-3 14 92,-18 98 10,18-108 81,2 26-1,0-12 19,-1-27-110,1-1-1,-1 1 0,1-1 1,0 1-1,0-1 0,0 1 0,0-1 1,1 0-1,-1 0 0,4 6 0,-4-8 18,0 1-1,0-1 0,0 1 1,0-1-1,1 0 0,-1 1 1,0-1-1,1 0 0,-1 0 1,0 0-1,1 0 0,-1 0 1,1 0-1,0-1 0,-1 1 1,1 0-1,0-1 0,-1 1 1,1-1-1,0 0 0,-1 1 1,1-1-1,2 0 0,1-1 18,-1 0-1,1 0 0,-1-1 1,1 0-1,-1 0 0,0 0 0,0 0 1,8-6-1,30-26 81,-31 24-16,93-92 161,-76 73-230,-4 6-107,1 2 0,34-24 0,-58 45 54,0-1 0,1 0 1,-1 0-1,0 0 0,1 1 1,-1-1-1,0 1 0,1-1 1,-1 1-1,1-1 0,-1 1 1,1 0-1,-1 0 0,1 0 1,-1-1-1,1 2 0,-1-1 0,1 0 1,-1 0-1,1 0 0,-1 1 1,1-1-1,-1 1 0,1-1 1,-1 1-1,0 0 0,1-1 1,-1 1-1,0 0 0,0 0 1,1 0-1,-1 0 0,0 0 1,0 0-1,2 2 0,3 5 36,-1 1-1,1-1 0,-1 1 1,6 14-1,-3-6 17,10 14-12,-17-29 357,2-12 59,-1 5-397,-1-1 0,1 1 0,-1 0 1,1-1-1,-1 1 0,-1-1 0,1 1 0,-1-1 0,0 0 0,-1 1 1,1-1-1,-1 1 0,0-1 0,0 1 0,-1 0 0,-2-6 0,4 9-70,-1 0-1,0 1 0,0-1 0,0 1 0,0-1 0,-1 1 1,1-1-1,0 1 0,-1 0 0,1 0 0,0-1 0,-1 1 1,0 0-1,1 0 0,-1 1 0,0-1 0,1 0 0,-4-1 1,1 2 0,1 0 1,0-1-1,0 1 1,0 0-1,0 0 1,0 1-1,0-1 1,-1 1-1,1-1 1,-4 3-1,-2 0 4,-1 2 0,1-1-1,1 1 1,-1 0-1,1 1 1,-9 7-1,7-4-3,1 1 0,0 0 0,1 1-1,0 0 1,0 0 0,1 1-1,1 0 1,0 0 0,0 0 0,1 1-1,1 0 1,-3 14 0,6-21 43,0-1 0,0 1 0,1 0 0,0 0 0,0 0 0,0 0 0,1 0 0,0 0 0,0 0 0,0-1 0,1 1 0,0 0 0,0-1 0,0 1 0,1-1 0,0 0 0,5 8 0,-7-12 7,0 0 0,-1 0 0,1 0 1,0 0-1,0 0 0,0-1 0,0 1 0,0 0 1,1 0-1,-1-1 0,0 1 0,0 0 1,0-1-1,1 1 0,-1-1 0,0 0 0,1 1 1,-1-1-1,0 0 0,1 0 0,1 0 0,0 0 10,-1-1 0,1 1-1,0-1 1,-1 0 0,1 0-1,-1 0 1,1 0 0,-1 0-1,0-1 1,3-1 0,4-4 75,-1 0 1,0-1-1,15-16 1,-4-3-52,0 0 1,28-56-1,-29 48 69,-5 14-17,-9 16-113,-2 1 0,1-1 0,0 1 0,-1-1 0,0 0-1,2-6 1,-1-1-544,-6 20 313,-5 21 24,6-20 202,-7 53-112,8-54 121,1 0-1,0 0 0,1 0 1,-1 0-1,4 14 0,1-2 34,8 24-14,-12-41 6,0 0 0,0 0 0,1-1 0,-1 1 0,1-1 0,0 1 0,0-1 0,-1 0 0,2 1 0,-1-1 0,0 0 0,4 2-1,-6-3-6,1-1-1,0 0 1,0 1-1,0-1 1,0 0-1,1 1 1,-1-1-1,0 0 1,0 0-1,0 0 1,0 0-1,0 0 1,0 0-1,0 0 1,0-1-1,0 1 1,0 0-1,0 0 1,0-1-1,0 1 1,0-1-1,0 1 1,0-1-1,0 1 1,0-1-1,-1 0 1,1 1-1,1-3 1,4-2 32,-1-1 0,1 0 0,3-7 0,1 1-64,60-79 368,31-34-106,-88 111-222,104-120 96,-101 113-79,0-2-1,-2 0 1,-1 0-1,16-37 0,-12 15 1,17-74 0,-29 97-53,2-26 0,-6 39 21,-1 0 0,0-1 1,0 1-1,-1 0 0,-3-15 1,3 22-36,1 1 1,0-1 0,-1 1-1,1-1 1,-1 1-1,1-1 1,-1 1 0,0-1-1,0 1 1,0 0-1,1-1 1,-1 1 0,0 0-1,-1 0 1,1 0-1,0 0 1,0 0 0,0 0-1,-1 0 1,1 0-1,-2-1 1,1 2-13,0 0 1,0 0-1,1-1 0,-1 1 1,0 0-1,0 0 0,1 1 1,-1-1-1,0 0 0,0 1 1,1-1-1,-1 1 0,0-1 0,1 1 1,-4 1-1,-2 2-33,0 1 0,0 0-1,1 0 1,0 0 0,0 1-1,-9 10 1,2 1 29,1 1 0,-13 26 0,3-5-27,5-11-22,2 2 0,1-1-1,-10 35 1,16-41 91,2-1 0,1 1-1,1 0 1,1 0 0,0 30 0,3-45 0,1 0 1,0 1 0,1-1-1,0 0 1,0 0 0,0 0-1,1 0 1,0 0 0,1-1-1,0 1 1,8 12-1,-9-16 47,1 0 0,-1 0 0,0 0 0,1 0 0,0 0-1,0-1 1,0 0 0,0 0 0,1 0 0,-1 0-1,1-1 1,-1 1 0,1-1 0,0 0 0,0-1 0,0 1-1,0-1 1,0 0 0,11 1 0,-1-3-1208,29-4 1,-6-2-5684,-32 6 5126,3 0-1374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6:43.6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243 99 4064,'-1'-1'486,"-1"-1"1,1 0-1,-1 0 0,1 1 1,0-1-1,0 0 1,0 0-1,-1-3 0,1 3 245,0 0-1,0 0 0,0 1 0,0-1 0,0 0 0,0 0 1,0 1-1,-3-3 0,2 4 473,1 0-1021,-1 0 1,1 0 0,-1 0-1,1 0 1,-1 0 0,1 0-1,-1 0 1,1 1-1,-3 0 1,-19 25 824,2 0-1,-31 51 1,1 0-539,36-55-392,-6 7 16,16-23 151,7-11 242,155-263-69,-148 253-685,8-20-1,-17 34 270,0 1 0,1 0-1,-1 0 1,0 0 0,0 0-1,0 0 1,0-1 0,0 1-1,0 0 1,0 0 0,0 0-1,0 0 1,0 0-1,0 0 1,0-1 0,0 1-1,0 0 1,1 0 0,-1 0-1,0 0 1,0 0 0,0 0-1,0 0 1,0 0 0,0 0-1,1 0 1,-1 0 0,0-1-1,0 1 1,0 0 0,0 0-1,0 0 1,1 0 0,-1 0-1,0 0 1,0 0 0,0 0-1,0 0 1,0 0-1,1 0 1,-1 0 0,0 1-1,0-1 1,0 0 0,0 0-1,0 0 1,0 0 0,1 0-1,-1 0 1,6 9 87,1 12 30,7 47-101,-3-29 153,-2 0-1,4 47 1,-7-48-8,-6-37-103,1 1 0,-1-1 0,0 1 0,0-1 0,0 0 0,0 1 0,0-1 0,0 1 0,-1-1 0,1 1 1,0-1-1,-1 1 0,1-1 0,-1 0 0,1 1 0,-1-1 0,0 0 0,1 1 0,-1-1 0,-2 2 0,2-2-4,0 0 0,-1-1 0,1 1 0,0 0 0,-1-1 0,1 1 0,-1-1 0,1 1 0,-1-1 0,1 1-1,-1-1 1,0 0 0,1 0 0,-1 0 0,1 0 0,-1 0 0,1 0 0,-1-1 0,1 1 0,-3-1 0,-195-36-1057,171 35 320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1:37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43 3808,'-14'1'3323,"33"3"-1801,0 0-1413,1 1 302,1-2-1,-1-1 0,24 1 1,67-5 366,-63 0-486,-14 1-150,148-8 464,-50 1-179,2 0 690,-100 0-24,-19 2-1749,-15 6 545,0 0-1,0 0 0,1 0 0,-1-1 0,0 1 1,0 0-1,0 0 0,1 0 0,-1 0 0,0-1 0,0 1 1,0 0-1,1 0 0,-1 0 0,0-1 0,0 1 1,0 0-1,0 0 0,0-1 0,0 1 0,1 0 1,-1 0-1,0-1 0,0 1 0,0 0 0,0 0 1,0-1-1,0 1 0,0 0 0,0-1 0,-5-6-2415,0 1 822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1:37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101 105 2976,'-53'-12'1344,"36"7"-1152,6 1 1824,2-5-1152,9 6-512,-5-11-288,5 7-64,-5-7 64,10 7-32,-5-11 256,9 6-160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1:43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231 211 2656,'0'0'28,"0"0"0,0 0 0,0-1 0,0 1 0,0 0 1,-1 0-1,1 0 0,0 0 0,0 0 0,0 0 0,0 0 0,0 0 0,0 0 1,0-1-1,0 1 0,0 0 0,0 0 0,0 0 0,0 0 0,-1 0 0,1 0 0,0 0 1,0-1-1,0 1 0,0 0 0,0 0 0,0 0 0,0 0 0,0 0 0,0 0 0,0-1 1,0 1-1,0 0 0,1 0 0,-1 0 0,0 0 0,0 0 0,0 0 0,0-1 1,5-4 590,-4 5-477,0-1 0,0 0-1,-1 0 1,1 1 0,0-1 0,0 0-1,-1 0 1,1 0 0,0 0 0,-1 0-1,2-2 1,-2 0 120,1-1 223,0 0 1,0 0 0,0-1 0,0-6-1,-1 10-404,-1-1-1,1 1 1,0-1-1,0 1 1,-1-1-1,1 1 1,-1-1-1,1 1 1,-1 0-1,0-1 0,0 1 1,1 0-1,-1-1 1,0 1-1,0 0 1,0 0-1,-2-2 1,-3-2 26,0 1 0,0-1 0,-1 1 1,0 0-1,0 1 0,0 0 0,-10-4 1,12 6-146,0-1-1,0 1 1,0 0 0,0 1 0,0-1 0,0 1 0,0 0-1,0 0 1,0 1 0,0-1 0,-9 3 0,9 0-39,-1 0 1,1 1 0,0-1 0,0 1-1,0 0 1,0 1 0,1-1 0,0 1-1,-4 5 1,2-1 44,0-1 1,1 2-1,1-1 1,-1 0-1,2 1 0,-1 0 1,-2 13-1,1 0 124,2-1-1,-2 29 0,4-36-16,1 1 0,1 0 0,1-1-1,0 1 1,6 23 0,-5-31 2,-1 0 0,1-1 0,0 1 0,1-1 0,0 0 0,0 0 0,0 0 1,1 0-1,0-1 0,0 0 0,1 0 0,9 7 0,-11-9 15,0-2-1,1 1 1,0 0 0,0-1 0,0 0-1,0 0 1,0 0 0,0-1 0,0 0-1,1 0 1,-1 0 0,0-1-1,1 1 1,-1-1 0,0-1 0,1 1-1,-1-1 1,0 0 0,7-2 0,-3 0 16,0-2-1,0 1 1,-1-1 0,0 0 0,0-1 0,0 0 0,12-12 0,2-5 30,19-28 1,7-7-10,-32 40-59,9-8 120,-1-1 0,38-59 0,-25 35-995,-42 62 639,0 1 1,1 0 0,0-1-1,1 1 1,-2 13 0,3-12 92,1 0 0,0-1 0,0 1 0,2 0 1,-1 0-1,4 18 0,-2-25 139,0 1 1,0 0-1,0 0 0,1-1 0,0 1 1,0-1-1,1 0 0,0 1 0,0-2 1,0 1-1,1 0 0,9 8 1,-12-12 7,1 1 1,1-1-1,-1 0 1,0 0-1,0 0 0,1 0 1,-1 0-1,1-1 1,0 0-1,-1 0 1,1 0-1,0 0 1,0 0-1,-1-1 1,1 1-1,0-1 1,0 0-1,0-1 1,0 1-1,-1 0 1,1-1-1,4-1 1,-3 0 28,-1 0 0,1 0 0,-1 0 0,0 0 0,1-1 1,-1 1-1,0-1 0,0 0 0,-1-1 0,1 1 0,-1-1 0,0 1 1,1-1-1,-2 0 0,1 0 0,4-9 0,-3 3-23,0 0-1,0-1 0,-1 1 1,0-1-1,-1 0 1,-1 1-1,1-1 0,-2-19 1,0 22-73,0 1-1,-1-1 1,0 0 0,-1 1 0,0-1 0,0 1 0,0 0 0,-1 0-1,0-1 1,-1 2 0,1-1 0,-1 0 0,-8-9 0,9 13-49,0 1 0,0-1-1,-1 1 1,1 0 0,-1-1 0,1 2 0,-1-1 0,0 0 0,0 1-1,0-1 1,-8 0 0,6 1-40,0-1 0,-1 2 0,1-1 0,-1 1 0,0 0-1,1 0 1,-8 2 0,7 0-69,-1 1-1,1 0 0,0 0 1,0 0-1,0 1 0,1 0 1,-10 7-1,4-2-43,12-9 200,0 0 0,0 0 0,0 0 0,0 0 1,0 1-1,0-1 0,0 0 0,0 0 0,0 0 0,0 0 0,1 1 0,-1-1 0,0 0 0,0 0 0,0 0 0,0 0 0,0 0 1,0 1-1,0-1 0,0 0 0,1 0 0,-1 0 0,0 0 0,0 0 0,0 0 0,0 0 0,0 1 0,1-1 0,-1 0 0,0 0 0,0 0 1,0 0-1,0 0 0,1 0 0,-1 0 0,0 0 0,0 0 0,0 0 0,0 0 0,1 0 0,-1 0 0,0 0 0,0 0 0,0 0 1,0 0-1,1 0 0,12 3 206,-12-3-170,7 1 47,0 0 0,0-1 0,0 0 0,0 0 0,10-2 0,44-11 101,-23 5-378,79-8 407,-110 15-196,3 0-70,-1 0 0,1 1 1,-1 1-1,0-1 0,15 4 0,-22-4 45,-1 1 1,1 0-1,0 0 0,-1 0 1,1 1-1,-1-1 0,0 0 0,1 1 1,-1 0-1,0-1 0,0 1 1,0 0-1,0 0 0,0 0 0,0 1 1,-1-1-1,1 0 0,-1 1 1,1-1-1,-1 1 0,0-1 0,0 1 1,0 0-1,0-1 0,0 4 1,3 23 57,0 1 1,-2 0-1,-3 36 1,1-29 116,0-37-154,0 0-1,0 0 1,0 0 0,0 0-1,0 0 1,-1 0-1,1 1 1,0-1 0,0 0-1,0 0 1,0 0 0,0 0-1,0 0 1,0 0-1,0 0 1,0 1 0,0-1-1,0 0 1,0 0 0,0 0-1,0 0 1,0 0-1,0 0 1,0 1 0,0-1-1,0 0 1,0 0-1,1 0 1,-1 0 0,0 0-1,0 0 1,0 0 0,0 0-1,0 1 1,0-1-1,0 0 1,0 0 0,0 0-1,0 0 1,0 0 0,1 0-1,-1 0 1,0 0-1,0 0 1,0 0 0,0 0-1,0 0 1,0 0-1,0 0 1,1 0 0,-1 0-1,0 0 1,0 0 0,0 0-1,0 0 1,0 0-1,0 0 1,1 0 0,-1 0-1,0 0 1,0 0 0,0 0-1,0 0 1,0 0-1,0 0 1,9-11 498,7-18-264,-2 4-304,0 2 0,20-25 0,-19 28 90,-5 7-72,2 0 0,0 1 0,0 0-1,1 1 1,1 1 0,20-13-1,-33 22 20,0 0 0,0 0 0,0 1-1,1-1 1,-1 1 0,0-1-1,0 1 1,0-1 0,0 1-1,1-1 1,-1 1 0,0 0-1,0 0 1,1 0 0,-1 0 0,0 0-1,1 0 1,-1 0 0,0 0-1,0 0 1,1 0 0,-1 1-1,0-1 1,0 0 0,0 1 0,1-1-1,-1 1 1,0 0 0,0-1-1,0 1 1,0 0 0,0 0-1,0 0 1,0-1 0,0 1-1,-1 0 1,1 0 0,0 0 0,0 1-1,-1-1 1,1 0 0,-1 0-1,2 2 1,1 4-14,-1 1 0,0 0 0,0 0 0,0 0 0,1 13-1,22 169-135,-24-182 207,0 0 1,1 0-1,1 0 0,-1 0 1,1 0-1,5 9 0,-7-15-16,0-1 0,0 0 0,-1 1 0,1-1 0,0 0 0,0 0 0,0 1 0,0-1 0,1 0 0,-1 0 0,0 0 0,0 0-1,1-1 1,-1 1 0,0 0 0,1 0 0,-1-1 0,1 1 0,-1-1 0,1 1 0,-1-1 0,1 0 0,-1 0 0,1 1 0,-1-1 0,1 0 0,-1 0 0,1-1 0,-1 1 0,1 0 0,-1 0 0,1-1-1,-1 1 1,1-1 0,-1 1 0,1-1 0,-1 0 0,0 0 0,1 1 0,1-3 0,9-6 77,-1-1 0,0-1-1,0 1 1,-1-2 0,14-19-1,-15 19-73,30-49-26,-10 16 37,42-65 211,-31 46-481,-37 59-386,-5 18-64,13 96 622,-11-87 153,2 83-56,0-89 68,0 0-1,1 1 1,0-1-1,8 20 0,-11-36-98,0 0 0,0 1-1,0-1 1,1 0-1,-1 0 1,0 0-1,0 0 1,0 1 0,0-1-1,0 0 1,0 0-1,0 0 1,0 0 0,0 1-1,1-1 1,-1 0-1,0 0 1,0 0-1,0 0 1,0 0 0,0 0-1,1 1 1,-1-1-1,0 0 1,0 0-1,0 0 1,0 0 0,1 0-1,-1 0 1,0 0-1,0 0 1,0 0-1,1 0 1,-1 0 0,0 0-1,0 0 1,0 0-1,1 0 1,6-7 269,6-18 105,-11 20-339,19-41 213,15-54 0,-9 21-342,-19 59 107,-3 5-85,1-1 0,1 1 1,11-19-1,-13 25-6,-5 8 50,1 0-1,-1 0 0,0 0 1,1 0-1,-1 0 0,1 0 1,-1 0-1,1 0 1,0 0-1,-1 0 0,1 0 1,0 0-1,0 0 0,0 0 1,0 1-1,-1-1 1,1 0-1,0 1 0,0-1 1,0 1-1,1-1 0,1 0 1,0 2-34,1 0 1,-1 1-1,1-1 1,-1 1 0,0-1-1,0 1 1,0 0-1,0 1 1,0-1-1,0 0 1,4 5-1,6 4-62,-2-3 145,1 0 0,0-1 0,0 0 0,17 6 0,-23-11 17,0 0 0,-1-1 0,1 1 0,0-1-1,0-1 1,0 1 0,0-1 0,0 0 0,-1-1 0,1 1 0,0-1 0,11-3 0,-1-2 37,1-1 1,-1-1 0,0 0 0,0-1-1,-1-1 1,0 0 0,-1-1 0,0 0-1,24-28 1,-36 38-87,-1-1 0,1 0-1,-1 0 1,0 0 0,0 0 0,0-1 0,0 1-1,0 0 1,0 0 0,0-1 0,-1 1-1,1 0 1,-1-1 0,1-3 0,-1 5-12,-1 1 1,1-1 0,0 0-1,0 0 1,0 1 0,0-1-1,0 0 1,-1 0-1,1 1 1,0-1 0,-1 0-1,1 1 1,0-1 0,-1 0-1,1 1 1,-1-1 0,1 1-1,-2-2 1,1 2-10,0-1 1,0 1-1,0-1 1,0 1 0,0-1-1,0 1 1,0 0-1,0 0 1,-1 0-1,1 0 1,0-1-1,0 2 1,0-1-1,0 0 1,0 0 0,-2 0-1,-7 2-19,0 1-1,1 0 1,-1 0-1,1 1 1,0 0 0,-16 10-1,4-3 89,5-2-114,-1 0 0,2 2-1,-16 12 1,26-19 51,1 0 0,0 0 1,0 1-1,0 0 0,0 0 1,1 0-1,-1 1 0,1-1 1,1 1-1,-1-1 0,1 1 0,0 0 1,-2 9-1,2-2 22,0 1 1,0-1-1,2 1 0,0-1 0,2 21 1,-1-26 18,0 0 1,1-1 0,0 1 0,1-1 0,0 1 0,0-1 0,0 0-1,1 0 1,0-1 0,9 13 0,-10-15-5,0-1 0,0 0 0,1 0 0,-1 0 0,1 0 1,0-1-1,-1 1 0,1-1 0,0 0 0,0 0 0,0 0 0,1-1 0,-1 1 0,0-1 0,1 0 0,-1 0 0,1-1 0,-1 0 0,1 1 1,-1-1-1,6-1 0,0-1 28,0 0 1,0 0-1,-1-1 1,1 0 0,-1-1-1,0 0 1,0 0-1,12-9 1,0-1 0,0 0 0,-1-2 0,0 0 0,-2-1 0,18-22 0,35-48 64,-58 72-106,-11 14-8,0-1 1,0 0-1,-1 0 1,1 0 0,0 0-1,-1-1 1,1 1 0,-1 0-1,0-1 1,0 1 0,2-6-1,3-4-57,-6 11 45,1 0 1,-1 0 0,1 1 0,-1-1 0,1 0 0,-1 0 0,1 0 0,-1 1 0,0-1 0,0 0 0,1 0 0,-1 0 0,0 0-1,0-2 1,-13 103-728,10-68 689,2 1 0,1 0 0,7 44 0,-6-66 74,1 1 0,0-1 0,1 0 0,0 0 0,1-1 0,0 1 0,1-1-1,9 15 1,-13-24-10,0 0 0,0 0-1,0 0 1,0 0 0,0 0-1,0 0 1,0 0 0,1-1-1,-1 1 1,0 0 0,0-1-1,1 1 1,-1-1 0,0 0-1,1 1 1,-1-1 0,0 0-1,1 0 1,-1 0 0,1 0-1,-1 0 1,0 0 0,1 0-1,-1 0 1,1-1 0,-1 1-1,0 0 1,0-1 0,1 1-1,0-2 1,6-1 27,-1-1 0,1 0 0,10-8-1,-13 9 5,73-59 301,-57 44-288,35-36 79,-3 3-24,15-16-52,-10 9-188,-29 31 104,-14 12-2,1 1 0,25-17 0,-28 26-237,-12 5 250,-1 0 1,1 0-1,-1 0 0,1 0 1,-1 0-1,0 0 1,1 0-1,-1 0 0,0 1 1,1-1-1,-1 0 1,1 0-1,-1 0 1,0 1-1,1-1 0,-1 0 1,0 0-1,0 1 1,1-1-1,0 1 0,0 1-21,0 0-1,-1 0 0,1 1 0,0-1 1,-1 0-1,1 0 0,-1 1 0,1 2 0,0 2 70,0 6-36,-1-1 0,0 0 1,-1 1-1,0-1 0,-4 16 0,2-11-6,-1 32 1,4-28-10,1-6 94,-1 0 0,-1 0 0,0 0 0,-1 0 0,-1 0 0,-4 16 0,3-18 26,3-10-71,0 0 0,0 1 1,0-1-1,-1 0 0,1 0 1,-1 0-1,-3 4 0,5-6-26,-1-1 0,0 1 0,0 0 0,0 0 0,0-1 0,-1 1 0,1-1 0,0 1 0,0-1 0,0 0 0,0 1 0,0-1 0,-1 0 0,1 0 1,0 1-1,0-1 0,0 0 0,-1 0 0,1 0 0,0-1 0,0 1 0,-1 0 0,1 0 0,0-1 0,-1 0 0,-7-2 113,0 0 1,0-1-1,-9-6 1,-15-6-342,14 8 225,-8-2 26,26 9-46,0 1-1,0 0 1,1 0-1,-1 0 1,0 0 0,0 0-1,0 0 1,0 0-1,0 0 1,0 0 0,0 0-1,0 0 1,0 0-1,0 1 1,1-1 0,-1 0-1,0 1 1,0-1-1,0 0 1,0 1 0,1-1-1,-2 2 1,2 1 3,0 0 1,0 1 0,0-1-1,1 0 1,-1 1 0,1-1-1,0 0 1,0 0 0,0 1-1,0-1 1,3 3 0,1 1 7,1-1 1,0 0 0,0 0-1,1 0 1,0-1 0,0 0-1,0 0 1,9 4 0,-13-8 12,1 1-1,-1-1 1,0 0 0,1 1 0,-1-2 0,1 1 0,-1 0 0,1-1 0,0 1 0,-1-1-1,1 0 1,-1 0 0,1-1 0,5 0 0,-3-1 22,0 0-1,-1 0 1,1 0 0,-1-1-1,0 0 1,0 0 0,0 0 0,6-5-1,4-5 41,-1-1-1,-1-1 1,0-1-1,13-19 1,36-67 38,5-5-140,-63 100 44,2-1-37,0 0 1,0 0 0,7-17 0,-12 23-361,-2 4 132,-5 9 34,-6 21 226,4-6-8,1 0-1,2 1 0,0 0 1,2 1-1,1-1 0,1 1 1,4 46-1,-2-71 30,-1-1 0,0 1 0,1 0-1,0-1 1,0 1 0,-1-1 0,2 1 0,-1-1 0,0 0 0,0 1-1,1-1 1,-1 0 0,4 4 0,-4-5-10,1 0 0,-1 0 1,0-1-1,0 1 0,1 0 0,-1-1 1,1 1-1,-1-1 0,0 1 0,1-1 1,-1 0-1,1 1 0,-1-1 0,1 0 1,-1 0-1,1 0 0,-1 0 0,1 0 1,-1-1-1,1 1 0,-1 0 0,0-1 1,1 1-1,-1-1 0,0 1 0,1-1 0,1-1 1,168-104 128,-107 64-127,40-39 93,-70 53 27,-25 21-233,-6 7-119,-9 13-235,1-3 392,-3 7-15,1 1 1,1 0-1,-8 33 1,12-40 73,1 1 0,0 0 1,0-1-1,1 1 0,0 0 0,1-1 1,4 17-1,-4-23 26,1 1-1,-1-1 1,1 1-1,1-1 1,4 9 0,-7-13-15,1 0 0,-1 0 0,1 0 0,0 0 0,-1 0 1,1-1-1,0 1 0,0 0 0,0 0 0,0 0 0,-1-1 0,1 1 1,0 0-1,0-1 0,0 1 0,0-1 0,1 1 0,-1-1 0,0 0 1,0 1-1,0-1 0,0 0 0,0 0 0,0 0 0,1 0 0,-1 0 1,0 0-1,0 0 0,0 0 0,0 0 0,0-1 0,1 1 0,-1 0 1,1-1-1,6-4 25,0 0 0,0 0 1,0-1-1,-1 0 0,0-1 1,-1 1-1,1-1 0,-1-1 1,0 1-1,-1-1 0,6-10 1,-5 8-9,-1 1 0,-1-1 0,1 0 1,-2-1-1,1 1 0,-1-1 0,-1 1 0,0-1 0,1-17 1,-4 22-64,1 0 1,-1 0 0,0 0 0,-1 0 0,1 0-1,-1 1 1,0-1 0,-1 0 0,-4-7 0,6 11 33,0 1-8,0-1-1,-1 1 0,1-1 0,0 1 0,-1-1 1,0 1-1,1 0 0,-1 0 0,0 0 1,1 0-1,-1 0 0,0 0 0,-2 0 0,-27-9-170,10 10 21,13 1 95,15-1-26,31-2 46,40-7-1,-39 4 41,39 0 0,-73 5-24,-1 0 1,1 0-1,0 1 1,-1 0-1,1 0 1,8 2-1,-12-2 23,0-1 0,0 1 0,0-1 0,1 1 0,-1 0 0,0 0 1,0-1-1,0 1 0,0 0 0,0 0 0,0 0 0,-1 0 0,1 0 0,0 0 0,0 0 0,-1 0 0,1 0 0,0 1 0,-1-1 1,1 0-1,-1 0 0,0 0 0,1 1 0,-1-1 0,0 0 0,0 3 0,-1 9 22,0-1 0,-1 1 0,0-1-1,-8 22 1,-3 21 238,12-52-266,0 5 202,2-11 193,9-15-80,8-5-246,31-30 1,-42 47-106,-1 0 1,1 0 0,0 1 0,1 0 0,-1 0 0,1 1-1,0 0 1,0 1 0,13-5 0,-18 8 25,-1-1 1,1 1-1,-1-1 0,1 1 0,0 0 0,-1 0 1,1 0-1,-1 1 0,1-1 0,-1 1 1,1-1-1,-1 1 0,1 0 0,-1 0 1,1 0-1,-1 0 0,0 0 0,0 1 1,1-1-1,-1 1 0,3 2 0,2 4-40,0-1 1,-1 1-1,0 0 0,6 12 0,2 0 215,16 28-69,-22-34-51,1 0 0,0 0-1,20 21 1,-5-5-394,-29-30-3706,5-1 3823,-1 1 0,1 0-1,-1-1 1,1 1 0,-1 0-1,0-1 1,-7-5-1999,-12-4-1868,-3 0 1313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1:44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88 5888,'-25'-21'2688,"20"0"-2336,5 9-192,5 8-160,1-13-1696,2 4 928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1:45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14 3328,'0'0'1061,"-1"0"-634,-4 0-663,5 0 309,0 0 0,0 0 0,0 0-1,0 0 1,-1 0 0,1 0 0,0 0 0,0 0 0,0 0 0,0 0-1,0 0 1,-1 0 0,1 0 0,0 0 0,0 0 0,0 0 0,0 0-1,0 0 1,-1 0 0,1 0 0,0 0 0,0 0 0,0 0-1,0 0 1,0 0 0,-1 0 0,1 0 0,0 0 0,0 0 0,0-1-1,0 1 1,0 0 0,0 0 0,0 0 0,0 0 0,-1 0 0,1 0-1,0 0 1,0-1 0,0 1 0,0 0 0,0 0 0,0 0-1,0 0 1,0 0 0,0 0 0,0-1 0,0 1 0,0 0 0,0 0-1,0 0 1,0 0 0,0 0 0,0-1 0,0 1 0,0 0 0,0 0-1,0 0 1,0 0 0,0 0 0,0-1 0,1 1 0,-1-8 2399,1 8-2448,-1 1 0,1 0 0,0-1 0,0 1-1,0-1 1,-1 1 0,1-1 0,0 1 0,0-1 0,0 0-1,0 0 1,0 1 0,0-1 0,0 0 0,0 0 0,0 0-1,1 0 1,30 3 4,-23-2 139,2-1 144,0 1 0,20-3 1,5-1 152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1:46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15 3072,'-10'-9'2140,"8"7"-1417,6 6 1299,-4-5-1954,0 1 1,0 0-1,0 0 0,0 0 0,0 0 0,0 0 1,0-1-1,0 1 0,0 0 0,0 0 1,0 0-1,0-1 0,0 1 0,0 0 1,0 0-1,0 0 0,0 0 0,0-1 0,0 1 1,0 0-1,0 0 0,0 0 0,0 0 1,0-1-1,0 1 0,0 0 0,0 0 0,0 0 1,0 0-1,-1-1 0,1 1 0,0 0 1,0 0-1,0 0 0,0 0 0,0 0 1,0 0-1,-1 0 0,1-1 0,0 0 283,2 3-92,0 0-134,0-1 0,0 0 1,0 0-1,1-1 0,-1 1 0,0 0 1,5 0-1,-2 0 51,50 15 177,-36-10-90,0 0 0,-1-2 1,2 0-1,20 1 1,30-2-1481,-22-4-3444,-11 0 1579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1:50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0 927 3072,'0'0'42,"0"0"-1,0 0 1,0 0-1,1 0 1,-1 1-1,0-1 1,0 0 0,0 0-1,0 0 1,0 0-1,0 0 1,0 0 0,0 0-1,0 0 1,0 0-1,1 1 1,-1-1 0,0 0-1,0 0 1,0 0-1,0 0 1,0 0 0,0 0-1,0 0 1,0 1-1,0-1 1,0 0 0,0 0-1,0 0 1,-2 2 2006,3 11-347,4 0-476,1 1 177,-5-14-1362,-1 0 0,1 1-1,-1-1 1,1 0-1,-1 0 1,1 0 0,-1 1-1,1-1 1,0 0-1,-1 0 1,1 0 0,-1 0-1,1 0 1,-1 0-1,1 0 1,-1 0 0,1 0-1,0-1 1,-1 1-1,1 0 1,-1 0 0,1 0-1,-1-1 1,1 1 0,-1 0-1,1-1 1,-1 1-1,1-1 1,8-5 89,-1 0 1,1-1-1,-2 0 1,1 0-1,-1-1 1,0 0-1,0 0 0,-1 0 1,0-1-1,-1 0 1,6-13-1,-1-1 202,-1 0-1,-1-1 0,8-40 1,-14 55-317,-1 0 1,0-1 0,0 1-1,-1-14 1,0 21-16,0-1 1,0 1-1,0 0 1,-1 0-1,1 0 0,-1 0 1,1 0-1,-1 0 1,0 0-1,0 0 0,0 0 1,0 1-1,0-1 1,0 0-1,0 0 0,0 1 1,-1-1-1,1 1 1,-1-1-1,1 1 1,-1 0-1,0-1 0,0 1 1,-2-1-1,2 1-50,0 1 1,0-1-1,1 1 0,-1 0 0,0 0 1,0 0-1,0 0 0,0 0 0,1 0 0,-1 0 1,0 1-1,0-1 0,0 1 0,1-1 1,-1 1-1,0 0 0,1 0 0,-1-1 0,-2 3 1,-1 1-110,1-1 1,-1 1-1,1 0 0,-7 8 1,5-4 103,0 1 0,1 0 0,0 1 0,0-1 0,1 1 0,0 0-1,1 0 1,-2 11 0,-1 7 42,-4 50 0,8-53 21,-2 52 345,4-68-305,0 1 0,1-1 0,0 0-1,1 0 1,5 18 0,-1-9-8,-4-13 91,0 1-1,0 0 0,1 0 1,5 9-1,-7-14-77,0 1 0,0-1-1,0 0 1,1 0 0,-1 1-1,0-1 1,0 0 0,1 0-1,-1 0 1,1-1 0,-1 1 0,1 0-1,-1 0 1,1-1 0,0 1-1,-1-1 1,1 0 0,0 1-1,-1-1 1,1 0 0,2 0 0,6 0 46,-1-1 0,0-1 0,1 1 0,-1-2 0,0 1 0,0-1 0,9-4 0,56-32 355,-37 16-340,-2-1 0,-1-2 0,-1-2 0,-1 0-1,37-44 1,121-177 511,-177 230-547,-1-1 0,-2 0 0,0-1 0,-1 0 0,8-25 0,22-114-118,-34 126-24,0-1-1,-2-67 0,-3 99 10,0 0-1,0-1 1,-1 1-1,1 0 1,-1 0-1,1 0 1,-1 0-1,-2-5 1,2 7 45,1 0 1,0 1 0,-1-1-1,1 1 1,-1-1 0,1 1-1,0-1 1,-1 1-1,1 0 1,-1-1 0,0 1-1,1-1 1,-1 1-1,1 0 1,-1 0 0,0-1-1,1 1 1,-1 0 0,1 0-1,-1 0 1,0 0-1,1 0 1,-1-1 0,0 1-1,1 0 1,-1 1-1,0-1 1,1 0 0,-1 0-1,0 0 1,1 0-1,-1 0 1,0 1 0,1-1-1,-1 0 1,1 1 0,-1-1-1,1 0 1,-1 1-1,1-1 1,-1 1 0,1-1-1,-1 1 1,-1 1-36,0-1 0,0 1 0,1 0 0,-1-1 0,1 1 1,0 0-1,-1 0 0,0 3 0,-2 2-96,-13 24-135,1 0 0,2 1 0,-12 40 0,17-46 260,-27 94-626,34-109 619,-5 13 38,1 0-1,2 1 0,0-1 1,2 1-1,0 38 0,4-25 31,-2-24 45,0-1-1,4 19 1,20 105 268,-22-130-233,0 0 0,1 0-1,-1-1 1,1 1 0,1 0 0,-1-1 0,1 0 0,7 10 0,-9-15-86,-1 0 0,1 0 0,-1 0 0,1 0 0,-1 0 0,1 0 0,-1 0 0,1 0 0,0 0 0,-1-1 0,1 1 0,0-1 0,0 0 0,0 1 0,-1-1 0,1 0 0,0 0 0,0 0 0,0 0 0,0 0 0,-1 0 0,1-1 1,0 1-1,0-1 0,-1 1 0,3-2 0,2 0-5,0 0 0,0-1 0,0 0 0,-1 0 0,1-1 0,6-4 0,39-35 314,-3-2-1,-1-2 1,51-66 0,-94 109-335,-1-1 0,0 1 0,0-1 0,0 1 0,0-1 0,-1 0 0,1 0 0,-1 0 0,-1 0 0,1-1 0,1-8 0,-3 13-26,0 0 0,-1 0-1,1 0 1,0 0 0,0 0 0,-1 1 0,1-1 0,-1 0 0,1 0-1,-1 0 1,1 1 0,-1-1 0,0 0 0,1 1 0,-1-1 0,0 1 0,1-1-1,-1 1 1,0-1 0,0 1 0,1-1 0,-1 1 0,0 0 0,0-1 0,0 1-1,0 0 1,0 0 0,1-1 0,-1 1 0,0 0 0,0 0 0,-1 0 0,-29 1-379,20 1 325,0 0 1,0 1-1,1 0 0,-1 0 0,1 2 0,0-1 0,-14 9 1,18-10 37,1 1 1,0 0 0,0-1 0,1 2-1,-1-1 1,1 0 0,0 1 0,0 0-1,0 0 1,1 0 0,0 1 0,0-1-1,0 1 1,-3 9 0,1 1 18,2 1 0,0 0 0,0 0 1,2 0-1,0 30 0,1-38 21,1 0 0,0-1 0,1 1 0,0 0 0,0 0-1,0-1 1,1 0 0,1 1 0,0-1 0,0 0 0,0-1 0,11 15 0,-12-19 17,1 0 0,-1 0 0,1 0 0,-1 0 0,1-1 1,0 0-1,0 1 0,0-1 0,0-1 0,0 1 0,0-1 0,0 0 0,1 0 0,-1 0 1,5 0-1,0 0 84,1 0 1,-1-2 0,0 1 0,1-1-1,-1 0 1,10-3 0,1-1-16,-1-2 1,0 0 0,0-1-1,29-17 1,-15 5-56,45-37 0,-65 44-10,1 0 0,-2 0-1,0-1 1,11-17 0,-11 14-43,0 1 0,26-25-1,-23 27 15,12-12 28,-25 25-93,-1-1-1,1 1 1,-1 0-1,1 0 0,0 0 1,0 0-1,0 0 1,0 0-1,-1 0 1,1 0-1,0 1 0,3-1 1,-5 1 52,1 0-1,-1 0 1,1 1 0,-1-1 0,1 0 0,-1 0 0,1 1 0,-1-1-1,1 0 1,-1 0 0,0 1 0,1-1 0,-1 1 0,1-1-1,-1 0 1,0 1 0,1-1 0,-1 1 0,0-1 0,0 1 0,1-1-1,-1 1 1,0-1 0,0 1 0,0-1 0,1 1 0,-1-1-1,0 1 1,0-1 0,0 1 0,0 0 0,0 0 55,0 0 0,0 0 0,0-1 1,0 1-1,0 0 0,0-1 0,1 1 1,-1 0-1,0-1 0,1 1 0,-1-1 0,0 1 1,1 0-1,-1-1 0,0 1 0,1-1 0,-1 1 1,1-1-1,-1 1 0,1-1 0,0 1 0,-1-1 1,2 1-1,-10-3-16,0 0 0,1 1 0,-1 0 0,0 0 0,0 1 1,-11 0-1,14 1-49,0 0 1,0 0 0,0 1-1,0-1 1,1 1-1,-1 0 1,1 0-1,-1 1 1,1-1 0,0 1-1,-6 5 1,1 0 2,1 0 0,1 1 0,0 0-1,0 0 1,0 1 0,1 0 0,1 0 0,0 0 0,0 0 0,1 1 0,0 0 0,1 0 0,0 0 0,1 0 0,0 1 0,1-1-1,0 15 1,1-21 34,0-1-1,0 1 1,1 0-1,0 0 1,0-1-1,0 1 1,1-1-1,0 1 1,0-1-1,0 1 1,0-1-1,0 0 1,1 0-1,4 5 0,-5-6 18,0-1-1,1 0 0,-1-1 1,0 1-1,1 0 0,-1-1 1,0 1-1,1-1 0,0 0 1,-1 1-1,1-1 0,0-1 0,0 1 1,0 0-1,-1-1 0,1 1 1,0-1-1,0 0 0,0 0 1,0 0-1,0 0 0,0-1 0,0 1 1,-1-1-1,5-1 0,0 0-18,-1-1-1,0 0 1,0 0-1,0 0 1,-1-1-1,1 1 1,8-9-1,1-2 94,15-19 1,6-7-57,229-189 199,-239 208-194,-2-2 0,0 0 0,35-45 0,-48 53-68,-1-1 0,-1 0 0,0 0 0,10-28 0,17-73-58,-13 42 3,-17 52 0,0-1 1,-1 0-1,-2 0 0,0 0 1,-1-25-1,-2 48 48,0 0-1,0 1 1,0-1 0,0 0-1,0 1 1,0-1 0,0 0-1,0 0 1,0 1 0,-1-1-1,1 0 1,0 1 0,0-1-1,-1 0 1,1 1 0,0-1-1,-1 1 1,1-1 0,-1 0-1,1 1 1,-1-1 0,0 1 1,1 0 1,-1-1 0,1 1 0,0 0 0,-1 0-1,1 0 1,-1 0 0,1 0 0,-1 0 0,1 0-1,-1 0 1,1 1 0,-1-1 0,1 0 0,-1 0 0,1 0-1,-1 0 1,1 1 0,-1-1 0,1 0 0,-1 1-1,-2 1-25,0 0-1,1 0 1,0 0-1,-1 1 1,1-1-1,0 1 1,-2 3-1,-14 30-72,2 0 0,2 2 0,-11 41 0,12-34 68,9-34 30,-68 255-252,67-234 287,2-1 0,0 43 0,3-54 34,2 0 1,0 0 0,1 0 0,9 32-1,-10-47-17,-1-1 0,1 1-1,0-1 1,0 1-1,1-1 1,-1 0-1,1 0 1,0 0-1,0 0 1,0-1-1,1 1 1,3 3-1,-5-6-12,1 1-1,-1-1 1,1 0-1,-1 1 1,1-1-1,-1-1 1,1 1-1,0 0 1,-1-1-1,1 1 0,0-1 1,-1 0-1,1 0 1,0 0-1,0 0 1,-1 0-1,1 0 1,0-1-1,0 0 1,-1 1-1,1-1 1,3-2-1,3-1 80,0-1 0,0 0 1,-1 0-1,1-1 0,12-11 0,36-40 112,-20 19-353,8-9 157,13-12-101,-33 29-33,-25 30 114,0 0 0,0 0 0,0 0-1,1 0 1,-1-1 0,0 1-1,0 0 1,0 0 0,0 0 0,0 0-1,0-1 1,1 1 0,-1 0-1,0 0 1,0-1 0,0 1 0,0 0-1,0 0 1,0 0 0,0-1-1,0 1 1,0 0 0,0 0 0,0-1-1,0 1 1,0 0 0,0 0-1,0-1 1,0 1 0,-1 0 0,1 0-1,0 0 1,0-1 0,0 1-1,0 0 1,0 0 0,0 0 0,-1 0-1,1-1 1,-1 1-187,3 6 68,-1-4 91,1 0-1,-1 1 1,-1-1-1,1 1 1,0-1 0,0 1-1,-1-1 1,0 1-1,1 0 1,-1-1 0,0 5-1,-4 31 150,3-30-171,0 0 1,1 0-1,1 15 0,1 5 66,-3-19 28,2 1-1,-1-1 0,2 0 0,-1 0 0,1 0 0,0 0 0,1-1 0,0 1 0,0-1 1,1 1-1,9 13 0,-12-20-22,0-1 1,0 0 0,1 1-1,-1-1 1,0 0 0,1 0-1,-1 0 1,1 0-1,-1 0 1,1 0 0,0-1-1,-1 1 1,1 0 0,0-1-1,-1 1 1,1-1-1,0 0 1,0 1 0,-1-1-1,1 0 1,4-1 0,2 1 69,0-1 0,0-1 0,12-3 0,18-8 91,70-34 0,-77 31-150,-2 2 50,-2-1 0,37-28 0,-30 20-16,-20 14-57,0 0-1,13-13 0,-20 16 8,-6 6-27,1-1 0,-1 0 0,0 0-1,0 1 1,0-1 0,0 0 0,0 0 0,0 0-1,0 0 1,-1 0 0,1 0 0,0-1 0,-1 1-1,1 0 1,0 0 0,-1-1 0,1 0 0,-10 8-321,3-1 300,1 1 0,0 0 0,0 0 1,0 0-1,1 1 0,0-1 0,1 1 0,-1 0 1,1 0-1,-2 9 0,3-10 47,0 0 0,0 1 0,1 0 0,0-1 0,1 1 0,-1 0 0,1-1 0,0 1 0,1 0 0,0-1 0,0 1 0,2 7 0,-3-13 10,1 1-1,-1-1 1,1 1-1,-1-1 1,1 1-1,0-1 1,0 0 0,-1 1-1,1-1 1,0 0-1,0 0 1,0 1-1,1-1 1,-1 0 0,0 0-1,0 0 1,0 0-1,1 0 1,-1-1-1,0 1 1,3 1-1,-2-2 6,0 0 0,-1 0-1,1 0 1,0 0 0,0 0-1,-1 0 1,1 0-1,0-1 1,0 1 0,-1-1-1,1 1 1,0-1 0,0 0-1,-1 0 1,3-1-1,4-4 25,0 1 1,-1-2-1,1 1 0,-1-1 0,7-9 0,-6 6 5,-1 0-1,0 0 1,-1 0 0,0-1 0,0 0 0,4-13 0,-9 21-70,0 1 1,-1-1 0,0 1-1,0 0 1,0-1-1,0 1 1,0-1 0,0 1-1,0-1 1,-1 1 0,1 0-1,-1-1 1,0 1-1,0 0 1,0 0 0,0-1-1,0 1 1,0 0 0,-1 0-1,1 0 1,0 0-1,-1 0 1,0 1 0,0-1-1,1 0 1,-5-2-1,3 2 1,1 0 0,-1 0 0,0 0-1,-1 0 1,1 1 0,0-1 0,0 1-1,-1 0 1,1-1 0,-1 2-1,1-1 1,-1 0 0,1 1 0,-1 0-1,1-1 1,-1 1 0,-6 1-1,-6 1 18,15-3 102,9 1-149,10 0 54,0-1 0,0 0-1,0-1 1,24-7-1,-25 5-61,-1 1 0,1 1 0,1 0 0,-1 1 0,0 0 0,0 2 0,28 4 0,-44-5 49,1 0 0,-1 0-1,0 0 1,0 1 0,0-1-1,1 0 1,-1 1 0,0-1 0,0 1-1,0-1 1,0 1 0,0 0-1,0-1 1,0 1 0,0 0-1,0 0 1,0-1 0,0 1-1,-1 0 1,1 0 0,0 0-1,0 0 1,-1 0 0,1 0-1,-1 0 1,1 1 0,-1-1 0,1 0-1,-1 0 1,0 0 0,0 0-1,1 1 1,-1-1 0,0 0-1,0 0 1,-1 3 0,0 3 48,0 1 1,-1-1-1,0 0 1,-1 0-1,-3 8 1,-2 6-122,4-9 144,-3 11-70,7-22 18,0-1 0,-1 0 0,1 1 0,0-1 0,0 0 1,0 1-1,0-1 0,-1 0 0,1 1 0,0-1 0,0 0 0,0 1 0,0-1 1,0 0-1,0 1 0,0-1 0,0 1 0,0-1 0,0 0 0,0 1 0,0-1 1,0 0-1,0 1 0,1-1 0,-1 0 0,0 1 0,0 0 0,23-13 200,0 1 0,44-15 0,-39 16-165,-14 5-78,81-28-23,-79 29-21,-1 0 0,1 1 0,0 1 0,19-1 0,-34 4 65,0-1-1,0 0 1,0 0 0,-1 0 0,1 1-1,0-1 1,0 0 0,0 1 0,0-1-1,-1 1 1,1-1 0,0 1 0,0-1-1,-1 1 1,1-1 0,0 1-1,-1 0 1,1 0 0,-1-1 0,1 1-1,-1 0 1,1 0 0,-1-1 0,1 1-1,-1 0 1,0 0 0,1 0 0,-1 0-1,0 0 1,0 0 0,0 1-1,1 5-23,0-1 0,-1 1-1,0 8 1,0-8 0,0 9 85,1-1-1,0 0 1,1 0 0,1 0-1,1 0 1,0-1 0,1 1-1,0-1 1,1 0 0,1 0-1,16 25 1,-21-36-23,0-1-1,0 1 1,1-1-1,-1 1 1,1-1 0,-1 0-1,1 0 1,0 0 0,0 0-1,0-1 1,0 1-1,0-1 1,0 1 0,0-1-1,0 0 1,1-1 0,-1 1-1,0 0 1,1-1-1,-1 0 1,1 0 0,-1 0-1,5 0 1,-4-1-162,0 0 0,0 0 1,0 0-1,1-1 0,-1 1 0,0-1 1,-1 0-1,1 0 0,0-1 0,0 1 0,-1-1 1,0 0-1,1 1 0,-1-2 0,0 1 1,0 0-1,-1 0 0,3-5 0,1-3-1342,0 0 0,-1-1 1,-1 1-1,6-24 0,-9 29 638,1 1 1,-1-1 0,0 1-1,-1-1 1,0 0 0,0 1-1,0-8 1,-1-8-1780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1:51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29 144 3904,'-28'-9'1760,"28"13"1024,14-8-1600,9 4-704,43-9 256,11 1-416,21-8 320,-2 2-352,7-7 128,-9 9-256,20-6 768,-5 6-512,1-4-4608,-16 7 2240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1:56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0 357 4384,'18'6'6349,"-16"-5"-6279,0 0-1,0 0 0,0-1 0,0 1 0,0 0 0,0-1 0,0 1 1,0-1-1,0 0 0,0 0 0,0 0 0,1 0 0,-1 0 0,0 0 1,2-1-1,1-1 96,-1-1 1,1 1 0,-1-1-1,1 0 1,-1-1-1,0 1 1,0-1 0,0 1-1,-1-1 1,5-6 0,3-3 92,8-10 54,-1-1 1,-2 0-1,0-1 1,19-43-1,-31 60-231,-1 0-1,0-1 1,0 1 0,0-1-1,-2 0 1,1 0 0,0-10-1,-2 16-109,1 0 1,-1 1-1,0-1 0,-1 0 0,1 0 0,0 0 0,-1 0 0,0 0 0,1 1 0,-1-1 0,0 0 0,-1 1 0,1-1 1,0 0-1,-1 1 0,1 0 0,-1-1 0,0 1 0,0 0 0,0 0 0,0 0 0,0 0 0,0 0 0,-1 0 0,-2-1 1,2 2-43,1 0 0,0 0 0,-1 1 1,1 0-1,0-1 0,-1 1 0,1 0 1,-1 0-1,1 0 0,-1 0 0,1 1 1,0-1-1,-1 0 0,1 1 0,0 0 1,-1 0-1,1 0 0,0 0 1,0 0-1,0 0 0,0 0 0,0 1 1,-2 1-1,-2 2-62,0 0 0,0 0 0,1 0 0,0 1-1,0 0 1,-7 10 0,5-4 179,0 1 0,0 0 0,2 0 0,-1 1 0,2 0 0,0 0 1,0 0-1,1 0 0,1 0 0,0 1 0,1-1 0,1 1 0,0-1 0,1 1 0,1-1 0,0 1 0,1-1 0,4 14 0,-5-24 94,-1-1 0,1 0 1,-1 0-1,1 1 0,0-1 0,5 5 0,-6-7-81,0 0-1,0 1 0,0-1 1,0 0-1,1 0 1,-1 0-1,0 0 0,1-1 1,-1 1-1,0 0 0,1 0 1,-1-1-1,1 1 0,0-1 1,-1 1-1,4-1 0,-1 0 30,1-1 0,-1 0 0,0 0 0,1 0 0,-1 0 0,0-1 0,0 0-1,0 0 1,4-3 0,37-25 249,184-133-44,-208 148-289,1 2 0,1 0-1,0 1 1,0 1-1,27-7 1,-50 17 6,1 1 0,-1 0 0,1 0 0,-1 0 1,1 0-1,-1 0 0,1 0 0,-1 0 0,1 0 0,-1 0 1,1 0-1,-1 0 0,1 0 0,-1 0 0,1 0 0,-1 1 1,1-1-1,-1 0 0,1 0 0,-1 1 0,1-1 0,-1 0 1,0 0-1,1 1 0,-1-1 0,1 1 0,0 0-13,0 0 0,-1 1 0,1-1 0,-1 0 0,1 0 0,-1 1 0,1-1 0,-1 0 0,0 0 0,0 3 0,1 4-46,-1 1 0,-2 15 0,1-16 184,-2 11-101,-1 1 0,0-1-1,-10 25 1,-1 7 743,15-38-564,1-6 507,0-11-660,0 1 0,1-1 0,0 1 0,0-1-1,0 1 1,0 0 0,0 0 0,0 0 0,5-5-1,3-3-38,51-68-336,-54 71 344,1 0-1,-1 0 0,1 1 0,17-11 1,-6 3-219,-19 15 173,0 0 0,0 0 0,1 0 0,-1 0 0,0-1 0,0 1-1,0 0 1,1 0 0,-1 0 0,0 0 0,0 0 0,1 0-1,-1 0 1,0 0 0,1 0 0,-1 0 0,0 0 0,0 0 0,1 0-1,-1 0 1,0 0 0,0 0 0,1 0 0,-1 0 0,0 0-1,0 0 1,1 0 0,-1 0 0,0 0 0,0 0 0,1 1 0,-1-1-1,0 0 1,0 0 0,0 0 0,1 0 0,-1 1 0,7 13-197,-3 19 242,-7 18 144,1-30-151,2 32-1,0 34 274,0-86-286,0-1 0,0 0 0,0 1 0,0-1 0,0 0 0,0 1 0,0-1 0,0 0 0,0 1 0,0-1 0,0 0 0,0 1 0,0-1 0,0 0 0,0 1 0,0-1 0,1 0 0,-1 0 0,0 1 0,0-1 0,0 0 0,0 1 0,1-1 0,-1 0 0,0 0 0,0 0 0,1 1 0,-1-1 0,0 0 0,0 0 0,1 0 0,-1 1 0,0-1 0,0 0 0,1 0 0,-1 0 0,0 0 0,1 0 0,-1 0 0,0 0 0,1 0 0,-1 0 0,0 0 0,1 0 0,-1 0 0,0 0 0,1 0 0,-1 0 0,0 0 0,1 0 0,-1 0 0,0 0 0,1 0 0,-1 0 0,0-1 0,0 1 0,1 0 0,-1 0 0,0 0 0,0-1 0,1 1 0,-1 0 0,0 0 0,1-1 0,18-16 215,-17 16-204,9-12 78,14-20 0,9-9 35,63-50-73,-81 78-71,1 2 0,0 0 0,1 1 1,25-11-1,-17 8-14,-21 10-24,1 1 1,-1 0 0,1 1 0,-1-1 0,1 1 0,0 0 0,-1 0 0,1 1 0,8-1-1,-13 2 31,0 0 0,0 0-1,0 0 1,0 0-1,1 0 1,-1 0 0,0 1-1,0-1 1,0 1-1,0-1 1,0 1 0,0-1-1,0 1 1,0-1-1,0 1 1,0 0 0,0-1-1,0 1 1,0 0-1,-1 0 1,1 0-1,0 0 1,-1 0 0,1 0-1,0 0 1,-1 0-1,1 0 1,-1 0 0,0 0-1,1 0 1,-1 0-1,0 0 1,1 1 0,-1 0-1,0 6 37,1-1-1,-1 0 0,-1 1 1,-1 10-1,1-7 69,-1 6-86,1 1-1,2 26 0,0-25-72,-1 22-1,-1-30 85,0 1 0,2 0 0,-1-1 0,1 1-1,1-1 1,5 19 0,-6-28 15,-1 1 1,1-1-1,1 1 1,-1-1-1,0 0 0,0 1 1,1-1-1,-1 0 0,1 0 1,3 3-1,-3-4-5,-1 0 0,0 0 0,0-1 0,1 1 0,-1-1 0,0 1 0,1-1 0,-1 0 0,0 1 0,1-1 0,-1 0 0,1 0 0,-1 0 0,1 0 0,-1 0 0,0 0 0,1 0 0,-1-1 0,1 1 0,1-1 0,6-2 24,-1 0 0,0-1 0,0 0 0,0 0 0,0-1 0,0 0 0,-1-1 0,0 1 0,0-1 0,7-8 0,7-10 8,28-42 0,-26 33 32,8-11-49,-9 12-55,29-32-1,-47 60-37,-3 3 54,0 0-1,1 0 0,-1 0 0,0 0 1,-1 0-1,1 0 0,0-1 1,0 1-1,0 0 0,-1 0 1,1-1-1,0 1 0,-1 0 0,0-1 1,1-2-1,-26 57-454,20-37 442,1 0 0,1 1 0,-1 16 0,0-3-91,1-14 137,2 0-1,-1 0 1,2 0-1,0 0 1,1 1-1,1-1 1,0-1-1,8 28 0,-9-41-9,0 0 0,0 0 0,0 0 1,0 0-1,0-1 0,0 1 0,0 0 0,1-1 0,-1 1 0,1-1 0,-1 1 0,1-1 0,-1 0 0,1 1 0,0-1 0,0 0 0,-1 0 0,1 0 0,0-1 0,0 1 0,0 0 0,0-1 0,0 1 0,0-1 0,0 0 0,1 1 0,-1-1 0,0 0 0,0 0 0,0-1 0,0 1 0,0 0 0,0-1 0,0 1 0,0-1 0,4-1 0,10-6 97,0-1-1,15-11 1,-10 6-20,3-2 5,0-1 1,38-36-1,73-66-384,-22 21 289,-105 90 30,-8 8-64,1-1 1,-1 0-1,1 1 1,0-1-1,-1 1 0,1-1 1,0 0-1,-1 1 0,1 0 1,0-1-1,0 1 1,-1-1-1,1 1 0,1 0 1,-1 0 10,-1 0 0,1 1 1,-1 0-1,1-1 0,-1 1 0,1-1 1,-1 1-1,1-1 0,-1 1 1,0 0-1,1-1 0,-1 1 0,0 0 1,1 0-1,-1-1 0,0 1 0,0 0 1,0-1-1,0 1 0,0 0 1,0 0-1,0 1 0,4 27 9,-1 0 1,-2 1-1,-1-1 0,-5 38 1,-29 116 248,14-119 164,19-63-401,1 2 45,-1 1-1,0-1 1,-1 1 0,1-1-1,-4 6 1,5-9-39,-1 1 0,1 0 0,-1-1 0,1 1 0,-1-1 0,1 1 0,-1 0 0,0-1-1,1 1 1,-1-1 0,0 0 0,1 1 0,-1-1 0,0 0 0,0 1 0,1-1 0,-1 0 0,0 0 0,0 1 0,0-1 0,1 0 0,-1 0 0,0 0 0,0 0 0,0 0 0,0 0 0,1 0 0,-1-1 0,0 1 0,0 0 0,0 0 0,1-1 0,-2 0 0,-42-28 235,11 5-213,22 16 22,1 1-1,-16-9 0,20 13-100,-18-9-287,24 11 327,-1 1-1,1 0 0,-1-1 0,0 1 1,1 0-1,-1-1 0,0 1 1,1 0-1,-1 0 0,0 0 1,1 0-1,-1 0 0,0 0 1,0 0-1,1 0 0,-1 0 0,0 0 1,1 0-1,-1 0 0,0 0 1,0 0-1,1 1 0,-2-1 1,2 1-15,1 0 0,-1 0 0,1 0 0,-1 0 0,0 0 0,1 0 0,0 0 0,-1 0 0,1 0 0,0-1 1,-1 1-1,1 0 0,0 0 0,0-1 0,0 1 0,1 0 0,22 15 96,-12-12-39,0 0-1,1-1 1,-1 0 0,1-1-1,0-1 1,-1 1 0,1-2-1,0 0 1,20-3 0,-25 1-20,1 0 0,-1-1 0,0 0 0,0 0 0,0-1 0,0 0 0,-1 0 0,11-8 1,1-3 20,31-33 0,43-65 42,-26 27-7,-27 33-103,-27 34-24,28-30 0,-39 44-238,-7 11 81,-1 12 120,-6 32-1,4-13 57,-20 105 129,18-79 145,-27 87 0,34-142-256,-7 19 398,9-26-368,1-1 1,0 1 0,-1 0-1,1 0 1,-1 0 0,0-1-1,1 1 1,-1 0 0,1-1-1,-1 1 1,0 0 0,0-1-1,1 1 1,-1-1 0,0 1-1,0-1 1,0 0 0,0 1-1,1-1 1,-1 0 0,0 1-1,0-1 1,-1 0 0,1 0 1,0-1 1,0 1-1,0 0 1,1-1-1,-1 1 1,0 0-1,0-1 1,1 1-1,-1-1 1,0 1-1,1-1 1,-1 0-1,0 1 1,1-1-1,-1-1 1,-4-3 74,0 0-76,2 0 1,-1 0-1,0 0 1,1 0-1,0-1 1,0 1-1,1-1 1,-3-9-1,2 7-50,0 0-1,-1 0 1,0 0-1,-6-8 1,0-7 15,3 6-194,0 10 46,5 6 60,6 5-157,3 2 281,-1-1-1,1-1 1,0 1-1,8 3 1,-12-6 1,1-1 0,0 1 0,0-1-1,0 0 1,0 0 0,0-1 0,0 1 0,0-1 0,0 0 0,0 0 0,5-1 0,10-2 5,0-1 1,0-1 0,0-1 0,30-13 0,67-43 73,-67 32 25,56-44 1,-85 58-98,-1-1 0,0-1 0,-1-1-1,-1-1 1,15-22 0,-25 29-261,-7 13 236,0 0-1,0 0 1,0 0 0,0 0 0,0 0-1,0 0 1,0 0 0,0 0 0,0 0-1,0-1 1,0 1 0,-1 0-1,1 0 1,0 0 0,0 0 0,0 0-1,0 0 1,0 0 0,0 0 0,0 0-1,0 0 1,0 0 0,0 0 0,0 0-1,0 0 1,-1 0 0,1 0 0,0 0-1,0 0 1,0 0 0,0 0-1,0 0 1,0 0 0,0 0 0,0 0-1,0 0 1,0 0 0,0 0 0,-1 0-1,1 0 1,0 0 0,0 0 0,0 0-1,0 0 1,0 0 0,0 1 0,0-1-1,0 0 1,0 0 0,0 0-1,0 0 1,0 0 0,0 0 0,0 0-1,0 0 1,0 0 0,0 0 0,0 0-1,0 0 1,0 1 0,0-1 0,0 0-1,0 0 1,0 0 0,0 0 0,0 0-1,-3 3-36,1-1-1,0 1 1,0-1 0,0 1-1,0 0 1,-2 5-1,-5 13 50,2-1-1,1 1 1,0 0-1,1 0 1,2 0-1,0 1 1,1 0-1,1-1 1,3 27-1,-2-45 3,0 0 1,1 0-1,-1 0 0,1 0 1,0 0-1,0-1 1,0 1-1,0 0 0,1-1 1,1 4-1,-3-5 0,1 0 1,0 0-1,0-1 1,0 1-1,0 0 0,-1 0 1,1 0-1,0-1 0,1 1 1,-1 0-1,0-1 0,0 1 1,0-1-1,0 1 1,0-1-1,1 0 0,-1 1 1,0-1-1,0 0 0,0 0 1,1 0-1,-1 0 1,0 0-1,2 0 0,2-1 21,0 0 0,0-1 0,0 1 0,-1-1-1,1 0 1,0 0 0,-1-1 0,1 1 0,5-5-1,3-4 5,18-18 1,-10 9 12,56-63 75,-72 78-176,6-6-233,-8 13 171,-5 8 99,-3 10 21,-2 8-97,0 0 0,2 0 0,-3 52 1,11-46 251,-2-32-144,-1 0 0,0 0 0,1-1 0,0 1 0,-1 0 0,1 0 0,0 0 0,0-1 0,0 1 0,0 0 0,0-1 0,0 1 0,1-1 0,-1 1 0,3 1 0,-3-3-13,0 1-1,0-1 1,0 0 0,1 0 0,-1 1 0,0-1 0,0 0 0,0 0 0,1 0 0,-1-1-1,0 1 1,0 0 0,0 0 0,1-1 0,-1 1 0,0 0 0,0-1 0,0 1 0,1-2-1,25-13 53,-23 12-34,4-3 0,0 0 1,-1-1-1,0 1 0,0-2 1,-1 1-1,0-1 0,0 0 1,-1 0-1,0 0 0,0-1 1,-1 1-1,0-1 0,4-18 1,-6 19-24,0 0 0,-1-1 1,0 1-1,0-1 0,-1 1 0,0-1 1,-1 1-1,0-1 0,0 1 1,-1 0-1,0-1 0,0 1 1,-1 0-1,0 0 0,-1 0 0,0 1 1,0-1-1,0 1 0,-1 0 1,0 0-1,-12-12 0,14 16-9,0 1 0,0-1-1,0 1 1,0 0-1,-1 0 1,1 0 0,-1 0-1,1 1 1,-1-1-1,0 1 1,0 0 0,1 0-1,-1 0 1,0 1-1,0-1 1,0 1 0,0 0-1,0 0 1,0 0 0,-5 2-1,5-2 4,1 1 1,-1 0-1,1 0 0,-1 0 0,1 0 0,-1 1 1,1-1-1,0 1 0,0 0 0,0 0 0,0 0 1,0 0-1,0 0 0,0 1 0,1-1 0,-1 1 1,1 0-1,0 0 0,0 0 0,0 0 0,-2 4 1,4-6 10,-1 1 0,1-1 1,-1 0-1,1 1 0,0-1 1,-1 0-1,1 1 0,0-1 1,0 1-1,0-1 1,0 1-1,0-1 0,1 1 1,-1-1-1,0 0 0,1 1 1,-1-1-1,1 0 0,-1 1 1,1-1-1,-1 0 0,1 0 1,0 1-1,0-1 0,0 0 1,0 0-1,0 0 0,0 0 1,0 0-1,0 0 0,0 0 1,0 0-1,0-1 1,1 1-1,-1 0 0,0-1 1,1 1-1,-1-1 0,0 1 1,1-1-1,-1 0 0,2 1 1,10-2-16,0-1 1,0 0 0,0-1 0,16-6-1,0 1 15,52-13-24,0 3 0,134-10-1,-207 27 62,3 0-88,1 1 1,0 0 0,21 3-1,-31-2 36,1-1 0,-1 1 0,1-1 1,-1 1-1,0 0 0,0 0 0,0 0 0,1 0 0,-1 0 0,0 1 0,0-1 0,0 0 0,-1 1 0,1 0 0,0-1 1,-1 1-1,1 0 0,-1 0 0,1 0 0,-1 0 0,0 0 0,0 0 0,0 0 0,2 5 0,-2 0 16,1 1 0,-1-1-1,-1 1 1,1 0-1,-1-1 1,-1 12 0,-11 46 277,3-17-102,7-41-212,0 9 91,2-16-55,0 0 1,0-1 0,0 1 0,1 0-1,-1 0 1,0 0 0,0 0 0,0 0 0,0 0-1,0 0 1,0 0 0,0-1 0,0 1-1,0 0 1,0 0 0,1 0 0,-1 0 0,0 0-1,0 0 1,0 0 0,0 0 0,0 0-1,0 0 1,1 0 0,-1 0 0,0 0 0,0 0-1,0 0 1,0 0 0,0 0 0,0 0-1,1 0 1,-1 0 0,0 0 0,0 0 0,0 0-1,0 0 1,0 0 0,0 0 0,1 0-1,-1 0 1,0 0 0,0 0 0,0 0 0,0 0-1,0 0 1,0 1 0,0-1 0,0 0-1,1 0 1,-1 0 0,0 0 0,0 0 0,0 0-1,0 0 1,0 1 0,0-1 0,0 0-1,0 0 1,0 0 0,0 0 0,0 0 0,0 1-1,10-11 154,105-96-100,-108 100-79,0 0 0,1 1 0,0 0 0,0 0 0,0 0 0,1 1 0,0 1 0,10-4 0,-17 7 8,0 0 0,0 0 0,0 0 0,0 1 0,0-1 1,0 0-1,0 1 0,0 0 0,0-1 0,0 1 0,0 0 0,0 0 0,0 0 0,-1 0 0,1 0 0,0 1 0,-1-1 0,1 0 0,-1 1 0,1-1 0,-1 1 0,0-1 0,2 3 0,0 2 5,1-1 0,-1 1 0,0 0 0,0 1 0,4 10 0,4 35-69,-8-33 155,7 20-1,-7-31-184,-1 1-1,0 0 1,-1 0 0,1 1 0,-2-1 0,1 0 0,-1 0 0,-1 0 0,1 1-1,-4 9 1,4-19 10,0 1 1,0-1-1,0 0 0,0 0 0,0 1 0,0-1 0,0 0 0,-1 0 0,1 0 0,0 1 0,0-1 0,0 0 0,-1 0 1,1 0-1,0 1 0,0-1 0,-1 0 0,1 0 0,0 0 0,0 0 0,-1 0 0,1 0 0,0 0 0,0 0 1,-1 0-1,1 1 0,0-1 0,0 0 0,-1 0 0,1 0 0,0 0 0,-1-1 0,1 1 0,0 0 0,0 0 0,-1 0 1,1 0-1,0 0 0,0 0 0,-1 0 0,1 0 0,0-1 0,0 1 0,0 0 0,-1 0 0,1 0 0,0-1 1,-13-9-3623,12 10 3596,-8-10-2020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1:56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18 5056,'-33'-12'2304,"19"12"-2016,9 0 704,10 0-288,-5-5-576,5 5-64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7:06.5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9 778 2560,'-8'9'7756,"15"-13"-5587,0-1-1766,-1 0 1,0-1-1,0 0 0,0 0 0,-1 0 1,6-10-1,8-8-47,291-324 2401,-274 311-2545,-15 15-12,36-28 1,-44 39-184,-11 8-44,1 1-1,-1 0 1,1 0-1,0 0 1,0 0-1,0 0 1,4-1-1,-6 3 23,-1-1 0,0 1 1,1 0-1,-1 0 0,1 0 0,-1 0 0,0 0 0,1 0 0,-1 0 0,1 0 0,-1 0 0,1 0 0,-1 0 0,0 1 0,1-1 0,-1 0 0,1 0 0,-1 0 0,0 0 0,1 1 0,-1-1 0,0 0 0,1 0 0,-1 1 0,0-1 0,1 0 0,-1 1 0,0-1 0,0 0 0,1 1 0,-1-1 0,0 0 0,0 1 0,0-1 0,1 0 0,-1 1 0,0-1 0,0 1 0,2 16 122,-2-17-109,-1 17 63,-2-1 0,1 0 0,-2 1 0,-8 24 0,0-1 113,-3 16 134,-3-2 0,-44 92 0,54-131-160,-2 3 584,10-18-736,0 0 1,0 0 0,0 0-1,0 0 1,0 0 0,0 0 0,0 0-1,0 0 1,0 0 0,0 0 0,0 0-1,1 0 1,-1 0 0,0 0 0,0 0-1,0 0 1,0 0 0,0 0 0,0 0-1,0 0 1,0 0 0,0 0 0,0 0-1,0 0 1,0 0 0,0 0 0,0 0-1,0 0 1,0 0 0,0 0 0,0 0-1,0 0 1,0 0 0,0 0 0,0 0-1,0 1 1,0-1 0,0 0 0,0 0-1,0 0 1,0 0 0,0 0 0,0 0-1,0 0 1,0 0 0,0 0 0,0 0-1,0 0 1,0 0 0,0 0 0,0 0-1,0 0 1,0 0 0,0 0 0,0 0-1,0 0 1,8-7 261,22-29-88,-1-1-1,31-53 0,-31 44-346,41-49-1,-46 70 4,-23 24 158,0 0 0,0 0 1,0 0-1,0 0 0,1 0 1,-1 0-1,0 1 0,1-1 1,-1 0-1,0 1 0,1-1 0,-1 1 1,1-1-1,-1 1 0,1 0 1,-1 0-1,2 0 0,-2 0 3,-1 0-1,1 0 1,-1 0-1,0 1 1,1-1 0,-1 0-1,0 0 1,1 1-1,-1-1 1,0 0-1,1 1 1,-1-1-1,0 0 1,0 1-1,1-1 1,-1 1-1,0-1 1,0 0-1,1 2 1,0 2-1,1 1-1,-1-1 1,0 1-1,0 0 1,0 0-1,-1-1 1,0 1-1,0 0 1,-1 6-1,-7 49 111,6-43-34,-25 110 739,25-115-498,3-9 161,4-9-88,23-42-267,43-54 0,-56 84-171,0 0 0,1 1 0,0 1 0,2 1 0,34-25 0,-50 39 34,0-1 0,0 1 1,0 0-1,1 0 0,-1 0 1,0 0-1,0 0 0,1 1 1,-1-1-1,0 1 0,0-1 1,1 1-1,-1 0 0,1 0 1,-1 0-1,0 0 0,4 1 1,-4 0 15,-1-1 1,1 1 0,-1 0 0,1 0-1,-1 0 1,0 0 0,0 0-1,0 1 1,1-1 0,-1 0-1,0 1 1,0-1 0,-1 0-1,1 1 1,0-1 0,0 1-1,-1-1 1,1 1 0,-1 0-1,1-1 1,-1 1 0,0 0 0,1-1-1,-1 1 1,0 3 0,0 21 45,-2 0 1,0 1 0,-1-1 0,-14 50 0,15-70 13,1-1 0,0 1 0,0-1 1,1 1-1,-1 6 0,1-11-45,0 0 0,0 0 0,0 0 0,0-1 0,1 1-1,-1 0 1,0 0 0,0 0 0,1 0 0,-1-1 0,1 1 0,-1 0-1,0 0 1,1-1 0,-1 1 0,1 0 0,0-1 0,-1 1 0,1 0-1,0-1 1,-1 1 0,1-1 0,0 1 0,-1-1 0,1 1 0,0-1-1,0 0 1,0 1 0,-1-1 0,1 0 0,0 0 0,0 0 0,0 0-1,0 1 1,0-1 0,-1 0 0,1 0 0,0 0 0,2-1 0,4 0 16,0-1 1,0 1-1,0-1 1,0-1-1,0 1 1,-1-1 0,1-1-1,-1 1 1,8-6-1,52-43 130,-57 45-123,96-89-17,-98 89-27,73-71-163,-80 78 165,0 0 1,0 0-1,0 0 0,0 0 0,0 0 1,0 0-1,0 0 0,0-1 0,0 1 1,0 0-1,0 0 0,0 0 0,0 0 1,1 0-1,-1 0 0,0 0 0,0 0 1,0 0-1,0 0 0,0 0 0,0 0 1,0 0-1,0 0 0,0 0 0,1 0 1,-1 0-1,0 0 0,0 0 0,0 0 1,0 0-1,0 0 0,0 0 0,0 0 0,0 0 1,0 0-1,0 0 0,1 0 0,-1 0 1,0 0-1,0 0 0,0 1 0,0-1 1,0 0-1,0 0 0,0 0 0,0 0 1,0 0-1,0 0 0,0 0 0,0 0 1,0 0-1,0 0 0,0 0 0,0 1 1,0-1-1,0 0 0,0 0 0,0 0 1,0 0-1,0 0 0,0 0 0,0 0 1,0 0-1,0 1 0,0 10-137,-6 17 90,-19 36 73,16-43-110,-10 36 0,17-50 135,-1 5 18,0 1 0,-2 24 0,5-34-50,-1 1-1,2-1 0,-1 1 0,0-1 1,1 1-1,-1-1 0,1 0 0,0 1 0,0-1 1,0 0-1,1 0 0,-1 0 0,1 0 1,0 0-1,-1 0 0,4 4 0,-3-6-2,-1 0-1,0 0 1,0 0 0,1 0-1,-1 0 1,0 0-1,1-1 1,-1 1 0,1 0-1,-1-1 1,1 1-1,0-1 1,-1 1 0,1-1-1,-1 0 1,1 0-1,0 0 1,-1 0 0,1 0-1,0 0 1,-1 0-1,1 0 1,-1-1 0,1 1-1,0-1 1,-1 1-1,3-2 1,-1 1-1,0-1-1,1 0 1,-1 0 0,0 0 0,0 0-1,0-1 1,0 1 0,0-1-1,-1 0 1,1 0 0,3-6 0,4-8 53,-1 0 1,0 0 0,-2-1 0,12-37 0,-16 42-63,-1 0 0,0 0 0,0 0 0,-1 0 0,-1 0 0,0 0 0,-1 0 0,-3-20 0,3 29-17,0 0-1,-1 1 1,1-1-1,0 0 1,-1 1 0,0-1-1,0 1 1,0-1-1,-5-4 1,6 6 4,0 1 0,-1-1-1,1 1 1,-1 0 0,0 0 0,1 0 0,-1 0 0,0 0-1,0 0 1,1 0 0,-1 0 0,0 1 0,0-1 0,0 1-1,0-1 1,0 1 0,0 0 0,0 0 0,0 0 0,0 0-1,-3 0 1,0 1 1,0 0-1,0 1 1,1 0-1,-1 0 1,-6 3 0,19-8 46,2 1 0,-1 0 1,0 0-1,0 1 0,11 0 1,59 0-140,-65 2 81,1 1 1,-1 0-1,0 1 0,0 0 1,0 2-1,24 9 1,-34-12 18,-1-1 0,1 1 0,0 1 0,0-1 0,-1 0 0,0 1 0,1 0 0,-1 0 0,0 0 0,0 0 0,-1 0 0,1 1 0,-1-1 0,0 1 1,1 0-1,-2 0 0,1 0 0,0 0 0,-1 0 0,0 0 0,0 0 0,0 0 0,0 0 0,-1 1 0,1-1 0,-1 8 0,-2-1 14,1-1-1,-1 1 1,-1-1-1,0 0 1,-9 19-1,-28 47 86,18-37-57,12-24 48,3-4 480,15-17-63,54-54-572,108-80 1,-167 138 62,5-4-54,0 0 0,1 0 0,0 1-1,12-5 1,-19 9 45,0 1 1,0-1-1,0 1 0,0-1 0,0 1 0,0 0 1,1 0-1,-1 0 0,0 0 0,0 0 1,0 0-1,2 1 0,-2-1 8,-1 1 1,0-1-1,0 1 0,1 0 1,-1 0-1,0-1 0,0 1 0,0 0 1,0 0-1,0 0 0,0 0 1,0 0-1,0 0 0,0 0 0,-1 1 1,1-1-1,0 0 0,-1 0 1,2 3-1,-1 1 7,0 0 0,0-1 0,0 1 0,-1 0 0,1 0 0,-1 0 0,0-1 0,-1 1 0,-1 8 0,-1 4-42,-9 22 0,2-13 43,-1 6 130,9-24 193,5-10 285,98-140-304,-100 141-319,-1 1 0,1-1-1,0 0 1,-1 0 0,1 0-1,0 0 1,-1 1 0,1-1 0,0 0-1,0 0 1,0 1 0,0-1-1,0 1 1,0-1 0,0 1 0,0-1-1,0 1 1,0 0 0,0-1-1,1 1 1,-1 0-5,-1 0 0,1 0 0,0 1 0,-1-1 1,1 0-1,0 1 0,-1-1 0,1 0 0,-1 1 0,1-1 0,-1 1 0,1-1 0,-1 1 0,1-1 0,-1 1 0,1 0 0,-1-1 1,1 1-1,-1-1 0,0 1 0,0 0 0,1 0 0,1 4-31,-1 0 0,1 1 0,-1-1 0,0 0 0,0 1 0,-1 7 0,-1 44 32,1 40 140,0-95-97,0 0 1,0 0 0,0-1-1,0 1 1,0 0 0,1-1-1,-1 1 1,1 0 0,0-1-1,-1 1 1,1 0 0,0-1-1,0 1 1,0-1-1,0 0 1,0 1 0,0-1-1,0 0 1,1 1 0,-1-1-1,0 0 1,1 0 0,-1 0-1,2 1 1,0-2-3,-1 1 0,1 0 0,-1-1 0,1 0 1,-1 1-1,1-1 0,-1 0 0,1 0 0,0-1 0,-1 1 0,1-1 0,-1 1 0,1-1 0,-1 0 0,0 1 0,3-3 1,27-12-6,-2-2 1,33-22 0,-46 27-3,-1-1-1,0 0 1,0-1 0,-2-1-1,0 0 1,0-1 0,13-22-1,-24 34-39,0 0 0,-1-1-1,0 1 1,0-1 0,0 1-1,0-1 1,1-9 0,-3 14 17,0-1 0,0 0 0,1 0 0,-1 1 0,0-1 1,0 0-1,0 0 0,0 0 0,0 1 0,0-1 1,0 0-1,-1 0 0,1 1 0,0-1 0,0 0 0,-1 0 1,1 1-1,0-1 0,-1 0 0,1 0 0,0 1 1,-1-1-1,1 1 0,-1-1 0,1 0 0,-1 1 0,0-1 1,1 1-1,-1-1 0,0 1 0,1 0 0,-1-1 1,0 1-1,1 0 0,-1-1 0,0 1 0,0 0 0,1 0 1,-1-1-1,0 1 0,0 0 0,1 0 0,-1 0 1,-1 0-1,-3 1-26,1-1 0,-1 1 0,1 0 0,-1 0 1,-7 3-1,3 0 1,-1 0 0,1 1 0,0 0 1,1 0-1,-1 1 0,1 0 0,-11 11 0,3 0-41,1 0 0,-16 24 0,25-33 72,1 1 0,0-1 1,0 1-1,1 0 0,1 0 1,-4 11-1,6-17 10,1-1 1,-1 1-1,1 0 1,0 0-1,0-1 0,0 1 1,0 0-1,0-1 1,0 1-1,1 0 0,-1 0 1,2 2-1,-1-3 4,0 0 0,0-1 0,0 1 0,0-1 0,0 1-1,0-1 1,1 0 0,-1 1 0,0-1 0,1 0 0,-1 0 0,1 0-1,0 0 1,-1 0 0,1 0 0,0 0 0,-1-1 0,1 1 0,0-1-1,2 1 1,4 1 78,0-1 0,1 0 0,-1-1-1,1 0 1,15-2 0,42-10 138,-62 11-216,39-10 5,-1-3 1,76-35-1,-3 1-133,-111 46 45,1 1 0,-1-1 0,1 1 0,-1 0 0,10 0 0,-13 1 56,0 0 0,0 0 0,1 0 1,-1 0-1,0 0 0,0 1 0,0-1 0,0 0 1,0 1-1,1-1 0,-1 1 0,0-1 0,0 1 1,0 0-1,0-1 0,0 1 0,0 0 1,-1 0-1,1-1 0,0 1 0,0 0 0,0 0 1,-1 0-1,1 0 0,0 2 0,1 0 6,-1 0 1,-1 0-1,1 1 0,0-1 0,-1 0 0,1 1 0,-1-1 1,0 0-1,0 1 0,-1-1 0,1 1 0,-1-1 0,0 4 1,-3 6 25,-9 23 0,9-28-50,-6 13 47,1 1 250,7-17 28,4-6 140,86-84-436,-81 79-29,-6 5 10,0 0 0,0 0 0,0 0 0,1 0 0,-1 0 0,0 0 0,1 0 0,-1 1 0,0-1 0,1 0 0,-1 1 0,1-1 0,-1 1 0,1 0 0,0-1 0,2 1 0,-3 0 4,0 1 0,0-1 0,0 1 0,0-1 0,0 1 0,0-1 0,0 1 0,0 0 0,0-1 0,0 1 0,0 0 0,0 0 0,-1 0 0,1-1-1,0 1 1,-1 0 0,1 0 0,-1 0 0,1 0 0,-1 0 0,1 1 0,-1-1 0,1 1 0,2 9-6,-1 0 0,0 0 0,0 0 0,-1 19 0,2 12 235,-3-41-192,0 0-1,1 0 1,-1-1-1,0 1 1,1 0-1,-1 0 1,0 0-1,1 0 0,-1-1 1,1 1-1,-1 0 1,1 0-1,0-1 1,-1 1-1,1 0 1,0-1-1,-1 1 1,1-1-1,0 1 1,0-1-1,-1 1 1,1-1-1,0 0 1,0 1-1,0-1 1,0 0-1,0 0 1,0 1-1,-1-1 0,1 0 1,0 0-1,0 0 1,0 0-1,0 0 1,2-1-1,4 1 44,0-2-1,0 1 0,11-4 1,-11 3-62,9-3 19,-1 0 1,1-1 0,-1-1-1,0 0 1,-1-1 0,0 0-1,15-13 1,-10 6-7,-1-1-1,-1-1 1,-1 0 0,21-29 0,-16 15 20,-2-1 0,-1 0 0,14-36 0,63-185-96,-88 232 43,-2 0 1,0-1 0,-1 1-1,2-33 1,-6 51 55,-1-13-262,-2 12-52,-3 8-55,-5 10 311,0 1-1,1 0 1,1 1-1,0 1 1,2-1 0,0 1-1,-8 29 1,7-15 143,1 1 0,2 0 0,-2 51 0,6-48-5,2 1 0,2-1 0,9 49 0,-8-65-25,0-1 1,2 0-1,0 0 1,1 0 0,1-1-1,0 0 1,1 0-1,13 16 1,3-4 420,-24-28-650,0 0-1,0 0 1,0 0 0,0 0-1,0 0 1,0 0 0,0 0-1,0-1 1,0 1 0,1 0-1,-1-1 1,0 1 0,0-1-1,0 1 1,1-1 0,-1 0 0,0 0-1,1 1 1,-1-1 0,0 0-1,1 0 1,2-1 0,-4 1-53,1 0 0,-1-1 0,1 1 0,-1 0 0,1-1 1,0 1-1,-1-1 0,1 1 0,-1-1 0,0 1 0,1-1 0,-1 1 1,1-1-1,-1 0 0,0 1 0,0-1 0,1 1 0,-1-1 1,0 0-1,0 1 0,0-1 0,1 0 0,-1 1 0,0-1 0,0 0 1,0 0-1,0-1 0,0-4-1204,4-11-1457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1:57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9 5728,'-33'-8'2592,"33"11"-1888,10-3-608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2:00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5 477 3552,'-5'1'3873,"15"-4"-2253,-5 0-1307,0 0-1,-1 0 1,0 0 0,1-1-1,-1 0 1,6-7 0,2-1 143,2-5-82,0-1-1,-1 0 1,12-21-1,12-18-128,16-12 352,88-92 1,-133 154-634,1-1 0,0 2 0,0-1 0,1 1 1,0 1-1,18-9 0,-27 51-636,5 121 1040,-6-98 635,12-72-27,23-26-1,-2-7-901,-21 26-114,22-24 1,-32 41 32,47-47-100,-42 43 115,-1 1 1,1 0-1,0 0 0,1 0 1,15-6-1,-23 11-12,1-1 0,-1 1-1,1 0 1,-1 0 0,0-1-1,1 1 1,-1 0 0,1 0 0,-1 0-1,1-1 1,-1 1 0,1 0-1,-1 0 1,1 0 0,-1 0-1,1 0 1,-1 0 0,1 0 0,-1 0-1,1 0 1,-1 0 0,1 1-1,-1-1 1,1 0 0,-1 0-1,1 0 1,-1 1 0,1-1 0,-1 0-1,0 0 1,1 1 0,-1-1-1,1 0 1,-1 1 0,0-1 0,1 0-1,-1 1 1,0-1 0,0 1-1,1-1 1,-1 1 0,0-1-1,0 1 1,1-1 0,-1 0 0,0 1-1,0-1 1,0 1 0,0-1-1,0 2 1,0 2 27,0 1 0,-1 0 0,1-1 0,-3 9 0,1-5-47,-5 22-80,-20 52 1,16-52 486,-12 49 1,24-77 153,1-5-131,7-13 98,8-15-186,-3 11-350,0 1-1,2 0 1,0 1-1,1 0 1,1 1 0,0 2-1,1-1 1,1 2-1,0 1 1,37-18-1,-43 24-23,-11 5 6,1-1 0,0 1 0,0 0 0,0 1 0,0-1 0,0 1 0,1 0 0,-1 0 0,0 0 0,1 0 0,7 1 0,-12 0 42,1 0 0,0 0 1,-1 0-1,1 1 0,0-1 0,-1 0 0,1 0 1,-1 1-1,1-1 0,-1 1 0,1-1 0,-1 0 0,1 1 1,-1-1-1,1 1 0,-1-1 0,1 1 0,-1-1 1,0 1-1,1-1 0,-1 1 0,0 0 0,1-1 0,-1 1 1,0-1-1,0 1 0,0 0 0,1-1 0,-1 1 0,0 0 1,0 0-1,-3 23-60,2-17 39,-5 15-32,0 0-1,-12 25 0,1 1 23,-9 17 179,17-46-76,1 0 1,2 0 0,0 1 0,0 0 0,-2 21-1,8-38-58,0 0-1,0 0 1,0-1-1,0 1 0,0 0 1,1 0-1,-1 0 0,1 0 1,1 3-1,-2-5 14,1 0 0,-1 0-1,1 0 1,0-1 0,-1 1 0,1 0-1,0 0 1,0 0 0,-1-1 0,1 1-1,0 0 1,0-1 0,0 1 0,0 0-1,0-1 1,0 1 0,0-1 0,0 0-1,0 1 1,0-1 0,0 0 0,0 0-1,1 1 1,-1-1 0,0 0 0,2 0-1,17-3 119,-1 0 0,1 0-1,36-13 1,-54 15-134,19-6 7,0-2 0,-1 0 0,0-1 0,0-1 1,27-20-1,-6-1 23,47-47 1,-42 41-43,-34 30 39,0-1 0,-1-1 0,-1 1 0,1-2 0,9-12-1,-16 17-30,4-5-52,-9 8-22,-4 6-46,-2 3 64,0-1 1,1 1-1,0 0 1,0 0-1,0 1 1,-6 11 0,2-5 77,-33 49 27,-66 127 0,106-183-37,1-1 0,-1 1-1,1 0 1,0 0 0,0 0-1,1 0 1,0 0 0,-1 10-1,2-15-4,0-1 0,0 0-1,0 0 1,0 0-1,0 1 1,1-1-1,-1 0 1,0 0-1,0 0 1,0 0 0,0 1-1,1-1 1,-1 0-1,0 0 1,0 0-1,0 0 1,1 0 0,-1 0-1,0 0 1,0 0-1,0 0 1,1 0-1,-1 0 1,0 1 0,0-1-1,1 0 1,-1 0-1,0-1 1,0 1-1,1 0 1,-1 0-1,0 0 1,0 0 0,0 0-1,1 0 1,-1 0-1,11-4 83,-6 2-31,0-1 0,-1-1 0,1 1 0,-1 0 0,0-1-1,0 0 1,0 0 0,-1 0 0,5-7 0,2-5 87,11-23 0,-14 26-121,23-55 5,-9 20-51,-10 25-13,-1 0 0,-1-1 0,10-45 0,-17 61-44,0-5-206,-3 11 135,-3 7 33,-1 6 89,1 0 0,0 0 0,1 0 0,0 1 0,0-1 0,1 1 0,0 16 0,-1-2-59,-1 1 97,0-7-14,1-1 0,1 1 0,1-1 0,1 1 0,3 23 0,-2-38 21,0-1-1,0 0 1,1 1 0,-1-1-1,1 0 1,0 0 0,0 0-1,4 5 1,-5-7-4,0-1 0,0 0 0,0 0 0,0 0 1,0 0-1,0 0 0,0 0 0,0 0 0,1 0 0,-1 0 0,0-1 1,0 1-1,1 0 0,-1-1 0,0 1 0,1-1 0,-1 1 0,1-1 1,-1 0-1,1 0 0,-1 0 0,1 0 0,-1 0 0,1 0 0,-1 0 1,0 0-1,1 0 0,-1-1 0,1 1 0,1-1 0,11-6 72,0 0-1,0-1 0,-1-1 0,13-10 0,48-45-9,-69 59-57,53-52 29,-33 30-163,37-29 1,-57 53 48,-4 2 48,0 0-1,0 0 1,0 0 0,0 0-1,1 0 1,-1 0-1,0 0 1,0 0 0,1 1-1,-1-1 1,0 0 0,1 1-1,-1 0 1,1-1 0,-1 1-1,1 0 1,-1-1-1,1 1 1,-1 0 0,3 0-1,-3 1 16,-1 0 0,0-1 0,1 1-1,-1-1 1,0 1 0,0 0-1,1-1 1,-1 1 0,0-1 0,0 1-1,0 0 1,0 0 0,0-1-1,0 1 1,0 0 0,0-1 0,0 1-1,0 0 1,0-1 0,0 1-1,0 0 1,0-1 0,-1 2 0,0 2-7,-2 16 18,-1 0-1,-1 0 1,-1-1 0,-11 25 0,8-21 41,1 1 0,-6 27 0,14-50-27,-1 0 0,1-1 0,0 1 0,0 0 0,0 0-1,0 0 1,0-1 0,0 1 0,0 0 0,0 0 0,0-1-1,0 1 1,0 0 0,0 0 0,0-1 0,1 1 0,-1 0-1,1 1 1,-1-2-6,1 0 0,-1 0-1,1 0 1,-1 1-1,0-1 1,1 0 0,-1 0-1,1 0 1,-1 0 0,0 0-1,1 0 1,-1 0-1,0 0 1,1-1 0,-1 1-1,1 0 1,-1 0 0,0 0-1,1 0 1,-1 0-1,0-1 1,1 1 0,-1 0-1,0 0 1,1-1 0,24-22 345,-24 22-362,67-78-29,10-9-192,-75 85 199,-1 1-1,1 0 0,0 0 0,1 0 0,-1 0 1,0 0-1,4-1 0,-6 3 22,-1-1 0,1 1 0,-1 0 0,1-1 0,0 1 0,-1 0 0,1 0 0,0 0 0,-1 0 0,1 0 0,-1 0 0,1 0 0,0 0 0,-1 0 0,1 0 0,0 0 0,-1 0 0,1 0 0,0 0 0,-1 0 0,1 1 0,0-1 0,-1 0 0,1 1 0,-1-1 0,1 0 0,-1 1 0,1-1 0,-1 0 0,1 1 0,-1-1 0,1 1 0,-1-1 0,1 1 0,-1-1 0,0 1 0,1 0 0,-1-1 0,0 1 0,0-1 0,1 1 0,-1 0 0,0-1 0,0 1 0,0 0 0,0 0 0,1 14-2,0 0 1,-2 0 0,0 0-1,0 0 1,-2 0 0,0 0-1,0-1 1,-1 1 0,-9 18-1,4-11 51,-2-2-1,0 1 1,-18 23-1,-45 52-15,57-75-28,-168 238 10,185-259-11,-78 126 73,-15 20 89,80-126-95,7-10-6,-1 0 0,0-1 0,0 0 1,-12 11-1,19-20-60,-1 1 11,0 0 0,0 0 0,0 0 0,0-1 0,0 1 0,0 0 0,0-1 0,0 1 0,0-1 0,0 1 0,-2 0 0,2-1-5,1-1-1,-1 1 0,0 0 1,1 0-1,-1-1 0,1 1 1,-1-1-1,1 1 0,-1 0 1,1-1-1,-1 1 1,1-1-1,-1 1 0,1-1 1,0 1-1,-1-1 0,1 1 1,0-1-1,-1 1 0,1-1 1,0 0-1,0 1 0,-1-1 1,1 0-1,0 1 1,0-1-1,0 1 0,0-1 1,0 0-1,-1-6 8,0 1-1,0-1 1,0 1-1,1 0 1,0-1-1,1 1 1,-1-1 0,3-6-1,17-59 110,-16 58-121,1-2-8,0 1-1,1 0 0,1 0 0,10-16 0,-3 11 27,0 0-1,2 2 1,0 0-1,1 1 0,1 0 1,1 2-1,0 0 1,1 1-1,0 1 0,40-19 1,-9 9-167,83-26 0,-92 34-579,-25 9-1972,29-7 0,-23 11 789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2:04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187 128 2560,'10'-41'3360,"-10"40"-3238,0 0 0,1 0 0,-1-1-1,0 1 1,0 0 0,0 0 0,0-1 0,0 1 0,0 0 0,0 0 0,0-1 0,0 1 0,-1 0 0,1 0-1,-1 0 1,1-1 0,0 1 0,-1 0 0,0 0 0,1 0 0,-1 0 0,-1-2 0,0 1-3,1 1 1,-1-1-1,1 1 1,-1-1-1,0 1 1,0-1-1,0 1 1,1 0-1,-1 0 1,0 0-1,-1 0 1,-3-1-1,3 1-104,-1 1 0,0 0 0,0 0 1,1 0-1,-1 0 0,0 0 0,1 1 0,-1-1 0,0 1 0,1 0 0,-1 0 1,1 1-1,-1-1 0,1 1 0,-1 0 0,1-1 0,-4 5 0,0-1-67,0 0-1,1 1 0,0 0 1,0 0-1,1 1 1,-7 8-1,6-4 49,0 0-1,0 0 1,1 0 0,1 0-1,0 1 1,0 0 0,1 0-1,1 0 1,0 0 0,-1 17-1,3-19 49,0 0 0,0 0 0,1 0 0,0-1-1,1 1 1,0 0 0,1-1 0,0 1-1,0-1 1,1 0 0,0 0 0,1 0 0,6 9-1,-8-15 42,-1 0 0,1 0 0,0 0 0,0 0 0,0 0 0,0-1 0,0 1 0,1-1 0,-1 0 0,1 0 0,0 0 0,0-1 0,-1 1 0,1-1 0,0 0 0,0 0 0,0 0 0,0-1 0,0 1 0,1-1 0,4 0 0,-3-1 9,-1 1 1,1-1-1,-1 0 1,0-1-1,1 1 1,-1-1-1,0 0 1,0 0-1,0-1 1,0 0-1,-1 0 1,1 0-1,-1 0 1,1-1-1,3-3 1,0-3-27,1 0 1,-2-1 0,1 0-1,-1 0 1,-1 0 0,0-1 0,-1 0-1,0 0 1,-1 0 0,3-14 0,-4 15-23,-1 0 0,-1 0 1,1 0-1,-2-1 1,0 1-1,0 0 1,-1 0-1,0 0 1,-1 0-1,-1 0 1,1 0-1,-7-14 1,6 17-50,1 3-13,0-1 1,-1 0-1,0 1 0,0-1 0,0 1 1,0 0-1,-1 0 0,0 0 0,-7-6 1,9 9-36,-1-1 0,0 1 0,0 0 0,0 0 0,0 1 0,0-1 0,0 1 0,-1-1 1,1 1-1,0 0 0,-1 0 0,1 0 0,-1 1 0,1-1 0,-1 1 0,1 0 0,-1 0 1,1 0-1,-1 1 0,1-1 0,-1 1 0,1 0 0,-7 2 0,8-2 35,1 0-1,-1 0 0,1 0 1,-1 1-1,1-1 1,0 0-1,0 1 0,0-1 1,0 1-1,0-1 0,0 1 1,0 0-1,-1 2 1,2-3 19,0-1 1,-1 1-1,1 0 1,0-1 0,0 1-1,0 0 1,-1 0-1,1-1 1,0 1 0,0 0-1,0 0 1,0-1-1,0 1 1,1 0 0,-1 0-1,0-1 1,0 1-1,0 0 1,1-1 0,-1 1-1,0 0 1,1-1-1,-1 1 1,0 0-1,1-1 1,-1 1 0,1-1-1,-1 1 1,1-1-1,-1 1 1,1-1 0,0 1-1,-1-1 1,1 1-1,0-1 1,-1 0 0,2 1-1,4 1 37,1-1-1,-1 0 0,0-1 1,1 1-1,-1-1 0,1-1 1,-1 1-1,11-3 0,10 1 55,3 0 68,8 0-51,40-7 0,-22 0-143,114-4 0,-142 14 129,-23 0-50,-1-1 1,1 1-1,0-1 1,-1 0-1,1 0 1,-1-1 0,1 1-1,0-1 1,-1 0-1,1 0 1,-1-1-1,8-2 1,-10 2 101,2-4 683,-4 6-702,-1 0-119,1-1-1,0 1 0,0-1 1,0 1-1,0-1 0,0 1 1,-1 0-1,1-1 0,0 1 1,0-1-1,-1 1 1,1 0-1,0-1 0,-1 1 1,1 0-1,0-1 0,-1 1 1,1 0-1,0-1 0,-1 1 1,1 0-1,-1 0 0,1 0 1,0-1-1,-1 1 0,1 0 1,-1 0-1,1 0 1,-1 0-1,1 0 0,-1 0 1,1 0-1,-1 0 0,1 0 1,-1 0-1,1 0 0,-1 0 1,1 0-1,0 0 0,-2 1 1,-6-1 41,6 0-85,0 0 1,0 0 0,0 0-1,0 1 1,-1-1-1,1 1 1,0-1-1,-2 1 1,-10 9 304,-4 8-432,14-15 152,-1 0 0,1 1 0,0-1 0,1 1 0,-1 0 0,0 0 0,1 1 0,-3 5 0,-20 41 16,24-47 13,-4 9-42,1 0 0,1-1 0,0 2 0,0-1 0,2 0 0,-3 26 0,5-31 33,0 1-1,0-1 0,1 1 0,0-1 1,1 1-1,0-1 0,0 0 1,1 0-1,0 0 0,0 0 1,0 0-1,7 8 0,-8-12 8,1 0-1,0 0 1,0 0-1,1-1 1,-1 1-1,8 5 1,-9-8 2,0 1 0,0-1 0,0 0 0,1 0-1,-1 0 1,0 0 0,1 0 0,-1-1 0,0 1 0,1-1 0,-1 0 0,1 1-1,-1-1 1,1 0 0,4-1 0,0 0 40,0-1-1,0 0 1,-1-1 0,1 1-1,0-1 1,-1 0-1,0-1 1,1 0 0,9-8-1,3-4-22,25-29 0,2-1-16,8 3 73,4-3-163,-44 33 57,1 0 0,0 2 0,22-13 0,-32 20-15,1 1-1,1 0 0,-1 0 1,0 1-1,1 0 1,0 0-1,-1 1 0,1-1 1,0 1-1,0 1 1,-1-1-1,12 2 0,-5 1 55,0 0 0,1 2-1,-1-1 1,-1 2-1,21 8 1,-32-12 350,-1-2-186,0 0-178,0 0-1,-1 0 1,1 0-1,0 0 0,-1-1 1,1 1-1,-1 0 1,0 0-1,1 0 0,-1 0 1,0 0-1,0 1 1,0-1-1,1 0 0,-1 0 1,0 0-1,-2 0 0,2 0 18,-3-3-32,0 1-1,0 0 0,0 0 0,-1 1 0,1-1 1,-1 1-1,0 0 0,1 0 0,-1 0 1,0 1-1,0 0 0,-10-2 0,3 2-25,-1 0-1,1 1 1,-23 3-1,29-2 9,1 0 0,-1 1 0,1-1 0,-1 1 1,1 0-1,0 1 0,0-1 0,0 1 0,0 0 0,0 0 0,1 1 0,-1 0 0,1-1 0,0 1 0,0 1 0,1-1 1,-1 0-1,1 1 0,-4 6 0,3-5 10,1 1 0,0 1 1,0-1-1,0 0 1,1 1-1,0-1 0,0 1 1,1 0-1,0 0 0,0-1 1,1 1-1,1 15 0,0 10-4,-1-28-5,0 0 0,0 0 0,0 0 1,0 0-1,1 0 0,0 0 0,0 0 0,1 0 0,2 7 0,1-3 49,0 0-1,0 0 0,1 0 0,0-1 0,8 8 0,-11-12-30,0-1 0,1 0 0,-1-1 0,1 1 0,0 0 0,0-1 0,0 0 0,0 0 0,0 0 1,0 0-1,1-1 0,-1 0 0,0 0 0,6 1 0,5-1 43,-1 0 1,1-1-1,0-1 1,0 0 0,-1-1-1,1 0 1,-1-2-1,1 1 1,-1-2-1,0 0 1,14-7-1,-13 2-11,-1 1-1,0-2 0,-1 0 0,0-1 0,18-20 0,-21 19 6,0-1 0,-1 0 0,-1-1 0,12-25 0,7-14 34,-20 40-48,-1 1-1,5-16 1,-2 8-59,-9 21 35,-1 0-1,1 0 1,0 0-1,0 0 1,0 0-1,0 0 1,0 0-1,0 0 1,0 0-1,0 0 1,0 0-1,0 0 1,0 0-1,0 0 1,0 0-1,0 1 1,0-1-1,0 0 1,0 0 0,0 0-1,1 0 1,-1 0-1,0 0 1,0 0-1,0 0 1,0 0-1,0 0 1,0 0-1,0 0 1,0 0-1,0 0 1,0 0-1,0 0 1,0 0-1,0 0 1,0 0-1,0 0 1,0 0-1,0 0 1,0 0-1,0 0 1,0 1 0,0-1-1,0 0 1,1 0-1,-1 0 1,0 0-1,0 0 1,0 0-1,0 0 1,0 0-1,0 0 1,0-1-1,0 1 1,0 0-1,0 0 1,0 0-1,0 0 1,0 0-1,0 0 1,0 0-1,0 0 1,2 11-150,0 15-170,4 69 193,-6-76 123,1 1 1,2-1-1,0 0 1,0 0 0,9 24-1,-11-40 29,0 0 0,1-1 0,-1 1 0,1 0 0,-1-1 0,1 1 0,0-1 0,0 1 0,0-1 0,0 0 0,0 0 1,5 4-1,-6-6-2,0 1-1,0 0 1,1-1 0,-1 1 0,0-1 0,1 1 0,-1-1 0,0 0 0,1 1 0,-1-1 0,0 0 0,1 0 0,-1 0 0,1 0 0,-1 0 0,1-1 0,-1 1 0,0 0 0,1 0 0,-1-1 0,0 1 0,1-1 0,-1 0 0,0 1 0,0-1 0,1 0-1,-1 0 1,2-1 0,7-7 34,-1-1 0,0 1 0,0-2-1,-1 1 1,13-22 0,30-66 96,-41 76-185,29-73 70,-34 82-234,-2 4-160,-3 19 127,-5 27 151,2 0 0,2 44 0,2-66 92,0 1 0,1 0 0,1-1 0,1 1 0,0-1 0,1 0 0,13 27 0,-17-39 9,1-1 1,-1 1-1,1-1 1,-1 0-1,1 1 1,0-1-1,0 0 1,0 0-1,0 0 1,0-1-1,1 1 1,-1 0-1,0-1 1,1 0 0,-1 1-1,1-1 1,0 0-1,-1 0 1,1-1-1,0 1 1,0-1-1,-1 1 1,1-1-1,0 0 1,0 0-1,0 0 1,-1 0-1,1 0 1,0-1-1,0 1 1,0-1-1,-1 0 1,1 0-1,0 0 1,3-2-1,2-2 31,0 0-1,-1 0 0,0-1 0,0 0 0,0 0 1,-1-1-1,0 0 0,8-11 0,2-7 20,16-34 0,-17 30-14,4-7-6,42-72-264,-51 90 168,-9 15-8,1 0 0,-1 1 0,1-1 0,-1 0 0,1 0 0,0 1 0,0 0 0,5-5 0,-7 7 47,0 0 0,0 0 1,1 0-1,-1 0 0,0 0 0,0 0 0,1 1 0,-1-1 0,0 0 0,0 0 0,1 0 0,-1 0 0,0 0 0,0 0 0,0 1 0,1-1 0,-1 0 0,0 0 0,0 0 0,0 1 0,0-1 0,1 0 1,-1 0-1,0 1 0,0-1 0,0 0 0,0 0 0,0 0 0,0 1 0,0-1 0,6 14-65,-4-8 37,4 12 11,-1 0-1,-1-1 0,-1 1 0,2 34 0,0-7 9,-5-43 16,13 71 42,-11-65-40,0-1 0,1 1-1,-1-1 1,2 0-1,-1 0 1,1 0 0,6 9-1,-6-11 47,0 0 0,0 0 0,1 0 0,0 0-1,7 6 1,-9-10-17,-1 0 1,0 0-1,0 0 0,1 0 0,-1 0 0,1 0 0,-1-1 1,1 1-1,-1-1 0,1 0 0,0 1 0,-1-1 0,1-1 0,-1 1 1,1 0-1,-1 0 0,3-2 0,8-1-172,0 0 0,-1-1 0,1-1 0,-1 0 0,-1-1 0,1 0 0,19-14 0,-23 14-1443,0-1-1,0 0 0,0-1 1,-1 0-1,12-16 0,-5 7-1643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2:13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1 962 3488,'0'-1'1039,"4"3"-76,-2-1-700,0 0 0,0 0 0,1 0 0,-1 0 1,1-1-1,-1 1 0,1 0 0,-1-1 0,1 0 0,2 0 0,10-3 764,0 0 1,18-7-1,-26 7-859,-1 0-1,1 0 0,-1-1 1,0 0-1,0 0 0,0 0 1,6-7-1,7-9 302,0-1-1,-2 0 1,28-46 0,31-78-184,-60 113-201,32-43-1,4-9-106,-33 50-452,-18 37 359,0 1 1,0 0-1,0-1 0,0 1 0,-1 0 0,1 4 1,2 105-11,-2 60 385,-2-129-188,-5 49 115,5-83-27,-1 1 0,0 0 0,-1-1 0,0 1 0,-1-1 0,-6 12 1,10-20-113,-1-1 1,0 0 0,0 1 0,0-1 0,0 0-1,0 0 1,0 0 0,0 0 0,0 0 0,0 0-1,0 0 1,0 0 0,-1-1 0,1 1 0,0 0-1,-1-1 1,1 1 0,-1-1 0,1 1 0,-1-1-1,1 0 1,0 1 0,-1-1 0,1 0 0,-1 0-1,1 0 1,-1 0 0,1 0 0,-1-1 0,1 1-1,-1 0 1,1-1 0,-1 1 0,1-1 0,0 1 0,-1-1-1,-1-1 1,-6-3 110,-1-1 0,1 0 0,0 0 1,-9-10-1,12 11-78,-11-8-111,1-1 0,0 0 0,1-1 0,0-1-1,2-1 1,-15-22 0,11 3-486,12 24 90,16 22-72,1-1 1,0 0-1,15 9 0,-1-2 502,50 22 1,-64-33 91,0-1 0,0 0 0,0 0 0,1-1 0,0-1 0,23 2 0,-30-5-19,0 1 0,0-1 0,0 0 0,0 0 0,0 0 0,-1-1 0,1 0 0,0-1 0,-1 1 0,0-1 0,1 0 0,-1 0 0,0 0 0,-1-1 0,1 0 0,-1 0 1,1 0-1,-1 0 0,0-1 0,5-7 0,3-8 22,0 0 1,-2 0-1,16-42 1,-24 57-106,20-59 97,9-20-180,-27 70 28,-4 13 50,0 0 1,0 0 0,0 0 0,0 0-1,0 0 1,1 0 0,-1 0 0,0 0-1,1 0 1,-1 0 0,0 0 0,1 1-1,0-1 1,-1 0 0,1 0 0,-1 0-1,1 1 1,0-1 0,-1 0 0,3-1-1,-3 4-32,0-1 0,0 1-1,0-1 1,-1 0-1,1 1 1,0-1 0,0 1-1,-1-1 1,1 0-1,-1 2 1,-1 1 74,-5 33 66,-3 51 0,6-44-83,2-24-30,0 0 0,2 1-1,0-1 1,1 0-1,5 23 1,-5-36 48,1-1 0,0 0 0,1 1-1,0-1 1,0 0 0,5 7 0,-8-11 3,1-1 0,0 1 0,0-1-1,0 0 1,0 1 0,1-1 0,-1 0 0,0 0 0,0 0 0,1 0 0,-1 0-1,1 0 1,-1 0 0,1 0 0,-1-1 0,1 1 0,-1 0 0,1-1 0,0 1-1,-1-1 1,1 0 0,0 0 0,-1 1 0,1-1 0,0 0 0,-1 0 0,1-1-1,0 1 1,2-1 0,3-2 48,0 0-1,0-1 1,0 0-1,-1 0 1,1-1-1,-1 0 1,0 0-1,-1 0 1,1-1-1,8-10 1,3-9 38,22-39 1,-8 14-112,35-64 55,-59 102-100,0 0 0,1 0 0,15-16 0,-23 27 18,0 1 1,0 0-1,1 0 0,-1 0 1,0-1-1,0 1 0,1 0 1,-1 0-1,0 0 1,0 0-1,1 0 0,-1 0 1,0-1-1,0 1 1,1 0-1,-1 0 0,0 0 1,1 0-1,-1 0 0,0 0 1,0 0-1,1 0 1,-1 0-1,0 0 0,0 1 1,1-1-1,-1 0 1,0 0-1,1 0 0,-1 0 1,0 0-1,0 0 0,1 1 1,7 9-240,4 16 99,-8-11 193,0 0 0,-1 1 0,2 27 0,-1-3-100,-1 25 82,-3-49 105,1 0 1,0 0-1,7 31 1,-8-47-110,0 0 0,0 0 0,0 0 0,0 1 0,0-1 0,0 0 0,0 0 0,1 0 0,-1 0 0,0 1 1,0-1-1,0 0 0,0 0 0,0 0 0,0 0 0,1 0 0,-1 1 0,0-1 0,0 0 0,0 0 0,0 0 0,1 0 0,-1 0 0,0 0 1,0 0-1,0 0 0,1 0 0,-1 0 0,0 0 0,0 1 0,0-1 0,1 0 0,-1 0 0,0 0 0,0-1 0,0 1 0,1 0 0,-1 0 0,0 0 1,0 0-1,1 0 0,10-7 211,10-16-82,-21 23-140,17-22 11,22-39 0,10-13 4,-38 59-80,-8 11 26,0-1 0,0 1 0,0 0 0,1 0 0,-1 0 0,1 0 0,0 1 0,0 0 0,0 0 0,5-3 0,-8 5 28,-1 1 0,1 0 0,-1 0-1,1 0 1,-1 0 0,1 0 0,0 0 0,-1 0-1,1 0 1,-1 0 0,1 0 0,-1 1-1,1-1 1,-1 0 0,1 0 0,-1 0-1,1 1 1,-1-1 0,1 0 0,-1 0-1,0 1 1,1-1 0,-1 0 0,1 1-1,-1-1 1,0 1 0,1-1 0,-1 1 0,0-1-1,1 0 1,-1 1 0,0-1 0,1 2-1,7 20-115,-6-14 100,1 3 17,0 1 0,0-1 0,-1 1 0,1 18 0,-3 52 283,-1-41-174,1-34 422,2-16-139,0 6-364,0-1 0,0 0 1,0 0-1,0 0 0,0 0 0,-1 0 0,0 0 0,1-5 0,5-14-40,1 1 0,0 0 0,2 0-1,14-22 1,-19 33-43,2 1 0,0 0 0,0 0 0,15-15 0,-20 24 37,-1 0-1,0 0 0,1 0 1,-1 0-1,1 0 0,-1 1 1,1-1-1,0 0 0,-1 1 1,1-1-1,-1 1 0,1 0 1,0 0-1,2-1 0,-2 2 3,-1 1-1,0-1 0,0 0 0,0 0 0,1 0 0,-1 1 0,-1-1 0,3 3 0,-1 4 25,0 0-1,0 0 0,-1 0 0,0 1 1,0-1-1,-1 16 0,0-22-15,-1 43-248,1-4 388,5 62 0,-4-84-6,-2-15-98,1 0 0,0-1 0,0 1 1,1-1-1,0 6 0,-1-8-3,1-1 1,-1 1-1,0 0 1,0-1-1,1 1 1,-1 0-1,1-1 0,-1 1 1,0-1-1,1 1 1,-1-1-1,1 1 0,0-1 1,-1 1-1,1-1 1,-1 1-1,1-1 0,0 0 1,-1 1-1,1-1 1,0 0-1,-1 0 0,1 1 1,0-1-1,-1 0 1,1 0-1,0 0 0,0 0 1,-1 0-1,2 0 1,0 0 11,1-1 1,-1 0 0,1 1-1,-1-1 1,0 0 0,0 0-1,0-1 1,0 1 0,3-2-1,0 0 16,4-4 14,0 0-1,0 0 1,0-1 0,13-18 0,27-38-156,-25 31 68,12-19-66,82-91 1,-118 142 87,1 1 0,-1 0 1,0 0-1,0 0 0,0 0 1,0 0-1,0 0 1,0 0-1,0 0 0,1 0 1,-1 0-1,0 0 0,0-1 1,0 1-1,0 0 0,0 0 1,0 0-1,1 0 0,-1 0 1,0 0-1,0 0 0,0 0 1,0 0-1,0 0 0,1 0 1,-1 0-1,0 1 1,0-1-1,0 0 0,0 0 1,0 0-1,0 0 0,0 0 1,1 0-1,-1 0 0,0 0 1,0 0-1,0 0 0,0 0 1,0 0-1,0 1 0,0-1 1,0 0-1,0 0 0,1 0 1,-1 0-1,0 0 1,0 0-1,0 1 0,0-1 1,0 0-1,0 0 0,0 0 1,0 0-1,3 15-127,-1 16 4,-1 22 15,3-1-1,15 78 1,-17-120 171,1 1 1,4 11 0,-7-20-25,1 0-1,-1-1 1,1 1 0,0 0 0,0-1-1,0 1 1,0 0 0,0-1 0,0 1 0,0-1-1,0 0 1,1 1 0,-1-1 0,0 0-1,1 0 1,-1 0 0,1 0 0,-1 0 0,1 0-1,2 1 1,-3-2-10,1 0-1,-1 0 1,0 0-1,0 0 1,0 0-1,0-1 1,1 1 0,-1 0-1,0 0 1,0-1-1,0 1 1,0-1-1,0 1 1,0-1-1,0 1 1,0-1 0,0 0-1,0 1 1,0-1-1,0 0 1,0 0-1,0-1 1,16-23 69,-16 22-75,13-27 21,21-63 0,-14 32-37,8-12-261,-29 73 253,0 0 0,0-1 0,0 1 0,0-1 0,0 1 0,0 0-1,0-1 1,1 1 0,-1 0 0,0 0 0,0-1 0,0 1 0,1 0 0,-1-1 0,0 1 0,0 0 0,1 0 0,-1-1-1,0 1 1,0 0 0,1 0 0,-1 0 0,0-1 0,1 1 0,-1 0 0,0 0 0,1 0 0,-1 0 0,0 0-1,1 0 1,-1 0 0,0 0 0,1 0 0,-1 0 0,1 0 0,0 0-3,-1 0 1,0 1-1,1-1 1,-1 1-1,1-1 1,-1 1-1,0 0 1,1-1-1,-1 1 1,0-1-1,0 1 1,1 0-1,-1-1 1,0 1-1,0-1 1,0 1-1,0 0 0,0-1 1,0 1-1,0 0 1,0 0-1,9 202-319,-9-194 364,1-1 0,0 1 1,1 0-1,0-1 1,0 0-1,1 1 0,0-1 1,7 14-1,-10-22-22,1 1 0,-1 0 0,1 0 0,0-1 0,-1 1 0,1 0 0,-1-1-1,1 1 1,0-1 0,0 1 0,-1-1 0,1 1 0,0-1 0,0 1 0,0-1 0,-1 0 0,1 0 0,0 1 0,0-1 0,0 0-1,0 0 1,0 0 0,0 0 0,0 0 0,-1 0 0,1 0 0,0 0 0,0 0 0,0 0 0,0 0 0,0-1 0,0 1 0,-1 0-1,1-1 1,0 1 0,0-1 0,1 0 0,3-2 30,-1 0 0,1 0 0,0 0-1,-1-1 1,4-4 0,41-45 154,61-89-1,-75 96-122,2-8 8,19-24 41,-35 52-115,-2-1 1,-1-1-1,-1-1 1,-1 0-1,-2-1 0,-1-1 1,-1 0-1,-2-1 1,11-55-1,-16 59-35,3-11-69,-2-1 0,0-41-1,-6 81 89,0 0 0,0 0 0,0 0 0,0 0 0,1 0 0,-1 0 1,0-1-1,0 1 0,0 0 0,0 0 0,0 0 0,0 0 0,0 0 0,0 0 0,0 0 0,0 0 0,0-1 0,0 1 0,-1 0 0,1 0 0,0 0 0,0 0 0,0 0 0,0 0 0,0 0 0,0 0 0,0-1 0,0 1 0,0 0 0,0 0 0,0 0 0,0 0 0,0 0 0,-1 0 0,1 0 0,0 0 0,0 0 0,0 0 0,0 0 0,0 0 0,0 0 0,0 0 0,0 0 0,-1 0 0,1 0 0,0-1 0,0 1 0,0 0 0,0 0 0,0 1 0,-6 4-158,-4 10 99,-39 108-145,-28 60 159,71-169 53,-29 67 4,30-67-7,1 0 1,0 0-1,1 1 1,-1 14-1,2-4-54,1 30 0,1-45 44,1-1 1,1 0-1,-1 0 0,1 0 0,1 0 0,6 15 0,35 69 302,-42-90-283,0 0-1,0 0 1,0 0 0,0-1 0,1 1-1,-1 0 1,1-1 0,-1 0-1,1 1 1,0-1 0,0 0-1,0-1 1,0 1 0,1 0-1,-1-1 1,0 0 0,1 0 0,-1 0-1,1 0 1,-1 0 0,1-1-1,-1 1 1,1-1 0,6-1-1,1-1 83,-4 1-46,0-1-1,1 0 0,-1 0 0,13-6 0,24-13-160,-30 15 125,-1 0 0,0-1 0,0-1 0,14-10-1,43-34 44,-69 50-35,1 1 0,-1 0 0,0 0 0,1 0 0,-1 1 0,1-1 0,-1 0 0,1 1 0,0-1 0,-1 0 0,3 1 0,-3-1-18,0 1 1,0 0 0,0 0 0,0-1 0,0 1 0,0 0 0,0-1-1,0 1 1,0-1 0,-1 1 0,1-1 0,1-1 0,0 1-34,-9 3 433,6-1-391,-1-1-1,1 0 1,0 1 0,-1 0-1,1-1 1,-1 1 0,1 0 0,0 0-1,-1 0 1,1 0 0,0 0-1,0 0 1,0 0 0,0 0-1,-2 3 1,-14 22 193,14-22-160,1 0 1,-1-1-1,0 1 0,-1-1 1,1 0-1,-1 0 0,1 0 1,-7 3-1,10-20 52,0 0 0,3-21 0,-2 29-81,0 1 0,1 0 0,0 0 0,0 0 0,0 0 1,0 0-1,5-6 0,8-18-36,-2 8-173,-13 20 181,0 1-1,0-1 1,1 1-1,-1-1 0,0 1 1,1 0-1,-1-1 1,0 1-1,1-1 0,-1 1 1,1 0-1,-1-1 1,1 1-1,-1 0 0,0-1 1,1 1-1,-1 0 1,1 0-1,0-1 1,-1 1-1,1 0 0,-1 0 1,1 0-1,-1 0 1,2 0-1,20 5 266,-7 3 171,-40 13-752,16-10 336,-1 0 0,2 1-1,-13 22 1,10-18-95,1 4 66,0 0 0,2 1-1,0 0 1,1 0 0,-7 40-1,12-53 12,1 0 0,0 1 0,1-1 0,0 0 0,0 1 0,0-1-1,1 0 1,1 0 0,2 9 0,-4-16 26,0-1 0,0 1 0,0-1-1,0 1 1,0 0 0,0-1 0,1 1 0,-1-1 0,0 1 0,0-1 0,1 1-1,-1-1 1,1 1 0,-1-1 0,0 1 0,1-1 0,-1 0 0,1 1-1,-1-1 1,1 0 0,-1 1 0,1-1 0,-1 0 0,1 1 0,-1-1-1,1 0 1,-1 0 0,1 0 0,-1 0 0,1 1 0,0-1 0,-1 0 0,1 0-1,-1 0 1,1 0 0,0 0 0,-1-1 0,1 1 0,-1 0 0,1 0-1,-1 0 1,1 0 0,-1-1 0,2 1 0,0-1 31,0-1 0,0 1 0,0-1-1,0 1 1,0-1 0,0 0 0,-1 0 0,3-3 0,8-13 6,-2 0 1,0 0-1,12-33 0,14-63 290,-23 71-355,19-52-369,-29 90 306,0 6-42,1 13-187,1 22-96,-5-22 387,2 0 1,-1 0-1,2 0 0,0 0 1,1 0-1,7 19 1,-3-15 18,-5-10 49,0 0 0,9 13-1,-11-19-19,1 0 0,0 1-1,0-1 1,0 0 0,0 0-1,0 0 1,0 0 0,1-1-1,-1 1 1,1-1 0,-1 1-1,5 1 1,-6-3-19,1 0 1,0 1-1,0-1 1,0 0-1,0 0 1,0 0-1,0 0 1,0 0-1,0-1 0,0 1 1,0 0-1,0-1 1,0 1-1,3-3 1,27-14 12,-26 13-20,10-7 51,0 0-1,21-21 1,3-2-105,-19 18-20,146-104-100,-167 120 168,0 0 0,1 0 0,-1 0 0,0-1 0,0 1 0,0 0 0,1 0 0,-1 0 0,0 0 0,0 0 0,1 0 0,-1 0 0,0 0 0,0 0 0,1 0 0,-1 0 0,0 0 0,0 0 0,1 0 0,-1 0 0,0 0 0,0 0 0,1 0 0,-1 0 0,0 0 0,0 0 0,1 0 0,-1 0 0,0 0 0,1 1 0,2 8-137,-3 17 31,0-19 173,-1 31-20,-9 70 1,10-106-22,-1 0 1,1 1-1,0-1 0,0 0 1,0 0-1,0 0 0,1 4 1,0-3 250,-2-4-259,1 1 1,0-1 0,0 1 0,0 0 0,0-1 0,0 1-1,0-1 1,0 1 0,0 0 0,0-1 0,0 1-1,0-1 1,0 1 0,1 0 0,-1-1 0,0 1 0,0 0-1,0-1 1,0 1 0,1 0 0,-1-1 0,33-61 111,-24 41-196,2 1-1,1 0 1,16-22 0,-23 35 75,-1 3-31,-1 0 1,1 0-1,0 0 1,0 0-1,0 1 1,6-5-1,-10 8 16,0 0 0,1 0 0,-1 0-1,0 0 1,0-1 0,1 1 0,-1 0-1,0 0 1,1 0 0,-1 0 0,0 0-1,0 0 1,1 0 0,-1 0 0,0 0-1,1 0 1,-1 0 0,0 0 0,1 0 0,-1 1-1,0-1 1,0 0 0,1 0 0,-1 0-1,0 0 1,0 0 0,1 1 0,-1-1-1,0 0 1,0 0 0,1 1 0,6 11-158,1 17 100,-5 27 208,-1-2-310,1-35 192,0 1 1,1-1-1,1 0 0,9 24 1,-14-41-10,1-1 0,-1 0 0,1 0 0,0 1 0,0-1 0,-1 0 0,1 0 0,0 0 0,0 0 0,0 0 0,0 0 0,0 0 0,1-1 0,-1 1 0,0 0 0,0 0 0,0-1 1,1 1-1,-1-1 0,0 1 0,1-1 0,-1 0 0,0 1 0,1-1 0,-1 0 0,1 0 0,-1 0 0,0 0 0,1 0 0,-1 0 0,3-1 0,3-1 11,0 0-1,0 0 0,-1 0 1,12-7-1,-16 8-23,18-9 66,-1-2 1,0 0-1,-1-1 1,-1 0-1,0-2 1,-1 0-1,0-1 1,-1 0-1,-1-2 1,-1 1-1,0-2 1,-1 1-1,14-33 1,-24 46-70,-1 1 1,0-1-1,0 1 0,0-1 0,0 1 1,-1-1-1,1 0 0,-2-7 1,1 11-11,0 0 0,0-1 0,0 1 0,0 0 0,0 0 0,-1-1 0,1 1 1,0 0-1,-1 0 0,1 0 0,-1 0 0,1 0 0,-1-1 0,0 1 0,0 0 0,1 0 1,-1 0-1,0 1 0,0-1 0,0 0 0,0 0 0,0 0 0,0 1 0,0-1 0,0 0 1,0 1-1,0-1 0,0 1 0,-1-1 0,1 1 0,0 0 0,0 0 0,-1-1 0,1 1 1,-1 0-1,0 0 3,0 0 1,0 1 0,0-1 0,0 1-1,0-1 1,1 1 0,-4 1 0,-1 1-31,-2 0-8,0 1 0,0 0-1,0 1 1,1 0 0,0 0 0,0 0 0,0 1 0,1 0-1,-1 0 1,-6 10 0,5-5 15,0 0-1,1 0 1,0 1 0,1 0 0,-9 26-1,12-30 51,1 1-1,0-1 1,0 1-1,1 0 0,0 0 1,0 0-1,1 0 1,0 0-1,1 0 0,3 15 1,-3-18-19,1 0 0,0 0 1,0 0-1,1-1 0,0 1 0,0-1 1,0 0-1,0 0 0,1 0 0,0 0 1,0-1-1,0 1 0,1-1 0,-1 0 1,1 0-1,6 3 0,-6-4 13,0 0 1,0-1-1,0 0 0,0 0 1,1 0-1,-1-1 0,1 1 1,0-1-1,-1-1 0,7 1 1,3-1 15,1-1 0,20-3 0,-18 1 19,0-1 0,0-1-1,0-1 1,-1 0 0,1-2 0,-1 0-1,-1 0 1,19-14 0,-17 9-19,1-1 0,-2-1 1,0 0-1,-1-1 0,0-1 0,17-26 1,-22 28-44,-3 5 33,-1 0 1,11-21-1,-45 86-502,17-31 399,2 2-1,0-1 1,2 1-1,-5 44 1,9-54 91,1-7 43,0 0-1,1 16 1,0-23-39,0 0 0,0 0 0,1 0 0,-1-1 0,1 1 0,-1 0 0,1 0 0,-1-1 0,1 1 0,0 0 0,0-1 0,0 1 0,0-1 0,0 1 0,0-1 0,0 1 0,1-1 0,-1 0 0,3 2 0,-3-3 6,0 1 0,0-1-1,1 0 1,-1 0 0,0 0 0,0 0-1,0 0 1,1-1 0,-1 1 0,0 0-1,0-1 1,0 1 0,0 0 0,0-1-1,1 1 1,-1-1 0,0 0 0,0 1 0,0-1-1,0 0 1,-1 0 0,1 1 0,0-1-1,1-2 1,3-2 65,0 0 1,-1 0-1,5-7 0,-2 1-31,-2-1-1,0 0 0,0 0 0,-1-1 1,0 1-1,2-17 0,-5 20-60,0 0 1,0 0-1,0 0 0,-2 1 1,1-1-1,-1 0 0,-3-17 1,3 25 3,1-1 0,-1 1 0,0 0 0,1-1-1,-1 1 1,0 0 0,0 0 0,1 0 0,-1-1 0,0 1 0,0 0 0,0 0 0,-1 0 0,1 1 0,0-1 0,0 0 0,0 0 0,-1 1 0,1-1 0,0 0 0,-1 1 0,1-1 0,-1 1 0,1 0 0,0-1 0,-1 1 0,1 0 0,-1 0 0,1 0 0,-1 0 0,1 0-1,-1 0 1,1 1 0,0-1 0,-3 1 0,-7 4-63,22-4-90,-4-2 127,1 0 1,-1 0 0,9-4-1,-10 4 39,23-7 20,46-10 19,-63 16-81,0 0 0,-1 2 0,1-1 1,20 3-1,-29-2 37,0 0 0,-1 1 1,1-1-1,0 1 0,-1 0 1,1-1-1,-1 1 1,0 1-1,1-1 0,-1 0 1,0 0-1,1 1 0,2 2 1,-3-2-19,0 1 1,-1-1-1,1 1 0,-1-1 1,1 1-1,-1 0 1,0-1-1,0 1 0,0 0 1,-1 0-1,1 0 1,0 4-1,2 35 32,-1 58 0,-3-59-119,1-40 124,0 0 0,0 0-1,0 0 1,0 0 0,0 0 0,0 0 0,0 0-1,1 0 1,-1 0 0,0 0 0,0 0 0,1 0-1,-1 0 1,1 0 0,-1 0 0,1 0 0,-1 0-1,1-1 1,0 1 0,-1 0 0,2 0 0,-1 0-6,0-1-1,-1 0 1,1 1 0,0-1 0,0 0 0,0 0 0,0 1 0,0-1 0,0 0 0,0 0 0,0 0 0,0-1 0,0 1 0,0 0 0,0 0 0,0 0 0,1-1 0,6-2 33,-1-1 0,0 0 0,-1 0 0,10-7 0,9-9 29,35-37 0,-16 15-217,-37 33 148,1 2-317,-8 7 297,1 1 0,-1-1 0,0 0 0,1 1 0,-1-1 0,0 1 0,0-1 0,1 1 0,-1-1 0,0 1 0,0-1 0,0 1 0,0-1 0,0 1 0,1-1 0,-1 1 0,0-1 0,0 1 0,0-1 0,0 1 0,-1-1 0,1 1 0,0-1 0,0 2 0,5 80 137,-5-74-115,1 1 0,0-1 0,1 0-1,-1 1 1,1-1 0,1 0 0,0 0-1,0 0 1,0 0 0,1-1 0,1 1-1,-1-1 1,1 0 0,10 12 0,-14-18 3,0-1 0,0 1 0,0 0 0,0-1 0,0 1 1,0 0-1,0-1 0,0 0 0,0 1 0,0-1 0,0 1 0,1-1 0,-1 0 1,0 0-1,0 0 0,0 0 0,0 0 0,1 0 0,1 0 0,-1-1 21,0 1 0,1-1 0,-1 0-1,0 0 1,0 0 0,1 0 0,-1 0-1,4-4 1,1-1 49,0-1 1,0 0-1,9-12 0,-16 19-80,22-32-49,-1 0 0,-2-1 0,-2 0 0,-1-2 0,20-62 0,-35 97 42,-1 0 0,0 0-1,0 0 1,0 0-1,0 0 1,0 0 0,0 0-1,0 1 1,0-1-1,0 0 1,0 0 0,0 0-1,0 0 1,1 0 0,-1 0-1,0 0 1,0 0-1,0 0 1,0 0 0,0 0-1,0 0 1,0 0-1,1 0 1,-1 1 0,0-1-1,0 0 1,0 0 0,0 0-1,0 0 1,0 0-1,1 0 1,-1 0 0,0-1-1,0 1 1,0 0-1,0 0 1,0 0 0,0 0-1,0 0 1,1 0-1,-1 0 1,0 0 0,0 0-1,0 0 1,0 0 0,0 0-1,0 0 1,0 0-1,0-1 1,1 1 0,-1 0-1,0 0 1,0 0-1,0 0 1,0 0 0,0 0-1,0 0 1,0-1 0,0 1-1,0 0 1,0 0-1,0 0 1,0 0 0,0 0-1,0 0 1,0-1-1,0 1 1,0 0 0,6 16-219,2 25 71,-7-19 194,-2 0 1,-3 30 0,0 15 97,4-46-110,0 27 13,0-43-24,-1-1-1,1 1 1,-1-1-1,0 1 1,-1-1 0,1 1-1,-4 6 1,0-1 98,-5 9 62,10-19-166,0 1-1,0-1 0,-1 0 1,1 1-1,0-1 0,0 0 1,-1 0-1,1 0 0,0 1 1,-1-1-1,1 0 0,0 0 1,-1 0-1,1 0 0,0 1 1,-1-1-1,1 0 0,-1 0 1,1 0-1,0 0 0,-1 0 1,1 0-1,0 0 0,-1 0 1,1 0-1,0 0 0,-1 0 1,1-1-1,-1 1 0,1 0 1,0 0-1,-1 0 0,1 0 1,0 0-1,0-1 0,-1 1 1,1 0-1,0 0 0,-1-1 1,1 1-1,0 0 0,0 0 1,-1-1-1,1 1 0,0-1 1,-2 0 4,1-1 1,-1 1-1,1 0 1,-1-1-1,0 1 1,1 0-1,-1 0 1,0 0 0,0 1-1,-3-2 1,2-1-57,0 0 1,0 0 0,0 0 0,0-1-1,0 1 1,-2-5 0,6 8-179,2 5 51,0-2 163,0 0-1,0 1 0,0-2 0,1 1 0,-1 0 0,1-1 1,0 1-1,0-1 0,0 0 0,0-1 0,0 1 1,0-1-1,0 1 0,1-1 0,-1-1 0,0 1 1,7 0-1,-9-1 25,0-1 0,1 1 1,-1 0-1,0-1 0,1 1 1,3-3-1,8 0-50,-6 3 10,-7 1 21,0-1 0,0 0 0,0 0 0,0 0-1,0 0 1,-1 0 0,1 0 0,0 0 0,0-1 0,0 1 0,0 0 0,0 0 0,0-1 0,1 0 0,1 0 31,0 0-1,0 0 1,-1 0-1,1 1 1,1-1-1,2 0 1,-4 1-15,-1 0-1,0 0 1,1 0 0,-1 0 0,0-1-1,1 1 1,-1 0 0,0-1 0,0 1-1,1-1 1,-1 1 0,0-1 0,0 0-1,0 0 1,2-1 0,-2-3 127,-1 3-101,0 5-59,0-2-94,5-7-16,3 2 193,0 0 0,0 0-1,0-1 1,11-8-1,-17 11-93,22-15 45,-11 8 34,-1 1-1,15-16 1,20-25 4,-2-3 1,-2-2-1,-3-2 1,39-71-1,-54 87-94,-12 21 7,-2 0 1,0-1-1,9-23 0,-11 13 76,-2-1-1,0 0 0,2-50 1,-8 78-37,-1-11-83,0-1 0,-1 1-1,-3-21 1,3 34 57,1-1 0,0 1 0,-1-1 1,1 1-1,-1-1 0,1 1 0,-1 0 0,0-1 0,1 1 0,-1 0 1,0-1-1,0 1 0,0 0 0,0 0 0,0 0 0,0 0 1,-3-2-1,4 3 12,0 0 1,0 0 0,-1 0-1,1-1 1,0 1 0,0 0 0,-1 0-1,1 0 1,0 0 0,0 0-1,-1 0 1,1 0 0,0 0-1,0 0 1,-1 0 0,1 0-1,0 0 1,0 0 0,-1 0 0,1 1-1,0-1 1,0 0 0,-1 0-1,1 0 1,0 0 0,0 0-1,0 0 1,-1 1 0,1-1-1,0 0 1,0 0 0,0 0 0,0 0-1,-1 1 1,1-1 0,0 0-1,-4 10-77,3-8 57,-18 40-76,7-17-63,-11 37 0,14-32 131,2 0 0,1 0 0,-3 35 0,7-3 62,3-1-1,3 0 0,13 74 1,-13-116-3,1-1-1,10 27 1,-11-33 10,-4-11-22,1 0 0,-1 0 0,0 0 0,1 0 0,-1 0 0,1 1 0,-1-1 0,1 0 0,0 0 0,-1 0 0,1 0 0,0-1 0,0 1 0,0 0 0,-1 0 0,1 0 0,0-1 0,0 1 0,0 0 0,0-1 0,0 1 0,1-1 0,-1 1 0,0-1 0,0 0 0,0 1 0,0-1 0,0 0 0,1 0 0,-1 0 0,0 0 0,0 0 0,0 0 0,1 0 0,-1 0 0,0 0 0,2-1 0,2-1 6,0 0-1,-1 0 0,1-1 1,-1 0-1,1 0 1,-1 0-1,5-4 0,-1-1 27,-1 0 0,0 0-1,11-17 1,-6 7 58,24-36 13,8-10-196,-31 46 133,-10 13-82,0 0-1,1 0 1,0 1 0,-1-1 0,2 1 0,-1 0 0,0 0-1,1 0 1,9-5 0,-14 9 22,0 0 0,0 0 1,1 0-1,-1 0 0,0 0 0,1 0 1,-1 0-1,0 0 0,0 0 0,1 0 1,-1 0-1,0 0 0,1 0 0,-1 0 1,0 0-1,1 0 0,-1 0 0,0 0 0,0 0 1,1 0-1,-1 1 0,0-1 0,0 0 1,1 0-1,-1 0 0,0 1 0,0-1 1,1 0-1,-1 0 0,0 0 0,0 1 1,0-1-1,0 0 0,1 1 0,-1-1 0,0 0 1,0 0-1,0 1 0,0-1 0,0 0 1,0 1-1,0-1 0,0 0 0,0 0 1,0 1-1,0-1 0,0 0 0,0 1 0,0-1 1,0 23-127,0-16 153,-7 82-2,1 1 59,10-37 229,-4-52-293,0-1 1,0 1-1,0-1 0,-1 0 0,1 1 1,1-1-1,-1 1 0,0-1 0,0 1 1,0-1-1,0 1 0,0-1 1,0 0-1,0 1 0,0-1 0,1 1 1,-1-1-1,0 0 0,0 1 0,1-1 1,-1 0-1,0 1 0,1-1 1,-1 0-1,0 1 0,1-1 0,-1 0 1,0 0-1,1 1 0,-1-1 0,1 0 1,-1 0-1,0 0 0,1 1 1,-1-1-1,1 0 0,-1 0 0,1 0 1,-1 0-1,0 0 0,1 0 0,-1 0 1,1 0-1,-1 0 0,1 0 0,-1 0 1,0 0-1,1 0 0,-1-1 1,1 1-1,-1 0 0,1 0 0,-1-1 1,26-13 276,-24 13-284,15-13 6,28-26 0,0-1-3,-34 32 38,66-50-143,-67 52 68,0 1-1,0 1 1,0 0-1,1 0 0,0 1 1,13-4-1,-22 8 26,0-1-1,-1 1 0,1 0 0,0 0 1,0 0-1,0 0 0,0 0 0,0 0 1,0 0-1,-1 1 0,1-1 0,0 1 1,0-1-1,0 1 0,-1 0 0,1 0 1,0 0-1,-1 0 0,1 0 0,0 0 1,-1 0-1,0 0 0,1 1 0,-1-1 0,0 0 1,0 1-1,1-1 0,-1 1 0,0 0 1,0-1-1,-1 1 0,1 0 0,1 2 1,0 2-19,-1-1 0,1 1 1,-1 0-1,0 0 1,0 0-1,0 1 0,-1-1 1,0 0-1,-1 8 0,-1-6 57,0 1 0,0-1 0,-1 1 0,0-1 0,-8 15 0,-26 36 153,19-35-137,-1-1 0,-1-1 0,-39 34 0,-77 49 119,106-83-132,30-22-36,-24 18 269,-1-1-1,-44 23 1,66-38-240,0-1 0,-1 0 1,1-1-1,0 1 1,0 0-1,0-1 1,-1 0-1,1 0 0,-6 0 1,9 0-30,-1 0 0,0 0 0,0 0 0,1 0 0,-1 0 0,0 0 0,1-1 0,-1 1 0,0 0 0,1 0 0,-1-1 0,0 1 0,1 0 0,-1-1 0,1 1 0,-1-1 0,0 1 0,1-1-1,-1 1 1,1-1 0,-1 1 0,1-1 0,0 1 0,-1-1 0,1 0 0,0 1 0,-1-1 0,1 0 0,0 1 0,0-1 0,-1 0 0,1 1 0,0-1 0,0 0 0,0 0 0,0 1 0,0-1 0,0 0 0,0 0 0,0 1 0,0-1 0,0 0 0,1 1 0,-1-2 0,2-3-24,0 1 1,0 0-1,1 0 1,-1 0-1,1 0 1,0 0 0,0 0-1,0 1 1,1-1-1,-1 1 1,1 0-1,0 0 1,0 0-1,7-3 1,9-5-11,40-15 0,-41 19-53,178-84-8072,-176 75 4857,-2 3 1116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2:13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9 108 5408,'-1'0'181,"1"0"-119,-1 0-1,1 0 1,0 0-1,0 0 0,-1 0 1,1 0-1,0 0 1,0 0-1,0 0 1,-1 0-1,1 0 1,0 0-1,0 0 0,-1 0 1,1 0-1,0 0 1,0 0-1,0 0 1,-1 0-1,1 0 1,0 1-1,0-1 1,0 0-1,-1 0 0,1 0 1,0 0-1,0 0 1,0 1-1,0-1 1,-1 0-1,1 0 1,0 0-1,0 0 1,0 1-1,0-1 0,0 0 1,0 0-1,0 0 1,0 1-1,-1-1 1,1 0-1,0 0 1,0 2 874,5-2 136,10 2-854,-1 0 1,1-2 0,0 0-1,-1 0 1,1-1 0,17-4-1,-4 1-4,80-9 534,0-5 0,132-39 1,-211 45-3224,-6 4 577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2:14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18 4992,'-28'-17'2240,"22"17"-1952,3 0-224,3 3-96,-5-3-128,5 5 96,-6-5 320,12 0-160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2:18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89 2656,'3'-5'662,"3"1"2676,0-5-352,-2-8-556,-1 8-1320,-3 7-796,1 3-221,-1 0-18,0-1-179,0 0 113,0 1 0,0-1 0,-1 0 0,1 1-1,0-1 1,0 0 0,1 0 0,-1 1 0,0-1 0,0 0-1,0 1 1,0-1 0,0 0 0,0 0 0,0 1-1,0-1 1,0 0 0,1 0 0,-1 1 0,0-1-1,0 0 1,0 0 0,1 1 0,2 7 128,-8 46 23,0-17-37,-19 202 389,-9 21 122,31-245-343,2-12-189,-1-1-1,1 1 1,0 0-1,-1-1 1,0 1-1,1-1 1,-1 1-1,0-1 1,0 0-1,-1 1 1,-1 2-1,1-4 328,1-5-165,-3-7 51,4 8-271,-1-1-1,1 1 1,0 0-1,0-1 1,0 1-1,0 0 0,1-1 1,-1 1-1,1-1 1,1-3-1,1-8 13,23-158 23,5-23-73,-21 132-106,-7 41 55,1 0 0,12-37 0,-14 53-32,0 0-1,0 0 0,0 0 0,0-8 0,12 33-87,3 16 155,-2 1 0,-1 1 0,16 67 0,-6-20-57,-7-33 188,2-1 0,42 79 0,-60-127-83,-1 0 1,1 1-1,-1-1 1,1 0-1,0 0 0,-1 0 1,1 0-1,0 0 1,0 0-1,0-1 1,0 1-1,-1 0 1,1 0-1,0-1 1,1 1-1,-1 0 0,0-1 1,0 1-1,1 0 1,-1-2-3,0 1 0,0 0 0,0-1 0,0 1 0,0-1 0,0 1-1,0-1 1,-1 0 0,1 1 0,0-1 0,0 0 0,-1 1 0,1-1 0,0 0 0,-1 0 0,1 0 0,-1 0 0,1 1 0,-1-1 0,1 0 0,-1 0 0,0 0 0,1-2 0,13-35 26,-3 0 0,12-61 0,-11 44-94,7-50 84,5-22-120,-17 81 116,-7 39-74,1-1 1,0 0-1,0 1 1,4-10-1,-1 3-116,1 3-406,-5 11 536,1 0 1,-1 0-1,0 0 1,1 0-1,-1 0 0,1 0 1,-1 1-1,1-1 1,-1 0-1,0 0 1,1 1-1,-1-1 1,0 0-1,1 0 0,-1 1 1,0-1-1,1 0 1,-1 1-1,0-1 1,1 0-1,-1 1 1,0-1-1,0 1 0,0-1 1,1 1-1,-1 0 1,3 4-20,0 0 1,-1 1-1,0-1 1,3 12-1,0-1-88,6 23 97,-1-1 0,7 75 0,-4-23 34,30 137 116,-23-126 379,-19-96-837,7 23 1691,-8-28-1376,0 0 1,0 0-1,0 0 0,0 0 1,0 0-1,0 0 1,0 1-1,0-1 0,0 0 1,0 0-1,0 0 0,0 0 1,0 0-1,0 0 0,0 0 1,0 0-1,0 1 0,0-1 1,0 0-1,0 0 1,0 0-1,0 0 0,0 0 1,1 0-1,-1 0 0,0 0 1,0 0-1,0 0 0,0 0 1,0 1-1,0-1 0,0 0 1,0 0-1,0 0 1,0 0-1,0 0 0,1 0 1,-1 0-1,0 0 0,0 0 1,0 0-1,0 0 0,0 0 1,0 0-1,0 0 0,0 0 1,1 0-1,-1 0 1,0 0-1,0 0 0,0 0 1,0 0-1,0 0 0,0 0 1,0 0-1,0 0 0,1-1 1,0-14-4376,0 1 241,1 1 1344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2:19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4224,'1'-8'3709,"5"13"-1758,2 4-1457,18 16 626,39 26-1,-41-34-617,-1 1 0,40 41-1,22 39 379,-65-65-426,-19-32 793,-16-1-11657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2:19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16 4576,'8'-15'8189,"-12"26"-7198,2-5-1007,0 0-1,-1 0 1,-5 9-1,-4-1 281,-1-1 0,0 0-1,-19 14 1,6-5-1,-38 40 59,41-38-31,-14 20 615,41-62-7844,-3 7 4341,3-3 885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2:20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4160,'0'-3'3251,"6"11"-2469,8 17-175,0 16 693,-2 0-1,9 56 1,-12-53-730,15 112 289,-13-82 442,-9-67-879,1-9-373,1-10-2029,0 2 604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7:06.9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46 128 9728,'-42'-20'4384,"39"15"-3808,3 2 1951,8 3-1503,15-8 928,4 4-1152,31-4 576,5 5-832,22-10-192,1 9-224,-1-7 224,-14 2-160,6-7-320,-9 9 64,3-6-5568,-7 9 3105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2:20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16 4896,'-16'0'1584,"16"0"-1542,0 0 1,0 0-1,1 0 1,-1 0-1,0 0 1,0 0-1,0 1 0,0-1 1,0 0-1,0 0 1,0 0-1,0 0 1,0 0-1,0 0 1,0 0-1,0 0 0,0 0 1,0 1-1,0-1 1,0 0-1,0 0 1,0 0-1,0 0 1,0 0-1,0 0 1,0 0-1,0 0 0,0 0 1,-1 0-1,1 1 1,0-1-1,0 0 1,0 0-1,0 0 1,0 0-1,0 0 1,0 0-1,0 0 0,0 0 1,0 0-1,0 0 1,0 0-1,0 0 1,-1 0-1,1 0 1,0 0-1,0 0 0,0 0 1,0 0-1,32-1 2309,32-7-1,-10 1-1264,139 5 816,-106 3-1655,63-1-1052,-144 0-112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2:21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301 162 3968,'-1'-10'3317,"2"9"-3104,-1 1 0,0-1 1,0 0-1,0 0 0,0 0 1,0 0-1,0 0 0,0 0 1,-1 0-1,1 0 0,0 1 1,0-1-1,-1 0 1,1 0-1,0 0 0,-1 0 1,1 1-1,-1-1 0,0-1 1,-15-26 1516,8 12-575,-22-30-1,27 42-1137,-1 0 0,1 0 0,0 1 0,-1-1 0,0 1 1,0 0-1,0 0 0,0 0 0,0 1 0,-1-1 0,1 1 0,-7-2 0,8 4-16,0-1 1,0 1-1,-1 0 1,1 0-1,0 0 1,0 0-1,-1 0 0,1 1 1,0-1-1,0 1 1,-1 0-1,1 0 1,0 0-1,0 1 1,0-1-1,0 1 1,1 0-1,-1-1 0,0 1 1,1 0-1,-4 3 1,-4 5 19,0 0 1,0 1-1,-11 17 0,12-15 25,0 1 1,1 1-1,-10 22 0,14-28 0,1 1 0,0 1 0,0-1 0,1 0 0,0 1 0,-1 17 0,3-25-13,1 1 1,-1-1-1,0 0 0,1 0 1,0 1-1,0-1 0,0 0 1,0 0-1,0 0 1,1 0-1,-1 0 0,1 0 1,0 0-1,0-1 0,0 1 1,0-1-1,0 1 1,1-1-1,-1 0 0,1 0 1,-1 0-1,1 0 0,0 0 1,0 0-1,0-1 1,4 2-1,5 1 127,0 0 0,0-1 0,0 0 0,0-1 0,23 1 0,4-2 179,0-1 0,0-3 1,0-1-1,73-18 0,-109 22-424,0-1 1,-1 0-1,1 0 1,0 0-1,-1 0 0,5-3 1,4-8-3366,-6 8 1674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2:22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95 5728,'0'0'1840,"-7"-7"1958,7 7-3726,2-11 1379,-1 5-1156,0 3-188,1 0 0,-1 0 0,0 0 0,1 0 0,0 0 0,0 1 0,0-1 1,0 0-1,0 1 0,1 0 0,-1-1 0,0 1 0,1 0 0,0 1 0,0-1 0,5-2 1,4-3 133,1 2 0,20-6 0,-30 10-237,0 0 0,-1 1 1,1-1-1,0 1 1,0 0-1,0 0 1,0 0-1,0 0 1,0 1-1,0-1 1,-1 1-1,1 0 1,0 0-1,0 0 0,-1 0 1,1 0-1,0 0 1,-1 1-1,1-1 1,-1 1-1,0 0 1,0 0-1,1 0 1,-1 0-1,0 0 1,-1 0-1,1 0 1,0 1-1,-1-1 0,1 1 1,-1-1-1,0 1 1,1 0-1,-2-1 1,1 1-1,0 0 1,0 0-1,-1 0 1,1 0-1,-1 0 1,0-1-1,0 6 1,-9 24 323,7-24-272,0-1 1,0 1 0,-1 9-1,-2 16-79,2-21 187,0 22-1,3-32-116,0 0 0,1 0 0,0 0-1,-1 1 1,1-1 0,0 0 0,0 0 0,0 0-1,0 0 1,0 0 0,0-1 0,1 1 0,-1 0-1,1 0 1,-1-1 0,1 1 0,0-1 0,-1 0-1,1 1 1,0-1 0,2 1 0,1 1 43,0 0 0,1-1-1,-1 1 1,0-1 0,1-1 0,10 3 0,24-3 498,-4-1-4328,-17 5 1479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2:23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0 200 3136,'4'-3'10056,"9"2"-8988,-2 1-795,9-4-319,-14 3 139,0 0 0,-1-1-1,11-3 1,-2 0-50,1 0-1,0 0 1,30-4 0,50 0 51,-80 8-92,28 0 32,79 8 1,-46-1 29,31-1 295,0-4 0,155-19 1,-178 9-132,17-3-51,19-6 85,55-10 164,-30 8-581,-4 0 256,60-8 139,-135 20-193,122 2 0,-178 6-61,223 7 153,-129-2-160,91 9 774,57 1-136,-243-15-602,267-6 114,-257 5-145,0 0 0,-1 1 0,1 1 0,33 6 0,-50-7-159,0 1 0,0-1-1,0 1 1,0 0 0,0-1-1,0 1 1,-1 0-1,1 0 1,0 1 0,-1-1-1,1 0 1,1 2-1,-2-1-362,1-1 0,-1 1 0,0 0-1,0 0 1,0-1 0,-1 1-1,2 4 1,3 14-2139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2:25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60 145 4224,'0'1'97,"0"-1"0,0 0 0,0 0-1,0 1 1,0-1 0,0 0 0,0 0 0,0 1 0,0-1 0,0 0 0,0 0 0,0 0-1,0 1 1,0-1 0,1 0 0,-1 0 0,0 1 0,0-1 0,0 0 0,0 0 0,1 0 0,-1 0-1,0 0 1,0 1 0,0-1 0,1 0 0,-1 0 0,0 0 0,0 0 0,1 0 0,-1 0-1,0 0 1,0 0 0,1 0 0,-1 0 0,0 0 0,0 0 0,1 0 0,-1 0 0,0 0 0,0 0-1,1 0 1,-1 0 0,0 0 0,0 0 0,0 0 0,1 0 0,-1 0 0,0 0 0,0 0-1,1-1 1,-1 1 0,0 0 0,0 0 0,0 0 0,0 0 0,1-1 0,-1 1 0,0 0 0,0 0-1,0 0 1,0-1 0,0 1 0,0 0 0,1 0 0,-1-1 0,0 1 0,0 0 0,3 20 1505,-3-13-1568,0 80 749,-20 171 0,-4-114 38,6-36-256,17-97-439,-1 10 228,2-21-311,0 1 0,0-1 1,0 1-1,0-1 0,0 1 1,0-1-1,0 0 0,-1 1 0,1-1 1,0 1-1,0-1 0,0 0 0,0 1 1,-1-1-1,1 1 0,0-1 0,-1 0 1,1 1-1,0-1 0,0 0 1,-1 1-1,1-1 0,0 0 0,-1 0 1,1 1-1,-1-1 0,0-1 25,1 1 0,0-1 0,-1 0 0,1 0 0,0 1 0,0-1 0,-1 0 0,1 0 0,0 0 0,0 1 0,0-1 0,0 0 0,0 0 0,0 0 0,0 0-1,0 1 1,1-1 0,-1 0 0,0-1 0,1-2 56,1-12-52,0 1 0,1-1 0,1 0 0,0 1-1,12-26 1,0-6 51,111-395-197,-94 351 374,-26 76-244,0 1-1,0 0 1,20-25-1,-27 38-83,1 0-1,-1 0 1,1 1 0,0-1-1,-1 0 1,1 0-1,0 1 1,0-1-1,0 1 1,0-1-1,-1 1 1,1-1-1,0 1 1,0-1-1,2 1 1,-3 0 20,1 0 0,0 0 0,-1 0 0,1 0 1,-1 0-1,1 0 0,0 0 0,-1 0 0,1 1 0,-1-1 0,1 0 0,0 0 0,-1 1 1,1-1-1,-1 0 0,1 1 0,-1-1 0,0 1 0,1 0 0,2 2-7,0 1 0,-1 0 0,0-1 0,0 1 1,3 8-1,-3-7-51,6 14 22,-2 0 0,-1 1 0,7 39 0,-7-28 28,19 118-39,9 52 260,-27-167-113,-4-21 73,0-1 0,1 0 0,0 0 0,1 0 0,5 12 0,-9-25-141,1 0-1,-1 1 0,0-1 0,0 1 1,0-1-1,1 1 0,-1-1 0,0 1 1,1-1-1,-1 1 0,1-1 1,-1 1-1,0-1 0,1 1 0,-1 0 1,1-1-1,-1 1 0,1 0 0,0-1 1,6-5 81,-2-2-73,1 0 0,-1 0 0,-1-1 0,0 0 1,6-18-1,10-50 6,-17 60-34,28-157 75,14-52-126,-43 219-12,0 0 0,-1 0 1,0 0-1,0 0 0,0-10 1,-1 16 38,0 1 0,0-1 1,0 1-1,0-1 0,0 1 1,0 0-1,0-1 0,0 1 0,0-1 1,0 1-1,0-1 0,0 1 1,1-1-1,-1 1 0,0 0 1,0-1-1,1 1 0,-1-1 0,0 1 1,0 0-1,1-1 0,0 1 6,-1 0 0,0 0 0,0 0 0,1 0 0,-1 0 0,0 0 0,0 0 0,1 0 0,-1 0 0,0 0 0,0 1 0,1-1 0,-1 0 0,0 0 0,0 0 0,0 0 0,1 0 0,-1 1 0,0-1 0,0 0 0,0 0 0,0 0 0,1 1-1,-1-1 1,0 0 0,0 0 0,0 1 0,0-1 0,0 0 0,0 0 0,0 1 0,0-1 0,0 0 0,0 0 0,0 1 0,12 31-272,-8-22 263,-1-1 0,0 0-1,4 18 1,27 282 165,-6-41 202,-15-159 280,-13-101-807,1 0 236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2:27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269 111 3488,'0'0'149,"0"0"0,0 0 0,1 0 0,-1 0 0,0 0-1,0 0 1,0 0 0,4-2 3426,-3 2-3426,-1 0 0,0-1 0,-4-6 5476,0 0-6325,0 1 984,-1 0-1,-1 1 0,1 0 0,-1 0 1,-7-5-1,-2-2-105,8 7-48,0-1 0,0 1 0,-1 0 0,0 1 1,0 0-1,-1 0 0,-8-2 0,14 5-133,1 0 0,-1 0 0,0 0 0,0 1 0,0-1 0,0 1 0,0 0 0,0 0 0,0 0 0,0 0 0,0 0 0,0 1 0,0-1-1,0 1 1,0 0 0,0 0 0,0 0 0,0 0 0,1 0 0,-1 1 0,0-1 0,1 1 0,-1 0 0,-2 2 0,-2 5-67,0 0 1,0 1-1,1-1 0,1 1 1,-1 1-1,2-1 0,-1 1 1,-5 21-1,7-18 88,0 0-1,1 0 1,1 0 0,0 0-1,1 0 1,0 0 0,3 16 0,-2-25 23,0-1 1,0 0 0,0 0-1,0 0 1,1 0 0,0 0-1,0 0 1,0 0 0,0 0-1,1-1 1,-1 1 0,1-1-1,0 1 1,0-1 0,0 0 0,1-1-1,-1 1 1,1 0 0,-1-1-1,1 0 1,0 0 0,0 0-1,0 0 1,4 1 0,9 2 182,0-1 0,1-1 1,-1 0-1,28 0 0,-31-2-4,10 0 65,1-1 0,0 0 0,-1-2 0,40-8-1,-64 10-300,1 0-1,-1 0 0,1 0 1,-1-1-1,0 1 0,1 0 1,-1 0-1,0 0 0,1 0 1,-1 0-1,0-1 0,1 1 1,-1 0-1,0 0 0,1 0 1,-1-1-1,0 1 0,1 0 1,-1-1-1,0 1 0,0 0 1,0-1-1,1 1 0,-1 0 1,0-1-1,0 0 0,-2-10-3219,0 1 475,-3-5-2066,0-2 1558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2:28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54 4800,'-9'0'6944,"23"-8"-4715,29-8-817,20-7-787,-57 21-610,0 1 0,1 0 1,-1 0-1,1 0 1,0 1-1,-1 0 0,12 1 1,-10 0-11,-1 1-1,0-1 1,1 1-1,-1 1 1,10 4 0,-15-6 10,0 0 0,-1 0 0,1 0 0,0 0 0,-1 1 0,1-1 0,-1 0 1,1 1-1,-1 0 0,0-1 0,0 1 0,1 0 0,-1 0 0,0-1 0,-1 1 0,1 0 0,0 0 0,-1 0 1,1 0-1,-1 0 0,1 0 0,-1 0 0,0 0 0,0 3 0,0 0-1,-1 1 1,0-1-1,0 0 0,0 0 0,-1-1 0,1 1 1,-1 0-1,0 0 0,-1-1 0,1 1 1,-1-1-1,0 0 0,0 0 0,0 0 0,-1 0 1,1 0-1,-8 5 0,9-8 21,1 0 0,0 0 0,0 1-1,0-1 1,0 0 0,0 0 0,0 1 0,1-1 0,-1 0-1,0 1 1,1-1 0,-1 1 0,1-1 0,-1 1-1,1-1 1,-1 3 0,4-3 64,-1 0-1,1 0 1,0 0-1,-1 0 0,0 0 1,1 1-1,-1-1 1,3 3-1,9 4 13,-7-5-32,0-1 0,0 0 0,0-1 0,1 0 0,-1 0 0,1 0 0,-1-1 0,0 0 0,15-3 0,13-4-3012,-32 7 1847,-1 0 1,1-1 0,0 1-1,-1 0 1,1 0 0,-1 0-1,5 1 1,6 4-2920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2:30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1 333 2400,'0'-5'1661,"1"-16"4534,-1 20-6134,1 1 0,-1-1 1,0 1-1,0-1 0,0 1 0,1 0 0,-1-1 0,0 1 0,0-1 1,1 1-1,-1 0 0,0-1 0,1 1 0,-1 0 0,0 0 1,1-1-1,-1 1 0,1 0 0,-1 0 0,0-1 0,1 1 0,-1 0 1,1 0-1,-1 0 0,1 0 0,-1 0 0,0 0 0,1 0 1,-1 0-1,1 0 0,0 0 0,38-11 1091,-32 10-805,0-1 0,0-1 0,12-4 0,12-5 308,3 4-264,27-8-420,-40 9 83,9-3 116,42-9 1,7 3-254,92-14 699,79 25-231,-154 6-247,-40 0-58,0 3 0,77 15 0,-99-14 267,62 0 0,-18-1-289,201 8 32,-133 4 193,-90-9-243,73 0-1,57-11-69,-137 3 45,120-12 73,-48 3-37,130-10 156,51-2-265,-180 19 276,83-8 497,-112-2-252,149-16 360,-189 23-746,-1-2 0,0-2 1,52-18-1,-63 16-104,-25 8-216,0 0 0,0-1-1,-1-1 1,20-11 0,-21 11-525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2:37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6 832,'-3'-5'352,"6"5"1120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2:39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2144,'0'0'11253,"15"0"-11445,70 1 852,131-5 1181,-202 2-1575,0 0 0,25-9 0,-24 7-126,22-4-1,-4 4-11,-26 4-13,-6 0-128,-1 1 0,0-1 0,1 0-1,-1 0 1,0 0 0,1 0-1,-1 0 1,1 0 0,-1 0 0,0 0-1,1 0 1,-1 0 0,1 0 0,-1 0-1,0 0 1,1 0 0,-1 0 0,1 0-1,-1 0 1,0 0 0,1 0 0,-1-1-1,0 1 1,1 0 0,-1 0-1,0 0 1,1-1 0,-1 1 0,0 0-1,1 0 1,-1-1 0,0 1 0,0 0-1,1-1 1,-1 0 0,0 1-362,1-1-1,-1 0 1,0 0 0,1 1 0,-1-1-1,0 1 1,1-1 0,-1 0 0,1 1-1,-1-1 1,1 1 0,-1-1 0,1 1-1,0-1 1,-1 1 0,1-1 0,-1 1-1,1 0 1,0-1 0,0 1 0,-1 0 0,1 0-1,0-1 1,1 1 0,11-1-2473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7:15.8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413 9 1888,'0'-8'12421,"3"20"-11418,-13 129 724,5-90-1252,3-36-206,-1 22 1,2 2 64,1 34 201,8 195 313,-6-202-592,13 75 0,-10-111-197,-1-5-25,1 39 1,-4-56-18,0 0 0,0 0 0,0 0 0,5 11 0,-4-12 6,0 1-1,0-1 1,-1 1-1,1 9 0,-12 117 464,8-113-365,1-9-142,0-1 0,-4 14 0,-1-3 70,-1 4 123,-16 41 1,19-59-118,0 0 0,0-1 0,0 0 0,-1 1 0,0-1 0,0-1 0,-1 1 0,0-1 0,-9 7 0,5-6 42,-1 0-1,-1-1 0,1 0 0,-1-1 0,0 0 0,-15 3 1,4-1 19,-2 0 122,-1-1 1,-53 5 0,47-7-262,27-3 68,0-1 1,0 0-1,0 0 1,0 0-1,-8-1 0,12 0-106,0 1 0,0 0-1,0 0 1,0 0 0,0-1-1,0 1 1,0 0 0,0-1-1,1 1 1,-1-1 0,0 1-1,0-1 1,0 0 0,0 1-1,1-1 1,-1 0 0,0 1-1,0-1 1,1 0 0,-1 0-1,1 0 1,-1 0-1,1 0 1,-1 1 0,1-1-1,-1 0 1,1 0 0,0 0-1,0 0 1,-1 0 0,1-2-1,2-9-1090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2:39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3648,'-9'1'2853,"16"0"1778,10 1-874,-8-2-4700,1 0 1185,31-1 362,0 3 0,65 9 0,-81-5-453,-9-2-39,-1-1 1,17 1-1,-28-3-25,0-1 1,0 0-1,0-1 1,0 1 0,0 0-1,0-1 1,1 0-1,-1 0 1,-1-1-1,1 1 1,0-1 0,5-2-1,12-12-3436,-12 11 1360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2:40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22 3072,'-11'8'10569,"19"-8"-9410,266 0 1230,-273 0-2450,1 0 0,-1 0 0,1 0 0,-1 0 0,0-1 0,1 1 0,-1 0 1,0-1-1,1 1 0,-1-1 0,0 0 0,0 1 0,0-1 0,1 0 0,-1 0 0,0 0 0,0 0 1,0 0-1,0 0 0,0 0 0,0-1 0,10-9-4119,-2 7 2239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2:41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17 3072,'-9'-3'9416,"13"2"-9808,0-1 635,0 1-1,0 0 1,0 0 0,0 0 0,0 0 0,0 1 0,0-1 0,5 1 0,12-1 253,-20 1-461,20-2 396,0 0 0,30 2 0,35 2-288,-55-2 71,50 6 0,-80-6-282,0 0 0,0 0 0,0 0 1,1 1-1,-1-1 0,0-1 0,0 1 0,0 0 1,1 0-1,-1 0 0,0 0 0,0-1 0,0 1 1,0-1-1,0 1 0,2-1 0,3-2-3942,1 2 2096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2:41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64 5408,'-4'-1'6176,"5"-3"-3707,8-4-1701,4 3-412,-1 1 1,1 0-1,0 1 0,0 0 1,15-1-1,68-1 240,-72 4-509,143 3 194,-89 1-91,97-9 0,-170 5-885,0 0 0,0 0 0,0 0 0,6-2 0,7-6-5013,-4 5 2604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2:45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1056,'6'0'12989,"-6"0"-12677,3 7-161,-1-1 1,0 0-1,0 1 0,-1-1 1,0 1-1,0-1 0,0 13 1,6 106 1044,0 2-691,1-5 87,-6-106-571,16 115 262,-13-80-83,1 27 128,3 29-142,-9 47 76,5-73 79,-2 91-288,-3-159-73,1-1 0,0 0 0,1 1-1,4 13 1,-1 0 47,-3-9 20,-2-15-54,-1 0-1,1-1 1,0 1 0,0 0-1,1 0 1,-1 0-1,0-1 1,1 1-1,0 2 1,0 14 221,-1-10-67,0-7 13,0-2 87,0 0-240,-1 1 0,1 0 0,0-1 0,0 1 1,0 0-1,0 0 0,0-1 0,0 1 0,0 0 0,-1 0 0,1-1 0,0 1 0,0 0 0,0 0 1,-1 0-1,1-1 0,0 1 0,0 0 0,0 0 0,-1 0 0,1 0 0,0 0 0,0-1 0,-1 1 1,-4-4 86,1-12-34,4 13-40,0 0 0,-1-1-1,0 1 1,1 0-1,-1 0 1,0 0-1,-1 0 1,1 0-1,-2-3 1,0-1-33,0 1 1,0 0-1,1-1 1,0 0-1,0 0 1,1 1-1,0-1 0,-1-14 1,2 12 22,-1 0 0,0 0 0,-1 0 0,0 0 0,-6-16 0,4 16-16,2-1 0,-1 1 0,1-1 0,0 1 1,0-13-1,-2-13 78,1 9-202,3 19 115,-1 1-1,1 0 1,-1 0 0,0 0 0,-1 0-1,1 0 1,-1 1 0,0-1 0,-5-7-1,5 5-10,1 8 34,-1 0-75,3 0 40,-2 0 54,1 0-26,0 0-1,0 0 1,0 1-1,-1-1 1,1 0-1,0 0 1,0 0-1,0 0 1,-1 0-1,1 0 1,0 0-1,0 0 1,-1 0-1,1 0 1,0-1-1,0 1 1,0 0-1,0 0 1,-1 0-1,1 0 1,0 0-1,0 0 1,0 0-1,-1 0 1,1-1-1,0 1 1,0 0-1,0 0 1,0 0-1,0 0 1,0-1-1,-1 1 1,1 0-1,0 0 1,0 0-1,0 0 1,0-1-1,0 1 1,0 0-1,0 0 1,0 0-1,0-1 1,0 1-1,0 0 1,0-1-1,-1-2 41,-3-10-68,4 12 34,-1 0 0,1 0-1,0 0 1,0 0 0,-1 0-1,1 0 1,0 0 0,-1 1-1,1-1 1,-1 0 0,0 0-1,1 0 1,-1 0 0,0 0-1,1 1 1,-1-1 0,0 0-1,0 1 1,-1-2 0,4 5-75,0 0 0,-1-1 0,1 1 0,-1 0 0,0 0 0,0 0-1,0 0 1,0 3 0,11 43-30,-7-28-55,23 99 291,-8-51-282,-20-67 138,37 162-25,-34-153 208,4 13-194,-2-19 945,-5-7-888,0-1 0,1 1 0,-1 0 0,1-1 0,-1 1 0,1 0 0,0 0 0,0 0-1,0 0 1,0 0 0,2-2 0,5-12-7,2-26 21,-4 16 47,23-62 50,-7 26-94,25-104-201,-46 161 162,0 1 1,0-1 0,0 1 0,-1-1-1,0 1 1,0-1 0,0 1 0,-2-7-1,2 9-21,0 1-1,-1-1 1,1 1-1,-1-1 1,1 1 0,-1 0-1,0-1 1,0 1-1,0 0 1,1-1-1,-1 1 1,0 0-1,-1 0 1,1 0-1,0 0 1,0 0-1,0 0 1,-1 0-1,1 0 1,0 0-1,-1 1 1,1-1-1,-1 0 1,1 1-1,-1-1 1,-2 0-1,-1 1-4,0-1-1,0 1 0,0 0 1,0 0-1,1 1 0,-1 0 1,0-1-1,0 2 0,-8 2 1,-3 2-10,-23 13 0,19-9-52,17-8 45,0 0 0,0-1 0,-1 1-1,1-1 1,-1 0 0,0 0 0,-4 0-1,-6-3-3782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2:58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31 2240,'0'0'720,"-8"4"725,16-11 1323,-8 5-1424,0-2 784,0-1 112,0-7-389,0 8-1382,0 4-515,0 6 77,1 0 0,-1 0 0,1-1 0,0 1 0,0-1 0,0 1 0,3 6 1,10 30 234,-12-37-243,0 1-1,0 0 1,0-1 0,-1 1-1,1 6 1,-1-4 47,0-1 0,1 0 0,2 9 0,2 0 28,6 32 1,-9-31 101,9 24 0,-11-37-177,0 1-1,-1-1 1,1 1-1,-1-1 0,0 1 1,0 0-1,-1 5 1,0 8-16,1 69 153,5-36-128,-5 130 565,0-180-426,0 32 1082,0-35-1193,0 0-1,-1 0 0,1 0 1,-1 0-1,1 1 0,-1-1 1,0-3-1,-6-18 117,-7-21-187,1 3 89,10 30-91,0 0 0,-1 0 1,-5-11-1,-3-8 21,11 25-12,-1 0 1,0 0 0,0 1-1,0-1 1,-1 0-1,-3-4 1,-30-40 35,25 38-77,11 11 41,0 0-1,0 0 1,0 0 0,-1 0 0,1-1-1,0 1 1,0 0 0,0 0-1,0 0 1,0 0 0,0 0-1,0 0 1,-1 0 0,1-1-1,0 1 1,0 0 0,0 0-1,0 0 1,-1 0 0,1 0-1,0 0 1,0 0 0,0 0-1,0 0 1,-1 0 0,1 0 0,0 0-1,0 0 1,0 0 0,0 0-1,-1 0 1,1 0 0,0 0-1,0 0 1,0 0 0,0 0-1,-1 0 1,1 0 0,0 0-1,0 0 1,0 1 0,0-1-1,0 0 1,0 0 0,-1 0-1,1 0 1,0 0 0,0 0 0,0 1-1,0-1 1,0 0 0,0 0-1,0 0 1,0 0 0,-1 0-1,1 1 1,0-1 0,0 0-1,0 0 1,-2-4-215,0 2 236,4 4-23,-1-1-133,-1 0-250,3 3 374,0 1-1,-1-1 1,0 1 0,0-1-1,0 1 1,-1 0 0,2 8-1,3 14 59,0 0-1,18 44 1,-11-32-91,24 64 502,-31-84 420,-5-27-346,-1 8-521,6-8 84,-1 0 1,0 0 0,6-13 0,-7 13-57,0 0 0,0 1 0,9-12 0,4-8-122,-6 7 77,1 2 1,0-1-1,1 2 1,25-26-1,-32 38-8,4-7 25,-12 10-16,-8 4-35,-10 2 128,-1-1-1,0-1 1,1 0-1,-1-2 1,-42-4-1,58 3-29,0 0 0,0 0 0,0 0 0,0-1 1,0 1-1,-9-6 0,-5-6-1296,18 11 764,-1 1 1,1-1 0,0 1-1,0-1 1,0 1 0,0-1-1,0 0 1,0 1 0,0-4-1,1 5 242,0-1 0,0 1 0,0-1-1,0 1 1,0 0 0,0-1 0,0 1 0,0-1 0,0 1-1,1-1 1,-1 1 0,0-1 0,0 1 0,1 0-1,-1-1 1,0 1 0,0-1 0,1 1 0,-1 0 0,0-1-1,1 1 1,-1 0 0,0 0 0,1-1 0,-1 1-1,1 0 1,-1 0 0,1-1 0,-1 1 0,0 0 0,1 0-1,-1 0 1,1 0 0,0 0 0,16-2-3412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3:03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1248,'3'0'333,"-4"0"-142,-5 0-107,6 1 49,-1 1 1,1 0-1,-1 0 0,1-1 1,-1 1-1,1 0 0,-1-1 1,0 1-1,0 0 0,0-1 1,-1 2-1,2-2-97,-1-1 1,1 0-1,0 1 1,-1-1-1,1 0 1,0 1-1,0-1 1,-1 0-1,1 1 1,0-1-1,0 0 1,0 1-1,0-1 1,0 1-1,0-1 1,-1 0-1,1 1 1,0-1-1,0 1 1,0-1-1,0 1 1,1 0-1,-1-1-8,0 1 0,0-1-1,0 1 1,0-1 0,0 1 0,0-1-1,0 1 1,-1-1 0,1 1 0,0-1-1,0 1 1,0-1 0,0 1 0,-1-1-1,1 0 1,0 1 0,0-1-1,-1 1 1,1-1 0,0 1 0,-1-1-1,0 1 1,-5 4 261,6-5-273,0 0 0,0 0 0,0 0 0,-1 0 1,1 0-1,0 0 0,0 0 0,0 0 0,0 0 0,0 0 1,0 0-1,0 0 0,0 0 0,0 0 0,-1 0 0,1 0 1,0 0-1,0 0 0,0 0 0,0 0 0,0 0 0,0 0 1,0 0-1,0 1 0,0-1 0,0 0 0,0 0 0,0 0 1,-1 0-1,1 0 0,0 0 0,0 0 0,0 0 1,0 0-1,0 1 0,0-1 0,0 0 0,0 0 0,0 0 1,0 0-1,0 0 0,0 0 0,0 0 0,0 1 0,0-1 1,0 0-1,0 0 0,0 0 0,0 0 0,0 0 0,1 0 1,-1 0-1,0 0 0,0 0 0,0 1 0,0-1 0,0 0 1,0 0-1,0 1 77,0-1 1,0 1-1,0 0 0,0 0 1,0 0-1,0 0 0,0 0 1,0-1-1,0 1 1,-1 0-1,1 0 0,0 0 1,0-1-1,-1 1 0,1 0 1,-1 0-1,1-1 1,-1 1-1,1 0 0,-1-1 1,-1 2-1,-1 4 653,-4 6 376,0-10 4118,13-8-4818,-4 5-368,1 0 0,-1 0 0,1 1 0,0-1 0,-1 1 0,6-1 0,5-1 159,-11 1-194,0 1 0,0-1 0,-1 1 0,1 0 0,0 0 0,0 0 0,0 0 0,3 0 0,71 5 754,-42-1-440,66-2 0,13 1 105,-30 0 155,-58-3-433,1 1 0,37 7-1,-61-7-122,1-1-1,-1 0 0,0 1 0,1-1 0,-1 0 0,1 0 0,-1-1 1,0 1-1,1 0 0,-1-1 0,0 1 0,1-1 0,-1 0 0,0 0 1,0 0-1,0 0 0,3-2 0,-5 2-35,1 1 0,-1-1 1,1 0-1,-1 1 0,0-1 0,0 0 0,1 0 0,-1 0 1,0 1-1,0-1 0,0 0 0,0 0 0,0 0 0,0 1 1,0-1-1,0 0 0,-1-1 0,-3-19-1579,2 12-49,1-9-335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3:14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47 273 2240,'0'0'7125,"16"4"-5546,-12-3-1395,1 0 0,0 0-1,0-1 1,0 1 0,0-1 0,0-1 0,0 1 0,0-1 0,0 0 0,9-2 0,-11 1-115,0 1 0,0 0 0,0 0 1,0-1-1,0 0 0,0 0 0,0 0 1,-1 0-1,1 0 0,-1 0 0,1-1 0,-1 1 1,0-1-1,0 1 0,0-1 0,2-4 1,0-2-29,0-1 1,-1 1 0,0-1-1,-1 1 1,0-1-1,-1 0 1,1 0 0,-2 0-1,0 1 1,0-1 0,-1 0-1,0 0 1,0 0 0,-1 0-1,0 1 1,-1-1 0,0 1-1,-1-1 1,0 1 0,-5-9-1,7 16-77,1 1 0,-1-1 0,1 0 0,-1 0 0,1 1 0,-1-1 0,0 1 0,0-1 0,0 1 0,0 0 0,0-1 0,0 1 0,0 0 0,0 1 0,0-1-1,0 0 1,-1 1 0,1-1 0,0 1 0,0-1 0,-1 1 0,1 0 0,0 0 0,-1 0 0,1 0 0,0 1 0,-1-1 0,-2 2 0,1-1-20,0 0 0,0 1 0,0 0 0,1 0 0,-1 0 0,0 0 0,1 0 0,0 1 0,-1-1 0,1 1 0,0 0 0,1 0 0,-1 0 0,0 1 0,-3 6 0,-1 3 46,1 1 1,1 0 0,0 0-1,1 0 1,-4 22-1,4-8 385,-1 55 0,5-76-271,1 0 0,0 0 0,0 0 0,1 0 0,0 0 1,0 0-1,0-1 0,1 1 0,0 0 0,0-1 0,1 0 0,-1 0 0,1 0 0,6 6 0,-7-8-38,0-2-1,0 1 1,-1 0 0,2 0 0,-1-1-1,0 0 1,0 1 0,1-1-1,-1-1 1,1 1 0,0 0 0,0-1-1,-1 0 1,1 0 0,0 0-1,0 0 1,0 0 0,0-1-1,0 0 1,0 0 0,0 0 0,0 0-1,0-1 1,0 0 0,6-1-1,-4 0 1,-1-1 0,0 1-1,0-1 1,0 0-1,0-1 1,0 1 0,5-6-1,28-31 297,-36 37-358,53-70 244,-44 55-326,1 2-1,0 0 1,1 0 0,30-27-1,-41 41 45,0 1 1,0 0-1,0-1 0,0 1 1,0 0-1,0 0 0,0 0 0,0 0 1,0 0-1,1 0 0,-1 1 1,0-1-1,4 1 0,-4 0 23,0 0 1,-1 0-1,1 1 0,0-1 0,-1 1 0,1 0 1,-1 0-1,1-1 0,-1 1 0,1 0 0,-1 0 1,1 0-1,-1 0 0,0 0 0,0 1 0,0-1 1,0 0-1,1 1 0,-2-1 0,2 2 0,45 72 114,-28-43 177,47 60-1,-51-75-105,2-1 1,0-1 0,21 13 0,-15-10-117,8-2 235,-30-15-165,4-11-5914,-1-1 2997,1-1 981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3:15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0 3392,'2'3'5538,"-4"8"-3924,1-7-1467,-1 0 0,1-1 1,-1 1-1,-3 6 0,-8 9 370,-1 0 0,-1-1 0,0-1 0,-22 18 0,-78 57 876,98-79-1254,-25 18 57,-37 30 8,76-59-220,-6 7 37,-1-1 0,0 0 1,0-1-1,-13 7 1,27-14-3270,10-5 1616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3:18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218 578 2976,'0'0'6341,"-15"0"-3168,9 1-3005,1-1 0,-1 1-1,1 0 1,-1 1 0,1-1-1,-1 1 1,1 0 0,0 0-1,-1 1 1,1 0 0,1 0-1,-1 0 1,-8 7 0,-10 6 268,16-10-358,-1 0-1,1 0 1,0 1-1,1 0 1,0 1-1,0 0 1,0 0-1,-4 9 1,-2 1 317,9-12-365,0-1 0,0 0-1,1 1 1,0 0-1,0-1 1,0 1-1,0 0 1,1 0-1,0 0 1,0 0-1,1 0 1,0 6-1,0-10-12,0 0-1,0 0 1,1 0-1,-1 0 0,0-1 1,1 1-1,0 0 1,-1 0-1,1 0 0,0-1 1,0 1-1,0-1 1,0 1-1,0 0 0,0-1 1,2 2-1,0 0 35,0-1-1,0 0 0,0 1 1,0-1-1,0-1 1,1 1-1,6 2 0,-3-1 55,0-1-1,0-1 0,0 1 1,0-1-1,0-1 1,1 1-1,-1-1 0,8-1 1,9-2 190,0-2 0,47-14 0,-48 11-163,0-2-1,37-22 1,-48 24-121,0 0-1,-1-1 1,0 0 0,-1-1-1,0 0 1,11-15-1,-11 13 34,-2 2-178,0-1 1,8-14-1,-15 22 59,4 15-389,-6 4 360,-4 23 0,4-29 115,-1-1 1,1 1 0,0 0-1,1 0 1,2 15 0,-2-8-15,0-16 15,0 1 1,0 0-1,0 0 0,0-1 1,0 1-1,0 0 0,0 0 1,0 0-1,1-1 0,-1 1 0,1 0 1,-1-1-1,1 1 0,0 0 1,0-1-1,-1 1 0,3 2 0,-2-3 186,13 3 106,-11-4-252,1 0 0,0-1 0,0 1-1,0-1 1,-1 0 0,1 0 0,6-3 0,-9 3-73,2 0-5,0-1 0,-1 1 0,1-1 0,-1 1 0,1-1-1,-1 0 1,3-3 0,6-5 81,5 4-157,-12 5 120,-1-1 0,1 0 0,-1 0 0,0-1 0,0 1-1,0-1 1,0 1 0,-1-1 0,1 0 0,-1 0-1,1 0 1,-1 0 0,2-5 0,4-8 65,10-28 0,-12 28-163,15-48 319,15-79 0,-22 81-173,-3 15-117,25-95 241,-31 120-414,-1 0 0,-1 0 0,-1 0 0,-1-41 0,-33 140-480,22-42 687,1-3 25,-5 35 1,-10 196-55,21-223-36,2-17 102,1 0 0,1 0 0,4 29 0,-3-42-7,-2 1-1,1-1 1,-2 12 0,0 1 149,1-22-174,0-1 0,0 1 0,1 0 0,-1-1 0,0 1 0,0-1 0,0 1 0,1 0 0,-1-1-1,0 1 1,1-1 0,-1 1 0,0-1 0,1 1 0,-1-1 0,1 1 0,0-1 11,-1 1 0,1-1-1,-1 1 1,1 0 0,-1-1 0,0 1 0,1-1 0,-1 1 0,0-1 0,1 1 0,-1 0 0,0-1 0,0 1 0,0 0 0,1-1-1,-1 2 1,0 0 11,0-1 0,0 0 0,0 1 0,1-1 0,-1 0-1,0 0 1,1 1 0,-1-1 0,1 0 0,0 0 0,-1 1-1,1-1 1,0 0 0,0 0 0,0 0 0,-1 0 0,1 0-1,0 0 1,0 0 0,1 0 0,-1-1 0,0 1 0,1 0-1,2 1-15,1 0-1,-1 0 0,0 0 1,7 1-1,-10-3 12,12 2 74,0-1-1,1 0 0,-1-1 0,0 0 1,1-1-1,-1 0 0,0-2 0,19-4 0,-11 1-36,1 0 0,38-20-1,-50 22-3,-1-2-1,-1 1 0,1-1 0,-1 0 0,0-1 0,0 0 0,-1 0 0,11-14 0,-14 14-29,0 0 0,0-1 0,0 1 0,-1-1-1,0 0 1,-1 0 0,1 0 0,-1 0 0,-1-1 0,0 1 0,0 0 0,-1-1-1,0 1 1,0-1 0,-1 1 0,0 0 0,0-1 0,-1 1 0,0 0 0,-4-10-1,0 4-4,5 9-24,-1 0-1,0 1 0,0-1 0,0 1 1,-1 0-1,-3-5 0,6 8 2,0 1 0,-1-1 1,1 0-1,-1 1 0,0-1 0,1 0 1,-1 1-1,1-1 0,-1 1 0,0-1 0,0 1 1,1-1-1,-1 1 0,0 0 0,0-1 0,1 1 1,-1 0-1,0 0 0,0 0 0,0-1 1,0 1-1,1 0 0,-1 0 0,0 0 0,0 0 1,-1 1-1,1-1-6,0 1 0,-1-1 0,1 1 0,0 0 0,0 0 0,0 0 0,0 0 0,0 0 0,0 0 0,0 0 0,0 0 1,0 0-1,0 0 0,0 1 0,0 1 0,-10 17 13,0 0 1,2 1-1,1 0 1,1 0 0,-9 40-1,16-55 10,-1 0 1,1 1-1,0-1 0,1 1 0,0-1 0,0 1 1,0-1-1,1 0 0,0 0 0,0 0 0,1 0 1,-1 0-1,1 0 0,0 0 0,1-1 0,0 0 1,0 0-1,0 0 0,0 0 0,9 7 0,-6-5 57,1-1 0,0-1 0,0 0-1,0 0 1,0 0 0,1-1 0,15 5-1,-18-7-3,0 0 0,0-1 0,0 0 0,0 0 1,0 0-1,0-1 0,0 0 0,0 0 0,0-1 0,0 1 0,0-1 0,0-1 0,7-1 0,-5 0 15,-6 2-50,0 1-1,0-1 0,1 0 1,-1 0-1,0 0 0,0 0 1,0 0-1,-1 0 0,1-1 1,0 1-1,0-1 1,-1 1-1,1-1 0,-1 0 1,1 1-1,0-3 0,10-13-72,-7 10 89,0 0-1,0 1 0,-1-1 1,-1-1-1,1 1 1,2-10-1,-2 9-49,0-1-1,1 1 1,0 0 0,0 0-1,0 0 1,1 1 0,8-8-1,-8 8-18,0 1 0,1 0 0,0 0-1,12-7 1,-16 11 40,0 0-1,0 0 0,0 1 1,1 0-1,-1 0 0,0 0 1,0 0-1,1 0 1,-1 0-1,1 1 0,-1 0 1,1 0-1,-1 0 0,5 0 1,-3 1-7,-1-1-1,0 0 1,0 0 0,9-1 0,-13 2 13,1-1 0,0 0 0,0 0 0,-1-1 0,1 1 0,0 0 0,0 0 0,-1 0 0,1 0 0,0-1 0,-1 1 1,1 0-1,0-1 0,-1 1 0,1 0 0,0-1 0,-1 1 0,1-1 0,-1 1 0,1-1 0,0 1 0,-1-1 0,0 0 0,1 1 0,-1-1 1,1 0-1,-1 1 0,1-2 0,-1 2-8,0-1 0,0 1-1,-1 0 1,1 0 0,0-1 0,0 1 0,0 0 0,0-1 0,0 1 0,-1 0 0,1-1 0,0 1 0,0 0 0,0 0 0,-1-1 0,1 1-1,0 0 1,0 0 0,-1 0 0,1-1 0,0 1 0,-1 0 0,1 0 0,0 0 0,0 0 0,-1-1 0,1 1 0,0 0 0,-1 0-1,1 0 1,0 0 0,-1 0 0,0 0 0,-10 1-104,7 0 93,1 0 1,0 1-1,0 0 0,1-1 0,-1 1 1,0 0-1,1 1 0,-5 3 1,-18 21-97,15-15 99,1 1 0,0 0 0,1 0 0,0 1 0,2 0 0,-1 0 0,-4 19 0,9-28 4,1 0 0,0 0 0,0 0 0,1 1 0,0-1 0,0 9-1,0-14 14,0 1-1,0 0 0,0 0 0,0 0 1,0 0-1,0 0 0,1-1 0,-1 1 0,0 0 1,0 0-1,1 0 0,-1-1 0,1 1 1,-1 0-1,1 0 0,-1-1 0,1 1 0,-1 0 1,1-1-1,-1 1 0,1-1 0,0 1 1,-1 0-1,1-1 0,0 0 0,0 1 0,-1-1 1,1 1-1,0-1 0,0 0 0,0 0 0,-1 1 1,1-1-1,0 0 0,0 0 0,0 0 1,0 0-1,0 0 0,-1 0 0,1 0 0,0 0 1,0 0-1,0-1 0,0 1 0,0 0 1,1-1-1,1 0 41,0-1 1,0 1 0,0-1-1,0 1 1,0-1-1,0 0 1,-1 0 0,1-1-1,-1 1 1,1 0-1,2-5 1,1-2-49,0 0 1,6-12-1,-5 8 114,25-52-70,44-133 0,-65 167-49,62-224 420,-67 217-471,-1 0-1,-1-56 1,-4 91 9,0-1 1,0 0-1,0 0 0,-1 0 0,0 0 0,1 0 0,-4-7 0,4 11 27,0 0 0,-1-1-1,1 1 1,0-1 0,0 1-1,-1 0 1,1-1 0,0 1 0,-1 0-1,1-1 1,0 1 0,-1 0 0,1 0-1,0-1 1,-1 1 0,1 0 0,-1 0-1,1-1 1,0 1 0,-1 0-1,1 0 1,-1 0 0,1 0 0,-1 0-1,0 0 1,0 0-1,0 0-1,0 1 1,0-1 0,-1 1-1,1-1 1,0 1 0,0-1-1,0 1 1,0 0 0,0 0-1,1-1 1,-1 1 0,0 0-1,-1 1 1,-7 8-18,1 1 1,1-1-1,0 1 0,0 1 1,1-1-1,1 1 1,-7 17-1,3 3 100,-11 58 1,15-59-55,1 1 1,2 1-1,1-1 1,1 0-1,2 0 0,12 64 1,-10-80 12,1-1 0,1 0-1,0 0 1,13 23 0,-14-28 36,1-1 0,1 0 0,0 0 0,0 0 0,0-1 0,1 0 0,15 11 0,-18-16-122,0-1 0,0 1 1,0-1-1,0 0 0,0 0 1,0-1-1,1 1 1,-1-1-1,1-1 0,-1 1 1,1-1-1,-1 1 0,1-2 1,9 0-1,-11 0-398,-1 1 0,1-1 0,0 0 0,-1 0-1,1 0 1,-1 0 0,0-1 0,1 1 0,-1-1 0,0 0 0,0 0 0,0 0 0,0 0 0,0-1 0,-1 1-1,1-1 1,-1 1 0,1-1 0,-1 0 0,0 0 0,0 0 0,2-6 0,1-9-2417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8:31.8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1115 3392,'-35'0'1973,"40"-1"-1076,0 0 0,0-1 0,0 0 0,0 0 1,0 0-1,8-5 0,38-26-63,-42 28-417,9-8-252,0-1 1,-1 0-1,-1-1 1,0-1-1,17-22 1,60-95 174,-50 69 17,-39 58-342,-1 2-11,0 0-1,0 0 1,0 0-1,0 0 1,0 0-1,1 1 0,7-6 1,-11 9-18,0-1-1,1 1 1,-1 0 0,0 0 0,1 0-1,-1 0 1,0-1 0,1 1-1,-1 0 1,1 0 0,-1 0 0,0 0-1,1 0 1,-1 0 0,1 0 0,-1 0-1,1 0 1,-1 0 0,0 0-1,1 0 1,-1 0 0,1 0 0,-1 1-1,0-1 1,1 0 0,-1 0 0,0 0-1,1 1 1,-1-1 0,1 1-1,0-1 2,-1 1-1,1 0 1,-1 0-1,1 0 1,-1 0-1,0-1 1,1 1-1,-1 0 0,0 0 1,1 0-1,-1 0 1,0 2-1,0 16 20,-1 0 0,0 1-1,-2-1 1,-4 20 0,-1 2 136,-1 16 45,-3-2-1,-23 67 1,-156 391 2447,182-487-2095,7-20 1355,6-14-1359,8-19-249,183-366-58,-95 202-222,-62 121-80,59-84-1,-48 89-57,-42 58 63,0-1-1,1 1 1,0 1-1,0 0 0,17-10 1,-23 14 36,0 1 0,0 0 0,1 1 0,-1-1 0,0 0 0,1 1 0,-1-1 0,1 1 0,-1-1 0,0 1 0,1 0 0,2 1 0,-4-1 12,0 0 1,1 0-1,-1 1 1,0-1-1,0 0 1,0 1-1,1-1 1,-1 1 0,0 0-1,0-1 1,0 1-1,0 0 1,0 0-1,0 0 1,-1-1-1,1 1 1,0 0-1,0 0 1,-1 0 0,1 0-1,0 1 1,-1-1-1,1 0 1,-1 0-1,1 0 1,0 3-1,0 3 51,0 1-1,0-1 0,-1 1 0,0-1 1,0 1-1,-1-1 0,0 0 1,0 1-1,-1-1 0,-2 8 0,-4 8 61,-20 41 0,19-45-26,-2-1 1,0-1-1,-1 0 1,0-1-1,-1 0 1,-1-1-1,-1 0 1,0-1-1,-1-1 1,-20 14-1,33-26-19,0 1 1,-1-1-1,1 1 1,-1-1-1,1 0 0,-1-1 1,1 1-1,-1 0 1,0-1-1,1 0 0,-1 0 1,-5-1-1,8 1-45,0 0 0,0 0 0,0 0-1,-1 0 1,1-1 0,0 1 0,0 0-1,0-1 1,0 1 0,0-1 0,0 1 0,0-1-1,0 0 1,0 1 0,0-1 0,0 0 0,1 0-1,-1 0 1,0 1 0,0-1 0,1 0-1,-1 0 1,0 0 0,1 0 0,-1 0 0,1 0-1,0-1 1,-1 1 0,1 0 0,0 0 0,0 0-1,-1 0 1,1 0 0,0 0 0,0-1-1,0 1 1,0 0 0,0 0 0,1 0 0,-1-2-1,1 1-20,0 0-1,-1 0 1,1 1-1,0-1 1,-1 0-1,1 1 1,0-1-1,0 1 1,1-1-1,-1 1 1,0 0-1,0-1 1,1 1-1,-1 0 1,0 0-1,1 0 1,0 0-1,-1 0 1,1 0-1,-1 0 1,3 0-1,4-2 27,0 1-1,0 0 1,12-2 0,-13 3-4,123-13-120,-81 11 180,-1-2 0,55-14 0,-83 14-23,1-1 0,-1-1 0,-1-1 0,1-1 1,-1 0-1,32-22 0,-37 19 86,1 0 0,-2-1 0,1-1 0,-2 0 1,0 0-1,16-26 0,-28 40-125,0-1 0,0 1 0,0 0 0,0 0 0,0 0-1,0 0 1,0 0 0,0 0 0,0 0 0,0 0 0,0 0 0,0 0 0,0-1 0,0 1 0,0 0 0,0 0-1,0 0 1,0 0 0,0 0 0,0 0 0,0 0 0,0 0 0,0 0 0,0 0 0,0 0 0,0 0 0,0-1-1,0 1 1,0 0 0,0 0 0,1 0 0,-1 0 0,0 0 0,0 0 0,0 0 0,0 0 0,0 0 0,0 0-1,0 0 1,0 0 0,0 0 0,0 0 0,1 0 0,-1 0 0,0 0 0,0 0 0,0 0 0,0 0 0,0 0-1,0 0 1,0 0 0,0 0 0,0 0 0,0 0 0,0 0 0,1 0 0,-1 0 0,0 0 0,0 1 0,0-1-1,0 0 1,0 0 0,0 0 0,0 9-123,-3 18-93,3-21 207,-2 13 6,2-1 0,0 0 0,2 0 0,-1 0 1,2 0-1,8 28 0,-10-43 21,0 0-1,0-1 1,0 1 0,0 0-1,1-1 1,-1 1-1,1-1 1,0 0 0,0 1-1,0-1 1,0 0 0,0 0-1,0 0 1,4 2-1,-2-2 17,0 1-1,1-1 0,0 0 1,-1 0-1,1-1 1,0 1-1,8 1 0,1-2 37,0 0 0,0 0 0,0-2 0,27-3 0,5-2-145,-1-3-1,86-28 1,-124 36 147,-11 7-114,-19 14-123,15-13 176,-17 15 3,15-15-14,1 1-1,0 1 1,0-1 0,1 1 0,-12 18-1,19-26 7,1-1 0,-1 1 0,1 0 0,0 0 0,-1 0 0,1 0 0,0-1-1,-1 1 1,1 0 0,0 0 0,0 0 0,0 0 0,0 0 0,0 0 0,0 0 0,0 0 0,0 1-1,0-1 3,1-1-1,-1 1 0,0-1 1,1 1-1,-1-1 0,1 1 1,-1-1-1,1 1 0,-1-1 1,0 1-1,1-1 0,0 0 1,-1 1-1,1-1 0,-1 0 1,1 1-1,-1-1 0,1 0 1,1 0-1,2 1 50,1 0-1,0-1 1,0 0-1,0 0 1,6 0-1,-8-1-11,5 1-28,1-2-1,-1 1 1,0-1-1,1 0 0,-1-1 1,0 1-1,0-2 1,-1 1-1,1-1 1,-1-1-1,0 1 0,0-1 1,0 0-1,0-1 1,-1 1-1,0-1 1,0-1-1,-1 1 0,0-1 1,0 0-1,0 0 1,-1 0-1,0-1 1,0 0-1,-1 0 0,0 0 1,3-15-1,-4 13-18,-1 0-1,0-1 1,-1 1 0,0 0-1,0-1 1,-1 1-1,-1-1 1,-3-11 0,4 18-7,0 1 0,0-1 0,0 1 0,-1 0 0,1-1 0,-1 1 0,0 0 0,0 0 0,-1 0 0,1 1 0,0-1 0,-1 0 0,0 1 0,1 0 0,-1-1 0,0 1 0,0 0 0,0 1 1,-1-1-1,1 0 0,0 1 0,-1 0 0,1 0 0,-1 0 0,1 0 0,-1 0 0,-5 0 0,3 1-9,1-1-1,-1 1 1,1 1 0,-1-1 0,0 1-1,1-1 1,-1 2 0,1-1 0,0 1-1,-1-1 1,1 1 0,0 1 0,0-1-1,0 1 1,0 0 0,1 0 0,-7 5-1,10-7 20,0 0 0,1-1 0,-1 1 0,0 0 0,1 0 0,-1-1 0,0 1 0,1 0 0,-1 0 0,1 0 0,-1 0 0,1 0 0,0 0 0,-1 0 0,1 0 0,0 0 0,0 0 0,0 0 0,-1 0 0,1 0 0,0 0 0,1 0 0,-1 0 0,0 0 0,0 0 0,0 0 0,0 0 0,1 0 0,-1 0 0,0 0 0,1 0 0,-1 0 0,1 0 0,-1-1 0,1 1 0,0 0 0,-1 0 0,1 0 0,0-1 0,1 2 0,1 0 0,0 1 0,0-1 0,1 0 0,-1 0 0,1 0 0,0 0 0,-1-1 0,1 1 0,6 0 0,-4 0 10,0-1-1,0 0 1,1 0-1,-1-1 0,0 1 1,0-2-1,1 1 0,-1-1 1,0 1-1,0-2 1,0 1-1,0-1 0,0 0 1,0 0-1,0 0 1,0-1-1,-1 0 0,1 0 1,-1-1-1,9-6 1,20-25 138,47-58 0,5-5-98,-10 24-60,26-28-139,-78 76 120,-2-1 1,20-30-1,-41 55 45,4-6-351,-14 18-135,-17 21 413,1 1 1,2 1-1,1 1 1,-30 62-1,31-45 82,2 1-1,2 0 1,2 1-1,-14 103 1,27-145 54,1 1 0,0 0 0,1 0 1,0 0-1,1 0 0,4 18 0,-5-29-66,0 0-1,0 0 0,1 0 0,-1 0 1,0 0-1,1 0 0,-1 0 1,1 0-1,0-1 0,-1 1 0,1 0 1,0 0-1,-1 0 0,1-1 1,0 1-1,0 0 0,0-1 0,-1 1 1,1-1-1,0 1 0,0-1 1,0 1-1,0-1 0,0 0 0,0 1 1,0-1-1,0 0 0,0 0 1,0 0-1,0 0 0,0 0 0,0 0 1,0 0-1,0 0 0,1 0 1,-1 0-1,0-1 0,0 1 0,1-1 1,4-1 31,1 0-1,0-1 1,-1 0 0,8-5 0,-13 7-40,16-9-16,-1-1 1,-1-1-1,0-1 1,0 0-1,24-30 1,-18 18 32,-3-2 0,29-50 1,-41 63 4,-6 14-28,0 0 0,0 0 1,0 0-1,1-1 0,-1 1 0,0 0 0,0 0 1,0-1-1,0 1 0,0 0 0,0-1 0,0 1 0,0 0 1,0 0-1,1-1 0,-1 1 0,0 0 0,0-1 1,0 1-1,-1 0 0,1 0 0,0-1 0,0 1 1,0 0-1,0-1 0,0 1 0,0 0 0,0 0 0,0-1 1,-1 1-1,1 0 0,0 0 0,0-1 0,0 1 1,0 0-1,-1 0 0,1 0 0,0 0 0,0-1 0,-1 1 1,0 0-20,1 0 1,-1 1-1,1-1 0,-1 0 1,0 1-1,1-1 1,-1 0-1,1 1 1,-1-1-1,1 1 0,-1-1 1,1 1-1,-1-1 1,1 1-1,-1-1 1,1 1-1,0-1 0,-1 1 1,1 0-1,0-1 1,0 1-1,-1 0 1,1-1-1,0 1 0,0 0 1,0-1-1,0 1 1,0 0-1,0-1 1,0 1-1,0 1 0,0 0 18,0 0-1,0 0 1,0 1-1,0-1 1,0 0-1,0 0 1,1 1-1,0-1 1,0 2-1,0-2 13,1 0-1,-1 0 0,1-1 0,0 1 0,-1-1 1,1 1-1,0-1 0,0 0 0,0 0 0,0 0 1,0 0-1,0 0 0,0 0 0,0 0 0,0-1 1,1 1-1,3 0 0,6 0 18,-1 0-1,13 0 0,-5-1-7,-1 0-1,1-2 0,-1 0 1,1-1-1,-1 0 0,0-2 1,33-12-1,-40 12 29,6-4-83,1 2 0,1 0 0,36-9 1,-55 16 34,1 0 0,-1 0 0,0 0 1,0 0-1,1-1 0,-1 1 0,0 0 1,0 0-1,1 0 0,-1 0 1,0 0-1,0 0 0,1 0 0,-1 0 1,0 0-1,0 0 0,1 0 0,-1 0 1,0 0-1,0 0 0,1 1 0,-1-1 1,0 0-1,0 0 0,1 0 0,-1 0 1,0 0-1,0 0 0,1 1 0,-1-1 1,0 0-1,0 0 0,0 0 0,0 1 1,1-1-1,-1 0 0,0 0 1,0 0-1,0 1 0,0-1 0,0 0 1,0 0-1,0 1 0,0-1 0,0 0 1,1 0-1,-1 1 0,0-1 0,0 0 1,0 1-1,0-1 0,-1 0 0,1 0 1,0 1-1,0-1 0,0 0 0,0 0 1,0 1-1,0-1 0,0 0 1,-10 17-34,8-14 42,-20 33-35,-2-1-1,-51 58 1,22-27 391,56-65-306,1-2-1,-1 1 1,1 0 0,-1-1 0,0 0 0,0 1 0,1-1 0,3-2 0,23-13-99,-25 12 22,1 1 1,-1-1 0,1 2 0,0-1 0,0 1 0,10-3 0,-15 5 3,1-1 1,-1 1 0,0 0 0,1 0 0,-1 0-1,0 1 1,1-1 0,-1 0 0,0 0-1,0 1 1,1-1 0,-1 1 0,0-1 0,0 1-1,0-1 1,0 1 0,1 0 0,1 1-1,14 20 68,-15-19-46,0 0 1,0 0-1,0 0 1,0-1-1,0 1 0,1 0 1,4 2-1,-6-4-6,-1-1 0,1 0 0,0 1 0,0-1 0,0 0 0,0 0 0,0 0 0,0 0 0,0 0 0,0 0 1,0 0-1,0 0 0,0 0 0,0 0 0,0 0 0,-1-1 0,1 1 0,1-1 0,21-10 127,-1-3-58,0-1-1,-1 0 1,32-32-1,52-65-23,-56 57-17,148-181 164,-173 202-246,-2-1 1,-1-2 0,24-58-1,-26 45-122,-62 141-783,8-22 868,3 1 137,3 2 0,-37 141 0,66-212-45,-10 59 178,9-55-143,1-1-1,-1 1 1,1 0-1,1 0 1,-1 0-1,1-1 1,0 1-1,0 0 1,0 0-1,2 4 1,-2-8-18,-1 0-1,0-1 1,1 1 0,-1 0 0,0 0-1,1-1 1,-1 1 0,1 0 0,0-1-1,-1 1 1,1-1 0,-1 1 0,1 0-1,0-1 1,-1 1 0,1-1-1,0 0 1,-1 1 0,1-1 0,0 0-1,0 1 1,0-1 0,-1 0 0,1 0-1,0 0 1,0 0 0,0 1 0,0-1-1,-1 0 1,1-1 0,0 1-1,0 0 1,0 0 0,-1 0 0,1 0-1,0-1 1,0 1 0,1-1 0,1-1 17,1 0-1,-1 0 1,1-1 0,-1 1 0,5-6 0,1-3-15,0 1 0,-1-1 0,0 0 0,0-1 0,8-19 0,1-1-1,15-26-21,34-58-327,-63 112 253,-1 1-119,-3 5 5,-2 9 102,-1 12 60,0 1 1,2 0-1,0-1 0,3 33 0,-1-52 54,0 1 0,1-1 1,0 1-1,0-1 0,0 1 0,0-1 0,1 0 0,3 7 0,-4-11-10,-1 1 1,1-1-1,0 0 1,0 0-1,-1 1 1,1-1-1,0 0 1,0 0-1,-1 0 1,1 0-1,0 0 1,0 0-1,0 0 1,-1 0-1,1 0 0,0 0 1,0 0-1,-1 0 1,1-1-1,0 1 1,0 0-1,1-1 1,-2 1-7,6-3-7,0-1-1,0 1 1,0-1-1,0 0 1,9-10-1,2 0-1,165-103 234,-124 84-102,79-61 1,-117 76-117,-1 0 0,-1-1 0,0-2 0,-2 0 0,0 0 0,-1-1 0,17-36 0,65-176-17,-83 194 2,-8 26-2,-5 10-58,1 1 0,-1-1 0,0 0 0,0 0 0,0 0 0,0 0 0,0-5 0,-3 3-192,-1 8 134,-7 10-24,2 2 58,1 1 1,-8 20 0,5-12 26,-48 122-205,31-74 168,8-24 106,3 1 0,-17 76-1,30-106 67,0 0 0,2 1-1,0 0 1,0-1 0,2 1-1,0-1 1,2 1-1,0-1 1,1 0 0,7 23-1,-9-35-29,1-1 0,-1 1 0,1-1 0,0 0 0,7 9 0,-9-13-31,0 1-1,0-1 1,1 1 0,-1-1 0,1 0-1,-1 0 1,1 1 0,0-1 0,-1 0-1,1-1 1,0 1 0,0 0-1,-1 0 1,1-1 0,0 1 0,0-1-1,0 0 1,0 1 0,0-1 0,0 0-1,0 0 1,2-1 0,2 0 21,-1 0 0,0-1 1,0 0-1,0 0 0,0 0 0,0 0 1,7-6-1,32-26 138,-28 21-113,36-30-43,55-57-1,-102 95-10,-1 0 0,1 0 1,-1 0-1,0 0 0,-1-1 0,1 1 1,-1-1-1,2-7 0,-4 12-18,-1 0 0,1 0-1,-1 0 1,1 0 0,-1 0-1,0-1 1,0 1 0,1 0-1,-1 0 1,0 0 0,0-1-1,0 1 1,-1 0 0,1 0 0,0 0-1,0 0 1,0-1 0,-2-1-1,2 2-9,-1 1-1,0-1 1,0 0-1,0 0 1,0 1-1,0-1 1,0 0-1,-1 1 1,1-1-1,0 1 1,0 0-1,0-1 1,0 1-1,-1 0 1,1 0-1,0 0 1,0-1-1,0 1 1,-1 1-1,-1-1 1,-2 0-15,0 0 0,0 1 0,0 0-1,1 0 1,-1 0 0,0 0 0,0 1 0,1-1 0,-1 1 0,1 1 0,-1-1 0,1 1 0,-6 4 0,4-2 57,0 0-1,0 1 1,1 0-1,0 0 1,0 0-1,1 1 1,0 0-1,-4 7 1,3-2 82,0-1 1,1 1-1,0 0 1,1 0-1,0 1 1,1-1-1,0 1 1,1-1-1,0 1 1,3 24-1,-1-30-41,0 0 1,1 0-1,0 0 0,0 0 1,1-1-1,0 1 0,0-1 0,0 0 1,1 0-1,-1 0 0,2 0 0,5 7 1,-3-6-7,1-1 1,-1 0-1,1 0 1,0 0-1,0-1 1,1 0 0,-1-1-1,11 4 1,7 0 1,0-1 1,0-1-1,0-1 1,1-1-1,42 0 1,-40-4-189,-1-1 0,47-8 0,10-11-3912,-17 0 1232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3:19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17 214 4480,'-16'-7'1445,"33"-6"539,174-66 1493,-143 58-3274,1 2 0,68-16-1,-43 20-68,1 4-1,149-2 0,-175 16-2474,-30-3 992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3:19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9 4800,'-33'0'2176,"39"0"-1888,4-3-64,4 3-192,14-6 256,5 6-160,6 0-4416,3 6 2336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3:22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189 497 1984,'9'-6'1731,"-8"5"-1530,-1 1-1,1 0 1,0-1-1,0 1 0,-1-1 1,1 1-1,-1-1 0,1 1 1,0-1-1,-1 1 1,1-1-1,-1 1 0,1-1 1,-1 0-1,0 1 1,1-1-1,0-1 0,-2 2-67,0 0-1,1-1 0,-1 1 0,1 0 0,-1 0 0,1-1 0,-1 1 0,0 0 1,1 0-1,-1 0 0,1 0 0,-1 0 0,0 0 0,1 0 0,-1 0 0,0 0 1,1 0-1,-1 0 0,1 0 0,-1 1 0,0-1 0,0 0 0,-19 5 712,12-2-766,0 0 0,0 1-1,0 0 1,1 0 0,-1 0 0,1 1 0,1 0-1,-1 0 1,-8 10 0,-3 4 180,-26 40 0,44-59-256,-4 6 31,0 1 0,1 0 0,-1 0 0,1 0-1,1 0 1,-1 0 0,2 0 0,-1 1 0,1-1 0,0 1 0,-1 11 0,3-17 14,-1-1-1,0 1 1,0 0 0,1 0 0,-1-1 0,1 1 0,-1 0 0,1-1 0,0 1 0,0-1 0,0 1-1,0-1 1,0 1 0,0-1 0,0 0 0,0 0 0,0 1 0,1-1 0,-1 0 0,0 0 0,1 0-1,-1 0 1,1 0 0,-1-1 0,1 1 0,-1 0 0,1-1 0,0 1 0,-1-1 0,1 1 0,3-1-1,0 1 74,0 0-1,-1-1 0,1 0 0,0 0 0,0 0 0,0-1 0,0 1 0,0-1 0,-1 0 0,9-3 0,-7 0-45,0 1 0,0-1-1,-1 0 1,1 0 0,-1-1-1,0 1 1,0-1 0,-1 0-1,1-1 1,-1 1 0,0-1 0,0 0-1,-1 0 1,0 0 0,3-9-1,2-4-128,-2-1 1,0 0-1,6-38 0,-12 53 11,1 1 0,-1 0-1,0-1 1,-1 1 0,1 0 0,-1-1-1,1 1 1,-1 0 0,-3-7 0,4 11 31,0 0 0,0-1 1,0 1-1,0 0 0,0 0 1,0 0-1,0 0 0,0-1 1,0 1-1,0 0 1,0 0-1,-1 0 0,1 0 1,0-1-1,0 1 0,0 0 1,0 0-1,0 0 1,0 0-1,-1 0 0,1 0 1,0 0-1,0-1 0,0 1 1,-1 0-1,1 0 1,0 0-1,0 0 0,0 0 1,0 0-1,-1 0 0,1 0 1,0 0-1,0 0 1,0 0-1,-1 0 0,1 0 1,-6 7-246,-2 11 25,7-9 202,0 0 0,0 0 0,1-1 0,1 1 0,-1 0 0,1 0-1,1 0 1,0 0 0,0-1 0,5 14 0,-5-17 95,0-1 0,0 1 0,1-1-1,-1 1 1,1-1 0,0 0 0,0 0-1,0 0 1,1-1 0,0 1 0,-1-1-1,1 1 1,0-1 0,1-1 0,-1 1-1,0 0 1,1-1 0,0 0 0,-1 0-1,7 1 1,-6-2 25,0-1 0,0 1 0,0-1 0,0 0 0,0 0 0,0-1 1,0 1-1,0-1 0,0 0 0,0-1 0,8-3 0,-6 3 11,0-2 1,-1 1-1,0-1 0,0 1 1,0-2-1,0 1 1,9-10-1,0-3-57,-2 0 0,0-1 0,-1 0 0,15-30 0,29-82 202,-35 79-60,-8 19-197,-1 0 0,-1 0 0,-2-1 0,-1 0 0,-2 0 0,-1-1 0,0-45 0,-4 70-106,-1 7 37,0 0 0,0 0 0,1 0 0,-1 0-1,-1 0 1,1 0 0,0 0 0,0 0 0,-1 0 0,1 0-1,-1 0 1,-1-3 0,1 5 52,0 1-1,1-1 0,-1 1 1,0-1-1,0 1 1,1 0-1,-1-1 1,0 1-1,0 0 1,1 0-1,-1-1 0,1 1 1,-1 0-1,1 0 1,-1 1-1,1-1 7,-4 5-13,2 0 0,-1 1 0,1-1 1,-3 13-1,-2 8 71,0-5-39,1 1-1,2 0 0,0 0 1,-1 40-1,5-26 13,2-1-1,7 47 1,-2-31 20,-6-35 8,2 0 1,-1 0-1,2 0 0,0 0 1,1-1-1,12 28 1,-15-42 10,-1 0 0,0 0 1,1 0-1,-1 0 0,1 0 1,-1 0-1,1 0 0,0 0 1,0-1-1,0 1 0,2 1 0,-2-3-11,-1 1-1,0 0 1,1-1-1,-1 1 0,1-1 1,-1 0-1,1 1 0,-1-1 1,1 0-1,-1 0 0,1 0 1,-1 0-1,1 0 0,-1 0 1,1 0-1,-1-1 0,1 1 1,-1-1-1,3 0 0,8-5 59,1-1 0,-1 0 0,0-1-1,-1 0 1,12-11 0,-5 2-122,-1 0 1,18-23-1,-29 30-1,-5 8 1,0 1 0,-1 0 0,1-1-1,0 1 1,0 0 0,0 0 0,0-1 0,2-1 0,-13 48-399,7-38 427,1 0 0,0 0 0,0 0 0,1 0 0,0 0 0,0 1 0,0-1 0,1 0 0,0 1 0,1-1 0,0 0 0,0 1 0,0-1 0,1 0 0,0 0 0,4 9 0,-5-14 26,0-1-1,0 1 1,0-1-1,0 1 0,0-1 1,1 1-1,-1-1 1,0 1-1,1-1 1,-1 0-1,1 0 1,-1 0-1,1 0 1,0 0-1,0 0 1,-1-1-1,1 1 1,0 0-1,0-1 1,0 1-1,-1-1 0,1 0 1,0 0-1,0 1 1,0-1-1,0 0 1,0-1-1,0 1 1,-1 0-1,5-1 1,-3 0 9,0-1 0,1 1 1,-1 0-1,0-1 0,0 0 1,0 1-1,0-1 0,0 0 1,0-1-1,-1 1 0,1 0 0,-1-1 1,0 0-1,1 1 0,2-7 1,-1 2 3,-1 1-1,-1-1 1,1 0 0,-1 0 0,-1-1 0,1 1 0,-1 0 0,0-13-1,-1 6-66,0 0-1,-1 0 0,-5-21 0,5 30-4,-1-1 0,0 0 0,0 1 0,-1-1 0,0 1 0,0 0-1,-4-7 1,6 11 24,0 0 0,1 0-1,-1 0 1,0 0 0,0 1-1,0-1 1,0 0 0,0 0-1,0 1 1,0-1 0,0 1 0,0-1-1,0 1 1,0-1 0,0 1-1,-2-1 1,2 1-5,0 0 1,0 1-1,0-1 1,0 0-1,0 0 1,1 1-1,-1-1 0,0 1 1,0-1-1,0 1 1,1-1-1,-1 1 1,0-1-1,1 1 0,-1 0 1,0-1-1,1 1 1,-1 0-1,1 0 1,-1-1-1,1 1 0,-1 0 1,1 0-1,-1 1 1,0 0-3,0 1 1,0-1 0,0 0-1,1 0 1,-1 1-1,1-1 1,-1 0 0,1 1-1,0-1 1,0 1 0,0 2-1,0-4 17,1 0 0,-1 0 1,0 0-1,0 0 0,1 0 0,-1 0 0,1 0 0,-1 0 0,1-1 1,-1 1-1,1 0 0,-1 0 0,1 0 0,0-1 0,0 1 0,-1 0 1,1 0-1,0-1 0,0 1 0,0-1 0,0 1 0,0-1 0,0 1 0,-1-1 1,1 0-1,0 1 0,0-1 0,0 0 0,0 0 0,2 0 0,8 1 37,-1 0 0,1-2 0,-1 1-1,1-1 1,16-4 0,54-18 37,-40 10-227,-31 10 170,-1 1 1,0 0-1,1 0 0,0 1 1,-1 0-1,15 1 1,-21 0-25,0 1 0,0-1 1,0 1-1,0 0 1,0-1-1,0 2 0,0-1 1,0 0-1,0 0 1,0 1-1,-1 0 0,1-1 1,-1 1-1,1 0 1,-1 0-1,0 1 1,0-1-1,0 0 0,0 1 1,0-1-1,0 1 1,-1 0-1,3 4 0,-1 0 61,-1 0 0,0 1-1,0 0 1,0-1-1,-1 1 1,0 0-1,0 10 1,-6 56 235,4-62-227,-1 2 57,-1 7 227,3-21-333,0 0 0,0 0 0,0 0 0,0 0 0,1 0 0,-1 0 0,0 0 0,0 0 0,0 0 0,0-1 0,0 1 0,0 0 0,1 0 0,-1 0 0,0 0 0,0 0 0,0 0 0,0 0 0,0 0 0,0 0 0,1 0 0,-1 0 0,0 0-1,0 0 1,0 0 0,0 0 0,0 0 0,1 0 0,-1 0 0,0 0 0,0 0 0,0 1 0,0-1 0,0 0 0,1 0 0,-1 0 0,0 0 0,0 0 0,0 0 0,0 0 0,0 0 0,0 0 0,0 1 0,0-1 0,0 0 0,1 0 0,-1 0 0,0 0-1,0 0 1,0 1 0,0-1 0,0 0 0,0 0 0,0 0 0,0 0 0,0 0 0,0 0 0,0 1 0,0-1 0,0 0 0,0 0 0,17-19 126,-1 0-1,18-30 1,-22 30-202,1 1 0,1 0 0,23-22 0,-37 39 56,1 1 1,-1-1 0,1 1 0,0-1-1,0 1 1,-1-1 0,1 1 0,0-1-1,0 1 1,-1 0 0,1-1 0,0 1-1,0 0 1,0 0 0,0-1 0,0 1-1,0 0 1,0 0 3,0 0-1,-1 1 1,1-1-1,-1 0 1,1 0-1,-1 0 1,1 1-1,-1-1 1,1 0-1,-1 1 1,0-1-1,1 0 1,-1 1-1,1-1 1,-1 1-1,0-1 1,1 0-1,-1 1 1,1 0-1,0 2-11,0-1 0,0 1 0,0 0 0,-1-1-1,1 1 1,0 0 0,-1 0 0,0 4 0,-8 85 64,3-52 17,-2-14 360,3-11 170,5-16-574,0 0 0,0 0 1,1 0-1,-1 0 1,0 0-1,-1 0 0,1 0 1,0 0-1,0 0 1,0 0-1,-1-1 1,1 0-1,14-21-63,-8 11-11,0 0 1,16-17-1,-2 5 72,1 2 1,2 1-1,31-24 0,-54 44-36,1 0-1,0 0 0,-1 0 1,1 0-1,0 0 0,-1 1 0,1-1 1,0 0-1,0 1 0,0-1 1,0 1-1,0 0 0,0 0 1,-1 0-1,1 0 0,0 0 1,0 0-1,0 0 0,2 1 1,-1 0-4,-1 0 0,1 0 1,-1 1-1,1-1 0,-1 1 0,0-1 1,0 1-1,0 0 0,0 0 1,0 0-1,3 4 0,2 4 10,0 0-1,-2 1 0,1 0 0,6 20 1,-7-17 98,1 1-1,0-1 1,1 0 0,0 0 0,15 20 0,-20-32-77,0 0 0,0 0 0,0 0 0,0 0-1,0-1 1,1 1 0,-1-1 0,1 1 0,-1-1 0,1 0 0,-1 0 0,1 0-1,0 0 1,-1 0 0,1-1 0,0 1 0,0-1 0,0 0 0,-1 1 0,1-1-1,0-1 1,0 1 0,0 0 0,3-2 0,-2 1-486,0 0-1,1 0 1,-1-1-1,0 0 1,0 0 0,5-3-1,-5 3-847,0-1-1,-1 0 0,1 0 1,0-1-1,4-5 0,10-12-2671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3:25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12 3392,'4'-12'6202,"-3"12"-6144,0 0-1,1 0 0,-1 0 0,0 0 0,1 1 0,-1-1 1,0 0-1,1 1 0,-1-1 0,0 1 0,1-1 0,-1 1 1,0 0-1,0-1 0,0 1 0,0 0 0,0 0 0,0 0 1,0 0-1,0 0 0,0 0 0,0 0 0,0 0 0,-1 0 1,1 1-1,0-1 0,-1 0 0,1 0 0,-1 1 0,1-1 1,-1 0-1,0 1 0,1-1 0,-1 3 0,0 0 71,0 0-1,0 0 1,0 1-1,0-1 0,-1 0 1,0 0-1,0 0 1,0 0-1,0 0 1,-2 5-1,-4 4 161,1-1 1,-2 0-1,0 0 1,-10 12-1,13-19-134,0 1 1,0-1-1,-1 1 1,0-1-1,0-1 1,-1 1-1,1-1 1,-1-1-1,-9 5 1,15-8-145,0 1 0,0-1 0,-1 0 1,1 1-1,-1-1 0,1 0 1,0 0-1,-1 0 0,1 0 1,0 0-1,-1 0 0,1-1 1,0 1-1,-1 0 0,1-1 1,0 1-1,-1-1 0,1 1 1,0-1-1,0 0 0,-2-1 1,1 1-425,0-1 0,0 0 1,0 0-1,0 0 0,0 0 1,0 0-1,1 0 1,-1-1-1,0-2 0,1 5 194,1-1-1,0 0 1,0 0-1,0 0 1,-1 0-1,1 1 1,0-1-1,0 0 1,0 0-1,0 0 1,1 0-1,-1 1 1,0-1-1,0 0 1,0 0-1,1 0 1,-1 1-1,0-1 1,1 0-1,-1 1 1,1-1-1,-1 0 1,1 0-1,-1 1 1,2-2-1,10-7-2120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3:28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1110 2816,'-7'9'5930,"12"-10"-5205,-4 0-533,1 1 0,-1-1 0,1 0 0,-1 1 0,1-1 0,-1 0 0,1 0 0,-1 0 0,0 0 0,1 0 0,-1 0 1,0 0-1,0-1 0,2-1 0,13-19 568,6-9-326,-6 2-339,-5 12 105,-2 0-1,15-37 1,38-120 1186,-62 172-1404,2-2-36,0 0 0,-1 0 0,0 0 1,0 0-1,1-8 0,-2 12-58,4 7 16,0 9 37,-1 1 1,0-1-1,-2 1 1,0 0-1,-1 25 0,-1-16 64,1-15 29,0 0-1,0-1 1,1 1 0,0-1-1,1 1 1,0-1-1,1 0 1,0 1 0,8 16-1,-8-21 33,1 0 0,-1-1 0,1 0 0,0 1 0,0-2 0,0 1 0,0 0 0,10 6 0,-11-8 11,1-1 0,-1 0 0,1 0 0,0-1 0,0 1 0,0-1 0,0 1 0,0-1 0,0-1 0,0 1 0,0 0 0,1-1 0,-1 0 0,7 0 0,0-2 40,1 0-1,0-1 0,-1 0 0,0-1 0,0 0 1,0-1-1,20-11 0,-1-4 118,37-29 0,-56 40-190,-1-1 0,0 0 0,0 0 0,-1-1 1,0-1-1,-1 0 0,0 0 0,-1 0 0,7-18 0,-9 18-63,0 1-1,-2-1 1,0 0-1,0 0 1,-1 0 0,0 0-1,-1-1 1,0 1-1,-1 0 1,-1-1-1,-1-12 1,2 24-3,0 1 0,-1-1 0,1 0 0,0 1 0,0-1 0,0 0 0,0 1 0,0-1 0,-1 0 0,1 1 1,0-1-1,-1 1 0,1-1 0,0 0 0,-1 1 0,1-1 0,-1 1 0,1-1 0,-1 1 0,1-1 0,-1 1 0,1 0 0,-1-1 0,1 1 1,-1 0-1,1-1 0,-1 1 0,0 0 0,1 0 0,-1-1 0,0 1 0,1 0 0,-1 0 0,0 0 0,1 0 0,-1 0 0,0 0 0,1 0 1,-1 0-1,0 0 0,0 0 0,-1 1-24,-1 0 0,1 0 0,0 0 0,0 0 0,0 0 0,0 1 0,0-1 0,0 0 1,0 1-1,1-1 0,-3 3 0,-15 21 10,1 1 0,1 0 0,1 2 1,2-1-1,0 2 0,-15 49 0,27-73 36,1 1-1,-1-1 0,1 1 1,0 0-1,1-1 1,-1 1-1,1-1 1,0 1-1,1 0 0,-1-1 1,1 1-1,0 0 1,1-1-1,3 11 1,-3-13 12,0 1 1,0 0-1,0-1 1,1 1 0,-1-1-1,1 0 1,0 0-1,0 0 1,0 0 0,0 0-1,1-1 1,-1 1-1,1-1 1,-1 0 0,1 0-1,0 0 1,0-1-1,0 1 1,0-1 0,7 1-1,-3 0 42,1-1 0,-1 0 0,1-1-1,0 0 1,0 0 0,-1-1 0,1 0 0,-1 0 0,18-6-1,-15 3 28,0-1 0,-1 0 0,1 0-1,-1-1 1,0-1 0,15-12 0,-5 1 33,-1-2-1,-1 0 1,-1-1 0,0-1 0,22-40 0,-11 14-23,7-14-70,76-100 0,-58 100 12,30-37 80,-71 82-72,-1 0 1,0-1-1,-1-1 0,9-23 0,-9 15-105,-2-1-1,0-1 1,3-28-1,-8 39-23,-2 0 0,0 0 0,-1 0 0,0-1 0,-2 1 0,-3-19-1,5 37 66,0-1 0,0 0 0,0 1-1,0-1 1,-1 0 0,1 1 0,0-1 0,0 0-1,0 1 1,-1-1 0,1 0 0,0 1-1,0-1 1,-1 1 0,1-1 0,-1 0-1,1 1 1,0-1 0,-1 1 0,1-1-1,-1 1 1,0 0 0,1-1 0,-1 1 0,1-1-1,-1 1 1,1 0 0,-1-1 0,0 1-1,1 0 1,-1 0 0,0 0 0,1 0-1,-1-1 1,0 1 0,0 0 0,1 0-1,-1 0 1,0 0 0,1 0 0,-1 1-1,0-1 1,1 0 0,-1 0 0,0 0 0,1 1-1,-1-1 1,0 0 0,1 0 0,-1 1-1,1-1 1,-1 1 0,1-1 0,-2 1-1,-2 2 0,0 1-1,1-1 0,-1 0 1,1 1-1,-1 0 0,-2 4 1,-16 29-89,2 1 1,-19 51 0,8-19 235,-26 60-264,46-100 199,2 0 0,-9 46-1,15-59-114,0 0-1,1 1 1,1-1-1,2 18 0,2 49 186,-3-49-192,5 36 1,-4-66 104,0 1 0,0-1 0,0 0 0,1 1 0,-1-1 0,1 0 0,0 0 0,1 0 0,3 6 0,9 17-196,-13-24 171,0 0-1,0 0 1,0 0 0,1 0-1,-1 0 1,1 0-1,0-1 1,0 1-1,0-1 1,1 0 0,5 4-1,-3-2 19,-2-2 2,0-1 0,-1 1 0,1-1 0,0 0 0,0 0 0,1 0 0,-1 0 0,0-1 0,1 1 0,-1-1 0,1 0 0,-1-1 0,1 1 0,-1-1 0,1 0-1,5 0 1,3-2 29,1-1 0,-1 0-1,0-1 1,-1 0-1,1-1 1,-1 0-1,0-1 1,0 0-1,12-9 1,-16 8 11,0 0 0,-1 0 1,1 0-1,-2-1 0,1 0 0,6-11 1,26-54 39,-17 31-206,-13 23 89,11-19-290,-19 35 254,1 1 0,-1 0 0,1-1 0,0 1 0,0 0 0,0 0 0,0 0 0,0 1 0,0-1 0,1 0 0,4-1 0,-6 2 18,-1 1 0,1 0 1,0 0-1,0-1 0,0 1 1,0 0-1,0 0 0,0 0 1,-1 0-1,1 0 0,0 0 0,0 1 1,0-1-1,0 0 0,0 0 1,-1 1-1,1-1 0,0 0 1,0 1-1,0-1 0,-1 1 0,1-1 1,0 1-1,-1-1 0,1 1 1,0-1-1,-1 1 0,1 0 1,-1-1-1,1 2 0,3 3 60,-1 0 0,0 1 0,4 9-1,0 1-18,25 34-81,-28-37 191,-3-8 339,-1-12-87,0-3-360,-1 0-1,-1 1 1,0-1-1,-1 1 1,1 0-1,-2 0 1,1 0 0,-1 0-1,-1 1 1,0-1-1,-6-8 1,10 16-34,1-1 1,-1 1-1,0 0 1,0 0-1,0-1 1,0 1 0,1 0-1,-2 0 1,1 0-1,0 0 1,0 0-1,0 1 1,0-1-1,-1 0 1,1 0-1,0 1 1,-1-1-1,1 1 1,0-1 0,-1 1-1,1 0 1,-1-1-1,1 1 1,0 0-1,-1 0 1,1 0-1,-1 0 1,1 0-1,-1 0 1,1 1-1,-1-1 1,1 0 0,0 1-1,-1-1 1,1 1-1,0-1 1,-1 1-1,1 0 1,0 0-1,-3 1 1,-2 4-8,-1 0 1,1 0-1,0 0 1,1 1 0,-7 9-1,8-10 61,-15 23-158,2 2 0,-27 62 0,43-92 115,-5 12-27,1 0-1,1 0 1,0 0 0,0 1 0,-1 18 0,4-28 48,1 0 0,0 0-1,0 0 1,1 1 0,-1-1 0,1 0 0,0 0 0,0 0-1,3 6 1,-3-7 10,1-1-1,-1 1 1,1-1-1,-1 0 1,1 1-1,0-1 1,0 0-1,0 0 1,1 0-1,-1 0 1,0 0-1,1-1 1,-1 1-1,1-1 1,2 2-1,-2-3 5,-1 1 0,0-1 1,1 1-1,-1-1 0,1 0 0,-1 1 0,0-1 0,1-1 1,-1 1-1,1 0 0,-1-1 0,0 1 0,1-1 0,-1 1 0,0-1 1,1 0-1,-1 0 0,0 0 0,3-3 0,1 0 36,1 0 0,-1-1 0,0 0 0,9-9 0,-8 5-28,-1 0 1,1 0 0,-2 0 0,1-1 0,7-18-1,16-57 2,-16 45-126,-3 11 14,-5 16-13,0 0-1,-1 0 0,0 0 0,-1-1 1,-1 1-1,1-20 0,-3 73-118,-1-10 133,1 0 0,2-1 0,7 47 0,-7-68 86,1 0 0,5 15 1,-7-20 2,1 0 1,-1 0-1,1-1 1,0 1-1,0-1 0,0 0 1,0 1-1,0-1 1,0 0-1,0 0 1,4 2-1,-5-4-4,1 1 0,-1-1 0,1 0 1,0 1-1,-1-1 0,1 0 0,0 0 0,-1 0 0,1 0 0,-1 0 0,1 0 0,0-1 1,-1 1-1,1-1 0,-1 1 0,1-1 0,-1 1 0,1-1 0,-1 0 0,1 0 1,-1 0-1,3-1 0,0-1 8,13-8-2,0-1 1,0-1 0,-2-1 0,1 0-1,19-25 1,15-13 63,-27 29 10,72-63-13,-73 67-142,0 2 0,37-21 0,-54 35 4,1 0 0,0 1 0,0-1 0,0 1 0,1 0 0,11-2 0,-16 4 56,0-1 0,0 1 0,-1 0 0,1 0 0,0 0 0,0 1 0,0-1 0,-1 0 0,1 1 0,0-1 0,-1 1 0,1-1 0,0 1-1,-1 0 1,1 0 0,0 0 0,-1 0 0,1 0 0,-1 0 0,0 0 0,1 0 0,-1 0 0,0 1 0,0-1 0,0 1 0,0-1 0,0 1 0,0-1 0,1 4 0,4 10-74,-1 1 1,-1 0 0,0 0 0,1 21 0,3 69 246,-7-74-74,6 27-16,-4-35 57,1 27 1,-4-46-123,-1 0 0,2 1 0,-1-1 0,1 0 0,0 0 0,0 1 1,0-1-1,3 6 0,-3-9 542,-1-18-7269,0-10 2139,0 8 2848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3:28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529 1 4320,'-3'0'2902,"3"0"-2835,-5 11 820,2-3-173,-31 48 1341,-24 46-254,43-74-1489,-1 1 0,-2-2 0,0 0 0,-2-2 0,-1 0 0,-1-1 0,-40 34 0,-139 84 883,168-123-22,84-48-6874,-8 8 1312,-16 11 2533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3:29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0 836 3552,'1'0'160,"0"1"0,0-1 0,0 0 0,0 0 0,0 1 0,0-1 0,0 1 0,0-1 0,-1 1 0,1-1 0,0 1 0,0 0 0,1 0 1,-1 0-3,0 0 1,0 0 0,0 0 0,0 0 0,1-1 0,-1 1 0,0 0-1,1-1 1,1 1 0,3 0 202,-1-1 0,0 0 0,0 0 0,0 0 0,1-1 0,-1 1 0,0-2 0,0 1 0,0 0 0,9-5 0,-5 2-126,1-1 0,-1 0 1,-1 0-1,13-10 0,-5 2-42,0-1 0,-1 0 1,0-2-1,-1 1 0,-1-2 1,0 0-1,-1 0 0,-1-1 1,-1-1-1,-1 1 0,13-38 1,-20 49-153,0 1 1,-1-1 0,0 0 0,1-8 0,-2 13-44,0 1-1,0-1 1,0 0 0,-1 0 0,1 0 0,0 0 0,-1 0 0,0 0-1,1 0 1,-1 0 0,0 1 0,0-1 0,0 0 0,0 1 0,0-1-1,0 0 1,-2-1 0,2 2-8,0 0 0,0 0 0,0 1-1,0-1 1,0 1 0,0-1 0,0 1-1,-1-1 1,1 1 0,0 0 0,0-1 0,0 1-1,0 0 1,0 0 0,-1 0 0,1 0-1,0 0 1,0 0 0,0 0 0,0 1 0,0-1-1,-1 0 1,1 0 0,0 1 0,0-1-1,0 1 1,0-1 0,-1 2 0,-3 1-10,1-1 0,0 1 0,1 1 0,-1-1 0,-3 4 0,-10 14 122,0 1-1,2 0 0,0 0 1,2 2-1,0 0 0,2 0 1,1 1-1,1 0 0,1 1 1,-8 40-1,16-62-55,-1-1 1,0 1-1,1 0 1,0 0-1,0-1 1,0 1-1,0 0 1,1 0-1,-1-1 1,1 1-1,0 0 0,0-1 1,3 6-1,-3-7-12,0 0 1,1 0-1,-1 0 0,1 0 0,-1-1 0,1 1 0,0 0 0,0-1 0,0 1 0,0-1 0,0 0 0,0 0 1,0 0-1,0 0 0,1 0 0,-1 0 0,0-1 0,1 1 0,-1-1 0,0 1 0,1-1 0,2 0 0,13 0 91,-1 0 0,0-2 0,0 0-1,0 0 1,0-2 0,0 0 0,17-8-1,8-4-17,58-33-1,-76 37-87,1-2-1,-2-1 1,42-33 0,-28 14 133,46-55 0,-65 70-488,-25 36 5,-12 20 0,-21 25 390,-19 32-243,49-75 182,0 1-1,-14 41 0,22-57 38,1 0-1,1 0 0,-1 0 1,0 1-1,1-1 1,0 0-1,0 0 1,0 0-1,1 1 1,1 6-1,-2-9-2,1-1-1,-1 0 1,1 1 0,-1-1-1,1 0 1,0 1 0,-1-1-1,1 0 1,0 0 0,0 0-1,0 0 1,0 0 0,0 0 0,0 0-1,0 0 1,1 0 0,-1 0-1,0 0 1,0-1 0,1 1-1,-1 0 1,0-1 0,1 1-1,-1-1 1,0 0 0,1 1-1,-1-1 1,1 0 0,-1 0-1,1 0 1,-1 0 0,1 0-1,1 0 1,1-1 16,-1 0-1,1 0 0,-1 0 1,1 0-1,-1-1 1,0 0-1,0 1 1,1-1-1,-1 0 1,-1 0-1,1-1 0,0 1 1,0 0-1,-1-1 1,1 0-1,2-3 1,3-6 12,-1 0 0,11-22 0,-16 31-55,21-49 192,27-94 1,-34 95-150,59-163 106,-24 29-260,-49 180 100,18-87-91,-18 77-6,0 0-1,-1-1 0,-1-26 0,-1 37 59,-3-19-198,4 23 236,0 1 1,0-1-1,0 0 0,-1 1 0,1-1 1,0 1-1,0 0 0,-1-1 0,1 1 1,0-1-1,-1 1 0,1-1 1,-1 1-1,1 0 0,-1-1 0,1 1 1,0 0-1,-1-1 0,1 1 0,-1 0 1,1 0-1,-1-1 0,0 1 1,1 0-1,-1 0 0,1 0 0,-1 0 1,1 0-1,-1 0 0,1 0 0,-1 0 1,1 0-1,-1 0 0,0 0 1,1 0-1,-1 0 0,0 0 0,-2 2-5,0-1 0,1 1-1,-1-1 1,0 1-1,1 0 1,-1 0-1,1 0 1,0 1-1,-1-1 1,1 0 0,0 1-1,-2 4 1,-3 4-59,-10 21-1,-2 11 42,2 1 0,2 1 0,2 0 0,2 1-1,-9 83 1,15-75 70,-3 16 57,4 1 0,6 82 0,-1-137-146,1 0 0,6 21 0,-5-29-721,-1 0 0,2 0 0,4 9 0,-7-14 381,0-2 0,0 1-1,1 0 1,-1 0 0,0 0-1,1-1 1,-1 1 0,1 0-1,0-1 1,0 0 0,-1 1-1,1-1 1,0 0 0,0 0-1,0 0 1,0 0 0,0 0-1,1-1 1,-1 1 0,0 0-1,0-1 1,4 1 0,30 4-3691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3:34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0 858 1728,'0'-2'747,"0"8"906,0 5 3237,19-48-2074,19-66-1349,8-43-942,-33 111-220,2 1 0,19-33 0,-1 20-284,-33 47-24,0 0 0,0-1 0,1 1 0,-1 0 0,0-1 0,0 1 0,0 0-1,0-1 1,1 1 0,-1 0 0,0-1 0,0 1 0,1 0 0,-1 0 0,0-1 0,0 1 0,1 0 0,-1 0-1,0 0 1,1-1 0,-1 1 0,0 0 0,1 0 0,-1 0 0,1 0 0,-1 0 0,0 0 0,1 0 0,-1 0-1,0 0 1,1 0 0,-1 0 0,1 0 0,0 0-14,0 1-1,-1 0 1,1-1-1,-1 1 1,1 0-1,-1 0 1,1-1-1,-1 1 1,1 0-1,-1 0 1,0 0 0,0 0-1,1 1 1,5 35-225,-6-34 300,2 34 60,-1 0 0,-8 61 1,-1 19 315,11-68 1219,-2-53-1498,0 0 0,0 0 0,0 0 0,1 0 0,0 1 0,3-7 0,2-3-24,16-31-111,3 0 0,1 2 0,56-66 0,-81 106-23,12-13-60,24-22-1,-34 33 28,0 1-1,-1 1 1,1-1-1,0 1 1,0-1 0,1 1-1,-1 0 1,0 1-1,1-1 1,-1 1 0,1 0-1,-1 0 1,7-1-1,-10 2 28,0 0-1,0 0 0,-1 0 0,1 1 0,0-1 0,0 0 0,0 0 0,-1 1 0,1-1 0,0 0 0,-1 1 1,1-1-1,0 0 0,0 1 0,-1-1 0,1 1 0,-1 0 0,1-1 0,0 1 0,-1-1 0,1 1 0,-1 0 1,0-1-1,1 1 0,-1 0 0,1 0 0,-1-1 0,0 1 0,0 0 0,1 0 0,-1-1 0,0 2 0,1 3 18,-1 1 0,1-1 0,-1 0-1,-1 6 1,1-1-50,-6 90-114,2-69 217,2 0 0,4 59-1,5-60 29,-6-28-54,-1 0 0,1 0 0,0-1 0,0 1 0,0 0 0,0 0 0,0-1 0,1 1 0,-1 0 0,1-1 0,-1 1 0,4 1 0,-5-2-7,2-1-1,-1 0 1,0 1-1,0-1 0,0 0 1,0 0-1,0 1 1,0-1-1,0 0 0,0 0 1,0 0-1,0 0 1,0-1-1,0 1 0,1 0 1,-1 0-1,0-1 1,0 1-1,1-1 0,21-11 347,-17 8-298,0 0-14,-1 0 1,1 0-1,-1-1 1,0 1-1,0-1 1,0 0-1,-1-1 0,7-10 1,1-4-79,12-27 1,-8 13-68,17-25 299,24-52-374,-53 103-93,-4 14-253,0 5 417,-6 105-178,0-2 258,6-101-10,1 0 0,3 23 0,-3-32 90,0 1 0,1 0 0,-1-1 0,1 1 0,0-1 0,0 1 0,0-1 0,1 0 0,-1 0 0,7 8 0,-9-12-60,1 0-1,-1 1 1,0-1 0,0 0 0,1 1-1,-1-1 1,0 0 0,1 0 0,-1 1 0,0-1-1,1 0 1,-1 0 0,1 0 0,-1 1-1,0-1 1,1 0 0,-1 0 0,1 0 0,-1 0-1,0 0 1,1 0 0,-1 0 0,1 0-1,-1 0 1,1 0 0,-1 0 0,0 0 0,1 0-1,-1 0 1,1 0 0,-1 0 0,1-1 0,-1 1-1,10-13 327,-6 7-344,3-6 49,0 0 0,-1-1 0,-1 0 0,0 0 0,3-17 0,6-13 17,6-25-60,-14 43-60,2 0 0,10-24 0,-11 26 241,0-1-289,-12 75-651,2-8 764,-1-14 9,2 0 0,1 0 0,2 0-1,5 42 1,-4-63-29,0 0-1,5 13 0,-6-18 42,0 0 0,0-1 1,1 1-1,-1-1 0,1 1 0,0-1 1,-1 0-1,1 1 0,0-1 1,0 0-1,4 2 0,-5-3-4,1-1-1,-1 1 1,1-1-1,-1 1 1,1-1-1,-1 0 1,1 0-1,-1 0 1,1 0-1,-1 0 1,1 0-1,-1 0 1,1 0-1,0 0 1,-1-1-1,0 1 1,1-1-1,2-1 1,2 0 7,-1-1 1,1 0-1,8-6 0,7-9 105,0-1-1,28-32 0,15-15-233,53-31 35,-112 94 49,-1 1-1,0-1 0,1 1 0,0 0 0,0 0 1,-1 0-1,1 1 0,0 0 0,10-2 1,-11 3-3,-1 0 1,1 0 0,0 0-1,0 0 1,0 0 0,-1 1-1,1-1 1,0 1 0,-1 0 0,1 1-1,0-1 1,-1 0 0,6 4-1,-8-4-51,5-4 332,-13-2-89,6 4-185,0 1 0,0 0 0,0 0 0,0 0 0,0 0 0,0 0-1,-1 0 1,1 0 0,0 0 0,0 0 0,0 0 0,0 0 0,0 1 0,0-1-1,0 0 1,-1 1 0,1-1 0,-1 2 0,-20 12-2,11-3-45,1 0 1,-1 1-1,2 1 0,0-1 0,0 2 0,-12 25 0,17-31 56,0 1-1,1-1 1,0 1-1,1 0 1,0 0-1,0 0 1,1 0-1,0 0 1,0 0-1,2 15 1,-1-19 12,1 0 1,-1 0-1,1 0 1,1 0-1,-1 0 1,1 0-1,-1 0 0,1-1 1,1 1-1,-1-1 1,1 0-1,-1 1 1,1-1-1,0 0 0,1 0 1,-1-1-1,1 1 1,0-1-1,0 0 1,7 5-1,-8-6 5,0-1 0,0 0 0,0 0-1,1 0 1,-1 0 0,0 0 0,1-1 0,-1 1 0,1-1 0,-1 0-1,0 0 1,1 0 0,-1-1 0,1 1 0,-1-1 0,0 0-1,1 1 1,-1-2 0,0 1 0,0 0 0,0-1 0,0 1-1,4-3 1,5-5 14,-1 1 0,0-1 0,0-1 0,10-11 0,-5 3-1,-1-1-1,21-33 1,20-46 94,-48 83-129,162-287 289,-157 278-297,-2-1 0,15-44-1,-22 57-18,-1 0 0,-1-1 0,0 1-1,0-1 1,-1 0 0,-1 0 0,-2-20-1,2 31 13,0-1-1,-1 1 0,1 0 1,-1 0-1,1 0 1,-1 0-1,0 0 0,0 0 1,0 0-1,0 0 0,0 1 1,-2-3-1,3 4 11,-1-1 0,0 1 1,1 0-1,-1-1 0,1 1 0,-1 0 0,0 0 0,1-1 1,-1 1-1,1 0 0,-1 0 0,0 0 0,1 0 0,-1 0 0,0 0 1,1 0-1,-1 0 0,0 0 0,1 0 0,-1 0 0,0 0 1,1 0-1,-1 1 0,1-1 0,-1 0 0,0 0 0,1 1 1,-1-1-1,1 1 0,-1-1 0,1 0 0,-1 1 0,1-1 0,-1 1 1,1-1-1,-1 1 0,1-1 0,0 1 0,-1 0 0,-7 9-19,1 0 0,0 0 0,0 0 0,-8 19-1,-17 48-116,14-26 41,-19 78-1,33-110 132,1 0 0,1 0 1,1 0-1,0 0 0,2 1 0,0-1 1,7 33-1,-6-42-69,2 8 21,0-1 1,11 27 0,-13-39 40,1 1 0,0-1 0,0 0 0,1 1 0,0-1 1,0-1-1,0 1 0,0-1 0,1 1 0,0-1 1,5 3-1,-4-3 2,0 0 1,1-1-1,-1 0 1,1 0-1,0 0 1,0-1 0,0 0-1,0-1 1,0 1-1,0-1 1,0-1-1,0 1 1,11-2-1,-6 0 18,0-1-1,0 0 1,-1-1-1,1-1 1,-1 1-1,0-2 1,15-7-1,64-39 122,-75 41-113,-1-1-1,0 0 1,22-23-1,-24 22-5,-1-1 0,12-19 0,-19 25 2,-1 0 0,1 0 1,-1 0-1,0 0 1,0 0-1,-1-1 1,2-10-1,-3 12-91,1-24-170,-1 29 199,-2 0 0,1 0 0,0 0 0,0 0-1,0 0 1,0 0 0,-1 0 0,1 0-1,0 0 1,-1 0 0,1 0 0,-1 0 0,1 0-1,-1 0 1,1 0 0,-1 1 0,0-1-1,1 0 1,-1 0 0,0 1 0,0-1 0,1 0-1,-1 1 1,0-1 0,-1 0 0,-2 1-2,0 1 1,0-1 0,0 1-1,1 0 1,-1 0-1,0 0 1,1 0 0,-1 1-1,-5 2 1,3 0 9,-1 0 0,1 0 0,0 1 0,-10 9 0,4-2-72,-1 0 75,1 1-1,0 1 0,1 0 1,-18 30-1,20-26-31,1 0 0,0 1 0,1-1 0,1 2 1,1-1-1,-5 39 0,10-51 45,-1 0 0,1 0 0,0 0 0,0 0 0,0 0 0,1 0 0,1-1 0,-1 1 0,1 0 0,0-1 0,0 1 0,4 6 0,-3-8 24,-1-1-1,1 0 1,0 0 0,0 0-1,0 0 1,1 0-1,-1-1 1,1 0-1,0 1 1,0-1-1,0-1 1,0 1-1,1-1 1,-1 1-1,1-1 1,-1-1 0,9 3-1,-6-2 8,0-1 0,1 1-1,0-2 1,-1 1 0,1-1-1,0 0 1,-1-1 0,1 0 0,-1 0-1,13-3 1,-10 0-20,1 0 1,-1-1-1,0 1 0,0-2 0,-1 0 1,14-10-1,2-6 50,-2-1-1,0-1 1,36-50-1,-9 9-35,55-80 24,-101 133-185,-5 10-98,-3 7 51,-9 17 168,1 1 0,0 0 0,2 1-1,-9 34 1,13-38 21,2 0-1,0 0 0,1 1 1,1 0-1,2 41 1,0-60 12,0 1 1,1 0 0,-1 0-1,1 0 1,0 0 0,0 0-1,0-1 1,0 1-1,0 0 1,1-1 0,-1 1-1,1-1 1,-1 1 0,1-1-1,3 3 1,-4-4 5,0 0 1,1 0-1,-1-1 1,1 1-1,-1 0 0,0 0 1,1-1-1,0 1 0,-1-1 1,1 0-1,-1 1 1,1-1-1,-1 0 0,1 0 1,0 0-1,-1 0 1,1 0-1,0 0 0,-1-1 1,1 1-1,-1 0 1,1-1-1,-1 1 0,1-1 1,-1 0-1,1 1 0,-1-1 1,1 0-1,1-2 1,7-4-8,0-1-1,-1 0 1,1 0 0,12-17 0,31-44-36,-39 50 23,23-33 16,44-56 152,-74 99-307,0 0 1,13-11-1,-20 20 127,0 0 0,1 0 0,-1 0 0,0-1 0,0 1 0,0 0 0,0 0 0,0 0 0,0 0 0,0 0 0,1 0 0,-1 0 0,0 0 0,0-1 0,0 1 0,0 0 0,0 0 0,1 0 0,-1 0 0,0 0 0,0 0 0,0 0 0,0 0 0,1 0 0,-1 0 0,0 0 0,0 0 0,0 0 0,0 0 0,1 0 0,-1 0 0,0 0 0,0 1 0,0-1 0,0 0 0,0 0 0,1 0 0,-1 0 0,0 0 0,0 0 0,0 0 0,0 0 0,0 0 0,0 1 0,1-1 0,1 11-147,-3 17 10,1-25 133,-3 21 3,2 1 1,1-1 0,1 1-1,1-1 1,1 0 0,6 27-1,-7-45 19,0 0-1,0 0 0,1-1 1,-1 1-1,1-1 1,1 0-1,3 7 0,-6-11 4,0 0-1,0 0 0,0 0 0,0 0 0,0 0 1,0 0-1,0 0 0,0 0 0,1 0 1,-1-1-1,0 1 0,0 0 0,1-1 0,-1 1 1,0-1-1,1 1 0,-1-1 0,1 0 1,-1 0-1,1 1 0,-1-1 0,0 0 0,1 0 1,-1 0-1,1-1 0,-1 1 0,1 0 1,-1 0-1,0-1 0,1 1 0,-1-1 0,0 1 1,1-1-1,-1 0 0,0 0 0,0 1 1,2-3-1,7-6 30,-1-1 1,0 0-1,0 0 1,-1-1-1,-1-1 1,8-13-1,-6 10-43,59-116 100,-22 40-194,-40 82 113,0-1 0,14-14 0,5-9-142,-23 32-191,-1 5 114,0 11 37,-1 20 48,-19 74 146,6-38 78,4-26 14,-15 45 0,23-85-76,-1-1 0,1 0 1,-1 1-1,0-1 0,0 0 0,-1 0 0,1 0 0,-1 0 0,-3 4 0,5-8-37,0 1 0,0 0 0,0 0 0,0-1-1,1 1 1,-1-1 0,0 1 0,0-1 0,0 1 0,0-1 0,0 0 0,0 1 0,0-1 0,-1 0 0,1 0 0,0 0 0,-1 0-1,0 0-6,0 0 0,1-1-1,-1 1 1,1-1-1,-1 0 1,1 1 0,0-1-1,-1 0 1,1 0-1,0 0 1,-1 0 0,1 0-1,0 0 1,0 0-1,-1-2 1,0 1 2,0 0 1,1 0-1,-1 0 0,1-1 1,-1 1-1,1 0 0,0-1 0,-1-2 1,1 1-28,-1 1-1,1 0 1,-1 0 0,0-1 0,1 1-1,-2 0 1,1 1 0,0-1 0,-1 0-1,1 1 1,-1-1 0,-3-1 0,6 4 18,0 0 1,0 0-1,0 0 1,0 0 0,0 0-1,0 0 1,0 0-1,0 0 1,0 0 0,0 0-1,0 0 1,0 0-1,0 0 1,0 0-1,0 0 1,0 1 0,0-1-1,0 0 1,0 0-1,0 0 1,0 0-1,0 0 1,-1 0 0,1 0-1,0 0 1,0 0-1,0 0 1,0 0 0,0 0-1,0 0 1,0 0-1,0 0 1,0 0-1,0 0 1,0 0 0,0 0-1,0 0 1,-1 0-1,1 0 1,0 0 0,0 0-1,0 0 1,0 0-1,0 0 1,0 0-1,0 0 1,0 0 0,0 0-1,0-1 1,0 1-1,0 0 1,0 0 0,0 0-1,0 0 1,0 0-1,0 0 1,-1 0-1,1 0 1,0 0 0,0 0-1,0 0 1,0 0-1,0 0 1,0 0 0,0 0-1,0-1 1,0 1-1,0 0 1,3 8-79,8 10 130,-7-14 11,0-1 1,0 0 0,0-1 0,0 1 0,1-1-1,-1 0 1,1 0 0,0 0 0,-1 0 0,1-1-1,0 0 1,0 0 0,0 0 0,10 0 0,3-1 110,1 0 1,31-5 0,-27 1-95,-1-2 0,0 0 0,0-1 0,28-13 0,80-48-356,-109 54-1744,0 0-1,30-29 1,-8 7-6183,-29 26 4835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3:42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10 3232,'0'0'49,"0"0"-1,0 0 1,0 0 0,0 0 0,0-1-1,0 1 1,0 0 0,0 0 0,0 0-1,0 0 1,0 0 0,-1-1 0,1 1-1,0 0 1,0 0 0,0 0 0,0 0-1,0 0 1,0-1 0,0 1 0,0 0-1,-1 0 1,1 0 0,0 0 0,0 0-1,0 0 1,0 0 0,0 0 0,0-1-1,-1 1 1,1 0 0,0 0 0,0 0-1,0 0 1,0 0 0,-1 0 0,1 0-1,0 0 1,0 0 0,0 0 0,-1 0-1,-8 2 2165,1 0 439,38-2 4400,81-4-5689,-63 0-1270,0 3-1,53 5 1,-84-4 72,-13-1-798,-1 1-1,1 0 0,0 0 0,-1 1 0,6 0 1,0 3-1639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3:47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16 976 1824,'-1'0'87,"0"0"-1,1 0 1,-1 0 0,1 1-1,-1-1 1,0 0 0,1 0-1,-1 0 1,1 1 0,-1-1-1,1 0 1,-1 1 0,1-1 0,-1 0-1,1 1 1,-1-1 0,1 1-1,-1-1 1,1 1 0,0-1-1,-1 1 1,1-1 0,-1 2-1,-1 1 2004,7-6 1650,1 1-3378,0-2 1,0 1-1,8-7 1,2-4-59,-2-1 0,0-1 0,-1-1 0,-1 0 1,20-34-1,39-101 425,-29 55 61,-38 81-806,-1 5-376,-2 20 192,5 47 228,-4-37 62,1 20 0,-3-6 239,7 45 0,-4-62-133,0 1 1,1-1 0,1 0 0,11 25 0,-15-38-144,1 0 0,0-1 0,0 1 0,0-1 0,0 0 0,0 1 0,0-1 0,1 0 0,-1 0-1,1-1 1,0 1 0,5 2 0,-6-3-7,0 0 0,0 0 0,0 0 0,0 0 0,0-1 0,0 1 0,0-1 0,1 1 0,-1-1-1,0 0 1,0 0 0,0 0 0,1 0 0,-1 0 0,0-1 0,0 1 0,4-2 0,-1-1 15,0-1 1,-1 1 0,0-1-1,0 0 1,0 0-1,0-1 1,0 1 0,-1-1-1,0 0 1,0 0-1,4-8 1,2-6 88,12-38 1,-19 48-154,28-99 327,-28 94-377,0 1 0,0-1 1,-1 1-1,-1-1 0,0 1 0,-3-16 1,3 28 21,0 0 0,0 0 0,0 0 0,-1 0 0,1 0 0,0 0 0,-1 0 0,1 0 0,0 1 0,-1-1 0,1 0 0,-2-1 1,2 2 12,0 0 1,-1 0 0,1-1 0,0 1 0,0 0-1,0 0 1,-1 0 0,1 0 0,0 0 0,0 0-1,0 0 1,-1 0 0,1 0 0,0 0 0,0 0-1,0 0 1,-1 0 0,1 0 0,0 0 0,0 0-1,0 0 1,-1 0 0,1 0 0,0 0 0,0 0-1,0 1 1,-1-1 0,1 0 0,0 0 0,0 0-1,0 0 1,0 0 0,-1 1 0,0 1-47,-1-1 0,1 1 0,0 0 0,-1 0 0,1 0 0,0 0 0,0 0 0,-1 5 0,-1 1 31,-2 7 19,1 1-1,0-1 1,-3 31-1,4-12-51,1-14 37,1 34-1,1-48 43,1 0 0,0 0 0,0 0 1,0 0-1,1 0 0,0 0 0,0-1 0,1 1 0,5 9 0,-7-13 17,0 0 1,0 0-1,1 0 0,-1-1 1,1 1-1,-1-1 0,1 1 1,-1-1-1,1 0 0,0 1 1,0-1-1,0 0 0,0 0 1,0 0-1,0 0 1,0-1-1,0 1 0,0-1 1,0 1-1,0-1 0,1 0 1,-1 1-1,0-1 0,0 0 1,0 0-1,0-1 0,1 1 1,-1 0-1,0-1 1,0 0-1,0 1 0,0-1 1,0 0-1,0 0 0,0 0 1,0 0-1,0 0 0,2-3 1,6-3 71,0-1 0,0-1 0,-1 1 1,12-16-1,26-41 76,-17 23-94,17-16 47,10-14 26,-36 42-120,-1 0 1,-2-2-1,25-57 0,-28 47-99,-2-1 0,-1 0 0,-3-1 0,-2 0-1,4-87 1,-11 130 50,0-3-64,0-1-1,0 1 0,0 0 1,0 0-1,-1 0 0,0-1 0,0 1 1,0 0-1,-3-5 0,4 8 60,0 1-1,-1 0 0,1 0 1,0 0-1,-1-1 0,1 1 0,0 0 1,-1 0-1,1 0 0,0 0 0,-1 0 1,1 0-1,-1 0 0,1 0 1,0 0-1,-1 0 0,1 0 0,-1 0 1,1 0-1,0 0 0,-1 0 0,1 0 1,0 0-1,-1 0 0,1 1 1,-1-1-1,1 0 0,0 0 0,-1 0 1,1 1-1,0-1 0,0 0 0,-1 0 1,1 1-1,0-1 0,-1 0 1,1 1-1,-11 13-177,10-14 183,-4 9-28,0 0 0,1 0 0,-1 0 0,-5 19 0,-7 42 126,9-38-94,-3 17 29,1 0 0,2 0 1,-1 69-1,11-88 30,1 0-1,2 0 1,15 55 0,-8-37-30,-11-42 58,1 0 0,0 0 0,1 0-1,-1-1 1,1 1 0,0-1 0,0 1 0,5 4-1,-7-8-53,0-1 0,0 1-1,0-1 1,1 0-1,-1 1 1,1-1 0,-1 0-1,1 0 1,-1 0-1,1 0 1,0 0 0,-1 0-1,1-1 1,0 1-1,0-1 1,-1 1 0,1-1-1,0 1 1,0-1-1,0 0 1,0 0 0,-1 0-1,1 0 1,0 0-1,0-1 1,0 1 0,0 0-1,0-1 1,-1 1 0,3-2-1,11-6 0,-2 0-1,1-1 1,-1-1 0,0 0-1,13-14 1,-16 13-35,0 2 0,1-1 0,1 2-1,-1-1 1,2 2 0,23-13 0,-17 13-94,-15 5 102,1-1 0,0 2 1,0-1-1,0 0 0,0 1 0,1 0 0,-1 0 1,0 1-1,0-1 0,1 1 0,5 0 0,5 1 152,-15-1-134,-1 0 1,0 0-1,1-1 1,-1 1-1,0 0 1,1 0-1,-1 0 1,0 0 0,1 0-1,-1 0 1,0-1-1,0 1 1,1 0-1,-1 0 1,0 0-1,0-1 1,1 1-1,-1 0 1,0 0-1,0-1 1,0 1-1,1 0 1,-1-1 0,0 1-1,0 0 1,0-1-1,0 1 1,0 0-1,0-1 1,1 1-1,-1-1 1,-1 0 4,1 0 0,0 0 0,0 0 0,-1 0 1,1 0-1,0-1 0,-1 1 0,1 0 0,-1 0 1,0 0-1,1 0 0,-1 1 0,0-1 0,1 0 0,-1 0 1,0 0-1,0 0 0,0 1 0,0-1 0,0 0 0,0 1 1,0-1-1,0 1 0,0-1 0,-1 1 0,0-1-23,0 0 0,-1 0-1,1 1 1,0-1 0,0 1 0,0 0-1,0-1 1,-1 1 0,1 0 0,0 0-1,-4 1 1,2 0-11,1 0 0,-1 0 0,1 1 0,-1-1 1,1 1-1,0 0 0,0 0 0,-1 0 0,1 0 0,1 0 0,-1 1 0,0-1 0,0 1 0,1 0 0,0 0 0,0 0 1,-1 0-1,2 0 0,-1 0 0,0 1 0,1-1 0,-2 5 0,-2 12-58,1 0-1,1 0 0,1 0 1,0 21-1,7 19 340,-5-59-259,0 0-1,0 0 1,0 0 0,0 0-1,0 0 1,0 0-1,0 0 1,1 0 0,-1 0-1,0 0 1,1 0-1,-1 0 1,0 0 0,2 1-1,-2-2-1,0 0-1,0 0 1,1 0-1,-1 1 0,0-1 1,0 0-1,1 0 1,-1 0-1,0 0 1,0 0-1,1 0 0,-1 0 1,0 0-1,1 0 1,-1 0-1,0 0 0,0-1 1,1 1-1,-1 0 1,0 0-1,0 0 1,1 0-1,-1 0 0,0 0 1,0-1-1,0 1 1,1 0-1,-1 0 1,0 0-1,0 0 0,0-1 1,1 1-1,1-3 55,1 0-1,-1-1 1,1 1 0,-1-1-1,3-5 1,30-88 266,1-1-311,-32 89-26,-3 7-73,0 0 0,-1 0-1,1 1 1,0-1 0,0 0 0,0 0 0,1 0 0,1-2 0,2 17 48,0 0-1,2-1 0,-1 0 1,2 0-1,-1-1 1,16 17-1,-21-26 54,0 0 1,1 0-1,-1 0 0,0 0 1,1-1-1,-1 1 0,1-1 0,0 0 1,0 0-1,-1 0 0,1 0 1,0 0-1,0-1 0,0 1 1,0-1-1,0 0 0,0 1 0,0-1 1,0-1-1,0 1 0,0 0 1,-1-1-1,1 0 0,0 1 1,0-1-1,0 0 0,3-2 0,6-4 74,-1 0 1,-1 0-1,1-1 0,18-18 0,-23 20-92,13-12 15,0 2-1,1 0 1,0 1 0,30-16 0,-49 31-23,0 0 0,-1 0 0,1 0 0,0-1 0,0 1 1,0 0-1,0 0 0,0 0 0,-1 0 0,1 1 0,0-1 0,0 0 0,0 0 0,0 0 0,-1 1 0,1-1 1,0 0-1,0 1 0,-1-1 0,1 1 0,0-1 0,-1 1 0,1-1 0,0 1 0,-1-1 0,1 1 0,0 0 1,0 0-1,16 24-122,-13-19 136,7 14 144,-1 0-1,-1 0 0,11 35 1,-5-11 9,-2-7-53,-4-11 160,13 25 0,-14-23 108,-8-27-128,11-18-3770,10-49-3194,-9 26 4468,-5 17 774,33-91-4033,-25 75 4948,-7 18 1811,17-32 0,-18 37 515,-6 14-1279,0-1 0,0 1 0,1 0-1,-1-1 1,0 1 0,3-3-1,-4 5-458,0 0-1,0 0 1,0 0-1,0 0 1,0 0-1,0 0 1,0 0-1,0 0 0,1 0 1,-1-1-1,0 1 1,0 0-1,0 0 1,0 0-1,0 0 1,0 0-1,0 0 1,0 0-1,0 0 0,0 0 1,0 0-1,0-1 1,0 1-1,0 0 1,0 0-1,0 0 1,0 0-1,0 0 0,0 0 1,0 0-1,0 0 1,0 0-1,0-1 1,0 1-1,0 0 1,0 0-1,0 0 1,0 0-1,0 0 0,0 0 1,-1 0-1,1 0 1,0 0-1,0 0 1,0 0-1,0 0 1,0 0-1,0-1 0,0 1 1,0 0-1,0 0 1,0 0-1,0 0 1,0 0-1,-1 0 1,1 0-1,0 0 1,0 0-1,0 0 0,0 0 1,0 0-1,0 0 1,0 0-1,0 0 1,0 0-1,-1 0 1,1 0-1,0 0 0,-7 1 811,4 1-584,0 1-1,0-1 1,1 1-1,-1-1 1,0 1-1,1 0 1,0 0-1,-3 5 1,-12 13 743,-124 137 1277,5-5-1435,131-148-807,-9 8 86,1 1 1,-13 17-1,26-31-113,0 0 1,0 0-1,0 1 0,0-1 1,0 0-1,0 0 1,0 0-1,0 0 0,0 0 1,-1 0-1,1 0 0,0 0 1,0 0-1,0 0 1,0 0-1,0 0 0,0 0 1,0 0-1,0 0 1,0 1-1,0-1 0,0 0 1,0 0-1,0 0 1,0 0-1,0 0 0,0 0 1,0 0-1,0 0 1,0 0-1,0 0 0,0 0 1,0 1-1,0-1 1,0 0-1,0 0 0,0 0 1,0 0-1,0 0 1,0 0-1,0 0 0,0 0 1,0 0-1,0 0 1,1 0-1,-1 0 0,0 0 1,0 0-1,0 1 0,0-1 1,0 0-1,0 0 1,0 0-1,0 0 0,0 0 1,0 0-1,0 0 1,1 0-1,6-2-123,8-5-910,-1-1-911,5 0 555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6:46.1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204 38 3072,'1'-4'947,"1"0"1,0-1-1,0 1 0,0 0 0,1 1 1,0-1-1,4-5 0,-8 17-633,-1-1-1,0 1 0,-4 9 1,-72 219 1728,-12 20-1023,54-113-459,32-125-2,-3 12-2524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3:48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7 622 3648,'0'0'54,"-1"1"1,1-1-1,-1 0 0,1 1 0,0-1 1,-1 0-1,1 0 0,0 1 1,-1-1-1,1 1 0,0-1 1,-1 0-1,1 1 0,0-1 1,0 1-1,0-1 0,-1 0 1,1 1-1,0-1 0,0 1 0,0-1 1,0 1-1,0-1 0,0 1 1,0-1-1,0 1 0,0-1 1,0 1-1,0-1 0,0 0 1,0 1-1,0-1 0,0 1 1,1-1-1,-1 1 0,0-1 1,1 1-1,0 1 1039,-1-2-980,0 1 0,0-1 0,0 1 0,0-1 0,0 1-1,1-1 1,-1 0 0,0 1 0,1-1 0,-1 1 0,0-1 0,0 0 0,1 1 0,-1-1-1,1 0 1,-1 1 0,0-1 0,1 0 0,-1 0 0,1 1 0,-1-1 0,1 0 0,-1 0-1,0 0 1,1 1 0,-1-1 0,1 0 0,-1 0 0,1 0 0,-1 0 0,1 0 0,-1 0 0,1 0-1,-1 0 1,2-1 0,18-3 1290,-17 4-1142,6-3 62,0-1-1,0 0 1,0 0-1,-1 0 1,1-1-1,-1 0 1,13-12 0,48-51 845,-65 65-1102,-1-1 1,0-1-1,0 1 0,2-5 1,-3 6 17,-1 1-43,0 1-1,-1-1 0,1 0 1,-1 1-1,1-1 0,-1 1 1,0-1-1,0 0 0,0 1 1,0-1-1,0 0 1,0-3-1,0 4-44,0 1 0,-1-1 1,1 0-1,0 1 0,0-1 0,-1 0 0,1 1 1,0-1-1,-1 1 0,1-1 0,0 0 0,-1 1 0,1-1 1,-1 1-1,1-1 0,-1 1 0,1 0 0,-1-1 1,0 1-1,1-1 0,-1 1 0,1 0 0,-1-1 1,0 1-1,1 0 0,-1 0 0,0 0 0,1-1 1,-1 1-1,0 0 0,0 0 0,1 0 0,-1 0 1,0 0-1,1 0 0,-2 1 0,-4 0 3,0 1-1,0 0 1,0 0 0,0 0-1,0 1 1,1 0-1,-1 0 1,1 0-1,0 1 1,0 0 0,0 0-1,0 0 1,1 0-1,-1 1 1,1 0 0,0 0-1,1 0 1,-5 7-1,1 1 82,1-1 0,0 1 0,0-1 0,2 2 0,-1-1 0,2 0 0,-4 21 0,6-26 1,0 0 0,1 1-1,0-1 1,0 0-1,1 1 1,0-1-1,1 0 1,2 11-1,-3-16-53,0-1 0,0 0 0,0 1 0,0-1 0,0 0-1,1 1 1,-1-1 0,1 0 0,-1 0 0,1 0 0,0 0 0,0-1-1,0 1 1,0 0 0,0-1 0,0 1 0,0-1 0,1 0 0,-1 0-1,0 0 1,1 0 0,-1 0 0,1 0 0,-1-1 0,1 1-1,-1-1 1,1 1 0,-1-1 0,1 0 0,3 0 0,2-2 5,1 0 0,0 0 0,-1 0-1,0-1 1,1 0 0,-1-1 0,0 0 0,0 0 0,12-9 0,-1 1 6,311-192 191,-308 186-355,-17 13-119,-14 15-8,-3 5 238,0 0 0,1 1-1,1 0 1,1 1-1,0 0 1,1 0 0,0 1-1,-6 27 1,11-35 44,2 1 1,-1 0 0,1 14-1,1-20 19,0 1-1,1-1 0,-1 0 0,1 1 1,0-1-1,0 0 0,1 1 0,3 7 1,-4-12-41,-1 0 0,0-1 0,0 1 0,1 0 0,-1-1 0,0 1 0,1-1 0,-1 1 0,1-1 0,-1 1 0,1-1 0,-1 1 0,1-1 0,-1 1 0,1-1 0,0 0 0,-1 1 0,1-1 0,-1 0 0,1 1 0,0-1 0,-1 0 0,1 0 0,0 0 1,0 1-1,-1-1 0,1 0 0,0 0 0,-1 0 0,1 0 0,0 0 0,-1-1 0,1 1 0,0 0 0,-1 0 0,1 0 0,0-1 0,-1 1 0,1 0 0,0 0 0,-1-1 0,1 1 0,-1-1 0,1 1 0,-1 0 0,1-1 0,-1 1 0,1-1 0,0 0 0,3-4 51,0 0 0,0 1-1,0-1 1,4-9 0,21-40 43,-2-2 1,-2-1-1,-3 0 1,15-64-1,-18 39-218,-3-1-1,7-120 0,-22 190 45,-1 1 1,-1-22-1,-2 24 37,3 10 33,-1 0 0,1 0 0,0 0 0,0 0 0,0 0 0,0 0 0,0 0 0,0 0 0,0 0 0,-1 0 0,1 0 0,0 0 0,0 0 0,0 0 0,0 0 0,0 0 0,0 0 0,0 0 0,-1 0 0,1 0-1,0 0 1,0 0 0,0 0 0,0 0 0,0 0 0,0 0 0,0 0 0,0 0 0,-1 0 0,1 0 0,0 0 0,0 0 0,0 0 0,0 0 0,0 1 0,0-1 0,0 0 0,0 0 0,0 0 0,0 0 0,0 0 0,0 0 0,-9 23-215,-31 241 400,39-259-167,-6 66 275,3 1 0,8 118-1,-3-177-175,1 1-1,6 23 1,-7-33-144,0 0 0,1 0 1,-1 0-1,1 0 1,0-1-1,0 1 0,0-1 1,1 1-1,-1-1 0,1 0 1,0 0-1,0 0 0,5 4 1,9 2-393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3:51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208 644 2560,'0'0'832,"0"-6"688,0 6-1321,-1 1-1,1-1 1,-1 1-1,0-1 1,1 0 0,-1 0-1,0 1 1,1-1 0,-1 0-1,0 0 1,1 0 0,-1 0-1,0 0 1,1 0 0,-1 0-1,0 0 1,0 0 0,1 0-1,-1 0 1,0 0 0,-5-1 322,0 2-339,0 0 1,0 0-1,0 1 1,0-1-1,1 1 0,-1 0 1,0 1-1,1 0 0,0-1 1,0 2-1,-7 4 0,-1 2 65,-1 1-1,-20 22 1,28-26-186,0 1 0,1-1-1,0 1 1,1 0 0,-1 0 0,1 1 0,1-1 0,-4 13-1,5-14-4,0 0 0,1 0 0,0 1 0,0-1 0,0 0 0,1 1 0,0-1 0,1 0 0,0 1 0,2 10 0,-2-16-19,0 0 1,-1 0-1,1 0 0,1 0 1,-1 0-1,0 0 1,0 0-1,1 0 1,-1 0-1,1-1 1,-1 1-1,1-1 1,2 2-1,-3-2-9,0 0 0,0-1 1,0 1-1,0-1 0,0 1 0,0-1 0,0 1 1,1-1-1,-1 0 0,0 1 0,0-1 0,1 0 0,-1 0 1,0 0-1,0 0 0,0 0 0,1 0 0,-1-1 0,0 1 1,0 0-1,0-1 0,1 1 0,-1 0 0,0-1 1,0 0-1,1 0 0,4-3 65,-1 0 1,0-1 0,0 1-1,-1-1 1,1 0-1,3-7 1,26-39 255,-27 38-276,45-83 370,-43 78-405,-2 0 1,0-1 0,5-29-1,-11 46-105,-1 0 0,0 0 0,1-1 0,-1 1 0,0 0 0,0 0 0,0-1 1,-1 1-1,1 0 0,-1 0 0,1 0 0,-1 0 0,0-1 0,0 1 0,-1-2 0,2 3 58,0 1 1,0 0 0,0 0 0,-1 0-1,1 0 1,0-1 0,0 1 0,0 0 0,0 0-1,-1 0 1,1 0 0,0 0 0,0 0 0,0 0-1,-1 0 1,1-1 0,0 1 0,0 0-1,0 0 1,-1 0 0,1 0 0,0 0 0,0 0-1,0 0 1,-1 0 0,1 0 0,0 0 0,0 0-1,-1 0 1,1 1 0,0-1 0,0 0-1,0 0 1,-1 0 0,1 0 0,0 0 0,0 0-1,0 0 1,0 0 0,-1 1 0,1-1 0,-7 7-84,7-6 54,-4 3-9,2 0 0,-1 1 0,0 0 0,1 0 0,0-1 0,0 1 0,-1 6 1,-5 8 64,6-14 33,1 1 0,-1-1 0,1 1 0,0 0 0,0-1 0,0 1 0,1 0 0,0 0 0,0-1 0,0 1 0,1 0 0,0-1 0,0 1 0,1 0 0,1 5 0,-2-8-12,0-1 0,1 1 0,-1 0 0,0-1 0,1 0 0,-1 1 0,1-1-1,0 0 1,0 0 0,0 0 0,0 0 0,0 0 0,0 0 0,1 0 0,-1-1 0,1 1 0,-1-1 0,1 0 0,-1 0 0,1 0 0,0 0 0,-1 0-1,1-1 1,0 1 0,0-1 0,0 1 0,-1-1 0,1 0 0,0 0 0,0-1 0,0 1 0,2-1 0,3-2 67,0 0 0,0 0 1,0-1-1,-1 0 0,1-1 1,-1 1-1,0-1 0,7-7 0,6-4 68,-9 9-124,119-93 345,-111 84-313,-1-2 1,-1 0 0,-1-1 0,24-34 0,-24 23-79,-2 0 0,0-2 0,13-47 0,-14 36-150,-2 0 1,-2 0-1,-1-1 0,-3-1 0,1-53 0,-9 83-97,3 15 237,0-1 0,0 1 1,0 0-1,-1 0 0,1-1 0,0 1 1,0 0-1,0 0 0,0 0 0,-1 0 1,1-1-1,0 1 0,0 0 0,0 0 1,-1 0-1,1 0 0,0 0 0,0 0 1,-1-1-1,1 1 0,0 0 0,0 0 1,-1 0-1,1 0 0,0 0 0,-1 0 1,1 0-1,0 0 0,0 0 0,-1 0 1,0 1-7,-1 0 0,1 0 0,-1 0-1,1 0 1,0 0 0,-1 0 0,1 1 0,0-1 0,0 0 0,0 1 0,0-1 0,0 1 0,0-1 0,-1 3 0,-13 29-107,1 1 0,-14 57-1,11-26 113,4 1 0,-6 70 0,17-117 49,1 0 0,1 0-1,1 1 1,6 34 0,-5-43 42,1 0 0,1 0 0,-1 0 1,2 0-1,-1-1 0,1 0 0,1 0 0,0 0 1,11 13-1,-16-21-58,0-1 1,0 1-1,1 0 1,-1-1-1,1 0 1,-1 1-1,1-1 1,0 0-1,-1 1 1,1-1-1,0 0 1,0 0-1,0-1 1,0 1-1,0 0 1,0 0-1,0-1 1,0 0-1,0 1 1,0-1-1,0 0 1,0 0-1,0 0 1,0 0-1,0 0 1,0 0-1,0-1 1,0 1-1,0-1 1,0 0-1,4-1 1,6-6 32,0-1 1,0 0 0,-1 0 0,0-1-1,-1-1 1,0 0 0,0 0 0,-1-1-1,12-23 1,-17 28-141,5-7-185,-11 16 181,1 1 0,0 0-1,-1 0 1,1 0 0,0 0-1,0 0 1,1 0 0,-1 3-1,-2 7 28,1-8 67,1 1 0,0 0 0,0 0 1,1 0-1,0 0 0,0 0 0,0 0 0,0-1 0,3 10 1,-2-11-4,0-1-1,0 1 1,0 0 0,0-1 0,1 1 0,-1-1 0,1 1 0,0-1 0,0 0 0,1 0 0,-1 0 0,1 0 0,-1 0 0,1 0 0,5 3-1,-7-5 34,1 0-1,0-1 0,0 1 0,-1-1 0,1 1 0,0-1 0,0 0 0,-1 1 1,1-1-1,0 0 0,0 0 0,0 0 0,0-1 0,-1 1 0,1 0 0,0-1 1,0 1-1,-1-1 0,1 1 0,0-1 0,-1 0 0,1 0 0,0 0 0,-1 0 1,0 0-1,1 0 0,-1 0 0,2-2 0,2-2-12,0 1-1,0-1 1,-1-1-1,0 1 1,7-12-1,-6 9 8,0-1-6,0 1 0,-1-1 0,0 0 0,3-13 0,-6 21-34,-1-1-1,1 0 0,-1 0 0,0 0 0,0 0 0,1 0 1,-1 1-1,0-1 0,-1 0 0,1 0 0,0 0 0,-1 0 1,1 0-1,-1 1 0,1-1 0,-1 0 0,0 0 1,1 1-1,-1-1 0,0 0 0,0 1 0,-1-1 0,1 1 1,0-1-1,0 1 0,-1 0 0,1-1 0,-3-1 0,2 2-9,0 0-1,1 0 1,-1 0-1,0 0 0,0 0 1,1 1-1,-1-1 0,0 0 1,0 1-1,0 0 0,0-1 1,0 1-1,0 0 1,0 0-1,0 0 0,1 0 1,-1 0-1,0 0 0,0 1 1,0-1-1,0 1 1,0-1-1,0 1 0,1 0 1,-1 0-1,0-1 0,0 1 1,1 1-1,-1-1 1,1 0-1,-1 0 0,1 0 1,-1 1-1,1-1 0,-2 3 1,3-4 19,0 0 0,0 0 0,0 0 0,0 0 0,0 1 1,0-1-1,0 0 0,0 0 0,0 0 0,0 0 0,0 1 0,0-1 1,-1 0-1,1 0 0,0 0 0,0 1 0,1-1 0,-1 0 0,0 0 1,0 0-1,0 0 0,0 1 0,0-1 0,0 0 0,0 0 0,0 0 1,0 0-1,0 1 0,0-1 0,0 0 0,0 0 0,1 0 0,-1 0 1,0 0-1,0 0 0,0 1 0,0-1 0,0 0 0,1 0 0,-1 0 1,0 0-1,0 0 0,0 0 0,0 0 0,1 0 0,-1 0 0,0 0 0,0 0 1,0 0-1,1 0 0,-1 0 0,0 0 0,0 0 0,0 0 0,0 0 1,1 0-1,-1 0 0,0 0 0,0 0 0,0 0 0,0 0 0,1 0 1,3 0 11,3 1 32,0-1 0,-1 0 0,1 0 0,0-1 0,0 0-1,0 0 1,12-4 0,9-1-29,127-17-252,-153 23 231,59-7 114,-54 6-125,0 1 1,-1 0-1,1 1 1,0 0-1,-1 0 1,1 0-1,6 3 1,-11-3 19,-1-1 1,1 1-1,-1 0 1,0 0-1,1 0 1,-1 0-1,0 0 1,1 0-1,-1 0 1,0 0 0,0 0-1,0 1 1,0-1-1,0 0 1,-1 1-1,1-1 1,0 1-1,-1-1 1,1 1-1,0-1 1,-1 1-1,0-1 1,1 1-1,-1 0 1,0-1-1,0 1 1,0 0 0,0-1-1,-1 3 1,1 1 71,-1-1 1,0 1-1,0 0 1,0-1-1,-1 1 1,1-1 0,-1 0-1,-3 5 1,17-13 354,0 0 0,22-11 0,-25 9-357,8-5-127,0 1 0,21-9 1,-30 15-23,16-7-120,-24 11 191,1 0-1,-1 0 1,1-1-1,-1 1 1,1 0-1,-1 0 1,1 0-1,-1 0 1,1 0-1,-1 0 1,1 0-1,-1 0 1,1 0-1,-1 0 1,1 0-1,-1 0 1,0 1-1,1-1 1,-1 0-1,1 0 1,-1 0-1,1 1 1,-1-1-1,0 0 1,1 0-1,-1 1 1,1-1-1,-1 0 1,0 1-1,0-1 1,1 0-1,-1 1 1,0-1-1,1 1 1,-1-1-1,0 1 1,0-1-1,0 0 1,0 1-1,1 0 1,0 6 34,0 1-1,0-1 1,-1 0 0,0 1-1,0-1 1,-1 0 0,0 1-1,0-1 1,-1 0 0,0 0-1,-4 12 1,3-14 287,5-7 105,8-6-167,23-15-282,-25 16 3,0 1-1,0 1 0,1-1 1,0 1-1,0 1 0,15-6 0,-23 10 10,-1 0 0,1-1-1,-1 1 1,0 0-1,1 0 1,-1 0 0,1 0-1,-1 0 1,1 0-1,-1 0 1,1 0 0,-1 0-1,1 0 1,-1 1 0,0-1-1,1 0 1,-1 0-1,1 0 1,-1 0 0,0 1-1,1-1 1,-1 0-1,1 0 1,-1 1 0,0-1-1,1 0 1,-1 1 0,0-1-1,0 0 1,1 1-1,-1-1 1,0 1 0,0-1-1,1 0 1,-1 1-1,0-1 1,0 1 0,0-1-1,0 1 1,0-1-1,0 0 1,0 1 0,6 10 56,9 12 227,-11-18-287,-1-1 0,0 0 0,0 1 0,-1 0-1,4 7 1,-5-8 46,0-1-1,0 1 1,0 0-1,0-1 0,-1 1 1,0-1-1,0 1 1,0 0-1,0-1 1,0 1-1,-1 0 0,1-1 1,-3 6-1,0 4 13,3-12-30,0 0 1,0 0 0,-1 0 0,1 0 0,0 0-1,-1 0 1,1 0 0,0 0 0,-1 0-1,1 0 1,-1 0 0,1 0 0,-1 0 0,0-1-1,1 1 1,-1 0 0,0 0 0,0-1-1,1 1 1,-1-1 0,0 1 0,0 0 0,0-1-1,0 0 1,0 1 0,0-1 0,0 1 0,-1-1-1,2 0 2,0 1 0,-1-1 0,1 0 0,-1 0 0,1 1 0,0-1 0,-1 0 0,1 0 0,-1 0 0,1 0 0,-1 0-1,1 0 1,-1 0 0,1 1 0,0-1 0,-1 0 0,1-1 0,-1 1 0,1 0 0,-1 0 0,1 0 0,-1 0 0,1 0 0,0 0-1,-1 0 1,1-1 0,-1 1 0,1 0 0,0 0 0,-1-1 0,1 1 0,-1-1 1,1 0 0,0 0 0,0 0 0,0 1 0,0-1 0,0 0 0,0 0 0,0 0 0,0 0 0,0 1 0,0-1 0,1 0 0,-1 0 0,0 0 0,1 0 0,2-6 22,0 1 1,0 0-1,8-10 0,-5 8-62,0 0 0,1 1 0,-1 0-1,2 0 1,-1 1 0,1-1 0,0 1 0,0 1 0,1 0-1,16-8 1,-23 12 4,0 1 0,0-1 1,0 0-1,0 1 0,0-1 0,-1 1 0,1-1 0,0 1 0,0 0 0,0 0 0,0 0 0,0 0 0,0 1 1,0-1-1,0 0 0,0 1 0,4 1 0,-4-1 13,0 1 1,0-1 0,0 1-1,0 0 1,-1 0-1,1 0 1,0 0 0,-1 0-1,0 0 1,1 0 0,-1 0-1,0 1 1,1 3-1,2 1 45,-1 1-1,1 0 0,0-1 0,1 0 0,0 0 1,0 0-1,10 10 0,-12-15-6,-1 0 1,1 0-1,0 0 0,0 0 0,0 0 1,0-1-1,0 1 0,0-1 1,0 0-1,1 0 0,-1 0 0,0 0 1,1 0-1,-1-1 0,1 1 1,-1-1-1,1 0 0,-1 0 0,1-1 1,-1 1-1,4-2 0,11-2-397,-1 0 0,1-2-1,17-8 1,-29 11-726,0 0-1,0 0 1,-1-1-1,10-8 1,-12 9 40,0 0 1,0 0 0,-1 0-1,1 0 1,-1-1 0,0 1-1,0-1 1,0 1-1,1-5 1,2-2-2103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3:52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84 2816,'-8'0'581,"0"0"-1,0 0 1,1 1 0,-1 0 0,0 0-1,1 1 1,-1 0 0,-10 5-1,18-7-545,0 0 0,-1 0 0,1 0 0,0 0 0,0 0 0,0 0 0,0 0 0,0 0-1,0 0 1,0 0 0,0 0 0,0 0 0,0 0 0,0 0 0,0 0 0,0 1 0,0-1-1,0 0 1,0 0 0,0 0 0,0 0 0,0 0 0,0 0 0,0 0 0,0 0 0,0 0-1,0 0 1,0 1 0,0-1 0,0 0 0,0 0 0,0 0 0,0 0 0,0 0 0,0 0-1,0 0 1,0 0 0,0 0 0,0 0 0,0 0 0,0 1 0,0-1 0,0 0 0,0 0-1,0 0 1,0 0 0,0 0 0,0 0 0,0 0 0,1 0 0,-1 0 0,0 0 0,0 0 0,0 0-1,0 0 1,0 0 0,0 0 0,0 0 0,0 0 0,10 4 849,17 1-118,25 0 195,0-3-1,0-2 1,73-10-1,159-36-67,-270 43-871,82-17 353,51-8-1923,-84 18 482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3:54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36 2976,'0'-6'316,"-1"5"-30,1-1 1,0 1 0,0-1-1,0 1 1,0 0 0,0-1-1,0 1 1,1 0 0,-1-1-1,0 1 1,1 0 0,-1-1-1,0 1 1,1 0 0,0-1-1,0 0 1,-1 2-239,1 0 0,-1-1 0,0 1-1,0 0 1,0 0 0,0 0 0,0 0 0,0 0-1,0 0 1,1 0 0,-1 0 0,0-1 0,0 1-1,0 0 1,0 0 0,0 0 0,0 0 0,0 0-1,0-1 1,0 1 0,0 0 0,0 0 0,0 0-1,0 0 1,0-1 0,0 1 0,0 0 0,0 0 0,0 0-1,0 0 1,0 0 0,0-1 0,0 1 0,0 0-1,0 0 1,0 0 0,0 0 0,0 0 0,0-1-1,-1 1 1,1 0 0,-1 1 73,3 5 619,1 3-494,0 1 0,-1-1 0,0 1 0,0 0 0,-1-1 0,-1 1-1,1 0 1,-2 0 0,1-1 0,-5 20 0,1-7 112,-2-1 1,0 0-1,-16 36 1,19-50-198,-1-1 0,1-1 0,-1 1 0,0 0 0,-1-1-1,-7 8 1,11-11-253,-1-1 1,1 1-1,-1-1 0,0 1 0,0-1 0,0 0 0,0 0 0,0 0 0,0 0 0,0 0 0,0 0 0,0 0 0,0-1 0,-1 1 0,1-1 0,0 1 1,0-1-1,-1 0 0,1 0 0,0 0 0,-4-1 0,1 0-1481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3:57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24 131 2976,'-24'0'1680,"33"3"3320,-6-2-4755,0 1 0,0-1 0,0 0 1,1 0-1,-1-1 0,0 1 0,0-1 0,0 1 0,1-1 0,-1 0 0,0 0 1,1 0-1,-1-1 0,4 0 0,-2-1-190,-1 1 0,0-1 1,0 0-1,0-1 0,-1 1 0,1-1 1,0 1-1,-1-1 0,0 0 0,0 0 1,0-1-1,0 1 0,0-1 0,0 1 1,-1-1-1,0 0 0,0 0 0,0 0 1,0 0-1,-1 0 0,1-1 0,-1 1 1,0 0-1,0-7 0,-1 8-58,-1 1-1,1-1 0,-1 1 0,0-1 1,0 1-1,0 0 0,0-1 1,0 1-1,0 0 0,-1 0 1,1 0-1,-1 0 0,0 0 1,-2-3-1,2 4-21,1 0 0,0-1 0,0 1 0,-1 0 0,1 0 0,0 0 0,-1 0 0,1 0 0,-1 1 0,0-1 0,1 0 0,-1 1 1,1-1-1,-1 1 0,0-1 0,1 1 0,-1 0 0,0 0 0,0 0 0,1 0 0,-1 0 0,-2 0 0,1 2 10,1 0 1,-1-1-1,1 1 1,-1 0-1,1 0 1,0 0-1,-1 0 0,1 0 1,0 1-1,1-1 1,-4 5-1,3-3 113,-1 0 0,1 0 0,0 1 0,0-1-1,1 0 1,0 1 0,-2 8 0,2-2 71,1 0-1,0 0 1,0 0 0,1-1-1,1 1 1,0 0 0,4 13-1,-5-23-125,0 1-1,-1 0 0,1-1 0,0 1 1,0-1-1,0 0 0,0 1 1,0-1-1,0 0 0,0 1 1,0-1-1,0 0 0,1 0 1,-1 0-1,0 0 0,1 0 1,-1 0-1,1 0 0,-1-1 1,1 1-1,-1-1 0,1 1 1,0-1-1,-1 1 0,1-1 1,0 0-1,-1 0 0,1 0 1,0 0-1,-1 0 0,1 0 1,0 0-1,-1 0 0,3-1 1,3-1 92,0 0 0,0-1 0,0 1 0,0-1 0,-1-1 0,8-4 0,9-7-23,92-55 58,-87 55-280,0 2 0,37-13 0,-62 25 85,0 0 0,0 0 1,0 1-1,0-1 0,0 1 1,0 0-1,0 0 0,0 0 1,0 0-1,1 1 0,-1-1 0,0 1 1,0-1-1,0 1 0,-1 0 1,1 1-1,6 2 0,-1 2 46,1 0 0,-1 0 0,15 16 0,-5-5-98,3-1 400,34 22 0,8 7 247,-61-44-399,8-4-992,-9 2 200,0 0-1,0-1 1,0 1 0,0-1 0,-1 1 0,1-1 0,0 1 0,-1-1 0,1 1-1,-1-1 1,1 0 0,-1 1 0,0-1 0,0-2 0,0-1-1379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3:57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0 4224,'-3'9'4660,"-8"8"-2206,3-9-1916,-1-1-1,-1 0 1,1-1 0,-1 1-1,-10 3 1,3 0-116,-14 9-79,1 2 0,0 1-1,-41 40 1,58-51-316,2 1-27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4:00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207 569 3072,'-4'0'1137,"8"0"1950,-4-7-186,0 7-2828,0 0-1,-1-1 0,1 1 1,0-1-1,0 1 1,-1 0-1,1-1 1,0 1-1,-1 0 1,1-1-1,0 1 1,-1 0-1,1 0 1,-1-1-1,1 1 1,0 0-1,-1 0 1,1 0-1,-1 0 1,1-1-1,0 1 1,-1 0-1,1 0 1,-1 0-1,1 0 1,-1 0-1,1 0 1,-1 0-1,0 0 1,-23 1 579,11-1-444,7 1-119,0 0 0,-1 0 0,1 1 0,0 0 1,0 0-1,0 0 0,0 1 0,0 0 0,1 0 1,-9 7-1,6-5-46,1 0 1,1 1 0,-1 0-1,1 1 1,0-1-1,0 1 1,1 0 0,0 1-1,0-1 1,-4 10-1,7-11 3,-1 0-1,1-1 0,1 1 0,-1 0 0,1 0 1,0 0-1,0 0 0,1 1 0,0-1 0,0 0 1,0 0-1,1 0 0,0 0 0,0 0 0,0 0 1,3 6-1,-3-8 25,1 1 0,-1-1 0,1 0 0,0-1 1,0 1-1,1 0 0,-1-1 0,1 1 0,0-1 0,0 0 0,0 0 1,0 0-1,5 4 0,-5-6-5,0 1-1,0-1 1,0 0 0,1 0 0,-1 0 0,0 0-1,0-1 1,0 1 0,1-1 0,-1 0 0,0 0 0,1 0-1,-1 0 1,0-1 0,0 1 0,1-1 0,-1 0-1,5-2 1,23-9 118,-1-1 0,-1-2 0,54-37-1,-40 24-241,-17 12 159,0-2-1,26-26 1,-50 43-56,16-14-227,-18 15 172,0-1 1,0 1 0,0 0-1,1 0 1,-1 0-1,0-1 1,0 1-1,0 0 1,0 0 0,0 0-1,1 0 1,-1 0-1,0 0 1,0-1 0,0 1-1,0 0 1,1 0-1,-1 0 1,0 0 0,0 0-1,0 0 1,1 0-1,-1 0 1,0 0-1,0 0 1,1 0 0,-1 0-1,0 0 1,0 0-1,0 0 1,1 0 0,-1 0-1,0 0 1,0 0-1,0 0 1,1 0 0,-1 0-1,0 1 1,0-1-1,0 0 1,0 0-1,1 0 1,-1 0 0,0 0-1,0 1 1,0-1-1,0 0 1,0 0 0,1 0-1,-1 0 1,0 1-1,0-1 1,0 0 0,0 0-1,0 0 1,0 1-1,0-1 1,0 0-1,0 0 1,0 0 0,0 1-1,0-1 1,0 0-1,-2 35-86,0-25 126,1-1 1,1 1 0,1 13 0,1 10-156,-3-26 153,1 0-1,1-1 0,0 1 1,0-1-1,0 1 0,3 8 0,-1-6 165,5 11 270,-7-19-445,-1-1 0,1 1 0,-1 0 0,1-1 0,-1 1 0,1-1 0,-1 1 0,1-1 0,0 0 0,-1 1 0,1-1 0,0 1-1,-1-1 1,1 0 0,0 0 0,-1 1 0,1-1 0,0 0 0,0 0 0,-1 0 0,1 0 0,0 0 0,0 0 0,-1 0 0,2 0 0,2-1 22,-1 0 0,0 0 0,0 0-1,0-1 1,0 1 0,0-1 0,0 1 0,0-1-1,-1 0 1,4-3 0,26-28 189,-19 20-246,147-163 307,-138 149-258,-1-2 1,-1 0-1,28-57 0,33-102-23,-49 91-292,-24 70 202,-6 21 57,0 0 0,0-1-1,0 1 1,-1 0 0,0 0 0,0-1 0,-1 1-1,0 0 1,0-1 0,0 1 0,-3-12-1,3 18 21,0-1-1,0 1 1,0 0-1,0-1 1,0 1-1,-1 0 1,1-1-1,0 1 1,0-1-1,0 1 1,-1 0-1,1 0 1,0-1-1,0 1 1,-1 0-1,1-1 1,0 1-1,-1 0 0,1 0 1,0-1-1,-1 1 1,1 0-1,0 0 1,-1 0-1,1 0 1,0-1-1,-1 1 1,1 0-1,-1 0 1,1 0-1,0 0 1,-1 0-1,1 0 1,-1 0-1,1 0 1,0 0-1,-1 0 1,1 0-1,-1 0 0,1 0 1,0 1-1,-1-1 1,1 0-1,0 0 1,-1 0-1,1 0 1,0 1-1,-1-1 1,-18 16-197,11-7 137,0 0 1,1 1-1,0 0 0,-9 18 1,-18 48 85,23-52-64,-19 44 110,4 0-1,-33 134 1,55-187-62,1 0-1,1 1 1,1-1-1,0 1 1,2 23-1,0-30 32,0-1 0,-1 1 0,-1 8 0,1 1-116,0-16 111,1 0-1,0 0 1,0 0 0,0-1 0,0 1-1,0 0 1,0 0 0,0-1-1,0 1 1,1-1 0,-1 1-1,1-1 1,-1 1 0,1-1-1,-1 0 1,3 2 0,2 2 14,-1-2-14,-1 0 0,0-1 0,1 0-1,-1 0 1,1 0 0,0 0 0,0 0-1,-1-1 1,1 0 0,0 0 0,0 0-1,0-1 1,7 0 0,-1 0 24,-1 0 0,1-1 0,-1-1 0,1 1 1,16-6-1,-3-1 60,1-2 1,-1 0 0,43-25-1,-58 28-76,1 0-1,-1 0 1,0 0 0,7-10-1,-13 14-38,0 0 0,-1 0 0,1 0 0,-1-1-1,0 1 1,0-1 0,0 1 0,0-1 0,-1 0 0,1 0 0,-1 0-1,0 1 1,0-1 0,0-5 0,-1 8-10,0 0 0,0 0-1,1 0 1,-1 0 0,0 0 0,-1 0-1,1 0 1,0 0 0,0 0 0,0 0 0,-1 0-1,1 0 1,0 0 0,-1 1 0,1-1-1,0 0 1,-1 0 0,0 0 0,1 0-1,-1 1 1,1-1 0,-1 0 0,0 0 0,0 1-1,1-1 1,-1 1 0,0-1 0,0 1-1,0-1 1,1 1 0,-1-1 0,0 1-1,0 0 1,0-1 0,0 1 0,0 0 0,0 0-1,0 0 1,0 0 0,0 0 0,0 0-1,0 0 1,0 0 0,0 0 0,0 0-1,0 0 1,0 1 0,0-1 0,-1 1 0,-6 2-46,0 0 1,1 0 0,-1 1 0,-10 7-1,13-8 50,1 1 0,-1-1-1,1 1 1,0 0-1,0 0 1,1 0-1,-1 0 1,1 1 0,0 0-1,0-1 1,1 1-1,-3 6 1,3-7 13,1-1 0,0 1 1,0 0-1,0 0 0,0-1 0,1 1 0,-1 0 1,1 0-1,0 0 0,0 0 0,1 0 0,-1 0 1,1-1-1,0 1 0,0 0 0,0 0 0,0-1 1,3 5-1,-2-4 7,0-1 0,0 0 0,0 0 0,1 1 1,-1-2-1,1 1 0,0 0 0,0 0 0,0-1 0,0 0 0,0 0 1,1 0-1,6 4 0,-5-5 2,1 1 0,-1-1 0,1 1 0,-1-1 0,1-1 0,0 1 0,-1-1 0,10-1 0,3-1 45,0-2 0,0 0 0,0-1 0,28-12-1,-4-2-39,-1-2-1,42-29 1,11-14 124,-96 63-459,-4 3 262,-4 7 44,0 0-1,1 0 1,0 1 0,1 0-1,0 1 1,0 0 0,-7 15-1,12-20 33,0 0 0,0 0-1,1 1 1,0-1-1,0 1 1,0-1-1,1 1 1,0 0-1,0-1 1,0 1 0,1 0-1,1 12 1,-1-19-18,0 0 1,0 0 0,1 1 0,-1-1 0,0 0-1,0 0 1,0 1 0,0-1 0,0 0-1,0 0 1,0 0 0,0 1 0,1-1 0,-1 0-1,0 0 1,0 0 0,0 1 0,0-1-1,1 0 1,-1 0 0,0 0 0,0 0 0,0 0-1,1 1 1,-1-1 0,0 0 0,0 0-1,0 0 1,1 0 0,-1 0 0,0 0 0,0 0-1,1 0 1,-1 0 0,0 0 0,0 0-1,1 0 1,11-6 90,9-13 42,-21 19-133,38-42 158,60-87 0,-75 92-132,-1 0 1,31-77-1,15-83 147,-62 178-185,5-17-119,-1 0 0,6-46 1,-16 78 118,1 2-18,-1-1-1,0 1 1,0-1 0,0 0-1,0 1 1,-1-5-1,1 7 19,0 0-1,0-1 1,-1 1-1,1-1 1,0 1-1,0 0 0,-1-1 1,1 1-1,0-1 1,-1 1-1,1 0 1,0-1-1,-1 1 1,1 0-1,-1 0 1,1-1-1,0 1 0,-1 0 1,1 0-1,-1 0 1,1-1-1,-1 1 1,1 0-1,-1 0 1,1 0-1,-1 0 1,1 0-1,0 0 0,-1 0 1,1 0-1,-1 0 1,1 0-1,-1 0 1,1 0-1,-1 1 1,1-1-1,-1 0 1,1 0-1,-1 0 0,1 1 1,-1-1-1,-5 3-19,1-1 0,0 1 0,0 1 0,0-1 0,0 1-1,0-1 1,0 1 0,1 1 0,0-1 0,-6 9 0,-5 8 55,-15 29 0,17-28-42,-19 34 4,2 1-1,2 1 0,3 1 1,3 2-1,-15 65 0,36-122 23,-7 28 15,-5 64-1,12-87 20,1 0-1,0 0 1,0 0-1,1 0 1,1 0-1,-1 0 1,1-1-1,1 1 0,-1 0 1,2-1-1,-1 0 1,7 11-1,-10-18-78,1 0 0,0 0 0,0 0-1,-1 0 1,1 0 0,0 0 0,0 0-1,0 0 1,0-1 0,0 1 0,0 0-1,0-1 1,0 1 0,0 0 0,1-1-1,-1 1 1,0-1 0,0 0 0,0 1-1,1-1 1,1 0 0,-1 0-144,0 0 0,0 0 0,0-1 0,0 1 0,0-1 0,0 0 0,0 1 0,0-1 0,-1 0 0,1 0 0,3-2 0,1-1-591,-1 0-1,-1-1 1,1 1-1,-1-1 1,1 0 0,-1 0-1,3-6 1,7-11-1365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4:01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27 172 4064,'-24'-7'1307,"24"7"-1292,0 0 1,0 0-1,0 0 1,0 0 0,0 0-1,-1 0 1,1 0 0,0 0-1,0 0 1,0 0 0,0 0-1,0-1 1,0 1 0,0 0-1,0 0 1,-1 0 0,1 0-1,0 0 1,0 0 0,0 0-1,0 0 1,0 0 0,0-1-1,0 1 1,0 0 0,0 0-1,0 0 1,0 0 0,0 0-1,0 0 1,0-1 0,0 1-1,0 0 1,0 0 0,0 0-1,0 0 1,0 0 0,0 0-1,0 0 1,0-1 0,0 1-1,0 0 1,0 0 0,0 0-1,0 0 1,0 0 0,0 0-1,0 0 1,0-1 0,0 1-1,1 0 1,-1 0-1,0 0 1,0 0 0,0 0-1,0 0 1,0 0 0,0 0-1,0 0 1,0 0 0,1 0-1,-1 0 1,0 0 0,8-5 1141,150-31 2858,0-1-3635,-137 33-378,329-63 407,-343 65-409,6 0-473,0-1 0,25-1 0,-23 7-556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4:01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22 4576,'-48'-13'2048,"40"17"-1024,16-4-736,6-7-32,6 2-160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4:05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3 880 1408,'-1'2'179,"1"-1"-1,-1 0 1,1 0 0,0 0-1,0 0 1,0 0 0,0 0-1,0 1 1,0-1 0,0 0-1,0 0 1,0 0 0,0 0-1,0 0 1,1 0 0,-1 0-1,0 1 1,1-1 0,-1 0-1,5 4 4569,-4-6-4405,0-1 1,0 0-1,0 0 1,0 0 0,0 1-1,1-1 1,2-2-1,7-10 198,25-43 222,-21 32-382,1 1 1,30-36 0,-1 12-10,82-84 68,-124 129-480,0 0 0,1 1 0,-1-1 0,1 0 0,0 1 0,0 0 0,5-2 0,-9 4 37,1-1 1,0 1-1,0 0 1,-1 0-1,1 0 1,0-1-1,0 1 1,0 0-1,-1 0 1,1 0-1,0 0 1,0 0-1,0 1 1,-1-1-1,1 0 0,0 0 1,0 0-1,-1 1 1,1-1-1,0 0 1,0 1-1,-1-1 1,1 1-1,0-1 1,-1 1-1,1-1 1,-1 1-1,1-1 1,0 1-1,-1-1 1,0 1-1,1 0 0,-1-1 1,1 1-1,-1 0 1,0 0-1,1-1 1,-1 1-1,0 0 1,0 0-1,1-1 1,-1 1-1,0 0 1,0 0-1,0 1 1,2 10 35,0 1 1,-1 0-1,0-1 0,-1 1 1,-1 0-1,0 0 1,0-1-1,-2 1 1,1-1-1,-6 16 1,0-2-86,6-20 152,1 0 0,-1 0 0,0 0 0,-5 8 1,13-16 897,7-6-705,-9 5-131,45-27 187,-18 12-355,-1-1 0,-1-1 0,45-42 0,-45 32-179,27-26-167,-53 53 318,21-15-148,-24 18 175,1-1 1,-1 1-1,1-1 1,-1 1-1,1 0 1,-1 0-1,1-1 1,-1 1 0,1 0-1,-1 0 1,1-1-1,-1 1 1,1 0-1,-1 0 1,1 0-1,-1 0 1,1 0-1,0 0 1,-1 0-1,1 0 1,-1 0 0,1 0-1,-1 0 1,1 1-1,-1-1 1,1 0-1,-1 0 1,1 0-1,-1 1 1,1-1-1,-1 0 1,1 1-1,-1-1 1,1 0-1,-1 1 1,0-1 0,1 0-1,-1 1 1,1-1-1,-1 1 1,0-1-1,0 1 1,1-1-1,-1 2 1,3 10 13,0 0 0,-1 1 1,0-1-1,-1 1 0,-1 0 1,0 0-1,-1-1 0,0 1 1,-1-1-1,-6 25 0,5-28 47,1 0 1,1-1-1,-1 1 0,1 0 1,1 0-1,0 0 0,0 0 1,1-1-1,2 13 0,-3-20-25,0-1-1,0 0 0,0 1 1,0-1-1,0 0 0,0 1 0,1-1 1,-1 0-1,0 1 0,0-1 0,0 0 1,1 1-1,-1-1 0,0 0 1,0 1-1,1-1 0,-1 0 0,0 0 1,1 0-1,-1 1 0,0-1 0,1 0 1,-1 0-1,0 0 0,1 0 0,-1 1 1,1-1-1,-1 0 0,0 0 1,1 0-1,-1 0 0,1 0 0,-1 0 1,0 0-1,1 0 0,-1 0 0,0 0 1,1-1-1,-1 1 0,1 0 0,-1 0 1,19-8 651,-16 6-653,7-4 32,0 0 1,0-1-1,-1 0 1,0-1-1,14-15 0,35-50-79,-16 19-36,-31 38-67,-10 13 73,1 1 0,0-1 0,0 0 0,0 0 1,0 1-1,5-4 0,-7 6 47,0 0 1,0 0-1,0 0 0,1 0 0,-1 0 1,0 0-1,0 0 0,0 0 0,0 0 0,1 0 1,-1 1-1,0-1 0,0 0 0,0 0 1,1 0-1,-1 0 0,0 0 0,0 0 1,0 0-1,0 1 0,0-1 0,1 0 1,-1 0-1,0 0 0,0 0 0,0 1 1,0-1-1,0 0 0,0 0 0,0 0 1,0 1-1,0-1 0,0 0 0,0 0 1,1 0-1,-1 0 0,0 1 0,0-1 0,0 0 1,0 0-1,-1 0 0,1 1 0,0-1 1,0 0-1,0 0 0,0 0 0,0 1 1,0-1-1,-1 14-148,-5 14 96,2-1-1,1 1 1,1 0-1,2 28 0,0-53 89,0 0-1,1 0 1,-1-1-1,1 1 0,0 0 1,0 0-1,0 0 1,1-1-1,-1 1 1,1-1-1,-1 1 0,1-1 1,0 0-1,2 4 1,-2-5-15,-1 0 1,1 0 0,-1 1 0,1-1-1,0 0 1,0-1 0,-1 1 0,1 0 0,0 0-1,0-1 1,0 1 0,0-1 0,0 1-1,-1-1 1,1 0 0,0 0 0,0 0 0,0 0-1,0 0 1,0 0 0,0-1 0,3 0-1,7-3 114,-1-1-1,1 0 0,-1 0 1,0-2-1,0 1 0,13-12 0,56-52-39,-70 60-129,-1-1 0,0 0-1,11-19 1,-9 13-76,-3 9-225,-8 8 334,1 0 0,-1 0 0,0 0 0,0 0 0,0 0 0,0 1-1,0-1 1,1 0 0,-1 0 0,0 0 0,0 0 0,0 1-1,0-1 1,0 0 0,0 0 0,0 0 0,0 0 0,0 1 0,0-1-1,0 0 1,1 0 0,-1 1 0,0-1 0,0 0 0,0 0-1,-1 0 1,1 1 0,0-1 0,0 0 0,0 0 0,-4 27-152,3-22 50,-4 20 75,2-11 45,1 1 1,0-1 0,1 1-1,0 17 1,1-29 2,0 0 0,1 0-1,-1 0 1,0-1 0,1 1 0,0 0 0,0 0 0,0-1 0,0 1-1,0 0 1,1-1 0,-1 1 0,1-1 0,-1 0 0,1 1-1,0-1 1,0 0 0,0 0 0,0 0 0,0 0 0,1 0 0,-1-1-1,0 1 1,1-1 0,-1 0 0,1 1 0,3 0 0,-1-1 49,-1-1 0,0 0-1,1 1 1,-1-1 0,1-1 0,-1 1 0,0-1 0,1 0 0,-1 0 0,0 0 0,7-3 0,6-1 9,-2 0-68,0 0 1,0-2-1,20-11 1,-1 0-38,9-4-70,-30 14 58,1 0 1,1 1-1,-1 1 0,1 0 0,22-4 0,-30 9 27,0 0 0,0 1 0,8 0 0,-1 1 96,-13-1-122,-2 0 10,-1 0 27,0 0 0,-1 0 0,1 1 0,-1-1 0,1 1 1,0 0-1,0 0 0,-1 0 0,1 0 0,0 0 0,0 0 0,0 0 0,0 1 1,-3 2-1,-11 7-18,7-6 77,0 1 0,0 0 1,0 0-1,-8 8 1,13-10-69,1-1 0,0 1 0,1-1 0,-1 1 0,0 0 0,1 0 0,0 0 0,0 0 0,0 0 0,1 0 0,-1 1 0,0 6 0,1-7 15,0 0 0,1 0 0,0 0-1,0 0 1,0 1 0,0-1 0,1 4-1,-1-7 7,0 0-1,1 0 0,-1-1 0,0 1 0,1 0 0,-1 0 1,0-1-1,1 1 0,-1 0 0,1 0 0,-1-1 0,1 1 1,-1 0-1,1-1 0,0 1 0,-1-1 0,1 1 0,0-1 0,-1 1 1,1-1-1,0 1 0,0-1 0,0 0 0,-1 0 0,1 1 1,0-1-1,0 0 0,0 0 0,0 0 0,-1 0 0,1 0 0,0 0 1,0 0-1,0 0 0,0 0 0,0 0 0,1-1 0,19-4 101,1-2-1,-1 0 1,0-2-1,-1 0 0,33-21 1,-8 5 140,-18 12-276,0-2 1,46-36-1,-50 32 94,-2-1 0,-1 0 1,0-2-1,19-27 0,-8 0-65,-2-1 0,-2-2 0,-3 0 0,35-109 0,-47 128-156,-8 23 170,0-1 0,0-1-1,-1 1 1,0-1 0,-1 1 0,0-13 0,-1 23-35,-1 0 0,0 0 0,0 0-1,0 0 1,0 0 0,0 0 0,-1 0 0,1 0 0,0 0-1,0 0 1,-1 0 0,1 0 0,0 1 0,-1-1 0,1 0-1,-1 0 1,1 0 0,-2-1 0,2 2 3,-1 0-1,1 0 1,-1 0 0,1 0 0,-1-1-1,1 1 1,-1 0 0,1 0 0,-1 0-1,1 0 1,-1 0 0,1 0 0,-1 1 0,1-1-1,-1 0 1,1 0 0,-1 0 0,1 0-1,-1 1 1,1-1 0,-1 0 0,1 0-1,0 1 1,-1-1 0,-4 4-46,0 1 0,0-1 0,1 0-1,-5 8 1,-5 7 36,1 1-1,1 0 1,1 0 0,-16 43-1,-20 92 102,38-120-172,-7 58-1,14-76 91,1 1-1,1-1 1,0 0-1,2 1 1,4 22-1,-3-29 37,0-2-1,0 1 1,1 0-1,0-1 1,1 1-1,0-1 1,1 0-1,11 14 1,-12-17 10,0 0 1,1-1 0,0 1 0,0-2 0,0 1 0,0 0 0,1-1-1,-1 0 1,1-1 0,0 1 0,0-1 0,11 2 0,-15-4-7,0 0 0,0-1 1,1 0-1,-1 0 1,0 0-1,0 0 0,0 0 1,1 0-1,-1-1 0,0 0 1,6-1-1,-2-2 34,1 0 0,14-8 0,-8 3-50,-6 4 15,0 0-1,-1-1 1,0 1-1,0-2 1,-1 1-1,1-1 1,-1 1-1,-1-2 1,1 1-1,4-9 1,-7 10-46,0 0 0,0 0 0,-1 0 0,0-1 0,0 1 0,0-1 0,-1 1 0,0-1 0,0 1 0,0-1 0,-1 0 1,0 1-1,-1-1 0,-1-9 0,2 15 5,0 0 1,0 0 0,-1 0 0,1 0 0,0 0-1,-1 0 1,1 0 0,0 0 0,-1 0-1,1 0 1,-1 0 0,1 0 0,-1 1 0,0-1-1,1 0 1,-1 0 0,0 1 0,1-1-1,-1 0 1,0 1 0,-1-1 0,1 1-9,0 0 1,1 0 0,-1 0 0,0 0-1,0 0 1,0 0 0,0 0-1,1 0 1,-1 0 0,0 1-1,0-1 1,1 0 0,-1 1-1,0-1 1,0 1 0,1-1 0,-1 1-1,0-1 1,1 1 0,-1-1-1,1 1 1,-1-1 0,1 1-1,-2 1 1,-10 13-36,0 1-1,1 0 1,1 1-1,-15 31 1,22-41 61,1 0 1,0 0-1,0 0 1,1 0-1,0 0 1,0 0-1,1 1 0,0-1 1,0 0-1,2 13 1,-1-17 8,-1 0 0,1 0 1,0-1-1,0 1 0,0 0 1,0-1-1,1 1 0,-1-1 0,1 0 1,0 1-1,-1-1 0,1 0 1,0 0-1,0 0 0,0 0 1,1 0-1,-1-1 0,0 1 0,1 0 1,-1-1-1,1 0 0,0 0 1,-1 0-1,1 0 0,0 0 1,-1 0-1,1-1 0,0 1 0,4-1 1,3 0 43,0-1 1,0 0 0,0 0-1,0-1 1,0 0 0,15-6-1,-2 1-4,40-11 40,-1-4 0,63-29 0,-104 40-76,1-1 0,-2-1 0,0-1 1,26-22-1,-14 8-239,-33 35 154,-1-1 0,1 0 0,-2 0 0,-4 10 0,-16 19 105,16-25-24,0 1 1,1 0 0,0 0-1,-4 12 1,9-20-10,0 0 0,1 0 0,0 0 0,0 1 0,0-1 0,0 0 0,1 5 0,-1-7 12,0 0 0,0 0 0,0 0 0,0 0 0,0 0 0,0 0 0,1 0 1,-1 0-1,1 0 0,-1 0 0,0 0 0,1 0 0,0 0 0,-1 0 0,1 0 0,0 0 0,-1-1 0,1 1 0,0 0 1,0 0-1,-1-1 0,1 1 0,0-1 0,1 2 0,1-2 5,0 0 0,-1 0 0,1-1 0,0 1 0,-1 0 0,1-1 0,0 0 0,-1 1 0,1-1 0,-1 0 0,1 0 0,-1-1 0,0 1 0,1 0 0,3-4 0,4-3 135,18-17 0,-26 23-157,15-17-67,-1-1-1,19-30 1,-5 6-80,-30 59-229,-4 23 1,1-12 425,2 37 0,1-50-44,0-13 0,-1 1 1,1 0-1,0 0 1,0 0-1,0-1 0,1 1 1,-1 0-1,0 0 1,0 0-1,0-1 0,0 1 1,1 0-1,-1 0 1,0-1-1,1 1 0,-1 0 1,1-1-1,-1 1 1,1 0-1,-1-1 0,1 1 1,-1-1-1,1 1 1,-1-1-1,1 1 0,0-1 1,-1 1-1,1-1 1,0 0-1,0 1 0,-1-1 1,1 0-1,0 1 0,0-1 1,-1 0-1,1 0 1,0 0-1,0 0 0,0 0 1,1 0-1,1 0 46,0-1-1,0 1 1,0-1 0,1 0-1,-1 0 1,0 0-1,0 0 1,4-3 0,10-7-23,-1-1 0,-1-1 1,0 0-1,-1-1 1,17-21-1,9-8-17,33-24 141,-67 61-185,-3 1-26,1 1 0,0 0-1,0 0 1,0 0 0,1 1 0,-1-1 0,1 1-1,0 0 1,9-4 0,-13 7 50,-1 0 0,1 0 0,0 0 1,-1 0-1,1-1 0,0 1 0,0 0 0,-1 1 0,1-1 0,0 0 1,-1 0-1,1 0 0,0 0 0,-1 0 0,1 1 0,0-1 0,-1 0 1,1 1-1,0-1 0,-1 0 0,1 1 0,-1-1 0,1 1 0,0-1 1,-1 1-1,0-1 0,1 1 0,-1-1 0,1 1 0,-1 0 0,0-1 0,1 1 1,-1-1-1,0 1 0,1 0 0,-1-1 0,0 1 0,0 0 0,0 0 1,0-1-1,0 2 0,1 3-28,-1 1 0,0-1-1,0 1 1,-1 6 0,1-7 62,-2 6-27,0 0 1,0-1-1,-1 0 1,0 1-1,-1-1 1,0-1-1,-1 1 1,-10 16-1,-4 1 14,-33 39-1,48-62 41,0 0-1,0 0 1,0 0-1,-1 0 1,1-1-1,-1 0 1,0 0-1,-8 4 1,11-6-32,0 0 0,0-1 0,-1 1 0,1 0 0,0-1 1,-1 0-1,1 1 0,0-1 0,-1 0 0,1 0 0,0 0 0,-1-1 0,1 1 0,0 0 1,-1-1-1,1 0 0,0 1 0,0-1 0,-1 0 0,1 0 0,0 0 0,0-1 1,-2-1-1,1 1-20,1 0-1,0 0 1,-1 0 0,1-1 0,0 1 0,0-1 0,0 1 0,1-1-1,-1 0 1,0 0 0,1 1 0,-2-5 0,3 6-17,0 1 0,0-1 1,0 1-1,-1-1 0,1 1 0,0-1 0,0 1 1,0-1-1,0 1 0,0-1 0,0 1 0,0-1 1,0 1-1,0-1 0,0 1 0,0-1 0,0 1 1,0-1-1,1 1 0,-1-1 0,0 0 0,1 1 1,0 0 0,0 0 1,-1 0-1,1 0 0,0 0 0,0 0 0,0 0 0,-1 0 0,1 0 0,0 0 0,0 1 0,-1-1 0,1 0 0,0 0 0,-1 1 0,1-1 1,0 0-1,0 1 0,21 8 158,0-1 0,1-1 0,-1-1-1,1-1 1,0-1 0,47 1 0,-26-5 113,0-1-1,77-15 0,-83 9-240,-1-3-1,54-21 0,-24 3-2758,-41 16-1525,29-19 1,-18 8 261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6:46.5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17 212 6144,'-17'-19'4299,"17"19"-4243,0-1 0,0 1 1,0 0-1,0 0 0,0 0 0,0 0 0,0 0 1,0 0-1,0 0 0,0 0 0,0 0 0,0 0 1,0 0-1,0 0 0,0-1 0,0 1 0,0 0 1,0 0-1,0 0 0,0 0 0,0 0 0,13 1 793,6-5-256,-1-1 0,0-1 0,-1 0 1,20-11-1,20-7 35,68-18-1,179-36-1,-293 75-673,-1 1 3,0 0 0,21-1 0,-29 3 37,1 0 0,-1 1 0,1-1-1,-1 0 1,1 1 0,-1-1 0,1 1 0,-1 0-1,0 0 1,1 0 0,-1 0 0,0 0-1,0 0 1,1 1 0,-1-1 0,0 1-1,2 2 1,-3-4-33,-1 1-1,1 0 1,-1 0-1,1-1 0,-1 1 1,1 0-1,-1 0 1,1 0-1,-1 0 1,0 0-1,1 0 1,-1 0-1,0 0 1,0 0-1,0 0 1,0 0-1,0 0 1,0 0-1,0 0 0,0 1 1,-8 19-3613,6-18 2760,1 8-1048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4:09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3 828 2496,'-3'1'935,"10"1"3164,7-5-1491,0-8-2228,-1-1-1,-1 0 1,0 0 0,0-1-1,11-18 1,-7 8-239,33-55 175,-43 66-318,0 0 0,0-1 0,-2 0 1,7-23-1,-9 26 115,-2 6-67,1-1 0,0 1 0,0 0 0,0 0 0,3-6 0,-3 9-49,-1 0-7,1 1 0,-1 0 0,0 0 0,0 0 1,0 0-1,0 0 0,0-1 0,0 1 0,1 0 0,-1 0 0,0 0 0,0 0 0,0-1 1,0 1-1,0 0 0,0 0 0,0 0 0,0-1 0,0 1 0,0 0 0,0 0 0,0 0 1,0-1-1,0 1 0,0 0 0,0 0 0,0 0 0,0-1 0,0 1 0,0 0 0,0 0 1,0 0-1,0 0 0,-1-1 0,1 1 0,0 0 0,0 0 0,0 0 0,0 0 0,0 0 0,0-1 1,-1 1-1,1 0 0,0 0 0,0 0-10,-1 0-1,1 0 1,0 0 0,0 0 0,0 1-1,0-1 1,-1 0 0,1 0 0,0 0-1,0 0 1,0 0 0,0 1-1,0-1 1,-1 0 0,1 0 0,0 0-1,0 1 1,0-1 0,0 0 0,0 0-1,0 0 1,0 1 0,0-1 0,0 0-1,0 0 1,0 0 0,0 1-1,0-1 1,0 0 0,2 142 169,3-63 187,-5-73-281,1-1 1,-1 1-1,1 0 0,1 0 0,-1-1 0,1 1 1,0-1-1,0 1 0,0-1 0,1 0 0,4 7 0,-6-9 9,1-1-1,0 0 0,-1 0 1,1 1-1,0-1 0,1 0 0,-1-1 1,0 1-1,0 0 0,1-1 1,-1 1-1,1-1 0,-1 0 1,1 0-1,0 0 0,0 0 0,-1 0 1,1 0-1,0-1 0,0 1 1,0-1-1,-1 0 0,7 0 1,-1-2 48,-1 1 1,1-1 0,-1-1 0,1 0 0,-1 0 0,11-6 0,39-28 332,-50 32-400,9-5 72,-1-2 0,-1 0 0,1 0 1,22-28-1,-33 35-116,0 0 0,-1-1 0,0 1 1,1-1-1,-2 0 0,1 0 0,-1 0 0,0 0 1,0 0-1,-1 0 0,1-1 0,-1 1 0,-1-1 1,1 1-1,-1 0 0,0-1 0,-2-8 0,1 12-37,1-1 0,-1 1 0,0 0 0,-1-1 0,-2-5 0,4 8 16,-1 1 1,1-1-1,0 0 1,0 1-1,-1-1 1,1 1-1,0-1 1,-1 1-1,1 0 1,-1-1-1,1 1 1,0-1 0,-1 1-1,1 0 1,-1-1-1,1 1 1,-1 0-1,0-1 1,1 1-1,-1 0 1,1 0-1,-1-1 1,1 1-1,-1 0 1,0 0-1,1 0 1,-1 0-1,1 0 1,-1 0 0,0 0-1,1 0 1,-1 0-1,1 0 1,-1 0-1,0 1 1,1-1-1,-1 0 1,1 0-1,-1 1 1,1-1-1,-2 1 1,-6 5-68,0 0 1,1 1-1,-1 1 0,1-1 1,1 1-1,-1 0 0,1 1 1,-5 9-1,3-3 81,1 0 0,0 1-1,1 0 1,-4 20 0,9-32 11,0 0-1,1 0 1,-1-1-1,1 1 0,0 0 1,0 0-1,1 0 1,-1-1-1,1 1 1,0 0-1,-1 0 1,2-1-1,-1 1 1,0 0-1,1-1 0,0 0 1,0 1-1,0-1 1,0 0-1,0 0 1,1 0-1,4 5 1,-3-5 45,0 1 0,1-1 0,-1 0 1,1 0-1,0 0 0,0 0 0,0-1 1,0 0-1,0 0 0,0 0 1,1-1-1,-1 0 0,1 0 0,-1 0 1,8 0-1,-2-2 80,1 0 1,0-1-1,-1 0 1,0-1-1,18-5 1,50-27 371,-65 28-457,-1 0 0,0-1 1,0-1-1,0 0 0,-1-1 0,-1-1 0,0 1 0,0-2 1,-1 1-1,-1-2 0,1 1 0,-2-1 0,0 0 0,7-17 0,7-23 105,26-97-1,-35 105-123,8-26-95,16-104 0,-36 173 63,1-11-128,0 0 0,-1-1-1,0 1 1,-3-24 0,2 36 99,0 0 0,0 1 0,0-1 0,0 1 0,0-1 0,0 0 0,-1 1 0,1-1 0,0 1 1,0-1-1,0 0 0,-1 1 0,1-1 0,0 1 0,-1-1 0,1 1 0,-1-1 0,1 1 0,0 0 0,-1-1 0,1 1 0,-1-1 0,1 1 1,-2-1-1,2 1 12,-1 0 0,1 1 0,-1-1 0,0 0 0,1 0 0,-1 0 0,1 0 0,-1 1 1,1-1-1,-1 0 0,1 0 0,-1 1 0,1-1 0,-1 1 0,1-1 0,-1 0 0,1 1 1,-1-1-1,1 1 0,-18 26-177,9-9 229,2 0 0,0 1-1,1-1 1,-6 28 0,-6 80-61,13-84-53,1-3 96,1 1-1,2-1 1,5 57 0,-1-62-63,-1-13 103,0 0 0,1-1 0,1 1-1,10 29 1,-10-42-59,-2-2 77,0 1 0,1-1 0,0 0 0,0-1 0,5 7 0,-7-11-48,0 1 0,0-1 0,0 0 0,1 0-1,-1 0 1,0 0 0,0 0 0,1 0 0,-1-1 0,0 1 0,1 0 0,-1-1 0,1 1 0,-1-1 0,1 1 0,-1-1 0,1 0 0,-1 0 0,1 1 0,-1-1 0,1 0-1,0 0 1,-1-1 0,1 1 0,-1 0 0,1-1 0,1 0 0,6-2 79,-1-1-1,0 0 1,14-10 0,-2 1-35,25-13-121,-4 1 36,61-28 0,-93 50-2,0-1 0,0 1 0,0 1 0,1 0 0,-1 0 0,1 1-1,-1 0 1,1 0 0,-1 1 0,1 1 0,0-1 0,-1 1 0,17 5 0,-39-14 948,-13-5-908,18 10-58,-1 0 0,1 0 0,-1 1 0,0 1 0,0-1 0,-16 1 0,19 1 39,0 0-1,1 1 1,-1 0-1,0 0 0,0 1 1,1-1-1,-1 1 1,1 1-1,-1-1 0,1 1 1,-7 4-1,5-2-28,0 0 0,0 1 1,0 0-1,1 0 0,0 0 0,0 0 0,0 1 0,1 0 0,0 1 0,1-1 1,-1 1-1,2 0 0,-1 0 0,-3 11 0,6-17 46,1-1-1,-1 1 1,1 0-1,-1 0 1,1-1-1,0 1 1,-1 0-1,1 0 1,0-1-1,0 1 1,0 0-1,1 0 1,-1-1-1,0 1 1,1 0 0,-1 0-1,1-1 1,-1 1-1,1 0 1,0-1-1,0 1 1,0-1-1,0 1 1,0-1-1,0 1 1,0-1-1,0 0 1,1 0-1,-1 1 1,0-1-1,1 0 1,-1 0-1,1 0 1,-1 0 0,1-1-1,0 1 1,-1 0-1,1-1 1,0 1-1,-1-1 1,1 1-1,0-1 1,0 0-1,3 0 1,2 0 77,0-1 0,0 0 0,0 0 0,0-1 0,0 0 0,0 0 0,0-1 0,0 0 0,-1 0 0,11-7 0,3-4-42,32-28 1,-51 42-53,10-11 102,16-19 0,7-6-394,-34 35 269,1 1 0,0-1-1,-1 1 1,1-1 0,0 1-1,-1-1 1,1 1 0,0 0-1,0-1 1,0 1 0,-1 0-1,1 0 1,0-1-1,0 1 1,0 0 0,-1 0-1,1 0 1,0 0 0,0 0-1,0 0 1,0 1 0,-1-1-1,1 0 1,0 0 0,0 1-1,0-1 1,-1 0 0,1 1-1,0-1 1,0 0-1,-1 1 1,1-1 0,0 1-1,-1 0 1,1-1 0,-1 1-1,1-1 1,-1 1 0,1 1-1,4 3 56,-1 1 0,0-1 0,5 13 0,-3-8 67,0 0-146,1-1 0,1 0 0,13 13 0,-18-20 84,-1 0 0,0 0 0,1-1 0,-1 1 0,1-1-1,0 0 1,-1 1 0,1-1 0,0-1 0,0 1 0,-1 0-1,1-1 1,0 1 0,0-1 0,0 0 0,0 0 0,0 0 0,4 0-1,-2-1-12,-1 0 0,1 0 0,-1-1 0,1 1 0,-1-1 0,0 0 0,1 0 0,-1-1 0,0 1 0,5-5 0,21-17 54,43-49 0,-59 63-430,-14 9 338,1 1 0,-1 0 0,0 0 0,1 0 0,-1 0 0,1 0 0,-1 0 0,1-1 0,-1 1 0,1 0 1,-1 0-1,0 1 0,1-1 0,-1 0 0,1 0 0,-1 0 0,1 0 0,-1 0 0,1 0 0,-1 1 0,2 0-14,0 1 0,-1-1 0,1 1 0,-1 0 0,0 0 0,0-1 0,1 1 0,-1 0 0,1 4 0,4 4 96,3 9-88,2-1 0,1-1 0,20 26 0,-28-39 73,0 1 0,1-1 0,-1 0 0,1 0 0,-1-1 0,1 0 0,0 1 0,1-2 1,-1 1-1,0-1 0,1 1 0,-1-1 0,1-1 0,0 1 0,0-1 0,0 0 0,7 0 0,-6-1 42,-1-1-1,1 0 1,-1 0 0,1 0 0,-1-1-1,0 0 1,12-5 0,15-12-4273,-33 19 4060,0-1 0,1 1 1,-1 0-1,0 0 0,1 0 0,-1 0 0,0-1 1,0 1-1,1 0 0,-1 0 0,0 0 0,0-1 1,1 1-1,-1 0 0,0-1 0,0 1 1,0 0-1,0 0 0,1-1 0,-1 1 0,0 0 1,0-1-1,0 1 0,0 0 0,0-1 0,0 1 1,0 0-1,0-1 0,0 1 0,0-1 1,0 1-1,0-1 0,0-4-1438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4:09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525 0 3904,'-1'0'101,"0"1"1,0-1-1,1 0 1,-1 0-1,0 1 1,0-1-1,0 0 1,0 1-1,1-1 1,-1 1-1,0-1 1,1 1-1,-1 0 1,0-1-1,1 1 1,-1 0-1,0-1 1,1 1-1,-1 0 1,1 0-1,0 0 1,-1-1-1,1 1 1,0 0-1,-1 1 1,-9 13 1157,-8 5-17,-27 27 567,14-18-1047,9-9-2,-37 27 1,39-33-414,-53 39 804,63-44-1014,-112 100 761,97-86-861,16-15 79,0 0 0,0 0 0,-11 16 0,1-8 382,13-10-3364,9-6 1480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4:11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1 765 3488,'9'1'6034,"14"0"-4177,-17-1-1719,-1 0 1,1 0-1,-1-1 0,0 0 0,1 0 0,-1 0 1,10-4-1,-10 3-67,0-1 1,1 0-1,-1 0 1,0-1-1,0 0 1,-1 0-1,1 0 0,-1 0 1,0 0-1,0-1 1,0 0-1,-1 0 1,0 0-1,0 0 0,0-1 1,0 1-1,-1-1 1,0 0-1,0 1 0,0-1 1,-1 0-1,0 0 1,0 0-1,-1 0 1,0 0-1,0-1 0,-1-6 1,1 11-83,0 1 0,0-1 0,0 0 0,-1 1-1,1-1 1,-1 1 0,1-1 0,-1 0 0,0 1 0,1-1 0,-1 1 0,0-1 0,0 1 0,0 0 0,0-1 0,-1 1-1,1 0 1,0 0 0,0 0 0,-1 0 0,1 0 0,0 0 0,-1 0 0,1 0 0,-1 1 0,-1-2 0,1 2-4,0 0 1,1 0 0,-1 0 0,0 0-1,1 0 1,-1 0 0,0 0 0,1 0-1,-1 1 1,1-1 0,-1 1-1,0-1 1,1 1 0,-1-1 0,1 1-1,-1 0 1,1 0 0,0 0 0,-1 0-1,1 0 1,0 0 0,0 0 0,0 1-1,0-1 1,0 0 0,0 1 0,-1 1-1,-9 13 209,2 1 0,0-1 0,1 2-1,1-1 1,-10 36 0,16-50-138,0 1 0,1 0 0,-1-1 1,1 1-1,0 0 0,0 0 0,0-1 0,0 1 0,1 0 1,-1 0-1,1-1 0,0 1 0,0-1 0,1 1 0,-1-1 0,1 1 1,0-1-1,0 0 0,0 1 0,0-1 0,0 0 0,1-1 1,-1 1-1,5 4 0,-4-5-2,1 0 1,-1 0-1,1 0 1,0 0-1,-1-1 1,1 1-1,0-1 0,0 0 1,0 0-1,0 0 1,0-1-1,0 1 1,0-1-1,1 0 0,-1 0 1,0-1-1,0 1 1,0-1-1,0 0 1,0 0-1,0 0 0,5-3 1,54-25 244,67-44 0,-63 35-444,-41 23 200,-1-1 0,42-33 0,-40 18-471,-27 30 285,-3 1 108,-6 3 33,-78 59-279,65-45 224,-13 12-53,-33 37 1,54-52 94,10-10 25,-1 1 0,1-1 0,0 1-1,0 0 1,1 1 0,-1-1 0,1 1-1,0-1 1,1 1 0,-1 0 0,1 0-1,-1 7 1,3-13-13,-1 1 1,1 0-1,0-1 0,0 1 0,0 0 0,0 0 1,0-1-1,0 1 0,0 0 0,0-1 0,0 1 1,0 0-1,0-1 0,0 1 0,1 0 0,-1 0 1,0-1-1,0 1 0,1-1 0,-1 1 0,0 0 1,1-1-1,-1 1 0,1-1 0,-1 1 0,1-1 1,-1 1-1,1 0 0,1-1 26,-1 1 0,0 0-1,1-1 1,-1 0 0,1 1 0,-1-1 0,1 0-1,-1 0 1,1 0 0,-1 0 0,1 0 0,2 0-1,4-2 116,0 0-1,0 0 1,12-5-1,-2-2-77,-1 0 0,0-2 0,0 0 0,-1 0 0,26-26 0,-18 14-16,0-1 0,-2-2 0,-1 0 0,-2-1 0,0 0 0,18-37 0,2-18 12,30-88 0,-7-20-148,-58 174-77,0 0 0,-2-1-1,2-32 1,-4 49 146,0-1 0,0 1 0,0-1 1,0 1-1,0-1 0,0 1 0,0-1 0,0 1 0,0-1 0,0 1 0,0-1 0,0 1 1,0-1-1,-1 1 0,1-1 0,0 1 0,0-1 0,-1 1 0,1-1 0,0 1 1,-1 0-1,1-1 0,0 1 0,-1-1 0,1 1 0,-1-1 0,0 1-3,1 0 0,-1 0-1,1 0 1,-1 1 0,0-1-1,1 0 1,-1 0 0,1 0-1,-1 0 1,0 1 0,1-1 0,-1 0-1,1 0 1,-1 1 0,1-1-1,-1 0 1,1 1 0,-1 0-1,-21 22-314,21-22 323,-21 25-203,8-10 271,-16 23-1,19-20-76,0 0 0,1 1-1,1 0 1,1 1 0,1 0-1,1 0 1,-6 38 0,7-22 14,1 1 0,2 49 0,2-74 25,1 0 0,1 0 0,0 0 0,1 0 0,0 0 0,1-1 0,0 1 0,1-1 0,1 0 0,8 14 0,-5-11 161,1 0 0,1-2 0,0 1 0,20 17 0,-27-27-157,-1-1 0,1 0 0,1 0 0,-1 0 1,0-1-1,1 0 0,-1 1 0,1-2 0,0 1 0,0 0 1,0-1-1,0 0 0,0 0 0,0 0 0,0-1 0,0 0 1,0 0-1,0 0 0,9-2 0,-11 1-781,0 0-1,0 0 1,0 0-1,0 0 1,0 0-1,0-1 1,-1 1 0,1-1-1,-1 0 1,3-2-1,11-8-2792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4:14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223 791 2400,'-1'0'52,"1"0"1,0-1 0,0 1-1,0 0 1,-1-1-1,1 1 1,0 0-1,0-1 1,0 1-1,0 0 1,0-1-1,0 1 1,0-1-1,0 1 1,0 0-1,0-1 1,0 1-1,0 0 1,0-1-1,0 1 1,0-1-1,0 1 1,0 0 0,0-1-1,1 1 1,-1 0-1,0-1 1,0 1-1,0 0 1,1-1-1,-1 1 1,0 0-1,0 0 1,1-1-1,-1 1 1,0 0-1,0 0 1,1-1-1,-1 1 1,0 0-1,1 0 1,-1 0-1,1 0 1,-1-1 0,4-1 1609,-4 0-374,1 1-429,3-1-440,-11 5 2455,-29 16-2260,16-5-503,1 1 1,0 0-1,1 2 0,1 0 1,1 1-1,0 1 1,2 0-1,0 1 1,-19 37-1,32-55-81,0-1 0,0 1 0,1 0 0,-1 0 0,0 0 0,1 0 0,0 0 0,-1 0 0,1 0 0,0 0-1,0 0 1,0 0 0,0 0 0,0 0 0,0 0 0,1 0 0,-1 0 0,1 0 0,-1 0 0,1 0 0,0-1 0,0 1 0,1 2 0,0-2 37,-1-1 0,1 1 0,0 0 1,0-1-1,0 0 0,0 1 1,0-1-1,0 0 0,0 0 0,0 0 1,0 0-1,1-1 0,-1 1 1,0 0-1,1-1 0,-1 0 0,0 0 1,1 1-1,3-2 0,0 1-3,-1 0 1,1-1-1,0 1 0,0-1 0,0-1 1,0 1-1,0-1 0,-1 0 0,1-1 1,-1 1-1,0-1 0,1 0 0,-1 0 1,-1-1-1,1 1 0,0-1 0,-1 0 1,0 0-1,0-1 0,7-8 0,-2-3 19,0 1-1,-1-1 0,-1-1 0,8-24 0,-4 7-162,-4 17 12,-2-1 1,5-27-1,-7 26-435,-2 18 112,-1 5-7,-4 28-16,4-25 416,-3 13-15,2 0 1,0 24 0,1-38 49,1-1-1,-1 0 1,1 1 0,0-1 0,1 0 0,-1 0-1,1 0 1,0 0 0,1 0 0,-1 0 0,1-1-1,0 1 1,5 6 0,-8-10-12,1-1 0,0 1 0,-1 0 0,1 0 1,0-1-1,0 1 0,0 0 0,0-1 0,-1 1 0,1-1 0,0 1 1,0-1-1,0 0 0,0 1 0,0-1 0,0 0 0,0 0 0,0 0 1,0 1-1,0-1 0,0 0 0,1 0 0,-1 0 0,0-1 0,0 1 1,0 0-1,0 0 0,0-1 0,0 1 0,0 0 0,0-1 0,-1 1 1,1-1-1,1 0 0,4-3 81,0-1-1,0 0 1,0 0 0,-1 0-1,0-1 1,0 1 0,-1-1-1,8-13 1,1-4 31,10-30 0,-14 33-8,34-81 74,64-154 26,-89 210-220,-2-1 0,10-53 0,-20 72-40,18-97-231,-22 106 66,0 0-1,-1-1 1,-1 1 0,-3-31-1,3 48 191,0 1 0,0 0-1,0 0 1,0 0 0,0 0-1,0 0 1,0 0 0,0 0-1,0 0 1,0-1 0,0 1-1,0 0 1,0 0 0,-1 0-1,1 0 1,0 0 0,0 0-1,0 0 1,0 0 0,0 0-1,0 0 1,0 0 0,0-1-1,0 1 1,0 0 0,0 0 0,0 0-1,0 0 1,-1 0 0,1 0-1,0 0 1,0 0 0,0 0-1,0 0 1,0 0 0,0 0-1,0 0 1,0 0 0,0 0-1,-1 0 1,1 0 0,0 0-1,0 0 1,0 0 0,0 0-1,0 0 1,0 0 0,0 0-1,0 0 1,0 0 0,-1 0-1,1 0 1,-6 6-122,-6 12 10,-8 25 77,1 1 1,3 1-1,-13 51 0,9-28-14,8-26 72,1 0 0,2 1 0,2 0 1,2 1-1,2-1 0,1 1 1,7 54-1,-5-89 36,1 1 1,1-1-1,0 0 0,0 1 1,1-1-1,0 0 0,0 0 1,1-1-1,0 1 0,1-1 1,0 0-1,0 0 0,11 12 1,-14-18-21,0 0 0,0 0 0,0-1 0,0 1 0,0-1 0,0 1 0,1-1 0,-1 0 0,1 1 0,-1-1 0,1 0 0,-1-1 0,1 1 0,-1 0 1,1-1-1,3 1 0,-2-1 5,-1-1 0,1 1 1,0-1-1,-1 1 0,1-1 1,-1 0-1,1 0 0,-1-1 1,1 1-1,4-4 0,2-2 20,0 0 0,-1 0-1,0-1 1,0-1-1,-1 1 1,10-14-1,-5 3 40,17-34-1,-12 21-187,-8 8-661,-13 33 693,1 0 0,0 0 0,-1 12 0,-1 7-175,3-20 225,0 0 0,0 0 0,1 0 0,0 1 0,0-1 0,1 0 0,0 0 0,0 1-1,1-1 1,0 0 0,1-1 0,4 12 0,-5-15 35,0 0 0,0 0 0,1 0 0,-1-1 0,1 1 0,0-1 0,0 0 1,0 0-1,1 0 0,-1 0 0,1 0 0,-1-1 0,1 1 0,0-1 0,0 0 0,0 0 0,0-1 0,0 1 0,1-1 0,-1 0 0,0 0 1,1 0-1,-1 0 0,9-1 0,-10 0 2,1 0-1,0-1 1,-1 1 0,1-1 0,-1 0-1,1 1 1,-1-2 0,1 1 0,-1 0-1,0-1 1,0 1 0,0-1 0,0 0 0,5-4-1,-4 2 6,0 0-1,0-1 1,0 1-1,0-1 1,-1 0 0,0 0-1,0 0 1,2-7-1,1-4 31,0-1 0,-2 1 0,0-1 1,-1 0-1,2-22 0,-5 29-65,1 1 0,-2-1 1,1 1-1,-1-1 1,-4-16-1,4 23-27,0 0 1,1 0-1,-1 0 0,-1 0 1,1 0-1,0 1 0,-1-1 1,1 0-1,-1 1 0,0-1 1,0 1-1,0-1 1,0 1-1,0 0 0,-1 0 1,1 0-1,-1 0 0,1 1 1,-1-1-1,0 0 0,-3 0 1,3 1 30,0 0 0,-1 1 0,1 0 1,0 0-1,0 0 0,0 0 0,-1 0 0,1 1 1,0-1-1,0 1 0,0 0 0,-5 2 0,0 0-50,0 1-1,-14 8 0,12-2-3,10-10 52,-1 0 0,1 0-1,0 0 1,0 1-1,0-1 1,0 0 0,0 0-1,0 0 1,0 1-1,0-1 1,0 0-1,0 0 1,0 0 0,0 1-1,0-1 1,0 0-1,0 0 1,0 0 0,0 1-1,0-1 1,0 0-1,0 0 1,0 0 0,0 1-1,0-1 1,0 0-1,0 0 1,0 0-1,0 1 1,1-1 0,-1 0-1,0 0 1,0 0-1,0 0 1,0 1 0,0-1-1,1 0 1,-1 0-1,0 0 1,0 0 0,0 0-1,1 0 1,-1 0-1,0 0 1,0 1-1,0-1 1,1 0 0,-1 0-1,0 0 1,0 0-1,0 0 1,1 0 0,-1 0-1,0 0 1,8 1 38,-1-1 1,1 0-1,0 0 1,-1 0-1,1-1 1,-1 0-1,0 0 1,1-1 0,-1 0-1,8-3 1,12-6 16,33-20 1,-7 4-58,-42 22-16,1 0 0,0 0 0,-1 1 0,2 0 0,-1 2 0,0-1 0,13 0 0,-24 3 18,1 0 0,-1 0 0,0 0 0,1 0 0,-1 0 0,0 1 0,1-1 0,-1 0 0,0 1 0,0-1 0,0 1 0,1 0-1,-1-1 1,0 1 0,0 0 0,0-1 0,0 1 0,0 0 0,0 0 0,0 0 0,0 0 0,0 0 0,-1 0 0,1 0 0,0 1 0,-1-1 0,1 0 0,-1 0 0,1 0 0,-1 1 0,1-1 0,-1 0-1,0 0 1,0 1 0,0-1 0,1 0 0,-2 2 0,1 6 62,0-1-1,-1 0 0,0 1 1,-4 12-1,4-15-46,-40 178 1382,42-182-1214,2-10 111,16-29 317,3 6-644,1 2-1,50-51 0,-62 70 45,2-2-65,0 0 1,1 1 0,25-15-1,-37 25 37,-1 0-1,1 0 0,-1 1 0,1-1 1,0 1-1,-1-1 0,1 1 0,0 0 0,-1-1 1,1 1-1,0 0 0,0 0 0,1 1 1,-2-1 8,-1 0-1,1 0 1,0 1 0,-1-1 0,1 0 0,0 0 0,-1 1 0,1-1 0,0 1 0,-1-1-1,1 1 1,-1-1 0,1 1 0,-1-1 0,1 1 0,-1-1 0,0 1 0,1-1 0,-1 1-1,0 0 1,1-1 0,-1 1 0,0 0 0,0-1 0,1 1 0,-1 0 0,0-1 0,0 1-1,0 0 1,0 0 0,0-1 0,0 2 0,-2 19 45,0 0 0,-1 0 0,-2 0 0,-10 31 0,4-11 115,8-24 272,4-11-57,6-9-142,-2-3-152,1 0 0,-1-1 0,5-8 1,7-10-85,-5 11-25,2-1 0,0 2-1,0 0 1,2 1 0,18-13-1,-31 23 12,1 0-1,0 0 0,0 0 1,0 0-1,0 0 0,1 1 1,-1 0-1,0 0 0,0 0 1,1 0-1,-1 1 0,6 0 1,-7 0 10,-1 0-1,1 1 1,0-1 0,-1 1 0,1 0-1,-1 0 1,0 0 0,1 0 0,-1 0-1,0 1 1,0-1 0,1 1 0,-1-1-1,0 1 1,0 0 0,-1 0 0,1-1 0,0 2-1,-1-1 1,1 0 0,-1 0 0,2 3-1,5 12 58,-1 0 1,-1 1-1,0 0 0,-1 0 0,-1 1 0,2 20 0,-3-26 32,0-1 1,0 1-1,1 0 0,1-1 0,0 0 0,10 18 0,-14-29-58,0 0-1,0 1 1,-1-1-1,1 0 1,0 0-1,0 1 1,0-1-1,1 0 1,-1 0-1,0 0 1,0 0-1,0-1 1,1 1-1,-1 0 1,0 0-1,1-1 1,-1 1-1,1-1 1,1 1-1,-1-1-300,-1 1-1,1-2 0,0 1 0,-1 0 1,1 0-1,0 0 0,-1-1 1,1 1-1,0-1 0,-1 1 0,1-1 1,-1 0-1,1 0 0,2-1 1,0-1-763,-1 0 0,1 0 0,-1 0 0,1-1 0,-1 1 1,0-1-1,-1 0 0,1 0 0,-1 0 0,1 0 0,2-8 1,3-9-1379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4:14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46 4064,'-4'-9'1644,"4"9"-1526,0 0 0,-1-1 0,1 1-1,0 0 1,0 0 0,-1-2 1529,1 2-1529,0 0-1,0 0 1,-1 0 0,1 0-1,0-1 1,0 1 0,0 0 0,0 0-1,-1 0 1,1 0 0,0 0-1,0 0 1,0 0 0,0 0-1,-1 0 1,1 0 0,0 0-1,0 0 1,0 0 0,-4 0 191,6-2 968,5-1-1013,9 1 273,28 1-1,-13 1-185,193-3 775,138-7-817,-274 3-3856,-6 2 929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4:15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50 3552,'-4'-20'1147,"4"19"-1113,-1 0 1,1 1 0,0-1 0,0 0 0,0 0 0,0 0 0,0 0-1,0 1 1,0-1 0,0 0 0,0 0 0,0 0 0,1 0 0,-1 1-1,0-1 1,1 0 0,-1 0 0,0 1 0,2-3 0,-1 1 153,-1 1-126,1 1 0,-1-1 0,0 1-1,0-1 1,1 1 0,-1-1 0,0 1 0,1-1 0,-1 1 0,1-1 0,-1 1 0,0-1 0,1 1-1,-1 0 1,1-1 0,-1 1 0,1 0 0,-1 0 0,1-1 0,0 1 0,-1 0 0,1 0 0,-1 0-1,1-1 1,0 1 0,1 0 40,-1 0 0,0 0 0,1 1 0,-1-1 0,1 0-1,-1 1 1,0-1 0,1 1 0,-1-1 0,2 2 0,2 1 215,0 0 0,-1 0 0,1 0-1,5 6 1,-7-5-137,-1 0 0,1-1-1,0 1 1,-1 1 0,0-1 0,0 0-1,0 0 1,0 1 0,-1-1-1,0 1 1,1 4 0,-1-2 52,0 1 0,0-1 0,-1 0 0,0 1 0,0-1 0,-2 10 1,0-9-67,-1 0 0,0 0 1,0 0-1,-1 0 0,1-1 1,-2 0-1,1 0 0,-1 0 1,0 0-1,-1-1 0,0 0 1,0 0-1,0 0 0,0-1 1,-9 6-1,13-10-171,1 0 1,-1-1-1,0 1 1,0 0-1,1-1 1,-1 1-1,0-1 1,0 0-1,0 0 1,0 1-1,1-1 0,-1 0 1,0-1-1,0 1 1,0 0-1,-2-1 1,-16-8-3028,20 9 2834,-1-1 0,1 1 0,0-1 1,-1 0-1,1 1 0,-1-1 0,1 0 0,0 0 1,0 1-1,-1-1 0,1 0 0,0 0 1,0 1-1,0-1 0,0 0 0,0 0 1,0 1-1,0-1 0,0 0 0,0 0 1,0 0-1,0 1 0,0-1 0,1 0 1,-1 0-1,0 1 0,1-1 0,-1 0 0,1 0 1,0-1-580,8-16-2065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4:21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1066 2720,'1'1'32,"-1"-1"1,0 0-1,0 0 1,0 0-1,0 1 1,0-1-1,0 0 0,0 0 1,0 1-1,0-1 1,0 0-1,0 0 1,0 1-1,-1-1 0,1 0 1,0 0-1,0 1 1,0-1-1,0 0 1,0 0-1,0 0 0,0 1 1,-1-1-1,1 0 1,0 0-1,0 0 1,0 0-1,0 1 1,-1-1-1,1 0 0,0 0 1,0 0-1,-1 0 1,-6-2 411,5 1-396,0-1 1106,6 2 430,-2 0-1232,0 0 0,0 0-1,1-1 1,-1 1 0,0 0-1,0-1 1,3-1-1,1-1-32,0-1 0,-1 1 1,1-1-1,-1-1 0,0 1 0,8-10 0,23-35 634,-28 37-785,34-50 85,-14 19-14,62-73 0,-4 26-47,-97 132-571,-8 5 317,-29 88 348,28-65-169,-52 163 347,57-192 228,-2-2-1,-31 55 1,45-92-42,3-7-297,4-9-151,38-104 274,-20 52-467,-4 17-47,2 1-1,2 1 1,2 1-1,2 1 1,1 1-1,3 1 1,2 2-1,44-45 1,43-25-396,-69 65 180,-46 43 220,-1-1 0,1 1 1,1 0-1,-1 0 0,0 1 1,6-3-1,-9 4 31,0 1 0,0-1-1,0 1 1,0 0 0,0 0 0,0-1 0,0 1 0,0 0-1,0 0 1,0 0 0,1 0 0,-1 0 0,0 0 0,0 0-1,0 1 1,0-1 0,0 0 0,0 1 0,0-1 0,0 1-1,0-1 1,0 1 0,0-1 0,0 1 0,0-1 0,-1 1-1,1 0 1,0 0 0,0-1 0,0 1 0,-1 0 0,1 0-1,-1 0 1,2 2 0,1 3-4,0 1 0,-1 0 0,0 0 0,0 0 0,0 0 0,-1 0 0,0 0 0,0 0 0,-1 0 0,0 1 0,0-1 0,-1 0 0,0 0 0,0 0 0,-1 0 0,-4 14 0,-3 2 66,0 0 0,-2 0 0,-22 34 0,30-51-26,0-1 0,-1 1 0,1-1 0,-1 0 0,0 0-1,-1 0 1,0 0 0,1-1 0,-1 0 0,-1 0-1,1 0 1,-8 3 0,4-3 64,0 0-1,1-1 1,-2 0 0,1 0-1,0-1 1,-13 1 0,16-3-63,1 1 0,-1-1 0,1 0 0,-1-1 0,1 1 0,-1-1 0,1 0 1,0-1-1,-1 1 0,1-1 0,0 0 0,-9-5 0,1-3-119,13 10 75,0 0 0,0 0 0,0 0 0,0 0 0,0-1 0,0 1 0,0 0 0,0 0 0,0 0 0,0 0 0,0 0 0,0 0 0,0 0 1,0-1-1,0 1 0,0 0 0,0 0 0,0 0 0,0 0 0,0 0 0,0 0 0,0 0 0,0-1 0,0 1 0,0 0 0,0 0 0,0 0 0,0 0 0,0 0 0,0 0 0,0 0 0,1 0 0,-1 0 1,0-1-1,0 1 0,0 0 0,0 0 0,0 0 0,0 0 0,0 0 0,0 0 0,0 0 0,1 0 0,-1 0 0,0 0 0,0 0 0,0 0 0,0 0 0,0 0 0,0 0 0,0 0 0,1 0 0,-1 0 1,29 2-455,-29-2 483,20 2-29,3 1 48,1-1-1,36-1 0,-31-2 4,0-2 0,-1-1-1,0-2 1,0 0 0,31-13 0,113-51 20,47-18 182,-217 87-236,0 0-1,1 0 1,-1 0-1,0 0 1,0-1-1,0 1 1,0-1-1,2-2 1,-4 4-7,0 0 0,0 0 0,0 0 0,0 0 0,0 0 1,0 0-1,0 0 0,1 0 0,-1 0 0,0 0 0,0 0 0,0 0 0,0 0 0,0 0 1,0 0-1,0 0 0,0 0 0,0 0 0,0 0 0,0 0 0,0 0 0,0 0 0,0 0 1,0-1-1,0 1 0,0 0 0,0 0 0,0 0 0,0 0 0,0 0 0,0 0 1,0 0-1,0 0 0,0 0 0,0 0 0,0 0 0,0 0 0,0 0 0,0-1 0,0 1 1,0 0-1,0 0 0,0 0 0,0 0 0,0 0 0,0 0 0,0 0 0,0 0 0,0 0 1,0 0-1,0 0 0,0 0 0,0 0 0,0 0 0,0 0 0,0 0 0,-1 0 0,1-1 1,0 1-1,0 0 0,0 0 0,-11 5-130,-9 8 81,-1 0-1,2 2 1,0 1-1,0 0 1,2 1-1,-19 23 0,18-16 89,1 0-1,1 1 0,2 1 0,0 0 1,-16 45-1,28-65-49,-12 36 11,13-38 49,0-1 1,0 1-1,1 0 0,-1-1 0,1 1 0,0 0 0,0 0 1,1 5-1,-1-9-39,0 1 0,0-1 0,0 1 0,0-1 0,0 0 0,0 1 0,0-1 0,1 1 0,-1-1 0,0 0 0,0 1 0,0-1 0,1 0 0,-1 1 0,0-1 0,1 0 0,-1 0 0,0 1 0,0-1 0,1 0 0,-1 0 0,0 1 0,1-1 0,-1 0 0,1 0 0,-1 0 0,0 0 0,1 0 0,-1 1 0,0-1 0,1 0 0,-1 0 0,1 0 0,-1 0 0,0 0 0,1 0 0,-1 0 0,1 0 0,-1-1 0,1 1 0,14-8 181,-13 7-142,10-8 4,-1-1-1,0 0 1,0-1-1,-1 0 1,-1 0-1,13-20 1,-10 14-15,50-78 170,-20 27-118,-12 22-52,19-27-476,-39 57 76,-10 15 150,-1 5 85,-1 1 119,-5 12-3,1 0 1,0 1-1,2 0 0,0 0 1,1 1-1,0-1 0,2 1 1,0-1-1,4 37 0,-2-49 23,0-1 0,0 0 0,1 1-1,0-1 1,0 0 0,0 0 0,0 0-1,5 6 1,-6-9 11,0-1 0,1 1 1,-1 0-1,0-1 0,1 1 0,-1-1 0,1 0 0,0 0 1,-1 1-1,1-1 0,0 0 0,0 0 0,-1-1 0,1 1 0,0 0 1,0-1-1,0 1 0,0-1 0,0 1 0,0-1 0,0 0 0,0 0 1,0 0-1,0 0 0,1 0 0,1-1 0,1 0 10,0-1 0,0 0 1,0 0-1,0-1 0,0 0 0,0 1 0,0-2 0,-1 1 0,7-6 1,37-40 163,-34 32-241,31-34-30,19-20 276,-26 38-490,-37 32 277,-1 1-1,0-1 1,1 1-1,-1-1 0,1 1 1,-1 0-1,1-1 1,-1 1-1,1 0 1,-1-1-1,1 1 0,-1 0 1,1-1-1,-1 1 1,1 0-1,-1 0 0,1 0 1,0 0-1,-1-1 1,1 1-1,-1 0 1,1 0-1,0 0 0,-1 0 1,1 0-1,0 1 1,-1-1-1,1 0 0,-1 0 1,1 0-1,-1 0 1,1 1-1,0-1 1,-1 0-1,1 1 0,-1-1 1,1 0-1,-1 1 1,1-1-1,-1 0 0,0 1 1,1-1-1,0 2 1,9 5 46,-7-5-42,0 1 1,0-1-1,0 1 1,-1 0-1,1 0 1,-1 0-1,0 0 1,0 0-1,0 0 1,0 1-1,0-1 1,-1 0-1,0 1 1,1 0-1,-1-1 1,-1 1-1,2 7 1,0 8-35,-1 0 0,-3 27 0,1-14 57,1-26-12,0 10 20,0-1-1,1 0 1,0 0 0,7 27-1,-8-42-11,1 1 0,-1-1-1,0 1 1,1-1-1,-1 1 1,1-1-1,-1 0 1,1 1-1,-1-1 1,1 1-1,-1-1 1,1 0 0,-1 0-1,1 1 1,0-1-1,-1 0 1,1 0-1,-1 0 1,1 1-1,0-1 1,-1 0 0,1 0-1,-1 0 1,1 0-1,0 0 1,-1 0-1,1 0 1,0-1-1,-1 1 1,1 0-1,-1 0 1,1 0 0,0-1-1,3 0-9,-1 0 0,0 0 0,0 0 1,0-1-1,4-2 0,6-6 24,-1-1-1,0 0 1,11-14 0,-11 11-1,4-2 124,5-5-80,-21 21-80,3-5-63,-3 5 75,0 0 0,0 0-1,0 0 1,0 0 0,0 0-1,1 0 1,-1 0 0,0 0-1,0 0 1,0 0 0,0 0-1,0 0 1,0 0 0,0 0-1,0 0 1,0 0 0,0 0 0,0 0-1,0 1 1,0-1 0,0 0-1,0 0 1,0 0 0,0 0-1,0 0 1,0 0 0,0 0-1,0 0 1,0 0 0,0 0-1,0 0 1,0 0 0,1 0 0,-1 0-1,0 0 1,0 0 0,0 0-1,0 0 1,0 0 0,0 0-1,0 0 1,0 0 0,0 0-1,0 0 1,0 0 0,0 0-1,0-1 1,0 1 0,0 0 0,0 0-1,0 0 1,0 0 0,0 0-1,0 0 1,0 0 0,0 0-1,0 0 1,0 0 0,0 0-1,0 0 1,1 0 0,-1 0-92,25-23 299,110-92-123,-114 100-5,23-12 0,-25 16-161,-1 0-1,21-18 0,14-17 290,-51 44-210,0-1 0,0 1 1,0-1-1,0 0 0,-1 0 0,1 0 0,-1 0 0,1-3 0,1 0 8,-3 6-6,0-1 0,1 1 0,-1-1 0,0 1 0,0 0 0,1-1 0,-1 1 0,0-1 0,0 1 0,0-1 0,0 1 0,1-1 0,-1 1 0,0-1 0,0 1 0,0-1 0,0 1 0,0-1 0,0 1 0,-1 0 0,1-1 0,0 1 0,0-1 0,0 0 0,0-2 0,10-15 61,-8 15-67,0 0 0,0 0 1,-1 0-1,1 0 1,1-4-1,1-6-4,71-247 169,-67 219-176,-2 1-1,0-54 0,-6 90-29,0 0-1,-1 1 1,1-1-1,-1 0 1,0 0 0,0 1-1,0-1 1,-2-3-1,3 7 45,-1-1 1,1 1-1,0 0 0,-1 0 0,1-1 0,0 1 0,-1 0 0,1 0 0,-1 0 0,1 0 0,0 0 0,-1 0 0,1-1 1,-1 1-1,1 0 0,-1 0 0,1 0 0,0 1 0,-1-1 0,1 0 0,-1 0 0,1 0 0,0 0 0,-1 0 0,1 0 1,-1 0-1,1 1 0,0-1 0,-1 0 0,1 0 0,0 1 0,-1-1 0,-9 8-66,0 7 36,1 0 1,1 1-1,0 0 0,1 0 1,1 1-1,0 0 0,-5 29 1,-9 14-11,9-12 8,-12 55 70,19-82 9,3-17-48,0 0 1,1 0 0,-1-1 0,1 1 0,-1 0 0,1 0 0,0 0 0,2 6 0,-2-7-4,0 0 0,0 0-1,0-1 1,0 1 0,0 0 0,0 0-1,-1-1 1,1 1 0,-1 0-1,-1 3 1,-2 7 12,3-8-6,-1 0 0,-1 0 0,1 0-1,-1-1 1,1 1 0,-1-1 0,-1 0-1,1 0 1,-1 0 0,1 0 0,-8 6-1,1-1 87,-5 14-153,13-19 73,0 0 0,-1-1 0,1 1 0,-1-1 0,-4 6 0,3-5-2,1 0-1,0 0 0,0 0 1,1 1-1,-1-1 0,1 1 1,0-1-1,0 1 0,0 0 1,1 0-1,0 0 0,-1 6 0,-4 12 0,5-18-3,-2 2 13,1 0 0,1 0 0,-1 1 0,0 13 0,3 0-41,1 0 0,1 0 1,1 0-1,9 30 0,-11-43 58,1-1 0,0 0 0,0 0 0,1 0 0,6 9 0,-8-13-11,0 0-1,1 0 0,0 0 1,-1 0-1,1 0 1,0 0-1,1-1 0,-1 1 1,0-1-1,1 0 0,-1 0 1,7 2-1,-7-3 5,0-1-1,-1 0 1,1 1-1,0-1 1,-1 0-1,1-1 1,0 1 0,-1 0-1,1-1 1,0 1-1,-1-1 1,1 0-1,-1 0 1,1 0 0,-1 0-1,4-2 1,2-2 67,-1 0 1,0-1 0,12-10-1,5-10-61,-2 0-1,-1-1 0,27-48 1,-25 39-26,44-62 57,-58 84-110,0-1 1,-1 0-1,9-21 0,-32 57-810,-11 21 981,18-26-113,0-1 1,1 2-1,1-1 0,0 1 1,1 0-1,1 0 0,-2 23 1,5-34-39,0 11 16,0 1 1,1 26-1,1-39 39,-1-1-1,1 1 0,0-1 1,0 0-1,0 1 0,1-1 1,-1 0-1,1 0 0,0 0 0,0 0 1,1 0-1,-1 0 0,1-1 1,0 1-1,4 4 0,-5-7-14,0 0 0,0 0 0,0 0 0,0 0 0,1 0 0,-1 0 0,0-1 0,0 1 0,1-1 0,-1 0 0,0 1 0,1-1 0,-1 0 0,0 0 0,0-1 0,1 1 0,-1 0 0,0-1 0,1 1 0,-1-1 0,3-1 0,4-2 48,0 0 0,0 0 1,15-10-1,73-57 109,-34 23-252,-24 21 48,83-66 295,-112 84-163,-7 6-184,0 0-1,-1 0 1,2 0-1,-1 0 1,0 1 0,7-4-1,-10 6 89,1 0 0,-1 0 0,0 0 0,1 0 0,-1 1 0,0-1 1,0 0-1,1 0 0,-1 0 0,0 0 0,0 1 0,0-1 0,1 0 0,-1 0 0,0 1 0,0-1 0,0 0 0,0 1 0,0-1 0,1 0 1,-1 0-1,0 1 0,0-1 0,0 0 0,0 1 0,0-1 0,3 7-133,3 1 83,-2-2 26,1 0 0,-1 0 0,-1 0 0,1 1 0,-1-1 0,3 11 0,7 28 138,-12-43 261,-2-16-48,-1 5-333,-2 0 0,1 0 0,-1 1 0,0-1 0,-6-7 0,9 14-7,-1 0 1,0 0-1,1 0 0,-1 0 0,0 0 0,0 1 0,0-1 0,0 1 0,0-1 0,-1 1 0,1 0 1,0 0-1,-1 0 0,1 0 0,-1 0 0,1 0 0,-6 0 0,5 1-4,0 0 1,0 1-1,0-1 0,0 1 0,-1-1 1,1 1-1,0 0 0,0 0 0,0 1 1,0-1-1,1 0 0,-5 4 0,-5 4-20,1 0-1,0 1 1,1 1 0,-18 21-1,26-29 45,-5 7-11,0 0-1,0 1 0,1 0 0,0 0 0,1 0 0,0 1 0,-2 12 1,4-17 13,2 0 1,-1-1 0,1 1 0,0 0-1,1 0 1,0 0 0,0 0-1,0 0 1,1 0 0,0 0 0,0 0-1,1 0 1,3 11 0,-4-16 5,0 0 0,-1-1 1,1 1-1,0 0 0,0 0 1,1-1-1,-1 1 0,0 0 1,0-1-1,1 1 0,-1-1 1,1 0-1,-1 0 0,1 1 1,0-1-1,-1 0 0,1 0 0,0 0 1,0-1-1,0 1 0,2 0 1,-1 0-4,-1-1 0,1 0 0,0-1 1,-1 1-1,1 0 0,-1-1 0,1 1 1,-1-1-1,1 0 0,-1 0 0,1 0 0,-1 0 1,0 0-1,3-3 0,5-3 32,-1 0 0,0-1 0,0 0 0,-1-1 0,12-15 0,3-10 2,-1-1 0,-2-1 0,22-53 0,-41 85-121,1 0 0,-1 0-1,0 0 1,0 0 0,0-4-1,-8 19-92,5-6 152,0 0 0,0 0 0,1 0 0,0 0 0,0 0 0,0 0 0,0 6 0,2 41 122,0-20-171,-1-24 45,0-1-1,1 1 1,2 9-1,-3-15 31,1 0 1,-1 0-1,1 0 0,-1 0 0,1 0 1,0 0-1,0-1 0,0 1 0,0 0 1,0-1-1,0 1 0,1 0 0,-1-1 1,0 1-1,1-1 0,-1 0 0,3 2 1,-3-2-1,1-1 0,-1 0 0,0 0 0,0 1 1,0-1-1,0 0 0,0 0 0,0 0 0,1 0 1,-1 0-1,0-1 0,0 1 0,0 0 0,0 0 0,0-1 1,0 1-1,0-1 0,0 1 0,0-1 0,0 1 1,0-1-1,0 1 0,0-1 0,0 0 0,1-1 0,20-23 190,-19 22-171,89-134 320,-48 66-235,-7 16-119,-3-2 0,-2-1 1,29-76-1,-29 55-96,24-71-151,-56 148 244,5-16-173,-7 13 11,-5 9-55,0 4 198,0-1 0,1 1 0,-1 0 0,-7 15 0,-20 43-48,25-47 48,-72 160-238,66-137 269,1 1 0,-12 64 0,24-91 22,-2 32 0,4-41 15,1-1 1,-1 1-1,1 0 0,0-1 1,0 1-1,1-1 0,4 11 0,-5-16-23,-1 1 0,1 0 0,0-1 0,0 1 0,0-1 0,0 1-1,0-1 1,1 1 0,-1-1 0,0 0 0,1 1 0,-1-1 0,1 0-1,-1 0 1,1 0 0,-1 0 0,1 0 0,0-1 0,0 1 0,-1 0-1,1-1 1,0 0 0,0 1 0,0-1 0,-1 0 0,1 0 0,0 0-1,0 0 1,0 0 0,0 0 0,0 0 0,-1-1 0,1 1 0,0-1-1,3 0 1,5-4 53,0 1-1,0-1 0,0-1 1,15-11-1,-16 10-74,39-27 54,49-46 0,-83 67-33,-1-2 0,-1 0 0,0 0 0,-1-1 0,-1-1 0,0 0 0,13-34 1,35-131 101,-54 168-126,1-5 9,12-41-112,8-64 0,-22 105 117,-1 5-202,0-22 0,-1 35 187,-1 1-1,0-1 1,0 0 0,0 1-1,0-1 1,0 0 0,0 1-1,0-1 1,0 0 0,-1 1-1,1-1 1,0 0 0,0 1-1,0-1 1,-1 1 0,1-1-1,0 0 1,-1 1 0,1-1-1,-1 1 1,1-1 0,0 1-1,-1-1 1,1 1 0,-1-1-1,1 1 1,-1 0 0,1-1-1,-1 1 1,0 0 0,1-1-1,-1 1 1,1 0 0,-1 0-1,0 0 1,1-1 0,-1 1-1,0 0 1,1 0 0,-1 0-1,0 0 1,0 0 0,-1 1-1,0-1 1,0 1-1,0-1 0,0 1 1,0 0-1,0 0 1,0 0-1,1 0 1,-1 0-1,0 0 1,1 0-1,-1 0 1,-1 3-1,-7 9-55,1 0 0,0 1 1,1 0-1,0 0 0,1 1 0,-5 19 0,-1-4 47,-9 24 8,3 0-1,2 1 0,2 1 1,3 0-1,-8 85 1,19-131 17,1 1 0,0-1 0,1 0 0,0 1 0,1-1 0,4 16 0,-4-21 38,-1 0-1,2 1 1,-1-2-1,0 1 0,1 0 1,0 0-1,0-1 0,0 1 1,1-1-1,-1 0 1,1 0-1,0 0 0,0-1 1,6 4-1,-7-5-18,0-1-1,-1 1 1,1-1-1,0 0 1,0-1 0,0 1-1,0 0 1,0-1-1,0 1 1,0-1-1,0 0 1,1 0 0,-1 0-1,0-1 1,0 1-1,0-1 1,0 0-1,3-1 1,6-2 54,0-1 0,-1-1-1,12-7 1,-8 5-34,14-10-61,-1-1-1,37-32 1,-33 25 59,-32 26-52,0 0 0,0-1-1,0 1 1,0 0 0,1 0-1,-1 0 1,0 0 0,0 0-1,0 0 1,0 0 0,0 0-1,0 0 1,0 0 0,0 0 0,1 0-1,-1 0 1,0-1 0,0 1-1,0 0 1,0 0 0,0 0-1,0 0 1,0 0 0,1 0-1,-1 0 1,0 0 0,0 0-1,0 0 1,0 0 0,0 1-1,0-1 1,1 0 0,-1 0-1,0 0 1,0 0 0,0 0-1,0 0 1,0 0 0,0 0-1,0 0 1,1 0 0,0 7-213,-5 16 48,3-14 97,-7 29 121,6-30 3,0 1-1,1-1 0,-2 17 1,5-3 98,1-12 104,-3-10-236,0 0-1,0 0 1,0 0 0,0 0 0,0 0 0,0 1 0,0-1 0,0 0 0,1 0 0,-1 0-1,0 0 1,0 0 0,0 0 0,0 0 0,0 0 0,0 1 0,0-1 0,0 0 0,1 0 0,-1 0-1,0 0 1,0 0 0,0 0 0,0 0 0,0 0 0,0 0 0,0 0 0,1 0 0,-1 0-1,0 0 1,0 0 0,0 0 0,0 0 0,0 0 0,1 0 0,-1 0 0,0 0 0,0 0 0,0 0-1,0 0 1,26-17 291,32-29-1,-36 27-285,1 1 1,36-21-1,-49 33-5,-7 4-49,0 0 0,0 0 0,0 1 1,0-1-1,0 1 0,0 0 0,0 0 0,4-1 0,-6 2 31,-1 0-1,0 0 0,1 0 0,-1 0 0,0 0 1,1 0-1,-1 0 0,0 0 0,0 0 1,1 0-1,-1 0 0,0 0 0,1 0 0,-1 1 1,0-1-1,0 0 0,1 0 0,-1 0 1,0 0-1,1 1 0,-1-1 0,0 0 1,0 0-1,0 1 0,1-1 0,-1 0 0,0 0 1,0 1-1,0-1 0,0 0 0,1 0 1,-1 1-1,0-1 0,0 0 0,0 1 0,0-1 1,0 0-1,0 1 0,0-1 0,0 0 1,0 1-1,0-1 0,0 0 0,0 1 0,0-1 1,0 1-1,-6 12-73,6-12 67,-3 4-3,-1 1 1,0-1-1,1 0 0,-10 9 1,-11 13 39,1 6 1,1 1 1,-20 43 0,-85 157 170,118-218-61,-2 0 0,0-1 0,-1 0 0,0 0 0,-18 14 0,28-27-110,0-1-1,1 0 1,-1 0-1,0 0 1,0 0 0,0 0-1,0 0 1,1 0-1,-1 0 1,-3 0 0,4-1-20,1 0 1,-1 0 0,1 0 0,-1 0 0,1 0 0,-1 0 0,0 0 0,1 0 0,-1 0 0,1 0-1,-1-1 1,1 1 0,-1 0 0,1 0 0,0 0 0,-1-1 0,1 1 0,-1 0 0,1 0 0,-1-1-1,1 1 1,0 0 0,-1-1 0,1 1 0,0-1 0,-1 1 0,1 0 0,0-1 0,-1 1 0,1-1-1,0 1 1,0-1 0,0 1 0,0-1 0,-1 1 0,1-1 0,0 1 0,0-1 0,0 1 0,0-1-1,0 1 1,0-1 0,0 1 0,0-1 0,1-5 29,-1 1 0,1-1 0,0 1 1,0 0-1,0-1 0,1 1 0,0 0 0,0 0 0,5-8 0,3-4-145,18-21 1,4-7-15,-8 6-1367,19-33-4165,-37 60 3721,-1 0 0,0-1 0,0 0 0,2-15 0,-2 10-674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4:21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50 5216,'-38'-7'2368,"38"-2"-2048,0 4 192,8 5-352,3-4-288,3 1 64,5-6 160,4 9-64,-4-9-192,0 9 64,-5-3-3328,-5 3 1856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4:22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14 130 5408,'-14'-13'2432,"28"19"-2112,0-6 1088,9 0-832,21-9 256,8 4-480,32-8 0,2 1-224,17-5-64,-4 10-32,1-7 384,-14 7-224,-1-20-4160,-9 15 2144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4:24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16 314 2400,'-13'0'1174,"11"0"1232,6 1-54,2 1-1511,-2-1-582,0-1 0,1 1-1,-1-1 1,1 0 0,-1-1 0,1 1 0,-1-1 0,0 0-1,9-2 1,2-1 33,11-2 38,1-1-1,-1-1 1,-1-1-1,45-23 1,-63 28-268,1 0-1,-1-1 1,0 0-1,-1-1 1,1 1 0,-1-1-1,0 0 1,-1-1 0,10-12-1,-13 15-53,0 0-1,0 0 0,0 0 1,-1 0-1,1 0 0,-1 0 1,0 0-1,0 0 1,-1 0-1,1-1 0,-1 1 1,0 0-1,0-1 1,-1 1-1,1 0 0,-1 0 1,0-1-1,0 1 0,0 0 1,0 0-1,-4-7 1,2 5-51,-1-1 1,1 1 0,-1 0-1,-1 0 1,1 0 0,-1 0 0,0 1-1,0 0 1,-1 0 0,-9-7 0,13 11 14,-1-1 0,0 1 1,0-1-1,0 1 0,0 0 1,-1 0-1,1 0 1,0 1-1,0-1 0,0 1 1,-1-1-1,1 1 1,0 0-1,-1 1 0,1-1 1,0 0-1,0 1 0,0 0 1,-1 0-1,1 0 1,0 0-1,0 0 0,0 1 1,0-1-1,1 1 1,-6 3-1,3 0 4,-1 0-1,1 0 1,0 0 0,0 1-1,0 0 1,1 0 0,0 0-1,0 0 1,-3 10 0,0-2 89,2 0-1,0 1 1,-5 22 0,8-28 46,1 0 0,0 1 0,1-1 0,0 1 0,0-1-1,1 1 1,0-1 0,1 0 0,4 16 0,-5-21-42,1 0 1,0 1-1,-1-1 0,2 0 1,-1 0-1,0 0 0,1 0 1,-1-1-1,1 1 0,0-1 1,1 1-1,-1-1 0,0 0 1,1 0-1,0-1 0,0 1 1,-1-1-1,1 1 0,1-1 1,-1-1-1,8 4 1,-1-3 65,0-1 0,0 0 0,0 0 1,-1-1-1,1-1 0,0 0 0,0 0 1,0-1-1,-1 0 0,12-4 0,5-4 141,0 0 0,39-23-1,-43 19-280,0-2 0,-1 0 0,-1-2 0,22-23 0,22-18-717,-63 58 686,-1-1-1,1 1 1,0 0-1,0 0 1,-1 0-1,1 0 0,0 0 1,0 0-1,0 0 1,0 0-1,0 1 0,0-1 1,0 1-1,1 0 1,-1-1-1,0 1 1,0 0-1,0 0 0,3 1 1,-3 0 23,0 0 1,0-1-1,0 1 0,0 0 1,0 1-1,0-1 1,-1 0-1,1 1 1,0-1-1,-1 1 0,1-1 1,-1 1-1,0-1 1,1 1-1,-1 0 1,0 0-1,0 0 0,1 3 1,12 26-6,-7-13 218,1-1 1,1 0-1,20 30 1,-8-22 207,46 41-1,-52-51-321,-12-12-30,0-1 0,0 1 0,0 0 0,0-1 0,1 0 0,-1 1 0,1-1 0,-1-1 0,1 1 0,0 0 0,6 1 0,-9-3-121,-1-1-1,1 1 0,-1 0 1,0 0-1,1-1 1,-1 1-1,0 0 1,1-1-1,-1 1 1,0 0-1,0-1 1,1 1-1,-1 0 1,0-1-1,0 1 0,0-1 1,1 1-1,-1-1 1,0 1-1,0 0 1,0-1-1,0 1 1,0-1-1,0 1 1,0-1-1,0 1 0,0-1 1,0 0-1,0-18-5200,-1 14 3735,1-5-325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6:47.9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224 1 4992,'-1'1'260,"0"1"1,0-1-1,1 1 0,-1-1 1,0 1-1,1 0 1,-1-1-1,1 1 1,-1 0-1,1-1 0,0 3 1,-2 4 272,-23 71 2174,-27 107-571,-58 294 248,83-348-907,27-127-817,3-11-178,7-15-29,-1 1-501,0 1 0,1 0 0,1 1 0,1 0 0,1 1 0,0 0 0,1 1 0,26-23 0,-39 37 12,0 1-1,1 0 1,0 0 0,-1-1 0,1 1-1,0 0 1,0 0 0,-1 1 0,1-1-1,0 0 1,0 1 0,0-1 0,0 1-1,0-1 1,4 1 0,-5 0 19,0 0 0,1 1-1,-1-1 1,0 1 0,1-1 0,-1 1 0,0-1 0,0 1-1,1 0 1,-1 0 0,0 0 0,0 0 0,0-1 0,0 1-1,0 0 1,0 1 0,0-1 0,-1 0 0,1 0-1,0 0 1,-1 0 0,1 1 0,0 1 0,2 4 14,-1 0 0,0 1 0,0-1 0,-1 1 0,0 0 0,-1-1 0,1 1 0,-2 8 0,1-8 48,0 1 1,0 0-1,1 0 0,1-1 1,3 15-1,-3-16 29,0-1-1,1 0 1,-1-1-1,1 1 1,1 0 0,-1-1-1,1 0 1,0 0-1,0 0 1,9 8 0,-10-11-38,0 0 1,0 0-1,0 0 1,1-1 0,-1 1-1,0-1 1,1 0 0,-1 0-1,1 0 1,-1 0-1,1-1 1,-1 1 0,1-1-1,0 0 1,-1 0 0,1 0-1,-1-1 1,1 1-1,0-1 1,5-1 0,10-5 59,0 0 1,0-1 0,-1-1-1,0 0 1,0-2-1,-1 0 1,-1-1-1,27-24 1,-37 29-62,0 0-1,0-1 1,9-14-1,-13 18-49,1-1 0,-1 1 0,0 0 1,0-1-1,-1 1 0,0-1 0,1 0 0,-1 1 0,0-6 0,-1 9-1,0 0 0,0 0 0,0 0 0,0 0 0,0 0 0,-1 0 0,1 0 0,0 0 0,0 0 0,-1 0 0,1 0 0,-1 0 0,1 0 0,-1 0 0,1 0 0,-1 1 0,1-1 0,-1 0 0,0 0 0,1 0 0,-1 1 0,0-1 0,0 0 0,0 1 0,1-1 0,-1 1 0,0-1 0,0 1 0,0 0 0,0-1 0,0 1 0,0 0 0,0-1 0,0 1 0,0 0-1,0 0 1,0 0 0,0 0 0,0 0 0,0 0 0,0 0 0,0 0 0,0 1 0,-2 0 0,-2-1-23,1 2-1,-1-1 1,0 1-1,1-1 0,0 1 1,-1 0-1,1 1 1,-5 3-1,5-3 29,1 0 0,-1 0-1,1 0 1,0 1 0,0-1-1,0 1 1,1-1 0,-1 1 0,1 0-1,0 0 1,0 0 0,0 1 0,1-1-1,-2 7 1,2-8 17,1 0 0,0 1 0,0-1 0,0 0 0,0 1 0,0-1 0,1 0 0,0 0 0,-1 1 0,1-1 0,0 0 0,1 0 0,-1 0 0,0 0 0,1 0 0,0-1 0,0 1 0,-1 0 0,2-1 0,3 5 0,-2-2 47,1-1 0,0 0 0,0 0-1,0-1 1,0 1 0,0-1-1,1 0 1,-1-1 0,10 4 0,-11-5-12,0 0 1,0 0 0,0-1-1,0 0 1,0 1 0,0-1 0,0-1-1,0 1 1,0 0 0,0-1-1,-1 0 1,1 0 0,0 0 0,0-1-1,7-2 1,5-6 135,22-17-1,-7 6-198,-10 5-41,1-1 1,24-27 0,-46 44 54,0 0 0,0 0 0,0 1 0,0-1 0,0 0 0,0 0 0,0 0 0,0 0 0,0 0 0,0 0 0,0 0 0,0 0 0,0 0 0,0 0 0,0 0 0,0 0 0,0 0 0,0 0-1,0 0 1,0 0 0,0 0 0,0 1 0,1-1 0,-1 0 0,0 0 0,0 0 0,0 0 0,0 0 0,0 0 0,0 0 0,0 0 0,0 0 0,0 0 0,0 0 0,0 0 0,0 0 0,0 0 0,0 0 0,0 0 0,0 0 0,0 0 0,0 0 0,1 0 0,-1 0 0,0 0 0,0 0 0,0 0 0,0 0 0,0 0 0,0 0 0,0 0 0,0 0 0,0 0-1,0 0 1,0 0 0,0 1 12,0-1 0,0 1 0,0 0 0,0 0 0,1-1 0,-1 1 0,0 0 0,0-1 0,1 1 0,-1 0 0,0 0 0,1-1 0,-1 1 0,0-1 0,1 1 0,-1 0 0,1-1 0,-1 1 0,1-1-1,-1 1 1,2 0 0,12 16 71,-11-14-74,-1 0-1,0 0 1,0 0-1,0 1 1,0-1-1,0 0 1,-1 1 0,0 0-1,0-1 1,1 5-1,5 11 53,-6-15-48,1 0 0,0 0 0,0-1 1,0 1-1,0-1 0,0 0 0,1 0 1,-1 0-1,1 0 0,0 0 0,0 0 0,0-1 1,1 1-1,-1-1 0,0 0 0,1 0 1,6 3-1,-5-4 14,1 0 1,-1 0-1,1 0 1,-1 0-1,1-1 0,0 0 1,-1 0-1,1 0 1,-1-1-1,1 0 1,-1 0-1,9-3 0,5-4 104,0-1 0,-1 0-1,-1-1 1,0-1-1,19-16 1,-26 20-96,2-2 13,-2 1-1,1-2 1,-1 0-1,0 0 1,-1 0 0,13-19-1,-21 27-60,0 0 0,0 0-1,0-1 1,0 1 0,-1 0-1,1 0 1,0 0 0,-1-1-1,0 1 1,1 0 0,-1-1-1,0 1 1,0 0 0,-1-1-1,1-1 1,0 3 9,-1 1 0,1 0 0,0-1 0,0 1 0,0-1-1,0 1 1,-1 0 0,1-1 0,0 1 0,0 0 0,-1-1 0,1 1 0,0 0 0,-1-1 0,1 1-1,0 0 1,-1 0 0,1-1 0,0 1 0,-1 0 0,1 0 0,0 0 0,-1 0 0,1 0 0,-1-1 0,1 1-1,-1 0 1,1 0 0,0 0 0,-2 0 0,-14 2-147,12-1 112,-3 0-7,-1 1 0,1 1 1,0-1-1,0 1 0,1 0 0,-1 1 1,1 0-1,-13 8 0,15-8 65,0-1 0,0 1 0,0-1 0,0 1 0,1 0 0,-1 1 0,1-1 0,0 1 0,1-1-1,-1 1 1,1 0 0,-1 0 0,-1 9 0,3-11 22,1-1-1,0 1 1,-1-1-1,1 1 1,0-1-1,0 1 1,1-1-1,-1 1 1,1-1-1,-1 1 1,1-1-1,0 1 1,0-1-1,0 1 1,0-1-1,2 4 1,0-3 21,0 0 0,-1 1 1,1-1-1,1 0 0,-1-1 0,0 1 1,1-1-1,-1 1 0,6 2 1,0-1 40,0-1 1,1 1 0,-1-1 0,1-1-1,-1 0 1,1 0 0,0-1 0,10 0-1,0-2-88,0-2-1,0 0 0,-1-2 0,0 0 0,36-15 1,-48 18-1299,0 0 0,0 0 0,13-1 0,-3 3-1593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4:24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581 2 3808,'0'0'74,"0"-1"-1,-1 1 1,1 0 0,0 0-1,-1 0 1,1 0 0,0 0-1,-1 0 1,1 0 0,-1-1 0,1 1-1,0 0 1,-1 0 0,1 1-1,-1-1 1,1 0 0,0 0-1,-1 0 1,1 0 0,0 0-1,-1 0 1,1 0 0,0 1 0,-1-1-1,1 0 1,0 0 0,-1 0-1,1 1 1,-1-1 0,-12 12 1043,7-7-307,-29 22 1308,-51 31-1,19-14-938,-137 103 309,64-37-150,127-103-1797,8-5-1384,9-2-2111,6-1 2088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4:27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209 580 4064,'0'0'54,"0"0"0,-1-1 0,1 1 0,0 0 0,0 0 0,0-1 1,0 1-1,-1 0 0,1-1 0,0 1 0,0-1 0,0 1 0,0 0 0,0-1 0,0 1 0,0 0 0,0-1 1,0 1-1,0 0 0,0-1 0,0 1 0,0 0 0,0-1 0,0 1 0,0-1 0,1 1 0,-1 0 0,0-1 1,0 1-1,0 0 0,1 0 0,4-4 4167,-12 6-3807,0 0 0,1 1-1,-1-1 1,1 1 0,0 0 0,-10 7 0,6-4-117,3-2-189,-66 41 769,65-39-786,1 0 0,-1 0 0,2 0 0,-1 1 0,1 0 0,-10 14 0,14-19-46,1 0 1,0 1 0,0-1 0,0 0-1,0 0 1,0 0 0,1 1 0,-1-1-1,1 0 1,-1 1 0,1-1 0,0 1-1,0-1 1,0 1 0,0-1-1,0 0 1,1 1 0,-1-1 0,1 0-1,0 1 1,-1-1 0,1 0 0,0 0-1,0 1 1,1-1 0,-1 0 0,0 0-1,1 0 1,-1 0 0,1-1 0,-1 1-1,1 0 1,0-1 0,0 1 0,0-1-1,0 1 1,0-1 0,0 0 0,0 0-1,0 0 1,1 0 0,-1 0 0,0-1-1,5 2 1,-1-2 34,1 0 1,-1 0-1,1-1 0,-1 1 0,1-1 1,-1-1-1,1 1 0,-1-1 0,0 0 1,0 0-1,8-5 0,7-5 176,34-25 0,-35 23-227,161-104-152,-174 113-52,-4 4 99,-1-1-1,0 1 1,0 0-1,1 0 1,-1 0-1,5-2 1,-7 3 71,0 0 0,0 1 0,0-1 0,0 0 0,1 0 1,-1 0-1,0 0 0,0 0 0,0 0 0,0 0 0,0 0 0,0 0 0,1 0 0,-1 0 0,0 0 1,0 0-1,0 0 0,0 1 0,0-1 0,0 0 0,0 0 0,0 0 0,0 0 0,0 0 0,0 0 1,0 0-1,1 1 0,-1-1 0,0 0 0,0 0 0,0 0 0,0 0 0,0 0 0,0 0 0,0 1 1,0-1-1,0 0 0,0 0 0,0 0 0,0 0 0,-1 0 0,1 1 0,-5 13-204,-10 14 199,11-23 36,0 1-1,1 0 0,0 0 0,0 0 0,1 0 0,-1 1 1,-1 12-1,3-17 2,1 1 0,0-1 0,0 1 0,0-1 0,0 1 0,0 0 0,1-1 0,-1 1 0,1-1 0,-1 0 0,1 1 0,0-1 0,3 5 0,-3-6 24,0 1 0,0-1 1,0 0-1,0 1 0,1-1 0,-1 0 1,0 0-1,1 0 0,-1 0 0,1 0 1,-1 0-1,1 0 0,0-1 1,-1 1-1,1-1 0,0 1 0,0-1 1,-1 1-1,1-1 0,0 0 1,0 0-1,1 0 0,6-1 34,1 1 0,-1-2 0,0 1 0,0-2 0,-1 1 1,10-4-1,52-25 74,-56 24-125,155-69-151,-165 73 97,-3 3 88,-1 2-68,0-1-112,6-10 272,-2 6-129,0 0 0,0-1 0,-1 0 0,1 0 0,-1 0-1,0 0 1,0 0 0,3-7 0,20-45 247,-11 23-242,3-9-90,-1-2 0,18-82 0,-13 43 35,-16 62-29,-1 0 0,-1 0 0,2-37 0,-6 57 34,0 0 1,0 1-1,0-1 1,0 0 0,0 0-1,0 0 1,0 0-1,0 1 1,-1-1-1,1 0 1,0 0 0,0 0-1,-1 1 1,0-2-1,1 2 4,0-1-1,0 1 0,-1 0 1,1 0-1,0 0 1,0 0-1,-1 0 1,1 0-1,0 0 0,0 0 1,-1 0-1,1 0 1,0 0-1,0 1 0,0-1 1,-1 0-1,1 0 1,0 0-1,0 0 1,0 0-1,-1 0 0,1 0 1,0 1-1,0-1 1,0 0-1,0 0 0,-1 0 1,1 0-1,0 1 1,0-1-1,0 0 0,0 0 1,-14 24-298,-14 45 153,-24 93-1,26-74-13,-11 56 483,33-127-307,2 1 1,0 1 0,1-1 0,1 0 0,1 0-1,3 23 1,-2-34 37,-1-1-1,1 0 1,1 0-1,-1 0 1,1 0 0,0 0-1,0-1 1,1 0-1,0 1 1,0-1-1,0 0 1,0-1 0,9 8-1,-11-11-25,0 1 1,0-1-1,0 0 0,0 0 0,0-1 0,1 1 1,-1 0-1,0-1 0,0 1 0,1-1 1,-1 0-1,0 0 0,0 0 0,1 0 1,-1 0-1,0 0 0,1 0 0,-1-1 1,0 1-1,0-1 0,4-1 0,3-2 41,0-1-1,0 0 1,14-10 0,-6 4 41,3-2-34,71-48-97,-75 49 133,0-1-1,-1 0 1,18-21 0,-30 31-131,-1 0-1,1 0 1,-1 0 0,0 0 0,0-1 0,0 1-1,-1 0 1,1-1 0,-1 1 0,0-1 0,1 0-1,-2 1 1,2-5 0,-2 8 18,0-1 0,0 1 0,0 0-1,0 0 1,0-1 0,0 1 0,0 0 0,0-1 0,0 1-1,-1 0 1,1 0 0,0-1 0,0 1 0,0 0-1,0 0 1,0 0 0,0-1 0,-1 1 0,1 0 0,0 0-1,0-1 1,0 1 0,-1 0 0,1 0 0,0 0 0,0 0-1,0 0 1,-1-1 0,1 1 0,0 0 0,0 0 0,-1 0-1,-10 1-159,-11 10 41,11-4 108,1 0 0,0 1-1,0-1 1,1 2 0,0 0-1,0 0 1,1 0 0,0 1-1,1 0 1,0 1 0,1-1-1,-6 13 1,11-22 27,1 0-1,0 0 0,0-1 1,-1 1-1,1 0 1,0 0-1,0-1 1,0 1-1,0 0 1,0 0-1,0 0 0,0-1 1,0 1-1,0 0 1,0 0-1,0 0 1,0-1-1,0 1 1,1 0-1,-1 0 0,0-1 1,1 1-1,-1 0 1,0-1-1,1 1 1,-1 0-1,1-1 1,-1 1-1,1 0 0,0-1 1,-1 1-1,1-1 1,0 1-1,-1-1 1,1 0-1,0 1 1,-1-1-1,1 0 0,0 1 1,0-1-1,-1 0 1,1 0-1,0 1 1,0-1-1,1 0 1,4 1 60,1-1 0,0 1 0,-1-1 0,9-1 0,-14 1-66,78-8 221,79-19 0,-67 10-343,72-22 128,-133 30-12,-21 6-167,-17 11 37,1 0 135,-1-1 0,0 0 0,0 0 0,-12 8 0,11-9-35,0 1 0,0 0-1,1 0 1,-8 10-1,13-14 45,1 1 0,-1-1-1,1 1 1,0-1 0,0 1-1,1 0 1,-2 4-1,2-6 6,0 0 0,1 0 0,0 0 0,-1 1 0,1-1 0,0 0-1,0 0 1,0 0 0,0 0 0,1 0 0,-1 1 0,0-1 0,1 0-1,0 0 1,1 3 0,-2-5 4,1 1 0,-1 0 0,1-1 0,-1 1 1,1-1-1,-1 1 0,1-1 0,0 1 0,-1-1 0,1 1 0,0-1 0,-1 1 0,1-1 1,0 0-1,0 0 0,-1 1 0,1-1 0,0 0 0,0 0 0,-1 0 0,1 0 0,0 0 1,0 0-1,0 0 0,-1 0 0,1 0 0,0 0 0,0 0 0,0 0 0,1-1 0,2 0 60,0-1-1,-1 1 0,1-1 1,7-4-1,-2-1 13,-1 0-1,1-1 1,-1 0-1,10-13 1,-14 16-84,6-7 6,-1 0-1,-1-1 1,0 0-1,11-26 1,16-56 147,-35 94-156,75-240 185,-34 105-328,-16 51-65,-25 84 200,7-28-113,-6 28 102,-1 0 0,0 0 1,0 0-1,0 0 0,1 0 0,-1 0 1,0 0-1,0 0 0,0 0 0,-1 0 0,1 0 1,0 0-1,0 0 0,0 0 0,-1 0 1,1 0-1,0 0 0,-1 0 0,1 1 0,-1-1 1,1 0-1,-1 0 0,-1-1 0,2 2 11,0 0-1,0 0 1,-1 0-1,1 0 1,0-1-1,-1 1 1,1 0-1,0 0 1,-1 0-1,1 0 1,0 0-1,-1 0 1,1 0-1,0 1 1,0-1-1,-1 0 1,1 0-1,0 0 0,-1 0 1,1 0-1,0 0 1,0 0-1,-1 1 1,1-1-1,0 0 1,-1 1-1,-2 1-22,-1 2 0,1-1-1,-1 0 1,1 1 0,1 0-1,-1-1 1,0 1 0,1 0-1,-4 9 1,-11 22 42,2 2-1,1 0 1,-9 41 0,-20 123-3,38-176-55,-10 45 135,5-30 131,3 1-1,-6 78 1,15-105-68,-1 2-5404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4:27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1 165 4320,'0'0'45,"0"0"0,0-1 0,0 1 0,0 0 0,-1 0 1,1 0-1,0-1 0,0 1 0,0 0 0,0 0 0,0-1 0,0 1 0,0 0 1,0 0-1,0-1 0,0 1 0,0 0 0,0 0 0,0-1 0,0 1 0,0 0 0,0 0 1,0-1-1,1 1 0,-1 0 0,0 0 0,0 0 0,0-1 0,0 1 0,0 0 1,0 0-1,1 0 0,-1-1 0,11-4 994,25 1 433,-20 2-525,35-8 515,83-27 0,-12 2-1026,-28 14-332,153-13 0,-188 26-4664,-48 8 3088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4:27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17 4800,'-72'-16'2176,"35"37"-1888,23-14 64,9 2-256,5-4 192,5-2-192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4:31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1 843 3552,'0'-1'352,"1"0"-1,-1 0 1,1 1 0,-1-1 0,0 0-1,1 0 1,0 0 0,-1 1-1,1-1 1,0 0 0,-1 1 0,1-1-1,0 0 1,0 1 0,-1-1 0,1 1-1,1-1 1,22-11 678,-17 8-50,6-3-430,-1-1 1,0 0-1,0-1 1,18-17-1,37-47 586,-50 52-786,27-46 1,-19 26-60,0 1-129,-17 25-124,1 0 0,1 1 0,0 0 0,22-23 0,-32 37-39,1-1 0,-1 1 0,1 0 1,-1-1-1,0 1 0,1-1 0,-1 1 0,1 0 1,-1-1-1,1 1 0,-1 0 0,1-1 0,-1 1 1,1 0-1,-1 0 0,1 0 0,-1-1 1,1 1-1,0 0 0,-1 0 0,1 0 0,-1 0 1,1 0-1,0 0 0,-1 0 0,1 0 0,-1 0 1,1 0-1,-1 1 0,1-1 0,0 0 0,-1 0 1,1 0-1,-1 1 0,1-1 0,-1 0 0,1 1 1,-1-1-1,1 0 0,-1 1 0,0-1 0,1 1 1,-1-1-1,0 0 0,1 1 0,-1-1 0,0 1 1,1-1-1,-1 2 0,2 2-23,-1-1 1,1 1-1,-1 0 1,0 0-1,0 8 0,1 9-3,-2 1-1,-1-1 0,-4 35 0,-20 61 91,21-103-70,3-12 115,0 0 1,0 0 0,1 0 0,-1 0 0,1 0 0,-1 0 0,1 0-1,0 4 1,0-6-90,0 0-1,0 0 1,0 0-1,0 0 1,0 1-1,0-1 1,1 0-1,-1 0 1,0 0-1,0 0 0,0 1 1,0-1-1,0 0 1,1 0-1,-1 0 1,0 0-1,0 0 1,0 0-1,0 1 1,1-1-1,-1 0 1,0 0-1,0 0 1,0 0-1,1 0 0,-1 0 1,0 0-1,0 0 1,0 0-1,1 0 1,-1 0-1,0 0 1,0 0-1,16-6 478,13-9-96,-9 6-334,-1-1 0,26-20 0,140-116-194,-177 139 115,0 1 0,12-7 1,-19 12-1,1 0 1,-1 0 0,0 0-1,1 0 1,-1 1-1,1-1 1,-1 0-1,1 1 1,-1 0 0,1-1-1,-1 1 1,1 0-1,0-1 1,-1 1 0,1 0-1,-1 0 1,1 1-1,0-1 1,-1 0-1,1 0 1,-1 1 0,1-1-1,2 2 1,-3-1-1,0 0 1,0 1 0,0-1-1,-1 0 1,1 1-1,0-1 1,-1 0 0,1 1-1,-1-1 1,0 1-1,1-1 1,-1 1 0,0-1-1,0 1 1,0-1 0,0 1-1,0 0 1,0-1-1,0 1 1,-1 1 0,-8 35 0,7-29 33,-32 112 86,33-118-51,0 1 1,0 0 0,1 0-1,-1 0 1,1 0 0,0 0-1,0 0 1,1 6-1,-1-9-24,1 0-1,-1 0 0,0 0 0,1-1 0,-1 1 0,0 0 0,1-1 0,-1 1 0,1 0 0,0-1 0,-1 1 0,1 0 0,-1-1 0,1 1 0,0-1 0,-1 1 0,2 0 0,0-1 31,-1 1-1,1-1 0,0 1 0,-1-1 0,1 0 0,-1 0 1,1 0-1,0 0 0,-1 0 0,1 0 0,3-1 0,4-1-3,1 0 0,-1-1 0,1-1 0,-1 0 0,0 0 0,0 0-1,-1-1 1,0-1 0,1 0 0,-2 0 0,1 0 0,10-12 0,4-6-174,-1-2 0,23-37 1,-37 54 54,-7 9 59,0 0-1,0-1 1,0 1-1,0 0 1,1 0-1,-1 0 1,0 0-1,0 0 1,0 0-1,0 0 1,0 0-1,0 0 1,0 0-1,0 0 1,0 0 0,0 0-1,0 0 1,0 0-1,0 0 1,0 0-1,0 0 1,0 0-1,1 0 1,-1 0-1,0 0 1,0 0-1,0 0 1,0 0-1,0 0 1,0 0-1,0 0 1,0 0-1,0 0 1,0 0-1,0 0 1,0 0-1,0 0 1,0 0-1,0 0 1,0 0-1,1 0 1,-1 0-1,0 0 1,0 0-1,0 0 1,0 0-1,0 0 1,0 1-1,0-1 1,0 0-1,0 0 1,0 0-1,0 0 1,0 0-1,0 0 1,0 0-1,0 0 1,0 0-1,-2 17-309,1-9 266,-6 32-152,3-18 232,0 0 0,1 24 0,3-43-6,0 0-1,1 0 1,-1 0-1,1 0 1,0 0-1,0 0 1,2 4-1,-3-7-10,0 1 1,0 0-1,1-1 0,-1 1 0,0-1 0,0 1 0,1 0 0,-1-1 1,1 1-1,-1-1 0,0 1 0,1-1 0,-1 1 0,1-1 0,-1 0 1,1 1-1,-1-1 0,1 1 0,-1-1 0,1 0 0,-1 0 0,1 1 1,0-1-1,-1 0 0,1 0 0,-1 0 0,1 0 0,0 1 0,-1-1 0,1 0 1,0 0-1,-1 0 0,1 0 0,0-1 0,-1 1 0,1 0 0,-1 0 1,1 0-1,0 0 0,0-1 0,28-19 145,50-45-1,-27 20-260,-36 30 61,-13 12 24,0 0 1,0 0-1,0 0 1,1 0-1,-1 0 1,1 1-1,0 0 1,0-1-1,0 1 1,6-2-1,-10 4 5,1 0-1,-1 0 1,0 0-1,0 0 1,0 0-1,1 0 1,-1 0-1,0 0 1,0 1-1,0-1 1,0 0-1,1 0 0,-1 0 1,0 0-1,0 0 1,0 0-1,0 0 1,0 0-1,1 1 1,-1-1-1,0 0 1,0 0-1,0 0 1,0 0-1,0 1 1,0-1-1,0 0 1,0 0-1,0 0 1,1 0-1,-1 1 0,0-1 1,0 0-1,0 0 1,0 0-1,0 0 1,0 1-1,0-1 1,0 0-1,0 0 1,0 0-1,-1 1 1,-1 15-168,-10 23 152,9-30 12,-3 8 9,-6 21 39,11-35-17,1-1 0,-1 1 0,1-1 0,0 1 0,0 0 0,0-1 0,1 1 0,-1-1 0,0 1 0,1-1 0,0 1 0,0-1 0,1 3 0,-1-3-2,0-1 0,0 1 0,0-1 0,1 0-1,-1 0 1,1 0 0,-1 0 0,1 0 0,-1 0 0,1 0 0,-1 0 0,1-1-1,0 1 1,0 0 0,-1-1 0,1 0 0,0 1 0,0-1 0,-1 0 0,1 0 0,0 0-1,0 0 1,3-1 0,8 0 46,0 0-1,14-5 1,-22 5-57,197-48 261,-171 40-222,-1-2-1,51-27 0,-28 13-450,-53 25 400,1-1 0,-1 1 1,0 0-1,1 0 0,-1 0 0,1-1 0,-1 1 0,0 0 1,1 0-1,-1 0 0,1 0 0,-1 0 0,1 0 0,-1 0 1,1 0-1,-1 0 0,0 0 0,1 0 0,-1 0 0,1 0 1,0 1-1,0 6-42,-10 11 19,-3-3-80,0-2 0,-15 14 1,16-17 102,0 1 0,0 1-1,-12 17 1,22-27 24,0 0 0,0 0 0,0 0 0,0 0 0,0 0 0,1 0 0,-1 1 0,0-1 0,1 0 0,0 0 0,-1 1 0,1-1 0,0 0 0,0 1 0,1 2 0,-1-4-4,0 0-1,1 0 0,-1 0 1,1 0-1,-1 0 0,1 0 1,-1 0-1,1 0 0,-1 0 1,1 0-1,0 0 0,-1 0 1,1-1-1,0 1 0,0 0 1,0 0-1,0-1 0,0 1 1,0-1-1,0 1 0,0-1 1,0 1-1,0-1 0,0 0 1,0 1-1,0-1 0,0 0 1,0 0-1,0 0 0,0 1 1,2-2-1,6 1 39,0-2 0,-1 1 1,1-1-1,-1-1 0,0 0 0,1 0 1,14-8-1,-2 1 72,15-5-89,-2-2 1,0-1-1,-1-1 0,50-39 0,-37 17-24,-1-2 0,-3-2 0,54-70 0,94-164-26,-172 251 13,-14 22-18,18-30-59,-20 32 48,-1 1 0,1-1 0,-1 1 0,0-1 0,0 0 0,0 0 0,0 1 0,0-6 0,-1 9 21,0-1-1,0 1 1,0 0 0,0 0-1,0 0 1,0-1-1,0 1 1,0 0 0,0 0-1,0 0 1,0 0 0,0-1-1,0 1 1,0 0 0,0 0-1,0 0 1,-1 0-1,1 0 1,0-1 0,0 1-1,0 0 1,0 0 0,0 0-1,0 0 1,-1 0-1,1 0 1,0-1 0,0 1-1,0 0 1,0 0 0,0 0-1,-1 0 1,1 0 0,0 0-1,0 0 1,0 0-1,-1 0 1,1 0 0,0 0-1,0 0 1,-11 3-151,-14 12 203,20-11-73,-9 6-30,1 0-1,1 1 1,-1 0-1,2 1 1,0 1-1,-18 25 1,4-2 60,2 1 0,1 0 1,2 2-1,2 0 0,2 2 0,1-1 1,2 2-1,-10 61 0,21-94 41,1 0-1,0 0 1,0-1-1,1 1 1,1 0-1,-1 0 1,1 0 0,4 12-1,-4-17-21,0 0 1,1 0-1,-1 0 0,1 0 0,0-1 1,0 1-1,1-1 0,-1 0 0,1 0 1,-1 1-1,1-2 0,0 1 0,0 0 1,0 0-1,1-1 0,-1 0 0,1 0 1,-1 0-1,1 0 0,4 1 0,4 1 32,1-1-1,-1 0 1,1-1-1,-1-1 0,1 0 1,0 0-1,0-2 1,-1 1-1,1-1 0,0-1 1,-1-1-1,25-7 1,-31 7-41,0 1 0,0-1 0,0-1 1,-1 1-1,0-1 0,1 0 1,-1 0-1,0 0 0,-1-1 0,1 0 1,-1 0-1,7-10 0,-4 4 5,-1 0-1,0 0 0,-1 0 0,0-1 1,6-23-1,-11 34-21,1-1-3,-1 1 0,1-1 1,-1 0-1,1 0 1,-1 0-1,0 0 0,0 0 1,1 0-1,-1 1 0,-1-1 1,1 0-1,0 0 0,0 0 1,-1 0-1,1 0 1,-1 1-1,-1-4 0,2 4 1,-1 1-1,1 0 0,0 0 1,-1 0-1,1 0 1,0 0-1,-1 0 0,1 0 1,-1 0-1,1 0 0,0 0 1,-1 0-1,1 1 1,0-1-1,-1 0 0,1 0 1,0 0-1,-1 0 0,1 0 1,0 1-1,0-1 1,-1 0-1,1 0 0,0 1 1,0-1-1,-1 0 0,1 0 1,0 1-1,0-1 1,-1 1-1,-7 10-76,-20 31-97,17-25 166,0 1 0,1 0 0,-11 26 0,20-41 31,-2 3 4,1 0 0,0 0 0,1 0-1,-2 12 1,2-16-2,1 0 0,0 0 0,1 0 0,-1-1 0,0 1-1,0 0 1,1 0 0,-1-1 0,1 1 0,0 0 0,-1-1 0,1 1 0,0 0 0,0-1-1,0 1 1,0-1 0,0 0 0,1 1 0,-1-1 0,0 0 0,1 1 0,1 0 0,0 0 9,-1-1 1,1 1-1,0-1 1,0 1 0,0-1-1,0 0 1,0-1-1,0 1 1,0 0-1,0-1 1,0 1 0,0-1-1,1 0 1,-1 0-1,0-1 1,0 1-1,0 0 1,4-2 0,5-2 27,-1 0 1,1 0-1,15-9 1,-13 6-45,230-124-210,-232 123 141,-3 2-215,-16 20 152,-37 41 136,25-30-147,14-20 155,1 0 0,0 0 0,0 1 0,0 0 0,1 0 0,0 0 0,0 0-1,0 0 1,-2 11 0,5-17-7,0 0 0,-1 1 0,1-1 0,0 0 0,0 1 0,0-1 0,0 0 0,0 1 0,0-1 0,0 0 0,1 1 1,-1-1-1,0 0 0,0 1 0,0-1 0,0 0 0,0 0 0,0 1 0,1-1 0,-1 0 0,0 1 0,0-1 0,0 0 0,1 0 0,-1 1 0,0-1 0,0 0 0,1 0 0,-1 0 0,0 0 0,0 1 0,1-1 0,-1 0 0,0 0 0,1 0 0,16 0 257,24-13-116,-34 11-176,14-7 96,1-1-1,-2-1 0,39-26 0,16-10-265,-37 23-79,-38 24 267,1 0-1,-1 0 0,0 0 0,0 0 0,0 0 0,0 0 1,0 0-1,0 0 0,0 0 0,1 0 0,-1 0 1,0 0-1,0 0 0,0 0 0,0 0 0,0 0 1,0 0-1,1 0 0,-1 0 0,0 0 0,0 0 1,0 0-1,0 1 0,0-1 0,0 0 0,0 0 1,0 0-1,1 0 0,-1 0 0,0 0 0,0 0 1,0 0-1,0 0 0,0 0 0,0 1 0,0-1 1,0 0-1,0 0 0,0 0 0,0 0 0,0 0 1,1 9-160,-4 12 35,2-15 140,-1 4-19,1 0-1,1 1 1,-1-1-1,2 1 1,1 12-1,-1-19 29,-1 0 0,2 0 0,-1 0 0,0-1 1,1 1-1,0 0 0,-1-1 0,2 1 0,-1-1 0,0 1 0,1-1 0,-1 0 0,1 0 0,0 0 0,0-1 0,5 5 0,-5-6 7,-1 1 1,0-1-1,1 0 0,-1 0 1,1 0-1,-1-1 0,1 1 0,0-1 1,-1 1-1,1-1 0,-1 0 1,1 0-1,0 0 0,-1 0 1,1 0-1,0-1 0,-1 1 0,1-1 1,4-1-1,4-3-4,0 1 0,-1-2 0,12-7 0,-9 5-1,10-8 34,0 0 1,-2-2-1,38-40 1,-35 33-220,-10 10 108,0 0-1,-2-2 1,0 1-1,11-21 1,-18 29-91,-5 8 145,1 0-1,-1 0 1,0 0-1,0 0 1,0 0-1,0 0 1,0 0 0,0 0-1,0 0 1,0 0-1,0 0 1,0 0-1,0 0 1,0 0-1,0 0 1,0 0-1,0 0 1,1 0-1,-1 0 1,0 0-1,0 0 1,0 0-1,0 0 1,0 0-1,0 0 1,0 0 0,0 0-1,0 0 1,0 0-1,0 0 1,0 0-1,0 0 1,0 0-1,0 0 1,0 0-1,0 0 1,0 0-1,0 0 1,0 0-1,0 0 1,0 0-1,0 1 1,0-1-1,0 0 1,0 0 0,0 0-1,0 0 1,0 0-1,0 0 1,0 0-1,0 0 1,0 0-1,0 0 1,0 0-1,0 0 1,0 0-1,0 0 1,0 0-1,0 1 1,0-1-1,0 0 1,-3 20-236,1-7 200,-2 9 51,-2 0 1,0 0 0,-1 0 0,-2-1-1,0 0 1,-20 33 0,-32 39 402,60-92-410,1 0 0,-1 0 0,1-1 1,-1 1-1,1 0 0,-1-1 0,1 1 0,-1 0 1,0-1-1,1 1 0,-1-1 0,0 1 0,0-1 1,1 1-1,-1-1 0,0 0 0,0 1 1,0-1-1,1 0 0,-1 0 0,0 0 0,-2 1 1,2-2 10,-1 1 1,1-1 0,-1 1 0,0-1-1,1 1 1,-1-1 0,1 0-1,0 0 1,-1 0 0,1 0 0,0 0-1,-3-2 1,2 1 5,-1-1 1,1 1-1,0-1 0,0 0 1,-3-5-1,-8-10-142,76 48-41,-48-25 225,0-1 0,-1-1 0,1 0 1,1-1-1,15 1 0,79-5 178,-58-1-93,135-13 285,-110 1-3243,-69 13 1397,0 0 0,-1 0 0,1-1-1,9-5 1,-2 3-1735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4:52.1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67 4 1728,'-8'-3'4858,"8"3"-4577,0 1-248,0-1 1,0 0 0,0 0 0,0 1-1,0-1 1,0 0 0,0 1 0,0-1-1,0 0 1,0 0 0,0 1 0,-1-1-1,1 0 1,0 1 0,0-1 0,0 0-1,0 0 1,0 1 0,0-1 0,-1 0-1,1 0 1,0 1 0,0-1 0,0 0-1,-1 0 1,1 0 0,0 0 0,0 1-1,-1-1 1,1 0 0,0 0 0,0 0-1,-1 0 1,1 0 0,0 0 0,-1 1-1,1-1 1,-2 1 936,2-1-914,-1 0 0,1 0 0,-1 0 0,0 1 1,1-1-1,-1 0 0,1 0 0,-1 1 0,1-1 1,-1 0-1,1 1 0,-1-1 0,1 1 0,-1-1 1,1 1-1,-1-1 0,1 0 0,-1 2 0,1-1-17,0-1 0,0 1-1,0 0 1,0-1-1,0 1 1,0-1 0,0 1-1,0 0 1,-1-1-1,1 1 1,0-1 0,0 1-1,0-1 1,-1 1 0,1 0-1,0-1 1,-1 1-1,1-1 1,-1 0 0,1 1-1,-1-1 1,1 1-1,0-1 1,-1 0 0,0 1-1,1-1 1,-1 0-1,1 1 1,-1-1 0,1 0-1,-1 0 1,0 1-1,-2 0-26,3-1 1,-1 1 1,1-1-1,-1 1 1,1-1-1,0 1 1,-1-1-1,1 1 1,0-1 0,-1 1-1,1 0 1,0-1-1,0 1 1,0-1-1,-1 1 1,1 0-1,0-1 1,0 1-1,0-1 1,0 1-1,0 0 1,0-1 0,0 1-1,0 0 1,0-1-1,1 1 1,-1-1-1,0 1 1,0 0-1,1 0 1,-1 0 17,1-1-1,-1 1 1,0 0-1,0 0 1,1-1-1,-1 1 1,0 0 0,0 0-1,0-1 1,0 1-1,0 0 1,0 0-1,0-1 1,0 1 0,-1 0-1,1 0 1,0-1-1,0 1 1,-1 0 0,1 0-1,0-1 1,-1 1-1,1 0 1,0-1-1,-1 1 1,0 0 0,0 0-5,1 0 1,-1 0-1,0 0 1,1 0-1,-1 0 1,1 0-1,0 0 1,-1 0 0,1 0-1,0 1 1,-1-1-1,1 1 1,0 0 80,0-4 43,-2 9-35,1-6-120,1 0 0,-1 0 0,1 0 0,0-1-1,-1 1 1,1 0 0,0 0 0,0 0 0,0 0-1,-1 0 1,1 0 0,0 0 0,0 0-1,1 0 1,-1 0 0,0 0 0,1 2 0,-1-1 31,1 1 0,-1-1 0,1 1 0,-1-1 0,0 1 0,0-1 0,0 1 0,-1 4 0,0 4 38,10 140 438,7 4-118,-8-56-123,7 51-96,10 98 102,-22-174-104,6 67-267,-6-113 186,8 78 364,-9-87-417,-1 1 1,-2 32 0,0-13 1390,-5-72 14,2-26-1180,3-71-1,2-212-118,-1 184-206,-17-281-451,17 426 489,-2-8 33,-8-34 0,2 16-128,3 17-185,5 22 294,0 0 0,0 0 0,0-1 0,0 1-1,0 0 1,0 0 0,0 0 0,0-1 0,0 1 0,0 0 0,0 0 0,-1-1 0,1 1 0,0 0 0,0 0 0,0 0 0,0-1 0,0 1-1,0 0 1,-1 0 0,1 0 0,0 0 0,0-1 0,0 1 0,0 0 0,-1 0 0,1 0 0,0 0 0,0 0 0,0 0 0,-1 0 0,1 0-1,0-1 1,0 1 0,-1 0 0,1 0 0,0 0 0,0 0 0,-1 0 0,1 0 0,0 0 0,-3 35-472,2-25 448,-1 0-23,0 0 0,1 0 0,0 0 0,2 17 0,1 13 180,-2 48 1,-1-32-179,9 101-72,-3-92 181,0 87 51,4 76-144,-8-161 48,-1-33 0,5 35 0,-1-33 11,1 51 0,-5-69 26,2 0 1,7 31-1,-7-38-32,0-4 61,2 25 1233,-5-32-1240,0-1 0,0 1 0,1-1 0,-1 0 0,0 1 0,1-1 0,-1 0 0,0 1 0,1-1 0,-1 0 0,1 0 0,-1 1 0,1-1 0,-1-1 0,-4-5 64,3 3-71,0 0-1,0-1 1,0 1-1,0 0 1,-1-6-1,-2-3 51,-5-16-99,2 0 1,-10-59-1,8 37-136,4 0 26,6 39 99,-1 1 0,-1 0 1,-5-19-1,5 16-86,1 11 17,1 0 0,-1 0 1,0 0-1,0 0 0,-2-6 0,1 6-36,3 4 58,1 11-1,-2 53-229,13 91-1,11-43 260,-24-111 60,1 0 0,-1 0 1,1 0-1,-1 0 0,1-1 1,0 1-1,0 0 0,0 0 1,-1-1-1,2 1 0,0 1 1,-1-2-12,-1-1 1,1 0-1,-1 0 0,1 1 1,-1-1-1,1 0 1,-1 0-1,1 0 1,-1 0-1,1 0 0,-1 0 1,1 1-1,-1-1 1,1-1-1,-1 1 1,1 0-1,-1 0 0,1 0 1,-1 0-1,1 0 1,-1 0-1,1 0 1,-1-1-1,1 1 1,-1 0-1,1 0 0,-1-1 1,1 1-1,-1 0 1,0-1-1,1 1 1,-1-1-1,0 1 0,1 0 1,-1-1-1,0 1 1,1-1-1,-1 1 1,0-2-1,16-15 81,6-9-160,45-61 16,7-10 144,-64 82-81,-7 12 2,-1-1 1,1 1-1,-1-1 0,0 1 1,0-1-1,0 0 0,-1 0 1,1 1-1,-1-1 0,0-1 0,0 1 1,1-6-1,-3 9-17,1 0 0,0 0-1,0 1 1,0-1 0,-1 0 0,1 0-1,-1 0 1,1 0 0,0 0 0,-1 1 0,0-1-1,1 0 1,-1 0 0,1 1 0,-1-1-1,0 0 1,1 1 0,-1-1 0,0 1-1,0-1 1,0 1 0,0-1 0,1 1-1,-1-1 1,0 1 0,0 0 0,0 0 0,0-1-1,0 1 1,0 0 0,0 0 0,0 0-1,-1 0 1,-3 0 25,0-1-1,0 1 1,0 1-1,-8 0 1,-3 3-43,1 0 0,0 1 0,0 1 1,1 0-1,-25 15 0,37-20 44,0 0 0,0 0-1,0 0 1,0 0 0,0 0 0,0-1 0,-4 2-1,5-2-149,1 0 0,-1 0 0,0 0 0,1 0 0,-1 0 0,1 0 0,-1 0-1,0-1 1,1 1 0,-1 0 0,0 0 0,1 0 0,-1-1 0,1 1 0,-1 0 0,1-1-1,-1 1 1,1 0 0,-1-1 0,1 1 0,-1-1 0,1 1 0,-1 0 0,1-1 0,-1 1-1,1-1 1,0 0 0,-1 1 0,1-1 0,0 1 0,-1-2 0,1 2-110,0-1 1,0 0 0,0 1-1,0-1 1,0 0-1,1 1 1,-1-1-1,0 0 1,0 1-1,0-1 1,1 0 0,-1 1-1,0-1 1,0 1-1,1-1 1,-1 0-1,1 1 1,-1-1 0,0 1-1,1-1 1,-1 1-1,1-1 1,-1 1-1,1 0 1,0-1-1,-1 1 1,1 0 0,0-1-1,0 1-41,12-5-2677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4:58.3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6080 7 1568,'0'0'20,"-1"0"1,1 0-1,0 0 1,0 0-1,0 0 1,-1 0-1,1 0 0,0 0 1,0 0-1,0 0 1,-1 0-1,1 0 1,0 0-1,0 0 0,0 0 1,0 0-1,-1 0 1,1-1-1,0 1 1,0 0-1,0 0 1,0 0-1,0 0 0,-1 0 1,1 0-1,0-1 1,0 1-1,0 0 1,0 0-1,0 0 0,0-1 1,0 1-1,0 0 1,0 0-11,-1-1-1,1 1 1,0 0 0,0 0 0,0 0 0,0 0 0,0-1-1,0 1 1,0 0 0,0 0 0,0 0 0,-1 0 0,1-1-1,0 1 1,0 0 0,0 0 0,0 0 0,-1 0 0,1 0-1,0 0 1,0 0 0,0 0 0,0-1 0,-1 1 0,1 0 0,0 0-1,0 0 1,0 0 0,-1 0 0,1 0 0,0 0 0,0 0-1,-1 0 1,-387 7 2870,224-6-2181,-55 4-203,56 6-285,-378 28 356,277-19-422,-53 6-151,-189 40 101,343-35 84,-168 54 0,247-60-133,-531 175 159,337-113-48,61-20-5,142-40-85,-139 74 0,-57 59 158,216-126-178,-251 165 214,252-160-222,-136 100-68,145-102-22,1 2-1,-38 45 1,-220 316-146,281-369 146,2 0 0,1 2 1,1 0-1,2 1 0,1 0 1,2 1-1,-8 38 0,4 5 78,4-1 0,3 1-1,4 1 1,3 0 0,11 113-1,24 58 182,-24-201-180,3-1 0,2 0 0,23 54 0,147 283 170,-106-251-93,-59-106-57,1-1 1,38 40-1,-9-24 47,2-2-1,78 49 0,-77-55-3,25 18 1,167 107 120,-132-98-143,2-5 0,2-5 1,3-6-1,212 54 0,-137-61 153,1-9-1,1-8 0,299-6 1,-432-18-728,-1-2 1,0-3 0,97-23-1,-57-1-4256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4:59.8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509 73 1888,'-1'2'342,"0"-1"-1,0 1 1,1 0 0,-1 0-1,1 0 1,0 0 0,-1-1-1,1 1 1,0 0 0,0 0-1,0 0 1,0 0 0,1 0-1,-1 2 1,-20-1 1973,12-3-2040,1 0 0,-1 0-1,0-1 1,0 0 0,1 0 0,-1-1 0,-14-5 0,-9 0 22,-3 1-79,-8-1 305,-52-14 0,42 9-336,37 9 21,-21-8-1,9 3-212,-38-9 0,60 16-245,-2 0-878,14 12 570,1-2 540,0-1 1,0 0 0,0-1-1,1 0 1,1 0 0,-1-1 0,1 0-1,16 7 1,12 2 139,42 12 0,-11-4 24,71 41-223,-80-34 138,-23-5 553,-37-25-598,0 0 0,0 0-1,0 0 1,1 0 0,-1 0 0,0 1 0,0-1 0,0 0 0,0 0 0,0 0 0,0 0 0,0 0 0,0 0 0,0 0 0,0 1 0,1-1 0,-1 0 0,0 0 0,0 0 0,0 0 0,0 0 0,0 0 0,0 1-1,0-1 1,0 0 0,0 0 0,0 0 0,0 0 0,0 0 0,0 1 0,0-1 0,0 0 0,0 0 0,0 0 0,0 0 0,-1 0 0,1 0 0,0 1 0,0-1 0,0 0 0,0 0 0,0 0 0,0 0-1,0 0 1,0 0 0,0 0 0,0 0 0,-1 1 0,-9 6 619,6-5-488,0 0 1,0 0 0,-1 0-1,-7 2 1,-13 0 67,-1 0 0,-36 1 1,28-3 36,25 0-93,0-2 0,0 1 0,-14-2-1,20 1-103,0-1 0,0 1-1,0-1 1,1 0-1,-1 0 1,0 0-1,0 0 1,0-1 0,1 1-1,-1-1 1,1 0-1,-1 0 1,1 0 0,-4-3-1,2 0 47,0 0 1,0 0-1,0 0 0,1 0 1,0-1-1,0 1 0,0-1 0,-3-11 1,5 14-131,1 0 0,-1 0 1,1 0-1,-1 0 0,1 0 1,0 0-1,0-1 0,1 1 1,-1 0-1,1 0 0,-1 0 1,1 0-1,0 0 0,0 0 0,0 0 1,1 0-1,-1 1 0,1-1 1,-1 0-1,3-2 0,-2 3-554,0 1-1,0-1 0,0 0 1,0 1-1,0-1 0,0 1 0,1 0 1,-1 0-1,0 0 0,4-1 0,13 1-2962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5:03.4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66 42 1408,'0'-1'86,"0"1"-1,0-1 1,0 0 0,1 1-1,-1-1 1,0 0-1,0 1 1,1-1 0,-1 1-1,0-1 1,1 0 0,-1 1-1,1-1 1,-1 1 0,0-1-1,1 1 1,-1-1-1,1 1 1,0-1 0,0 1 42,0-1 0,-1 1 0,1-1 0,-1 1-1,1-1 1,-1 1 0,1-1 0,-1 1 0,1-1 0,-1 0 0,1 1 0,-1-1 0,0 0 0,1 1 0,-1-1 0,0 0 0,0 1 0,0-1 0,1 0 0,-1 0 0,0 0-71,0 1-1,0-1 1,0 1 0,0-1-1,0 1 1,1 0 0,-1-1 0,0 1-1,0-1 1,0 1 0,1 0 0,-1-1-1,0 1 1,1 0 0,-1 0 0,0-1-1,1 1 1,-1 0 0,0-1-1,1 1 1,-1 0 0,0 0 0,1 0-1,-1 0 1,1-1 0,-1 1 0,1 0-1,-1 0 1,0 0 0,1 0-1,7-4 223,-8 4-244,0 0 0,0 0 0,0 0 0,0-1 0,0 1-1,0 0 1,0 0 0,0 0 0,0-1 0,0 1 0,0 0 0,1 0 0,-1 0 0,0 0-1,0-1 1,0 1 0,0 0 0,0 0 0,1 0 0,-1 0 0,0 0 0,0 0 0,0 0-1,0 0 1,1-1 0,-1 1 0,0 0 0,0 0 0,0 0 0,1 0 0,-1 0 0,0 0-1,0 0 1,0 0 0,1 0 0,-1 0 0,0 0 0,0 0 0,0 0 0,1 0 0,-1 0-1,0 1 1,0-1 0,0 0 0,0 0 0,1 0 0,-1 0 0,0 0 0,0 0 0,0 0-1,0 1 1,1-1 0,-1 0 0,0 0 0,0 0 0,0 0 0,0 1 0,0-1 0,0 0-1,0 0 1,0 0 0,1 0 0,-1 1 0,0-1 0,0 0 0,0 0 0,7 8 240,-6-5-215,0-1 0,-1 0-1,1 1 1,0-1 0,-1 0 0,1 1-1,-1-1 1,0 0 0,0 1-1,0-1 1,0 1 0,0-1 0,-1 4-1,0 5 188,-9 226 1215,2-111-775,5-74-267,-3-1-1,-24 99 1,27-140-276,0-1 0,-1 1 0,0-1 0,-1 0 0,1 0 0,-2-1 0,-10 15 0,15-23-80,0 1 1,0 0-1,0-1 0,1 1 1,-1-1-1,0 1 1,0-1-1,0 0 1,0 1-1,0-1 0,0 0 1,0 1-1,-2-1 1,2-1 405,11-2-322,95-25-191,3-1-144,-96 27 119,7-3 83,1 2 1,0 0 0,1 2 0,28 0 0,7 2 219,-55-1 90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5:03.9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3 148 4160,'0'0'81,"0"0"-1,1 0 1,-1-1 0,0 1-1,0 0 1,0 0 0,0 0-1,0-1 1,1 1 0,-1 0-1,0 0 1,0 0 0,0-1-1,0 1 1,0 0 0,0 0 0,0 0-1,0-1 1,0 1 0,0 0-1,0 0 1,0-1 0,0 1-1,0 0 1,0 0 0,0 0-1,0-1 1,0 1 0,0 0-1,0 0 1,0-1 0,0 1 0,0 0-1,-1 0 1,1 0 0,0-1-1,0 1 1,0 0 0,0 0-1,0 0 1,-1 0 0,1 0-1,0-1 1,0 1 0,-1 0-1,1 0-45,0 0-1,0 0 1,0 0-1,0 0 1,0 0-1,0 0 1,0 0-1,0 0 1,-1 0-1,1 0 1,0 0-1,0 0 1,0-1-1,0 1 1,0 0-1,0 0 1,0 0 0,0 0-1,0 0 1,0 0-1,0 0 1,0 0-1,0 0 1,0 0-1,0 0 1,0 0-1,0-1 1,0 1-1,0 0 1,0 0-1,0 0 1,0 0-1,0 0 1,0 0-1,0 0 1,0 0-1,0 0 1,0 0-1,0-1 1,0 1-1,0 0 1,0 0-1,0 0 1,0 0-1,0 0 1,0 0-1,0 0 1,0 0-1,0 0 1,0 0-1,0 0 1,0 0-1,0-1 1,0 1-1,0 0 1,1 0-1,-1 0 1,0 0-1,0 0 1,0 0-1,0 0 1,0 0-1,0 0 1,1-1 144,-1-1 0,0 0 0,1 1 0,-1-1 0,0 1 1,0-1-1,0 0 0,0 1 0,-1-2 0,1 0 83,1-3-118,0 1-1,0-1 1,1 0-1,-1 0 1,1 1 0,1-1-1,-1 1 1,1-1-1,0 1 1,0 0 0,0 0-1,1 0 1,5-5 0,-5 6-100,0 1 1,1 0 0,-1 0 0,0 0-1,1 0 1,0 1 0,0 0 0,0 0-1,0 0 1,0 1 0,0 0 0,0 0-1,0 0 1,9 0 0,3 0 48,0 1 1,-1 0-1,24 5 1,-18-2 17,-12-2-75,1 1 0,-1-1 0,0 2 0,1 0 1,-1 0-1,-1 0 0,12 7 0,-12-5-95,13 8 498,-14-11-290,-8-2-152,0 0 0,1 0 0,-1 0-1,0 0 1,0 0 0,0 0 0,0 0 0,0 0 0,0 0 0,1-1-1,-1 1 1,0 0 0,0 0 0,0 0 0,0 0 0,0 0 0,0 0-1,0 0 1,0-1 0,0 1 0,0 0 0,0 0 0,1 0-1,-1 0 1,0 0 0,0-1 0,0 1 0,0 0 0,0 0 0,0 0-1,0 0 1,0 0 0,0-1 0,0 1 0,-1 0 0,1 0-1,0 0 1,0 0 0,0 0 0,0-1 0,-2-9-2296,1 1 609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6:50.6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18 928 3808,'-17'-8'4554,"17"7"-4195,1-1-1,-1 1 0,1 0 0,-1-1 0,0 1 0,0-1 0,0 1 1,0-1-1,0 1 0,-1-3 0,1-5 518,7-26 111,2 0 0,1 1-1,17-39 1,-16 46-852,1 0 0,1 1 1,2 1-1,0 0 0,2 1 1,0 1-1,23-23 0,-33 38-150,12-12-16,-18 19 28,0 0 0,-1 1 1,1-1-1,0 0 0,0 1 0,0-1 0,0 1 0,0 0 0,0-1 0,0 1 1,0-1-1,0 1 0,0 0 0,0 0 0,0 0 0,0 0 0,0 0 0,0 0 1,0 0-1,2 0 0,-3 1 24,1 0 1,0-1 0,-1 1 0,1 0-1,-1 0 1,0 0 0,1 0-1,-1 0 1,0 0 0,1 0 0,-1 0-1,0 0 1,0 0 0,0 0-1,0 0 1,0 2 0,1 3 25,-1 8-8,1 1 1,-2 0-1,0 0 0,-1 0 1,0 0-1,-6 18 1,-1 16 153,-14 82 1258,27-149-1379,2 0 0,0 0 0,1 1 1,0 0-1,2 0 0,0 1 0,1 0 1,0 0-1,2 1 0,12-14 0,-7 12-132,0 1-1,1 1 0,1 0 0,26-15 0,-43 28 26,1 0 0,0 1 0,0 0 0,1-1 0,-1 1 0,0 0 0,0 0 0,0 1 0,1-1 0,-1 1 0,0 0 0,1 0 0,-1 0 0,1 0 0,-1 0 0,5 2-1,-6-1 32,0 0 0,0 0 0,-1 0 0,1 0 0,0 0 0,-1 0 0,1 0 0,-1 1 0,1-1 0,-1 1-1,0-1 1,1 1 0,-1 0 0,0-1 0,0 1 0,0 0 0,0 0 0,-1 0 0,1 0 0,0 0-1,-1 0 1,1-1 0,-1 1 0,0 1 0,0-1 0,0 0 0,0 0 0,0 3 0,-2 43 176,0 23-190,2-63 20,1 7 60,0 0 0,1-1 0,4 19 0,-6-30-31,1 0-1,0 0 0,0 0 1,0 0-1,1 0 0,-1 0 1,1 0-1,-1-1 0,1 1 1,0-1-1,0 1 0,0-1 1,0 1-1,1-1 0,-1 0 1,1 0-1,-1 0 0,1-1 1,-1 1-1,1 0 0,4 1 1,-4-3-9,-1 1 0,1-1-1,-1 0 1,1 0 0,-1 0 0,1 0 0,0 0 0,-1-1 0,0 1 0,1-1 0,-1 1 0,1-1 0,-1 0-1,4-2 1,31-19 224,-30 18-180,16-13 11,-1-1 0,-1-1 1,0 0-1,-2-2 0,20-25 1,-31 36-20,-1 0 1,12-21 0,-17 26-63,1 0-1,-1 0 1,0 0 0,-1 0 0,1-1 0,-1 1 0,0 0-1,0-10 1,0 14-12,-1 0 0,0 1-1,0-1 1,0 0-1,-1 1 1,1-1 0,0 0-1,0 1 1,0-1-1,0 0 1,-1 1-1,1-1 1,0 1 0,-1-1-1,1 0 1,0 1-1,-1-1 1,1 1 0,-1-1-1,1 1 1,-1-1-1,1 1 1,-1-1 0,1 1-1,-1 0 1,1-1-1,-1 1 1,0 0 0,1-1-1,-1 1 1,1 0-1,-1 0 1,0 0 0,1 0-1,-1-1 1,0 1-1,1 0 1,-1 0 0,0 0-1,1 0 1,-1 0-1,0 1 1,1-1 0,-1 0-1,0 0 1,1 0-1,-1 1 1,-1-1 0,-2 2-21,0-1 0,0 1 1,0-1-1,1 1 0,-8 5 0,6-3 17,0 1 0,1 0 0,-1 0 0,1 0-1,0 1 1,0-1 0,1 1 0,0 0 0,0 0-1,0 0 1,0 0 0,1 1 0,0-1 0,1 1-1,-1-1 1,1 1 0,0 13 0,1-14 38,0-1 1,0 1-1,0 0 1,1-1-1,0 1 1,0-1-1,0 1 0,1-1 1,0 1-1,0-1 1,0 0-1,1 0 1,-1 0-1,1 0 1,0 0-1,1-1 1,-1 1-1,1-1 1,0 0-1,0 0 1,8 6-1,-9-9 10,0 0-1,0 0 1,0 0 0,-1 0-1,1 0 1,0 0 0,0-1 0,0 0-1,0 1 1,0-1 0,0 0-1,0-1 1,0 1 0,0 0-1,0-1 1,0 1 0,0-1 0,0 0-1,0 0 1,2-2 0,5-1 31,-1-1 1,0 0 0,-1-1-1,13-9 1,30-28 20,67-50 64,-98 79-91,30-27 1,-50 41-56,1-1 1,-1 1 0,1 0-1,-1-1 1,0 1 0,1-1-1,-1 1 1,0 0 0,1-1 0,-1 1-1,0-1 1,0 1 0,0-1-1,1 1 1,-1-1 0,0 1-1,0-1 1,0 1 0,0-1 0,0 0-1,0 1 1,0-1 0,0 1-1,0-1 1,0 1 0,0-1-1,0 1 1,0-1 0,-1 1-1,1-1 1,0 1 0,0-1 0,0 1-1,-1-1 1,1 1 0,0-1-1,-1 1 1,1 0 0,-1-1-1,1 0-41,-9 1 8,0 1 0,1 0 1,-1 1-1,1 0 0,-1 0 1,1 1-1,0 0 0,0 1 1,0 0-1,1 0 0,-1 0 1,1 1-1,0 0 0,0 1 1,-11 10-1,16-12 19,-1-1 1,1 1-1,0 0 1,0 0-1,0 0 1,0 0-1,1 0 1,-1 0-1,1 1 0,0-1 1,0 1-1,1-1 1,0 0-1,-1 1 1,1-1-1,1 1 1,-1-1-1,1 1 0,0-1 1,0 0-1,0 1 1,0-1-1,4 7 1,-4-8 39,1-1 1,0 1-1,0-1 1,0 0-1,1 0 0,-1 1 1,0-1-1,1-1 1,-1 1-1,1 0 1,0-1-1,-1 1 1,1-1-1,0 0 1,0 0-1,0 0 1,0 0-1,0 0 1,0-1-1,0 1 1,1-1-1,-1 0 0,0 0 1,5-1-1,7 0 49,-1-1 0,0-1 0,-1 0 0,17-6 0,54-22-41,91-48 0,-131 57 108,28-13-211,-92 52-214,-28 32-1,33-33 269,1 1-1,1 0 1,1 1-1,0 1 1,2 0-1,-15 36 1,23-52 35,1 1 1,0-1-1,0 1 1,0-1-1,0 1 1,0 0-1,1-1 1,0 1-1,0-1 1,0 1-1,0 0 1,0-1-1,1 1 1,-1 0-1,1-1 1,2 5-1,-3-7-11,0-1 0,0 1 0,0-1 0,1 0 0,-1 1 0,0-1 0,1 1 0,-1-1 0,0 1 0,1-1 0,-1 0 0,0 1 0,1-1 0,-1 0 0,1 0 0,-1 1 0,0-1 0,1 0 0,-1 0 0,1 1 0,-1-1 0,1 0 0,-1 0 0,1 0 0,-1 0 0,1 0 0,-1 0 0,1 0 0,-1 0 0,1 0 0,0 0 0,1 0 4,0-1 0,-1 0 0,1 0 1,0 1-1,-1-1 0,1 0 0,-1 0 0,1 0 1,1-2-1,4-5 53,1 0 1,7-11-1,-14 18-38,59-85 174,67-129 0,-105 170-179,-3-1 1,17-60-1,-21 51-58,16-106-1,-30 155-23,-1-1 0,1 1 0,-1 0 0,0 0 1,0 0-1,-2-9 0,2 15 51,0-1 1,0 1-1,0 0 1,0-1-1,0 1 1,-1 0-1,1 0 0,0-1 1,0 1-1,0 0 1,0-1-1,0 1 1,0 0-1,0 0 1,-1-1-1,1 1 1,0 0-1,0 0 1,0-1-1,-1 1 1,1 0-1,0 0 1,0-1-1,-1 1 1,1 0-1,0 0 1,0 0-1,-1 0 1,1 0-1,0-1 1,-1 1-1,1 0 1,0 0-1,0 0 1,-1 0-1,1 0 0,0 0 1,-1 0-1,1 0 1,0 0-1,-1 0 1,1 0-1,0 0 1,-1 0-1,1 0 1,0 1-1,0-1 1,-1 0-1,1 0 1,0 0-1,-1 0 1,1 0-1,0 1 1,0-1-1,0 0 1,-1 0-1,1 1 1,0-1-1,0 0 1,0 0-1,-1 1 1,1-1-1,0 0 1,0 0-1,0 1 0,0-1 1,-15 24-308,-4 17 235,2 1 0,-17 61 0,-9 94-61,39-178 186,1 0 1,1 0 0,1 0-1,0 1 1,2-1-1,0 0 1,1 0 0,1 0-1,1 0 1,7 23 0,-10-40-11,0 0 1,-1-1 0,1 1-1,0 0 1,0 0 0,0-1-1,0 1 1,1-1 0,-1 1-1,0-1 1,2 2 0,-2-2-8,0-1 1,0 1 0,0-1 0,0 0-1,0 1 1,0-1 0,0 0-1,0 0 1,0 1 0,0-1 0,0 0-1,0 0 1,0 0 0,0-1-1,1 1 1,-1 0 0,0 0 0,0 0-1,0-1 1,0 1 0,0-1-1,0 1 1,-1 0 0,1-1 0,1 0-1,11-8 168,-1-1 0,20-20 0,-17 15-104,120-116-170,-126 121 55,-8 8-17,0 0-1,1 1 0,-1-1 0,1 0 0,-1 1 1,1 0-1,0-1 0,-1 1 0,1 0 0,0 0 0,3-2 1,-5 3 30,0 0 0,0 0 0,1 0 0,-1 0 0,0 0 1,0 0-1,1 0 0,-1 0 0,0 0 0,0 0 0,1 0 1,-1 0-1,0 0 0,0 1 0,1-1 0,-1 0 0,0 0 1,0 0-1,1 0 0,-1 0 0,0 0 0,0 1 0,0-1 1,0 0-1,1 0 0,-1 0 0,0 0 0,0 1 0,0-1 1,0 0-1,1 1 0,1 10-167,-3 12 27,-12 33 123,-26 68 0,28-97 125,-24 45 0,34-69-46,-1-1 1,1 1-1,-1-1 0,0 0 1,1 1-1,-1-1 1,0 0-1,0 0 1,-3 2-1,4-4-37,0 1 0,0-1 0,0 1 0,0-1 0,0 0 1,0 1-1,1-1 0,-1 0 0,0 0 0,0 0 0,0 0 0,0 0 0,0 0 0,0 0 0,0 0 0,0 0 0,0 0 0,0 0 0,0-1 0,0 1 1,0 0-1,0-1 0,0 1 0,1-1 0,-1 1 0,0-1 0,0 1 0,0-1 0,1 0 0,-1 1 0,-1-2 0,-2-3 1,-1-1 0,1 0 0,0 1 1,0-1-1,1-1 0,0 1 0,0-1 0,0 1 0,1-1 0,-2-9 0,3 15-22,1 1-1,0-1 1,0 0 0,0 0-1,0 0 1,0 0 0,0 0-1,0 0 1,0 0 0,1 0-1,-1 0 1,0 0 0,0 0-1,1 0 1,-1 1 0,1-1-1,-1 0 1,1 0 0,-1 0-1,1 1 1,-1-1 0,1 0-1,0 1 1,-1-1 0,1 0-1,0 1 1,0-1 0,0 0-1,4-1-5,-1 0 1,0 0-1,0 1 0,9-3 0,-3 1 5,21-4 55,0 2-1,-1 0 1,53 1 0,-44 2-202,-33 1-235,33 1-756,-12 6-4536,-9 1 2323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5:04.3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5 130 4576,'-1'0'47,"1"0"1,0 0-1,0 0 1,0 0-1,0 0 1,-1 0-1,1 0 0,0 0 1,0 0-1,0 0 1,0 0-1,-1-1 1,1 1-1,0 0 1,0 0-1,0 0 1,0 0-1,0 0 0,0 0 1,-1 0-1,1 0 1,0-1-1,0 1 1,0 0-1,0 0 1,0 0-1,0 0 1,0-1-1,0 1 0,0 0 1,-1 0-1,1 0 1,0 0-1,0-1 1,0 1-1,0 0 1,0 0-1,0 0 0,0 0 1,0-1-1,0 1 1,0 0-1,0 0 1,1 0-1,-1 0 1,0-1-1,0 1 1,0 0-1,0 0 0,0 0 1,0 0-1,0 0 1,0-1-1,0 1 1,1 0-1,-1 0 1,0 0-1,8-2 1462,277-14 2534,-90 2-2781,-95 8-652,-95 6-458,0-1 1,-1 1 0,1-1 0,0 0 0,0 0 0,-1-1 0,1 1-1,7-5 1,-9 4-210,0 0 0,0 0 0,-1 0 0,1-1 0,-1 1 0,1-1 0,-1 0 0,0 1 0,0-1 0,0 0 0,0 0 0,1-4 0,12-19-4828,-7 18 2704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5:05.4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106 73 3552,'-1'0'80,"1"-1"1,0 0-1,-1 1 1,1-1-1,0 1 0,0-1 1,-1 0-1,1 1 1,0-1-1,0 0 1,0 1-1,0-1 0,0 0 1,0 1-1,0-1 1,0 0-1,0 1 1,0-1-1,0 0 0,0 1 1,0-1-1,1 0 1,-1 1-1,1-2 0,14-20 7510,-16-4-5036,1 26-2553,-1 0 0,1 0-1,0 0 1,0 0 0,-1 0 0,1 0-1,0 0 1,0 0 0,0 0 0,-1 0-1,1 0 1,0 0 0,0 0-1,0 0 1,-1 0 0,1 0 0,0 0-1,0-1 1,0 1 0,0 0 0,-1 0-1,1 0 1,0 0 0,0 0 0,0-1-1,0 1 1,0 0 0,-1 0-1,1 0 1,0-1 0,0 1 0,0 0-1,0 0 1,0 0 0,0-1 0,0 1-1,0 0 1,0 0 0,0-1-1,0 1 1,0 0 0,0 0 0,0 0-1,0-1 1,0 1 0,0 0 0,0 0-1,0-1 1,0 1 0,1 0 0,-2 6-73,1 1 1,1 0 0,0-1 0,1 9 0,0-4-5,5 67 342,-4 1 1,-8 105 0,0-131 226,-22 98 0,27-148-390,-1 1-1,0 0 1,0-1 0,0 1-1,0-1 1,0 1 0,-1-1-1,0 0 1,0 1 0,0-1-1,0 0 1,0 0 0,0 0-1,-1 0 1,-3 2 0,5-5-75,0 1-1,0-1 1,0 0 0,1 0 0,-1 0-1,0 0 1,0 0 0,0 0 0,0 0-1,0 0 1,0 0 0,0-1 0,0 1-1,0 0 1,0-1 0,0 1 0,1 0 0,-1-1-1,0 1 1,0-1 0,0 1 0,1-1-1,-1 0 1,0 1 0,1-1 0,-1 0-1,0 1 1,0-2 0,-16-21 121,14 12-125,-1 1 0,1-1 1,0 0-1,1 0 0,1 0 0,0 0 0,0-11 0,0 2 45,0 0-73,1 0 0,1 0 0,1 0 0,1 0 0,0 1 0,2-1 1,0 1-1,1 0 0,1 0 0,14-27 0,-14 35 24,-1 0 1,2 1-1,-1 0 0,2 0 1,-1 1-1,1 0 0,1 0 1,0 1-1,0 0 0,0 1 1,16-9-1,-7 7-47,0 0 0,1 1-1,0 1 1,1 1 0,-1 0 0,24-2-1,-30 7-156,1 0-1,27 2 0,5 6-6343,-27 0 3627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5:11.5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979 1 1824,'0'0'587,"4"0"986,-21 1-752,-1 0 1,1 2-1,-32 8 0,-58 23-948,58-18 569,-1 0-209,-90 33 80,120-41-281,1 1-1,1 1 1,0 1-1,-33 26 1,30-19 2,2 2 1,0 0 0,1 1 0,-23 35-1,-48 100 205,51-86-203,7-17 6,-35 70 238,56-102-219,1 1 0,1 1-1,-10 44 1,9-10 71,2 1 1,2-1-1,3 1 1,3 0-1,8 62 1,-2-85-82,2 0 1,1 0 0,1-1 0,18 34 0,-29-67-50,54 114 199,-42-92-157,5 9 8,2-1 0,1-1 0,1-1 0,1-1 0,2-1 1,1 0-1,56 44 0,0-11 153,136 76 0,-146-97 6,1-2-1,2-3 1,134 40 0,335 50 1501,12-18-1328,-160-10-20,-8 36 274,-234-71-1811,-148-59 965,14 4-1274,-18-6 1257,0 0 0,0 0 1,0 0-1,0-1 1,0 1-1,0 0 1,0 0-1,0-1 0,0 1 1,0-1-1,0 1 1,0-1-1,0 1 1,-1-1-1,1 1 0,0-1 1,0 0-1,1-1 1,12-14-2608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5:12.7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479 40 2656,'-1'1'162,"1"-1"0,0 1 0,0-1 1,0 0-1,0 1 0,0-1 0,-1 0 0,1 1 0,0-1 0,0 0 1,-1 1-1,1-1 0,0 0 0,0 0 0,-1 1 0,1-1 0,0 0 1,-1 0-1,1 1 0,-1-1 0,1 0 0,0 0 0,-1 0 1,1 0-1,0 0 0,-1 1 0,0-1 0,-18 2 1597,-22-3-688,5-3-365,14 2-381,0-1-1,-39-10 1,-11-7-12,61 18-287,0 0 0,0 1 0,0 0 0,-20 1 0,-51 1 442,42-1-509,92 14 30,-16-10 73,1-2 0,-1-1 0,0-1 0,38-6 0,-52 4-9,30-5 172,-41 5-238,1 0-1,0 0 1,-1 1 0,1 1 0,0 0 0,0 0 0,-1 1-1,14 3 1,-17-3 826,-14 1-362,-14 8-183,-1 0 0,-26 9 0,-16 7-170,29-9 35,0 1 0,-46 35 1,75-50-66,1 1 1,0-1 0,0 1-1,1 0 1,-1 1 0,1-1 0,0 0-1,-4 8 1,2 0 192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6:11.5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66 991 2720,'8'-7'4609,"36"-23"-2786,-31 24-1576,-1-1 1,0-1-1,0 0 1,0 0-1,-1-1 1,0-1 0,-1 0-1,0 0 1,-1-1-1,0 0 1,13-21-1,-19 25-201,0 1 0,-1-1 0,0 1 0,0-1 0,-1 1 0,1-1-1,-1 0 1,-1 0 0,1 0 0,-2-8 0,1 10-51,0 1 0,-1-1 0,1 1 0,-1-1 0,-1 1 0,1-1 1,0 1-1,-1 0 0,0 0 0,0 0 0,0 0 0,-1 0 0,1 0 0,-1 0 0,0 1 1,-3-4-1,3 5-19,0-1 0,0 1 0,-1 1 1,1-1-1,0 0 0,-1 1 1,1 0-1,-1-1 0,0 1 0,1 1 1,-1-1-1,0 0 0,1 1 1,-1 0-1,0 0 0,0 0 0,1 0 1,-1 1-1,0 0 0,1-1 1,-1 1-1,0 0 0,1 1 0,-1-1 1,-3 3-1,-2 0-9,0 1-1,0 1 1,1 0-1,-1 0 1,1 0 0,1 1-1,-1 0 1,-6 9-1,6-5 95,0 1-1,0 0 0,1 1 0,1 0 0,0 0 1,1 0-1,0 0 0,1 1 0,0 0 1,1 0-1,1 0 0,1 0 0,-1 0 1,2 1-1,0-1 0,4 23 0,-3-30 25,1 0 0,0-1 0,0 1 0,1-1-1,-1 1 1,1-1 0,1 0 0,7 11 0,-8-13-3,-1-1 0,1 0 0,-1 0 0,1-1 0,0 1 0,0-1 1,0 1-1,0-1 0,1 0 0,-1 0 0,0 0 0,1-1 1,0 1-1,-1-1 0,1 0 0,6 2 0,-1-3 5,0 0 0,-1-1 0,1 0 0,-1 0 0,1-1 0,-1 0 0,0 0 1,0-1-1,0 0 0,0 0 0,0-1 0,0 0 0,8-7 0,3-2 39,-1-1 0,-1-1 0,26-28 0,35-54 86,-52 62-92,37-37 1,-54 63-98,-3 2-77,0 1 1,0 0-1,1 1 1,-1-1-1,10-4 0,-15 10 41,-1-1 0,1 0-1,0 1 1,0-1-1,0 1 1,0 0-1,0-1 1,0 1-1,-1 0 1,1 0-1,0-1 1,0 1-1,0 0 1,0 0-1,0 0 1,0 0 0,0 0-1,0 0 1,0 1-1,0-1 1,0 0-1,0 0 1,0 1-1,0-1 1,0 1-1,0-1 1,-1 0-1,1 1 1,0 0-1,0-1 1,0 1 0,-1-1-1,1 1 1,0 0-1,-1 0 1,1-1-1,-1 1 1,1 0-1,-1 0 1,1 0-1,-1 0 1,1 0-1,-1-1 1,0 1-1,1 0 1,-1 0 0,0 0-1,0 1 1,2 8 24,-1-1 0,0 0-1,-1 0 1,-1 12 0,1-8 45,-11 159 296,11-153-84,0-15 10,0-13 536,2 0-718,-1-1 0,2 0 0,-1 1 0,1 0 0,1-1 0,6-12 0,-1 3-64,1-6-48,1 0-1,16-22 1,-23 40-27,0 0-1,1 1 1,0-1-1,1 1 1,-1 1-1,1-1 1,0 1-1,1 0 1,-1 0-1,1 1 1,11-6-1,-16 9 27,0 0 0,-1 0 0,1 1 0,-1-1 0,1 1-1,0-1 1,-1 1 0,1 0 0,0-1 0,-1 1 0,1 0 0,0 0-1,0 0 1,-1 0 0,1 1 0,0-1 0,-1 0 0,1 1-1,0-1 1,-1 1 0,1 0 0,0-1 0,-1 1 0,1 0-1,-1 0 1,0 0 0,1 0 0,-1 0 0,0 0 0,1 0 0,-1 1-1,0-1 1,0 0 0,0 1 0,0-1 0,0 1 0,-1-1-1,1 1 1,0-1 0,-1 1 0,1 0 0,-1-1 0,1 1-1,-1 0 1,0 3 0,1 8 7,-1 0 1,-4 25-1,0-7 55,-1 10 23,3-30-24,0-1 1,1 1 0,0 0 0,0-1-1,3 22 1,-1-27 81,0-1 170,1-6-22,4-12-69,21-28-121,2 1 0,53-60-1,-77 96-108,1-1 0,-1 1 0,1 0 0,0 0 0,1 0 0,13-6 0,-19 10 9,0 0 1,1 0-1,-1 1 1,1-1-1,-1 1 1,1-1-1,-1 1 1,1 0-1,-1-1 1,1 1-1,0 0 1,-1 0-1,1 0 1,-1 0-1,1 1 1,-1-1-1,1 0 1,-1 1-1,1-1 1,-1 1-1,1-1 1,-1 1-1,1-1 1,-1 1-1,1 0 1,-1 0-1,0 0 1,0 0-1,1 0 1,-1 0-1,0 0 1,0 0-1,0 1 1,0-1-1,0 0 1,-1 1-1,1-1 1,0 1-1,-1-1 1,2 3-1,4 16-30,0 0 0,-2 0 0,0 1 0,1 23 1,2 9-94,-4-39 122,-2-4 111,0 0 0,1 0 1,1-1-1,0 1 0,0-1 0,0 1 0,6 9 0,-8-19-73,-1 1 1,0-1-1,0 1 0,1-1 0,-1 1 0,1-1 0,-1 1 0,0-1 0,1 0 0,-1 1 0,1-1 0,-1 1 0,1-1 0,-1 0 0,1 0 0,-1 1 0,1-1 0,-1 0 0,1 0 0,0 1 0,-1-1 1,1 0-1,-1 0 0,1 0 0,1 0 0,-1 0-6,0-1 1,0 1 0,0 0 0,0-1 0,0 1-1,0-1 1,0 1 0,0-1 0,0 0 0,0 1-1,0-1 1,1-1 0,2-3 19,-1 1 0,1-1 0,-1 1 0,3-7 0,65-138 367,-61 128-468,7-9 6,-13 25 60,-1 0-1,0-1 0,0 1 1,-1 0-1,4-11 0,-4 13-269,-1 8 90,0 19 26,0 33 236,-2-10-58,0-1 48,2 0 0,9 58 0,-10-104-50,0 1 0,0 0 0,0 0 1,0-1-1,1 1 0,-1 0 0,0 0 1,0-1-1,0 1 0,1 0 0,-1-1 1,0 1-1,1 0 0,-1-1 0,1 1 0,-1-1 1,1 1-1,-1 0 0,1-1 0,-1 1 1,1-1-1,-1 0 0,2 2 0,-1-2-3,-1-1-1,1 1 0,0 0 0,-1 0 0,1 0 1,0 0-1,-1 0 0,1-1 0,0 1 1,-1 0-1,1-1 0,-1 1 0,1 0 0,-1-1 1,1 1-1,-1-1 0,1 1 0,-1-1 1,1 1-1,0-1 0,2-4 66,1 0 1,-1 0-1,0 0 1,4-8-1,100-203-9,-92 187-43,-5 15 30,-8 12-82,-1 1 0,0-1 0,1 0 0,-1 1 0,0-1 0,0 0 0,0 0 0,0 0 0,0 0 0,-1 0 0,1 0-1,-1 0 1,1-3 0,-1 34-44,0-28-5,0 8 597,10-27-437,-7 3 24,-2 12-102,0-1-1,0 0 1,1 0 0,-1 1-1,1-1 1,-1 1 0,1-1-1,2-3 1,93-124 254,-85 111-231,1 1 0,-2-2 0,11-28 1,17-65-145,-33 93 85,42-177-141,-47 185-3,-1 13 161,0 0-1,0 1 1,0-1 0,0 0 0,0 0 0,0 0 0,0 0 0,0 0 0,0 0 0,0 0 0,0 0 0,-1 0 0,1 0 0,0 0 0,0 0 0,0 0 0,0 0 0,0 0 0,0 0 0,0 0 0,0 0 0,0 0 0,0 0 0,0 0 0,0 0 0,0 0 0,0 0 0,0 0 0,0 0 0,0 0-1,0 0 1,0 0 0,0 0 0,0 0 0,-1 0 0,1 0 0,0 0 0,0 0 0,0 0 0,0 0 0,0 0 0,0 0 0,0 0 0,0 0 0,0 0 0,0 0 0,0 0 0,0 0 0,0 0 0,0 0 0,0 0 0,0 0 0,0 0 0,0-1 0,-9 23-348,-40 128-9,20-53 545,-2-3-200,5 1 0,-24 169 0,48-247 17,1 0 1,0 1-1,2-1 0,0 0 0,6 31 0,-6-43 60,0-1 0,1 1 0,-1-1 0,5 7 0,-6-11-52,0 1 0,0 0 1,1-1-1,-1 1 1,0-1-1,1 1 1,-1-1-1,1 1 0,-1-1 1,1 1-1,-1-1 1,1 1-1,-1-1 1,1 0-1,-1 1 1,1-1-1,-1 0 0,1 1 1,0-1-1,-1 0 1,1 0-1,0 0 1,-1 1-1,1-1 0,0 0 1,-1 0-1,1 0 1,0 0-1,-1 0 1,1 0-1,0 0 1,-1-1-1,1 1 0,0 0 1,-1 0-1,1 0 1,-1-1-1,1 1 1,1-1-1,2-2 35,1-1 0,0 0 0,-1 0 0,0 0 0,0 0 0,0-1 0,3-5 0,22-40 80,-20 33-79,180-365 229,-170 333-272,-3-1 0,14-65 0,29-159 0,-56 261-14,0 0-213,0 0 1,1-24 0,-15 64-115,-10 88 185,4-22 66,-12 40-23,-26 128 120,50-225-10,2-1 0,2 1 1,4 63-1,-2-75 42,-1-18-20,0-1 0,0 1 0,0 0-1,1-1 1,0 1 0,0 0 0,0-1-1,4 10 1,4 4-31,-5-12 17,-1 1-1,1-1 0,5 8 0,-7-13 6,-1 0 0,1 0-1,0 0 1,0 0-1,0 0 1,1 0-1,-1-1 1,0 1-1,1-1 1,-1 0-1,1 1 1,-1-1-1,4 1 1,-4-2 4,0 0 1,1 1-1,-1-1 0,0 0 1,1 0-1,-1 0 1,0 0-1,1-1 0,-1 1 1,0-1-1,1 1 1,-1-1-1,0 0 0,0 0 1,0 0-1,0 0 1,0 0-1,0-1 0,0 1 1,0-1-1,0 1 1,0-1-1,-1 1 1,1-1-1,-1 0 0,3-3 1,4-8 28,0 1 1,0-1 0,6-17 0,-8 17 16,53-131 110,-55 131-172,0 1 0,-1-1-1,0 0 1,-1 0 0,-1-1 0,1-18-1,-2 32-3,0 1-1,-1-1 1,1 0-1,0 0 1,0 0-1,0 1 1,0-1 0,-1 0-1,1 0 1,0 0-1,0 1 1,0-1-1,-1 0 1,1 0-1,0 0 1,0 0-1,-1 0 1,1 0-1,0 0 1,0 1-1,-1-1 1,1 0-1,0 0 1,-1 0-1,1 0 1,0 0-1,0 0 1,-1 0-1,1 0 1,0 0-1,0-1 1,-1 1 0,1 0-1,0 0 1,0 0-1,-1 0 1,1 0-1,0 0 1,0 0-1,-1-1 1,1 1-1,0 0 1,0 0-1,0 0 1,-1-1-1,1 1 1,0 0-1,0 0 1,0 0-1,0-1 1,0 1-1,-1 0 1,1 0-1,0-1 1,0 1-1,0 0 1,0 0-1,0-1 1,0 1 0,0 0-1,0-1 1,0 1-1,0 0 1,0 0-1,0-1 1,0 1-1,0 0 1,0-1-1,-14 18-308,5-1 289,0 0-1,2 1 1,0 0 0,1 1 0,1-1 0,0 1 0,1 0 0,1 0 0,-1 32-1,3-40 5,-2 70 80,3-68-25,1 1 1,0 0-1,1-1 1,4 16-1,-6-27-30,0 0 1,0 0-1,1-1 0,-1 1 1,0 0-1,1 0 0,-1 0 1,0 0-1,1 0 0,0 0 1,-1-1-1,1 1 1,-1 0-1,1 0 0,0-1 1,-1 1-1,1 0 0,0-1 1,0 1-1,-1-1 0,1 1 1,0-1-1,0 0 0,0 1 1,0-1-1,0 0 0,0 1 1,0-1-1,0 0 0,0 0 1,0 0-1,-1 0 0,1 0 1,0 0-1,0 0 0,0 0 1,0 0-1,0 0 0,0-1 1,0 1-1,0 0 0,0-1 1,0 1-1,0 0 1,-1-1-1,3 0 0,3-3 36,0-1 0,1 1 0,-1-1 0,7-8 0,-13 13-39,36-34 145,109-99 12,-122 114-188,1 2 1,0 1-1,1 0 1,43-18-1,-57 29 26,21-7-82,-31 11 84,1 1-1,-1 0 1,0-1-1,0 1 0,1 0 1,-1 0-1,0 0 1,0 0-1,0 0 1,1 0-1,-1 0 0,0 1 1,0-1-1,1 0 1,-1 1-1,0-1 1,0 1-1,0-1 0,0 1 1,0 0-1,2 1 1,1 1 22,-3-2-7,0-1 0,-1 1 0,1-1 0,0 1 0,-1-1 0,1 1 0,-1-1 0,1 1 0,-1 0 0,1-1 0,-1 1 0,1 0 0,-1-1 0,1 1-1,-1 0 1,0 0 0,1 1 0,-14-2 47,9 0-69,0 1-1,0 0 1,0 0-1,0 1 1,1-1-1,-1 1 1,0 0-1,1 0 1,-1 0-1,1 0 1,0 1-1,0-1 1,0 1-1,0 0 1,0 0-1,-2 4 1,-9 9-98,-17 29 0,29-42 70,-13 22-23,1 2-1,2-1 1,-15 47 0,25-69 63,-2 8-7,0 0 0,-2 18 0,5-27 11,1-1 1,-1 1-1,1-1 0,0 1 1,0 0-1,0-1 0,0 1 1,1 0-1,-1-1 0,1 1 1,0-1-1,-1 1 0,1-1 1,0 1-1,1-1 0,-1 1 1,3 3-1,-3-5 5,0 0 0,0 0 0,0-1 0,0 1 0,0 0 0,1-1 0,-1 1 0,0-1-1,0 1 1,0-1 0,1 1 0,-1-1 0,0 0 0,1 0 0,-1 0 0,0 0 0,1 0 0,-1 0 0,0 0 0,1 0 0,-1 0 0,0 0 0,0-1-1,1 1 1,-1-1 0,0 1 0,0-1 0,1 1 0,-1-1 0,1 0 0,4-3 32,-1 1 0,1-1 0,-1 0 1,7-7-1,0-2 18,-1-1 0,-1 0 0,0-1 0,-1 0 0,-1 0 0,11-28 0,-3 9-35,5-10-7,22-66-1,-30 70-26,4-12 63,21-106 0,-30 109 23,-4 24-135,0-1 0,-1 0-1,-2 0 1,-2-31 0,-1 49-105,-1 7-125,-3 14-43,-22 63 127,-31 135 1,53-180 221,2 1 0,2 0 0,2 53 1,3-36 40,18 78 0,-3-35-2828,-16-86 563,-3-17-1936,-18-32-2350,5 18 3766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6:11.9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85 4480,'111'-5'5733,"-3"0"-4794,31-3 175,165-32 1,-294 38-1130,14-2-735,-23 4 448,0 0-1,0-1 1,-1 1 0,1 0 0,0-1-1,0 1 1,0-1 0,-1 1-1,1-1 1,0 1 0,0-1 0,-1 1-1,1-1 1,0 0 0,-1 1 0,1-1-1,-1 0 1,1 0 0,0-1-1,3-6-1915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6:12.3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 15 4576,'-36'-6'2048,"31"12"-1760,-1-6-256,12 0-64,2-9 32,12 4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6:17.6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3 988 2656,'-2'1'1053,"9"2"3366,-6-4-4287,0 0-1,0 0 1,0 0 0,0 1 0,0-1-1,0 0 1,1 0 0,-1 1 0,0-1-1,0 0 1,0 1 0,1-1 0,1 1-1,13-9 398,-10 4-366,0 0 0,0-1 0,-1 0 0,1 0 0,-1-1 0,0 1 0,6-13 0,23-56 377,-25 52-425,20-36 1,-18 40-124,0 0 0,-2-1 0,12-31 0,-19 40-109,-3 10 105,1 1 1,0 0-1,0 0 0,0 0 1,0 0-1,0 0 0,0 0 1,0 0-1,-1 0 0,1 0 1,0 0-1,0 0 0,0 0 1,0 0-1,0 0 0,-1 0 1,1 0-1,0 0 0,0 0 0,0 0 1,0 0-1,0 0 0,-1 0 1,1 0-1,0 0 0,0 0 1,0 0-1,0 0 0,0 0 1,0 0-1,0 0 0,-1 1 1,1-1-1,0 0 0,0 0 1,0 0-1,0 0 0,0 0 1,0 0-1,-15 18-535,4 1 476,1 2 0,1-1-1,-13 43 1,19-50 157,1-1-1,0 0 1,0 0 0,1 1-1,0-1 1,2 1-1,-1-1 1,5 24-1,-4-33-5,-1-1-1,1 1 1,0-1 0,0 0-1,0 0 1,0 1-1,0-1 1,0 0-1,1 0 1,2 3-1,-4-5-41,1 1-1,0 0 1,0-1-1,0 1 1,0-1-1,-1 1 1,1-1-1,0 1 1,0-1-1,0 1 1,0-1-1,0 0 1,0 0-1,0 1 1,0-1-1,0 0 1,1 0-1,-1 0 1,0 0-1,0 0 1,0 0-1,0-1 1,0 1-1,0 0 1,0-1-1,0 1 1,0 0-1,1-2 1,3 0 57,0-1 1,0 0-1,-1-1 1,1 1-1,-1-1 1,0 0-1,5-6 1,25-36 109,-5 7-17,64-60-10,-77 83-237,2 1 0,0 0 0,35-20 0,-51 34 47,0 0 1,0 0-1,0 0 1,0 0-1,0 0 1,1 1-1,-1-1 1,4 0 0,-5 1 10,-1 0 1,1 0 0,-1 1 0,1-1-1,0 0 1,-1 0 0,1 0 0,-1 0 0,1 0-1,-1 1 1,1-1 0,-1 0 0,1 0-1,-1 1 1,1-1 0,-1 0 0,0 1 0,1-1-1,-1 0 1,1 1 0,-1-1 0,0 1-1,1-1 1,-1 1 0,0-1 0,0 1 0,1-1-1,-1 1 1,0-1 0,0 1 0,0-1 0,1 1-1,-1-1 1,0 1 0,0 0 0,0-1-1,0 1 1,0-1 0,0 1 0,-1 0 0,0 17-20,-1-1 1,-1 1 0,-11 33 0,4-13 5,8-27-69,0 1 767,3-12-615,0 0 0,-1-1 0,1 1 0,0 0 0,0-1 0,0 1 0,0-1 0,-1 1 1,1-1-1,0 1 0,0-1 0,-1 1 0,1-1 0,1-1 0,42-42 473,-26 26-562,20-17-1,-23 23 22,2 0-1,18-10 1,-28 19-53,0-1 0,-1 1 1,1 0-1,0 1 0,0 0 1,0 0-1,1 0 0,13 0 1,-20 2 42,-1 0 0,1 0 0,0 0 0,0 0 0,0 1 0,-1-1 0,1 0 0,0 0 0,0 1 1,-1-1-1,1 1 0,0-1 0,-1 1 0,1-1 0,0 1 0,-1-1 0,1 1 0,-1 0 1,1-1-1,-1 1 0,1 0 0,-1-1 0,0 1 0,1 0 0,-1-1 0,0 1 0,1 0 0,-1 0 1,0 0-1,0-1 0,0 1 0,0 0 0,0 0 0,0 1 0,-1 28-116,1-29 114,-5 40-95,-5 33-12,9-68 122,-1 5 56,0-1-1,-1 15 1,3-23-32,0 0 0,0 0 0,0 0 0,0 0 0,1 0 0,-1 0 0,0-1 0,1 1 0,-1 0 0,1 0 0,0 0 0,0 0-1,0 0 1,0-1 0,0 1 0,0 0 0,0-1 0,2 3 0,-2-4-13,0 1-1,-1-1 1,1 0-1,-1 0 1,1 0-1,0 0 1,-1 0-1,1 0 1,-1 0-1,1 0 1,0 0-1,-1 0 1,1 0-1,-1 0 1,1 0-1,0-1 1,-1 1-1,1 0 1,-1 0-1,1-1 1,-1 1-1,1 0 1,-1-1-1,1 1 1,-1 0-1,1-1 1,0 0-1,2-1 23,7-4-21,-1-1 1,0 0-1,-1-1 0,0 1 1,0-2-1,0 1 0,9-15 1,15-15 193,-12 18-99,-1-1 0,0-1 0,-2-1 1,-1-1-1,20-35 0,40-117 65,8-69-439,-66 187 307,7-39-151,-25 95 69,1 0-1,-1-1 0,1 1 0,-1 0 1,0-1-1,0 1 0,0 0 0,0-1 0,0 1 1,-2-4-1,2 5 30,0 1 0,0 0 1,0 0-1,0-1 0,0 1 1,0 0-1,0 0 0,0-1 1,0 1-1,0 0 0,0 0 0,-1 0 1,1-1-1,0 1 0,0 0 1,0 0-1,0 0 0,-1 0 1,1-1-1,0 1 0,0 0 1,0 0-1,-1 0 0,1 0 0,0 0 1,0 0-1,0-1 0,-1 1 1,1 0-1,0 0 0,0 0 1,-1 0-1,1 0 0,0 0 0,0 0 1,-1 0-1,1 0 0,0 0 1,0 0-1,-1 0 0,1 0 1,0 0-1,0 1 0,0-1 1,-1 0-1,1 0 0,0 0 0,-1 0 1,-10 11-142,4-2 98,0 1 0,1 0 0,0 0 0,-9 20 0,-14 52 192,28-78-143,-34 121-66,-22 151-1,54-260 74,1 1 0,1-1-1,1 1 1,1 0-1,0 0 1,1-1-1,0 1 1,2-1-1,0 0 1,1 0 0,10 23-1,-14-36 21,1 0-1,0 0 1,0-1-1,0 1 1,0-1-1,0 1 1,1-1-1,-1 0 1,1 0-1,-1 0 1,1-1-1,0 1 1,0 0-1,0-1 1,0 0-1,0 0 0,0 0 1,0 0-1,0 0 1,0 0-1,6-1 1,-2 1 7,0-1 0,0 0 0,0 0-1,0-1 1,0 0 0,0 0 0,0 0 0,12-6 0,0-2 30,-1 0 1,20-15 0,-5 4 51,-5 3 2,-1-1 0,0-1-1,31-30 1,-54 45-105,-1 0 0,0 0 0,0 0 0,0-1 0,0 1 0,-1-1 1,4-9-1,-5 12-26,0-1 0,0 1 1,0-1-1,-1 0 0,1 0 0,-1 1 1,1-1-1,-1 0 0,0 0 1,0 1-1,-1-1 0,1 0 1,0 0-1,-1 1 0,-1-6 0,1 7 7,1 1 0,0-1 0,-1 1 0,1-1 0,0 1 0,-1 0 0,1-1 0,0 1 0,-1-1 0,1 1 0,-1 0 0,1-1 0,-1 1 0,1 0 0,-1 0 0,1-1 0,-1 1 0,1 0 0,-1 0 0,1 0 0,-1 0-1,1 0 1,-1-1 0,0 1 0,-16 4-126,-15 15-111,29-17 192,-9 6 19,0 1 0,1 1 1,0-1-1,0 2 0,-15 19 0,21-23 19,0 0 0,0 1 0,1 0 1,0-1-1,1 2 0,0-1 0,0 0 0,1 0 0,0 1 0,-2 16 0,3-17 22,1 1 0,0 0 0,0-1 0,1 1 0,0-1 0,1 1 0,2 9 0,-3-15 11,0-1 0,0 0 1,0 1-1,0-1 0,0 0 1,1 1-1,-1-1 0,0 0 0,1 0 1,0 0-1,0 0 0,-1 0 1,1-1-1,0 1 0,0-1 1,1 1-1,-1-1 0,0 0 0,0 1 1,1-1-1,-1 0 0,1-1 1,-1 1-1,1 0 0,-1-1 1,1 1-1,-1-1 0,5 0 0,-2 0 30,1-1-1,-1 0 0,0 0 0,0 0 0,0-1 1,0 1-1,0-1 0,0-1 0,0 1 0,4-4 1,8-5 11,18-15-1,25-31 120,-17 15-98,48-42-308,-85 76 195,-6 7 19,1 1 0,-1-1 0,1 1 0,-1-1 0,0 0 0,1 1 0,-1-1 0,1 1 0,-1-1 0,1 1 0,-1 0 0,1-1 0,0 1 0,-1-1 0,1 1 0,-1 0 0,1 0 0,0-1 0,-1 1 0,1 0 0,0 0 0,1 0 0,-1 18-209,-7 60 174,4-63 42,0 1 0,1 0-1,0 0 1,2 0-1,0 0 1,1 0 0,4 21-1,8 0 71,-13-34-24,1-1-1,0 1 1,-1-1-1,1 1 1,0-1-1,0 0 1,0 0-1,0 1 1,1-2-1,3 4 1,-6-5-17,1 1 0,0-1 1,0 0-1,0 1 1,0-1-1,0 0 0,0 0 1,0 0-1,0 0 0,-1 0 1,1 0-1,0 0 0,0 0 1,0 0-1,0 0 0,0 0 1,0-1-1,0 1 0,0 0 1,0-1-1,-1 1 1,1-1-1,0 1 0,0-1 1,0 1-1,-1-1 0,1 1 1,0-1-1,0-1 0,4-2 16,0-1 0,-1-1 0,4-6 0,-3 7 23,25-39 274,-13 19-288,38-45 0,-40 55-123,0-2 57,1 2-1,23-19 1,-24 22-8,-13 10 31,0 0 0,0 0 0,1 0 0,-1 0 0,0 1 0,1-1 0,-1 1 1,1-1-1,0 1 0,-1 0 0,1 0 0,0 0 0,0 1 0,0-1 0,4 0 0,-7 1-11,1 0 0,-1 0 0,0 0 0,0 0 1,1 1-1,-1-1 0,0 0 0,0 0 0,0 0 0,1 0 0,-1 0 0,0 0 0,0 1 1,0-1-1,0 0 0,1 0 0,-1 0 0,0 0 0,0 1 0,0-1 0,0 0 0,0 0 0,0 1 1,1-1-1,-1 0 0,0 0 0,0 0 0,0 1 0,0-1 0,0 0 0,0 0 0,0 1 0,0-1 1,0 0-1,0 0 0,0 1 0,0-1 0,-1 0 0,-1 13-87,1-8 66,-4 21 14,0 0 1,-17 43-1,9-31 118,9-11 185,7-31-107,1-1 0,0 1 0,9-7 0,10-10-89,-1-1-143,1 0 0,1 2 0,1 1 0,0 1 0,2 2-1,51-26 1,-77 42 44,-1 0-1,0 0 1,1 0-1,-1 0 1,0 0-1,0-1 0,1 1 1,-1 0-1,0 0 1,1 0-1,-1 0 0,0 0 1,1 0-1,-1 0 1,0 0-1,1 0 1,-1 0-1,0 0 0,0 0 1,1 0-1,-1 0 1,0 1-1,1-1 1,-1 0-1,0 0 0,1 0 1,-1 0-1,0 0 1,0 1-1,1-1 0,-1 0 1,0 0-1,0 1 1,0-1-1,1 0 1,2 15-89,-7 15 48,-14 31 92,13-47-24,1-1 0,0 1 1,1 0-1,1 1 0,-2 18 1,4-30-10,0-1 0,1 1 1,-1-1-1,0 0 0,1 1 1,-1-1-1,1 0 0,0 1 1,1 2-1,-2-5-1,1 1 1,-1-1-1,0 1 0,1-1 1,-1 1-1,1-1 0,-1 1 1,1-1-1,-1 1 1,1-1-1,-1 0 0,1 1 1,-1-1-1,1 0 0,0 1 1,-1-1-1,1 0 0,-1 0 1,1 0-1,0 0 0,-1 1 1,1-1-1,0 0 0,-1 0 1,1 0-1,-1 0 1,1 0-1,0-1 0,-1 1 1,1 0-1,0 0 0,-1 0 1,1 0-1,-1-1 0,1 1 1,0 0-1,0-1 0,5-3 47,-1 0 0,1 0 0,-1 0 0,1-1 0,5-7 0,10-9 49,42-41 88,-42 40-280,41-33 0,-58 52 74,1-1 1,-1 0 0,0 0-1,0-1 1,0 1 0,-1-1-1,4-6 1,-10 16-213,-3 2 163,0 0 0,1 0 1,0 1-1,-5 9 0,-3 13 34,1 0 1,2 1-1,-11 53 0,20-78 33,1 1 0,-1 0 0,2 8 0,0 5 344,-1-20-342,0-1-1,0 1 1,0 0 0,0 0 0,0 0-1,0 0 1,0 0 0,0 0 0,1 0 0,-1 0-1,0 0 1,0 0 0,0-1 0,0 1 0,0 0-1,0 0 1,1 0 0,-1 0 0,0 0-1,0 0 1,0 0 0,0 0 0,0 0 0,0 0-1,1 0 1,-1 0 0,0 0 0,0 0-1,0 0 1,0 0 0,0 0 0,0 1 0,1-1-1,-1 0 1,0 0 0,0 0 0,0 0 0,0 0-1,0 0 1,0 0 0,0 0 0,1 0-1,-1 0 1,0 1 0,0-1 0,0 0 0,0 0-1,0 0 1,0 0 0,0 0 0,0 0 0,0 1-1,0-1 1,0 0 0,0 0 0,10-17 201,70-170 239,-68 155-519,-8 21 47,0 0-1,8-14 1,-11 24 2,-1 1-1,0-1 1,1 0 0,-1 0-1,0 1 1,0-1 0,1 0-1,-1 0 1,0 1 0,0-1-1,0 0 1,0 0-1,0 1 1,0-1 0,0-1-1,-2 1-237,-1 8 94,-11 32 211,-6 25-152,18-57 119,1 0 0,-1 1 0,2-1 0,-1 1 0,1-1-1,1 13 1,0-17-4,-1 1-1,1-1 1,0 0-1,0 0 1,0 0-1,1 1 1,-1-1-1,1 0 1,2 3-1,-2-8 42,1 0 0,0 0 0,-1 0 0,1 0 0,-1 0 0,1 0 0,1-3-1,4-3-12,67-65 220,-36 36-90,25-23-188,-37 36 31,-2 0 1,-1-1 0,-1-2-1,-1 0 1,-1-1 0,-2-1 0,-1-1-1,-1-1 1,-2 0 0,14-40-1,39-129-281,-65 192 284,-2 7-19,-1 1 0,1-1 1,-1 0-1,0 1 0,1-1 0,-1 0 0,0 1 1,0-1-1,0 0 0,0 1 0,1-1 1,-1 0-1,0 0 0,0 1 0,0-1 1,0 0-1,-1 1 0,1-1 0,0 0 1,0 1-1,0-1 0,-1-1 0,1 2 5,0 0 0,0 0 0,0 0 0,0 0 0,0 1 0,0-1 0,0 0 0,0 0 0,0 0-1,0 0 1,0 0 0,0 0 0,0 0 0,0 0 0,0 0 0,0 0 0,0 0 0,0 0 0,0 0-1,0 0 1,0 0 0,0 0 0,0 0 0,0 0 0,0 1 0,0-1 0,0 0 0,-1 0 0,1 0-1,0 0 1,0 0 0,0 0 0,0 0 0,0 0 0,0 0 0,0 0 0,0 0 0,0 0 0,0 0-1,0 0 1,0 0 0,0 0 0,0 0 0,0 0 0,0 0 0,-1 0 0,1 0 0,0 0 0,0 0 0,0 0-1,0 0 1,0 0 0,0 0 0,0 0 0,0 0 0,0 0 0,0 0 0,0-1 0,0 1 0,0 0-1,-127 253-701,23-42 662,97-199 33,2 0 1,-1 1 0,1 0-1,1 1 1,0-1 0,-2 20-1,5-28 36,1 0-1,-1 0 1,1 0-1,0-1 0,1 1 1,-1 0-1,1 0 1,0 0-1,0-1 0,0 1 1,1-1-1,0 1 1,0-1-1,0 1 1,0-1-1,1 0 0,-1 0 1,1 0-1,0 0 1,0-1-1,7 6 0,-7-6-15,-1-1-1,1-1 0,0 1 1,0 0-1,0-1 0,0 0 0,0 1 1,1-1-1,-1 0 0,0-1 0,0 1 1,1-1-1,-1 1 0,0-1 1,1 0-1,-1 0 0,0 0 0,1-1 1,4 0-1,0-2-574,1 1 0,-1-2-1,0 1 1,0-1 0,0 0 0,8-6-1,3 0-986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6:18.0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97 3072,'-11'0'1376,"22"0"-1184,-2 0 672,5 5-512,15-5 640,8 0-576,21-9 288,-2 0-416,19-6 0,-3 6-192,3-3 352,-9 3-224,-8-3 384,-7 3-352,-13-3-192,-5 6-64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6:18.4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95 1 2976,'-39'5'1344,"6"2"-1152,24-2 96,4-1-192,-3-4 384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1:33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163 579 3232,'-4'-15'6368,"3"14"-6322,0 1 1,0 0 0,1 0 0,-1-1-1,0 1 1,0 0 0,0 0-1,0 0 1,0 0 0,1 0 0,-1 0-1,0 0 1,0 1 0,0-1-1,0 0 1,1 0 0,-1 1 0,0-1-1,0 0 1,-1 1 0,1 0 22,-5 2-7,0 0 0,-1 0 0,1 1 0,1 0 0,-1 0 0,1 0 0,-1 1 0,1-1 0,0 2 0,1-1 0,-1 0 0,-5 11-1,3-5 36,1 0 0,0 0 0,1 1 0,0 0 0,-6 25 0,8-22-38,-3 10 99,1 1 0,-4 51 0,9-69 1,1 0 0,0 0 1,0 0-1,3 8 0,-4-13-86,1-1-1,0 0 1,0 0 0,0 0 0,0 1 0,0-1 0,1 0-1,1 2 1,-3-4-29,1 1 0,0 0 0,-1-1 0,1 1-1,0-1 1,-1 1 0,1-1 0,0 0 0,0 1-1,-1-1 1,1 0 0,0 1 0,0-1 0,0 0-1,0 0 1,-1 0 0,1 1 0,0-1 0,0 0-1,0 0 1,0-1 0,1 1 0,-1 0 0,1-1 0,0 0 0,-1 0 0,1 1 0,-1-1 0,1 0 0,-1 0 0,1-1 0,-1 1 0,1 0 1,-1 0-1,0-1 0,0 1 0,0 0 0,0-1 0,0 1 0,0-1 0,0 0 0,0-2 0,5-5 142,136-231 1147,-128 212-1293,7-11-49,25-69-1,-36 79 13,-2 0 1,-1-1-1,-1-1 0,2-31 0,-8 58-13,3-29-78,-1 0 0,-2 0 0,-5-35-1,4 64 32,0 0 0,0 0-1,0 0 1,0 0 0,-4-6-1,5 9 38,0 1 0,-1-1-1,1 1 1,0-1 0,-1 1-1,1-1 1,0 1 0,-1-1-1,1 1 1,0-1 0,-1 1-1,1-1 1,-1 1 0,1 0-1,-1-1 1,1 1 0,-1 0-1,1 0 1,-1-1 0,0 1-1,1 0 1,-1 0 0,1 0-1,-1-1 1,1 1 0,-1 0-1,0 0 1,1 0 0,-1 0-1,1 0 1,-1 0 0,0 0-1,1 1 1,-1-1 0,1 0-1,-1 0 1,0 0 0,1 1-1,-1-1 1,1 0 0,-1 0-1,1 1 1,-1-1 0,1 1-1,-1-1 1,1 0 0,0 1-1,-1-1 1,1 1 0,-1 0-1,-6 7-45,1 0 1,0 0-1,1 1 0,0-1 0,-5 14 0,-18 52-8,15-34 186,-16 79 1,26-99-3,1 0 1,1 0-1,1 0 0,0 0 1,1 0-1,6 24 0,-5-32-45,1 4 66,0-1 1,1 0 0,0 0 0,1-1-1,1 1 1,14 25 0,-19-38-72,0 0 0,1 0 0,-1 0 0,1 0 1,-1-1-1,1 1 0,-1 0 0,1-1 0,0 0 0,0 1 1,0-1-1,0 0 0,0 0 0,0 0 0,0 0 0,0 0 1,0 0-1,0-1 0,0 1 0,1-1 0,-1 0 0,0 1 0,0-1 1,1 0-1,-1 0 0,0 0 0,1-1 0,-1 1 0,0-1 1,0 1-1,0-1 0,1 1 0,-1-1 0,3-2 0,6-3 129,-1-1 0,0 0 0,0 0 0,0-1 0,9-10 0,-9 9-228,30-26 86,-21 20-279,29-31 1,-47 45 212,7-6-1114,-7 7 1113,-1 0-1,1 0 0,-1 0 0,0 1 0,1-1 0,-1 0 0,1 0 0,-1 0 0,1 1 0,-1-1 0,0 0 0,1 1 0,-1-1 0,0 0 0,1 1 1,-1-1-1,0 0 0,1 1 0,-1-1 0,0 1 0,0-1 0,1 0 0,-1 1 0,0 0 0,6 12-26,0-1 0,5 21 1,-9-24 131,1 0 1,0 0-1,1-1 1,0 1-1,0-1 1,1 0 0,10 15-1,-14-22-43,0 0 0,0 0-1,0 0 1,1 0 0,-1 0-1,0 0 1,0 0 0,0-1 0,1 1-1,-1 0 1,0-1 0,1 1 0,-1-1-1,0 1 1,1-1 0,-1 0-1,1 0 1,-1 1 0,1-1 0,-1 0-1,0 0 1,1-1 0,-1 1 0,1 0-1,-1 0 1,1-1 0,-1 1 0,0-1-1,1 1 1,-1-1 0,2-1-1,4-2 69,-1-1-1,0 1 1,0-1 0,10-11-1,-2 2-3,0 1-1,23-29-1,-25 27-88,25-24-1,-26 27 26,-7 9-457,-6 19-51,-20 79 344,-1 45 110,-36 174 538,32-194 211,24-109 267,4-19-526,6-21-213,38-138-115,-30 117-54,1 0-1,25-48 0,-28 70-137,1 1 0,2 0 0,0 1-1,2 0 1,1 1 0,1 2 0,1 0 0,1 1 0,1 1-1,33-24 1,-49 40-51,1 1 0,0-1 0,0 1 0,11-4-1,-17 8 60,1-1 0,-1 0 0,0 0 0,0 1 0,1-1 1,-1 1-1,0 0 0,1 0 0,-1 0 0,0 0 0,1 0 0,-1 0 0,0 1 0,1-1 0,-1 1 0,0-1 0,0 1 0,1 0 0,-1 0 0,4 2 0,-6-2 29,1 0 1,0 0-1,0 0 0,0 0 1,-1 0-1,1 0 0,-1 0 1,1 0-1,-1 1 0,1-1 1,-1 0-1,1 0 1,-1 0-1,0 0 0,0 1 1,0-1-1,0 0 0,0 0 1,0 1-1,0-1 0,0 0 1,0 0-1,0 0 0,-1 1 1,0 1-1,-1 3 16,0-1 0,0 1 0,-7 10 0,-5 5 120,-1-1 1,-1 0-1,-1-1 0,-26 23 0,38-38-89,-1 1-1,1-1 1,-1 0 0,0-1-1,0 0 1,0 1 0,-1-2-1,1 1 1,-1-1 0,0 0-1,1 0 1,-1-1 0,0 0-1,0 0 1,-8-1 0,0-2 1,12-2-68,9-2-49,3 1 54,0 1 0,1 0 0,0 0 0,0 1 1,11-2-1,21-7 45,146-42-30,-94 30-79,-89 23 114,0-1-52,1 0-1,0 1 0,1 0 0,-1 0 0,10 0 0,-15 1 12,0 0 0,0 0 1,0 0-1,0 1 0,0-1 0,0 0 1,1 1-1,-1-1 0,0 0 1,0 1-1,0-1 0,-1 1 0,1 0 1,0-1-1,0 1 0,0 0 0,0 0 1,-1-1-1,1 1 0,0 0 0,0 0 1,-1 0-1,1 0 0,-1 0 1,1 0-1,-1 0 0,1 0 0,-1 0 1,0 0-1,0 0 0,1 0 0,-1 0 1,0 1-1,0-1 0,0 0 0,0 0 1,0 2-1,-1 3 10,0 0 0,0 1-1,-1-1 1,-2 7 0,-3 15 2,4-6 8,0 1 0,2-1 0,1 30 0,1-50 23,-1 0-1,1 0 1,-1 0 0,1 0-1,0 0 1,0 0-1,0 0 1,1 2-1,-1-3-20,-1-1 1,0 0-1,0 1 0,0-1 0,1 0 0,-1 1 1,0-1-1,0 0 0,1 1 0,-1-1 0,0 0 1,1 1-1,-1-1 0,0 0 0,1 0 0,-1 1 1,0-1-1,1 0 0,-1 0 0,0 0 0,1 1 0,-1-1 1,1 0-1,-1 0 0,1 0 0,-1 0 0,0 0 1,1 0-1,-1 0 0,1 0 0,-1 0 0,1 0 1,-1 0-1,0 0 0,1 0 0,-1 0 0,1-1 1,-1 1-1,1 0 0,2-5 71,0 0-1,0 0 1,0 0-1,-1 0 1,0-1-1,2-5 1,0 0-5,6-15 13,16-48 135,-22 63-217,-2 0 0,1 0-1,-2-1 1,2-18 0,-3 25-78,0 0 1,-1-1-1,1 1 1,-1 0-1,0 0 1,-3-9-1,4 13 42,-1 0 0,1 0 0,-1 0 0,1 0-1,-1 0 1,0 0 0,1 0 0,-1 0 0,0 0-1,0 0 1,0 1 0,1-1 0,-1 0 0,0 0 0,0 1-1,0-1 1,0 1 0,0-1 0,0 1 0,0-1-1,-1 1 1,1 0 0,0-1 0,0 1 0,0 0 0,0 0-1,0 0 1,-1 0 0,1 0 0,0 0 0,0 0 0,0 0-1,0 0 1,-2 1 0,2 0 29,0-1 0,0 0 0,1 1 0,-1-1 0,0 0 0,0 1 0,1-1 0,-1 1 0,0-1 0,1 1 0,-1 0 0,1-1 0,-1 1 0,1-1 0,-1 1 0,1 0 0,-1 0 0,1-1 0,0 1 0,-1 0 0,1 0 0,0-1 0,-1 1 0,1 0 0,0 0 0,0 0 0,0 0 0,0-1 0,0 1 0,0 0 0,0 0 0,0 0 0,0 0 0,1-1 0,-1 1 0,0 0 0,0 0 0,1 0 0,-1-1 0,0 1 0,1 0 0,-1 0 0,1-1 0,-1 1 0,1 0 0,-1-1 0,1 1 0,0-1 0,-1 1 0,1-1 0,0 1 0,-1-1 0,1 1 0,0-1 0,0 0 0,-1 1 0,1-1 0,0 0 0,0 0 0,0 1 0,-1-1 0,1 0 0,0 0 0,1 0 0,5 0 58,1 0 0,0 0 0,-1 0 0,1-1 0,-1 0 0,1-1 0,13-4 0,52-25 419,-51 21-437,19-9 34,0-1-1,62-44 0,-84 50-50,0 0 1,-2-1-1,0-2 0,-1 1 0,0-2 0,-1 0 0,13-23 1,48-101-161,-49 87 108,-19 37-36,-1 0 0,6-27 0,-12 43 58,-1 1-28,1 0 0,-1 0 1,1-1-1,-1 1 0,0 0 1,0-1-1,0 1 0,0 0 1,0-1-1,0 1 0,0 0 1,0-1-1,0 1 0,0 0 1,-1-3-1,-9 14-461,-9 24 373,-27 67 0,36-77 145,-19 41-99,-34 122-1,60-177 104,1 1 0,1 0-1,0-1 1,0 1-1,1 0 1,0 0 0,1-1-1,0 1 1,0 0-1,2-1 1,-1 1 0,1-1-1,1 0 1,0 0-1,0 0 1,1 0 0,0-1-1,1 1 1,12 15-1,-16-23 18,0 0-1,0 0 0,0 0 1,0-1-1,0 1 0,1-1 1,-1 1-1,0-1 0,1 0 1,-1 0-1,1 0 1,-1 0-1,1 0 0,-1-1 1,1 1-1,-1-1 0,1 0 1,0 1-1,-1-1 0,1 0 1,0-1-1,-1 1 0,1 0 1,0-1-1,-1 0 0,5-1 1,1-1 0,-1 1 1,0-2 0,0 1 0,0-1-1,0 0 1,-1-1 0,10-8 0,-6 5-44,-2-1 0,1-1 0,-1 0 0,-1 0 0,0-1 0,0 1 0,5-14 0,-9 15-281,-7 6-323,4 3 574,-1 0 0,0 0 0,0 0 1,1 0-1,-1 0 0,0 1 0,1-1 1,-1 0-1,0 1 0,0-1 0,1 0 0,-1 1 1,1-1-1,-1 1 0,0-1 0,1 1 1,-1-1-1,0 2 0,-1 1 27,0-1 1,0 1-1,0 1 0,1-1 1,-1 0-1,1 0 0,0 1 1,0-1-1,0 0 0,0 1 1,1-1-1,-1 1 0,1 0 1,0-1-1,0 1 0,0-1 1,1 1-1,-1-1 0,1 1 1,0-1-1,0 1 0,0-1 1,2 5-1,1-1 45,0 0 0,1-1 1,-1 0-1,1 0 0,1 0 0,-1 0 0,1-1 0,0 0 1,0 0-1,1 0 0,-1-1 0,1 0 0,0 0 1,0-1-1,1 0 0,9 3 0,-7-3-226,0 0 0,1-1 0,0 0-1,-1-1 1,1 0 0,0-1 0,0 0-1,-1-1 1,1 0 0,0 0 0,14-5 0,7-3-1086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6:51.8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1115 3552,'-11'7'1147,"11"-7"-1121,0 0 0,0 1 0,0-1 0,0 0 0,-1 0 1,1 0-1,0 1 0,0-1 0,0 0 0,0 0 1,0 1-1,0-1 0,0 0 0,0 0 0,0 1 1,0-1-1,0 0 0,0 0 0,0 1 0,0-1 1,0 0-1,0 0 0,0 1 0,0-1 0,0 0 1,0 0-1,0 0 0,0 1 0,0-1 0,0 0 1,1 0-1,-1 1 0,0-1 0,0 0 0,0 0 1,0 0-1,1 0 0,-1 1 0,0-1 0,0 0 0,0 0 1,1 0-1,-1 0 0,0 0 0,10 6 1654,-7-6-1381,1-1-1,-1 0 1,1 0-1,-1 0 1,0 0-1,1-1 1,-1 1-1,0-1 1,0 0-1,0 0 1,0 0-1,-1 0 1,1 0 0,2-4-1,4-1 248,39-35 347,-3-3 0,42-51 1,-52 56-571,5-6-153,-2-2 1,-2-2 0,30-56-1,98-233 519,-95 187-722,-22 39 369,-42 104-293,-5 8-47,1 1 0,-1-1 0,0 1 0,1-1 0,-1 1 0,1-1 0,-1 1 0,0-1 0,0 1 0,1-1 0,-1 1 0,0-1 1,0 0-1,0 1 0,0-1 0,0 1 0,0-1 0,0 0 0,0 1 0,0-1 0,0 1 0,0-1 0,0 0 0,0 1 0,0-1 0,-1 0 0,1 1 3,0 0-1,0 0 0,0 0 1,0-1-1,0 1 0,0 0 1,0 0-1,0 0 1,0 0-1,0 0 0,0 0 1,0 0-1,-1 0 0,1 0 1,0 0-1,0 0 1,0 0-1,0 0 0,0 0 1,0 0-1,0 0 0,0 0 1,0 0-1,0 0 1,0 0-1,0 0 0,-1 0 1,1 0-1,0 0 0,0 0 1,0 0-1,0 0 1,0 0-1,0 0 0,0 0 1,0 0-1,0 0 0,0 0 1,0 0-1,0 0 1,0 0-1,0 0 0,-1 0 1,1 0-1,0 0 0,0 0 1,0 1-1,0-1 1,0 0-1,0 0 0,0 0 1,0 0-1,0 0 0,0 0 1,0 0-1,0 0 1,0 0-1,0 0 0,0 0 1,0 0-1,0 1 1,0-1-1,0 0 0,0 0 1,0 0-1,0 0 0,0 0 1,0 0-1,-6 8-42,0 1 0,1-1 1,0 1-1,-7 18 0,-10 43-4,12-36 32,-53 224 487,51-205-318,6-27-50,1 0-1,1 0 0,1 0 0,2 0 1,2 43-1,0-64-24,-1 0 0,1 1 0,1-1 1,-1 0-1,1 0 0,4 9 0,-5-13-38,0 0 0,-1 0 0,1 1 0,0-1 0,0 0 0,0 0 0,0 0 0,0 0 0,0 0 0,0 0 0,0-1 0,0 1 0,0 0 0,1 0 0,-1-1 0,0 1 0,0-1 0,1 1 0,-1-1 0,0 0 0,1 1 0,-1-1 0,1 0 0,-1 0 0,0 0 0,1 0 0,-1 0-1,1 0 1,-1 0 0,2-1 0,6-2 95,-1 0 1,0 0-1,0-1 0,13-9 0,30-23 134,-42 29-222,2-1 12,34-27 119,-40 30-216,0 0 1,-1 1-1,1-2 0,-1 1 1,0 0-1,4-9 1,-8 14 28,0 0 1,1-1 0,-1 1 0,0 0-1,0 0 1,0-1 0,1 1 0,-1 0-1,0-1 1,0 1 0,0 0 0,0-1-1,0 1 1,0 0 0,0-1 0,0 1-1,0 0 1,0-1 0,0 1 0,0 0-1,0-1 1,0 1 0,0 0 0,0-1-1,0 1 1,-7 2-270,-11 13-88,9-7 309,0 1 0,1 1 0,1-1 0,-13 20 0,19-26 70,-1-1-1,1 1 1,0 0 0,0-1 0,0 1-1,0 0 1,0 0 0,1 0 0,-1-1-1,1 1 1,0 0 0,0 0 0,0 0-1,0 0 1,0 0 0,1 0-1,-1-1 1,1 1 0,0 0 0,0 0-1,0 0 1,0-1 0,0 1 0,1-1-1,-1 1 1,4 4 0,-3-5 37,0 0 0,1 0 0,-1 0 0,1 0 1,-1 0-1,1 0 0,-1-1 0,1 0 0,0 1 0,0-1 0,0 0 1,0 0-1,0 0 0,0-1 0,0 1 0,0-1 0,0 1 1,0-1-1,0 0 0,3-1 0,-2 1 11,0-1-1,0 1 1,0-1-1,0 0 1,0 0-1,-1-1 1,1 1-1,-1-1 1,1 0-1,-1 0 1,1 0-1,-1 0 1,0 0-1,0-1 1,5-5-1,-5 4-33,0 1 1,0-1-1,-1 0 0,1 0 1,-1 0-1,0 0 0,0 0 1,2-9-1,-4 11-42,1 0 0,-1 0 0,0 0 0,0 0 0,0 0 0,0 1 0,0-1 0,0 0 0,-1 0 0,1 0 0,-1 1 0,1-1 0,-1 0 0,0 0-1,1 1 1,-1-1 0,0 0 0,0 1 0,0-1 0,0 1 0,-1-1 0,1 1 0,0 0 0,-1-1 0,1 1 0,-3-2 0,-3-1-37,0 0 0,0 0 0,0 1-1,0 0 1,0 0 0,-1 1 0,0 0 0,-13-2 0,80 9 148,-20-5-21,7 1 197,78-9-1,-99 4-175,-15 3-99,0 0 0,0-1 0,-1 0 0,1 0 0,-1-1 0,17-8 0,-22 10-470,-1-1 1,0 0-1,0 0 1,0 0-1,0-1 0,0 1 1,0-1-1,0 1 1,-1-1-1,1 0 0,-1 0 1,3-6-1,0-1-1729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6:29.7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25 2976,'11'0'8448,"3"4"-7307,0-4-848,0 0 1,0-1-1,0-1 0,0 0 1,20-6-1,-21 4-112,-1 1 1,1 0-1,15-1 0,10 3 97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6:22.8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270 298 3136,'-1'0'73,"1"-1"-1,0 1 1,-1 0 0,1-1-1,0 1 1,0 0 0,0-1-1,-1 1 1,1-1 0,0 1-1,0 0 1,0-1 0,0 1-1,0-1 1,-1 1 0,1 0 0,0-1-1,0 1 1,0-1 0,0 1-1,0-1 1,1 1 0,-1 0-1,0-1 1,0 1 0,0-1-1,0 1 1,1-1 0,-1 0 34,0 1 0,0-1 0,0 0 0,1 1 0,-1-1 0,0 0 0,0 1 0,0-1 0,0 0 0,0 0 0,0 1 0,0-1 0,0 0 0,-1 1 0,1-1 0,0 0 0,0 1 0,0-1 0,-1 0 0,1 1 0,0-1 0,-1 0 0,1 1 0,-1-1 0,1 1 0,-1-1 0,0 0 0,-5-4 18,0 1 1,0-1 0,0 2 0,-1-1-1,1 0 1,-1 1 0,0 1-1,0-1 1,0 1 0,-1 0 0,1 0-1,0 1 1,-1 0 0,1 1-1,-1 0 1,1 0 0,-1 0 0,1 1-1,0 0 1,-13 3 0,10-1-114,0 0 0,0 1 0,1 1 0,-1-1 0,-9 7 0,16-8-5,0-1 1,1 0-1,-1 0 1,1 1 0,-1 0-1,1-1 1,0 1-1,0 0 1,0 0 0,0 0-1,1 0 1,-1 0-1,1 1 1,0-1 0,0 0-1,0 1 1,0-1-1,1 1 1,-1 3 0,1-1 54,0 0 1,1 0-1,0 0 1,0 0-1,0-1 1,1 1 0,0 0-1,0 0 1,0-1-1,1 1 1,0-1-1,0 0 1,0 0-1,1 0 1,0 0 0,-1-1-1,7 6 1,-6-6 26,1 1 1,-1-2-1,1 1 0,0 0 1,0-1-1,0 0 1,0 0-1,1 0 1,-1-1-1,1 0 1,0 0-1,-1 0 0,1-1 1,0 0-1,0 0 1,0 0-1,8-1 1,-5-1 1,0 0 0,-1-1 0,1 0 1,-1-1-1,1 0 0,-1 0 1,0-1-1,11-6 0,4-5 51,30-26 0,-36 27 11,31-32 37,-5 5-145,-39 38-67,-3 2 26,0 0-1,0 0 1,0 1-1,0-1 1,0 0 0,0 0-1,0 0 1,-1 0-1,1 0 1,0 0 0,0-2-1,-6 11-951,0 2 756,-1 0-1,-3 11 1,5-12 239,2 0 0,-1 0 0,1 0 0,1 1 0,-1-1 0,2 1-1,-1-1 1,1 0 0,3 18 0,-3-25 6,1 0-1,0 0 0,0 0 1,0 0-1,1 0 0,-1 0 1,0 0-1,1 0 1,-1 0-1,1-1 0,0 1 1,2 1-1,-3-2-12,0 0 0,0 0-1,0-1 1,0 1 0,0 0 0,0-1-1,0 1 1,1-1 0,-1 0 0,0 1-1,0-1 1,0 0 0,1 0 0,-1 1-1,0-1 1,0 0 0,1 0 0,-1 0-1,0-1 1,0 1 0,1 0 0,-1 0-1,0-1 1,2 0 0,1-2 65,0 0 0,0 0 1,0 0-1,0 0 0,-1-1 1,1 0-1,4-7 0,19-32 269,-25 38-356,-1 1 1,1 0 0,-1-1-1,0 1 1,1-1-1,-2 1 1,1-1 0,-1 1-1,1-1 1,-1 1 0,-1-1-1,1 0 1,-2-7-1,2 10-44,-1-1 0,0 1 0,1 0 0,-1-1 0,0 1 0,0 0 0,-1 0 0,1-1 0,0 1 0,-1 0 0,1 0 0,-1 0 0,1 1 0,-1-1 0,0 0 0,0 0 0,0 1 0,0 0 0,0-1 0,0 1 0,-1 0 0,1 0 0,0 0 0,-1 0 0,-3-1 0,-18 1-384,24 1 407,-1 0 0,1 0 1,-1 0-1,1 0 0,-1 0 0,0 0 1,1 0-1,-1 0 0,1 0 0,-1 0 0,1 1 1,-1-1-1,1 0 0,-1 0 0,1 0 1,-1 1-1,1-1 0,-1 0 0,1 1 0,-1-1 1,1 0-1,-1 1 0,1-1 0,0 1 1,-1-1-1,1 1 0,0-1 0,0 1 0,-1-1 1,1 2-1,1-2 27,0 0 0,0 0 0,0 0 1,0 0-1,0 0 0,0 0 0,0 0 0,0-1 1,0 1-1,0 0 0,0 0 0,0-1 0,0 1 1,1-1-1,0 0 71,92-11 353,-49 4-444,1 2 0,52 0-1,-93 6-8,-1 0 0,1 0 0,-1 0 0,1 1 0,0 0 0,-1 0 0,1 0 0,7 4 0,-11-4 5,1 0 0,-1 0 0,1 0 1,-1 0-1,1 0 0,-1 0 0,0 1 0,1-1 0,-1 1 0,0-1 0,0 1 0,0-1 0,0 1 0,-1-1 1,1 1-1,0 0 0,-1 0 0,1-1 0,-1 1 0,1 0 0,-1 0 0,0 0 0,0 0 0,0 2 0,-1 2 41,1 0-1,-2 0 0,1-1 0,-1 1 0,1-1 0,-6 10 1,-3 10 88,9-21-63,0-1 264,2-4 136,11-11 213,87-59-535,-96 70-164,0-1 0,1 0 0,-1 1-1,1 0 1,0 0 0,-1 0-1,1 0 1,4 0 0,-6 1 14,-1 0 0,0 0-1,0 0 1,0 0 0,0 0 0,1 0 0,-1 0-1,0 0 1,0 0 0,0 0 0,0 1 0,1-1 0,-1 1-1,0-1 1,0 1 0,0-1 0,0 1 0,0-1-1,0 1 1,0 0 0,0 0 0,0-1 0,-1 1 0,1 0-1,0 0 1,0 0 0,-1 0 0,1 0 0,0 1-1,3 10 45,4 10-57,8 44 0,-15-60 41,3 16 124,-4-21-136,0-1 1,0 0 0,0 1-1,0-1 1,0 0 0,0 1-1,0-1 1,0 0-1,0 1 1,0-1 0,0 0-1,0 1 1,0-1-1,0 0 1,1 1 0,-1-1-1,0 0 1,0 0-1,0 1 1,1-1 0,-1 0-1,0 1 1,0-1-1,1 0 1,-1 0 0,0 0-1,1 1 1,-1-1-1,0 0 1,0 0 0,1 0-1,-1 0 1,1 1-1,3-4 60,1 0-1,-1-1 1,0 1-1,0-1 1,-1 0-1,1 0 1,-1 0-1,4-6 1,20-41 16,-20 37-33,0 0-1,11-15 1,10-18-491,-31 58 334,0 1-1,1-1 0,1 1 1,-1 0-1,2 0 0,0-1 1,1 13-1,-1 17 218,-1-33-61,1-1 0,0 1 0,0-1 0,3 14 0,-3-20-38,0-1-1,0 0 0,0 1 0,0-1 0,0 0 0,0 0 0,0 1 1,0-1-1,0 0 0,0 0 0,1 1 0,-1-1 0,0 0 1,0 0-1,0 1 0,0-1 0,1 0 0,-1 0 0,0 0 0,0 1 1,1-1-1,-1 0 0,0 0 0,0 0 0,1 0 0,-1 0 1,0 0-1,0 1 0,1-1 0,-1 0 0,0 0 0,0 0 0,1 0 1,-1 0-1,0 0 0,1 0 0,-1 0 0,13-8 334,9-17-104,-21 25-245,135-152 242,-95 107-213,-38 42-75,-1 1-1,1-1 1,0 0-1,0 0 1,0 1-1,0 0 1,1 0-1,-1 0 1,1 0-1,3-2 1,-5 5 16,-1-1 1,1 1 0,-1-1 0,0 1-1,1 0 1,-1 0 0,0 0 0,1 0 0,0 1-1,4 2-2,18 10 122,-8-4-148,23 10 0,-31-17 117,1 0 0,-1 0 0,1-1 0,-1-1 0,1 1 0,0-1 0,-1-1 0,1 0 0,0 0 0,0-1 0,0 0 0,10-2 0,-15 2-37,1 0 0,-1 0 0,0-1 0,0 1-1,0-1 1,-1 0 0,1 0 0,0 0 0,-1-1-1,1 1 1,5-6 0,-5 3 2,1-1 0,0 1 0,-1-1 0,0 0 0,-1 0 0,5-10 0,-1 0 12,-2-1-1,1 0 1,-2-1 0,4-30-1,-8 45-62,1-1 0,-1 0 1,0 1-1,0-1 0,0 0 0,-1-6 0,1 9 21,0 1 0,0 0 1,0 0-1,0 0 0,0-1 1,0 1-1,-1 0 0,1 0 1,0 0-1,0-1 0,0 1 1,0 0-1,0 0 0,0 0 1,0-1-1,-1 1 0,1 0 1,0 0-1,0 0 0,0 0 1,-1-1-1,1 1 0,0 0 1,0 0-1,0 0 0,-1 0 1,1 0-1,0 0 1,0 0-1,0 0 0,-1 0 1,1 0-1,0 0 0,0 0 1,-1 0-1,1 0 0,0 0 1,0 0-1,0 0 0,-1 0 1,1 0-1,0 0 0,0 0 1,-1 0-1,1 0 0,0 0 1,0 0-1,0 0 0,-1 1 1,1-1-1,0 0 0,0 0 1,0 0-1,0 0 0,-1 1 1,1-1-1,0 0 0,0 0 1,0 0-1,0 1 0,0-1 1,-10 12-73,10-11 80,-9 13-80,1 2 0,-8 22 1,-3 7 51,13-33 18,1 0-1,1 0 0,-6 22 0,9-30 15,0 1-1,1-1 1,-1 1-1,1 0 1,0-1-1,0 1 0,0-1 1,1 1-1,0 0 1,-1-1-1,2 1 1,-1-1-1,3 8 1,-3-11 0,-1 0 0,1-1 0,0 1 0,-1-1 0,1 1 0,-1 0 0,1-1 0,0 1 0,0-1 0,-1 1 0,1-1 0,0 0 0,0 1 0,-1-1 0,1 0 0,0 1 0,0-1 0,0 0 0,0 0 0,-1 0 0,1 0 0,0 0 0,1 0 0,22-4 401,-18 3-304,-2 0-72,1-1 1,-1 1-1,0-1 0,0 0 0,0 0 0,0 0 0,0 0 0,6-6 1,26-27 0,-20 19 24,118-123-299,-114 124 135,-20 15 105,0-1-1,1 1 0,-1 0 1,0 0-1,1 0 0,-1-1 1,1 1-1,-1 0 0,0 0 1,1 0-1,-1 0 0,1 0 1,-1 0-1,0 0 0,1 0 1,-1 0-1,1 0 1,-1 0-1,0 0 0,1 0 1,-1 0-1,1 0 0,-1 0 1,0 1-1,1-1 0,-1 0 1,0 0-1,1 0 0,-1 1 1,0-1-1,1 0 0,-1 0 1,0 1-1,0-1 1,1 0-1,-1 1 0,0-1 1,0 0-1,1 1 0,-1-1 1,0 0-1,0 1 0,0-1 1,0 1-1,0-1 0,1 0 1,-1 1-1,0-1 0,0 0 1,0 1-1,0-1 1,0 1-1,0-1 0,0 1 1,0-1-1,-1 0 0,1 1 1,0 0-1,-1 14-52,-1 0-1,0 0 1,-7 24-1,3-19 2,-1 23 0,6-37 53,0 1-1,1-1 1,0 0-1,1 1 1,-1-1-1,1 1 1,3 10-1,-3-14 27,1 1 1,-1-1-1,1 1 1,-1-1-1,1 1 0,0-1 1,1 0-1,-1 0 1,0 0-1,6 5 1,-6-6 1,0-1 0,0 0 0,0 1 0,0-1 0,0 0 0,0 0 0,1 0 0,-1-1 0,0 1 0,0 0 0,1-1 0,-1 0 1,0 1-1,1-1 0,-1 0 0,0 0 0,1 0 0,3-1 0,8-3 110,-1-1-1,0 0 1,23-13 0,-23 12-88,15-9-11,0-1 0,-1-1 0,35-28 0,-47 32-35,-2 0 0,1-1 0,-1 0-1,-1 0 1,-1-2 0,0 1 0,9-19 0,14-36-133,-34 70 122,0 0 1,0 0 0,0 0 0,0 0-1,1 0 1,-1 0 0,0 0-1,0 0 1,0 1 0,0-1-1,1 0 1,-1 0 0,0 0 0,0 0-1,0 0 1,0 0 0,1 0-1,-1 0 1,0 0 0,0 1 0,0-1-1,0 0 1,0 0 0,0 0-1,0 0 1,0 0 0,1 1-1,-1-1 1,0 0 0,0 0 0,0 0-1,0 0 1,0 0 0,0 1-1,0-1 1,0 0 0,0 0 0,0 1-1,0-1-19,-1 13-30,-1 1-1,0-1 1,0 0 0,-6 14 0,1 1 126,-1 1-39,0-1-1,-2 0 1,-1-1 0,-1 0-1,-30 48 1,39-71 27,-5 8 188,8-12-228,-1 0 1,1 1-1,0-1 1,-1 0-1,1 0 1,-1 1-1,1-1 1,0 0 0,-1 0-1,1 0 1,-1 0-1,1 0 1,0 1-1,-1-1 1,1 0-1,-1 0 1,1 0 0,-1 0-1,1 0 1,0 0-1,-1-1 1,1 1-1,-1 0 1,1 0-1,-1 0 1,1 0-1,0 0 1,-1-1 0,1 1-1,-1 0 1,-1-3-9,0 1 0,0-1 0,0 1 0,0-1 0,0 0 1,0 0-1,1 1 0,0-1 0,-1 0 0,1-1 0,-1-3 1,-6-14 100,5 14-107,1 3-23,1 0 0,-1 1 0,0-1 0,0 1 0,-4-5-1,5 7-184,6 4 75,20 16 26,3-3 29,-13-7 130,1-1 1,31 12-1,-42-18-29,0-1 1,1 0-1,-1 0 0,0 0 0,0-1 0,0 1 1,1-1-1,-1 0 0,0-1 0,0 0 0,0 1 0,1-2 1,-1 1-1,7-3 0,-3-1-1,1 0 1,-1 0-1,1-1 0,-1 0 0,9-9 1,38-40 146,-42 40-147,72-83-182,-43 49 32,-53 82-485,-14 15 395,13-26 278,0 1 0,2 0-1,-8 27 1,16-39 107,2-10-159,-1-1 1,0 0 0,0 0 0,0 1 0,0-1 0,1 0-1,-1 0 1,0 0 0,0 1 0,0-1 0,1 0-1,-1 0 1,0 0 0,0 0 0,1 0 0,-1 1 0,0-1-1,1 0 1,-1 0 0,0 0 0,0 0 0,1 0 0,-1 0-1,1 0 1,1 0 50,1-1-1,0 1 1,0-1-1,0 0 1,5-2-1,4-1-54,29-10 101,-1-1 1,-1-2-1,0-2 1,37-24 0,-64 35-265,0 2 1,25-10 0,-37 17 135,0 1 0,0-1 0,0 1 0,0-1 0,0 0 1,0 1-1,0-1 0,-1 1 0,1-1 0,-1 1 0,1-1 0,-2 2 0,-8 26-63,6-21 45,1-1 0,0 2 0,0-1 0,-3 15 0,6-21 51,-1-1 0,1 1 0,0 0 0,0-1 0,0 1 0,0-1 0,0 1 0,0 0 0,0-1 0,1 1 0,-1-1 0,0 1 0,1 0 0,-1-1 0,1 1-1,0-1 1,-1 0 0,1 1 0,0-1 0,0 0 0,0 1 0,0-1 0,0 0 0,0 0 0,0 0 0,1 0 0,-1 0 0,0 0 0,1 0 0,-1 0-1,0 0 1,1-1 0,1 2 0,2-1 39,-1 0-1,1-1 0,-1 1 0,1-1 0,-1 0 0,0 0 0,1 0 1,-1-1-1,1 1 0,-1-1 0,1 0 0,-1 0 0,7-3 1,-2-1-26,1 1 0,0-2 0,-1 1 0,12-11 0,-16 12-22,0 0 0,0-1 0,-1 0 1,0 0-1,0-1 0,0 1 0,-1-1 0,1 0 1,-1 0-1,-1 0 0,1 0 0,-1 0 0,0-1 1,-1 1-1,1-1 0,-1 1 0,0-1 0,-1 1 1,0-1-1,0 0 0,-2-12 0,2 18-7,0 0-1,0 0 1,0 0 0,-1 1-1,1-1 1,0 0-1,-1 0 1,1 0-1,0 0 1,-1 1-1,1-1 1,-1 0 0,1 0-1,-1 1 1,0-1-1,1 0 1,-1 1-1,0-1 1,1 1-1,-1-1 1,0 1 0,0-1-1,1 1 1,-1-1-1,0 1 1,0 0-1,0 0 1,0-1 0,0 1-1,0 0 1,1 0-1,-1 0 1,0 0-1,0 0 1,0 0-1,0 0 1,-1 0 0,-4 1-54,1 0 1,-1 1 0,0-1 0,-8 4 0,6-2 93,0 0-49,0 0 1,1 1 0,0 0-1,0 0 1,-12 9-1,-3 2-74,22-15 94,-1 1-1,0-1 1,1 0 0,-1 1 0,1-1 0,-1 1 0,0-1 0,1 1 0,-1-1 0,1 1-1,-1-1 1,1 1 0,-1-1 0,1 1 0,0 0 0,-1-1 0,1 1 0,0 0-1,-1 0 1,1-1 0,1 1 0,-1-1 0,0 1-1,0-1 1,0 0 0,0 1-1,1-1 1,-1 0 0,0 1 0,0-1-1,1 0 1,-1 0 0,0 1 0,0-1-1,1 0 1,-1 0 0,0 1 0,1-1-1,-1 0 1,0 0 0,1 0-1,-1 0 1,1 1 0,-1-1 0,1 0-1,3 1 2,1 0 0,0 0 0,0-1 0,8 1 0,129-13 98,-87 6-197,-52 5 80,-1 1 1,1 0-1,0 0 0,-1 0 1,1 0-1,0 1 0,-1-1 0,1 1 1,-1-1-1,1 1 0,-1 0 1,1 0-1,-1 0 0,3 2 1,-4-2 4,0 0 0,0 0 1,0 0-1,0 0 0,0 0 1,0 0-1,0 0 0,0 0 1,-1 0-1,1 0 0,-1 1 1,1-1-1,-1 0 0,1 0 0,-1 1 1,1-1-1,-1 0 0,0 1 1,0-1-1,0 0 0,0 1 1,0-1-1,0 0 0,0 1 1,0-1-1,-1 0 0,1 2 1,-4 15 69,4-15-29,0 0-1,0 0 1,-1 0-1,0 0 1,1 0-1,-1 0 1,0 0-1,-1 0 1,1 0-1,0-1 1,-1 1-1,-2 3 1,28-26 59,0 2 1,41-24-1,-62 40-114,1 0 0,0 0 0,0 0-1,0 1 1,0-1 0,0 1 0,0 0 0,0 0-1,0 1 1,1-1 0,-1 1 0,0 0-1,1 0 1,-1 0 0,0 1 0,0-1-1,0 1 1,6 2 0,-1 0 33,-1 1 1,0-1-1,0 2 1,-1-1-1,1 1 1,-1 0-1,11 10 1,-9-8 22,-2 1 0,1-1 1,-1 1-1,0 0 0,0 1 0,7 13 1,-13-21-74,0 0 0,-1 1 0,1-1 0,-1 0 0,1 0 0,-1 1 1,0-1-1,1 0 0,-1 1 0,0-1 0,0 2 0,0-3-120,0 0-1,0 1 1,-1-1-1,1 0 1,0 1-1,0-1 1,-1 0-1,1 0 1,0 0-1,0 1 1,-1-1-1,1 0 1,0 0-1,-1 0 1,1 0 0,0 0-1,-1 1 1,1-1-1,-1 0 1,1 0-1,0 0 1,-1 0-1,1 0 1,0 0-1,-1 0 1,1 0-1,0 0 1,-1 0-1,1-1 1,0 1-1,-1 0 1,1 0-1,0 0 1,-1 0-1,0-1 1,-4 1-1638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6:23.2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57 13 5152,'-42'-9'2336,"31"9"-2048,8-3-640,6 3 128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6:33.9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11 864 3392,'0'0'1088,"-2"0"-651,-7 0 3072,29 0-1573,-14-1-1742,0 1 0,0-2 0,0 1 0,1-1-1,-1 1 1,-1-2 0,1 1 0,0-1 0,-1 1 0,1-2-1,-1 1 1,0 0 0,8-8 0,-9 8-144,0 0 0,-1-1 0,1 1 0,-1-1 1,0 0-1,0 0 0,0 0 0,0-1 0,-1 1 0,0-1 0,0 1 0,0-1 1,0 0-1,-1 0 0,0 1 0,0-1 0,1-6 0,-3 8-75,1-1 0,0 0-1,-1 1 1,0-1 0,1 0-1,-2 1 1,1-1 0,0 1-1,-1-1 1,1 1 0,-1 0-1,0 0 1,0 0 0,-5-6 0,6 8-8,0 0 0,0 0 0,0 0 0,-1 0 0,1 0 0,0 1 1,-1-1-1,1 0 0,-1 0 0,1 1 0,-1-1 0,1 1 1,-1-1-1,1 1 0,-1 0 0,1 0 0,-1 0 0,1 0 1,-1 0-1,0 0 0,1 0 0,-1 0 0,1 0 0,-1 1 1,1-1-1,-1 1 0,1-1 0,-1 1 0,1 0 0,-1-1 1,1 1-1,0 0 0,-1 0 0,1 0 0,0 0 0,-2 2 1,-4 4 21,1 1 0,-1-1 1,1 1-1,1 1 0,-1-1 1,2 1-1,-1 0 0,1 0 1,0 1-1,-3 15 0,5-19 87,1 0-1,0 0 0,1 1 1,-1-1-1,1 1 1,0-1-1,1 1 0,0-1 1,0 0-1,0 1 1,1-1-1,3 9 0,-4-13-10,0 1-1,0 0 0,1-1 0,0 1 0,-1-1 0,1 1 0,0-1 0,0 0 0,0 0 0,1 0 0,-1 0 0,0 0 0,1-1 0,-1 1 0,1-1 0,0 1 0,-1-1 0,1 0 0,0 0 0,0 0 0,0 0 0,0-1 0,0 1 0,0-1 0,-1 0 0,1 0 0,0 0 1,4 0-1,4-2 136,0-1 1,0 0-1,0 0 0,16-8 1,-5 2 2,2 0-54,27-9 243,55-29 1,-89 38-342,-1-1-1,-1 0 1,1-1-1,-2-1 1,1 0-1,-2 0 1,16-20-1,-10 7 10,-2-1 0,-1-1 0,-1 0-1,18-47 1,8-40-1,35-165-1,-64 212-279,-11 57 121,0 0 0,-1 0 1,0 0-1,-3-16 0,3 26 66,0-1 0,0 1 0,0-1 0,0 1-1,0-1 1,0 1 0,0-1 0,0 1 0,0 0-1,-1-1 1,1 1 0,0-1 0,0 1 0,0 0-1,-1-1 1,1 1 0,0-1 0,-1 1 0,1 0-1,0-1 1,-1 1 0,1 0 0,0 0 0,-1-1-1,1 1 1,-1 0 0,1 0 0,0-1 0,-1 1-1,1 0 1,-1 0 0,1 0 0,-1 0 0,0 0-1,0 0-6,0 0-1,0 1 0,-1-1 0,1 1 0,0-1 1,0 1-1,0 0 0,-1-1 0,1 1 0,0 0 1,0 0-1,-1 1 0,-3 3-88,0 1 0,0 0-1,-5 8 1,-8 16-4,2 1 0,2 1 0,1 0 0,-16 58 0,-14 140 159,40-197-22,1 1 0,2 0 0,1 0 1,7 40-1,-2-44 138,12 37 0,-14-54-98,-3-9 14,0-1 0,0 0 0,1 0 0,0 0 0,-1 0 0,1 0-1,0 0 1,0 0 0,1-1 0,-1 1 0,0-1 0,1 1 0,0-1 0,0 0 0,-1 0-1,1 0 1,5 2 0,6 2 64,-12-5-96,0 0-1,0 0 1,0 0-1,0 0 0,1 0 1,-1-1-1,0 1 1,0-1-1,0 1 1,1-1-1,-1 0 0,0 0 1,0 0-1,1 0 1,2-1-1,13-4 80,0 0 0,0-1 0,22-12 0,27-26 707,-62 41-770,-1 0 1,1-1 0,-1 0-1,0 0 1,0 0-1,0 0 1,0-1 0,-1 1-1,0-1 1,0 0-1,0 0 1,-1 0 0,1 0-1,2-11 1,-4 12-59,0 1 1,-1-1-1,1 1 0,-1-1 1,0 1-1,0-1 0,-1 1 1,1 0-1,-1-1 1,1 1-1,-1-1 0,0 1 1,-1 0-1,-1-5 1,3 7-12,-1 0 1,1-1 0,-1 1 0,0 0-1,1 0 1,-1 0 0,0 0 0,0 0 0,0 0-1,0 0 1,0 0 0,0 0 0,0 0-1,0 0 1,0 1 0,0-1 0,0 0 0,-1 1-1,1-1 1,0 1 0,0-1 0,-1 1-1,1 0 1,0-1 0,-1 1 0,1 0 0,0 0-1,-1 0 1,1 0 0,0 0 0,-1 0-1,1 1 1,0-1 0,-1 0 0,1 1 0,0-1-1,0 1 1,-1-1 0,1 1 0,-2 0-1,-4 5-72,-1 0 0,1 0 0,0 1 0,1-1 0,-1 2 0,-4 7 0,-4 3 150,4-6-97,1 1-1,1 0 1,0 1 0,0 0 0,2 0-1,-11 26 1,17-37 84,1 0 1,-1 0-1,1 0 0,0 0 0,0 0 1,0 0-1,0 0 0,0 0 1,1 0-1,-1 0 0,1 1 0,0-2 1,0 1-1,0 0 0,0 0 0,0 0 1,1 0-1,-1-1 0,5 6 0,-5-6-8,1 0 0,-1 0-1,1-1 1,0 1-1,-1 0 1,1-1-1,0 1 1,0-1 0,0 1-1,0-1 1,1 0-1,-1 0 1,0 0-1,1 0 1,-1 0-1,0-1 1,1 1 0,-1-1-1,1 1 1,-1-1-1,1 0 1,-1 0-1,0 0 1,1 0 0,3-1-1,53-18 259,60-27 0,-108 41-258,194-67 381,-133 49-383,-58 18-157,-1 0 1,1 1-1,0 1 0,0 1 0,15-2 0,-25 5 101,-1 0 0,1 0-1,-1 0 1,1 0 0,-1 0-1,0 1 1,1-1 0,-1 1-1,0 0 1,0 0 0,5 4-1,-7-4 47,1-1-1,-1 1 1,0-1-1,0 1 0,0 0 1,0-1-1,0 1 0,0 0 1,0 0-1,0 2 0,-1-3-1,0-1 0,0 0 0,1 1-1,-1-1 1,0 1 0,0-1 0,0 1 0,0-1-1,-1 0 1,1 1 0,0-1 0,0 1-1,0-1 1,0 1 0,0-1 0,0 0 0,-1 1-1,1-1 1,0 1 0,0-1 0,-1 0 0,1 1-1,0-1 1,0 0 0,-1 1 0,1-1-1,0 0 1,-1 0 0,1 1 0,-1-1 0,1 0-1,0 0 1,-1 0 0,1 1 0,-1-1-1,1 0 1,0 0 0,-1 0 0,1 0 0,-1 0-1,1 0 1,-1 0 0,1 0 0,-1 0 0,1 0-1,-1 0 1,-35-1 37,19 0-133,1 1 1,-1 0-1,0 1 0,1 1 1,-18 5-1,31-6 101,-11 2-37,0 2 0,-27 12 0,37-15-5,0 1-1,0-1 1,0 1-1,1 0 1,-1 0 0,1 0-1,0 0 1,0 0-1,0 1 1,0-1-1,1 1 1,-1 0-1,1 0 1,-2 5-1,3-7 32,0 0 0,1 0-1,-1-1 1,1 1 0,0 0-1,-1 0 1,1-1 0,0 1 0,0 0-1,0 0 1,0 0 0,1 0-1,-1-1 1,0 1 0,1 0-1,-1 0 1,1-1 0,0 1 0,0 0-1,-1-1 1,1 1 0,0-1-1,0 1 1,1-1 0,-1 1 0,0-1-1,0 0 1,1 0 0,-1 1-1,0-1 1,1 0 0,2 1-1,0 1 57,1-1 0,-1 0-1,1 0 1,0 0-1,0 0 1,0-1-1,0 0 1,0 0-1,1 0 1,7 0-1,3-2 3,0 0 0,0 0 0,-1-2 0,1 0 0,0-1 0,-1 0 0,0-1-1,0-1 1,0-1 0,-1 0 0,0 0 0,16-12 0,9-8-35,56-41 139,-76 53-143,-1-1 0,0-1 0,14-20-1,-7 3 109,-1-2-1,36-73 0,52-139 62,-60 137-341,-47 102 52,-1 0 0,0 0 0,0-1 0,-1 1 0,0-1 0,0 0 0,1-15 0,-4 25 82,0 0 1,0-1-1,0 1 0,0 0 0,0-1 1,0 1-1,0 0 0,0-1 0,0 1 1,0 0-1,0 0 0,0-1 0,-1 1 1,1 0-1,0-1 0,0 1 0,0 0 1,0 0-1,0-1 0,-1 1 1,1 0-1,0 0 0,0-1 0,-1 1 1,1 0-1,0 0 0,0 0 0,-1-1 1,1 1-1,0 0 0,0 0 0,-1 0 1,-11 3-186,-10 13-39,21-16 216,-10 10-49,1 0-1,1 0 1,-1 0 0,2 1-1,0 1 1,0 0 0,1 0-1,-11 24 1,1 7 122,-14 64 0,27-93-55,-41 156-240,38-144 257,0 1 0,2 0-1,1-1 1,2 1 0,0 1 0,4 51-1,-2-76 4,1 0 0,-1-1 0,1 1 0,-1 0 0,1 0 0,0 0 0,0-1 0,1 1 0,-1 0 0,0-1 0,1 1 0,0-1 0,-1 1 0,1-1 0,0 0 0,0 0 0,0 0 0,1 0 0,-1 0 0,0-1 0,1 1 0,-1-1 0,1 1 0,0-1 0,-1 0-1,1 0 1,0 0 0,0 0 0,0 0 0,-1-1 0,1 0 0,0 1 0,0-1 0,4 0 0,8-1 95,0 0 0,0-1-1,-1 0 1,25-8 0,56-27-22,-84 32-87,-1-1 0,0 0 1,0-1-1,0 0 0,14-15 1,-8 7 40,-3 2-314,-13 14 252,0-1 0,0 0 0,0 1 0,0-1 0,0 0 0,0 1 0,0-1-1,0 0 1,0 1 0,0-1 0,0 0 0,0 1 0,0-1 0,0 0 0,0 0-1,0 1 1,-1-1 0,1 0 0,0 1 0,0-1 0,0 0 0,0 0 0,-1 1 0,1-1-1,0 0 1,-1 1 0,0 0-78,-5 18 31,2-9 30,0 0 0,1 1 0,0 0 0,1-1 0,-2 18 0,4-26 41,0 1 1,0-1-1,0 1 1,0-1 0,1 0-1,-1 1 1,1-1-1,0 1 1,0-1 0,0 0-1,0 1 1,0-1-1,0 0 1,0 0-1,1 0 1,-1 0 0,1 0-1,0 0 1,-1 0-1,1-1 1,0 1 0,0 0-1,0-1 1,0 0-1,0 1 1,0-1-1,1 0 1,-1 0 0,0 0-1,5 0 1,-4 0 15,1 0 1,0 0-1,0-1 0,0 0 1,-1 0-1,1 0 1,0 0-1,0-1 0,0 1 1,-1-1-1,1 0 1,0 0-1,-1 0 0,5-3 1,7-3 33,0-1-1,14-10 1,12-6 29,-30 18-96,-1 0-1,1 0 0,-1 0 1,15-14-1,-24 17-138,-5 4 35,-6 4-66,3 1 100,0 0-1,1 1 1,1 0-1,-1 0 0,-6 11 1,10-16 96,1 1-1,-1-1 1,1 1-1,0-1 1,0 1 0,0 0-1,0 0 1,1-1-1,-1 1 1,1 0 0,-1 0-1,1 0 1,0 0-1,0-1 1,1 1 0,-1 0-1,0 0 1,1 0 0,0-1-1,1 6 1,-1-8-7,-1 1 0,0-1 0,0 0 0,1 1 0,-1-1 0,1 1 0,-1-1 0,0 0 0,1 0 0,-1 1 0,1-1 0,-1 0 0,1 0 0,-1 1 0,0-1 0,1 0 0,-1 0 0,1 0 0,-1 0 0,1 0 0,-1 0 0,1 0 0,0 0 0,17-3 235,16-11 177,-26 9-414,0-1 1,-1 0-1,0 0 0,-1 0 1,1 0-1,-1-1 0,-1 0 1,1-1-1,-1 1 0,0-1 1,4-9-1,-9 16-9,1 0 0,-1 0 0,0 0 0,1 0 0,-1 0 0,0 0 0,1-1-1,-1 1 1,0 0 0,0 0 0,0 0 0,0 0 0,0 0 0,0-1 0,0 1 0,-1 0 0,1 0 0,0 0 0,-1 0 0,1 0-1,-1 0 1,1 0 0,-1 0 0,1 0 0,-1 0 0,0 0 0,1 0 0,-1 0 0,0 0 0,0 1 0,0-1 0,1 0-1,-1 1 1,0-1 0,0 0 0,0 1 0,0-1 0,0 1 0,0-1 0,-2 1 0,0-2-40,0 1 0,0 0 1,0 1-1,-1-1 0,1 0 0,0 1 0,0 0 1,-1 0-1,1 0 0,0 0 0,0 0 1,0 1-1,-5 0 0,-4 2-28,12-3 69,0 0 1,0 0 0,0-1-1,0 1 1,0 0-1,0 0 1,0 0-1,0 0 1,0 0-1,0 0 1,0 0 0,0 0-1,0 0 1,0 0-1,0 0 1,0 0-1,0 0 1,0 0 0,0 0-1,0 0 1,0 0-1,0 0 1,0 0-1,0 0 1,0 0-1,0 0 1,0 0 0,0 0-1,0 0 1,13 3 10,0 1 1,-1-2-1,1 0 1,0-1-1,0 0 1,0 0-1,18-3 1,-16 1-6,1 1 1,-1 0-1,0 1 0,0 1 0,17 3 1,-14-1-6,-15-3-9,-1-1-1,1 1 0,0-1 0,0 1 0,-1 0 1,1 0-1,0 0 0,-1 0 0,1 1 0,-1-1 1,1 1-1,-1-1 0,3 3 0,-5-2 15,0 0 1,1-1-1,-1 1 0,0 0 0,0 0 1,0-1-1,0 1 0,0 0 0,0-1 1,-1 1-1,1 0 0,-1-1 0,1 1 1,-1 0-1,0 1 0,-1 2-6,1-3 35,0 0 0,0 1 0,-1-1 0,1 0 0,-1 0 0,1 0-1,-1 0 1,0 0 0,-3 2 0,2 0 417,17-10-86,-5 2-271,-1 0 0,19-3 0,12-5-48,48-22-245,-86 33 198,1 1 0,0 0 0,-1-1 1,1 1-1,0 0 0,-1 0 0,1 0 0,0 0 1,-1 0-1,1 0 0,0 0 0,-1 1 1,1-1-1,0 0 0,-1 1 0,1 0 0,-1-1 1,1 1-1,-1 0 0,1 0 0,1 1 1,3 3 19,0 0 0,0 0 0,7 10 1,7 5 303,-17-17-289,-1-1 0,0 0 0,0 0 0,1-1 0,-1 1 0,1 0 0,0-1 1,0 0-1,-1 1 0,1-1 0,0 0 0,0 0 0,0-1 0,0 1 0,0-1 0,0 1 0,0-1 0,0 0 0,0 0 0,5-1 0,4-1 88,0-1 0,0 0-1,14-5 1,0-7-1518,-23 12 605,0 0 0,0 0 1,0 0-1,0-1 0,3-3 1,2-3-1228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6:34.4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1 6048,'-5'3'2752,"38"18"-2400,-14-12 1152,5 0-896,24-6 320,13 6-544,14-9 0,5 4-256,1-8 416,-9 4-288,-11-3-608,-9-3 160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6:36.7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33 2656,'15'-21'1493,"-12"17"1185,3-2-913,-6 4-908,1 9 1006,0-6-1802,-1 1-1,0 0 1,1-1 0,-1 1 0,0-1 0,0 1 0,0-1 0,0 1-1,-1-1 1,1 1 0,0-1 0,-1 1 0,0 1 0,-2 17 276,3 2 12,0 1 1,-2 0-1,-7 39 0,5-45-186,0 0-1,2 1 0,0 0 0,1-1 1,1 1-1,2 19 0,-1 12 953,-1-46 10,10-4-3413,-9-3 283,4 4 672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6:37.0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20 114 4736,'-6'-3'207,"-8"-5"2763,16 3-1025,9 0-326,19-2-335,1 0 1,33-2-1,-2 1-460,63-10-141,85-16-358,-166 24-400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6:05.7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302 160 1472,'0'-1'206,"5"-4"4046,-5 5-4175,1 0-1,0-1 0,-1 1 0,1-1 0,-1 1 0,1-1 0,-1 1 0,1-1 1,-1 1-1,1-1 0,-1 0 0,0 1 0,1-1 0,-1 1 0,0-1 0,1 0 1,-1 1-1,0-1 0,0 0 0,0 0 0,0 1 0,0-1 0,1 0 0,-1 1 1,-1-1-1,1 0 0,0 0 0,0 1 0,0-2 0,-4-26 1112,2 23-1096,-1 1-1,1-1 0,-1 0 1,0 1-1,-1 0 0,1 0 1,-1 0-1,-5-5 0,-37-28 111,41 34-189,0 0 0,0 0 0,0 0 0,-1 1-1,1-1 1,-1 1 0,0 1 0,1-1 0,-8 0-1,10 2-35,1-1-1,-1 1 1,0 0-1,1 0 1,-1 0-1,0 0 1,0 1-1,1-1 1,-1 1-1,1 0 1,-1-1-1,0 1 1,1 0-1,0 1 1,-1-1-1,1 0 1,0 1-1,-1-1 1,1 1-1,0 0 1,-2 2-1,-1 2 12,0 1 1,0 0-1,1 0 0,0 0 0,0 1 1,0-1-1,1 1 0,1 0 1,-1 0-1,-1 9 0,3-13 34,1 0-1,-1 0 1,1 0 0,0 0-1,0 0 1,1 0-1,-1 0 1,1 0 0,0 0-1,0 0 1,0 0-1,0 0 1,1 0 0,-1-1-1,1 1 1,0 0-1,0-1 1,1 0 0,-1 1-1,1-1 1,-1 0-1,7 4 1,-4-2 138,1 0 0,0-1 0,0 0 0,0 0 0,1-1 0,-1 0 0,1 0 0,0 0 0,0-1 0,0 0 0,0-1 0,14 2 0,-20-3 267,-3-1-360,0 0 0,0 0 1,0 0-1,0 1 0,0-1 1,0 0-1,0 1 0,-1-1 1,1 1-1,0 0 0,0 0 1,-5 0-1,2 0-153,-1 0-1,1 1 0,-1-1 1,-5 3-1,6-1-5,0 0 0,-1 1 1,1 0-1,0 0 0,0 1 0,1-1 0,-1 1 0,1 0 0,-7 9 0,2-3 118,0 1-1,-12 23 1,14-19 19,0 0 0,1 1 0,1 0 0,0 0 0,1 0 0,1 0 1,0 1-1,2-1 0,0 1 0,0 0 0,2-1 0,4 30 0,-4-40-3,0 0 0,1 0 0,0 0 0,0 0 0,0-1 0,1 1 0,0-1-1,6 9 1,-8-12 0,0 0 0,1-1-1,-1 1 1,1-1 0,-1 1-1,1-1 1,-1 0 0,1 1-1,0-1 1,0 0 0,0 0-1,-1 0 1,1-1-1,0 1 1,0 0 0,0-1-1,0 1 1,0-1 0,1 1-1,-1-1 1,0 0 0,0 0-1,0 0 1,0 0 0,0-1-1,0 1 1,0 0 0,0-1-1,2 0 1,7-5 54,-1 1 1,0-1 0,0-1-1,0 0 1,-1 0-1,0-1 1,8-9-1,11-9 12,27-23-11,-27 23-51,1 1 0,38-25 0,-62 47-86,-1 1 1,0 0-1,1-1 1,-1 1 0,1 1-1,-1-1 1,1 1 0,0 0-1,9-1 1,-12 2 28,0 0 1,0 0-1,1 0 1,-1 0-1,0 1 1,0-1-1,0 1 1,0 0-1,0-1 1,-1 1-1,1 0 1,0 0-1,0 0 1,0 0-1,-1 1 1,1-1-1,-1 0 1,1 1-1,-1-1 1,1 1-1,-1-1 1,0 1-1,0 0 1,1 0-1,0 2 1,0 2 16,1 1 0,-1-1 0,0 1 0,0-1 0,-1 1 1,0 0-1,0 8 0,0 5 4,-3 24 0,-1-19 27,2-11 15,-1 0 0,2 1 0,1 14 1,-1-18 67,0-3 201,6-13 427,32-60-324,-25 40-351,31-43 0,-34 54-70,-2 4-144,0 0-1,13-13 1,-20 23 133,-1 0-1,0-1 1,1 1-1,-1-1 1,1 1 0,-1 0-1,0-1 1,1 1-1,-1 0 1,1 0-1,-1 0 1,1-1-1,-1 1 1,1 0 0,-1 0-1,1 0 1,-1 0-1,1 0 1,-1 0-1,1 0 1,-1 0 0,1 0-1,-1 0 1,1 0-1,-1 0 1,1 0-1,-1 0 1,1 0-1,-1 0 1,1 0 0,-1 1-1,1-1 1,-1 0-1,1 0 1,-1 1-1,0-1 1,1 0 0,-1 1-1,1-1 1,-1 1-1,0-1 1,0 0-1,1 1 1,-1-1-1,0 1 1,1-1 0,-1 1-1,0-1 1,0 1-1,0-1 1,0 0-1,1 1 1,-1 0 0,0-1-1,0 1 1,1 5-27,1 0 1,-1 1 0,1 8 0,-2-9 9,7 64-39,-5-38 122,1-1 1,14 53 0,-17-83-51,0 0 1,0 0 0,0 0-1,1 0 1,-1 0 0,0 0 0,1 0-1,-1-1 1,0 1 0,1 0 0,-1 0-1,1 0 1,0-1 0,-1 1 0,1 0-1,0 0 1,-1-1 0,1 1 0,0-1-1,0 1 1,-1-1 0,1 1 0,0-1-1,0 1 1,0-1 0,0 0-1,0 1 1,0-1 0,-1 0 0,1 0-1,0 0 1,0 0 0,0 0 0,0 0-1,0 0 1,1 0 0,3-1 49,-1-1-1,0 0 1,0 1-1,0-1 1,0-1 0,5-2-1,-6 3-96,5-4 77,-1 1 0,0-1 0,0 0 0,-1-1 0,0 0 0,0 0 0,9-13 0,-4 0 165,19-39 0,-24 45-141,-1-1 0,0 1 0,-1-1 0,0-1 0,-1 1 0,-1 0 0,-1-1 0,0 1 0,-1-1 0,-3-28 0,3 41-136,-1 1 0,0-1 0,0 0 0,0 1-1,0-1 1,0 1 0,-1 0 0,1-1-1,-1 1 1,0 0 0,-2-3 0,4 5 56,-1 0 1,1 0-1,-1 0 1,1 0 0,-1 0-1,1 0 1,-1 0-1,1 0 1,-1 0-1,1 0 1,0 0-1,-1 1 1,1-1-1,-1 0 1,1 0-1,-1 0 1,1 1 0,0-1-1,-1 0 1,1 1-1,-1-1 1,1 0-1,0 1 1,-1-1-1,1 1 1,0-1-15,-4 3-6,1 1-1,1-1 1,-1 1-1,0 0 1,1 0-1,0 0 1,0 0-1,-2 5 1,-10 37-97,12-37 131,-7 24 23,-6 53-1,14-74-23,0 1 1,0 0-1,2-1 1,0 1-1,0-1 0,1 1 1,4 16-1,-4-24 15,-1-1 1,1 0-1,0 1 0,0-1 0,1 0 0,-1 0 0,1 0 1,0 0-1,0-1 0,0 1 0,0-1 0,1 1 0,0-1 1,-1 0-1,1-1 0,0 1 0,0-1 0,0 0 0,1 0 1,-1 0-1,1 0 0,-1-1 0,8 2 0,-6-2 33,1 0 0,-1-1 0,1 0 0,-1 0 0,1 0 1,-1-1-1,1 0 0,-1-1 0,0 1 0,1-1 0,-1 0 0,0-1 0,0 1 0,0-1 0,-1 0 0,8-6 0,10-9 37,-1-1-1,-1 0 0,27-34 1,49-74-87,-72 93 112,-13 16-77,-8 12-78,0 0 1,0 0-1,0 1 1,0-1 0,1 1-1,0 0 1,10-7-1,-12 10 58,-2 1-30,-1 1 0,0 0 0,1-1 1,-1 1-1,1 0 0,-1 0 1,1-1-1,-1 1 0,1 0 0,-1 0 1,1-1-1,-1 1 0,1 0 1,-1 0-1,1 0 0,-1 0 0,2 0 1,-1 1 10,-1-1 0,1 1 0,-1 0-1,1 0 1,-1-1 0,0 1 0,1 0 0,-1 0 0,0 0 0,0 0 0,1-1 0,-1 1 0,0 0 0,0 2 0,2 11-44,-1 1-1,-1 0 1,-1 14 0,1 33-39,4 28 227,-3-80-147,0-1-1,1 1 1,0-1-1,0 0 1,1 0-1,0 0 1,5 11-1,-2-6 73,-6-13-40,1 0 0,-1 0 1,1 0-1,-1 1 0,1-1 1,-1 0-1,1 0 0,-1 0 1,1 0-1,0 0 0,0 0 0,0 0 1,0-1-1,-1 1 0,1 0 1,0 0-1,0-1 0,0 1 1,1 0-1,-1-1 0,0 1 0,0-1 1,0 1-1,2-1 0,-2 0 0,1 0-1,0 0 0,-1 0 0,1-1 0,-1 1 1,1-1-1,-1 1 0,1-1 0,-1 0 1,1 0-1,-1 1 0,1-1 0,-1 0 0,0 0 1,2-2-1,5-5 45,0-1 0,-1 1 1,12-20-1,-17 25-47,66-116 199,-38 62-161,9-27 72,-30 62 0,-8 16-432,-5 8-5,-9 16 142,-6 26-9,2 1-1,-16 69 0,29-96 236,0 1-1,1-1 1,1 1-1,1 21 1,1-38-44,0 0 0,0 1 0,1-1 0,-1 0 0,1 0 1,-1 0-1,1 0 0,0 1 0,-1-1 0,1 0 0,0 0 0,1 0 0,-1-1 0,0 1 1,0 0-1,1 0 0,2 2 0,-3-3-2,0 0 1,0-1-1,0 1 1,0-1 0,0 0-1,0 1 1,0-1-1,1 0 1,-1 1-1,0-1 1,0 0-1,0 0 1,0 0-1,0 0 1,0 0-1,1 0 1,-1 0 0,0 0-1,0-1 1,0 1-1,0 0 1,0-1-1,0 1 1,0-1-1,0 1 1,0-1-1,0 1 1,0-1-1,0 0 1,0 1 0,0-1-1,0 0 1,-1 0-1,1 0 1,0 0-1,0-1 1,7-8 46,0-1 1,-1 0 0,0-1 0,-1 0-1,0 0 1,-1 0 0,-1 0-1,6-24 1,0-11-2,3-53 1,-11 83-49,-1-25-323,-2 33-138,-3 28 181,-2 57 196,5 100 0,2-85-55,0-65 75,5 30 1,-2-31 132,-1 28 0,-3-53 120,0 0-190,1 0 1,-1 1-1,0-1 0,0 0 1,0 0-1,0 0 0,0 0 1,0 0-1,0 1 0,0-1 1,1 0-1,-1 0 0,0 0 1,0 0-1,0 1 0,0-1 1,0 0-1,0 0 0,0 0 1,0 0-1,0 1 0,0-1 1,0 0-1,0 0 0,0 0 0,0 0 1,0 1-1,0-1 0,0 0 1,-1 0-1,1 0 0,0 0 1,0 1-1,0-1 0,0 0 1,0 0-1,0 0 0,0 0 1,0 0-1,-1 1 0,1-1 1,0 0-1,0 0 0,0 0 1,0 0-1,0 0 0,-1 0 1,1 0-1,0 0 0,0 0 0,0 0 1,0 0-1,-1 0 0,-6 5 414,5-5-412,1 1 0,0-1-1,-1 0 1,1 1 0,-1-1 0,1 0-1,0 0 1,-1 0 0,1 0 0,-3-1-1,-10 1-147,-7 4 134,19-4-10,0 0 0,0 0 0,0 0 0,0 0 0,0 1 0,0-1 0,0 1 0,0 0 1,0-1-1,0 1 0,1 0 0,-1 0 0,0 0 0,-2 2 0,-41 30-214,-10 16 693,55-48-456,0-1 1,0 0 0,0 0-1,0 0 1,0 0 0,0 0 0,0 0-1,-1 0 1,1 0 0,0 1-1,0-1 1,0 0 0,0 0-1,0 0 1,0 0 0,0 0-1,0 0 1,-1 0 0,1 0-1,0 0 1,0 0 0,0 0-1,0 0 1,0 0 0,0 0-1,0 0 1,-1 0 0,1 0-1,0 0 1,0 0 0,0 0-1,0 0 1,0 0 0,0 0-1,-1 0 1,1 0 0,0 0 0,0 0-1,0 0 1,0 0 0,0 0-1,0 0 1,0 0 0,0-1-1,-1 1 1,1 0 0,0 0-1,0 0 1,0 0 0,0 0-1,0 0 1,0 0 0,0 0-1,0-1 1,0 1 0,0 0-1,0 0 1,0 0 0,0 0-1,0 0 1,0-8 91,2 2-141,2-3-20,-1 1 1,2 0-1,-1 0 0,1 0 1,10-13-1,12-7 78,2 1 0,1 2 0,50-33-1,-70 50 39,32-20 73,-6 3-114,36-32-1,-36 29-163,-25 20 152,0-1-1,0 0 1,14-17-1,-4 1-8,59-79 67,-74 94 7,-1 2-7,0 1-1,7-15 1,-7 11 3,-4 8-50,1 0 0,-1 0 0,0 0 0,1 0-1,-2 0 1,1-1 0,0 1 0,-1 0 0,1-4 0,-7 98-853,-2 23 885,8-105-8,1 0-1,0 0 1,0 0-1,1 0 1,0 0 0,5 14-1,-7-23-24,0 0-1,1 1 0,-1-1 1,1 1-1,-1-1 1,0 0-1,1 1 1,-1-1-1,1 0 0,-1 1 1,1-1-1,-1 0 1,1 0-1,-1 0 1,1 1-1,-1-1 1,1 0-1,-1 0 0,1 0 1,-1 0-1,1 0 1,-1 0-1,1 0 1,-1 0-1,1 0 0,-1 0 1,1 0-1,-1 0 1,1-1-1,-1 1 1,1 0-1,-1 0 1,1 0-1,-1-1 0,1 1 1,-1 0-1,1-1 1,-1 1-1,1 0 1,-1-1-1,3-1 32,0 0-1,-1 0 1,1 0 0,-1 0 0,0 0-1,0-1 1,3-2 0,-2-2 45,0 0 0,0 0 0,-1 0 1,1-1-1,-1 1 0,-1-1 0,1-8 0,0 5-122,0 0 0,5-14-1,12-34-210,-16 54 240,0 7-98,0 9-34,-1 7 88,0 0 0,-1 0-1,-1-1 1,-4 25 0,1 4-52,-31 237 103,31-262-25,-52 244 497,54-257-453,0-3 31,0 0 1,0 0-1,-1 0 0,0 0 0,1-1 0,-1 1 1,-1-1-1,-2 6 0,4-9-35,1 0 0,-1-1 1,1 1-1,-1 0 0,0 0 0,1-1 0,-1 1 0,1-1 1,-1 1-1,0-1 0,0 1 0,1-1 0,-1 1 1,0-1-1,0 1 0,0-1 0,0 0 0,1 1 0,-1-1 1,0 0-1,0 0 0,0 0 0,0 0 0,0 0 0,0 0 1,1 0-1,-3 0 0,1-1 6,1 0 0,-1 0 0,0 0 1,1 0-1,-1 0 0,1 0 0,-1 0 0,1 0 0,-1-1 0,1 1 1,0-1-1,-2-1 0,-2-5 25,0 0 1,1 0-1,0 0 1,-4-11-1,5 9-52,0-1-1,0 0 1,1 0-1,1 0 1,0 0 0,1-20-1,0 22-3,1 1-1,0-1 0,1 1 1,0 0-1,0 0 0,1-1 1,0 2-1,0-1 0,5-9 1,-1 7 13,1 0 0,-1 0 1,1 1-1,1 0 0,0 0 1,0 1-1,1 0 0,0 1 1,0 0-1,0 1 0,17-8 1,92-48 148,-115 60-284,0 0-1,0 1 0,0 0 1,0-1-1,8 0 0,2 2-333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6:07.3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73 449 3552,'9'-13'2814,"-9"13"-2757,0 0 0,0 0 0,0-1 0,0 1 0,0 0-1,0 0 1,0-1 0,0 1 0,0 0 0,0 0-1,0-1 1,0 1 0,0 0 0,0 0 0,0-1-1,0 1 1,0 0 0,0 0 0,-1-1 0,1 1 0,0 0-1,0 0 1,0 0 0,0-1 0,0 1 0,-1 0-1,1 0 1,0 0 0,0-1 0,0 1 0,-1 0-1,1 0 1,0 0 0,0 0 0,0 0 0,-1 0 0,1 0-1,0-1 1,0 1 0,-1 0 0,1 0 0,0 0-1,0 0 1,-1 0 0,1 0 0,0 0 0,-1 0 0,1 0-1,0 0 1,0 0 0,-1 1 0,1-1 0,0 0-1,-2 0-7,1 1 0,0-1 0,0 0 0,0 1 0,0 0 0,0-1-1,0 1 1,-1 0 0,2-1 0,-1 1 0,0 0 0,0 0 0,0 0 0,0 0-1,0 0 1,-1 2 0,-11 19 80,6-7-82,1-4-55,1 0 0,0 0 1,-4 21-1,7-24-9,-1 2 51,1 0 0,1 0 0,0 0 0,0 0 0,1 10 0,0-17-3,1-1 0,-1 1 0,0-1 0,1 1 0,0-1 0,0 0 0,0 1 0,0-1 0,0 0 0,0 0 0,0 0 0,1 0 0,-1 0 0,1 0 0,-1 0 0,1 0 0,0 0 0,0-1 0,0 1 0,0-1 0,0 0 0,0 1-1,0-1 1,0 0 0,5 1 0,-5-1 39,-1 0 1,1-1-1,-1 0 0,1 1 0,0-1 0,-1 0 0,1 0 0,0 0 0,-1 0 0,1 0 0,0 0 1,-1 0-1,1 0 0,-1-1 0,1 1 0,0-1 0,-1 1 0,1-1 0,1-1 0,-1 1 20,0-1-1,0 0 1,1 0-1,-2 0 1,1 0-1,0 0 1,0 0-1,-1 0 1,1-1-1,1-3 1,1-4 90,0-1 0,0 0 0,-1 0 0,2-14 0,-5 22-165,4-14-5,0-1 1,-2 1 0,0-1-1,-1 0 1,-1 1 0,-3-24-1,1 28 12,2 10-20,0 1 0,0-1-1,0 1 1,-1-1 0,1 1 0,-1-1-1,1 1 1,-1 0 0,0-1 0,0 1-1,0 0 1,-1 0 0,1 0 0,0-1-1,-1 1 1,0 1 0,-3-5 0,0 0-57,-9-8-372,14 14 418,-1 0 1,1-1 0,0 1 0,-1 0-1,1-1 1,0 1 0,-1 0 0,1 0-1,0 0 1,-1 0 0,1-1 0,-1 1-1,1 0 1,-1 0 0,1 0 0,0 0-1,-1 0 1,1 0 0,-1 0 0,1 0-1,-1 0 1,1 0 0,0 0 0,-1 0-1,1 0 1,-1 0 0,1 1-1,0-1 1,-1 0 0,1 0 0,-1 0-1,1 1 1,-1-1 0,-4 1-218,4-1 162,3 0 7,-1 0-28,19-4 437,-13 1-219,1 0 0,-1-1 0,-1 0 0,1 0 1,0 0-1,-1-1 0,6-6 0,2-1 125,7-5 192,24-27 1,-15 13-206,-16 18-153,-1-2 0,0 0 0,16-24 0,33-52 164,-57 79-194,4-6-237,-5 16-51,-1 10-107,-2 13 273,-1-1 0,-1 1 0,0 0 0,-2 0-1,-8 34 1,4-20 32,3-12 35,-32 139 71,-190 541 706,224-699-753,1 0 71,0-1 1,0 1-1,-1-1 1,1 0-1,-1 1 0,0-1 1,0 0-1,-1 0 1,1 0-1,-3 2 0,4-4-85,1-1 0,0 0 0,-1 0 0,1 0 0,0 0-1,-1 1 1,1-1 0,-1 0 0,1 0 0,0 0 0,-1 0-1,1 0 1,-1 0 0,1 0 0,0 0 0,-1 0-1,1 0 1,0-1 0,-1 1 0,1 0 0,-1 0 0,1 0-1,0 0 1,-1 0 0,1-1 0,0 1 0,-1 0 0,1 0-1,0-1 1,0 1 0,-1 0 0,1-1 0,0 1-1,0 0 1,-1 0 0,1-1 0,0 1 0,0-1 0,0 1-1,0 0 1,-1-1 0,1 1 0,0 0 0,0-1 0,0 0-1,-6-22 90,5 12-116,1 1-1,1-1 1,-1 0-1,2 1 1,-1 0-1,2-1 1,-1 1-1,1 0 1,1 0-1,0 0 1,0 1-1,1-1 1,0 1-1,1 0 1,0 0-1,0 1 1,14-14-1,-8 9-14,1 1-1,1 1 1,0 0-1,0 1 1,1 1-1,0 0 1,1 0-1,0 2 1,0 0 0,20-5-1,-4 3-7,1 2 0,42-5 0,-57 11-1606,25 1 1,-14 3-356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6:44.0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99 59 2656,'0'-3'281,"1"1"1,-1-1 0,0 1-1,1-1 1,0 1-1,0 0 1,0-1-1,1-2 1,4-12 874,-5 16-1102,2-14 840,-1 14-726,-2 10-185,-2 21 343,-1-1 0,-9 37-1,7-43-27,-22 101 473,-14 78 276,17-47-327,23-147-478,0-7-148,1 1-1,-1 0 1,1 0 0,0 0 0,0 0-1,0 0 1,0 0 0,0 0 0,0 0-1,1 0 1,-1 0 0,1-1 0,-1 1 0,2 4-1,26-69 1225,48-63-1612,-62 107 156,0 1 1,1 0-1,1 1 1,24-19-1,-37 33 79,0 1-1,1 0 1,-1-1 0,1 1-1,0 1 1,0-1-1,0 0 1,0 1 0,0 0-1,0 0 1,0 0-1,7 0 1,-9 1 55,0 0-1,-1 0 1,1 0 0,0 0-1,0 1 1,0-1 0,0 1-1,-1-1 1,1 1 0,0 0-1,-1-1 1,1 1 0,0 0-1,-1 0 1,1 0 0,-1 0-1,0 1 1,1-1 0,-1 0-1,0 1 1,0-1 0,1 1-1,-1-1 1,0 1 0,-1-1-1,1 1 1,0 0 0,0-1-1,-1 1 1,1 2 0,2 7 72,-1 0 0,-1 0 0,1 0 0,-2 0 0,0 0 0,0 0 0,-4 20 0,1-13 137,-1-2-1,0 1 1,-1 0 0,-11 21 0,14-32-105,-1 0 0,0-1 0,0 1 0,0-1 0,0 0 0,-1 0 0,0 0 0,0 0 0,-1-1 0,1 1 0,-7 3 0,8-5-46,-1-1 1,0 0-1,1 0 1,-1 0-1,0-1 1,0 1-1,0-1 1,0 0-1,-1 0 1,1-1-1,0 1 1,0-1 0,0 0-1,-1 0 1,1 0-1,0 0 1,0-1-1,0 0 1,0 0-1,-1 0 1,1 0-1,0-1 1,1 1-1,-1-1 1,0 0-1,0 0 1,1-1 0,-1 1-1,1-1 1,-4-3-1,-2-2-128,-15-15-73,23 22 134,1-1 1,-1 1 0,0 0 0,0 0 0,1 0 0,-1 0 0,1-1 0,-1 1-1,1 0 1,-1-1 0,1 1 0,0 0 0,0-1 0,-1 1 0,1 0 0,0-1 0,0 1-1,1 0 1,-1-3 0,2-4-444,2-1-178,10 7 151,13 2 373,-1 0-34,41-4 1,-58 3 173,1-1 1,-1 0-1,0-1 1,-1 0-1,1 0 1,0-1-1,-1 0 1,10-6-1,3-5 118,0-1 0,24-25-1,35-43 310,-45 47-327,-31 33-126,-1 0 0,1 0 0,-1 0 1,0 0-1,0-1 0,0 1 0,-1-1 1,1 0-1,1-6 0,1 1 28,-5 4-42,-19 35-150,12-18 125,1 1 1,0 0-1,1 0 1,1 0-1,0 0 1,-4 25-1,4-16-2,2 1 0,1-1 0,1 32 0,1-47 74,0 1 0,0-1 0,0 0-1,1-1 1,0 1 0,0 0 0,3 6 0,-5-11-20,1 0 1,-1 0 0,1 0 0,0 1 0,-1-1 0,1 0 0,0 0 0,0 0 0,0 0-1,0 0 1,0 0 0,0 0 0,0-1 0,0 1 0,0 0 0,0 0 0,0-1 0,0 1-1,1-1 1,-1 1 0,0-1 0,0 0 0,1 1 0,-1-1 0,0 0 0,1 0 0,-1 0-1,0 0 1,1 0 0,-1 0 0,0 0 0,1 0 0,-1-1 0,0 1 0,1 0 0,-1-1-1,0 1 1,2-2 0,4-2 72,0-1-1,-1 1 0,0-1 1,0 0-1,0-1 1,5-6-1,31-41 208,-24 29-217,6-8-94,3 1-1,58-54 1,-81 82-9,0-1-13,1 0 0,0 1 0,0-1 0,8-3-1,-12 6 30,-1 1-1,1 0 0,0-1 1,-1 1-1,1 0 1,0 0-1,-1-1 0,1 1 1,0 0-1,-1 0 0,1 0 1,0 0-1,0 0 0,-1 0 1,1 0-1,0 0 0,-1 0 1,1 0-1,0 1 1,-1-1-1,1 0 0,0 0 1,-1 1-1,1-1 0,0 0 1,-1 1-1,1-1 0,-1 1 1,1-1-1,0 1 0,-1-1 1,0 1-1,1-1 0,-1 1 1,1-1-1,-1 1 1,0 0-1,1-1 0,-1 1 1,0 0-1,1-1 0,-1 1 1,0 0-1,0-1 0,0 1 1,0 0-1,0 1 0,2 8 33,0 1-1,-2-1 0,1 1 1,-3 20-1,-9 43-98,2-22 101,4-22 44,3-19-16,0 0-1,0 16 1,4-11 47,-2-16-95,0 0-1,0 1 0,0-1 0,0 0 0,0 0 0,0 0 1,0 0-1,0 0 0,1 1 0,-1-1 0,0 0 0,0 0 1,0 0-1,0 0 0,0 0 0,0 0 0,1 0 0,-1 0 1,0 1-1,0-1 0,0 0 0,0 0 0,0 0 0,1 0 1,-1 0-1,0 0 0,0 0 0,0 0 0,0 0 0,1 0 1,-1 0-1,0 0 0,0 0 0,0 0 0,0 0 0,1 0 1,-1 0-1,0-1 0,0 1 0,2-1 65,0-1-1,0 0 1,0 0-1,0 0 1,0 0-1,2-4 1,-1 3-34,76-102 251,-69 91-330,1 1 1,0 0-1,1 0 1,1 1-1,0 0 1,0 1-1,1 1 1,24-14-1,-37 24 34,-1 0 0,1-1-1,-1 1 1,1 0-1,0 0 1,-1-1-1,1 1 1,-1 0-1,1 0 1,0 0 0,-1 0-1,1 0 1,0 0-1,-1 0 1,1 0-1,-1 0 1,1 0-1,0 0 1,-1 0 0,1 0-1,0 0 1,-1 1-1,1-1 1,-1 0-1,1 0 1,-1 1-1,1-1 1,0 0 0,-1 1-1,1-1 1,-1 1-1,0-1 1,1 1-1,-1-1 1,1 1 0,-1-1-1,0 1 1,1-1-1,-1 1 1,0-1-1,1 1 1,-1 0-1,0 0 1,2 4 8,-1 0 0,0 0 1,0 0-1,0 8 0,0-5 8,0 16 57,-1-1 0,-6 48 0,0-18-138,6 21 5,1-33 174,-1-40-99,0 0 0,0-1 0,0 1 0,0 0 1,0-1-1,0 1 0,0-1 0,0 1 0,0 0 0,1-1 1,-1 1-1,0 0 0,0-1 0,1 1 0,-1-1 0,0 1 1,1-1-1,-1 1 0,1-1 0,-1 1 0,0-1 0,1 1 1,-1-1-1,1 1 0,-1-1 0,1 0 0,0 1 0,-1-1 0,1 0 1,-1 0-1,1 1 0,0-1 0,0 0 0,0 0 11,0 0-1,1 0 0,-1 0 0,0 0 1,0 0-1,1-1 0,-1 1 1,0 0-1,0-1 0,0 1 0,0-1 1,1 1-1,-1-1 0,0 1 1,0-1-1,0 0 0,1-1 0,11-12 31,0 0-1,-1-1 1,-1 0-1,13-25 0,-8 15-26,19-25-1,-9 19 272,-5 3-404,39-37 1,-53 60 68,0 0 1,0 0-1,1 0 0,-1 1 1,12-5-1,-20 10 151,-6 2-77,-1 0 0,1 0-1,0 1 1,-13 9-1,11-4-31,0 1-1,1 0 0,0 0 0,0 1 0,1 0 0,0 0 0,-5 14 0,0 4-22,-16 55-1,27-80 17,-1 1 0,2-1-1,-1 1 1,0 0 0,1 0-1,0-1 1,0 1 0,0 0-1,0 0 1,1-1 0,0 1-1,0 0 1,0-1 0,1 1-1,2 4 1,-4-8 19,1 0 0,0 0 0,0 0 0,0-1 0,0 1 1,0 0-1,0-1 0,0 1 0,0-1 0,0 1 0,0-1 0,0 1 0,0-1 0,0 1 0,0-1 0,0 0 0,1 0 0,-1 0 1,0 0-1,0 0 0,0 0 0,0 0 0,1 0 0,-1 0 0,0 0 0,0-1 0,0 1 0,0 0 0,0-1 0,0 1 0,0-1 1,0 1-1,0-1 0,0 0 0,0 1 0,0-1 0,0 0 0,1-1 0,6-6 27,0-1 0,-1 1 0,0-1 0,-1-1 0,6-10-1,23-53 84,-24 48-80,11-26 25,24-82-1,-38 103-24,-1-1 0,-2 0 0,-1 0 0,1-37 0,-5 67-41,-3-58-77,2 54 44,1-1 1,-1 1 0,-1-1 0,1 1-1,-1 0 1,0 0 0,0 0 0,-5-7-1,7 11 24,0 1 0,-1-1 0,1 1 0,0-1 0,-1 1-1,1 0 1,0-1 0,-1 1 0,1-1 0,-1 1 0,1 0 0,-1-1-1,1 1 1,-1 0 0,1 0 0,-1-1 0,1 1 0,-1 0-1,1 0 1,-1 0 0,1 0 0,-1 0 0,1 0 0,-1 0-1,1 0 1,-1 0 0,0 0 0,1 0 0,-2 0 0,1 1-7,-1-1 0,1 1 0,-1 0 0,1 0 0,0 0 0,-1 0 0,1 0 0,0 0 0,0 0 0,-2 2 0,-2 4-72,0 0 0,-8 14 0,12-20 77,-12 27-146,1 0-1,1 1 1,-11 42 0,17-49 141,0-1 1,1 1-1,2 0 0,0 0 1,2 40-1,1-48 17,0-1 1,2 1-1,0-1 0,0 0 0,1 0 1,1 0-1,0-1 0,0 0 0,1 0 1,14 20-1,-17-28 23,0-1 0,0 1 1,0 0-1,1-1 1,-1 0-1,1 1 0,0-1 1,0-1-1,0 1 0,0-1 1,1 1-1,6 1 0,-8-3 3,1 0 0,0 0 0,0-1 0,-1 1 0,1-1-1,0 0 1,0 0 0,-1 0 0,1-1 0,0 1 0,0-1 0,-1 0 0,1 0-1,-1 0 1,1-1 0,6-2 0,4-5 12,1 0 0,-1-1 1,-1-1-1,0 0 0,17-18 0,51-70 205,-51 60-318,-12 13-105,-14 20 149,0 0 0,1-1 0,-1 2 0,1-1 0,0 0 0,10-7 0,-15 13 26,0 0-1,0 0 0,0 0 1,0 0-1,1 0 1,-1 0-1,0 0 1,0 0-1,0 0 0,0 0 1,1 0-1,-1 0 1,0 0-1,0 0 1,0 0-1,0 0 1,1 1-1,-1-1 0,0 0 1,0 0-1,0 0 1,0 0-1,0 0 1,0 0-1,1 0 0,-1 0 1,0 0-1,0 1 1,0-1-1,0 0 1,0 0-1,0 0 1,0 0-1,0 0 0,1 1 1,-1-1-1,0 0 1,0 0-1,0 0 1,0 0-1,0 0 0,0 1 1,0-1-1,0 0 1,0 0-1,0 0 1,0 0-1,0 1 1,0-1-1,0 0 0,0 0 1,0 0-1,0 0 1,-1 0-1,1 1 1,0-1-1,-1 12-124,-4 31 42,1 1 1,3 52-1,2-58 101,-1-27 6,1 1 0,1-1-1,0 0 1,0 0-1,5 12 1,-7-22 3,0 0 0,0-1 1,0 1-1,1-1 0,-1 1 0,0-1 0,0 1 1,0-1-1,1 1 0,-1-1 0,0 1 1,1-1-1,-1 1 0,1-1 0,-1 1 1,0-1-1,1 0 0,-1 1 0,1-1 1,-1 1-1,1-1 0,-1 0 0,2 1 1,-2-1-10,1 0 1,0-1 0,-1 1 0,1 0 0,-1 0 0,1 0 0,-1-1 0,1 1 0,-1 0 0,1 0 0,-1-1 0,1 1 0,-1-1 0,1 1 0,-1 0 0,1-1 0,-1 1 0,0-1 0,1 0 0,3-4 32,0-1-1,-1 0 1,4-8 0,-5 9-19,78-163 110,-76 160-141,-1 1 0,1 0 1,0 0-1,1 0 0,0 0 0,0 1 0,0 0 0,7-6 0,-12 12-3,1-1 1,-1 1-1,1-1 0,0 1 1,-1-1-1,1 1 1,-1-1-1,1 1 1,0 0-1,-1-1 1,1 1-1,-1 0 0,1 0 1,0 0-1,0-1 1,-1 1-1,1 0 1,0 0-1,-1 0 0,1 0 1,0 0-1,0 0 1,0 1-1,0-1-5,-1 0 1,1 1-1,-1-1 0,1 1 0,-1-1 0,1 1 1,-1 0-1,1-1 0,-1 1 0,1-1 0,-1 1 1,0 0-1,0-1 0,1 1 0,-1 0 1,0-1-1,0 1 0,1 1 0,-1 3-17,1 1 0,-1-1-1,0 1 1,0 6 0,-14 139 326,12-142-238,2 2 267,10-25-127,3-8-175,1 1 0,1 1 1,1 1-1,1 0 0,0 1 0,24-19 0,-31 30-80,0 0-1,12-6 1,-19 11 25,0 0 1,0 1-1,0-1 1,0 1-1,0 0 1,0 0 0,0 1-1,1-1 1,-1 0-1,0 1 1,1 0-1,4 0 1,-6 0 24,-1 1 0,0-1 0,0 1 0,0 0 1,0-1-1,0 1 0,0 0 0,0 0 0,0-1 1,0 1-1,0 0 0,0 0 0,0 0 0,0 0 0,-1 0 1,1 0-1,0 1 0,-1-1 0,1 0 0,-1 0 0,1 0 1,-1 1-1,0-1 0,1 2 0,0 4-10,0 1 0,-1-1 0,1 8-1,-1-14 16,-1 19 59,-6 33-1,4-41-59,1 1 0,1 0-1,0 0 1,0 0 0,1 0 0,1 0-1,3 17 1,-4-29 13,0 1 0,1-1 0,-1 0 0,1 1-1,-1-1 1,1 0 0,-1 1 0,1-1 0,0 0 0,0 0 0,-1 0 0,1 0-1,0 0 1,0 0 0,0 0 0,0 0 0,0 0 0,0 0 0,1-1-1,1 2 1,-1-1-1,0-1 0,-1 1 0,1-1 0,0 0 0,0 0 0,0 0 0,0 0 0,0 0 0,0 0 0,-1-1 0,1 1 0,0 0 0,2-2 0,5-1 23,-1-1-1,0-1 1,0 1-1,15-12 1,33-31 109,84-89 1,-138 133-138,8-8-24,0-1 0,-1-1 0,-1 1 0,12-25-1,-19 34 18,0 3 3,-1 0-1,0 0 0,0 0 0,0 0 1,0-1-1,0 1 0,0 0 0,1 0 1,-1 0-1,0 0 0,0 0 0,0-1 1,0 1-1,0 0 0,0 0 0,0 0 1,0 0-1,0 0 0,0-1 0,0 1 1,0 0-1,0 0 0,0 0 0,0 0 1,0-1-1,0 1 0,0 0 0,0 0 0,0 0 1,0 0-1,0-1 0,0 1 0,0 0 1,-1 0-1,1 0 0,0 0 0,0 0 1,0-1-1,0 1 0,0 0 0,0 0 1,0 0-1,-1 0 0,1 0 0,0 0 1,0 0-1,0-1 0,-5 10-198,-18 48 89,2 1 0,3 0 0,-15 79 0,31-123 95,-1 24 0,3-34 25,0 0 0,0 1 0,0-1 0,1 0 0,0 0 0,-1 0 0,2 0 0,-1 0 0,0 0 0,3 5 0,-4-9-5,0 1-1,1-1 1,-1 0-1,0 1 0,0-1 1,0 1-1,0-1 1,1 0-1,-1 1 0,0-1 1,0 0-1,1 1 1,-1-1-1,0 0 0,0 0 1,1 1-1,-1-1 1,0 0-1,1 0 0,-1 0 1,0 1-1,1-1 1,-1 0-1,1 0 1,-1 0-1,0 0 0,1 0 1,-1 0-1,0 0 1,1 0-1,-1 0 0,1 0 1,-1 0-1,0 0 1,1 0-1,-1 0 0,1 0 1,-1 0-1,0 0 1,1 0-1,-1 0 0,0-1 1,1 1-1,-1 0 1,0 0-1,1 0 0,-1-1 1,0 1-1,1 0 1,-1 0-1,0-1 0,0 1 1,1 0-1,-1-1 1,0 1-1,0 0 0,1-1 1,11-27 367,-9 20-309,10-28-21,-2-1 0,-2 0 0,5-47 0,5-18-241,-16 85 138,-3 14 31,0 0 1,1 0-1,0 0 1,-1 0-1,3-5 1,-3 49-485,-70 558 298,67-581 263,-23 99-89,22-103 91,-1 0-1,0 0 1,-1-1-1,0 0 1,-1 0-1,-10 13 1,15-24-21,0 1 1,0 0-1,0-1 0,-1 0 1,1 0-1,-1 0 0,1 0 1,-1 0-1,0 0 1,0-1-1,0 1 0,0-1 1,0 0-1,0 0 0,0 0 1,0 0-1,0 0 0,0-1 1,-1 1-1,1-1 0,0 0 1,-1 0-1,1 0 0,0-1 1,0 1-1,0-1 0,-1 1 1,-3-3-1,-4 0-7,-1-2 1,1 1-1,0-1 0,1-1 0,-1 0 1,1 0-1,1-1 0,-14-12 0,8 5-15,2 1-1,0-2 0,0 0 0,-17-29 0,25 36-34,0-1 0,1 1-1,0-1 1,0 0 0,1-1 0,0 1-1,-1-12 1,3 17 18,1 0 0,-1 0 0,1 0 0,0 0 0,0 0 0,1 0 0,-1 1 0,1-1 0,0 0 0,0 0 0,0 0 0,1 1 0,-1-1 0,1 1 0,0-1 0,0 1 0,0-1 0,0 1 0,1 0 0,-1 0 0,4-3 0,2-1-21,1 1 0,-1 0 0,1 0 1,0 1-1,12-5 0,49-16 250,-52 21-527,0-1 0,-1 0 1,0-2-1,29-17 0,-40 21-532,0-1-1,0 0 1,-1 0 0,1 0 0,-1-1-1,0 1 1,4-8 0,0-1-1225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6:52.1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14 304 7712,'-14'-8'3520,"51"1"-3072,-1-6 1376,9 2-1088,27-21 768,4 4-864,27-15-225,-3 3-255,16 0-64,-8 7-32,-10 4 96,-16 9-96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6:44.4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 33 5888,'-22'-3'2688,"16"0"-2336,1-3-128,10 6-192,-5-8 64,6 8-64,-6-4 192,0-5-1088,3 9 448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6:44.7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 0 4384,'-39'0'2016,"39"4"-1760,6-4-288,8 0-32,10 0 256,9 0-128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6:48.0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5 156 2720,'-5'-1'1728,"12"4"-614,-2-1-916,0 0-1,1-1 1,-1 1-1,1-1 1,-1 0-1,1 0 1,-1-1-1,1 1 1,0-1-1,-1-1 0,1 1 1,-1-1-1,1 0 1,-1 0-1,8-3 1,-1 0 160,0 0 1,-1-2 0,1 1 0,-1-1 0,19-15-1,-27 20-332,-1-1 0,0 0-1,0 0 1,0 0 0,0 0-1,-1 0 1,1 0 0,0 0-1,-1-1 1,0 1 0,1-1-1,-1 1 1,0-1-1,0 1 1,-1-1 0,1 0-1,0 1 1,-1-1 0,0 0-1,0 0 1,1 1 0,-1-1-1,-1 0 1,1 0 0,0 1-1,-1-1 1,0 0 0,1 1-1,-1-1 1,0 1 0,0-1-1,0 1 1,-1-1 0,1 1-1,-1-1 1,1 1 0,-1 0-1,0 0 1,0 0 0,0 0-1,0 0 1,0 1-1,0-1 1,0 0 0,-1 1-1,1 0 1,-1-1 0,1 1-1,-1 0 1,1 0 0,-1 1-1,0-1 1,1 0 0,-1 1-1,0 0 1,0-1 0,-3 1-1,2 1-81,0-1 1,0 1-1,0 0 0,1 0 0,-1 0 0,0 0 1,0 0-1,1 1 0,-1 0 0,1 0 0,-1 0 1,1 0-1,0 0 0,0 1 0,0 0 0,0-1 0,0 1 1,1 0-1,-1 0 0,1 0 0,-4 8 0,-1 0 123,1 1 0,1 0 0,0 1 0,1-1 0,-4 18 0,6-21-6,0-1-1,1 0 1,1 0 0,-1 1 0,1-1 0,2 15 0,-1-18 10,0 0 0,0 0 0,1 0 0,0 0 0,-1 0 0,1-1 0,1 1 0,-1 0 0,1-1 0,0 0 0,0 0 0,5 5 0,-7-7-33,0-1-1,0 0 1,0 0 0,1 0-1,-1 0 1,0-1 0,1 1-1,-1 0 1,1 0 0,-1-1-1,1 1 1,-1-1 0,1 0-1,0 1 1,-1-1 0,1 0-1,-1 0 1,1 0 0,0 0-1,-1 0 1,1 0 0,-1 0-1,1-1 1,0 1 0,-1-1 0,1 1-1,-1-1 1,1 1 0,-1-1-1,2-1 1,11-8 321,22-23-1,-11 9-206,-15 16-120,129-105 237,-120 100-290,0 1 1,2 1-1,-1 0 0,1 2 0,37-12 0,-54 20 10,0 0 0,0 0 1,0 0-1,1 1 0,-1-1 0,0 1 0,0 0 0,0 0 0,5 2 0,-7-2 17,-1 0-1,0 1 1,0-1-1,1 1 0,-1-1 1,0 1-1,0 0 1,0-1-1,0 1 0,0 0 1,0 0-1,0 0 1,0 0-1,0-1 0,0 1 1,0 1-1,-1-1 1,1 0-1,0 0 0,-1 0 1,1 0-1,-1 0 1,1 1-1,-1-1 0,0 0 1,1 0-1,-1 1 1,0-1-1,0 0 0,0 1 1,0 1-1,-1 8 53,-1-1 0,1 1 1,-2-1-1,-5 15 0,0 3 99,1-3-71,4-19-58,1 1-1,0 0 1,1 0 0,-2 11-1,14-40 944,-5 12-894,1 1 0,1-1 0,-1 2 0,16-14 0,38-28-180,-55 45 82,1 0 0,0 0-1,0 1 1,0 0-1,0 1 1,12-5-1,-17 8 9,-1-1-1,1 1 1,0-1-1,0 1 1,-1 0 0,1 0-1,0 0 1,0 0-1,0 0 1,-1 0-1,1 0 1,0 0-1,0 1 1,-1-1-1,1 1 1,0-1 0,-1 1-1,1 0 1,0-1-1,-1 1 1,1 0-1,-1 0 1,1 0-1,-1 0 1,0 1-1,1-1 1,-1 0 0,0 1-1,0-1 1,0 1-1,0-1 1,0 1-1,0-1 1,0 1-1,0 2 1,5 14 8,-1 0 1,0 1 0,-2 0-1,0 0 1,0 32-1,-1-24 13,9 53 0,2-41 18,-12-37-13,-1 0 0,1 0 0,0-1 0,0 1 0,1 0 0,-1 0-1,0-1 1,0 1 0,1 0 0,-1-1 0,1 1 0,0-1 0,-1 0 0,1 0 0,0 1 0,3 0-1,-4-2 5,1 0 0,0 1 0,0-1 0,0-1 0,0 1 0,-1 0 0,1 0 0,0-1 0,0 1 0,-1-1 0,1 1 0,0-1 0,0 0 0,-1 0 0,1 1 0,-1-1 0,1 0 0,-1-1 0,3-1 0,1-1 41,0-1 0,1-1-1,6-9 1,-3 4-24,24-33 161,-1-1 0,36-70 0,-61 102-195,10-24 51,-16 36-59,0-1 0,-1 1 0,1-1 0,-1 1 0,0-1 0,1 0 0,-1 1 0,0-1 0,0 0 0,0 1 0,0-1 0,0 1 0,-1-1 0,1 0 0,0 1 0,-1-1 0,1 1-1,-2-3 1,1 3-6,0 0 0,0 0 0,0 0 0,0 0 0,0 0-1,0 0 1,0 1 0,0-1 0,0 0 0,0 1-1,0-1 1,-1 1 0,1-1 0,0 1 0,0-1-1,-1 1 1,1 0 0,0 0 0,-1 0 0,1 0-1,0 0 1,0 0 0,-1 0 0,1 0 0,0 0-1,-1 1 1,1-1 0,-2 1 0,0 0 5,-1 0-1,1 1 1,-1 0-1,1-1 1,0 1 0,-1 0-1,1 0 1,-3 3-1,0 2-1,0 0-1,0 0 0,1 0 0,0 0 0,0 1 1,1 0-1,0 0 0,0 0 0,1 1 1,0-1-1,-3 12 0,4-9 10,0 0 1,1 1 0,0 0-1,0-1 1,1 1-1,1 0 1,0-1-1,3 15 1,-3-20-5,1 1 0,0-1 1,1 0-1,0 0 0,0 0 0,0 0 0,0 0 1,7 8-1,-8-12 21,0 1 1,1-1-1,-1 1 0,1-1 1,-1 0-1,1 0 0,0 0 1,0 0-1,-1 0 1,1-1-1,1 1 0,-1-1 1,0 0-1,0 0 0,0 0 1,1 0-1,-1-1 0,6 1 1,-2-2 41,1 0 0,-1 0 0,1-1-1,-1 0 1,1 0 0,-1-1 0,0 0 0,0 0 0,0 0 0,8-7 0,5-3 88,-1-1 0,18-17 0,52-59-321,-37 36 176,-16 23 50,-33 29-106,-1 0 0,1 0 0,0 0 1,0 0-1,0 1 0,0-1 1,0 1-1,1 0 0,-1 0 1,0 0-1,6 0 0,-8 1 42,0 0-1,-1 0 0,1 0 0,0 1 0,0-1 0,0 0 0,0 1 0,0-1 0,0 1 1,-1-1-1,1 1 0,0-1 0,0 1 0,-1-1 0,1 1 0,0 0 0,-1-1 0,1 1 1,0 0-1,-1-1 0,1 1 0,-1 0 0,0 0 0,1 0 0,-1 0 0,1 1 0,6 27 98,-5-19-68,6 31-41,-7-28 53,2 0-1,-1-1 1,2 1 0,0-1-1,9 20 1,-9-23-4,28 45 66,-31-53-74,0 0 1,0 1 0,0-1-1,0 0 1,0 0-1,1 0 1,-1 0 0,0 0-1,0 0 1,1 0-1,-1-1 1,1 1 0,-1 0-1,1-1 1,-1 1-1,1-1 1,-1 1 0,1-1-1,2 1 1,-1-2-8,0 1 1,-1 0-1,1-1 1,-1 1-1,1-1 1,-1 0-1,1 0 1,-1 0-1,1 0 0,-1 0 1,3-2-1,6-5 9,-1-1 0,0 1 0,17-21 0,-15 17 88,100-93 245,-2 3-252,-108 99-120,0 1-1,0 0 1,0-1-1,0 0 0,0 1 1,2-6-1,-4 7 14,0 1 1,0 0-1,0-1 0,0 1 1,0 0-1,0-1 0,0 1 1,0 0-1,0-1 0,0 1 1,0-1-1,0 1 0,0 0 1,0-1-1,0 1 0,0 0 1,0-1-1,0 1 0,0 0 1,0-1-1,0 1 0,0 0 1,-1 0-1,1-1 0,0 1 1,0 0-1,-1-1 0,0 1 10,0-1 0,1 1-1,-1 0 1,0 0 0,0 0 0,0-1-1,0 1 1,0 0 0,0 0-1,0 0 1,1 1 0,-1-1-1,0 0 1,0 0 0,0 0-1,-1 1 1,-4 1-24,1 0-1,-1 0 1,1 1-1,-1 0 1,1 0-1,0 0 1,0 1-1,-8 7 0,-1 3-72,-18 23-1,18-20 81,1 1 0,1 0 0,1 0 0,1 2 0,0-1 0,1 1 0,1 0 0,1 1 0,-6 32 0,10-37 72,0-6-64,1 0-1,0 13 1,2-20 18,0-1 1,0 1-1,0-1 0,0 1 1,1-1-1,-1 1 1,1-1-1,0 1 0,-1-1 1,1 1-1,0-1 0,0 0 1,1 0-1,1 3 0,-3-4 3,1 0 0,0 0 0,0-1 0,-1 1 0,1 0 0,0 0 0,0-1 0,0 1 0,0-1 0,0 1 0,0-1 0,0 1 0,0-1 0,0 1 0,0-1 0,0 0 0,0 0 0,0 1 0,0-1 0,1 0-1,-1 0 1,0 0 0,0 0 0,0 0 0,0-1 0,0 1 0,0 0 0,0 0 0,0-1 0,0 1 0,0-1 0,0 1 0,0-1 0,0 1 0,1-2 0,3-1 41,0-1 1,0 0 0,0 0 0,-1 0-1,5-7 1,3-4 29,-1-1 0,0-1 0,-1 1 0,-1-2 0,11-29 0,26-96-209,-42 128 73,-2 8 44,0 1 1,0-1-1,-1 1 0,1-12 0,-3 13-100,0 5-36,-4 10-73,-32 172-326,18-72 563,-60 225 142,36-166-292,37-144 372,-1 0 0,-16 34-1,22-56-227,1-2 9,-1 0-1,1 0 0,0 0 1,-1 0-1,0 0 0,1 0 0,-1 0 1,1 0-1,-1 0 0,0 0 1,-1 0-1,2-1-7,-1 0 1,1 0-1,-1 0 0,1 0 1,-1 0-1,1 0 0,-1 0 1,1 0-1,-1 0 1,1-1-1,-1 1 0,1 0 1,-1 0-1,1-1 0,-1 1 1,1 0-1,-1-1 1,1 1-1,0 0 0,-1-1 1,1 1-1,0 0 0,-1-1 1,1 1-1,0-1 0,-1 1 1,1-1-1,0 1 1,0-1-1,0 1 0,-1-1 1,-2-6 43,-1 0 1,1 0 0,0 0-1,1-1 1,-3-11 0,-6-44 27,7 39-116,1 6 6,1 0 0,1 0 0,1-1 0,0 1 0,1 0 1,1-1-1,1 1 0,1 0 0,0 0 0,1 1 0,1-1 0,1 1 1,13-25-1,-13 30 2,1 0 0,0 1 0,1 0 0,0 1 0,1-1 0,0 2 1,0-1-1,1 2 0,1-1 0,-1 2 0,23-12 0,110-47-86,-117 54 95,0-1 0,-1-2-1,-1 0 1,0-2-1,43-38 1,-33 21 158,-1-2-1,50-69 1,-70 89-50,-12 13-137,1 1 0,-1 0 0,0-1 0,0 0 0,0 1 0,0-1 0,0 0 0,0 0 0,-1 0 0,0 0 0,1-1 0,0-3 0,-7 17-253,-20 172-70,23-164 339,1 0 59,0 1 0,3 19 0,0 4 275,-2-42-301,0 1-1,0-1 1,-1 0 0,1 0 0,0 1 0,0-1 0,0 0 0,0 0 0,0 1-1,0-1 1,0 0 0,0 0 0,0 1 0,0-1 0,0 0 0,0 0-1,0 1 1,0-1 0,0 0 0,1 0 0,-1 1 0,0-1 0,0 0-1,0 0 1,0 0 0,0 1 0,0-1 0,1 0 0,-1 0 0,0 0-1,0 0 1,0 1 0,0-1 0,1 0 0,-1 0 0,0 0 0,0 0-1,1 0 1,-1 1 0,8-10 289,6-19-92,13-40-98,-19 43-114,2 1-1,20-38 1,-27 58-22,0 0 1,1 0-1,-1 0 0,4-4 0,-6 7 23,0 0-1,0 0 1,0 1-1,0-1 1,0 0-1,0 0 1,0 1-1,0-1 1,0 1-1,0-1 1,0 1-1,1-1 1,-1 1-1,0 0 1,0-1-1,0 1 1,1 0-1,-1 0 1,0 0-1,0 0 1,0 0-1,2 0 1,-2 1-1,0-1 0,0 1 0,-1 0 0,1-1 0,0 1 0,0 0 0,-1 0 0,1-1 1,-1 1-1,1 0 0,-1 0 0,1 0 0,-1 0 0,1 0 0,-1 0 0,0 0 0,1 0 0,-1 0 0,0 0 1,0 0-1,0 2 0,2 28-151,-2-23 148,-2 47-32,-3 0 1,-18 86-1,-39 110 270,50-206-171,-51 147 268,60-183-254,0-1 0,-1 0 0,0-1-1,0 1 1,-1-1 0,-11 14 0,15-20-59,0 1-1,0-1 1,0 1-1,0-1 1,-1 0 0,1 0-1,-1 1 1,1-1 0,-1 0-1,1 0 1,-1-1-1,0 1 1,1 0 0,-1 0-1,0-1 1,0 1-1,1-1 1,-1 0 0,0 1-1,0-1 1,0 0-1,1 0 1,-1 0 0,0 0-1,0-1 1,0 1-1,0 0 1,1-1 0,-1 1-1,0-1 1,0 1-1,1-1 1,-4-2 0,1 0 21,0 1 1,1-1 0,-1 0-1,1 0 1,0-1 0,0 1-1,0-1 1,-3-5 0,0 0 28,1-1 1,-6-13-1,7 14-55,1-1-1,0 1 0,1-1 0,0 1 0,0-1 1,1 0-1,0 0 0,1 0 0,0 0 1,1 1-1,0-1 0,0 0 0,1 0 0,1 1 1,-1-1-1,1 1 0,1-1 0,0 1 1,0 0-1,1 1 0,0-1 0,1 1 0,8-11 1,8-7 50,0 2 1,2 0 0,0 1 0,2 2 0,31-21-1,-23 22-20,1 1-1,1 1 0,0 2 0,73-20 1,-101 34-336,1 1 0,-1-1 1,1 2-1,11-1 1,-18 1-108,1 0 1,0 0 0,-1 1-1,1-1 1,0 1 0,-1-1-1,1 1 1,-1 0 0,1 0-1,-1 0 1,1 0 0,-1 1-1,0-1 1,0 1 0,1-1-1,3 5 1,3 9-2272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6:49.8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169 397 3232,'6'-9'4490,"-14"10"-4192,0-1-1,0 1 1,1 1-1,-1-1 1,1 1-1,-1 0 1,1 1-1,0 0 0,0 0 1,0 1-1,0 0 1,0 0-1,1 0 1,0 1-1,-6 5 0,6-5-304,1 0-1,1 1 0,-1-1 0,1 1 0,0 0 0,0 0 0,1 0 0,0 1 0,0-1 0,0 1 0,1-1 0,0 1 0,0 0 0,1 0 0,-1 0 0,1 13 0,1-12 57,1 0-1,-1 1 1,2-1-1,-1 0 1,1 0-1,0 0 0,1 0 1,0 0-1,0-1 1,1 1-1,5 8 1,-7-13 19,1 1 1,-1-1-1,1 0 0,0 0 1,0 0-1,0 0 1,0 0-1,1 0 1,-1-1-1,1 0 1,0 0-1,0 0 0,0 0 1,0 0-1,0-1 1,0 1-1,0-1 1,0 0-1,0-1 0,1 1 1,-1-1-1,0 0 1,5 0-1,-4-1 12,0 0 0,-1 0 0,1 0 0,0 0 0,-1-1 1,1 0-1,-1 0 0,0 0 0,1 0 0,-1-1 0,0 0 0,0 0 0,4-4 0,3-4 177,0-1 1,14-19-1,-20 24-210,0-1 0,-1 1 0,0-1 0,0 1 0,-1-1 0,0-1 0,0 1 0,-1 0 0,0 0 0,0-1 0,-1 1 0,1-16 0,-2 18-44,-1 0 0,1 1 0,-1-1 0,0 0 0,0 0 0,-1 1 1,1-1-1,-1 1 0,-1-1 0,1 1 0,-1 0 0,0 0 0,0 0 0,0 0 0,-1 0 0,0 1 0,0-1 0,0 1 0,-8-6 0,9 7-28,-1 0 0,0 1 0,0 0 0,1-1-1,-1 1 1,-1 1 0,1-1 0,0 0-1,0 1 1,0 0 0,-1 0 0,1 0-1,-1 1 1,-5-1 0,4 1-2,0 0 0,1 1 1,-1-1-1,1 1 0,-1 0 1,0 0-1,1 1 0,0-1 1,-1 1-1,1 1 1,0-1-1,0 1 0,0 0 1,0 0-1,1 0 0,-1 0 1,1 1-1,0 0 0,-4 5 1,7-9 18,0 1 0,1 0 1,-1-1-1,1 1 1,-1 0-1,1-1 1,-1 1-1,1 0 1,0 0-1,-1-1 1,1 1-1,0 0 1,0 0-1,-1 0 1,1 0-1,0-1 0,0 1 1,0 0-1,0 0 1,0 0-1,0 0 1,0-1-1,0 1 1,1 0-1,-1 0 1,0 0-1,0 0 1,1-1-1,-1 1 1,0 0-1,1 0 1,-1-1-1,1 1 0,-1 0 1,1-1-1,-1 1 1,1 0-1,0-1 1,-1 1-1,2 0 1,0 0 24,1 1 1,-1-1 0,1 0 0,-1 0-1,1 0 1,0 0 0,-1 0 0,1 0-1,0-1 1,-1 0 0,5 1 0,4-2 82,1 0 0,-1-1 0,1 0 0,-1-1 0,0 0 0,17-7 0,63-34 239,-76 36-275,3-2 43,-1-1 1,0-1-1,0 0 0,-1-1 0,-1-1 0,0 0 0,-1-1 0,-1 0 0,0-2 0,-1 1 0,-1-1 0,-1-1 0,0 0 0,10-28 0,31-78 223,-49 115-540,-2 19-60,2 12 241,-2 0 0,0 0 0,-2 0 0,-4 27 0,3-32 20,-54 290 137,39-230-87,-4-2 1,-3-1 0,-3 0-1,-61 114 1,31-100 406,56-85-424,-3 5 78,-2 0 1,1 0 0,-12 10-1,16-17-72,1 0 0,0 1 0,-1-1 0,0 0 0,1 0 0,-1 0 0,0 0 0,1 0 0,-1-1 0,0 1 0,0 0 0,0-1 0,0 1 0,0-1 0,0 0 0,0 0 0,0 0 0,0 0 0,1 0 0,-1 0 0,0 0 0,0-1 0,0 1 0,-3-1 0,4 0-19,0 0 1,0 1 0,0-1-1,0 0 1,0 0 0,0 0-1,0 1 1,1-1 0,-1 0-1,0 0 1,0 0 0,1 0-1,-1 0 1,1 0 0,-1-1-1,1 1 1,-1 0 0,1 0-1,0 0 1,0 0 0,-1-1-1,1 1 1,0 0 0,0 0-1,0 0 1,0-1 0,1 1 0,-1 0-1,0 0 1,1-2 0,0-2 7,0 0 1,1 0 0,0 0-1,0 0 1,3-6 0,2 0-41,1 1 0,0-1 0,1 2 0,0-1 0,1 1 0,0 0 0,16-10 0,18-17 13,13-15-4,147-147-14,-183 176 95,0 0 0,36-26 0,-44 38-1004,0 1 1,20-9-1,-24 14-770,0 0-1,1 1 1,0-1-1,15-2 0,0 5-1792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7:09.2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273 448 1312,'-2'6'12661,"-7"-6"-12928,-3-1 698,0 1-1,1 1 1,-1 0-1,0 0 1,0 2-1,-19 5 0,21-4-281,0 1-1,0 0 0,0 0 0,1 1 0,-16 13 0,19-14-102,1 0 0,0 0 0,0 0 0,1 1 0,0 0 0,0 0 0,0 0 1,0 0-1,-4 13 0,6-14-1,-8 22 246,-10 50 0,18-69-225,1-1-1,0 1 0,0-1 1,1 1-1,0-1 1,1 1-1,0-1 0,0 1 1,0-1-1,1 1 0,0-1 1,3 8-1,-4-14-32,-1 0 0,1 1 1,-1-1-1,1 0 0,-1 0 0,1 0 0,0 1 0,-1-1 0,1 0 1,0 0-1,0 0 0,0 0 0,0 0 0,0 0 0,0-1 0,0 1 1,0 0-1,1 0 0,-1-1 0,0 1 0,0-1 0,1 1 0,-1-1 1,0 1-1,1-1 0,0 0 0,0 0-3,0-1 0,0 1 0,0-1 0,0 0 0,0 0 0,-1 1 0,1-1 0,0 0 0,-1-1 0,1 1 0,-1 0 0,1 0 0,-1-1 0,0 1 0,3-3 0,4-7 72,-1-1-1,1 0 1,8-20-1,50-115 134,-61 136-226,1-2-1,-1 1 1,-1 0 0,-1-1-1,1 0 1,-2 0 0,2-14-1,-4 26-18,0 1-1,0-1 0,0 1 1,0 0-1,0-1 0,0 1 1,0-1-1,0 1 0,0 0 1,0-1-1,0 1 0,0-1 1,0 1-1,0 0 1,0-1-1,0 1 0,-1-1 1,1 1-1,0 0 0,0-1 1,0 1-1,-1 0 0,1-1 1,0 1-1,-1 0 0,1-1 1,0 1-1,-1 0 0,1 0 1,0-1-1,-1 1 0,1 0 5,-1 1-1,1-1 0,-1 0 0,1 1 0,-1-1 0,1 0 0,0 1 1,-1-1-1,1 1 0,0-1 0,-1 1 0,1-1 0,0 1 1,0-1-1,-1 1 0,1-1 0,0 1 0,0-1 0,0 1 1,0-1-1,0 1 0,0 0 0,0-1 0,0 1 0,-2 15 71,1 0-1,0 0 1,2 0-1,0-1 1,6 33-1,-5-37 15,1 0 0,1 0 1,0 0-1,0 0 0,1 0 0,0-1 0,1 0 1,0 0-1,8 9 0,-12-17-50,0 0 1,0 1-1,0-1 0,0 0 1,1 0-1,-1-1 0,1 1 0,-1 0 1,1-1-1,0 1 0,0-1 1,-1 0-1,1 0 0,0 0 1,0 0-1,0-1 0,0 1 0,0-1 1,5 0-1,-3 0-4,0-1 1,0 0-1,-1 0 1,1 0-1,0-1 0,-1 0 1,1 0-1,-1 0 0,1 0 1,-1-1-1,6-4 1,18-16 59,-1-1 0,-1-2 0,38-49 0,-47 53-57,-1-2 1,-1 0-1,-1 0 1,-1-2-1,-1 1 1,-2-2-1,0 1 1,7-38-1,-11 32-60,-1 0-1,-2 0 0,-1 0 0,-1 0 0,-2 0 0,-10-63 0,11 93 23,0 1-1,0 0 1,0 0 0,-1 0-1,1 0 1,-1 0 0,1-1-1,-1 1 1,1 0-1,-1 0 1,-1-1 0,2 1 2,0 1 0,-1 0 0,1 0 0,0-1 0,-1 1 1,1 0-1,0 0 0,-1 0 0,1 0 0,0-1 1,-1 1-1,1 0 0,-1 0 0,1 0 0,0 0 0,-1 0 1,1 0-1,-1 0 0,1 0 0,0 0 0,-1 0 1,1 0-1,-1 0 0,-1 1-17,1 0 1,-1 0-1,1 0 1,-1 0-1,1 0 1,0 0 0,-1 1-1,1-1 1,0 0-1,0 1 1,0-1-1,0 0 1,0 1-1,-1 2 1,-8 20-32,2 1 1,1-1-1,-8 46 1,7-30 52,-12 91 241,16-94-111,2-11-60,1-1 1,1 0-1,1 1 1,4 25-1,3-4 131,17 55-1,-22-93-131,0 0 1,0 0-1,1-1 0,6 10 0,-10-16-55,1 0 0,0-1 0,0 1 0,0-1 0,0 1 0,0-1 0,0 0 0,1 0 0,-1 1 0,0-1 0,1 0-1,-1 0 1,1 0 0,-1 0 0,1 0 0,-1-1 0,1 1 0,0 0 0,-1-1 0,1 1 0,0-1 0,-1 1 0,1-1 0,0 0 0,0 0 0,0 0-1,-1 0 1,1 0 0,2-1 0,-2 0 3,1 0 0,-1 0 0,1 0 0,-1-1 0,1 1 0,-1-1 1,0 0-1,0 0 0,0 1 0,0-1 0,0-1 0,3-3 0,19-33 69,-13 19-8,38-69-58,-33 61-24,-11 21 14,0-1 1,-1 1 0,0-1-1,-1 0 1,5-13 0,-12 44-141,1 1 1,1 0 0,1-1-1,5 46 1,0-40 150,-3-17 4,1 0 0,0 0 0,1-1 1,0 1-1,6 13 0,-9-24-4,1 1 0,1-1 0,-1 1 0,0-1 0,0 0 0,0 1 0,1-1 0,-1 0 0,0 0 0,1 0 0,-1 0 0,1 0 0,3 1 0,-4-1-7,-1-1 0,1 0 1,0 0-1,0 1 1,0-1-1,0 0 0,-1 0 1,1 0-1,0 0 1,0 0-1,0 0 0,0 0 1,0 0-1,-1 0 1,1 0-1,0-1 0,0 1 1,0 0-1,0-1 1,-1 1-1,1 0 1,0-1-1,0 1 0,-1-1 1,1 1-1,0-1 1,-1 0-1,1 1 0,-1-1 1,1 1-1,0-2 1,2-4 16,0 1 1,0-1-1,-1 0 1,0 0-1,0 0 0,-1 0 1,1 0-1,-1 0 1,-1 0-1,1-9 1,-1-5 15,-6-41 1,6 57-50,-1-1 0,0 1-1,0-1 1,0 0 0,-1 1 0,0 0 0,1-1-1,-2 1 1,1 0 0,0 0 0,-1 0 0,0 0 0,0 1-1,0-1 1,0 1 0,-1 0 0,1-1 0,-5-2 0,1 2-189,2 1 51,8 1 120,10-6 29,-2 2 39,1 0-1,-1 0 0,1 1 1,13-3-1,-11 3-36,0 1 5,0 1 1,0 0-1,1 1 0,21-1 0,3 0 77,-32 2-47,-1 0 1,1 1 0,0 0 0,-1 0-1,1 1 1,-1 0 0,7 1 0,-10-1-25,0 0 0,0 0 0,-1 0 0,1 0 0,0 1 0,-1-1 0,1 1 0,-1 0 0,0 0 0,1 0 0,-1 0 0,0 0 0,0 0 0,-1 0 0,1 1 0,0-1 0,2 6 0,-1-1 39,0 0 0,-1 0 0,0 1 0,0 0 1,-1-1-1,1 1 0,-2 0 0,1-1 0,-1 1 0,0 0 0,-3 12 0,-2 8 71,-15 50 1,7-32 92,11-37-125,0-1 0,-1 16 0,3-24-94,1 0 1,-1 0-1,0 1 0,1-1 1,-1 0-1,1 0 0,-1 0 1,0 0-1,1 0 1,-1 0-1,0 0 0,1 0 1,-1 0-1,1 0 0,-1 0 1,0 0-1,1 0 1,-1 0-1,0-1 0,1 1 1,-1 0-1,0 0 0,1 0 1,-1 0-1,0-1 0,1 1 1,6-8-2,0 1 0,0-1 0,10-17 1,-12 17-2,24-38 39,-11 17 10,1 2 1,42-50-1,-57 73-69,0 0-1,1 0 1,0 0 0,-1 0 0,1 1-1,0 0 1,0 0 0,1 0-1,9-3 1,-15 6 22,1 0 0,0 0 0,0 0 0,-1 0 0,1 0 0,0 0 0,0 0 0,0 0 0,-1 1 0,1-1 0,0 0 0,-1 1 0,1-1 0,0 0 0,-1 1-1,1-1 1,0 1 0,-1-1 0,1 1 0,-1-1 0,1 1 0,-1-1 0,1 1 0,-1 0 0,1-1 0,-1 1 0,0 0 0,1 0 0,-1-1 0,0 1 0,0 0 0,1-1 0,-1 1 0,0 0 0,0 0 0,0 1 0,1 4 18,0 1 0,-1 0 0,0 8 0,0-11-13,-9 151 468,7-135-372,0-2 68,2-17-170,0-1 0,0 0 0,0 0 0,0 0 0,0 0 0,0 0 0,0 0 0,0 0 0,0 0 0,0 0 0,0 0 0,0 0 0,0 0 0,0 0 0,0 0 0,1 0 0,-1 0 0,0 0 0,0 1 0,0-1 0,0 0 0,0 0 0,0 0 0,0 0 0,0 0 0,0 0 0,0 0 0,0 0 0,1 0 0,-1 0 0,0 0 0,0 0 0,0-1 0,0 1 0,0 0 0,0 0 0,0 0 0,0 0 0,0 0 0,0 0 0,0 0 0,1 0 0,-1 0 0,0 0 0,0 0 0,0 0 0,0 0 0,0 0 0,0 0 0,0 0 0,0 0 0,0 0 0,0-1 0,0 1 0,9-11 6,-3-1-10,0 0-1,0 0 1,-1-1 0,5-21-1,8-18-38,32-45 122,-50 97-85,0 0 0,0-1 1,0 1-1,0 0 0,0 0 0,0-1 0,0 1 0,0 0 0,0 0 0,1-1 1,-1 1-1,0 0 0,0 0 0,0 0 0,0-1 0,0 1 0,1 0 0,-1 0 1,0 0-1,0-1 0,0 1 0,1 0 0,-1 0 0,0 0 0,0 0 0,1 0 1,-1-1-1,0 1 0,1 0 0,2 8-54,-1 23 62,-1-22-9,8 124 406,-9-129-361,0 0-1,0 0 0,1 0 1,-1 0-1,1 0 1,0 0-1,0 0 0,0 0 1,0 0-1,1 0 1,-1-1-1,1 1 0,0-1 1,4 7-1,-5-10-32,-1 0 0,1 1 0,-1-1 0,1 0 0,-1 0 0,1 0 0,-1 0 0,0 0 0,1 0 0,-1 0 0,1 0 0,-1 0 0,1 0 0,-1 0 0,1 0 0,-1 0 0,1 0 0,-1 0 0,1 0 0,-1 0 0,1 0 0,-1-1 0,1 1 0,-1 0 0,0 0 0,1-1-1,-1 1 1,0 0 0,1-1 0,-1 1 0,0 0 0,1-1 0,-1 1 0,0 0 0,1-1 0,-1 1 0,0-1 0,15-21 41,-11 16-44,78-113 131,-75 109-186,0-1 37,-1 1-1,1 1 1,1 0 0,10-11 0,-17 20 10,-1 0 1,0 0 0,0-1-1,1 1 1,-1 0 0,0 0-1,1 0 1,-1 0 0,0 0-1,1 0 1,-1 0 0,0 0-1,1 0 1,-1 0 0,0 0-1,1 0 1,-1 0 0,0 0-1,1 0 1,-1 0 0,0 1-1,1-1 1,-1 0 0,0 0-1,0 0 1,1 0 0,-1 1-1,0-1 1,0 0-1,1 0 1,-1 0 0,0 1-1,0-1 1,1 0 0,-1 0-1,0 1 1,0-1 0,0 0-1,0 1 1,0-1 0,1 0-1,-1 1 1,7 16 43,-6-15-9,12 50 123,1 1-69,-13-48-67,1 1 0,1-1 0,-1 0 0,1 0 0,0 0 1,0-1-1,4 6 0,-6-8-4,1-1 1,-1 1-1,1 0 1,0-1-1,0 1 1,0-1-1,-1 0 1,1 0-1,0 0 1,1 1-1,-1-2 1,0 1-1,0 0 1,0 0-1,1-1 1,2 1-1,-1-1 27,1 0 0,0-1 0,-1 1-1,1-1 1,-1 0 0,6-2 0,3-1-15,-11 4-16,0-1 0,0 0 0,0 0 0,0 0 0,0 0 1,0 0-1,0 0 0,0-1 0,-1 1 0,1-1 0,0 1 0,1-3 0,0 1 1,1-1 7,-3 3-46,0 0 1,1 0-1,-1-1 1,0 1-1,0 0 1,0-1-1,0 1 1,0-1-1,0 1 1,0-1-1,0-3 1,4-5 28,-1 0 1,12-18 0,-10 18 41,0-1 0,6-14 0,7-21 20,-17 43-64,0 0 0,0-1-1,0 1 1,1 0 0,-1 0 0,1 0 0,0 1 0,5-6-1,-4 3-149,-3 6 272,18 0-136,56-1-48,-74 0 63,-1 0 0,0 0-1,0 0 1,0 0-1,0 0 1,1 0 0,-1 0-1,0 0 1,0 0-1,0 1 1,0-1 0,0 0-1,1 0 1,-1 0-1,0 0 1,0 0-1,0 0 1,0 0 0,0 0-1,1 0 1,-1 0-1,0 1 1,0-1 0,0 0-1,0 0 1,0 0-1,0 0 1,0 0 0,0 0-1,0 1 1,0-1-1,1 0 1,-1 0-1,0 0 1,0 0 0,0 1-1,0-1 1,0 0-1,0 0 1,-3 9-155,-7 9 55,10-18 105,-44 71 67,38-59-89,0-1-1,1 1 1,1 0-1,-5 19 1,5-15 89,2-7-50,-1 1-1,2 0 1,-2 13-1,3-20-11,0-1 0,0 0 1,0 0-1,0 0 0,1 0 0,-1 0 0,1 0 0,-1 0 0,1 0 0,0 0 0,-1 0 0,1 0 0,0 0 1,0-1-1,0 1 0,1 0 0,-1-1 0,0 1 0,1 0 0,-1-1 0,1 0 0,1 2 0,-1-2-13,-1 0-1,1-1 0,0 1 1,-1 0-1,1-1 0,0 1 1,0-1-1,-1 0 0,1 1 1,0-1-1,0 0 0,0 0 1,-1 0-1,1 0 0,0-1 0,0 1 1,0 0-1,-1-1 0,1 1 1,0-1-1,-1 0 0,1 1 1,0-1-1,-1 0 0,1 0 1,-1 0-1,1 0 0,1-2 1,3-3-503,0 1 1,-1-1 0,0 0 0,8-13 0,-4 6-1106,-2-2 1,1 1-1,-2-1 1,0 0-1,7-28 0,-7 15-1920,-1 0 0,2-39 0,-4 40 1452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7:09.6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184 13 5632,'-33'-12'2560,"0"20"-2208,19-4 1472,5 1-1056,-10-5 128,10 4-544,-5-4-448,9 0 32,-9-4-1344,3 4 800,-3-5-1600,5 5 1248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7:10.0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9 156 6144,'-9'0'2784,"18"4"-2432,5-4 2144,5 0-1440,34-4 1056,3 4-1216,29-9 351,4 1-735,11-8-224,-11 2-160,16-7-32,-5 9-64,8-9-640,-8 3 320,-6-3-3903,-8 6 2303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7:10.7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39 576,'0'0'256,"0"-9"-224,0 6-160,-5-1 320,5-1-96,-6-4 128,1 6-352,2 3 64,-3-6-96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7:11.2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255 11 1472,'0'-1'62,"0"1"-42,0-1 0,-1 1-1,1 0 1,0 0 0,0-1 0,0 1 0,0 0 0,0 0 0,0-1 0,0 1 0,-1 0 0,1 0 0,0 0 0,0-1 0,0 1 0,-1 0-1,1 0 1,0 0 0,0 0 0,0-1 0,-1 1 0,1 0 0,0 0 0,0 0 0,-1 0 0,1 0 0,0 0 0,0 0 0,-1 0 0,1 0 0,0 0-1,-1 0 1,1 0 0,0 0 0,0 0 0,-1 0 0,1 0 0,0 0 0,0 0 0,-1 0 0,1 0 0,0 0 0,-1 1 0,1-1 296,-1 0 0,0 0 0,1 0 0,-1 0 1,1 0-1,-1 0 0,0 0 0,1 0 1,-1 0-1,0 0 0,1 0 0,-1 0 0,0 0 1,1 0-1,-1-1 0,1 1 0,-1 0 0,1-1 1,-1 1-1,0 0 0,1-1 0,-1 1 0,0-1 1,0 1-71,0-1 0,0 1 1,0 0-1,-1 0 1,1 0-1,0 0 0,0 0 1,0 0-1,0 0 0,0 0 1,-1 1-1,1-1 0,0 0 1,0 1-1,0-1 1,0 1-1,0-1 0,0 1 1,-2 1-1,-22 15 1440,-12 9-156,28-20-1307,1-1 0,0 1 0,1 0 0,-11 11 0,1 2 217,2-1 0,0 2 0,-24 41 0,38-59-382,0 1-1,0-1 1,0 1-1,0-1 1,1 1 0,-1-1-1,0 1 1,1 0-1,0-1 1,0 1-1,0 0 1,0-1 0,0 1-1,0-1 1,1 1-1,-1 0 1,2 3 0,0-3 41,-1 0 1,1-1-1,0 1 1,0-1-1,0 1 1,0-1-1,0 0 1,0 0-1,0 0 1,1 0 0,-1 0-1,1-1 1,-1 1-1,1-1 1,3 2-1,5 1 12,-1-1 0,1 0-1,0-1 1,0 0 0,0 0-1,0-1 1,1-1 0,-1 0-1,0 0 1,0-1 0,0-1-1,0 0 1,0 0 0,0-1-1,13-6 1,-5 1-1042,28-16-1,-8-4-3248,-16 15 2212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7:14.9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182 893 2912,'-4'0'317,"0"1"-1,0 0 1,1 0-1,-1 0 1,0 0-1,1 1 1,-1-1 0,0 1-1,1 0 1,-4 3-1,5-4 121,0 0-1,0 0 0,0 0 0,-1 0 0,1 0 0,-5 1 0,5-1 9,-1-1 1,1 1-1,0 0 1,-1 0-1,1 0 0,-4 2 1,4 0 286,-3-1 1437,8-2-1744,0-1 0,1 1 0,-1-1-1,0 0 1,1 0 0,-1 0 0,0-1-1,0 1 1,0-1 0,4-2 0,-1 0-203,0-1 0,0 1-1,0-1 1,9-12 0,-11 13-261,0-1-1,-1 0 1,1-1-1,-1 1 1,-1-1-1,4-7 1,-5 10 73,0 0 0,0 0 1,0 1-1,-1-1 1,0 0-1,1 0 0,-1 1 1,0-1-1,0 0 0,-1 0 1,1 0-1,0 1 1,-1-1-1,-1-3 0,1 3-32,0 1 0,0 0 0,0 0-1,0 0 1,-1 0 0,1 0 0,0 0 0,-1 0-1,0 0 1,1 1 0,-1-1 0,0 1-1,0-1 1,0 1 0,0 0 0,0-1-1,-4 0 1,3 1 15,0 0 0,-1 0 0,1 0 0,-1 1 0,1 0-1,0 0 1,-1 0 0,1 0 0,-1 0 0,1 0 0,-5 2 0,3-1 31,-1 1 0,1 0 1,0 0-1,0 0 0,0 0 1,0 1-1,1 0 1,-1 0-1,1 0 0,0 0 1,0 1-1,0 0 0,0 0 1,0 0-1,-3 5 0,1 3 120,-1 1 0,2 0 0,0 0 0,0 0 0,1 1 0,1-1 0,0 1-1,1 0 1,0 15 0,1-20-123,2-1 1,-1 0-1,1 1 0,0-1 0,1 0 0,0 0 1,4 10-1,-4-12-13,1-1 1,0 0 0,0 0-1,0 0 1,0 0 0,1-1-1,-1 1 1,1-1-1,1 0 1,-1 0 0,6 4-1,-6-5-6,-1-1-1,1-1 0,0 1 1,-1 0-1,1-1 0,0 0 1,0 0-1,0 0 0,0 0 1,0-1-1,0 1 0,0-1 1,1 0-1,-1 0 0,5-2 0,2 1 9,-1-2-1,1 0 0,-1 0 0,16-7 0,7-8 68,0-1 1,-2-1-1,0-1 1,28-27-1,-38 31-43,15-12-22,-1-2 0,49-57-1,-63 62-27,-2-1-1,0 0 0,-2-2 1,22-47-1,-15 10-217,23-100-1,1-66-248,-45 216 408,-1-1 0,-1 0 0,0 0-1,-3-27 1,2 42 42,0 1-1,0-1 1,0 1-1,0 0 1,0-1-1,-1 1 1,1-1-1,0 1 1,-1 0-1,0-1 1,1 1-1,-1 0 1,1 0-1,-1-1 1,0 1-1,0 0 1,0 0 0,0 0-1,0 0 1,0 0-1,0 0 1,0 0-1,0 0 1,0 0-1,-1 1 1,1-1-1,0 0 1,0 1-1,-1-1 1,1 1-1,-3-1 1,2 1-10,0 0 1,-1 1-1,1-1 1,0 1 0,0-1-1,0 1 1,0 0-1,0 0 1,0 0-1,0 0 1,0 0-1,0 0 1,1 1 0,-1-1-1,0 0 1,1 1-1,-1-1 1,1 1-1,-1 0 1,1 0-1,-2 2 1,-3 7 14,-1 1 1,2-1-1,-1 1 1,-6 24-1,-8 56 97,3 14 161,5 2 0,1 120 0,14-152 290,15 81-1,-18-154-531,2 8 64,0-1 1,5 17-1,-6-24-54,0-1-1,0 1 1,0-1 0,0 0-1,0 1 1,0-1 0,1 0-1,-1 0 1,1 0 0,0 0-1,-1 0 1,1 0 0,0-1-1,0 1 1,0 0 0,3 0-1,-3-1-11,-1 0 0,1-1 0,0 0-1,0 1 1,1-1 0,-1 0 0,0 0 0,0 0-1,0 0 1,0-1 0,0 1 0,0 0 0,0-1-1,0 0 1,-1 1 0,1-1 0,3-1 0,3-3 2,0 1 0,11-10 1,-16 12-13,142-113 42,-132 106-44,-1-1 0,0-1 0,12-13 0,-20 19-44,0 1 1,0-1-1,-1 0 1,1 0-1,-1 0 1,0-1-1,-1 1 1,1-1-1,-1 0 1,-1 0-1,3-8 1,-4 13 44,1-1 0,-1 1 1,0-1-1,0 1 1,0 0-1,0-1 1,0 1-1,0-1 1,0 1-1,0-1 1,-1 1-1,1-1 1,0 1-1,-1 0 1,1-1-1,-1 1 1,0 0-1,1-1 1,-1 1-1,0 0 1,0 0-1,0 0 1,0 0-1,0 0 0,0 0 1,0 0-1,0 0 1,0 0-1,0 0 1,-1 0-1,1 1 1,0-1-1,-1 0 1,1 1-1,0-1 1,-1 1-1,-1-1 1,-1 1-25,0 0 0,0 0 0,0 0 0,1 0 0,-1 1 1,0 0-1,0 0 0,1 0 0,-1 0 0,0 0 0,1 1 0,-1-1 0,-5 4 1,-2 2 17,0 1 0,0 0 0,1 0 1,0 1-1,-14 15 0,21-20 31,0 0 0,1 0 0,-1 0 0,1 0 0,0 1 0,0-1-1,0 1 1,0-1 0,1 1 0,0-1 0,0 1 0,0 0 0,1 0 0,-1 0-1,1-1 1,0 1 0,1 0 0,-1 0 0,2 4 0,-1-3-6,1-1 0,0 0 0,0 1-1,0-1 1,0 0 0,1-1 0,0 1 0,0 0 0,0-1 0,1 1 0,-1-1 0,1 0-1,0 0 1,0-1 0,0 1 0,1-1 0,0 0 0,-1 0 0,1 0 0,0-1 0,0 0-1,0 0 1,1 0 0,-1 0 0,0-1 0,1 0 0,-1 0 0,1 0 0,-1-1 0,9 0 0,9-3 17,-1 0 0,-1-2 0,1-1 0,24-9 1,81-39 86,-120 51-122,27-13-39,0-1 0,40-28 0,-64 38 23,1 0 1,0 1 0,1 0-1,-1 0 1,1 1-1,0 1 1,0 0 0,25-4-1,-31 8 16,-2-1 0,0 0 0,0 1 0,0 0 0,1 0 0,-1 0 0,6 1 0,1 0-1,-11-1 2,1 0 0,-1 0 0,1 0 0,-1 0 1,1 0-1,-1 0 0,0 0 0,1 0 0,-1 0 0,1 0 0,-1 1 0,0-1 1,1 0-1,-1 0 0,0 0 0,1 0 0,-1 1 0,0-1 0,1 1 0,0-1 95,-10 0 48,2 1-156,0-1 0,0 1 0,0 0 0,0 1 0,0 0-1,-10 4 1,0 4-1,0 0 1,1 1-1,0 1 0,-17 17 0,28-24 10,1-1 1,0 1-1,0 0 0,0 0 0,1 1 1,-1-1-1,1 1 0,-4 10 0,3-3 53,-1 1-1,-3 24 0,7-32-25,0 1 0,0 0 0,1-1 0,0 1 0,0 0 0,0 0 0,1-1 0,0 1 0,1 0 0,-1-1 0,1 1 0,0-1 0,1 0 0,0 1 0,0-1 0,0 0 0,7 9 0,-8-14-20,-1 1 0,1-1-1,-1 1 1,1-1 0,0 0 0,0 0 0,0 0 0,-1 0-1,1 0 1,0 0 0,0 0 0,0-1 0,1 1 0,-1-1 0,0 1-1,0-1 1,0 0 0,0 0 0,0 0 0,0 0 0,1 0 0,-1 0-1,4-2 1,3-1 10,0 0-1,-1 0 0,1-1 1,9-6-1,-17 10-12,142-95 73,-83 53-20,-27 19-33,5-2-106,66-58-1,-87 66 72,0 0-1,-1-1 0,0-1 0,12-21 0,-2-7-158,-2-2 1,31-90-1,32-146 104,-84 276 56,0 0-1,-1-1 1,0 1 0,-1 0-1,0-1 1,-1 1 0,-1-19 0,1 27 8,0 0 1,0 0-1,-1 0 1,1-1 0,-1 1-1,1 0 1,-1 0 0,1 0-1,-1 0 1,0 0 0,1 0-1,-2-1 1,1 2-1,1 0 0,0-1 0,-1 1 0,1 0 0,-1 0 0,1 0 0,-1-1 0,1 1 0,-1 0 0,1 0 0,-1 0 0,1 0 1,-1 0-1,0 0 0,1 0 0,-1 0 0,1 0 0,-1 0 0,1 0 0,-1 0 0,1 0 0,-1 1 0,1-1 0,-1 0 0,1 0 0,-1 1 0,1-1 0,-1 0 0,1 0 0,0 1 1,-1-1-1,1 1 0,-1-1 0,1 0 0,-1 1 0,-5 6 80,1-1 0,-1 1 0,1 0 0,0 0 0,0 1 1,1-1-1,-6 16 0,2-1 40,-10 38 1,-25 174-175,28-140 182,9-47-30,-3 87 0,10-118-19,0 1 0,2 0-1,0-1 1,9 30-1,-11-43-60,0-1-1,-1 0 1,1 0-1,0 0 0,0 0 1,0 0-1,1 0 0,-1 0 1,0 0-1,1 0 0,-1 0 1,1 0-1,0-1 0,-1 1 1,1-1-1,0 1 0,0-1 1,0 0-1,4 2 0,-4-3-3,1 1-1,-1-1 1,0 0-1,1 0 1,-1 0-1,1 0 1,-1 0-1,0-1 0,1 1 1,-1-1-1,1 1 1,-1-1-1,0 0 1,0 0-1,1 0 1,-1 0-1,0 0 1,0-1-1,2-1 0,10-8-6,0-1 0,19-21 0,6-5-13,0 2 20,36-29 41,-38 46-18,-23 62-352,-12-16 231,-2-20 147,1-1 1,-1 1-1,1-1 0,4 12 0,-5-16-63,7 16 74,0 0 0,17 30 0,-22-44-47,1 1 0,0-1 0,1 0-1,-1 0 1,1 0 0,-1 0 0,1 0-1,1-1 1,-1 0 0,0 0-1,1 0 1,-1 0 0,1-1 0,10 4-1,-5-3-1,0-1-1,0-1 0,1 1 1,-1-2-1,1 1 0,-1-1 1,0-1-1,1 0 0,-1-1 1,0 0-1,1 0 0,12-5 1,6-5 104,1-1 0,46-28 0,-64 33-114,0 1-1,0-2 0,17-15 1,-29 24-14,0 0-1,0 0 1,0 0 0,0 0 0,0 0 0,0 0 0,0 0-1,0 0 1,0 0 0,0 0 0,0 1 0,-1-1 0,1 0-1,0 0 1,0 0 0,0 0 0,0 0 0,0 0 0,0 0-1,0 0 1,0 0 0,0 0 0,-1 0 0,1 0 0,0 0-1,0 0 1,0 0 0,0 0 0,0 0 0,0 0-1,0 0 1,0 0 0,-1 0 0,1 0 0,0 0 0,0 0-1,0 0 1,0 0 0,0 0 0,0 0 0,0 0 0,0 0-1,0 0 1,-1-1 0,1 1 0,0 0 0,0 0 0,0 0-1,0 0 1,0 0 0,0 0 0,0 0 0,0 0 0,0 0-1,-11 21-73,9-16 74,-1 0 0,1-1 0,0 1 0,0 0 0,0 0 0,-1 8 0,2 0 83,0 0 0,1 0 0,0 0 0,1 1 0,6 24 0,-7-37-76,0 0 0,0 0-1,0 1 1,0-1-1,1 0 1,-1 0 0,0-1-1,1 1 1,-1 0-1,1 0 1,-1 0 0,1 0-1,0 0 1,-1 0-1,1-1 1,0 1 0,-1 0-1,1 0 1,0-1-1,1 2 1,-1-2 0,0 0 1,0 0-1,0 0 0,0 0 0,0 0 1,0 0-1,0 0 0,-1 0 1,1 0-1,0-1 0,0 1 0,0 0 1,0-1-1,0 1 0,-1 0 1,1-1-1,0 1 0,0-1 0,-1 1 1,1-1-1,0 0 0,-1 1 0,2-2 1,4-4 21,0-1 0,0-1 0,-1 1 0,0-1 0,0 0 0,0 0 0,-1-1 0,-1 1 0,1-1 0,-1 0 0,-1 0 0,0 0 0,0 0 0,-1 0 0,1-17 0,-2 23-51,0 0 1,0 0-1,0-1 0,-1 1 1,1 0-1,-1 0 1,0 0-1,0 0 0,0 1 1,0-1-1,-1 0 1,1 0-1,-1 1 0,1-1 1,-1 0-1,0 1 1,0 0-1,0-1 0,-4-2 1,5 4 31,0 0 0,0 1 0,0-1 1,-1 1-1,1-1 0,0 0 0,0 1 1,0 0-1,0-1 0,-1 1 0,1 0 1,0 0-1,0-1 0,-1 1 0,1 0 0,0 0 1,0 0-1,-1 1 0,1-1 0,-2 0 1,-2 1-144,172-14 591,-137 10-353,33 1 0,-51 2-18,1 1-1,-1 0 1,0 1 0,1 0 0,16 6-1,-26-7-64,-1 0 0,1 0 0,0 1 0,-1-1 1,1 0-1,-1 1 0,1 0 0,-1-1 0,0 1 0,0 0 0,1 0 0,-1 1 0,-1-1 0,1 0 0,0 1 0,-1-1 0,1 1 0,-1-1 0,0 1 0,2 3 0,-2-2-19,-1 0 0,1 0 0,-1 0 0,0 0 0,0 0 0,0 0 0,0 0-1,-1 0 1,1 0 0,-1 0 0,0 0 0,-1-1 0,1 1 0,-3 5 0,2-4 22,0-1 1,0 1-1,1-1 0,-1 1 1,1 0-1,-1 7 0,18-19 26,0-1 0,-1-1 0,25-18 1,-15 10-45,0 0-38,-9 6 57,0 0 1,0 2-1,31-14 0,-47 23-20,1-1-1,0 1 1,0 0 0,0-1 0,0 1 0,0 0 0,0 0 0,-1 0 0,1 0 0,0 0 0,0 0 0,0 0-1,0 0 1,0 0 0,0 0 0,0 0 0,0 1 0,-1-1 0,1 0 0,0 1 0,0-1 0,0 0 0,-1 1-1,1-1 1,0 1 0,0-1 0,-1 1 0,1 0 0,0-1 0,-1 1 0,1 0 0,-1-1 0,1 1-1,0 1 1,1 2 33,0 0-1,-1 1 0,0-1 0,1 1 0,0 7 0,1 4-17,0-5-40,1 0 1,1 1-1,0-1 1,0-1-1,1 1 1,0-1-1,1 0 1,10 13-1,-15-22-76,-1 1 0,1-1 0,-1 0 0,1 1 0,0-1-1,-1 0 1,1 0 0,0 0 0,0 0 0,0-1 0,-1 1 0,1 0 0,0-1 0,0 0 0,0 1-1,0-1 1,0 0 0,0 0 0,0 0 0,0 0 0,1 0 0,-1 0 0,0-1 0,-1 1 0,1-1-1,0 1 1,0-1 0,0 0 0,0 0 0,0 0 0,1-1 0,4-2-806,-1-1 0,0 1 0,0-1 0,0 0 0,-1-1 0,0 1 1,5-8-1,-2 2-1740,-1 0 1,0-1 0,-1 0 0,5-14 0,2-2-908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6:53.8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251 7 6816,'0'-1'79,"0"1"1,0 0-1,0 0 1,0-1-1,0 1 1,0 0-1,0 0 1,0-1-1,0 1 1,0 0-1,0 0 1,0 0-1,0-1 1,-1 1-1,1 0 1,0 0-1,0 0 1,0-1-1,0 1 1,0 0-1,-1 0 1,1 0-1,0-1 1,0 1-1,0 0 1,-1 0-1,1 0 1,0 0-1,0 0 1,0 0-1,-1 0 1,1 0-1,0 0 1,0-1-1,-1 1 1,-2 10 1737,-2 5-1435,-1-1-86,-71 189 1973,20-8-755,-19 58-537,69-232-826,4-14 187,0 0 1,1 1-1,0-1 0,0 1 1,-1 10-1,3-18-327,0 0-1,0 0 1,0 0 0,0 0-1,0 0 1,0 0 0,0 0-1,0 0 1,0 1 0,0-1-1,0 0 1,0 0 0,0 0-1,0 0 1,0 0 0,0 0-1,0 0 1,0 0 0,0 0-1,0 0 1,0 0 0,0 0-1,0 0 1,0 0 0,0 0-1,0 0 1,0 0 0,0 0-1,0 0 1,0 1 0,0-1-1,0 0 1,1 0 0,-1 0-1,0 0 1,0 0 0,0 0-1,0 0 1,0 0 0,0 0-1,0 0 1,0 0 0,0 0-1,0 0 1,0 0 0,0 0-1,0 0 1,0 0 0,0 0-1,0 0 1,0 0 0,0 0-1,0 0 1,1 0 0,-1 0-1,0 0 1,0 0 0,0 0-1,0 0 1,0 0 0,0 0-1,0 0 1,0 0 0,0 0-1,0 0 1,0 0 0,0 0-1,0 0 1,0-1 0,5-4 420,5-11-66,-9 14-335,8-14-48,2 1 0,0 0 0,1 0-1,0 1 1,1 0 0,0 1 0,28-19-1,-34 27-38,1 0 0,0 0-1,0 1 1,1 1-1,-1-1 1,1 1-1,17-3 1,-20 5 27,1 0-1,0 1 1,0 0-1,0 0 1,0 1-1,-1 0 1,1 0-1,0 0 1,-1 1 0,1 0-1,10 5 1,-14-6 34,1 1 1,-1 0-1,0 0 1,0 0-1,0 1 1,0-1-1,0 1 1,-1-1-1,1 1 1,-1 0-1,0 0 0,1 0 1,1 4-1,-3-5 9,0 1-1,0-1 0,-1 0 1,1 0-1,0 1 1,-1-1-1,0 1 0,1-1 1,-1 0-1,0 1 0,0-1 1,0 1-1,-1-1 0,1 0 1,0 1-1,-1-1 0,0 0 1,1 1-1,-1-1 0,0 0 1,0 0-1,-3 4 0,-4 6 75,-1-1 0,0-1 0,-1 0 0,0 0 0,0-1-1,-1 0 1,-18 11 0,10-9 75,0 0 1,-1-1-1,-42 14 0,54-22-127,1 0-1,-1 0 1,1-1-1,-1 0 1,0 0-1,0-1 1,1 0-1,-1 0 1,0-1-1,0 0 1,1 0-1,-1-1 1,0 0-1,-8-4 1,14 5-52,2 1 16,0 0 0,0 0 0,0 0 0,0 0 0,0 0 0,0 0 0,-1 0 0,1 0 0,0-1 0,0 1 0,0 0 0,0 0 0,0 0 0,0 0 0,0 0 0,0 0 0,-1 0 0,1 0 0,0 0 0,0 0 0,0 0 1,0 0-1,0 0 0,0 0 0,-1 0 0,1 0 0,0 0 0,0 0 0,0 0 0,0 0 0,0 0 0,0 0 0,0 0 0,-1 0 0,1 0 0,0 0 0,0 0 0,0 0 0,0 0 0,0 0 0,0 0 0,0 1 0,-1-1 0,1 0 0,0 0 0,0 0 0,0 0 0,0 0 0,0 0 0,0 0 0,0 0 0,0 1 0,0-1 0,0 0 0,0 0 0,0 0 0,0 0 0,0 0 0,23 1-559,71-3 755,108-16-1,-74-5 206,-111 18-311,-1 0 0,1 0 0,-1-2 0,0 0 0,21-13 0,-30 15-73,-1 0 0,0 0 0,0 0 0,-1-1 0,1 0 0,-1 0 0,-1 0 0,1-1 0,-1 0 0,0 0 0,-1 0 0,1 0 0,-1-1 0,-1 1 0,3-11 0,-4-8-229,-6 15 35,5 11 170,0 0-1,0 0 1,-1 0-1,1 0 1,0 0-1,0-1 0,-1 1 1,1 0-1,0 0 1,-1 0-1,1 0 1,0 0-1,-1 0 1,1 0-1,0 0 1,0 0-1,-1 0 1,1 0-1,0 0 1,-1 0-1,1 0 1,0 0-1,-1 0 0,1 0 1,0 1-1,0-1 1,-1 0-1,1 0 1,0 0-1,0 0 1,-1 1-1,1-1 1,-8 6-23,1 0 1,0 1 0,0-1 0,0 1 0,1 1 0,0-1-1,1 1 1,0 0 0,0 0 0,0 1 0,1-1-1,1 1 1,-5 15 0,6-18 77,1-1 0,0 0 0,0 0 0,1 0-1,-1 1 1,1-1 0,0 0 0,1 0 0,-1 1 0,1-1 0,0 0-1,1 0 1,-1 0 0,1 0 0,0 0 0,0 0 0,0 0 0,1-1-1,-1 1 1,1-1 0,1 0 0,-1 0 0,0 0 0,1 0 0,0 0-1,6 4 1,-5-5 47,0 0 0,1 1 0,-1-2 0,1 1 1,0-1-1,-1 0 0,1 0 0,11 2 0,-5-3 32,-1 0 0,1 0 0,0-1 0,12-1 0,6-3 70,0-2 0,46-14-1,-47 10-545,-1 0 1,0-2-1,-1-1 0,28-18 0,-30 13-1830,-10 5-2381,-4 4 1260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07:15.3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 0 5888,'-39'0'2688,"36"5"64,12 2-1728,10 2 2112,9 3-1761,28 2 1633,7-1-1728,21-5 896,1-1-1248,38-7-512,-4 6-256,13-19-384,-9 5 128,4-19-6368,-16 6 3521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1:28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0 984 3968,'1'-1'210,"-1"0"0,1 0-1,0 0 1,-1 0 0,1 0 0,0 0 0,0 0 0,0 1 0,0-1-1,0 0 1,0 0 0,0 1 0,0-1 0,0 1 0,0-1 0,1 0 0,21-7 1320,-20 7-1334,1 0-1,-1 0 1,1-1-1,-1 1 1,1-1-1,-1 0 1,0 0-1,0 0 1,0-1-1,0 1 1,0-1-1,-1 1 1,1-1-1,-1 0 1,4-5-1,2-5 235,0 0-1,8-22 0,-14 30-359,115-238 1359,-87 177-1352,24-57 49,-37 80-158,29-81 42,-33 83 55,31-83 484,-32 97-760,18-32 0,-30 59 201,0-1-1,1 1 1,-1-1-1,0 1 1,1-1-1,-1 1 1,0 0 0,1-1-1,-1 1 1,1-1-1,-1 1 1,1 0-1,-1 0 1,1-1-1,-1 1 1,1 0-1,-1 0 1,1-1 0,-1 1-1,1 0 1,-1 0-1,1 0 1,0 0-1,-1 0 1,1 0-1,-1 0 1,1 0-1,-1 0 1,1 0-1,0 0 1,-1 0 0,1 1-1,-1-1 1,1 0-1,-1 0 1,1 1-1,-1-1 1,1 0-1,1 2 9,0-1 0,0 0 0,-1 1 0,1-1-1,-1 1 1,1 0 0,-1-1 0,1 1 0,-1 0-1,1 2 1,6 13-50,-1 1 0,8 29-1,-6-17 72,8 26 79,-3 0 1,-2 1 0,-3 1-1,-2 0 1,-3 0 0,-3 1-1,-1-1 1,-4 0 0,-14 79-1,-8-24 387,21-95-302,-2 0 1,1 0 0,-2 0-1,-10 16 1,15-29-76,0 0 0,0-1-1,-1 0 1,0 1 0,1-1 0,-2 0 0,-6 5 0,9-8-48,0 1 0,0-1 0,0 0 0,-1 0 0,1 0 0,0 0 0,-1 0 0,1-1 0,-1 1 0,1-1 0,-1 0 0,1 1 0,-1-1 0,1 0 0,-1 0 1,1-1-1,-1 1 0,1 0 0,-5-2 0,2 0-32,-1-1 0,1 0 0,0 1 0,0-2 0,0 1 0,0 0 0,0-1 0,1 0 0,-6-6 0,-6-8-3,-12-20 0,21 28-14,-3-6-64,0-1-1,1-1 1,1 0-1,-10-34 1,-2-2-96,20 53 168,-8-23-948,8 24 913,0 0 1,0 0-1,0 0 1,0 0-1,-1 0 1,1 0-1,0 0 1,0 0-1,0 0 1,0-1-1,0 1 1,0 0 0,0 0-1,0 0 1,0 0-1,0 0 1,1 0-1,-1 0 1,0 0-1,0-1 1,0 1-1,0 0 1,0 0-1,0 0 1,0 0-1,0 0 1,0 0 0,0 0-1,0 0 1,0 0-1,0 0 1,0 0-1,0 0 1,0-1-1,1 1 1,-1 0-1,0 0 1,0 0-1,0 0 1,0 0 0,0 0-1,0 0 1,0 0-1,0 0 1,1 0-1,-1 0 1,0 0-1,0 0 1,0 0-1,0 0 1,11 7-371,6 7 346,1 0 0,0-2 0,1 0 1,1-2-1,0 0 0,0-1 0,24 7 1,-10-5 128,0-3-1,1-1 1,62 5 0,-86-11-39,1-1 0,-1-1-1,1 1 1,-1-2 0,0 0-1,0 0 1,0-1 0,0 0-1,0-1 1,12-6 0,-10 4 51,-1-2 0,0 0 0,-1 0 0,0-1 0,0 0 0,-1-1 0,16-19 0,7-14 72,-16 19-238,28-28 0,-40 46 17,1 1 1,0 0-1,0 0 1,0 1-1,0 0 1,0 0-1,1 0 0,0 1 1,0 0-1,9-3 1,-9 5 29,1 1-1,-1-1 1,1 1 0,-1 1-1,0 0 1,1 0 0,-1 0 0,1 1-1,-1 0 1,8 3 0,18 4 21,48 16-78,3-1 412,-84-23-306,1-1-1,0 0 1,0 0 0,0 1 0,0-1 0,-1 0-1,1 0 1,0 0 0,0 0 0,0 0 0,0 0 0,0 0-1,0-1 1,-1 1 0,1 0 0,0 0 0,0-1-1,0 1 1,-1 0 0,2-1 0,-2 0-7,1 1-1,-1-1 1,0 1 0,0-1-1,1 1 1,-1-1 0,0 1 0,0-1-1,0 1 1,0-1 0,0 1-1,0-1 1,0 0 0,0 1-1,0-1 1,0 1 0,0-1 0,0 1-1,0-1 1,0 1 0,-1-1-1,1 1 1,0-2 0,-2-1 8,0 0 0,1 0 0,-1 0 0,0 0 0,-1 0 0,1 0 0,0 0 0,-1 1 0,-3-4 0,-3 0-28,-1 0 0,1 1 0,-1 0 1,0 0-1,0 1 0,0 1 0,-1-1 0,-12-1 1,8 2-88,0 1 0,-1 1 0,1 0 1,-1 2-1,-20 1 0,28 0 37,-1-1-1,1 1 1,1 1 0,-1 0-1,0 0 1,1 0 0,-1 1-1,1 0 1,0 1 0,0-1-1,1 1 1,-1 1 0,1-1-1,0 1 1,1 0 0,-1 0-1,1 1 1,0 0 0,1 0-1,-5 9 1,1 1 14,0 0 1,1 1-1,1-1 0,1 2 1,0-1-1,1 0 0,-2 33 0,5-31-27,0 0-1,3 27 0,-1-42 92,-1 0 1,1 0-1,0 0 0,1 0 0,-1 0 0,1 0 1,0 0-1,0-1 0,0 1 0,1-1 1,-1 1-1,1-1 0,0 0 0,6 6 0,-7-8 1,0-1 0,0 0 1,-1 0-1,1 0 0,0 0 0,0 0 0,0 0 0,0 0 0,1 0 0,-1-1 0,0 1 0,0-1 0,0 0 0,0 0 0,1 0 0,-1 0 0,0 0 0,0 0 0,0 0 0,1-1 0,-1 1 0,0-1 0,0 1 0,0-1 0,0 0 0,4-2 0,2-1 53,0-1 0,-1-1 1,0 1-1,12-12 0,-2-1 23,0 0 0,-2-1 0,17-25 0,-23 31-92,123-213-6,-131 225-7,15-32 119,-16 31-145,1 0 0,0 1 0,-1-1 0,1 0 0,-1 0 0,1 1 1,-1-1-1,0 0 0,0 0 0,1 0 0,-2 1 0,1-1 0,0 0 0,0 0 0,-1-2 0,-1 8-372,2 5 305,0-9 87,-4 42-107,3-33 77,-1 1-1,2-1 0,0 1 0,1 14 1,1-7 51,1 0 1,1 0-1,0 0 1,1-1 0,1 1-1,1-1 1,0 0-1,14 22 1,-19-36 7,0 0 1,-1 0 0,1 0-1,0 0 1,0 0 0,0 0-1,0-1 1,0 1 0,0-1-1,0 1 1,1-1 0,-1 0-1,1 0 1,-1 0 0,4 1-1,-4-2-6,0 0-1,1 1 1,-1-1-1,0-1 1,0 1-1,1 0 1,-1-1-1,0 1 1,0-1-1,0 1 1,0-1-1,0 0 1,0 0-1,0 0 1,0 0-1,0 0 1,0-1-1,3-2 1,5-6-6,0-1 0,-1 0 0,-1 0 0,15-25 0,9-13-16,-6 15 29,-10 12-7,0 1 0,1 1 0,24-21 0,-39 39-35,0 1-1,-1-1 0,1 1 0,0-1 1,0 1-1,0 0 0,0 0 1,0 0-1,0 0 0,0 1 0,1-1 1,-1 0-1,0 1 0,0 0 0,0-1 1,1 1-1,-1 0 0,0 0 0,4 1 1,-5-1 6,1 1 1,-1 0-1,1-1 1,-1 1-1,1 0 0,-1 0 1,1 0-1,-1 0 1,0 0-1,1 1 1,-1-1-1,0 0 1,0 0-1,0 1 1,0-1-1,0 1 1,0-1-1,-1 1 0,1-1 1,0 1-1,-1 0 1,1-1-1,-1 1 1,0 0-1,1 2 1,1 17 10,-1 0 0,-1 0 0,-1 0 0,-1 0 0,-6 29-1,2-5 18,6-14 286,1-16-196,0-19-29,1 1-1,-1-1 1,1 1-1,0 0 1,0-1 0,4-3-1,6-11-79,-2 2 29,2 0 0,-1 1 0,2 0-1,23-22 1,-4 9-8,37-24-1,-64 49-35,0-1-1,0 1 0,1 0 0,0 0 0,-1 1 0,7-3 0,-11 5 12,0 0-1,0-1 1,1 1 0,-1 0-1,0 0 1,0 0-1,0 0 1,0 0-1,0 0 1,0 0-1,0 0 1,0 0-1,0 0 1,0 1 0,0-1-1,0 0 1,0 1-1,0-1 1,0 1-1,0-1 1,0 1-1,0-1 1,0 1-1,0 0 1,0-1 0,-1 1-1,1 0 1,0 0-1,0 0 1,-1-1-1,1 1 1,-1 0-1,1 0 1,-1 0-1,1 0 1,-1 0 0,0 0-1,1 0 1,-1 0-1,0 1 1,0-1-1,0 0 1,1 1-1,-1 10-12,0 0-1,0-1 1,-1 1-1,-5 22 0,1-3-54,-5 82 151,9-107-19,1-5-39,-1 1 1,1-1-1,0 0 1,-1 1 0,1-1-1,0 0 1,0 1-1,0-1 1,0 1 0,0-1-1,0 0 1,1 1 0,-1-1-1,0 0 1,1 1-1,-1-1 1,1 0 0,1 3-1,0-6 8,-1 0 1,1 0-1,0 0 0,-1 0 0,1 0 0,-1 0 0,0 0 0,2-3 0,1-1 3,10-19-59,2 2-1,1 0 0,0 1 1,27-25-1,-41 45 14,0-1 1,0 1-1,0 0 1,0 0-1,0 0 0,0 1 1,1-1-1,5-1 0,-7 3 4,-1-1 0,0 1 0,1 0 1,-1 0-1,0 0 0,1 0 0,-1 0 0,1 0 0,-1 0 0,0 0 0,1 0 0,-1 1 0,0-1 0,1 0 0,-1 1 0,0 0 0,1-1 0,-1 1 0,0 0 0,0-1 0,0 1 0,0 0 0,0 0 0,0 0 0,2 2 0,-1 1 14,0-1 0,0 1 0,0-1 0,-1 1 0,2 5 0,1 1-13,26 91-317,2 5 338,-27-92 16,1-1 0,0 0 0,1 0-1,0-1 1,14 18 0,-20-29-14,1 1 0,-1-1 0,0 1 0,0-1 0,1 0-1,-1 0 1,1 0 0,-1 1 0,1-2 0,-1 1 0,1 0 0,0 0 0,-1 0 0,1-1 0,0 1-1,-1-1 1,1 1 0,0-1 0,0 0 0,2 0 0,-2 0 2,1 0 1,-1-1-1,0 1 1,1-1-1,-1 0 1,0 0-1,0 0 1,1 0-1,-1 0 0,0-1 1,0 1-1,0-1 1,2-1-1,4-6 87,0 0 0,0 0 0,-1-1 0,10-17 0,-16 26-93,15-27 60,-1-1 0,-1 0 0,-2-2 0,-1 1 1,12-58-1,-21 79-78,0 0 1,-1 0 0,-1 0 0,0-16-1,0 23 3,0-1 0,0 1 1,-1-1-1,1 1 0,-1 0 0,1-1 0,-1 1 0,0 0 0,0 0 0,0-1 0,0 1 0,0 0 0,-1 0 0,1 0 0,0 0 0,-1 1 0,0-1 0,1 0 0,-1 0 0,0 1 0,0-1 0,-3-1 0,4 3-5,0 0 0,0-1 0,1 1 0,-1 0 0,0 0 0,0 0 0,0 0 0,0 0 0,1 0 0,-1 0 1,0 0-1,0 0 0,0 0 0,0 0 0,0 0 0,1 1 0,-1-1 0,0 0 0,0 1 0,1-1 0,-2 1 0,-13 12-135,13-11 128,-4 4-1,2 0 0,-1 1 0,1-1 0,-1 1 0,2 0 0,-1 0 0,1 0 0,0 1 0,-2 10 0,-2 11-50,-4 33 0,11-61 67,-2 11 37,1-1 1,0 0 0,1 0 0,0 1-1,1-1 1,3 19 0,-2-25-15,-1 1 1,1-1-1,0 0 1,0 0-1,1 0 1,-1 0-1,1 0 1,0 0-1,1-1 1,-1 0-1,1 1 1,0-1-1,0 0 1,0-1-1,6 5 1,1-1 40,-1-1 1,1-1-1,0 0 0,0 0 1,1-1-1,0-1 1,16 3-1,-2-1 68,0-3 0,36 1 1,-47-3-154,-1-1 1,0-1-1,0 0 1,0 0 0,0-2-1,0 1 1,-1-2-1,1 0 1,14-8-1,-19 8-606,1-1-1,-1 0 0,0-1 0,-1 0 0,9-9 0,-10 9-848,-1-1 0,1 1 0,-2-2 0,1 1 0,-1-1 0,4-9 0,5-12-2913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1:32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1 231 2304,'0'0'4949,"8"-1"-3994,125-38 1911,-64 16-2026,-40 15-580,-1-2 0,-1-2 0,41-22 0,-65 32-212,0 0-1,0 0 0,1 0 1,-1 0-1,-1-1 0,1 0 0,0 1 1,-1-1-1,1 0 0,-1-1 1,0 1-1,0 0 0,0 0 1,2-7-1,-4 9-31,1-1 0,-1 0 0,0 1 0,0-1 0,0 0 0,0 0 0,0 1 0,0-1 0,0 0 0,-1 1 0,1-1 0,-1 0 0,1 1 0,-1-1 0,1 0 0,-1 1 0,0-1 0,0 1 0,0-1 0,0 1 0,0 0 0,0-1 0,0 1 0,-1 0 0,1 0 0,0 0 0,-1 0 0,1 0 0,0 0 0,-1 0 0,1 0 0,-3 0 0,-1-1-69,0 0 1,1 1-1,-1-1 1,0 1-1,0 1 1,0-1-1,-1 1 1,1-1-1,0 1 1,0 1 0,0-1-1,0 1 1,0 0-1,0 0 1,0 0-1,0 1 1,-6 3-1,-7 2-104,0 2 0,0 1 0,-17 12-1,26-15 178,1 0 0,-1 1 0,1 0 1,1 0-1,-1 1 0,2 0 0,-1 0 0,1 0 0,0 1 0,1 0 0,0 0 0,-4 15 0,5-12 40,0 0 0,0 0-1,2 1 1,-1-1 0,2 1 0,0-1 0,0 1-1,2-1 1,3 27 0,-3-34-13,1 1 0,-1-1 0,2 0 1,-1 0-1,1 0 0,0 0 0,0 0 0,0 0 1,8 9-1,-8-12 9,1 0 0,-1 1 0,0-1 0,1 0 1,0-1-1,0 1 0,0-1 0,0 0 0,0 0 0,0 0 1,0 0-1,1-1 0,-1 1 0,1-1 0,5 0 1,-2 0 30,0-1 1,0-1 0,0 1 0,0-2 0,0 1 0,0-1 0,0 0 0,0 0 0,0-1 0,-1 0 0,1-1-1,10-6 1,7-6 49,-1-1-1,24-21 1,29-28 49,124-100-260,-199 165 51,-1-1 0,1 1 0,0 0 1,-1 0-1,1 0 0,0 0 1,0 0-1,-1 0 0,1 1 1,0-1-1,0 0 0,0 1 0,0 0 1,0-1-1,0 1 0,0 0 1,0 0-1,0 0 0,0 0 1,0 1-1,3-1 0,-1 3-3,1-1 0,0 1 0,-1 0 0,0 0-1,1 0 1,6 7 0,-11-10 26,17 14 212,1-1 0,0 0 0,27 13 0,63 25 212,-22-12-320,-73-32-70,52 28 246,-50-27-194,-10-5 358,-8-5 1042,1 1-1847,-1 1-1,1-1 0,-1 0 1,1 1-1,-1-1 1,0 1-1,1 0 0,-1 0 1,-4 0-1,-3 0-1099,7 0 1072,1 0 1,-1 0-1,1-1 0,0 0 0,-1 1 0,1-1 1,0 0-1,-1 0 0,1 0 0,-2-2 0,3 3 309,-11-9-1637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1:33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577 6 4480,'0'-6'4079,"-8"15"-2062,-135 68 1369,117-62-3181,0 2-1,1 1 1,0 1-1,2 0 1,0 2 0,1 1-1,-24 32 1,2 5 224,-65 119 1,103-168-372,0 2 113,-1 0 0,0-1-1,0-1 1,-13 15 0,20-25-187,0 0 1,0 0-1,0 0 0,0 0 0,0 0 1,0 0-1,0 0 0,0-1 1,0 1-1,0 0 0,0 0 0,0 0 1,0 0-1,0 0 0,0 0 0,0 0 1,0 0-1,0 0 0,0 0 1,0-1-1,0 1 0,0 0 0,0 0 1,0 0-1,-1 0 0,1 0 0,0 0 1,0 0-1,0 0 0,0 0 1,0 0-1,0 0 0,0 0 0,0 0 1,0 0-1,0 0 0,0 0 0,0-1 1,0 1-1,-1 0 0,1 0 0,0 0 1,0 0-1,0 0 0,0 0 1,0 0-1,0 0 0,0 0 0,0 0 1,0 0-1,0 0 0,-1 0 0,1 0 1,0 0-1,0 1 0,0-1 1,0 0-1,0 0 0,0 0 0,0 0 1,3-10-2423,3 0 17,7 0 821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1:36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108 732 3904,'0'0'1253,"0"-7"400,6 4 1703,-7 0-1346,1 3-1936,-1 0 1,0-1 0,1 1 0,-1 0-1,0 0 1,1 0 0,-1 0 0,0 0-1,0 0 1,1 0 0,-1 0 0,0 0-1,1 1 1,-1-1 0,0 0 0,1 0 0,-1 0-1,1 1 1,-2-1 0,-16 8 419,12-4-467,0 1-1,0-1 1,1 1 0,-1 1-1,1-1 1,1 1 0,-1-1-1,1 1 1,0 1 0,0-1-1,1 0 1,0 1 0,0 0-1,0 0 1,1 0 0,0 0-1,0 0 1,1 0 0,-1 9-1,1 1 86,-1-2-76,1 0-1,0 0 1,1-1 0,3 16-1,-3-27 4,1 0 0,-1 1-1,1-1 1,0 0 0,0 0 0,0 0-1,0-1 1,0 1 0,1 0 0,0 0-1,-1-1 1,1 1 0,0-1 0,0 1-1,0-1 1,1 0 0,-1 0 0,0 0-1,1 0 1,0 0 0,-1 0 0,1-1-1,0 1 1,5 1 0,-5-2 13,0-1 0,0 1 0,0-1 0,0 0 1,0 0-1,0 0 0,0 0 0,0-1 0,0 1 0,0-1 0,0 1 1,0-1-1,0 0 0,0-1 0,-1 1 0,4-2 0,5-4 65,1 0 0,13-12 0,-3 2-69,195-114 363,-139 85-28,5-2-489,-79 45 147,9-3-78,-13 6 28,0 0 0,0 0 0,1 0 0,-1 0 0,0-1 0,0 1 0,0 0 0,0 0 0,0 0 0,1 0 0,-1 0 1,0 0-1,0 0 0,0 0 0,0 0 0,1 0 0,-1 0 0,0 0 0,0 0 0,0 0 0,0 0 0,1 0 0,-1 0 0,0 0 1,0 0-1,0 0 0,0 0 0,0 0 0,1 0 0,-1 0 0,0 0 0,0 1 0,0-1 0,0 0 0,0 0 0,1 0 0,-1 0 1,0 0-1,0 0 0,0 1 0,0-1 0,0 0 0,0 0 0,0 0 0,0 0 0,0 0 0,0 1 0,0-1 0,1 0 0,-6 5-215,1 13 128,-2 8 91,-2-6 50,1 0 0,0 0 0,2 0 1,0 1-1,1-1 0,1 1 0,1 0 0,1 0 0,1 0 0,5 39 0,-5-59-13,0 1 1,1 0-1,-1-1 0,1 1 1,-1-1-1,1 1 0,0-1 0,-1 1 1,1-1-1,0 0 0,0 1 0,0-1 1,0 0-1,0 0 0,0 0 1,0 0-1,1 0 0,-1 0 0,0 0 1,1 0-1,-1 0 0,0 0 0,1-1 1,-1 1-1,1-1 0,-1 1 1,1-1-1,0 1 0,-1-1 0,4 0 1,-2 0 2,1 0 1,-1 0-1,0 0 0,1-1 1,-1 1-1,1-1 1,-1 0-1,0 0 1,1 0-1,-1-1 1,0 1-1,6-4 0,23-24 232,-29 27-280,0-1 0,0 1 0,0-1 0,0 1 0,3-6 0,8-6 134,-9 10-97,-1 0 1,0-1-1,0 0 0,0 1 1,0-1-1,-1 0 1,0-1-1,0 1 0,3-8 1,9-14 40,-2 6 58,-2 1-52,2 1 0,29-35 0,19-11-150,-16 18 111,-1-2 0,49-73-1,-38 29 142,74-172 1,-121 246-142,-1 0 1,5-22-1,-10 33-67,-1 1 0,1-1 0,-1 0 0,-1 1 0,0-1-1,0 0 1,0 0 0,-3-11 0,3 19 16,0-1 0,0 1-1,0-1 1,-1 1 0,1 0 0,0-1 0,0 1 0,-1-1-1,1 1 1,0-1 0,0 1 0,-1 0 0,1-1-1,0 1 1,-1 0 0,1-1 0,0 1 0,-1 0-1,1 0 1,-1-1 0,1 1 0,0 0 0,-1 0-1,1 0 1,-1-1 0,1 1 0,-1 0 0,1 0-1,-1 0 1,0 0 0,-1 0-7,0 0 0,0 1-1,0-1 1,0 1 0,1-1-1,-1 1 1,0-1 0,-2 3-1,-5 1-1,1 1-1,-14 11 1,10-5 17,1 0 0,-1 1-1,2 0 1,0 1 0,0 0 0,1 0 0,1 1 0,0 0 0,1 1 0,1-1 0,-7 25-1,4-14-57,-57 208-171,24-35 384,38-177-126,2-13 11,0 0 1,0 0-1,1 0 1,1 0-1,-1 1 1,2 14-1,3 32-130,-3-39 71,-1-13 51,0 0 1,0 0 0,0 0 0,1 1-1,-1-1 1,1 0 0,2 5 0,14 30-44,-11-23 27,1 0 1,1 0-1,15 22 1,-20-33 25,0-1 1,0 1 0,1 0-1,-1-1 1,1 0 0,0 0-1,0 0 1,0 0 0,1-1 0,-1 1-1,0-1 1,1 0 0,0 0-1,0-1 1,-1 1 0,8 0-1,-1-1 15,-1 0-1,0-1 0,1 0 0,-1-1 0,0 0 0,1 0 0,-1-1 0,0-1 0,0 0 1,0 0-1,10-5 0,-5 0-10,0 0 1,-1-1-1,0 0 0,-1-1 1,0 0-1,15-16 1,-4 0 210,32-47 1,-45 58-303,-7 10 59,-1 0 1,0 0-1,0 0 0,-1 0 0,0 0 0,1 0 1,-2-1-1,1 1 0,-1-1 0,0 0 1,0 1-1,0-1 0,-1 0 0,1 0 1,-2 1-1,1-1 0,-1 0 0,1 0 1,-2 1-1,1-1 0,-1 1 0,1-1 1,-1 1-1,-1 0 0,1-1 0,-1 1 0,-5-6 1,6 9-21,0 0 0,0 1 0,-1-1 0,1 1 0,-1-1 1,0 1-1,1 0 0,-1 0 0,0 0 0,1 1 0,-1-1 1,0 0-1,0 1 0,0 0 0,0 0 0,0 0 0,0 0 1,-2 1-1,-3 1-11,0 2-1,1-1 1,0 1 0,0 0 0,0 0 0,0 1-1,1 0 1,0 0 0,0 1 0,0 0 0,1 0-1,-1 0 1,-7 13 0,11-14 16,-1-1 0,2 1 0,-1-1 0,0 1 0,1 0-1,0-1 1,0 1 0,1 0 0,-1 0 0,1 5 0,0 4-8,1 0 1,3 18-1,-1-15 52,2 0 0,-1 0 0,2-1 0,0 1 0,1-1 0,1-1 0,1 1 0,0-1 0,0-1 0,22 24 0,-30-36-21,0-1 1,1 0-1,-1 1 0,1-1 1,-1 0-1,1 0 0,0 0 1,-1 0-1,1-1 0,0 1 1,0 0-1,-1-1 0,1 1 1,0-1-1,0 0 0,0 1 1,0-1-1,0 0 0,0 0 1,-1 0-1,1 0 0,0-1 1,0 1-1,0-1 0,0 1 1,0-1-1,-1 1 0,1-1 1,0 0-1,-1 0 0,3-1 1,13-10 48,0-1 1,-1-1-1,22-25 1,-20 20-81,38-30 0,-34 34 61,0 1 0,1 1 0,47-19 0,80-16-55,-16 16 78,-103 28-135,-21 3 58,0-1 0,0 0 0,12-3 0,-18 4 48,-3 0-27,1 0 0,-1 0 0,0 1 0,1-1 0,-1 1 0,1 0 0,0-1 0,-1 1 0,1 0 0,-1 0 0,1 0 0,-1 0 0,1 0 0,2 1 0,-3-1 82,-8 0 12,5 1-127,0-1 1,0 1 0,0 0 0,0 0 0,-1 0 0,1 0-1,-2 1 1,-8 4-38,-27 13 39,9-4 94,13-7-66,0 1 0,1 1 0,1 0 0,-1 1 0,-20 20 0,16-11-42,0 1 0,2 1 0,-16 24 0,28-39 28,2 1 1,-1 0-1,1 0 0,0 0 0,1 1 0,-4 11 0,6-18 18,1 0 0,-1 0-1,1 0 1,0-1 0,0 1-1,-1 0 1,1 0-1,0 0 1,1 0 0,-1-1-1,0 1 1,0 0 0,1 0-1,-1 0 1,1-1 0,-1 1-1,1 0 1,0-1 0,0 1-1,0 0 1,0-1 0,0 1-1,0-1 1,0 0 0,1 1-1,-1-1 1,0 0 0,1 0-1,-1 0 1,1 0-1,-1 0 1,1 0 0,-1 0-1,1 0 1,0 0 0,0-1-1,3 2 1,-1-2 10,0 1 1,0-1-1,0 0 0,0 0 1,0 0-1,0 0 0,-1-1 0,1 1 1,0-1-1,0 0 0,0 0 1,0-1-1,0 1 0,-1-1 1,5-2-1,5-3 55,-1-2 0,18-14 0,-28 22-61,32-31 88,-2 0 1,-1-2-1,29-42 0,-38 49 11,-10 9-100,0-1-1,-1 0 0,-2-1 1,0 0-1,0 0 0,6-28 1,-15 48-12,47-187 88,-16-3-1,-25 149-187,-1-4 63,0-60-1,-5 103 21,0 0 0,0 0-1,-1 0 1,1-1 0,0 1 0,-1 0-1,1 0 1,-1 0 0,0 0-1,0 0 1,0 0 0,-1-3 0,1 5 6,1 0 1,0-1 0,0 1 0,-1 0 0,1 0 0,0-1 0,-1 1 0,1 0-1,0 0 1,-1 0 0,1-1 0,0 1 0,-1 0 0,1 0 0,0 0-1,-1 0 1,1 0 0,0 0 0,-1 0 0,1 0 0,0 0 0,-1 0 0,1 0-1,-1 0 1,1 0 0,-1 0 0,0 1-13,0-1 1,0 1-1,0-1 0,0 1 0,0 0 0,0 0 0,1-1 1,-1 1-1,0 0 0,0 0 0,1 0 0,-2 2 1,-5 8 3,0 1 1,2 0 0,-1 1-1,1 0 1,-3 15-1,-14 73 32,16-69-33,-11 53-153,-15 86 81,27-136 113,2 2 0,3 63 0,1-92 6,0-1 0,0 1 0,1-1-1,0 0 1,0 0 0,1 0 0,0 0 0,0 0 0,1 0 0,0-1 0,0 1 0,0-1 0,1 0 0,0 0 0,0-1 0,0 0 0,1 0 0,10 8 0,-8-8 3,-1-1 1,1 1 0,1-1-1,-1 0 1,0-1 0,1 0-1,0-1 1,0 1 0,0-2-1,0 1 1,0-1 0,0-1-1,0 1 1,0-2 0,9 0-1,48-11-750,-59 10-88,0 0 0,0 0-1,-1 0 1,1-1 0,0 0-1,10-7 1,-3 2-1149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1:37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32 4064,'-27'-17'2314,"31"19"-1422,0-1-1,1 1 0,-1-1 0,0-1 0,1 1 0,-1 0 0,7-1 0,51 1-847,-38-1 629,590-13 2260,-422 8-2400,-133-1-1168,-66 10-4148,-13 0-161,4-4 2480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1:37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57 8128,'-33'-27'3680,"19"19"-3168,5 4 1632,-1 1-1024,1-6-864,4 4-160,5 10-64,10-1-224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1:42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1055 3552,'0'-1'213,"1"-1"0,0 1 1,0 0-1,0 0 0,1-1 1,-1 1-1,0 0 0,0 0 1,0 0-1,1 1 0,-1-1 1,1 0-1,-1 0 0,4 0 0,3-4 614,113-60 2373,22-13-1464,-127 67-1654,-1 0 0,0-1 0,0-1 0,-1 0 0,-1-1 0,17-22 0,-10 5 141,-1 0 1,27-62 0,16-73 139,-12-12-52,-42 149-307,-3 8 60,-1 0 0,3-22 0,-7 33-71,0 0 0,0 0 0,0 0 0,-1 0 1,-1 1-1,-3-15 0,5 23-23,0 0 0,0 1-1,0-1 1,-1 0 0,1 0 0,0 1 0,0-1 0,-1 0 0,1 1-1,0-1 1,-1 0 0,1 1 0,-1-1 0,1 1 0,-1-1 0,1 0-1,-1 1 1,1-1 0,-1 1 0,1-1 0,-1 1 0,0 0 0,1-1-1,-1 1 1,0 0 0,1-1 0,-1 1 0,0 0 0,0 0 0,1 0-1,-1-1 1,0 1 0,0 0 0,-1 0 0,1 1-16,0-1 0,-1 1 0,1-1 0,0 1 0,-1 0 0,1 0-1,0-1 1,0 1 0,0 0 0,0 0 0,0 0 0,0 0 0,0 0 0,0 0 0,-2 3 0,-10 16-58,0 1-1,1 0 1,1 0-1,1 2 1,1-1 0,-7 28-1,2 24 127,-5 105-1,17-145 111,1 1-1,2-1 1,1 1-1,2-1 1,11 47-1,-13-73 0,1-1-1,-1 1 1,1 0-1,0-1 1,1 0-1,0 1 1,0-1-1,1-1 1,0 1-1,0-1 1,9 9-1,-11-12-58,0 0 1,0-1-1,1 0 0,-1 0 1,0 0-1,1 0 0,0-1 0,-1 1 1,1-1-1,0 0 0,0 0 1,0 0-1,0-1 0,0 1 0,-1-1 1,1 0-1,0 0 0,0 0 1,0-1-1,0 0 0,0 1 0,0-1 1,0 0-1,-1-1 0,7-2 1,1-1 32,0-1 0,-1 0 0,1 0 0,-2-1 0,1-1 0,-1 0 0,0 0 0,0-1 0,13-17 0,-18 21-106,0-1-1,-1 0 1,1 0 0,-1 0-1,0-1 1,-1 1-1,1-1 1,-1 0 0,-1 1-1,1-1 1,-1 0-1,0 0 1,-1 0-1,1 0 1,-2 0 0,1 0-1,-1 0 1,-2-11-1,3 16-28,-1 0 0,1 1 1,-1-1-1,1 0 0,-1 1 0,0-1 0,0 1 0,0-1 0,0 1 0,0-1 0,0 1 0,-2-2 0,3 3 0,-1-1 0,0 1 0,0-1 0,0 1 0,0 0 0,1-1 0,-1 1 1,0 0-1,0 0 0,0 0 0,0 0 0,0 0 0,0 0 0,0 0 0,0 0 0,1 0 1,-1 0-1,0 0 0,0 1 0,0-1 0,0 0 0,0 1 0,0-1 0,1 1 1,-1-1-1,0 1 0,-1 0 0,-2 3-20,0-1 0,0 1 0,0-1 0,0 1 0,1 1 1,-1-1-1,1 0 0,0 1 0,1 0 0,-1-1 0,-1 7 0,-2 4-93,0 1-1,-5 26 1,11-38 179,-1-1 0,0 1 0,1 0 0,0 0 0,0 0 0,0 0 0,1 0 0,-1 0 0,1 0 0,0-1 0,0 1 0,0 0 0,1 0 0,-1-1 0,1 1 0,0-1 0,0 1 0,0-1 0,0 0 0,0 0 0,1 0 0,0 0 0,0 0 0,-1-1 0,2 1 0,-1-1 0,0 0 0,0 0 0,1 0 0,-1 0-1,6 2 2,2 0 112,1 0 0,-1-1 0,0-1 0,1 0 0,0 0 0,-1-1 0,1 0 0,0-1 0,-1-1 0,18-2 0,-7 0 44,-1-2-1,-1 0 1,1-1 0,37-18-1,-45 17-144,-1 0-1,0-1 1,-1-1 0,0 0-1,0 0 1,-1-1 0,0-1-1,-1 1 1,0-2 0,-1 1-1,0-1 1,0 0-1,-2-1 1,8-17 0,27-53-379,-38 74-472,-4 23 513,6 136 327,-5-131 32,2 1 1,6 38-1,-6-53-43,0 1 1,0 0-1,6 10 0,-8-14 49,1-1 0,0 1 0,0 0-1,1-1 1,-1 1 0,0 0 0,0-1-1,1 1 1,-1-1 0,1 0 0,-1 0-1,1 1 1,0-1 0,3 1 0,-4-2-42,1 0 0,-1-1 1,1 1-1,0-1 0,-1 1 0,1-1 1,-1 0-1,1 0 0,-1 1 1,0-1-1,1 0 0,-1 0 0,0-1 1,0 1-1,0 0 0,2-2 1,1-1 40,15-15 2,0-1 0,31-45 0,-31 39-57,34-36 0,-45 53-122,-4 4 29,0 0 0,1 1 0,0 0 0,7-5-1,-11 8 58,0 0 0,0 1-1,0-1 1,0 1-1,0-1 1,0 1 0,0-1-1,0 1 1,0 0-1,0 0 1,0-1 0,0 1-1,1 0 1,-1 0-1,0 0 1,0 0 0,0 0-1,0 0 1,0 1-1,1-1 1,-1 0 0,0 1-1,0-1 1,0 1-1,0-1 1,0 1 0,0-1-1,0 1 1,0-1-1,1 2 1,30 33-174,-24-25 193,1-1-1,14 13 0,0-4 56,37 23 0,-53-37 6,1 0 0,-1 0-1,1-1 1,0 0 0,1 0 0,-1-1-1,0 0 1,1 0 0,14 0 0,-19-2-19,0 0 1,0 0-1,0-1 1,0 0-1,-1 0 1,1 0 0,0 0-1,0 0 1,-1-1-1,1 1 1,-1-1-1,1 0 1,-1 0-1,3-3 1,-1 1-24,-1 0 0,0-1-1,0 0 1,0 1 0,0-1 0,-1 0-1,0-1 1,3-6 0,1-4 16,-2 0 0,0 1 0,-1-2 0,-1 1 0,3-29 0,-6 39-43,2-38 73,-2 42-114,0-1 0,-1 1 0,1-1 0,-1 1 0,1-1 0,-1 1 0,0 0 0,0-1 1,0 1-1,0 0 0,0-1 0,-3-3 0,3 6 32,1 0 0,0-1 0,-1 1 1,1 0-1,0-1 0,0 1 0,-1 0 0,1 0 1,0-1-1,-1 1 0,1 0 0,-1 0 1,1 0-1,0 0 0,-1 0 0,1-1 0,-1 1 1,1 0-1,0 0 0,-1 0 0,1 0 0,-1 0 1,1 0-1,0 0 0,-1 0 0,1 1 1,-1-1-1,1 0 0,0 0 0,-1 0 0,1 0 1,-1 1-1,-11 9-96,11-9 96,-12 15-19,1 0 0,0 1 0,1 0 0,1 0 0,1 1 0,0 1 0,-8 27 0,13-33 55,0 0 0,1 0 0,-2 22 0,5-31 10,0 0 0,0 1 0,0-1 0,1 0 0,-1 1 0,1-1 0,0 0 0,0 1 1,1-1-1,-1 0 0,1 0 0,0 0 0,0 0 0,5 6 0,-3-4 52,1 0 1,0-1-1,0 0 1,0 0-1,1 0 1,-1 0-1,1-1 1,0 0-1,8 4 1,-10-7-22,-1 1 1,1-1 0,0 0-1,0 0 1,0 0 0,0-1-1,0 1 1,0-1 0,1 0-1,-1 0 1,0-1-1,0 1 1,0-1 0,0 0-1,0 0 1,0 0 0,6-3-1,-1-1-37,0 0 0,0 0 0,-1-1 0,0 0-1,0 0 1,0-1 0,-1 0 0,0 0-1,7-10 1,9-14 15,20-36 0,-42 65-48,41-73 76,32-85-1,-24 50 54,-26 59-23,43-100-68,-60 132-85,-1 0 0,0 0 0,-2-1 0,0 0 0,1-39 0,-5 58 50,0-1 0,0 1 1,0 0-1,0 0 1,0 0-1,0-1 1,0 1-1,-1 0 0,1 0 1,0 0-1,-1 0 1,1 0-1,-1-1 0,1 1 1,-1 0-1,0 0 1,1 0-1,-2-1 1,1 2-11,1-1 1,-1 1 0,0 0 0,1 0-1,-1-1 1,0 1 0,0 0 0,1 0 0,-1 0-1,0 0 1,0 0 0,1 0 0,-1 0-1,0 0 1,0 0 0,1 0 0,-1 0-1,0 0 1,1 1 0,-1-1 0,-1 1 0,-4 2-77,0 0 0,1 1 1,-1-1-1,1 1 0,-7 7 1,-4 4 57,1 2-1,0 0 1,1 1 0,0 0 0,2 1 0,0 0-1,2 1 1,0 1 0,1-1 0,-11 38 0,10-19 46,2 1-1,1 0 1,2 0 0,2 0 0,3 47 0,0-72 7,1 0 0,1 0 1,0 0-1,1-1 1,1 1-1,8 21 0,-9-27-31,1-1 0,0-1-1,1 1 1,0-1-1,0 0 1,1 0 0,0 0-1,0-1 1,0 0-1,1 0 1,0 0 0,8 5-1,23 8-1022,4-2 292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1:45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3 533 4224,'-3'-2'3695,"4"2"-3464,0 0 1,0 0-1,0 0 1,0 0-1,0 0 0,0 0 1,0 0-1,0 0 0,0 0 1,0 0-1,0-1 1,0 1-1,0 0 0,0-1 1,1 0-1,14-11 591,-1 0-1,0-1 1,18-21 0,1-1-258,1 0-222,19-19 62,-8 10 39,-2-2 1,55-74-1,-46 53-56,-21 32-174,-30 33-211,0 0-1,0 0 1,1 0-1,-1 1 1,0-1-1,1 1 1,-1-1 0,1 1-1,0 0 1,-1 0-1,1 0 1,0 0 0,3 0-1,-6 1-6,1 0 0,0 0 0,0 0 0,-1 1-1,1-1 1,0 0 0,0 0 0,-1 1 0,1-1 0,0 1 0,-1-1 0,1 1-1,-1-1 1,1 1 0,0-1 0,-1 1 0,1-1 0,-1 1 0,1 0 0,-1-1-1,0 1 1,1 0 0,-1 0 0,6 17-59,-3-2 28,0 1-1,-2 0 0,0 0 1,-1 0-1,-3 29 1,-22 83 287,22-113-229,-3 4 114,-9 24-1,1-4 575,11-34 331,8-20-386,80-149-206,18-31-669,-100 189 218,0 0 0,0 1-1,1-1 1,0 1 0,6-5-1,-10 8-8,1 0 0,0 0 0,0 1-1,0-1 1,0 1 0,0-1 0,0 1-1,0-1 1,0 1 0,0 0 0,0 0-1,0-1 1,0 1 0,2 0-1,-2 0-1,-1 0 0,1 0-1,0 1 1,-1-1 0,1 0-1,0 1 1,-1-1-1,1 0 1,-1 1 0,1-1-1,0 1 1,-1-1 0,1 1-1,-1-1 1,0 1-1,1-1 1,-1 1 0,1-1-1,-1 1 1,0 0 0,1-1-1,-1 1 1,0 0-1,1 1 1,1 5-2,-1 1-1,0 0 1,0-1-1,0 1 1,-1 0 0,0 0-1,-2 12 1,0-3-22,-1 23 89,-2-1 1,-2 1-1,-1-1 0,-25 71 0,29-95 306,6-13-60,4-6-100,58-63-3,-6 6-86,-53 56-104,42-38-98,98-70-1,-138 109 68,-1 0 0,1 0 0,1 1 0,-1-1 0,13-2-1,-19 5 17,1 1 0,-1 0 0,1-1 0,-1 1 0,1 0 0,-1 0-1,1 0 1,0 0 0,-1 0 0,1 0 0,-1 0 0,1 1 0,0-1 0,-1 1-1,1-1 1,-1 1 0,0-1 0,1 1 0,-1 0 0,1 0 0,-1 0 0,0 0-1,0 0 1,1 0 0,-1 0 0,0 0 0,0 0 0,0 0 0,0 1 0,0-1-1,0 0 1,-1 1 0,2 2 0,1 4-18,-1 0 0,0 0 0,0 0 0,-1 1 0,0-1 0,-1 1 0,0-1 0,-1 15 0,-16 72-119,11-67 87,-4 12 42,6-25 147,0 0-1,2 0 1,-3 26-1,5-40-114,0 0-1,0-1 1,0 1-1,0 0 0,0 0 1,0 0-1,0 0 1,0 0-1,0-1 0,1 1 1,-1 0-1,0 0 1,0 0-1,1 0 0,-1-1 1,1 1-1,-1 0 1,1-1-1,-1 1 0,1 0 1,-1-1-1,1 1 1,0 0-1,-1-1 0,1 1 1,0-1-1,0 1 1,-1-1-1,2 1 0,1-1 14,0 1 1,0-1-1,0 1 0,0-1 0,0 0 0,0-1 0,3 1 0,-1-1-27,5 0 53,0-1-1,0 0 1,0-1-1,0 0 1,-1 0-1,1-1 1,12-7-1,-4 0-30,0 0 0,23-21-1,-18 11-21,-2-1 0,0-1 0,35-52 0,-15 19 0,-13 19 0,27-33-26,-54 70 16,-1-1 0,1 1 0,-1-1 0,0 1 0,1-1 0,-1 1 0,0-1 0,1 0 0,-1 1 0,0-1 0,0 1 0,1-1 1,-1 0-1,0 1 0,0-1 0,0 1 0,0-2 0,-3 2-45,-2 7 22,-47 83-211,31-50 323,-54 115-117,71-146 17,-1 0 35,1 1 1,0 0-1,1 0 1,0 0-1,1 0 1,-3 18-1,5-27-8,0-1 0,0 0 0,0 0 0,0 1 0,0-1 0,0 0 0,0 0 0,0 0 0,0 1 0,0-1-1,0 0 1,0 0 0,0 1 0,1-1 0,-1 0 0,0 0 0,0 0 0,0 1 0,0-1 0,0 0 0,1 0 0,-1 0 0,0 1-1,0-1 1,0 0 0,0 0 0,1 0 0,-1 0 0,0 0 0,0 0 0,1 0 0,-1 1 0,0-1 0,0 0 0,0 0 0,1 0-1,-1 0 1,0 0 0,0 0 0,1 0 0,-1 0 0,0 0 0,0 0 0,1 0 0,-1 0 0,0 0 0,0 0 0,1-1 0,-1 1-1,0 0 1,1 0 0,12-7 195,-12 6-134,5-3-35,-1-1-1,1 0 0,-1 1 1,-1-2-1,1 1 0,-1-1 1,0 1-1,0-1 0,5-11 1,1 0 54,34-54-43,76-131-123,-78 125 27,-41 76-231,-1 5 132,-2 15 113,-6 28 103,4-29-163,-16 100-81,18-104 176,1 1-1,1-1 1,0 1 0,1-1-1,1 1 1,4 16 0,-6-29 8,1 0 0,-1 0 1,1-1-1,0 1 0,0 0 1,0 0-1,0-1 0,0 1 1,0-1-1,0 1 0,0-1 1,1 1-1,-1-1 0,0 0 1,1 1-1,-1-1 0,1 0 1,1 1-1,0-1 19,0 0 0,0 0-1,-1 0 1,1-1 0,0 1-1,0-1 1,0 1 0,0-1-1,-1 0 1,1 0 0,3-1 0,1 0 34,0 0 1,0-1 0,0 0 0,0 0-1,0-1 1,-1 0 0,1 0 0,11-8-1,18-18-91,56-60-1,-64 56-2,-20 23 7,0 0-1,9-9 1,-16 19 23,-1 0 0,0-1-1,1 1 1,-1 0 0,0 0 0,0-1-1,1 1 1,-1 0 0,0 0 0,1-1 0,-1 1-1,1 0 1,-1 0 0,0 0 0,1 0-1,-1-1 1,1 1 0,-1 0 0,0 0 0,1 0-1,-1 0 1,1 0 0,-1 0 0,0 0 0,1 0-1,-1 0 1,1 1 0,0-1 0,-1 0-5,1 1 1,-1-1-1,1 1 1,-1 0-1,1-1 1,-1 1-1,1-1 1,-1 1 0,0 0-1,0-1 1,1 1-1,-1 0 1,0 0-1,1 1 1,1 27-69,-2-28 82,-9 99-2,2-27-101,7-72 101,-1 8 53,0 1-1,1-1 1,0 1 0,1-1-1,0 0 1,0 1 0,4 13-1,-5-23-43,1 0-1,-1 0 0,0 0 1,0 0-1,0 0 0,0 1 1,0-1-1,0 0 0,0 0 1,0 0-1,1 0 0,-1 0 0,0 0 1,0 0-1,0 0 0,0 0 1,0 0-1,1 0 0,-1 1 1,0-1-1,0 0 0,0 0 1,0 0-1,0 0 0,1 0 1,-1 0-1,0 0 0,0 0 1,0 0-1,0-1 0,0 1 1,1 0-1,-1 0 0,0 0 1,0 0-1,0 0 0,0 0 1,0 0-1,1 0 0,7-6 163,9-11-65,-15 14-81,92-106 44,-85 101-302,-9 8 228,0 0 1,0 0 0,0 0-1,0 0 1,1 0 0,-1 0-1,0 0 1,0 0 0,0 0 0,0 0-1,0 0 1,1 0 0,-1 0-1,0 0 1,0 0 0,0 0-1,0 0 1,0 0 0,0 0-1,0 0 1,1 0 0,-1 0 0,0 1-1,0-1 1,0 0 0,0 0-1,0 0 1,0 0 0,0 0-1,0 0 1,0 0 0,0 1-1,0-1 1,0 0 0,0 0 0,0 0-1,0 0 1,0 0 0,0 1-1,0-1 1,0 0 0,-1 24-183,0-17 180,-3 13 0,-1 1 0,-1-2 0,-1 1 1,-16 34-1,-2 2 15,-85 201-55,88-215 108,-2-1 0,-1-1 0,-58 70 0,79-106-28,0 1-1,0-1 1,0 0-1,-1 0 1,1 0 0,-1-1-1,0 1 1,-8 3-1,12-7-17,-1 1 0,1 0 0,0-1 1,0 1-1,-1-1 0,1 0 0,0 1 0,-1-1 0,1 0 0,0 0 0,-1 0 0,1 0 0,-1 0 0,1 0 0,-2-1 0,2 1-3,0-1-1,0 0 0,0 1 1,0-1-1,0 0 1,0 0-1,0 0 1,0 1-1,0-1 0,1 0 1,-1 0-1,0 0 1,1 0-1,-1-1 0,1 1 1,-1 0-1,1 0 1,0 0-1,-1-2 1,-1-4 8,1-1 0,0 1 0,1 0 0,-1 0 0,1 0 0,1-1 0,-1 1 0,3-8 0,1-8-3,12-31-1,-8 31-29,2 0-1,0 2 1,2-1 0,0 1-1,16-20 1,-12 21 32,1 1 0,0 1 1,2 0-1,0 2 0,1 0 0,1 1 0,0 1 1,0 1-1,29-13 0,-36 20-524,1 0 1,0 0-1,0 2 1,21-5-1,-27 8-3079,2 3 1041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2:28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1183 3136,'0'0'7984,"0"0"-7925,-1 0-1,1-1 1,0 1 0,0 0 0,0-1 0,0 1 0,0 0 0,0-1 0,0 1 0,0 0 0,0-1 0,1 1-1,-1 0 1,0 0 0,0-1 0,0 1 0,0 0 0,0-1 0,0 1 0,1 0 0,-1-1 0,5-4 126,0-1 1,-1 0 0,0-1 0,0 1 0,5-11 0,14-39 489,-17 38-481,21-52 86,68-156-150,-67 179-252,-27 47 111,-1-1 1,0 1 0,1-1-1,-1 1 1,0-1 0,1 1-1,-1-1 1,1 1 0,-1-1 0,1 1-1,-1-1 1,1 1 0,-1 0-1,1-1 1,-1 1 0,1 0-1,-1 0 1,1-1 0,0 1 0,-1 0-1,1 0 1,0 0 0,-1 0-1,1 0 1,0 0 0,0 0 7,0 0 0,-1 1 0,1-1 0,0 1 0,-1-1 0,1 0 0,-1 1 0,1 0 1,0-1-1,-1 1 0,1-1 0,-1 1 0,1 0 0,-1-1 0,0 1 0,1 0 0,-1 0 0,4 7 0,-2 0-1,1 0 0,1 10 0,-2-10-92,1 9 99,0 1 1,0 26-1,2 14 72,-3-46-48,1 11 28,1-1 0,11 29 0,-13-44-35,1 0 0,0-1 0,0 1 0,1-1 0,0 0 0,0 0 0,0 0 0,1 0 0,0-1 0,0 0 0,9 7 0,-8-8-3,-1 0 0,1-1 0,0 1 0,0-1 0,1-1 0,-1 1 0,0-1 0,12 3 0,-7-4 88,1 0 0,0 0 0,0-1-1,13-1 1,-17 1-71,0-1-1,-1 0 1,1 0-1,0 0 0,-1-1 1,1 0-1,-1-1 1,1 1-1,-1-2 1,11-5-1,-8 2 92,1-1-1,-2 0 0,1-1 1,-1 0-1,0 0 0,-1-1 1,0 0-1,13-21 1,-17 22-46,1 0 0,-1-1 0,-1 0 0,0 0 0,0 0 1,-1 0-1,0 0 0,-1 0 0,0-1 0,-1 1 0,-1-19 0,0 12-24,-1 0 0,-1 0-1,-10-32 1,12 44-1,-1-1-109,0 0-1,-1 0 0,0 1 0,-5-11 0,7 16 39,1-1 0,0 1 0,-1-1 0,1 1 1,-1-1-1,1 1 0,-1-1 0,1 1 0,-1-1 0,0 1 0,1-1 0,-1 1 1,0 0-1,1-1 0,-1 1 0,0 0 0,1 0 0,-1 0 0,0 0 0,1-1 1,-2 1-1,1 1-4,0-1-1,0 0 1,0 1 0,0-1 0,0 1 0,0-1 0,0 1 0,0 0 0,1-1 0,-1 1-1,0 0 1,0 0 0,1 0 0,-1-1 0,0 1 0,1 0 0,-1 0 0,1 0 0,-1 1-1,-3 6-85,1 0 0,0 1 0,0-1 0,1 0 0,0 1 0,1-1 0,-2 18 0,4 63-65,-1-83 155,1 10-42,1 0-1,0 1 0,8 23 1,-8-32 65,1 0 0,0-1 1,0 1-1,1-1 0,0 0 1,0 1-1,1-2 1,8 11-1,-12-15 22,1 0 0,0-1 0,0 1 0,0-1 0,0 1 0,0-1 0,0 1 0,0-1 0,0 0 0,1 0 0,-1 0 0,0 0-1,1-1 1,-1 1 0,0-1 0,1 1 0,-1-1 0,1 0 0,3 0 0,-1-1 6,-1 0 0,0 0-1,0 0 1,1 0-1,-1-1 1,0 0 0,0 0-1,-1 0 1,1 0 0,4-4-1,7-7 91,0 0-1,-1-1 0,22-30 0,-27 33-36,108-152 409,-116 160-491,42-58 145,-16 23-65,-2-1 0,25-52 1,-37 59-20,-1-2 1,-2 1 0,9-57-1,-18 86-59,21-154 29,-20 132-43,-1-1 1,-1 1-1,-7-51 0,5 68-9,0 1 0,-5-14 0,7 20-3,-1 1 0,1-1 0,-1 1 0,1 0 0,-1-1 0,0 1 0,0 0 0,1 0 0,-1-1 0,0 1 0,0 0 0,0 0 0,0 0 0,-1 0 0,1 0 0,0 0 0,0 1 0,-1-1 0,1 0-1,-3-1 1,2 3-9,0-1 0,1 1 0,-1-1 0,0 1-1,1-1 1,-1 1 0,0 0 0,1 0-1,-1 0 1,1 0 0,-1 0 0,1 0-1,-1 0 1,1 0 0,0 1 0,-2 1-1,-2 3-38,0 1 0,0-1-1,1 1 1,0 0 0,0 1-1,-4 10 1,-14 51-176,13-40 173,-9 23-28,-13 53-102,-3 90-124,32-173 335,1 0 0,1 1 0,1-1 1,1 0-1,1 0 0,10 40 1,-7-45 45,0-1 1,1 0 0,1-1-1,0 0 1,1 0 0,1-1-1,0 0 1,1 0 0,0-1-1,21 18 1,-27-27-20,0 0 0,0-1 0,0 1 1,1-1-1,-1 0 0,1 0 0,-1-1 0,1 0 0,0 0 0,0 0 0,0-1 1,0 0-1,1 0 0,-1 0 0,0-1 0,0 0 0,0 0 0,1 0 0,10-3 0,-2-1-6,0 0-1,-1-1 0,1-1 1,-1 0-1,0-1 0,22-15 0,164-105 327,-179 112-38,20-18 0,-40 32-296,0-1 0,1 1-1,-1 0 1,0-1 0,0 1 0,0-1 0,0 0 0,0 1 0,0-1 0,0 0 0,-1 0 0,1 1-1,0-1 1,-1 0 0,0 0 0,1 0 0,-1 0 0,0-3 0,0 4-15,0 0-1,-1 0 1,1-1 0,0 1-1,-1 0 1,1 0 0,-1 0 0,1 0-1,-1 0 1,1 1 0,-1-1-1,0 0 1,1 0 0,-1 0 0,0 0-1,0 1 1,0-1 0,1 0 0,-1 1-1,0-1 1,0 1 0,0-1-1,0 1 1,0-1 0,0 1 0,0-1-1,0 1 1,0 0 0,-1 0-1,1 0 1,0 0 0,0 0 0,0 0-1,0 0 1,-1 0 0,-5 0-35,1 1-1,0 0 1,0 0 0,0 0 0,0 1-1,0 0 1,1 0 0,-1 1 0,0 0 0,1 0-1,0 0 1,-1 0 0,1 1 0,1 0 0,-1 0-1,0 0 1,1 0 0,0 1 0,-6 8 0,-2 4-55,1 2 0,0-1 0,2 2 1,-11 25-1,9-18 59,1 1 1,2 0 0,0 0-1,-7 58 1,15-78 30,0 0 1,0 0-1,1 0 0,1 9 0,-1-14 21,-1-1 0,1 0 0,0 1-1,-1-1 1,1 0 0,0 1-1,0-1 1,1 0 0,-1 0 0,0 0-1,1 0 1,-1 0 0,1 0 0,0 0-1,-1 0 1,1-1 0,4 3-1,-5-3-4,0-1 0,1 1 0,-1-1-1,1 0 1,-1 0 0,1 1 0,-1-1 0,0 0-1,1 0 1,-1 0 0,1 0 0,-1-1-1,1 1 1,-1 0 0,1-1 0,-1 1-1,0-1 1,1 1 0,-1-1 0,0 0 0,1 1-1,-1-1 1,0 0 0,0 0 0,1-1-1,4-3 49,0 0-1,0-1 1,5-7-1,-10 12-67,15-21 114,0 0-1,18-35 0,20-53 63,-24 46 19,45-99-131,-71 147-121,-3 14-2,-1-1-1,1 1 0,0 0 1,0-1-1,0 1 0,0 0 1,0-1-1,3-3 0,-4 27-201,1-4 238,1 0 0,0 0 0,1-1 0,0 1 0,2-1 0,0 0-1,0 0 1,2 0 0,0-1 0,1 0 0,0 0 0,1-1 0,1 0 0,19 21-1,-24-30 35,-1 0 0,2 0-1,-1-1 1,0 0-1,1 0 1,0 0-1,0-1 1,9 5 0,-11-7-1,-1 0 1,1 0-1,0 0 1,0 0 0,-1-1-1,1 1 1,0-1-1,0 0 1,-1 0 0,1-1-1,0 1 1,0-1-1,-1 1 1,1-1 0,0 0-1,6-3 1,-5 1 12,0-1 1,1 1 0,-1-1-1,-1 1 1,1-2-1,0 1 1,3-5 0,28-38 108,-26 34-82,18-26 160,72-90-419,-99 128 195,-1 1 1,0-1 0,1 1-1,-1-1 1,1 1 0,-1-1-1,1 1 1,0 0 0,-1-1-1,1 1 1,-1 0 0,1-1-1,0 1 1,-1 0 0,1 0-1,0-1 1,-1 1 0,1 0-1,0 0 1,-1 0 0,1 0-1,0 0 1,-1 0 0,2 0-1,0 1-1,-1-1 0,0 1 0,0-1-1,0 1 1,0 0 0,0 0 0,0-1 0,0 1 0,0 0-1,0 0 1,0 0 0,1 2 0,2 4-6,0 0 0,0 1 0,4 11 1,-6-14 29,12 28-26,1 0 1,2-2-1,39 56 0,-41-67 39,1-1 0,1-1 1,1 0-1,0-1 1,2-1-1,29 19 0,-32-24 72,-10-6-48,0 0 0,1-1 0,-1 1 0,1-2 0,0 1 0,0-1 0,14 3 0,-21-6-166,-1 0-1,0 0 1,1 0-1,-1 0 1,0-1-1,1 1 1,-1 0-1,0 0 1,1 0 0,-1 0-1,0-1 1,0 1-1,1 0 1,-1 0-1,0-1 1,0 1 0,1 0-1,-1 0 1,0-1-1,0 1 1,0 0-1,0-1 1,1 1-1,-1 0 1,0 0 0,0-1-1,0 1 1,0 0-1,0-1 1,0 1-1,0 0 1,0-1-1,0 0 1,1-10-2200,-1-2 481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6:54.7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323 17 4224,'0'-1'190,"0"1"1,0-1 0,0 0-1,0 0 1,1 0-1,-1 1 1,0-1 0,0 0-1,0 0 1,1 0 0,-1 1-1,1-1 1,-1 0-1,0 1 1,1-1 0,-1 0-1,1 1 1,0-1-1,-1 0 1,1 1 0,-1-1-1,2 0 1,-35 20 4980,-6-1-3757,-42 23-874,65-31-424,-9 4 112,1 1 0,0 1 1,-41 39-1,62-53-203,1 1 0,-1 0-1,1 0 1,0 0 0,0 0-1,0 1 1,1-1 0,-1 0 0,1 1-1,-1-1 1,0 5 0,2-7 0,0 0 1,0 0 0,0 0 0,0 0 0,0 0-1,0-1 1,0 1 0,0 0 0,1 0-1,-1 0 1,0 0 0,1 0 0,-1 0 0,0 0-1,1-1 1,-1 1 0,1 0 0,0 1-1,0-1 8,0 0 0,0-1 0,1 1 0,-1 0 0,0 0 0,0-1-1,1 1 1,-1 0 0,1-1 0,-1 1 0,0-1 0,1 0 0,-1 0-1,1 1 1,1-1 0,3 0 72,0 0 0,0 0 1,0-1-1,0 0 0,0 0 0,0-1 0,8-2 0,40-19 302,-37 13-358,0 0 0,0-1 0,-1-1 0,-1 0 0,0-1 0,-1-1 1,0 0-1,-1-1 0,19-28 0,-24 26-168,-4 11-83,-5 11-133,-2 16 134,0-8 303,1 0 0,0 0 0,1 0 0,1 18 0,1-22-20,0 0 1,0 1-1,1-1 0,0 0 1,1 0-1,0 0 0,5 11 1,-6-17-40,0 0 0,0 0 0,0-1 0,0 1 0,0-1 0,0 1 0,1-1 0,-1 0 0,1 0 0,-1 0 0,1 0 0,0 0 0,0 0 0,0-1 0,0 0 0,0 1-1,0-1 1,1 0 0,-1-1 0,0 1 0,0-1 0,1 1 0,-1-1 0,4 0 0,6-2-82,-1 0 0,1 0-1,-1-1 1,0-1 0,0 0 0,22-11-1,-5 2-826,26-7-121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2:29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558 5 5568,'-1'-5'2287,"-1"8"-1540,1-1-529,1-1-1,-1 1 1,0-1-1,-1 1 1,1-1 0,0 0-1,0 0 1,0 1 0,-2 0-1,-51 40 3053,20-18-2582,1 2 0,1 2 0,-33 37-1,32-24-509,-49 81-1,66-96-158,-37 60 68,-76 113-825,117-181-488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2:31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6 4320,'0'0'1392,"5"-5"2304,-5 5-3652,0 0 0,0 0 0,0 0 0,0 1 0,0-1 0,0 0 0,0 0 0,0 0 0,0 1 1,0-1-1,0 0 0,0 0 0,0 0 0,0 1 0,0-1 0,0 0 0,0 0 0,0 0 0,0 1 0,0-1 1,0 0-1,0 0 0,1 0 0,-1 0 0,0 1 0,0-1 0,0 0 0,0 0 0,0 0 0,1 1 0,2 7 526,-9 288 1449,1-161-1484,-6 6 335,2-53-550,-17 120 635,4-49-524,19-125 14,-3 0-1,-11 41 0,14-69 357,2-6-334,-1-13-207,4-20-140,1 9-150,1 0 0,2 0 0,0 1 0,1-1 0,1 1 0,2 1 0,0 0 0,1 0 0,1 1-1,1 1 1,1 0 0,1 1 0,17-18 0,-27 31-5,8-8-123,-1 1 0,2 0 1,0 1-1,0 0 0,23-13 1,-32 22 134,-1 1 1,1-1-1,0 1 0,0 0 1,11-2-1,-14 4 9,0-1 0,0 1-1,0 0 1,0 0 0,0 1 0,0-1 0,0 0 0,0 1-1,0-1 1,0 1 0,0 0 0,0-1 0,0 1-1,0 0 1,0 0 0,0 0 0,-1 1 0,4 1-1,-2 0 25,0-1 0,-1 1 0,1 0 0,0 0 0,-1 0 0,0 0 0,0 0 0,0 0 0,0 1 0,0-1 0,-1 1 0,1 0-1,1 5 1,-2 1 39,0 0 0,-1 0 0,0 0-1,-1 12 1,1-21-48,-3 20 181,0-1 0,-2 1 0,0-1 0,-15 36 0,10-30-41,8-20-79,0 0 1,0 0-1,-1 0 0,0 0 0,0 0 0,0 0 1,-1-1-1,1 1 0,-1-1 0,-1 0 1,-5 6-1,6-9-26,0 0 0,0 0 0,0 0 0,0 0 0,0-1 0,0 1 0,0-1 0,0 0 0,-1-1 0,1 1 0,0-1 0,-1 1 0,1-1 0,0-1 0,-1 1 0,1 0 0,0-1 0,0 0 0,-1 0 0,-3-2 0,-9-3-23,1-1-1,0-1 1,-23-14-1,28 15-56,-37-22-638,45 27 273,5 3 170,27 16-31,-9-5 286,-15-9 19,1 0 1,0 0-1,0 0 0,8 3 0,-1-3-13,-1 1 0,1-2 0,0 1-1,0-2 1,18 1 0,-25-3-4,-1 1 0,0-1 0,0 0 0,1 0 0,-1 0 0,0-1 0,0 1 0,0-1 0,-1-1 0,1 1 0,0-1 0,-1 1 1,1-1-1,-1-1 0,0 1 0,6-7 0,57-66 373,50-52-57,-111 122-331,51-45-1,-5 1-2,-38 38 48,-13 12-47,-1 0 1,0-1-1,0 1 0,0 0 1,1 0-1,-1-1 0,0 1 1,0 0-1,1 0 0,-1 0 1,0-1-1,1 1 1,-1 0-1,0 0 0,0 0 1,1 0-1,-1 0 0,0-1 1,1 1-1,-1 0 0,0 0 1,1 0-1,-1 0 0,1 0 1,-1 0-1,0 0 0,1 0 1,-1 1-162,0 1-11,-1 10 166,-5 22 0,4-22 4,-4 16 32,2-1 0,1 1-1,1 53 1,4-54 0,-2-5-82,5 22 0,-4-38 65,0 0 0,1-1-1,-1 1 1,1 0 0,1-1 0,-1 1 0,1-1 0,5 9-1,-7-13 10,0 0-1,0 1 0,0-1 1,0 0-1,0 0 0,0 0 1,0 0-1,1 0 0,-1 0 0,0 0 1,1 0-1,-1-1 0,0 1 1,1 0-1,-1-1 0,1 1 1,0-1-1,-1 0 0,1 1 0,-1-1 1,1 0-1,1 0 0,0 0 7,0-1 0,0 0 0,0 0 0,0 0 0,0 0-1,-1 0 1,1 0 0,0-1 0,-1 1 0,1-1 0,2-2 0,5-4 41,-1-2 0,1 1 0,-1-1 1,7-12-1,96-141 31,-59 87-189,-40 57 70,-13 19 13,0 0 0,0 0 0,0 0 1,0 0-1,0 0 0,1 0 0,-1 0 1,0 0-1,0 0 0,0 0 0,0 0 1,0 0-1,0 0 0,0 0 0,0 0 1,0 0-1,0 0 0,0 0 0,0 0 1,1-1-1,-1 1 0,0 0 0,0 0 0,0 0 1,0 0-1,0 1 0,0-1 0,0 0 1,0 0-1,0 0 0,0 0 0,0 0 1,1 0-1,-1 0 0,0 0 0,0 0 1,0 0-1,0 0 0,0 0 0,0 0 1,0 0-1,0 0 0,0 0 0,0 0 1,0 0-1,0 0 0,0 0 0,0 1 1,0-1-1,0 0 0,0 0 0,1 0 1,-1 0-1,0 0 0,0 0 0,0 0 0,0 0 1,0 0-1,0 0 0,0 0 0,0 1 1,0-1-1,0 0 0,0 0 0,-1 0 1,3 12-20,-1 14 84,-5 16-93,0 15 104,-4 0 1,-24 100 0,15-108-32,-2 0 0,-3 0 0,-1-2 0,-3-1 0,-55 76 0,64-99 22,-33 43 151,46-61-185,-1 0 0,-1 0 0,1 0 0,-1 0 0,0-1 1,0 0-1,0 0 0,-12 5 0,15-8-19,1 0 0,-1 0 1,0-1-1,0 1 0,1-1 0,-1 1 1,0-1-1,0 0 0,1 0 1,-1-1-1,0 1 0,0 0 0,1-1 1,-1 1-1,-4-3 0,4 2 13,-1-1-1,0 0 0,1-1 0,0 1 1,-1 0-1,1-1 0,0 0 0,0 0 1,-4-5-1,1-1 18,-1-1 0,1 0 0,1 0 0,0-1 0,0 1 0,-4-16 0,8 22-45,-1-1 1,1 1-1,0 0 0,0-1 0,1 1 0,-1-1 0,1 1 0,0-1 0,0 1 0,1-1 0,-1 1 1,1 0-1,0-1 0,0 1 0,1 0 0,-1-1 0,1 1 0,3-6 0,0 2-3,1 0 0,0 0 0,0 1 0,1-1 0,0 2 0,0-1 0,1 1 0,-1 0 0,1 0-1,1 1 1,-1 0 0,1 0 0,0 1 0,16-5 0,3 0 4,1 2 1,-1 0-1,53-3 1,-70 8 28,0 1 1,0 1 0,1 0-1,-1 1 1,0 0 0,1 1-1,-1 0 1,0 1 0,0 0-1,0 0 1,-1 1 0,1 1-1,-1 0 1,0 0 0,10 8-1,-18-12-280,8 7 753,-2-5-3255,-1-3 1115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2:38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21 3968,'-9'-20'2208,"14"30"4795,19 42-6492,31 96 609,-38-101-836,2 3-85,17 74 1,2 142 136,-37-249-294,6 95 137,-7-87-13,-1-1 0,-6 38 1,6-57-42,0 1 0,0-1 1,-1 0-1,0 1 0,0-1 1,0 0-1,0 0 0,-1-1 1,-5 9-1,7-12-71,-1 0-1,1 0 1,-1 0 0,1 0-1,-1-1 1,1 1 0,-1 0-1,1-1 1,-1 1 0,1-1-1,-1 1 1,0-1 0,1 0-1,-1 0 1,0 0 0,-2 0-1,1 0 3,-1-1 0,0 1-1,0-1 1,1 0 0,-1 0-1,0-1 1,-3-1 0,0-1-21,0 0 0,0 0 0,0-1 0,1 0-1,0 0 1,0-1 0,-6-6 0,2-2 17,0 0-1,1-1 0,1 0 1,0-1-1,1 1 0,1-2 1,-5-17-1,-2-16-35,-7-53 0,19 91-52,-1-1 0,2 0 0,-1 1 0,2-1 0,0 0 0,4-21 0,-3 27 17,0-1-1,0 1 1,1-1-1,0 1 1,1 0 0,-1 0-1,1 0 1,1 0-1,-1 1 1,1 0-1,9-9 1,2 1 54,0 2 0,1 0 1,1 1-1,27-13 0,-35 18-14,180-82 548,-94 46-391,-84 36-129,45-18 71,-49 21-209,-1 1-1,1 0 1,0 0-1,0 1 0,13-1 1,18 8-5703,-26-3 3579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2:39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45 2816,'-10'0'6970,"16"0"-5828,14-1-160,1-1 1,-1-1 0,41-10-1,6 2-335,-2 0-435,-62 10-209,0 0 1,0 1-1,0-1 0,0 1 1,0-1-1,0 1 1,-1 0-1,1 0 0,0 0 1,6 2-1,6-1-5715,-6 2 3510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2:43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20 246 4064,'-16'0'1307,"16"0"-1253,0 0 0,0 0 1,0 0-1,-1 0 1,1 0-1,0-1 1,0 1-1,0 0 1,-1 0-1,1 0 1,0 0-1,0 0 1,0-1-1,0 1 1,0 0-1,-1 0 1,1 0-1,0-1 1,0 1-1,0 0 1,0 0-1,0 0 1,0-1-1,0 1 1,0 0-1,0 0 1,0-1-1,0 1 1,0 0-1,0-1 1,0-1 537,0 6-127,21-3 1087,16-2-140,65-8 1,-88 7-1223,-1-1 0,0 0 1,0-1-1,0 0 1,0-1-1,-1-1 1,0 0-1,14-9 1,-18 9-56,0 0 1,0-1 0,0 0 0,-1 0-1,0-1 1,0 0 0,9-14 0,-15 19-125,1 1 1,-1 0 0,0-1-1,0 1 1,0 0-1,0-1 1,-1 0 0,1 1-1,-1-1 1,1 1-1,-1-1 1,0 0 0,0 1-1,0-1 1,0 0-1,0 1 1,-1-1 0,1 1-1,-1-1 1,0 1-1,0-1 1,0 1 0,0-1-1,0 1 1,0 0-1,-1-1 1,1 1 0,-1 0-1,0 0 1,1 0 0,-1 0-1,0 0 1,0 1-1,0-1 1,-4-1 0,0-1-83,0 0 0,-1 1 0,1 0 1,-1 0-1,0 1 0,0 0 0,0 0 1,0 1-1,0-1 0,0 2 0,-1-1 0,1 1 1,0 0-1,0 0 0,-1 1 0,1 0 1,0 1-1,-13 3 0,13-3 34,-1 1 0,1 0 0,-1 0 0,1 0 0,0 1 0,0 0 0,1 1 0,-1-1 0,1 1 0,0 0 0,0 1 0,1 0 0,0 0 0,0 0 0,0 0 0,0 1 0,-4 9 0,4-3 159,1 0 1,1 0-1,0 1 0,0-1 1,2 1-1,-1 0 0,2 0 1,0-1-1,0 1 1,2 0-1,-1 0 0,2-1 1,0 1-1,0-1 0,2 0 1,-1 0-1,14 24 1,-15-31-11,1-1 1,-1 0 0,1 0 0,1 0 0,-1 0-1,1-1 1,0 1 0,0-1 0,0-1 0,0 1-1,1-1 1,9 5 0,-9-6-28,-1 0 1,0-1-1,1 0 0,-1 0 1,0 0-1,1 0 0,-1-1 1,1 0-1,-1 0 0,1-1 1,-1 0-1,1 1 0,-1-2 1,0 1-1,6-3 0,2-1-1,-1-1 0,0 0 0,0-1 0,0-1 0,-1 1 0,-1-2 0,16-14 0,126-138 535,-139 148-579,0 1 0,1 0 0,21-14 0,-34 26-43,0-1 0,0 0 0,0 1 0,0-1 0,0 0 0,0 1 0,1-1 0,-1 1 0,0 0 0,0-1 0,1 1 0,-1 0-1,0 0 1,0 0 0,1 0 0,-1 0 0,0 0 0,1 0 0,0 1 0,-1-1-6,0 1-1,0 0 1,0-1 0,0 1-1,0 0 1,0 0-1,-1-1 1,1 1-1,0 0 1,0 0 0,-1 0-1,1 0 1,-1 0-1,1 0 1,-1 0 0,1 0-1,-1 0 1,1 0-1,-1 1 1,0-1 0,0 0-1,0 2 1,3 27-23,-2 0 0,-1 0 0,-2 0 0,-5 35 0,-11 34 277,18-85 280,6-23 95,2-7-650,22-39 37,-20 34 12,1 1 0,1 1 0,0 0-1,29-33 1,-20 30-5,-5 5-51,0 0 1,22-16-1,-36 32 22,0-1-1,0 1 1,0 0 0,0-1-1,1 1 1,-1 0 0,0 0 0,0 0-1,1 1 1,-1-1 0,1 0-1,-1 1 1,1 0 0,-1-1-1,1 1 1,3 1 0,-5-1 2,1 0 0,-1 1 1,1 0-1,-1-1 0,1 1 1,-1 0-1,0 0 0,0 0 1,1 0-1,-1 0 0,0 0 1,0 0-1,0 0 0,0 1 1,0-1-1,0 0 0,0 1 0,-1-1 1,1 0-1,0 1 0,-1-1 1,1 1-1,-1-1 0,1 1 1,-1-1-1,0 3 0,3 16 29,-1 0-1,-1-1 0,-1 1 1,-3 30-1,-1 17-60,7-18 237,-3-49-186,0 0-1,0 1 1,0-1-1,0 0 0,0 0 1,0 0-1,0 0 1,0 0-1,0 0 0,0 0 1,0 1-1,0-1 0,1 0 1,-1 0-1,0 0 1,0 0-1,0 0 0,0 0 1,0 0-1,0 0 1,0 0-1,0 0 0,1 0 1,-1 0-1,0 1 1,0-1-1,0 0 0,0 0 1,0 0-1,0 0 1,1 0-1,-1 0 0,0 0 1,0 0-1,0 0 1,0 0-1,0 0 0,0 0 1,1-1-1,-1 1 1,0 0-1,0 0 0,0 0 1,0 0-1,0 0 1,0 0-1,1 0 0,4-3 78,9-11 78,0-2 1,18-27-1,3-3-213,-1 6-9,72-85 95,-104 123-50,1 0-1,-1 0 1,0 0-1,0 1 1,1-1-1,4-2 1,2-1-120,-9 5 134,0 0-1,0 0 0,1 0 0,-1 0 1,0 0-1,1 0 0,-1 0 1,0-1-1,0 1 0,1 0 1,-1 0-1,0 0 0,1 0 0,-1 1 1,0-1-1,1 0 0,-1 0 1,0 0-1,0 0 0,1 0 0,-1 0 1,0 0-1,1 0 0,-1 1 1,0-1-1,0 0 0,1 0 0,-1 0 1,0 1-1,0-1 0,0 0 1,1 0-1,-1 0 0,0 1 0,0-1 1,0 0-1,0 1 0,1-1 1,-1 0-1,0 0 0,0 1 0,0-1 1,0 0-1,0 1 0,4 16-121,-4-14 56,3 23-86,1 31 0,-2-11 136,0-8-61,0-8 148,1-1 1,1 1-1,9 32 0,-13-61-47,0 0-1,1 0 1,-1 0 0,0 0 0,1 0 0,-1 0 0,1 0 0,0 0 0,-1 0 0,1 0-1,0 0 1,-1 0 0,1 0 0,2 1 0,-3-2-8,1 1-1,-1-1 1,1 0 0,-1 0 0,0 0-1,1 0 1,-1 0 0,1 0 0,-1 0-1,1 0 1,-1 0 0,1 0 0,-1 0-1,1 0 1,-1 0 0,1 0 0,-1 0-1,1 0 1,-1-1 0,1 1 0,-1 0-1,0 0 1,1 0 0,0-1 0,2-2 14,-1 1 1,1-1 0,0 0-1,-1 0 1,0 0 0,0 0-1,3-4 1,40-86 399,-34 68-376,1-1-1,1 2 1,28-41 0,-29 49-36,-6 8-126,1-1-1,15-14 1,-22 23 101,0-1 0,1 1-1,-1 0 1,0 0 0,0 0 0,1 0 0,-1-1 0,0 1-1,1 0 1,-1 0 0,0 0 0,1 0 0,-1 0 0,0 0-1,1 0 1,-1 0 0,0 0 0,1 0 0,-1 0 0,0 0-1,1 0 1,-1 0 0,0 0 0,1 0 0,-1 0 0,0 0-1,1 1 1,-1-1 0,0 0 0,0 0 0,1 0 0,-1 0-1,0 1 1,0-1 0,1 0 0,-1 0 0,0 1 0,0-1-1,1 0 1,-1 0 0,0 1 0,0-1 0,0 0 0,0 1-1,0-1 1,1 0 0,-1 1 0,0-1 0,0 1 0,5 18-29,-5-18 38,1 7 36,17 76-173,-8-42 85,-6-21 99,10 30 1,-12-46-24,0 0-1,0 0 1,1 0 0,-1-1-1,1 1 1,0-1 0,1 1 0,-1-1-1,1 0 1,7 6 0,-9-8-9,0-1 0,0 1 0,0-1 0,0 0 0,1 0 0,-1 0 0,0 0 0,1-1 0,-1 1 0,0-1 0,1 1 0,-1-1 0,1 0 0,-1 0 0,1 0 0,-1 0 0,1 0 0,-1 0 0,0-1 0,1 0 0,-1 1 0,1-1 0,-1 0 0,3-2 0,4-1 15,0-2 0,0 1 1,-1-1-1,11-11 0,-11 11-12,3-5 26,0 1 1,-1-1 0,17-25 0,-6 8 16,12-14 15,67-83 162,-85 108-307,-1 0 0,-1-1-1,15-25 1,-27 40 87,11-16-161,-12 19 138,0 0-1,0 0 0,0 0 1,0-1-1,0 1 0,0 0 1,0 0-1,0 0 0,1 0 1,-1 0-1,0 0 0,0 0 1,0-1-1,0 1 0,0 0 1,0 0-1,1 0 0,-1 0 1,0 0-1,0 0 0,0 0 1,0 0-1,0 0 0,1 0 1,-1 0-1,0 0 0,0 0 1,0 0-1,0 0 1,0 0-1,1 0 0,-1 0 1,0 0-1,0 0 0,0 0 1,0 0-1,2 11-279,-1 13 159,-2 38 7,-3-14 293,-6 61-215,4-65 61,4-29 50,0 0 1,-1 0-1,0 0 1,-1 0-1,-8 19 1,12-33-59,-1 1 0,0-1 0,0 1-1,1-1 1,-1 0 0,0 1 0,0-1 0,0 0 0,-1 0 0,1 0-1,0 0 1,0 0 0,-1 0 0,-1 2 0,1-3 0,1 0 0,0 0-1,0 1 1,0-1 0,0 0 0,0 0 0,-1 0 0,1-1 0,0 1 0,0 0-1,0 0 1,0-1 0,0 1 0,0-1 0,0 1 0,0-1 0,0 1 0,0-1-1,0 1 1,0-1 0,0 0 0,0 0 0,0 1 0,0-2 0,-4-4 10,1 0 0,-1 1 1,2-1-1,-1-1 1,1 1-1,0-1 1,-4-10-1,-6-14-41,12 28 35,-9-20-410,10 23 390,0 0 0,0 0 0,0 0 0,-1 0 0,1 0 0,0 0 0,0-1 0,0 1 0,0 0 0,0 0 0,0 0 1,0 0-1,0 0 0,0 0 0,0 0 0,1 0 0,-1 0 0,0 0 0,0-1 0,0 1 0,0 0 0,0 0 0,0 0 0,0 0 0,0 0 1,0 0-1,0 0 0,0 0 0,0 0 0,0 0 0,0 0 0,0 0 0,0 0 0,0 0 0,1 0 0,-1 0 0,0-1 0,0 1 0,0 0 1,0 0-1,0 0 0,0 0 0,0 0 0,0 0 0,0 0 0,0 0 0,0 0 0,1 0 0,-1 0 0,0 0 0,0 0 0,0 0 0,0 0 1,0 0-1,0 1 0,0-1 0,0 0 0,0 0 0,0 0 0,0 0 0,1 0 0,-1 0 0,0 0 0,13 10-17,-9-6 27,3 2 7,0 1 0,0-1 1,0-1-1,1 1 0,14 7 1,-19-13-9,-1 1 0,1 0 1,-1 0-1,1-1 0,-1 1 1,1-1-1,-1 0 0,1 0 1,-1 0-1,1 0 0,-1 0 1,1 0-1,-1-1 0,1 1 0,-1-1 1,1 0-1,-1 0 0,1 0 1,-1 0-1,0 0 0,0 0 1,0-1-1,0 1 0,0-1 1,4-3-1,7-8 63,-1-1 0,0 0 0,14-22 1,-13 16-126,20-21 1,21-14 208,80-61 0,-126 108-326,1 0-51,-9 8 218,0 0 0,1 1 0,-1-1 0,0 0 0,1 0 1,-1 1-1,0-1 0,0 0 0,1 0 0,-1 1 1,0-1-1,0 0 0,0 1 0,1-1 0,-1 0 1,0 1-1,0-1 0,0 0 0,0 1 0,0-1 1,0 1-1,0-1 0,0 0 0,0 1 0,0-1 1,0 0-1,0 1 0,0-1 0,0 0 0,0 1 1,0-1-1,-1 1 0,-1 29-11,-1-1 1,-1 0-1,-12 38 1,4-16-30,6-19 88,-2 1 1,-2-1-1,0-1 1,-22 42 0,30-69-17,2-3-19,0 0-1,-1 0 1,1 0-1,0 0 1,-1 0 0,1-1-1,0 1 1,-1 0 0,1 0-1,-1-1 1,0 1 0,1 0-1,-1-1 1,1 1-1,-1 0 1,0-1 0,0 1-1,1-1 1,-1 1 0,0-1-1,0 0 1,1 1 0,-1-1-1,0 0 1,0 1-1,0-1 1,0 0 0,0 0-1,0 0 1,0 0 0,1 0-1,-1 0 1,0 0 0,0 0-1,0 0 1,0 0-1,0 0 1,0-1 0,0 1-1,-2-1 7,1 0 0,-1-1 0,1 1 0,-1-1 0,1 1 0,0-1 0,0 0 0,0 1 0,0-1 0,0 0 0,0-1-1,0 1 1,1 0 0,-1 0 0,-2-5 0,-1-5-5,0 0 0,-4-15-1,7 23 18,-10-45 82,11 43-124,0 0 0,0 0-1,0-1 1,1 1 0,0 0 0,1-8 0,-1 14 10,0-1 0,0 1 0,0-1 0,0 1 0,0-1-1,0 1 1,1-1 0,-1 1 0,0-1 0,0 1 0,0-1 0,0 1 0,1 0 0,-1-1 0,0 1 0,0-1 0,1 1 0,-1 0 0,0-1 0,1 1 0,-1 0 0,0-1 0,1 1 0,-1 0 0,1 0 0,-1-1 0,0 1 0,1 0 0,-1 0 0,1 0 0,-1-1 0,1 1 0,-1 0 0,1 0 0,-1 0 0,1 0 0,-1 0 0,1 0 0,2 1-16,-1 0 1,1 0-1,-1 0 1,1 0-1,-1 1 1,4 1-1,6 5 107,-2-3-67,2 1-1,-1-2 1,0 0-1,1 0 1,0-1-1,0-1 1,0 1-1,0-2 1,0 0-1,0-1 1,1 0-1,-1 0 1,0-1-1,0-1 1,0 0-1,0-1 1,0 0-1,-1-1 1,1 0-1,-1-1 1,20-11-1,-7 2 15,-1 0 0,0-2 0,-1-1 0,24-23 0,-7 4-135,22-22 34,-43 42-4,-20 37-272,-1 11 273,-1-10 62,1 1-1,0-1 1,2 1 0,1 29 0,1-15-23,-1-35 45,0 0 1,0-1 0,0 1-1,0 0 1,0-1 0,0 1 0,1 0-1,-1-1 1,1 1 0,-1 0-1,1-1 1,-1 1 0,1-1 0,0 1-1,0-1 1,0 0 0,0 1-1,0-1 1,0 0 0,0 0-1,1 1 1,1 0 0,-2-1-3,0-1 1,1 0-1,-1 1 1,0-1-1,1 0 0,-1 0 1,0 0-1,1 0 1,-1 0-1,1 0 1,-1 0-1,0-1 0,1 1 1,-1 0-1,0-1 1,0 1-1,1-1 1,-1 1-1,0-1 0,0 0 1,0 1-1,1-1 1,-1 0-1,0 0 1,0 0-1,0 0 0,0 0 1,0-1-1,42-50 64,-19 21 16,62-80-280,-86 111 191,0 0 0,0 0-1,0 0 1,0 0-1,0 0 1,0 0 0,0 0-1,0 0 1,0 0-1,0 0 1,0 1 0,0-1-1,1 0 1,-1 0-1,0 0 1,0 0 0,0 0-1,0 0 1,0 0-1,0 0 1,0 0 0,0 0-1,0 0 1,0 0-1,0 0 1,0 0 0,0 0-1,0 0 1,0 0-1,0 0 1,0 0 0,1 0-1,-1 0 1,0 0-1,0 0 1,0 0 0,0 0-1,0 0 1,0 0-1,0 0 1,0 0 0,0 0-1,0 0 1,0 0-1,0 0 1,0 0 0,0 0-1,0 0 1,0 0-1,0 0 1,0 0 0,1 0-1,-1 0 1,0-1-1,0 1 1,0 0 0,0 0-1,0 0 1,0 0-1,0 0 1,0 0 0,0 0-1,0 0 1,0 0-1,0 0 1,0 8-43,-3 7-76,1-2 105,0 0-1,1 0 0,0 0 1,1 0-1,2 18 1,-1-23 31,0 0 0,0 0 0,1-1 1,0 1-1,1-1 0,0 1 1,0-1-1,1 0 0,-1 0 0,6 7 1,-7-12-6,-1-1 0,1 1 0,0 0 1,-1 0-1,1-1 0,0 1 0,0-1 0,0 1 1,0-1-1,0 0 0,1 0 0,-1 0 0,0 0 1,1 0-1,-1-1 0,0 1 0,4 0 1,-2-1-9,1 0 1,-1 0 0,0-1 0,0 1 0,0-1 0,0 0 0,0 0 0,0 0 0,6-4-1,0 1 25,-1-2-1,1 1 0,-1-1 0,-1-1 1,0 1-1,0-1 0,11-13 0,-9 8-8,0 0-1,-1-1 1,-1 0-1,0 0 1,7-17 0,-13 25-17,0-1 1,0 1 0,0-1 0,-1 1 0,0-1 0,-1 0-1,1-7 1,-1 9-13,0 1-1,-1-1 0,1 1 0,-1-1 1,0 1-1,0-1 0,0 1 1,0 0-1,-1 0 0,0-1 0,1 1 1,-1 0-1,-2-3 0,1 4 0,0-1 0,1 1 0,-1 0 0,0-1 0,-1 1 0,1 0-1,0 1 1,0-1 0,-1 1 0,1-1 0,-1 1 0,1 0 0,-1 0 0,0 0-1,1 1 1,-1 0 0,0-1 0,-5 2 0,-4-1-16,0 1 0,0 1-1,-21 5 1,33-7 147,3 1-75,11-2-103,22-1-145,59-12 283,142-3 0,-235 17-82,13 0-22,25 3 1,-35-2 29,1-1 0,-1 1 0,0 1 0,0-1 0,0 0 0,0 1 0,0 0 0,0 0-1,-1 0 1,7 5 0,-9-5-9,0-1-1,1 1 1,-1-1-1,0 1 1,0 0-1,0 0 0,-1-1 1,1 1-1,0 0 1,-1 0-1,1 0 1,-1 0-1,1 0 0,-1 0 1,0 0-1,0 0 1,0 0-1,0 0 1,0 0-1,-1 2 1,-1 7 73,0 0 1,-5 16 0,0-6-65,5-13 205,3-11-6,3-12-45,23-42-21,-26 55-149,0 1 1,0-1-1,0 1 1,0-1-1,0 1 1,0-1-1,0 1 1,0 0-1,0-1 1,1 1-1,-1 0 1,1 0-1,1-1 1,-2 2-6,1 0 1,-1 1 0,1-1 0,-1 1 0,1 0 0,-1-1-1,0 1 1,1 0 0,-1 0 0,0 0 0,0 0 0,1 0-1,-1 0 1,0 0 0,1 2 0,14 17-181,-16-20 195,67 88 6,-59-69-1558,-7-35-8336,1-1 5579,6 1 1429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2:43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6048,'-63'30'2752,"46"-1"-2400,6-16 256,8-1-416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2:43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9 7456,'-23'-8'3392,"4"20"-2944,5-3-160,8-1-256,-13 5-96,10 4 32,-10 8-4000,10 1 2208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2:50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4 112 2912,'-3'-10'1236,"2"6"-766,1 5-288,0 0 229,0-8 90,0-42 2437,0 15-655,0 30-2043,0-1-33,0 7-110,0-1-172,0 11-4186,0-9 2752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2:53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122 227 4896,'0'-4'313,"0"1"0,1 0 0,-1 0 0,1-1-1,0 1 1,0 0 0,0 0 0,0 0 0,1 0 0,-1 0 0,1 0 0,0 1 0,0-1 0,0 0 0,0 1 0,0-1-1,0 1 1,1 0 0,3-3 0,3-4 1077,2 58-350,-10-22-840,-1 1 1,-6 42 0,5-58-153,-4 20 127,0 0-1,-3 0 1,0-1-1,-2 0 1,-2-1-1,-23 45 1,-22 48 726,57-122-817,-1 1 0,0 0-1,0 0 1,0-1 0,0 1 0,0 0 0,0-1 0,0 1-1,0-1 1,0 0 0,-1 1 0,1-1 0,-1 0 0,1 0 0,-1 0-1,0 0 1,-1 1 0,3-2-55,-1 0-1,1 0 0,0-1 1,-1 1-1,1 0 1,0-1-1,-1 1 0,1 0 1,0-1-1,0 1 1,0 0-1,-1-1 0,1 1 1,0 0-1,0-1 1,0 1-1,0-1 0,0 1 1,0 0-1,0-1 1,-1 1-1,1-1 0,0 1 1,0-1-1,1 1 1,-1 0-1,0-1 0,0 1 1,0-1-1,0 1 1,0 0-1,0-1 0,1 1 1,-1-1-1,0 1 1,1-2 79,0-8 54,0 0 0,0 0 0,-2-11 0,1 9-151,0 1 1,1 0-1,1-13 0,33-118-76,-17 73 119,-8 27 92,3 0 0,35-79 0,-40 105-138,0 1 0,1 0 0,1 1 0,0 0 0,1 1 0,0 0 0,1 1 0,1 0 0,23-17 0,-32 26-25,1 0 0,0 1 1,0-1-1,0 1 0,1 0 0,-1 1 1,0-1-1,1 1 0,-1 0 0,1 0 1,-1 1-1,1 0 0,0 0 1,-1 0-1,1 0 0,-1 1 0,1 0 1,-1 0-1,0 1 0,1-1 0,-1 1 1,0 0-1,0 1 0,0-1 1,0 1-1,0 0 0,-1 0 0,1 1 1,-1-1-1,0 1 0,0 0 0,0 0 1,-1 1-1,1-1 0,-1 1 1,0-1-1,0 1 0,-1 0 0,1 0 1,-1 0-1,0 1 0,-1-1 0,2 8 1,1 8 60,-2 0 0,0 38 1,-2-54-16,0 1-1,-1-1 1,0 1 0,1-1 0,-2 1 0,1-1 0,-1 0 0,0 0 0,0 0 0,0 0-1,-1 0 1,1 0 0,-1 0 0,-1-1 0,1 0 0,-5 6 0,6-9 17,-1 1 1,1-1 0,-1 0 0,0 1-1,1-1 1,-1 0 0,0 0 0,0-1-1,1 1 1,-1-1 0,0 1-1,0-1 1,0 0 0,-4 0 0,-6-1 131,-23-4 1,28 4-181,-6-2 9,1-1 0,0 0 1,-24-11-1,0 0 1,25 10 11,12 4-65,-1 0 0,0 1 0,0-1 1,0 1-1,0-1 0,0 1 0,0 0 0,0-1 0,0 1 0,0 0 1,-1 0-1,1-1 0,0 1 0,0 0 0,-2 0 0,14 9-178,1-2 0,18 11 0,-18-13 231,-1-1 1,1 0-1,0-1 0,0 0 0,1 0 0,-1-2 0,0 1 0,1-2 0,-1 1 0,1-2 0,22-3 0,-26 2 29,1 0 0,-1-1 0,1 0 0,-1-1 0,0 0 0,0 0 0,-1-1 0,1 0 0,-1-1 1,0 0-1,-1 0 0,1 0 0,-1-1 0,0 0 0,5-9 0,55-73 214,-34 34-116,-26 47-72,-5 21-306,-8 80-213,3-58 531,2 67 0,2-70-68,-1-25 24,0 1 0,0-1 0,1 1 0,0-1 0,0 0-1,1 0 1,3 10 0,-5-17-18,0 0 0,0 1 0,1-1 0,-1 0-1,0 0 1,0 0 0,1 1 0,-1-1 0,0 0 0,0 0-1,1 0 1,-1 0 0,0 0 0,1 1 0,-1-1 0,0 0-1,1 0 1,-1 0 0,0 0 0,1 0 0,-1 0-1,0 0 1,0 0 0,1 0 0,-1 0 0,0 0 0,1-1-1,-1 1 1,0 0 0,1 0 0,-1 0 0,0 0-1,1-1 1,13-6 237,-5-2-191,-1 0 0,0 0-1,0-1 1,0 0 0,-1 0 0,10-22-1,-3 8 24,155-231-38,-164 246-12,-4 8-49,-1 0-1,1 0 1,-1 0-1,1 0 0,-1 0 1,1 0-1,0 0 0,-1 0 1,1 1-1,0-1 0,0 0 1,0 0-1,0 0 1,0 1-1,-1-1 0,1 1 1,2-1-1,-3 1 2,1 1-1,-1-1 1,1 1 0,-1 0 0,1 0-1,-1-1 1,1 1 0,-1 0 0,1 0-1,-1 0 1,0-1 0,0 1 0,1 0-1,-1 0 1,0 0 0,0 0-1,0 0 1,0 0 0,0-1 0,0 3-1,0-2 20,-1 32-60,3 0 1,5 41 0,-4-60 21,-1 1 65,1 0 0,7 20 0,-8-31-2,-1 0-1,1 0 0,0 0 1,0-1-1,1 1 1,-1 0-1,1-1 0,-1 1 1,1-1-1,0 0 1,1 0-1,-1 0 1,4 2-1,-5-4-2,1 0-1,-1 0 1,0 0-1,0 0 1,1 0-1,-1-1 1,0 1-1,1-1 1,-1 0-1,0 1 1,1-1-1,-1 0 1,1 0-1,-1-1 1,0 1-1,1 0 1,-1-1-1,0 0 1,1 1-1,-1-1 1,0 0-1,0 0 1,0 0-1,0-1 1,0 1-1,0 0 1,0-1-1,0 1 1,2-3-1,3-4 41,1 1 0,-1-1 0,-1 0-1,0-1 1,8-13 0,64-114-69,-64 110-8,-10 17 13,0 0 1,1 0-1,0 1 1,8-10-1,-13 16-70,1 1 2,0 2 51,0 3-3,5 8-28,-1 0 0,-1 1-1,0-1 1,4 23 0,0 41-31,8 50 350,-14-121-271,0 1 0,0-1 0,0 1 0,4 5 0,3 6-53,-8-16 57,-1 0 0,1 0 0,0 0 0,0 0 0,1 0 0,-1 0 0,0 0 0,0 0 0,0-1 0,1 1 0,-1 0 0,0-1 0,0 1 0,1-1 0,-1 1 0,1-1 0,-1 0 0,0 1 0,1-1 0,2 0 0,30-1 34,-28 0-22,1 0-1,0-1 0,-1 0 0,0-1 0,1 1 0,-1-1 1,0 0-1,6-5 0,42-33 124,-38 28-105,107-95 24,-100 84 24,0 0 0,34-51 0,-54 70-77,1-1 1,-2 1 0,1-1 0,0 0-1,2-12 1,-4 17-10,-1-1 0,1 0 0,-1 0 1,0 0-1,0 1 0,0-1 0,0 0 0,0 0 0,0 0 0,0 0 0,-1 1 1,1-1-1,0 0 0,-1 0 0,0 0 0,1 1 0,-1-1 0,0 0 0,0 1 1,0-1-1,0 1 0,0-1 0,-2-1 0,1 2-11,1 0-1,-1 0 1,0 0 0,0 1-1,0-1 1,0 0 0,0 1-1,-1-1 1,1 1-1,0 0 1,0-1 0,0 1-1,0 0 1,0 0 0,-1 1-1,1-1 1,0 0 0,0 1-1,0-1 1,0 1 0,-4 1-1,-2 1-30,1 1-1,-1 0 1,1 0-1,-8 5 0,9-5 55,0 1-1,1-1 0,-1 1 0,1 0 0,0 0 1,0 0-1,1 1 0,0 0 0,0 0 0,0 0 1,1 0-1,0 1 0,0-1 0,0 1 0,1 0 1,0 0-1,0 0 0,1 0 0,0 0 0,0 0 1,1 0-1,0 0 0,0 0 0,0 0 1,1 1-1,0-1 0,1 0 0,-1 0 0,1-1 1,1 1-1,-1 0 0,1-1 0,0 1 0,1-1 1,0 0-1,7 10 0,-2-5 21,1-1 0,0 0 1,0 0-1,1-1 0,0-1 0,25 15 0,-28-19 6,1 1 0,0-1 0,0-1 0,0 0 0,1 0 0,-1 0 0,1-2 0,-1 1 0,1-1 0,17 0 0,-23-1-162,-1-1 1,1 1 0,0-1 0,-1 0-1,1 0 1,-1 0 0,0 0 0,1-1-1,-1 1 1,0-1 0,0 0-1,0 0 1,4-3 0,-3 1-547,1-1 0,-1 0-1,0 0 1,-1 0 0,1 0 0,4-9-1,10-16-1612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2:57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1023 4640,'0'1'171,"1"0"1,-1 0-1,0 0 1,1 0-1,-1-1 1,1 1-1,0 0 1,-1 0-1,1 0 1,0 0-1,-1-1 1,1 1-1,0 0 1,0-1-1,-1 1 1,1-1-1,0 1 1,0-1-1,0 1 1,0-1-1,0 0 1,0 1-1,0-1 1,0 0-1,0 0 1,0 1-1,2-1 1,31 3 1980,-23-4-1811,1 0-1,-1 0 0,1-1 1,-1 0-1,0-1 1,0-1-1,0 0 0,0 0 1,-1-1-1,1 0 0,-1-1 1,0 0-1,16-14 1,-11 8-127,-2-2 0,0 1 0,0-2 1,-2 1-1,1-2 0,-2 1 1,16-32-1,-16 25-11,12-35-1,-20 50-152,0 0 0,0 0 0,-1 0 0,0 0 0,0 0 0,-1 0 0,0 0 0,0-1 0,0 1 0,-2-7 0,1 13-79,1-1 1,0 0-1,-1 1 0,0-1 1,1 1-1,-1-1 0,0 1 1,0-1-1,1 1 1,-1-1-1,0 1 0,-1 0 1,0-2-1,2 3 6,-1 0 0,1 0-1,0 0 1,-1-1 0,1 1-1,0 0 1,-1 0 0,1 0-1,0 0 1,-1 0 0,1 0 0,-1 0-1,1 0 1,0 0 0,-1 0-1,1 0 1,0 0 0,-1 0 0,1 0-1,0 0 1,-1 0 0,1 1-1,-1-1 1,0 1-8,0 0-1,0-1 1,0 1-1,0 0 1,0 0-1,0 0 1,0 0-1,0 0 1,-1 3-1,-3 5-12,1 0 0,0 1 0,1-1 0,0 1 0,0 0 0,-2 18 0,2 0 14,1 34 0,2-41 109,2 1 1,0-1-1,1 0 0,2 0 0,0-1 1,10 26-1,-14-42 16,1-1 1,0 1-1,0 0 1,0-1-1,0 1 1,1-1-1,0 0 1,-1 1-1,1-1 1,6 4-1,-7-6-58,-1 0 1,0 0-1,1 0 0,-1 0 1,0-1-1,1 1 1,-1 0-1,1-1 0,-1 0 1,1 1-1,-1-1 0,1 0 1,0 0-1,-1 1 0,1-1 1,-1 0-1,1-1 0,-1 1 1,1 0-1,0 0 0,-1-1 1,1 1-1,-1-1 0,1 1 1,-1-1-1,0 0 0,1 0 1,-1 1-1,0-1 0,1 0 1,1-2-1,7-8 54,0-1 0,-1-1 0,0 0 0,-1 0 1,8-19-1,-12 26-73,21-41 177,59-83 0,-69 110-152,-9 10-124,1 1-1,1 0 1,9-8-1,-17 17 76,0-1 0,0 1 1,0 0-1,0 0 0,1 0 0,-1 0 0,0-1 0,0 1 1,0 0-1,1 0 0,-1 0 0,0 0 0,0 0 1,1-1-1,-1 1 0,0 0 0,0 0 0,1 0 0,-1 0 1,0 0-1,0 0 0,1 0 0,-1 0 0,0 0 1,0 0-1,1 0 0,-1 0 0,0 0 0,1 1 0,-1-1 1,0 0-1,0 0 0,0 0 0,1 0 0,-1 0 1,0 0-1,0 1 0,1-1 0,-1 0 0,0 0 0,0 0 1,0 0-1,0 1 0,1-1 0,-1 0 0,0 0 1,0 1-1,0-1 0,0 0 0,0 0 0,0 1 0,0-1 1,0 0-1,1 0 0,-1 1 0,0-1 0,2 21-90,-1-15 81,0 18-35,-1 0-1,-1 0 1,-2 0-1,-6 35 0,-1 4 166,-5 25 279,15-88-388,0 0-1,0 0 0,0 0 0,0 0 1,0 0-1,0 1 0,0-1 0,0 0 1,0 0-1,0 0 0,0 0 1,0 0-1,0 0 0,0 0 0,0 1 1,0-1-1,0 0 0,0 0 0,0 0 1,0 0-1,0 0 0,0 0 0,0 0 1,0 0-1,0 1 0,0-1 0,0 0 1,1 0-1,-1 0 0,0 0 1,0 0-1,0 0 0,0 0 0,0 0 1,0 0-1,0 0 0,0 0 0,1 0 1,-1 0-1,0 0 0,0 0 0,0 0 1,0 0-1,0 0 0,0 0 0,0 0 1,1 0-1,-1 0 0,0 0 1,0 0-1,0 0 0,0 0 0,0 0 1,0 0-1,0 0 0,1 0 0,-1 0 1,0 0-1,0 0 0,0 0 0,0 0 1,0 0-1,0-1 0,0 1 1,0 0-1,0 0 0,14-9 154,16-20-36,31-40 57,27-27 5,-68 75-296,2 2 0,35-25 0,-55 42 66,1 0-1,0 0 1,-1 0 0,1 1-1,0 0 1,0-1 0,0 1 0,1 0-1,4-1 1,-7 2 31,0 1 0,1-1 0,-1 0-1,0 0 1,0 0 0,1 1 0,-1-1 0,0 1 0,0-1 0,0 1 0,1-1 0,-1 1 0,0-1-1,0 1 1,0 0 0,0 0 0,0 0 0,0 0 0,0 0 0,-1 0 0,1 0 0,0 0 0,0 0-1,-1 0 1,1 0 0,-1 0 0,1 2 0,3 6 15,-1-1 0,0 1 0,-1-1 0,0 1 0,2 15 0,-1 47 25,-3-49 22,0 0 0,6 28 0,-6-50-41,0 1-1,0-1 1,0 0 0,0 1-1,0-1 1,0 0-1,0 1 1,0-1 0,0 0-1,0 1 1,0-1 0,1 0-1,-1 1 1,0-1 0,0 0-1,0 0 1,0 1-1,1-1 1,-1 0 0,0 0-1,0 1 1,1-1 0,-1 0-1,0 0 1,0 0 0,1 1-1,-1-1 1,0 0-1,1 0 1,-1 0 0,0 0-1,0 0 1,1 0 0,-1 1-1,0-1 1,1 0 0,-1 0-1,0 0 1,1 0-1,-1 0 1,0 0 0,1 0-1,-1-1 1,0 1 0,1 0-1,-1 0 1,0 0 0,1 0-1,-1 0 1,0 0-1,1-1 1,-1 1 0,0 0-1,0 0 1,1 0 0,-1-1-1,0 1 1,0 0-1,0 0 1,1-1 0,15-17 206,-15 16-250,11-17 76,-1-1 0,-1 0-1,0 0 1,7-27 0,-3 11 45,76-174 161,-28 26-249,-14-4 34,-45 175-51,28-145-560,-32 147 268,1 11 307,0 0 1,0 0 0,0 0-1,-1 0 1,1 0 0,0 0-1,0 0 1,0 0 0,0-1-1,0 1 1,0 0 0,-1 0-1,1 0 1,0 0 0,0 0-1,0 0 1,0 1 0,0-1-1,0 0 1,-1 0 0,1 0-1,0 0 1,0 0 0,0 0-1,0 0 1,0 0 0,0 0-1,0 0 1,-1 0 0,1 0-1,0 0 1,0 0 0,0 1 0,0-1-1,0 0 1,0 0 0,0 0-1,0 0 1,-11 18-178,-22 97 55,-24 163 0,50-240 119,-1 58-1,8-77 21,0-1 1,2 1-1,0 0 0,1-1 0,6 20 0,-8-33-8,1 0 1,0-1-1,0 1 0,0-1 1,1 0-1,0 1 0,0-1 1,0 0-1,0-1 0,0 1 1,1 0-1,-1-1 0,1 0 1,0 0-1,0 0 0,1-1 1,4 4-1,-3-4 23,-1 0 1,1 1-1,0-2 0,0 1 0,0-1 0,0 0 0,0 0 1,1 0-1,-1-1 0,0 0 0,0 0 0,0-1 1,7-1-1,6-3 54,1-1 0,-1 0 0,0-2 0,32-17 0,-19 6-75,48-39 0,-74 54 24,-1-1 1,1 0-1,-1 0 0,0 0 0,4-7 0,-8 10-16,0 1-1,0-1 1,0 0 0,0 0 0,0 0-1,0 0 1,0 0 0,-1 0-1,1 0 1,-1-1 0,1 1-1,-1 0 1,0 0 0,0 0 0,0 0-1,0-1 1,-1 1 0,0-4-1,1 5-25,-1 0-1,0 0 0,0 0 0,1-1 0,-1 1 1,0 0-1,0 0 0,0 0 0,0 0 1,0 0-1,-1 1 0,1-1 0,0 0 1,0 0-1,-1 1 0,1-1 0,0 1 0,-1-1 1,1 1-1,0-1 0,-1 1 0,1 0 1,-1 0-1,1 0 0,0 0 0,-2 0 1,-1 0-18,1 0 0,0 0 0,-1 0 1,1 1-1,0-1 0,-1 1 1,1 0-1,0 0 0,0 0 1,-5 3-1,0 1 4,0 1 1,0 1-1,1-1 0,0 1 0,1 1 1,0-1-1,0 1 0,0 0 1,1 1-1,0-1 0,1 1 0,0 0 1,0 0-1,1 0 0,-4 14 1,5-14 29,1-1 1,-1 0 0,1 1-1,1-1 1,-1 0 0,1 1-1,1-1 1,0 1 0,0-1-1,1 0 1,0 1 0,0-1 0,0 0-1,1 0 1,1-1 0,-1 1-1,1-1 1,7 9 0,-9-13 10,1 0 1,-1-1 0,1 1 0,0-1-1,0 0 1,0 1 0,0-2 0,0 1-1,0 0 1,1-1 0,-1 1 0,1-1-1,-1 0 1,1 0 0,-1 0 0,1-1-1,0 1 1,-1-1 0,1 0 0,0 0-1,0 0 1,-1-1 0,6 0 0,-1-1 12,-1 0 1,0 0-1,0 0 0,0-1 1,0 0-1,0 0 1,-1-1-1,1 0 1,-1 0-1,11-9 1,9-15 20,-1 0 0,-1-2 0,-1-1 0,-2 0 0,26-50 0,-29 38-240,-17 44 169,1 0 1,0 1-1,-1-1 1,1 0-1,-1 0 1,0 1 0,1-1-1,-1 1 1,0 0-1,2 3 1,18 27-179,-17-21 191,0 1 0,0-1 0,1 15 0,7 20-73,1-1 38,-10-30 82,2 0-1,8 21 0,-13-34-22,1-1-1,-1 0 1,1 0 0,0 0 0,-1 0-1,1 1 1,0-1 0,0 0-1,-1 0 1,1 0 0,0 0-1,0-1 1,0 1 0,0 0 0,0 0-1,0 0 1,1-1 0,-1 1-1,0-1 1,0 1 0,0-1-1,1 1 1,-1-1 0,0 0 0,0 0-1,1 1 1,-1-1 0,0 0-1,1 0 1,-1 0 0,0 0 0,1-1-1,-1 1 1,0 0 0,0 0-1,1-1 1,-1 1 0,0-1-1,0 1 1,1-1 0,-1 0 0,0 1-1,0-1 1,1-1 0,7-5 62,-1 1 0,0-1 1,0-1-1,9-11 0,-17 18-87,101-109 48,-79 89-17,1 1-1,49-33 1,-7 17-202,-64 35 178,-1 1 0,1 0-1,-1-1 1,1 1 0,0 0 0,-1 0-1,1-1 1,0 1 0,-1 0-1,1 0 1,0 0 0,-1 0 0,1 0-1,0 0 1,-1 0 0,1 0-1,0 0 1,-1 0 0,1 0 0,0 0-1,-1 1 1,1-1 0,-1 0-1,1 0 1,0 1 0,-1-1-1,1 1 1,-1-1 0,1 0 0,-1 1-1,1-1 1,-1 1 0,1-1-1,-1 1 1,1-1 0,-1 1 0,0-1-1,1 1 1,-1 0 0,0-1-1,1 1 1,-1-1 0,0 1 0,0 0-1,0-1 1,0 1 0,1 0-1,-1-1 1,0 1 0,0 1-1,0 4-24,0 1-1,0 0 0,0-1 1,-2 8-1,2-14 29,-16 85-59,7-46 94,2-17 1,6-18 13,-1 0 1,1 1-1,0-1 0,0 0 1,-1 8-1,2-11-40,0-1 0,0 0 1,0 0-1,0 0 0,0 0 0,0 0 0,1 0 1,-1 0-1,0 1 0,0-1 0,0 0 0,0 0 1,0 0-1,0 0 0,0 0 0,0 0 0,0 0 1,0 0-1,0 1 0,0-1 0,0 0 0,1 0 1,-1 0-1,0 0 0,0 0 0,0 0 0,0 0 1,0 0-1,0 0 0,0 0 0,0 0 0,1 0 1,-1 0-1,0 0 0,0 0 0,0 0 0,0 0 0,0 0 1,0 0-1,0 0 0,1 0 0,-1 0 0,0 0 1,0 0-1,0 0 0,0 0 0,0 0 0,0 0 1,0 0-1,1 0 0,-1 0 0,0 0 0,0 0 1,0-1-1,0 1 0,0 0 0,0 0 0,0 0 1,12-9 129,11-15-125,0-11 173,-2 2-266,26-22 103,-40 48-63,0 1-1,1-1 1,-1 2 0,1-1 0,12-6 0,-20 12 38,1 0 1,-1 0-1,0 0 1,0 0 0,1 0-1,-1 0 1,0 0-1,1 0 1,-1 0 0,0 0-1,1 0 1,-1 0-1,0 0 1,0 0 0,1 0-1,-1 0 1,0 0-1,0 1 1,1-1 0,-1 0-1,0 0 1,0 0-1,1 0 1,-1 1 0,0-1-1,0 0 1,0 0-1,1 0 1,-1 1-1,0-1 1,0 0 0,0 1-1,0-1 1,0 0-1,0 0 1,1 1 0,-1-1-1,0 0 1,0 0-1,0 1 1,0-1 0,0 0-1,0 1 1,0-1-1,0 0 1,0 1 0,0-1-1,-1 1 1,1 16-170,-7 25 166,3-26 12,2-1 0,-2 25 0,4-35-36,1 15 9,-2 1-1,-5 31 0,6-51 24,0-1 1,0 0-1,0 0 0,-1 1 1,1-1-1,0 0 0,0 1 1,0-1-1,0 0 0,0 1 1,0-1-1,0 0 0,0 1 1,0-1-1,0 0 0,0 1 0,0-1 1,0 0-1,0 1 0,0-1 1,0 0-1,0 0 0,0 1 1,1-1-1,-1 0 0,0 1 1,0-1-1,0 0 0,0 0 1,1 1-1,-1-1 0,0 0 1,0 0-1,0 1 0,1-1 1,-1 0-1,0 0 0,1 0 1,-1 0-1,0 1 0,0-1 1,1 0-1,1 0 15,-1-1 1,0 1-1,1 0 1,-1-1-1,0 1 1,1-1-1,-1 1 1,0-1-1,0 0 1,2-1-1,4-2 18,-1-1 0,1-1 0,6-7 1,0-2-52,1 0 1,0 0 0,1 2 0,0-1 0,27-16-1,-8 10 26,1 1 0,0 2-1,1 2 1,1 1 0,59-14-1,-90 26-18,0 1 0,0-1 1,0 1-1,0 0 0,0 0 1,0 1-1,0-1 1,12 2-1,-9 1 71,-9-2-81,-9 3-43,-6 4 29,0 1-1,0 0 1,1 1 0,-15 12 0,17-12-15,-6 4 55,1 1 0,1 1-1,0 0 1,1 0 0,1 2 0,0 0-1,2 0 1,0 2 0,0-1 0,-9 25-1,16-25-9,4-18 3,1 0 0,0 1-1,0-1 1,0 0 0,0 1-1,0-1 1,0 1-1,0-1 1,-1 0 0,1 1-1,0-1 1,0 1-1,0-1 1,1 0 0,-1 1-1,0-1 1,0 1-1,0-1 1,0 0 0,0 1-1,0-1 1,0 0-1,1 1 1,-1-1 0,0 0-1,0 1 1,1-1 0,-1 0-1,0 1 1,0-1-1,1 0 1,-1 0 0,0 1-1,1-1 1,-1 0-1,0 0 1,1 1 0,19-14 191,-3-1-98,-1-2 1,0 0 0,26-35-1,-5 5 8,-5 10-98,42-51-334,-73 84 291,6-7-47,-7 9 83,0 1-1,0 0 1,1 0 0,-1-1-1,0 1 1,0 0 0,0 0-1,0-1 1,1 1 0,-1 0 0,0 0-1,0 0 1,1 0 0,-1-1-1,0 1 1,0 0 0,1 0-1,-1 0 1,0 0 0,0 0-1,1 0 1,-1 0 0,0 0-1,1 0 1,-1 0 0,0 0 0,0 0-1,1 0 1,-1 0 0,0 0-1,0 0 1,1 0 0,-1 1-3,1-1-1,-1 0 1,0 1 0,0-1 0,1 1 0,-1-1 0,0 1 0,0-1 0,0 1-1,0-1 1,0 1 0,0-1 0,0 1 0,0-1 0,0 1 0,0-1 0,0 1 0,0-1-1,0 1 1,-1-1 0,1 1 0,0-1 0,0 1 0,-1 0 0,-8 18-38,4-9 102,2 0-49,1 0 1,0 0-1,1 0 1,0 0-1,0 1 1,1-1-1,0 0 1,3 18-1,-2-26-9,-1 1-1,0-1 0,1 0 0,-1 1 1,1-1-1,-1 0 0,1 0 0,0 1 1,0-1-1,0 0 0,1 0 0,-1 0 1,0 0-1,1 0 0,-1 0 0,1-1 1,-1 1-1,1 0 0,0-1 0,3 3 1,-2-3 10,-1 0 1,1 0 0,0 0-1,-1 0 1,1-1-1,0 1 1,0-1 0,0 1-1,-1-1 1,1 0 0,0 0-1,0-1 1,0 1 0,-1 0-1,1-1 1,5-1 0,-2-1 12,0 1 1,0-1-1,-1 0 1,1-1-1,-1 1 1,0-1-1,10-8 1,29-37-60,-28 30 81,10-9-32,4-6 68,0-1 0,24-41 0,42-106 47,8-71-251,-98 234 141,-1 0 0,2-22 0,-6 38-32,-1 1 1,1 0 0,-1-1-1,0 1 1,1-1 0,-1 1-1,0 0 1,-1-1 0,1 1-1,0 0 1,-1-1 0,1 1-1,-1 0 1,0-1 0,-1-1-1,2 4 7,0-1-1,0 1 1,-1-1-1,1 1 1,0 0-1,0-1 1,0 1-1,-1 0 1,1 0 0,0-1-1,-1 1 1,1 0-1,0 0 1,0-1-1,-1 1 1,1 0-1,-1 0 1,1 0-1,0-1 1,-1 1-1,1 0 1,0 0-1,-1 0 1,1 0-1,-1 0 1,1 0-1,0 0 1,-1 0-1,-10 7-134,7-3 115,0 0 1,1 1 0,0-1 0,-3 7 0,-15 29 5,-20 60 0,-8 48-236,4 30 137,39-147 168,2 0-1,1 0 0,3 55 0,1-60-128,5 43-675,-4-58-567,0 0 1,5 13-1,-2-12-351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6:58.9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1285 3328,'-8'6'1652,"6"-5"159,12-14 422,53-63 327,-15 27-1779,-22 22-311,35-44 1,-28 25-204,41-79-1,18-61 181,-63 124-264,69-175 596,-91 219-683,-1 0 0,-1-1 0,3-27 0,-9 28-97,1 18-5,0 0 1,0 0-1,0-1 1,0 1-1,0 0 0,-1 0 1,1 0-1,0-1 1,0 1-1,0 0 0,0 0 1,0 0-1,0-1 1,-1 1-1,1 0 1,0 0-1,0 0 0,0 0 1,0-1-1,-1 1 1,1 0-1,0 0 0,0 0 1,-1 0-1,1 0 1,0 0-1,0 0 0,0 0 1,-1 0-1,1 0 1,0-1-1,0 1 0,-1 0 1,1 0-1,0 1 1,0-1-1,-1 0 1,1 0-1,0 0 0,0 0 1,-1 0-1,1 0 1,0 0-1,0 0 0,0 0 1,-1 0-1,1 1 1,0-1-1,0 0 0,0 0 1,0 0-1,-1 0 1,1 1-1,0-1 0,0 0 1,0 0-1,0 0 1,0 1-1,-1-1 1,-15 20-91,1 1 0,-16 28 1,14-21 120,-25 46 103,-44 106 1,71-146-76,-5 10 12,-4 7 203,2 1 0,-20 75 0,40-118-194,0-1 0,1 1 0,0 0 0,0 0 1,1 0-1,0 0 0,2 11 0,-1-17-7,-1 0 1,1 0-1,0 0 0,0-1 1,0 1-1,0 0 1,1 0-1,-1-1 0,1 1 1,-1 0-1,1-1 0,0 0 1,0 1-1,0-1 0,0 0 1,1 0-1,-1 0 1,0 0-1,1-1 0,0 1 1,-1-1-1,1 1 0,0-1 1,3 1-1,0-1 4,1 1 0,-1-2 0,0 1 0,0-1 1,0 0-1,1 0 0,-1 0 0,0-1 0,0 0 0,0 0 0,0-1 0,0 0 0,0 0 0,6-3 0,4-3-9,1 0-1,-2-1 1,21-16-1,-6 1 45,-1-2-1,-2 0 1,0-2-1,37-51 1,-52 63 162,-1-1 1,11-19-1,-19 31-308,-2 6 20,-1 10 8,0 5-22,4 9-20,-1-1 1,-1 26 0,-2-30 98,1-1 0,1 0 1,4 19-1,-5-35-34,-1 0 0,1 0 0,1 0 0,-1 0 0,0 0 0,1 0 0,-1 0 0,1 0 0,0-1 0,0 1 0,0-1 0,0 1 0,0-1 0,1 0 1,-1 0-1,1 0 0,0 0 0,-1 0 0,1-1 0,0 1 0,0-1 0,0 0 0,0 0 0,0 0 0,6 1 0,1 0 71,1-1 1,0 0-1,0-1 1,0-1-1,0 1 1,12-3-1,-3 0-22,-1-1 1,0 0-1,0-2 1,0 0-1,33-15 1,-23 4-36,-1-1 1,0-1-1,34-30 1,68-78 5,-129 126-30,21-21-26,-1-1 0,31-45-1,-82 98-155,-40 71 171,34-45-7,7-15-80,-22 35 250,44-65-130,1 1 0,0 0 0,1 1 0,-7 20 0,12-31 1,-1 0-1,1 1 1,0-1-1,-1 0 1,1 0 0,0 0-1,0 0 1,1 0-1,-1 0 1,1 3 0,-1-5-6,0 1 1,0-1-1,1 1 1,-1 0 0,0-1-1,1 1 1,-1-1-1,0 1 1,1-1-1,-1 1 1,1-1 0,-1 0-1,1 1 1,-1-1-1,1 0 1,-1 1-1,1-1 1,-1 0-1,1 1 1,-1-1 0,1 0-1,-1 0 1,1 0-1,0 1 1,-1-1-1,1 0 1,-1 0 0,1 0-1,0 0 1,-1 0-1,1 0 1,0 0-1,-1-1 1,1 1 0,-1 0-1,1 0 1,0-1-1,5-1 45,0 0 0,0 0 0,0-1 0,-1 0 0,1 0 0,-1 0 1,0-1-1,0 0 0,0 0 0,8-9 0,2-5-8,20-32 1,-23 33-7,11-18-38,-1-1 1,-2-1-1,-1-1 1,-3 0-1,17-53 1,-27 68-68,1 0-127,5-25 1,-12 41 1,-3 9 36,-8 15-45,8-13 162,-9 18-109,2 1-1,-11 30 1,-13 53 2,29-90 196,-2 4-16,1 1 0,2 0 0,0 0 0,-2 24-1,10-22 96,-4-22-132,1 0 1,-1 0-1,0 0 1,0-1-1,1 1 0,-1 0 1,1 0-1,-1 0 1,1-1-1,-1 1 0,1 0 1,-1-1-1,1 1 1,0 0-1,-1-1 0,1 1 1,0-1-1,-1 1 1,1-1-1,0 1 0,0-1 1,0 0-1,1 1 1,2-1 35,1 0 0,0 0 1,0 0-1,-1-1 0,1 1 1,0-1-1,-1 0 0,1-1 1,-1 1-1,1-1 1,4-2-1,6-4 55,25-18 1,-17 11-42,97-55-186,-100 57 28,1 1 1,23-9-1,-43 20 91,1 0 0,-1 1 0,0-1 0,1 1 0,-1-1-1,0 1 1,1 0 0,-1-1 0,1 1 0,-1 0 0,1 0 0,-1 0-1,1 0 1,-1 0 0,1 0 0,-1 1 0,0-1 0,1 0 0,-1 1-1,1-1 1,-1 1 0,0 0 0,1-1 0,-1 1 0,0 0 0,0 0-1,1 0 1,-1 0 0,0 0 0,0 0 0,0 0 0,0 0 0,0 0-1,0 2 1,1 0-18,0 1-1,-1 0 1,1-1-1,-1 1 1,0 0-1,-1 0 0,1-1 1,-1 1-1,1 0 1,-1 0-1,-1 7 1,-12 75 171,11-75-70,2-10-35,-1 0 0,1 0 0,0 1 0,0-1 0,0 0 0,0 0 0,0 1 0,0-1-1,0 0 1,1 2 0,3-3 256,7-7 17,17-21-339,-1-1 0,-1 0 0,30-47 0,-51 68-30,-1 4 22,-1-1 0,1 0 0,0 1 0,0-1 0,1 1 0,-1 0 0,1 0 0,7-4 0,-12 8 29,1 0 0,-1 0 0,0 0 0,1 0 1,-1 0-1,1 0 0,-1 0 0,1-1 0,-1 1 0,0 1 0,1-1 0,-1 0 0,1 0 1,-1 0-1,1 0 0,-1 0 0,0 0 0,1 0 0,-1 1 0,1-1 0,-1 0 1,0 0-1,1 0 0,-1 1 0,0-1 0,1 0 0,-1 1 0,0-1 0,1 0 1,-1 1-1,0-1 0,0 0 0,1 1 0,-1-1 0,0 1 0,0-1 0,0 1 0,6 16-117,-6-17 118,3 21-44,-1 0 1,-1 38-1,1 18 232,-1-72-151,-1 0-1,1-1 1,0 1-1,0-1 1,0 1-1,1-1 1,3 8-1,-4-11-11,0 0 0,0 0 0,-1 0 0,1 0 0,0 0 0,0 0 0,1 0 0,-1 0 0,0-1 0,0 1 0,0 0 0,1-1 0,-1 1 0,0-1 0,0 1 0,1-1 0,-1 0 0,0 0 0,1 1 0,-1-1-1,0 0 1,1 0 0,-1 0 0,1-1 0,-1 1 0,0 0 0,1 0 0,-1-1 0,0 1 0,0-1 0,2 0 0,7-3 26,0 0 1,-1-1-1,0 0 1,0 0-1,0-1 0,12-11 1,-1-1-10,24-27 1,-11 4-60,-2-1 1,31-56-1,-11 17 87,-35 54-62,-11 18-100,1 0-1,0 0 0,1 0 0,11-12 1,-18 20 90,1 1 0,-1 0 0,0-1 0,0 1 1,1 0-1,-1 0 0,0 0 0,1-1 1,-1 1-1,0 0 0,1 0 0,-1 0 0,1 0 1,-1-1-1,0 1 0,1 0 0,-1 0 1,1 0-1,-1 0 0,0 0 0,1 0 0,-1 0 1,1 0-1,-1 0 0,0 0 0,1 0 0,-1 1 1,0-1-1,1 0 0,-1 0 0,1 0 1,-1 0-1,0 1 0,1-1 0,0 1-2,0 0 0,-1 0 0,1 0-1,0 0 1,-1 0 0,1 0 0,-1 0-1,1 0 1,-1 0 0,1 0 0,-1 0 0,1 2-1,2 27-36,0-1-1,-1 1 0,-2 0 1,-4 33-1,0-4 51,3-36 100,-1 0 1,-2 0 0,0 0-1,-15 44 1,19-65-80,-1 0 0,1 0 0,-1-1 1,0 1-1,1 0 0,-1-1 1,0 1-1,0-1 0,0 1 0,-1-1 1,1 0-1,0 1 0,-2 0 0,2-1 1,-1-1 0,1 1-1,0-1 1,-1 0 0,1 1-1,-1-1 1,1 0-1,-1 0 1,1 0 0,-1 0-1,1 0 1,-1 0-1,1-1 1,-1 1 0,1 0-1,-3-2 1,1 1-26,0 0-1,1 0 1,-1-1 0,1 1 0,-1-1 0,1 0-1,-1 0 1,1 1 0,0-1 0,0-1 0,-3-2-1,-20-31 67,18 24-76,-19-24-427,23 33 384,21 23-182,-11-16 254,1 1 0,-1-2 0,1 1 0,0-1 0,0 0 1,0 0-1,1-1 0,-1 0 0,0-1 0,1 0 0,11 0 0,-14 0 0,0-1 0,1 0 0,-1 0 0,0-1 0,0 1-1,0-2 1,0 1 0,1 0 0,-2-1 0,1 0 0,0-1 0,10-5 0,-2-1-7,-1 0 0,1-2 0,-2 0 0,1 0 1,12-16-1,50-72-59,4-1-202,-77 98 226,-6 57-281,-21 57 263,6-37-168,18-72 236,1 0 0,-1 1 0,1-1 1,0 0-1,0 0 0,0 0 0,0 1 0,0-1 1,1 0-1,0 0 0,-1 0 0,1 0 1,0 0-1,0 0 0,1 0 0,-1 0 0,1 0 1,3 5-1,-4-8-18,-1 1 0,1 0 0,0-1 0,0 1 0,0-1 0,0 1 0,0-1 0,0 0 0,0 1 0,0-1 0,0 0 0,0 1 0,0-1 0,0 0 0,0 0 0,0 0 0,0 0 0,0 0 0,1 0 0,-1-1 0,0 1 0,0 0 0,0 0 0,1-1 0,30-13 49,-27 12-58,20-13 61,-1 0 1,0-2 0,-1-1 0,32-32 0,-22 17-66,-1-1 1,32-46-1,45-80 85,-91 132-76,1-2-3,-1-2 0,-1 0 0,-2 0 0,11-36 0,0-1-71,-9 26 40,20-76-1,-32 99-11,-2 9-42,-1 0 0,0 0 0,1-14 0,-3 25 78,0 0 0,0 0 1,0 0-1,0 0 0,0 0 1,0 0-1,0 0 0,-1 0 0,1 0 1,0 1-1,0-1 0,0 0 1,0 0-1,0 0 0,0 0 0,0 0 1,0 0-1,0 0 0,0 0 1,0 0-1,0 0 0,0 0 0,-1 0 1,1 0-1,0 0 0,0 0 1,0 0-1,0 0 0,0 0 0,0 0 1,0 0-1,0 0 0,0 0 0,0 0 1,0-1-1,0 1 0,-1 0 1,1 0-1,0 0 0,0 0 0,0 0 1,0 0-1,0 0 0,0 0 1,0 0-1,0 0 0,0 0 0,0 0 1,0 0-1,0 0 0,0 0 1,0-1-1,0 1 0,-5 9-97,-29 99 22,16-63 38,-97 266-171,101-264 290,2 1-1,2 0 1,2 1-1,-2 82 1,10-125-54,0 0 1,0 0-1,1 0 1,0 0-1,0-1 0,1 1 1,-1 0-1,1-1 1,4 8-1,-6-12-10,1 1-1,0-1 0,0 0 0,0 0 0,0 1 0,0-1 0,0 0 0,1 0 0,-1 0 0,0 0 1,0 0-1,1-1 0,-1 1 0,0 0 0,4 0 0,-3 0 1,-1-1 0,1 0 1,0 0-1,0 0 0,0 0 0,0 0 1,0 0-1,0-1 0,0 1 0,0 0 0,0-1 1,0 0-1,-1 1 0,1-1 0,3-2 1,1-1 14,0 0 1,0-1-1,-1 1 1,6-7-1,-7 6-39,0 1 0,0 0 0,1 0 0,0 1 0,-1-1 0,1 1-1,0 0 1,10-3 0,-14 5 3,0 1-1,1 0 1,-1-1 0,1 1-1,-1 0 1,1 0 0,-1 0-1,1 0 1,-1 0-1,1 1 1,-1-1 0,1 0-1,-1 1 1,1-1 0,-1 1-1,0 0 1,1-1-1,-1 1 1,0 0 0,1 0-1,-1 0 1,0 0 0,0 0-1,0 0 1,0 0-1,0 0 1,0 0 0,0 0-1,0 1 1,0-1 0,-1 0-1,1 1 1,0 1-1,1 2-1,0 0 0,0 0-1,0 1 1,-1-1-1,0 1 1,0-1 0,0 11-1,-1-5 25,0-4-19,0 0 1,0 0-1,0 0 1,1 0-1,3 12 1,-4-18 11,1 1 0,-1-1 0,1 0 0,0 1 0,0-1 0,-1 0 0,1 1 0,0-1 0,0 0 0,0 0 0,0 0 0,0 0 0,0 0 0,0 0 0,1 0 0,-1-1 0,0 1 0,0 0-1,1 0 1,-1-1 0,0 1 0,1-1 0,-1 0 0,1 1 0,-1-1 0,1 0 0,-1 0 0,0 0 0,1 0 0,-1 0 0,1 0 0,-1 0 0,4-1 0,11-3 72,0 0 0,0-2 0,28-13 0,-3 2-80,-9 2 9,0-1 0,49-33 0,-52 30 0,-29 19-8,18-10-201,-18 10 198,0 0 1,0 0-1,0 0 1,0 0-1,0 0 1,0 0-1,0 0 1,0 0-1,0 0 0,0 0 1,0 0-1,0 0 1,0-1-1,0 1 1,0 0-1,0 0 1,0 0-1,0 0 1,0 0-1,1 0 1,-1 0-1,0 0 1,0 0-1,0 0 1,0 0-1,0 0 1,0 0-1,0 0 1,0 0-1,0 0 1,0 0-1,0 0 0,0 0 1,0 0-1,0 0 1,1 0-1,-1 0 1,0 0-1,0 0 1,0 1-1,0-1 1,0 0-1,0 0 1,0 0-1,0 0 1,0 0-1,0 0 1,0 0-1,0 0 1,0 0-1,0 0 1,0 0-1,0 0 1,0 0-1,0 0 1,0 0-1,0 0 0,0 0 1,0 1-1,0-1 1,0 0-1,0 0 1,-7 9-166,-8 7 186,1 0 0,1 1 0,0 0 0,-16 32 1,28-47-18,0 0 0,0 1 0,0-1 0,0 1 0,0-1 0,1 1 1,-1-1-1,1 1 0,0-1 0,0 1 0,0-1 0,0 1 0,0-1 0,1 1 1,-1-1-1,1 1 0,0 2 0,0-3 9,0-1 0,0 1 0,0-1 0,0 1-1,0-1 1,1 0 0,-1 0 0,0 1 0,1-1 0,-1 0 0,1 0 0,-1 0-1,1-1 1,-1 1 0,1 0 0,0-1 0,-1 1 0,1 0 0,0-1 0,0 0-1,-1 1 1,1-1 0,0 0 0,0 0 0,2 0 0,2-1 10,-1 1-1,0-1 1,0 0 0,1 0-1,-1 0 1,0-1 0,0 1 0,0-1-1,0-1 1,0 1 0,-1-1-1,1 1 1,-1-1 0,1-1 0,-1 1-1,0-1 1,5-5 0,-4 3-9,-1 0 0,1 0-1,-1-1 1,0 1 0,0-1 0,-1 0 0,0 0 0,0-1 0,-1 1-1,0-1 1,2-10 0,-4 17-21,0-1-1,1 0 0,-1 1 1,0-1-1,0 1 1,0-1-1,0 0 1,-1 1-1,1-1 0,0 1 1,-1-1-1,1 0 1,-1 1-1,1-1 0,-1 1 1,0 0-1,0-1 1,0 1-1,0-1 1,0 1-1,0 0 0,0 0 1,0 0-1,-2-2 1,0 1-3,0 1 0,0-1-1,0 1 1,0 0 0,0 0 0,0 0 0,0 0 0,0 1 0,0-1 0,-1 1 0,-5 0 0,-68 6-126,64-5 137,1 1 0,-18 5 0,7-2-8,12-4 109,19-5 42,23-7-23,-27 10-135,269-72-222,-257 69 222,40-5-11,-50 8 35,-1 1 1,0 0-1,0 0 0,0 1 1,1-1-1,-1 1 0,0 0 1,8 3-1,-13-3-18,1 0 0,0 0-1,0 1 1,0-1 0,-1 0 0,1 0 0,-1 1 0,1-1 0,-1 0 0,0 1-1,1-1 1,-1 3 0,0-3 17,1 5 3,0 0 1,-1 0-1,0 0 0,-1 1 0,1-1 1,-1 0-1,0 0 0,-3 9 0,-20 47 57,16-42-97,-5 10 27,7-18 224,-8 23 1,9-24 173,3-10-123,5-9-147,1-1-67,1 0 0,1 0 0,-1 0 0,1 1 0,9-10 0,6-8-148,-18 21 73,1 1-1,-1-1 1,1 1 0,0-1-1,0 1 1,0 0 0,1 1 0,0-1-1,0 1 1,-1 0 0,2 0-1,-1 0 1,10-3 0,-14 6 0,1 0 0,-1 0 0,1 0-1,-1 0 1,1 0 0,-1 0 0,1 0 0,-1 1 0,1-1 0,-1 1 0,1-1-1,-1 1 1,0-1 0,1 1 0,-1 0 0,0 0 0,1 0 0,-1 0 0,1 1-1,22 25-307,-18-19 284,2 2 111,1-1-1,0 0 0,1 0 0,15 11 1,-19-15-19,1-1 1,-1-1 0,1 0-1,-1 1 1,1-2 0,0 1-1,1-1 1,-1 0 0,11 1-1,14-1-1665,-10-1-3244,-14-1 2661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2:57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6304,'1'1'656,"-1"-1"-576,0 1 0,1-1 1,-1 0-1,0 0 1,1 0-1,-1 1 0,0-1 1,1 0-1,-1 0 1,0 0-1,1 0 0,-1 1 1,0-1-1,1 0 1,-1 0-1,0 0 0,1 0 1,-1 0-1,1 0 1,-1 0-1,0 0 0,1 0 1,-1 0-1,0 0 1,1 0-1,0-1 0,53 4 1240,-23-1-380,42-3 0,128-26 170,-64 15-914,50-6 40,-77 6-633,-52 6-2577,-34 6 1465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2:58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4992,'-19'4'2528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3:05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170 110 1824,'1'-6'5569,"6"2"-3476,-7 4-2062,0 0 0,0 0 0,1 0 0,-1 0 0,0-1 0,1 1-1,-1 0 1,0 0 0,0 0 0,1 0 0,-1 0 0,0 0 0,0-1 0,0 1-1,1 0 1,-1 0 0,0-1 0,0 1 0,0 0 0,1 0 0,-1 0 0,0-1-1,0 1 1,0 0 0,0-1 0,0 1 0,0 0 0,1 0 0,-1-1 0,0 1-1,0-1 1,-1 0 43,1 0-1,0 1 1,-1-1-1,1 0 0,-1 0 1,0 0-1,1 1 0,-1-1 1,1 0-1,-1 0 1,0 1-1,0-1 0,1 1 1,-1-1-1,0 1 1,0-1-1,0 1 0,0-1 1,1 1-1,-1 0 0,0-1 1,0 1-1,-1 0 1,-4-3 47,-2-2 50,7 4-155,0 0-1,0 0 1,0 0-1,0 1 1,0-1-1,0 1 1,0-1-1,0 1 1,0-1-1,0 1 1,0-1-1,-1 1 1,1 0-1,0 0 1,0 0-1,0-1 1,0 1-1,-1 0 1,1 1-1,0-1 1,0 0-1,-2 1 1,1-1-13,-2 1 0,-1 0 0,1 0 0,0 0 0,0 1 0,-1 0 0,1 0 0,0 0 0,0 0 0,1 1 0,-1-1 0,0 1 1,-4 5-1,-1 1-35,1 1 0,0 0 0,0 0 0,1 1 1,-10 20-1,16-27 65,-1-1 0,1 0 0,0 1 0,0-1 0,0 1 1,0-1-1,1 1 0,0-1 0,0 1 0,-1 0 0,2-1 0,-1 1 1,0-1-1,1 1 0,0-1 0,0 1 0,0-1 0,0 1 0,0-1 1,1 0-1,-1 0 0,1 1 0,0-1 0,0 0 0,0-1 0,3 4 1,-3-4 12,1 1 1,-1-2 0,0 1-1,1 0 1,-1 0 0,1-1-1,-1 1 1,1-1 0,0 0-1,0 0 1,-1 0 0,1 0 0,0 0-1,0 0 1,0-1 0,0 0-1,0 1 1,0-1 0,0 0-1,0-1 1,0 1 0,0 0-1,5-2 1,5-2 92,-1-1 0,0 0 0,-1 0 0,15-10-1,-9 6-118,-5 2 15,12-5 114,1-2 0,-2 0-1,0-2 1,37-32 0,-61 46-1055,-3 9 687,-3 9 25,7-14 177,-1-1 0,0 0 0,0 1 0,1-1 0,-1 1 0,1-1 0,-1 0 0,1 1 0,-1 0 0,1-1 0,0 1 0,0-1 0,0 1 0,0-1-1,0 1 1,0-1 0,0 1 0,1 1 0,1 2 43,0 0 0,0 0 0,0 0 0,1 0-1,0-1 1,0 1 0,0-1 0,0 0 0,1 0 0,6 6 0,-7-7 54,-1-1-1,1 0 1,-1 0 0,1 0 0,0 0 0,0 0 0,0-1 0,0 1 0,0-1 0,0 0 0,1 0-1,-1 0 1,0 0 0,1-1 0,-1 1 0,0-1 0,1 0 0,3 0 0,-6 0-43,0-1 1,1 1-1,-1-1 0,0 1 1,0-1-1,0 1 1,0-1-1,0 0 0,0 0 1,0 0-1,0 1 1,0-1-1,0 0 0,0 0 1,0 0-1,0 0 1,-1-1-1,1 1 0,-1 0 1,1 0-1,-1 0 1,1-1-1,-1 1 1,1 0-1,-1 0 0,0-1 1,0 1-1,0 0 1,0 0-1,0-3 0,0 1 0,0 0-1,0 0 0,0 0 1,-1 0-1,1 0 0,-1 0 1,0 0-1,0 0 0,0 0 1,0 0-1,-1 1 0,-2-6 1,-2 2-81,0-1 1,0 1 0,-1 0-1,1 0 1,-9-5 0,11 8-26,0 1 1,0-1-1,0 1 0,0 0 1,-1 0-1,1 1 1,-1-1-1,1 1 1,-1 0-1,1 1 1,-6-1-1,29 1-192,116-2 559,-90 1 134,50 5 0,-75-3-293,-11 0-95,0 0-1,1 0 1,-1 1-1,0 0 0,8 4 1,-14-5-37,-1-1 1,0 1-1,0 0 0,0 0 1,0 0-1,-1 0 0,1 1 1,0-1-1,0 0 0,-1 1 1,1-1-1,-1 1 0,1 0 1,-1-1-1,1 1 0,-1 0 0,0 0 1,0 0-1,0 0 0,0 0 1,0 0-1,-1 0 0,1 0 1,-1 0-1,1 0 0,-1 4 1,0 56 834,0-62-828,1 1-1,-1-1 1,0 0 0,0 0-1,0 0 1,0 0-1,1 0 1,-1 0-1,0 0 1,0 0-1,0 0 1,1 0-1,-1 0 1,0 0-1,0 0 1,0 0-1,1 0 1,-1 0-1,0 0 1,0 0-1,0 0 1,0 0-1,1 0 1,-1 0 0,0 0-1,0 0 1,0-1-1,0 1 1,1 0-1,-1 0 1,0 0-1,0 0 1,0 0-1,0 0 1,0-1-1,0 1 1,0 0-1,1 0 1,-1 0-1,8-7 369,-2-2-303,1 1 0,0 0 0,10-9-1,-14 15-99,-1 0 0,1-1-1,0 1 1,0 0-1,0 1 1,0-1 0,0 0-1,1 1 1,-1 0 0,0-1-1,1 1 1,-1 1-1,5-2 1,-6 3 6,-1-1 0,0 1-1,1-1 1,-1 1 0,1-1 0,-1 1-1,0 0 1,1 0 0,-1 0 0,0 0-1,0 0 1,1 0 0,-1 0 0,0 0-1,0 0 1,0 0 0,0 1 0,-1-1-1,2 3 1,14 29 57,-15-31-120,1 2 71,0 0 0,0 0 0,0-1 1,0 1-1,1-1 0,2 4 0,-4-6 20,0 0 0,0 0 0,0 0 0,0 0 1,1 0-1,-1 0 0,0-1 0,0 1 0,0 0 0,1-1 0,-1 1 0,0-1 0,1 1 0,-1-1 0,0 0 0,1 1 0,-1-1 0,0 0 1,1 0-1,-1 0 0,3 0 0,3-2 60,-1 0 1,1-1 0,-1 1 0,0-1-1,0 0 1,8-6 0,35-28 152,-12 8-142,86-63-14,-105 81-58,-8 7-140,-10 4 113,0 0 0,0 0 0,0 0 0,0 0 0,0 0 0,1 0 0,-1 0-1,0 0 1,0 0 0,0 0 0,0 0 0,0 0 0,0 0 0,0 0 0,1 0 0,-1 0 0,0 0 0,0 0 0,0 0 0,0 0 0,0 0 0,0 0-1,0 0 1,1 0 0,-1 0 0,0 0 0,0 0 0,0 1 0,0-1 0,0 0 0,0 0 0,0 0 0,0 0 0,0 0 0,0 0 0,1 0 0,-1 0-1,0 0 1,0 1 0,0-1 0,0 0 0,0 0 0,0 0 0,0 91-145,0-86 162,1 0 0,0 0 0,1 0 0,-1 0 0,1-1 0,0 1 0,0-1 0,3 7 0,-2-6 17,-2-3 1,-1-1-1,1 0 0,-1 0 0,1 1 1,0-1-1,0 0 0,-1 0 0,1 0 0,0 0 1,0 0-1,0 0 0,0 0 0,0 0 1,1-1-1,-1 1 0,0 0 0,0-1 1,0 1-1,1-1 0,-1 1 0,0-1 0,1 1 1,-1-1-1,0 0 0,1 0 0,-1 0 1,0 0-1,1 0 0,-1 0 0,0 0 1,1 0-1,-1 0 0,0-1 0,1 1 0,1-1 1,2-2 26,0 1 1,0-1 0,0 0 0,0 0 0,-1 0-1,0-1 1,7-6 0,9-10 54,-1 0 1,22-32-1,-13 7-325,-28 44 202,1 0 1,-1 0-1,0 0 0,1 0 1,-1 1-1,1-1 0,-1 0 1,1 0-1,0 0 0,-1 1 1,1-1-1,0 0 0,-1 1 1,1-1-1,0 1 0,-1-1 1,1 1-1,0-1 0,0 1 1,0 0-1,0-1 0,0 1 1,1-1-1,-1 2 4,0 0 0,1 0 0,-1 0 0,0 0 0,0 0 0,1 0 0,-1 0 0,0 0 0,0 1 0,0-1 0,-1 0 1,1 1-1,0-1 0,0 2 0,7 11 10,-7-11 2,1 0 1,-1 0-1,1 0 1,-1-1-1,1 1 0,0-1 1,0 1-1,0-1 1,0 0-1,1 0 1,3 3-1,0-2 30,-1 1 1,1-2-1,0 1 1,0-1-1,0 0 0,0 0 1,0 0-1,1-1 0,-1 0 1,0 0-1,1-1 1,-1 0-1,1 0 0,-1 0 1,0-1-1,1 0 1,-1 0-1,0-1 0,1 0 1,5-2-1,2-1 31,0 0 0,-1-1 0,1 0 0,17-12 1,-28 16-44,0 0 0,0 0 0,-1 0 0,1 0 0,0-1 0,-1 1 0,1-1 0,-1 1 0,0-1 0,0 0 0,0 0 0,0 0 0,-1 0 0,1 0 0,-1-1 0,0 1 0,0 0 0,0-1 0,0 1 0,-1-1 0,1 1 0,-1-1 0,0 1 0,0-5 0,0 7-24,0 0 1,-1 0-1,1 0 0,0 0 1,0 0-1,-1 0 0,1 0 1,-1 0-1,1 0 1,-1 0-1,1 1 0,-1-1 1,0 0-1,1 0 0,-1 0 1,0 1-1,0-1 0,0 0 1,1 1-1,-1-1 0,0 1 1,0-1-1,0 1 0,0-1 1,0 1-1,0 0 0,0-1 1,0 1-1,0 0 1,0 0-1,0 0 0,0 0 1,0 0-1,-2 0 0,1 0-5,-1 0-1,0 1 1,1-1-1,-1 1 1,0-1 0,1 1-1,-1 0 1,1 0-1,-1 0 1,1 1-1,0-1 1,-5 3-1,-1 4-25,0-1 0,0 1 0,1 0 0,-1 1 0,2 0-1,-1 0 1,2 0 0,-1 1 0,1 0 0,-6 16 0,10-24 49,1 0 0,-1-1 0,0 1 0,1 0 0,0 0 0,-1 0 0,1 0 0,0 0 0,0 0 0,0 0 0,0-1 0,1 1 0,-1 0 1,0 0-1,1 0 0,-1 0 0,1 0 0,0-1 0,0 1 0,-1 0 0,1-1 0,0 1 0,0 0 0,1-1 0,-1 1 0,0-1 0,0 0 0,1 1 0,-1-1 1,1 0-1,-1 0 0,1 0 0,0 0 0,-1 0 0,1 0 0,0 0 0,0-1 0,-1 1 0,1-1 0,0 1 0,0-1 0,0 0 0,3 1 0,10-3 78,-1 1-1,0-2 1,0 0 0,18-6-1,2 0-63,28-8 73,98-42 0,-122 42-269,-36 16 162,0 1 0,-1 0 0,1 0 0,0 1 0,-1-1-1,1 0 1,0 0 0,-1 1 0,1-1 0,-1 1 0,1 0 0,0-1-1,-1 1 1,0 0 0,1 0 0,-1 0 0,1 0 0,-1 0-1,0 0 1,0 0 0,0 1 0,1-1 0,-1 0 0,0 1 0,0 1-1,28 39 15,-23-27-72,-3-10 63,-1 1-1,1-1 0,0 0 1,0 0-1,1 0 0,-1 0 1,8 7-1,-2-3-47,-6-6 104,-1-1-1,0 0 1,1 0 0,0 0 0,-1 0 0,5 3 0,-5-5-39,-1 1 1,1-1-1,-1 0 1,1 1-1,-1-1 1,1 0-1,-1 0 1,1 0-1,-1 0 1,1 0-1,-1 0 1,1-1-1,-1 1 1,1 0-1,-1-1 1,1 1-1,-1-1 1,2 0-1,3-3 54,0 1 1,-1-1-1,8-6 0,-1 0 4,54-49 83,-52 47-83,20-24-1,7-6-122,-36 37 5,-1 1-1,1 1 1,1-1-1,-1 1 1,0-1-1,10-3 1,-14 7 39,-1 0 0,0 0 0,1 0 0,-1 0 0,0 0 1,1 0-1,-1 0 0,1 0 0,-1 0 0,0 0 0,1 0 1,-1 0-1,0 0 0,1 1 0,-1-1 0,0 0 0,1 0 0,-1 0 1,0 0-1,1 1 0,-1-1 0,0 0 0,1 0 0,-1 1 1,0-1-1,1 1 0,7 12-223,1 17 317,-8-23-88,-1-1 0,0 1 0,0 0 0,0-1 0,-1 1 0,0 0-1,0-1 1,-1 1 0,-2 7 0,-2 1 24,0 0-1,-13 23 1,16-34 17,1 0 1,-1 0-1,0 0 1,0-1-1,0 1 0,0-1 1,-1 1-1,0-1 1,1 0-1,-7 3 0,8-5-5,-1 0 0,1 0 1,0 0-1,-1 0 0,1 0 0,-1-1 0,1 1 0,-1-1 0,0 0 0,1 0 0,-1 0 1,1 0-1,-1 0 0,1 0 0,-1-1 0,0 1 0,1-1 0,0 0 0,-1 0 0,1 0 1,-3-1-1,-27-26 104,21 22-111,-12-11-97,3 2-198,19 14-52,4 1 155,26 9 164,-9-7 25,0 0 0,0-2 0,0 0 0,0-1 0,27-4 0,97-28 123,-124 26-48,0-1 0,21-11 1,7-4-122,-28 12 24,-17 9 12,0 0 0,0 0 0,1 0 0,-1 0-1,0 1 1,6-2 0,-9 3-23,0 0-1,1 0 1,-1-1 0,0 1 0,1 0-1,-1 0 1,0 0 0,1 0 0,-1 0-1,0 0 1,1 0 0,-1 0-1,1 0 1,-1 0 0,0 0 0,1 0-1,-1 0 1,0 0 0,1 0-1,-1 0 1,0 1 0,1-1 0,-1 0-1,-1 9-492,-1 3 589,-5 14-156,5-21 86,1 0 1,0 0-1,0 0 1,0 0-1,0 1 0,1-1 1,0 0-1,0 6 0,0-9 0,0 0-1,0 0 1,1-1-1,-1 1 0,1 0 1,-1-1-1,1 1 1,0 0-1,-1-1 1,1 1-1,0-1 0,0 1 1,0-1-1,0 1 1,0-1-1,0 0 1,1 0-1,-1 1 0,0-1 1,1 0-1,1 1 1,0-1 5,0 0 0,0 0 0,0 0 1,0-1-1,0 1 0,0-1 1,0 0-1,0 0 0,0 0 0,0 0 1,5-1-1,0-1 7,0 0-1,0 0 1,0-1 0,-1 0-1,1-1 1,-1 1 0,11-8-1,18-8 1,-4 0-349,-31 38 10,-1-17 321,0 0-1,0 0 1,0 0-1,0 0 1,1 1-1,-1-1 1,1 0-1,-1 0 0,1 0 1,0 0-1,-1 0 1,1 0-1,0 0 1,1 0-1,-1-1 1,0 1-1,0 0 1,1-1-1,-1 1 1,1-1-1,-1 1 0,1-1 1,0 1-1,0-1 1,-1 0-1,1 0 1,0 0-1,0 0 1,0 0-1,0-1 1,0 1-1,0-1 0,0 1 1,1-1-1,-1 0 1,0 1-1,0-1 1,0 0-1,0-1 1,0 1-1,1 0 1,1-1-1,8-2 93,0-1-1,0 0 1,0-1 0,-1 0 0,16-9-1,-20 9-86,0 1 1,0-1-1,-1 0 0,1-1 0,-1 1 1,-1-1-1,1 0 0,-1-1 0,5-6 1,-9 10-21,1 1 0,-1-1 0,0 0 1,0 1-1,0-1 0,0 0 0,-1 1 1,1-1-1,-1 0 0,0 0 0,1 1 1,-2-5-1,1 5-3,0 1 1,0 0-1,-1 0 1,1 0-1,-1 0 1,1 0-1,-1 0 1,1 0-1,-1 0 1,0 0-1,1 0 1,-1 0-1,0 0 0,0 1 1,0-1-1,0 0 1,1 0-1,-1 1 1,0-1-1,0 1 1,0-1-1,-1 1 1,1-1-1,0 1 1,0-1-1,0 1 1,0 0-1,0 0 1,0 0-1,-1 0 1,1 0-1,0 0 0,0 0 1,-2 0-1,-8 1-20,0 1 0,0 1 0,0-1 0,0 2 0,0 0 0,0 0 0,-15 9 0,15-7 20,1 0 0,0 0 0,-16 14 0,84-31 716,-53 9-727,25-9-17,1 1 0,-1 2 0,1 1-1,45-3 1,-62 9 24,13-1-69,0 2 0,47 4-1,-73-4 87,1 1 1,0-1-1,0 0 0,0 1 0,0-1 0,0 1 0,-1 0 0,1 0 0,0 0 0,-1 0 0,1 0 0,-1 0 0,1 0 0,-1 0 0,1 1 1,-1-1-1,0 0 0,1 1 0,-1-1 0,0 1 0,0 0 0,1 2 0,0 0-2,-1 1 0,0 0 0,0-1 0,0 1 0,-1 0 0,0 0-1,0 5 1,0-8-41,-5 0 877,16-6-598,34-21-267,-28 14 94,0 2-1,25-11 0,-33 17-137,-6 2 8,0 0 0,0 0 0,-1 0 0,1 0 0,0 0 0,5 0 0,-7 1 65,0 1 0,0-1 1,0 0-1,0 0 1,0 1-1,0-1 1,0 0-1,0 1 0,-1-1 1,1 1-1,0-1 1,0 1-1,0-1 1,0 1-1,-1 0 0,1-1 1,0 1-1,-1 0 1,1 0-1,0 0 0,-1-1 1,1 3-1,51 86-73,-52-89 38,0 0 1,1 0 0,-1 1-1,0-1 1,0 0-1,0 0 1,1 1 0,-1-1-1,0 0 1,0 0 0,0 1-1,0-1 1,0 0 0,0 1-1,0-1 1,0 0-1,0 0 1,0 1 0,0-1-1,0 0 1,0 1 0,0-1-1,0 0 1,0 1 0,0-1-1,-14 0-11348,8 0 8963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3:05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6880,'-38'9'3136,"21"0"-2720,6-6-96,11 6-256,-9 0-32,9-2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3:08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5 3136,'5'5'7061,"-13"-5"-6116,5 0-842,0 0 0,0 0 0,0 0 0,0 0 0,1 1 0,-1-1-1,0 1 1,0-1 0,0 1 0,0 0 0,1 0 0,-5 2 0,-16 11 338,17-12-425,1 1 1,-1 0 0,1 0-1,0 1 1,0 0-1,0 0 1,0 0 0,1 0-1,-1 1 1,-3 5 0,6-7-31,0 0 0,0 0 1,0 1-1,0-1 0,1 1 0,-1 0 1,1-1-1,0 1 0,0 0 1,0 0-1,1-1 0,-1 1 1,1 5-1,1-6 33,-1 0 0,1 0 1,0 0-1,0 0 0,0 0 0,1 0 1,-1 0-1,1-1 0,-1 1 0,1-1 1,0 1-1,0-1 0,0 1 0,0-1 1,1 0-1,-1 0 0,4 2 0,1 1 161,1 1 1,0-2-1,0 1 0,1-1 0,-1-1 1,1 1-1,0-2 0,0 1 0,12 1 0,-16-3-73,-1 0-1,1-1 0,0 1 0,-1-1 0,1 0 1,-1-1-1,1 1 0,0-1 0,-1 0 0,1 0 0,-1 0 1,1 0-1,-1-1 0,0 0 0,0 0 0,0 0 0,0 0 1,0-1-1,0 0 0,4-4 0,-5 5-71,-1-1 1,-1 0-1,1 0 0,0-1 1,-1 1-1,0 0 0,1 0 0,-1-1 1,0 1-1,-1-1 0,1 1 1,-1 0-1,1-1 0,-1 1 1,-1-5-1,1 5-33,0 0 1,0 0-1,-1 0 1,1 0-1,-1 1 0,0-1 1,0 0-1,0 0 1,0 0-1,0 1 1,-1-1-1,1 1 0,-1-1 1,0 1-1,1 0 1,-1-1-1,0 1 1,-1 0-1,-3-3 0,3 3-19,0-1 0,-1 2 0,1-1 0,0 0 0,-1 1 0,1-1 0,-1 1 0,1 0 0,-1 0 0,0 0 0,0 1 0,1-1 0,-1 1 0,-7 1-1,-3-1-88,76-20 356,1 0-110,-38 11-23,30-7 0,-50 15-74,-1 1 1,0-1 0,1 1-1,-1-1 1,0 2-1,1-1 1,-1 0-1,0 1 1,1 0 0,-1 0-1,0 0 1,0 0-1,1 1 1,-1-1 0,0 1-1,-1 0 1,1 1-1,0-1 1,4 4 0,2 4 154,0 0-1,0 0 1,-1 1 0,12 19 0,-1-2 53,-14-20-198,0-1 0,0 0 0,0-1 0,1 1 0,14 9 0,-16-13-75,0 0 1,-1-1 0,1 0 0,0 0 0,0 0 0,0 0-1,0-1 1,1 0 0,-1 0 0,0-1 0,9 1 0,14-4-2278,4 2 609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3:13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248 185 3232,'0'-2'474,"1"0"0,-1 0 0,1 0 0,-1 0 0,1 0 0,0 1 0,0-1 0,0 0 0,0 0 1,0 1-1,0-1 0,1 1 0,-1-1 0,0 1 0,1-1 0,-1 1 0,4-2 0,-2 1 667,-3 2-1125,0 0 0,0-1 0,0 1 0,0 0 0,0 0 0,0 0-1,0 0 1,0 0 0,1 0 0,-1 0 0,0 0 0,0 0 0,0 0 0,0 0 0,0 0-1,0 0 1,0 0 0,1 0 0,-1 0 0,0 0 0,0 0 0,0 0 0,0 0-1,0 0 1,0 0 0,0 0 0,0 1 0,1-1 0,-1 0 0,0 0 0,0 0 0,0 0-1,0 0 1,0 0 0,0 0 0,0 0 0,0 0 0,0 0 0,0 0 0,0 1 0,0-1-1,1 0 1,-1 0 0,0 0 0,0 0 0,0 0 0,0 0 0,0 0 0,0 1-1,0-1 1,0 0 0,0 0 0,0 0 0,0 0 0,0 0 0,0 0 0,0 0 0,0 1-1,0-1 1,-1 0 0,1 0 0,0 0 0,0 0 0,0 0 0,0 17 417,-3 17 48,-2-8-190,0-1-1,-2-1 1,-13 35 0,-57 182 380,-24 60-191,83-255-266,11-27 132,0 0 1,-12 19 0,18-36-120,0-2-68,-2 0 532,3-5-549,1 0 0,-1 1 0,1-1 0,1 1 0,-1-1 0,1 1 0,2-6 0,15-16-251,24-24-1,-20 27 81,1 1-1,1 1 0,36-23 0,-21 15-101,-32 23 85,1 0 1,0 1-1,0 0 0,0 0 1,1 1-1,12-4 0,-19 7 36,0 0-1,0 0 0,0 1 0,0-1 0,-1 1 0,1 0 0,0 0 0,0 0 0,0 0 1,0 0-1,0 1 0,0-1 0,0 1 0,0 0 0,-1 0 0,1 0 0,0 0 0,-1 1 1,1-1-1,-1 1 0,1-1 0,-1 1 0,0 0 0,1 0 0,-1 0 0,3 4 0,-1 0 18,-1-1 0,0 1-1,0 0 1,0 0-1,0 1 1,-1-1-1,0 0 1,-1 1-1,0-1 1,0 1 0,0 0-1,0-1 1,-1 1-1,0 0 1,-1-1-1,0 1 1,0-1 0,0 1-1,-1-1 1,1 1-1,-2-1 1,1 0-1,-1 0 1,0 0 0,-4 7-1,5-10 28,0 0 0,0 0 0,0 0 0,-1-1 0,1 1 0,-1-1 0,0 1 0,0-1 0,0 0 0,0 0 0,-5 3 1,-2-1 12,-1 0 0,-14 4 1,10-4 20,0-1 13,0 0 0,0 0 0,-22 0 0,-50-3 87,43-1-36,43 1-130,-2 0-13,0 0 0,0 0 0,1 0 0,-1 0 0,0-1 0,0 1 0,1-1 1,-5-1-1,-6-5 9,12 9-50,11-2-176,1 0-1,16 3 1,-12-1 204,27 0 153,68-6 0,-84 2-227,-4 1 103,0-1 1,0 0-1,35-10 0,-15-1 31,-11 5 18,0-2 0,41-18 0,-52 18 2,31-9 0,-47 18-66,-5 4-147,-3 7 94,1 1 122,-1-1 0,-6 11 0,6-12-82,0 0 0,0 0 1,1 0-1,-3 16 1,5-23 32,1 1 0,0-1 0,0 1 1,0 0-1,0-1 0,0 1 0,1 0 0,-1-1 1,1 1-1,0-1 0,-1 1 0,1-1 1,0 1-1,1-1 0,-1 0 0,0 0 0,1 1 1,-1-1-1,1 0 0,0 0 0,3 3 0,-3-4 37,0 1-1,0-1 0,0 0 0,1 0 1,-1 0-1,0 0 0,1 0 0,-1 0 0,1-1 1,-1 1-1,1-1 0,-1 0 0,1 1 1,-1-1-1,1-1 0,-1 1 0,1 0 1,-1 0-1,1-1 0,-1 0 0,1 1 0,3-3 1,-1 1 25,1 0 1,-1-1 0,1 0-1,-1 0 1,0 0 0,0 0-1,0-1 1,7-8 0,-9 10-66,-1-1 0,0 0 0,0 0 0,0 0 0,0 0 0,0 0 0,-1 0 1,1-1-1,-1 1 0,0-1 0,0 1 0,-1-1 0,1 1 0,0-1 0,-1 1 0,0-1 1,0 1-1,0-1 0,-1 0 0,1 1 0,-1-1 0,0 1 0,-1-5 0,0 1-12,-1 1 0,1-1-1,-1 1 1,-1 0 0,1 0-1,-1 1 1,0-1 0,-5-5-1,8 9-19,-1 1 1,0-1-1,0 0 0,0 0 0,-1 1 0,1-1 1,0 1-1,-1 0 0,1-1 0,-4 0 0,5 2 11,0 0-1,0-1 0,-1 1 0,1 0 1,0 0-1,-1 0 0,1 0 0,0 0 1,-1 0-1,1 1 0,0-1 0,-1 0 1,1 1-1,0-1 0,0 1 0,-1-1 1,1 1-1,0 0 0,0-1 0,0 1 1,-2 1-1,1 0 31,1-2-19,1 1 1,-1-1-1,1 0 0,-1 1 1,1-1-1,-1 1 1,1-1-1,0 0 1,-1 1-1,1-1 0,0 1 1,-1-1-1,1 1 1,0-1-1,-1 1 0,1-1 1,0 1-1,0 0 1,0-1-1,0 1 0,-1-1 1,1 1-1,0 0 1,0-1-1,0 1 1,0-1-1,0 1 0,0-1 1,1 1-1,-1 0 1,0-1-1,0 1 0,0-1 1,0 1-1,1-1 1,0 2-1,-1-1 0,1 1 0,0-1-1,0 1 1,0-1 0,0 1 0,0-1-1,0 0 1,1 0 0,-1 0 0,0 1 0,0-1-1,1 0 1,-1-1 0,1 1 0,-1 0 0,1 0-1,-1-1 1,1 1 0,0-1 0,-1 1-1,1-1 1,0 1 0,3-1 0,4 1 39,1-1 0,0 0 0,10-2 0,-10 1 14,3-1-11,0 0-1,-1-1 1,0-1-1,0 0 0,0 0 1,0-2-1,0 1 1,-1-1-1,0-1 0,12-9 1,-1-1-14,0-1 0,-1-2 0,27-30 0,-29 26 16,-2 0 1,29-51-1,19-60-80,-19 37 141,-27 53-4,-11 27-187,12-22 0,-18 27-73,-3 12-23,-4 7 121,-6 21 51,2 0 1,0 1-1,-8 51 0,12-52-11,-44 250-141,49-277 165,-5 33-46,-2 41 0,7-63 74,0 0 1,1 0-1,0 0 0,1 0 0,0 0 0,1 0 0,5 15 0,-7-25-20,-1 0-1,0 0 0,1 0 0,-1 0 1,1 0-1,-1 0 0,1 0 0,0 0 1,-1 0-1,1 0 0,0 0 0,0-1 1,-1 1-1,1 0 0,0-1 0,0 1 1,0 0-1,0-1 0,0 1 0,0-1 1,0 1-1,0-1 0,0 0 1,2 1-1,-2-1 5,1 0 0,0-1 0,-1 1 0,1 0 0,0-1 0,-1 1 0,1-1 0,-1 0 0,1 1 0,-1-1 0,1 0 0,-1 0 0,1 0 0,0-1 0,6-5 54,-2 0 1,1 0-1,-1 0 0,7-10 1,4-10-21,-1-1 1,17-44 0,-18 39-43,44-82-57,-23 47 31,-10 21 81,2 0-1,49-61 1,-35 54-78,-2-2 1,-4-2-1,46-94 0,-73 127-183,-45 99-108,14-41 258,-49 61 0,-7 10-94,54-63 171,-27 64 0,-8 45-38,32-77 29,-11 40 69,18-46 289,19-63-302,4-5 44,7-13 185,11-22 100,3-10-411,1 1-1,55-75 0,-74 112-12,0 1 1,1 0-1,0 0 0,0 0 0,0 0 0,9-5 0,-15 12 18,1-1 0,-1 0-1,0 1 1,0-1 0,0 1-1,1 0 1,-1-1 0,0 1-1,1 0 1,-1 0 0,0 0-1,1 0 1,-1 0 0,0 0-1,1 0 1,-1 0-1,0 0 1,0 1 0,1-1-1,-1 1 1,0-1 0,0 1-1,1-1 1,-1 1 0,0 0-1,0-1 1,0 1 0,0 0-1,0 0 1,0 0 0,0 0-1,0 0 1,0 0 0,-1 0-1,1 0 1,0 0 0,-1 0-1,1 0 1,0 2 0,2 3-10,-1 0 1,0 0-1,0 0 1,0 0-1,-1 1 1,2 12 0,3 215 214,-6-210 69,0-20-264,0-1 0,1 0 1,0 0-1,0 0 0,0 0 0,0 0 0,0 0 1,0 0-1,1 0 0,-1 0 0,1 0 1,0-1-1,0 1 0,0-1 0,0 1 0,1-1 1,-1 0-1,0 0 0,1 0 0,0 0 1,-1 0-1,1 0 0,5 1 0,3 2 79,1 0 0,-1-1-1,1 0 1,23 3 0,-20-5-41,1 0-1,-1-2 1,1 0 0,-1 0-1,1-1 1,-1-1 0,0-1-1,1 0 1,16-7 0,-27 8-443,0 0 0,-1-1 1,1 0-1,-1 0 1,1 0-1,7-7 0,-9 6-493,-2 4 465,0-1 0,0 0 1,0 0-1,-1 1 0,1-1 0,0 0 0,0 0 1,-1 0-1,1 0 0,-1 0 0,1 0 0,-1 0 1,1 0-1,-1 0 0,0-1 0,0 1 0,1 0 1,-1 0-1,0 0 0,0 0 0,0 0 1,0-1-1,0 1 0,0 0 0,-1 0 0,1 0 1,-1-2-1,0-6-2724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3:13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84 3808,'-38'11'6803,"44"-17"-4830,-4 4-1757,1 1-1,-1-1 0,1 0 0,0 1 0,-1-1 0,6-1 0,38-10 1529,64-10 1,52 2-768,-103 14-824,146-5 441,-117 12-4541,-65 0 1716,-3 1-2857,-1 7 1627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2:02:40.55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220 43 992,'7'2'8323,"-9"-4"-8236,-3-21 2271,4 16-1692,2 7-641,-1-1 0,0 1 0,0 0-1,0 0 1,0 0 0,0-1 0,0 1 0,0 0 0,0 0-1,0-1 1,0 1 0,0 0 0,0 0 0,0-1 0,-1 1 0,1 0-1,0 0 1,0 0 0,0-1 0,0 1 0,0 0 0,0 0-1,-1 0 1,1-1 0,0 1 0,0 0 0,0 0 0,0 0 0,-1 0-1,1 0 1,0-1 0,0 1 0,0 0 0,-1 0 0,-2-1 77,2 0-47,0 1 1,0-1 0,0 0-1,0 1 1,0 0 0,0-1 0,-1 1-1,1 0 1,0-1 0,0 1-1,0 0 1,-1 0 0,1 0-1,0 0 1,0 0 0,0 0 0,0 1-1,-1-1 1,1 0 0,0 1-1,0-1 1,0 0 0,0 1-1,0-1 1,0 1 0,0 0-1,0-1 1,-2 2 0,-2 3-25,1 0 0,-1 1 1,1-1-1,0 1 0,1 0 1,-6 11-1,1 1 131,-7 22 1,-35 140 584,19-79-188,22-42-244,7-50-303,0 0 0,0 1 0,0 9 0,-3 17 217,3-31-638,2-5 249,0 0 0,0 0 0,0 0-1,0 1 1,-1-1 0,1 0-1,0 0 1,0 0 0,0 1 0,-1-1-1,1 0 1,0 0 0,0 0 0,-1 0-1,1 0 1,0 0 0,0 0-1,-1 0 1,1 1 0,0-1 0,-1 0-1,1 0 1,0 0 0,0 0 0,-1 0-1,1 0 1,0-1 0,0 1-1,-1 0 1,1 0 0,0 0 0,0 0-1,-1 0 1,1 0 0,0 0 0,0 0-1,-1-1 1,1 1 0,0 0-1,0 0 1,-1 0 0,1-1 0,0 1-1,0 0 1,0 0 0,0 0 0,0-1-1,-1 1 1,1 0 0,0 0-1,0-1 1,0 1 0,0 0 0,0-1-1,0 1 1,0 0 0,0 0 0,0-1-1,0 1 1,0 0 0,0 0-1,0-1 1,-1-3-956,-4-20-2813,5 9 2825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2:02:41.19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20 52 5056,'-16'-17'1642,"16"16"-1607,0 0-1,-1 1 0,1-1 0,-1 0 1,1 0-1,0 1 0,0-1 0,-1 0 1,1 0-1,0 1 0,0-1 0,0 0 1,0 0-1,0 0 0,0 1 0,0-1 1,0 0-1,0 0 0,0 0 0,1 1 1,-1-1-1,0 0 0,0 0 0,1 1 1,-1-1-1,1 0 0,-1 0 0,0 1 1,1-1-1,-1 1 0,1-1 0,0 0 1,-1 1-1,1-1 0,-1 1 0,2-1 1,3-7 2473,-4 8-2439,1 1-1,-1-1 0,1 0 0,-1 1 0,1-1 0,-1 1 1,0-1-1,1 1 0,-1-1 0,1 1 0,-1 0 0,0 0 1,0 0-1,3 2 0,15 19 367,-6-7-138,97 92 1716,31 31-437,-126-121-1383,-1 0 0,0 1 0,21 37 0,24 66 451,-29-59-455,-19-39-115,12 25 458,2-1 0,45 64 0,-65-103-518,2-1 19,-1 1-1,-1 1 1,6 10 0,-10-17-39,0-1 0,0 0 0,-1 1-1,1-1 1,0 1 0,-1-1 0,0 1 0,1-1 0,-1 1 0,0 0-1,0-1 1,0 1 0,0-1 0,0 1 0,0 0 0,0-1 0,0 1-1,-1-1 1,1 1 0,-1-1 0,1 1 0,-1-1 0,0 1 0,1-1 0,-1 1-1,0-1 1,-1 2 0,0-2-301,1 0 0,-1 0 0,0 0 0,1 0 0,-1 0 0,0 0-1,0 0 1,0 0 0,0-1 0,0 1 0,0-1 0,0 0 0,-3 1 0,3-1-144,0 0 0,0 0 0,-1 1 0,1-1 0,0 1 0,0 0 0,0 0 0,0 0-1,0 0 1,0 0 0,-3 2 0,-6 8-4647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2:02:42.16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 2 3232,'-2'-1'5457,"6"7"-2371,-3 0-3811,-1 0 1064,1 0-1,0 0 0,1 0 1,-1 0-1,4 8 1,4 14 654,2 3-222,-9-26-593,1 1-1,-1 0 1,-1 0-1,3 11 1,4 223 1054,-8-200-1056,-5 35 208,5-72-382,0 0 1,0-1-1,0 1 1,0-1-1,0 1 1,-1-1-1,1 1 0,-1-1 1,0 1-1,0-1 1,0 0-1,-2 5 1,2-7 93,1 0-282,-1 0 10,1 0 1,-1 0-1,1 0 1,-1 0 0,1 0-1,-1 0 1,1-1-1,-1 1 1,1 0-1,0 0 1,-1 0 0,1-1-1,-1 1 1,1 0-1,-1-1 1,1 1-1,-1-1 1,-4-10-2265,2 3 740,-1 0-1,1 0 0,1-1 0,-4-15 0,2 5-160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6:59.2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14 120 6816,'-14'-45'3072,"23"34"-2656,1-1 1088,3 9-896,9-11-32,9 8-352,6-7 64,3 9-192,-9-4-32,1 5-32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2:02:42.75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27 4384,'0'0'1992,"3"-3"-1256,-3 2-668,1 1-1,0-1 1,-1 1-1,1-1 1,0 1-1,0-1 0,0 1 1,-1 0-1,1-1 1,0 1-1,0 0 1,1-1-1,4 1 576,-1-1 0,1 0 0,-1 0 1,1 0-1,6-3 0,-7 2-405,1 0-1,-1 1 1,1 0 0,0 0 0,7 0-1,50-1 1513,-8 3-369,-16 0-789,-30-1-435,0 0 0,0 1 1,15 2-1,9 4 329,-20-5-342,-1 0 0,19 7-1,-12-3-167,-11-5-3189,-7 17-5235,3-3 4630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2:02:43.81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65 832,'12'-13'11433,"-11"11"-10182,-1-2-101,0 4-846,-4 0 787,1 1-1122,3 4-53,3 4 66,1-1 0,0 0-1,9 13 1,7 14-69,-11-17 124,0-1 0,2 1-1,0-2 1,1 1 0,0-2 0,1 0-1,1 0 1,16 13 0,-27-26-14,-1-1 0,0 0 0,1 1 0,-1-1 0,1 0 0,0 0 0,-1 0 0,1-1 0,0 1 0,0-1 0,-1 1 0,1-1 0,0 0 0,0 0 0,0 0 0,-1-1 0,1 1 0,0 0 0,0-1 0,-1 0 0,1 0 0,0 0 0,-1 0 0,1 0 0,-1 0 0,1-1 0,-1 1 0,0-1 0,0 0 0,0 0 0,1 1 0,-2-1 0,1-1 0,3-2 0,11-14 41,-11 15-59,-1-1 0,0 0 1,0 0-1,0 0 1,-1 0-1,5-11 0,4-11 169,-8 17-143,0 0 0,0 0 0,-1 0 0,0 0 0,0 0 0,-1-1 0,0-14 0,-2 21 27,1 2-39,-1 0 0,0 0 0,0 0 0,0-1-1,0 1 1,0 0 0,-1 0 0,1 0 0,0 0-1,-1 0 1,0 0 0,0 0 0,1 0 0,-1 0-1,0 0 1,0 0 0,-1 0 0,1 0 0,0 1-1,-3-3 1,-7-8-80,9 9 73,0 1 1,-1 0 0,1 0 0,0 0-1,0 0 1,-1 0 0,0 0 0,-3-1-1,2 1-98,0 1 0,0-1-1,-1 1 1,1 0-1,0 1 1,-1-1 0,1 1-1,-1 0 1,1 0-1,-6 1 1,-6 1 120,-24 7-1,28-5-545,0-1-1,-1-1 1,-19 2-1,25-4-900,16 6-6016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2:02:44.71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62 1 3488,'-7'7'14387,"6"2"-15351,-7 306 2554,7-285-1519,1-16-15,0-1 1,-5 25-1,3-26 67,1 1 0,0 0 0,0 14 0,1-27-119,0 1-60,0-1 0,0 1-1,0 0 1,0 0 0,0 0 0,0-1 0,0 1 0,0 0 0,0-1 0,-1 1 0,1 0 0,0 0 0,-1-1-1,1 1 1,-1 0 0,1-1 0,0 1 0,-1-1 0,1 1 0,-1 0 0,0-1 0,1 1 0,-1-1 0,1 0-1,-1 1 1,0-1 0,1 1 0,-1-1 0,0 0 0,0 0 0,1 1 0,-1-1 0,0 0 0,-1 0 0,0 1-861,2-1 505,-1 0 1,0 0-1,0-1 1,0 1-1,1 0 1,-1 0-1,0-1 1,0 1-1,1 0 1,-1-1-1,0 1 1,1 0-1,-1-1 1,0 1-1,1-1 1,-1 0-1,1 1 1,-1-1-1,1 1 1,-1-1-1,1 0 1,-1 1-1,1-1 1,-1-1-1,0-6-2937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2:02:45.30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22 4640,'0'-15'3610,"0"15"-3444,1-1-1,-1 1 1,0-1-1,1 1 1,-1 0-1,0-1 1,1 1-1,-1-1 0,1 1 1,-1 0-1,1 0 1,-1-1-1,1 1 1,-1 0-1,1 0 1,-1-1-1,1 1 0,-1 0 1,1 0-1,-1 0 1,1 0-1,-1 0 1,1 0-1,-1 0 1,1 0-1,-1 0 1,1 0-1,-1 0 0,1 0 1,0 0-1,-1 1 1,1-1-1,0 0 1,13 3 3037,-10-1-4005,0-1 963,-1 0 0,1 0 0,-1 0 0,1-1 0,4 1 0,12 2 574,8 2-304,0-1 0,0-1 0,0-2 0,30-2 1,-18 1-236,83 0-1412,-119-7-4071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2:02:46.02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0 104 4064,'1'0'73,"-1"-1"1,0 1 0,1-1-1,-1 1 1,1-1-1,-1 1 1,0-1-1,1 1 1,-1-1 0,0 1-1,0-1 1,1 0-1,-1 1 1,0-1-1,0 1 1,0-1-1,0 0 1,0 1 0,0-1-1,0 1 1,0-2-1,0 1-47,0 1-1,0-1 1,0 1-1,0-1 1,0 1-1,0-1 1,0 1-1,0 0 1,1-1-1,-1 1 1,0-1-1,0 1 0,0-1 1,0 1-1,1-1 1,-1 1-1,0 0 1,0-1-1,1 0 1,0 1 159,-1-1 1,0 1 0,1-1-1,-1 0 1,0 1-1,0-1 1,1 1-1,-1-1 1,0 0-1,0 1 1,0-1 0,0 0-1,0 1 1,0-1-1,0 1 1,0-1-1,0 0 1,0 1 0,0-1-1,0 0 1,0 1-1,-1-1 1,1 1-1,0-1 1,-5-4 4332,6 4-4425,1 0 0,-1 0 1,0 0-1,1 0 0,-1 1 0,1-1 1,-1 1-1,1-1 0,0 1 1,2-1-1,-2 0-5,6-1 131,11-3 137,0 0-1,23-3 1,47-3 476,-21 1-278,79 0 1,-67 10-790,-78 0 171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2:02:46.51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1 105 6560,'6'-6'1179,"1"1"0,1-1 1,-1 1-1,1 0 0,0 1 0,10-5 1,-12 7-903,0-1 0,0 1 1,0 1-1,0-1 1,0 1-1,1 0 1,6 0-1,57-1 708,0-3 0,94-19 0,-137 18-1248,14-3-1913,-27 8-2338,1 2-3296,2 0 5032,5-7 1098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2:02:47.09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185 5 4160,'7'-4'12975,"-20"24"-12523,0 0 0,1 1-1,1 1 1,1 0-1,-10 33 1,-7 36-156,-14 51 16,40-134-287,-7 27-6,-14 36 1,18-51 176,4-17-474,0-1 0,0 0-1,-1 0 1,1 0 0,-1 0 0,1 1 0,-1-1 0,0 0 0,0 0 0,0 0 0,-2 3-1,2-3-289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2:02:47.76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21 5056,'1'-2'158,"0"0"0,1 1 0,-1 0 0,1-1 0,0 1 0,-1 0 0,1 0 0,0 0 0,0 0 0,0 0 0,0 0 0,0 0 0,0 1 0,0-1 0,0 1 0,0-1 0,2 1 0,40-2 376,-36 2 2306,15 13 179,39 25-427,-51-31-2525,0 0 0,1-1 0,14 7 0,22 11 523,3 10-435,-2 2 0,-1 2-1,-2 2 1,-2 2 0,-2 2-1,-1 1 1,-3 3 0,47 75-1,-63-88 25,-8-14 65,22 44 0,-20-32-81,-11-23-112,0-1 0,0 0 0,-1 1 0,-1 0 0,4 12 0,-7-22-112,0 0-1,0 1 1,0-1-1,0 1 0,0-1 1,0 1-1,0-1 1,0 1-1,0-1 0,0 1 1,0-1-1,0 1 1,0-1-1,0 0 0,0 1 1,0-1-1,-1 1 1,1-1-1,0 1 0,0-1 1,-1 0-1,1 1 1,0-1-1,0 1 0,-1-1 1,1 0-1,0 1 1,-1-1-1,0 0 0,0 1-116,0-1 0,0 0 0,0 1 0,0-1 0,0 0 0,0 0 0,0 0-1,0 0 1,0 0 0,0 0 0,0-1 0,-2 1 0,-3-2-1101,0 0 0,0 0 0,-9-5 0,-3-5-4497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2:02:49.73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38 151 2400,'-7'3'4528,"20"2"3070,1 0-7410,-10-3-42,1-1-1,-1 1 0,0-1 0,1 1 1,-1-2-1,1 1 0,0 0 1,-1-1-1,1 0 0,0 0 1,-1 0-1,1-1 0,5 0 1,-1-1 13,-1 0-1,1 0 1,0-1 0,-1 0 0,0 0 0,10-6 0,-12 6-80,4-3 42,0-1-1,13-9 1,-21 14-105,0 1 0,-1-1 1,1 0-1,0 1 1,-1-1-1,1 0 0,-1 0 1,1 0-1,-1 0 1,0-1-1,0 1 0,0 0 1,0 0-1,-1-1 1,1 1-1,0-1 0,0-3 1,-1 6-18,0-4-39,0 0 0,0 0-1,-1 0 1,1 0 0,-2-7-1,1 10 23,0-1-1,0 1 0,0-1 1,0 1-1,0-1 0,0 1 1,0-1-1,0 1 0,-1 0 1,1 0-1,-1 0 0,1-1 0,-1 1 1,-2-1-1,-1-1-16,0 0-1,0 0 1,-1 1-1,1-1 1,-1 1 0,1 1-1,-1-1 1,0 1-1,1 0 1,-1 0-1,0 0 1,0 1 0,-11 1-1,11 0 8,0 0-1,1 0 0,-1 0 1,0 1-1,1 0 1,0 0-1,-1 1 1,1 0-1,0-1 1,0 2-1,1-1 1,-1 0-1,1 1 0,0 0 1,-1 0-1,-3 6 1,-1 1-46,2-3 207,0 0 1,0 1-1,1-1 0,1 2 0,-8 13 0,12-20-106,-8 23 158,9-24-142,0-1 0,0 1-1,0-1 1,0 1 0,0-1 0,0 1-1,0-1 1,1 1 0,-1-1 0,0 1-1,1-1 1,-1 1 0,1-1 0,0 1-1,1 1 1,2 3 88,1 0 1,-1-1-1,1 0 0,1 1 0,-1-2 0,1 1 1,0-1-1,0 0 0,0 0 0,0 0 1,1-1-1,-1 0 0,1-1 0,8 3 1,10 1 221,1-1 1,42 3 0,-33-5-211,50 5-265,66 9 148,-144-16-234,32 5 102,-14-5-3761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2:02:50.81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161 3 2240,'0'-1'200,"-1"1"-1,0 0 1,1-1 0,-1 1 0,0 0-1,0 0 1,1 0 0,-1-1 0,0 1-1,0 0 1,0 0 0,1 0 0,-1 0-1,0 0 1,0 1 0,1-1 0,-1 0-1,-1 1 1,-23 0 5493,3 7-94,21-8-5536,0 0-1,0 1 0,0-1 0,0 0 1,0 1-1,0-1 0,0 1 0,0-1 1,0 1-1,0-1 0,0 1 0,0 0 0,1-1 1,-1 1-1,0 0 0,0 0 0,1-1 1,-1 1-1,1 0 0,-1 0 0,0 0 1,0 1-1,-9 25 163,8-21-116,-3 13 37,1-1 0,1 1 0,1 0 0,0 35 1,0 0 98,-7 124 443,4-21-768,-8-151-8011,11-5 7007,-9 0-2664,2-4-6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6:59.6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424 45 7552,'-10'-8'3424,"42"-1"-2976,-4 6 1024,7 3-896,20-5 192,-2 5-448,15-3-224,-2-2-32,11-2 128,-14 7-96,-8-5-160,-7 10 0</inkml:trace>
  <inkml:trace contextRef="#ctx0" brushRef="#br0" timeOffset="1">29 56 6656,'-24'-4'3008,"19"8"-2624,10-4 352,5 0-480,4-4 32,-1 4-160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2:02:51.24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 32 5152,'-2'-2'1567,"6"-2"-383,15-7 542,-14 8-1092,1 1 1,-1 0-1,1 0 0,-1 0 0,1 1 1,7-1-1,22 3 1164,39 8 0,-38-5-996,40 2 0,173-6 1086,-241 0-2226,0 1 1,-1 0-1,1 1 1,-1-1-1,0 2 1,11 3-1,-17-5-116,0 0 0,0 0 0,0 0 0,0 0 0,0 0 0,0 1 0,0-1 0,0 0 0,-1 1 0,1-1 0,0 0 0,-1 1 0,1-1 0,-1 1 0,1 1 0,1 5-2175,7 7 288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2:02:51.94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328 22 2080,'2'-2'432,"-1"0"0,1 1 0,0-1 0,0 1 0,0-1 0,0 1 0,11-10 10365,-17 13-9733,-30 18 378,22-14-1195,0 0-1,1 1 1,0 1 0,1 0 0,-17 15-1,7 1-86,0 1-1,1 1 1,-20 37-1,15-16 40,-24 62-1,4 22-27,42-126-236,1 0 0,-1-1 0,0 1 0,0-1 0,-3 5 0,4-8-852,-2-17-12661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2:02:52.51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20 6048,'0'-1'151,"0"0"0,1 0 0,-1 0 0,1 0 0,-1 0 1,1 0-1,-1 0 0,1 0 0,0 0 0,-1 0 0,1 1 0,0-1 0,0 0 1,-1 0-1,1 1 0,0-1 0,0 0 0,0 1 0,0-1 0,0 1 0,0-1 1,0 1-1,0 0 0,0-1 0,0 1 0,0 0 0,1 0 0,-1 0 0,0 0 1,0 0-1,0 0 0,0 0 0,0 0 0,0 0 0,0 0 0,0 1 0,0-1 1,1 0-1,-1 1 0,0-1 0,0 1 0,0-1 0,1 2 0,5 3 497,0-1 0,0 2 0,-1-1 0,10 10 0,-14-12-607,42 40 964,1-1-1,64 45 0,35-3-481,-19-12 134,-104-58-463,1 1 1,-2 2-1,30 29 1,-36-30-56,0 0 1,-1 1-1,-1 1 1,-1-1-1,14 30 1,9 26 233,-3 2 1,25 88-1,-54-151-380,1 0-1,-2 0 1,0 0 0,0 16 0,-6 11-1754,4-33 430,-1 0 0,1-1 1,-6 12-1,-1-7-5650,8-17 2144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2:02:54.15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0 120 1984,'1'-2'469,"0"-1"1,-1 0 0,1 0-1,-1 1 1,0-1-1,0 0 1,0 0-1,0 1 1,-1-6-1,-1-6 11134,3 16-11150,13 37 491,-8-25-700,-1 0-1,5 25 1,-7-25-48,7 23 1,-5-23-15,4 25 0,3 16 109,-6-32-175,3 26 0,4 178 343,-13-226-457,1 14 53,-2-1-1,-2 19 1,2-29-32,0-1 1,0 1 0,0 0-1,0-1 1,-1 1-1,1-1 1,-1 1-1,0-1 1,0 0-1,0 0 1,0 0 0,0 0-1,-6 5 1,7-7-17,0-1 0,0 0 0,0 1 0,0-1 1,0 0-1,0 0 0,0 1 0,0-1 1,0 0-1,0 0 0,0 0 0,0 0 0,1 0 1,-1-1-1,0 1 0,0 0 0,0 0 0,0-1 1,0 1-1,0 0 0,0-1 0,0 1 0,0-1 1,0 1-1,1-1 0,-1 1 0,0-1 0,0 0 1,1 1-1,-1-1 0,0 0 0,1 0 0,-1 0 1,1 1-1,-1-1 0,0-1 0,-4-13-99,-1-1 0,2 0 1,0 1-1,1-2 0,1 1 0,-1-22 0,0 5 122,2 17 22,1 0 0,1 0 0,4-25 0,-3 21-4,0 10 26,0 0 0,1 0 0,0-1 0,1 2 0,0-1 0,0 0-1,9-13 1,6-6 415,22-25-1,35-29 4,-17 21-813,-20 14-2208,-15 13-2377,-5 6 1408,3-6-3462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0:05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1032 1984,'0'0'29,"1"-1"0,-1 1 1,0 0-1,0 0 0,1 0 0,-1-1 0,0 1 1,1 0-1,-1 0 0,0 0 0,1 0 1,-1-1-1,0 1 0,1 0 0,-1 0 0,0 0 1,1 0-1,-1 0 0,0 0 0,1 0 1,-1 0-1,0 0 0,1 0 0,-1 0 0,0 1 1,1-1-1,-1 0 0,0 0 0,1 0 1,-1 0-1,0 0 0,1 1 0,-1-1 0,1 0 93,1 1 1494,2-7-288,-3 5-1184,-1 3 106,1-2-162,0 0 0,-1-1 0,1 1 0,0-1 0,-1 1 0,1-1 0,0 1 0,-1-1 0,1 1 0,-1-1 0,1 0 0,-1 1 0,0-1 0,1 0 0,-1 1 0,0-1 0,1-1 0,0 1-1,0 1 0,1-1 0,-1 0 0,0 0 0,0 1 0,0-1 0,0 0 0,0 0 0,0 0 0,0-1 0,-1 1 0,1 0 0,0 0 0,-1 0 0,1 0 0,0-1 1,0-1-1,15-38 582,-7 17-366,42-103 647,-31 72-558,37-72-1,52-44 180,-69 111-454,-2-1 0,-3-2 1,36-87-1,-66 133-193,0 0 0,5-25 1,-7 24 105,-3-2-95,0 20 61,0 0 1,0 0-1,0 0 1,0 0 0,0-1-1,0 1 1,0 0 0,0 0-1,0 0 1,0 0-1,0 0 1,0 0 0,0 0-1,0 0 1,0-1 0,0 1-1,0 0 1,-1 0-1,1 0 1,0 0 0,0 0-1,0 0 1,0 0-1,0 0 1,0 0 0,0 0-1,0 0 1,0 0 0,0 0-1,-1-1 1,1 1-1,0 0 1,0 0 0,0 0-1,0 0 1,0 0 0,0 0-1,0 0 1,-1 0-1,1 0 1,0 0 0,0 0-1,0 0 1,0 0 0,0 1-1,-6 8-447,-152 330-360,49-69 967,42-95 381,48-122-455,-2 5 55,9-30 151,4-9 117,-13 22 1,20-39-348,1-1 0,-1 0 0,0 0 0,0 0 0,1 0 0,-1 0 0,0 0 0,0 0 0,0-1 0,0 1-1,-1 0 1,1 0 0,0-1 0,-2 2 0,-1-1-11,0 0 0,1-1 1,-1 1-1,0-1 0,-5 0 0,2 1-93,1 0 1,0 0 0,0 1-1,0 0 1,0 0 0,0 1-1,-7 4 1,4-3-11,1 0 0,-1-1 0,-15 4 0,-24 1 1117,183-24 97,-66 4-993,1 3 0,84 0 0,-137 9 2,1-1-1,32-6 0,-41 5-722,0-1 0,0 1-1,-1-2 1,10-4 0,5-5-1508,0 3 699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0:05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72 197 4480,'-6'0'284,"-3"0"313,0 0 0,0-1 0,0 1 0,0-2 0,-9-2 0,17 4-497,1-1 0,0 1 0,-1-1 0,1 0 0,0 1 0,0-1 0,0 1 0,0-1 0,0 0 0,-1 1 0,1-1 0,0 0 0,0 1 0,1-1 0,-1 1 0,0-1 0,0 0 0,0 1 0,1-2 0,0-2-25,1 1 0,0-1 0,0 1 0,0 0 0,0 0 0,1-1 0,-1 1 0,1 1 0,0-1 0,0 0 0,0 1 0,0-1 0,0 1 0,1 0 0,3-2 0,16-9 166,1 1 0,0 1-1,1 1 1,32-9 0,109-20 219,-146 35-414,9-3 0,-1 2 1,1 1-1,-1 1 0,41 1 1,-3 8 443,-38 1-260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0:06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90 965 3552,'-6'0'1064,"8"-2"-135,7-3 816,-7 3-1547,1 0-1,-1-1 0,0 1 1,0-1-1,0 0 0,0 0 1,-1 0-1,1 1 0,-1-2 1,0 1-1,2-5 0,1-4 133,1 1-1,1-1 0,10-15 0,5-12 114,108-244 1211,-36 87-903,-68 146-612,13-22-52,-21 42 7,-2-1-1,23-62 1,-19 44-291,-14 36-78,-5 12-101,0 4 9,-2 4 153,-1 8 83,-2 0 1,0 0-1,-1-1 1,-14 26-1,5-10 27,-60 150-4,27-58 162,-104 245 292,15 5 919,71-203 511,66-168-1736,0 0 1,0 0 0,0-1-1,-1 1 1,1-1-1,0 1 1,-1 0-1,1-1 1,-1 1-1,1-1 1,-1 1 0,1-1-1,-1 1 1,1-1-1,-1 1 1,1-1-1,-1 1 1,0-1-1,1 0-17,-1 0 0,1 0 0,0 0 0,-1-1 0,1 1 0,0 0 0,0 0 0,-1-1 0,1 1-1,0 0 1,0 0 0,0-1 0,-1 1 0,1 0 0,0-1 0,0 1 0,0 0 0,0-1 0,0 1-1,0 0 1,0-1 0,0 1 0,0-1 0,0 1 0,-2-36 386,2 33-433,2-24 88,1-1 0,10-39 0,-8 48-18,1 0-1,1 0 1,0 1 0,2 0 0,0 1 0,0 0 0,2 0-1,0 1 1,1 0 0,1 1 0,0 1 0,1 0-1,0 1 1,1 0 0,1 1 0,0 0 0,1 2 0,0 0-1,0 1 1,1 0 0,19-5 0,-5 3-6,0 0 1,1 3-1,0 1 1,58-6-1,-70 12-129,0 0-10,32 2-1,-28 0-1228,3-1 337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0:17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4 979 2912,'-4'3'6080,"13"-5"-4635,15-7-874,-18 4-328,-1 0 1,0 0 0,0-1 0,8-11-1,0 0 267,12-19 84,42-77 0,-46 74-342,83-152 564,-89 163-805,18-28-145,-32 53 135,0 1 1,0 0 0,0 0-1,0-1 1,0 1-1,0-1 1,0 1 0,-1-1-1,1-3 1,-2 7-93,-1 0 1,1 0-1,0 0 0,-1 0 1,1 0-1,0 0 0,0 0 1,0 0-1,-1 2 0,-1 4 41,0 0 0,1 0 0,0 0-1,0 0 1,-1 8 0,-3 11 5,6-23 52,-50 214-238,48-208 292,1 1 0,1-1 1,0 0-1,0 0 0,1 1 1,0-1-1,4 16 0,-4-23-14,-1 0-1,1 0 0,0 0 0,0 0 1,1-1-1,-1 1 0,0 0 0,0-1 1,1 1-1,-1-1 0,1 1 0,0-1 1,-1 1-1,1-1 0,0 0 0,0 0 1,0 0-1,0 0 0,0 0 0,0-1 1,0 1-1,0-1 0,0 1 0,0-1 1,0 1-1,0-1 0,0 0 0,0 0 1,1 0-1,1-1 0,3 1 70,-1-1-1,1 0 0,-1-1 0,1 1 1,-1-1-1,0 0 0,0-1 0,0 1 1,6-5-1,8-6-11,-1-2 0,-1 0 0,-1-1 0,31-35-1,52-83-126,-61 79-4,-5 16-773,-32 40 719,-1 1 1,1 0-1,-1 0 0,1 0 0,-1 0 1,2 4-1,0 2 58,-1 1-1,0-1 1,0 1-1,-1-1 1,0 1 0,0 0-1,-1-1 1,-1 16 0,0 0 62,-4 64 1007,7-95-764,0 0 1,0 1-1,1-1 1,-1 0-1,8-11 1,-3 6-409,-1-1 0,8-22 0,-11 28-539,-1 7 249,3 15 114,0 27 287,-2-7-36,2 51 140,-4-82-72,-1 1 0,0-1 0,1 1 0,-1-1 0,1 0 0,1 1 0,-1-1 0,0 0 0,1 0 0,0 0 1,0 0-1,0 0 0,1 0 0,5 6 0,-7-9 14,0-1 0,0 1 0,0-1-1,1 0 1,-1 1 0,0-1 0,0 0 0,1 0 0,-1 1 0,0-1 0,0 0 0,1-1 0,-1 1 0,0 0 0,1 0-1,-1 0 1,0-1 0,0 1 0,1-1 0,-1 1 0,0-1 0,0 1 0,0-1 0,0 0 0,1 0 0,31-22 658,-20 10-599,-1-1 0,0 1-1,-1-2 1,0 0 0,10-18-1,-2 2 2,141-219 267,-129 205-202,-14 20-149,-1 0-1,19-40 1,-22 33-93,-2 0-1,-1-1 1,-1 0 0,-2 0 0,4-51-1,-8 65-150,-2 11-844,-5 24 453,0-6 552,1 1 1,-8 11 0,-2 10 7,-17 39 54,-7 22-137,28-64 127,3 0 0,-7 51-1,12-62-6,0 0 0,1 0-1,1-1 1,1 1-1,7 32 1,-6-37 75,1 1-1,0-1 1,1 0 0,12 22 0,-11-24 18,1 0 1,1 0-1,0-1 1,13 14 0,-18-21-44,0 0 0,1 0 0,-1-1 0,1 0 0,0 1 0,0-1 0,0-1 0,0 1 0,0 0 0,0-1 0,0 0 0,0 0 0,0 0 0,1-1 0,-1 1 0,0-1 0,7-1 0,-5 1 65,0-1-1,-1 0 0,1 0 0,-1-1 0,0 0 0,1 0 0,-1 0 0,0 0 0,0-1 0,5-4 1,-2 2 16,-1-1 1,0 0 0,0-1-1,-1 0 1,10-12-1,-5 2 37,0 0 0,-1-1 0,-1-1 0,13-37 0,-18 42-90,-1 1 0,4-25 0,-7 33-92,1 1 0,-1-1 0,0 0 0,0 0 0,0 0 0,-1 1-1,1-1 1,-1 0 0,0 0 0,-1 1 0,-3-9 0,5 13 8,0-1 1,-1 1-1,1 0 1,0-1-1,-1 1 0,1 0 1,-1-1-1,1 1 1,-1 0-1,1 0 0,0-1 1,-1 1-1,1 0 1,-1 0-1,1 0 0,-1 0 1,0 0-1,1-1 0,-1 1 1,1 0-1,-1 0 1,1 0-1,-1 0 0,1 1 1,-1-1-1,1 0 1,-1 0-1,1 0 0,-1 0 1,1 0-1,-1 1 1,1-1-1,-1 0 0,1 0 1,0 1-1,-1-1 0,1 0 1,-1 1-1,1-1 1,0 1-1,-1 0 0,-15 16-388,12-11 392,1 1-1,0-1 0,1 1 0,0-1 1,-1 1-1,-1 12 0,-3 46 61,6-45-42,0-6 22,1 1 0,1-1-1,0 1 1,1-1-1,1 1 1,0-1-1,1 0 1,7 18-1,-9-29 33,-1 0 0,1 0 0,0 0 0,1 0 0,-1-1 0,0 1-1,1-1 1,0 1 0,-1-1 0,1 0 0,0 0 0,0 0 0,0 0 0,0-1 0,1 1 0,-1-1-1,0 0 1,1 0 0,-1 0 0,1 0 0,-1-1 0,1 1 0,-1-1 0,1 0 0,-1 0 0,1 0-1,-1 0 1,1-1 0,-1 0 0,1 1 0,-1-1 0,1 0 0,5-3 0,9-7 119,0-2 1,0 1-1,-1-2 1,28-29-1,-35 32-54,93-99 113,-79 82-274,-10 13 3,1 1 1,0 0 0,28-18-1,-42 32 33,-1 0 1,1 0-1,0 0 0,-1 0 0,1 0 0,-1 0 0,1 0 0,-1 0 0,1 0 0,-1 0 0,1 1 0,-1-1 0,0 0 0,1 0 0,-1 1 1,1-1-1,-1 0 0,1 1 0,-1-1 0,0 0 0,1 1 0,0 0 0,10 11-47,-5-3 71,0 1 0,-1 0 1,0 0-1,-1 1 0,0-1 0,4 16 0,6 17-36,0-1 92,-8-21-56,10 19 0,-14-35 35,1 0 0,-1 0-1,1 0 1,1 0 0,-1 0 0,1 0 0,0-1 0,6 6 0,-9-9-15,0 0 1,0-1 0,1 1 0,-1 0-1,0-1 1,0 1 0,1 0-1,-1-1 1,0 0 0,0 1 0,1-1-1,-1 0 1,1 0 0,-1 1-1,0-1 1,1 0 0,-1 0 0,0-1-1,1 1 1,-1 0 0,0 0-1,1-1 1,-1 1 0,0-1-1,1 1 1,-1-1 0,0 1 0,3-3-1,1 0 36,0-1 0,0-1-1,0 1 1,7-9 0,-8 7-70,55-69-37,0-2 144,-47 61 12,-7 10-119,0-1 0,0 1-1,8-6 1,-12 10-6,0 1 0,0 0-1,1 0 1,-1 0 0,1 0 0,-1 1 0,1-1-1,-1 0 1,1 1 0,0-1 0,-1 1 0,1-1-1,0 1 1,-1 0 0,1-1 0,0 1 0,-1 0-1,1 0 1,0 0 0,2 1 0,-3 0-2,0 0 1,0 0-1,0-1 0,0 1 1,0 0-1,0 1 0,0-1 1,0 0-1,-1 0 1,1 0-1,0 0 0,-1 1 1,1-1-1,-1 0 1,0 0-1,1 1 0,-1-1 1,0 0-1,1 3 0,0 1-19,1 6 28,0 1 1,-1 0-1,0 14 1,2 16 127,-2-19-217,-1-22 147,0 0 0,0 0 0,0 1 1,0-1-1,0 0 0,0 0 0,0 0 1,0 1-1,1-1 0,-1 0 0,1 2 1,4-3 261,6-8-129,27-28-90,33-29-118,-40 39 17,-23 18 13,1 1-1,0 0 0,19-12 1,-25 18-49,0-1 1,1 0 0,-1 1-1,1-1 1,0 1 0,-1 0 0,1 0-1,5 0 1,-8 1 31,0 0-1,0 0 1,0 0 0,1 0-1,-1 1 1,0-1 0,0 0 0,0 1-1,0-1 1,0 1 0,0-1-1,-1 1 1,1-1 0,0 1-1,0 0 1,0-1 0,0 1 0,-1 0-1,1 0 1,0 0 0,-1-1-1,1 1 1,0 0 0,-1 0-1,1 0 1,-1 0 0,0 0-1,1 0 1,-1 0 0,0 0 0,0 0-1,1 0 1,-1 1 0,0-1-1,0 1 1,1 13-51,-1 0 0,-1 23 0,-1 22 73,3-29-61,-1-20 79,0 0 1,1-1 0,0 1 0,1-1-1,3 15 1,0-11-19,7 19 127,-11-31-119,1 0 1,-1 0-1,0 0 0,1 0 0,-1 0 0,1 0 0,-1-1 0,1 1 0,0-1 0,-1 1 0,1-1 0,3 2 0,-1-1 9,1 0-1,-1-1 1,1 1 0,0-1-1,0 0 1,-1 0 0,1-1-1,0 1 1,0-1 0,0 0-1,0-1 1,0 1-1,0-1 1,0 0 0,-1 0-1,1 0 1,0-1 0,-1 1-1,1-1 1,-1-1 0,7-3-1,5-4 41,1-1-1,-2-1 1,29-27-1,-28 22-31,23-32 0,-8 9 29,-28 36-69,0 1-6,-1 1 0,0 0 0,0-1 0,0 0 0,0 1 0,0-1 0,0 0 0,-1 0-1,1 0 1,-1 0 0,0 0 0,0 0 0,0-1 0,0-4 0,-12 22-424,-19 48 432,-33 104-1,61-160 21,-14 44-123,15-45 116,0-1-1,0 0 1,1 1-1,-1-1 0,1 1 1,0-1-1,0 0 0,2 9 1,-2-13 5,0 0 0,0 1 0,0-1 0,0 0 0,0 0 0,0 1 0,0-1 0,0 0 0,1 0 0,-1 1 0,0-1 0,0 0 0,0 0 0,1 1 0,-1-1 0,0 0 0,0 0 0,0 0 0,1 0 0,-1 1 0,0-1 0,0 0 0,1 0 0,-1 0 0,0 0 0,1 0 0,-1 0 0,0 0 0,0 0 0,1 0 0,-1 0 0,0 0 0,1 0 0,-1 0 0,0 0 0,1 0 0,-1 0 0,0 0 0,1 0 0,9-5 155,-9 4-104,1 0-26,0-1-1,0 0 1,0 0 0,-1 0 0,1 0 0,0 0 0,-1 0 0,1 0 0,-1 0 0,2-5 0,10-28 111,-7 17-118,17-40 9,-10 28-233,15-51-1,-25 75-134,-1 7 107,2 11 23,1 25 225,-5-35-32,2 9 20,-1 0 0,1 0 0,1 0 0,0 0 0,0-1 0,1 1 0,1-1 0,0 0-1,6 10 1,-8-16-27,0 0 0,0 0 0,0 0-1,0-1 1,0 0 0,1 0-1,-1 0 1,8 5 0,-8-6 36,0-1 1,-1 0-1,1 0 1,0 0-1,0 0 0,0 0 1,0-1-1,0 1 1,0-1-1,0 1 1,0-1-1,0 0 1,0-1-1,6 0 0,1-2 37,0 0 0,0 0 0,0-1 0,0-1 0,0 0 0,17-11-1,-9 2 6,0 0 0,19-20 0,0-6 22,-2-1-1,-2-2 1,-2-2-1,31-57 1,-33 55-66,-19 32-21,0 0 1,13-30-1,-9 10 6,-1 6-50,-1-2 0,9-34 0,-20 60 41,14-73-61,-14 71 9,-1-1-1,1 1 1,-1 0 0,-1 0-1,1-1 1,-1 1 0,0 0-1,-1 0 1,-2-7 0,4 14 45,0-1 0,0 1 0,0 0 0,-1-1 0,1 1 0,0 0 0,0-1 0,0 1 0,0 0 0,-1-1 1,1 1-1,0 0 0,0 0 0,-1-1 0,1 1 0,0 0 0,0 0 0,-1-1 0,1 1 0,0 0 0,-1 0 0,1 0 1,0 0-1,-1 0 0,1-1 0,0 1 0,-1 0 0,1 0 0,-1 0 0,-9 7-169,-6 19-13,16-25 182,-71 114-349,21-39 300,41-61 65,1 0 0,0 0 0,1 1 1,1 0-1,1 0 0,0 0 0,1 1 0,0 0 0,2 0 0,0 0 0,1 0 0,0 0 0,2 0 0,0 0 0,1 0 0,0 0 0,2 0 0,0-1 0,0 1 0,2-1 0,14 29 0,-16-36 78,1-1 0,0 0 0,1 0-1,0 0 1,0-1 0,1 0 0,-1 0 0,15 10-1,-16-13-295,0-1 0,0 0 0,1-1 0,-1 1 0,1-1 0,7 2 0,-7-2-816,1-1 0,-1-1 0,1 1 0,-1-1 0,1 0-1,9-1 1,-2 0-1207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0:17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46 3808,'-20'3'1227,"9"0"256,11-3-1458,0 0 0,0 0 1,0 1-1,0-1 0,0 0 0,0 0 0,0 0 0,0 0 0,0 0 0,0 0 1,0 0-1,0 0 0,0 0 0,0 0 0,0 0 0,0 0 0,0 0 0,0 1 1,0-1-1,0 0 0,0 0 0,0 0 0,0 0 0,0 0 0,0 0 0,0 0 1,0 0-1,0 0 0,0 0 0,1 0 0,-1 0 0,0 0 0,0 0 0,0 1 1,0-1-1,0 0 0,0 0 0,0 0 0,0 0 0,0 0 0,0 0 0,0 0 1,0 0-1,0 0 0,0 0 0,1 0 0,-1 0 0,0 0 0,0 0 0,0 0 1,0 0-1,0 0 0,0 0 0,0 0 0,0 0 0,0 0 0,0 0 0,0 0 1,0 0-1,0 0 0,1 0 0,-1 0 0,145-9 3788,-24 7-3129,208-14 126,-268 11-615,-33 3-463,1-1 0,46-10 1,-55 8-725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0:17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30 5056,'-14'-9'2304,"0"9"-2016,9 0 256,-4-5-416,4 1 0,10 4-64,-5-8-2624,9 4 1376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7:00.0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1 185 5888,'0'-31'2688,"39"17"-2336,-7 3 1344,10 7-992,21-12 704,3 4-832,29-13 64,0 10-384,26-5 96,-5 4-192,10 4-1120,-9 4 512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0:22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336 286 2912,'0'-1'181,"1"0"-1,-1 0 1,0 0 0,0 0-1,0 1 1,1-1 0,-1 0 0,1 0-1,-1 0 1,0 1 0,1-1-1,-1 0 1,1 1 0,0-2 0,7-11 2014,-8 8-1879,1 1 0,-1-1 0,0 1-1,0-1 1,0 1 0,0-1 0,-1 1-1,0 0 1,0-1 0,0 1 0,0 0-1,-1-1 1,-2-4 0,2 6-243,0-1 0,0 0 0,-1 1 0,1-1 0,-1 1 0,0 0-1,0 0 1,0 0 0,0 0 0,0 0 0,-1 1 0,1-1 0,-1 1 0,-6-3 0,2 2-84,1 0 0,-1 1 0,0 0 0,1 1 0,-1-1 0,0 1 0,0 1 0,0-1 0,0 2 0,0-1 0,0 1 0,0 0 0,0 0 0,0 1 0,0 0 0,1 1 0,-1 0 0,1 0 0,-9 5 0,7-2-11,1-1 0,0 1 0,0 1 0,1 0 0,0 0 0,0 0 0,1 1 0,0 0 0,0 0 1,1 0-1,0 1 0,0 0 0,1 0 0,-7 18 0,5-6 50,1-1 0,-6 42 0,10-54 52,1-1-1,0 1 1,0-1 0,0 1-1,1-1 1,0 1 0,1-1-1,0 0 1,0 0 0,0 0-1,1 0 1,4 8 0,-5-12-17,1 1 0,-1-1 0,1 0 0,0 0 0,0 0 1,0 0-1,0-1 0,0 1 0,0-1 0,1 0 1,-1 0-1,1 0 0,-1 0 0,1-1 0,6 2 0,2 0 139,1 0 0,-1-1 0,21 0 0,-13-1-95,0-2 0,0 0 0,-1-1 0,1-1 0,-1-1 0,0 0 0,0-2 1,23-9-1,-18 4-12,0-1 0,-1-1 1,0-1-1,-1 0 1,32-30-1,-34 25-115,26-33 0,-27 29-388,-16 20 183,-1 1-145,-2 9 64,1 24 137,0 0 0,8 41 0,-9-71 163,2 10 91,0 1-1,1-1 1,8 20-1,-10-28-31,0-1 0,0 0 0,1 1 0,-1-1 0,0 0-1,1 0 1,-1 0 0,1 0 0,0 0 0,0 0 0,-1 0 0,1-1 0,0 1-1,1-1 1,-1 1 0,0-1 0,0 0 0,1 0 0,-1 0 0,0 0-1,1 0 1,-1-1 0,1 1 0,-1-1 0,4 1 0,-4-1 16,1-1 1,-1 1-1,1 0 0,-1-1 1,0 0-1,1 1 1,-1-1-1,0 0 0,1 0 1,-1-1-1,0 1 0,0 0 1,0-1-1,0 1 1,0-1-1,0 1 0,-1-1 1,1 0-1,2-3 1,-1 1 4,-1 0 1,0 0-1,1 0 1,-2 0-1,1 0 1,0-1 0,-1 1-1,0 0 1,0-1-1,1-7 1,-1 2-28,0 0-56,-1 0-1,1 0 0,-1 0 0,-1-1 0,0 1 0,-4-18 0,2 18-43,1 2-86,0-1 0,-1 1-1,-5-11 1,7 17 106,0 1-1,1-1 1,-1 1-1,0-1 1,0 1-1,0-1 1,0 1-1,-1 0 1,1 0 0,0-1-1,-1 1 1,1 0-1,0 0 1,-1 0-1,1 0 1,-1 1-1,0-1 1,1 0-1,-1 1 1,1-1-1,-1 1 1,0-1 0,-3 1-1,4 0 21,0 0 1,0 0-1,0 1 0,-1-1 0,1 0 1,0 1-1,0-1 0,0 1 0,0 0 1,0-1-1,0 1 0,0 0 1,0-1-1,0 1 0,0 0 0,1 0 1,-1 0-1,0 0 0,0 0 0,1 0 1,-1 0-1,1 0 0,-1 0 0,1 0 1,-1 0-1,1 0 0,0 1 0,-1-1 1,1 0-1,0 0 0,0 0 0,0 1 1,0-1-1,0 0 0,0 2 0,3 8 140,-3-11-102,0 1 0,0-1 0,0 1 1,0-1-1,0 0 0,0 1 0,0-1 0,0 1 0,0-1 1,0 0-1,0 1 0,1-1 0,-1 0 0,0 1 0,0-1 1,1 1-1,-1-1 0,0 0 0,0 0 0,1 1 0,15-1 334,-5-2-283,0-1 0,0 0 0,0-1 0,11-5 0,11-4 93,31-9-44,1 3-1,106-16 0,-164 34-108,1 0 0,0 1 0,0-1 0,0 2 0,0-1 0,-1 1 0,12 3 0,-15-3-11,-1 1-1,1-1 0,-1 0 0,0 1 0,1 0 0,-1 0 0,0 0 1,0 0-1,0 0 0,0 1 0,-1-1 0,1 1 0,-1 0 0,1-1 1,-1 1-1,0 0 0,2 5 0,0 0 5,-1-1 0,-1 1-1,0 0 1,0-1 0,0 1 0,-1 0-1,1 14 1,-6 59 220,3-67-85,-1-1-58,2-9-78,-1 0-1,1 0 0,0 0 0,0-1 0,0 1 0,0 0 1,1 5-1,1-2 247,-2-7-86,5-5 82,7-3-191,-1 0 1,1-1 0,-2-1 0,15-14-1,-16 13-54,13-16 35,40-40 1,-60 65-62,0 1 0,0-1 0,0 1 1,0-1-1,0 1 0,1 0 0,-1 0 0,0 0 1,1 0-1,-1 0 0,1 0 0,2 0 0,-3 1 8,-1 0 0,0 0 0,1 0-1,-1 0 1,1 0 0,-1 1-1,0-1 1,0 0 0,1 1 0,-1-1-1,0 1 1,1-1 0,-1 1-1,0 0 1,0 0 0,0-1-1,0 1 1,0 0 0,0 0 0,0 0-1,0 0 1,0 0 0,0 0-1,0 2 1,11 18-46,-1 0 0,15 44 0,-8-18-9,-17-44 87,0 1 1,1-1 0,0 0 0,0 0-1,0 1 1,0-1 0,0 0-1,1-1 1,-1 1 0,1 0 0,0-1-1,0 0 1,0 1 0,0-1-1,0 0 1,0 0 0,0-1-1,1 1 1,-1-1 0,5 2 0,-3-3 19,-1 1 0,1-1 1,-1 1-1,1-1 0,-1-1 1,1 1-1,0-1 0,-1 0 1,1 0-1,-1 0 0,0 0 1,1-1-1,-1 1 0,0-1 1,0-1-1,5-2 0,3-4 41,0 1-1,-1-2 0,-1 1 1,16-18-1,35-51 0,-30 35-37,-16 22-106,-2 0 0,13-26 0,8-6-203,-34 54 256,0-1 0,0 0-1,0 0 1,0 0 0,0 0 0,0 0-1,0 0 1,0 0 0,0 0 0,0 0-1,0 0 1,0 0 0,1 0 0,-1 0-1,0 0 1,0 1 0,0-1 0,0 0-1,0 0 1,0 0 0,0 0 0,0 0-1,1 0 1,-1 0 0,0 0 0,0 0 0,0 0-1,0 0 1,0 0 0,0 0 0,0-1-1,0 1 1,1 0 0,-1 0 0,0 0-1,0 0 1,0 0 0,0 0 0,0 0-1,0 0 1,0 0 0,0 0 0,0 0-1,0 0 1,1 12-383,-1-10 409,-6 90-298,3-58 299,1 52 0,4-64 89,0 0 0,9 30 0,-11-50-85,0-1-1,1 0 1,-1 0 0,1 0 0,-1 1 0,1-1 0,-1 0-1,1 0 1,0 0 0,-1 0 0,1 0 0,0 0 0,0 0-1,0 0 1,0 0 0,0-1 0,0 1 0,0 0 0,0 0 0,0-1-1,0 1 1,0-1 0,1 1 0,-1-1 0,0 0 0,0 1-1,1-1 1,-1 0 0,0 0 0,2 0 0,-1 0 15,0 0 0,0 0-1,0-1 1,1 1 0,-1-1 0,0 1 0,0-1 0,0 0 0,0 0-1,0 0 1,-1 0 0,1 0 0,0 0 0,0-1 0,-1 1 0,1-1-1,2-2 1,4-7 11,0-1 1,0 1-1,-1-2 0,-1 1 0,7-17 0,19-68-63,-24 69 40,21-69 84,-27 89-227,0 1 0,-1-1 0,1 1 0,-1-1 0,-1-10 0,0 18 8,11 11-166,-4-5 303,1 1 0,1-1 0,-1 0 0,1-1 0,0 0 0,0-1 0,0 0 0,1 0 0,0-1 0,0 0 0,-1 0 0,2-1 0,-1-1 0,0 0 0,17 0 0,62-9 328,-77 6-307,0-1 0,0 0 0,-1-1 0,1 0 0,16-9 1,-9 3 7,0-1 0,-1-1 0,0 0 1,-1-2-1,19-17 0,-33 26-53,1 0 0,-1 0 0,0 0 0,0-1 0,0 1 0,-1-1 0,0 1 0,0-1 0,0 0 0,0-6 0,-1 10-27,-1 1 1,0-1 0,0 1 0,0-1 0,0 1 0,0-1 0,0 1-1,0-1 1,0 1 0,-1-1 0,1 1 0,-1-1 0,1 1-1,-1-1 1,1 1 0,-1 0 0,0-1 0,0 1 0,0 0-1,0 0 1,0-1 0,0 1 0,0 0 0,0 0 0,0 0 0,0 0-1,-1 0 1,1 1 0,0-1 0,-1 0 0,1 0 0,0 1-1,-1-1 1,1 1 0,-1 0 0,1-1 0,-1 1 0,1 0-1,-1 0 1,1 0 0,-1 0 0,0 0 0,1 0 0,-1 0-1,-2 1 1,-6 2-11,1 0 0,-1 1 0,1 0-1,0 1 1,0 0 0,0 0 0,1 1 0,0 0-1,0 0 1,0 1 0,1 0 0,0 0 0,0 1-1,1 0 1,0 0 0,0 1 0,-4 10-1,5-10 47,0 1-1,1 0 1,0 0-1,1 0 1,0 0-1,0 1 1,1-1-1,1 1 1,0 0-1,0-1 1,1 1-1,0 0 1,1-1-1,0 1 1,1 0-1,4 13 1,-5-20 3,0 0-1,1 0 1,0 0 0,0 0 0,0 0 0,0-1 0,1 1 0,-1-1 0,1 1-1,0-1 1,0 0 0,0 0 0,0 0 0,1 0 0,5 3 0,-4-4 17,0 0 1,0 0-1,0 0 1,0-1 0,0 1-1,0-1 1,0 0 0,1-1-1,-1 1 1,0-1-1,7-1 1,1-1 34,-1 0 0,1 0-1,-1-2 1,0 1 0,0-2 0,0 1 0,0-2-1,-1 0 1,20-13 0,-5-1 12,-1-2 1,-1-1-1,25-31 0,-37 40-164,14-24-1,-16 22 87,-6 10 66,5-6-706,-6 14 274,-2 9 233,-1 23 109,2-1 0,7 42 0,-9-72 25,5 21 86,0-1-1,11 28 1,-14-45-69,0 0 1,1-1-1,0 1 1,0 0-1,0-1 1,1 0-1,0 0 1,0 0-1,0 0 1,0-1-1,1 0 1,0 0-1,8 6 1,-9-8 15,0 0 1,0-1 0,0 1-1,0-1 1,1 0 0,-1 0-1,0-1 1,0 1 0,1-1 0,-1 0-1,0 0 1,1 0 0,-1-1-1,0 1 1,1-1 0,7-3-1,4-1 41,0-2-1,29-16 0,-26 13-33,-3 2-29,-1-1 1,0 0-1,0-1 1,-1 0-1,23-23 1,-1-7 32,-2-2 0,-2-1 0,41-73 0,-40 48-252,-32 62-205,-1 13 165,9 34 102,-2 0 1,2 56 0,-6 85 160,-3-125 54,0-54-29,0-1 1,-1 1 0,1-1-1,-1 1 1,1-1 0,-1 0-1,0 1 1,0-1 0,-1 4-1,1-6-34,1 0-1,0 1 0,0-1 0,0 1 0,-1-1 0,1 0 0,0 1 0,-1-1 0,1 0 0,0 0 0,-1 1 0,1-1 0,0 0 0,-1 0 0,1 1 0,0-1 0,-1 0 0,1 0 0,-1 0 0,1 0 0,0 0 0,-1 1 0,1-1 0,-1 0 0,1 0 0,-1 0 0,1 0 0,0 0 0,-1 0 0,1 0 0,-1-1 0,1 1 0,-1 0 0,1 0 0,0 0 0,-1 0 0,1-1 0,-1 1 0,1 0 0,0 0 0,-1 0 0,1-1 0,0 1 0,-1 0 0,1-1 0,0 1 0,0 0 0,-1-1 0,1 1 0,0 0 0,0-1 0,-1 1 0,1-1 0,0 0 0,-5-5 10,0 0 0,-1 0 0,1 1 0,-1-1 0,-9-4 0,12 7-50,-1 0 1,0 1-1,1 0 1,-1 0-1,0 0 1,0 0-1,-1 1 0,1 0 1,0 0-1,-1 0 1,-4-1-1,9 2 33,-1 0 1,1 0-1,-1 1 0,1-1 0,0 0 1,-1 0-1,1 0 0,0 0 0,-1 0 1,1 1-1,0-1 0,-1 0 0,1 0 1,0 0-1,0 1 0,-1-1 0,1 0 1,0 1-1,0-1 0,-1 0 1,1 1-1,0-1 0,0 0 0,0 1 1,0-1-1,-1 0 0,1 1 0,0-1 1,0 0-1,0 1 0,0-1 0,0 0 1,0 1-1,0-1 0,0 1 0,0-1 1,0 0-1,0 1 0,0-1 0,0 0 1,0 1-1,1-1 0,-1 0 1,0 1-1,0 0 0,1 1 1,0 0-1,-1 0 1,1 0 0,0 0-1,0 0 1,0-1 0,2 4-1,0-2 2,1 1 0,-1-1 1,1 0-1,-1 0 0,1 0 0,0-1 0,0 1 0,0-1 0,0 0 0,0 0 0,1-1 0,-1 1 0,1-1 0,7 2 0,-6-3 27,0 0-1,0 0 0,0 0 0,0-1 0,-1 0 0,1 0 1,0-1-1,0 1 0,-1-1 0,8-3 0,5-6 51,1 0-1,-2 0 0,0-2 0,0 0 1,17-19-1,27-24-20,146-145-59,-202 194-72,-5 6 58,1 1 0,-1-1-1,1 0 1,0 0 0,-1 1 0,1-1 0,-1 0 0,1 1-1,0-1 1,-1 1 0,1-1 0,1 0 0,-2 1 5,0 0 1,1 0 0,-1 0-1,0 0 1,0 0-1,0 0 1,0 1 0,0-1-1,0 0 1,0 0-1,0 0 1,0 0 0,0 0-1,0 0 1,0 0 0,1 0-1,-1 0 1,0 1-1,0-1 1,0 0 0,0 0-1,0 0 1,0 0-1,0 0 1,0 0 0,0 0-1,0 1 1,0-1 0,0 0-1,0 0 1,0 0-1,0 0 1,0 0 0,0 0-1,0 0 1,-1 0-1,1 1 1,0-1 0,0 0-1,0 0 1,0 0 0,0 0-1,0 0 1,0 0-1,0 0 1,0 0 0,0 0-1,0 0 1,0 1-1,-1-1 1,1 0 0,-12 29-13,0 0 1,2 2-1,2-1 1,-8 46-1,14-61 4,-1 22 0,2-33 32,2 0-1,-1 1 0,0-1 1,1 0-1,0 1 1,0-1-1,0 0 0,0 0 1,1 0-1,1 4 1,-2-6 7,0-1 1,0 1 0,1-1-1,-1 1 1,0-1-1,1 1 1,-1-1 0,1 0-1,-1 0 1,1 0-1,-1 0 1,1 0 0,0 0-1,-1 0 1,1 0-1,3 0 1,-1 0 23,0-1-1,0 1 0,0-1 1,0 0-1,0 0 1,0 0-1,6-1 0,2-2 23,0 0 0,-1 0 0,0-1 0,17-9 0,-12 5-51,-1-2-1,0 0 1,25-21 0,36-43 55,-12 10 20,-62 62-90,9-7-412,-11 9 405,0 0 1,1 0-1,-1 0 0,0 0 0,0 0 0,0 0 1,1 0-1,-1 0 0,0 0 0,0 0 0,1 0 1,-1 0-1,0 0 0,0 0 0,0 0 0,1 0 1,-1 0-1,0 0 0,0 0 0,0 0 0,1 1 1,-1-1-1,0 0 0,0 0 0,0 0 0,0 0 1,1 0-1,-1 1 0,0-1 0,0 0 0,0 0 1,0 0-1,0 0 0,0 1 0,0-1 0,1 0 1,-1 0-1,0 0 0,0 1 0,0-1 0,0 0 1,0 0-1,0 0 0,0 1 0,0-1 0,0 0 1,0 0-1,0 1 0,0-1 0,0 0 0,0 0 1,0 0-1,0 1 0,-1-1 0,1 0 0,0 0 1,-2 35-273,0-23 290,2-1-1,0 19 1,1-13 3,1 3 68,0-1 0,1 0-1,9 35 1,-10-51-63,-1 0 1,1 0-1,-1-1 0,1 1 0,0 0 1,0-1-1,0 1 0,0-1 0,4 4 1,-5-5-12,0 0 1,1 0-1,-1 0 1,0 0-1,1 0 1,-1-1-1,1 1 1,-1 0 0,1-1-1,-1 1 1,1-1-1,-1 1 1,1-1-1,-1 0 1,1 0 0,0 0-1,-1 0 1,1 0-1,0 0 1,2-1-1,1-1 29,0 0-1,0 0 0,0-1 0,0 0 0,-1 0 1,1 0-1,-1-1 0,0 0 0,6-6 1,0-2 67,19-27 1,-19 23-78,0-1 0,-1 0 0,-1-1 0,0 0 0,-1 0 0,5-27 0,-11 40-65,0 0 1,-1 0-1,0 0 1,0 0 0,0 0-1,-1 0 1,-1-7-1,2 9 15,-1 1 0,1 0 0,-1 0 0,1 0 0,-1 0 0,0 0 0,0 0 0,0 1-1,0-1 1,-1 0 0,1 0 0,0 1 0,-1-1 0,1 1 0,-1-1 0,1 1 0,-1-1 0,0 1-1,-2-1 1,0 0 4,1 1 1,-1 0-1,0 0 0,1 1 0,-1-1 0,0 1 0,0 0 0,0 0 1,1 0-1,-1 0 0,0 1 0,0-1 0,1 1 0,-1 0 0,0 0 1,-5 3-1,-22 4 5,17-3 53,14-5-33,0 0-1,0 0 0,0 0 1,0 0-1,0 0 1,0 0-1,0 0 1,0 0-1,0 1 0,0-1 1,0 0-1,0 0 1,0 0-1,0 0 1,1 0-1,-1 0 0,0 0 1,0 0-1,0 0 1,0 0-1,0 0 1,0 0-1,0 0 0,0 0 1,0 0-1,0 0 1,0 0-1,0 0 1,0 0-1,0 0 0,0 0 1,0 0-1,0 0 1,0 0-1,0 0 1,0 0-1,0 0 0,0 0 1,0 0-1,0 0 1,0 0-1,0 0 1,0 1-1,0-1 0,0 0 1,0 0-1,0 0 1,0 0-1,0 0 1,-1 0-1,1 0 0,0 0 1,0 0-1,0 0 1,0 0-1,10-2 153,14-2-179,26-2 0,3 1 23,-15-2-23,1 2 0,-1 1-1,1 3 1,62 4-1,-99-2 5,1-1 0,0 1 0,0-1 0,0 1-1,-1 0 1,1 0 0,0 0 0,-1 0 0,1 0-1,-1 1 1,1-1 0,-1 1 0,0 0 0,1-1-1,-1 1 1,2 3 0,-1-1-1,-1-1-1,0 1 1,0 0-1,-1 0 1,1 0 0,-1 0-1,0 0 1,0 0-1,0 0 1,0 6 0,0 1 84,0 0 1,-2 0 0,1-1 0,-1 1 0,-1 0-1,1-1 1,-2 1 0,-6 19 0,12-34 90,0 1 0,0 0 0,0 0 0,8-4 0,18-18-14,-16 11-32,-2 1-114,22-20-1,-28 29-12,-1 1 0,1 0 0,-1 0 0,1 1 0,0-1 0,0 1 0,0 0 0,0 0 0,9-2 0,-12 4 7,0 0 0,0 0 0,-1 0 0,1 0 0,0 1 0,-1-1 0,1 0 0,0 1 0,-1-1 0,1 1 0,0-1 0,-1 1 0,1 0 0,-1 0 0,1 0 0,-1-1 0,1 2 0,-1-1-1,0 0 1,1 0 0,-1 0 0,0 1 0,0-1 0,0 0 0,0 1 0,0-1 0,0 1 0,0 1 0,4 7 10,-1 0-1,0-1 1,3 17-1,-3-13-5,4 18 147,6 43-1,-8-37-69,0-7-1511,-6-30 1363,0 0 0,0 0 0,0 1 0,0-1 0,0 0 0,0 0 0,0 0 0,0 0 0,0 0 0,0 1 0,0-1 0,0 0 0,0 0 0,0 0 0,0 0 0,0 0 0,0 0 0,0 0 0,0 1 0,-1-1 0,1 0 0,0 0 0,0 0 0,0 0 0,0 0 0,0 0 0,0 0 0,0 0 0,0 0 0,-1 1 0,1-1 0,0 0 0,0 0 0,0 0 0,0 0 0,0 0 0,0 0 0,-1 0 0,1 0 0,0 0 0,0 0 0,0 0 0,0 0 0,0 0 0,-1 0 0,1 0 0,0 0 0,0 0 0,0 0 0,0 0 0,0 0 0,0-1 0,-1 1 0,1 0 0,0 0 0,0 0 0,0 0 0,0 0 0,0 0 0,0 0 0,0 0 0,0-1 0,-8-5-3956,8 6 3947,-6-4-2143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0:22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18 5984,'-76'-18'2688,"43"18"-2336,23 0-96,6 4-224,-1-4-160,5 5 64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0:27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0 4640,'-1'21'4914,"-12"64"-3967,5-51-513,-3-1 0,-1 0 0,-1 0 0,-25 43 1,-11 8 356,16-29-131,-37 83 1,58-107-421,5-14 613,-15 31 0,22-48-831,0 0 0,0 0-1,0-1 1,0 1 0,0 0 0,0 0 0,0 0-1,0 0 1,0 0 0,0 0 0,0 0-1,0 0 1,0 0 0,0-1 0,0 1 0,-1 0-1,1 0 1,0 0 0,0 0 0,0 0-1,0 0 1,0 0 0,0 0 0,0 0-1,0 0 1,0 0 0,0 0 0,0 0 0,0 0-1,0 0 1,-1-1 0,1 1 0,0 0-1,0 0 1,0 0 0,0 0 0,0 0 0,0 0-1,0 0 1,0 0 0,0 0 0,-1 0-1,1 0 1,0 0 0,0 0 0,0 0-1,0 0 1,0 1 0,0-1 0,0 0 0,0 0-1,0 0 1,0 0 0,-1 0 0,1 0-1,0 0 1,0-8 417,3-3-306,1 1 0,0 0-1,0 0 1,1 1 0,7-13-1,36-42 5,-37 51-103,0 2-1,1-1 0,0 2 0,27-19 1,-15 14 27,52-24-1,-72 38-103,-1-1 0,1 1-1,-1 0 1,1 0-1,0 0 1,6-1-1,-10 3 39,1-1-1,0 1 1,-1-1-1,1 1 1,-1-1-1,1 1 1,-1-1-1,1 1 1,-1 0-1,0-1 0,1 1 1,-1-1-1,0 1 1,1 0-1,-1 0 1,0-1-1,0 1 1,0 0-1,0-1 1,1 1-1,-1 0 1,0 0-1,0 0 0,1 17-5,-1-13-6,-1 0-1,0 0 1,0 0-1,0 0 1,-3 7-1,-3 14 11,1 6-4,2-12 69,1-1 1,1 1 0,0-1 0,3 38 0,-1-55-33,0 0 0,0 0 0,0-1 0,0 1 0,1 0 0,-1 0 0,1 0-1,-1-1 1,1 1 0,0 0 0,0-1 0,-1 1 0,1-1 0,0 1 0,1-1 0,-1 1 0,0-1 0,0 0 0,0 1 0,1-1 0,-1 0-1,1 0 1,-1 0 0,1 0 0,-1 0 0,1-1 0,0 1 0,-1 0 0,1-1 0,0 1 0,0-1 0,-1 1 0,1-1 0,0 0-1,3 0 1,0 0 9,0 0-1,-1 0 1,1 0-1,0-1 1,0 0-1,0 0 1,0 0-1,0 0 1,-1-1-1,1 0 0,5-3 1,9-5 15,23-17 0,-28 18-36,-2 1-30,39-27 75,3 3 0,64-30-1,80-22-106,-179 73 22,-18 9-126,-13 5-128,-14 8 257,0 1 1,1 1 0,0 1 0,1 1 0,-27 22-1,41-28 25,1 0 0,0 1-1,0 0 1,1 0-1,1 1 1,0 0 0,0 0-1,1 1 1,-8 20-1,13-28 54,-1 1 0,1 0 0,0 0 0,0 0 0,0-1 0,0 1 0,1 0 0,1 10 0,-1-14-35,0-1-1,0 1 0,0 0 1,1 0-1,-1 0 0,0 0 0,1-1 1,-1 1-1,1 0 0,-1 0 1,1-1-1,-1 1 0,1 0 1,-1-1-1,1 1 0,0-1 0,-1 1 1,1 0-1,0-1 0,-1 0 1,3 2-1,-2-2 7,1 0 0,0 1-1,0-1 1,0 0 0,0 0 0,0 0 0,0 0-1,-1 0 1,1-1 0,0 1 0,0-1 0,0 1-1,0-1 1,2 0 0,8-5 58,0 1 0,-1-1 0,0-1 0,0 0 0,0-1 0,16-14 0,55-64 147,-25 24-101,-47 51-152,-6 7-33,0-1-1,0 1 1,0 0 0,1 0 0,0 1 0,-1 0 0,7-4-1,-11 7 41,1 0-1,-1 0 1,0 0-1,0 0 1,0 0-1,0 0 1,1 0-1,-1 0 1,0 0-1,0 0 0,0 0 1,1 0-1,-1 0 1,0 0-1,0 0 1,0 0-1,0 0 1,1 0-1,-1 0 1,0 0-1,0 0 1,0 0-1,0 1 1,1-1-1,-1 0 1,0 0-1,0 0 0,0 0 1,0 0-1,0 0 1,0 1-1,0-1 1,1 0-1,-1 0 1,0 0-1,0 0 1,0 1-1,0-1 1,0 0-1,0 0 1,0 0-1,0 0 0,0 1 1,1 8-67,-1-9 58,0 13 39,1-1 0,0 1 0,1-1 0,1 1 0,0-1 0,0 0 0,1 0 0,1-1 1,0 1-1,0-1 0,1 0 0,1 0 0,0 0 0,0-1 0,1-1 0,10 11 0,-16-18 7,0 0 0,-1-1 0,1 1 0,0 0 0,0-1 0,0 1 0,1-1 0,-1 0 0,0 0 0,0 0 0,1 0 0,-1 0 0,0 0 0,1-1 0,-1 1 0,1-1 0,-1 0 0,1 1-1,-1-1 1,1 0 0,-1-1 0,1 1 0,-1 0 0,5-2 0,2-2 26,-1 0 0,0 0 0,0-1-1,0 0 1,-1 0 0,9-8 0,40-44-25,-34 34-13,-6 4-4,-12 13-40,1 1 0,-1 0 0,1 0 0,0 1 0,0-1 0,0 1 0,6-4 0,-11 8 23,1 0 1,-1 0-1,1-1 1,-1 1-1,0 0 1,1 0-1,-1 0 1,0 0-1,1 0 1,-1 0-1,1-1 1,-1 1-1,1 0 1,-1 0-1,0 1 1,1-1-1,-1 0 1,1 0-1,-1 0 1,0 0-1,1 0 1,-1 0-1,1 0 1,-1 1-1,0-1 1,1 0-1,-1 0 1,0 0-1,1 1 0,-1-1 1,0 0-1,1 1 1,-1-1-1,0 0 1,0 1-1,1-1 1,-1 0-1,0 1 1,0-1-1,0 0 1,0 1-1,1-1 1,-1 1-1,0-1 1,0 0-1,0 1 1,0-1-1,0 1 1,0 0-1,0 25-190,0-24 192,-13 87-84,-3 0 1,-43 136-1,-13-27 317,66-179-56,5-16-102,0 1 1,-1-1 0,1 0 0,0 1-1,-1-1 1,-2 3 0,19-32 326,22-52 0,-10 16-459,7-9 62,-9 18 32,1 0 0,61-86 0,-87 138-28,102-125-20,-87 109-51,1 1 0,1 1-1,0 0 1,1 1-1,22-13 1,-37 25 30,1 0 0,-1 0 1,0 0-1,1 1 0,-1-1 0,1 1 1,-1 0-1,1 0 0,0 0 0,-1 0 1,1 1-1,0 0 0,7 0 0,-10 0 27,0 0 0,-1 1 0,1-1-1,0 1 1,0-1 0,0 1 0,-1-1-1,1 1 1,0 0 0,-1-1 0,1 1-1,-1 0 1,1-1 0,0 1 0,-1 0-1,1 0 1,-1 0 0,0-1 0,1 1-1,-1 0 1,0 0 0,0 0 0,1 0-1,-1 0 1,0 0 0,0-1 0,0 1 0,0 0-1,0 0 1,0 0 0,0 0 0,-1 2-1,-5 33 29,5-32-11,-3 11 17,-1 0 1,-1 0-1,0 0 1,-1 0-1,0-1 1,-2 0-1,1-1 1,-2 0-1,1 0 0,-2-1 1,-15 15-1,21-23 30,1-1 0,-1 1 0,0-1-1,0 0 1,0 0 0,0 0-1,-1-1 1,1 1 0,-7 1 0,10-4-41,0 0 0,0 1 1,0-1-1,0 0 0,0 0 1,0 0-1,0 0 1,0 0-1,0 0 0,0-1 1,0 1-1,0-1 1,1 1-1,-1-1 0,0 0 1,0 0-1,0 0 0,1 0 1,-1 0-1,1 0 1,-1 0-1,0 0 0,1-1 1,0 1-1,-1-1 0,1 1 1,0-1-1,0 1 1,-1-3-1,1 3-13,1 0-1,-1 0 1,0 0 0,1 1-1,0-2 1,-1 1 0,1 0-1,-1 0 1,1 0 0,0 0-1,0 0 1,0 0 0,-1 0-1,1 0 1,0 0 0,1 0-1,-1-1 1,0 1 0,0 0-1,0 0 1,1 0 0,-1 0-1,0 0 1,1 0 0,-1 0-1,1 0 1,-1 0 0,1 0-1,0 0 1,-1 0 0,1 0-1,0 1 1,1-3 0,0 2-12,-1 0 0,1 0 1,-1 1-1,1-1 1,0 0-1,0 0 1,-1 1-1,1-1 0,0 1 1,0 0-1,-1-1 1,1 1-1,0 0 1,0 0-1,0 0 1,0 0-1,0 1 0,-1-1 1,4 1-1,0 1-13,1 0-1,-1 1 0,0 0 1,0 0-1,0 0 0,-1 0 1,1 1-1,-1 0 0,5 4 0,2 5 24,18 25 0,-17-19-30,-1 0-1,-2 1 1,0 0 0,-1 0 0,-1 1-1,0 0 1,-2 0 0,-1 1 0,3 32-1,-6-36 24,-2 1 0,0-1 0,0 0 0,-2-1 0,-6 23 0,-1-5 76,-22 51 0,21-68 423,5-16-205,5-2-267,1 0 0,-1 0 0,1-1-1,0 1 1,-1 0 0,1-1 0,0 1-1,0 0 1,-1-1 0,1 1 0,0-1-1,0 1 1,-1 0 0,1-1 0,0 1 0,0-1-1,0 1 1,0-1 0,0 1 0,-1-1-1,0-7 11,1 1-1,-1-1 0,1 1 0,0-1 0,1 1 0,0-1 1,0 1-1,1-1 0,0 1 0,4-11 0,34-76 77,-28 71-49,66-157-64,5-10 74,-69 161-141,24-35-1,-30 52 19,1 1 0,0 0 0,0 0 0,1 0-1,14-10 1,-21 18-19,1 1-1,0-1 1,0 0-1,8-2 1,-11 5 71,-1-1 0,1 1 0,0 0 0,-1-1 0,1 1 0,0 0 0,-1 0 0,1 0 0,0-1 0,0 1 0,-1 0 0,1 0 0,0 0 0,-1 0 0,1 0 1,0 1-1,0-1 0,-1 0 0,1 0 0,0 0 0,-1 1 0,1-1 0,0 0 0,-1 1 0,1-1 0,0 0 0,-1 1 0,1-1 0,-1 1 0,1-1 0,-1 1 1,1-1-1,-1 1 0,1-1 0,-1 1 0,0 0 0,1-1 0,-1 1 0,1 0 0,0 5 5,1 0 0,-1 0-1,0 0 1,0 0 0,-1 0 0,0 0 0,0 0 0,-1 6-1,-10 50 14,5-35-12,2-7 4,-13 36-1,14-49 48,0 0 0,0 0 0,0-1 0,-1 1 0,0-1 0,0 0 0,-1 0 0,-6 6 0,-8 0 199,19-12-244,-1 1 0,0-1 0,1 0 1,-1 1-1,0-1 0,1 0 0,-1 0 0,0 0 0,0 0 0,1 0 0,-1 0 0,0 0 0,0 0 0,1 0 0,-1 0 0,0 0 0,1 0 0,-1 0 0,0-1 0,1 1 0,-1 0 0,0 0 0,1-1 0,-1 1 0,0-1 0,1 1 0,-1 0 0,1-1 0,-1 1 0,0-2 0,-1 1-18,3 2-118,0 0 123,0-1-1,-1 1 0,1-1 1,0 1-1,-1-1 0,1 0 1,0 1-1,0-1 1,-1 0-1,1 0 0,0 0 1,0 1-1,-1-1 0,1 0 1,1 0-1,15-2 37,-1 0-1,0-1 1,0 0-1,0-1 1,20-9-1,-20 8-27,52-21 140,0-4 0,80-46 0,-121 60-130,-1-1 0,0-2 0,23-21 0,-34 25 8,0 1 0,-1-2 0,-1 0-1,-1 0 1,16-28 0,-27 42-36,1-1-1,-1 1 1,0-1 0,0 0-1,0 1 1,-1-1 0,1 0 0,-1 0-1,1-4 1,-1 7 0,0-1 0,0 0 0,0 0 0,0 0 1,-1 0-1,1 0 0,0 0 0,0 1 0,-1-1 0,1 0 0,-1 0 0,1 1 0,0-1 1,-1 0-1,1 0 0,-1 1 0,0-1 0,1 0 0,-1 1 0,0-1 0,1 1 0,-1-1 1,0 1-1,0-1 0,1 1 0,-1 0 0,0-1 0,0 1 0,0 0 0,1-1 1,-1 1-1,0 0 0,0 0 0,-2 0 0,0 0-16,-1 0 1,0 0-1,0 0 1,1 1-1,-1-1 0,0 1 1,1 0-1,-1 0 1,1 1-1,-1-1 1,1 1-1,-5 2 0,-5 4-15,-20 17 0,24-17 61,-1-1 2,1 2 0,0-1 0,1 2 0,0-1 0,0 1 0,-8 14 0,13-20-3,1 0 1,-1 1-1,1-1 1,1 0-1,-1 1 1,1-1-1,-1 1 0,1 0 1,1-1-1,-1 1 1,0 0-1,1 0 1,0-1-1,0 1 0,1 0 1,0 0-1,-1-1 1,1 1-1,3 6 1,-4-9 17,1-1 1,0 1-1,0 0 1,1 0-1,-1-1 1,0 1-1,0 0 1,1-1-1,-1 1 0,1-1 1,0 0-1,-1 0 1,1 1-1,0-1 1,0 0-1,-1 0 1,1 0-1,0-1 1,0 1-1,0 0 1,0-1-1,0 0 1,0 1-1,0-1 1,1 0-1,-1 0 1,0 0-1,0 0 1,0 0-1,3-1 1,2 0 15,-1-1 1,1 0 0,0 0-1,-1 0 1,0-1 0,1 0 0,10-7-1,157-114 22,-166 119-98,-1 0-1,1 0 0,0 1 1,1 0-1,-1 0 0,0 1 1,16-3-1,-23 5 17,0 1-1,0 0 1,-1 0 0,1 0 0,0 0-1,0 0 1,0 0 0,0 0 0,-1 1-1,1-1 1,0 0 0,0 0 0,-1 1-1,1-1 1,0 0 0,0 1 0,-1-1-1,1 0 1,0 1 0,-1-1 0,1 1-1,-1 0 1,1-1 0,0 1 0,-1-1-1,1 1 1,-1 0 0,0-1-1,1 1 1,-1 0 0,1 0 0,-1-1-1,0 1 1,0 0 0,1 0 0,-1-1-1,0 1 1,0 0 0,0 0 0,0 1-1,0 4 7,0 0-1,0 0 0,-1 0 0,-1 8 1,2-14 13,-8 46 34,-9 58 16,16-96-48,-2 21 268,5-18 14,-2-11-274,0 0 1,1 0-1,-1 1 0,0-1 0,0 0 0,0 0 0,0 0 0,1 0 1,-1 1-1,0-1 0,0 0 0,1 0 0,-1 0 0,0 0 0,0 0 0,0 0 1,1 0-1,-1 0 0,0 0 0,0 0 0,1 0 0,-1 0 0,0 0 1,0 0-1,1 0 0,-1 0 0,0 0 0,0 0 0,1 0 0,-1 0 0,0 0 1,0 0-1,0 0 0,1-1 0,4-2 54,1-2 0,-1 1 0,0 0 1,0-1-1,7-10 0,-2 4-51,17-16-12,2 1-1,0 1 0,58-37 1,-40 35-204,-42 25 143,-1 0 0,1 0 0,0 0 1,0 1-1,0 0 0,0-1 0,9 1 1,-13 1 43,1 0 0,-1 0 0,0 0 0,0 1 1,1-1-1,-1 0 0,0 1 0,0-1 0,0 1 1,0 0-1,0-1 0,0 1 0,0 0 0,0-1 0,0 1 1,0 0-1,0 0 0,0 0 0,0 0 0,-1 0 1,1 0-1,0 0 0,-1 0 0,1 0 0,-1 0 1,1 1-1,0 1 0,1 2 4,-1 2 0,1-1 0,-1 0 0,0 7 0,1 10-48,-1-1 49,9 42 1,-8-56 52,0-1 1,1 0 0,0 0-1,0 0 1,0 0-1,1-1 1,0 1-1,0-1 1,9 11 0,-12-16-27,0 0 1,0 0 0,0 0-1,0 0 1,1 0-1,-1 0 1,0-1 0,0 1-1,1 0 1,-1-1-1,1 1 1,-1-1 0,1 1-1,-1-1 1,1 1 0,-1-1-1,1 0 1,-1 0-1,3 0 1,-1 0 5,-1-1 0,1 0 0,-1 1 0,1-1-1,-1 0 1,1 0 0,-1 0 0,1-1 0,-1 1 0,3-3 0,5-4 49,-1-1-1,0 0 1,14-19 0,-16 21-41,1-4 1,9-9 30,-1-1 1,13-23-1,-19 27-66,0 0-1,1 1 1,1 1-1,0 0 1,18-17-1,-11 13-221,-17 16 176,0 0-1,0 0 0,1 1 0,-1-1 1,1 1-1,0-1 0,0 1 0,5-3 1,-8 5 43,1 0 1,-1 0 0,0 0-1,0 0 1,0 0-1,0 0 1,1 0 0,-1 0-1,0 0 1,0 0 0,0 0-1,0 0 1,1 0 0,-1 0-1,0 0 1,0 0 0,0 0-1,0 0 1,1 0-1,-1 0 1,0 0 0,0 1-1,0-1 1,0 0 0,0 0-1,1 0 1,-1 0 0,0 0-1,0 0 1,0 1-1,0-1 1,0 0 0,0 0-1,0 0 1,0 0 0,1 1-1,-1-1 1,0 0 0,0 0-1,0 0 1,0 0-1,0 1 1,0-1 0,0 0-1,0 0 1,0 0 0,0 0-1,0 1 1,0-1 0,0 0-1,0 0 1,-1 0 0,1 0-1,0 1 1,0-1-1,0 0 1,-3 11 7,3-11-18,-35 135-419,9-32 387,-38 79 646,64-180-581,0-1 0,-1 0-1,1 0 1,-1 0 0,1 0 0,-1 0-1,0-1 1,1 1 0,-1 0 0,0 0-1,1 0 1,-1 0 0,0-1 0,0 1-1,-1 0 1,2-1-6,-1 1 0,1-1-1,-1 0 1,1 0 0,0 0 0,-1 0-1,1 0 1,-1 0 0,1 0-1,0 0 1,-1-1 0,1 1 0,-1 0-1,1 0 1,0 0 0,-1 0-1,1 0 1,-1-1 0,1 1 0,0 0-1,-1 0 1,1-1 0,0 1-1,0 0 1,-1 0 0,1-1 0,-2-2 14,0 1 1,1-1-1,-1 0 1,1 0 0,0 1-1,-1-1 1,1 0-1,0-5 1,-2-2 6,1-1 1,1 0 0,0 0-1,1 0 1,0 1-1,0-1 1,1 0-1,1 0 1,0 0-1,3-10 1,-5 20-27,1 0 0,-1 0 0,1 0 1,-1-1-1,1 1 0,-1 0 0,1 0 1,0 0-1,0 0 0,-1 0 0,1 0 0,0 0 1,0 0-1,0 1 0,0-1 0,0 0 1,0 1-1,0-1 0,0 0 0,0 1 1,1-1-1,-1 1 0,0-1 0,0 1 1,0 0-1,1 0 0,-1-1 0,0 1 0,0 0 1,1 0-1,-1 0 0,0 0 0,0 1 1,1-1-1,1 1 0,5 1 10,0 0-1,0 1 1,0 0-1,10 6 1,-1-1 44,10 2-311,0-2 0,0-1 0,52 6 0,-69-11-674,0-2 1,0 1-1,1-1 1,18-3-1,-22 2-288,0-1 0,1 0 0,-1-1 0,0 1-1,0-1 1,-1 0 0,8-5 0,19-13-3010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0:29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130 939 3072,'0'0'5264,"6"-5"-3163,1 1-1816,0-1-1,0 0 1,-1 0 0,1-1 0,-1 1-1,0-2 1,-1 1 0,0 0-1,0-1 1,0 0 0,0 0 0,4-11-1,184-363 1615,-158 310-1878,-4-2 1,44-152-1,-73 215-88,0 0 0,0 0 0,-1 0 0,0 0 0,-1 0 0,-1-12 0,1 21 50,0 1 1,0-1-1,0 1 1,0-1-1,0 1 1,0-1-1,0 1 1,0-1 0,0 1-1,0-1 1,0 1-1,0-1 1,-1 1-1,1-1 1,0 1-1,0-1 1,-1 1 0,1 0-1,0-1 1,0 1-1,-1-1 1,1 1-1,0 0 1,-1-1-1,1 1 1,-1 0 0,1-1-1,-1 1 1,0 0-18,0 1 0,0-1 0,0 1 0,0 0 0,0 0 0,1-1 0,-1 1 0,0 0 0,1 0 0,-1 0 0,0 0 0,1-1 0,-1 1 0,1 0 0,0 0 0,-1 0 1,1 2-1,-93 209-645,-31 70 822,-12-12-34,128-255-43,-34 59 965,-76 106 0,117-179-1060,-14 20 857,14-12 2,1-9-802,0 0 0,0 0 0,0 1 0,0-1 0,1 0 0,-1 0 0,0 0 0,0 1 0,0-1 0,1 0-1,-1 0 1,0 0 0,0 0 0,1 0 0,-1 0 0,0 1 0,1-1 0,-1 0 0,0 0 0,0 0 0,1 0 0,-1 0 0,0 0 0,0 0 0,1 0 0,-1 0 0,0 0 0,1 0 0,-1 0 0,1-1 0,6 0 90,0-2 0,0 1 0,0-1 0,0 0-1,0 0 1,-1-1 0,0 0 0,1 0 0,6-7 0,-4 5-60,13-11-71,0-2 0,35-37-1,32-52 47,-5 7 59,77-52-38,-130 129 30,1 2 0,0 2 0,49-23 0,-18 9 140,-45 23-141,-15 9-99,0-1 0,0 1 0,0 1 0,0-1 1,0 0-1,1 1 0,-1-1 0,1 1 1,-1 0-1,4 0 0,-7 1 7,1 0 0,-1 0 0,0 0 0,0 0 0,0 0 0,1 0 0,-1 0 0,0 0 0,0 0 0,0 0 0,0 0 0,1 0 0,-1 0 0,0 0 0,0 0 0,0 0 0,0 0 0,1 0-1,-1 1 1,0-1 0,0 0 0,0 0 0,0 0 0,0 0 0,0 0 0,1 0 0,-1 1 0,0-1 0,0 0 0,0 0 0,0 0 0,0 0 0,0 1 0,0-1 0,0 0 0,0 0 0,0 0 0,0 1 0,0-1 0,0 0 0,0 0 0,0 0 0,0 0 0,0 1 0,0-1 0,0 0 0,0 0 0,0 0 0,0 0 0,0 1 0,0-1 0,-1 0-1,1 0 1,0 1 0,-6 8 14,6-9-30,-8 12 36,1 0 1,0 1-1,1-1 1,-9 26-1,14-34-5,0 0 0,0 1 0,0-1 0,0 0 0,0 1 0,1-1 0,0 1 0,0-1 0,0 1 0,1-1-1,0 1 1,-1-1 0,2 1 0,-1-1 0,0 0 0,1 1 0,0-1 0,0 0 0,3 5 0,-4-7 20,1-1 1,0 1-1,0 0 1,-1-1 0,1 1-1,0-1 1,0 1-1,1-1 1,-1 0-1,0 0 1,0 0 0,1 0-1,-1 0 1,0-1-1,3 1 1,4 1 58,0-2 1,15 1 0,-22-1-75,7 0 42,1-1-1,0 0 1,-1-1-1,1 0 1,-1-1 0,15-5-1,53-29 129,-41 18-149,-9 6 40,157-82-186,-173 88 0,6-2-130,-18 9 233,1 0 0,0 0-1,0 1 1,0-1 0,0 0-1,0 0 1,0 0 0,0 0-1,0 0 1,0 0 0,0 1-1,0-1 1,0 0 0,0 0 0,0 0-1,0 0 1,0 0 0,0 0-1,0 1 1,0-1 0,0 0-1,0 0 1,0 0 0,0 0-1,0 0 1,0 0 0,0 0-1,0 1 1,1-1 0,-1 0-1,0 0 1,0 0 0,0 0-1,0 0 1,0 0 0,0 0-1,0 0 1,0 0 0,0 0-1,1 0 1,-1 1 0,0-1-1,0 0 1,0 0 0,0 0-1,0 0 1,0 0 0,1 0-1,-1 0 1,0 0 0,0 0 0,0 0-1,0 0 1,0 0 0,0 0-1,1 0 1,-1 0 0,0 0-1,0-1 1,0 1 0,0 0-1,0 0 1,-6 8-33,6-8 12,-6 8 21,0-1 0,0 1 0,1 0 0,0 1 0,1-1 0,0 1 0,0 0 0,-3 14 0,5-19 20,1 1 0,0 0-1,0-1 1,0 1-1,1 0 1,0 0-1,0 0 1,0 0-1,0-1 1,1 1 0,0 0-1,0 0 1,0 0-1,0-1 1,1 1-1,0-1 1,0 1-1,3 5 1,-3-8 17,0 0 0,-1 0 0,1 0-1,0-1 1,0 1 0,0 0 0,0-1 0,0 1 0,1-1-1,-1 0 1,0 0 0,1 0 0,-1 0 0,1 0 0,2 1-1,-1-2 10,0 1 0,0-1 0,0 0-1,1 0 1,-1 0 0,0-1-1,0 1 1,6-3 0,4-1 85,0-1 1,-1-1-1,0 0 1,14-10-1,-4 3-35,-1-2 1,-1 0-1,25-25 0,-40 35-90,-1 0 1,0-1-1,0 0 0,-1 0 0,0-1 0,0 1 0,-1-1 1,1 0-1,-1 0 0,2-10 0,-4 16-12,-1-1 0,0 1 1,1-1-1,-1 0 0,0 1 0,0-1 1,0 1-1,0-1 0,0 0 0,-1 1 1,1-1-1,0 1 0,-1-1 0,1 1 0,-1-1 1,0 1-1,1-1 0,-1 1 0,0-1 1,0 1-1,0 0 0,0 0 0,0-1 0,0 1 1,0 0-1,0 0 0,0 0 0,-1 0 1,1 0-1,0 0 0,-1 1 0,1-1 1,-1 0-1,1 1 0,-1-1 0,-1 0 0,-4-1-6,0 1 0,0 0 0,0 0 0,0 0 0,0 0 0,0 1 0,-10 1 0,-16 0-32,20-1-46,1 1 0,-21 2 0,29 0 126,10 0 12,11 0 13,85 4 150,-52-4-164,91 16 0,-136-18-52,-1 0 0,1 1-1,-1-1 1,1 1 0,-1 0-1,0 0 1,0 0 0,0 1 0,6 4-1,-8-5 14,-1-1 0,1 1 0,-1 0 0,1-1 0,-1 1 0,0 0 0,0 0 0,0 0 0,0 0 0,0 0 0,0 0 0,0 0 0,-1 1 0,1-1 0,-1 0 0,0 0 0,1 1 0,-1-1 0,0 0 0,0 0 0,-1 5 0,-3 19 70,3-16 4,0 1 0,-1-1 1,-4 15-1,18-40 420,2 1-1,26-22 1,-25 25-507,0 1 0,1 1 0,-1 0 0,2 1 0,-1 1 0,1 1 0,18-6 0,-32 12-8,1-1-1,-1 1 1,0 0 0,0-1-1,0 1 1,0 1 0,5 0-1,-8-1 20,1 0-1,0 0 0,-1 0 1,1 0-1,0 0 0,-1 1 1,1-1-1,0 0 0,-1 1 1,1-1-1,-1 0 0,1 1 1,0-1-1,-1 1 0,1-1 1,-1 1-1,0-1 0,1 1 1,-1-1-1,1 1 1,-1-1-1,0 1 0,1 0 1,-1-1-1,0 1 0,0 0 1,1-1-1,-1 1 0,0 0 1,0-1-1,0 1 0,0 0 1,0-1-1,0 1 0,0 0 1,0-1-1,0 1 0,0 0 1,0 0-1,-1 0 0,0 2 3,0 1 22,0 1 0,0-1 1,0 0-1,1 1 0,-1-1 1,2 9-1,-1-12-5,0 0 0,0 0-1,1 0 1,-1 0 0,1 0 0,-1 0-1,1 0 1,-1 0 0,1 0 0,-1 0-1,1-1 1,0 1 0,0 0 0,-1 0 0,1 0-1,0-1 1,0 1 0,0 0 0,0-1-1,0 1 1,0-1 0,0 1 0,0-1-1,0 0 1,0 1 0,0-1 0,0 0-1,0 0 1,0 0 0,0 0 0,1 0-1,-1 0 1,0 0 0,1 0 0,12-1 105,-1-1 0,0 0 0,0-1 1,17-5-1,19-5-241,-31 10 124,-4 0-70,0 1 0,16-1 0,-25 3 51,0 0-1,1 0 0,-1 1 1,0 0-1,0 0 0,0 0 1,1 1-1,-1 0 0,6 3 1,0 1 59,-1 1 0,0 1 0,0 0 0,-1 0 0,0 1 0,0 0 0,-1 0 0,9 13 0,-8-10-576,0-1 0,0 0 0,2-1 0,-1 1-1,23 15 1,-31-25 162,-1-1-1,0 1 0,1 0 1,-1 0-1,1-1 1,0 1-1,-1-1 1,1 0-1,-1 1 1,1-1-1,0 0 1,-1 0-1,1 0 1,0 0-1,-1 0 1,1-1-1,0 1 1,-1 0-1,3-1 1,18-3-2892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0:34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1888,'1'-4'337,"1"0"0,0 0-1,0 0 1,1 1 0,-1-1 0,1 1 0,0-1 0,0 1 0,0 0-1,0 0 1,7-4 0,14-17 1807,-14 14-1204,-9 10-825,-1-1 1,1 1 0,0-1 0,-1 1-1,1-1 1,-1 1 0,1-1 0,-1 1-1,1-1 1,-1 0 0,1 1 0,-1-1-1,0 0 1,1 0 0,-1 1 0,0-1-1,0 0 1,1 0 0,-1 1 0,0-1-1,0 0 1,0 0 0,0-1 0,13 360 2166,-6-281-1897,6 152 937,-13-223-1058,-1 1-1,1-1 1,-4 12 0,4-16-307,-1 0-1,0 0 1,1 0 0,-1 0 0,0-1 0,0 1 0,0 0 0,-3 3-1,4-5-142,-1 0-1,1 1 0,-1-1 1,1 1-1,-1-1 1,1 0-1,-1 1 0,1-1 1,-1 0-1,1 0 0,-1 1 1,0-1-1,1 0 0,-1 0 1,1 0-1,-2 0 0,3-5-3903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0:35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17 4736,'8'-16'2496,"-10"23"-1291,0 4-679,-1 0 0,-5 14 1,-10 11 266,0-2 0,-3 0 1,-27 35-1,8-24-193,21-25-437,15-16-22,1-1 0,-1-1 0,0 1 0,-7 3 1,-7 7 650,58 34 477,8 8-450,-19-22-298,30 42 1,69 112 251,-128-187-809,0 0 1,0 0-1,0 0 1,0 0-1,0 0 0,0 1 1,0-1-1,0 0 0,1 0 1,-1 0-1,0 0 1,0 0-1,0 1 0,0-1 1,0 0-1,0 0 0,0 0 1,1 0-1,-1 0 1,0 0-1,0 0 0,0 0 1,0 1-1,0-1 0,1 0 1,-1 0-1,0 0 1,0 0-1,0 0 0,0 0 1,1 0-1,-1 0 0,0 0 1,0 0-1,0 0 1,0 0-1,1 0 0,-1 0 1,0 0-1,0 0 0,0 0 1,0-1-1,0 1 1,1 0-1,-1 0 0,0 0 1,0 0-1,0 0 0,0 0 1,0 0-1,1 0 1,-1-1-1,0 1 0,0 0 1,0 0-1,0 0 0,0 0 1,0-1-1,5-13-5298,-2 3 2200,6-7-594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0:37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20 956 4064,'-16'3'1307,"16"-3"-1271,0 0 0,-1 1 0,1-1 0,0 1 0,-1-1 0,1 0 0,0 1 0,0-1 0,-1 1 1,1-1-1,0 1 0,0-1 0,0 1 0,0-1 0,-1 1 0,1-1 0,0 1 0,0-1 0,0 1 1,0-1-1,0 1 0,1-1 0,-1 1 0,0-1 0,0 1 0,0 0 92,0 0-1,1 0 0,-1-1 1,0 1-1,1 0 0,-1-1 1,0 1-1,1 0 1,-1-1-1,1 1 0,-1 0 1,1-1-1,-1 1 1,1-1-1,-1 1 0,1-1 1,-1 1-1,1-1 1,0 0-1,-1 1 0,1-1 1,0 0-1,0 1 1,-1-1-1,1 0 0,0 0 1,-1 0-1,1 0 0,0 1 1,0-1-1,0 0 1,0-1-1,2 2 122,1-1 0,-1 0 0,0 0 0,1 0 0,-1-1 0,5-1 0,0-1 131,0-1 0,0-1 0,0 1 0,-1-1 0,1-1 0,-2 1 0,13-13-1,1 0 27,70-68 1045,26-21-614,130-86-1093,-242 192-106,-3 7 147,-4 10-7,2-13 141,-7 29-10,-1 0 1,-20 46-1,1-3 59,-27 75 97,43-124 57,-1 0 1,-2-1-1,-23 34 0,34-54-13,0 0 0,-1 0 0,1 0 0,-1 0 0,-7 4 0,12-8-74,-1 0 0,0-1 0,0 1 0,0-1 0,0 1 0,0-1 0,0 1 0,0-1 0,0 0 0,0 1 0,0-1 0,0 0 0,-1 0 0,1 0 0,0 0 0,0 0 0,0 0 0,0 0 0,0 0 0,0 0 0,0 0 0,-1-1 0,1 1 0,0 0 0,0-1 0,0 1 0,0-1 0,0 1 0,0-1 0,1 0 0,-1 1 0,0-1 0,0 0 0,0 0 0,1 1 0,-1-1 0,0 0 0,1 0 0,-2-2 0,-10-18 42,1-1 0,0 0 1,2 0-1,1-1 0,-10-43 1,15 55-181,1-1 0,0 0 1,0-16-1,2 27 72,0 1 0,0-1-1,-1 1 1,1-1 0,0 1 0,0 0 0,1-1-1,-1 1 1,0-1 0,0 1 0,0-1 0,0 1 0,0-1-1,0 1 1,1 0 0,-1-1 0,0 1 0,0-1-1,1 1 1,-1 0 0,0-1 0,0 1 0,1 0-1,-1-1 1,0 1 0,1 0 0,-1 0 0,1-1-1,-1 1 1,0 0 0,1 0 0,-1 0 0,1-1-1,-1 1 1,0 0 0,1 0 0,-1 0 0,1 0-1,-1 0 1,1 0 0,21 6-437,-13-3 460,6 0 98,1 0 0,-1-1-1,0 0 1,0-1-1,1-1 1,-1-1-1,19-2 1,-6-2 113,0-1 1,-1-1 0,27-11-1,-22 4-18,0-1 1,-2-2-1,56-41 0,-62 40-104,-1-2 0,33-35 0,31-50 98,-41 45-209,-2-3-1,41-78 1,-47 69-195,43-80-286,-76 142 311,-5 10 194,0 0 1,0 0-1,0 0 1,0 0-1,0-1 1,0 1-1,0 0 0,0 0 1,0 0-1,0 0 1,0 0-1,0 0 1,0 0-1,0 0 1,0 0-1,0 0 1,0 0-1,0 0 1,0 0-1,0 0 1,0 0-1,0 0 0,0-1 1,0 1-1,0 0 1,0 0-1,0 0 1,0 0-1,0 0 1,-1 0-1,1 0 1,0 0-1,0 0 1,0 0-1,0 0 1,0 0-1,0 0 0,0 0 1,0 0-1,0 0 1,0 0-1,0 0 1,0 0-1,0 0 1,0 0-1,0 0 1,0 0-1,0 0 1,-1 0-1,1 0 0,0 0 1,0 0-1,0 0 1,0 0-1,0 0 1,0 0-1,0 0 1,0 0-1,0 0 1,0 0-1,0 0 1,0 0-1,0 0 1,0 0-1,0 0 1,-2 2-49,1-1 0,-1 0 0,1 1 0,0-1 0,-1 1 0,1-1 0,0 1 0,-1 2 0,-111 232-287,74-145 330,-6 6 100,-74 187 857,126-298-707,1-1 1,1 1-1,0 1 0,1-1 1,1 2-1,0 0 0,12-12 1,-8 12-170,-3 2-306,1-1 0,0 2 0,1 0 0,19-10 0,-32 18 214,0 1-1,0-1 0,0 1 0,0-1 0,0 1 1,0 0-1,0 0 0,0-1 0,0 1 1,0 0-1,0 0 0,0 0 0,0 0 0,1 0 1,-1 0-1,0 0 0,0 0 0,0 1 0,0-1 1,0 0-1,0 1 0,0-1 0,0 1 0,0-1 1,0 1-1,0-1 0,0 1 0,0 0 0,0-1 1,-1 1-1,1 0 0,0 0 0,0 0 1,-1-1-1,2 3 0,0 2-9,0 0-1,0 1 1,0-1-1,0 0 1,1 11 0,0 1 65,2-3 12,0-1 1,1 1-1,0-1 0,1 0 1,1-1-1,0 1 0,0-2 1,1 1-1,1-1 0,0 0 1,22 17-1,-29-26 5,0 0 1,0 0-1,0-1 0,0 1 0,0-1 1,0 0-1,1 0 0,-1 0 0,0 0 1,1-1-1,-1 1 0,1-1 0,-1 0 1,1 0-1,-1 0 0,1 0 0,-1-1 1,1 0-1,-1 1 0,0-1 0,5-2 1,5-2 53,1-1 1,-1-1 0,19-13 0,-31 19-105,13-8 57,-1 0-1,0-1 1,-1-1-1,19-21 1,-25 24-90,1 0 1,-1 0-1,-1-1 1,1 0-1,-2 0 0,1 0 1,-1-1-1,4-14 1,-8 24 15,0-1 0,0 1 1,1 0-1,-1-1 0,0 1 1,0 0-1,0-1 1,0 1-1,0 0 0,0-1 1,0 1-1,0-1 0,0 1 1,0 0-1,0-1 0,0 1 1,0 0-1,0-1 0,0 1 1,0 0-1,-1-1 1,1 1-1,0-1 0,0 1 1,0 0-1,-1 0 0,1-1 1,0 1-1,0 0 0,-1-1 1,1 1-1,0 0 1,0 0-1,-1-1 0,0 1 1,0 0-6,0 0 1,0 0 0,0 0 0,0 0 0,0 0-1,0 0 1,0 0 0,0 1 0,0-1-1,0 0 1,1 1 0,-1-1 0,0 0 0,-1 2-1,-5 2-29,1 1 0,0 0 0,0 0 0,0 0 0,1 1 0,-1 0 0,-3 6 0,4-6 65,-1 4-20,0 0 1,0 0 0,1 0-1,0 1 1,1 0 0,0 0-1,1 0 1,0 0 0,1 1-1,-1 11 1,2-17 29,1 0 0,0 1 0,1-1 0,-1 0 0,1 0 0,1 0 0,-1 0-1,1 0 1,4 9 0,-6-14-5,1 1 0,0 0 0,0-1 0,0 1 0,0-1 0,0 1 0,0-1 0,0 1-1,0-1 1,1 0 0,-1 0 0,1 1 0,-1-1 0,1 0 0,-1 0 0,1-1 0,-1 1 0,1 0-1,0 0 1,-1-1 0,1 1 0,0-1 0,0 1 0,0-1 0,-1 0 0,1 0 0,0 0 0,0 0-1,0 0 1,0 0 0,-1 0 0,1-1 0,0 1 0,0-1 0,-1 1 0,4-2 0,9-6 93,1 0 1,-1-1-1,-1 0 0,0-1 1,15-14-1,14-11-45,139-97 370,-150 108-440,-1-1-1,-1-1 1,-1-2-1,-2-1 1,29-40-1,10-24-236,76-147 0,-139 237 155,0-1-1,-1 1 0,0-1 1,1 0-1,-1-4 1,0 8 74,-1 0-1,0-1 1,0 1 0,0 0-1,0 0 1,0-1 0,0 1-1,0 0 1,0-1 0,0 1-1,0 0 1,0 0-1,0-1 1,0 1 0,-1 0-1,1-1 1,0 1 0,0 0-1,0 0 1,0-1 0,0 1-1,0 0 1,-1 0 0,1-1-1,-1 1-1,1 0 0,-1 0 0,1 0 0,0 0 0,-1 0 0,1 1 0,-1-1 0,1 0-1,-1 0 1,1 0 0,-1 0 0,1 1 0,-1-1 0,1 0 0,0 0 0,-1 1 0,1-1-1,0 0 1,-1 1 0,1 0 0,-14 17-190,-237 347-218,249-362 433,-72 103 300,66-94-330,2 1 0,0-1 0,0 1 1,1 0-1,1 1 0,0-1 0,-3 16 0,7-25 42,0-1-1,-1 1 1,1-1-1,0 0 1,0 1-1,1-1 0,-1 0 1,1 1-1,0-1 1,0 0-1,0 0 1,0 1-1,0-1 0,3 3 1,-3-4 9,0 0 1,1 0-1,0-1 1,-1 1-1,1 0 1,0-1-1,0 0 1,0 1-1,0-1 1,0 0-1,0 0 1,0 0-1,0 0 1,0-1-1,0 1 0,1 0 1,-1-1-1,0 0 1,0 1-1,1-1 1,3 0-1,5-1 50,1 0 0,-1 0 0,1-1 0,-1-1 1,0 0-1,15-6 0,63-33 199,-71 31-253,0 0-1,-1-1 0,0 0 1,-1-1-1,26-29 0,59-85-116,-59 70 28,181-227-15,-211 271-56,0-2 0,-2 0-1,0 0 1,14-29 0,-24 44 122,0 0 1,0-1-1,1 1 1,-1 0-1,0 0 1,0 0-1,0-1 1,0 1-1,0 0 1,0 0-1,0 0 1,0-1-1,0 1 0,0 0 1,0 0-1,0 0 1,0-1-1,0 1 1,0 0-1,0 0 1,0 0-1,0-1 1,0 1-1,0 0 1,0 0-1,0 0 0,0-1 1,0 1-1,0 0 1,0 0-1,-1 0 1,1 0-1,0-1 1,0 1-1,0 0 1,0 0-1,0 0 1,-1 0-1,1 0 0,0-1 1,-11 3-229,7 0 192,0-1 1,0 1 0,1 1-1,-1-1 1,-5 5 0,-6 8-28,1 0 0,1 1-1,0 0 1,-10 19 0,-41 81-92,41-74 123,-55 117 98,60-117-16,-24 84 0,38-107 57,1 0 0,0 1 0,2-1 0,0 1 0,1-1 0,1 1 0,4 24 0,-4-36-21,1-1 1,0 0-1,1 0 0,-1 0 1,6 10-1,-6-14-202,0 1 0,0-1 0,0 0-1,1 0 1,-1 0 0,1-1 0,-1 1 0,1-1 0,0 1 0,0-1 0,0 0 0,5 3-1,12 4-914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3:35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4 1472,'-2'-3'2545,"4"9"2654,-2 17-5093,-1 0 1,-1 0 0,-1-1-1,0 1 1,-2-1 0,-1 0-1,-13 32 1,-14 22 374,-26 69 195,-43 141 951,100-281-1445,0 0 0,-1 0 0,-5 8 1,-1 4 613,8-16 4,1-5-463,3-7-1740,44-51-7125,-29 44 6432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3:36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59 279 3232,'-3'-5'590,"0"0"1,0 0-1,0 1 0,-1-1 1,1 1-1,-1 0 1,0 0-1,-1 0 0,-6-5 1,0-1 405,6 6-411,7 7-406,1-2-121,-1 1 1,1 0 0,0-1-1,0 1 1,0-1 0,0 0 0,0 0-1,0 0 1,0 0 0,0-1-1,0 1 1,4-1 0,8 2 212,9 3 23,0-1 0,0-2 0,47 0-1,69-15 542,-121 11-807,11-3 129,0-1-1,-1-2 1,1-1 0,-1-1 0,-1-1 0,29-16 0,-43 19-66,0-1 0,0-1-1,-1 0 1,0-1 0,17-19-1,-27 26-5,0 0-1,0 0 1,0-1-1,-1 1 1,1-1 0,-1 0-1,3-9 1,1-3 283,-5 17-378,-1 0 0,0-1 0,0 1 0,0-1-1,1 1 1,-1-1 0,0 1 0,0-1-1,0 1 1,0-1 0,0 1 0,0-1 0,0 0-1,0 1 1,0-1 0,-1 1 0,1-1-1,0 1 1,0-1 0,0 1 0,-1 0 0,1-1-1,0 1 1,-1-1 0,1 0-160,-1 1 1,1-1-1,-1 1 1,1 0-1,-1-1 1,0 1-1,1 0 1,-1 0-1,1-1 1,-1 1-1,0 0 1,1 0-1,-1 0 1,0 0-1,1 0 1,-1 0-1,0 0 1,-5 1-1890,4 7 721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3:36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34 3552,'-22'5'4576,"11"-5"-2138,16 0-1606,24 0-812,-24 0 290,274-14 1370,-158 5-1163,-91 9-400,-26 1 35,0-1 1,-1 1 0,1-1-1,0 0 1,0 0 0,0-1-1,0 1 1,-1-1 0,1 0-1,0 0 1,0 0 0,3-2-1,-7 3-150,0 0-1,0 0 1,1 0 0,-1 0-1,0 0 1,0-1-1,0 1 1,0 0 0,0 0-1,0 0 1,0 0-1,0 0 1,0 0 0,0 0-1,0 0 1,1 0-1,-1-1 1,0 1 0,0 0-1,0 0 1,0 0-1,0 0 1,0 0 0,0 0-1,0-1 1,0 1-1,0 0 1,0 0 0,0 0-1,0 0 1,0 0-1,0 0 1,0 0 0,0-1-1,0 1 1,0 0-1,-1 0 1,1 0 0,0 0-1,0 0 1,0 0-1,-7-5-2985,4 5 1299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7:02.9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344 683 3552,'8'-11'1723,"0"0"-1,8-15 1,-16 26-1676,1 0 0,-1 0 0,0-1 0,0 1 1,0 0-1,0-1 0,0 1 0,0 0 0,0-1 1,0 1-1,0 0 0,0 0 0,-1-1 0,1 1 0,0 0 1,0-1-1,0 1 0,0 0 0,0 0 0,0-1 1,-1 1-1,1 0 0,0 0 0,0-1 0,0 1 0,-1 0 1,1 0-1,0 0 0,0-1 0,-1 1 0,1 0 1,0 0-1,0 0 0,-1 0 0,1 0 0,0 0 1,-1-1-1,1 1 0,0 0 0,0 0 0,-1 0 0,1 0 1,0 0-1,-1 0 0,1 0 0,0 0 0,-1 0 1,-17 2 945,-3 5-647,1 1 1,0 1-1,1 1 0,-19 12 0,34-19-322,-28 16 107,0 2 0,2 1 1,0 2-1,-40 41 0,65-60-69,1 0-1,0 1 1,0 0 0,0-1 0,1 1-1,-4 7 1,7-12-39,-1 0 0,1 1 0,0-1 0,-1 0 0,1 0-1,0 0 1,0 1 0,0-1 0,0 0 0,0 0 0,0 1 0,0-1 0,0 0 0,0 0-1,1 1 1,0 1 0,-1-2 14,1 0 0,0-1 0,0 1 0,-1 0-1,1 0 1,0 0 0,0-1 0,0 1 0,0 0 0,0-1 0,0 1-1,0-1 1,0 1 0,0-1 0,0 0 0,1 1 0,-1-1-1,0 0 1,0 0 0,0 0 0,2 0 0,5 0 102,-1 0 1,1-1-1,-1 0 1,0 0 0,11-4-1,-7 3-22,3-2-48,0-1 0,0 0 0,-1 0 0,1-1-1,-1-1 1,0 0 0,21-17 0,-18 10-37,-1 0 1,0 0 0,-1-2 0,-1 1-1,13-22 1,115-220 273,-138 251-297,13-27-135,17-55 0,-28 74 124,-1-1 0,-1 1 0,-1-1 0,0 0-1,0 0 1,-2-25 0,0 37 13,-1-1 0,1 1 0,-1 0-1,0 0 1,0-1 0,0 1 0,0 0 0,-3-5 0,4 8-11,-1-1 0,0 0 0,1 0 1,-1 0-1,0 1 0,1-1 1,-1 0-1,0 1 0,0-1 0,0 0 1,0 1-1,0-1 0,0 1 1,0 0-1,0-1 0,0 1 0,0 0 1,0-1-1,0 1 0,0 0 1,0 0-1,0 0 0,0 0 0,0 0 1,0 0-1,0 0 0,0 0 1,0 1-1,0-1 0,0 0 1,-2 1-1,-2 2-38,-1 0 0,0 0 0,1 0 0,0 0 0,0 1-1,0 0 1,0 0 0,0 1 0,-3 4 0,-38 48-50,42-51 87,-12 18-10,0 0-1,2 1 1,1 1-1,-15 40 0,20-43 89,2 0-1,0 0 0,1 0 1,1 1-1,-1 41 0,5-54-14,1 0-1,0 0 0,1 0 1,0 0-1,1 0 0,0-1 1,0 1-1,1-1 0,0 0 1,1 0-1,0-1 0,1 1 1,12 15-1,-16-23-16,0 1 1,1-1-1,-1 0 0,0 0 1,1 0-1,0 0 0,-1-1 1,1 1-1,0-1 0,0 1 0,0-1 1,0 0-1,0 0 0,0 0 1,0-1-1,4 1 0,-2 0-8,0-2 0,0 1-1,-1 0 1,1-1-1,0 0 1,-1 0 0,1 0-1,0-1 1,7-3 0,1-2 27,-1 0 1,-1-1 0,1 0-1,-1-1 1,-1 0 0,14-15-1,-9 5-96,17-24 0,7-9-154,-40 61 114,0 0 0,0-1 0,-6 17 0,4-11 105,-1-1 1,2 1-1,0 1 1,0-1-1,1 0 1,2 25-1,-1-37-10,1-1 0,-1 1 0,0-1 0,0 0 0,1 1 1,-1-1-1,1 1 0,-1-1 0,1 0 0,-1 1 0,1-1 0,0 0 0,0 0 0,0 1 0,0-1 0,0 0 0,0 0 0,0 0 0,0 0 0,0 0 0,0 0 0,2 0 0,-1 0 9,1 0 1,-1-1-1,0 1 0,0-1 1,1 0-1,-1 1 0,0-1 1,1 0-1,-1 0 1,0-1-1,1 1 0,3-1 1,5-3 39,1 0 1,-1 0-1,0-1 1,12-8-1,-22 13-73,105-67 106,-11 6-135,-91 59 20,2-2-43,-1 1 0,1 0 0,0 0 0,0 1 0,8-2 0,-13 3 41,0 1 1,1 0-1,-1 0 0,0 0 0,0 0 0,1 0 1,-1 0-1,0 0 0,0 0 0,0 0 0,1 1 0,-1-1 1,0 0-1,0 1 0,0-1 0,0 1 0,0-1 1,0 1-1,0-1 0,0 1 0,0 0 0,0 0 0,0 0 1,0-1-1,0 1 0,-1 0 0,1 0 0,0 0 1,0 0-1,-1 0 0,1 0 0,-1 0 0,1 1 1,0 0-1,0 4 10,1 1-1,-1-1 1,0 0 0,0 1 0,0-1 0,-1 1 0,0-1 0,0 0-1,-1 1 1,-2 10 0,-3 9 19,-14 34 1,18-53-13,-160 422 235,94-269 496,53-130-83,8-24-297,7-7-334,0 1 0,0-1 0,0 1 0,-1-1 0,1 1 0,0-1 1,0 1-1,0-1 0,0 1 0,0-1 0,0 0 0,0 1 0,0-1 0,0 1 1,0-1-1,0 1 0,0-1 0,1 0 0,3-23 107,1 1-1,1-1 1,1 1-1,13-26 1,-16 38-111,112-227 57,13 19-235,-103 172 9,3 2 0,41-52 0,-67 94 116,0 0 1,0 0-1,0 0 0,0 0 1,1 0-1,-1 1 1,5-3-1,-7 5 28,0-1 0,0 1 0,-1 0 0,1-1 0,0 1 0,0 0 0,-1 0 0,1 0-1,0 0 1,0 0 0,0 0 0,-1 0 0,1 0 0,0 0 0,0 0 0,-1 0 0,1 0 0,0 1 0,0-1-1,-1 0 1,1 0 0,0 1 0,0-1 0,-1 1 0,1-1 0,0 0 0,-1 1 0,1 0 0,-1-1 0,1 1-1,-1-1 1,1 1 0,-1 0 0,1-1 0,-1 1 0,1 0 0,-1-1 0,0 1 0,1 0 0,-1-1-1,0 1 1,0 1 0,2 3-3,-1 1 0,0-1 0,0 1 0,0-1-1,-1 1 1,0-1 0,0 0 0,0 1 0,-1-1 0,1 1-1,-3 6 1,-2 7 25,-15 33-1,16-42-43,-1 2 94,-1 0 1,-14 22 0,16-29-33,0 0-1,0 0 1,0 0-1,-1 0 1,0-1 0,0 1-1,0-1 1,-6 3-1,3-2 35,7-4-45,-1 0 0,0 0 0,1 0 1,-1 0-1,0 0 0,0 0 0,1-1 1,-4 1-1,13-8 53,79-47 127,-8 5-271,140-60-139,-209 104 161,13-4-16,-22 8 53,0 1-1,0 0 1,1 0-1,-1 0 1,0 0-1,0 0 1,0 0-1,1 0 1,-1 0-1,0 0 1,0 0-1,0 1 1,0-1-1,1 1 1,-1-1-1,0 1 1,1 0-1,-1-1 9,-1 1-1,1-1 1,-1 1 0,1 0-1,-1-1 1,1 1-1,-1 0 1,1-1-1,-1 1 1,0 0 0,1 0-1,-1 0 1,0-1-1,0 1 1,0 0-1,1 0 1,-1 0 0,0-1-1,0 1 1,0 0-1,0 0 1,0 0-1,-1 0 1,1-1-1,0 1 1,0 0 0,0 0-1,-1 0 1,1-1-1,0 1 1,-1 1-1,-16 27-29,13-24 30,-16 25-33,6-10-22,-20 37 0,34-56 63,0-1 0,-1 1 0,1 0 0,-1-1 0,1 1 0,0-1 0,0 1 0,-1 0 0,1-1 0,0 1 0,0-1 1,0 1-1,0 0 0,-1-1 0,1 1 0,0 0 0,0-1 0,0 1 0,1 0 0,-1-1 0,0 1 0,0 0 0,0-1 0,0 1 0,1 0 0,-1-1 0,0 1 0,0-1 0,1 1 0,-1 0 0,1-1 0,-1 1 0,0-1 0,1 1 1,-1-1-1,1 1 0,-1-1 0,1 0 0,-1 1 0,1-1 0,0 0 0,-1 1 0,1-1 0,-1 0 0,1 0 0,0 1 0,-1-1 0,1 0 0,0 0 0,-1 0 0,1 0 0,0 0 0,3 0 16,0 0 0,0 0 0,0 0 0,0 0 0,0-1 0,-1 0 0,7-2 0,2-2 24,0 0 1,-1-1-1,0-1 0,0 0 1,0 0-1,-1-1 0,0 0 0,-1-1 1,11-13-1,-7 7-10,-2 0-1,0-1 1,0 0 0,-2-1 0,12-26-1,-18 34-46,0 1 0,-1 0-1,2-11 1,-3 16-18,-1 0 1,0-1-1,1 1 1,-1-1-1,0 1 1,-1-1-1,1 1 1,-1-1-1,-1-5 1,2 8 20,-1 1-1,1-1 1,0 0 0,-1 1 0,1-1 0,-1 1 0,0-1 0,1 0 0,-1 1-1,1-1 1,-1 1 0,0 0 0,1-1 0,-1 1 0,0 0 0,1-1 0,-1 1 0,0 0-1,0 0 1,1-1 0,-1 1 0,0 0 0,0 0 0,0 0 0,1 0 0,-1 0 0,0 0-1,0 0 1,1 0 0,-1 1 0,0-1 0,0 0 0,1 0 0,-1 1 0,-1-1-1,-1 2-17,-1-1-1,0 1 0,1 0 0,-1 0 0,-3 3 0,4-3 12,1 0-1,-1 1 1,1-1 0,0 0-1,0 1 1,0 0-1,0-1 1,0 1-1,-2 6 1,3-8 21,1 0 0,0 0 0,-1 0 0,1-1 0,0 1 0,0 0 0,0 0 0,0 0 0,0 0 0,0 0 0,0 0 0,0 0 0,0 0 0,0 0 0,1 0 0,-1 0 0,0 0 0,1-1 0,-1 1 0,0 0 0,1 0 0,-1 0 0,1 0 0,-1-1 0,1 1 0,0 0 0,-1-1 0,1 1 0,0 0 0,-1-1 0,1 1 0,0-1 0,0 1 0,0-1 0,0 1 0,-1-1 0,1 0 0,0 1 0,1-1 0,4 2 0,-1-1 1,1 0-1,0 0 1,-1 0 0,1-1-1,0 0 1,0 0-1,-1 0 1,1-1-1,0 0 1,-1 0 0,1 0-1,-1-1 1,1 0-1,-1 0 1,0 0 0,7-4-1,2-2 18,0-1 1,0-1-1,-1 0 0,19-18 1,95-89 129,1 11-158,-90 78 57,-1-3 0,54-56 0,-73 67-75,-2-1 0,0 0-1,-2-1 1,0-1 0,10-24 0,-23 44 1,0 0 0,0-1-1,0 1 1,0 0 0,-1 0 0,1-1 0,-1-5 0,0 8 15,0 1 0,0-1 0,0 1-1,0-1 1,0 1 0,0-1 0,0 1 0,-1-1-1,1 1 1,0-1 0,0 1 0,0 0-1,-1-1 1,1 1 0,0-1 0,-1 1 0,1 0-1,0-1 1,-1 1 0,1 0 0,0-1-1,-1 1 1,1 0 0,-1-1 0,0 1-8,0 0 0,0 0 0,0 0 0,0 0 0,0 0 0,0 0 0,0 0 0,0 1 0,0-1 0,0 0 0,0 0 0,0 1 0,0-1 0,0 1 0,0-1 0,0 1 0,-1 0 0,-15 11-103,0 0-1,1 1 1,-26 27 0,-41 53-28,67-75 150,0 1-1,2 0 1,0 1-1,1 1 1,-18 39-1,23-39-1,1 1 0,0 0 1,2 0-1,1 0 0,0 0 0,2 1 0,0-1 0,2 25 1,1-35 9,1 0 0,0 0 0,0-1 0,1 1 0,1-1 0,0 1 0,7 14 0,-6-18 19,-1-1 0,1 1 0,1-1 0,-1 0 0,1 0 0,0-1 0,1 0 0,-1 0 0,1 0 0,15 8 0,-13-9 7,0 0-1,1 0 1,0-1-1,-1-1 0,1 0 1,1 0-1,-1-1 1,0 0-1,1 0 1,-1-1-1,1-1 1,-1 0-1,1-1 0,-1 1 1,1-2-1,-1 0 1,0 0-1,1-1 1,-1 0-1,-1 0 0,1-2 1,0 1-1,-1-1 1,0 0-1,0-1 1,0 0-1,-1 0 1,10-10-1,-5 4 15,-1-1 0,-1 0 0,0 0 0,12-21 0,-18 27-66,-1-1-1,-1 0 0,1 0 0,-1 0 0,-1 0 0,1-1 0,-1 1 0,-1-1 0,0 1 0,1-13 0,-2 20 2,0 0 1,0 0-1,0 0 1,0-1-1,0 1 1,0 0-1,0 0 1,0 0-1,-1 0 1,1-1-1,0 1 0,-1 0 1,1 0-1,-1 0 1,1 0-1,-1 0 1,0 0-1,1 0 1,-1 0-1,0 0 1,0 0-1,0 1 1,1-1-1,-1 0 0,0 0 1,0 1-1,0-1 1,0 1-1,0-1 1,0 1-1,-1-1 1,1 1-1,0-1 1,0 1-1,0 0 1,0 0-1,0 0 0,-1-1 1,1 1-1,0 0 1,0 1-1,0-1 1,-1 0-1,1 0 1,0 0-1,0 1 1,0-1-1,0 1 1,0-1-1,0 1 0,0-1 1,0 1-1,0-1 1,-2 2-1,-2 2-11,0-1 0,0 1 0,0 0-1,1 1 1,-1-1 0,1 1 0,0 0-1,-4 6 1,-24 47-39,23-41 61,4-8 3,1 0 0,0 1 0,0 0 0,1 0-1,0 0 1,1 0 0,0 0 0,-1 13 0,3-17 24,0 0 0,1 0 1,-1 0-1,1 0 0,0 0 0,1 0 1,0-1-1,-1 1 0,2 0 1,-1-1-1,1 1 0,0-1 1,0 0-1,0 0 0,7 8 1,-5-8 50,0 1 1,1-1 0,-1 0-1,1 0 1,0 0 0,1-1-1,-1 0 1,1-1 0,-1 1 0,15 4-1,-16-6-37,1-1 0,0 0 1,0 0-1,-1-1 0,1 1 0,0-1 0,0 0 0,-1-1 0,1 0 0,0 0 0,0 0 0,-1 0 0,1-1 0,9-4 1,4-3-27,0-1 1,-1-1-1,0-1 1,-1 0 0,0-2-1,23-22 1,-27 22-1199,12-18 1,-14 18-1666,10-22 0,-10 6-3364,-7 5 1984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3:37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84 2912,'0'0'923,"6"-4"2836,-7 4-3688,1 0-1,-1 0 0,1-1 0,-1 1 0,0 0 0,1 0 1,-1 0-1,1 0 0,-1 1 0,1-1 0,-1 0 0,1 0 1,-1 0-1,1 0 0,-1 0 0,1 1 0,-1-1 0,1 0 1,-1 1-1,1-1 0,-1 0 0,1 1 0,0-1 0,-1 0 1,0 2-1,-17 12 233,12-7-182,1 0 0,0 0 0,1 1 0,-1 0 0,-4 13 0,0-1 7,4-9-73,1 0 1,0 0 0,0 0 0,1 1 0,0 0-1,1-1 1,1 1 0,0 0 0,1 0 0,0 0-1,0 0 1,4 17 0,-3-25 44,0 0 0,0-1 0,1 1 0,-1-1 1,1 1-1,0-1 0,0 0 0,0 1 0,1-1 0,-1 0 0,1-1 0,-1 1 0,5 3 1,-6-5-46,1 0 0,-1 0 0,0 0 0,1 0 0,-1-1 0,0 1 1,1-1-1,-1 1 0,1-1 0,-1 1 0,1-1 0,-1 0 0,1 1 0,0-1 1,-1 0-1,1 0 0,-1 0 0,1-1 0,-1 1 0,1 0 0,-1 0 1,1-1-1,-1 1 0,1-1 0,-1 0 0,1 1 0,-1-1 0,0 0 1,1 0-1,-1 0 0,0 1 0,0-1 0,1-1 0,-1 1 0,1-1 1,3-5 80,0 1 1,-1-1 0,0 0 0,0 0-1,0 0 1,-1-1 0,3-11 0,13-55 406,-19 73-540,3-11 34,-1 1-1,-1-1 1,1 0 0,-2 0 0,0 0 0,-1-12 0,0 9-50,-2-30-128,2 43 98,1-1 0,-1 0 0,1 1-1,-1-1 1,0 1 0,0-1 0,0 1 0,0-1 0,0 1 0,0 0 0,-1-1 0,-2-2 0,-24-10-848,29 16 886,1-1 1,0 1-1,-1-1 1,1 0-1,-1 1 1,1-1-1,0 0 1,-1 0-1,1 0 1,0-1-1,-1 1 0,1 0 1,2-1-1,33-9-12,-3 0 205,-33 10-183,37-8 36,0 2 0,49-2 0,-81 8-52,0 0 1,-1 1 0,1 0 0,-1 0 0,1 0 0,-1 1 0,1-1 0,-1 1 0,0 1 0,0-1 0,0 1 0,0 0-1,7 5 1,-7-3 26,1 0-1,-1 0 0,0 1 0,0 0 0,0 0 0,-1 0 1,0 1-1,0-1 0,4 12 0,6 15-28,-2-1 99,2 0 0,2 0 0,0-2-1,21 29 1,-33-54-17,0-1 0,0 1 0,0-1-1,0 0 1,1-1 0,-1 1 0,1-1 0,0 1 0,10 4-1,-11-7-34,-1 0 0,1 0 0,0 0 0,-1 0 0,1 0 0,0-1-1,0 1 1,-1-1 0,1 0 0,0-1 0,0 1 0,0 0 0,-1-1 0,1 0-1,0 0 1,6-3 0,6-4-1190,0-2 0,0 0 0,-1-1-1,15-14 1,-11 9-1697,29-18-1323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3:39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20 2400,'-6'0'4747,"-31"0"-3260,23 1-1368,1 0-1,-1 1 0,1 1 1,0 0-1,0 1 0,0 0 1,0 1-1,-14 8 0,12-6-118,1 1 1,0 1-1,1 0 0,0 1 1,1 0-1,-19 20 0,25-22-22,0 0 0,0 0 0,1 0 0,1 1 0,-1 0 0,-3 11 0,2-2 157,1-1 0,-4 28 0,9-41-78,-1 0 0,1 1 0,0-1 0,0 0 0,0 0 0,0 1 0,2 6 0,-1-10-7,-1 1 1,1-1-1,-1 1 0,1-1 0,0 1 1,0-1-1,0 1 0,-1-1 1,1 0-1,0 1 0,1-1 0,-1 0 1,0 0-1,0 0 0,0 0 1,1 0-1,-1 0 0,1 0 0,-1 0 1,0 0-1,4 0 0,-4-1-1,0 1 0,1-1 0,-1 0 0,0 0 0,1 0-1,-1 0 1,1 0 0,-1 0 0,0-1 0,1 1 0,-1 0 0,0-1-1,0 1 1,1-1 0,-1 1 0,0-1 0,0 0 0,2 0 0,22-20 593,-19 15-543,22-25 172,-1-1 1,-1-1-1,28-47 1,-30 43-206,-14 20-66,0-1 0,10-24 0,-3 8-742,-19 40 605,1 0 0,0 0 0,0 0 0,0 0 0,0 0 0,1 0 0,1 8-1,-1-9 105,0 14 147,1-1 1,1 0-1,1 1 1,1-1 0,11 33-1,-11-38 6,2-1-1,0 1 0,0-1 0,1-1 0,0 1 0,1-1 0,0 0 0,17 16 1,-20-23-33,-1-1 1,0 0-1,1 0 1,-1 0 0,1 0-1,0-1 1,0 1 0,0-1-1,0 0 1,0-1 0,0 1-1,1-1 1,-1 0-1,1-1 1,-1 1 0,9-1-1,-6-1-316,1 0-1,-1-1 1,0 1-1,0-1 1,-1-1-1,1 0 1,0 0-1,-1 0 1,1-1-1,8-6 1,14-11-1824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3:47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301 698 1248,'2'-1'5901,"5"-6"-3850,-18-7-1086,3 12-923,1-1-1,-1 1 0,0 0 1,0 1-1,0 0 1,0 0-1,0 1 1,-9 0-1,-3 2 119,13-2-196,0 0-1,0 1 0,1 0 1,-1 0-1,1 0 1,-8 3-1,-4 6 19,0 0-1,0 2 0,-22 19 1,36-28 16,1 1 0,0 0 0,-1 0 1,2 0-1,-1 0 0,0 0 0,1 1 1,0-1-1,0 1 0,-2 7 0,-1 5-6,-3 28-1,6-26 14,0-8 46,1 1 1,1-1-1,0 1 0,1-1 1,0 1-1,1-1 1,0 1-1,0-1 1,1 0-1,1 0 0,0 0 1,1 0-1,10 18 1,-13-26 13,-1-1 0,1 1 0,0-1 0,0 1 0,0-1 0,0 0 0,0 1 0,1-1 0,-1 0 0,1-1 0,-1 1 0,1 0 0,0-1 0,-1 1 0,1-1 0,0 0 0,0 0 0,0 0 0,0 0 0,0-1 0,0 1 0,0-1 0,0 1 0,0-1 0,1 0 0,-1-1 0,0 1 0,0 0 0,0-1 0,0 0 0,4-1 0,24-8 179,0-2 0,-1-1 0,0-1 1,28-20-1,-15 6-118,0-1 0,-3-3-1,0-2 1,35-38 0,-68 65-103,0 1 0,1-1-1,9-5 1,-16 11-90,0 0 0,0 1-1,0-1 1,0 0 0,0 0 0,0 1 0,-1-1 0,1 0-1,0 0 1,0 0 0,-1 0 0,2-2 0,-6 16-820,4-1 906,0 0 0,1 0 0,0 0 1,1-1-1,5 18 0,-3-10 5,-2-13 17,-1-1 1,1 0-1,1 1 1,-1-1-1,6 9 0,4 10 553,-12-24-574,0 0-1,0 0 1,0 0-1,1 0 0,-1 0 1,0 0-1,0 0 1,0 0-1,0 0 1,0 0-1,0 0 0,0 1 1,0-1-1,0 0 1,0 0-1,1 0 1,-1 0-1,0 0 0,0 0 1,0 0-1,0 0 1,0 0-1,0 0 1,0 0-1,0 0 0,1 0 1,-1 0-1,0 0 1,0 0-1,0 0 1,0 0-1,0 0 0,0 0 1,0 0-1,1 0 1,-1 0-1,0 0 1,0 0-1,0 0 1,0-1-1,0 1 0,0 0 1,0 0-1,0 0 1,0 0-1,0 0 1,7-7 450,-5 5-384,-1 0 1,0-1-1,1 1 0,-1 0 1,0-1-1,0 1 0,1-3 1,-1-5-42,0 1 1,-1 0-1,0-1 0,0 1 0,0-1 1,-2 1-1,1 0 0,-1 0 1,0 0-1,-1 0 0,0 0 1,-1 0-1,-8-16 0,10 23-82,0 0-1,1-1 0,-2 1 0,1 0 0,0 0 1,0 0-1,-1 0 0,1 1 0,-4-3 0,5 3-2,-1 1-1,1-1 1,-1 0-1,1 1 1,-1-1-1,1 1 1,-1 0-1,1-1 1,-1 1-1,0 0 1,1 0-1,-1 0 1,1 0-1,-1 0 1,1 0-1,-4 1 1,-22 0-669,36 8 623,-4-6 115,0 1-1,0-1 1,1 0-1,-1 0 1,1-1-1,-1 0 1,1 0-1,0 0 0,0-1 1,0 1-1,0-1 1,0-1-1,0 1 1,0-1-1,0 0 1,0-1-1,0 1 1,10-3-1,-4 0 51,0 0 1,0-1-1,-1-1 0,1 0 0,-1 0 0,0-1 0,0-1 0,10-7 1,36-28-81,63-50 468,-102 76-411,0-1 0,-2-1 0,0-1 0,19-27 0,-2-11-97,-2-1 0,32-86 0,-59 134 41,2-4 4,-1 0 1,0-1 0,0 0-1,-2 0 1,0 0 0,2-24-1,-5 38-15,0 1 0,1-1-1,-1 1 1,0-1-1,0 1 1,0-1-1,0 1 1,0-1-1,0 1 1,0 0 0,0-1-1,0 1 1,-1-1-1,1 1 1,0-1-1,0 1 1,0-1-1,0 1 1,-1-1 0,1 1-1,0 0 1,0-1-1,-1 1 1,1 0-1,0-1 1,-1 1-1,1 0 1,0-1 0,-1 1-1,1 0 1,-1-1-1,1 1 1,0 0-1,-1 0 1,1 0-1,-1 0 1,1-1 0,-1 1-1,1 0 1,-1 0-1,1 0 1,0 0-1,-1 0 1,1 0-1,-2 0 1,1 1-14,-1 0 0,0-1 0,0 1 1,1 0-1,-1 0 0,1 0 0,-1 0 0,1 1 0,0-1 0,-1 0 0,1 1 1,0-1-1,-2 3 0,-17 27-42,0 1-1,3 1 1,0 1 0,-11 35 0,1-1-52,-20 63 15,42-113 116,0 0 1,2 0-1,0 0 0,1 0 0,1 28 1,2-36-30,0 0 0,1 0 0,0-1 0,0 1 0,1 0 0,0-1 0,5 10 0,-6-14 38,0-1 0,0 0 0,1 0 1,-1 0-1,1 0 0,0-1 0,0 1 0,1-1 0,-1 0 0,1 0 1,-1 0-1,1 0 0,0 0 0,0-1 0,0 0 0,9 4 1,-2-3 49,0-1 0,1 0 1,0 0-1,-1-1 1,1-1-1,0 0 1,0 0-1,-1-1 1,1-1-1,-1 0 1,1 0-1,-1-1 1,0-1-1,17-7 1,-16 5-38,0 0 1,-1-1 0,0 0 0,0-1 0,0 0 0,-1-1 0,0 0 0,-1-1-1,0 0 1,0-1 0,-1 1 0,11-20 0,24-59 218,38-113 0,-69 168-226,55-164 32,-64 189-157,-1 0 1,0 0 0,0 0-1,-1 0 1,0 0 0,-1 0-1,0-18 1,-1 27 85,1 0 0,0 0-1,0-1 1,0 1 0,0 0 0,0 0-1,0-1 1,0 1 0,0 0 0,0 0-1,-1-1 1,1 1 0,0 0 0,0 0-1,0-1 1,-1 1 0,1 0 0,0 0-1,0 0 1,0 0 0,-1 0-1,1-1 1,0 1 0,0 0 0,-1 0-1,1 0 1,0 0 0,0 0 0,-1 0-1,1 0 1,0 0 0,-1 0 0,-11 2-186,-8 9-16,13-4 196,0 1 1,0-1-1,0 1 0,1 0 1,0 1-1,1 0 0,-1 0 1,2 0-1,0 0 0,-4 12 1,-3 11-81,-10 58 1,6-17-84,-16 98 124,26-134 38,2 1 1,3 59 0,2-81 49,1 1 1,8 30 0,-7-35-21,-3-5 1,1 0 0,1-1 0,0 1 0,-1-1 0,2 0 0,-1 0 0,1 0 0,0 0 0,7 8 0,-8-11 16,0 0-1,1-1 0,-1 1 1,0-1-1,1 1 1,0-1-1,-1 0 1,1-1-1,0 1 1,0-1-1,0 1 1,0-1-1,0 0 0,0-1 1,0 1-1,8-1 1,4 0 67,1-2 1,-1 0 0,0-1-1,0 0 1,-1-1 0,24-10-1,-12 2 38,-1 0-1,43-29 0,-63 36-83,1 0 0,-1 0-1,1 0 1,-2-1-1,1 0 1,9-14-1,-13 18-42,0-1-1,0 0 1,-1 0-1,1 0 0,-1 0 1,0 0-1,0-1 1,0 1-1,0 0 0,0 0 1,-1-1-1,0 1 1,1-1-1,-1 1 1,0 0-1,-1-1 0,1 1 1,-2-6-1,2 7-20,-1 0-1,0 0 1,1 1 0,-1-1-1,0 1 1,0-1 0,0 1-1,0-1 1,0 1 0,0-1-1,0 1 1,0 0-1,-1-1 1,1 1 0,0 0-1,-1 0 1,1 0 0,-1 0-1,1 0 1,-3 0 0,1 0-12,1 1 0,-1-1 0,1 1 0,0 0 0,-1 0 1,1 0-1,-1 0 0,1 1 0,-1-1 0,1 1 0,0-1 1,-1 1-1,-1 1 0,-6 2-47,1 1 0,0 0 0,0 0 1,1 1-1,-12 10 0,13-10 76,1 0 1,0 0-1,0 0 1,1 1-1,0 0 0,0 0 1,1 0-1,-1 1 1,-5 15-1,8-17-15,0 0 0,1 0 0,0 0 0,0 0-1,0 1 1,1-1 0,0 0 0,0 1 0,0-1 0,1 0-1,0 1 1,0-1 0,4 10 0,-3-12 27,-1 1 1,1-1 0,0 0-1,0 0 1,0 0-1,1 0 1,-1 0-1,1-1 1,0 1 0,0-1-1,0 1 1,1-1-1,-1 0 1,1-1-1,0 1 1,-1-1 0,1 1-1,0-1 1,1 0-1,-1 0 1,0-1 0,0 0-1,1 1 1,-1-1-1,1-1 1,-1 1-1,1-1 1,-1 1 0,8-2-1,1 0 91,0-1 0,-1 0 0,1-1 0,-1 0 0,15-6 0,56-30-102,-4 2 148,111-34-386,-178 67 112,0 0 153,1 0 1,-1 0-1,1 2 0,0-1 1,13 1-1,-17 3 2,-7 0 272,-7 0-327,1-1 0,-1 1 0,1 0 0,-1 0-1,1 1 1,0 0 0,-1-1 0,1 1 0,0 1 0,0-1-1,0 1 1,1-1 0,-1 1 0,-4 4 0,-5 7-118,-25 29-1,38-42 143,-7 8-11,1 0 0,0 1 0,1-1 1,0 1-1,0 1 0,1-1 0,-3 12 0,5-14 32,0 0 1,1 0-1,-1 0 0,2 0 0,-1 0 0,1 0 0,1 0 1,-1 0-1,1-1 0,3 12 0,-4-18-10,1 0 0,-1 1 0,0-1 0,1 0 1,-1 0-1,1 0 0,0 0 0,-1 0 0,1 0 0,0 0 0,-1 0 0,1 0 0,0 0 0,0 0 0,0-1 0,0 1 1,0 0-1,0-1 0,0 1 0,2 1 0,-1-2 10,0 0 0,0 1 1,0-1-1,0 0 0,-1 0 0,1 0 1,0 0-1,0 0 0,0-1 0,0 1 0,0 0 1,2-2-1,4-1 83,0-1-1,0 1 1,0-2 0,10-7 0,316-221 535,-314 219-600,-1-2 0,-1-1 1,-1 0-1,0-1 0,-1-1 1,0 0-1,-2-1 0,14-26 0,-2-11-55,-2 0 1,21-79-1,-20 56-31,23-73-200,-43 140 182,-4 9 19,1-1-1,-1 1 1,0 0 0,0-1 0,0-7-1,-1 12 43,0 0 0,0 0 0,0 0 0,0-1 0,0 1 0,0 0 0,0 0 0,0 0 0,0 0 0,0 0 0,0-1 0,0 1 0,0 0 0,-1 0 0,1 0 0,0 0-1,0 0 1,0-1 0,0 1 0,0 0 0,0 0 0,0 0 0,-1 0 0,1 0 0,0 0 0,0 0 0,0 0 0,0 0 0,0-1 0,-1 1 0,1 0 0,0 0 0,0 0-1,0 0 1,0 0 0,-1 0 0,1 0 0,0 0 0,0 0 0,0 0 0,0 0 0,-1 0 0,1 0 0,0 0 0,0 1 0,0-1 0,0 0 0,0 0 0,-1 0 0,1 0 0,0 0-1,0 0 1,0 0 0,0 0 0,0 0 0,0 1 0,-1-1 0,1 0 0,0 0 0,0 0 0,0 0 0,0 1 0,-10 8-429,1 6 339,1 1 0,0 0 0,1 1 0,-7 23-1,-15 71 157,25-92-92,-54 305-291,56-304 386,0 0-1,2 39 0,1-52-41,0 1 0,0-1 0,0 0 0,1 0 0,0 0 1,1 0-1,-1 0 0,1 0 0,1-1 0,-1 1 1,6 6-1,-8-12-2,-1 0 0,1 0 0,0 0 0,0 0 0,0-1 0,0 1 0,0 0 0,0-1 0,0 1 0,0 0 0,0-1 0,1 1-1,-1-1 1,0 0 0,0 1 0,0-1 0,0 0 0,3 0 0,-2 0 20,1 0 0,0 0 0,-1-1-1,1 1 1,-1-1 0,1 1-1,-1-1 1,4-2 0,2-1 54,0 0 0,-1-1 1,0 0-1,10-8 0,-12 8-62,27-22 99,47-32-1,-49 44-959,-30 20 755,0-1-1,-1 1 1,1 0-1,-4 9 1,2-6 37,0 1 1,0-1 0,1 1-1,0 0 1,1 0 0,0 0-1,1 10 1,-1-16 25,1 1 0,0-1 0,-1 0 0,2 1 0,-1-1 0,0 0 0,0 0 0,1 0-1,3 5 1,-4-7 29,0 1 0,1-1 0,-1 1 0,1-1 0,0 1 0,-1-1 0,1 0 0,0 0 0,0 0 0,0 0 0,0 0-1,0 0 1,0 0 0,0-1 0,0 1 0,3 0 0,2-1 40,0 0 1,-1 0-1,1 0 0,0-1 0,0 1 1,-1-2-1,1 1 0,10-4 0,52-25 354,-31 12-277,-1 1-49,53-33 0,-75 38-78,-14 11-33,0 0 0,0 0 0,0 0 0,0-1 1,1 1-1,-1 0 0,0 1 0,1-1 0,-1 0 0,1 0 0,-1 1 0,3-2 0,-4 3-19,0 0-1,0 0 0,0 0 1,0 0-1,0 0 0,0 0 0,0 0 1,-1 0-1,1 0 0,0 0 1,-1 0-1,1 0 0,-1 1 1,0 0 5,0 8 30,0-1 0,1 1-1,0 0 1,1-1 0,0 1 0,0 0 0,1-1 0,0 1 0,1-1 0,0 0 0,4 10-1,-6-17 23,-1-1 0,1 0-1,-1 0 1,1 0-1,-1 0 1,1 0-1,0 1 1,-1-1-1,1 0 1,0 0-1,0-1 1,0 1-1,0 0 1,0 0 0,0 0-1,0-1 1,0 1-1,0 0 1,0-1-1,1 1 1,-1-1-1,0 1 1,0-1-1,1 0 1,-1 0-1,0 1 1,0-1 0,1 0-1,-1 0 1,2 0-1,0-1 29,-1 0 0,1 1 0,-1-1 0,1 0-1,-1 0 1,1-1 0,-1 1 0,0 0 0,1-1 0,-1 0 0,0 1-1,0-1 1,3-3 0,-1 1-15,-1-1 0,1 0 0,-1 0-1,1 0 1,-1 0 0,-1 0 0,1-1 0,-1 1 0,0-1 0,0 0-1,1-8 1,-2 10-24,-1 0 0,0 0-1,0 0 1,0-1 0,0 1-1,0 0 1,-1 0 0,0 0-1,0 0 1,0 0-1,0 0 1,-1 0 0,1 0-1,-1 0 1,0 1 0,0-1-1,-4-4 1,4 7-35,0-1 1,1 1-1,-1-1 0,0 1 0,0 0 1,0 0-1,0 0 0,0 0 1,0 0-1,-1 1 0,1-1 0,0 0 1,0 1-1,0 0 0,-1 0 1,1-1-1,-3 2 0,-8-1-47,-22 4 0,29-3 88,2-1-35,0 1-1,1 0 0,0 1 1,-1-1-1,1 0 0,0 1 0,-6 3 1,9-5 22,2 1 38,44 2 21,126-32 70,-10 0-97,-151 28-130,1 1 0,13 1 0,-22-1 79,1 0 1,-1 1-1,1 0 1,-1-1 0,1 1-1,-1 0 1,0 1-1,1-1 1,-1 1-1,5 2 1,-8-3 26,1 0-1,-1-1 1,0 1 0,0 0 0,1 0-1,-1 0 1,0 0 0,0 0-1,0-1 1,0 1 0,0 0-1,0 0 1,0 0 0,0 0 0,-1-1-1,1 1 1,0 0 0,-1 1-1,-4 14 19,3-14-16,1 1 0,-1-1 0,0 0 0,1 0 0,-1 0 0,0 0 0,-4 3 0,-8 9 118,-14 18 681,48-42-342,20-9-516,2 2 1,73-20-1,-113 37 33,0-1-1,1 1 1,-1-1 0,0 1-1,1 0 1,-1-1 0,0 1-1,1 1 1,-1-1 0,0 0-1,1 0 1,-1 1 0,0 0-1,0-1 1,1 1 0,-1 0-1,3 1 1,-3 0-15,1 1 0,0-1 1,-1 0-1,1 1 0,-1 0 0,0 0 0,1-1 0,-1 1 1,-1 0-1,4 6 0,11 32-124,-14-34 192,0 0 1,1 0 0,-1 0 0,2 0-1,-1 0 1,1 0 0,0-1 0,1 0 0,-1 0-1,8 8 1,-6-9-173,-3-3 256,0 1 0,0-1 0,0 0 0,0 0 1,1 0-1,-1 0 0,5 2 0,-6-4-399,1 1 0,-1-1 0,1 1 0,0-1 0,-1 0 0,1 0 0,-1 0-1,4-1 1,9 0-1223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3:47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54 5472,'-19'-16'5312,"24"11"-4736,-1 5-352,1-3-256,4 3 0,5-4 160,1-1-64,-6-4 192,5 9-160,-3-7 96,-3 7-96,-2-5-3008,-3 5 1568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3:47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0 214 5312,'5'-4'2400,"51"-4"-2080,-8-1 1440,4 5-1024,23-13 480,6 5-704,13-18 256,-8 9-448,17-9-32,-7 6-160,2-1 192,-7 11-192,-11 2 512,-13 9-352,-15 3-5344,-15 3 2752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3:49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222 541 3712,'0'0'1221,"-1"5"3248,-5-5-3980,-69 3 1572,66-2-2047,1 0 0,-1 0-1,1 1 1,0 0-1,-1 1 1,-11 5 0,15-5 34,-2 0-20,0 1 0,0 0 0,0 1 0,-11 9 0,16-12-29,0 0 0,1 0 0,-1 0 0,1 0 0,-1 0 0,1 0 0,0 1 1,0-1-1,0 0 0,0 1 0,0-1 0,1 1 0,-1-1 0,1 1 1,-1-1-1,1 1 0,0 0 0,0-1 0,1 5 0,0-1 82,0 0 0,0 0 0,1 0-1,0 0 1,0 0 0,1 0 0,4 7 0,-6-10 15,1 0 0,0 0 1,0 0-1,0-1 0,1 1 0,-1 0 1,1-1-1,-1 0 0,1 0 0,0 1 1,0-1-1,0-1 0,0 1 1,4 2-1,-5-4-44,1 1 0,-1-1 1,0 1-1,0-1 0,0 0 0,1 1 1,-1-1-1,0-1 0,0 1 0,0 0 1,1 0-1,-1-1 0,0 1 0,0-1 1,0 0-1,0 1 0,0-1 0,0 0 1,0 0-1,0-1 0,0 1 0,0 0 0,0-1 1,-1 1-1,1-1 0,-1 1 0,1-1 1,-1 0-1,0 1 0,1-1 0,1-4 1,0-1 87,1 0-1,-1-1 1,0 0 0,-1 0 0,0 0 0,2-15-1,-3 13 9,4-47 288,-5 53-457,0-1-1,0 0 1,-1 1-1,0-1 0,0 0 1,0 1-1,0-1 1,-1 1-1,-2-7 0,3 9 5,-3-5-370,-1 0 0,1 0 0,-1 0 0,-9-10 1,13 16 246,4 1 247,15-3 272,-14 2-324,-1-1 0,0 0-1,1 0 1,-1 0 0,0 0-1,0 0 1,0-1 0,-1 1-1,5-6 1,19-28 260,-20 28-254,186-299 307,-189 302-349,4-8-60,1 0-1,0 0 1,1 1-1,0 0 1,17-17-1,-25 29 29,-1 0 0,0-1-1,0 1 1,1 0-1,-1 0 1,0-1 0,1 1-1,-1 0 1,0 0-1,1-1 1,-1 1 0,1 0-1,-1 0 1,0 0-1,1 0 1,-1 0-1,1-1 1,-1 1 0,0 0-1,1 0 1,-1 0-1,1 0 1,-1 0 0,1 0-1,-1 1 1,0-1-1,1 0 1,-1 0-1,1 0 1,-1 0 0,0 0-1,1 0 1,-1 1-1,0-1 1,1 0 0,-1 0-1,0 1 1,1-1-1,-1 0 1,0 1-1,1-1 1,-1 0 0,0 1-1,0-1 1,1 0-1,-1 1 1,0-1 0,0 0-1,0 1 1,0-1-1,0 1 1,1-1-1,-1 0 1,0 1 0,2 24-113,-4 14 66,-3-1 0,-1 0 0,-1 0 1,-14 39-1,-30 77 54,14-49 17,4-2 10,-118 319 604,149-419-620,-26 54 183,26-52-92,-1-1 0,0 1-1,0-1 1,0 0 0,0 0 0,-1-1 0,0 1 0,0-1 0,-6 5-1,9-8-61,0 1 0,0-1-1,1 1 1,-1-1 0,0 0-1,1 0 1,-1 1 0,0-1-1,0 0 1,0 0 0,1 0-1,-1 0 1,0 0 0,0 0-1,0 0 1,1 0 0,-1 0-1,0 0 1,0 0 0,1-1-1,-1 1 1,0 0 0,0-1-1,1 1 1,-1 0 0,0-1-1,1 1 1,-1-1 0,0 1-1,1-1 1,-1 1 0,1-1-1,-1 1 1,1-1 0,-1 0-1,1 1 1,-1-1 0,1 0-1,0 0 1,-1 0 0,-1-4 20,0 0 1,0 0-1,0-1 0,1 1 1,-1-6-1,1 0-49,0 0 0,0 0-1,1 0 1,1 0 0,0 0 0,0 0 0,1 0-1,7-21 1,-4 16-67,2 0 0,0 0-1,0 1 1,2 0 0,12-17-1,-15 25 64,-1 1 0,1 0-1,0 0 1,0 1-1,1 0 1,-1 0-1,1 0 1,0 1 0,1 0-1,-1 0 1,1 1-1,0 0 1,-1 0 0,1 1-1,0 0 1,11-1-1,6 0-273,0 2 1,0 0-1,0 2 0,25 3 0,-8 3-533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3:51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17 147 3392,'-13'2'1500,"9"-1"-556,8 0 745,-2-1-1523,0 1 0,-1 0 1,1-1-1,0 1 0,0 0 0,-1 0 0,4 2 1,5 3 482,-4-4-440,0 0 1,-1 0 0,1-1 0,0 0-1,0 0 1,0-1 0,0 0-1,0 0 1,0 0 0,-1 0-1,1-1 1,0 0 0,0-1 0,0 1-1,-1-1 1,1 0 0,9-5-1,-9 4-78,0 0-1,0-1 1,0 0-1,-1 0 0,0 0 1,0 0-1,0-1 1,0 0-1,-1 0 0,1 0 1,-1-1-1,-1 0 1,1 1-1,-1-1 0,4-8 1,-7 12-164,1-1 1,-1 1-1,1-1 1,-1 1-1,0 0 1,0-1-1,0 1 0,0-1 1,0 1-1,0-1 1,-1 1-1,1-1 1,-1 1-1,0 0 1,1-1-1,-1 1 1,0 0-1,-1 0 0,1 0 1,0 0-1,-1 0 1,1 0-1,-1 0 1,1 0-1,-1 0 1,0 1-1,0-1 0,0 1 1,0-1-1,0 1 1,0 0-1,0-1 1,0 1-1,-1 1 1,1-1-1,0 0 0,-1 0 1,1 1-1,0-1 1,-1 1-1,1 0 1,-1 0-1,1 0 1,-1 0-1,1 0 1,-1 0-1,1 1 0,0-1 1,-1 1-1,1 0 1,0 0-1,-1 0 1,1 0-1,0 0 1,0 0-1,0 0 0,-3 3 1,-6 5-64,1-1 0,0 1 0,1 1 0,-10 11-1,16-17 93,1 0-1,-1 1 0,0-1 0,1 0 0,0 1 0,0-1 0,1 1 0,-1 0 0,1 0 0,0 0 0,0-1 0,0 1 0,1 0 0,0 7 0,1-3 90,0-1 0,1 0-1,0 0 1,0 0-1,1-1 1,0 1 0,0 0-1,7 11 1,-8-16-29,0 0 0,-1 0 0,1-1 0,0 1 0,1-1-1,-1 1 1,0-1 0,1 0 0,-1 0 0,1 0 0,0 0 0,0 0 0,-1 0 0,1-1 0,0 0 0,1 1 0,-1-1 0,0 0 0,0 0 0,0-1-1,1 1 1,-1-1 0,0 0 0,5 0 0,-1-1 78,0 0 0,0-1 0,0-1-1,0 1 1,-1-1 0,1 0 0,-1 0-1,8-5 1,48-38 323,-51 37-491,12-9 28,0 1 1,2 1 0,-1 1-1,2 2 1,28-12 0,-47 23-53,-1 0 0,1 0 1,0 1-1,-1 0 0,1 1 1,0-1-1,0 1 0,0 0 1,-1 1-1,1 0 0,0 0 1,-1 0-1,10 4 0,6 3 82,-1 1-1,32 19 0,-44-23-21,87 53 61,-64-37 23,-21-14-18,-1 0 0,0 1 0,15 15 0,-23-21 19,0 0 0,0 1 0,1-1 0,-1 0 0,1 0 0,0 0 0,-1-1 0,1 1 0,0-1 0,0 1 0,0-1 0,0 0 0,0 0 0,0-1 0,5 2 0,-8-2-119,0 0 0,0 0 0,0 0-1,1 0 1,-1 0 0,0 0 0,0 0-1,0 0 1,1 0 0,-1 0 0,0-1 0,0 1-1,0 0 1,0 0 0,1 0 0,-1 0 0,0 0-1,0 0 1,0 0 0,0 0 0,0 0 0,1-1-1,-1 1 1,0 0 0,0 0 0,0 0 0,0 0-1,0-1 1,0 1 0,0 0 0,0 0 0,1 0-1,-1 0 1,0-1 0,0 1 0,0 0 0,0 0-1,0 0 1,0 0 0,0-1 0,0 1-1,0 0 1,0 0 0,0 0 0,0-1 0,0-5-2343,5 2 445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3:51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573 0 4320,'-4'5'843,"0"0"-1,-1-1 1,2 2-1,-5 5 1,-2 1-342,0 0-1,0 0 1,-1-1-1,-1-1 1,0 0-1,-18 12 1,13-10-240,-62 41 653,43-31-597,-41 34-1,-87 96 319,147-135-527,-45 44 1661,60-59-2219,6-2-1038,-1-1 551,9 0-865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3:54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360 585 3968,'-6'0'1191,"8"0"-212,-2 0-237,-8 0 1919,6 0-1824,-5 1-563,0 0 0,-1 0 0,1 0 0,0 1 0,-12 5 0,-9 2 109,0-1-226,1 1 0,1 1-1,0 2 1,-26 15 0,40-20-174,0 1 0,0 0 0,1 1 0,-18 18 0,25-23 72,1 1 0,1-1 1,-1 1-1,0 0 0,1 0 1,0 0-1,0 0 1,1 0-1,-1 0 0,1 0 1,0 1-1,0-1 0,1 0 1,0 1-1,0-1 0,0 1 1,1-1-1,-1 0 1,1 1-1,3 8 0,-2-10 6,0-1-1,0 0 0,1 0 1,-1 0-1,1 0 1,0 0-1,0-1 0,0 1 1,0-1-1,0 0 0,1 0 1,-1 0-1,0 0 1,1-1-1,0 1 0,5 1 1,0-1 56,0 1 1,0-2 0,0 1 0,0-1-1,0 0 1,9-1 0,-4-2-17,0 0-1,0-1 1,0 0 0,-1-1 0,0 0-1,1-1 1,-1-1 0,-1 0 0,23-14-1,6-9 107,53-49 0,-32 26-82,43-42-727,-105 94 597,0 0 1,0 0 0,0 0-1,0 0 1,1 0 0,-1 0-1,0 0 1,0 0 0,0 0-1,0 0 1,0 0 0,0 0-1,0 0 1,0-1-1,0 1 1,0 0 0,0 0-1,0 0 1,0 0 0,0 0-1,0 0 1,1 0 0,-1 0-1,0 0 1,0 0 0,0 0-1,0 0 1,0 0-1,0 0 1,0 0 0,0 0-1,0 0 1,0 0 0,0 0-1,0 0 1,0 0 0,0 1-1,1-1 1,-1 0 0,0 0-1,0 0 1,0 0-1,0 0 1,0 0 0,0 0-1,0 0 1,0 0 0,0 0-1,0 0 1,0 0 0,0 0-1,0 0 1,0 0 0,0 0-1,0 0 1,0 1-1,0-1 1,0 0 0,0 0-1,0 0 1,0 0 0,0 0-1,0 0 1,0 0 0,0 0-1,0 0 1,0 0 0,0 0-1,0 10-112,-4 8 49,-4 11 71,1 0 0,-6 40-1,11-52 33,1 0 1,1 0-1,0-1 0,2 1 0,4 28 0,-5-41-3,0 0-1,0-1 1,1 1-1,-1 0 1,1-1-1,-1 0 1,1 1-1,0-1 1,0 0-1,1 0 1,-1 0-1,1 0 1,4 3-1,-5-4 20,0-1 1,0 1-1,0-1 0,1 0 0,-1 0 0,0 0 0,1 0 0,-1-1 0,0 1 0,1-1 1,-1 1-1,1-1 0,-1 0 0,1 0 0,-1 0 0,1 0 0,0 0 0,-1 0 1,0-1-1,6-1 0,28-11 235,57-30 1,-84 38-295,11-7 134,-1 0 1,26-23-1,60-57 197,-72 62-316,-21 18 27,-1 0-1,-1-1 0,0 0 0,0 0 0,-2-1 1,0-1-1,0 1 0,10-30 0,18-60-114,34-160 0,-56 206 72,-9 40-183,-2-1 0,3-37 0,-6 56 179,1 0 0,-1 0 0,0 0-1,0-1 1,0 1 0,0 0-1,0 0 1,0-1 0,0 1 0,0 0-1,0 0 1,0-1 0,0 1-1,0 0 1,0 0 0,0-1 0,-1 1-1,1 0 1,0 0 0,0-1 0,0 1-1,0 0 1,0 0 0,0 0-1,-1-1 1,1 1 0,0 0 0,0 0-1,0 0 1,0 0 0,-1-1-1,1 1 1,0 0 0,0 0 0,-1 0-1,1 0 1,0 0 0,0 0-1,-1 0 1,1 0 0,0 0 0,0-1-1,-1 1 1,1 0 0,0 0 0,-1 1-1,1-1-6,-1 0-1,0 1 0,0-1 1,1 0-1,-1 1 1,0-1-1,1 1 0,-1-1 1,1 1-1,-1-1 1,1 1-1,-1 0 0,1-1 1,-1 2-1,-6 10-29,2 0 0,-9 26-1,5-10 31,-86 300-198,95-327 219,-26 114-72,23-94 73,1 0 1,0 0 0,2 33 0,2-28 23,7 60-8,-7-75 50,0-1 0,1 0-1,0 0 1,1 0-1,0 0 1,5 10-1,-4-13 10,-3-1 32,1-1 0,1 0 0,-1 0 1,5 5-1,-7-9-91,0 0 1,0 0-1,0 0 1,0 0-1,1 0 1,-1 0-1,0-1 1,1 1-1,-1 0 1,0-1-1,1 1 1,-1-1-1,1 1 1,-1-1-1,1 0 1,-1 1-1,1-1 1,-1 0-1,1 0 1,-1 0-1,3-1 1,2 0 3,-1 0 0,0-1-1,0 0 1,0 0 0,0-1 0,-1 1 0,1-1 0,6-6 0,35-32 135,-20 17-127,97-90 722,-116 106-747,0 1 0,0-1 0,6-10 1,-12 16-6,1 0 1,-1 0-1,0-1 1,0 1 0,0 0-1,0-1 1,0 1 0,-1 0-1,1-1 1,-1 1-1,1-1 1,-1 1 0,0-1-1,0 1 1,0-1-1,0 1 1,-1-5 0,1 6-17,-1 0 0,0 1 1,1-1-1,-1 0 0,1 0 1,-1 0-1,0 0 1,0 0-1,1 1 0,-1-1 1,0 0-1,0 0 0,0 1 1,0-1-1,0 1 0,0-1 1,0 1-1,0-1 0,0 1 1,0 0-1,0-1 1,0 1-1,0 0 0,0 0 1,0 0-1,0 0 0,0 0 1,-1 0-1,1 0 0,0 0 1,-1 1-1,-3-1-45,0 1-1,0 0 1,1 1-1,-1-1 1,-7 4-1,6-2 30,0 1-1,0 0 0,0 0 1,0 1-1,1 0 0,-1 0 1,-8 11-1,7-8 31,1 1 1,0 0-1,0 1 0,1-1 1,0 1-1,-5 14 0,8-18 3,0 0-1,0 0 0,1 1 0,0-1 0,0 0 0,0 0 0,1 1 0,0-1 0,0 0 0,1 1 0,-1-1 0,4 11 0,-3-15 14,0 1 0,0-1 0,1 1-1,-1-1 1,1 0 0,0 1 0,0-1-1,-1 0 1,1 0 0,1 0 0,-1-1-1,0 1 1,0 0 0,1-1 0,-1 1-1,1-1 1,-1 0 0,1 0 0,-1 0-1,1 0 1,0 0 0,-1-1 0,1 1-1,0-1 1,0 1 0,4-1 0,7 0 21,0-1 1,0 0-1,0 0 1,14-5 0,22-5 242,95-36 0,42-37-237,-154 70-104,-19 8 43,-1 0 0,22-14 0,-7 4 20,-31 17-17,-1-1 0,1 1 0,0-1 1,0 1-1,0 0 0,-3 2 0,-13 3-83,11-3 97,0 0 0,0 1-1,1-1 1,-1 1 0,1 1 0,0-1 0,0 1 0,1 1 0,-1-1 0,1 1 0,-6 8-1,2-2-2,1 0 0,0 1 0,1 0 0,0 1-1,-7 18 1,11-22-25,0-1 0,1 1 0,1-1 0,0 1 0,-2 14 0,4-20 52,0-1-1,0 0 0,0 0 0,0 0 0,0 0 0,0 0 0,1 1 0,0-1 0,0 0 0,0 0 0,0 0 0,0 0 0,0-1 0,1 1 1,-1 0-1,1 0 0,0-1 0,0 1 0,0-1 0,0 0 0,3 3 0,-4-4 1,0 0-1,1-1 1,-1 1 0,1 0-1,-1-1 1,1 1 0,-1-1-1,1 0 1,-1 1-1,1-1 1,-1 0 0,1 0-1,-1 0 1,1 0 0,-1 0-1,1 0 1,-1 0 0,1-1-1,-1 1 1,1-1-1,-1 1 1,1-1 0,-1 1-1,0-1 1,1 0 0,0-1-1,4-1 55,-2 0 1,1-1-1,0 0 0,-1 0 0,6-7 0,6-10 50,22-39-1,-21 31-16,11-19 97,23-58 0,-30 58-183,97-224-85,-28-10-7,-88 276 15,-1-1-1,0 1 1,0-1 0,0 0-1,-1 1 1,0-1 0,0-7-1,0 13 40,0 1 0,0-1-1,0 0 1,-1 0 0,1 0-1,0 0 1,0 0 0,-1 0-1,1 0 1,0 0 0,-1 1-1,1-1 1,-1 0 0,1 0-1,-1 1 1,1-1 0,-1 0-1,0 0 1,1 1 0,-1-1-1,0 1 1,0-1 0,1 1-1,-1-1 1,0 1 0,0-1-1,0 1 1,0 0 0,1-1 0,-1 1-1,0 0 1,0 0 0,0-1-1,0 1 1,0 0 0,0 0-1,0 0 1,0 0 0,0 0-1,0 1 1,1-1 0,-1 0-1,0 0 1,0 1 0,0-1-1,0 0 1,-1 2 0,-4 0-26,1 1 0,0 0 0,0 0 0,0 0 0,0 0 0,-6 7 0,1 0 7,2 0 0,-1 1 0,2 0 0,-1 0 0,2 1 0,-6 12 0,10-21 29,-20 42-66,3 2 0,-17 56 0,-15 101 107,45-177 24,1 1 1,1 0-1,2 0 0,0 1 0,2-1 1,1 0-1,1 0 0,10 44 0,-11-68-43,0 0-1,0-1 0,1 1 1,-1-1-1,1 1 0,0-1 1,-1 0-1,2 1 0,-1-1 1,0 0-1,1 0 0,-1-1 1,1 1-1,0 0 0,0-1 1,0 0-1,0 0 0,0 0 1,1 0-1,-1 0 0,0-1 1,1 1-1,0-1 0,-1 0 1,1 0-1,0 0 0,-1 0 1,1-1-1,0 0 0,0 0 1,5 0-1,2-2-457,0 0 1,0 0-1,0-1 1,0-1-1,11-4 0,-14 4-1,39-12-1290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3:54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59 4896,'-14'2'668,"-13"1"1405,55 0 578,491-32 538,-282 6-2325,-96 10-1227,-107 12-47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7:03.3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29 7552,'-45'-8'3424,"50"4"-2976,12-1-32,6 5-320,17-3 96,5 0-96,13-2-5280,5 5 2848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3:54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46 4992,'-38'-24'2240,"29"24"-1952,4-4 416,10 4-448,-1-9-448,11 1 96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4:03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1012 3136,'-4'0'8904,"5"-9"-8982,-1-33 1401,3 8-1206,7 7 319,-5 16-61,7-14 0,24-36 0,-28 47-410,0 2 97,1 0 0,0 0 0,0 1 0,1 0 1,1 1-1,0 0 0,0 0 0,20-12 1,12-9-75,-30 21 32,-1 1 0,20-10 0,-12 10-106,-19 9 68,-1 0 1,1 0-1,-1 0 0,1 1 0,-1-1 1,1 0-1,-1 0 0,1 0 0,-1 0 0,1 0 1,-1 0-1,1 0 0,-1 0 0,1 0 1,0 0-1,0-1 0,0 1 6,-1 0 1,1 0-1,0 0 0,0 0 0,-1 0 0,1 0 1,0 0-1,-1 0 0,1 0 0,0 0 0,0 0 1,-1 0-1,1 1 0,0-1 0,0 1 1,2 2-3,0 0 1,0 0-1,0 1 1,0-1-1,-1 1 1,0-1-1,0 1 1,0 0-1,0 0 1,0 0 0,-1 1-1,0-1 1,0 0-1,0 0 1,0 6-1,1 12 37,-2 41-1,-1-32 37,1 7 927,4-39-838,0-1 0,0 0 0,-1 0 0,1-1 0,-1 1 0,0-1 0,5-4 0,50-57 161,-27 32-347,-21 19 3,1 1 0,17-13-1,3 1 148,38-30-250,-36 28-241,-33 26 365,1 1-1,-1-1 0,1 0 1,-1 1-1,1-1 1,-1 0-1,1 1 0,-1-1 1,0 0-1,1 1 1,-1-1-1,1 1 0,-1-1 1,0 1-1,0-1 1,1 1-1,-1-1 0,0 1 1,0-1-1,1 1 1,-1-1-1,0 1 0,0-1 1,0 1-1,0-1 1,0 2-1,5 18-129,-6-12 109,0 1 0,-1 0 0,0-1 1,0 0-1,-1 0 0,-4 10 0,4-12 47,1-1-1,0 1 1,0 0-1,0 0 0,1 0 1,-1 0-1,1 0 0,1 0 1,-1 0-1,1 1 0,1 10 1,1-5 58,1 7 126,-3-19-182,0 1-1,1-1 1,-1 1 0,0-1 0,0 1-1,1-1 1,-1 0 0,0 1 0,1-1-1,-1 0 1,1 1 0,-1-1-1,0 0 1,1 1 0,-1-1 0,1 0-1,-1 0 1,1 0 0,-1 1 0,0-1-1,1 0 1,-1 0 0,1 0-1,-1 0 1,1 0 0,-1 0 0,1 0-1,-1 0 1,1 0 0,-1 0 0,1 0-1,-1 0 1,1 0 0,0-1-1,8-1 218,-2 0-54,1 0 0,0 0-1,-1-1 1,0 0-1,9-4 1,52-29 366,-43 24-546,0-1-1,-2-1 0,32-24 0,14-16-343,-69 54 332,0 0 0,0 0 0,0 0 0,0 0 0,0 0 0,0 0 0,0 0 0,0 0 0,1 0 0,-1 0 0,0 0 0,0 0 0,0 0 0,0 0 0,0 0 0,0 0 0,0 0 0,0 0 0,0 1 0,1-1 0,-1 0 0,0 0 0,0 0 0,0 0 0,0 0 0,0 0 0,0 0 0,0 0 0,0 0 0,0 0 0,0 0 0,0 0 0,1 1 0,-1-1 0,0 0 0,0 0 0,0 0 0,0 0 0,0 0 0,0 0 0,0 0 0,0 0 0,0 0 0,0 1 0,0-1 0,0 0 0,0 0 0,0 0 0,1 10-230,-2 10 164,-6 10 71,4-15 22,0 1 0,-2 17 1,5-29 23,0 1 0,0 0 0,0-1 0,1 1 0,0-1 0,-1 1 0,2-1 0,-1 1 0,0-1 0,1 0 0,4 8 0,-6-12-19,0 1 0,1 0 0,-1-1 1,1 1-1,-1 0 0,1-1 0,0 1 0,-1-1 1,1 1-1,-1-1 0,1 1 0,0-1 0,0 1 1,-1-1-1,1 0 0,0 1 0,0-1 1,-1 0-1,1 0 0,0 0 0,0 1 0,0-1 1,-1 0-1,1 0 0,0 0 0,0 0 0,0 0 1,0-1-1,3 0 73,-1 0 0,0 0 1,0 0-1,1 0 0,3-3 0,0 0-48,3-2 11,-1 0-1,-1-1 0,1 0 0,-1 0 0,0-1 0,0 0 0,10-14 1,5-6-1,10-14 17,-33 41-88,1 1 1,-1-1-1,0 1 0,1-1 1,-1 1-1,1-1 1,-1 1-1,0-1 0,0 0 1,1 1-1,-1-1 0,0 1 1,0-1-1,0 0 0,0 1 1,0-1-1,0 0 0,1 1 1,-1-1-1,-1 0 0,1 1 1,0 0 0,0 0-1,-1 1 1,1-1-1,0 0 1,0 0-1,-1 0 1,1 1 0,0-1-1,0 0 1,0 1-1,-1-1 1,1 0-1,0 1 1,0-1 0,0 0-1,0 0 1,0 1-1,0-1 1,0 1-1,0-1 1,0 0 0,0 1-1,0-1 1,0 0-1,0 1 1,0-1 0,0 0-1,0 1 1,0-1-1,0 1 1,0 5-31,0 0 0,-1 1 0,0-1 1,0 1-1,-1-1 0,-3 9 0,4-9 68,0 0-1,0 0 0,1-1 0,0 1 0,0 0 0,0 0 0,1 0 1,-1-1-1,1 1 0,1 0 0,-1-1 0,1 1 0,0-1 0,5 10 0,-7-15-2,1 1-1,0 0 0,-1 0 0,1 0 1,0-1-1,-1 1 0,1 0 0,0-1 0,0 1 1,0-1-1,0 1 0,-1-1 0,1 1 1,0-1-1,0 1 0,0-1 0,0 0 1,0 0-1,0 0 0,0 1 0,0-1 0,0 0 1,0 0-1,0 0 0,0 0 0,0-1 1,0 1-1,0 0 0,0 0 0,0-1 0,2 0 1,5-1 34,-1-1 0,1 0 0,7-5 1,-3 2 2,44-18 75,82-24 0,-66 27-86,51-14-143,-111 31 96,-8 2-200,-8 8-124,-44 44 41,43-45 293,1-1 0,0 1 0,0 0 0,0 0 0,0 1 0,1-1 0,0 1 0,0-1 0,-3 12 0,5-14 1,0-1 0,0 1 0,1-1 0,-1 1 0,1-1 0,-1 1 0,1-1 0,0 1 1,0-1-1,0 1 0,1 0 0,-1-1 0,0 1 0,1-1 0,0 1 0,0-1 0,-1 1 0,2-1 0,-1 0 0,0 0 0,0 1 0,1-1 1,-1 0-1,1 0 0,-1 0 0,3 2 0,-2-3 8,0 0 0,0 0 0,1 0 0,-1 0 0,0 0 0,0 0 0,1 0 0,-1-1 0,1 1 0,-1-1 0,0 0 1,1 0-1,-1 0 0,1 0 0,-1 0 0,3-1 0,6-1 92,0 0 0,12-4 1,-19 4-95,11-3 41,-1 0 0,0-2-1,-1 0 1,1 0-1,-1-1 1,-1-1 0,0 0-1,13-12 1,7-10 17,41-52 0,-47 47-4,-2-1 0,-1-2 0,23-51 0,-20 37-10,135-247-243,-157 293 204,12-22-137,-15 28 80,-1 0 0,1 0 0,-1 0 0,1 0 0,-1-1 0,1 1 0,-1 0 0,0 0 0,0 0 0,0 0-1,1-1 1,-1 1 0,0 0 0,0 0 0,0 0 0,-1-3 0,0 4 17,1 0 0,-1 0 0,0 0 0,0 0 0,1 0 0,-1 0 0,0 0 0,0 0 0,1 0 0,-1 0 0,0 1-1,0-1 1,1 0 0,-1 0 0,0 1 0,1-1 0,-1 1 0,-1 0 0,2-1-3,-5 4-7,0-1 1,0 1-1,1 1 0,-1-1 1,1 1-1,0 0 0,0 0 0,0 0 1,-4 10-1,-2-1 3,-11 21 4,1 1-1,-25 65 1,-13 85 25,55-176 11,-20 97-110,21-95 122,1 0 0,0 1 0,1-1 0,0 1 0,1-1 0,3 20 0,-2-26-26,0 0 1,0-1-1,0 1 1,1 0-1,0-1 1,0 0-1,0 1 1,6 5-1,-7-8 8,1 0 1,-1-1-1,1 1 0,-1-1 1,1 0-1,0 1 0,0-1 1,0-1-1,0 1 0,0 0 1,1-1-1,-1 0 0,0 1 0,1-1 1,4 0-1,10 0 90,0 0 1,-1-2-1,1 0 0,-1-1 0,33-8 0,-37 7-61,14-3 176,0-1 1,44-17-1,-63 20-180,0 1 0,-1-2 0,1 1 0,-1-1 0,0 0 0,-1-1 0,1 1 0,-1-1 0,0-1 0,0 1 0,-1-1 0,0 0 0,5-8 0,-7 10-33,8-19 27,-11 23-51,1-1 0,-1 1 0,0 0 0,0 0 0,0-1 0,0 1 0,0 0 0,0 0 0,0-1 0,0 1 0,0 0 0,-1 0 0,1-1 0,-1 1 0,1 0 0,-1 0 0,0-2 0,1 3 14,0 0 0,-1 0 0,1 0 0,0 0 0,0 0 0,-1 0 0,1-1 0,0 1 0,-1 0 0,1 0 0,0 0 0,0 0 0,-1 0 0,1 0 0,0 1 1,0-1-1,-1 0 0,1 0 0,0 0 0,0 0 0,-1 0 0,1 0 0,0 0 0,0 0 0,-1 1 0,1-1 0,0 0 0,0 0 0,0 0 0,-1 1 0,-9 7-55,8-6 32,-16 11-38,2 0 1,-1 2-1,2 0 0,-26 33 1,39-46 72,0 1 1,1-1 0,-1 1-1,1-1 1,-1 1 0,1 0-1,0-1 1,0 1 0,0 0-1,1 0 1,-1 0 0,1 0-1,0 0 1,-1 0 0,1 0-1,1 0 1,-1 0 0,0 0-1,1 0 1,-1-1 0,1 1-1,0 0 1,0 0 0,0 0-1,0-1 1,1 1 0,-1 0-1,1-1 1,-1 1 0,1-1-1,0 0 1,0 0 0,0 1-1,0-1 1,0 0 0,1-1-1,-1 1 1,1 0 0,3 1-1,-1 0 39,0-1-1,0 0 1,0 0-1,0 0 1,0 0-1,0-1 1,1 0-1,-1 0 1,1-1-1,-1 1 0,6-1 1,-1-1 23,0-1-1,0 0 1,0 0 0,19-8-1,236-108 576,-152 56-624,-62 36-230,-97 82-304,41-51 512,1 0 0,-1 1 0,1-1 0,1 1 0,-1 0-1,1 0 1,-5 12 0,7-15 32,0-1 1,0 1-1,1 0 0,0-1 0,-1 1 1,1 0-1,0 0 0,0-1 1,0 1-1,1 0 0,-1 0 0,1-1 1,-1 1-1,1 0 0,0-1 0,0 1 1,0-1-1,0 1 0,1-1 1,-1 1-1,1-1 0,-1 0 0,3 2 1,0 0 10,-1-1 0,1 0 0,0 0-1,0 0 1,0 0 0,0-1 0,1 0 0,-1 1 0,1-2 0,-1 1 0,1 0 0,0-1 0,0 0 0,6 1 0,8-1-203,1 0 1,26-2 0,-8 0-2268,-13-3-1476,-12 3 2389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4:03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63 6400,'-38'-29'2880,"15"16"-2496,13 5 352,4 8-480,-2-7 256,8 1-288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4:04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4 3712,'0'-3'1696,"0"6"192,0 6-1184,0 0 640,0 3-800,-5 5 704,5-1-736,-11 5 480,8 0-576,-8-3-32,8 3-224,-13 0 192,7 0-224,-13-9 800,6 5-512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4:05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208 160 3232,'3'-7'7232,"-7"8"-7149,0 0 0,0 1 0,0-1 0,0 1 0,0 0 0,0-1 0,1 2 0,-1-1 0,-5 5 0,-2 0 57,-7 4-32,-1 1-1,2 0 1,-29 28-1,40-35-39,1 1 0,0 0 0,0 0 0,0 1 0,1-1 1,0 1-1,0 0 0,1 0 0,0 0 0,0 0 0,1 1 0,0-1 0,0 1 0,-1 8 0,3-15-10,0 1 0,0 0 0,0 0 0,0 0 0,0-1 0,1 1 0,-1 0 0,0 0 0,1 0 0,-1-1-1,1 1 1,0 0 0,-1-1 0,1 1 0,2 2 0,-3-4-7,1 1-1,0 0 0,0 0 0,0 0 1,0-1-1,0 1 0,1-1 1,-1 1-1,0-1 0,0 1 0,0-1 1,0 0-1,1 1 0,-1-1 0,0 0 1,0 0-1,0 0 0,1 0 1,-1 0-1,0 0 0,0 0 0,1 0 1,-1-1-1,0 1 0,2-1 1,7-3 157,-1 0 1,1 0 0,-1-1 0,17-11 0,2-2 64,128-75 463,-132 79-1028,-1-2 0,-1-1 0,34-34 0,-56 51 280,0 0 0,0 0 1,0 0-1,1 0 0,-1 0 0,0 0 1,0 0-1,0 0 0,1 0 1,-1 0-1,0 0 0,0 0 0,0 1 1,1-1-1,-1 0 0,0 0 0,0 0 1,0 0-1,1 0 0,-1 0 1,0 0-1,0 1 0,0-1 0,0 0 1,0 0-1,0 0 0,1 0 0,-1 1 1,0-1-1,0 0 0,0 0 1,0 0-1,0 1 0,0-1 0,0 0 1,0 0-1,0 0 0,0 1 0,0-1 1,0 0-1,0 0 0,0 1 1,3 11-141,1 19 116,-3-20 30,0-1 0,1 0 1,6 20-1,-6-24 78,0-1-1,0 0 1,0 0 0,1 0-1,0 0 1,0 0-1,0 0 1,6 5 0,-7-8-22,-1-1-1,1 0 1,-1 0 0,1 0 0,-1 0 0,1-1 0,-1 1 0,1 0 0,0-1 0,0 1 0,-1-1 0,1 1 0,0-1 0,0 0-1,0 0 1,-1 1 0,1-2 0,0 1 0,0 0 0,0 0 0,0 0 0,-1-1 0,1 1 0,0-1 0,-1 0 0,1 1-1,0-1 1,-1 0 0,1 0 0,1-1 0,2-2 32,0 1-1,0-1 1,-1 0-1,0 0 1,0-1 0,5-6-1,21-33 232,-19 28-168,45-78-358,-53 88 70,-3 5 96,0 1 0,0-1 1,1 1-1,-1-1 0,0 1 0,0 0 0,0-1 1,1 1-1,-1-1 0,0 1 0,1-1 0,-1 1 0,0 0 1,1-1-1,-1 1 0,0 0 0,1-1 0,-1 1 1,1 0-1,0-1 0,0 2 18,0-1-1,1 0 1,-1 1-1,1-1 1,-1 1-1,0 0 1,0-1-1,1 1 0,-1 0 1,1 1-1,11 6 19,0 1 0,1-2-1,0 1 1,0-2 0,0 0-1,1-1 1,24 6 0,-16-8 245,1-1-1,-1 0 1,47-4 0,-59 0-108,1 1 1,0-2 0,-1 1 0,1-1 0,-1-1-1,0 0 1,0-1 0,0 0 0,15-11-1,-20 13-111,-1-1-1,-1 0 1,1 0-1,0 0 0,-1 0 1,0-1-1,0 0 0,0 1 1,-1-2-1,0 1 1,0 0-1,0-1 0,0 1 1,-1-1-1,0 0 0,0 0 1,0 1-1,-1-2 1,0 1-1,0 0 0,-1 0 1,0-12-1,0 17-33,0 0-1,0 1 1,0-1 0,0 0-1,-1 0 1,1 1 0,0-1-1,0 0 1,-1 0 0,1 1-1,0-1 1,-1 0 0,1 1-1,0-1 1,-1 0 0,1 1-1,-1-1 1,1 1 0,-1-1-1,0 0 1,1 1 0,-1 0-1,0-1 1,1 1 0,-1-1-1,0 1 1,1 0 0,-1-1-1,0 1 1,0 0 0,1 0-1,-1 0 1,0 0-1,0-1 1,0 1 0,1 0-1,-1 0 1,0 0 0,0 1-1,1-1 1,-1 0 0,0 0-1,0 0 1,-1 1 0,-3 1-66,1 0-1,-1 0 1,0 0 0,1 0 0,-7 5 0,0 1 50,0 0 0,1 1 1,0 1-1,0-1 0,-9 14 0,15-18 17,1-1 0,0 1 0,-1 0 0,2 0 0,-1 0 0,1 1 0,-1-1 0,1 1-1,1-1 1,-1 1 0,1 0 0,0-1 0,0 1 0,1 8 0,1-9 53,0-1 0,0 1 0,1-1 1,0 0-1,0 1 0,0-1 0,0 0 0,0 0 1,1-1-1,0 1 0,0-1 0,0 1 0,0-1 1,1 0-1,-1 0 0,8 5 0,2 1 200,1-1-1,-1 0 0,25 9 1,-24-11-10,1-1 0,0-1 1,25 5-1,-31-8-177,-1 0 0,0-1 0,0 0 0,0 0 0,1-1 0,-1 0 0,0-1 0,12-3 0,-14 3-260,1 0-654,-1 0 0,0 0 0,0-1 0,0 0 0,10-6 0,-2-1-1608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4:2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83 2304,'2'0'95,"-1"-1"-6,0 1 0,1 0-1,-1 0 1,0-1 0,0 1 0,0 0 0,0-1 0,0 1-1,0-1 1,0 0 0,0 1 0,0-1 0,2-1 0,2-2 1380,-4 4-1392,0 0 0,-1 0 0,1 0-1,0-1 1,0 1 0,-1 0 0,1-1-1,0 1 1,-1-1 0,1 1-1,0-1 1,-1 1 0,1-1 0,-1 1-1,1-1 1,-1 0 0,1 1 0,-1-1-1,1 0 1,-1 1 0,0-1-1,1 0 1,-1 1 0,0-1 0,0 0-1,0 0 1,1 0 0,-1 1 0,0-1-1,0 0 1,0-1 0,0 1-5,-1-1 1,1 1-1,0 0 0,0-1 1,-1 1-1,1-1 0,-1 1 1,1 0-1,-1-1 1,1 1-1,-1 0 0,0 0 1,0 0-1,1-1 1,-1 1-1,0 0 0,-2-1 1,1 0 17,-1 0 1,0 0-1,0 0 1,0 0-1,0 0 1,-7-2-1,3 2-51,-1-1 0,0 1 0,0 1 0,0 0 0,-13-1 0,-49 5 207,54-2-229,-1 1 0,1 0 0,-1 2 0,1-1 0,0 2 0,1 0-1,-1 1 1,1 1 0,0 0 0,-15 10 0,21-11-35,1 1-1,0 0 0,0 0 1,1 1-1,0 0 0,0 0 1,1 1-1,0 0 0,-5 10 1,9-15 19,1 0 0,-1 0 1,1 0-1,0 0 0,0 1 1,0-1-1,0 0 0,1 0 1,0 1-1,0-1 0,0 0 1,0 1-1,1-1 0,0 0 1,1 7-1,2 0 131,0 1 1,1-1-1,0 0 0,7 12 0,-10-20-73,1 0-1,-1 1 0,0-1 0,1 0 0,-1 0 1,1-1-1,0 1 0,0-1 0,0 1 0,1-1 1,-1 0-1,0 0 0,5 1 0,-3-1 31,1 0 0,0 0 0,0-1 0,0 0 0,0 0 0,0 0 0,10-1-1,4-2 98,0-1 0,-1-1-1,37-11 1,-51 14-183,73-24 269,0-3 0,116-61 0,-170 74-211,36-27-1,-39 25-334,41-23 1,-54 36 207,-1 2 1,0-1 0,0 1 0,1 0 0,0 0-1,-1 1 1,1 0 0,0 0 0,15 1 0,3 2-85,42 9 0,-50-8 302,17 6-104,-24-6 125,0 0 0,1 0 1,18 1-1,-30-4-126,1 0-1,0 0 1,-1 0-1,1 0 1,0 0 0,-1 0-1,1 0 1,0 0-1,-1 0 1,1 0 0,-1 0-1,1 0 1,0-1-1,-1 1 1,1 0 0,0 0-1,-1-1 1,1 1-1,-1 0 1,1-1 0,-1 1-1,1-1 1,-1 1-1,1 0 1,-1-1 0,1 0-1,-1 0-11,0 0-1,0 1 0,0-1 1,0 0-1,-1 0 1,1 1-1,0-1 0,-1 0 1,1 1-1,0-1 1,-1 0-1,1 1 0,-1-1 1,1 0-1,-1 1 0,1-1 1,-1 1-1,0-1 1,-3-3 2,-1 1 0,1-1 0,0 2 0,-1-1 0,0 0 0,-7-2 0,0 1-121,0 2 1,0-1 0,0 2-1,0-1 1,0 2 0,-1 0-1,1 0 1,0 1 0,0 0 0,-1 1-1,1 1 1,1 0 0,-1 1-1,0 0 1,1 0 0,0 1-1,0 1 1,0 0 0,0 0 0,-17 16-1,18-15 16,1 1 0,1 1 0,0-1 0,0 1-1,0 1 1,1 0 0,-8 14 0,13-19 100,0-1 0,0 1 1,0 0-1,1 0 0,0 0 1,-1 0-1,2 0 0,-1 1 1,1-1-1,0 0 1,0 0-1,0 0 0,1 1 1,-1-1-1,1 0 0,0 0 1,1 0-1,0 0 0,3 7 1,-5-11 1,1 1 1,-1-1-1,1 0 1,0 0 0,0 0-1,0 1 1,-1-1 0,1 0-1,0 0 1,0 0 0,0 0-1,1-1 1,-1 1-1,0 0 1,0 0 0,0-1-1,1 1 1,-1 0 0,0-1-1,0 1 1,1-1-1,-1 0 1,1 0 0,-1 1-1,0-1 1,1 0 0,-1 0-1,1 0 1,-1 0 0,0 0-1,1-1 1,-1 1-1,1 0 1,-1-1 0,0 1-1,0-1 1,3 0 0,4-3 134,0 0 0,-1-1 1,1 0-1,11-10 1,-12 10-109,116-98 669,-112 92-633,1-1 0,11-18 0,-20 27-125,0-1 0,0-1 1,-1 1-1,0 0 0,0-1 0,0 1 0,0-1 1,-1 1-1,1-1 0,-1 0 0,0-7 0,-14 18-1747,11-3 1749,-1-1 1,1 1-1,0-1 1,0 1-1,0 0 1,0 0-1,1 0 1,-1 0-1,1 0 1,-1 1-1,1-1 1,0 0 0,1 0-1,-1 1 1,0-1-1,1 1 1,0-1-1,0 1 1,0 6-1,1-5 40,-1 1-1,1 0 1,0-1-1,1 1 1,-1-1 0,1 0-1,0 1 1,0-1-1,1 0 1,-1 0-1,6 7 1,-5-8 48,1 0 0,-1 0 0,1 0 1,0 0-1,0-1 0,0 0 0,1 0 0,-1 0 0,1 0 0,-1 0 1,1-1-1,0 0 0,0 0 0,0-1 0,0 1 0,1-1 1,-1 0-1,0 0 0,0-1 0,1 1 0,-1-1 0,0-1 1,1 1-1,-1-1 0,0 0 0,1 0 0,-1 0 0,9-4 0,111-49 245,-33 12-198,-79 37-146,-7 2-16,-1 1-1,1 0 1,0 0 0,6-1-1,-12 3 41,1 0-1,-1 0 0,1-1 0,0 1 0,-1 0 0,1 0 0,0 0 0,-1 0 0,1 0 0,-1 0 0,1 0 0,0 0 0,-1 0 0,1 1 0,-1-1 0,1 0 0,0 0 0,-1 0 1,1 1-1,-1-1 0,1 0 0,0 1 0,0 1 2,-1-1 0,1 0 0,-1 0 0,1 1 1,-1-1-1,0 0 0,0 0 0,1 1 0,-1-1 0,0 0 1,0 1-1,-1 1 0,2 15 80,-2 0 0,0 0 0,-7 32 0,7-46-98,1 0 1,-1 0 0,1 1-1,0-1 1,1 7 0,1 8 344,-2-19-156,4-4 116,1 1 0,-1-2-1,6-6 1,-9 10-259,10-12 99,20-20-1,-5 13-152,0 1-1,2 1 0,38-19 1,-60 34-62,0 0 0,1 0 0,-1 1 0,1-1 0,-1 2 0,1-1 0,10 0 0,-17 2 96,1 0 0,-1 0 1,0 0-1,0 0 0,1 0 1,-1 0-1,0 0 0,0 0 1,1 0-1,-1 0 0,0 1 1,0-1-1,1 0 0,-1 0 1,0 0-1,0 0 0,0 1 0,1-1 1,-1 0-1,0 0 0,0 0 1,0 1-1,0-1 0,0 0 1,0 0-1,1 1 0,-1-1 1,0 0-1,0 0 0,0 1 1,0-1-1,0 0 0,0 0 1,0 1-1,0-1 0,0 0 0,0 0 1,0 1-1,0-1 0,-3 15 45,1-8-46,0 9-42,2 1 1,0 22-1,1-3-32,-1-30 104,0 0 1,0 0-1,1 0 0,0 0 0,0 0 1,1 0-1,-1-1 0,1 1 0,0 0 0,1-1 1,-1 1-1,1-1 0,0 0 0,1 0 1,-1 0-1,1 0 0,0-1 0,0 1 1,0-1-1,1 0 0,0 0 0,0-1 0,0 1 1,0-1-1,7 3 0,3 0-20,-1-1 1,1-1-1,0-1 0,0 0 1,0-1-1,0 0 0,0-1 1,0-1-1,0 0 0,1-1 1,-1-1-1,0-1 0,0 0 1,20-7-1,-31 9-596,-1-1-1,1 0 1,0 0-1,-1 0 1,0 0-1,1 0 1,-1-1 0,0 1-1,4-6 1,7-5-2529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4:23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185 379 2304,'1'0'102,"-1"0"1,1 0 0,0 0-1,-1-1 1,1 1-1,0 0 1,-1 0-1,1-1 1,0 1-1,-1 0 1,1-1 0,-1 1-1,1-1 1,-1 1-1,1-1 1,-1 1-1,1-1 1,-1 1-1,1-1 1,2-5 1793,-3 6-1834,1-1-1,0 1 1,-1-1-1,1 1 0,-1-1 1,1 1-1,-1-1 1,1 1-1,-1-1 0,0 1 1,1-1-1,-1 1 1,1-1-1,-1 0 1,0 1-1,0-1 0,1 0 1,-1 1-1,0-1 1,0 0-1,0 1 0,0-1 1,0 0-1,0 1 1,0-1-1,0 0 1,0 0-1,0 1 0,0-1 1,0 0-1,-1 1 1,1-1-1,0 0 0,0 1 1,-1-1-1,1 1 1,0-1-1,-1 0 0,1 1 1,-1-1-1,1 1 1,-1-1-1,1 1 1,-1-1-1,1 1 0,-1 0 1,1-1-1,-1 1 1,0 0-1,1-1 0,-1 1 1,1 0-1,-2-1 1,-4 0-36,1-1 1,-1 1 0,1 0-1,-1 1 1,1 0-1,-1-1 1,0 2 0,1-1-1,-1 1 1,0 0-1,1 0 1,-1 0 0,1 1-1,0 0 1,-1 0-1,1 0 1,0 0 0,0 1-1,-7 5 1,6-4-45,-1 1 1,1 0 0,0 0-1,1 0 1,-1 1-1,1 0 1,0 0-1,1 0 1,-1 1-1,1-1 1,0 1 0,1 0-1,-4 12 1,5-11 27,0 0 0,1 0 0,0 0 0,1 0 1,0 0-1,0 0 0,2 10 0,0-3 131,1-1 0,1 0 0,6 16 0,-8-24-68,0-1 0,1 0 1,0 0-1,0 0 0,0 0 0,0-1 0,1 1 1,0-1-1,4 4 0,-5-5-6,-1-1-1,1 0 1,0 0 0,0 0 0,0-1-1,1 1 1,-1-1 0,0 1 0,0-1-1,1 0 1,-1 0 0,1-1 0,-1 1-1,1-1 1,-1 0 0,5 0 0,6-1 81,-1-1 0,0-1 0,0-1 0,0 0 0,-1 0 0,18-9 0,68-42 426,-23 11-240,100-66-54,-173 109-279,-2 0-9,1 1-1,0 0 1,0-1-1,-1 1 0,1-1 1,0 0-1,-1 1 1,1-1-1,-1 1 1,1-1-1,0 0 0,-1 0 1,0 1-1,1-1 1,-1 0-1,1-1 1,-9 11-1252,4-6 1191,0 1 0,0 0 0,1 0-1,0 0 1,-6 10 0,7-9 59,0 2-1,0-1 1,0 0 0,1 0-1,0 0 1,0 1-1,0-1 1,1 0 0,0 1-1,0-1 1,1 0 0,0 1-1,2 6 1,-2-8 75,0 0 0,1 0 0,0 0 0,0-1 0,0 1 0,0-1 0,1 1-1,0-1 1,-1 0 0,2 0 0,-1 0 0,0 0 0,1-1 0,0 1 0,0-1 0,0 0 0,6 4 0,-7-6-12,-1 0 1,0 0-1,1 0 1,-1 0-1,1-1 0,-1 1 1,1-1-1,-1 0 1,1 1-1,-1-1 1,1 0-1,-1 0 1,1-1-1,4 0 0,-3 0 25,1-1 0,-1 1 0,0-1-1,0 0 1,0 0 0,0-1 0,-1 1 0,4-4-1,2-1 86,0-2-1,-1 1 0,-1-1 0,1-1 0,10-17 1,-15 21-128,0 0 0,0 0 1,0-1-1,-1 1 0,0-1 0,-1 1 1,0-1-1,0 1 0,0-1 1,0 0-1,-1 1 0,0-1 1,-1 0-1,1 1 0,-4-13 1,3 17-65,1 1 1,-1-1-1,1 0 1,-1 1 0,0-1-1,0 1 1,0-1-1,0 1 1,0-1-1,0 1 1,0-1-1,-1 1 1,1 0 0,0 0-1,-1 0 1,1 0-1,-1 0 1,1 0-1,-1 0 1,1 0-1,-1 1 1,0-1 0,1 0-1,-1 1 1,0-1-1,0 1 1,1 0-1,-1 0 1,-3 0 0,-4 0-126,0 0 1,0 1 0,1 1 0,-14 3 0,20-5 108,1 1 38,-1-1 0,1 0 0,0 0 0,0 1-1,-1-1 1,1 1 0,0-1 0,0 1 0,0 0 0,0-1 0,0 1 0,0 0 0,-1 1 0,2-2 9,0 0 0,0 0 0,-1 1 0,1-1 0,0 0 0,0 0 0,0 1 0,0-1 0,0 0 0,0 0 0,0 0 1,0 1-1,0-1 0,0 0 0,0 0 0,0 0 0,0 1 0,1-1 0,-1 0 0,0 0 0,0 0 0,0 1 0,0-1 0,0 0 0,0 0 0,0 0 0,1 1 0,-1-1 1,11 7 287,-5-5-205,-1 0 0,1 0 1,0 0-1,-1-1 1,1 0-1,0-1 0,0 1 1,-1-1-1,1 0 0,0 0 1,11-3-1,2-1-62,1-1 0,21-10-1,-10 4 91,119-40 52,-146 50-117,-3 1-57,-1-1 1,0 1-1,0 0 1,1 0-1,-1 0 1,0 0-1,0 0 1,1-1-1,-1 1 1,0 0-1,1 0 1,-1 0-1,0 0 1,0 0-1,1 0 1,-1 0-1,0 0 1,1 0-1,-1 0 1,0 0-1,1 0 1,-1 0 0,0 0-1,0 0 1,1 0-1,-1 1 1,0-1-1,0 0 1,1 0-1,-1 0 1,0 0-1,1 1-103,-4 15 27,2-12 99,-1-1 0,1 1 0,-1 0 0,0-1 0,0 0 0,0 1 0,0-1 0,-1 0 0,-4 4 0,-12 18-16,16-18 0,-1 0 0,2 1 0,-1-1-1,1 1 1,0-1 0,1 1-1,-1 0 1,1 11 0,1-14 19,0 0 0,0 0 0,1 0 0,-1 0 0,1 0 0,0 0 0,1 0 0,-1 0 0,1 0 0,0-1 0,0 1 0,1-1 0,-1 1 0,5 5 0,-6-9 10,0 0 0,0 0 0,-1 0 0,1 0 0,0 0 0,0 0 0,0-1 0,1 1 0,-1 0 0,0 0 0,0-1 0,0 1 0,1-1 0,-1 1 0,0-1 0,0 1 0,1-1 0,-1 0 0,0 0 0,1 0 0,-1 0 0,0 0 0,1 0 0,-1 0 0,0 0 0,1 0 0,-1 0 0,0-1 0,1 1 0,-1-1 0,1 0 0,28-13 266,-1-2 1,43-32-1,-2 2-368,-50 34 39,0 1 132,0-2 0,34-28-1,-51 39-146,0-1 0,0 1 0,0-1 0,0 1 1,0 0-1,0 1 0,1-1 0,-1 0 0,0 1 0,5-2 0,-8 5 3,0 0 0,0-1 0,0 1 1,0-1-1,0 1 0,-1-1 0,1 1 0,0-1 0,-2 3 0,1-1-33,-2 9 64,1 0-1,0 1 1,1-1 0,1 1-1,0-1 1,0 1 0,3 13-1,-3-22 74,1-1 0,0 0 0,0 1 0,1-1-1,-1 0 1,0 0 0,1 1 0,0-1 0,0 0-1,0-1 1,0 1 0,5 5 0,-6-8-34,1 1 0,-1-1 0,0 1 0,1-1 1,-1 0-1,1 0 0,-1 0 0,1 0 0,-1 0 0,0 0 1,1 0-1,-1 0 0,1 0 0,-1 0 0,1-1 0,-1 1 1,0-1-1,1 1 0,-1-1 0,0 0 0,1 1 1,-1-1-1,0 0 0,2-1 0,5-4-21,0-1 0,10-10 0,-7 7-4,16-13 70,53-35 0,-76 57-92,-1-1-1,1 0 1,-1 1 0,1-1 0,0 1 0,-1 0-1,7 0 1,-10 0 15,1 1 0,0 0 0,-1 0 0,1 0 0,-1 0 0,1 0 0,0 0 0,-1 0-1,1 0 1,0 0 0,-1 0 0,1 0 0,-1 1 0,1-1 0,0 0 0,-1 0 0,1 1 0,-1-1 0,1 0 0,-1 1-1,1-1 1,-1 0 0,1 1 0,-1-1 0,1 1 0,-1-1 0,1 1 0,-1-1 0,0 1 0,1-1 0,-1 1 0,0-1-1,1 1 1,-1 0 0,0-1 0,0 1 0,0-1 0,0 1 0,1 0 0,-1-1 0,0 1 0,0 0 0,0-1 0,0 1-1,0-1 1,-1 1 0,1 0 0,0-1 0,0 1 0,0 0 0,0-1 0,-1 2 0,-6 23 22,4-19-1,1 1 1,0 1-1,0-1 1,0 0 0,1 0-1,0 1 1,1-1 0,0 1-1,1 8 1,0-10 104,-1-3 77,5-5 25,-4 2-180,8-6 94,1 1 0,-2-1 0,10-8 0,16-10-20,5 3-171,0 2 1,2 1-1,56-16 0,-91 32 40,26-7-71,-30 9 69,0 0 1,0-1-1,0 1 0,0 0 0,0 0 1,-1 0-1,1 0 0,0 0 1,0 0-1,0 0 0,0 1 0,3 0 1,-4 1 13,0-1-1,0 1 1,0 0 0,0-1 0,0 1-1,-1 0 1,1 0 0,0 0 0,-1-1-1,1 1 1,-1 0 0,0 0 0,0 0-1,0 0 1,0 0 0,0 2 0,0-3-25,-2 30-107,1-23 119,0 0 0,1 0 0,1 12 0,0-7 35,0-4-23,1 1-1,4 17 1,-5-24 31,1 0 1,-1 0-1,0 0 0,1 0 1,0 0-1,0-1 1,0 1-1,0-1 0,0 1 1,0-1-1,1 0 0,3 3 1,-5-4-6,1 0 0,-1 0-1,1-1 1,0 1 0,0-1 0,-1 1 0,1-1 0,0 0 0,0 0 0,-1 1 0,1-1-1,0 0 1,0-1 0,0 1 0,-1 0 0,1 0 0,0-1 0,0 1 0,-1-1 0,1 0-1,0 1 1,-1-1 0,3-1 0,2-2 34,0 0 0,1 0-1,-1 0 1,6-6 0,50-55-10,-39 41-8,-1-1-1,-1-1 0,-2-1 1,23-39-1,52-122 51,-79 153-233,17-56-1,-30 76-122,-4 10-7,-3 9 135,-4 10 34,-69 168-13,57-126 147,-25 97-1,42-133 12,1-1 0,0 2 0,1-1 0,1 0 0,1 0 1,1 0-1,1 0 0,7 34 0,-8-48-6,1 0 0,0-1 1,0 0-1,0 1 0,1-1 0,-1 0 0,1 0 1,0 0-1,7 7 0,-7-9-4,-1-1 1,1 0-1,-1 0 0,1-1 1,0 1-1,0 0 0,0-1 1,0 0-1,0 1 0,0-1 1,0-1-1,0 1 0,0 0 1,0-1-1,1 1 0,-1-1 1,0 0-1,5-1 0,14-1 40,0-1 0,0-1 0,0-1 0,34-13 0,80-41-2295,-119 51 1421,-4 2-1002,21-12 1,-19 7 338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4:24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58 4064,'-24'-12'1824,"20"12"-1568,-1 0 1888,10 0-1216,-1 0 352,10 9-768,10-9 640,4 3-640,20-6 256,-1-3-448,24-1-32,1-1-192,3-5 512,-5 8-352,-3-7 608,-6 8-480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4:25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1131 3072,'0'1'64,"0"-1"1,0 1-1,0-1 0,0 0 1,0 1-1,0-1 0,0 0 1,0 1-1,1-1 1,-1 0-1,0 1 0,0-1 1,0 0-1,0 1 0,1-1 1,-1 0-1,0 1 1,0-1-1,1 0 0,-1 0 1,0 1-1,1-1 0,-1 0 1,0 0-1,1 0 0,-1 1 1,0-1-1,1 0 1,-1 0-1,0 0 0,1 0 1,-1 0-1,0 0 0,1 0 1,-1 0-1,1 0 0,-1 0 1,0 0-1,1 0 1,-1 0-1,1 0 0,-1 0 1,0 0-1,1 0 0,-1 0 1,0-1-1,1 1 1,0 0-1,19-10 1411,-3-2-869,-1 0 0,0-1 0,23-25 0,39-52 302,-37 39-608,-11 17-183,-1 2-7,-1-2-1,-2-1 0,26-44 1,-35 42 98,19-59 0,-31 83-128,50-182 218,-54 169-569,-1 25 256,0 1-1,0 0 1,0-1 0,0 1-1,0 0 1,0-1-1,0 1 1,0 0 0,0 0-1,0-1 1,0 1 0,-1 0-1,1-1 1,0 1-1,0 0 1,0 0 0,0-1-1,-1 1 1,1 0 0,0 0-1,0-1 1,0 1-1,-1 0 1,1 0 0,-1 0-18,1 0 1,-1 1 0,1-1-1,-1 1 1,1-1 0,-1 1-1,1-1 1,-1 1 0,1-1 0,0 1-1,-1 0 1,1-1 0,0 1-1,-1-1 1,1 1 0,0 0-1,0 0 1,-14 38-333,1 1 0,-8 53 0,3-16 329,12-52 114,0 2-1,2-1 0,1 0 1,0 1-1,3 36 0,1-50 79,4 26 424,-5-37-455,1 1 0,0 0 1,0-1-1,0 1 1,0-1-1,0 0 0,0 1 1,1-1-1,-1 0 1,1 0-1,3 4 0,-4-5-64,0-1-1,1 1 1,-1-1-1,0 1 1,0-1-1,0 1 1,1-1-1,-1 0 0,0 0 1,0 0-1,0 0 1,1 0-1,-1 0 1,0 0-1,0 0 1,1 0-1,-1 0 1,0-1-1,0 1 1,0 0-1,1-1 1,-1 1-1,0-1 0,0 1 1,0-1-1,1-1 1,6-3 125,0 0 1,10-9 0,-14 11-124,152-119 641,-127 97-614,-1-1 1,-1-2-1,-1-1 0,-1 0 1,34-58-1,-16 15-73,50-121 0,-23 25-443,-60 140 159,-9 27 231,-1 0 1,1 0-1,-1 0 0,0 0 1,0 0-1,1 0 1,-1 0-1,0 0 0,0 0 1,0 0-1,0 0 0,0 0 1,0 0-1,-1 0 1,1 0-1,0 0 0,0 0 1,-1 0-1,1 0 0,-1 0 1,1 1-1,-1-1 0,1 0 1,-2-1-1,2 2 3,-1 0 0,0 0 0,1 0 0,-1 0 0,0 0 0,1 1 0,-1-1 0,0 0 0,1 0 0,-1 1 0,1-1 0,-1 0 0,1 1-1,-1-1 1,0 1 0,1-1 0,-1 0 0,1 1 0,0-1 0,-1 1 0,1 0 0,-1-1 0,1 1 0,-1 0 0,-1 2-15,-6 8 58,0 0 0,1 0 0,0 0 1,-10 24-1,7-15-40,-136 325-114,36-74 741,101-251-305,2 0-1,-8 36 1,15-56-246,0 0 1,0 1 0,0-1-1,-1 0 1,1 0 0,0 1-1,0-1 1,0 0-1,0 1 1,0-1 0,0 0-1,0 1 1,0-1-1,0 0 1,0 1 0,0-1-1,0 0 1,0 1 0,0-1-1,0 0 1,1 1-1,-1-1 1,0 0 0,0 0-1,0 1 1,0-1-1,0 0 1,1 1 0,-1-1-1,0 0 1,0 0-1,1 1 1,-1-1 0,1 0-1,-1 0 12,1 0 0,0 0 0,0 0-1,0 0 1,-1-1 0,1 1 0,0 0 0,0 0-1,0-1 1,-1 1 0,1 0 0,0-1 0,0 0-1,27-22 484,-26 22-493,32-28-99,2 2-1,73-41 0,-100 62-108,1 1 0,17-6 0,-27 11 151,0 0 0,1 0 0,-1 0-1,1-1 1,-1 1 0,0 0 0,1 0-1,-1 0 1,1 0 0,-1 0 0,1 0-1,-1 0 1,0 0 0,1 0 0,-1 0-1,1 0 1,-1 1 0,1-1 0,-1 0-1,0 0 1,1 0 0,-1 0 0,1 1-1,-1-1 1,0 0 0,1 0 0,-1 1-1,0-1 1,1 0 0,-1 1-1,0-1 1,0 0 0,1 1 0,-1-1-1,0 0 1,0 1 0,1 0 0,1 17-196,-1-7 143,6 10 71,17 31 1,-18-37 3,-5-13 7,0 0 0,0 0-1,1 0 1,-1 0 0,0 0 0,1 0 0,-1-1 0,1 1 0,0 0 0,-1-1-1,1 1 1,0-1 0,0 1 0,0-1 0,0 0 0,0 0 0,0 0 0,0 0-1,1 0 1,-1-1 0,0 1 0,0-1 0,1 1 0,-1-1 0,0 0 0,1 0-1,-1 0 1,0 0 0,1 0 0,-1 0 0,0-1 0,1 1 0,3-2 0,2-1 68,0-1 1,0 1-1,0-1 0,0 0 1,-1-1-1,0 0 1,0 0-1,7-7 1,-11 9-64,9-7-12,-1 0 1,-1 0 0,1-2-1,-2 1 1,14-22-1,-13 17 15,-7 11-25,1 0-1,-1 0 1,0-1 0,0 1 0,-1-1 0,1 0 0,-2 0 0,1 0-1,0 0 1,0-8 0,-2 13-14,0 1-1,0 0 0,0-1 1,0 1-1,0-1 1,0 1-1,0-1 1,0 1-1,0-1 1,0 1-1,0 0 1,-1-1-1,1 1 1,0-1-1,0 1 1,0 0-1,-1-1 0,1 1 1,0-1-1,0 1 1,-1 0-1,1-1 1,0 1-1,-1 0 1,1 0-1,-1-1 1,1 1-1,0 0 1,-1 0-1,1-1 1,-1 1-1,1 0 1,0 0-1,-1 0 0,1 0 1,-1 0-1,1 0 1,-1 0-1,1 0 1,-1 0-1,1 0 1,0 0-1,-1 0 1,1 0-1,-1 0 1,1 0-1,-1 0 1,1 0-1,0 0 0,-1 1 1,1-1-1,-1 0 1,-3 2-65,0 0 0,0 0 0,1 0 0,-1 0 0,-3 3 0,-3 4 56,0 0 0,0 1 0,1 0 0,1 1 0,0 0 0,0 0 0,1 0 0,0 1 0,1 0 0,1 1 0,-8 24 0,12-33 44,0 0 0,1-1 0,-1 1-1,1 0 1,0 0 0,0 0-1,1 0 1,-1 0 0,1 0 0,0 0-1,0-1 1,0 1 0,0 0 0,1-1-1,-1 1 1,1-1 0,0 1-1,0-1 1,1 0 0,-1 0 0,0 0-1,1 0 1,0 0 0,0 0-1,0-1 1,0 0 0,0 1 0,0-1-1,1 0 1,-1 0 0,1-1-1,-1 1 1,1-1 0,0 0 0,0 0-1,-1 0 1,9 1 0,5-2 121,1-1 0,-1-1 0,1 0 0,22-6 0,-11 2-97,151-32-210,-61 5-3825,-86 25 2542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4:26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5728,'19'0'2592,"70"4"-2240,-36-4 864,-1 0-736,29-9 64,-1 0-320,28-6 288,1 2-288,10-4 576,-11 8-416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1:34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16 7648,'-27'-8'3456,"37"4"-3008,-6 1-576,9 6-32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8:03.8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220 104 3136,'0'-18'5488,"-5"33"-4509,-1-1 0,-8 16 0,14-29-956,-11 21 275,-74 178 1564,8 89-742,68-234-883,-1 6 806,7-53 127,3-14-607,4-18-206,-2 11-346,95-461 31,-38 253-308,-58 216 258,0 1 1,1 0-1,0 0 1,0-1-1,0 1 1,3-5-1,-5 9 7,1-1 1,-1 1-1,1-1 0,-1 1 0,1-1 0,-1 1 0,1-1 1,-1 1-1,1-1 0,-1 1 0,1 0 0,0-1 1,-1 1-1,1 0 0,0-1 0,-1 1 0,1 0 1,0 0-1,-1 0 0,1 0 0,0-1 0,0 1 1,-1 0-1,1 0 0,0 0 0,-1 1 0,1-1 1,0 0-1,0 0 0,-1 0 0,1 0 0,0 1 0,-1-1 1,1 0-1,-1 1 0,1-1 0,0 0 0,-1 1 1,1-1-1,-1 1 0,1-1 0,-1 1 0,1-1 1,-1 1-1,1 0 0,-1 0 0,7 7 37,-1 1 1,-1 0-1,1 0 1,-2 0-1,1 0 0,2 11 1,3 3 49,62 152 533,-53-119-355,17 71 0,-12-21-226,15 71 681,-37-161-815,-3-22-1760,-6-27-2250,-6-26-950,4 30 3099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4:42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16 847 2656,'-12'11'1322,"11"-11"-1286,1 0 0,0 1 1,0-1-1,-1 0 1,1 1-1,0-1 0,0 1 1,-1-1-1,1 0 0,0 1 1,0-1-1,0 1 1,0-1-1,0 1 0,0-1 1,-1 1-1,1-1 0,0 0 1,0 1-1,0-1 1,1 1-1,-1-1 0,0 1 1,0-1-1,0 1 0,0 0 1,2 7 953,-2-8-961,0 0 1,0 1-1,1-1 0,-1 1 0,0-1 1,0 0-1,0 1 0,0-1 1,0 1-1,0-1 0,0 0 1,1 1-1,-1-1 0,0 0 0,0 1 1,0-1-1,1 0 0,-1 1 1,0-1-1,1 0 0,-1 1 1,1-1-1,2 3 478,1 0-1,0 0 1,0 0 0,0 0 0,5 2-1,-6-5-419,-1 1-1,1 0 0,-1-1 0,1 1 1,0-1-1,-1 0 0,1 0 0,0 0 1,-1 0-1,6-1 0,-2 0 30,-1 0 0,1 0 1,0 0-1,0 0 0,0-1 0,-1 0 0,1 0 1,-1-1-1,0 0 0,1 1 0,-1-2 0,0 1 0,7-7 1,-11 8-78,7-5 82,0 0-1,-1-1 0,-1 0 1,1 0-1,-1-1 0,-1 0 1,8-14-1,-6 5-29,0 0 0,-1 0-1,0-1 1,-2 1 0,0-1-1,1-27 1,-5 38-92,-1-1 0,0 0 0,-1 1 0,0-1 0,0 1 0,-1-1-1,0 1 1,0 0 0,-8-12 0,10 18-35,0 1 0,0-1 0,0 1 0,0-1 0,0 1 0,-1-1 0,1 1 0,0 0 0,-1 0 0,1-1 0,-1 1 0,1 0 0,-1 1 0,0-1 0,1 0 0,-1 0 0,0 1 0,0-1 0,0 1 0,1-1 0,-1 1 0,0 0 0,0 0 0,0 0 0,0 0 0,-3 0 0,3 1 5,-1-1-1,1 1 0,-1 0 1,1 0-1,-1 0 0,1 0 1,0 0-1,0 1 0,0-1 1,-1 1-1,1-1 1,1 1-1,-1 0 0,0 0 1,0 0-1,1 0 0,-1 0 1,-1 4-1,-12 23-87,2 2 0,2 0 0,0 0 0,2 1-1,-7 48 1,14-62 158,0-1 1,1 1-1,0 0 0,3 18 0,-1-28 50,0 1 0,1-1-1,0 0 1,0 0 0,1 1 0,0-2 0,0 1 0,1 0 0,0-1 0,8 11 0,-11-15-30,1-1 1,-1 0 0,1-1 0,0 1 0,0 0 0,0 0 0,0-1 0,0 1-1,1-1 1,-1 1 0,0-1 0,1 0 0,-1 0 0,1 0 0,-1-1 0,1 1-1,-1 0 1,1-1 0,0 0 0,-1 1 0,1-1 0,-1 0 0,1-1-1,0 1 1,-1 0 0,1-1 0,-1 1 0,1-1 0,-1 0 0,4-1 0,9-6 62,0-1 0,-1 0 0,0-1 0,-1 0 0,0-1 0,12-13 0,4-3 10,1 0-83,242-221 110,-268 243-172,0 1 1,0 0-1,0 0 0,1 1 1,0-1-1,-1 1 0,1 0 0,1 1 1,-1-1-1,0 1 0,1 0 1,9-3-1,-14 5 3,0 0 0,0 0 0,0 0 0,0 0 0,0 0 0,0 0 0,0 0 0,1 1 0,-1-1 0,0 0 0,0 1-1,0-1 1,0 0 0,0 1 0,0-1 0,0 1 0,0 0 0,0-1 0,-1 1 0,1 0 0,1 0 0,0 1 1,-1 1 0,1-1 0,-1 0 0,0 0 0,0 1 0,0-1 0,0 0 0,1 6 0,0 2-7,0 0-1,-1 1 0,0 16 1,-1 8 87,-2-1 0,-10 64 0,-8-19 383,20-79-434,0 0 0,1 0 0,-1 0 1,0 0-1,0 0 0,0 0 0,0 0 1,0 0-1,0 0 0,0 0 0,0 0 1,0 0-1,0 0 0,0 0 0,0 0 1,1 0-1,-1 0 0,0 0 0,0 0 1,0 0-1,0 0 0,0 0 0,0 0 1,0 0-1,0 0 0,0 0 0,0 0 1,0 0-1,0 0 0,0 0 0,1 0 1,-1 0-1,0 0 0,0 1 0,0-1 1,0 0-1,0 0 0,0 0 0,0 0 1,0 0-1,0 0 0,0 0 0,0 0 1,0 0-1,0 0 0,0 0 0,0 0 1,0 1-1,0-1 0,0 0 0,0 0 1,0 0-1,0 0 0,9-11 467,13-23-238,86-141-527,-106 172 280,22-35-99,-22 35 65,1 0 0,-1 0 0,1 0 0,0 0 0,0 0 0,0 1 0,0-1 0,6-3-1,-9 6 32,1 0-1,0 0 0,-1 0 0,1 0 0,0 0 0,-1 0 0,1 0 0,0 0 0,-1 0 0,1 0 1,0 0-1,-1 0 0,1 0 0,0 0 0,-1 1 0,1-1 0,-1 0 0,1 1 0,0-1 0,-1 0 1,1 1-1,-1-1 0,1 1 0,-1-1 0,1 1 0,-1-1 0,1 1 0,-1-1 0,0 1 0,1-1 0,-1 1 1,1 0-1,0 2-16,1-1 0,-1 1 0,0-1 0,0 1 0,2 5 0,-1 11 5,-1 0-1,-1 0 1,0-1 0,-4 28 0,2-25-44,-4 83 340,2-84 32,3-16 78,7-16-13,-2 5-324,0 0-1,1 1 1,8-10 0,9-12-34,2-6-20,-5 6-28,1 0 1,29-31-1,-39 49-149,14-13 120,-22 21 51,-1 1-1,1 0 1,0 0 0,-1 0 0,1 0 0,0 0 0,0 0 0,0 1 0,0-1 0,0 1 0,0-1 0,0 1 0,2-1-1,-3 1-8,0 1-1,0-1 1,0 0-1,0 0 1,0 1-1,0-1 1,0 1-1,0-1 1,0 0-1,0 1 1,0 0-1,-1-1 1,1 1-1,0-1 1,0 1-1,-1 0 1,1 0-1,0-1 1,-1 1-1,1 0 1,-1 0-1,1 1 1,8 22-194,-5-2 106,0 0 0,-1 42 0,-3-44 165,1-1 0,1 1-1,1 0 1,5 22 0,-5-33-43,0 0 0,1 0 0,6 11 1,-9-17 15,1 0 0,0 0 1,0-1-1,0 1 1,0-1-1,0 0 0,1 1 1,-1-1-1,1 0 1,-1 0-1,1-1 0,0 1 1,5 2-1,-6-4-1,1 1 0,-1-1 0,1 1 0,0-1 0,-1 0 0,1-1 0,0 1 0,-1 0 0,1-1 0,-1 1 0,1-1 0,-1 0 0,1 0 0,-1 0 0,1 0 0,-1 0 0,4-3 1,5-3 13,-1 0 1,13-12-1,0-3-22,-1-2-1,-1-1 1,-2 0 0,19-31 0,0 0-66,-37 55 23,-1 1-1,0-1 1,0 1-1,1-1 1,-1 1-1,0 0 1,1-1-1,-1 1 1,1-1-1,-1 1 0,0 0 1,1-1-1,-1 1 1,1 0-1,-1 0 1,1-1-1,0 1 1,-1 0 6,1 0 1,-1 0 0,0 0-1,0 1 1,0-1-1,1 0 1,-1 0 0,0 0-1,0 0 1,0 1-1,0-1 1,1 0 0,-1 0-1,0 0 1,0 1 0,0-1-1,0 0 1,0 0-1,0 1 1,0-1 0,0 0-1,0 0 1,1 1-1,-1-1 1,0 0 0,0 1-1,-1 26-244,1-17 244,3 112 100,-3-113-71,1-1 1,3 15-1,-2-14-15,0 0-1,0 15 1,-2-22-10,0 1 1,1 0-1,-1-1 0,1 1 1,0 0-1,2 4 1,-1-3 20,-2-2 80,3-2-49,0 0 1,-1 0-1,1 0 1,0 0 0,-1 0-1,1 0 1,0-1-1,-1 1 1,1-1-1,-1 0 1,1 0 0,-1 0-1,1 0 1,-1 0-1,0 0 1,1-1 0,-1 1-1,0-1 1,0 0-1,0 1 1,0-1-1,0 0 1,-1 0 0,4-5-1,14-32 47,-4 6-87,6-8 47,-2-1-1,17-52 0,54-146 198,-68 183-203,-6 16-72,39-108-133,-49 126 172,28-75-804,-42 131 267,-24 57 497,4 2 0,-18 106 0,34-128-21,4 1 0,2 107-1,6-165 81,1 0-1,1-1 0,0 1 1,0-1-1,1 1 0,1-1 1,7 17-1,-11-28-19,1 1 1,0-1-1,0 1 0,0-1 0,0 0 0,0 1 1,0-1-1,1 0 0,-1 0 0,0 0 0,1 0 1,-1 0-1,0 0 0,1 0 0,0 0 0,-1-1 1,1 1-1,-1 0 0,1-1 0,0 0 0,-1 1 1,1-1-1,0 0 0,-1 0 0,1 0 0,0 0 1,-1 0-1,1 0 0,0 0 0,-1 0 0,1-1 1,0 1-1,-1-1 0,1 1 0,0-1 1,1-1-1,3-1 35,0 0 0,0-1 0,0 0 0,0 0 0,-1 0-1,0 0 1,8-10 0,9-11 64,-2-2 0,-1 0 0,19-37 0,37-93-32,-30 60-176,-41 89 97,15-33-57,27-74 1,-39 91 103,10-25-83,-3 0 0,14-96 0,-26 130-33,2-29-369,-4 39 149,-4 27 10,-3 16 127,-22 68 0,4-20 7,20-67 132,-22 99 226,24-95-270,0 0 0,1-1 0,2 30 0,-1-1 55,0-38 11,1 1-1,0-1 1,1 0 0,2 15 0,10 55-49,1-28 262,-10-48-206,-1 0-1,1 0 0,0 0 0,0-1 0,1 0 1,0 0-1,0 0 0,9 8 0,-11-11-3,-1-1 0,1 0 1,0 0-1,0 0 0,0-1 0,0 1 0,0-1 0,0 1 0,0-1 1,1 0-1,-1 0 0,0-1 0,1 1 0,-1-1 0,1 1 0,-1-1 1,6 0-1,-4-1 17,0 0-1,0 1 1,0-1 0,-1-1 0,1 1-1,0-1 1,0 0 0,-1 0 0,1 0 0,-1-1-1,5-3 1,1-1 43,-1 0 0,0-1 0,0 0 1,-1-1-1,0 0 0,0 0 0,-1 0 0,0-1 0,7-15 0,-4 4-47,-1-1 0,-1 0-1,-1 0 1,6-29 0,-7 25 118,-4 15-149,1 0 0,-1 0 0,-1 0 0,0 0 0,0 0 0,-2-14 0,-8-15-151,9 39 146,0 1 0,0 0 0,0 0 0,0-1-1,0 1 1,0 0 0,0 0 0,-1-1 0,1 1 0,0 0-1,0 0 1,0 0 0,0-1 0,-1 1 0,1 0-1,0 0 1,0 0 0,0 0 0,-1-1 0,1 1-1,0 0 1,0 0 0,-1 0 0,1 0 0,0 0 0,0 0-1,-1 0 1,1 0 0,0 0 0,-1 0 0,1 0-1,0 0 1,-1 0 0,-10 4-161,-8 12-20,12-7 183,0-1-1,0 2 0,1-1 0,0 1 0,1 0 0,0 0 1,1 0-1,-5 15 0,0 11-69,-7 43 1,9-39 38,6-30 56,-2-1-17,2 0 1,-1 1-1,2-1 1,-1 1-1,2 9 1,-1-16 3,1 7-30,0 0 0,1-1-1,4 16 1,-5-22 33,0-1 0,1 1 0,-1 0 0,0-1 0,1 1 0,-1-1 0,1 0 0,0 0 0,0 0 0,0 0 0,0 0 0,0 0 0,0 0 0,1 0 0,-1-1 0,0 1 0,4 0 0,-1 1 27,0-1-1,1-1 1,-1 1 0,0-1 0,1 0 0,-1 0 0,1-1-1,-1 1 1,1-1 0,0-1 0,-1 1 0,1-1 0,-1 0 0,10-2-1,16-6 20,-1 0 0,-1-2 0,35-18-1,78-54 143,-26-8-160,-70 53-131,-42 35 67,0 0 1,1-1-1,0 1 0,7-3 0,-11 6 17,-1-1 0,1 1-1,0-1 1,0 1 0,0 0 0,0 0 0,0-1 0,0 1 0,-1 0-1,1 0 1,0 0 0,0 0 0,0 0 0,0 0 0,0 0 0,0 1-1,0-1 1,0 0 0,-1 0 0,1 1 0,0-1 0,0 0 0,0 1-1,0-1 1,-1 1 0,1-1 0,0 1 0,0-1 0,-1 1 0,1 0 0,0 0-1,7 8 10,-7-9 8,-1 0 0,1 1 1,-1-1-1,1 1 0,-1-1 1,0 1-1,1-1 0,-1 1 1,0-1-1,1 1 0,-1-1 1,0 1-1,1-1 0,-1 1 1,0-1-1,0 1 0,0 0 1,0-1-1,1 1 0,-1-1 1,0 1-1,0 0 0,0 0 1,-7 7 9,7-7 4,-1 1 1,0-1-1,0 0 1,0 0 0,0 0-1,0 0 1,0 0-1,0 0 1,0 0-1,-2 1 1,-8 8-13,2-1-44,-1 0 0,-16 12 0,-12 11 144,25-17-143,0 1 0,0 0 0,2 0 0,-12 21-1,22-33 36,-1-1-1,1 1 1,0 0 0,0 0-1,0-1 1,0 1-1,0 0 1,1 0-1,0 0 1,0 5-1,0-7 1,0 0 0,0-1 0,1 1 0,-1 0 0,0 0 0,1-1 0,-1 1 0,1 0 0,0-1 0,0 1 0,-1 0 0,1-1 0,0 1 0,0-1 0,0 0 0,1 1 0,-1-1 0,0 0 0,1 0 0,-1 1 0,0-1 0,1 0 0,2 1 0,0 0 38,0-1-1,0 1 1,0-1-1,1 0 1,-1-1-1,0 1 1,0-1-1,0 0 1,1 1-1,3-2 1,-5 0-12,0 1-1,0-1 1,0 0 0,-1 0-1,1 0 1,0 0 0,-1 0-1,1-1 1,-1 1-1,1-1 1,-1 0 0,0 0-1,0 0 1,1 0 0,-1 0-1,-1 0 1,3-3 0,7-11 98,-1-1 0,-1 0 0,13-37 1,15-60-80,-31 95-59,33-132 121,-28 107-65,34-160-117,-23 48 26,-19 119 7,-2 0-1,-4-41 1,3 77 47,-4-21-187,4 22 172,0 0-1,0-1 0,0 1 0,0 0 0,0 0 1,0-1-1,0 1 0,0 0 0,-1 0 0,1-1 0,0 1 1,0 0-1,0 0 0,0-1 0,0 1 0,-1 0 1,1 0-1,0 0 0,0-1 0,0 1 0,-1 0 1,1 0-1,0 0 0,0 0 0,-1-1 0,1 1 0,0 0 1,0 0-1,-1 0 0,1 0 0,0 0 0,0 0 1,-1 0-1,1 0 0,0 0 0,-1 0 0,1 0 0,0 0 1,0 0-1,-1 0 0,1 0 0,0 0 0,-1 0 1,1 0-1,0 0 0,0 1 0,-1-1 0,1 0 1,0 0-1,0 0 0,0 0 0,-1 1 0,1-1 0,0 0 1,0 0-1,0 0 0,-1 1 0,1-1 0,0 0 1,0 0-1,0 1 0,0-1 0,0 0 0,0 0 1,-1 1-1,-2 4-31,0 0 1,1 0 0,-1 0 0,1 1-1,0-1 1,-1 9 0,-2-1 20,-16 57-79,3-1 0,3 2 0,-8 91 0,18-24 172,6-118-43,0-1 0,2 0 0,0 0 0,1 0 0,7 19 0,-10-34-23,3 9 63,1 0 0,1 0 0,0-1 0,10 17 0,-14-26-52,-1-1-1,1 0 0,0 0 1,0 0-1,0 0 1,0 0-1,0 0 0,0 0 1,0-1-1,0 1 0,1-1 1,-1 1-1,1-1 1,-1 0-1,1 0 0,-1 0 1,1 0-1,0-1 1,-1 1-1,1-1 0,0 0 1,0 1-1,-1-1 0,1-1 1,0 1-1,0 0 1,-1 0-1,5-2 0,-1 0-351,0 0 0,-1 0 0,1-1 0,-1 0 0,0 0 0,0 0 0,0 0 0,0-1 0,-1 0 0,8-7 0,5-10-1435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4:43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3328,'-3'0'296,"0"0"0,0 0 0,0 0 0,0 0 0,0 1 0,1-1 0,-1 1 0,0 0 0,0 0 0,0 0 0,0 0 0,1 1 0,-4 1 0,5-2 454,1-1-633,-1 0-1,1 1 1,0-1-1,-1 0 1,1 0-1,-1 0 0,1 1 1,0-1-1,0 0 1,-1 1-1,1-1 1,0 0-1,-1 1 0,1-1 1,0 0-1,0 1 1,0-1-1,-1 0 1,1 1-1,0-1 0,0 1 1,0-1-1,0 0 1,0 1-1,0-1 1,0 1-1,0-1 0,0 1 1,0-1-1,0 0 1,0 1-1,0-1 1,0 1-1,1 0-69,0 0-1,0 0 1,0 0 0,0 0-1,0 0 1,0 0-1,0 0 1,1-1 0,-1 1-1,0 0 1,0-1 0,1 1-1,-1-1 1,2 1 0,20 4 69,167 5 990,-97-8-564,228-2 306,-260 0-743,-41 0 109,-1 0 0,37-5 0,-48 5 96,-14 1-1287,1-1 252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4:43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42 4480,'-5'0'2016,"34"-8"-1728,-6 4-160,2 1-128,11-11 352,3 1-192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4:45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156 144 3712,'5'-30'6709,"-5"24"-5601,0 4-372,0 5 481,2-2-1201,27 25 204,-22-21-177,0 0-1,0 1 1,-1 0-1,0 1 1,0-1-1,0 1 1,7 13-1,-10-14-22,7 12 114,-1 1-1,-1 1 1,0 0 0,6 28-1,-5 2 187,-3 0 0,-1 1 0,-4 91 0,-2-128-232,0-1 0,-1 1 0,-1 0 0,-5 20 0,6-28-39,-1-1-1,1 1 1,-1 0-1,0-1 1,-1 1 0,1-1-1,-1 0 1,0 0 0,0 0-1,-1-1 1,1 1 0,-6 3-1,6-5 5,0 0 0,0 0 0,0 0 0,-1-1-1,1 0 1,-1 0 0,0 0 0,1 0 0,-1 0 0,-9 1-1,10-3-34,-7 1 82,0 0 0,1 0 0,-1-1-1,0-1 1,0 0 0,0 0 0,-19-6-1,13 2-32,9 4-21,1-1 0,0-1 0,0 1 0,0-1-1,-7-4 1,13 6-20,-1 0 0,1 0 0,-1 0 0,1 0-1,-1-1 1,1 1 0,0-1 0,0 1 0,-1-1 0,1 1-1,0-1 1,0 1 0,1-1 0,-1 0 0,0 0 0,0 1-1,1-1 1,-1 0 0,1 0 0,0 0 0,0 0-1,-1 0 1,1 0 0,0 1 0,1-5 0,0 3-20,-1-1 1,1 0-1,1 1 1,-1-1-1,0 1 0,1 0 1,0-1-1,-1 1 1,1 0-1,5-6 1,4-2 2,16-16 0,-23 23-2,230-198 755,135-75 924,-202 146-1100,-167 130-683,25-23 651,-25 23-735,1 0 0,-1 1 0,1-1-1,-1 0 1,1 1 0,-1-1-1,0 0 1,1 0 0,-1 1 0,0-1-1,0 0 1,1 0 0,-1 1-1,0-2 1,-16 0-13444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4:46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12 3072,'6'-12'5653,"-7"25"-4629,-1-5-789,0-1-1,0 0 1,0 0 0,-1 0-1,0-1 1,-6 11 0,2-6 274,-11 23 1,14-25-77,0 0 0,-1 0 0,-12 16 1,17-25-417,0 0 1,0 1 0,0-1 0,0 0 0,0 0 0,0 0 0,0 1 0,0-1 0,0 0 0,0 0 0,0 1 0,0-1 0,0 0 0,0 0 0,0 1-1,0-1 1,-1 0 0,1 0 0,0 1 0,0-1 0,0 0 0,0 0 0,0 0 0,-1 0 0,1 1 0,0-1 0,0 0 0,0 0 0,-1 0 0,1 0-1,0 0 1,0 1 0,-1-1 0,1 0 0,0 0 0,0 0 0,0 0 0,-1 0 0,1 0 0,0 0 0,0 0 0,-1 0 0,1 0 0,0 0 0,0 0-1,-1 0 1,1 0 0,0 0 0,0 0 0,-1 0 0,1-1 0,0 1 0,0 0 0,-1 0 0,1 0 0,0 0 0,0 0 0,0 0 0,0-1-1,-1 1 1,1 0 0,0 0 0,0 0 0,0-1 0,0 1 0,-1 0 0,1 0 0,0-1 0,-2-6-1975,9 8-4390,2 6 3782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4:47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0 4224,'0'0'1365,"-5"5"2464,-18 12-2917,1-2-1,-28 15 1,0-1-681,46-27-198,0 1 1,1-1 0,-1 1-1,1 0 1,0 0-1,0 0 1,0 0 0,0 0-1,0 1 1,1-1 0,-1 1-1,-3 7 1,6-9-25,0-1 0,1 0-1,-1 1 1,0-1 0,0 1 0,0-1 0,1 1 0,-1-1-1,1 0 1,-1 1 0,1-1 0,0 0 0,-1 1-1,1-1 1,0 0 0,0 0 0,0 0 0,0 0 0,0 0-1,0 0 1,0 0 0,3 2 0,2 1 19,0 0 1,13 7-1,94 45 916,-110-54-859,0 0 1,0 0-1,0 0 1,0 0-1,0 1 1,-1 0-1,1-1 1,2 6-1,-4-7-32,0 0-1,0 0 0,-1 0 0,1 0 0,-1 0 0,1 0 0,-1 0 1,1 1-1,-1-1 0,0 0 0,1 0 0,-1 1 0,0-1 0,0 0 0,0 1 1,0-1-1,0 0 0,0 0 0,-1 1 0,1-1 0,0 0 0,0 0 1,-1 0-1,1 1 0,-1-1 0,0 0 0,0 2 0,-4 1 40,1-1 0,-1 1 0,0-1 0,0 0-1,-1 0 1,1 0 0,-1-1 0,-11 4 0,-4-1-105,-1 0 0,-1-2 1,1-1-1,0 0 0,-35-3 0,24 1-3025,16 1-2076,6 3 1578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4:49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303 630 2976,'1'-1'249,"-1"1"-227,0 0 0,0 0 0,0 0 1,0 0-1,0 0 0,0 0 0,0 0 0,-1 0 1,1 0-1,0 0 0,0 0 0,0 0 0,0 0 1,0 0-1,0-1 0,0 1 0,0 0 0,0 0 1,0 0-1,0 0 0,-1 0 0,1 0 0,0 0 1,0 0-1,0 0 0,0 0 0,0 0 0,0 0 0,0 0 1,0 0-1,0-1 0,0 1 0,0 0 0,0 0 1,0 0-1,0 0 0,0 0 0,0 0 0,0 0 1,0 0-1,0 0 0,0-1 0,0 1 0,0 0 1,0 0-1,0 0 0,0 0 0,0 0 0,0 0 0,-1-4 3323,-3 3-2171,1 2-1140,1-1 1,-1 1-1,0 0 0,1 0 1,-1 0-1,1 0 1,-1 0-1,1 0 0,-5 4 1,-2 0 117,-17 13 241,1 0-1,0 1 1,1 1 0,-21 25-1,26-27-291,15-14-96,-11 11 87,0 0 1,-20 28-1,32-39-47,0 0 1,0 0-1,1 1 1,0-1-1,0 0 0,0 1 1,0 0-1,1-1 0,-1 1 1,1 0-1,1 0 0,-1-1 1,0 1-1,1 0 1,0 0-1,1 0 0,0 8 1,0-10 17,0-1 1,0 0-1,0 0 0,1 1 1,-1-1-1,0 0 1,1 0-1,0 0 1,-1 0-1,1-1 1,0 1-1,0 0 0,0-1 1,0 1-1,0-1 1,0 0-1,1 1 1,-1-1-1,0 0 1,1 0-1,-1-1 1,4 2-1,-1-1 85,0 0 1,1 0-1,-1-1 1,0 1-1,0-1 1,1 0-1,-1-1 1,0 1-1,10-3 1,-8 0-51,1 0 0,-1-1 0,0 0 1,0 0-1,-1-1 0,1 0 1,-1 0-1,0 0 0,0-1 0,-1 1 1,0-2-1,0 1 0,7-12 0,0-1-13,0 0 0,-2-1 0,0 0-1,9-29 1,16-86 62,-28 82-590,-5 43 132,-4 13 13,-4 21 86,5-4 208,2 35-1,0-13-23,-1-20 66,0 0 1,2 0-1,0 0 0,8 31 1,-9-49-37,5 13 583,-6-16-557,0-1 0,1 1 0,-1-1 1,0 0-1,0 1 0,1-1 1,-1 1-1,0-1 0,1 0 0,-1 1 1,1-1-1,-1 0 0,0 1 0,1-1 1,-1 0-1,1 0 0,-1 0 0,1 1 1,-1-1-1,1 0 0,-1 0 0,1 0 1,-1 0-1,1 0 0,-1 0 0,1 0 1,-1 0-1,1 0 0,0 0 0,3-1 72,-1 0-1,1 0 0,-1-1 0,0 1 0,1-1 0,-1 0 0,0 0 1,0 0-1,0 0 0,0-1 0,3-2 0,3-5-44,14-20 1,-8 9 41,15-15-107,1 1 1,2 2 0,52-43-1,-79 71-15,1 0 0,1 1 0,-1 0 0,0 0 0,1 0 0,9-2 1,-16 5 15,1 1 1,-1-1 0,1 1 0,-1-1 0,0 1 0,1 0-1,-1 0 1,1 0 0,-1 0 0,1 0 0,-1 0 0,1 0 0,-1 0-1,1 0 1,-1 1 0,0-1 0,1 1 0,-1-1 0,0 1-1,1 0 1,-1-1 0,0 1 0,1 0 0,-1 0 0,0 0 0,0 0-1,0 0 1,0 0 0,0 0 0,0 0 0,0 0 0,0 0-1,-1 1 1,1-1 0,0 0 0,-1 1 0,1-1 0,-1 0 0,1 1-1,-1-1 1,1 4 0,1 14 5,-1 0-1,0 1 0,-1-1 1,-2 1-1,-4 28 1,-1-11 85,4-28-52,1-1-1,1 0 0,0 1 1,0-1-1,0 1 0,2 15 1,0-22 92,0 4 411,4-8-232,-1-1-244,9-7 10,0-1 0,0 0 0,-1-1 0,-1-1 0,18-25 0,-2 5-26,-12 15-107,1 0 0,1 1 0,0 2 1,2-1-1,21-13 0,-39 29 54,0-1 0,0 0 0,0 0 0,0 1 0,0-1-1,1 1 1,-1-1 0,0 1 0,1 0 0,-1-1 0,0 1 0,1 0 0,-1 0 0,0 0 0,1 0-1,-1 0 1,0 0 0,1 0 0,-1 0 0,0 1 0,2 0 0,-1 0-1,-1-1 1,0 1 0,0 0-1,1 0 1,-1 1 0,0-1-1,0 0 1,0 0-1,0 0 1,-1 1 0,1-1-1,0 0 1,0 1 0,-1-1-1,1 1 1,-1-1 0,1 1-1,-1 2 1,4 17 13,-2 0-1,0 0 1,-2 23 0,0-26 43,0 1 0,1-1 0,1 0 1,7 28-1,-9-45-32,0 0 1,1 0 0,-1 0 0,0 1 0,1-1-1,-1 0 1,1 0 0,-1 0 0,1 0-1,0 0 1,0 0 0,-1 0 0,1 0-1,0 0 1,0-1 0,0 1 0,0 0 0,0 0-1,0-1 1,0 1 0,0-1 0,0 1-1,2 0 1,-1-1 2,0 0 0,0 0 0,0 0 0,0 0 0,0 0 0,0 0 0,0-1 0,0 1 0,0-1 0,0 1 0,0-1 0,-1 0 0,3-1 0,6-4 66,0 0 0,0-1 1,16-15-1,-22 18-26,96-90 158,50-46-48,-132 127-203,1-3-27,-18 16 45,0-1 1,0 1-1,-1-1 1,1 0-1,0 0 1,-1 1-1,1-1 1,-1 0-1,1 0 0,-1 0 1,1 0-1,-1 0 1,0 0-1,1 1 1,-1-3-1,0 4-5,-1 1 1,0 0-1,0-1 0,0 1 0,0-1 0,0 1 0,-1-1 0,1 0 0,0 0 0,0 1 0,-1-1 0,1 0 0,-3 1 0,-4 4 1,-5 10-10,-1 1-1,2 0 1,-14 24-1,-26 60 125,48-92-63,0-2 0,-26 61-76,28-62 48,0 1 1,0-1-1,0 1 1,1 0-1,0 0 1,0-1-1,1 1 1,0 10-1,0-15 15,1 0-1,-1-1 1,0 1 0,0-1-1,1 1 1,-1-1-1,1 1 1,-1-1 0,1 1-1,0-1 1,0 1 0,-1-1-1,1 0 1,0 1-1,0-1 1,0 0 0,0 0-1,1 0 1,-1 0 0,0 0-1,0 0 1,1 0-1,-1 0 1,0 0 0,1-1-1,-1 1 1,1 0-1,-1-1 1,1 1 0,-1-1-1,1 0 1,0 0 0,-1 1-1,1-1 1,2 0-1,1-1 51,1 0-1,-1 0 0,0 0 0,0 0 0,0-1 0,0 0 0,-1 0 0,1 0 0,0-1 0,5-4 0,5-4-13,0-2 0,-1 0-1,0 0 1,-2-1 0,19-25 0,49-86 188,-77 119-215,29-47-20,-3-1-1,-3-2 1,33-96 0,-40 89-59,-2-1 0,-4-1 0,9-101 0,-22 156-4,1 4 1,-1 0 1,0 0-1,0 0 1,0 0-1,-2-7 1,2 12 50,0 1-1,0 0 1,0-1 0,-1 1-1,1-1 1,0 1-1,0-1 1,0 1 0,0 0-1,-1-1 1,1 1 0,0 0-1,0-1 1,-1 1 0,1 0-1,0-1 1,-1 1-1,1 0 1,0 0 0,-1-1-1,1 1 1,0 0 0,-1 0-1,1-1 1,-1 1-1,1 0 1,-1 0 0,1 0-1,0 0 1,-1 0 0,1 0-1,-1 0 1,1 0 0,-1 0-1,1 0 1,0 0-1,-1 0 1,1 0 0,-1 0-1,1 0 1,0 0 0,-1 0-1,1 1 1,-1-1 0,1 0-1,0 0 1,-1 0-1,1 1 1,-1-1 0,1 0-1,0 1 1,0-1 0,-1 0-1,1 1 1,0-1-1,-1 0 1,1 1 0,-6 7-50,1-1 0,0 1 0,1 0 0,-5 10-1,4-8 30,-72 155-366,60-128 402,1 0 1,3 0-1,-11 45 1,19-61 3,2 0 1,0 1 0,1-1-1,1 1 1,1 0-1,1-1 1,6 30 0,-3-30 7,0 0 0,16 37 0,-16-49 64,0 1 0,1-1-1,1 1 1,-1-2 0,1 1 0,1-1 0,13 15 0,-17-21-207,1 1 1,-1-1-1,0 0 1,0 0-1,1 0 1,-1 0 0,1-1-1,0 1 1,-1-1-1,1 0 1,0 0-1,0 0 1,5 0-1,-5-1-541,1 0 0,-1 0 0,1 0-1,-1-1 1,0 0 0,1 0-1,4-1 1,18-7-2161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4:53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1 997 3968,'0'4'3984,"1"-3"-3515,2 1-325,-1 0 0,0-1-1,1 1 1,-1-1 0,1 1 0,-1-1 0,1 0-1,0 0 1,0 0 0,-1-1 0,1 1 0,0-1-1,0 1 1,0-1 0,4 0 0,-2 0 10,-1-1 1,0 0-1,1 0 1,-1 0-1,0-1 1,1 1-1,-1-1 1,0 0-1,0 0 0,5-4 1,4-3 36,0-1 0,-1 0 0,-1-1 0,0 0 0,0 0 0,-1-1-1,0-1 1,-1 0 0,8-16 0,-16 28-186,3-6 75,-1-1 1,1 0 0,-1 0-1,-1 0 1,4-17 0,-6 23-97,0 0 1,0 0 0,0-1 0,0 1 0,0 0 0,0 0-1,-1-1 1,1 1 0,-1 0 0,0 0 0,0 0-1,1 0 1,-1-1 0,-1 1 0,1 1 0,0-1-1,0 0 1,-1 0 0,1 0 0,-1 1 0,1-1 0,-1 1-1,0-1 1,0 1 0,0-1 0,0 1 0,0 0-1,-4-2 1,4 2-58,-1 0 0,1 0-1,-1 1 1,0-1 0,1 0 0,-1 1-1,0 0 1,0 0 0,1-1-1,-1 1 1,0 1 0,1-1-1,-1 0 1,-5 2 0,4 0-15,-1-1-1,1 1 1,0 0 0,-1 1-1,1-1 1,0 1 0,1 0-1,-6 4 1,4-2 36,-1 1-1,1 0 1,0 0 0,0 0 0,0 1-1,1 0 1,0 0 0,1 0 0,0 0-1,-4 13 1,4-8 96,0 0 0,2 0-1,-1 0 1,2 0 0,-1 1 0,2-1 0,-1 0-1,4 14 1,-3-19 50,1 0 1,0 0-1,0 0 1,1 0-1,0-1 0,0 1 1,0-1-1,1 0 0,0 0 1,0 0-1,0 0 0,1-1 1,0 0-1,0 0 1,7 5-1,-9-8 0,1 1 1,-1-1-1,1 0 0,0 0 1,0-1-1,0 1 0,0-1 1,1 0-1,-1 0 0,0 0 1,0-1-1,5 1 0,-1-1 21,0-1-1,0 1 0,0-1 0,-1-1 1,1 0-1,8-2 0,2-4 35,1 0-1,-1-1 0,-1 0 1,22-16-1,22-21 91,66-66 0,-61 51-205,-43 38-137,-17 16 11,0 1 1,1 0-1,14-11 0,-20 17 87,-1 0 0,0 0-1,0 0 1,0 0-1,1 0 1,-1 0 0,0 0-1,0 0 1,1 0-1,-1 0 1,0 0 0,0 0-1,0 0 1,1 1-1,-1-1 1,0 0-1,0 0 1,0 0 0,1 0-1,-1 0 1,0 0-1,0 1 1,0-1 0,0 0-1,1 0 1,-1 0-1,0 0 1,0 1 0,0-1-1,0 0 1,0 0-1,0 1 1,0-1-1,1 0 1,-1 0 0,0 0-1,0 1 1,0-1-1,0 0 1,0 0 0,0 1-1,2 11-92,-4 12 83,-1 0-1,0 0 1,-8 25-1,0 1 190,10-45-154,-5 38 333,6-43-338,0 0-1,0 0 0,0-1 0,1 1 0,-1 0 0,0 0 0,0 0 0,0 0 0,0 0 0,0 0 0,0 0 0,0 0 0,1 0 0,-1 0 0,0 0 0,0 0 0,0 0 0,0 0 0,0 0 0,1 0 0,-1 0 0,0 0 0,0 0 0,0 0 0,0 0 0,0 0 0,0 0 0,1 0 0,-1 0 0,0 0 0,0 0 0,0 1 0,0-1 0,0 0 0,0 0 0,0 0 0,0 0 0,1 0 0,-1 0 0,0 0 1,0 0-1,0 1 0,0-1 0,0 0 0,0 0 0,0 0 0,0 0 0,0 0 0,0 0 0,0 1 0,0-1 0,0 0 0,0 0 0,0 0 0,0 0 0,0 0 0,0 0 0,0 1 0,0-1 0,0 0 0,0 0 0,5-8 300,1-4-228,0-1 0,1 1-1,1 0 1,-1 0 0,2 1-1,0 0 1,0 1 0,21-19-1,-13 16-138,0 1 0,1 0 0,0 2 1,0 0-1,24-9 0,-39 18 7,0 0 0,0 0 0,0 0 0,0 0 0,0 0 0,0 1 0,0-1 0,0 1 0,0 0 0,0 0 0,0 0 1,6 1-1,-8 0 37,0-1 0,0 1 1,1 0-1,-1-1 1,0 1-1,0 0 0,0 0 1,1 0-1,-1 0 1,0 0-1,0 0 0,-1 0 1,1 0-1,0 0 1,0 0-1,0 0 0,-1 1 1,1-1-1,-1 0 0,1 0 1,-1 1-1,1-1 1,-1 1-1,0-1 0,0 0 1,1 1-1,-1-1 1,0 1-1,0-1 0,-1 2 1,0 13 12,-1-1 0,0 1 0,-7 23 1,4-21 29,-4 36 0,2-8 547,48-93 886,-21 22-1475,1 1 0,0 1 0,2 1 0,1 1 0,43-29 0,-56 42 16,-6 5-39,-1-1 0,1 1-1,0 0 1,0 1 0,0-1 0,0 1-1,0 0 1,1 0 0,-1 1-1,8-2 1,-12 4 8,0-1 0,0 0 0,0 1 1,0-1-1,0 0 0,0 1 0,0-1 0,-1 1 0,1 0 0,0-1 1,0 1-1,0 0 0,-1-1 0,1 1 0,-1 0 0,1 0 0,0 0 0,-1-1 1,1 1-1,-1 0 0,0 0 0,1 0 0,-1 0 0,0 0 0,1 0 1,-1 0-1,0 0 0,0 0 0,0 1 0,2 33-89,-2-33 99,0 128-61,1-125 113,-1-1 1,0 0-1,1 1 0,0-1 1,0 1-1,0-1 1,4 8-1,-1 0 259,-4-11-281,0-1 0,1 1 0,-1 0 0,0-1 0,0 1 0,1-1 0,-1 1 0,0 0 0,0-1 0,1 1 0,-1-1 0,1 1 0,-1-1 0,1 1 0,-1-1 0,1 1 0,-1-1 0,1 0 0,-1 1 0,1-1 0,-1 0 0,1 1 0,-1-1 0,1 0 0,0 0 0,-1 0-1,1 1 1,0-1 0,-1 0 0,2 0 0,0-1 9,0 1 0,-1-1 0,1 1-1,-1-1 1,1 0 0,-1 1 0,1-1-1,-1 0 1,1 0 0,-1 0-1,2-2 1,4-4 71,-1 0-1,0 0 1,7-12-1,123-170 123,-132 183-232,3-2-219,-5 8-38,-1 7-138,-6 53 201,3-44 205,0 0-1,1 0 0,2 21 0,-1-11-9,-1-22 51,1 0 1,-1 1-1,1-1 0,0 0 0,1 0 1,-1 1-1,1-1 0,0 0 1,0 0-1,0 0 0,1 0 1,-1 0-1,3 5 0,-3-9-24,-1 1 0,0-1 0,1 0 0,-1 1 0,1-1-1,-1 0 1,1 1 0,-1-1 0,0 0 0,1 0 0,-1 0 0,1 0-1,-1 1 1,1-1 0,-1 0 0,1 0 0,-1 0 0,1 0-1,-1 0 1,1 0 0,-1 0 0,1 0 0,-1 0 0,1-1 0,-1 1-1,1 0 1,0 0 0,18-11 360,15-21-35,9-12-292,2 3 0,60-43 0,-82 67-9,0-2 1,-1 0-1,-1-2 1,-1 0-1,-1-1 1,-1-1-1,-1-1 1,-1-1-1,22-45 1,27-97-137,-8 17 23,-50 131 8,0-2-1,3-21 1,-4 15-188,-5 18 67,-5 9-19,3 1 188,0 0 0,0 0 0,-1 1 0,1-1 0,0 0 0,0 1 0,0-1 0,-1 3 0,-14 35-129,-16 60 1,25-73 114,-16 53-22,-52 164-63,43-134 251,27-89-140,1 0 1,2 0-1,-2 29 1,4-45 10,0 0 0,1 0 0,-1 0 0,1 0-1,0 0 1,0-1 0,0 1 0,0 0 0,1-1 0,3 6 0,-5-7 15,1-1 0,0 0 0,0 0 0,0 0 0,-1 0 0,1 0 0,0 0 0,0-1 0,1 1 0,-1 0 0,0 0 0,0-1 1,0 1-1,0-1 0,1 1 0,-1-1 0,0 1 0,1-1 0,-1 0 0,0 0 0,0 0 0,1 1 0,-1-1 0,0 0 0,1-1 0,-1 1 1,0 0-1,1 0 0,-1 0 0,0-1 0,1 1 0,-1-1 0,2 0 0,3-2 34,0 0-1,0-1 1,0 0-1,0 0 1,0 0-1,-1-1 1,6-6-1,3-5-13,14-19-1,-7 3 38,-2 0 0,-2-1 1,25-64-1,-15 26-97,59-139 120,-57 147-140,46-74 0,-67 125-16,4-7-48,0 0-1,-1-1 0,13-34 0,-25 53-182,-2 3 77,-10 9-33,-15 20 77,12-9 127,2 1 0,0 0 0,1 1 0,2 1 0,-16 47 0,-26 139-101,42-157 263,-22 163-325,32-211 217,1 5 22,0 0 0,0 0-1,1 0 1,0 0 0,1 0-1,0 0 1,7 18 0,-8-25-23,0-1 0,0 0 1,1 0-1,-1 0 1,1 0-1,-1-1 0,1 1 1,0 0-1,0-1 0,0 1 1,0-1-1,1 1 1,-1-1-1,1 0 0,3 3 1,-2-3-1,1 0 1,-1 0-1,0-1 1,1 1-1,-1-1 1,1 0-1,0 0 1,-1 0-1,9-1 1,5 0 90,0-2 0,0 0 1,0-1-1,24-8 0,-34 9-20,19-5-5,-1-1-1,-1 0 0,0-2 0,0-2 1,-1 0-1,29-19 0,-43 24-54,-1-1 1,1 0-1,14-17 0,-22 23-18,0 0-1,-1 0 0,1-1 1,0 1-1,-1 0 0,1-1 0,-1 0 1,0 1-1,0-1 0,0 0 1,0 1-1,-1-1 0,1 0 1,-1 0-1,1 0 0,-1 1 1,0-1-1,0 0 0,0 0 0,0 0 1,-2-3-1,2 5-25,0 1-1,0-1 1,0 1 0,0-1-1,-1 1 1,1-1-1,0 1 1,0-1 0,-1 1-1,1 0 1,0-1 0,-1 1-1,1-1 1,-1 1-1,1 0 1,0-1 0,-1 1-1,1 0 1,-1 0 0,1-1-1,-1 1 1,1 0-1,-1 0 1,1 0 0,-1-1-1,1 1 1,-1 0 0,1 0-1,-1 0 1,1 0-1,-1 0 1,0 0 0,1 0-1,-2 1 1,-18 7-266,11-4 240,-6 3 12,0 1 1,0 0-1,1 1 1,0 0-1,1 1 0,0 0 1,1 1-1,-16 18 1,25-25 28,0 0 1,0 0 0,1 1-1,-1-1 1,1 1-1,0 0 1,0-1 0,0 1-1,1 0 1,0 0-1,0 0 1,0 0 0,1 1-1,-1-1 1,1 0 0,1 10-1,0-12 16,-1-1 1,0 1-1,1 0 0,-1-1 0,1 1 0,0-1 1,0 0-1,0 1 0,0-1 0,1 0 0,-1 1 1,0-1-1,1 0 0,0 0 0,-1 0 0,1 0 1,0 0-1,0-1 0,0 1 0,0-1 0,1 1 1,-1-1-1,0 0 0,0 1 0,1-1 0,-1 0 1,1-1-1,-1 1 0,1 0 0,-1-1 0,1 1 1,0-1-1,3 0 0,7-2 25,0 0 0,0 0-1,0-1 1,0-1 0,0 0 0,18-9 0,-13 5 89,134-63 107,-1 1-205,-84 43-204,-42 14 81,-22 11 23,-14 11 32,10-9 39,-6 5-20,0 0 0,-1-1 0,-11 5 0,10-5 29,0 0 0,0 1-1,-11 7 1,9-4-39,0 1-1,0 0 1,1 0-1,0 1 1,1 0-1,0 1 1,0 0-1,1 1 1,-6 12-1,8-14 47,1 0-1,1 0 0,-1 0 0,2 1 0,0 0 1,0 0-1,1 0 0,-2 18 0,4-28 3,0 1-1,0-1 0,0 1 1,0-1-1,1 1 1,-1-1-1,0 1 0,1-1 1,-1 1-1,1-1 0,-1 0 1,3 3-1,-3-4-4,0 1 0,1 0 0,0-1 0,-1 1 0,1-1 0,-1 0 1,1 1-1,0-1 0,-1 1 0,1-1 0,0 0 0,-1 0 0,1 1 0,0-1 0,-1 0 0,1 0 0,0 0 0,1 0 0,0 0 23,1 0 0,-1 0-1,0-1 1,0 0 0,1 1 0,-1-1-1,0 0 1,0 0 0,0 0-1,0 0 1,0 0 0,0-1 0,4-2-1,12-14 85,-1 0 0,19-26-1,-3 3-63,-23 30-39,38-42 101,54-81 1,-74 90-101,-3-2 0,-1-1 1,21-62-1,-22 50-11,4-12-142,20-81-1,-44 141 98,-2 10 17,0-1-1,-1 1 0,0-1 0,1 1 0,-1-1 1,0 1-1,1-1 0,-1 1 0,0-1 0,0 1 0,0-1 1,-1 1-1,1-1 0,0 1 0,0-1 0,-2-2 1,2 4 11,0 0 1,0-1 0,-1 1 0,1-1 0,0 1 0,0 0-1,-1 0 1,1-1 0,0 1 0,-1 0 0,1-1-1,0 1 1,-1 0 0,1 0 0,-1 0 0,1-1-1,0 1 1,-1 0 0,1 0 0,-1 0 0,1 0 0,-1 0-1,1 0 1,0 0 0,-1 0 0,1 0 0,-1 0-1,1 0 1,-1 0 0,1 0 0,-1 0 0,-10 5-150,8-3 130,1 1 0,-1-1 0,1 1-1,0-1 1,-4 6 0,-16 23-77,2 0 0,2 1 0,-16 37 0,-36 109 51,47-117 1,-15 55 140,33-96-51,1 0-1,1 0 1,-2 40-1,5-45-10,0 3 37,0 0 1,4 23 0,-3-37-13,0 1-1,0 0 1,0-1 0,1 1 0,-1-1 0,1 0 0,0 1 0,0-1-1,1 0 1,0 0 0,-1 0 0,1-1 0,6 6 0,-8-8-142,0 0 0,0 0 0,0 0-1,0 0 1,1 0 0,-1-1 0,0 1 0,1 0 0,-1-1 0,0 1 0,1-1 0,-1 0 0,1 1 0,-1-1 0,0 0 0,1 0 0,-1 0 0,1 0 0,-1 0 0,1 0-1,-1-1 1,1 1 0,-1 0 0,0-1 0,1 1 0,-1-1 0,0 1 0,1-1 0,-1 0 0,0 1 0,0-1 0,3-2 0,-2 1-560,1-1 1,-1 0 0,0 0 0,0 0-1,0 0 1,0 0 0,0-1-1,0 1 1,-1 0 0,0-1-1,0 0 1,0 1 0,0-1-1,0 1 1,0-7 0,-1-8-2419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4:54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96 3552,'-48'-5'1147,"46"4"-1095,0 1 1,0-1 0,0 1 0,0 0 0,0 0-1,0 0 1,0 0 0,0 0 0,0 0 0,0 0 0,0 1-1,-3 0 1,0 1 162,-6 3 890,11-5-1065,0 0 0,0 0 0,0 1 0,0-1 0,-1 0 0,1 0 0,0 1 0,0-1 0,0 0 1,0 0-1,0 1 0,0-1 0,0 0 0,0 1 0,0-1 0,0 0 0,0 0 0,0 1 0,0-1 0,0 0 0,0 0 0,0 1 1,0-1-1,0 1 0,1 0 41,0 0 1,0 0 0,0 0-1,-1 0 1,1 0 0,0 0-1,0-1 1,0 1 0,0 0-1,0 0 1,1-1-1,-1 1 1,0-1 0,0 1-1,2 0 1,13 3 475,-1 0 1,1-1-1,31 1 0,54-4 899,-20-7-820,87-19-1,-105 15-535,37-6 105,209-39 1041,-275 47-1732,-4 2 76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4:54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4640,'-19'21'2112,"19"-17"-1824,5-4-96,-1 0-160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8:04.1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1 3648,'-26'0'1173,"26"0"-1151,-1 0-1,1 0 1,0 0-1,-1 0 1,1 0-1,0 0 1,-1 0-1,1 0 1,0 0-1,-1 0 1,1 0-1,0 0 1,0 0-1,-1 0 1,1 0-1,0 0 1,-1 1-1,1-1 1,0 0-1,0 0 1,-1 0 0,1 0-1,0 1 1,0-1-1,0 0 1,-1 0-1,1 1 1,0-1-1,0 0 1,0 0-1,0 1 1,0-1-1,-1 0 1,1 1-1,0-1 1,0 0-1,0 1 1,0 0 168,11 3 8292,23 0-7215,108-4-76,-81 0-4558,-31 0 1325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4:59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1072 2976,'-13'1'7152,"38"-36"-4651,16-10-1428,63-91 0,-39 47-776,-44 63-125,-2 0 0,18-34 1,-19 9 302,-18 51-495,0 0 1,0-1 0,1 1 0,-1 0 0,0 0 0,0 0 0,0 0 0,0 0 0,0-1 0,0 1 0,0 0 0,0 0 0,0 0 0,0 0 0,0-1 0,1 1 0,-1 0 0,0 0 0,0 0 0,0 0 0,0-1 0,0 1 0,-1 0 0,1 0 0,0 0 0,0 0 0,0-1 0,0 1 0,0 0 0,0 0 0,0 0 0,0 0 0,0-1 0,0 1 0,0 0 0,0 0-1,-1 0 1,1 0 0,0 0 0,-5 6-702,2 1 664,0-1-1,0 1 1,0-1 0,-7 9 0,5-9 39,1 1 0,0 0 0,-3 8 1,3-5 52,1 0 1,0 1 0,1-1 0,0 1 0,1 0 0,0-1 0,1 1 0,0 0-1,0 0 1,4 17 0,-3-24 34,0 0 0,1-1-1,-1 1 1,1-1 0,0 0-1,0 1 1,0-1 0,0 0-1,0 0 1,1 0 0,-1-1-1,1 1 1,4 3 0,-6-5-6,1 0 0,-1 0 0,1 0 1,0 0-1,-1 0 0,1-1 0,0 1 0,0 0 1,-1-1-1,1 1 0,0-1 0,0 0 0,0 1 1,0-1-1,0 0 0,0 0 0,0 0 1,0-1-1,-1 1 0,1 0 0,0-1 0,0 1 1,0-1-1,0 0 0,-1 1 0,4-3 0,2-2 54,1-1-1,-1-1 0,0 1 0,9-13 0,6-4 60,15-11-118,2 3-1,71-45 1,-95 66-42,-10 7-89,0-1 1,0 0 0,0 1-1,1 0 1,-1 1 0,1-1-1,0 1 1,0 0 0,0 0-1,10-1 1,-15 3 59,-1 1 1,1-1-1,-1 0 0,1 1 0,-1-1 0,1 0 1,-1 1-1,0-1 0,1 1 0,-1-1 0,0 1 1,1-1-1,-1 1 0,0-1 0,0 1 0,1-1 1,-1 1-1,0 0 0,0-1 0,0 1 0,0-1 1,0 1-1,0 0 0,1-1 0,-2 1 1,1-1-1,0 1 0,0 0 0,0 0 0,-1 16-71,-3 1 89,-9 29 0,7-30-12,-4 26 0,9-38-41,-1 10 573,2-15-514,0 1 1,0-1-1,0 0 0,0 0 1,0 1-1,0-1 1,0 0-1,0 0 1,0 1-1,1-1 0,-1 0 1,0 0-1,0 0 1,0 1-1,0-1 1,1 0-1,-1 0 0,0 0 1,0 0-1,0 1 1,1-1-1,-1 0 1,0 0-1,0 0 1,1 0-1,-1 0 0,0 0 1,0 0-1,1 0 1,-1 0-1,0 0 1,0 0-1,1 0 0,-1 0 1,0 0-1,0 0 1,1 0-1,-1 0 1,0 0-1,0 0 0,1 0 1,-1 0-1,0 0 1,0 0-1,1 0 1,-1-1-1,0 1 0,0 0 1,9-4 162,0-1-1,-1 0 1,10-7 0,-1 0-122,109-58 166,-73 42-289,-48 25 4,1 1-1,-1 0 1,1 0-1,6-2 1,-11 4 29,1-1 1,0 1 0,-1 0-1,1 0 1,-1-1-1,1 1 1,0 0 0,-1 0-1,1 1 1,0-1-1,-1 0 1,1 0 0,0 1-1,-1-1 1,1 1-1,-1 0 1,1-1 0,1 2-1,-3-1 26,1 1 1,-1-1-1,1 0 0,-1 1 0,0-1 1,1 1-1,-1-1 0,0 1 1,0-1-1,0 0 0,0 1 0,-1-1 1,1 2-1,0 2-31,-1 22 6,1-7 114,0 0 0,5 35-1,-4-52-42,-1-1 0,1 1 0,0 0 0,0-1 0,0 1-1,2 3 1,-2-6-21,-1 1 0,0-1 0,1 1 0,-1-1 0,0 1 0,1-1 0,-1 1 0,1-1 0,-1 1 0,1-1 0,-1 0 0,1 1 0,-1-1 0,1 0 0,-1 1 0,1-1 0,0 0 0,-1 0 0,1 0 0,-1 0 0,1 1 0,0-1 0,-1 0 0,1 0 0,-1 0 0,1 0 0,0 0 0,-1 0 0,1 0 0,0-1 0,-1 1 0,1 0 0,0-1 0,7-3 115,0 0 0,0-1 0,-1 0 0,0-1 0,11-10 0,30-36 220,-38 40-277,33-41-11,-2-1-1,53-95 1,48-129 2,-135 263-57,14-26-79,-6 11-176,22-60 0,-36 90 232,-1-1 0,0 1 1,0-1-1,1 1 0,-1-1 0,0 1 0,0-1 0,0 1 0,0-1 1,0 1-1,0-1 0,0 1 0,0-1 0,0 1 0,0-1 0,0 1 1,0-1-1,0 1 0,0-1 0,0 1 0,0-1 0,0 1 0,-1-1 1,1 1-1,0-1 0,0 1 0,-1-1 0,1 1 0,0-1 0,-1 1 1,1 0-1,-1-1 0,1 1 0,-1-1 0,0 1 7,0 0-1,0 0 1,0 0-1,0 1 1,0-1-1,0 0 1,0 0-1,0 1 1,0-1-1,0 1 1,0-1-1,0 1 1,0-1-1,0 1 0,0 0 1,0-1-1,0 1 1,1 0-1,-1-1 1,-1 2-1,-4 6-17,-1-1-1,1 1 0,1 1 0,-10 15 0,-19 46-15,3 0 0,3 2-1,3 1 1,3 1-1,-13 84 1,33-149 75,1 0 1,0 0-1,1 0 1,0 0-1,0 0 1,1-1 0,0 1-1,3 14 1,-2-19-26,-1-1 1,0 1-1,1 0 1,0 0-1,-1-1 1,1 1-1,1-1 1,-1 1 0,1-1-1,-1 0 1,1 0-1,0 0 1,0-1-1,0 1 1,0 0-1,1-1 1,-1 0-1,1 0 1,-1 0 0,8 2-1,-3-2 60,0 0 0,0 0-1,0-1 1,0-1 0,0 1 0,0-1-1,0-1 1,12-1 0,6-3 121,31-10-1,-37 10-115,-1-2-1,-1 0 1,1-1-1,-1-1 1,0-1-1,18-13 1,-30 18-75,0 1 0,-1-1 0,1 0 0,-1 0 0,0-1 0,0 1 1,-1-1-1,1 0 0,-1 0 0,-1-1 0,1 1 0,-1-1 0,0 0 1,-1 0-1,0 0 0,0 0 0,0 0 0,-1 0 0,1-14 0,-2 19-32,0 0-1,0 0 0,0 1 0,0-1 0,-1 0 1,1 0-1,-1 0 0,1 0 0,-2-3 0,1 5 18,0 0 0,0 0 0,1 0 0,-1 1 0,0-1 0,0 0 0,1 0 0,-1 0 0,0 0 0,0 1-1,1-1 1,-1 0 0,0 1 0,1-1 0,-1 0 0,0 1 0,1-1 0,-1 1 0,-23 22-122,3-1 116,7-10-27,1 1-1,0 1 1,0 0-1,1 1 1,1 0-1,-10 20 0,19-33 63,1 1-1,-1 0 1,1 0-1,0 0 1,0 0-1,0 0 1,1 0-1,-1 0 1,1 0-1,0 0 1,0 0-1,0 0 1,0 0-1,0 1 1,1-1-1,-1 0 1,1 0-1,0 0 1,0 0-1,0 0 1,0-1-1,0 1 1,1 0-1,-1 0 0,1-1 1,0 1-1,0-1 1,0 1-1,0-1 1,0 0-1,0 0 1,1 0-1,-1 0 1,1 0-1,2 1 1,2 0 33,-1-1 0,1 0 0,0-1 1,-1 1-1,1-1 0,0 0 0,0-1 1,-1 0-1,1 0 0,0 0 0,0-1 1,0 0-1,-1-1 0,1 1 0,0-1 0,-1 0 1,12-6-1,7-4 23,0-2-1,44-32 1,-62 41-65,100-66-231,-106 70 218,-1 1-1,1 0 0,-1-1 0,1 1 0,-1 0 0,1 0 0,0 0 0,-1-1 0,1 1 1,-1 0-1,1 0 0,0 0 0,-1 0 0,1 0 0,-1 0 0,1 0 0,-1 0 0,1 0 1,0 1-1,-1-1 0,1 0 0,-1 0 0,2 1 0,0 2-16,0-1 0,-1 2 0,1-1 0,0 0 0,-1 0 0,2 5 0,-3-5 31,1 0 0,-1 0-1,0 1 1,0-1-1,0 0 1,0 0 0,0 1-1,-1-1 1,1 0 0,-1 0-1,0 0 1,0 0-1,0 0 1,-2 4 0,1-4 1,1-1 1,0 1-1,0 0 1,0-1-1,1 1 0,-1 0 1,1 0-1,-1 0 1,1 0-1,0 0 1,0 0-1,1 4 1,0 9 5,-2-15-4,1 0 0,0 0 0,0 1 0,0-1-1,0 0 1,0 0 0,0 0 0,0 0 0,1 0-1,-1 1 1,0-1 0,1 0 0,-1 0 0,1 0-1,-1 0 1,1 0 0,1 2 0,-1-2 14,1 0 0,-1 0 0,1 0 0,0 0 0,0 0 0,0 0 0,0 0 0,-1 0 1,1-1-1,0 1 0,0-1 0,0 1 0,0-1 0,1 0 0,-1 0 0,3 0 0,3 0 57,0-1 1,0-1-1,9-2 0,86-31 263,-27 7-38,-43 16-296,0-2 1,42-23-1,-20 11-112,-43 23-165,-12 2 198,0 1 73,0 0 1,0 0-1,0 0 1,0 0 0,0 0-1,0 0 1,0 0-1,0 1 1,0-1-1,0 0 1,0 0-1,0 0 1,0 0 0,0 0-1,0 0 1,0 0-1,0 0 1,0 0-1,0 0 1,0 0 0,0 0-1,1 0 1,-1 0-1,0 0 1,0 0-1,0 0 1,0 0 0,0 0-1,0 0 1,0 0-1,0 0 1,0 0-1,0 0 1,0 0-1,0 0 1,0 0 0,0 1-1,0-1 1,0 0-1,0 0 1,0 0-1,1-1 1,-1 1 0,0 0-1,0 0 1,0 0-1,0 0 1,0 0-1,0 0 1,0 0-1,0 0 1,0 0 0,0 0-1,0 0 1,0 0-1,0 0 1,0 0-1,0 0 1,0 0 0,0 0-1,0 0 1,0 0-1,0 0 1,1 0-1,-1 0 1,0 0 0,0 0-1,0 0 1,0-1-1,5 9-225,6 10 120,-10-16 110,-1 0 0,0 0 0,1 0 0,-1 0 0,0 0 0,0 0 0,0 0 0,0 0 0,0 0 0,-1 1 0,1-1 0,-1 2 0,-2 14-72,2-3 72,-4 24-1,3-31-47,2 3 131,0-11-79,0 0 0,0 0 0,0 0 0,0 0 0,0 0 0,0 0 0,0 0 0,0 0 0,0 0-1,0 1 1,0-1 0,0 0 0,0 0 0,0 0 0,0 0 0,0 0 0,0 0 0,0 0 0,0 0 0,0 0 0,0 0 0,0 0 0,0 0 0,0 0 0,1 0 0,-1 0-1,0 0 1,0 0 0,0 0 0,0 0 0,0 0 0,0 0 0,0 0 0,0 0 0,0 0 0,0 0 0,0 0 0,0 0 0,0 0 0,0 0 0,1 0 0,-1 0 0,0 0 0,0 0-1,0 0 1,0 0 0,0 0 0,0 0 0,0 0 0,0 0 0,0 0 0,0 0 0,0 0 0,0 0 0,0 0 0,0 0 0,0 0 0,0-1 0,12-14 911,-6 6-1061,46-46 211,-42 43-183,0 0 0,1 1 0,1 0 0,20-15 0,-32 73-537,-3-35 655,1 0 0,0 1-1,1-1 1,1 0 0,0 1 0,3 21 0,-3-33 10,0 0 1,0-1 0,1 1 0,-1 0-1,0 0 1,1-1 0,-1 1 0,0 0-1,1 0 1,-1-1 0,1 1 0,-1-1-1,1 1 1,-1 0 0,1-1 0,0 1-1,-1-1 1,1 1 0,0-1-1,-1 0 1,1 1 0,0-1 0,-1 0-1,1 1 1,0-1 0,0 0 0,0 0-1,-1 0 1,1 1 0,0-1 0,0 0-1,0 0 1,-1 0 0,3-1 0,1 1 56,1-1 1,-1 0 0,0 0 0,8-3 0,-10 3-62,12-4 25,259-85 170,-234 79-151,-22 5 4,23-4 1,-30 8-174,-18 3-66,-25 8-25,6 2 70,10-5 113,0 1 0,0 1 0,1 0 1,-27 19-1,32-19 16,1 1 0,0 0 1,1 1-1,0 0 0,1 0 1,0 1-1,-8 14 0,11-17 34,-8 17 80,12-24-94,1 0 0,0 0 0,0 0 0,-1 0 0,1-1 0,0 1 0,0 0 0,0 0 0,0 0 0,0 0 0,0 0 0,0-1 0,0 1 0,0 0 0,0 0 0,1 0 1,-1 0-1,0 0 0,0-1 0,1 1 0,-1 0 0,1 0 0,-1-1 0,1 1 0,-1 0 0,1 0 0,1 0 2,-1-1 0,0 1 0,1 0 0,-1-1 0,1 0 0,-1 1 1,1-1-1,-1 0 0,1 0 0,-1 0 0,1 0 0,-1 0 0,1 0 0,-1 0 0,1 0 1,-1-1-1,1 1 0,-1-1 0,1 1 0,-1-1 0,0 1 0,1-1 0,1-1 0,36-22 341,-34 20-253,215-172 420,-185 142-950,-46 57 8,-11 33 1,20-48 435,0 0 1,0 1 0,1-1 0,0 0 0,0 1-1,2 13 1,-1-17 3,1 0 0,-1 1-1,1-1 1,1 0 0,-1 1 0,1-1-1,0 0 1,0 0 0,0 0 0,1 0-1,2 4 1,-4-8-1,0 0 0,0 0 0,0 0 0,0 0-1,0 0 1,0-1 0,0 1 0,0 0 0,0-1 0,1 1 0,-1 0 0,0-1 0,0 0-1,1 1 1,-1-1 0,0 0 0,0 0 0,1 1 0,-1-1 0,0 0 0,1 0-1,-1 0 1,0-1 0,1 1 0,-1 0 0,0 0 0,0-1 0,3 0 0,2-2 24,0 1 1,-1-2 0,1 1 0,7-6-1,-9 6-28,14-11 47,32-33 1,-27 24 28,10-12 34,-1-2 0,34-51 0,-10 0-51,55-120 0,-24 42-310,-43 77-122,-42 85 318,-1 3 28,-1 1-1,1 0 1,-1-1 0,0 1 0,1-1 0,-1 1-1,0-1 1,1 0 0,-1 1 0,0-1 0,0 1 0,0-1-1,1 1 1,-1-1 0,0 0 0,0 1 0,0-1-1,0 1 1,0-1 0,0 0 0,0 1 0,0-1 0,0 1-1,-1-1 1,1 0 0,0 1 0,-1-2 0,1 2 7,0 0 1,0 0-1,0 0 1,0 0-1,0 0 1,0 0-1,0 0 1,0 0-1,0 0 1,0 0-1,0 0 1,0 0-1,0-1 1,-1 1-1,1 0 1,0 0-1,0 0 1,0 0-1,0 0 1,0 0 0,0 0-1,0 0 1,0 0-1,-1 0 1,1 0-1,0 0 1,0 0-1,0 0 1,0 0-1,0 0 1,0 0-1,0 0 1,0 0-1,0 0 1,-1 0-1,1 0 1,0 1-1,0-1 1,0 0-1,0 0 1,0 0-1,0 0 1,0 0-1,0 0 1,0 0-1,0 0 1,0 0 0,-1 0-1,-4 3-44,0 1 1,0-1-1,0 0 0,1 1 1,-1 0-1,1 0 1,0 1-1,0-1 0,-4 6 1,-32 53-138,9-4 191,3 1 0,2 1 0,3 2 1,3 0-1,-13 73 0,31-126 30,0 1 1,1 0-1,0 1 0,1-1 1,0 0-1,1 0 1,0 0-1,5 20 0,-5-26-17,0-1-1,0 0 1,1 0 0,0 0-1,0-1 1,0 1-1,0 0 1,0-1 0,1 1-1,-1-1 1,1 0-1,0 0 1,0 0 0,0 0-1,1 0 1,-1-1-1,1 1 1,-1-1 0,1 0-1,0 0 1,0-1-1,0 1 1,0-1-1,0 0 1,7 2 0,-2-2-814,0-1 0,0 0 1,11-1-1,4 1-1056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4:59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79 3712,'-3'-1'413,"-1"-1"1,1 1-1,0 0 0,-1 0 0,1 0 1,-1 0-1,-4 0 0,164-2 3351,201-21-2738,-201 4-185,-90 8-3560,-46 6-262,0 2 928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5:00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13 4320,'-22'-9'1952,"11"9"-1696,6-4 64,10 4-224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5:00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4160,'1'-2'391,"0"0"0,1 0 0,-1 1 1,0-1-1,1 1 0,-1-1 0,1 1 0,3-3 1034,15-5 858,-18 8-2083,0-1-1,1 1 1,-1-1-1,0 1 1,0 0-1,1-1 1,-1 1-1,1 0 1,-1 1 0,4-2-1,4-1 145,13 1 290,-2 0-228,21-5 27,29-3-45,93 6 65,-77 4 438,-80-11-1254,-1 2-2693,-2 8 1094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5:04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353 168 3904,'0'-1'136,"0"1"0,0 0-1,0-1 1,0 1 0,0-1 0,0 1 0,0 0-1,0-1 1,0 1 0,0-1 0,0 1 0,1 0-1,-1-1 1,0 1 0,0 0 0,0-1 0,1 1-1,-1 0 1,0-1 0,0 1 0,1 0 0,-1-1 0,0 1-1,0 0 1,1-1 0,-1 1 0,0 0 0,1 0-1,-1 0 1,1-1 0,-1 1 0,1 0 0,7-6 1915,-8 5-1997,0 0 0,1 1-1,-1-1 1,0 0 0,0 1 0,0-1-1,0 0 1,0 0 0,0 1 0,0-1-1,0 0 1,-1 1 0,1-1 0,0 0-1,0 1 1,-1-1 0,1 0 0,0 1-1,0-1 1,-1 1 0,1-1 0,-1 0-1,1 1 1,-1-1 0,1 1 0,-1-1 0,1 1-1,-1-1 1,1 1 0,-1 0 0,0-1-1,1 1 1,-1 0 0,1-1 0,-1 1-1,-1 0 1,-1-2-6,0 1-1,0 0 0,0 0 1,0 0-1,0 0 1,0 0-1,-1 0 1,-3 1-1,-12 0-11,1 2 1,-1 1-1,1 0 1,0 1-1,-18 6 1,9 0 25,1 0 0,-44 25 0,63-31-15,-1 1 0,1 0 1,0 0-1,0 1 0,-11 11 0,16-15-25,0 0 0,0 1 0,1-1 0,-1 1 0,1-1 0,-1 1 0,1 0 0,0 0 0,0-1 0,0 1 0,1 0 0,-1 0 0,1 0 0,-1 0 0,1 0 0,0 0 0,0 0 0,0 0 0,0 0 0,1 0 1,-1 0-1,2 3 0,-1-3 37,0 0 1,1 0-1,-1 0 1,1 0 0,-1 0-1,1 0 1,0 0 0,0 0-1,0-1 1,1 1-1,-1-1 1,1 0 0,4 4-1,-2-3 9,0 0-1,0 0 1,1-1-1,-1 1 1,1-1-1,-1-1 0,9 3 1,-1-2 71,1-1 0,0 0 0,-1-1-1,1 0 1,0-1 0,15-3 0,-12 0-44,-1 0-1,1-1 0,-1-1 1,0-1-1,25-14 1,70-51 250,-95 61-286,6-4-81,34-32 1,-51 41-120,-8 8-168,-11 14-9,10-9 323,0 1-1,0-1 1,1 1 0,0 0-1,1 0 1,-1 0 0,1 0-1,1 0 1,0 1-1,0-1 1,0 1 0,1-1-1,0 0 1,3 17-1,-2-22 23,0 0-1,0 0 0,0-1 0,1 1 0,-1-1 0,1 1 0,-1-1 0,1 1 1,0-1-1,0 0 0,0 0 0,0 0 0,0 0 0,0 0 0,0 0 0,1-1 0,-1 1 1,1-1-1,-1 0 0,1 1 0,0-1 0,0 0 0,-1-1 0,1 1 0,0 0 0,0-1 1,0 0-1,3 1 0,2-3 95,-1 0 1,1 0-1,-1 0 1,0-1-1,0 0 1,0-1-1,0 1 1,0-1 0,-1-1-1,0 1 1,10-9-1,-9 5-85,1 0 1,-1 0-1,0 0 1,-1-1-1,0 0 0,0 0 1,7-17-1,-11 23-19,-1 0-1,0 0 0,0-1 1,0 1-1,0-1 1,-1 1-1,1-1 1,-1-4-1,0 7-38,0-1 0,0 1 0,-1 0 0,1-1 0,0 1 0,-1 0 0,1-1 0,-1 1 0,0 0 0,1-1 0,-1 1 0,0 0 0,0 0 1,0 0-1,1 0 0,-1 0 0,0 0 0,-1 0 0,1 0 0,0 0 0,0 0 0,-2 0 0,-5-5-84,-5 1 9,-1-1 222,16 5-91,-2 0-44,1 1 13,-1 0 1,1-1-1,0 1 0,0-1 0,0 1 0,0 0 0,0 0 0,0-1 0,0 1 0,0 0 0,0 0 0,0 0 0,0 0 0,0 0 0,0 0 0,0 0 0,0 1 0,6-1 17,11 0-7,27-6 0,-27 3-77,28-1 1,-21 4 36,-6-1 42,1 1 0,-1 1 0,1 1 0,38 8 0,-55-9-46,1 0 1,-1 0 0,0 0-1,0 1 1,0-1 0,0 1-1,0 0 1,0 0 0,0 0-1,0 0 1,0 1 0,-1-1-1,0 1 1,1-1 0,2 6-1,-2-3 41,-1 0 0,-1 0-1,1 0 1,-1 0-1,0 1 1,0-1 0,0 0-1,-1 1 1,0 8-1,1-2 207,4-9 463,-4-3-565,1-1 0,-1 0-1,1 1 1,-1-1 0,1 0-1,-1 0 1,1 0 0,1-2-1,4-3-329,32-25 304,-28 21-126,-1 1 0,2 0 1,-1 1-1,1 0 0,1 1 1,-1 1-1,15-6 0,-26 12 15,-1 0-1,1 1 1,0-1-1,-1 0 1,1 0-1,0 0 1,0 1-1,-1-1 0,1 0 1,0 1-1,-1-1 1,1 1-1,-1-1 1,1 0-1,-1 1 1,1 0-1,-1-1 0,1 1 1,-1-1-1,1 1 1,-1 0-1,1-1 1,-1 1-1,0 0 1,1-1-1,-1 1 0,0 1 1,8 21-70,-6 14 148,-2-28-60,0 1 1,1-1-1,2 15 0,-3-22 39,1 0 0,0 0 0,-1 0 0,1 0 0,0 0 0,0 0 0,0 0 0,0 0 0,0 0 0,1 0 0,-1-1 0,1 1 0,-1 0-1,1-1 1,0 1 0,-1-1 0,1 0 0,0 1 0,3 0 0,-4-1-7,1-1 0,-1 1 0,0-1 0,0 0 0,1 0 0,-1 0 0,0 0 0,0 0 0,1 0 0,-1 0 0,0 0 1,0 0-1,1-1 0,-1 1 0,0-1 0,0 1 0,0-1 0,2 0 0,21-14 305,-16 9-239,39-27 159,-7 4-181,71-37 0,7 0-641,-118 65 560,0 1 0,1 0 1,-1 0-1,0 0 0,0 0 0,0 0 1,1 0-1,-1 0 0,0 0 1,0 0-1,0 0 0,0 0 1,1 0-1,-1 0 0,0 0 0,0 0 1,0 0-1,1 0 0,-1 0 1,0 0-1,0 0 0,0 0 1,0 0-1,1 0 0,-1 1 0,0-1 1,0 0-1,0 0 0,0 0 1,1 0-1,-1 0 0,0 0 1,0 1-1,0-1 0,0 0 0,0 0 1,0 0-1,0 1 0,4 9-166,-1 11 59,-8 24 63,4-36 80,0 0 0,0-1-1,0 1 1,1 0 0,2 11 0,-1-12 12,-1-4 5,1 0-1,0 0 0,0 0 1,0 0-1,0 1 0,3 3 1,-4-7-17,0-1 0,1 1 0,0 0 0,-1 0 0,1-1 0,-1 1 0,1 0 0,0-1 0,-1 1 1,1-1-1,0 1 0,0-1 0,-1 1 0,1-1 0,0 0 0,0 1 0,0-1 0,0 0 0,0 0 1,-1 1-1,1-1 0,0 0 0,0 0 0,0 0 0,0 0 0,0 0 0,0 0 0,0 0 0,0-1 1,0 1-1,-1 0 0,1 0 0,0-1 0,1 0 0,6-3 33,-1 0 0,0 0-1,0-1 1,-1 0 0,1-1 0,-1 1 0,10-13 0,8-5-18,-16 14-39,0 0 0,11-14 0,4-7-3,-14 16 1,-4 4-217,-5 10 208,1 0 0,-1 0-1,0 0 1,0 0 0,0-1 0,0 1-1,0 0 1,0 0 0,0 0 0,0 0-1,0 0 1,0 0 0,0 0 0,0 0-1,0 0 1,0 0 0,0-1 0,0 1 0,1 0-1,-1 0 1,0 0 0,0 0 0,0 0-1,0 0 1,0 0 0,0 0 0,0 0-1,0 0 1,0 0 0,1 0 0,-1 0-1,0 0 1,0 0 0,0 0 0,0 0-1,0 0 1,0 0 0,0 0 0,0 0 0,1 0-1,-1 0 1,0 0 0,0 0 0,0 0-1,0 0 1,0 0 0,0 0 0,0 1-1,0-1 1,0 0 0,1 0 0,-1 0-1,0 0 1,0 0 0,4 5 1,0 0 0,0 0 0,0-1 0,1 1 0,0-1 0,0-1 0,0 1 0,0 0 0,1-1 0,-1 0 0,1-1 0,0 1 0,6 1 0,-5-2 46,1 0 0,-1-1 0,0 0 0,0 0 0,0-1 0,1 0 0,-1 0 0,0-1 0,0 0 0,1 0 0,11-4 0,2-2 18,-1 0 0,34-18 0,-41 18 19,-1 0 1,1-1-1,-1-1 1,12-10-1,-21 16-78,0 0-1,0 0 0,1 0 0,-2-1 0,1 1 1,0-1-1,-1 0 0,0 0 0,0 0 1,0 0-1,0 0 0,0 0 0,-1 0 0,0-1 1,0 1-1,0-1 0,0-4 0,-1 9-1,0-1 0,0 1-1,0-1 1,0 1-1,-1-1 1,1 1 0,0-1-1,0 1 1,0 0 0,0-1-1,-1 1 1,1-1-1,0 1 1,0-1 0,-1 1-1,1 0 1,0-1 0,-1 1-1,1 0 1,0-1-1,-1 1 1,1 0 0,0-1-1,-1 1 1,1 0 0,-1 0-1,1 0 1,-1-1-1,1 1 1,-1 0 0,1 0-1,0 0 1,-1 0 0,1 0-1,-2 0 1,0 0-31,0 0 0,-1 0 0,1 0 0,0 0 0,0 1 0,-1-1 0,1 1 0,-2 0 0,-6 3-20,1 1 1,0 0-1,1 0 0,-1 1 1,1 0-1,-8 7 1,-44 48-116,57-58 171,0 1 0,0-1 0,0 1-1,1 0 1,0 0 0,0 0 0,0 0 0,0 1 0,-2 7 0,4-11 2,-1 1 1,1 0 0,0 0-1,0-1 1,0 1 0,0 0 0,0-1-1,0 1 1,1 0 0,-1 0 0,0-1-1,1 1 1,0 0 0,-1-1-1,1 1 1,0-1 0,0 1 0,0-1-1,-1 1 1,2-1 0,-1 0-1,0 1 1,0-1 0,0 0 0,1 0-1,-1 0 1,3 2 0,1-1 31,0 1 0,0-1-1,-1 0 1,2-1 0,-1 1 0,0-1 0,0 0 0,0 0 0,1-1 0,-1 1 0,8-2 0,8 0 124,32-8 1,-29 4-78,9 0-24,-9 2-41,0-2 1,-1 0-1,28-11 1,-27 7 59,114-51-3,-131 56-151,-5 2 37,-1 1 0,1 0 0,0 0 0,0 0 0,0 0 1,-1 1-1,5-2 0,-5 2 29,-1 0 0,0 0 0,1 0 0,-1 0 0,0 1 1,1-1-1,-1 0 0,0 0 0,1 0 0,-1 1 0,0-1 1,1 0-1,-1 0 0,0 1 0,0-1 0,1 0 0,-1 1 1,0-1-1,0 0 0,0 1 0,1-1 0,-1 0 0,0 1 0,0-1 1,0 0-1,0 1 0,0-1 0,0 1 0,0-1 0,0 0 1,0 1-1,0 0 0,0 15-108,0-13 97,5 84-227,-5-83 268,0-1 0,1 0 1,-1-1-1,1 1 1,0 0-1,0 0 0,0 0 1,0 0-1,0 0 1,0-1-1,1 1 0,-1 0 1,1-1-1,0 0 0,0 1 1,0-1-1,0 0 1,0 0-1,1 0 0,-1 0 1,0 0-1,1-1 1,0 1-1,-1-1 0,1 1 1,0-1-1,0 0 1,-1 0-1,1 0 0,0-1 1,0 1-1,0-1 0,0 1 1,0-1-1,0 0 1,0 0-1,5-1 0,8-4 163,0 1 0,23-12 0,4-1 7,20-6-161,94-47-1,-132 55-67,29-23-1,-26 17-40,-27 21 66,0-1 1,0 0-1,0 0 1,1 0-1,-1 1 1,0-1-1,1 1 0,-1-1 1,0 1-1,2-1 1,-2 1 7,-1 0 1,0 0-1,1 0 1,-1 0-1,0 1 1,1-1-1,-1 0 1,0 0-1,1 0 1,-1 1-1,0-1 1,1 0-1,-1 0 1,0 1-1,0-1 1,1 0-1,-1 1 1,0-1-1,0 0 1,0 0-1,1 1 1,-1-1-1,0 1 1,0-1-1,0 0 1,0 1-1,0-1 1,0 0-1,0 1 1,0-1-1,0 0 1,0 1-1,0-1 1,0 1-1,0-1 1,0 0-1,0 1 1,0 0-1,0 7-56,-1 0 0,0 0 0,0 1 0,-1-1 0,0 0 0,0 0 1,-8 15-1,0-2 57,-21 28 1,7-10 162,23-37-132,-15 21 227,15-22-221,1 0 0,-1 0 0,0 0 0,0 0 0,0 0 0,0-1 0,0 1 0,0 0 0,0 0 0,0-1 0,0 1 1,0-1-1,0 1 0,-1-1 0,1 0 0,0 1 0,-2-1 0,1 0 1,-1 0 0,1 0 0,0-1 0,0 1-1,-1-1 1,1 0 0,0 0 0,0 1 0,0-1 0,0-1 0,0 1 0,0 0 0,0 0-1,0-1 1,-2-2 0,-2-2-49,0 0 0,-8-13 0,3 4-22,-9-8 83,24 27-114,-1 0 0,1-1 1,1 1-1,-1-1 0,0-1 1,1 1-1,-1 0 1,1-1-1,0 0 0,0 0 1,0 0-1,10 1 0,0 1 164,1-1-1,0-1 0,27 1 0,-22-4-22,0-1 0,0 0 0,0-2 0,-1-1 0,0 0 0,1-1 0,32-16 0,-45 18-63,-1-1 0,1 1 0,-1-2 0,0 1 0,10-10 0,-8 6-39,1 1 1,11-8-1,-10 11-199,-11 5 220,0 0 1,0 0-1,0 0 1,1 0-1,-1 0 1,0 0-1,0 0 1,0 0-1,0 0 1,0 0-1,0 1 1,0-1-1,1 0 1,-1 0-1,0 0 1,0 0-1,0 0 1,0 0-1,0 0 1,0 0-1,0 0 1,0 0-1,0 1 1,0-1-1,0 0 1,1 0-1,-1 0 1,0 0-1,0 0 1,0 0-1,0 0 1,0 1-1,0-1 1,0 0-1,0 0 1,0 0-1,0 0 1,0 0-1,0 0 1,0 1-1,0-1 1,0 0-1,-9 21-271,2-8 292,0 1 1,1-1 0,1 1-1,1 0 1,-4 19 0,7-32-10,1 1 1,0-1 0,0 1-1,0-1 1,0 1 0,0-1-1,0 0 1,0 1-1,1-1 1,-1 1 0,0-1-1,1 1 1,0 1 0,0-2 14,-1-1 1,0 1 0,1-1 0,-1 1-1,1-1 1,-1 1 0,1-1-1,-1 1 1,1-1 0,0 0 0,-1 1-1,1-1 1,-1 0 0,1 1-1,0-1 1,-1 0 0,1 0 0,0 0-1,-1 1 1,1-1 0,0 0-1,-1 0 1,1 0 0,0 0 0,-1 0-1,1 0 1,0 0 0,-1-1-1,1 1 1,0 0 0,-1 0 0,1 0-1,0-1 1,0 1 0,157-69 483,-62 27-398,-75 34-246,38-10 0,-59 18 138,0 0 0,1 0 1,-1 0-1,0 0 0,0 0 0,0 0 0,0 0 0,0 0 0,0 0 0,1 0 0,-1 0 0,0 0 0,0 0 0,0 0 1,0 0-1,0 0 0,0 0 0,1 0 0,-1 0 0,0 0 0,0 0 0,0 1 0,0-1 0,0 0 0,0 0 0,0 0 1,1 0-1,-1 0 0,0 0 0,0 0 0,0 0 0,0 0 0,0 1 0,0-1 0,0 0 0,0 0 0,0 0 0,0 0 1,0 7-159,-7 11-37,6-15 162,0 0 41,-1 0 0,1 0 1,0 0-1,1-1 0,-1 1 1,0 0-1,1 0 0,0 0 1,0 0-1,0 1 0,0-1 0,0 0 1,1 0-1,-1 0 0,1 0 1,0-1-1,-1 1 0,1 0 1,1 0-1,-1 0 0,0 0 1,3 3-1,-2-4 15,-1 0 0,1-1 0,-1 1 0,1 0 0,-1-1 0,1 1 0,0-1 0,0 0 0,0 1 0,0-1 0,0 0 0,0 0 1,0 0-1,0 0 0,0-1 0,0 1 0,1-1 0,3 1 0,-1 0 14,1-1-1,-1 1 1,1-1 0,-1-1 0,0 1 0,1-1 0,6-1 0,-3-1 24,0 0 0,-1 0 1,1-1-1,-1 0 1,0 0-1,0-1 0,0 0 1,7-7-1,-12 10-40,-1 0 1,0-1-1,1 1 0,-1-1 0,0 0 1,0 0-1,0 0 0,-1 0 0,1 0 1,1-6-1,-2 7-30,-1 0 0,1 0 1,-1-1-1,0 1 0,0 0 0,0 0 0,0-1 1,0 1-1,-1 0 0,1 0 0,-1-1 0,1 1 1,-1 0-1,0 0 0,0 0 0,0 0 0,-2-4 1,2 5-1,0 0 1,0 0 0,-1 1-1,1-1 1,0 0-1,0 0 1,-1 1 0,1-1-1,0 0 1,-1 1-1,1-1 1,-1 1 0,1 0-1,-1-1 1,1 1 0,-2 0-1,-25-1-60,25 1 75,-85 6-6,83-7 15,1 2 0,0-1 0,-1 0 0,1 1 0,0 0 0,0 0 0,0 0-1,-7 3 1,11-4-12,0 1 1,0-1-1,0 0 0,1 1 0,-1-1 0,0 0 0,0 1 0,1-1 1,-1 0-1,0 0 0,1 1 0,-1-1 0,0 0 0,1 0 0,-1 1 1,0-1-1,1 0 0,-1 0 0,1 0 0,-1 0 0,0 0 0,1 1 1,-1-1-1,1 0 0,-1 0 0,0 0 0,2 0 0,127-10 188,-89 5-213,0 2 1,52 3-1,-68 0-127,7 1 16,-29-1 111,-1 1 0,1-1 0,-1 1 0,1-1 0,-1 1 0,1 0 0,-1 0 1,1 0-1,-1-1 0,0 1 0,1 0 0,-1 1 0,0-1 0,0 0 0,0 0 1,1 2-1,-1-2 24,-1 1 0,1-1 0,-1 0 0,0 0 0,1 1 0,-1-1 0,0 0 0,0 0 0,0 1 0,0-1 0,0 0 0,0 1 0,0-1 0,0 0 0,-1 0 0,1 1 0,-1-1 0,0 2 0,-1 6 37,-3 8-23,4-15 8,0 1 0,0-1 0,0 1 0,0 0 0,0-1 0,1 1 0,0 0 0,-1-1 0,1 1 0,0 0 0,0 0 0,0-1-1,1 4 1,0-5 206,2-4-18,3 0-124,23-12 293,50-23-360,-69 34-78,0 1 1,0 0-1,0 1 1,0 0-1,0 0 1,15 0-1,-20 3 35,-1-1-1,1 1 0,-1 0 0,1 0 0,-1 0 0,1 1 1,-1-1-1,0 1 0,0 0 0,0 1 0,6 3 0,4 4 102,21 20 0,-32-27-33,3 3-4,-1-1 0,0 1 0,7 11 0,-10-15-620,-19-4-11791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5:05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28 5408,'-33'-7'2432,"33"2"-2112,0 2 256,8 3-384,8-9-1984,7 5 960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5:07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20 787 3808,'-19'-5'5749,"33"14"-3840,-4-7-1555,-1-1 1,1 0-1,-1 0 0,1-1 0,0 0 0,-1-1 0,1 0 0,0-1 1,-1 0-1,0 0 0,1-1 0,13-6 0,-15 5-251,0 0-1,0 0 1,0 0 0,-1-1-1,0 0 1,0-1 0,0 1-1,-1-1 1,0 0 0,0-1-1,0 0 1,-1 0 0,0 0-1,4-9 1,-7 12-107,-1 1 0,0-1-1,0 0 1,0 1 0,0-1-1,-1 0 1,0 1 0,1-1 0,-1 0-1,-1 0 1,1 1 0,-1-7-1,0 8-39,1 0 0,-1 0 0,0 0 0,1 0 0,-1 0 0,0 0 0,0 0-1,-1 0 1,1 0 0,0 0 0,0 1 0,-1-1 0,1 0 0,-1 1 0,0-1-1,1 1 1,-1 0 0,0 0 0,0-1 0,0 1 0,0 0 0,0 0 0,-4-1-1,0 1-27,-1 0-1,0 1 0,0 0 1,0 0-1,0 0 0,1 0 0,-1 1 1,0 1-1,0-1 0,1 1 0,-1 0 1,-6 4-1,4-3 70,0 1 0,1 1 1,-1 0-1,1 0 0,0 0 0,1 1 0,-1 0 1,-8 11-1,13-15 36,1 1 0,1 0 0,-1 0 0,0 0 1,0 0-1,1 0 0,0 0 0,0 0 0,0 1 0,0-1 1,0 0-1,1 1 0,-1-1 0,1 1 0,0-1 0,0 0 0,0 1 1,0-1-1,1 1 0,-1-1 0,1 0 0,0 1 0,0-1 1,0 0-1,1 0 0,-1 0 0,1 0 0,0 0 0,-1 0 0,1 0 1,1 0-1,-1-1 0,0 1 0,1-1 0,-1 0 0,4 3 0,1 0 80,0 0 0,0-1 0,0 0 0,1 0 0,-1-1 0,1 0 0,0 0 0,0-1 0,0 0 0,0 0 0,0-1 0,0 0 0,1-1 0,-1 1 0,0-2 0,1 1 0,-1-1 0,0 0 0,0-1 0,0 0 0,15-6 0,53-30 363,-18 8-275,6 0-135,69-35-6,-110 52-7,0-1-1,-1-1 1,32-30-1,-31 22-24,-1-2 1,-1 0-1,-1-1 1,25-43-1,53-123 33,-26 46-547,-69 140 439,-2 4 8,1 0-1,-1-1 1,0 1 0,0 0-1,0-1 1,0 1 0,-1 0-1,1-1 1,-1 1 0,1-4-1,-1 6 34,0 0-1,0 0 1,0-1-1,0 1 1,0 0-1,0 0 1,0 0-1,0-1 0,0 1 1,0 0-1,0 0 1,0 0-1,0-1 1,0 1-1,0 0 1,0 0-1,0 0 0,0-1 1,-1 1-1,1 0 1,0 0-1,0 0 1,0 0-1,0-1 1,0 1-1,-1 0 0,1 0 1,0 0-1,0 0 1,0 0-1,-1 0 1,1-1-1,0 1 1,0 0-1,0 0 0,-1 0 1,1 0-1,0 0 1,0 0-1,0 0 1,-1 0-1,1 0 1,0 0-1,0 0 0,-1 0 1,1 0-1,0 0 1,0 0-1,0 0 1,-1 0-1,1 0 1,0 1-1,0-1 0,0 0 1,-1 0-1,1 0 1,0 0-1,0 0 1,-13 10-146,-5 11 74,1 1 0,1 1 1,1 0-1,1 1 1,-20 47-1,-39 137-22,69-193 115,0-1 0,1 2 0,0-1 0,1 0 0,1 0 1,1 17-1,1-23 1,0 0 0,0 1 0,1-1 0,0 0 0,1 0 0,0-1 0,1 1 1,-1 0-1,2-1 0,-1 0 0,7 8 0,-4-5 16,1-1 0,1 0-1,-1 0 1,2-1 0,-1-1 0,22 16-1,-25-21 16,0 1-1,0-1 0,1 0 1,-1 0-1,1-1 0,-1 0 1,1 0-1,0-1 0,0 0 1,0 0-1,0-1 0,0 1 1,0-1-1,12-2 0,1-3-35,0 0-1,31-13 1,-10 4 69,-13 5-3,-2-1 0,1-1 0,-2-1 0,35-21-1,-56 30-90,0-1 0,0 1 0,0-1 0,0 0-1,4-7 1,-7 11 7,-1 0 0,1-1-1,-1 1 1,1-1 0,-1 1 0,1-1-1,-1 1 1,1-1 0,-1 0 0,0 1-1,0-1 1,1 1 0,-1-1 0,0 0-1,0 1 1,0-1 0,1 0 0,-1 1-1,0-1 1,0 0 0,0 1 0,0-1-1,0 0 1,0 1 0,-1-1 0,1 0-1,0 1 1,0-2 0,-1 1-5,0 1 1,0-1-1,0 1 0,0-1 1,0 1-1,1 0 1,-1-1-1,0 1 1,0 0-1,0-1 0,0 1 1,0 0-1,0 0 1,0 0-1,0 0 0,-2 0 1,-5 0-41,-1 1 1,1 0-1,-11 4 1,0 0-11,-1 1 0,1 1 0,1 1 0,-22 13 0,32-16 60,-1 0 0,2 0 0,-1 1-1,1 0 1,0 1 0,0-1 0,0 2 0,1-1-1,0 0 1,1 1 0,-5 9 0,9-14 21,0-1 0,0 1 0,0-1 0,0 1-1,0-1 1,1 1 0,-1 0 0,1-1 0,0 1 0,0 0 0,0 4 0,0-5-3,1-1 1,-1 1-1,1-1 0,-1 1 1,1-1-1,-1 1 0,1-1 1,0 1-1,0-1 0,-1 0 1,1 1-1,0-1 0,0 0 1,1 0-1,-1 0 0,0 0 1,0 0-1,0 0 0,1 0 1,-1 0-1,3 1 0,2 0 33,0 0 0,0 0-1,1-1 1,-1 0 0,0 0 0,1 0-1,8-1 1,49-4 72,-45 3-82,198-21 108,-1-19-129,-160 27 34,87-25 109,-126 36-196,-13 2 34,-12 3-64,3-1 57,1 0 0,-1 1-1,1 0 1,0 0 0,0 0 0,0 0-1,0 0 1,-8 7 0,-28 29-10,32-31-34,1 0 25,1 1 0,0 0 1,0 0-1,-8 15 0,11-18 58,1 1 0,-1 0 0,1-1 0,0 1 0,1 0-1,-1 0 1,1 0 0,-1 10 0,2-14-15,0-1 1,0 0-1,0 1 0,0-1 1,0 1-1,1-1 0,-1 0 1,0 1-1,1-1 0,-1 0 1,0 1-1,1-1 1,0 0-1,-1 0 0,1 1 1,0-1-1,0 0 0,0 0 1,-1 0-1,1 0 0,0 0 1,1 0-1,-1 0 0,0 0 1,2 1-1,-1-1 12,0-1 0,1 1-1,-1-1 1,0 0 0,0 1 0,0-1-1,1 0 1,-1 0 0,0-1 0,0 1 0,0 0-1,0-1 1,1 1 0,-1-1 0,2-1-1,192-82 333,-106 43-394,62-32 291,-131 60-214,0 0-1,-2-1 0,0-1 1,34-34-1,-34 27-54,0-2 0,-2 0 0,-1-1 0,17-35 0,42-114-40,-69 161 75,11-34-24,-16 43-37,0 1 0,-1-1-1,1 1 1,-1-1 0,1 1-1,-1-1 1,0 1 0,-1-1 0,1 1-1,-1-1 1,0-4 0,0 8 24,1-1 1,0 1 0,0 0 0,0-1 0,0 1-1,0-1 1,0 1 0,-1 0 0,1-1 0,0 1-1,0 0 1,-1-1 0,1 1 0,0 0 0,0 0-1,-1-1 1,1 1 0,0 0 0,-1 0-1,1-1 1,0 1 0,-1 0 0,1 0 0,0 0-1,-1 0 1,1 0 0,-1-1 0,0 1-1,0 1 1,1-1 0,-1 0-1,0 0 1,0 1 0,1-1-1,-1 0 1,0 1 0,1-1-1,-1 0 1,1 1 0,-1-1-1,1 1 1,-2 0 0,-17 25-145,18-24 144,-17 29-29,1 1-1,2 1 1,-14 46-1,-14 29-16,28-73 3,-20 63 1,30-81 98,2 1 1,0-1 0,1 1 0,0 0 0,3 35 0,0-39 28,0 0 1,2 1-1,0-1 1,0 0-1,2-1 0,-1 1 1,2-1-1,0 0 1,8 14-1,-13-26-41,0 1 0,0-1 0,0 1 0,0-1 0,0 0-1,0 0 1,0 1 0,0-1 0,0 0 0,1 0 0,-1 0 0,0 0 0,1-1-1,-1 1 1,1 0 0,-1 0 0,1-1 0,-1 1 0,1-1 0,0 0-1,-1 1 1,3-1 0,-2 0-33,0 0-1,0-1 1,0 1-1,0-1 1,0 0-1,1 0 1,-1 0-1,0 0 1,-1 0-1,1 0 1,0 0-1,0 0 1,0-1-1,1-1 1,5-5-947,-1-1 1,0 1 0,0-1 0,-1 0-1,5-11 1,2 1-997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5:07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13 120 6304,'-11'-6'1119,"10"3"113,19 2 1130,9 1-937,90-8 1354,108-10-305,14-24-1472,-188 31-841,-6 1-92,62-9-1466,-104 18 973,0 1 0,0 0-1,0 0 1,1 0 0,-1 0 0,0 1 0,0-1-1,0 1 1,-1 0 0,7 1 0,0 5-1784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5:09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14 364 3552,'-14'0'1611,"18"-9"3008,12-12-2033,3-5-1445,-4-1-384,22-31 1,-27 45-635,1 1-1,0 0 1,1 1-1,15-13 1,-7 9 13,2 0 1,-1 2-1,2 0 0,0 1 1,0 2-1,29-10 0,-30 13-58,30-9 47,-52 16-132,0 0 0,1 0 0,-1 0 0,0 0 0,1 0 0,-1-1 0,1 1 1,-1 0-1,0 0 0,1 0 0,-1 0 0,0 0 0,1 0 0,-1 0 0,1 0 0,-1 0 0,0 0 0,1 0 0,-1 1 0,0-1 0,1 0 0,-1 0 0,0 0 0,1 0 0,-1 1 0,0-1 0,1 0 1,-1 0-1,0 1 0,1-1 0,-1 0 0,0 0 0,0 1 0,0-1 0,1 0 0,-1 1 0,0-1 0,0 0 0,0 1 0,1-1 0,-1 0 0,0 1 0,0-1 0,0 0 0,0 1 0,0-1 0,0 1 1,0-1-1,0 0 0,0 1 0,0-1 0,0 0 0,0 1 0,0-1 0,0 1 0,-1-1 0,-9 25 41,8-22-50,-4 9 18,0 1 0,0 0 0,2 0 0,-1 1 0,2-1 0,0 1 0,-3 25 0,6-34 40,0 0 0,1 0 0,-1 0 0,1 1 0,0-1 0,0 0 0,0 0 0,1 0 0,0 0 0,3 7 0,-2-8 27,-1-1 0,1 0 0,-1 1 0,1-1 0,0 0 0,0 0 1,0-1-1,1 1 0,-1-1 0,1 1 0,-1-1 0,1 0 0,0 0 0,7 2 0,-4-2 50,0-1 0,0 0 0,0 0 0,1 0 0,-1-1 0,0 0 0,0 0 0,0-1 0,0 0 0,0 0 0,0-1 0,0 0 0,7-3 0,10-4 33,-1-1 1,26-16-1,76-55-78,15-7-90,-136 86 4,16-10 92,-20 12-96,1-1 0,0 1 1,0-1-1,-1 0 0,1 1 0,0-1 0,-1 1 0,1-1 0,-1 0 0,1 0 0,-1 1 0,1-1 0,-1 0 0,1 0 0,-1 0 1,0 1-1,1-1 0,-1-2 0,-1 3-9,1 0 0,-1 0 1,0-1-1,0 1 0,0 0 1,1 0-1,-1 0 0,0 0 1,0 0-1,0 0 0,0 0 1,1 0-1,-1 0 0,0 1 1,-1-1-1,-5 3 12,0 0-1,0 0 1,0 1 0,1-1-1,-1 2 1,1-1-1,0 1 1,0 0 0,0 0-1,1 0 1,0 1 0,-9 11-1,11-13 32,0 1-1,1-1 1,-1 1-1,1 0 1,0 0-1,0-1 1,0 1-1,1 1 1,0-1-1,0 0 1,0 0-1,0 0 1,1 1-1,0-1 1,0 0-1,0 0 1,1 0-1,0 1 1,2 5-1,-3-10 11,1 1 1,-1-1-1,1 1 0,0-1 1,-1 0-1,1 0 0,0 1 1,0-1-1,0 0 0,0 0 1,0 0-1,0 0 0,0 0 0,1 0 1,-1 0-1,0-1 0,1 1 1,-1 0-1,0-1 0,1 1 1,-1-1-1,1 1 0,-1-1 1,0 1-1,1-1 0,-1 0 1,1 0-1,-1 0 0,1 0 0,0 0 1,-1 0-1,0 0 0,1-1 1,2 0-1,4-1 52,0-1 0,0 0 1,0 0-1,0 0 0,7-6 0,3-1-13,0-2 1,-1 0-1,19-18 0,-27 21-28,0 0-1,-1 0 1,0 0-1,0-1 1,-1-1-1,11-20 1,-17 29-50,-1 1 1,1-1 0,0 0-1,-1 0 1,1 1 0,-1-1-1,1 0 1,-1 0 0,0 0-1,0 0 1,0 0-1,0 1 1,0-1 0,0 0-1,-1-3 1,0 4-5,0 0-1,1 0 1,-1-1-1,0 1 1,0 0-1,1 0 1,-1 0-1,0 0 1,0 0-1,0 0 1,0 0-1,-1 0 1,1 0-1,0 1 1,0-1-1,0 0 1,-1 1-1,1-1 1,0 1 0,-2-1-1,-10-2-14,0 0 1,0 2-1,-1-1 1,1 2-1,0-1 1,-1 2-1,1 0 0,0 0 1,0 2-1,-20 4 1,28-3 102,9-2-12,11 0 2,324 4 6,-318-5-131,23 4-1,-39-4 48,1 0-1,-1 1 0,1-1 0,-1 1 1,0 0-1,0 0 0,0 1 0,0-1 0,6 5 1,-10-6 11,0 0 0,0 1 0,0-1 0,-1 0 1,1 1-1,0-1 0,0 1 0,-1-1 0,1 0 0,-1 1 1,0 0-1,1-1 0,-1 1 0,0-1 0,0 1 1,0-1-1,0 1 0,0-1 0,0 1 0,0 0 0,0-1 1,-1 1-1,1-1 0,-1 1 0,1-1 0,-1 1 1,-1 1-1,-1 5 12,-1 0 0,0 0 0,-7 9 0,6-10 30,2-4 29,0 2-1,0-1 1,0 0 0,1 0 0,-1 1 0,1 0 0,0-1 0,1 1 0,-1 0-1,-1 7 1,4-12-53,-1 0 1,0 0-1,0 1 0,0-1 0,1 0 0,-1 0 0,0 0 0,0 0 0,0 0 0,1 1 0,-1-1 0,0 0 0,0 0 0,1 0 0,-1 0 1,0 0-1,0 0 0,1 0 0,-1 0 0,0 0 0,0 0 0,1 0 0,-1 0 0,0 0 0,0 0 0,1 0 0,-1 0 0,0 0 1,0 0-1,0 0 0,1-1 0,-1 1 0,0 0 0,0 0 0,1 0 0,-1 0 0,0 0 0,0-1 0,13-5 271,-12 6-281,86-53 442,-59 35-545,1 0 0,58-25 0,-84 42 65,-1 0 0,1 0 0,-1 0 0,1 1 0,-1-1 0,1 1 0,0 0 0,-1 0 0,1 0 0,0 0 0,-1 0 0,6 1 0,-7-1 17,0 1 0,0-1 0,0 1 0,0 0 0,0-1 0,0 1 0,0 0 0,0 0 0,-1 0 0,1 0 0,0-1 0,0 1 1,-1 0-1,1 0 0,0 0 0,-1 1 0,1-1 0,-1 0 0,0 0 0,1 0 0,-1 0 0,0 0 0,0 1 0,1-1 0,-1 0 0,0 0 1,0 0-1,-1 3 0,-1 38 24,1-24 75,1 29-1,1-42-45,-1 4 16,1 0 0,0 0 0,1 0 0,0 0 0,0 0 0,4 10 0,-5-17-34,1 0 1,-1 0-1,0 0 0,1 0 0,-1 0 1,1-1-1,-1 1 0,1 0 1,0-1-1,0 1 0,0-1 1,0 0-1,0 1 0,0-1 1,0 0-1,0 0 0,1 0 1,-1-1-1,0 1 0,0 0 1,1-1-1,-1 0 0,0 1 1,1-1-1,-1 0 0,1 0 1,-1-1-1,0 1 0,4-1 1,8-1 107,0-2 0,0 1 0,-1-2 0,1 0 1,24-13-1,61-41 160,-91 54-252,72-45 68,-24 17-115,-1-4 1,53-46-1,-105 80-32,1 1 0,-1-1 0,1 1 1,-1 0-1,6-2 0,-9 3 35,0 1 0,1 0-1,-1 0 1,0 0 0,0 0 0,1 0 0,-1 0 0,0-1 0,1 1 0,-1 0-1,0 0 1,1 0 0,-1 0 0,0 0 0,1 0 0,-1 0 0,0 1-1,1-1 1,-1 0 0,0 0 0,1 0 0,-1 0 0,0 0 0,1 0-1,-1 1 1,1-1-8,-1 1-1,0 0 1,0-1-1,0 1 1,0 0-1,0-1 0,0 1 1,0 0-1,0-1 1,0 1-1,0 0 1,0-1-1,-1 1 0,1 0 1,0-1-1,0 1 1,-1-1-1,0 2 1,-150 319-30,147-313 62,-9 18 37,-19 26-1,29-46 12,-1 0-1,-1-1 0,1 1 0,-1-1 0,0 0 1,0-1-1,-1 1 0,1-1 0,-1 0 1,-8 4-1,14-8-51,-1 0 0,1 1 0,-1-1-1,1 0 1,-1 0 0,1 0 0,-1 1 0,0-1 0,1 0 0,-1 0 0,1 0 0,-1 0-1,1 0 1,-1 0 0,0 0 0,1 0 0,-1 0 0,1-1 0,-1 1 0,1 0-1,-1 0 1,1 0 0,-1-1 0,1 1 0,-1 0 0,1 0 0,-1-1 0,1 1 0,-1 0-1,1-1 1,0 1 0,-1-1 0,1 1 0,-1-1 0,1 1 0,0 0 0,0-1-1,-1 1 1,1-1 0,0 0 0,0 1 0,-1-1 0,1 1 0,0-1 0,0 1 0,0-1-1,0 1 1,0-2 0,0-1 4,-1-1 0,1 0 0,0 1 0,0-1 0,1 0-1,0-4 1,2-1-11,0-1 0,0 0 0,1 1 0,0 0 0,1 0 0,0 0 0,12-15 0,-4 7 0,2 0 0,25-22-1,-31 32-1,0 0 0,0 1 0,0 0 0,1 1 0,0 0 0,0 0 0,15-3 0,3-1-53,44-5 0,-69 13-332,0 1-1,-1 0 1,1 0-1,0 0 1,0 1-1,-1-1 1,1 1-1,0-1 1,0 1 0,2 1-1,12 5-2042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5:41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1450 2656,'-1'0'11329,"3"-6"-12504,31-131 2461,-19 83-1076,3 0 0,38-84 1,-47 118-192,3-4-17,0 1 1,2 0-1,0 1 0,2 0 1,0 1-1,27-26 0,-35 39-140,1 1-1,1 0 0,-1 0 1,1 1-1,15-8 0,-23 14 133,-1-1 0,1 1 0,0 0 0,0 0 0,-1-1 0,1 1 0,0 0 0,0 0 0,0 0 0,0 0 0,-1-1 1,1 1-1,0 1 0,0-1 0,0 0 0,0 0 0,-1 0 0,1 0 0,0 0 0,0 1 0,-1-1 0,1 0 0,0 1 0,1 0 0,-1 0 5,0 0-1,0 0 1,0 0 0,0 1-1,0-1 1,-1 0 0,1 1 0,0-1-1,-1 0 1,1 1 0,-1-1 0,1 3-1,0 3-23,0-1 1,0 1-1,-1-1 0,0 1 0,-1 9 1,-18 70 308,12-57-253,-6 40 0,12-58 20,0 0 0,1 0-1,0 0 1,1 0 0,3 18-1,-4-26-4,1 1 0,0-1 0,1 0 0,-1 1-1,0-1 1,1 0 0,0 0 0,0 0 0,0 0-1,0 0 1,0 0 0,0 0 0,1-1 0,-1 1 0,1-1-1,0 0 1,0 0 0,0 0 0,0 0 0,0 0-1,5 1 1,-3-2 9,-1 0 0,1 0 0,-1 0 0,0-1 0,1 0-1,-1 0 1,1 0 0,-1-1 0,1 1 0,4-3 0,3 1 35,0-2 0,18-7 1,131-70 298,-127 61-320,0-1 1,-1-1-1,55-50 0,-73 61-46,-13 10-30,-1 1-1,1-1 1,0 0-1,-1 0 1,1 0 0,-1-1-1,1 1 1,-1 0-1,0-1 1,1 1 0,-1-1-1,0 1 1,0-1-1,0 1 1,1-3 0,-13 17-218,-1 3 227,0 1 0,1 1-1,1 0 1,1 1-1,0-1 1,-7 27-1,9-23-39,-3 8 16,-7 42 0,16-64 30,-1 1-1,2 0 1,-1-1 0,1 1-1,1 0 1,-1-1 0,1 1-1,1-1 1,4 17 0,2-10 144,-7-14-140,-1-1 0,0 1-1,0-1 1,1 0 0,-1 1-1,0-1 1,1 0 0,-1 1 0,0-1-1,1 0 1,-1 0 0,1 1-1,-1-1 1,0 0 0,1 0 0,-1 0-1,1 0 1,-1 1 0,1-1-1,-1 0 1,1 0 0,-1 0 0,0 0-1,1 0 1,-1 0 0,1 0-1,-1 0 1,1 0 0,-1 0-1,1-1 1,-1 1 0,1 0 0,-1 0-1,0 0 1,1 0 0,-1-1-1,1 1 1,3-4 81,0 0 0,0 0 1,0 0-1,0 0 0,-1-1 0,0 1 0,0-1 0,0 0 0,0 0 1,2-8-1,3-9 62,6-27 1,-9 32-79,21-66 176,-16 55-181,-1-1-1,-1-1 1,7-53-1,-13 70-143,-2 10 12,1 0 0,-1-1 0,1 1 0,-1-1-1,0 1 1,-1-1 0,1 0 0,-1-3 0,-5 23-842,-3 5 710,5-12 168,1-1 0,-1 1 0,2 0 0,-1 0 0,1 0 0,0 1 0,0 11 0,2-8 20,1 0-1,0 1 0,0-1 0,1 0 0,1 0 0,7 21 0,-9-32 17,0 1 1,0 0-1,1 0 1,-1-1-1,0 1 1,1-1-1,0 1 1,0-1-1,-1 0 1,2 0-1,-1 0 0,0 0 1,0 0-1,0 0 1,1 0-1,-1-1 1,1 1-1,0-1 1,-1 0-1,1 0 1,0 0-1,0 0 1,-1 0-1,1-1 1,0 1-1,0-1 0,0 0 1,0 0-1,0 0 1,0 0-1,0 0 1,0 0-1,0-1 1,-1 0-1,1 1 1,3-2-1,6-3 83,0-1 0,-1 1 0,0-2 0,0 1 0,11-11 0,-2 4 7,-15 9-87,95-69 248,-86 61-223,0-1-1,-1 0 0,-1-1 0,19-27 1,-10 4-51,-1 0 0,-2-1 1,17-54-1,1-15 152,-5-3-1,21-139 0,-42 184-216,9-83-317,-12 79-220,-19 101-43,-39 140 373,-14 97 91,22 5 133,36-229 113,2-3 14,-1 60-1,7-82-101,0 1-1,1-1 1,1 1-1,10 37 0,-11-53 109,0 0-1,0 0 0,0 0 0,0 0 1,1-1-1,2 5 0,-4-8-56,0 0 1,0 0-1,-1 0 0,1-1 0,0 1 0,0 0 1,0 0-1,0-1 0,0 1 0,0 0 0,0-1 0,0 1 1,0-1-1,0 0 0,0 1 0,0-1 0,0 0 0,1 0 1,-1 1-1,0-1 0,0 0 0,0 0 0,0 0 1,0 0-1,1-1 0,-1 1 0,0 0 0,0 0 0,0-1 1,2 0-1,2-1 96,0-1 1,0 0-1,-1 0 0,1-1 1,-1 1-1,8-9 0,23-29 128,-20 22-113,-3 5-110,24-26-61,-32 36-7,0 0-1,0 1 0,0-1 0,1 1 0,-1 1 0,1-1 0,8-3 0,-13 6 38,1 0-1,-1-1 0,1 1 1,-1 0-1,1 0 0,0 0 1,-1 0-1,1 0 0,-1 0 1,1 0-1,0 0 0,-1 0 1,1 0-1,-1 0 0,1 0 1,0 1-1,-1-1 0,1 0 1,-1 0-1,1 1 0,-1-1 1,1 0-1,-1 1 0,1-1 1,-1 0-1,1 1 0,-1-1 1,0 1-1,1-1 0,-1 0 1,1 1-1,-1-1 0,0 1 1,0-1-1,1 1 0,-1 0 1,0-1-1,0 1 0,0-1 1,1 2-1,0 3-35,0 0 1,0 0-1,0 10 0,0-6-17,1 21 75,0-7 6,1 0 1,6 22-1,-8-39-11,1 0 0,0 0 0,0-1 0,0 1 0,1-1 0,0 1 0,0-1 0,0 0 0,1 0 0,0 0 0,0-1 0,8 8 0,-10-11 19,0 1-1,0-1 1,0 0 0,0 0 0,1 0-1,-1 0 1,0 0 0,1-1 0,-1 1 0,0-1-1,1 1 1,-1-1 0,1 0 0,-1 0 0,1 0-1,-1 0 1,0 0 0,1-1 0,-1 1-1,1-1 1,-1 0 0,0 0 0,1 1 0,-1-1-1,2-2 1,4-1 58,0-1 0,-1 0 0,1-1-1,-1 1 1,11-13 0,10-10 99,-5 5-97,24-30 1,-11 14 72,-9 11-408,-27 28 245,0 0 0,0 0 0,0 0 1,0 0-1,1 0 0,-1 0 0,0 0 0,0 0 1,0 0-1,0 0 0,0-1 0,1 1 0,-1 0 1,0 0-1,0 0 0,0 0 0,0 0 1,0-1-1,0 1 0,0 0 0,0 0 0,1 0 1,-1 0-1,0-1 0,0 1 0,0 0 0,0 0 1,0 0-1,0 0 0,0-1 0,0 1 0,0 0 1,0 0-1,0 0 0,0 0 0,0-1 0,0 1 1,0 0-1,-1 0 0,1 0 0,0-1 1,0 1-1,0 0 0,0 0 0,0 0 0,-1 0-10,1 0-1,0 0 0,-1 0 1,1 1-1,-1-1 1,1 0-1,0 0 0,-1 1 1,1-1-1,0 0 0,-1 0 1,1 1-1,0-1 1,0 0-1,-1 1 0,1-1 1,0 1-1,0-1 0,0 0 1,-1 1-1,-1 4-10,0 0 1,1 0-1,-1 1 1,1-1-1,0 0 0,0 0 1,1 1-1,-1-1 0,1 0 1,1 0-1,0 10 0,1-8 34,0-1-1,0 1 1,0-1-1,1 1 1,0-1-1,0 0 1,1 0-1,7 10 0,-7-12 78,13 16 174,-16-19-246,-1 0 0,1 0 0,0-1 0,0 1 0,0-1 0,0 1 0,0-1 0,0 1 0,0-1 0,0 1 0,0-1 0,0 0 0,0 0 0,0 1 0,0-1 0,0 0 0,0 0 0,0 0 0,2 0 0,1-2 47,-1 1-1,1-1 0,-1 0 1,0 0-1,1 0 0,-1 0 1,0 0-1,0-1 0,0 0 1,-1 1-1,1-1 0,-1 0 1,1 0-1,-1 0 0,0-1 1,0 1-1,-1 0 0,3-5 0,0-2-14,1-1-1,-1 0 1,-1 0-1,4-22 1,-6 25-37,0 0 0,0 0 0,-1-1 0,0 1 0,-2-14 0,1 19-17,1 1 0,-1 0 0,1-1 1,-1 1-1,0 0 0,0-1 0,0 1 0,-1 0 0,1 0 1,0 0-1,-1 0 0,1 0 0,-1 0 0,0 1 0,0-1 1,0 0-1,0 1 0,0-1 0,0 1 0,0 0 0,0 0 1,0 0-1,-1 0 0,-2-1 0,-1 0-28,0 1-1,0 0 1,-1 0 0,1 1 0,-1-1-1,1 1 1,0 1 0,-1-1-1,1 1 1,-10 3 0,-6 2-31,-35 16 0,14-4 130,15-3-137,19-7 38,9-8 38,-1 0 0,1 0-1,0 0 1,0 0-1,0 0 1,0 0-1,0 0 1,0 0 0,0 0-1,0 0 1,0 0-1,0 0 1,0 0-1,0 0 1,-1 0-1,1 0 1,0 0 0,0 0-1,0 0 1,0 0-1,0 0 1,0 0-1,0 0 1,0 0 0,0 0-1,0 0 1,0 0-1,0 1 1,0-1-1,0 0 1,0 0-1,0 0 1,0 0 0,0 0-1,0 0 1,0 0-1,0 0 1,0 0-1,0 0 1,0 0 0,0 0-1,0 1 1,0-1-1,0 0 1,0 0-1,0 0 1,0 0 0,0 0-1,0 0 1,0 0-1,0 0 1,0 0-1,0 0 1,0 0-1,0 0 1,0 0 0,0 0-1,0 0 1,0 1-1,0-1 1,0 0-1,1 0 1,-1 0 0,0 0-1,0 0 1,0 0-1,0 0 1,62 9 54,8-9 224,80-11 1,-137 9-200,0 0-1,0-2 1,-1 1 0,1-2 0,-1 1 0,0-2 0,14-8 0,-14 7-1584,18-16-1,-18 11-1532,1 3 943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8:06.9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126 603 2240,'-1'0'38,"1"-1"1,0 1-1,0 0 1,0 0-1,1-1 1,-1 1 0,0 0-1,0 0 1,0-1-1,0 1 1,0 0-1,0 0 1,0-1-1,0 1 1,0 0-1,0 0 1,1 0-1,-1-1 1,0 1-1,0 0 1,0 0-1,1 0 1,-1-1-1,0 1 1,0 0-1,0 0 1,1 0-1,-1 0 1,0 0-1,0 0 1,1-1-1,-1 1 1,0 0-1,0 0 1,1 0-1,-1 0 1,0 0-1,0 0 1,1 0-1,-1 0 1,22-4 1903,-17 3-1329,1 0 0,-1 0 0,10-4 0,-10 2-121,-3 2-236,-1 1 1,0 0-1,0-1 1,1 0-1,-1 1 1,0-1-1,0 0 1,0 1 0,0-1-1,0 0 1,0 0-1,0 0 1,0 0-1,0 0 1,0 0-1,-1 0 1,2-3-1,-2 4-147,-1 0-1,0-1 1,1 1-1,-1-1 1,1 1 0,-1 0-1,0 0 1,1-1-1,-1 1 1,0 0-1,0 0 1,1 0-1,-1 0 1,0 0-1,1 0 1,-2 0 0,-5 0 104,-1 1 0,1 1 0,0-1 0,0 1 0,-13 6 0,17-7-169,-5 2 6,1 1 0,-1 0 0,1 1 0,0-1 0,0 1 0,1 1 1,-1-1-1,1 1 0,0 0 0,1 1 0,-9 12 0,7-8-42,0 0 1,0 1 0,2 0-1,-1 1 1,2-1 0,-6 22-1,8-28 10,1 0-1,0 0 0,1 1 1,-1-1-1,1 0 0,1 0 1,-1 1-1,1-1 0,0 0 1,0 0-1,1 0 0,2 7 1,-3-10 9,1 0 1,-1 0 0,1 0-1,0-1 1,0 1 0,0 0 0,0-1-1,1 1 1,-1-1 0,1 0 0,-1 0-1,1 0 1,0 0 0,0 0 0,0 0-1,0-1 1,0 1 0,0-1-1,1 0 1,-1 0 0,0 0 0,0-1-1,6 1 1,6 0 60,0 0 1,-1-1-1,1-1 1,-1 0-1,1-1 0,-1-1 1,1 0-1,-1-1 1,0-1-1,-1 0 0,1-1 1,-1 0-1,22-14 0,-9 1 25,0 0-1,-1-2 1,35-38-1,54-82 238,-96 113-321,-1 0 0,-2-1 0,0-1 0,-2 0 0,-2-1 0,9-33 0,-5 1-6,-3 0 0,5-68 0,-16 123-17,-1 5-65,1 1 1,-1 0-1,0-1 0,0 1 0,0 0 1,0-1-1,0 1 0,-2-5 1,2 7 51,0 0 1,0 0-1,0 0 1,0 1-1,0-1 1,0 0-1,0 0 1,0 0 0,0 0-1,0 0 1,0 0-1,0 0 1,0 0-1,0 0 1,0 0-1,0 0 1,0 0-1,0 0 1,-1 0-1,1 0 1,0 0-1,0 0 1,0 0-1,0 0 1,0 0 0,0 0-1,0 0 1,0 0-1,0 0 1,0 0-1,0 0 1,0 0-1,0 0 1,0 0-1,0 0 1,0 0-1,-1 0 1,1 0-1,0 0 1,0 0 0,0 0-1,0 0 1,0 0-1,0 0 1,0 0-1,0 0 1,-6 15-114,0 0 1,2 0 0,-5 24-1,-1 3 54,-16 44 4,13-43 44,1-1-1,-12 87 0,18 22 9,7-131 95,1 1 0,1-1 1,0 0-1,2 1 0,9 25 1,-13-43-20,1 1-1,-1-1 1,1 1 0,0-1 0,0 0 0,0 0 0,3 4-1,-5-7-47,1 1 0,0-1 0,-1 1 0,1-1 0,-1 1 0,1-1 0,0 0 0,-1 1 0,1-1 0,0 0 0,-1 0 0,1 1 0,0-1 0,0 0 0,-1 0 0,1 0 0,0 0 0,0 0 0,-1 0 0,1 0 0,0 0 0,0 0 0,-1 0 0,1 0 0,0 0 0,0-1 0,-1 1 0,1 0 0,0 0 0,-1-1 0,1 1 0,0-1 0,-1 1 0,1-1 0,-1 1 0,1-1 0,-1 1 0,1-1 0,-1 1 0,2-2 0,9-11 161,-1-1 0,0-1 0,9-16 0,8-13-5,-22 37-195,25-38-131,70-76 0,-99 122-59,-3 4 36,-3 10-15,-5 14 148,0 1 0,2 0 1,1 1-1,2 0 0,-3 39 0,8-16 129,0-49-44,1 0 0,-1 0 1,1 0-1,0 0 0,1-1 0,-1 1 0,1-1 0,3 7 0,-4-10-15,-1 0 1,1 0-1,0 0 0,-1 0 1,1 0-1,0 0 0,0-1 1,0 1-1,0 0 0,0-1 0,0 1 1,0-1-1,0 1 0,0-1 1,0 1-1,0-1 0,0 0 1,1 1-1,-1-1 0,0 0 1,0 0-1,0 0 0,0 0 1,1 0-1,-1 0 0,0 0 0,0-1 1,0 1-1,0 0 0,0-1 1,0 1-1,0 0 0,2-2 1,2 0 45,0-1 0,0 0 0,-1 0 1,1-1-1,7-7 0,105-123 138,-32 32-403,-85 102 177,0-1 1,1 1-1,-1 0 0,0-1 0,0 1 0,0 0 0,1 0 0,-1-1 0,0 1 0,0 0 0,1 0 0,-1-1 1,0 1-1,1 0 0,-1 0 0,0 0 0,1-1 0,-1 1 0,0 0 0,1 0 0,-1 0 0,1 0 0,-1 0 1,0 0-1,1 0 0,-1 0 0,0 0 0,1 0 0,1 10-214,-10 26 97,6-29 131,-3 17-23,1 0 0,-2 28 0,6-43 47,0-1 0,0 1 0,1-1 0,0 1 0,0-1 0,1 0 0,0 0 0,1 0-1,6 15 1,-9-22-11,1 0 0,0 1 0,-1-1 0,1 0 0,0 0 0,0 0 0,0 0 0,0 0 0,0 0 0,0 0 0,0 0 0,0 0 0,1 0 0,-1 0 0,0-1 0,0 1 0,1-1 0,-1 1 0,1-1 0,-1 1-1,0-1 1,1 0 0,-1 1 0,1-1 0,-1 0 0,0 0 0,1 0 0,-1 0 0,1-1 0,-1 1 0,1 0 0,-1 0 0,2-1 0,3-2 30,0 1 0,0-1 0,-1 0 0,1 0 0,9-8 0,0-2-40,0-1 1,-1-1-1,-1 0 0,0-1 1,13-22-1,3-1 116,-8 10-115,-11 13-53,2 1-1,13-14 1,-22 27 24,-2 1 29,-1 1 0,0 0 0,1-1 0,-1 1 0,0 0 1,1-1-1,-1 1 0,0 0 0,1-1 0,-1 1 0,0-1 0,0 1 1,0 0-1,1-1 0,-1 1 0,0-1 0,0 1 0,0-1 1,0 1-1,0-1 0,0 1 0,0-1 0,0 0 0,-33 58-25,-11 52-256,31-75 271,7-16 6,0 0 0,1 1 0,1-1 0,0 1 0,0 32 0,4-50 3,0 1 1,0 0-1,0 0 0,0 0 0,1 0 0,-1-1 0,1 1 1,-1 0-1,1 0 0,0-1 0,1 4 0,-1-5 7,-1 1-1,0-1 1,1 0 0,-1 1-1,0-1 1,1 1-1,-1-1 1,1 0-1,-1 0 1,0 1 0,1-1-1,-1 0 1,1 0-1,-1 1 1,1-1 0,-1 0-1,1 0 1,-1 0-1,1 0 1,0 0 0,-1 0-1,1 0 1,-1 0-1,1 0 1,-1 0-1,1 0 1,-1 0 0,1 0-1,-1-1 1,1 1-1,-1 0 1,1 0 0,-1 0-1,1-1 1,-1 1-1,0 0 1,1-1-1,-1 1 1,1-1 0,3-2 33,0-1 1,-1 0-1,1 1 1,-1-2-1,0 1 0,0 0 1,-1 0-1,3-6 1,15-39 7,-17 41-45,16-52-86,2-8 133,-18 62-19,-1 3-71,-1-1-1,0 1 0,1-1 1,-1 0-1,0 1 1,-1-1-1,1-5 0,-7 24-399,0 17 432,-5 43-99,10-66 99,1 1 0,0-1 0,0 1 0,1-1 0,3 16 0,-3-23 12,-1-1 0,0 1 0,1-1 0,-1 1 0,1-1 0,0 0 0,-1 1 0,1-1 0,0 0 0,0 1 0,0-1 0,0 0 0,0 0 0,0 0 0,0 0 0,0 0 0,0 0 0,1 0 0,-1 0 0,2 0 0,-1 0 7,0-1-1,0 1 1,0-1-1,0 0 0,0 1 1,0-1-1,0 0 1,0-1-1,0 1 1,0 0-1,0 0 0,0-1 1,2 0-1,4-2 28,-1 0-1,0-1 1,0 1-1,-1-1 1,1-1-1,8-7 1,5-5 22,-1-2 0,26-34 0,-7 8-28,104-122-51,-122 142-12,-1 0 1,-1-1-1,-1-1 0,16-35 0,-15 27 43,-1-1 0,-3-1 0,-1-1 0,11-49 0,-12 18-68,-12 59-148,0 9 197,0 1-1,0 0 0,0 0 0,0 0 0,0 0 0,0 0 0,0 0 0,0 0 0,0 0 0,0 0 0,0 0 0,0 0 0,0 0 0,0 0 0,-1 0 0,1 0 0,0 0 1,0 0-1,0 0 0,0 0 0,0 0 0,0 0 0,0 0 0,0 0 0,0 0 0,0 0 0,0 0 0,0 0 0,-1 0 0,1 0 0,0 0 0,0 0 0,0 0 0,0 0 0,0 0 1,0 0-1,0 0 0,0 0 0,0 0 0,0 0 0,0 0 0,0 0 0,0 0 0,0 0 0,0 0 0,0 0 0,0 0 0,-1 0 0,1 1 0,0-1 0,0 0 0,0 0 0,0 0 1,0 0-1,0 0 0,-8 16-318,-2 13 164,-6 20 86,-33 67 1,33-82 32,1 0 0,1 2 0,-15 62 0,23-70 45,1 0 1,1 0-1,2 1 0,1-1 0,4 43 1,-2-63 18,0 0 1,0 0 0,1 0-1,1 0 1,-1 0 0,1-1-1,4 8 1,-6-13-9,0 0-1,0 0 1,0-1 0,0 1-1,0-1 1,0 1 0,1 0-1,-1-1 1,1 0 0,-1 1-1,1-1 1,-1 0 0,1 0 0,0 0-1,-1 0 1,1 0 0,0 0-1,0-1 1,0 1 0,0 0-1,0-1 1,-1 0 0,1 1-1,0-1 1,0 0 0,0 0-1,0 0 1,0 0 0,0 0 0,0-1-1,0 1 1,0-1 0,3 0-1,1-2 8,0 0 0,0 0 0,-1-1 0,1 0-1,-1 0 1,0 0 0,0-1 0,0 1 0,7-11-1,4-6-19,14-25 0,-30 46-2,55-99-1,-51 92-1,1 0 1,1 1-1,-1-1 1,1 1-1,0 0 1,1 1-1,11-9 0,10-8 38,26-20 57,-33 27-51,-1-1 0,0-1 0,-1-1 0,25-31 0,-28 28 2,-2-2-1,0 0 0,-2 0 0,13-33 1,-18 37-52,0 0 1,-2-1-1,-1 0 1,0 0-1,-1 0 1,0-26-1,-3 43-9,0 0-1,0 1 0,0-1 1,0 0-1,-1 1 0,1-1 1,-1 0-1,1 1 0,-1-1 1,0 1-1,0-1 0,0 1 1,-1 0-1,1-1 0,-3-2 1,4 4 3,-1 1 0,0-1 0,0 0 0,1 0 1,-1 1-1,0-1 0,0 1 0,0-1 0,1 1 0,-1-1 1,0 1-1,0-1 0,0 1 0,0 0 0,0-1 0,0 1 1,0 0-1,0 0 0,0 0 0,0 0 0,0 0 0,0 0 1,0 0-1,0 0 0,0 0 0,0 1 0,0-1 0,0 0 1,-2 1-1,0 1-17,-1 0 1,0 0-1,0 1 0,1-1 1,-1 1-1,-2 3 1,-15 15-36,1 0 0,1 1 0,-31 50 0,-36 84-225,71-127 324,2 1 0,1 0 1,-12 53-1,20-65-39,1 0 0,1 0 0,0 0-1,2 1 1,0-1 0,1 0 0,6 35 0,-6-52 9,3 19 142,14 40-1,-16-56-113,-1 1 0,1-1 0,1 1 0,-1-1 0,1 0-1,-1 0 1,1 0 0,0 0 0,1 0 0,-1-1 0,1 1 0,-1-1 0,1 0 0,7 4 0,-8-6-1,0 0 0,0 0 1,0 0-1,1-1 0,-1 1 1,0-1-1,0 0 0,1 1 1,-1-2-1,0 1 1,1 0-1,-1-1 0,0 1 1,0-1-1,0 0 0,0 0 1,4-2-1,2-1 19,0-1 1,0 0-1,0 0 0,10-9 1,21-20 51,45-48 1,9-9-228,-61 59-115,-31 33 86,-3 6 73,-1 10-2,2-16 75,-11 56 0,3-18 59,1 0 0,-1 55-1,8-93-31,0 0 1,0 1-1,1-1 0,-1 0 0,0 1 0,1-1 0,-1 0 1,0 0-1,1 1 0,1 1 0,-2-2-12,1-1 1,-1 0-1,0 1 1,0-1-1,1 0 1,-1 0-1,0 1 1,1-1-1,-1 0 1,1 0-1,-1 1 1,0-1 0,1 0-1,-1 0 1,1 0-1,-1 0 1,1 0-1,-1 0 1,0 0-1,1 0 1,-1 0-1,1 0 1,-1 0-1,1 0 1,-1 0-1,1 0 1,-1 0-1,0 0 1,1 0-1,-1 0 1,1-1-1,-1 1 1,0 0-1,1 0 1,-1-1-1,0 1 1,1 0-1,-1 0 1,0-1-1,1 1 1,-1 0-1,1-1 1,5-7 46,0 0 0,-1 0 0,0 0 0,0 0 0,4-11 1,-1 3-130,14-31-56,-16 32 84,1 1 0,12-21 0,-1 17-135,-9 13 31,-9 5 148,1 0 1,-1 0-1,0 0 0,0 0 0,0 0 0,1 0 0,-1 0 0,0 0 0,0 0 1,0 0-1,0 1 0,1-1 0,-1 0 0,0 0 0,0 0 0,0 0 1,0 0-1,0 0 0,0 0 0,1 1 0,-1-1 0,0 0 0,0 0 1,0 0-1,0 0 0,0 1 0,0-1 0,0 0 0,0 0 0,0 0 0,0 0 1,0 1-1,0-1 0,0 0 0,0 0 0,0 0 0,0 0 0,0 1 1,0-1-1,0 0 0,0 0 0,-1 27-97,-2 0 1,-9 40-1,7-44 84,-1 8 88,-2-1 0,-1 0 0,-26 55 0,26-66-17,-1-1 0,-1 0 0,-1-1 0,0 0 0,-1-1-1,-28 27 1,31-35 24,0-1-1,0 0 0,-1 0 0,0-1 0,0 0 1,-1-1-1,1 0 0,-1-1 0,0 0 0,-1-1 1,-12 2-1,21-4-53,0-1 0,-1 0 0,1 0 0,-1 0 1,1-1-1,-1 1 0,1-1 0,0 0 0,0 0 0,-8-4 0,11 5-24,0-1-1,0 1 0,0-1 0,0 1 1,0-1-1,0 0 0,0 1 1,0-1-1,0 0 0,0 0 0,0 0 1,1 0-1,-1 0 0,0 0 0,1 0 1,-1 0-1,0 0 0,1 0 1,0 0-1,-1 0 0,1 0 0,0 0 1,-1 0-1,1-1 0,0 1 0,0 0 1,0 0-1,0 0 0,0-1 1,0 1-1,0 0 0,1 0 0,-1 0 1,0 0-1,1-1 0,-1 1 1,0 0-1,1 0 0,0 0 0,-1 0 1,2-1-1,1-3-13,0 1-1,0 0 1,1 1 0,-1-1-1,1 0 1,0 1 0,0 0 0,7-5-1,38-18-161,-40 22 102,30-15-231,91-47 66,-47 15-3508,-75 45 2542,1 0 0,-1 0-1,-1-1 1,11-12 0,-1 1-1217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5:41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90 5632,'-20'-21'2560,"12"16"-2208,2 1 352,12 4-448,-6-5-320,8 1 32,3-8 320,8 3-128,-5-8-1216,5 5 576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5:42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23 186 4992,'-23'-9'2240,"43"5"-1952,-3 1 480,8 3-480,17-9 608,10 4-512,20-11 416,-2-5-448,29-9 192,1 9-320,8-5 224,-13 14-256,-10-4 320,-13 7-288,-11 4-4256,-5 5 2176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6:15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0 921 1984,'0'0'5984,"5"-10"-4822,1 2-921,-1 0-1,0 0 0,7-14 0,2-6 37,-2 9-179,0 1 1,1 0 0,1 0-1,1 1 1,0 1 0,1 1-1,21-16 1,-12 14-14,1 0 1,0 2-1,37-17 0,-56 29-143,0 1 1,0-1-1,0 1 0,0 0 0,0 1 0,12-2 0,-17 3 54,-1 0-1,1 0 1,0 1-1,0-1 1,0 0-1,-1 1 1,1-1-1,0 1 1,-1-1-1,1 1 1,0 0-1,-1-1 1,1 1-1,-1 0 1,1 0-1,-1 1 1,1-1-1,-1 0 1,0 0-1,0 1 1,1-1-1,-1 0 1,0 1-1,0-1 1,0 1-1,-1-1 1,1 1-1,0 0 1,-1-1-1,1 1 1,0 2-1,1 10 60,0 0 0,-1 0 0,-1 0-1,0 0 1,-1 0 0,-3 21 0,-6 23 241,-29 100 0,36-147-114,0 0 1,1 0-1,1 0 1,-1 15-1,2-25-138,0-1 0,0 1-1,0-1 1,0 1 0,0-1 0,0 1 0,0 0 0,1-1 0,-1 1-1,0-1 1,0 1 0,0-1 0,0 1 0,1-1 0,-1 1 0,0-1-1,1 1 1,0 0 0,-1-1-21,0 0-1,0 0 1,1 0-1,-1 0 1,0 0-1,1 0 1,-1 0 0,0 0-1,0 0 1,1 0-1,-1 0 1,0 0-1,1 0 1,-1 0 0,0 0-1,1 0 1,-1 0-1,0 0 1,0-1-1,1 1 1,-1 0-1,0 0 1,0 0 0,1-1-1,17-19 570,66-110-70,-46 68-452,40-54-93,-63 96-107,2 0 0,0 1-1,25-21 1,-42 40 124,1 0-1,-1 0 0,0 0 1,0 0-1,0 0 1,0 0-1,0 0 0,0 0 1,0-1-1,0 1 0,0 0 1,0 0-1,0 0 1,1 0-1,-1 0 0,0 0 1,0 0-1,0 0 1,0 0-1,0 0 0,0 0 1,0 0-1,0 0 0,1 0 1,-1 0-1,0 0 1,0 0-1,0 0 0,0 0 1,0 0-1,0 0 1,0 0-1,0 0 0,1 0 1,-1 0-1,0 0 0,0 0 1,0 1-1,0-1 1,0 0-1,0 0 0,0 0 1,0 0-1,0 0 1,0 0-1,0 0 0,1 0 1,0 8-206,-3 17 39,1-15 182,-15 125 50,8-84 15,-2 76 1,10-126-62,2 28 321,-2-29-312,0 1 0,0 0 0,0-1 0,1 1 0,-1 0 0,0 0 1,0-1-1,0 1 0,1-1 0,-1 1 0,0 0 0,1-1 0,-1 1 0,0 0 0,1-1 0,-1 1 0,1-1 0,-1 1 1,1-1-1,-1 1 0,1-1 0,0 0 0,-1 1 0,1-1 0,-1 0 0,1 1 0,0-1 0,-1 0 0,1 0 0,0 1 1,-1-1-1,1 0 0,0 0 0,1 0 0,1-1 59,0 0-1,0 0 1,0 0 0,0 0 0,0-1 0,0 1 0,0-1-1,0 0 1,-1 0 0,5-4 0,27-29 278,-33 34-349,88-112 300,-19 34-262,-52 58-119,32-28 1,-34 34 69,0-1 0,23-29 0,-39 45-9,0 0 0,0 1 0,0-1 0,0 0 0,0 0 0,0 0 0,0 0 0,0 0 0,0 0 0,0 0 0,0 0 1,0 0-1,0 0 0,0 0 0,0 0 0,0 0 0,0 0 0,1 0 0,-1 0 0,0 0 0,0 0 0,0 0 0,0 0 0,0 0 0,0 0 0,0 0 0,0 0 1,0 0-1,0 0 0,0 0 0,0 0 0,0 0 0,0 0 0,0 0 0,0 0 0,1 0 0,-1 0 0,0 0 0,0 0 0,0 0 0,0 0 0,0 0 0,0 0 0,0 0 1,0 0-1,0 0 0,0 0 0,0-1 0,0 1 0,0 0 0,-2 11-211,-8 28 236,1-9-27,7-21 31,-20 105-114,20-102 126,1 0 0,1 1-1,0-1 1,1 1 0,0-1 0,1 0-1,3 14 1,-5-25-18,1 0 0,-1 0 0,0 0 1,1 0-1,-1 0 0,1 0 0,-1 0 0,1 0 0,-1 0 0,1-1 0,0 1 0,0 0 1,-1 0-1,1-1 0,0 1 0,0 0 0,0-1 0,0 1 0,-1-1 0,1 1 0,0-1 1,0 1-1,0-1 0,0 0 0,0 0 0,0 1 0,0-1 0,1 0 0,-1 0 0,0 0 1,0 0-1,0 0 0,0 0 0,1-1 0,2 1 40,-1-1 0,0 0-1,1 0 1,-1 0 0,0-1 0,0 1-1,0-1 1,0 0 0,4-3 0,1-2 17,-1-1 1,1 0 0,-2 0-1,1-1 1,5-11 0,-4 9-10,45-85 189,-1 2-500,-46 85 191,1 2-400,-6 23 230,4 109-14,-3-105 276,1 0 0,1 0-1,1 0 1,9 22-1,-14-41-13,0 0 0,0-1 0,1 1-1,-1 0 1,0-1 0,0 1-1,1 0 1,-1-1 0,0 1-1,1-1 1,-1 1 0,0-1-1,1 1 1,-1-1 0,1 1-1,-1-1 1,1 1 0,-1-1-1,1 0 1,-1 1 0,1-1-1,0 0 1,-1 1 0,1-1-1,-1 0 1,1 0 0,0 1-1,-1-1 1,1 0 0,0 0 0,-1 0-1,1 0 1,0 0 0,-1 0-1,1 0 1,0 0 0,-1 0-1,1 0 1,0-1 0,-1 1-1,1 0 1,0 0 0,-1-1-1,1 1 1,-1 0 0,1-1-1,0 1 1,-1 0 0,1-1-1,0 0 1,3-3 80,0 0 0,0-1-1,0 1 1,5-8 0,-9 12-95,12-18 62,-2 0 1,11-25-1,-12 23-42,1 1 1,13-20-1,-10 22-60,1 0 0,0 1 1,2 1-1,-1 0 0,2 1 0,25-17 0,-37 28-10,0 0-1,-1 1 1,1-1-1,10-2 0,-15 5 36,1-1 0,0 1 0,-1 0 0,1 0 0,0 0 1,0-1-1,-1 1 0,1 0 0,0 0 0,0 0 0,-1 0 0,1 0 0,0 0 0,0 1 0,-1-1 0,1 0 0,0 0 0,0 0 0,-1 1 0,1-1 0,0 0 0,-1 1 0,1-1 0,-1 1 0,1-1 0,0 1 0,-1-1 0,1 1 0,-1-1 0,1 1 0,-1-1 0,1 1 0,-1 0 0,0-1 0,1 1 0,-1 0 0,0-1 0,1 1 0,-1 1 0,1 4 17,0 0 0,0 0 0,-1 0-1,0 0 1,0 0 0,0 0-1,-1 0 1,0 0 0,-2 9-1,-4 6 80,-11 27 0,-4 9-2,10-9 210,21-63 110,1 1-1,20-23 1,-18 23-358,-7 8-34,57-64 58,-55 64-126,1-1 0,-1 1-1,2 0 1,-1 0 0,0 1-1,1 0 1,10-4 0,-18 9 46,-1-1 0,1 1 0,0 0 0,0 0 0,0 0 0,0-1 1,0 1-1,0 0 0,0 0 0,0 0 0,0 0 0,-1 1 0,1-1 0,0 0 0,0 0 1,0 0-1,0 1 0,0-1 0,0 0 0,-1 1 0,1-1 0,0 1 0,0-1 1,-1 1-1,1 0 0,0-1 0,0 1 0,-1 0 0,1-1 0,-1 1 0,1 0 0,-1-1 1,1 1-1,-1 0 0,1 0 0,-1 0 0,0 0 0,1 0 0,-1-1 0,0 3 0,1 1 2,0 0-1,0 1 1,0-1-1,-1 1 1,1-1-1,-1 1 1,-1 5-1,-2 17 62,-2 0-1,-9 33 1,13-56-126,-4 14 357,7-15-9,5-9-107,-1-2-83,0 0 0,-1 0 0,0 0 0,6-15 0,4-6 8,-5 14-102,0-1-1,15-15 1,15-22-380,-40 53 373,1-1 0,-1 1-1,0-1 1,0 1 0,1-1-1,-1 1 1,0 0 0,0-1 0,1 1-1,-1-1 1,1 1 0,-1 0 0,0-1-1,1 1 1,-1 0 0,1 0-1,-1-1 1,1 1 0,-1 0 0,1 0-1,-1-1 1,1 1 0,-1 0 0,1 0-1,0 0 1,-1 0 4,1 0 0,-1 1 1,1-1-1,-1 0 0,1 1 0,-1-1 0,0 1 0,1-1 0,-1 0 1,1 1-1,-1-1 0,0 1 0,1-1 0,-1 1 0,0-1 1,0 1-1,0-1 0,1 2 0,0 2-4,0 0 0,0 0 0,0 0 0,0 9-1,9 110 97,-6-97-51,-4-24-21,0 0 1,0-1-1,0 1 1,1-1-1,-1 0 0,0 1 1,1-1-1,0 1 0,-1-1 1,1 0-1,0 1 0,-1-1 1,1 0-1,0 0 0,0 1 1,0-1-1,0 0 0,0 0 1,1 0-1,-1 0 1,2 1-1,-2-2 10,0 0 0,1 1-1,-1-1 1,0 0 0,0 0 0,0 0 0,0 0 0,1 0-1,-1-1 1,0 1 0,0 0 0,0 0 0,0-1-1,0 1 1,0-1 0,0 1 0,0-1 0,0 1 0,0-1-1,0 0 1,0 1 0,0-1 0,0 0 0,0 0 0,0 1-1,-1-1 1,1 0 0,0 0 0,0-2 0,64-99 399,-20 27-347,46-75 57,-65 105-108,14-33 17,40-109-1,-67 155-60,43-136-342,-97 275-390,-92 283 353,125-367 428,0-1-1,-4 26 1,10-37 23,0-1 0,1 1 0,1 0 0,-1 0-1,2 0 1,2 17 0,-3-27-31,0-1 0,0 1 0,0 0 0,0 0 0,0 0 0,0 0 0,1-1 0,-1 1 0,0 0 0,0 0 0,1-1 0,-1 1 0,1 0 0,-1 0 0,1-1 0,-1 1 0,1-1 0,-1 1 0,1 0 0,-1-1 0,1 1 0,0-1 0,-1 1 0,1-1 0,0 0 0,0 1 0,-1-1 0,2 1 0,1-1 31,-1 0 0,0-1 0,0 1-1,0 0 1,0-1 0,0 0 0,0 1 0,1-1-1,-2 0 1,5-2 0,22-13 94,29-21 0,-10 5-68,-36 25-65,56-31-67,-61 35 20,1 0-1,0 0 1,0 1 0,0 0-1,0 0 1,1 1 0,-1 0-1,8 0 1,-12 1 29,0 0 0,1 1 0,-1-1 0,0 1 0,0 0 0,0 0 0,0 0 0,0 0 0,0 1 0,0-1-1,0 1 1,0 0 0,4 3 0,2 3-48,-1 0 1,11 14-1,-6-7-21,-9-11 103,1 1 0,-1-1 0,1 0 1,0-1-1,0 1 0,0-1 0,0 0 0,1 0 0,5 2 0,-9-4-9,0 0 1,0-1-1,0 1 1,0-1-1,0 0 1,0 1 0,0-1-1,1 0 1,-1 0-1,0-1 1,0 1-1,0 0 1,0-1-1,0 1 1,0-1-1,0 1 1,0-1 0,0 0-1,0 0 1,0 0-1,-1 0 1,1 0-1,0-1 1,0 1-1,-1 0 1,1-1-1,-1 1 1,0-1-1,3-2 1,8-14 149,16-26-1,-25 38-175,0-1 0,0 1 0,-1 0 0,1-1 0,-2 1 0,1-1 0,-1 0 0,2-11 0,-3 18 7,0 0 1,0 0-1,0-1 1,0 1-1,0 0 1,0 0-1,0 0 1,0 0-1,0 0 1,0 0-1,0 0 1,0 0-1,0 0 1,0-1-1,-1 1 1,1 0-1,0 0 1,0 0-1,0 0 1,0 0-1,0 0 1,0 0-1,0 0 1,0 0-1,0 0 1,0 0-1,0-1 1,0 1-1,0 0 1,0 0-1,-1 0 1,1 0-1,0 0 1,0 0-1,0 0 1,0 0-1,0 0 1,0 0-1,0 0 1,0 0-1,0 0 1,-1 0-1,1 0 1,0 0-1,0 0 1,0 0-1,0 0 1,0 0-1,0 0 1,0 0-1,0 0 1,0 0-1,0 0 1,-1 0-1,1 0 1,0 0-1,0 0 1,0 1-1,0-1 1,-8 7-140,-8 12-2,12-10 125,0 0 1,0 0-1,1 0 0,0 1 1,1 0-1,0-1 1,0 1-1,1 0 1,0 0-1,1 0 0,0 0 1,1-1-1,2 18 1,-2-25 34,-1-1 0,1 1 0,-1 0 0,1-1 0,0 1 1,-1 0-1,1-1 0,0 1 0,0-1 0,0 1 0,0-1 0,0 1 0,1-1 1,-1 0-1,0 0 0,1 0 0,-1 0 0,1 0 0,2 2 0,-2-3 4,0 1 0,0-1 0,0 1 0,0-1 0,0 0 0,1 0 0,-1 0-1,0 0 1,0 0 0,0 0 0,0-1 0,0 1 0,0-1 0,0 1 0,0-1-1,4-2 1,58-26 218,70-30-273,-108 49-43,2 2 0,-1 0-1,32-4 1,-53 11 44,0 0 1,0 1-1,0 0 1,1 0-1,-1 0 0,0 0 1,0 1-1,0 0 1,0 1-1,0-1 1,0 1-1,-1 0 1,1 0-1,0 1 0,-1 0 1,0 0-1,0 0 1,1 1-1,-2-1 1,10 9-1,-14-11 32,14 16 87,0-1-1,1 0 1,19 14-1,-29-26-26,1 0 0,-1-1-1,0 0 1,1 0-1,0 0 1,-1-1 0,1 1-1,0-1 1,0-1-1,0 1 1,1-1 0,-1-1-1,0 1 1,0-1-1,8 0 1,-8-1-255,1-1-1,-1 0 0,0 0 1,0-1-1,0 1 1,0-1-1,0 0 1,0-1-1,-1 0 1,11-8-1,-6 4-901,14-11-3640,-1 2 1440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6:16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95 724 3072,'0'-2'245,"0"2"-199,0 0 0,0 0 0,0 0 1,0-1-1,0 1 0,0 0 0,0 0 1,0 0-1,0-1 0,0 1 0,0 0 1,0 0-1,0 0 0,0-1 0,0 1 0,0 0 1,0 0-1,0 0 0,0-1 0,0 1 1,1 0-1,-1 0 0,0 0 0,0-1 1,0 1-1,0 0 0,0 0 0,0 0 0,1 0 1,-1 0-1,0-1 0,0 1 0,0 0 1,1 0-1,-1 0 0,0 0 0,0 0 1,0 0-1,1 0 0,-1 0 0,0 0 0,0 0 1,0 0-1,1 0 0,-1 0 0,0 0 1,1 0-1,-2-10 3340,-1 10-3291,1-1-1,-1 0 0,1 1 0,-1-1 1,1 1-1,-1-1 0,1 1 1,-1 0-1,0 0 0,1 0 0,-1 0 1,1 0-1,-1 0 0,1 0 0,-1 0 1,0 1-1,-2 0 0,-2 1-32,1 0 0,0 0-1,0 1 1,-7 4 0,9-5-53,0 0 1,1 1 0,-1-1-1,1 1 1,0-1-1,-1 1 1,1 0 0,1 0-1,-1 0 1,0 0-1,1 0 1,-1 0 0,1 0-1,-1 7 1,0-6 22,2 0 0,-1 0 0,0 0 0,1 0 0,0 0 0,0 0 0,0 0 0,1 0 0,-1 0 0,1 1 0,2 6 0,-2-9 42,0 0 1,0 0 0,0 0 0,0 0 0,0 0-1,0 0 1,0 0 0,1 0 0,-1-1-1,1 1 1,-1-1 0,1 1 0,0-1 0,-1 0-1,4 2 1,-3-2-24,0-1 0,-1 1-1,1-1 1,0 1 0,0-1-1,-1 0 1,1 0 0,0 0-1,0 0 1,-1 0 0,1-1 0,0 1-1,0 0 1,-1-1 0,1 1-1,0-1 1,-1 0 0,1 1 0,-1-1-1,2-1 1,4-3 82,0-1 1,0 1 0,-1-1-1,1-1 1,-2 1-1,1-1 1,9-14-1,1-2 324,-7 13-282,-2-1 0,1 0 0,11-24 0,-18 31-174,1 0 0,-1 1 0,1-1 0,-1-1 1,0 1-1,0 0 0,-1 0 0,1 0 0,-1 0 1,0-1-1,0 1 0,-1 0 0,1 0 1,-1 0-1,0 0 0,-2-7 0,2 9-12,0 1 0,0-1 0,0 1 0,0-1 0,0 1 0,0-1 0,0 1 0,0 0 0,-1 0 0,1-1 0,-1 1 0,1 0 0,-1 0 0,1 0 0,-1 1 0,0-1 0,1 0 0,-1 0 0,0 1 0,1-1 0,-1 1 0,0 0 0,0 0 0,-3-1 0,-4 1-4,1 1-1,-1-1 1,-16 4-1,19-3 33,0-1-66,4 0 31,1 0 0,-1 0 0,0 0-1,0 0 1,0 0 0,1 1-1,-1-1 1,-3 2 0,4-2 16,1 0 0,-1 1 0,1-1 1,-1 1-1,1-1 0,-1 1 0,1 0 0,-1-1 0,1 1 0,0 0 1,-1-1-1,1 1 0,0 0 0,0-1 0,-1 1 0,1 0 1,0-1-1,0 1 0,0 0 0,0-1 0,0 1 0,0 1 1,0-2 6,0 1 8,0-1 0,1 1 1,-1-1-1,0 0 0,0 1 1,1-1-1,-1 0 1,0 1-1,0-1 0,1 0 1,-1 1-1,0-1 0,1 0 1,-1 1-1,1-1 1,-1 0-1,0 0 0,1 1 1,-1-1-1,1 0 0,-1 0 1,1 0-1,-1 0 1,0 0-1,1 0 0,-1 0 1,1 0-1,-1 0 0,1 0 1,-1 0-1,1 0 1,-1 0-1,0 0 0,1 0 1,0 0-1,20-4 652,-8-2-500,0 1 0,19-12 0,-5 2-63,8-5 12,-2-1-1,0-2 0,49-44 1,-54 41-45,-1-2 0,-2 0 1,0-2-1,31-50 0,14-45 84,-21 38 89,-42 73-178,7-10 67,-10 19-282,-3 4 145,-1 1 0,0 0-1,0 0 1,0 0 0,0 0-1,0 0 1,0 0 0,0 0 0,0 0-1,0 0 1,0 0 0,0 0 0,0 0-1,0 0 1,0 0 0,0 0 0,0 0-1,0 0 1,0 0 0,0 0 0,1 0-1,-1 0 1,0 0 0,0 0-1,0 0 1,0 0 0,0 0 0,0 0-1,0 0 1,0 0 0,0 0 0,0 0-1,0 0 1,0 0 0,0 0 0,0 0-1,0 1 1,0-1 0,0 0-1,0 0 1,0 0 0,0 0 0,0 0-1,0 0 1,0 0 0,0 0 0,1 0-1,-1 0 1,0 0 0,0 0 0,0 0-1,0 0 1,0 0 0,0 0-1,0 0 1,0 0 0,0 0 0,0 1-1,0-1 1,0 0 0,0 0 0,-1 0-1,1 0 1,0 0 0,0 0 0,0 0-1,0 0 1,0 0 0,0 0-1,-1 53 6,-2 0 0,-3-1-1,-1 0 1,-4 0 0,-1-1-1,-3 0 1,-22 52 0,-64 131 54,13-25-74,56-143 304,-41 65-1,72-128-264,-32 44 344,30-43-293,1-1 0,-1 0 1,0 0-1,0-1 0,0 1 0,-1 0 1,1-1-1,0 0 0,-1 0 0,-6 3 0,9-5-52,1 0-1,-1 1 0,1-1 0,-1 0 0,0 0 1,1 0-1,-1 0 0,1 0 0,-1 0 1,0 1-1,1-1 0,-1-1 0,1 1 0,-1 0 1,0 0-1,1 0 0,-1 0 0,1 0 0,-1 0 1,1-1-1,-1 1 0,0 0 0,1-1 0,-1 1 1,1 0-1,0-1 0,-1 1 0,1 0 1,-1-1-1,1 1 0,-1-1 0,1 1 0,0-1 1,-1 1-1,1-1 0,0 1 0,0-1 0,-1 1 1,1-1-1,0 0 0,0 1 0,0-1 1,0 1-1,0-1 0,0 1 0,0-1 0,0 0 1,0 1-1,0-2 0,0-2 28,0-1-1,1 1 1,-1-1 0,4-8 0,-1 2-73,1 1 1,1-1-1,0 1 0,1 0 1,-1 1-1,9-10 1,43-47-44,-18 28 90,3 1 1,47-32 0,-28 23-17,-39 30 11,0 1 0,2 1 0,39-18 0,-3 8-6614,-47 23 4127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7:55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45 3328,'0'0'61,"-1"-1"1,1 1-1,0 0 1,-1-1-1,1 1 1,0-1 0,0 1-1,-1 0 1,1-1-1,0 1 1,0-1-1,0 1 1,0-1-1,0 1 1,0 0-1,0-1 1,-1 1-1,1-1 1,0 1-1,1-1 1,-1 1-1,0-1 1,0 1-1,0 0 1,0-1-1,0 1 1,0-1-1,0 1 1,1-1-1,-1 1 1,0 0-1,0-1 1,1 1 0,-1-1-1,0 1 1,1 0-1,-1 0 1,0-1-1,1 1 1,-1 0-1,0-1 1,1 1-1,-1 0 1,1 0-1,-1-1 1,1 1 50,0 0 0,0-1 0,-1 1 0,1-1 0,-1 1 0,1-1 0,0 0 0,-1 1 0,1-1 1,-1 1-1,1-1 0,-1 0 0,1 0 0,-1 1 0,0-1 0,1 0 0,-1 0 0,0 1 0,0-1 0,1 0 0,-1 0 1,0 0-1,0-1 0,-3-7 1240,3 9-1320,0 0 0,0 0 0,0 0 0,0 0 0,0 0 0,0 0 0,0 0 0,0 0 0,0 0 0,-1 0 0,1 0 0,0 0 0,0 0 0,0 0 0,0 0 0,0 0-1,0 0 1,0 0 0,0 0 0,0 0 0,0 0 0,0 0 0,0 0 0,-1 0 0,1 0 0,0 0 0,0 0 0,0 0 0,0 0 0,0 0 0,0 0 0,0 0 0,0 0 0,0 0 0,0 1-1,0-1 1,0 0 0,0 0 0,0 0 0,0 0 0,0 0 0,-1 0 0,1 0 0,0 0 0,0 0 0,0 0 0,0 0 0,0 0 0,0 0 0,0 1 0,0-1 0,0 0 0,0 0-1,0 0 1,0 0 0,0 0 0,0 0 0,0 0 0,0 0 0,0 0 0,1 0 0,-1 1 0,-8 110 128,1-29 213,-3 20 221,2-33-201,3-25-177,2-26-118,1-1 0,1 1 0,2 28 0,0-29 179,-1 22 0,0-14 1862,-16-26-1728,12 0-412,0-1 1,0 1-1,0 0 1,0 0 0,0 0-1,0 1 1,0-1-1,-1 1 1,1 0-1,0 0 1,0 1 0,-5 0-1,-19 1 49,-57 7-225,60-5 205,-4 2 17,23-4-26,1 0-1,-1-1 1,0 0 0,-11 0 0,-16 3-83,42-5 182,-1-1 1,17-4-1,12-3-57,302-47 323,-300 49-476,-16 3 167,43-2 0,-17 9 53,-47-3-1381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7:56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70 3904,'-10'-23'1585,"9"22"-1483,1 0-1,0 0 1,0 0-1,0 0 1,0 0-1,0 0 1,0 0-1,0-1 1,0 1 0,1 0-1,-1 0 1,0 0-1,1 0 1,-1 0-1,1 0 1,-1 0-1,1 0 1,0-2-1,1 2 121,-1-1 1,0 0-1,0 0 0,0 0 0,0 0 0,0 1 0,0-1 0,-1-1 0,1 1 0,0-3 0,36 6 1319,328 37 2619,-120-26-3824,-235-12-874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7:56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392 121 3072,'2'0'190,"0"0"0,0-1 0,0 1 0,-1-1 0,1 1 0,0-1 0,-1 0 0,1 0 0,0 0 0,-1 0 0,1 0 0,-1 0 0,1 0 0,-1 0 0,0 0 0,1-1 0,-1 1 0,0 0 0,0-1 0,0 1 0,0-1 0,1-2 0,-1 2 51,0 0 0,1-1 1,-1 1-1,0-1 1,-1 1-1,1-1 0,0 0 1,-1 1-1,0-1 0,1 0 1,-1 1-1,0-1 1,-1-5-1,1 5-170,-1 1-1,0-1 1,0 0 0,0 1 0,0-1-1,0 1 1,-1-1 0,1 1-1,-1 0 1,0-1 0,1 1 0,-1 0-1,0 0 1,0 0 0,0 1-1,0-1 1,-1 0 0,1 1 0,-1-1-1,1 1 1,0 0 0,-1 0-1,0 0 1,1 0 0,-1 0 0,-3 0-1,0 0-23,-1 0-1,1 0 1,-1 1-1,1 0 0,0 0 1,-1 0-1,1 1 1,0 0-1,-1 0 1,1 1-1,-8 3 0,2 0 35,1 1 0,0 1-1,0 0 1,-19 16-1,-11 12 11,2 1 0,-67 81-1,101-111-57,0 0 1,1 1-1,0 0 0,0 0 1,0 0-1,-3 10 0,6-13 17,0-1 0,1 1 0,-1 0 0,1 0 1,-1-1-1,1 1 0,1 0 0,-1 0 0,0 0 0,1-1 0,0 1 0,0 0 1,0-1-1,0 1 0,3 6 0,2 1 72,1 0-1,0 0 1,0 0 0,1-1 0,1 0 0,0 0-1,0-1 1,1 0 0,12 8 0,-14-11-32,-1-1 0,1 0 0,0-1 0,1 0 1,-1 0-1,1-1 0,0 0 0,0 0 0,0-1 0,0 0 0,0-1 1,0 0-1,17 0 0,-1-4 65,0-1 1,0-1-1,45-16 1,-10-1-2363,-1 1-3925,-30 11 2772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8:01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65 761 3392,'0'0'1088,"0"0"-1039,0 0-1,0 0 1,0 1 0,0-1-1,0 0 1,0 0 0,0 0 0,0 0-1,0 1 1,0-1 0,0 0-1,1 0 1,-1 0 0,0 0 0,0 0-1,0 1 1,0-1 0,0 0 0,0 0-1,1 0 1,-1 0 0,0 0-1,0 0 1,0 0 0,0 0 0,0 0-1,1 0 1,-1 0 0,0 0-1,0 1 1,0-1 0,0 0 0,1 0-1,-1 0 1,0 0 0,0-1-1,24 2 789,-8 0 989,31-4 1,-43 3-1604,0-1 0,1 0 0,-1 0 1,0 0-1,0-1 0,0 1 0,0-1 0,0 0 1,0 0-1,-1-1 0,8-5 0,-8 5-131,1 0 0,-1-1-1,1 0 1,-1 0-1,0 0 1,-1 0 0,1 0-1,-1 0 1,0-1-1,2-4 1,-3 7-97,-1 0 1,0 0-1,1 0 0,-1 0 0,0 0 1,0 0-1,0 0 0,0 0 0,0 0 1,-1 0-1,1 0 0,-1 0 0,1 0 1,-1 0-1,0 0 0,0 0 0,0 0 0,0 1 1,0-1-1,0 0 0,0 1 0,0-1 1,-1 1-1,1-1 0,-1 1 0,1 0 1,-4-3-1,2 2-78,-1 0 0,1 0 0,-1 0 0,1 0 0,-1 1 0,1 0 0,-1-1 0,0 1 0,0 1 0,0-1 1,1 0-1,-5 1 0,1 0-53,0 0-1,0 1 1,0 0 0,1 0 0,-1 1 0,-10 3 0,7-2 31,1 1 1,0 1-1,0 0 0,1 0 1,-1 0-1,1 1 1,1 0-1,-1 1 0,-12 14 1,18-19 79,0 1 1,0 0 0,0-1-1,1 1 1,-1 0 0,1 0-1,0 0 1,0 0 0,0 0-1,0 0 1,0 0 0,1 0-1,-1 0 1,1 0 0,0 0-1,0 0 1,0 1 0,1 2-1,0-1 45,0-1 0,1 0 0,-1 0 0,1 1 0,0-1-1,0 0 1,1 0 0,-1-1 0,1 1 0,0-1 0,6 7 0,-3-4 101,1 0 0,1-1 0,-1 1 0,1-2 0,0 1 0,0-1 0,0 0 0,1-1 0,-1 0 0,1 0 0,0-1 0,-1 0 0,1 0 0,0-1 0,12 0 0,-7-1 38,-1-1-1,0 0 0,0 0 1,1-2-1,-1 1 0,-1-2 1,1 0-1,0 0 0,19-11 1,-13 6-70,-2-2 1,1 0-1,-1-1 0,-1-1 1,0 0-1,-1-1 1,0-1-1,-2 0 1,1-1-1,-2-1 1,0 0-1,-1 0 1,-1-1-1,-1-1 1,0 1-1,-1-1 1,6-25-1,10-52 4,-4 0-1,10-123 1,-30 210-138,2-28-338,-2 35 305,0-1 0,-1 0 0,1 1 0,-1-1 0,1 1 0,-1-1 0,0 1 0,0-1 0,0 1 0,-2-4 0,3 6 53,0 0-1,0-1 1,-1 1 0,1-1-1,0 1 1,-1 0 0,1-1-1,-1 1 1,1 0-1,0 0 1,-1-1 0,1 1-1,-1 0 1,1 0-1,-1 0 1,1 0 0,-1-1-1,1 1 1,-1 0 0,1 0-1,-1 0 1,1 0-1,-1 0 1,1 0 0,-1 0-1,1 0 1,-1 0 0,1 0-1,-1 1 1,1-1-1,-1 0 1,1 0 0,0 0-1,-1 1 1,1-1-1,-1 0 1,1 0 0,0 1-1,-1-1 1,1 0 0,-1 1-1,1-1 1,0 1-1,-1-1 1,-12 17-427,7-5 319,0 0 0,0 1 0,2-1 0,-7 26 0,-5 55-90,10-54 145,-16 137 27,19-137 74,3-1-1,5 65 0,-3-92 76,-1 1 0,2-1 0,-1 1-1,2-1 1,-1 0 0,1 0 0,1 0-1,0-1 1,1 0 0,0 0 0,13 17 0,-16-24-40,-1-1 0,1 0 0,0 0 0,-1-1 1,1 1-1,0 0 0,0-1 0,0 0 1,0 0-1,0 0 0,1 0 0,-1 0 0,0 0 1,0-1-1,1 0 0,-1 0 0,0 0 1,1 0-1,4-1 0,5-1 148,1-1 1,0 0-1,15-6 0,-26 8-169,90-35 590,-77 29-505,-1-1 0,0 0 0,24-19 0,-31 21-88,-6 5-21,1-1-1,-1 0 1,1 0-1,-1 0 1,0 0-1,1-1 1,-1 1-1,0-1 1,-1 1 0,1-1-1,0 0 1,1-3-1,-3 5-16,1-1-1,0 0 1,-1 0 0,0 0-1,1 0 1,-1 0-1,0 0 1,0 0 0,0 0-1,0 0 1,-1-4-1,1 6-16,-1-1-1,1 0 1,-1 0-1,1 0 1,-1 0-1,1 1 1,-1-1-1,0 0 1,0 0-1,1 1 1,-1-1-1,0 1 1,0-1-1,0 0 0,0 1 1,1 0-1,-1-1 1,0 1-1,0-1 1,0 1-1,0 0 1,0 0-1,0 0 1,0 0-1,0-1 1,0 1-1,0 0 1,0 1-1,-1-1 0,-6 0-72,1 1 0,-1 0 0,1 1 0,-1 0 0,1 0 0,0 0 0,0 1 0,0 0 0,0 1 0,-9 6 0,6-4 70,1 0 1,1 1-1,-1 0 1,1 1-1,0 0 0,-12 16 1,18-21 20,0 1 1,0 0 0,0-1 0,0 1-1,0 0 1,1 0 0,0 0 0,-1 0 0,1 5-1,0-7 18,1 0-1,0-1 1,0 1-1,0 0 0,1 0 1,-1-1-1,0 1 1,1 0-1,-1 0 0,1-1 1,-1 1-1,1 0 0,0-1 1,0 1-1,-1-1 1,1 1-1,1-1 0,-1 1 1,0-1-1,0 0 1,0 0-1,1 1 0,-1-1 1,0 0-1,3 1 1,3 2 64,0-1 0,1 1 0,0-1 0,0-1 1,0 1-1,0-2 0,0 1 0,0-1 1,0 0-1,0-1 0,14 0 0,8-2 91,52-11 0,-41 3-121,0-2 0,-1-2 0,0-1 0,-1-2 0,63-38-1,-55 31-45,-37 20-13,1-1 0,-1 0-1,0 0 1,0-2 0,11-9 0,-18 13 8,-3 4-71,0 0 46,0 0 283,-3 8-368,-22 14-22,18-17 133,0-1 0,1 1 0,0 0 0,0 0 0,1 1 0,0 0 0,0 0 0,0 0 0,-3 8 0,4-5-27,0 0-1,1 0 0,-4 17 1,6-23 48,1 1 1,0 0-1,0-1 1,0 1 0,0-1-1,1 1 1,0 0 0,0-1-1,0 1 1,3 7-1,-3-11-2,-1 0 0,1 0 0,0 0-1,0 0 1,0 0 0,0 0-1,0 0 1,0 0 0,0-1-1,0 1 1,0 0 0,0-1-1,0 1 1,0-1 0,0 1-1,1-1 1,-1 1 0,0-1-1,0 0 1,1 0 0,-1 0 0,0 0-1,0 0 1,1 0 0,-1 0-1,0 0 1,0 0 0,3-1-1,5 0 50,0-1-1,-1-1 1,10-3-1,142-66 649,-128 53-625,0-1 1,36-30 0,-53 39-83,-1 0 1,0-1 0,-1-1-1,0-1 1,-1 1 0,0-2-1,11-19 1,-8 7-8,-1-2 0,18-51 0,11-64 34,-4 10 114,-34 119-138,1-1-97,0-1 0,-2 0-1,0 0 1,0 0-1,0-23 1,-4 40 80,0 0-1,1 0 0,-1 0 1,0 0-1,0-1 1,0 1-1,0 0 1,0 0-1,0 0 1,0 0-1,0-1 0,0 1 1,0 0-1,0 0 1,0 0-1,0 0 1,0 0-1,0-1 1,0 1-1,0 0 0,-1 0 1,1 0-1,0 0 1,0-1-1,0 1 1,0 0-1,0 0 1,0 0-1,0 0 0,0 0 1,-1 0-1,1 0 1,0-1-1,0 1 1,0 0-1,0 0 1,0 0-1,0 0 0,-1 0 1,1 0-1,0 0 1,0 0-1,0 0 1,0 0-1,-1 0 1,1 0-1,0 0 0,0 0 1,0 0-1,0 0 1,-1 0-1,1 0 1,0 0-1,0 0 0,0 0 1,-11 9-191,-9 19 9,8-4 155,1 1 0,1 0 0,2 1 0,-11 48 0,-4 34-114,-13 155 0,35-249 151,1 0 0,1 0 0,0 0-1,1 0 1,0-1 0,1 1 0,0-1-1,2 1 1,6 15 0,-9-25 60,0 1 0,0-1 0,0 0 0,1 0 0,-1 0 0,1 0 0,0 0 0,1 0 0,-1-1 0,8 7 0,-9-9-30,0 0-1,-1 0 1,1 0 0,0 0 0,1 0 0,-1 0 0,0-1 0,0 1-1,0-1 1,0 1 0,1-1 0,-1 0 0,0 0 0,0 0-1,1 0 1,-1 0 0,0-1 0,0 1 0,0-1 0,0 1 0,1-1-1,-1 0 1,0 0 0,0 0 0,2-1 0,5-4 22,-1 0 0,0 0 0,0 0 0,0-1 0,12-16 0,28-42 61,-34 36-480,-15 30 299,-1 3-20,0 0-1,-1 0 0,1 0 1,1 0-1,-1 0 0,1 0 1,-2 6-1,-4 23 80,-4 20 47,11-48-32,-1 0-1,1 1 0,0-1 1,1 0-1,-1 1 0,1-1 1,2 9-1,-2-12 12,0-1 1,-1 0-1,1 1 0,-1-1 1,1 0-1,0 0 0,0 0 1,0 0-1,0 1 0,0-1 1,0-1-1,0 1 0,0 0 1,0 0-1,0 0 0,1 0 1,-1-1-1,0 1 0,1-1 1,-1 1-1,0-1 0,1 1 1,-1-1-1,0 0 0,1 0 1,-1 1-1,1-1 0,-1 0 1,3-1-1,4 1 70,0-2-1,0 1 1,-1-1 0,11-3-1,240-94 220,-229 87-268,0 0 1,45-27 0,-58 27 2,0 0-412,-16 12 362,0 0 0,0 0 1,0 0-1,0 0 1,0 0-1,0 0 0,0 0 1,-1 0-1,1 0 1,0 0-1,0 0 0,0 0 1,0 1-1,0-1 1,0 0-1,0 0 0,0 0 1,0 0-1,0 0 1,0 0-1,0 0 0,0 0 1,0 0-1,0 0 1,0 0-1,0 0 0,0 0 1,1 0-1,-1 0 1,0 0-1,0 0 0,0 0 1,0 0-1,0 0 1,0 0-1,0 0 0,0 0 1,0 0-1,0 0 1,0 1-1,0-1 0,0 0 1,0 0-1,0 0 1,0 0-1,0 0 0,0 0 1,-8 10-173,-6 5-28,10-10 212,-1 0-1,1 0 1,0 0-1,0 0 1,-4 8-1,4-4 27,1-4-26,1 1 1,-1 0-1,-2 11 0,4-16 2,1 0 0,0 0-1,0 0 1,0 0 0,-1 0-1,1 1 1,0-1 0,1 0-1,-1 0 1,0 0 0,0 1 0,0-1-1,1 0 1,-1 0 0,1 0-1,-1 0 1,1 0 0,-1 0-1,1 0 1,-1 0 0,1 0 0,0 0-1,0 0 1,-1 0 0,2 1-1,0-1 21,0 0 0,-1 1-1,1-1 1,0 0-1,0 0 1,0 0 0,0 0-1,0 0 1,0-1-1,0 1 1,0 0-1,0-1 1,0 0 0,0 1-1,1-1 1,-1 0-1,0 0 1,0 0 0,0 0-1,0-1 1,0 1-1,1-1 1,-1 1-1,3-2 1,-1 0-1,1 1-1,-1-1 1,0-1-1,1 1 1,-1 0-1,0-1 1,-1 0-1,1 0 1,0 0-1,-1 0 1,0-1-1,0 0 1,0 1-1,0-1 1,0 0-1,-1 0 1,1 0-1,-1-1 1,-1 1-1,1-1 1,0 1-1,-1-1 1,0 1 0,1-9-1,-4-12-44,2 23 2,-1 0-1,1 0 0,-1 1 1,1-1-1,-1 0 1,0 1-1,1-1 1,-1 1-1,0-1 1,0 1-1,0-1 0,0 1 1,-3-3-1,3 3-8,-1 0-1,1 1 0,-1-1 0,1 0 0,-1 1 1,1-1-1,-1 1 0,1 0 0,-1-1 1,0 1-1,1 0 0,-1 0 0,0 0 0,1 0 1,-1 0-1,-2 1 0,-10 0 126,36-3-87,0-1-1,1-1 1,-1-1-1,-1-1 1,25-10-1,-43 15-14,4-1-18,-1 1-1,1 0 0,-1 0 1,1 0-1,0 1 0,-1-1 1,1 2-1,0-1 0,-1 1 0,1 0 1,0 0-1,6 3 0,-12-3 19,0-1-1,0 1 0,0-1 1,0 1-1,0 0 1,0-1-1,0 1 0,0 0 1,0 0-1,0 0 0,0 0 1,0 0-1,-1 0 0,1 0 1,0 0-1,-1 0 1,1 0-1,-1 0 0,1 0 1,-1 1-1,0-1 0,1 0 1,-1 0-1,0 0 0,0 1 1,0-1-1,0 0 1,0 0-1,0 1 0,0-1 1,0 0-1,-1 3 0,-1 3-1,0 1 0,-1 0 0,-6 14 0,5-12 43,-4 11 152,7-14 104,1-7-290,0 0 0,0 0 0,0 1 0,0-1 1,0 0-1,0 0 0,0 0 0,0 0 0,0 0 0,0 0 0,0 0 0,0 0 0,1 0 0,-1 0 0,0 0 0,0 0 1,0 0-1,0 1 0,0-1 0,0 0 0,0 0 0,0 0 0,0 0 0,0 0 0,0 0 0,0 0 0,0 0 0,0 0 0,1 0 1,-1 0-1,0 0 0,0 0 0,0 0 0,0 0 0,0 0 0,0 0 0,0 0 0,0 0 0,0 0 0,0 0 0,0 0 1,1 0-1,-1 0 0,0 0 0,0 0 0,0 0 0,0 0 0,0 0 0,0 0 0,0 0 0,0 0 0,0-1 0,16-5 195,11-6 14,13-10-173,58-23-1,-94 44-60,10-6-46,0 1-1,0 1 1,1 0-1,0 1 1,0 1-1,19-2 1,-33 5 47,1 0 0,0 0 1,0 0-1,0 1 1,0-1-1,-1 0 0,1 1 1,0 0-1,0-1 1,-1 1-1,1 0 0,0 0 1,-1 0-1,1 0 0,-1 0 1,1 0-1,-1 0 1,0 1-1,0-1 0,1 0 1,0 3-1,2 2 4,-1 1 0,0-1 1,0 1-1,3 9 0,-5-10 6,1-1-1,0 1 1,0-1 0,1 0 0,-1 0 0,1 0-1,4 5 1,-5-8 35,0 0-1,1 1 1,-1-1 0,1 0-1,0 0 1,0 0-1,-1-1 1,1 1 0,0-1-1,0 0 1,0 0 0,1 0-1,-1 0 1,0 0-1,6 0 1,-4-1 25,0 0-1,0 0 0,1-1 1,-1 1-1,0-1 1,0-1-1,0 1 1,0-1-1,5-2 1,2-2 1,-1 0 1,0-1 0,0 0 0,0 0-1,-1-1 1,-1-1 0,11-11 0,22-32 175,-29 33-401,1 2-1,23-22 1,-37 38 163,0 1-1,0 0 1,1-1 0,-1 1 0,1-1 0,-1 1-1,0 0 1,1 0 0,-1-1 0,1 1 0,-1 0 0,1 0-1,-1-1 1,1 1 0,-1 0 0,1 0 0,-1 0 0,1 0-1,-1 0 1,1 0 0,-1 0 0,1 0 0,-1 0 0,1 0-1,0 0 1,-1 0 3,1 1 0,-1-1-1,0 1 1,1-1 0,-1 0-1,0 1 1,1-1 0,-1 1-1,0-1 1,1 1 0,-1-1-1,0 1 1,0-1 0,0 1-1,0 0 1,1-1 0,-1 1-1,0 0 1,0 27-102,0-27 105,-2 10-6,0 1 0,-1-1 0,0 1 0,-1-1 0,-8 19 0,0-7-1,-21 32 0,31-52 92,0 0 0,0 0 0,-1-1 0,1 1 0,-1-1 1,1 1-1,-1-1 0,-3 2 0,5-3-68,0-1 0,1 1 0,-1-1-1,0 0 1,0 0 0,1 1 0,-1-1 0,0 0 0,0 0 0,1 0 0,-1 0-1,0 0 1,0 0 0,1 0 0,-1 0 0,0 0 0,0 0 0,1-1-1,-1 1 1,0 0 0,0 0 0,1-1 0,-1 1 0,0 0 0,1-1-1,-1 1 1,0-1 0,1 1 0,-1-1 0,1 1 0,-1-1 0,1 0 0,-1 1-1,1-1 1,-1 1 0,1-1 0,0 0 0,-1 1 0,1-1 0,0 0-1,0 0 1,-1 1 0,1-2 0,0 0-12,-1 1 0,1-1 0,0 1 0,0-1 0,0 0 0,0 0-1,0 1 1,0-1 0,0 0 0,0 1 0,1-1 0,-1 0 0,1 1 0,-1-1 0,1 1 0,-1-1 0,1 1 0,0-1 0,0 1 0,0-1 0,0 1-1,0 0 1,0 0 0,0-1 0,3 0 0,0-2-7,0 0-1,0 1 0,1-1 1,-1 1-1,1 1 1,0-1-1,8-3 0,85-27-1208,-32 11-4410,-41 14 1668,-5 4 1503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8:01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6 139 4160,'-5'-3'1856,"10"-3"-1600,-1 3 352,10 3-384,15-4 480,5 4-416,16-8 160,8 2-288,8-6 128,-4 3-160,7-6 64,3 6-96,9-12 352,-1 9-224,9-6 32,-3 6-160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8:04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157 708 2720,'-5'0'1409,"7"0"155,11-2 193,0-4-959,0-1-1,-1-1 0,1 0 1,11-11-1,5-2-208,-6 4-439,0-2-1,-1 0 0,-2-1 1,0-1-1,-1-1 0,-1-1 1,-1-1-1,-1 0 0,-1-1 1,22-50-1,-4 0 78,29-98-1,-59 163-248,0 0 0,-1 0 0,-1 1 0,1-1 0,-2 0 0,1-1 0,-2-12 0,1 23 8,0 0 1,0-1-1,0 1 0,0 0 0,0 0 1,0-1-1,-1 1 0,1 0 0,0-1 1,0 1-1,0 0 0,0 0 0,0-1 1,-1 1-1,1 0 0,0 0 0,0 0 0,0-1 1,-1 1-1,1 0 0,0 0 0,0 0 1,-1 0-1,1-1 0,0 1 0,0 0 1,-1 0-1,1 0 0,0 0 0,-1 0 0,1 0 1,0 0-1,0 0 0,-1 0 0,1 0 1,0 0-1,-1 0 0,1 0 0,-15 7-366,9-1 292,0 0 0,0 0 0,0 0 0,0 1 0,-8 14 0,-28 43-138,-93 133 84,-45 61 19,141-194 411,3 1 0,-33 84 0,61-127 44,2-8 481,-14 28 0,16-34-65,7-15-86,3-6-457,9-27-52,-11 27-168,0 0-1,12-21 1,-10 25 6,0 0 0,1 0 1,0 1-1,16-15 0,39-26 21,-60 48-12,59-38 117,89-43-1,-104 59-50,40-28-91,-37 21-4,-28 15 47,-17 11-29,0 1 0,-1 0 0,1 1 1,1-1-1,-1 1 0,0 0 0,0 0 0,1 0 1,-1 0-1,8-1 0,-12 3 8,1 0 0,0 0 0,0 1 0,-1-1 0,1 0 0,0 0 0,0 0 0,-1 1 0,1-1 0,0 0-1,0 1 1,-1-1 0,1 1 0,0-1 0,-1 1 0,1-1 0,-1 1 0,1-1 0,-1 1 0,1 0 0,-1-1 0,1 1 0,-1 0 0,0-1 0,1 1-1,-1 0 1,0 0 0,1-1 0,-1 1 0,0 0 0,0 0 0,0-1 0,0 1 0,0 1 0,1 3 6,-1 0 1,0 0-1,-2 10 0,2-13-26,-8 43 58,4-31-4,2 0 0,-2 26 0,3-38-12,1 0 1,0 0-1,1 0 1,-1 0-1,0 0 1,1 0-1,-1 0 1,1 0-1,-1 0 1,1 0-1,0-1 0,0 1 1,0 0-1,0 0 1,0-1-1,0 1 1,0-1-1,1 1 1,-1-1-1,1 1 1,-1-1-1,1 0 1,-1 0-1,1 0 1,3 2-1,-3-2 43,1 0-1,0 0 1,0-1 0,1 1-1,-1-1 1,0 1 0,0-1 0,0 0-1,0 0 1,0 0 0,0-1-1,0 1 1,0-1 0,0 0-1,5-1 1,92-47 575,-54 25-511,77-44-57,-122 67-87,0 0 0,0 1 1,0-1-1,0 1 0,0-1 0,0 1 0,0 0 0,0 0 0,0-1 1,0 1-1,0 0 0,0 0 0,0 0 0,2 0 0,-3 0 10,0 0 0,1 0 0,-1 1-1,0-1 1,0 0 0,1 0 0,-1 0 0,0 0-1,0 1 1,0-1 0,1 0 0,-1 0-1,0 1 1,0-1 0,0 0 0,0 0 0,0 1-1,1-1 1,-1 0 0,0 1 0,0-1 0,0 0-1,0 0 1,0 1 0,0-1 0,0 0-1,0 1 1,0-1 0,0 0 0,0 1 0,-1 2-17,0 0 0,1-1 0,-1 1 1,0 0-1,0-1 0,-1 1 1,-1 3-1,0-1 18,0 1 1,1-1-1,-1 0 0,1 1 0,0 0 0,1-1 1,-1 1-1,1 0 0,1 0 0,-1 9 0,1-14 16,0 1-1,0-1 1,0 1-1,1 0 0,-1-1 1,1 1-1,-1-1 1,1 1-1,-1-1 0,1 1 1,0-1-1,0 0 1,0 1-1,0-1 0,0 0 1,0 0-1,0 1 0,0-1 1,0 0-1,1 0 1,-1 0-1,0-1 0,1 1 1,-1 0-1,0 0 1,1-1-1,1 1 0,1 1 56,1-1 0,-1 0 0,1 0 0,-1 0 0,0-1 0,1 1 0,-1-1 0,7-1 0,-3-1-2,0 0 1,0 0-1,0-1 0,0 0 1,-1-1-1,1 1 0,-1-1 1,0-1-1,0 0 0,0 0 1,-1 0-1,0 0 0,0-1 1,0 0-1,9-14 0,-13 18-63,-1-1-1,0 1 1,1-1-1,-1 1 1,0-1-1,0 1 1,-1-1-1,1 0 0,0 1 1,-1-1-1,0 0 1,0 0-1,0-3 1,0 5-16,0-1 0,0 1 0,-1-1 0,1 1 0,-1 0 0,1-1 0,-1 1 0,0 0 0,1-1 0,-1 1 0,0 0 0,0 0 0,0 0 0,0 0 0,0 0 0,0 0 0,0 0 0,-1 0 0,1 0 0,0 0 0,0 1 0,-1-1 0,1 0 0,0 1 0,-1-1 0,-2 0 0,0 0 8,0 0 0,0 1-1,0-1 1,0 1 0,0 0 0,0 0-1,-1 0 1,1 1 0,0-1-1,0 1 1,-5 2 0,-5 2-38,-26 13 0,29-13 47,0 0-1,-1 0 0,-19 5 0,26-9 1,5-1 0,0 0 0,0 0 0,0 0 0,0 0 0,-1 0 0,1 0 0,0 0 0,0 0 0,0 0 0,0 0 0,0 0 0,0 0 0,-1 0 0,1 0 0,0 0 0,0 0 0,0 0 0,0 0 0,0 0 0,0 1 0,0-1 0,-1 0 0,1 0 0,0 0 0,0 0 0,0 0 0,0 0 0,0 0 0,0 1 0,0-1 0,0 0 0,0 0 0,0 0 0,0 0 0,0 0 0,0 1 0,0-1 0,0 0 0,0 0 0,0 0 0,0 0 0,0 0 0,0 1 0,0-1 0,0 0 0,0 0 5,1 0 0,0 0 0,-1 0 0,1 0 0,0 0 0,-1 0 0,1 0 0,-1 0 0,1 0 0,0 0 0,-1-1 0,1 1 0,-1 0 0,1 0 0,0-1 0,3-1 33,42-3 302,-32 4-299,25-6-1,-11 1-50,161-45 52,-181 48-82,0 1 0,0 0 0,0 1 0,0 0 0,1 0 0,-1 1 0,11 1 0,-17-1 35,0 0 0,0 0-1,0 0 1,-1 1 0,1-1-1,0 1 1,0-1 0,0 1-1,0 0 1,-1 0 0,1 0-1,0 0 1,0 0 0,-1 0-1,1 0 1,-1 0 0,1 1-1,-1-1 1,0 1 0,0-1-1,1 1 1,-1-1 0,0 1-1,0 0 1,0-1 0,-1 1-1,1 0 1,0 0-1,-1 0 1,1 0 0,-1 0-1,0 0 1,1-1 0,-1 5-1,-1-1 23,1 1-1,-1-1 0,0 0 1,-1 0-1,1 0 0,-1 0 0,0-1 1,0 1-1,0 0 0,-1-1 1,0 1-1,0-1 0,0 0 1,0 0-1,-1 0 0,1-1 0,-8 6 1,-5 9 112,11-10 8,99-70 685,-87 57-831,48-31-50,-48 32 10,-1 1 0,1 0 0,-1 0 0,1 0 0,0 1 0,13-2 0,-19 4 44,0-1 1,1 1-1,-1 0 1,0 0-1,1 0 0,-1 0 1,0 0-1,0 1 0,1-1 1,-1 0-1,0 1 0,0-1 1,0 1-1,1-1 1,-1 1-1,0-1 0,0 1 1,0 0-1,0 0 0,0-1 1,0 1-1,0 0 0,0 0 1,0 0-1,-1 0 1,1 0-1,0 0 0,-1 0 1,1 1-1,0-1 0,-1 0 1,1 2-1,0-1-1,-1 0 0,1 1 0,-1-1 0,0 0 0,0 1 0,0-1 0,0 1 0,0-1 0,0 0 0,-1 1 0,1-1 0,-1 0 0,0 1 0,0-1 0,1 0 0,-2 0 0,0 3 0,-12 17 179,-15 35 0,88-88 478,-28 17-615,1 2-1,35-10 1,-59 20-135,0 0 0,0 0 0,1 0 0,-1 1 0,16 0 1,-21 1 84,0 1 1,0-1 0,0 1 0,0-1 0,-1 1 0,1 0-1,0 0 1,-1 0 0,1 0 0,0 1 0,-1-1 0,1 1 0,-1 0-1,0-1 1,0 1 0,1 0 0,-1 0 0,0 1 0,-1-1 0,3 3-1,4 7 13,1 0 0,0-1 0,0 0 0,1 0 0,15 12 0,-20-20 28,0 1 0,0-1 0,0 0 0,0 0 0,1 0 0,-1-1 0,1 0 0,0 0 0,-1 0 1,1-1-1,0 1 0,0-2 0,0 1 0,0-1 0,8 0 0,-3-1-82,31-3 156,-15-3-2824,-8 1 926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8:07.3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14 129 4640,'-14'-12'2112,"24"15"-1824,7-3 1312,6 4-928,22-4 1632,5 0-1312,26-7 384,4 2-832,33-7-320,-5 1-128,8-9 512,-8 3-320,0-11-7200,-8 5 3712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8:05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15 4384,'-3'-12'2000,"2"9"-710,0 10 22,12 106 886,-37 220 426,-12 10-790,37-327-1815,0 0 1390,0-27-2000,2-26-3200,2 12 2079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8:06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512 18 5568,'3'-14'1786,"-3"14"-1753,0-1 0,0 1 0,0 0 0,0 0 0,1-1 0,-1 1 0,0 0 0,0 0 0,0 0 0,1 0-1,-1-1 1,0 1 0,0 0 0,1 0 0,-1 0 0,0 0 0,0 0 0,1 0 0,-1 0 0,0 0 0,1-1-1,-1 1 1,0 0 0,0 0 0,1 0 0,-1 0 0,0 1 0,1-1 0,-1 0 0,0 0 0,0 0 0,1 0-1,-1 0 1,0 0 0,0 0 0,1 0 0,-1 1 0,0-1 0,0 0 0,1 0 0,-19 47 953,8-24-711,-1-1 0,-2-1 0,0 0-1,-1-1 1,0 0 0,-2-1 0,-1-1-1,-27 24 1,-13 5 88,-92 57 0,126-89-228,-93 49 1673,116-64-1806,-1 1 1,1-1 0,-1 0 0,0 0 0,1 1 0,-1-1 0,0 0 0,1 1 0,-1-1 0,1 1 0,-1-1 0,1 1 0,-1-1 0,1 1 0,0-1 0,-1 1-1,0 1 1,1-2 5,1 1 0,-1-1 0,0 1 0,1-1-1,-1 1 1,0-1 0,1 1 0,-1-1-1,0 1 1,1-1 0,-1 1 0,1-1 0,-1 0-1,1 1 1,-1-1 0,1 0 0,-1 1-1,1-1 1,-1 0 0,1 0 0,0 1 0,58 28 608,80 54 0,-109-60-332,-16-13-57,-1 1 0,2-2 0,-1 0-1,17 7 1,-30-15-217,1-1 0,-1 0 0,0 1 0,0-1 0,0 0 0,0 0 0,0 0-1,0 0 1,0 0 0,1 0 0,-1 0 0,0 0 0,0 0 0,0-1 0,0 1 0,0 0 0,0-1 0,0 1 0,0-1 0,0 1-1,0-1 1,0 0 0,1 0 0,1-1-147,7-2-167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8:08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38 886 2912,'-19'10'923,"18"-10"-896,0 1 0,0-1 0,0 1 1,1-1-1,-1 1 0,0-1 1,1 1-1,-1 0 0,0-1 1,1 1-1,-1 0 0,1-1 1,-1 1-1,1 0 0,-1 0 1,1-1-1,-1 1 0,1 0 0,0 1 1,-2 1 124,2-2-58,-1-1 0,1 1 1,0-1-1,-1 1 0,1-1 0,0 1 0,-1-1 0,1 1 0,0 0 0,0-1 0,-1 1 1,1-1-1,0 1 0,0 0 0,0-1 0,0 1 0,0-1 0,0 1 0,0 0 0,0-1 1,0 1-1,0 0 0,0-1 0,1 1 0,-1-1 0,0 1 0,0 0 0,1-1 1,-1 1-1,0-1 0,1 1 0,-1-1 0,0 1 0,1-1 0,-1 1 0,1-1 0,-1 0 1,1 1-1,-1-1 0,1 1 0,-1-1 0,1 0 0,-1 0 0,1 1 0,-1-1 0,1 0 1,0 0-1,-1 0 0,1 1 0,0-1 0,-1 0 0,1 0 0,-1 0 0,1 0 1,0 0-1,-1 0 0,1 0 0,0-1 0,-1 1 0,1 0 0,-1 0 0,1 0 0,-1-1 1,1 1-1,0 0 0,-1 0 0,1-1 0,11-6 612,-1-1 0,0 0 0,0 0 0,16-18-1,36-46-56,-33 37-219,-2 1 69,30-47-1,-56 77-494,1 0-1,-1 1 0,1-1 1,0 1-1,5-4 0,-8 6-10,0 1 0,1 0-1,-1-1 1,1 1 0,-1-1 0,1 1-1,-1 0 1,1 0 0,-1-1-1,1 1 1,-1 0 0,1 0-1,0 0 1,-1-1 0,1 1 0,-1 0-1,1 0 1,0 0 0,-1 0-1,1 0 1,-1 0 0,1 0-1,0 1 1,-1-1 0,1 0 0,-1 0-1,1 0 1,-1 1 0,1-1-1,-1 0 1,1 0 0,-1 1 0,1-1-1,-1 0 1,1 1 0,-1-1-1,1 1 1,-1-1 0,1 1-1,-1-1 1,0 1 0,1-1 0,-1 1-1,0-1 1,0 1 0,1-1-1,-1 1 1,0-1 0,0 1-1,0 0 1,2 4-4,-1 1 0,0-1-1,0 0 1,-1 0 0,0 1-1,0-1 1,0 0 0,0 1 0,-2 5-1,0 6 29,-1 10 83,-2 0 0,-8 31 0,4-23-80,1-7 185,-16 37 0,23-61-178,0-3 16,0 1 0,1-1 0,-1 1 0,0-1 0,0 1 0,0-1 0,0 0 0,0 1 0,0-1-1,0 0 1,0 0 0,0 1 0,-2 0 0,2-2-14,1 0 1,0 0-1,-1 0 0,1 1 0,-1-1 1,1 0-1,0 0 0,-1 0 1,1 0-1,-1 0 0,1 0 0,-1 0 1,1 0-1,0 0 0,-1 0 0,1 0 1,-1-1-1,1 1 0,-1 0 1,1 0-1,-1-1 0,0 1 18,0-1 1,0 0-1,0 0 0,0 0 1,0 0-1,0 0 0,1 0 1,-1 0-1,0 0 0,0-2 1,-4-7-16,1-1 1,1 1-1,-5-21 1,3 10 2,-2 3-62,6 18 10,1 0 0,0 0 0,0-1 0,0 1-1,0 0 1,-1 0 0,1 0 0,0 0 0,0-1 0,0 1 0,0 0 0,0 0-1,0 0 1,0 0 0,0-1 0,-1 1 0,1 0 0,0 0 0,0 0-1,0-1 1,0 1 0,0 0 0,0 0 0,0-1 0,0 1 0,0 0 0,0 0-1,0 0 1,0-1 0,1 1 0,-1 0 0,0 0 0,15 3-266,-9-2 328,-1 0 0,1-1-1,-1 1 1,1-1-1,0 0 1,-1-1-1,1 1 1,-1-1-1,1 0 1,5-2-1,8-3 173,26-12 0,-28 11-207,190-88 443,-186 84-438,-2-1-1,0-1 1,0-1 0,-1 0-1,-1-1 1,-1-1 0,24-29-1,-6-5 11,49-92 0,-75 126 21,33-61 38,40-73-210,-65 124 115,28-51-202,-14 28-145,-29 44 18,-5 9 80,-7 8 44,-1 9 208,2 0-1,0 1 0,-9 30 1,9-25 0,-45 141 36,30-87-37,-65 144 0,10-74 671,75-141-581,1-1 797,12-15-328,2-3-494,7-8-47,1 2 0,0 0 0,1 1 0,35-20 0,-52 33-41,-1 1-1,1-1 0,0 0 1,-1 0-1,1 1 0,0-1 0,0 1 1,0 0-1,0-1 0,-1 1 1,1 0-1,0 0 0,4 1 1,-5-1 8,0 1 1,0-1 0,1 1-1,-1 0 1,0 0-1,0 0 1,0 0 0,0 0-1,0 0 1,0 0 0,0 0-1,0 0 1,0 0 0,0 0-1,-1 1 1,1-1 0,0 0-1,0 3 1,3 6-103,-2 0 1,4 15-1,5 18 325,-9-40-177,-1 0-1,0-1 1,1 1-1,-1 0 1,1-1-1,0 1 1,-1-1-1,1 0 1,0 1-1,1-1 1,3 3-1,-4-4 10,0 0-1,0 0 1,0 0 0,0 0-1,1 0 1,-1-1 0,0 1-1,0-1 1,0 0-1,1 1 1,-1-1 0,0 0-1,0 0 1,1-1 0,-1 1-1,4-1 1,4-2 118,-1 0 0,15-6 0,-9 3-104,-10 4-52,100-41 132,-86 35-90,0-2-1,-1-1 1,23-17-1,-34 22-19,-1 0-1,0-1 0,0 0 0,-1 0 1,6-11-1,-9 16-14,-1 0-6,0 1 0,-1 0 0,1 0 0,0 0-1,-1 0 1,1 0 0,-1 0 0,0-1 0,1 1 0,-1 0 0,0 0 0,0-1 0,0-1 0,0 3-3,0-1 0,0 1-1,0-1 1,-1 1 0,1 0 0,0-1-1,0 1 1,-1-1 0,1 1 0,0 0-1,-1-1 1,1 1 0,-1 0 0,1 0-1,0-1 1,-1 1 0,1 0 0,-1 0-1,1-1 1,-1 1 0,1 0 0,-1 0-1,1 0 1,0 0 0,-1 0 0,1 0-1,-1 0 1,1 0 0,-1 0 0,1 0-1,-1 0 1,1 0 0,-1 0 0,1 0 0,-1 0-1,0 1 1,-7 1-29,0 0 0,0 1 0,-1 0 0,2 0 0,-1 1 0,0 0 0,1 0 0,0 1 0,-9 8 0,-7 2-14,15-10 28,1 1 1,-1-1-1,1 1 0,0 0 0,1 1 1,-1 0-1,1 0 0,1 0 0,-1 1 0,-6 13 1,11-20 38,1 0 0,-1 0 0,1 0 0,0 0 0,-1 0 0,1 0 0,0 0 0,-1 0 0,1 0 0,0 1 0,0-1 1,0 0-1,0 0 0,0 0 0,0 0 0,0 0 0,1 0 0,-1 1 0,0-1 0,1 0 0,-1 0 0,1 1 0,0-1-1,0 0 0,0 0-1,0 0 1,0 0-1,1 0 1,-1 0 0,0 0-1,0 0 1,1 0 0,-1-1-1,0 1 1,1-1 0,-1 1-1,3 0 1,4 0 49,0 0 1,1 0 0,-1 0-1,14-2 1,10-3 128,0-1 0,57-16 0,-77 17-208,0 1 36,1 0-1,-1-2 1,0 1 0,0-2 0,0 1-1,-1-2 1,0 1 0,0-1 0,11-11-1,-3 0 39,0-1 0,-1-1 0,-1 0 0,15-25 0,49-95-133,3-2 100,66-64-94,-126 174-22,-17 23 45,-5 7 16,0 0 0,0-1 0,0 1 0,-1-1 0,1 1 0,-1-1 0,1 0 0,-1 1 0,1-4 0,-2 5 23,0 1 0,0 0 1,0 0-1,0-1 1,1 1-1,-1 0 0,0-1 1,0 1-1,0 0 0,0-1 1,0 1-1,0 0 1,0 0-1,-1-1 0,1 1 1,0 0-1,0-1 1,0 1-1,0 0 0,0-1 1,0 1-1,0 0 0,-1 0 1,1-1-1,0 1 1,0 0-1,0 0 0,-1 0 1,1-1-1,0 1 0,-1 0 1,-10 0-140,7 1 117,1 1-1,-1 0 1,1-1 0,0 1 0,-6 4-1,0 1 1,1 0-1,0 1 0,0 0 1,1 0-1,0 1 0,-7 10 0,-21 46-87,-43 107 0,43-82 186,-37 165 0,70-248-49,-1 5 31,1 0 0,-2 17 0,4-27-35,0 0-1,0 0 0,0 0 1,0 0-1,0 0 1,1 1-1,-1-1 0,0 0 1,1 0-1,0 0 1,-1 0-1,1 0 0,0 0 1,0 0-1,0-1 0,0 1 1,0 0-1,1 0 1,-1-1-1,3 3 0,-2-3 16,0-1 0,0 1 0,0-1 0,0 0 0,0 1 0,0-1-1,0 0 1,0 0 0,0 0 0,0-1 0,0 1 0,0 0 0,0-1 0,-1 1 0,1-1-1,0 0 1,0 1 0,2-2 0,21-12 40,0 0-1,-1-2 1,25-20 0,-42 30-55,24-19-2,-2-1 0,39-45 0,36-49-86,175-263 0,-277 380 66,2-4-112,1-1-1,-1 1 1,6-15-1,-9 13-139,-5 10 95,-11 14 14,2 1 78,-36 45-88,-70 130-92,16 15 230,99-198 24,-40 94 30,40-91-7,1 1-1,0-1 1,1 1-1,0 0 1,0-1-1,1 1 1,1 12-1,0-20-6,0 0-1,1 0 0,-1 0 1,1 0-1,0 0 1,0-1-1,1 1 0,-1 0 1,1 0-1,-1-1 0,1 1 1,0-1-1,1 0 0,-1 0 1,0 1-1,1-1 1,0-1-1,0 1 0,0 0 1,0-1-1,0 1 0,0-1 1,1 0-1,-1 0 1,8 2-1,-2-1-447,1 0 0,-1-1 0,1-1 0,0 1 0,0-2-1,-1 1 1,1-2 0,0 1 0,11-3 0,26-1-1693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8:11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0 420 3072,'0'-1'556,"0"-1"0,0 0 0,1 1 1,-1-1-1,0 0 0,1 1 0,-1-1 0,1 1 0,-1-1 1,2-1-1,-1 1-338,0 0 1,0 1-1,0 0 1,1-1-1,-1 1 1,0 0-1,1-1 1,1 0 0,3-1-380,0 0 0,0 0 1,0 1-1,9-3 1,1-1 792,-5 3-481,1 0 0,-1 0 0,1 1-1,0 1 1,20-1 0,62 9 22,-65-3 26,38 13 0,-18-4 53,-49-13-250,19 5 156,1-1 0,0-1 1,32 1-1,80-7 401,72 2-302,-1-3-57,-125 1-53,87-10-77,-42 3 100,289-4-211,-266 11 156,40-7 44,-38 2-88,290-16-46,-113 5-2,-81 7-23,26-6 117,764-28 374,-806 40-369,-104 2-106,120-1-106,426 11 388,302-6 155,-753-5-452,144 5-17,57 4 138,159-9-135,-387 5 64,57 7 159,15 0-437,300 1 670,-371-7-301,-122-1-119,592-6 431,-343 0-678,191-9 522,242-22-260,-501 29 15,29-1 166,366-14-353,-404 17 134,125-2 192,-5 3-90,7 1 58,16 3-411,-15 2 491,7-1-219,-8-3-277,-8 1 619,222-4-233,-116-1 188,-177 1-393,101 5 353,4-10-64,-126 2 30,-236 8-195,270-18 308,-55-13-683,-238 29-1012,-6 3 372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8:15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0 819 2976,'0'0'4192,"6"-7"-1942,-3 3-2001,1-1 0,-1 1 0,0-1 0,0 0-1,-1 0 1,0-1 0,4-10 0,-4 12-138,32-83 731,51-133 6,-72 192-750,2 1-1,0 1 0,2 1 1,1 0-1,0 1 0,2 1 1,24-22-1,-39 40-131,0 1 0,1 1 0,-1-1 0,7-3 0,-10 6 12,-1 1 0,1-1 0,0 0 0,-1 1 0,1 0-1,0-1 1,-1 1 0,1 0 0,2 0 0,-3 0 9,-1 0 0,1 0 0,0 0 1,-1 0-1,1 0 0,-1 0 0,1 1 0,0-1 0,-1 0 0,1 1 1,-1-1-1,1 0 0,-1 1 0,1-1 0,-1 0 0,1 1 0,-1-1 0,1 1 1,-1-1-1,0 1 0,1-1 0,-1 1 0,0 0 0,0-1 0,1 1 1,0 4-11,1 0 1,-1 0-1,0-1 1,-1 1-1,1 0 1,-1 0-1,0 0 1,-1 5-1,-7 43 264,7-46-242,-45 223 193,40-205-104,4-17 103,0 0 1,0 0 0,1 0-1,0-1 1,1 1 0,0 13-1,0-20-169,0-1-1,0 0 0,0 1 1,0-1-1,0 0 1,0 1-1,0-1 0,0 0 1,0 1-1,0-1 1,0 0-1,1 1 1,-1-1-1,0 0 0,0 0 1,0 1-1,0-1 1,1 0-1,-1 0 0,0 1 1,0-1-1,1 0 1,-1 0-1,0 1 0,0-1 1,1 0-1,-1 0 1,0 0-1,1 0 0,-1 0 1,0 1-1,1-1 1,-1 0-1,0 0 1,1 0-1,-1 0 0,0 0 1,1 0-1,-1 0 1,0 0-1,1 0 0,-1 0 1,0 0-1,1 0 1,-1 0-1,0-1 0,0 1 1,1 0-1,-1 0 1,0 0-1,1 0 0,-1 0 1,0-1-1,0 1 1,1 0-1,-1 0 1,0-1-1,22-18 461,-14 12-425,35-36 189,76-96-1,-76 84-152,57-55 1,-92 102-155,-4 3 30,1 1 0,-1-1 0,1 1-1,0 0 1,6-4 0,-11 8 24,1 0 0,0-1-1,-1 1 1,1 0 0,-1-1 0,1 1 0,0 0 0,-1 0 0,1 0 0,0 0-1,-1 0 1,1 0 0,0 0 0,-1 0 0,1 0 0,0 0 0,-1 0 0,1 0-1,0 0 1,-1 0 0,1 1 0,0-1 0,0 1-7,0 0-1,0 0 1,0 0-1,0 0 1,-1 0-1,1 0 1,-1 0-1,1 0 1,-1 0-1,1 1 1,-1-1 0,1 0-1,-1 0 1,0 0-1,0 1 1,0-1-1,1 1 1,0 23 11,-1-1 1,-4 38-1,1-19 21,-5 55-73,-2 51 249,10-143-105,0 1 0,1 0 0,-1-1 0,2 1 0,1 8-1,-3-15-72,0 0 0,0 0-1,0 0 1,0 1 0,1-1-1,-1 0 1,0 0-1,0 0 1,0 1 0,0-1-1,0 0 1,1 0 0,-1 0-1,0 0 1,0 1-1,0-1 1,0 0 0,1 0-1,-1 0 1,0 0 0,0 0-1,0 0 1,1 0 0,-1 1-1,0-1 1,0 0-1,1 0 1,-1 0 0,0 0-1,0 0 1,1 0 0,-1 0-1,0 0 1,0 0-1,0 0 1,1 0 0,-1-1-1,0 1 1,0 0 0,1 0-1,12-8 283,-8 3-232,0 1 1,-1-1 0,7-9 0,-3 0 8,-1 0 1,9-24-1,-4 7 29,86-185-424,-96 213 279,-1 0-1,1 1 1,-1-1 0,1 0-1,0 1 1,0-1-1,0 1 1,3-4-1,-3 14-48,0-1 0,0 1 0,-1-1 0,-1 1 0,1 0 0,-1-1 0,-1 11 0,0 3 26,0 37 28,0-21 105,1 0 0,7 51 0,-6-82-15,1 0 1,-1 0-1,1 0 1,0 0-1,1 0 1,5 9-1,-8-14-33,1 1 0,0-1 0,0 0 0,0 0 0,0 0 0,0 1 0,0-1 0,0 0 0,0 0 0,0-1 0,0 1-1,0 0 1,1 0 0,-1-1 0,0 1 0,1 0 0,-1-1 0,0 1 0,1-1 0,-1 0 0,1 1 0,-1-1 0,1 0 0,-1 0 0,0 0 0,1 0 0,-1 0-1,1 0 1,-1-1 0,1 1 0,-1 0 0,1-1 0,1 0 0,3-2 50,0 0 0,-1-1 1,1 0-1,-1 0 0,0 0 0,0 0 0,0-1 0,0 0 1,5-7-1,4-9 112,14-23 1,-21 33-180,54-98 49,29-44-261,-82 137 263,-7 13-97,1 1 1,-1-1-1,1 0 1,-1 1-1,1-1 1,0 1-1,3-4 1,-5 6 34,0-1-1,0 1 1,1 0 0,-1 0 0,0 0 0,0 0-1,0 0 1,0 0 0,0 0 0,0 0 0,1 0 0,-1 0-1,0 0 1,0 0 0,0 0 0,0 0 0,0 0 0,1 0-1,-1 0 1,0 0 0,0 0 0,0 0 0,0 0-1,0 0 1,1 0 0,-1 0 0,0 0 0,0 0 0,0 0-1,0 1 1,0-1 0,0 0 0,0 0 0,1 0-1,-1 0 1,0 0 0,0 0 0,0 0 0,0 0 0,0 1-1,0-1 1,0 0 0,0 0 0,0 0 0,0 0-1,0 0 1,0 1 0,0-1 0,0 0 0,0 0 0,0 0-1,0 0 1,0 0 0,0 0 0,0 1 0,0-1 0,0 0-1,0 0 1,0 0 0,0 0 0,0 15-158,0-11 128,-6 117-144,1 45 207,6-157 9,0 1-1,1-1 1,4 18-1,-5-23-2,1-1 0,-1 1 0,1 0 0,0 0 0,0 0 0,0-1 0,0 1 1,1-1-1,0 0 0,-1 0 0,6 5 0,-7-7-7,0-1 0,0 1 0,1 0 0,-1-1 0,0 1 0,0-1 0,0 1 0,0-1 0,1 0 1,-1 0-1,0 1 0,1-1 0,-1 0 0,0 0 0,0 0 0,1 0 0,-1 0 0,0-1 0,0 1 0,3-1 0,-1 0 26,0 0-1,0-1 0,0 1 0,0-1 1,0 0-1,0 0 0,4-4 0,1-1 9,0-1-1,-1 0 1,0-1-1,6-9 1,0-6-2,21-48 1,-5 9-34,41-80-270,-70 142 230,0 0 1,1 0-1,-1 0 0,1 0 0,-1 0 0,1 0 0,0 0 0,-1 1 0,1-1 1,0 0-1,-1 0 0,1 1 0,0-1 0,0 1 0,0-1 0,0 0 0,0 1 0,1-1 1,-1 1 1,0 0 0,-1 0 0,1 0 0,0 1 1,-1-1-1,1 0 0,-1 0 0,1 1 0,0-1 1,-1 1-1,1-1 0,-1 0 0,1 1 0,-1-1 1,1 1-1,-1-1 0,0 1 0,1-1 0,-1 1 1,0-1-1,1 1 0,-1 0 0,0-1 0,1 1 1,-1 0-1,0-1 0,0 1 0,0-1 0,0 1 1,0 0-1,0-1 0,0 2 0,5 25-8,-2 0 0,-2 0 0,-2 48 0,0-20-93,1 82 1337,1-141-1194,0 0 1,0 1 0,1-1-1,-1 0 1,1 0 0,0 1-1,0-1 1,5-5 0,7-14 27,3-10-85,-7 12 3,1 0 0,1 1 0,28-37 0,-32 48-19,1 0-1,-1 1 1,1 0 0,1 0-1,10-6 1,-18 13 37,-1 0 0,0 1-1,1-1 1,0 0 0,-1 1 0,1-1-1,-1 0 1,1 1 0,0 0 0,-1-1 0,1 1-1,0 0 1,0 0 0,-1 0 0,1 0-1,0 0 1,-1 1 0,1-1 0,0 0-1,-1 1 1,1-1 0,-1 1 0,1 0 0,0 0-1,-1-1 1,1 1 0,-1 0 0,0 0-1,1 0 1,-1 0 0,0 1 0,0-1-1,0 0 1,1 0 0,-1 1 0,0-1 0,-1 1-1,1-1 1,0 1 0,1 2 0,1 5-29,1 0 1,-1 0 0,-1 0 0,0 0 0,2 18-1,0 91 437,-3-118-383,-1 0 0,1 0 0,-1 0 0,1 0 0,-1 0 0,1 0 0,-1 0-1,1 0 1,-1 0 0,0 0 0,1 0 0,-1 0 0,1 0 0,-1 0 0,1 0 0,-1 0-1,1-1 1,6-3 28,-1 0 0,-1-1 0,1 1 0,-1-1 0,1-1 0,-1 1 0,-1-1 0,1 0 0,4-8 0,20-22-116,-28 35 68,31-29-115,-29 27 80,1 1 0,-1-1 0,1 1-1,-1 0 1,1 0 0,0 0 0,7-2-1,-9 4 23,-1 0-1,0 0 0,0 0 0,0 0 0,0 0 0,0 0 1,0 1-1,0-1 0,0 0 0,0 1 0,0-1 1,0 0-1,0 1 0,0-1 0,0 1 0,0 0 0,0-1 1,0 1-1,-1 0 0,1 0 0,0-1 0,1 3 1,0 0-4,0 0 1,0 0 0,0 0 0,0 0 0,2 6 0,3 14-19,-1 0 0,0 1 0,-2-1 0,-1 1 0,0 0-1,-2 26 1,-1-45 75,1 1 0,-1 0 0,1-1-1,1 1 1,-1-1 0,1 1 0,0-1-1,3 5 1,-5-9-22,0-1 0,0 1 0,0-1 0,1 1 0,-1-1 1,0 1-1,1-1 0,-1 1 0,1-1 0,-1 0 0,0 1 0,1-1 0,-1 0 0,1 1 0,-1-1 0,1 0 0,-1 0 1,1 0-1,-1 1 0,1-1 0,-1 0 0,1 0 0,-1 0 0,1 0 0,-1 0 0,1 0 0,-1 0 0,1 0 0,-1 0 1,1 0-1,0 0 0,-1 0 0,1 0 0,-1 0 0,1-1 0,0 1 0,18-13 201,-12 8-126,-3 3-82,0-1 0,-1 1 0,1-1 0,0 0 0,-1-1 0,0 1 0,0 0 0,0-1 0,0 0 0,0 0 0,-1 0 0,0 0 0,3-6 0,26-64 141,27-102 1,18-47-214,-59 179 58,9-20 65,-20 50-27,8-27-1,-10 28-180,0-1 0,7-13 0,-28 65-194,2 1-1,-16 59 1,16-36 319,-8 70 1,18-85 25,1 0-1,4 59 1,1-71 50,-2-29-20,0 0 1,1 0-1,1 0 1,-1 0 0,1 1-1,0-1 1,0 0-1,0 0 1,1 0-1,0-1 1,0 1-1,4 5 1,-6-10-21,0 0 1,1-1 0,-1 1-1,1-1 1,-1 1 0,1-1-1,-1 1 1,1-1 0,-1 0-1,1 1 1,-1-1 0,1 0-1,0 1 1,-1-1 0,1 0-1,0 0 1,-1 1 0,1-1 0,0 0-1,-1 0 1,1 0 0,0 0-1,-1 0 1,1 0 0,0 0-1,-1 0 1,1 0 0,0-1-1,-1 1 1,1 0 0,0 0-1,-1 0 1,1-1 0,0 1-1,-1 0 1,2-1 0,2-2 53,-1 0 0,1 0 1,0 0-1,3-4 0,-5 5-40,15-18 45,-1 0-1,-2 0 0,0-2 0,18-36 0,24-37-10,-46 81-129,16-23-125,-24 35 165,0-1 1,1 1-1,-1-1 1,1 1-1,-1 0 0,1 0 1,0 0-1,0 0 0,4-2 1,-6 4 14,0-1 0,0 1 1,0 0-1,0 0 0,0 0 1,0 0-1,0 0 0,0 0 1,-1 0-1,1 0 0,0 0 1,0 1-1,0-1 0,0 0 1,0 1-1,0-1 0,-1 0 1,1 1-1,0-1 0,0 1 1,-1-1-1,1 1 0,0-1 1,0 1-1,-1 0 0,1-1 1,-1 1-1,1 0 0,0 1 1,13 24-233,-14-24 251,7 13 76,35 81-164,-35-83 79,0 0 0,1 0 0,1-1 1,20 22-1,-28-32 24,1-1 1,0 1 0,-1-1 0,1 1-1,0-1 1,0 0 0,0 1 0,0-1-1,0 0 1,0 0 0,0 0-1,1-1 1,-1 1 0,0 0 0,0-1-1,1 0 1,-1 1 0,0-1 0,1 0-1,-1 0 1,0 0 0,1-1-1,-1 1 1,0 0 0,0-1 0,1 0-1,-1 1 1,0-1 0,0 0-1,0 0 1,0 0 0,0 0 0,0-1-1,0 1 1,0-1 0,0 1 0,-1-1-1,1 1 1,0-1 0,-1 0-1,0 0 1,1 0 0,0-3 0,6-10 69,-1-1 1,8-29 0,-10 29-59,6-19-7,-1-1-1,6-54 1,-16 88-82,1-1-1,-1 0 0,0 0 1,0 0-1,0 0 0,0 0 0,-1 0 1,1 0-1,-1 0 0,-2-5 1,3 9 34,-1-1 0,0 0 0,1 1 0,-1-1 0,1 1 0,-1-1 0,0 0 0,1 1 0,-1-1 0,1 1 0,-1 0 0,1-1 0,0 1 0,-1-1 0,0 2 0,-4 8-21,1 0-1,-1 1 1,2-1 0,-1 1 0,-2 14 0,-5 58 50,11-76-3,-3 15 4,1 1 1,2 0-1,0-1 1,5 29-1,-5-50 4,0 1 1,0 0-1,0 0 0,1 0 0,-1-1 1,1 1-1,0 0 0,-1 0 1,1-1-1,0 1 0,0 0 0,0-1 1,0 1-1,0-1 0,0 1 1,1-1-1,-1 0 0,0 0 0,1 1 1,-1-1-1,1 0 0,-1 0 1,1 0-1,0 0 0,-1-1 0,1 1 1,0 0-1,-1-1 0,1 1 1,0-1-1,0 0 0,0 1 0,0-1 1,-1 0-1,1 0 0,0 0 1,2-1-1,6-1 38,0 0-1,0-1 1,-1 0-1,1-1 1,14-8 0,-5 3-162,-8 5 90,0 1 1,1 0-1,-1 1 1,1 0-1,-1 1 0,1 0 1,0 0-1,-1 1 0,1 1 1,0 0-1,20 5 1,9 5 59,74 28 1,-112-37-34,31 11-27,-1 1 221,1-2-1,0-1 1,58 11 0,-88-22-142,-2 1-366,1-1 0,-1 1 0,1-1 0,0 0 0,-1 0-1,1 0 1,-1-1 0,1 1 0,4-2 0,7-2-1536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8:16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111 499 4064,'0'-14'1307,"0"13"-1272,0 1 0,0 0 1,0 0-1,-1 0 1,1-1-1,0 1 1,0 0-1,0 0 1,0 0-1,0 0 1,-1-1-1,1 1 1,0 0-1,0 0 1,0 0-1,-1 0 1,1 0-1,0 0 1,0 0-1,0-1 1,-1 1-1,1 0 1,0 0-1,0 0 0,0 0 1,-1 0-1,1 0 1,0 0-1,0 0 1,-1 0-1,-1 0 636,4 1 758,-22 12 267,12-9-1625,0-1 0,1 2 0,-1-1-1,1 1 1,0 0 0,0 0 0,0 1 0,1 0-1,0 0 1,-6 8 0,12-13-63,-1 1-1,1-1 1,0 1-1,-1-1 1,1 1 0,0-1-1,0 1 1,0-1 0,0 1-1,0-1 1,1 1-1,-1-1 1,0 1 0,1 1-1,9 25 247,-8-25-178,0 0 0,0-1 0,0 1 0,0 0-1,0-1 1,0 1 0,1-1 0,0 1 0,-1-1 0,1 0 0,0 0 0,0 0 0,0-1-1,0 1 1,0-1 0,0 0 0,1 0 0,-1 0 0,0 0 0,1 0 0,5 0 0,-6-1 12,0 0 0,-1 0 1,1 0-1,0-1 1,0 1-1,0-1 0,0 0 1,0 0-1,-1 0 1,1 0-1,0 0 0,-1-1 1,1 1-1,-1-1 1,1 1-1,-1-1 0,0 0 1,0 0-1,1 0 1,-2 0-1,1-1 0,0 1 1,0 0-1,-1-1 0,3-5 1,-1 1 36,0-1 0,0 0 0,-1 0 1,0 1-1,-1-2 0,0 1 0,0-14 0,-6-58 30,3 66-154,1 6-16,-1 0 1,0 0-1,-1 1 0,0-1 1,0 1-1,-1-1 0,-7-10 1,4 11-66,-3 2-157,10 5 260,-1 0 0,1 0 1,-1-1-1,1 1 0,0 0 1,0 0-1,-1 0 0,1 0 1,0 0-1,-1-1 0,1 1 1,0 0-1,-1 0 0,1-1 1,0 1-1,0 0 0,-1 0 0,1-1 1,0 1-1,0 0 0,0-1 1,0 1-1,-1 0 0,1-1 1,0 1-1,0-1 0,8-18 498,-8 18-522,13-24 277,1 0 0,1 2 0,2-1-1,0 2 1,35-36 0,-22 29-211,2 1 0,1 2 0,45-28-1,-76 52-100,1 0 0,0 1 0,1-1 0,-1 1 0,0-1 0,0 1 0,1 0 0,-1 0 0,7 0 0,-10 1 26,1 0-1,0 0 1,-1 0 0,1 0 0,0 0 0,-1 0-1,1 0 1,0 1 0,-1-1 0,1 0 0,0 1-1,-1-1 1,1 0 0,-1 1 0,1-1-1,0 1 1,-1-1 0,1 0 0,-1 1 0,1 0-1,-1 0 1,1 0 13,0 1 0,-1-1 1,1 1-1,0-1 0,-1 1 0,0 0 0,1-1 1,-1 1-1,0 0 0,0-1 0,0 1 0,-1 2 0,-1 17 24,-6 22-1,5-28-20,-19 74-11,-33 89 0,-45 82-69,67-178 94,2 1 118,-37 83 812,62-154-828,6-10-67,-1 0-1,1 0 1,-1 0 0,0-1 0,1 1 0,-1 0-1,0-1 1,0 1 0,0-1 0,-1 1-1,1-1 1,0 1 0,0-1 0,-1 0 0,1 0-1,-1 0 1,1 1 0,-4 0 0,4-2-33,1 0 0,-1 1 0,1-1 0,0 0 0,-1 0 0,1 0 0,-1 0 0,1 0 0,-1 0 0,1 0 0,-1 0 0,1-1 0,-1 1 0,1 0 0,-1 0 0,1 0 0,0 0 0,-1-1 0,1 1 0,-1 0 0,1 0 0,0-1 0,-1 1 0,1 0 0,0-1 0,-1 1 0,1 0 0,0-1 0,-1 1 0,1 0 0,0-1 0,-5-13 212,4 13-207,0-6 0,0 0-1,1 0 1,-1 0 0,1 0-1,1 0 1,-1 0 0,1 0-1,0 0 1,1 0-1,0 1 1,5-14 0,-2 9-29,0-1 0,1 1 1,0 0-1,1 1 0,13-17 0,-9 16 5,0 1 0,1-1 0,0 2 0,0 0 0,1 0 0,0 1 0,1 1 0,0 0 0,15-5-1,6 0-54,-1 2 0,64-10-1,-83 17-104,1 1 1,30 1-1,-39 1-700,1 1 1,-1 0-1,9 3 1,-10-2-820,0 0 0,0 0-1,0 1 1,8 5 0,4 3-1534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8:17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36 3072,'-1'-2'386,"0"0"-1,-1 0 1,1 0 0,0 0 0,0-1 0,0 1-1,1 0 1,-1-3 0,0 4-270,1 1 1,-1 0-1,1 0 0,0 0 1,-1-1-1,1 1 1,0 0-1,0 0 1,-1-1-1,1 1 0,0 0 1,-1-1-1,1 1 1,0 0-1,0-1 0,0 1 1,-1 0-1,1-1 1,0 1-1,0-1 0,0 1-67,0-1-1,0 1 0,0 0 0,0-1 0,0 1 0,0 0 0,0 0 0,-1-1 0,1 1 0,0 0 0,0 0 0,0-1 0,0 1 1,0 0-1,0 0 0,-1 0 0,1-1 0,0 1 0,0 0 0,0 0 0,-1 0 0,1-1 0,0 1 0,0 0 0,-1 0 0,1 0 0,0 0 1,0 0-1,-1 0 0,1 0 0,0-1 0,0 1 0,-1 0 0,1 0 0,0 0 0,0 0 0,-1 0 0,1 0 0,0 0 0,-1 0 0,1 1 1,0-1-1,-1 2 75,1 1 0,0 0 0,0 0 0,1-1 0,-1 1 0,0 0 0,2 4 0,2 18 519,-3-6-297,1 0 0,1-1 0,1 0 0,12 35 0,-5-18 96,-9-26-352,12 36 581,12 81 0,-7 196 1090,-19-320-1742,0 4 103,0 0-1,-1 0 0,0 1 0,-2 9 1,3-16-102,0 1 1,0 0 0,0 0 0,0-1 0,-1 1-1,1 0 1,0 0 0,-1-1 0,1 1-1,0 0 1,-1-1 0,1 1 0,-1-1 0,1 1-1,-1 0 1,1-1 0,-1 1 0,0-1 0,1 0-1,-1 1 1,0-1 0,1 1 0,-1-1-1,0 0 1,1 1 0,-1-1 0,0 0 0,0 0-1,1 0 1,-1 0 0,0 0 0,0 0-1,0 0 1,1 0 0,-1 0 0,0 0 0,0 0-1,1 0 1,-1 0 0,0 0 0,0-1 0,1 1-1,-1 0 1,0-1 0,1 1 0,-1 0-1,0-1 1,0 0 0,-3-2 48,1 1 0,-1-1 0,1 0 0,0 0 0,0-1 0,0 1 0,1-1 1,-1 1-1,-2-6 0,-1-3-9,-11-25 1,-22-96-76,34 113 31,2 1 1,0 0-1,1-1 0,1 1 0,1-1 0,3-28 1,-1 37-37,0 1 1,1 0-1,0 0 0,1 0 1,0 1-1,11-18 1,-11 20 29,1 1 0,0-1 1,1 1-1,-1 0 1,1 1-1,0 0 0,0 0 1,1 0-1,0 0 0,10-5 1,13-4 16,36-14 0,-62 26-32,133-44 298,-15 6 3,-73 23-442,58-12 0,-96 27-3255,3 5 933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8:17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8128,'0'0'3680,"14"-5"-3168,-5 1 320,1-1-544,9-2 608,1 2-512,2-7-128,6 6-160,2-6-96,-2 9 32,-5-3 32,6 6-32,-6-3 480,5 6-288,2-3-3200,-2 6 1632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8:20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5 492 2976,'-1'0'208,"1"1"-1,-1 0 1,1-1-1,-1 1 1,1 0 0,0-1-1,-1 1 1,1 0 0,0 0-1,0-1 1,0 1-1,0 0 1,-1 0 0,1 0-1,0-1 1,0 1 0,0 0-1,1 0 1,-1 0-1,0 5 2409,4-27-51,63-192 368,-59 190-2752,1 2-1,1-1 1,1 1-1,1 1 1,1 0-1,1 0 1,0 2-1,2 0 1,0 0-1,0 1 1,2 1-1,37-25 1,-55 40-193,0 1 0,1 0 0,-1-1 0,1 1 0,-1 0 0,1 0 0,-1-1-1,0 1 1,1 0 0,-1 0 0,1 0 0,-1 0 0,1 0 0,-1 0 0,1 0 0,-1 0 0,1 0 0,-1 0 0,1 0 0,-1 0 0,1 0 0,-1 0 0,1 0 0,-1 0 0,1 0 0,-1 1 0,1-1 0,-1 0 0,0 0 0,1 1 0,-1-1 0,1 0 0,0 1-1,0 0-12,-1 1-1,1-1 1,0 1-1,0-1 1,0 1-1,-1 0 1,1-1-1,-1 1 1,0 0-1,1 1 0,0 5 38,0 0-1,-1 0 0,-1 12 0,-10 47 251,-3 25-182,13-75-81,-1 1 72,1 0-1,1 0 1,4 34 0,-3-48-26,-1 0 0,1 0-1,1 1 1,-1-1 0,1 0 0,-1 0 0,1 0 0,0 0 0,0-1 0,1 1-1,-1 0 1,1-1 0,0 0 0,0 1 0,0-1 0,0 0 0,1-1 0,-1 1-1,1-1 1,-1 1 0,7 2 0,-6-4 8,1 1 1,-1-1-1,1 0 0,0 0 1,-1-1-1,1 1 0,0-1 1,0 0-1,-1 0 0,1-1 1,0 1-1,0-1 0,8-3 0,0 0 46,0-1 0,-1 0 0,17-10-1,-6 1-30,-1-1-1,-1-1 1,22-21-1,53-60-99,-59 59 125,90-83 35,-127 121-133,0 0-1,-1 0 1,1 0 0,0 0-1,0 0 1,0 0 0,0 0-1,0 0 1,0 0 0,0 0-1,0 0 1,0 0 0,0-1-1,0 1 1,0 0 0,-1 0-1,1 0 1,0 0 0,0 0-1,0 0 1,0 0 0,0 0-1,0 0 1,0 0 0,0 0-1,0 0 1,0 0 0,0 0-1,0-1 1,0 1 0,0 0-1,0 0 1,0 0 0,0 0-1,0 0 1,0 0 0,0 0-1,0 0 1,0 0 0,0 0-1,0-1 1,0 1 0,0 0-1,0 0 1,0 0 0,0 0-1,0 0 1,0 0 0,0 0-1,0 0 1,0 0 0,0 0-1,0 0 1,1 0 0,-8 1-129,1 4 110,1 0 0,0 1 0,0-1 0,0 1 0,1 1 0,-1-1 0,-3 8 0,4-6-13,-7 11-7,1 1 0,-15 40 1,-6 45 127,24-80-26,4-10 14,0-1 0,0 1 0,0 29 0,3-41-50,1-1 0,-1 0 0,0 1 1,1-1-1,0 0 0,-1 1 0,1-1 0,0 0 1,1 3-1,-1-4-11,-1-1 0,0 0 0,0 1 0,1-1 0,-1 1-1,0-1 1,1 1 0,-1-1 0,1 0 0,-1 1 0,0-1 0,1 0 0,-1 1 0,1-1 0,-1 0 0,1 0 0,-1 1 0,1-1 0,-1 0 0,1 0-1,-1 0 1,1 0 0,0 0 0,-1 1 0,1-1 0,-1 0 0,1 0 0,-1-1 0,1 1 0,-1 0 0,1 0 0,-1 0 0,1 0 0,-1 0 0,1 0-1,-1-1 1,1 1 0,-1 0 0,1-1 0,-1 1 0,1 0 0,-1-1 0,1 1 0,-1 0 0,0-1 0,1 0 0,5-5 97,-1 0 0,1-1 0,-1 1-1,-1-1 1,1 0 0,5-15 0,17-51 72,-18 48-118,50-113-137,-16 40 97,-39 83-303,-4 14 268,0 1 0,0 0 0,-1 0 0,1 0 0,0 0 0,0 0 0,0 0 0,-1 0 0,1 0 0,0 0 0,0 0 0,0 0 0,-1 0 0,1 0 0,0 0 0,0 0 0,0 0-1,0 0 1,-1 0 0,1 0 0,0 0 0,0 0 0,0 0 0,-1 0 0,1 1 0,0-1 0,0 0 0,0 0 0,0 0 0,0 0 0,-1 0 0,1 0 0,0 1 0,0-1 0,0 0-1,0 0 1,-19 22-338,13-9 318,0-1 1,1 1-1,1 0 1,0 0-1,-2 14 1,-7 69-2,13-96 33,-1 17 43,1 32-1,0-46-14,0 0 0,1 1 0,-1-1-1,1 0 1,0 1 0,0-1 0,0 0 0,0 0 0,1 0-1,-1 0 1,1 0 0,0 0 0,0 0 0,0-1 0,0 1 0,3 3-1,-3-5-8,-1 0 0,0-1 0,0 1 0,1 0 0,-1-1 0,0 1 0,1-1 0,-1 0 0,1 1-1,-1-1 1,1 0 0,-1 0 0,0 0 0,1 0 0,-1 0 0,1 0 0,-1 0 0,1 0 0,1-1 0,24-11 176,-22 9-139,35-20 68,-1-2 0,67-55-1,24-17-121,-78 61-44,-47 33 8,-2 0-1,1 1 0,-1-1 0,1 1-1,0 0 1,0 0 0,4-1 0,-8 3 27,1 0 0,-1 1 0,1-1 0,-1 0 0,0 0 0,1 0 0,-1 1 1,1-1-1,-1 0 0,0 1 0,1-1 0,-1 0 0,0 1 0,1-1 0,-1 0 0,0 1 1,0-1-1,1 1 0,-1-1 0,0 0 0,0 1 0,0-1 0,0 1 0,1-1 1,-1 1-1,0-1 0,0 1 0,0-1 0,0 1 0,0-1 0,0 0 0,0 1 0,0-1 1,-1 1-1,2 22-100,-1-22 86,0 47-94,5 120 277,-5-163-109,1-1 1,-1 0-1,1 0 1,0 1 0,1-1-1,-1 0 1,1 0-1,2 4 1,-3-7-41,-1 0 0,1 0 0,-1 0 0,1-1 0,0 1 0,0 0 0,-1 0 1,1-1-1,0 1 0,0-1 0,0 1 0,0-1 0,0 1 0,0-1 0,0 1 0,0-1 0,0 0 0,0 1 0,0-1 1,0 0-1,0 0 0,0 0 0,0 0 0,0 0 0,0 0 0,0 0 0,0 0 0,0-1 0,0 1 0,0 0 0,0 0 1,0-1-1,0 1 0,0-1 0,0 1 0,0-1 0,1 0 0,1-2 19,1 1-1,-1-1 1,0 1 0,0-1-1,0 0 1,-1 0 0,1 0-1,-1-1 1,3-4 0,18-36 68,-15 26-120,13-22 26,1 1-1,35-44 1,-54 78-64,1 1 1,-1-1-1,1 1 0,7-6 0,-10 10 52,-1 0 0,0 0 1,0 0-1,0 0 0,1 0 0,-1 0 0,0 0 0,0 0 0,0 1 0,1-1 0,-1 0 0,0 0 0,0 0 0,0 0 0,0 0 0,1 0 0,-1 0 0,0 1 1,0-1-1,0 0 0,0 0 0,1 0 0,-1 0 0,0 1 0,0-1 0,0 0 0,0 0 0,0 0 0,0 1 0,0-1 0,0 0 0,0 0 0,0 0 1,0 1-1,0-1 0,0 0 0,0 0 0,0 1 0,0-1 0,0 0 0,-8 40-157,-177 645-54,170-631 394,-13 38 26,24-80-118,-1-1 1,-1 1-1,0-1 0,0 0 0,-11 13 0,15-21-30,-11 10 164,13-13-206,-1 0 0,1 0-1,-1 1 1,1-1 0,-1 0-1,1 0 1,-1 0 0,1 0 0,-1 0-1,1 0 1,-1 0 0,1 0-1,-1 0 1,0 0 0,1 0-1,-1 0 1,1 0 0,-1-1 0,1 1-1,-1 0 1,1 0 0,-1-1-1,1 1 1,0 0 0,-1 0 0,1-1-1,-1 1 1,1-1 0,0 1-1,-1 0 1,1-1 0,0 1 0,-1-1-1,1 0 1,-4-4 18,1-1-1,-1-1 1,1 1-1,1 0 1,-1-1 0,1 1-1,0-1 1,-1-10-1,1 2-24,0 1 0,1-1-1,1-16 1,1 11 18,4-41-104,-4 55 53,1-1-1,0 1 1,0-1-1,0 1 1,1-1-1,6-10 0,-8 14 42,5-6-40,0 0 0,0 0-1,10-10 1,-13 16 13,0 1-1,0-1 0,0 1 1,0-1-1,1 1 1,-1 0-1,1 0 0,0 1 1,-1-1-1,1 1 1,0 0-1,6-1 0,3 0-45,0 1 0,17 1-1,13-1 49,-25-1 73,1-1 0,-2 0 0,1-2 1,0 0-1,-1-1 0,21-10 0,-15 5-5,-1-2 0,-1 0 0,39-32 0,-20 7 0,-2-1 1,-1-1 0,48-72 0,-19 2 184,-2 4-251,-9 20-69,-52 82 26,-1 1-325,-1 12 146,2 30 19,-8 93 145,2-68 16,1-10 106,-2-1 0,-3-1 1,-16 65-1,17-92 39,-5 15 148,10-37-201,-1-1 0,1 1 0,0-1 0,-1 0 0,1 1-1,-1-1 1,0 0 0,1 0 0,-1 0 0,0 0 0,0 0-1,-3 1 1,4-2-17,0-1-1,1 0 0,-1 1 1,0-1-1,1 0 0,-1 0 1,0 0-1,0 1 0,1-1 1,-1 0-1,0 0 0,0 0 1,1 0-1,-1-1 0,0 1 1,1 0-1,-1 0 0,0 0 1,0 0-1,1-1 0,-1 1 1,0 0-1,1-1 0,-1 1 0,0 0 1,1-1-1,-1 1 0,0-2 1,-19-20 167,19 21-186,-1-2 17,-10-12-23,0-1 0,1 0 0,1-1 0,-15-33 0,24 49-10,1 0-1,-1 0 0,1 0 0,0 0 1,0 1-1,0-1 0,-1 0 0,1 0 1,0 0-1,0 0 0,0 0 0,0 0 1,0 0-1,0 0 0,1 0 1,-1-1-1,0 2 7,1 0-1,-1 0 1,0-1 0,1 1-1,-1 0 1,0 0 0,0-1 0,1 1-1,-1 0 1,0 0 0,1 0-1,-1-1 1,1 1 0,-1 0 0,0 0-1,1 0 1,-1 0 0,0 0 0,1 0-1,-1 0 1,1 0 0,-1 0-1,0 0 1,1 0 0,0 0 0,3 1-39,1 1-1,-1-1 1,1 1 0,6 4 0,-7-4 27,63 39 86,-3-2 181,-55-34-175,0-1 0,1 0 0,-1-1-1,0 0 1,16 3 0,-2-4-307,0 0-1,25-2 0,16-4-9151,-37 3 5557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8:58.0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221 54 1568,'1'0'8,"4"-5"655,1 0 1,0 0 0,1 1-1,-1-1 1,1 1 0,0 1-1,9-5 1,-15 8-533,-1 0 1,0 0-1,1-1 0,-1 1 1,0 0-1,1 0 0,-1-1 1,0 1-1,0 0 0,1-1 1,-1 1-1,0 0 0,0-1 1,1 1-1,-1-1 0,0 1 1,0 0-1,0-1 0,0 1 1,0-1-1,0 1 0,0 0 1,0-1-1,0 1 0,0-1 1,0 1-1,0-1 0,0 1 1,0 0-1,0-1 0,0 1 1,0-1-1,-1 1 0,1 0 1,0-1-1,0 1 0,0-1 1,-1 1-1,1-1 0,-6 3 67,0 1 0,0 0 0,0-1 0,0 2 0,-10 6 0,16-9-191,-90 65 1854,78-55-1641,1 0-1,0 0 1,1 2 0,-18 25 0,17-20-134,1 0 1,1 0-1,1 0 1,0 1-1,1 1 1,2-1-1,0 1 1,-4 27-1,8-34-218,-2 16 734,3-28-761,0 0 0,0 1 1,0-1-1,0 1 0,1-1 1,-1 1-1,1-1 0,-1 1 1,1-1-1,-1 0 0,1 1 1,0-1-1,-1 0 1,1 0-1,1 2 0,-1-3 7,-1 0-1,0 0 1,1 0-1,-1 0 1,0 0 0,1 1-1,-1-1 1,0 0-1,1 0 1,-1-1-1,0 1 1,1 0 0,-1 0-1,0 0 1,1 0-1,-1 0 1,0 0-1,0 0 1,1 0 0,-1-1-1,0 1 1,1 0-1,-1 0 1,0 0-1,0-1 1,1 1-1,10-10-2063,-7 6 1620,15-15-2417,0-2 1056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8:09.0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1063 3136,'0'0'62,"-1"0"1,0 0-1,1 0 1,-1 0-1,0 0 1,1 0-1,-1 0 1,0 0-1,1 1 1,-1-1-1,0 0 1,1 0-1,-1 1 1,1-1-1,-1 0 1,0 1-1,1-1 1,-1 0-1,1 1 1,-1-1-1,1 1 1,-1-1-1,1 1 0,-1-1 1,1 1-1,0-1 1,-1 1-1,1 0 1,0-1-1,0 1 1,-1 1-1,0 6 4355,1-8-4295,1-1 0,-1 1 0,1-1 0,-1 1 0,1-1 0,0 1 0,-1-1 0,1 1 0,-1 0 0,1 0 0,0-1 0,-1 1 0,1 0 0,-1 0 0,1 0 0,0-1 0,-1 1 0,1 0 0,0 0 0,1 0 0,3-1 329,-1-1-268,1 0 0,-1-1 0,0 0 0,0 0 0,-1 0 0,1 0 0,-1 0 0,1-1 0,-1 1 0,0-1 0,0 0 0,-1 0 1,1 0-1,2-6 0,0 1-33,52-93 721,-26 46-651,66-92 1,-27 61-130,55-73 214,-109 136-189,0-1 0,-2 0 0,-1-1 0,18-53 0,-29 74-159,-1 0 1,0 0-1,0-1 1,1-5-1,-2 11 38,0-1 0,0 1 0,0 0 0,0 0 0,0 0 0,0 0 0,0 0 0,0 0 0,0 0 0,0 0 0,0-1 0,0 1 0,0 0 1,0 0-1,0 0 0,0 0 0,0 0 0,0 0 0,0 0 0,0 0 0,0 0 0,-1-1 0,1 1 0,0 0 0,0 0 0,0 0 0,0 0 0,0 0 0,0 0 0,0 0 0,0 0 0,0 0 0,0 0 0,0 0 0,-1 0 0,1 0 0,0 0 0,0 0 0,0 0 0,0 0 0,0 0 0,0 0 0,0 0 0,0 0 0,-1 0 0,1 0 0,0 0 0,0 0 0,0 0 0,0 0 0,0 0 0,0 0 0,0 0 0,0 0 0,0 0 0,-1 0 0,1 0 0,0 0 0,0 0 0,0 0 0,0 0 0,0 0 0,0 0 0,0 0 0,0 0 0,0 1 0,-13 16-291,-27 47 53,-80 140 289,117-199-33,-10 20 67,-15 42 0,25-60-30,1 1 1,0 0 0,0 0-1,1-1 1,0 1 0,0 1 0,1-1-1,0 0 1,0 0 0,3 13-1,-3-20-6,1 1-1,-1 0 0,1 0 1,-1 0-1,1 0 0,0 0 0,0 0 1,0-1-1,0 1 0,0 0 0,0-1 1,0 1-1,1-1 0,-1 1 1,0-1-1,1 0 0,-1 1 0,1-1 1,0 0-1,-1 0 0,1 0 1,0 0-1,0 0 0,-1-1 0,1 1 1,0 0-1,0-1 0,0 1 0,0-1 1,0 0-1,0 0 0,0 0 1,0 0-1,3 0 0,3-2 82,0 1 0,1-2 1,-1 1-1,0-1 0,14-7 0,38-24 287,-47 26-311,21-13 95,61-50 0,-78 56-181,-1-1-1,0 0 1,-1-1 0,-1-1-1,12-21 1,-5 2 5,-2-2 0,18-48 0,22-88 199,-47 139-135,11-54 199,-23 88-268,1 1-4,-1 0-6,1 0 0,-1 0 0,0 0 0,1 0 0,-1-1 0,0 1 0,0 0 1,0 0-1,0 0 0,0 0 0,0 0 0,0 0 0,0 0 0,0 0 0,-1 0 0,1 0 0,0 0 0,-1 0 0,0-1 0,1 2-5,0 0-1,0-1 0,0 1 0,0 0 0,-1 0 0,1 0 1,0 0-1,0 0 0,0 0 0,0 0 0,-1 0 0,1 0 1,0 0-1,0-1 0,0 1 0,-1 0 0,1 0 0,0 0 1,0 0-1,0 1 0,-1-1 0,1 0 0,0 0 1,0 0-1,0 0 0,-1 0 0,1 0 0,0 0 0,0 0 1,0 0-1,-1 0 0,1 0 0,0 1 0,0-1 0,0 0 1,0 0-1,0 0 0,-1 0 0,1 0 0,0 1 1,-5 5-79,1 3 47,0 0-1,0 1 0,1-1 0,0 0 1,-2 15-1,-1 4 21,-37 155 307,-3 19-72,22-98 209,-14 142 0,37-229 79,3-26 399,2-10-710,4-7-194,0 0 0,2 1 0,24-42 0,-29 56 7,13-17-41,-17 26-11,0 0 0,0 1 0,1-1-1,-1 1 1,1-1 0,-1 1-1,1-1 1,-1 1 0,1 0 0,0 0-1,0 0 1,3-2 0,-4 3 24,-1 0 0,0 0 1,1 0-1,-1 0 1,1 0-1,-1 1 0,0-1 1,1 0-1,-1 0 0,0 0 1,1 0-1,-1 0 1,0 1-1,1-1 0,-1 0 1,0 0-1,1 0 0,-1 1 1,0-1-1,1 0 1,-1 0-1,0 1 0,0-1 1,1 0-1,-1 1 1,0-1-1,0 0 0,0 1 1,0-1-1,1 1 0,3 13-79,-3-11 44,6 38 28,-4-27 81,-1 0 0,6 17-1,-7-28-41,1 0 0,-1 1 0,1-1-1,-1 0 1,1 0 0,0 0 0,0 0 0,0 0 0,1 0-1,-1-1 1,1 1 0,-1-1 0,6 4 0,-7-5 2,0-1-1,0 1 1,0-1 0,0 0 0,0 1 0,0-1 0,0 0 0,0 1 0,0-1 0,0 0 0,0 0 0,0 0 0,0 0 0,0 0-1,0 0 1,0-1 0,0 1 0,0 0 0,0 0 0,0-1 0,0 1 0,2-2 0,18-14 188,-16 12-156,8-8 8,0-1 0,-1-1 1,0 0-1,-1-1 0,-1 0 0,0-1 1,-1 0-1,12-29 0,-19 41-54,-1 1 1,0-1-1,0 1 0,-1-1 0,1 1 0,-1-1 0,0 0 1,0-4-1,0 7-16,0 0 1,0-1-1,0 1 0,-1 0 1,1 0-1,0 0 1,-1-1-1,1 1 0,-1 0 1,1 0-1,-1 0 0,0 0 1,1 0-1,-1 0 1,0 0-1,0 0 0,0 0 1,0 0-1,1 0 1,-1 1-1,0-1 0,-1 0 1,1 0-1,0 1 1,-1-1-1,1 0-3,-1 1-1,1 0 1,0 0 0,0 0-1,-1-1 1,1 1 0,0 0 0,-1 0-1,1 1 1,0-1 0,0 0-1,-1 0 1,1 1 0,0-1-1,0 1 1,0-1 0,-2 2 0,-19 14-152,21-15 152,-3 2-14,0 1 1,0 0 0,0 0 0,1 0-1,-1 0 1,1 0 0,0 1 0,0 0 0,1-1-1,0 1 1,0 0 0,0 0 0,0 0-1,1 1 1,-1-1 0,1 0 0,1 1 0,-1 7-1,1-4 46,1 0 0,0-1 0,1 1 0,0 0 0,0-1 0,1 1 0,0-1 0,0 0 0,1 0 0,0 0 0,0 0 0,1 0 0,0-1 0,1 0 0,-1 0 0,2-1 0,-1 1 0,0-1 0,11 7 0,-7-6-99,-1-1 0,1 0 0,0-1-1,1 0 1,-1 0 0,1-1 0,0 0-1,0-1 1,0-1 0,1 1 0,-1-2-1,1 1 1,-1-2 0,21-1 0,-25 0-437,0 0 0,0 0 0,-1-1 0,1-1 0,-1 1 1,1-1-1,-1 0 0,0 0 0,0-1 0,0 1 0,-1-1 0,1-1 1,-1 1-1,0-1 0,0 0 0,0 0 0,-1 0 0,0-1 0,7-12 1,7-11-2091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8:58.4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143 0 5056,'0'0'1057,"0"2"-811,0 0 0,1 0 0,-1-1 0,0 1 0,0 0 0,0-1 0,0 1 0,0 0 0,-1 0 0,1-1 0,0 1 0,-1 0 0,0 1 0,-1 0-4,-3 10 735,0 0-1,-2-1 1,0 0 0,-11 15-1,7-11-537,-1 1-1,2 1 1,0 0-1,1 0 1,1 1-1,1 0 1,-6 26-1,8-24-615,1 1 0,0-1-1,2 1 1,1 0 0,1 0-1,4 38 1,2-29-3348,7 2 981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8:59.5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140 2 3488,'5'-2'8896,"-9"68"-6729,-23 125 1,16-127-1714,5-27-268,-37 183 1382,28-165-1221,2-1 0,-9 95-1,20-134-260,2-11-52,-1 0 1,1 0 0,0 0-1,0 0 1,0 0 0,0-1-1,2 8 1,0-2-2032,-1-15-3403,2-8 2045,5-4 1137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9:00.1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410 12 4224,'0'-1'99,"0"0"0,0 1 0,0-1 0,1 1 0,-1-1 0,0 1 0,0-1 0,1 1 0,-1-1 0,0 1 0,1-1 0,-1 1 0,1-1 0,-1 1 0,1 0 0,-1-1 0,1 1 0,-1 0 0,1-1 0,-1 1 0,1 0 0,-1 0 0,1-1 0,-1 1 0,1 0 0,0 0 0,-1 0 0,1 0 0,0 0 0,-1 0-40,1 0 0,-1 0 0,0 1 0,1-1 0,-1 0 0,0 1 0,1-1 0,-1 0 0,0 1 0,1-1 0,-1 0 0,0 1-1,0-1 1,0 1 0,1-1 0,-1 0 0,0 1 0,0-1 0,0 1 0,0-1 0,0 1 0,0-1 0,0 0 0,0 1 0,0-1 0,0 1 0,0-1-1,0 1 1,0-1 0,0 0 0,0 1 0,-1-1 0,1 1 0,0-1 0,0 1 0,0-1 0,-1 0 0,1 1 0,0-1 0,-103 220 3895,83-185-3753,-1 0-1,-2-1 1,-52 59 0,56-75 20,-1 0 1,0-1-1,-40 25 0,-2-11 3,62-31-182,-1 0-1,1 0 0,0 0 1,0 0-1,0 0 1,0 0-1,0 1 1,-1-1-1,1 0 0,0 0 1,0 0-1,0 0 1,0 1-1,0-1 0,0 0 1,0 0-1,0 0 1,0 1-1,-1-1 1,1 0-1,0 0 0,0 0 1,0 1-1,0-1 1,0 0-1,0 0 1,0 0-1,0 1 0,1-1 1,-1 0-1,0 0 1,0 1-1,6 8 867,18 11 63,-11-10-542,73 71 1165,-67-63-1237,-1 1 0,32 42 0,-31-35-273,27 26-1,-46-52-252,0 0 0,1 0 0,-1 0 0,1 0 0,-1 0 0,0-1 0,1 1 0,-1 0 0,0 0 0,1 0 1,-1 0-1,0-1 0,0 1 0,1 0 0,-1 0 0,0-1 0,1 1 0,-1 0 0,0 0 0,0-1 0,0 1 0,1 0 0,-1-1 1,0 1-1,0 0 0,0-1 0,0 1 0,0 0 0,0-1 0,1 1 0,-1-1 0,0 0 0,6-15-4603,-3 3 2154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9:00.6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16 3808,'-16'-9'1333,"7"3"184,7 6-530,4 2 173,-1-2-823,0 1 0,0-1 0,0 0 0,0 1 0,0-1 0,0 0 0,1 0 1,-1 0-1,0 0 0,0 0 0,0 0 0,2-1 0,1 1 214,49 2 2324,74 14 0,-53-5-2321,-41-11-612,0 1-5622,-33-1 5418,1 0 1,-1 0 0,0 0 0,1 0 0,-1 1 0,0-1 0,1 0 0,-1 0 0,0 0 0,7 14-6824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9:03.4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286 781 2560,'-1'-6'2806,"1"6"-2714,0 0 1,0-1 0,0 1 0,0 0 0,0-1 0,0 1 0,0 0 0,0 0 0,-1-1 0,1 1 0,0 0 0,0 0 0,0-1 0,0 1 0,0 0 0,0 0 0,-1-1 0,1 1 0,0 0 0,0 0 0,0-1 0,0 1 0,-1 0 0,1 0-1,0 0 1,0 0 0,-1-1 0,1 1 0,0 0 0,0 0 0,-1 0 0,1 0 0,0 0 0,0 0 0,-1 0 0,1 0 0,0 0 0,-1 0 0,1 0 0,0 0 0,0 0 0,-1 0 0,1 0 0,-23-9 2197,19 7-2112,0 1 1,0-1-1,1 1 0,-1 0 1,0 0-1,0 0 1,-6-1-1,1 4 16,0-1 0,1 2 0,-1-1 0,1 1 0,-1 0 0,1 0 0,-14 9 0,4-3-2,6-3-4,1 0 1,-1 1 0,1 0-1,1 0 1,-1 1 0,-16 17-1,25-23-153,0 1-1,-1-1 1,1 1-1,1-1 1,-1 1 0,0 0-1,1-1 1,-1 1-1,1 0 1,0 0 0,0 0-1,0 0 1,1 0-1,-1 1 1,1-1-1,-1 0 1,1 0 0,0 0-1,0 0 1,0 0-1,1 1 1,-1-1-1,1 0 1,0 0 0,0 0-1,0 0 1,0 0-1,0 0 1,1 0 0,-1-1-1,1 1 1,0 0-1,2 2 1,-1-2 5,0 0 0,0 0 0,0 0 0,1 0 0,-1 0 0,1-1 1,0 0-1,0 0 0,0 0 0,0 0 0,0 0 0,0-1 0,0 0 0,1 0 0,-1 0 1,0 0-1,7 0 0,-1-1 79,0 0 0,0 0 1,1-1-1,-1 0 0,0-1 1,14-5-1,-18 6-41,0-2-1,-1 1 1,0 0-1,0-1 1,0 0 0,0 0-1,0-1 1,0 0-1,-1 1 1,0-1-1,6-7 1,-8 9-63,0-1-1,0 0 1,0 0 0,-1 0-1,1 0 1,-1 0 0,1 0-1,-1 0 1,0 0 0,-1 0-1,1-1 1,0 1 0,-1 0-1,0-1 1,0 1-1,0 0 1,0-1 0,0 1-1,-1 0 1,1-1 0,-2-3-1,0 2-21,0 1 0,0-1-1,0 0 1,-1 1-1,0-1 1,0 1 0,0 0-1,-1 0 1,1 0-1,-1 0 1,0 1 0,0-1-1,0 1 1,0 0-1,-7-4 1,2 3-50,1 0 0,-1 0-1,0 1 1,0 0 0,0 1 0,0 0 0,-12-1-1,19 3 54,-39-2-475,39 2 474,0 0 0,1 0 1,-1 0-1,0 1 0,0-1 0,1 0 0,-1 1 0,0 0 0,1-1 0,-1 1 0,0 0 1,1 0-1,-1 0 0,1 0 0,0 0 0,-1 0 0,1 0 0,-2 2 0,3-2 14,0-1 0,0 0-1,-1 0 1,1 0 0,0 0 0,0 0-1,0 1 1,0-1 0,0 0-1,0 0 1,0 0 0,0 0-1,0 1 1,0-1 0,0 0-1,0 0 1,0 0 0,0 0-1,0 1 1,0-1 0,0 0-1,0 0 1,0 0 0,1 0 0,-1 0-1,0 1 1,0-1 0,0 0-1,0 0 1,0 0 0,0 0-1,0 0 1,0 0 0,1 1-1,-1-1 1,0 0 0,0 0-1,0 0 1,0 0 0,0 0-1,1 0 1,-1 0 0,0 0-1,0 0 1,0 0 0,0 0 0,1 0-1,-1 0 1,12 3 92,-7-3-9,12 1 104,0 0 1,1-2-1,-1 0 0,25-5 0,-17 1-137,45-15-1,-42 11 7,36-16 153,-18 6-170,-35 14-32,-8 4-12,-1 0-1,1-1 1,0 1 0,-1 0-1,1 0 1,0 0 0,0 1-1,0-1 1,-1 1 0,1 0 0,0-1-1,0 1 1,0 0 0,0 1-1,4 0 1,-3 1 13,0-1-1,0 1 1,0 1-1,-1-1 1,1 0-1,-1 1 1,0 0 0,1 0-1,2 4 1,-5-5-27,1 1 1,0-1-1,-1 1 1,0 0-1,1-1 0,-1 1 1,0 0-1,-1 0 1,1 0-1,0 0 1,-1 0-1,0 0 1,0 5-1,0 15-45,0-1 167,0 1 1,5 25 0,-3-25-54,-3-21-45,1 0 1,0 0 0,0 0-1,0 0 1,0 0 0,0 0-1,1 0 1,-1 0 0,0 0-1,1 0 1,0 0 0,-1 0-1,1 0 1,0-1-1,0 1 1,0 0 0,0-1-1,0 1 1,0 0 0,1-1-1,-1 1 1,0-1 0,3 2-1,-3-3 12,0 0-1,0 1 0,0-1 0,1 0 0,-1 1 1,0-1-1,0 0 0,0 0 0,1 0 0,-1 0 0,0 0 1,0-1-1,0 1 0,1 0 0,-1-1 0,0 1 1,0 0-1,2-2 0,3 0 56,3-1-43,0-1-1,0 0 1,-1-1 0,0 1-1,1-2 1,9-7-1,1-1 111,2-2-118,-2 0 1,1-1-1,-2-1 0,0-1 1,-2 0-1,0-1 1,-1-1-1,19-35 0,3-16 72,37-105 0,-47 107-136,7-27-2,-15 39-51,-16 53 78,-1-1 1,0 0-1,-1 0 1,0 1-1,0-1 0,0 0 1,0 0-1,-1 0 0,0 0 1,0 0-1,-1 0 1,0-6-1,0 11-1,1 1 0,0-1 0,0 1 0,-1-1 0,1 1 0,0-1 0,0 1 0,-1-1 0,1 1 0,-1-1 0,1 1 0,0 0 0,-1-1 0,1 1 0,-1 0 0,1-1 0,-1 1 0,1 0 0,-1-1 0,1 1 0,-1 0 0,1 0 0,-1 0 0,0 0 0,1 0 0,-1-1 0,1 1 0,-1 0 0,1 0 0,-1 0-1,1 0 1,-1 1 0,0-1 0,1 0 0,-1 0 0,1 0 0,-1 0 0,1 1 0,-1-1 0,1 0 0,-1 0 0,1 1 0,-1-1 0,1 0 0,-1 1 0,-3 2-35,0-1-1,0 1 1,1 0-1,-6 5 1,1 2 7,0 0 0,0 1 1,0 0-1,2 1 0,-1 0 0,2 0 1,-1 0-1,-6 25 0,2 5 18,-6 59 0,13-85 48,-5 50-156,-1 122 0,9-175 183,1-1 0,1 1 1,0 0-1,0-1 0,1 1 0,1-1 1,0 0-1,1 0 0,0 0 0,0-1 1,2 1-1,-1-1 0,14 16 0,-18-25-19,0 1 1,1-1-1,-1 0 0,1 0 0,-1 0 0,1 0 0,0 0 1,0 0-1,0-1 0,0 1 0,0-1 0,0 0 0,0 0 0,0 0 1,0-1-1,6 2 0,-6-2 0,-1-1 1,1 1-1,-1 0 0,1-1 0,-1 1 1,1-1-1,-1 0 0,1 0 1,-1 0-1,0 0 0,1 0 1,-1-1-1,0 1 0,0 0 0,0-1 1,0 0-1,0 0 0,0 1 1,-1-1-1,1 0 0,1-3 1,25-43 213,-26 44-258,0 0-1,0 0 0,-1 0 1,1 0-1,-1 0 0,0 0 1,-1 0-1,1 0 0,-1-5 1,3-13-71,-3 18 79,1 1-1,-1 0 1,0 0-1,-1-1 1,0-5 0,0 6-28,1 0 0,0 1 1,-1-1-1,1 1 1,0-1-1,0 0 0,1 1 1,0-4-1,-1 4-12,4-6-376,-3 8 413,-1 0-1,1 0 1,-1 0-1,1 0 1,-1 0 0,1 0-1,0 0 1,-1 0-1,1 0 1,-1 0-1,1 1 1,-1-1 0,1 0-1,-1 0 1,1 0-1,-1 1 1,1-1 0,-1 0-1,1 1 1,0-1-1,3 3 1,0-1 0,1-1-1,0 1 1,-1-1 0,1 0-1,0 0 1,-1 0-1,1-1 1,8 1 0,46-5-219,-51 3 243,17-4 124,-21 4-136,-1 0 0,1 0 0,0 1 0,-1-1 0,1 1 0,0 0 0,-1 0-1,1 0 1,6 1 0,-8 0-21,0 0-1,0 0 0,0 0 1,0 0-1,0 0 1,-1 0-1,1 0 0,0 1 1,-1-1-1,1 1 1,-1-1-1,1 1 0,-1-1 1,0 1-1,0 0 1,0 0-1,0 0 0,0 0 1,0-1-1,0 1 1,-1 0-1,1 0 0,-1 1 1,1-1-1,-1 3 1,2 9-23,-1-1 0,0 27 0,-2-25-29,1-14 68,0 2 14,0-1 0,0 1 0,0 0 0,0 0 0,1-1 0,-1 1 0,1 0 0,0 0 0,1 3-1,-2-6-1,0 1-1,1-1 0,-1 1 0,1-1 0,-1 0 1,1 1-1,-1-1 0,1 1 0,-1-1 0,1 0 0,-1 1 1,1-1-1,-1 0 0,1 0 0,-1 1 0,1-1 1,1 0-1,0 0 42,0 1 1,0-1 0,0 0 0,0-1-1,0 1 1,0 0 0,0 0 0,2-1-1,9-4-5,1 0 0,0 0 0,-1-1 1,0 0-1,0-2 0,-1 1 0,0-1 0,0-1 0,15-15 0,-6 3-69,-1-2 0,0 0 0,26-44 1,19-41 80,-5-4 0,62-159 0,-80 144-240,-42 125 161,1 1-12,-1 0 1,1 0-1,-1-1 1,0 1 0,1 0-1,-1 0 1,0 0-1,0-1 1,0 1-1,0 0 1,0 0 0,0 0-1,0 0 1,-1-1-1,1 1 1,0 0-1,-1-1 1,0 2 1,0 0-1,1 0 1,-1 1-1,0-1 1,1 0-1,-1 1 1,1-1 0,-1 1-1,0-1 1,1 1-1,-1-1 1,1 1 0,-1-1-1,1 1 1,-1-1-1,1 2 1,-3 4-5,0 0 0,0 0 0,1 0 0,-2 10 0,-7 19 9,-8 11-15,3 1 0,1 1-1,3 0 1,-10 74 0,16-66 53,1 0 1,3 0-1,8 76 0,-4-118 49,1-1-1,1 1 1,0-1 0,1-1-1,0 1 1,1 0-1,0-1 1,1 0 0,10 12-1,-15-21-3,0 0 1,0 0-1,0 0 0,1-1 0,0 1 1,-1-1-1,1 0 0,0 0 0,0 0 0,0 0 1,0 0-1,1 0 0,3 0 0,-6-1-188,1-1 0,-1 1 0,1-1 0,-1 0 0,1 0 0,-1 0 0,1 0-1,0 0 1,-1 0 0,1 0 0,-1 0 0,1-1 0,0 1 0,-1-1 0,1 1 0,-1-1 0,0 0-1,1 1 1,-1-1 0,1 0 0,-1 0 0,0 0 0,0 0 0,1 0 0,-1 0 0,0 0 0,0-1 0,0 1-1,1-2 1,0-1-777,0 1-1,0-1 0,0 0 1,0 1-1,-1-1 1,1 0-1,-1 0 0,0 0 1,0 0-1,-1 0 0,1 0 1,-1 0-1,0 0 0,0 0 1,-1-8-1,0-2-1517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9:03.8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69 6880,'104'-4'5323,"-1"-3"-3435,30-2-1057,-131 8-879,84-6 932,-74 5-1184,-1 0 0,17-7 1,2-5-3291,-23 7 385,1 1 1061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9:04.1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4 4640,'-14'0'2112,"9"0"-1824,10-4-32,4 4-192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9:08.3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1185 2976,'0'1'131,"0"-1"1,0 1-1,0-1 1,0 1-1,1-1 1,-1 0-1,0 1 1,0-1-1,1 0 1,-1 1-1,0-1 1,1 0-1,-1 1 1,0-1-1,1 0 1,-1 0-1,0 1 1,1-1-1,-1 0 1,1 0-1,-1 0 1,1 1-1,-1-1 1,0 0-1,1 0 1,-1 0-1,1 0 1,-1 0-1,1 0 1,-1 0-1,1 0 0,-1 0 1,0 0-1,1 0 1,-1 0-1,1-1 1,20-4 2677,-16 1-2429,0 0 0,0 0 0,-1 0-1,1-1 1,7-9 0,-2 2-13,6-7 37,-1-1 1,-1-1 0,18-34-1,-28 47-348,18-37 192,-2 0 0,19-66-1,-34 99-243,-4 7 3,0 3-21,0 1 0,-1-1 0,1 0 0,-1 1 0,1-1-1,-1 0 1,0 1 0,0-1 0,0 0 0,0 1 0,0-1 0,0-2 0,-5 16-221,-5 47 505,-21 71-1,-29 56 699,43-135-736,-35 157 886,34-122-732,0-14-61,-8 37 635,23-73-493,3-23-23,0-13-116,1-5 92,3-44-180,7-45-123,-3 47-108,3-1 1,2 1-1,32-78 0,21-3-30,1-1 58,45-75-133,-112 203 96,10-16-37,1 0 0,20-22-1,-30 38 31,0 0-1,1-1 1,-1 1 0,0 0-1,1 0 1,0 0-1,-1 0 1,1 0-1,-1 0 1,1 1 0,0-1-1,0 1 1,-1-1-1,1 1 1,0-1-1,0 1 1,2 0 0,-1 0-8,0 0 0,0 1 0,0-1 1,0 1-1,0 0 0,0 0 1,0 0-1,0 0 0,4 3 1,-1 0-15,0 0 0,-1 0 1,1 1-1,-1-1 0,0 1 1,0 1-1,-1-1 0,7 9 1,-3 2 39,0-1 0,0 1 0,-2 1 0,0-1 1,-1 1-1,4 18 0,-7-24 37,0 1-1,-1-1 1,0 1 0,-1-1-1,0 1 1,-1 0 0,0-1-1,-1 1 1,0-1 0,-4 12-1,4-19-17,1-1-1,0 0 0,-1 0 1,0 0-1,0 0 0,0 0 0,0 0 1,0-1-1,0 1 0,-1-1 1,1 1-1,-1-1 0,0 0 1,0 0-1,0 0 0,0-1 0,0 1 1,0-1-1,0 1 0,0-1 1,-1 0-1,1 0 0,-4 0 1,-2 0 46,0 0 1,0-1-1,1 0 1,-1 0-1,0-1 1,0 0-1,1-1 1,-11-3-1,-9-1 72,18 4-140,-1-1-1,-19-7 1,12 5 105,14 3-147,-1 1 0,1 0 0,0-1-1,0 0 1,-1 0 0,1 0 0,-5-4 0,8 5-126,3 2 21,19 4 70,0-1-1,0-1 0,1-1 1,24 0-1,-13-1 136,-18 0-26,-1-1 0,0 0 0,1-1 0,-1-1 0,0 0 0,0-1 0,0-1 0,0 0 0,-1-1 0,1 0 0,-1-1 0,0 0 0,-1-1 0,1-1 0,-2 0 0,1-1 0,20-19 0,170-183 82,-198 207-94,2-3-75,1 1 1,-1 0-1,2 0 0,11-7 0,-17 11 42,0 1 0,0 0-1,0 1 1,0-1-1,0 0 1,0 1 0,0-1-1,0 1 1,1-1-1,-1 1 1,0 0-1,0 0 1,0 0 0,1 0-1,-1 1 1,0-1-1,0 0 1,0 1-1,0 0 1,1-1 0,-1 1-1,0 0 1,0 0-1,1 1 1,3 3-27,0-1 0,0 1 0,-1 0 0,0 0 0,0 0 0,4 7 1,24 39-126,-26-41 174,0 1 29,18 30-139,-23-37 191,0-1-1,0 1 0,-1 0 0,1 0 0,-1 0 1,0 0-1,1 7 0,-20-34 474,-28-61-407,34 59-171,-2 0 0,-21-29 1,33 50-14,-1 1 0,0 0 0,0-1 0,0 1 0,0 0 0,-1 1 0,1-1 0,-1 1 0,0-1 0,0 1 0,1 0 0,-1 0 0,-6-1 0,8 3-2,-1-1-1,0 1 0,1 0 1,-1-1-1,0 1 0,1 1 1,-1-1-1,0 0 1,1 1-1,-1-1 0,1 1 1,-1 0-1,0 0 0,1 0 1,0 0-1,-1 0 0,1 0 1,0 1-1,-1-1 1,1 1-1,0 0 0,-2 2 1,-3 3-5,1 1 0,0 0 1,0 0-1,1 0 0,0 1 1,0-1-1,-4 13 0,-21 70-199,27-81 223,-18 76-93,20-76 107,0 0-1,0 0 1,1 0 0,0 1-1,0-1 1,4 15 0,-3-20 23,0-1 1,0 0 0,0 1 0,0-1-1,1 0 1,0 0 0,0 0 0,3 4-1,-4-7-6,0 1 0,0-1 0,0 0-1,1-1 1,-1 1 0,1 0 0,-1 0-1,0-1 1,1 1 0,-1 0-1,1-1 1,-1 0 0,1 1 0,0-1-1,-1 0 1,1 0 0,-1 0-1,1 0 1,-1 0 0,1 0 0,0 0-1,-1 0 1,1-1 0,-1 1-1,1 0 1,1-2 0,2 1 29,0-1 0,0 0 0,-1 0 0,1-1 1,0 1-1,-1-1 0,0 0 0,0 0 0,0-1 0,7-7 0,0-2-42,18-28 0,-25 37-22,-4 3 5,13-18-7,-1-1 0,-1 0 0,12-29 0,24-96 89,-30 93-362,-16 51 9,0 6 90,0 6 36,-2-6 128,-7 137-394,8-128 412,1 0 0,0 0 0,1 0-1,1 0 1,0 0 0,1 0 0,1-1 0,5 14-1,-7-24 33,-1 1-1,0 0 0,1-1 1,0 0-1,0 0 0,0 0 0,0 0 1,0 0-1,0 0 0,1-1 1,0 0-1,-1 0 0,1 0 1,0 0-1,0 0 0,0-1 1,0 1-1,0-1 0,0 0 0,1-1 1,-1 1-1,0-1 0,0 0 1,1 0-1,-1 0 0,0 0 1,0-1-1,1 1 0,-1-1 1,0-1-1,0 1 0,0 0 0,0-1 1,0 0-1,0 0 0,-1 0 1,1 0-1,-1-1 0,1 1 1,3-5-1,11-14-7,-2 0 0,-1-1 0,-1-1 0,0 0 0,17-45 1,-26 55-3,5-25-1,-1 2-19,-7 27-256,-2 9 246,0-1 0,0 1-1,0-1 1,0 1 0,0-1 0,0 1-1,0-1 1,0 1 0,1-1 0,-1 1 0,0-1-1,0 1 1,1-1 0,-1 1 0,0-1-1,1 1 1,-1-1 0,5 1-13,-1 0 0,1 0 1,-1 1-1,0-1 0,1 1 0,-1 0 0,0 0 1,1 1-1,-1-1 0,0 1 0,5 3 1,-5-3 19,-1 1 1,1 0-1,-1 0 1,0 0 0,0 0-1,-1 0 1,1 1-1,-1-1 1,1 1-1,-1 0 1,0-1 0,0 1-1,-1 0 1,1 0-1,-1 0 1,1 6 0,1 7-91,-1-1 0,0 33 0,1 1-88,-1-25 160,-2-12 9,6 23 1,-6-33 35,1 0 0,0 1 0,0-1 1,0 0-1,1 0 0,-1 0 0,1 0 0,0 0 0,-1-1 1,1 1-1,5 4 0,-6-5 5,1-1 0,0 0 0,0 0 0,-1 0 0,1 0 0,0 0 0,0-1 0,0 1-1,0 0 1,0-1 0,0 1 0,0-1 0,0 0 0,0 0 0,0 0 0,0 0 0,0 0 0,0 0 0,0 0 0,0-1 0,0 1 0,0-1 0,0 0 0,4-1 0,2-2 22,0 0-1,0-1 1,0 0 0,8-7 0,3-4-21,-1 0 1,0-2-1,-2 0 1,24-33-1,47-85-28,12-33 61,-74 123-104,31-84 0,-30 54 24,-4-1 0,-3-1 0,13-125 0,-31 199-45,0-1 1,-1 0 0,0 0-1,0 1 1,-2-10-1,2 14 58,0 0-1,0 0 1,0 0-1,0 1 0,0-1 1,0 0-1,0 0 1,0 0-1,0 0 1,0 1-1,0-1 1,-1 0-1,1 0 1,0 0-1,0 0 0,0 0 1,0 1-1,0-1 1,0 0-1,-1 0 1,1 0-1,0 0 1,0 0-1,0 0 0,0 0 1,-1 0-1,1 0 1,0 0-1,0 0 1,0 0-1,0 0 1,-1 0-1,1 0 0,0 0 1,0 0-1,0 0 1,0 0-1,-1 0 1,1 0-1,0 0 1,0 0-1,0 0 0,0 0 1,-1 0-1,1 0 1,0 0-1,0 0 1,0 0-1,0-1 1,-1 1-1,1 0 1,0 0-1,0 0 0,0 0 1,0 0-1,0-1 1,0 1-1,0 0 1,0 0-1,-1 0 1,1 0-1,0 0 0,0-1 1,0 1-1,0 0 1,0 0-1,0 0 1,0-1-1,0 1 1,-7 14-31,-11 36-115,-20 55 404,23-69-341,-40 89-68,-16 36-205,62-135 346,1 2 1,1-1 0,2 1-1,-3 30 1,6-31 33,2-1 0,0 0 1,2 0-1,6 33 0,-5-43 21,1-1-1,1 1 0,0-1 1,1 0-1,1 0 0,0 0 1,18 25-1,-22-36-16,0 0-1,1 0 1,-1 0-1,1 0 1,0-1 0,0 1-1,0-1 1,0 0-1,1-1 1,-1 1-1,1-1 1,0 0-1,0 0 1,0 0-1,6 1 1,-8-2-4,1-1 1,-1 1-1,1-1 1,0 0-1,-1 0 1,1-1-1,-1 1 0,1-1 1,-1 0-1,1 0 1,-1 0-1,0 0 0,1 0 1,-1-1-1,0 1 1,0-1-1,0 0 1,0 0-1,0 0 0,0-1 1,-1 1-1,4-4 1,4-6-8,0-1 1,-1 0 0,0-1-1,12-26 1,20-62-39,-36 88 60,35-93-201,-51 196-582,8-52 663,3 52 1,1-36 111,-1-48 14,0 0-1,1 0 0,-1 0 1,1 0-1,0 0 1,0 0-1,1-1 0,0 1 1,4 9-1,-5-13-20,0 1-1,0-1 1,0 1-1,0-1 1,0 1-1,1-1 1,-1 0-1,1 0 1,-1 0-1,1 0 1,-1 0-1,1 0 0,-1 0 1,1 0-1,0 0 1,0-1-1,-1 1 1,1-1-1,0 1 1,0-1-1,0 0 1,0 0-1,0 1 1,-1-1-1,1-1 1,0 1-1,0 0 1,2-1-1,5-2-14,-1 0 0,0 0-1,0-1 1,0 0 0,0 0 0,11-10-1,-2 3 57,35-24-81,85-74 0,40-31-234,-174 138 224,15-15-135,-14 13 60,-11 16 62,-35 60 42,5-20 23,-47 74 197,63-92-208,-28 66 0,47-97 8,1 1 1,0 0-1,0-1 1,0 1-1,0 0 1,0 0-1,1 6 1,0-10-10,0 1 0,0 0 1,0-1-1,0 1 0,0 0 0,0-1 0,0 1 0,1-1 1,-1 1-1,0 0 0,0-1 0,1 1 0,-1-1 1,1 1-1,-1-1 0,0 1 0,1-1 0,-1 1 0,2 0 1,-2-1 4,1 1 0,0-1 0,0 0 0,0 0 0,0 1 0,0-1 0,0 0 0,0 0 0,0 0 1,0 0-1,0 0 0,0 0 0,0 0 0,0 0 0,0-1 0,2 0 0,1 0 24,1-1-1,0 0 1,-1 0-1,1-1 1,-1 1-1,1-1 1,-1 0 0,0 0-1,0-1 1,3-3-1,3-3 6,-1-1 1,10-16-1,-8 10-71,0-2-1,-2 1 1,10-26 0,16-62 36,0-1 128,-32 101-176,-1-1 1,0 0 0,0 0-1,-1 1 1,1-13 0,-13 44-577,5 3 561,1 1-1,1 0 1,0 36-1,2-34-9,1-19 72,1 0 1,0-1-1,1 1 0,0 0 1,1 0-1,0-1 0,7 21 1,-9-30 1,1-1 0,0 1 1,0 0-1,0-1 1,0 1-1,0 0 0,0-1 1,0 1-1,0-1 1,1 0-1,-1 1 0,1-1 1,-1 0-1,1 0 0,-1 0 1,1 0-1,0 0 1,-1 0-1,1-1 0,0 1 1,0 0-1,-1-1 1,1 1-1,0-1 0,0 0 1,0 0-1,0 0 1,0 0-1,0 0 0,-1 0 1,1 0-1,0 0 1,0-1-1,0 1 0,0-1 1,0 1-1,-1-1 1,1 0-1,0 0 0,-1 0 1,1 0-1,-1 0 1,3-2-1,3-3 36,-1-1 0,-1 0 0,0 0 0,0 0 1,0 0-1,-1-1 0,7-15 0,-1 3-77,61-131 67,-44 97 64,35-51 1,27-40-150,-67 100 43,-1-1 1,-3-1-1,-2-1 1,-1 0-1,12-81 1,-27 124-3,3-22-154,-3 26 148,0 0 0,0 0-1,0 1 1,0-1 0,0 0 0,0 0-1,0 0 1,0 1 0,0-1 0,0 0-1,-1 0 1,1 1 0,0-1 0,-1 0-1,1 1 1,-1-1 0,1 0 0,0 1-1,-1-1 1,1 1 0,-1-1 0,0 1-1,1-1 1,-1 1 0,1-1 0,-1 1-1,-1-1 1,1 1 6,1-1-1,0 1 1,-1 0-1,1 0 1,-1 0-1,1 0 1,-1 0-1,1 0 1,-1 0-1,1 1 1,-1-1-1,1 0 1,-1 0-1,1 0 1,-1 0-1,1 0 1,0 1-1,-1-1 1,1 0-1,-1 0 1,1 1-1,0-1 1,-1 1-1,-9 12-90,7-8 83,-23 38-84,-35 79 1,-9 54-25,61-149 136,1 2-1,1 0 1,1-1-1,1 2 1,2-1 0,1 0-1,2 1 1,0-1-1,2 1 1,11 55 0,-9-70 137,0 1 1,1-1 0,11 23 0,-13-33-217,-1 0 0,1 0-1,0-1 1,1 1 0,-1-1 0,1 1 0,0-1-1,0 0 1,0 0 0,0-1 0,1 0 0,-1 1 0,1-1-1,5 2 1,-8-4-218,0 0-1,0-1 1,1 1-1,-1 0 1,0-1-1,0 0 0,1 1 1,-1-1-1,0 0 1,1 0-1,-1 0 1,0-1-1,1 1 1,-1-1-1,0 1 1,4-2-1,18-3-2158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9:08.7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46 6720,'-18'5'3040,"18"-1"-2624,4-8-32,10 4-288,5-5 32,5 2-64,-1-9-64,1 6 32,-1-2-1952,7 4 1056,-13-5-3584,8 6 2464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9:09.1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98 6720,'-25'-8'3040,"44"11"-2624,6-3 832,3 0-768,33-3 512,5 3-576,24-9-32,-5 0-224,29-6 192,-9 1-224,7-2-1440,-2 4 704,-16 3-4576,-8 4 2880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8:09.3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41 140 6400,'-40'-5'2880,"40"18"-2496,8-13 704,5 3-672,27-6 960,7 3-768,46-13 384,12 1-544,19-16-128,-6 0-192,7-7 320,-7 3-224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9:14.7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1194 3232,'0'-8'4138,"14"8"-948,-12 1-3036,0-1 0,0 1 1,-1-1-1,1 0 0,0 0 1,0 0-1,-1 0 0,1 0 0,0 0 1,0-1-1,-1 1 0,1-1 1,2 0-1,26-10 935,-25 9-893,2-2-22,0 0 0,0 0 0,-1-1 0,1 0 0,-1 0 0,0-1 0,5-5 0,-7 7-99,6-8 17,0 1 0,-1-1 0,-1 0 0,1-1 0,5-14 0,29-71 23,-39 88-100,40-120 199,-15 40-102,-28 87-143,-1 1 0,1-1 0,-1 1 0,1-1 1,-1 0-1,0 1 0,0-6 0,0 8 29,0 0 0,0-1 1,0 1-1,0-1 0,0 1 0,0 0 0,0-1 0,-1 1 0,1 0 1,0-1-1,0 1 0,0 0 0,-1-1 0,1 1 0,0 0 1,0-1-1,-1 1 0,1 0 0,0-1 0,0 1 0,-1 0 0,1 0 1,0 0-1,-1-1 0,1 1 0,-1 0 0,1 0 0,0 0 0,-1 0 1,1 0-1,0-1 0,-1 1 0,1 0 0,-1 0 0,1 0 0,0 0 1,-1 0-1,1 0 0,-1 0 0,1 1 0,0-1 0,-1 0 0,1 0 1,0 0-1,-1 0 0,1 0 0,-1 1 0,1-1 0,0 0 0,-1 0 1,1 0-1,0 1 0,0-1 0,-1 0 0,1 1 0,-1-1 1,-2 3 24,-1 0 1,1 0 0,0 0 0,0 1 0,0-1 0,0 1 0,1-1 0,-1 1 0,1 0 0,0 0 0,-2 7 0,-3 7 296,-6 24 0,12-38-293,-3 13 142,0 0 0,1 1 0,0-1 0,2 0 0,0 1 0,1-1 0,1 1 0,0-1 0,2 1 0,0-1 0,0 0 0,10 26 0,-11-39-99,-1-1-1,1 1 1,0-1-1,0 0 1,1 1-1,-1-1 1,0 0-1,1 0 1,0 0-1,0-1 1,0 1-1,0-1 1,6 4-1,-6-5-29,-1 1 0,0-2 0,1 1 0,-1 0 0,1 0 0,-1-1-1,1 1 1,0-1 0,-1 0 0,1 0 0,-1 0 0,1 0 0,0 0 0,-1-1 0,1 1 0,-1-1 0,1 1-1,-1-1 1,1 0 0,-1 0 0,4-2 0,0-1 0,-1-1 0,-1 1 0,1-1 0,-1 0 0,1 0 0,-1 0-1,-1 0 1,1-1 0,4-9 0,2-3 41,43-70 50,-29 46-47,2 0 1,37-45-1,-60 84-108,0-1-1,0 1 1,0 1-1,0-1 1,1 0 0,-1 1-1,1-1 1,-1 1 0,1 0-1,0 1 1,0-1-1,0 0 1,7-1 0,-11 4 21,1-1 1,0 0-1,0 0 1,0 0-1,0 1 1,0-1-1,-1 0 1,1 1-1,0-1 1,0 1-1,0-1 1,-1 1-1,1-1 1,0 1-1,-1-1 1,1 1-1,-1 0 1,1-1-1,0 1 1,-1 0-1,1 0 1,-1-1-1,0 1 1,1 0-1,-1 0 1,0 0-1,1 0 1,-1-1-1,0 1 1,0 2-1,1 1 22,0 0-1,-1 1 0,0-1 0,0 0 0,-1 6 1,-3 49 106,2-32 55,-7 45 0,4-53-9,2 1-1,-2 31 1,4-50-164,1-1 0,0 0 0,0 0-1,0 1 1,0-1 0,0 0 0,0 0 0,0 1 0,0-1 0,0 0-1,0 0 1,0 1 0,0-1 0,0 0 0,0 0 0,0 1 0,0-1-1,0 0 1,0 0 0,0 1 0,0-1 0,1 0 0,-1 0 0,0 1-1,0-1 1,0 0 0,0 0 0,0 0 0,1 1 0,-1-1 0,0 0-1,0 0 1,0 0 0,1 0 0,-1 0 0,0 1 0,0-1 0,1 0-1,-1 0 1,0 0 0,0 0 0,1 0 0,-1 0 0,0 0 0,0 0-1,1 0 1,-1 0 0,0 0 0,0 0 0,1 0 0,-1 0 0,0 0 0,0 0-1,1 0 1,-1 0 0,0 0 0,0 0 0,1-1 0,-1 1 0,11-9 88,6-10 4,25-41-1,8-10-55,-32 50-59,1 0 0,0 0 0,2 2 0,0 1 0,1 0 0,0 2 0,28-15 0,-48 29 13,1 0 0,-1 0 0,0 0 1,0 0-1,1 0 0,-1 1 0,1-1 1,-1 1-1,0-1 0,1 1 1,-1 0-1,1 0 0,4 1 0,-6-1-2,0 1 0,0 0-1,0-1 1,0 1 0,0 0 0,0-1-1,0 1 1,-1 0 0,1 0-1,0 0 1,0 0 0,0 0-1,-1 0 1,1 0 0,-1 0 0,1 0-1,-1 0 1,1 0 0,-1 1-1,0-1 1,1 0 0,-1 0-1,0 0 1,0 1 0,0-1 0,0 0-1,0 0 1,0 0 0,0 2-1,-2 33-5,-7 42 0,5-53 101,0 0-1,2 0 1,1 0 0,4 43 0,-3-67-69,1 1 1,-1-1-1,0 1 0,0-1 0,1 1 1,-1-1-1,1 1 0,0-1 1,-1 0-1,1 1 0,0-1 0,0 0 1,-1 0-1,1 1 0,0-1 0,0 0 1,1 0-1,-1 0 0,2 1 1,-2-1-7,0-1 0,1 0 1,-1 0-1,0 1 1,0-1-1,1 0 1,-1 0-1,0 0 0,0-1 1,1 1-1,-1 0 1,0 0-1,0-1 1,0 1-1,0 0 0,1-1 1,-1 0-1,0 1 1,0-1-1,0 1 0,0-1 1,0 0-1,0 0 1,0 0-1,1-1 1,6-7 29,1 0 1,-1-1-1,-1 0 1,0-1-1,9-16 1,4-7 6,24-33-12,70-83 0,-7 17 158,-88 106-215,-2-1-1,0 0 0,14-39 1,-2-6 73,33-143 0,-58 203-82,-2 1 0,1-1 0,-2 0 0,0 0 0,0 0 0,-2 0 0,-1-21 0,2 34 20,0-1-1,-1 1 1,1 0 0,0-1-1,0 1 1,0 0 0,0-1 0,0 1-1,0 0 1,0-1 0,-1 1 0,1 0-1,0-1 1,0 1 0,0 0-1,-1-1 1,1 1 0,0 0 0,0 0-1,-1 0 1,1-1 0,0 1-1,-1 0 1,1 0 0,0 0 0,-1-1-1,1 1 1,0 0 0,-1 0-1,1 0 1,0 0 0,-1 0 0,1 0-1,0 0 1,-1 0 0,1 0-1,0 0 1,-1 0 0,1 0 0,0 0-1,-1 0 1,1 0 0,0 0-1,-1 0 1,1 1 0,0-1 0,-1 0-1,1 0 1,0 0 0,-1 0-1,1 1 1,0-1 0,0 0 0,-1 0-1,1 1 1,-3 2-17,-1-1 0,2 1 0,-1 0 0,0 0-1,-2 4 1,-12 18-42,1 0-1,-17 37 1,-18 59 31,28-64-66,-47 128-26,62-157 122,0 0 1,2 1-1,2-1 0,-3 53 1,7-64 13,1-1 1,1 1 0,1-1-1,0 0 1,1 0 0,0 0-1,1 0 1,1 0 0,9 15-1,-8-21 35,0 0 0,1-1 0,0 1 0,0-1 0,1-1 0,0 0 1,1 0-1,13 8 0,-19-13-19,1 0 0,0-1-1,-1 1 1,1-1 0,1 0 0,-1 0 0,0 0 0,0-1 0,1 1 0,-1-1 0,1-1 0,-1 1 0,8-1 0,-5-1-1,-1 0 1,1 0-1,-1-1 0,0 0 0,1 0 1,-1-1-1,0 1 0,12-9 1,-5 3 19,-1-1 0,-1-1 0,0 0 0,0-1 0,-1-1 0,0 1 1,-1-2-1,16-24 0,-19 25-46,-1 0 0,0 0 0,-1 0 0,5-17 0,-8 24 11,-1-1 0,1 1 0,-1-1 0,-1 1-1,1-1 1,-1 0 0,0 1 0,0-1-1,-1 0 1,0 1 0,0-1 0,-3-9 0,3 13-18,1 0 0,-1 0 0,0 0 0,0 0 1,-1 0-1,1 0 0,0 1 0,-1-1 1,1 0-1,-1 1 0,1-1 0,-1 1 0,0-1 1,0 1-1,0 0 0,0 0 0,0 0 1,0 0-1,0 0 0,0 0 0,0 0 0,0 1 1,0-1-1,0 1 0,-1 0 0,1-1 1,0 1-1,0 0 0,-1 0 0,1 1 0,0-1 1,0 0-1,0 1 0,-1-1 0,-2 2 1,-3 1-34,0 0 0,0 1 0,0-1 0,0 2 0,1-1 0,0 1 0,-13 11 0,12-9 36,1 1 1,1-1-1,-1 1 1,1 1 0,1-1-1,-1 1 1,1 0 0,1 0-1,0 1 1,-4 12 0,6-14 0,0-1 1,0 1 0,1-1 0,0 1 0,0-1-1,1 1 1,0-1 0,1 1 0,-1-1 0,1 1-1,1-1 1,0 1 0,0-1 0,5 13 0,-1-7 20,0-1-1,1-1 1,1 1 0,0-1 0,0 0 0,13 11 0,-15-16-5,0-1 0,1 0 0,-1 0 0,1-1 0,0 0 0,0 0-1,1 0 1,-1-1 0,1 0 0,-1-1 0,16 3 0,-17-4-1,-1 0-1,1-1 1,-1 0 0,1 0 0,-1-1-1,1 0 1,-1 0 0,0 0 0,1 0-1,-1-1 1,0 0 0,0 0 0,0 0-1,0-1 1,0 0 0,-1 0 0,1 0-1,-1 0 1,0-1 0,1 0 0,-2 0-1,6-6 1,5-8 61,-1-1-1,0 0 1,19-42-1,-27 51-39,71-146-272,-73 152 240,-1-1-1,-1 1 1,1-1-1,-1 1 1,1-1-1,-1 0 0,-1 1 1,1-1-1,0-5 1,10 11-304,19 0 155,-28-1 146,-1 0 0,1 1 0,-1-1 0,1 0 0,-1 1 0,1-1 0,-1 1 0,0-1 0,1 1 0,-1-1 0,0 1 0,0 0 0,1 0 0,-1 0 0,0 0 0,0 0 0,1 1 0,1 4-5,0 0-1,0 1 1,0-1 0,-1 1-1,0-1 1,0 1-1,0 0 1,0 9-1,-1 8-15,0 27 0,-2-33 26,1 0-1,1 0 1,3 20 0,-2-26 21,1 0-1,1-1 1,6 18 0,-9-27-10,0 1 1,0-1-1,1 0 1,-1 1-1,0-1 1,1 0-1,0 0 0,-1 0 1,1 0-1,0 0 1,0-1-1,0 1 1,0 0-1,0-1 0,1 0 1,-1 1-1,0-1 1,1 0-1,-1 0 1,1 0-1,-1-1 0,5 2 1,0-2 11,-1 0 1,1 0 0,-1-1-1,1 0 1,-1 0-1,1-1 1,-1 0-1,0 0 1,0 0 0,0-1-1,0 0 1,0 0-1,0 0 1,9-8-1,5-6 37,0-1 0,24-29 0,-14 15-354,39-48 460,-11 12-213,-54 64 15,9-10-49,-8 10-21,-3 5-91,-16 193 111,8-141 192,6-15-86,2-22 39,-2-15-61,-1-1 1,1 0-1,0 0 1,0 0 0,0 0-1,0 0 1,0 0-1,0 0 1,0 1-1,0-1 1,0 0 0,0 0-1,0 0 1,1 0-1,-1 0 1,0 0-1,0 0 1,0 0 0,0 1-1,0-1 1,0 0-1,0 0 1,0 0-1,0 0 1,0 0 0,0 0-1,0 0 1,0 0-1,0 0 1,1 0-1,-1 0 1,0 0 0,0 1-1,0-1 1,0 0-1,0 0 1,0 0-1,0 0 1,0 0 0,1 0-1,-1 0 1,0 0-1,0 0 1,0 0-1,0 0 1,0 0-1,0 0 1,0 0 0,0 0-1,1 0 1,-1 0-1,0 0 1,0 0-1,0-1 1,0 1 0,0 0-1,0 0 1,0 0-1,0 0 1,1 0-1,-1 0 1,0 0 0,0 0-1,0 0 1,0 0-1,0 0 1,0 0-1,0-1 1,0 1 0,9-13 246,-2-1 0,12-29 1,-1 5-286,-17 35 30,15-29-40,25-38 0,-35 61 16,0 1-1,1 0 1,0 0 0,1 0-1,-1 1 1,1 0 0,1 1-1,16-11 1,-25 17 17,1 0 0,-1-1 1,1 1-1,0-1 0,-1 1 0,1 0 1,0 0-1,-1-1 0,1 1 0,0 0 1,0 0-1,-1 0 0,1 0 1,0 0-1,-1 0 0,1 0 0,0 0 1,0 0-1,-1 0 0,1 0 0,0 0 1,-1 1-1,1-1 0,0 0 0,0 0 1,-1 1-1,1-1 0,-1 1 0,1-1 1,0 0-1,-1 1 0,1-1 1,-1 1-1,1-1 0,-1 1 0,1 0 1,-1-1-1,0 1 0,1-1 0,-1 1 1,0 0-1,1-1 0,-1 1 0,0 0 1,0-1-1,1 1 0,-1 0 0,0 0 1,0 1-1,1 3 27,-1-1 1,1 1 0,-1 0-1,0 0 1,0 0-1,-2 7 1,-11 48-180,-4 22 91,-5 48 120,20-96 68,2-27-141,0 0 1,-1 0-1,0 0 0,0 0 1,-3 8-1,4-14 49,0 0 0,-1 1 0,1-1 0,0 1 0,0-1 1,0 1-1,0-1 0,0 0 0,0 1 0,0-1 0,1 1 0,-1 0 0,0-1-3,1 0-1,-1-1 0,0 1 0,1 0 1,-1-1-1,0 1 0,1-1 0,-1 1 1,0-1-1,1 1 0,-1-1 1,1 1-1,-1-1 0,1 1 0,0-1 1,-1 1-1,1-1 0,-1 0 0,1 0 1,0 1-1,-1-1 0,1 0 1,0 0-1,-1 1 0,1-1 0,0 0 1,-1 0-1,2 0 0,35 3-190,-31-3 194,1-1 0,-1-1 0,1 1 0,-1-1 0,1 0 1,-1-1-1,0 0 0,0 0 0,0 0 0,0 0 0,9-8 1,0 0-155,123-90 572,-57 31-535,-43 35-28,79-55-1,-113 88 118,0-1 0,1 1-1,-1 0 1,1 0-1,0 0 1,0 1 0,-1-1-1,1 1 1,0 0 0,10 0-1,-13 1 3,1 0 0,-1 1 0,1-1 0,-1 0 0,0 1 0,1 0 0,-1-1 0,1 1 0,-1 0 0,0 0 0,0 0 0,0 1 0,1-1 0,-1 0 0,0 1 0,-1-1 0,1 1 0,0 0 0,0 0 0,-1 0 0,1 0 0,-1 0 0,3 4 0,-1 1 11,0 0-1,0 0 1,0 1-1,-1-1 1,0 1-1,-1-1 1,0 1-1,0 0 1,0 14 0,-13-33 167,6 4-101,0-1 0,1 0 0,0-1 0,1 1 0,-5-13 0,2 6-44,-12-21-1,16 31-72,0 0-1,-1 0 0,0 0 0,0 0 0,0 1 1,-7-6-1,9 8 26,0 1-1,1 0 1,-1 0 0,0 0-1,0 0 1,0 1 0,0-1 0,0 0-1,0 1 1,0-1 0,0 1-1,0 0 1,-1 0 0,1 0-1,0 0 1,0 0 0,0 0 0,0 1-1,0-1 1,0 1 0,0-1-1,0 1 1,-4 1 0,0 2-21,0-1 1,0 1-1,0 1 1,0-1-1,1 1 0,-1 0 1,1 0-1,1 1 1,-1-1-1,-4 8 0,-3 6 184,-18 40-1,22-43-187,1 0 0,1 1 0,1-1 0,0 1 0,1 1 0,1-1 0,-1 21 0,4-33 40,0-1 0,1 1-1,0 0 1,-1-1 0,2 1 0,-1-1-1,1 0 1,-1 1 0,1-1 0,3 4-1,-4-6 26,0 0-1,0 0 1,1 0-1,-1 0 0,1 0 1,-1-1-1,1 1 1,0 0-1,0-1 1,0 0-1,-1 1 0,1-1 1,1 0-1,-1 0 1,0 0-1,0 0 0,0-1 1,0 1-1,1 0 1,-1-1-1,0 0 0,3 1 1,-1-2 1,0 1 0,0-1 0,0 1 0,0-1 0,0 0 0,0-1 0,0 1-1,-1-1 1,1 0 0,0 0 0,-1 0 0,0 0 0,1 0 0,-1-1 0,0 0 0,0 1 0,4-7 0,2-1 3,-2 0 0,0-1-1,0 0 1,7-16 0,31-88 29,-5 12-42,-35 88-63,-4 13 13,-1 0 0,1-1 0,-1 1 0,1 0 0,0 0 0,0 0-1,0 0 1,2-1 0,-3 12-225,-2 45 171,1-33 72,0-1 1,1 1-1,4 26 1,-1-22 58,-2-12-12,1-1 0,0 0 0,5 18 0,-6-28-26,-1 0 0,1 0 0,0 1 1,0-1-1,0 0 0,0 0 0,1 0 0,-1 0 0,1 0 0,-1-1 0,1 1 0,-1 0 0,1-1 0,0 1 1,0-1-1,0 1 0,0-1 0,0 0 0,0 0 0,0 0 0,0 0 0,0 0 0,0-1 0,4 2 1,-5-3 5,1 1 1,0 0 0,0 0 0,0-1 0,0 1 0,0-1 0,0 1 0,-1-1 0,1 0 0,0 0-1,0 0 1,-1 0 0,1 0 0,-1 0 0,1 0 0,-1-1 0,1 1 0,1-3 0,27-34 100,-24 29-88,51-75 262,47-60-302,-64 97-40,-11 15 115,-3-1-1,25-38 1,-27 28-89,-1 0 0,-3-2 0,-1-1 0,-3 0 0,16-70 0,-31 111 4,1 0-1,-2 0 0,1 0 1,0 0-1,-1 0 0,0 0 1,-1-7-1,-2 5-113,-2 9 45,-6 14-45,10-13 112,-84 160-318,28-52 510,44-86-209,1 1 0,2 0 1,0 1-1,2 0 1,-5 30-1,10-38 104,0 1 0,2 0 0,0-1 1,1 1-1,1-1 0,1 1 0,1-1 0,6 23 0,-6-32-12,0 1 0,1-1 1,1 0-1,0 0 0,0 0 0,1-1 0,0 0 0,1 0 0,0 0 0,0-1 0,13 12 1,-14-15-15,-1-1 0,1 0 0,0 0 1,0 0-1,1-1 0,-1 0 1,1 0-1,0-1 0,-1 1 1,1-2-1,0 1 0,0-1 0,0 0 1,1 0-1,-1-1 0,0 0 1,0 0-1,12-2 0,-9-1-493,-1 1 1,1-1-1,-1 0 0,0-1 1,0 0-1,14-10 0,44-36-8117,-49 35 5276,13-7-542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9:15.3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56 94 3552,'-2'-1'304,"-1"0"0,0 0 0,1 0 0,-1 1 0,0 0 0,1-1 0,-1 1 0,0 0 0,1 0 0,-1 0 0,0 1 0,1-1 0,-1 1 0,-4 1 0,-2-3 2145,6-1-1013,7 0-543,18-2 294,-1 2-1,0 1 0,24 1 0,7-1-315,37-1-84,58-4-139,-48 0-783,59-5 1121,-118 6-2756,75-18 1,-111 22 1451,0 0-447,0 0 1,1-1 0,-1 1 0,0-1 0,-1 0-1,1 0 1,6-4 0,4-2-1705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9:15.6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200 86 5728,'-72'-14'2592,"36"11"-2240,16-3 416,10 3-480,-8-6 96,8 0-224,-4-3 32,9 3-96,-4-3 96,4 3-128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9:20.7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267 194 2144,'3'-27'6138,"-3"21"-5414,0 2-424,1 0 1,-1 1-1,0-1 1,-1 0 0,1 0-1,-1 0 1,1 1-1,-1-1 1,0 0-1,0 1 1,-1-1 0,1 1-1,-1-1 1,-4-5-1,-1 0 65,5 6-206,-1 0-1,1 0 0,-1 1 0,0-1 1,1 1-1,-1-1 0,0 1 1,0 0-1,-1 0 0,1 0 1,0 1-1,-1-1 0,-4-1 1,1 1-68,-1 0 0,0 0 1,0 1-1,0 0 0,0 0 1,0 1-1,-13 1 0,16-1-58,1 1 0,-1 0 1,0 1-1,0-1 0,1 1 0,-1-1 0,1 1 0,-1 1 0,1-1 0,0 1 0,0-1 0,0 1 0,0 0 0,-4 5 0,2 0 128,0-1 1,1 1-1,0 0 0,0 0 1,1 1-1,0-1 0,0 1 1,1 0-1,0 0 0,1 0 1,-2 14-1,1-6-46,2 0-1,0 0 1,1 0 0,1 0-1,5 28 1,-4-33-78,1 0 0,0 0 0,1-1 0,0 1 1,8 12-1,-9-18-5,0-1 0,0 0 0,1 0 0,-1-1 0,1 1 0,0-1 0,0 0 0,1 0 1,-1 0-1,1 0 0,0-1 0,10 6 0,-6-6 63,-1 0 0,1 0-1,0-1 1,0-1 0,1 1 0,-1-1-1,0-1 1,0 1 0,15-3 0,-6 0-9,0-1 1,0-1 0,-1 0 0,18-8-1,-21 6-52,1-1 0,-1 0-1,0-1 1,-1-1 0,24-19-1,-13 6 34,40-46 0,-54 56-65,-1-1-1,0 0 0,10-20 1,-19 32-14,0 1 1,1-1-1,-1 1 1,0-1-1,1 0 1,-1 1-1,0-1 1,0 1-1,0-1 1,1 0-1,-1 1 1,0-1-1,0 1 1,0-1-1,0 0 1,0 1-1,0-1 1,0 0-1,-1 1 1,1-1-1,0 0 1,0 1-1,0-1 1,-1 1 0,1-2-1,-1 2 0,1 0-1,-1 0 1,1 0-1,-1 0 1,1 0-1,0 1 1,-1-1-1,1 0 1,-1 0 0,1 0-1,0 0 1,-1 0-1,1 1 1,0-1-1,-1 0 1,1 0-1,0 1 1,-1-1 0,1 0-1,0 1 1,-1-1-1,1 0 1,0 1-1,-10 14-41,1-1 0,1 2-1,1-1 1,-7 21-1,3-6 27,1 1-1,-11 59 1,20-81 33,0 0 0,0 0 0,1 0 0,1 13-1,-1-20 31,1 0 0,-1 0 0,0 1 0,1-1 0,-1 0 0,1 0 0,0 0 0,0 0 0,0 0 0,0 0 0,0 0 0,0 0 0,0 0 0,1 0 0,-1 0 0,0-1 0,1 1 0,0-1 0,-1 1 0,1-1 0,0 1 0,0-1 0,2 1 0,-1-1-6,0 0 0,0-1-1,0 1 1,0-1 0,0 0 0,1 0 0,-1 0-1,0 0 1,0 0 0,0-1 0,0 1 0,0-1-1,0 0 1,0 0 0,0 0 0,0 0 0,0-1-1,-1 1 1,1-1 0,0 0 0,-1 0 0,1 0-1,-1 0 1,0 0 0,0 0 0,3-3 0,1-3 10,0 0 1,0 0-1,0 0 0,-1-1 1,-1 0-1,1 0 1,3-12-1,-4 9-21,-2 0-1,1 1 1,-2-1 0,1 0-1,-1-17 1,-8-63-140,6 88 117,1 0 0,-1 0-1,0 0 1,-1-1 0,1 1-1,-1 0 1,1 0 0,-1 1-1,-1-1 1,1 0 0,0 1-1,-1-1 1,0 1 0,0 0-1,-6-5 1,3 3-67,4 3 59,0 0 0,0 1 0,0-1 0,0 1 0,0 0 0,0 0 0,0 0 0,-1 0 1,1 0-1,0 0 0,-1 0 0,-2 0 0,9 0 1,0-1 0,0 1-1,0-1 1,7-5 0,14-5 14,22-5 8,1 2-1,1 2 0,61-8 1,-91 18-33,0 0 0,0 2 1,0 0-1,0 1 0,0 0 1,0 2-1,28 6 0,-44-7 24,0 0 0,-1 0 0,1 0 0,0 0 0,-1 1 0,1 0 0,-1-1 0,0 1 0,1 0 0,-1 0 0,0 0 0,0 0 0,0 0 0,0 1 0,-1-1 0,1 1 0,-1-1 0,1 1 0,-1 0 0,0-1 0,0 1 0,0 0 0,-1 0 0,1 0 0,0 5 0,1 7 31,-1 0 1,-1 0-1,-3 27 1,2-30-39,-7 29 83,6-32-1,0 0-1,1-1 0,-1 11 0,2-19-65,0 0-1,0 0 0,0 0 1,1 0-1,-1-1 1,0 1-1,0 0 0,0 0 1,0 0-1,1 0 0,-1 0 1,0 0-1,0 0 1,0-1-1,0 1 0,1 0 1,-1 0-1,0 0 0,0 0 1,0 0-1,1 0 1,-1 0-1,0 0 0,0 0 1,0 0-1,1 0 1,-1 0-1,0 0 0,0 0 1,0 0-1,1 0 0,-1 1 1,0-1-1,0 0 1,0 0-1,1 0 0,-1 0 1,0 0-1,0 0 0,0 0 1,0 1-1,0-1 1,1 0-1,-1 0 0,0 0 1,0 0-1,0 1 0,0-1 1,0 0-1,0 0 1,0 0-1,0 0 0,0 1 1,0-1-1,1 0 0,-1 0 1,0 0-1,0 1 1,0-1-1,0 0 0,0 0 1,0 0-1,-1 1 1,1-1-1,0 0 0,0 1 1,11-14 163,-10 12-137,91-102 259,-76 87-281,0 0-79,0 2 0,0 0 0,1 0 0,28-15 0,-44 28 57,0 1 1,0-1-1,0 0 1,0 1-1,0-1 1,0 1-1,0-1 1,0 1-1,0 0 1,0 0-1,0-1 1,1 1-1,-1 0 1,0 0-1,0 0 1,0 0-1,0 0 1,1 0-1,-1 0 1,0 1-1,0-1 1,0 0-1,0 1 1,0-1-1,0 1 1,0-1-1,0 1 0,0-1 1,0 1-1,0 0 1,0-1-1,0 1 1,0 0-1,0 0 1,-1 0-1,1 0 1,0 0-1,-1 0 1,1 0-1,0 0 1,-1 0-1,1 1 1,1 4-28,0-1 1,0 1-1,-1 0 0,1 0 1,-1 0-1,0 9 0,2 69 35,7 70 0,-9-142 2,0-5 9,-1 1-1,1-1 1,0 0-1,1 1 1,0-1-1,0 0 1,0 0-1,1 0 1,0-1-1,8 13 1,-10-18 12,0 0 0,1 1 0,-1-1 0,1 0 1,-1 0-1,1 0 0,-1 0 0,1 0 1,0 0-1,0-1 0,-1 1 0,1-1 0,0 1 1,0-1-1,0 1 0,0-1 0,-1 0 1,1 0-1,0 0 0,0 0 0,0 0 0,0 0 1,0-1-1,-1 1 0,1-1 0,0 1 1,3-2-1,4-2 81,0-1 0,0 1 0,16-12 0,-7 2-106,-1 0 0,-1-1-1,0-1 1,-1-1 0,-1 0 0,18-27-1,57-84-66,-4 9 220,-38 56-57,-38 45-487,-6 12 130,-5 18 29,-5 12 166,2-7 67,-3 27 0,4-19 60,-3 27-13,2 0 0,2 105 1,3-156-23,0 0 1,0 0-1,0 0 0,0 0 1,0 0-1,0 0 1,1 0-1,-1 0 1,0 0-1,1 0 1,-1 0-1,0 0 1,1 0-1,-1 0 1,1 0-1,-1 0 0,1 0 1,0-1-1,-1 1 1,1 0-1,0 0 1,-1-1-1,1 1 1,0-1-1,0 1 1,0 0-1,0-1 1,0 1-1,-1-1 1,1 0-1,0 1 0,0-1 1,0 0-1,0 0 1,2 1-1,-1-2-3,0 1-1,0 0 1,1-1 0,-1 1-1,0-1 1,0 0-1,0 0 1,0 0-1,0 0 1,-1 0 0,1 0-1,0 0 1,0-1-1,2-2 1,1-2-2,0 1 0,-1-1 0,1 0 0,-1-1 0,5-11 1,13-39 27,-9 25-1,14-27 46,39-62 1,-46 86-91,-19 33-63,1-1 1,-1 1-1,1-1 1,0 1-1,0 0 1,0 0-1,0 0 1,3-3 0,4 22-314,-7-12 381,0-1-1,0 1 0,0-1 0,1 0 1,0 0-1,0-1 0,0 1 1,0 0-1,0-1 0,1 0 1,0 0-1,0 0 0,6 4 1,-4-4 14,0 0 1,0-1-1,1 0 1,-1 0 0,1 0-1,0-1 1,-1 1-1,13-1 1,-1-1 18,1-1 1,-1-1-1,0-1 0,0-1 1,0 0-1,21-8 1,-12 3-15,-7 3 61,0-2-1,26-12 0,-41 18-79,0-1 0,0 0 0,-1 0 0,1-1 0,-1 1 0,1-1 0,-1 0 0,-1 0 0,1-1 0,0 1 0,-1-1 1,0 0-1,4-8 0,-6 13-13,-1-1 0,0 0-1,1 0 1,-1 0 0,1 0 0,-1 1 0,0-1 0,0 0 0,1 0 0,-1 0 0,0 0 0,0 0 0,0 0 0,0 0 0,0 0 0,0 0 0,0 0 0,-1 1 0,1-1 0,0 0 0,0 0 0,-1 0 0,1 0 0,0 0 0,-1 0 0,1 1 0,-1-1 0,1 0 0,-1 0 0,0 1 0,1-1 0,-1 0 0,0 1 0,1-1 0,-1 1 0,-1-2 0,-1 1-16,1 1-1,-1-1 1,1 0 0,-1 0-1,1 1 1,-1 0 0,0-1-1,1 1 1,-1 0 0,0 0-1,-2 1 1,-5 1-17,0 0 0,0 1 0,0 0 0,1 0 0,-1 1 0,1 0 0,-10 7 0,-1 2-19,-33 26 1,45-32 57,0 0 0,1 0 0,1 1 0,-1 0 0,1 1 0,0-1 0,1 1 0,0 0 0,0 0 0,1 1 0,-3 9 0,5-14 0,1 1 0,-1-1 0,1 1 0,0-1 0,1 1 0,-1-1 0,1 1 0,0-1 0,1 1 0,-1-1 0,1 1 0,0-1 0,0 1 0,1-1 0,0 0 0,0 1 0,0-1 0,0 0 0,1 0 0,0-1 0,6 9 0,-6-10 23,0 0 0,0 0 0,0-1-1,0 1 1,0-1 0,1 0 0,-1 0 0,1 0-1,-1-1 1,1 1 0,7 1 0,-4-1 22,0-1-1,-1 0 1,1-1 0,0 1 0,0-1 0,10-2 0,-2 0-10,0-1 1,0-1-1,0-1 0,0 0 1,21-10-1,-1-5 111,0 0 0,46-37 0,-24 5-37,-19 17-74,-14 13-49,-16 14-181,0 0 1,14-9-1,-17 15-12,-5 8-6,-1 5 89,1 30 142,3 77 6,-2-101-33,2 0-1,0 0 1,1-1-1,11 31 1,-14-43-3,2 2 36,-1 1-1,1-1 0,1 1 0,-1-1 0,7 8 0,-9-13-9,0 0-1,0 0 1,0 1-1,1-1 1,-1 0-1,0 0 1,1 0-1,-1 0 0,1-1 1,-1 1-1,1 0 1,-1-1-1,1 1 1,0-1-1,-1 1 0,1-1 1,0 0-1,-1 1 1,1-1-1,0 0 1,0 0-1,-1 0 1,1-1-1,0 1 0,-1 0 1,1-1-1,0 1 1,2-2-1,7-3 104,0 0 0,0-1 1,-1 0-1,0-1 0,13-11 0,46-45 132,-51 46-262,34-33-120,105-97 239,-121 112-442,-36 48 131,5 26 1,-3-19 16,0 4 167,-2 1-1,-1 0 1,-5 39-1,-21 72 330,26-129-279,-1 2 49,-1-1 0,-5 15 1,7-21-50,1-1 0,-1 1 0,0 0 0,0-1 0,0 1 0,0-1 0,0 1 0,0-1 0,0 0 0,0 1 0,0-1 0,-1 0 0,1 0 0,0 0 0,-1 0 0,1 0 0,-1 0 0,0 0 0,-2 0 1,3 0-18,0-1 0,-1 0 1,1 0-1,-1 0 1,1-1-1,-1 1 0,1 0 1,-1-1-1,1 1 1,0 0-1,-1-1 1,1 0-1,0 1 0,-1-1 1,1 0-1,0 1 1,0-1-1,0 0 1,-1 0-1,0-2 0,-3-2 15,1-1 0,0 1-1,-4-9 1,0 1 22,-4-7-159,-14-32 1,-7-14 232,31 63-248,3 5-129,6 8 41,13 12 162,32 26 0,-38-36 66,-4-4 30,0 1-1,0-2 0,1 1 0,14 6 1,-22-13-30,0 1 0,0-1 0,0 0 0,1 0 0,-1 0 1,1-1-1,-1 1 0,0-1 0,1 0 0,-1 0 0,1 0 0,-1 0 1,1 0-1,-1-1 0,0 0 0,1 1 0,-1-1 0,0-1 1,1 1-1,4-3 0,0-2 2,0 0 0,0-1 0,-1 0 0,1 0 0,-1-1 0,-1 0 0,8-11 0,-4 5 34,101-120 190,-90 110-168,-13 15-80,11-14-160,33-30 0,-51 51-205,-5 6 221,-5 12 126,1 0-1,1 1 0,0 0 1,1 1-1,-5 27 1,6-16 10,1 1 1,-1 48-1,5-75 14,0 6 32,1 0 0,-1 0 0,3 11 0,-3-18-14,1 0-1,-1-1 0,1 1 0,-1 0 0,1-1 1,0 1-1,-1 0 0,1-1 0,0 1 0,0-1 1,0 1-1,0-1 0,1 1 0,-1-1 0,0 0 1,1 0-1,-1 0 0,0 1 0,1-1 0,0 0 0,-1-1 1,3 2-1,-1-1-5,0 0 0,0-1 0,0 0 0,0 1 0,1-1 0,-1 0 0,0 0 0,0-1 0,0 1 0,0-1 0,5-1 0,32-15 79,-32 13-61,36-20 77,-2-2 1,60-46 0,-61 41-134,11-12 137,-33 27-203,28-20 1,-33 25 84,-12 9-11,0 0 0,0 1 0,1-1 0,-1 1 0,0-1 0,1 1 0,2-1 0,-5 2 17,0 0 0,1 0 0,-1 0 0,0 0 0,0 0 0,0 0 0,0 0 0,0 0-1,0 0 1,0 0 0,1 0 0,-1 0 0,0 0 0,0 0 0,0 0 0,0 0 0,0 1 0,0-1 0,0 0 0,0 0 0,0 0 0,0 0-1,1 0 1,-1 0 0,0 0 0,0 0 0,0 1 0,0-1 0,0 0 0,0 0 0,0 0 0,0 0 0,0 0 0,0 0 0,0 0-1,0 1 1,0-1 0,0 0 0,0 0 0,0 0 0,0 0 0,0 0 0,0 0 0,0 1 0,-1-1 0,1 0 0,0 0 0,0 0-1,0 0 1,0 0 0,0 0 0,0 0 0,0 0 0,0 1 0,-5 11 19,2-4-48,-17 50-268,9-31 283,-12 54 1,23-81 14,-4 17-51,1 0 0,0 24 1,3-37 71,0 0 0,0-1 0,0 1 0,1 0 0,-1 0 0,1 0 1,0-1-1,0 1 0,1 0 0,-1-1 0,1 1 0,-1-1 1,1 0-1,0 1 0,0-1 0,5 5 0,-6-7-5,1 0 0,-1 0 0,1 0 0,-1 0 0,1 0 0,0 0 1,-1-1-1,1 1 0,0-1 0,-1 1 0,1-1 0,0 1 0,0-1 0,-1 0 0,1 0 0,0 0 0,0 0 0,-1 0 0,1-1 0,0 1 0,0 0 0,-1-1 0,1 1 0,0-1 0,-1 0 1,1 1-1,0-1 0,-1 0 0,3-2 0,3-2-10,0 0 1,0 0 0,-1-1-1,9-10 1,-3 2 42,-1-1-1,-1 0 1,-1-1-1,11-21 1,-11 19-3,-4 8-42,-1 1-1,0-1 1,0 0 0,-1 0-1,0 0 1,-1-1-1,0 1 1,0-1 0,-1 1-1,-1-1 1,0-16 0,-1 24-12,0 0-1,0 0 1,0 0 0,0 0 0,-1 0 0,1 0-1,-1 1 1,0-1 0,0 0 0,0 1-1,0-1 1,0 1 0,0 0 0,-1 0 0,1 0-1,-1 0 1,1 0 0,-1 0 0,0 0 0,0 1-1,0 0 1,0-1 0,0 1 0,0 0 0,0 1-1,0-1 1,0 0 0,0 1 0,-1 0-1,1 0 1,0 0 0,-5 0 0,-29 1-18,66-2-37,-1-1 0,34-8 0,-32 5 95,0 1 0,1 2 0,-1 1 0,51 5 0,-75-4-69,0 0-1,1 1 1,-1 0 0,0 0 0,0 1 0,0 0-1,0 0 1,-1 0 0,1 1 0,9 5 0,-13-6 44,0 0 0,1 0 0,-1 0 0,0 0 1,0 1-1,0-1 0,0 1 0,-1-1 0,1 1 0,-1 0 1,1-1-1,-1 1 0,0 0 0,0 0 0,0 0 0,0 0 1,-1 0-1,1 0 0,-1 0 0,0 1 0,0-1 1,0 0-1,-1 4 0,-1 9 12,-1 0 1,-1 0 0,0 0-1,-1 0 1,-9 18 0,-41 72 301,46-91-144,24-29 464,11-15-694,-24 27 52,14-20 26,1 1 1,29-28-1,-40 44-17,-1 1 0,1-1 0,0 1 0,0 0 0,0 0 0,0 1 0,1-1 0,-1 1 0,1 1 0,0-1 0,0 1 0,0 1 0,0-1 0,13 0 0,-16 2 3,-1 1 0,1-1 0,0 1 0,-1 0 0,1 0 0,-1 0 0,1 0 0,-1 0 0,1 1 0,-1 0-1,0-1 1,0 1 0,0 1 0,0-1 0,0 0 0,0 1 0,-1-1 0,1 1 0,-1 0 0,0 0 0,0 0-1,3 5 1,3 8 81,0 0 0,-1 0 0,7 28-1,0-4-9,-7-19-38,-4-12 17,0 0 0,0-1 0,1 1 0,0-1-1,0 1 1,1-1 0,1-1 0,6 10 0,-11-16-47,0-1 0,-1 1-1,1 0 1,0-1 0,0 1 0,0-1 0,0 1 0,-1-1 0,1 1-1,0-1 1,0 1 0,0-1 0,0 0 0,0 0 0,0 1 0,0-1 0,2 0-1,-2 0-164,-1 0-1,1-1 1,0 1-1,-1 0 0,1-1 1,0 1-1,-1 0 0,1-1 1,0 1-1,-1 0 0,1-1 1,-1 1-1,1-1 1,-1 1-1,1-1 0,-1 0 1,1 1-1,0-2 0,1-2-1248,0-1-1,0 0 0,0 1 1,-1-1-1,2-7 0,-3 8 582,6-18-2603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9:21.0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60 7872,'-24'-30'3584,"24"13"-3104,0 10-64,9 2-320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9:41.0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317 849 2816,'0'0'168,"0"-1"1,0 0-1,0 0 1,0 0-1,0 1 1,1-1-1,-1 0 1,0 0-1,0 0 1,1 1-1,-1-1 0,1 0 1,-1 1-1,1-1 1,-1 0-1,1 1 1,0-2-1,1 0 1738,-3-3-1379,-1-1 0,0 1 0,0 0 0,-5-7 0,5 9-415,-4-5 227,-1 1-1,0 0 1,-10-8-1,14 12-313,-1 1 0,0 0 0,1 0-1,-1 0 1,0 1 0,0-1 0,0 1-1,0 0 1,-1 0 0,-6 0 0,1 0-30,0 0 1,-1 1 0,1 0-1,0 1 1,-1 0 0,-12 3-1,17-2-5,0 0 0,1 0-1,-1 0 1,1 1-1,-1 0 1,1 0 0,0 0-1,0 1 1,0-1-1,0 1 1,1 0 0,-4 5-1,1 0-53,0 1 1,1-1-1,0 1 0,1 0 0,0 1 0,1-1 1,0 1-1,-3 14 0,2-6 120,1 1-1,1 0 1,0 36-1,7 14 121,-4-67-132,0 1-1,0-1 0,0 1 1,1-1-1,0 1 0,0-1 0,0 0 1,0 1-1,0-1 0,0 0 1,1 0-1,0 0 0,0 0 1,0 0-1,0 0 0,0 0 1,0-1-1,1 1 0,-1-1 0,1 0 1,0 0-1,0 1 0,0-2 1,0 1-1,0 0 0,0-1 1,6 3-1,2-1 59,-1 0-1,0-1 1,0 0 0,1-1-1,-1 0 1,1-1 0,-1 0 0,12-2-1,7-2 30,0-1 0,0-2-1,-1 0 1,0-3 0,0 0-1,-1-1 1,29-18 0,-43 21-69,-1 0 1,0 0 0,0-2-1,18-17 1,31-47 172,-39 45-197,-9 16-15,-10 10-30,0 0 0,-1 0-1,1 0 1,-1 0 0,0-1-1,1 1 1,-1 0 0,1-6 0,1-7-86,-4 15-255,-3 11 58,-3 11 78,2-5 128,0-1 0,-1 19 0,4-29 148,-1 18-43,1 1 1,2 34-1,0-52 19,-1 1-1,1-1 1,1 0-1,-1 0 0,1 0 1,0 0-1,0-1 1,1 1-1,0-1 1,0 1-1,0-1 1,1 0-1,-1 0 0,8 8 1,-8-11 57,-1 0 0,1 1 1,0-1-1,0 0 0,0 0 0,0 0 0,0-1 1,0 1-1,5 1 0,-5-3-43,-1 1 0,1-1 0,0 0 0,0 0 0,-1 0 0,1 0 0,0-1 0,-1 1 0,1-1 0,0 1 0,-1-1 0,4-1 0,-1 0 2,-1-1-1,1 0 0,-1 1 0,0-1 1,0-1-1,0 1 0,0-1 0,0 1 0,-1-1 1,1 0-1,-1 0 0,0-1 0,-1 1 1,1-1-1,-1 1 0,1-1 0,1-8 0,1 0 22,-2 0 0,0 0 0,0 0 0,-1 0 0,0-25 0,-2 28-58,-1 1-1,0-1 0,0 1 0,-1 0 0,0-1 0,0 1 0,-6-11 1,7 17-60,0 0 0,-1-1 1,0 1-1,1 0 1,-1 0-1,0 0 1,-1 1-1,1-1 1,0 0-1,-1 1 1,0-1-1,1 1 1,-1 0-1,0 0 1,0 0-1,0 1 0,-1-1 1,1 0-1,0 1 1,-1 0-1,-5-1 1,8 1 10,-1 1 0,0-1 0,0 1 1,1 0-1,-1 0 0,0-1 0,0 1 1,0 1-1,1-1 0,-1 0 0,0 0 0,0 1 1,1-1-1,-1 1 0,0-1 0,1 1 1,-1 0-1,1-1 0,-1 1 0,0 0 0,1 0 1,0 0-1,-3 3 0,2-3-77,-2 3 21,4-4 89,0 0-1,0 1 0,0-1 1,0 0-1,-1 0 0,1 0 1,0 0-1,0 0 0,0 0 0,0 0 1,0 0-1,0 0 0,0 0 1,0 0-1,0 0 0,0 0 0,0 0 1,0 0-1,0 0 0,0 0 1,0 0-1,0 0 0,0 1 1,0-1-1,0 0 0,0 0 0,0 0 1,0 0-1,0 0 0,0 0 1,0 0-1,0 0 0,0 0 0,0 0 1,0 0-1,0 0 0,0 0 1,0 0-1,0 0 0,0 0 1,0 0-1,0 1 0,1-1 0,-1 0 1,0 0-1,0 0 0,0 0 1,0 0-1,0 0 0,0 0 0,0 0 1,0 0-1,0 0 0,0 0 1,0 0-1,0 0 0,0 0 1,0 0-1,0 0 0,0 0 0,0 0 1,1 0-1,-1 0 0,0 0 1,0 0-1,0 0 0,0 0 1,0 0-1,0 0 0,27 0 515,11-8-493,49-20-1,26-6 16,37-5 167,-42 9-50,-74 21 76,57-24 0,-89 31-185,1 1 0,-1-1-1,0 0 1,0 1-1,0-1 1,0 0 0,0-1-1,0 1 1,0 0-1,-1 0 1,1-1-1,-1 1 1,2-6 0,-2 7-51,-1 0 1,1 1-1,-1-1 1,1 0 0,-1 0-1,0 0 1,0 0 0,0 0-1,1 0 1,-1 0-1,0 0 1,0 0 0,0 0-1,-1 0 1,1 0-1,0 0 1,0 0 0,0 0-1,-1 0 1,1 0 0,-1 0-1,1 0 1,-1 0-1,1 0 1,-1 0 0,1 0-1,-1 1 1,0-1-1,1 0 1,-1 0 0,0 1-1,0-1 1,1 0 0,-1 1-1,0-1 1,0 1-1,0-1 1,0 1 0,0 0-1,0-1 1,0 1 0,-1 0-1,-5-2-93,0 1-1,0 1 1,0 0-1,-1 0 1,1 0-1,0 1 1,0 0 0,0 0-1,0 1 1,0 0-1,0 0 1,0 0-1,0 1 1,-7 4-1,6-2 91,-1-1-1,1 1 0,0 1 1,1 0-1,-1 0 0,1 0 0,0 1 1,1 0-1,0 0 0,-9 13 0,12-15 8,0 1-1,0 1 0,0-1 0,1 0 0,0 1 0,0-1 1,1 1-1,0-1 0,0 1 0,0 0 0,1-1 0,0 1 0,0 0 1,1 0-1,0-1 0,0 1 0,0 0 0,1-1 0,0 0 0,0 1 1,1-1-1,0 0 0,0 0 0,4 7 0,9 9 243,28 29 0,-39-46-219,1 0 0,0 1 0,-1-2 0,2 1 0,-1-1-1,0 0 1,1 0 0,0-1 0,0 1 0,8 1 0,-5-5 92,-9 0-115,0 0 1,0-1 0,0 1 0,0 0 0,0 0 0,-1 0 0,1 0 0,0 0 0,0 0 0,0 1 0,0-1 0,0 0 0,0 0 0,-1 1 0,1-1 0,0 0 0,0 1 0,0-1-1,1 2 1,-1-2-54,-1 0 56,1 0 0,-1 0 0,1 0 1,-1 0-1,1 0 0,0 1 0,-1-1 0,1 0 0,-1 0 0,1 0 0,-1 0 0,1 1 1,-1-1-1,1 0 0,-1 1 0,1-1 0,-1 0 0,1 1 0,-1-1 0,0 0 0,1 1 0,0 0 1,6 11-7,-5-11 7,-1 1-1,1-1 0,0 0 0,-1 0 0,1 0 1,0 0-1,0 0 0,0 0 0,0 0 0,0-1 1,0 1-1,0-1 0,0 1 0,0-1 0,0 0 1,0 1-1,0-1 0,0 0 0,4-1 0,-2 0 47,0-1-1,1 1 0,-1-1 0,0 0 0,0 0 0,0-1 0,-1 1 1,1-1-1,-1 0 0,1 0 0,-1 0 0,0 0 0,5-7 0,25-39 32,-21 28 23,20-23-1,6 0 36,69-63 0,-71 76-99,-1-3 0,-1 0 0,-2-2 0,-2-2 0,48-76 0,-52 64-38,-1-1-1,28-86 1,-33 80-104,-7 22 105,11-47 0,-13 49-280,-10 30 212,-1 3 57,0 0-1,0 0 0,1 0 1,-1-1-1,0 1 1,0 0-1,0 0 0,0 0 1,0 0-1,0-1 0,0 1 1,0 0-1,1 0 0,-1 0 1,0 0-1,0-1 1,0 1-1,0 0 0,0 0 1,0 0-1,0 0 0,0-1 1,0 1-1,0 0 0,0 0 1,0 0-1,0-1 0,0 1 1,-1 0-1,1 0 1,0 0-1,0 0 0,0-1 1,0 1-1,0 0 0,0 0 1,0 0-1,0 0 0,-1 0 1,1-1-1,0 1 1,0 0-1,0 0 0,-1 0 0,0 0-22,0 1-1,0 0 1,0 0-1,0 0 1,0 0-1,0 0 1,0 0-1,0 0 0,0 0 1,1 0-1,-2 3 1,-22 44-257,-44 93 197,-85 133 0,-5 4 177,42 27-167,69-168 151,10-44-22,-18 58 379,53-147-306,0 1 1,1-1 0,-1 0-1,-1 0 1,-3 7-1,4-9 126,2-2-240,0 0 1,0 0-1,0 0 0,0 0 1,-1 0-1,1 0 1,0 0-1,0 1 1,0-1-1,0 0 1,0 0-1,0 0 0,0 0 1,0 0-1,0 0 1,0 0-1,-1 0 1,1 0-1,0-1 1,0 1-1,0 0 0,0 0 1,0 0-1,0 0 1,0 0-1,0 0 1,0 0-1,0 0 0,0 0 1,0 0-1,0 0 1,-1 0-1,1 0 1,0 0-1,0 0 1,0 0-1,0 0 0,0 0 1,0 0-1,0-1 1,0 1-1,0 0 1,0 0-1,0 0 1,0 0-1,0 0 0,0 0 1,0 0-1,0 0 1,0 0-1,0 0 1,0-1-1,0 1 0,0 0 1,0 0-1,0 0 1,0 0-1,0 0 1,0 0-1,0 0 1,0 0-1,0 0 0,0 0 1,0 0-1,0 0 1,0-1-1,1 1 1,-1 0-1,0 0 0,3-10 342,6-5-611,-7 11 218,0 0 1,0 0-1,1 1 1,4-5-1,72-74 127,56-62-161,32-67 100,-5 21-76,-128 145 57,51-83 0,-39 32-61,34-100 0,-28 65 126,-4 1-340,-40 110-186,-5 13-104,-9 18 270,4-5 241,-1 0 1,1 0 0,0 0-1,-2 11 1,-1 4-45,-18 56 82,-80 232-38,67-222 238,-117 251-198,103-248 3,-113 155 0,157-237 17,-7 9 209,0-1 0,-1 0 0,-1-1 0,-23 18 0,37-32-179,1 0 0,-1-1 0,0 1 0,0 0 0,0-1 0,0 1 0,0-1 0,0 1 0,0-1 0,-1 0 0,1 1 0,0-1 0,0 0 0,0 0 0,0 0 0,0 0 0,0 0 0,-1 0 0,1 0 0,0 0 0,0 0 0,0 0 0,0-1 0,0 1 0,-2-1 0,3 1-28,-1-1 0,1 1 1,0 0-1,-1-1 0,1 1 1,0-1-1,-1 1 0,1 0 1,0-1-1,0 1 0,-1-1 0,1 1 1,0-1-1,0 1 0,0-1 1,0 1-1,0-1 0,-1 1 0,1-1 1,0 1-1,0-2 0,1 1-3,-1 0 0,0-1-1,1 1 1,-1 0 0,1-1-1,-1 1 1,1 0 0,-1-1-1,1 1 1,0 0 0,1-1-1,9-13-90,2 2 0,-1-1 0,28-20 0,50-29-139,-33 29 100,-27 17 47,0-2 0,46-37 0,-26 6 58,-2-2-1,-3-2 1,40-62 0,-73 101 52,0 1 0,0 1-1,28-22 1,-9 8-142,-27 23 70,-1 1 0,1-1 0,1 1 0,-1 0 1,0 1-1,1-1 0,-1 1 0,1 0 0,0 0 0,5-1 0,-11 5-48,-1 1 0,1 0 0,0 0 1,0 0-1,0 0 0,-1 4 0,1-2 61,-12 37 94,3-13-153,2 0 0,1 0 0,-5 50 0,10-59 87,1-7 54,0 1 0,1-1 0,0 0 0,1 1 0,5 23 0,-6-35-35,1 0 0,-1-1 0,1 1 0,0-1 0,-1 1 0,1-1 0,0 1 0,0-1 0,0 1 0,0-1 0,0 0-1,1 1 1,-1-1 0,0 0 0,1 0 0,-1 0 0,0 0 0,1 0 0,0 0 0,-1-1 0,1 1 0,-1 0 0,1-1 0,0 1-1,-1-1 1,1 0 0,0 1 0,-1-1 0,1 0 0,0 0 0,0 0 0,-1 0 0,4-1 0,3 0 21,0-1 0,0 0 1,0-1-1,0 0 0,10-5 1,82-44 179,82-42-374,-145 75 181,-16 8-32,0 1 0,1 1 0,24-7 0,-33 12-43,0 1 0,0 1 0,23-2 0,-35 4 58,0 0 0,-1 0 1,1 0-1,0 0 0,0 0 0,0 0 0,0 0 0,-1 0 0,1-1 1,0 1-1,0 0 0,-1 0 0,1-1 0,0 1 0,-1-1 1,1 1-1,0-1 0,-1 1 0,1-1 0,0 1 0,-1-1 0,1 1 1,-1-1-1,1 0 0,0-1 0,-1 1-4,0 0 0,1 0 0,-1 0 1,0 0-1,0 0 0,0 0 0,0 0 0,0 0 0,0 0 0,0 0 1,-1 0-1,1 0 0,0 0 0,0 0 0,-1 0 0,1 0 0,-1 0 0,1 0 1,-1-1-1,0 1-21,0 1 0,1 0 0,-1 0 0,0-1 0,1 1 0,-1 0 0,0 0 0,1 0 0,-1 0 0,0 0 0,1 0 0,-1 0 0,0 0 0,1 0 0,-1 0 0,0 1 0,1-1 0,-1 0 0,1 0 0,-1 1 0,0-1 0,1 0 1,-1 1-1,1-1 0,-1 1 0,-2 0-19,-4 2 3,-1 1-1,1 0 1,0 1-1,0-1 1,1 1-1,-1 1 1,1-1-1,0 1 1,0 0 0,1 1-1,-8 11 1,3-2-7,0 1 1,1 0 0,1 0-1,-6 20 1,11-27 44,0 0 0,1 0 1,1 0-1,-1 0 0,1 1 0,1-1 0,2 19 0,-2-23 6,1-1 0,0 0-1,0 1 1,0-1 0,1 0 0,-1 0-1,1 0 1,1 0 0,-1 0-1,1 0 1,0-1 0,0 1 0,0-1-1,0 0 1,1 0 0,5 5-1,-5-7 14,0 0-1,0 0 1,1 0-1,-1 0 1,0-1-1,1 1 1,-1-1-1,1 0 1,-1-1-1,1 1 1,0-1-1,-1 0 1,1 0-1,-1-1 1,1 1-1,7-3 1,7-1 76,0-1 0,25-11 0,-43 15-99,33-14 113,-1-1 0,0-2 0,40-28 0,82-75-247,-54 41 147,-84 65-138,-15 12 74,1 0 0,0 0 0,0 1 0,0-1 0,1 1 0,3-3 0,-7 6 43,0-1 1,0 0 0,1 0 0,-1 1 0,0-1-1,0 0 1,0 1 0,0-1 0,0 0-1,0 1 1,0-1 0,0 0 0,0 1-1,0-1 1,0 0 0,0 1 0,0-1-1,0 0 1,0 1 0,0-1 0,0 1-1,-3 28-186,1-1 0,3 44 0,0-16 103,-1-45 63,-1 0 32,1 0 1,1-1-1,0 1 1,0 0-1,6 19 1,-5-23-14,1 2 27,0-1-1,1 1 0,0 0 1,7 9-1,-10-16 2,0 0 0,1 0 0,0 0 0,-1 0 0,1-1 0,0 1 0,0 0 0,0-1 1,0 1-1,0-1 0,0 0 0,0 0 0,1 0 0,-1 0 0,0 0 0,1 0 0,-1-1 0,1 1 0,-1-1 0,1 0 0,2 0 0,0 0 11,-1 0 0,1-1 0,-1 0 0,1 0 0,-1 0 0,1-1-1,6-3 1,31-18 16,-30 16-38,19-14 69,0-2 0,37-34 0,-54 44-48,30-30 15,59-76 0,-70 80-52,-29 33-9,29-36 76,-31 38-73,0 1 0,0 0 0,0-1 0,-1 1 0,0-1 0,1 1 0,-1-1 0,0 1 0,-1-1 0,2-6 0,-3 9-3,1 0-1,0 0 0,0 1 1,0-1-1,0 0 1,-1 0-1,1 0 1,0 0-1,-1 1 1,1-1-1,-1 0 1,1 1-1,-1-1 1,1 0-1,-1 1 1,0-1-1,1 0 1,-1 1-1,0-1 1,1 1-1,-1-1 1,0 1-1,0 0 1,1-1-1,-1 1 1,0 0-1,0-1 1,0 1-1,1 0 1,-1 0-1,0 0 1,0 0-1,0 0 1,-1 0-1,-4-1-32,0 1 0,1 0 0,-10 2 0,13-2 39,-10 2-32,1 1 0,-1 0 0,1 1 0,-1 0 0,1 1 0,0 0 0,1 1 0,0 0 0,-1 1 0,2 0 0,-1 0 0,1 1 0,-12 13 0,11-10 12,0 1 0,0 0 0,2 0 0,0 1 0,0 0 0,1 1 0,0 0 0,2 0 0,-1 0 0,-2 16 0,5-18 69,-3 14 46,-2 28 1,7-47-78,0 1 0,1-1 0,0 0 0,1 0 0,0 0 0,0 1 0,0-1 0,1 0 0,3 7 0,-4-11 1,1 0-1,0 0 1,0 0 0,0 0-1,0 0 1,0 0 0,1-1 0,-1 1-1,1-1 1,0 0 0,-1 0-1,1 0 1,0 0 0,0 0-1,1 0 1,-1-1 0,0 0-1,0 1 1,1-1 0,-1-1-1,1 1 1,-1 0 0,5-1-1,7 1 85,0 0 0,0-2-1,30-3 1,-21-1-29,1 0 0,-1-1 0,-1-2 1,34-14-1,86-51 48,-133 66-125,1 0 1,16-15-1,-19 15-65,1-1 0,0 2-1,19-11 1,-28 16 65,1 1 0,-1 0 0,1-1 0,-1 1 0,1 0 0,-1 0 0,1-1 0,-1 1 0,1 0 0,-1 0 0,1 0 1,-1 0-1,1 0 0,-1 0 0,1 0 0,0 0 0,-1 0 0,1 0 0,-1 0 0,1 0 0,-1 0 0,1 0 0,-1 1 0,1-1 1,-1 0-1,1 0 0,-1 1 0,1-1 0,0 1 0,0 0 0,-1-1 0,1 1 1,-1 1-1,1-1 0,-1 0 0,0 0 1,1 0-1,-1 0 0,0 0 0,0 0 1,0 0-1,0 0 0,0 3 1,0 5-27,-1 0 1,-4 17 0,4-24 20,-32 100-24,27-85 40,3-9 47,0 1 0,1-1 1,0 1-1,-1 12 0,3-21-41,0 0-1,0 0 1,0 1-1,0-1 1,0 0-1,1 0 1,-1 1-1,0-1 1,0 0-1,0 0 1,0 0-1,1 1 1,-1-1-1,0 0 1,0 0-1,1 0 1,-1 0-1,0 0 1,0 1-1,1-1 1,-1 0 0,0 0-1,1 0 1,-1 0-1,0 0 1,0 0-1,1 0 1,-1 0-1,0 0 1,1 0-1,-1 0 1,0 0-1,0 0 1,1 0-1,-1 0 1,1-1-1,-1 1 39,3-1-12,-1-1 0,0 0-1,1 0 1,-1-1 0,0 1 0,0 0 0,0-1-1,0 1 1,0-1 0,-1 0 0,3-3 0,-2 2-18,56-108 204,16-24 25,6 25-300,-65 93-38,1 0 0,1 1 1,29-22-1,-28 20-175,-26 35-294,-4 9 519,1 0 0,1 0 1,1 1-1,-10 51 0,16-63 31,-2 10 10,2 1 0,1 0 0,1 0 0,4 48 0,-3-70 21,0-1 0,1 1 0,-1 0 0,0-1 0,1 1 0,0-1 0,-1 1 0,1-1 0,0 1 0,0-1 0,1 1 0,-1-1 0,0 0 0,1 0 0,0 0 0,-1 0 0,1 0 0,0 0 0,0 0 0,0 0 0,0-1 0,0 1 0,0-1 0,1 1 0,-1-1 0,0 0 0,1 0-1,-1 0 1,1 0 0,0-1 0,-1 1 0,1-1 0,-1 1 0,1-1 0,0 0 0,-1 0 0,1 0 0,0 0 0,-1-1 0,1 1 0,-1-1 0,1 1 0,2-2 0,8-3 33,1-1 1,-2 0-1,1-1 1,-1 0-1,0-1 1,0 0-1,-1-1 0,0 0 1,15-17-1,7-11-65,38-58 0,-62 81 33,39-53 29,-4-3-1,-2-1 1,47-112 0,-29 38-11,32-83-235,-91 226 169,0-1 0,0 1 0,-1 0 0,1-1 0,0 1 1,-1-1-1,0 1 0,1-1 0,-1 1 0,0-1 0,0 0 0,-1 1 0,0-3 0,1 4 21,0 1 0,0 0 0,0-1 0,0 1 0,-1 0-1,1 0 1,0-1 0,0 1 0,0 0 0,-1 0 0,1-1-1,0 1 1,-1 0 0,1 0 0,0 0 0,0-1 0,-1 1-1,1 0 1,0 0 0,-1 0 0,1 0 0,0 0 0,-1 0-1,1 0 1,0 0 0,-1 0 0,1 0 0,0 0 0,-1 0 0,1 0-1,0 0 1,-1 0 0,1 0 0,0 0 0,-1 0 0,1 0-1,0 1 1,-1-1 0,1 0 0,0 0 0,0 0 0,-1 0-1,1 1 1,0-1 0,-1 0 0,1 0 0,0 1 0,-17 14-41,7 1-28,0 1 0,1-1 0,1 2 0,-7 22 0,8-24 44,-18 48 12,3 2 0,-17 86 1,31-103 64,1 0 0,3 0 0,3 67 0,3-79 33,2 0-1,1 0 1,2 0 0,2-1 0,13 36-1,-19-64-28,0 0 1,0-1-1,1 1 0,0-1 0,0 0 0,10 12 0,-11-16-18,0 0-1,0 0 1,0-1 0,1 1-1,-1-1 1,1 0 0,-1 0-1,1 0 1,0-1 0,-1 1-1,1-1 1,0 0-1,0 0 1,0 0 0,7 0-1,0 0 0,-1-1 0,0-1 0,1 0 0,-1 0 0,15-5 0,49-18-1221,-59 18 437,0 0 0,0-2 0,0 1 0,-1-2 0,14-10 0,-23 15 169,0 0-1,-1 0 1,1 0 0,-1 0 0,0-1 0,0 0 0,-1 0-1,1 0 1,-1 0 0,0 0 0,0-1 0,-1 1-1,1-1 1,-1 0 0,-1 0 0,2-8 0,-2-11-2073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9:41.4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54 7968,'-19'-12'3616,"33"17"-3136,-3-5 800,-3 0-800,12 0 640,8 0-640,14-5 256,6 5-449,17-3 1,7 3-192,3-6 288,-3 3-192,-11-6-1088,-9 6 481,-10-9-4353,-8 6 2624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9:41.8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132 81 7968,'-70'-39'3616,"37"27"-3136,19 7 352,8 5-544,-2-7-160,8 2-128,8-4-288,6 9 160,14-4-3488,6 4 2016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9:42.5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19 5056,'-6'-8'1541,"6"8"-1481,0 0 1,0-1 0,-1 1-1,1 0 1,0 0-1,0 0 1,0 0-1,-1-1 1,1 1-1,0 0 1,0 0 0,0-1-1,0 1 1,0 0-1,-1 0 1,1 0-1,0-1 1,0 1-1,0 0 1,0 0 0,0-1-1,0 1 1,0 0-1,0-1 1,0 1-1,0 0 1,0 0-1,0-1 1,0 1 0,0 0-1,0 0 1,0-1-1,1 1 1,2 0 1115,-3 0-1043,1 0 1,-1 0 0,1 0 0,-1 0-1,1 0 1,0 0 0,-1 0 0,1 0 0,-1 0-1,1 0 1,-1 0 0,1 0 0,-1-1 0,1 1-1,-1 0 1,1 0 0,0-1 0,4 1 181,0-1 0,0 1 0,1 0 0,-1 1 0,0-1 0,6 2 0,-1 0-158,5 0-33,0 0-1,0 2 0,-1 0 1,1 0-1,-1 1 0,16 9 1,-20-9-34,0 1 0,-1 0 0,0 0 0,0 1 1,0 1-1,-1-1 0,0 1 0,-1 0 0,8 11 0,-5-5-134,-1 2-1,-1-1 0,0 1 1,-1 0-1,-1 1 0,0-1 0,-1 1 1,-1 0-1,-1 1 0,0-1 1,-1 1-1,-1 20 0,-1-35-1405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9:42.9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5888,'2'0'307,"1"1"0,-1-1 0,1 1 0,-1 0 1,1 0-1,-1 0 0,1 0 0,-1 1 0,0-1 0,0 1 1,0-1-1,0 1 0,0 0 0,0-1 0,0 1 0,1 3 1,6 6 622,12 18 1,-19-27-878,6 10 307,-1-1 0,0 1 0,0 1 0,-1-1 0,-1 1 0,0 0 0,4 16 0,-5 5-85,-2 0 0,-1 1 1,-7 53-1,6-83-262,-6 42-57,-12 49-1,11-64-415,-3 20-41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8:10.7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0 308 2304,'1'1'127,"-1"0"-1,0 0 1,0-1-1,1 1 1,-1 0 0,0 0-1,1 0 1,-1 0 0,1 0-1,-1 0 1,1-1-1,0 1 1,-1 0 0,1 0-1,0-1 1,0 1-1,-1 0 1,1-1 0,1 1-1,19 11 1031,-15-9-734,-1 0-14,0-1 0,0 0 0,0 0 0,0 0 0,0-1 0,1 1 0,-1-1 0,10 0 0,-12-1-240,1 0-1,-1 0 1,1-1-1,-1 1 0,1-1 1,-1 0-1,0 0 1,1-1-1,-1 1 1,0 0-1,0-1 0,0 0 1,0 0-1,3-3 1,0 1-17,-1-1 0,0-1 1,-1 1-1,1-1 1,-1 0-1,0 0 0,-1 0 1,1 0-1,4-13 1,-1-1 162,-2 0 0,5-22 0,-8 31-219,-1 0 0,0-1 0,0 1 0,-1 0 0,-1-1 0,0 1 0,-1 0 0,0 0 0,0 0 0,-6-15 0,7 23-134,0 0-1,-1 0 1,1 0 0,-1 0-1,0 1 1,1-1 0,-1 1 0,0-1-1,-1 1 1,1 0 0,0 0-1,-1 0 1,1 0 0,-1 0 0,-4-2-1,5 3-13,0 0-1,0 0 1,0 1-1,0-1 0,0 1 1,0-1-1,0 1 1,0 0-1,0-1 1,0 1-1,0 1 0,0-1 1,0 0-1,0 0 1,0 1-1,0-1 1,0 1-1,0-1 0,0 1 1,1 0-1,-1 0 1,0 0-1,0 0 1,1 0-1,-1 0 0,-2 3 1,-1 1 73,0 1-1,0 0 1,0 0 0,1 0 0,0 1 0,0-1-1,1 1 1,0 0 0,0 0 0,1 0 0,-1 0-1,0 9 1,0 0 109,0 1-1,2 0 0,0 1 1,1 21-1,1-30-20,-1 1 0,1-1-1,1 1 1,-1-1 0,2 0 0,-1 0-1,1 0 1,1 0 0,-1 0 0,1-1-1,1 1 1,0-1 0,0 0 0,1-1-1,0 1 1,0-1 0,8 7-1,-11-11-59,-1-1-1,1 0 1,0 0-1,0 0 1,0-1-1,0 1 0,0-1 1,0 1-1,0-1 1,0 0-1,0 0 1,1-1-1,-1 1 0,0-1 1,1 1-1,-1-1 1,1 0-1,-1 0 1,0-1-1,1 1 0,-1-1 1,0 1-1,1-1 1,2-1-1,3-2 65,0-1 1,-1 1-1,0-1 0,0-1 0,8-6 0,37-35 137,-39 33-198,47-42-5,2 2-1,96-64 0,-155 115-61,0 1 1,0 0-1,0 0 1,1 0-1,5-1 0,-9 2 20,1 1-1,-1 0 0,0 0 1,1-1-1,-1 1 0,0 0 1,1 0-1,-1 0 0,0 0 1,1 1-1,-1-1 0,0 0 1,1 0-1,-1 1 0,0-1 1,0 1-1,1-1 0,-1 1 0,0 0 1,0-1-1,0 1 0,0 0 1,1 1-1,7 9 40,-1 0 0,0 1 0,-1 0-1,8 20 1,7 10-76,-15-30 57,48 76 268,-46-76-182,1 0-1,0-1 0,1 0 0,22 18 0,-30-26-21,0-1-1,0 0 1,0 0-1,0 0 1,0-1 0,1 1-1,5 1 1,-8-3-247,1 1 0,-1-1 1,0 0-1,0 0 0,1 0 1,-1-1-1,0 1 0,0 0 1,1 0-1,-1-1 0,0 1 1,0 0-1,0-1 0,0 1 0,0-1 1,1 0-1,-1 1 0,0-1 1,0 0-1,-1 0 0,1 1 1,0-1-1,0 0 0,0 0 1,0 0-1,-1 0 0,2-2 0,4-11-3287,2-1 1115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6:06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92 3072,'1'-1'285,"0"0"0,0 0-1,0-1 1,1 1 0,-1 0 0,-1-1 0,1 1-1,0-1 1,0 1 0,0-1 0,-1 1 0,1-1 0,-1 1-1,1-1 1,-1 0 0,0 1 0,1-3 0,-1-36 2946,0 23-2784,0 10-388,1 17 336,0-7-396,0 0 0,0 0 0,-1 0 1,0 0-1,1-1 0,-1 1 1,-1 6-1,-5 34 280,5-30-225,0 0 0,-2 0 0,1 0 0,-2 0 0,-8 21 0,-17 22 456,-3-2 0,-72 93 0,49-81-29,46-56-246,-1-1-1,0 0 1,0-1-1,-17 11 1,24-17-193,0-1 0,1 1 1,-1-1-1,0 0 0,-1 0 1,1 0-1,0 0 0,0 0 1,0-1-1,0 1 0,-1-1 1,1 0-1,0 0 0,-1 0 1,1-1-1,0 1 0,0-1 1,0 1-1,-1-1 0,1 0 1,0-1-1,0 1 1,0 0-1,1-1 0,-5-2 1,1-1 29,0 0 0,0 0 0,1-1 0,0 1 0,0-1 0,0 0 0,1-1 0,0 1 0,0-1 0,-3-7 0,1 0-100,0 1 1,0-1 0,1 0-1,1-1 1,0 1 0,1-1-1,-1-17 1,4 30 7,0 0-1,1 0 1,-1 0-1,0 0 1,1 0-1,0-1 0,-1 1 1,1 0-1,0 1 1,0-1-1,0 0 1,0 0-1,0 0 1,1 0-1,-1 1 1,0-1-1,1 1 1,-1-1-1,1 1 1,0-1-1,-1 1 1,1 0-1,0 0 1,0 0-1,0 0 1,0 0-1,0 0 1,0 1-1,0-1 1,3 0-1,3-1-18,0 1 1,0 0-1,0 0 0,1 1 1,-1 0-1,14 2 0,56 2-19,4 0 111,-57 0-54,0 1 1,0 1-1,-1 1 0,1 1 0,-2 1 0,1 1 0,-1 1 1,-1 1-1,0 2 0,-1 0 0,0 1 0,34 32 0,18 27 764,-68-69-709,-3-2 4,0-1 1,0 1-1,1-1 0,-1 0 0,1 0 0,0 1 0,-1-2 0,1 1 1,0 0-1,0-1 0,4 3 0,-6-5-54,-1 1-1,1-1 0,-1 1 1,1-1-1,-1 1 1,1-1-1,-1 1 1,0-1-1,1 1 1,-1-1-1,0 1 1,0-1-1,1 0 1,-1 1-1,0-1 0,0 1 1,0-1-1,0 0 1,0-1-1,3-16-2530,-5 1-1404,1 3 1158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6:08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27 2560,'-3'-16'3242,"3"14"-1956,0-6-359,0 12-798,0-3 281,0 12-84,6 3 43,-1 1 0,5 33 0,-3-11 17,-2-9 72,-2 1 1,0 36-1,1 10 34,4 135 2313,-8-222-4100,0 1 0,1 0 0,1 0 0,-1 0 0,7-16-1,4 2-346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6:08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 2304,'0'0'25,"0"0"1,0 0-1,-1 0 0,1 0 0,0 0 1,0 0-1,0 0 0,0 0 1,-1 0-1,1 0 0,0 0 1,0 0-1,0 0 0,0 0 1,-1 0-1,1 0 0,0 0 0,0 0 1,0 0-1,0 0 0,0 0 1,-1 0-1,1 1 0,0-1 1,0 0-1,0 0 0,0 0 1,0 0-1,0 0 0,-1 0 0,1 0 1,0 1-1,0-1 0,0 0 1,0 0-1,0 0 0,0 0 1,0 0-1,0 1 0,0-1 0,0 0 1,0 0-1,0 0 0,0 0 1,0 1-1,0-1 0,0 0 1,0 0-1,0 0 0,0 1 1,0 0 448,-2 21 1451,0-14-1646,0-1-1,0 0 1,-1 1-1,0-1 0,-1 0 1,1 0-1,-1-1 1,-1 1-1,-9 11 0,2-7 30,0 1-1,-1-1 1,0-1 0,-1 0-1,-23 12 1,14-11 190,17-8-377,1 0 1,-1 0-1,0-1 0,1 0 1,-12 3-1,-3-1 605,25-2-744,-1 0 1,1 1 0,0-1 0,-1 1 0,0 0-1,1 0 1,-1 1 0,4 4 0,7 4 177,0 1 37,0 1 0,-1 0-1,0 1 1,11 18 0,42 68 692,-50-73-431,-17-28-446,0 0 1,0 0 0,0 1 0,1-1-1,-1 0 1,0 0 0,0 0 0,0 1-1,0-1 1,0 0 0,1 0 0,-1 0-1,0 0 1,0 0 0,0 1 0,0-1-1,1 0 1,-1 0 0,0 0 0,0 0-1,1 0 1,-1 0 0,0 0 0,0 0-1,0 0 1,1 0 0,-1 0 0,0 0-1,0 0 1,1 0 0,-1 0 0,0 0-1,0 0 1,0 0 0,1 0 0,-1 0-1,0 0 1,0 0 0,1 0 0,-1 0-1,0-1 1,0 1 0,0 0 0,0 0-1,1 0 1,-1 0 0,0 0 0,0-1-1,0 1 1,0 0 0,0 0 0,1 0-1,-1-1 1,0 1 0,0 0 0,0 0-1,0 0 1,0-1 0,0 1 0,0 0-1,0 0 1,0-1 0,0 1 0,5-17-2683,-4 16 2097,4-15-1768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6:10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3328,'6'3'6656,"-6"-2"-6573,0-1 1,0 0 0,0 0 0,0 1-1,0-1 1,1 0 0,-1 0 0,0 1-1,0-1 1,0 0 0,1 0-1,-1 0 1,0 0 0,0 1 0,1-1-1,-1 0 1,0 0 0,0 0-1,1 0 1,-1 0 0,0 0 0,1 0-1,-1 0 1,0 0 0,0 0 0,1 0-1,-1 0 1,0 0 0,1 0-1,-1 0 1,0 0 0,0 0 0,1 0-1,14-2-342,-11 1 504,20-2-99,78-13 369,-50 6-408,1 2-1,71-1 1,-66 6-62,-18 0 116,42 3 1,-77 0-157,7 2 61,0-2 0,1 1 0,-1-2-1,1 0 1,20-4 0,-18 3 106,-14 2-103,0 0-1,0 0 1,0 0-1,0 0 1,0 0 0,-1 0-1,1 0 1,0-1 0,0 1-1,0 0 1,0-1 0,0 1-1,0 0 1,0-1 0,-1 1-1,1-1 1,0 1-1,0-1 1,-1 1 0,1-1-1,0 0 1,-1 1 0,1-1-1,0 0 1,-1 0 0,1 0-1,-1 1 1,0-1 0,1 0-1,-1 0 1,0 0-1,1-1 1,0 0-384,-1 0-1,0 1 1,1-1-1,-1 0 1,0 1 0,0-1-1,0 0 1,0 1-1,0-1 1,0 0 0,0 1-1,-1-1 1,0-2-1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6:10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52 2976,'-3'0'1931,"6"-7"2010,-3 8-3488,0-3 409,0 0-50,0 3-507,0 0-60,6-1 166,30-2 495,55-10 1,-6 1-438,154-7 390,-156 18-476,-37 1-846,-31-1 58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9:48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1728,'-1'-4'4037,"13"7"4096,-2 0-4894,-1-1-5048,434-12 5718,-422 8-3768,26-6 1,-25 4 215,-21 4-398,-1 0 1,1 0-1,-1 0 1,1 0 0,-1 0-1,1 0 1,-1 0-1,1 0 1,-1-1 0,1 1-1,-1 0 1,0 0-1,1 0 1,-1-1 0,1 1-1,-1 0 1,1-1-1,-1 1 1,0 0-1,1-1 1,-1 1 0,0 0-1,1-1 1,-1 1-1,1-1 1,-2 0-331,1 1-1,0-1 1,-1 1 0,1-1 0,-1 1-1,1-1 1,0 1 0,-1-1-1,1 1 1,-1-1 0,1 1 0,-1 0-1,1-1 1,-1 1 0,0 0-1,1-1 1,-1 1 0,1 0 0,-1 0-1,0 0 1,-9-4-2850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9:49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72 2496,'0'0'19,"0"0"1,0 0 0,0 0-1,-1 0 1,1 0-1,0-1 1,0 1-1,0 0 1,0 0 0,-1 0-1,1 0 1,0 0-1,0-1 1,0 1-1,0 0 1,0 0 0,0 0-1,0-1 1,0 1-1,0 0 1,-1 0 0,1 0-1,0-1 1,0 1-1,0 0 1,0 0-1,0 0 1,0-1 0,0 1-1,0 0 1,1 0-1,-1-1 1,0 1-1,0 0 1,0 0 0,0 0-1,0 0 1,0-1-1,0 1 1,2-7 2914,-4 6-2523,0 0 1,0 0-1,0 1 0,-1-1 0,1 0 0,0 1 0,-4-1 1,4 1-246,-3-1 379,0 1 0,0 0-1,-1 0 1,-9 2 0,-5 0 987,19-2-1132,-4 0 720,38 5-219,-9-1-517,33 1-114,122 14 793,-150-16-710,48-1 0,-60-2-131,-13 0-146,-1 0-1,0 0 1,0-1-1,0 1 0,0-1 1,1 0-1,-1 0 1,0 0-1,0 0 0,4-3 1,-6 3-69,1 0 1,-1 0-1,0 0 1,0 0 0,1 0-1,-1 0 1,0 0-1,0 0 1,0-1-1,0 1 1,-1 0-1,1-1 1,0 1-1,0-1 1,-1 1-1,1-1 1,-1 1-1,0-1 1,1 1-1,-1-1 1,0 0 0,0-1-1,0-43-8375,0 41 5840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9:50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3552,'4'4'10512,"34"-11"-8699,165 13-219,-83-3-1048,-68-6-4345,-30 0 1613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9:51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189 386 2720,'0'-1'340,"0"-1"1,0 0 0,0 1-1,0-1 1,-1 1-1,1-1 1,-1 0-1,1 1 1,-1-1 0,0 1-1,1-1 1,-1 1-1,0-1 1,0 1-1,0 0 1,0-1 0,0 1-1,0 0 1,-1 0-1,1 0 1,0 0-1,-2-1 1,1 1-220,0 0 1,1 0-1,-1 0 1,0 1-1,0-1 1,0 1-1,0-1 1,0 1-1,0 0 1,0 0-1,0 0 0,1 0 1,-1 0-1,0 0 1,0 0-1,0 1 1,0-1-1,0 1 1,0-1-1,0 1 1,1 0-1,-1 0 1,0 0-1,0 0 1,1 0-1,-1 0 0,1 0 1,-1 1-1,-2 2 1,-4 6 0,0 0-1,1 0 1,0 1 0,1 1-1,0-1 1,-9 25 0,5-4 86,-9 49 1,8-18 172,-2 79-1,9 64 528,10-177-161,-6-27-107,9-16-59,-2-8-425,-1 0-1,-1-1 0,-2 0 1,3-38-1,-4 39-78,2-20-112,1 0 0,3 1 1,1-1-1,3 1 0,15-39 1,-19 61 27,14-34 36,-1 0 0,13-62 0,-30 91 12,0-1 0,-1-48-1,-3 72-125,9 23-331,10 51 259,-13-47 262,11 30 0,7 24-35,-17-57-24,0 1 1,4 35 0,-3-14-49,6 61 285,-2-4-270,-9-63 75,1-13 75,0 11 21,1-3-29,-5-32 591,1-3-682,0 0-1,0 1 1,0-1-1,0 0 1,0 0-1,0 0 1,-1 1-1,1-1 1,0 0-1,0-2 1,51-203 724,-27 98-797,21-65 13,16-70-296,-53 202 217,-2 12-252,-1 1 1,-1-1-1,1-36 0,-6 77-4814,-2 13 2227,2-19 2147,-1 1 0,1 0 1,1-1-1,-1 1 0,2 7 1,6 22-3826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9:52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37 3808,'0'-2'178,"0"1"-1,1-1 1,-1 0 0,0 0 0,1 0 0,0 1-1,-1-1 1,1 0 0,0 0 0,0 1-1,1-3 1,4-9 6489,-7 13-6584,1 0 1,-1 0 0,0 0-1,1 0 1,-1 0 0,1 1-1,-1-1 1,0 0-1,1 1 1,-1-1 0,1 0-1,-1 1 1,1-1 0,-1 1-1,1-1 1,-1 1 0,1-1-1,-1 1 1,1-1 0,0 1-1,-1 0 1,-8 17 496,4-6-174,0-3-244,1 1-1,0 0 0,0 1 1,1-1-1,-3 20 0,-3 57 226,5 9-67,2 5 16,3-59 58,-1-41 545,8-12-9981,0-1 6138,9-7-824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8:11.0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686 1 5632,'-2'0'261,"1"1"0,-1-1-1,0 1 1,0-1 0,1 1 0,-1 0 0,1-1 0,-1 1-1,0 0 1,1 0 0,-1 0 0,1 1 0,0-1 0,-1 0-1,-1 3 1,-20 26 1776,16-20-1405,-57 81 2070,-24 32-460,56-83-1727,-2-2-1,-1-1 1,-64 52 0,-111 69-174,193-146-136,-33 15 1,112-63-6206,-18 12 4059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9:53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1 3808,'-8'9'5146,"-18"13"-3717,16-14-676,-141 108 1844,85-69-1482,63-45-977,0 0 0,1 0 0,-1 0 1,-1-1-1,1 1 0,0-1 0,0 0 1,0 0-1,-1 0 0,1-1 0,0 1 1,-6-1-1,8 0 267,-4 5-140,5-5-265,0 0-1,-1 0 0,1 0 0,0 0 0,-1 0 0,1 1 1,0-1-1,-1 0 0,1 0 0,0 0 0,0 1 0,-1-1 1,1 0-1,0 0 0,0 1 0,0-1 0,-1 0 0,1 1 1,0-1-1,0 0 0,0 0 0,0 1 0,-1 0 0,2 3 52,-1 0-1,1 0 0,-1 1 1,1-1-1,0 0 0,1 0 1,-1 0-1,1 0 0,0 0 1,2 4-1,4 4 136,15 20 0,-10-16-18,3 2-48,36 33 1,-45-45-21,8 8-275,-9-8-1350,0 0-1,0 0 1,10 5 0,-13-9 957,-1-1 1,1 1-1,0-1 0,-1 0 1,1 0-1,0 0 0,0-1 1,0 1-1,0-1 0,0 0 1,0 1-1,-1-1 0,6-1 1,7-2-2116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9:53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42 3808,'-20'-3'7930,"25"-2"-6404,5 2-937,0 1 1,0 0 0,16-2 0,0 1-256,54-5 839,139 4 1,-132 5-913,180 6 622,-243-6-854,132 0 352,-93-1-218,-54-1-703,0 1 0,0-1 0,11-3 0,10-4-4628,-16 4 2875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9:55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1 962 1984,'5'5'10917,"-4"-23"-8848,8-9-1254,0 3-414,5-40 453,9-84-1,-9 43-512,-5 46 96,1-101 1,-7 106-108,-1 41-275,-1-1 0,-1 1 0,0-1 1,-1 0-1,-4-21 0,2 21-41,1-1-1,0-17 1,1 18 72,-1-1 0,-3-15 0,2 19-67,2 8-42,0 0 1,0 0-1,1 1 1,-1-1-1,1 0 1,0-4-1,1 13-39,0 0-1,1 0 1,0 1 0,1-1-1,-1-1 1,1 1-1,5 8 1,-2-3 1,61 100-14,-2-6 145,-50-69 41,0-1-1,14 56 1,-18-52-102,41 119 386,-48-146-317,1 3 2,0-1-1,1 1 0,1-1 1,0 0-1,16 22 0,-14-23 84,8 9-112,3 6-169,5 12 545,-25-38 112,2-3-469,-1-1-1,0 1 1,0 0 0,0-1 0,0 1 0,0-1-1,0 1 1,0-1 0,0 1 0,-1-1 0,1 1 0,-1-1-1,1 0 1,0-2 0,-1 1-13,14-51 232,12-113 0,1-8-169,38-141-370,-62 298 193,-1 1 0,-1-21 0,-1 25-52,1 0-1,-1 0 0,2 1 0,0-1 1,1 1-1,4-16 0,4 42-9959,-7-5 8010,-3-8 1604,0-1-1,-1 1 1,1-1-1,0 1 1,0-1-1,0 1 1,0-1-1,0 1 0,0-1 1,0 0-1,1 1 1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19:57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47 338 3648,'0'0'89,"-1"-1"1,1 1-1,-1 0 0,-5-17 13836,6 27-13498,3 3-294,1 0 1,0-1-1,11 22 1,5 16 164,-16-32-19,4 25 0,3 14-69,-9-47-143,0 0 1,0-1 0,-1 1-1,-1 0 1,0 0 0,0 0-1,-2 13 1,-4 7 276,-9 30 0,-1 8-5,13-58-263,0 1-1,-1-1 1,0 0 0,-6 12 0,-3 7 270,13-29-335,0 0 0,0 1 0,0-1 0,0 1 0,0-1 0,-1 0 0,1 1 0,0-1 0,0 0 0,0 1 0,-1-1 0,1 0 0,0 1 0,0-1 0,-1 0 0,1 0-1,0 1 1,-1-1 0,1 0 0,0 0 0,-1 0 0,1 1 0,-1-1 0,1 0 0,0 0 0,-1 0 0,1 0 0,0 0 0,-1 0 0,1 0 0,-1 0 0,1 0 0,0 0 0,-1 0 0,1 0 0,-1 0 0,1 0 0,0 0 0,-1 0 0,1 0 0,0-1 0,-1 1 0,1 0 0,-1 0 0,1 0 0,0-1 0,-1 1 0,1 0 0,0 0 0,0-1-1,-1 1 1,1 0 0,0-1 0,-2-1-4,0 0 0,0 0 0,0 0 0,1 0-1,-1-1 1,-1-3 0,1-3-11,-1-1-1,2 0 1,-1 0-1,1 0 1,1-17-1,0-8-48,2 0-1,10-64 0,-9 87 99,0 0 0,0 0 0,1 0 0,1 1 0,0-1 0,0 1 0,1 0 0,1 0 0,0 1 0,0 0 0,15-15 0,16-9 132,3 3 1,61-39 0,42-31-444,-57 17-2246,-35 31-1605,5 5-4118,-15 15 3985,0-14 1327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21:07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355 1 1984,'5'0'7248,"-12"7"-6608,-3 8-401,0 0 0,-22 23 0,7-9 20,-8 9-32,21-24-138,0 0 1,-14 22 0,11-11 12,0 1 1,2 1 0,-17 45-1,-41 201 480,57-211-396,-6 54 1156,16-88-689,-4-9-1249,5-15-2037,4-9-1727,3-4 2168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21:07.6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51 110 3136,'-21'-11'1029,"21"11"-1004,-1 0-1,1 0 0,-1-1 1,1 1-1,-1 0 0,1 0 1,-1 0-1,0 0 0,1 0 1,-1 0-1,1 0 0,-1 0 1,0 0-1,1 0 0,-1 0 1,1 0-1,-1 0 0,1 0 1,-1 0-1,0 1 0,1-1 1,-1 0-1,1 0 0,-1 1 1,1-1-1,-1 1 0,0 0 141,0-1 4,1 0 0,-1 0 0,1 0 0,-1 0 0,1 1 0,-1-1 0,1 0 0,-1 0 0,0 0 0,1 0 0,-1 0 0,1 0 0,-1 0 0,1-1 0,-1 1 0,1 0 0,-1 0 0,1 0 0,-1 0 0,1-1 0,-2 1 0,2-1-144,0 1 0,0 0 0,0 0 0,0 0 0,0 0 0,0-1 0,0 1 0,0 0-1,0 0 1,0 0 0,0-1 0,0 1 0,0 0 0,0 0 0,0 0 0,0 0 0,0-1-1,0 1 1,0 0 0,0 0 0,0 0 0,0 0 0,1-1 0,-1 1 0,0 0 0,0 0-1,0 0 1,0 0 0,0 0 0,0-1 0,0 1 0,1 0 0,-1 0 0,0 0 0,0 0-1,0 0 1,0 0 0,1 0 0,-1 0 0,0 0 0,0-1 0,0 1 0,0 0 0,1 0-1,-1 0 1,16-5 733,0 0-1,20-2 0,13-4-138,56-11 293,204-17 0,-260 36-797,0 2 0,0 1 0,0 3 1,63 12-1,-102-13-31,-1 1 1,1-1-1,0 2 0,-1 0 1,0 0-1,1 0 0,-2 1 1,1 1-1,-1 0 0,13 10 1,-20-15-997,-1 5-3787,0 1 2337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21:10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139 877 3552,'-1'-2'98,"1"2"-50,0 0 0,0-1 0,-1 1 0,1 0-1,0 0 1,0-1 0,-1 1 0,1 0 0,0 0-1,0-1 1,-1 1 0,1 0 0,0 0 0,-1-1-1,1 1 1,0 0 0,-1 0 0,1 0 0,0 0-1,-1 0 1,1 0 0,0 0 0,-1 0 0,1 0-1,-1 0 1,1 0 0,0 0 0,-1 0 0,1 0-1,0 0 1,-1 0 0,1 0 0,0 0 0,-1 0-1,1 0 1,0 0 0,-1 1 0,0-1-1,-1 2 1262,-6-3-4,2 4-995,0 0 0,0 0 0,0 1 0,0 0 0,1 0 0,-10 9 0,8-6-279,0 0-1,0 1 0,0-1 0,1 1 0,0 1 0,-8 15 0,13-20-31,-1 0 0,0 0 0,1 0 0,0 0 0,0 0 0,0 1 0,0-1 0,1 0 0,-1 0 0,1 1 0,0-1 0,1 0 0,-1 1 0,1-1 0,0 0 0,0 0 0,0 0 0,3 7 0,-2-7 68,-1-1-1,1 1 1,1-1-1,-1 1 1,0-1-1,1 0 1,0 0-1,0 0 1,0 0-1,0-1 0,0 1 1,0-1-1,1 1 1,-1-1-1,1 0 1,5 1-1,-4-1 55,0-1 0,0 0-1,0 0 1,0 0 0,0-1-1,1 0 1,-1 0 0,0 0-1,0 0 1,0-1 0,1 0-1,6-2 1,-6 1 13,-1 1 1,1-1-1,-1 0 1,0 0-1,1-1 0,-1 1 1,0-1-1,-1 0 0,8-7 1,-9 7-82,0-1 0,0 1 0,-1-1 1,0 0-1,0 0 0,0 0 0,0 0 0,0-1 1,-1 1-1,0 0 0,0-1 0,0 1 0,0-1 0,-1 1 1,0-1-1,0 1 0,0-1 0,0 1 0,-1-1 1,0 1-1,1 0 0,-4-7 0,2 3-68,-1-1 1,-1 1-1,0 0 0,0 0 0,-1 0 1,0 1-1,0-1 0,0 1 1,-1 0-1,-13-11 0,15 15-22,-1-2-58,0 1 0,-1-1 0,1 1 0,-1 1-1,-8-5 1,9 4-158,4 6 96,3-2-11,7-2 303,0 0 0,0-1 1,14-6-1,-6-1-70,20-7 0,5-4 77,9-11 69,-3 1-129,140-101 622,-168 115-637,0 0-1,-1-2 1,-1 0-1,-1-1 0,0-1 1,-2 0-1,0-1 1,-2-1-1,-1 0 1,0-1-1,-2 0 1,14-48-1,-17 49-69,-2-1 0,0 0 0,-1 0 0,-1 0 0,-2 0 0,-2-42 0,0 45-48,1 15-51,0-1 0,-1 1 0,-2-12 0,3 18 89,0 0 0,0 0 0,0 0 1,0 0-1,0-1 0,0 1 0,0 0 0,0 0 0,0 0 0,0 0 0,0 0 0,-1 0 0,1-1 0,0 1 1,0 0-1,0 0 0,0 0 0,0 0 0,0 0 0,0 0 0,-1 0 0,1-1 0,0 1 0,0 0 0,0 0 1,0 0-1,0 0 0,-1 0 0,1 0 0,0 0 0,0 0 0,0 0 0,0 0 0,-1 0 0,1 0 0,0 0 1,0 0-1,0 0 0,0 0 0,0 0 0,-1 0 0,1 0 0,0 0 0,0 0 0,0 0 0,0 1 0,0-1 1,-1 0-1,1 0 0,0 0 0,0 0 0,-6 7-126,-2 7 105,2 0 0,0 1 0,1 0 0,-7 31 0,11-41 12,-8 37-54,-13 45 24,0-23 2,-26 86 44,39-118 46,2 1 0,-4 58 0,8-59-47,3 0 1,0 0 0,2 0 0,2-1-1,7 32 1,-3-29 61,-3-13-50,0 1-1,11 23 0,-14-39 70,1 0 0,0-1 0,0 0 0,1 1 0,-1-1 0,1 0 0,0-1 0,0 1 0,1-1 0,-1 1 0,1-1 0,6 3 0,-10-6-45,0 0 1,1-1 0,-1 1-1,0-1 1,1 1 0,-1-1 0,0 1-1,1-1 1,-1 0 0,1 0 0,-1 0-1,0 0 1,1 0 0,-1 0 0,1 0-1,-1 0 1,1 0 0,-1-1-1,0 1 1,1-1 0,-1 1 0,0-1-1,1 1 1,-1-1 0,0 0 0,0 0-1,0 0 1,0 1 0,0-1 0,1 0-1,-1 0 1,1-3 0,4-2 26,-1-1 1,0-1 0,-1 1-1,5-10 1,-6 11 12,8-18-22,-1-1-1,-2-1 1,7-30 0,8-23 11,-21 72-82,1 0 0,0 0 0,0 1 0,1-1-1,-1 1 1,1 0 0,8-8 0,-11 12 8,1 0-1,0 0 1,0 0-1,0 1 1,0-1 0,1 1-1,-1-1 1,0 1-1,1 0 1,-1 0 0,1 0-1,-1 0 1,1 0-1,-1 1 1,1-1 0,-1 1-1,1 0 1,0-1-1,-1 1 1,1 1 0,0-1-1,-1 0 1,4 1-1,11 4-19,-1 1-1,1 1 1,-1 1-1,22 13 1,-5-3-43,-19-10 64,18 14 0,-21-14 107,1 0 0,19 9-1,-31-17-79,1 1-1,-1-1 0,0 0 0,0 0 0,1 0 1,-1 1-1,0-1 0,1 0 0,-1 0 0,0 0 1,1 0-1,-1 0 0,0 0 0,1 0 0,-1 0 1,0 0-1,1 0 0,-1 0 0,1 0 0,-1 0 1,0 0-1,1 0 0,-1 0 0,0 0 0,1-1 1,-1 1-1,0 0 0,0 0 0,1 0 0,-1-1 1,0 1-1,1 0 0,-1 0 0,0 0 0,0-1 1,0 1-1,1-1 0,-1 0 15,1 0 1,-1-1-1,0 1 1,1 0-1,-1-1 0,0 1 1,0-1-1,0 1 0,0 0 1,-1-3-1,0-1-3,0-1 1,-1 0-1,0 1 0,-4-11 0,3 13-24,1-1-1,-1 0 1,0 1-1,0-1 1,0 1-1,0 0 1,-1 0-1,1 0 1,-1 0-1,0 1 1,0-1-1,0 1 1,0 0-1,-8-3 1,8 4-14,1 0 0,-1 0 0,1 1 1,-1-1-1,0 1 0,1 0 0,-1 0 0,1 0 1,-1 0-1,0 1 0,1-1 0,-1 1 0,1 0 0,-1 0 1,1 0-1,0 1 0,-1-1 0,-4 4 0,-1 2-30,1-1 0,1 1 0,-1 0 0,1 1-1,0 0 1,-11 17 0,-28 59-352,45-82 390,-4 9-31,0 0 0,1 1 0,-3 13-1,5-19 50,1-1 1,0 1-1,0-1 0,1 1 0,0-1 0,0 1 0,0 0 0,1-1 0,1 8 0,-2-12 8,1 1 1,-1 0 0,1-1-1,0 0 1,-1 1 0,1-1-1,0 1 1,0-1 0,0 0-1,0 1 1,0-1 0,0 0-1,0 0 1,0 0 0,0 0-1,1 0 1,-1 0 0,0 0-1,1 0 1,-1-1 0,1 1-1,-1 0 1,1-1 0,-1 1-1,1-1 1,-1 0 0,1 1-1,1-1 1,0 0 40,0 0-1,0-1 1,0 1 0,-1 0-1,1-1 1,0 0 0,0 0-1,-1 0 1,1 0 0,0 0 0,-1-1-1,1 1 1,-1-1 0,0 1-1,4-4 1,6-7-6,0 0 0,-1 0 0,-1-1 0,15-24 0,-9 9-37,19-45 0,-20 36-262,-15 37 240,0 0 0,1 0 1,-1 0-1,0 0 1,0 0-1,0 0 0,0 0 1,0 0-1,0 0 0,0-1 1,1 1-1,-1 0 0,0 0 1,0 0-1,0 0 0,0 0 1,0 0-1,0 0 0,1 0 1,-1 0-1,0 0 0,0 0 1,0 0-1,0 1 1,0-1-1,0 0 0,1 0 1,-1 0-1,0 0 0,0 0 1,0 0-1,0 0 0,0 0 1,0 0-1,0 0 0,1 0 1,-1 0-1,0 1 0,0-1 1,0 0-1,0 0 1,0 0-1,0 0 0,0 0 1,0 0-1,0 1 0,0-1 1,0 0-1,0 0 0,0 0 1,0 0-1,0 0 0,0 0 1,0 1-1,0-1 0,0 0 1,0 0-1,4 11 23,-3-8-65,3 8-118,6 18-64,16 32 0,-22-53 228,1 0-1,0 0 1,0 0 0,0-1 0,1 0-1,0 0 1,1-1 0,10 10-1,-13-13 38,1-1 0,-1 1 0,0-1-1,1 0 1,0 0 0,-1 0 0,1-1 0,0 1-1,0-1 1,0 0 0,-1-1 0,8 1-1,-9-1-16,1 0 0,-1 0-1,1-1 1,-1 1-1,0-1 1,1 0 0,-1 0-1,0 0 1,0-1 0,0 1-1,0-1 1,0 1-1,0-1 1,0 0 0,0 0-1,0-1 1,-1 1 0,0 0-1,4-5 1,7-11 39,-1-1 1,0 0 0,-2-1-1,0 0 1,13-42 0,29-76-3,-22 60 65,25-97 0,-54 170-133,28-125 4,-24 96-60,-1 1 0,0-35 0,-7 36-241,3 31 303,0 1 0,0 0-1,0 0 1,0-1 0,0 1-1,0 0 1,0 0 0,0-1 0,0 1-1,0 0 1,0 0 0,0 0 0,0-1-1,0 1 1,0 0 0,0 0 0,0-1-1,-1 1 1,1 0 0,0 0-1,0 0 1,0-1 0,0 1 0,0 0-1,-1 0 1,1 0 0,0 0 0,0-1-1,0 1 1,-1 0 0,1 0-1,0 0 1,0 0 0,-1 0 0,1 0-1,0 0 1,0 0 0,-1 0 0,1 0-1,0 0 1,0 0 0,-1 0 0,1 0-1,0 0 1,0 0 0,-1 0-1,1 0 1,0 0 0,-11 10-183,3 8 182,0-1-1,1 1 1,1 0-1,-7 33 1,8-27-111,-2 9 2,1 1-1,0 44 0,3-38 211,2-17-83,0 0-1,2 0 0,0 0 0,2 0 1,0 0-1,2 0 0,0 0 1,2-1-1,0 0 0,2-1 0,0 1 1,14 22-1,-19-38 7,1 1 1,-1-1 0,1 0-1,0 0 1,1 0-1,-1-1 1,1 1 0,0-2-1,1 1 1,-1-1-1,1 1 1,0-2 0,0 1-1,0-1 1,0 0-1,1-1 1,-1 1 0,1-1-1,14 1 1,-15-2 19,-3-1-421,0 1 0,-1-1 0,1 0 0,0 0 0,0 0 0,0 0 0,0-1 0,0 1 0,0-1 0,0 0 0,0-1 0,6-1 0,0-12-3072,1 2 1126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21:10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93 3808,'-14'-12'1728,"18"15"-1504,6-3 608,9 0-512,18 0 928,10 0-704,20-3 448,4 3-576,10-9-32,-6 5-224,16-8 320,-2 3-256,19-3 576,-8 3-416,0-8-2656,-11 8 1216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21:15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1275 2976,'3'0'1054,"1"0"0,-1-1 0,0 1 0,0-1 0,6-2 0,23-13 738,-25 12-1626,0-1 1,0 0-1,0-1 0,-1 1 0,1-1 0,9-12 1,39-74 186,-45 74-301,55-114 199,2 2-91,-49 99-108,-13 24-8,-1 0 1,0 0-1,5-11 0,-7 8-88,-3 10 33,1 0 1,-1 0-1,1 0 1,0 0-1,-1 0 1,1 0 0,0 1-1,-1-1 1,1 0-1,0 0 1,-1 0 0,1 0-1,0 0 1,-1 1-1,1-1 1,0 0-1,-1 0 1,1 0 0,0 1-1,0-1 1,-1 0-1,1 1 1,0-1 0,0 0-1,0 0 1,-1 1-1,1 0 1,-8 8-63,0 1-1,0 0 1,1 0-1,1 0 1,0 1 0,0 0-1,-7 20 1,7-11 77,0 1 0,0 0 0,-3 37 0,7-36 44,0-1-1,1 1 1,2 0-1,2 23 1,-2-39-3,0 0 1,1 0 0,-1 0 0,1-1 0,0 1 0,0-1-1,1 1 1,0-1 0,0 0 0,0 0 0,0 0 0,1 0 0,0 0-1,0-1 1,0 0 0,1 0 0,-1 0 0,1 0 0,0-1-1,6 3 1,-5-3 54,0 0 0,0-1-1,0 0 1,0 0 0,1 0-1,-1-1 1,1 0 0,-1 0-1,1-1 1,0 0 0,-1 0 0,1 0-1,-1-1 1,1 0 0,0 0-1,10-4 1,-9 2-34,-1 0 1,1-1-1,-1 0 0,0 0 1,0-1-1,0 0 1,0 0-1,-1 0 0,0-1 1,0 0-1,0 0 0,-1-1 1,5-7-1,53-102 256,-17 26-351,-34 70 2,21-35-42,-28 49 17,-1 1 0,1-1 1,0 1-1,0 0 0,0 0 1,11-7-1,-16 12 45,1-1 0,-1 1 0,0 0 0,1-1 1,-1 1-1,1 0 0,-1 0 0,1-1 0,-1 1 0,1 0 1,-1 0-1,1 0 0,0-1 0,-1 1 0,1 0 0,-1 0 1,1 0-1,-1 0 0,1 0 0,0 0 0,-1 0 0,1 0 1,-1 0-1,1 1 0,-1-1 0,1 0 0,0 0 0,-1 0 1,1 1-1,-1-1 0,1 0 0,-1 0 0,0 1 0,1-1 0,-1 1 1,1-1-1,-1 0 0,1 1 0,-1-1 0,0 1 0,1-1 1,-1 1-1,0-1 0,0 1 0,1-1 0,-1 2 0,1 2-9,1 0-1,-1 1 1,-1-1-1,2 10 1,-2-8-7,2 23 104,-2 1 0,-5 39 1,0 20-144,5-87 98,1 1 0,-1-1 0,0 0 0,1 0 0,-1 1 0,1-1 0,0 0 0,-1 0 0,1 0 0,0 1 0,2 1 0,-3-4-19,0 0 1,1 1-1,-1-1 1,0 0-1,1 0 1,-1 0-1,0 0 1,1 0-1,-1 0 1,0 0-1,1 0 1,-1 0-1,0 0 1,1 0-1,-1 0 1,0 0-1,1 0 1,-1 0-1,0 0 1,1 0 0,-1 0-1,0 0 1,0 0-1,1-1 1,-1 1-1,0 0 1,1 0-1,-1 0 1,0-1-1,0 1 1,1 0-1,-1 0 1,0 0-1,0-1 1,0 1-1,1 0 1,-1-1-1,15-15 304,-11 12-246,57-70 411,46-50-343,-88 106-236,0 0 0,1 1 1,1 1-1,27-17 0,-43 30 62,-1 0 0,2 1 0,-1-1 0,0 1 0,0 0 0,8-1 0,-12 3 24,0-1 0,0 1 0,0 0 0,1 0 0,-1 0 0,0 0 0,0 1 1,0-1-1,1 0 0,-1 0 0,0 1 0,0-1 0,0 1 0,0-1 0,0 1 0,1-1 1,-1 1-1,0 0 0,0 0 0,-1-1 0,1 1 0,0 0 0,0 0 0,0 0 0,0 0 1,-1 0-1,1 0 0,-1 0 0,1 0 0,0 0 0,-1 0 0,0 1 0,1-1 0,-1 2 0,3 10-12,-1 0-1,0 0 0,-1 0 1,-1 0-1,0 1 0,-3 17 1,1-2 18,0 0 34,0 5 6,1 1-1,4 34 1,-1-42-115,-3-23 87,1 0-1,0 0 0,1 0 1,-1 0-1,1 0 0,0 0 1,0 0-1,0 0 0,0 0 1,1 0-1,-1 0 0,5 6 1,-4-7-10,-1-1 15,0 0 1,-1-1-1,1 1 0,0-1 1,0 1-1,1-1 0,-1 0 1,0 1-1,0-1 1,1 0-1,-1 0 0,0 0 1,1 0-1,-1 0 0,1 0 1,0 0-1,-1 0 0,1-1 1,0 1-1,-1 0 1,1-1-1,0 0 0,0 1 1,-1-1-1,4 0 0,-4 0-1,3 0 4,0 1 0,-1-1 0,1 0 0,-1 0 0,1-1 0,0 1 0,-1-1 0,1 0 0,-1 0 1,1 0-1,-1 0 0,0-1 0,1 1 0,-1-1 0,0 0 0,0 0 0,4-3 0,-2 0 24,4-4 30,0 0 1,-1 0-1,0-1 1,10-16-1,24-59 232,6-10-284,52-52 362,-64 99-317,-3-2 0,30-56 0,-33 38-61,34-110 1,-53 140 39,7-19-142,-2 0 0,10-86 0,-25 138 29,0 0 0,-1 1 0,0-1-1,0 0 1,0 0 0,-1 1 0,1-1-1,-1 0 1,-3-7 0,1 12-34,-2 1 68,0 1 0,0 1 0,0-1-1,0 1 1,1 0 0,-1 0-1,1 0 1,0 1 0,0-1 0,0 1-1,0 0 1,0 0 0,1 1-1,0-1 1,-5 10 0,-5 9 24,-19 48 0,29-63-8,-14 43 26,2 1 0,-12 75 0,11-47-32,10-52-1,1 2 1,2-1-1,0 46 1,3-59 45,2-1 0,-1 1 0,2 0 0,0-1 0,1 0 0,1 0 0,0 0 0,11 20-1,-2-1-17,5 7-91,-8-20 55,-6-12 33,-1 0 0,1-1 0,1 0 0,-1 0 1,1 0-1,1-1 0,0 0 0,8 8 0,-11-12 11,8 5 106,21 14 0,-29-20-93,1 0 0,-1 0 0,0-1 0,1 1 0,-1-1 0,1 0 0,0 0 0,-1-1 0,7 1 0,-4-2 2,0 1 0,1-1 0,-1-1 0,0 1 0,0-1 0,0 0 0,0-1 0,-1 0 0,1 0 0,-1 0 0,10-7 0,-5 2 27,1-1 0,-1-1 0,-1 0-1,18-21 1,-19 20 0,-2 0 0,0 0 0,0-1 0,-1 0 0,0 0 0,-1 0-1,-1-1 1,0 0 0,0 0 0,1-14 0,-5 23-49,0 0 1,0 0 0,0 0 0,0 1-1,0-1 1,-1 0 0,0 0 0,0 0-1,-1-4 1,1 7-19,1 0 1,-1 0-1,1 0 0,-1 0 1,1 0-1,-1 0 0,1 0 0,-1 1 1,0-1-1,0 0 0,1 0 1,-1 1-1,0-1 0,0 1 0,0-1 1,0 1-1,1-1 0,-1 1 0,0-1 1,0 1-1,0 0 0,0-1 1,0 1-1,0 0 0,0 0 0,0 0 1,0 0-1,0 0 0,0 0 1,0 0-1,0 0 0,0 0 0,0 0 1,0 1-1,0-1 0,0 0 1,0 1-1,0-1 0,-2 2 0,-6 2-17,1 0-1,0 0 0,0 1 0,0 1 0,0-1 1,1 1-1,0 1 0,0-1 0,0 1 0,1 0 1,0 1-1,0-1 0,1 1 0,0 0 1,1 1-1,0-1 0,0 1 0,0 0 0,1 0 1,1 0-1,-1 0 0,2 0 0,-1 1 0,1-1 1,0 10-1,2-6 29,0-1 0,0 0 0,1 0 0,1 0 0,0 0 0,0-1 0,1 1 0,1-1 0,0 0 0,0 0 0,1 0 0,1-1 0,0 0 0,0 0 0,1 0 0,0-1 0,13 11 0,-19-18 16,1 0-1,-1-1 0,1 1 0,0 0 0,-1-1 1,1 0-1,0 1 0,0-1 0,0 0 0,0-1 1,0 1-1,0 0 0,0-1 0,1 0 0,-1 0 1,5 0-1,-4-1 36,1 0 0,-1 0 0,0 0 0,1-1 0,-1 0 0,0 0 0,0 0 0,0 0 0,0-1 0,6-5 0,10-8 42,0-2-1,-1 0 0,29-37 1,118-162 219,-159 208-307,-5 7-17,0 0-1,0-1 1,0 1 0,0-1 0,0 0 0,-1 0-1,1 0 1,-1 0 0,0 0 0,0 0 0,0 0-1,0 0 1,-1 0 0,1 0 0,-1 0-1,1-1 1,-2-3 0,2 7 16,-1-1-1,0 1 1,0 0-1,1 0 0,-1-1 1,0 1-1,0 0 1,1 0-1,-1-1 1,0 1-1,1 0 1,-1 0-1,0 0 1,1-1-1,-1 1 1,1 0-1,-1 0 1,0 0-1,1 0 1,-1 0-1,0 0 1,1 0-1,0 0 1,19-2-186,23 4-21,-38-1 190,0 0-1,-1 0 1,1 0-1,0 1 1,-1-1-1,1 1 1,-1 0-1,0 0 1,0 1-1,0-1 1,0 1-1,0 0 1,5 5-1,-4-3-38,-1 0 1,0 1-1,0-1 0,0 1 0,-1 0 1,0 0-1,0 0 0,-1 0 1,3 8-1,1 9 129,-2 1 0,4 43 0,3 16-133,-9-72 104,1 0 0,0-1-1,1 1 1,0-1 0,9 15 0,-12-23-25,0 0 0,0 0 1,0 0-1,1-1 0,-1 1 0,1 0 1,-1-1-1,1 1 0,0-1 0,0 0 1,-1 0-1,1 1 0,0-1 0,0 0 1,0-1-1,0 1 0,0 0 0,0 0 1,1-1-1,3 1 0,-4-1 2,-1 0 1,1 0-1,0 0 0,0-1 0,0 1 1,-1-1-1,1 1 0,0-1 0,0 1 1,-1-1-1,1 0 0,0 0 0,-1 0 0,1 0 1,-1 0-1,1 0 0,-1-1 0,0 1 1,1 0-1,-1-1 0,0 1 0,0-1 1,0 1-1,2-4 0,37-84 171,-9 19-71,-22 50-135,1 2 0,0-1 0,2 1 0,0 1 0,1 0 0,0 1-1,1 0 1,30-24 0,-39 36-41,-1 1-1,1 0 0,8-4 0,-12 7 38,0-1 1,0 1 0,0-1-1,0 1 1,0 0 0,0 0-1,0-1 1,0 1 0,0 0-1,0 0 1,0 0-1,0 0 1,0 0 0,0 0-1,1 1 1,-1-1 0,0 0-1,0 0 1,0 1 0,-1-1-1,1 1 1,0-1 0,0 1-1,0-1 1,0 1-1,1 0 1,-1 1 13,-1 0-1,1 0 1,-1 0 0,1 0-1,-1 0 1,0 0 0,0 0-1,0 0 1,0 0-1,0 0 1,-1 3 0,0 3 0,-4 141 35,2-113 44,2-28-44,0 1 0,1-1 0,0 0-1,1 10 1,0-10 98,0-4 239,5-11-177,-4 5-200,55-65 92,-24 29 24,-13 17-129,1 1 1,1 1 0,0 1 0,40-23-1,-32 20 53,-25 17-75,0 1 0,0 0 0,0 0 0,1 1-1,-1-1 1,1 1 0,-1 0 0,1 0 0,10-1-1,-15 3 34,-1 0-1,0 0 1,1 1-1,-1-1 1,1 0-1,-1 0 0,0 1 1,1-1-1,-1 0 1,0 1-1,1-1 1,-1 0-1,0 1 1,0-1-1,1 1 0,-1-1 1,0 0-1,0 1 1,0-1-1,0 1 1,0-1-1,1 0 1,-1 1-1,0 0 0,3 15-168,-3-13 126,4 32 66,-2 63-1,-3-72 2,1-1 0,1 1-1,1 0 1,2-1-1,8 32 1,-12-56-2,0 0 1,0 0-1,0 0 0,1 0 1,-1 0-1,0-1 1,1 1-1,-1 0 0,1 0 1,-1 0-1,1 0 0,0-1 1,-1 1-1,1 0 0,-1-1 1,1 1-1,0 0 0,0-1 1,0 1-1,-1-1 0,1 1 1,0-1-1,0 0 0,0 1 1,0-1-1,1 1 0,0-1 5,0-1-1,0 1 1,-1 0 0,1-1-1,0 1 1,0-1-1,-1 1 1,1-1-1,-1 0 1,1 1-1,0-1 1,-1 0-1,2-2 1,5-3 42,-1-1-1,1 0 1,11-15 0,41-67 37,-36 58-85,-9 10-68,1 1 0,27-26 0,-36 40 22,0 0-1,0 0 1,1 1-1,0 0 1,0 0 0,0 1-1,0 0 1,1 1 0,0 0-1,14-3 1,-19 5 31,1 0 0,0 0-1,0 1 1,0 0 0,0 0 0,0 0 0,0 1 0,0 0 0,0 0 0,-1 0 0,1 0-1,6 3 1,3 3-15,1 1-1,21 16 1,3 1 61,-37-23 118,-18-9 240,-4 0-292,12 4-90,0 1 0,0-1 0,0 1 0,-15-1 0,19 3 1,-13-2-50,0 2 1,-27 2-1,39-2 5,-1 1-1,0 1 1,0-1 0,1 1-1,-1 0 1,1 0-1,-1 0 1,1 1 0,0 0-1,0 0 1,-8 7-1,5-3-7,1 1-1,0 0 0,0 0 0,1 1 0,0 0 0,0 0 0,1 0 0,-6 14 0,3-3-30,1 1-1,1 0 1,-3 23-1,7-35 78,1 1 0,0-1 0,1 1-1,0 10 1,0-16 2,1 0-1,0 1 1,0-1-1,0 0 1,0 1-1,0-1 1,1 0 0,0 0-1,0 0 1,4 5-1,-5-8-1,0 1-1,0-1 0,0 0 0,0-1 0,0 1 1,0 0-1,1 0 0,-1 0 0,0-1 0,1 1 1,-1-1-1,0 1 0,1-1 0,-1 1 0,1-1 1,-1 0-1,1 0 0,-1 1 0,0-1 0,1 0 1,-1-1-1,1 1 0,-1 0 0,1 0 0,-1-1 1,1 1-1,-1 0 0,0-1 0,1 0 0,1 0 1,3-2 30,0-1 1,0 1-1,0-1 1,0 0-1,5-5 1,4-5 32,-1-1-1,-1 0 1,12-18 0,31-54 5,-22 34-198,-10 13 56,-15 24 38,1 0 1,21-24-1,-26 32-39,-1 1-221,-4 14 92,-4 24 107,1 1 0,1-1-1,2 1 1,6 59 0,-4-81 105,0 0 0,0-1 0,1 1 0,0-1 0,1 1 0,0-1 0,0-1 0,1 1 0,0 0 0,0-1 0,12 13 0,-14-18-7,-1-1 0,1 0 0,0 0 0,0 0 0,0-1 0,0 1 0,0-1 0,0 1 0,0-1 0,0 0-1,0 0 1,0 0 0,1-1 0,-1 1 0,0-1 0,1 0 0,-1 0 0,0 0 0,1 0 0,-1-1 0,0 1 0,7-3 0,-3 1 22,0 0 1,0-1-1,0 0 0,-1 0 0,1 0 1,-1-1-1,0 0 0,0 0 0,8-8 0,4-8-9,-2 0-1,0-2 0,16-27 1,5-14 150,16-24 0,-2 12-84,24-35-120,44-114-3,-106 197 35,31-66-180,54-173 0,-96 261 157,-1-1 1,1 0-1,-1 1 0,0-1 1,-1 0-1,1 0 0,-1 0 1,0 0-1,-2-9 0,2 14 11,-1 0 0,0-1-1,1 1 1,-1 0-1,0 0 1,0 0-1,0 0 1,0 0-1,0 0 1,0 0 0,0 1-1,0-1 1,0 0-1,-1 0 1,1 1-1,0-1 1,0 1 0,-1-1-1,1 1 1,0-1-1,-1 1 1,1 0-1,0 0 1,-1 0-1,1 0 1,0 0 0,-3 0-1,-2 0-57,0 1 0,-1-1-1,-11 4 1,11-2 20,-1 1-1,2 0 1,-1 0-1,0 1 1,1 0-1,-1 0 0,-9 8 1,9-6 2,-4 3 20,1 0 0,0 1 1,1 0-1,0 0 0,1 1 0,0 0 0,1 0 1,-8 17-1,-4 12 23,-15 51 1,28-75-4,-9 29-51,2 1 0,-9 53 0,18-71 73,1 1 0,2-1 0,0 1 1,7 53-1,-3-67 3,0 1 1,1-2-1,0 1 1,1 0-1,1-1 1,1 0-1,0 0 1,0-1-1,10 13 1,-11-18 25,-1-1-1,2 1 1,-1-2 0,1 1 0,0-1 0,0 0 0,1 0 0,-1 0 0,1-1 0,1-1 0,-1 0-1,1 0 1,-1 0 0,1-1 0,15 3 0,-13-4-162,-1-1 0,1 0 0,0-1-1,-1 0 1,1-1 0,0 0 0,18-5 0,-10 1-1532,0-2 0,0 0 0,18-11 0,-3 4-726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21:16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26 202 4384,'-3'-2'479,"0"1"0,-1 0 0,1 0 0,-1 0 0,-5 0 0,51-2 313,-1-1-1,49-12 0,-4 1-274,358-58 955,-393 63-1078,152-35 129,-164 30-2592,-5 2 560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8:18.9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1127 2912,'-3'1'278,"-4"1"2190,21-2 679,-3-3-2658,0 0 0,0-1 1,0 0-1,0-1 0,-1 0 0,0-1 0,0 0 1,0 0-1,-1-1 0,12-11 0,1-1-69,-2-1 0,0-1 0,-1-1-1,23-36 1,57-105 357,-74 119-581,-19 34-128,0 0 1,-1-1-1,0 1 0,6-20 0,-17 109-964,2-45 825,0 50 0,5-70 116,-1 0 0,2 0-1,0-1 1,1 1 0,0-1-1,8 21 1,-9-31-5,-1 0 0,0-1 0,1 1 0,-1 0-1,1-1 1,0 0 0,0 1 0,0-1 0,0 0 0,0 0-1,3 2 1,-4-3-8,0-1 0,0 1-1,0 0 1,0-1 0,0 0 0,0 1-1,1-1 1,-1 0 0,0 1-1,0-1 1,0 0 0,0 0-1,1 0 1,-1 0 0,0 0 0,0 0-1,0 0 1,0-1 0,1 1-1,-1 0 1,0-1 0,0 1 0,0-1-1,0 1 1,0-1 0,0 1-1,0-1 1,0 0 0,1 0-1,2-3 38,0 0 0,0-1 0,0 1 0,-1 0 0,0-1 0,0 0 0,3-6 0,0 0 14,51-106 254,-40 79-319,38-66 0,-51 97 10,18-23-319,-21 28 264,0 1 1,0 0 0,0 0-1,0 0 1,0 0 0,0 1-1,0-1 1,0 0 0,1 0 0,-1 1-1,0-1 1,0 0 0,1 1-1,-1-1 1,0 1 0,1 0-1,-1-1 1,1 1 0,-1 0-1,1 0 1,1 0 0,-2 0 17,0 1 1,0-1-1,0 1 1,0 0 0,0-1-1,0 1 1,0 0-1,0-1 1,0 1-1,0 0 1,0 0-1,0 0 1,-1 0 0,1 0-1,0 0 1,-1 0-1,1 0 1,0 1-1,1 2-20,-1-1 0,0 1 0,0-1-1,0 1 1,1 4 0,3 49 75,-2-1 1,-3 1 0,-8 68-1,5-98 157,-14 51 0,16-74-161,0 0 0,0 0 0,-1-1 0,1 1 0,-1-1 0,0 1 0,0-1 0,-3 4 0,4-6-19,1 0 0,-1 0-1,0 0 1,1 0 0,-1-1-1,0 1 1,0 0-1,1 0 1,-1-1 0,0 1-1,0-1 1,-1 2 0,1-2 10,0 0 0,0 0 0,-1 0 1,1 0-1,0 0 0,0 0 1,0-1-1,0 1 0,0 0 0,0-1 1,0 1-1,0 0 0,0-1 1,0 1-1,-1-2 0,-1 1-14,1-1-1,-1 0 1,1-1 0,-1 1 0,1 0-1,0-1 1,0 1 0,0-1-1,1 0 1,-1 1 0,-2-6-1,1 0-83,0 1 0,0 0-1,-3-15 1,2 3-72,3 15 73,0 0 0,0 0-1,0 0 1,0 0 0,1 0 0,0 0 0,0 0 0,0 0 0,0 0-1,1 0 1,0-5 0,-1 9 48,0 0 0,1-1 0,-1 1 0,0 0-1,0-1 1,0 1 0,0 0 0,1 0 0,-1-1 0,0 1 0,0 0-1,0 0 1,1 0 0,-1-1 0,0 1 0,0 0 0,1 0 0,-1 0-1,0 0 1,1 0 0,-1 0 0,0-1 0,0 1 0,1 0 0,-1 0-1,0 0 1,1 0 0,-1 0 0,0 0 0,1 0 0,-1 0 0,1 0-1,15 6-136,19 15 224,-27-15-139,-1-2 63,1-1-1,0 1 0,0-1 0,0 0 0,10 1 0,16 6 121,-29-8-116,0-1 0,0 0 0,0-1 0,0 0-1,10 0 1,-9 0 46,4 0 5,-1-1 1,1 0 0,-1 0-1,1-1 1,-1-1 0,1 0-1,-1 0 1,10-5-1,-5 1 10,-1-1-1,1 0 1,-1-1-1,16-15 1,4-8 75,-2-1 1,38-52 0,-68 84-134,100-150 356,-80 118-358,10-20 63,-2-1 1,32-83 0,20-122 1,-70 206-34,-10 49-40,0 0 0,-1 0 0,0-1 0,0 1 0,0 0 0,0 0 0,-1 0 0,1-1 0,-3-4 0,3 9 1,0-1 0,0 1 0,-1 0 0,1-1 0,0 1 0,-1 0 0,1-1 0,0 1 0,-1 0 0,1 0 0,0-1 0,-1 1 0,1 0 0,0 0 0,-1-1 0,1 1 0,-1 0 0,1 0 0,-1 0 0,1 0 1,0 0-1,-1 0 0,1 0 0,-1 0 0,1 0 0,-1 0 0,1 0 0,0 0 0,-1 0 0,1 0 0,-1 0 0,1 0 0,0 1 0,-1-1 0,1 0 0,-1 0 0,1 0 0,0 1 0,-1-1 0,1 0 0,-1 1 0,-16 13-217,9-2 176,0 1 0,0 0 0,2 0-1,-1 1 1,-6 24 0,7-24 29,-17 54 47,3 0 0,-19 113-1,31-128 54,2 1-1,2 71 1,5-99-48,1 0 0,1 1 0,2-2 1,0 1-1,2 0 0,17 44 0,-21-64 1,0 1-1,1-1 0,-1 0 0,1 0 0,1 0 0,-1 0 0,1-1 0,0 0 1,0 0-1,1 0 0,-1-1 0,1 1 0,0-1 0,1-1 0,11 6 0,-10-6 4,1 0 0,-1-1-1,1 0 1,-1 0-1,1-1 1,-1 0-1,1-1 1,0 0-1,-1 0 1,1-1-1,0 0 1,14-4-1,-8 0 17,0-1 0,-1 0-1,1-1 1,-1 0-1,-1-1 1,0 0 0,0-1-1,0-1 1,-1 0 0,-1-1-1,14-16 1,-8 8-1,-1-2 0,-2 0 0,0 0 0,-1-1-1,-1-1 1,11-28 0,-21 45-58,0 0-1,0 1 0,-1-1 0,1 0 1,-2 0-1,1 0 0,0 0 0,-1 0 1,0 0-1,-1-8 0,1 13 0,-1 0 1,1 1-1,0-1 0,0 1 0,0-1 1,-1 1-1,1-1 0,0 1 1,-1-1-1,1 1 0,0-1 0,-1 1 1,1-1-1,-1 1 0,1 0 1,-1-1-1,1 1 0,-1 0 0,1-1 1,-1 1-1,1 0 0,-1 0 0,1-1 1,-1 1-1,0 0 0,1 0 1,-1 0-1,1 0 0,-1 0 0,1 0 1,-1 0-1,0 0 0,1 0 1,-1 0-1,1 0 0,-1 0 0,0 0 1,1 0-1,-1 1 0,1-1 1,-1 0-1,0 1 0,-22 12-199,16-8 174,0 1 0,1 0-1,0 0 1,1 1-1,-1 0 1,1 0-1,0 0 1,1 0 0,-7 15-1,4-5 27,1 1 0,0 0 0,-4 24 0,9-34 12,0 0 0,0 0 0,1 1 1,0-1-1,0 0 0,1 0 0,0 1 0,3 8 1,-4-14 15,1 0 0,0-1 0,0 1 0,-1-1 0,2 1 0,-1-1 0,0 1-1,1-1 1,-1 0 0,1 1 0,-1-1 0,1 0 0,0 0 0,0 0 0,0-1 0,0 1 0,0 0 0,1-1 0,-1 1 0,0-1 0,1 0 0,-1 0 0,1 0 0,-1 0 0,1 0 0,0-1 0,4 2 0,-3-2 20,0-1-1,0 1 0,0 0 0,0-1 1,0 0-1,0 0 0,0 0 1,0-1-1,0 1 0,0-1 1,0 0-1,-1 0 0,7-4 0,3-4 11,-1-1 0,14-14-1,-12 11-51,26-29-78,12-11 89,-45 47-51,0 2 1,0-1 0,0 1-1,1 0 1,0 0-1,9-3 1,-16 8 38,0-1-1,0 0 1,1 1-1,-1-1 1,0 1-1,1 0 1,-1-1-1,0 1 1,1 0-1,-1 0 1,1 0-1,-1 0 1,0 0-1,1 0 1,-1 0-1,1 0 1,-1 1-1,0-1 1,1 0-1,-1 1 1,0-1-1,1 1 1,-1 0-1,0-1 1,0 1-1,0 0 1,1 0-1,-1 0 1,0 0-1,0 0 1,0 0-1,0 0 1,-1 0-1,1 0 1,0 0-1,0 1 1,-1-1 0,1 0-1,-1 0 1,1 2-1,1 4 3,0-1 0,0 1 0,-1-1 0,-1 1 0,1 0 1,-1-1-1,0 8 0,-17 123 104,11-102 58,7-23 68,1-10 69,4-8-124,22-45-36,-9 21-134,-2 3-5,31-39 0,-26 42-65,0 1 0,1 1-1,31-22 1,-51 42 36,0 0 0,1-1 0,-1 2 0,1-1 1,-1 0-1,1 1 0,-1 0 0,1 0 0,0 0 0,0 0 0,0 0 0,4 0 1,-7 2 25,1-1 0,-1 0 0,1 0 0,0 1 0,-1-1 0,1 1 0,-1-1 0,1 1 0,-1 0 0,0-1 0,1 1 0,-1 0 0,0 0 0,1 0 1,-1 0-1,0 0 0,0 1 0,0-1 0,0 0 0,0 0 0,0 1 0,0-1 0,0 0 0,-1 1 0,1-1 0,0 1 0,-1-1 0,1 1 0,-1 0 1,0-1-1,1 3 0,3 20-34,0 26 0,-2-26 13,5 27 0,-6-43 50,1-1 1,0 1 0,1 0-1,0-1 1,0 1-1,1-1 1,6 9-1,-9-15-8,0 1 0,0-1 0,0 0 0,0 0 0,0 1 0,0-1 0,0 0-1,1 0 1,-1 0 0,1 0 0,-1-1 0,0 1 0,1 0 0,0-1 0,-1 1 0,1-1-1,-1 1 1,1-1 0,0 0 0,-1 1 0,1-1 0,0 0 0,-1 0 0,1 0 0,-1 0 0,1-1-1,0 1 1,-1 0 0,1-1 0,0 1 0,-1-1 0,1 0 0,-1 1 0,1-1 0,2-2-1,4-2 9,1-1 1,-1 0-1,0-1 0,10-11 0,-16 16-33,96-92 45,-89 86-64,1-1 0,-1 2 0,1 0 0,1 0 0,0 1 0,16-8 1,-3 5-106,50-14 0,-65 22 154,-20 1 189,6 1-202,1 0 0,0 0 0,-1 1 1,1 0-1,0-1 0,0 1 0,0 1 1,0-1-1,0 1 0,1-1 0,-1 1 1,-5 6-1,-1 0-31,1 0-1,0 0 1,1 1 0,0 0-1,1 0 1,0 1 0,0 0-1,1 0 1,-6 16 0,6-13-9,2 0 0,-1 1 0,-2 19 0,6-29 42,1 0-1,-1 0 1,1 0 0,0 0-1,0 0 1,1 0-1,-1 0 1,1 0-1,0 0 1,1 0 0,-1-1-1,1 1 1,4 8-1,-4-11-5,-1 0 0,1 0 0,-1 0-1,1 0 1,-1-1 0,1 1 0,0-1-1,0 1 1,0-1 0,0 0 0,0 0-1,0 1 1,1-2 0,-1 1 0,0 0-1,0 0 1,1-1 0,-1 1 0,4 0 0,2-1 22,0 0 0,0 0 0,0-1 0,11-2 0,14-4-1,0-2 0,-1-1 1,0-2-1,-1 0 0,0-3 0,-1 0 0,-1-2 0,0-1 0,-1-1 0,-1-2 0,-1 0 0,26-29 0,-39 35-13,104-116 266,-113 127-281,-1 0 0,0 0 0,0-1 0,-1 1 0,1-1 0,-1 0 0,0 0 0,0 0 0,-1 0 0,3-9 0,-4 13 0,0 0 0,-1 0-1,1 0 1,0 0 0,0 0 0,0 1-1,-1-1 1,1 0 0,0 0 0,-1 0 0,1 1-1,-1-1 1,1 0 0,-1 0 0,1 1 0,-1-1-1,0 0 1,1 1 0,-1-1 0,0 1 0,1-1-1,-1 1 1,0-1 0,0 1 0,1-1-1,-1 1 1,0 0 0,0-1 0,0 1 0,0 0-1,0 0 1,1 0 0,-1 0 0,0-1 0,0 1-1,0 1 1,0-1 0,0 0 0,-1 0-1,-2 0-34,-1 1-1,1 0 1,0 0-1,-1 0 1,1 0-1,-6 3 1,5-2 23,0 0 0,0 1 0,1 0-1,-1 0 1,1 0 0,-1 0 0,1 1 0,0 0 0,0-1 0,1 2-1,-1-1 1,1 0 0,0 1 0,0-1 0,1 1 0,-1 0 0,1 0-1,0 0 1,0 0 0,1 0 0,-1 1 0,1-1 0,0 0 0,1 1-1,-1-1 1,1 1 0,1 9 0,0-6 38,0 0 0,1-1 0,0 0 0,0 1 0,1-1 0,0 0-1,0 0 1,1 0 0,0-1 0,1 1 0,-1-1 0,11 12 0,-12-15 6,1-1 0,-1 0 0,1 0-1,-1 0 1,1-1 0,0 1 0,0-1 0,0 0-1,0 0 1,0 0 0,1 0 0,-1-1 0,0 0-1,1 0 1,-1 0 0,1 0 0,0-1 0,-1 0 0,1 0-1,-1 0 1,1 0 0,0-1 0,-1 0 0,1 0-1,8-3 1,15-6-755,42-23 1,-51 23-1358,-1-2 0,-1 0 1,18-15-1,-8 6-804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21:16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60 4160,'-47'-21'1856,"28"12"-1600,10 0 384,4-3-480,5 3-96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21:28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278 263 1888,'0'-1'40,"0"1"0,0 0-1,0 0 1,-1 0 0,1-1 0,0 1 0,0 0 0,0 0 0,0 0-1,0 0 1,0-1 0,0 1 0,0 0 0,-1 0 0,1 0-1,0 0 1,0 0 0,0-1 0,0 1 0,-1 0 0,1 0 0,0 0-1,0 0 1,0 0 0,-1 0 0,1 0 0,0 0 0,0 0-1,0 0 1,0 0 0,-1 0 0,1 0 0,0 0 0,-2 0 323,5 0 1231,-7-19 421,4 18-1996,-1 0 1,1 0-1,0 0 0,-1 0 0,1 0 1,0 0-1,0 0 0,0 0 0,-1 0 1,1 0-1,0 0 0,1 0 0,-1 0 1,0-1-1,0 1-20,0 1 0,0 0 1,0 0-1,0 0 0,0 0 0,1 0 1,-1 0-1,0 0 0,0 0 1,0-1-1,0 1 0,0 0 1,0 0-1,0 0 0,0 0 0,0 0 1,0 0-1,0 0 0,0 0 1,0-1-1,0 1 0,0 0 0,0 0 1,0 0-1,0 0 0,0 0 1,0 0-1,-1 0 0,1-1 0,0 1 1,0 0-1,0 0 0,0 0 1,0 0-1,0 0 0,0 0 0,0 0 1,0 0-1,0 0 0,0 0 1,-1 0-1,1-1 0,0 1 0,0 0 1,0 0-1,0 0 0,0 0 1,0 0-1,0 0 0,-8-4 61,5 3-63,3 1-1,0 0 10,-1 1 0,1-1 0,0 0 0,-1 0 0,1 1 0,-1-1 0,1 0 0,0 0 0,-1 1 0,1-1 0,-1 0 0,1 0 0,0 0 0,-1 0 0,1 0 0,-1 0 0,1 0 0,-1 0 0,1 0 0,-1 0 0,0 0 0,1 1-33,-1-2 215,0-5 126,-2 6-322,1 0 230,3 1-111,0-1-148,-10 0-374,2 0 614,6 0-195,1 1 0,-1-1 0,1 1 0,-1-1 0,1 0 0,-1 1 0,1-1 0,-1 1 0,1-1 0,-1 0 0,1 0 0,-1 1 0,1-1 0,-1 0 0,0 0 0,1 0 0,-1 0 0,1 0 0,-1 0 0,0 0 0,1 0 0,-1 0 0,0 0 0,-2 0-26,1 0 0,0 1 0,0-1 0,-1 0 0,1 1 0,0 0 0,0-1 0,0 1 0,0 0-1,-3 2 1,3-2 52,-1 0-1,1 0 0,0 0 0,-1 0 0,1 0 0,0-1 0,-1 1 0,1-1 0,-1 1 0,-3-1 0,2 0-52,1 1-1,0-1 1,0 1-1,-1 0 1,1-1 0,0 2-1,0-1 1,0 0-1,0 1 1,0-1-1,1 1 1,-1 0 0,-2 2-1,2-2 20,1-1-1,0 1 0,-1-1 1,1 1-1,-1-1 1,1 0-1,-1 0 1,0 0-1,-2 0 1,2 0-21,-1 0 1,1 0 0,0 0 0,1 0-1,-1 0 1,0 1 0,0-1 0,0 1-1,-3 3 1,-5 6 53,7-8-23,1 0-1,0 0 1,0 0-1,0 1 1,1-1-1,-1 1 1,1-1-1,0 1 1,-2 5-1,2-3 6,0 0 0,1 1 0,0-1 0,0 0 0,1 1 0,0-1 0,0 0 0,0 1 0,1-1 0,1 8 0,1-5-40,1 0 0,0 0 0,0 0 0,7 11 0,10 18 209,-20-35-178,1 0 1,0 0-1,0 0 1,0-1-1,0 1 0,0-1 1,4 3-1,7 10 60,-10-11-20,0 0 0,0-1 0,0 1-1,1-1 1,-1 0 0,1 0-1,0 0 1,0 0 0,0-1 0,0 1-1,1-1 1,-1 0 0,1 0-1,6 1 1,-7-2-7,0 0 0,0 0 0,0-1 0,0 1 0,1-1 0,-1 0 0,0 0 0,0-1 0,0 1 0,0-1 0,0 0 1,0 0-1,0 0 0,0-1 0,0 1 0,5-4 0,-5 2-1,0 0 0,-1-1 0,1 1 0,-1-1 1,0 1-1,0-1 0,3-7 0,7-7 185,-1 2 11,14-29 1,-17 28-157,1 2 0,13-18 1,-10 17-120,1 0 1,23-20-1,-31 31-46,1 0 1,-1 1-1,1 0 1,0 0-1,0 0 1,0 1 0,0 0-1,1 0 1,13-2-1,1 2-55,0 2-1,0 0 1,0 1-1,30 4 1,30 1 1537,-82-5-1375,0 0 1,0 0 0,0 0 0,1 0-1,-1 0 1,0 0 0,0 0 0,0 0-1,0 0 1,0 0 0,1 0 0,-1 0-1,0 0 1,0 0 0,0 0 0,0 0 0,0 0-1,0 0 1,0 0 0,1 0 0,-1 0-1,0 0 1,0 0 0,0 0 0,0-1-1,0 1 1,0 0 0,0 0 0,0 0-1,0 0 1,0 0 0,1 0 0,-1 0-1,0-1 1,0 1 0,0 0 0,0 0-1,0 0 1,0 0 0,0 0 0,0 0-1,0-1 1,0 1 0,0 0 0,0 0-1,0 0 1,0 0 0,0 0 0,0 0-1,0-1 1,-6-8 364,-13-8-239,12 13-159,-1 1 0,-1 0 0,1 1 1,0-1-1,0 2 0,-1-1 0,-16 0 0,13 1 41,-2 0-134,0 1-1,0 1 0,-1 0 1,1 1-1,0 0 0,0 2 1,1-1-1,-1 1 0,-22 11 1,31-12 74,1 0 1,-1 0 0,0 0 0,1 1-1,0-1 1,0 1 0,0 0 0,0 0-1,1 1 1,0-1 0,0 1 0,0 0-1,0 0 1,1 0 0,0 0 0,0 0-1,0 0 1,0 1 0,1-1 0,0 1-1,0-1 1,0 9 0,1-5 37,0 1-1,0-1 1,1 1 0,0-1-1,1 1 1,0-1-1,1 0 1,-1 1 0,2-2-1,-1 1 1,1 0 0,8 11-1,-7-12 98,1 1 0,0-1-1,1 0 1,0-1 0,0 1 0,14 10-1,-17-16-46,0 1 0,0-1 0,0 1 0,1-2 0,-1 1 0,1 0 0,-1-1-1,1 0 1,-1 0 0,1 0 0,0 0 0,0-1 0,-1 0 0,1 0 0,0 0 0,5-1 0,2-2 56,0 0 1,-1-1 0,1 0 0,-1-1 0,0 0 0,0-1-1,-1 0 1,0-1 0,0 0 0,0 0 0,-1-1-1,13-14 1,-15 15 17,-1-1 0,0 0-1,-1 0 1,0-1 0,8-16-1,-11 21-81,-1 0-1,0 0 1,0 0-1,0 0 0,0 0 1,-1 0-1,1 0 1,-1-1-1,0 1 0,0 0 1,-1 0-1,0 0 1,1-1-1,-1 1 0,0 0 1,-3-5-1,2 5-61,0-1 1,-1 1-1,1-1 0,-1 1 1,0 0-1,-1 0 0,1 0 0,-1 0 1,1 1-1,-1 0 0,0-1 1,0 1-1,-1 1 0,1-1 0,-1 1 1,1-1-1,-1 1 0,0 1 1,0-1-1,-10-2 0,10 3-60,-1 0-1,1 1 0,-1-1 1,1 1-1,-1 0 1,-8 1-1,-10 0-43,-6 3-484,74-5 690,79-12 0,5-7-163,-101 17-210,50 1-1,-55 2 244,-20 0 34,0 0 1,0 1-1,1-1 1,-1 1 0,0-1-1,0 1 1,0 0-1,0 0 1,0 0 0,0 0-1,0 0 1,0 0-1,0 1 1,0-1 0,-1 0-1,1 1 1,0 0-1,-1-1 1,0 1 0,1 0-1,-1 0 1,0 0 0,0 0-1,2 3 1,-2-1 29,1 0 0,0 0 0,-1 0 0,0 1 0,0-1 0,0 0 0,-1 0 0,0 1 0,1-1 0,-2 1 1,1 5-1,-2 5 217,-3 17 234,5-30-367,0-1 0,-1 1 0,1-1 0,-1 1 0,1 0 0,-1-1 0,1 1 0,-1-1 0,0 1 0,0-1 0,0 0 0,-1 3 0,2-4-96,-1 0-1,1 0 1,0 0-1,0 0 1,0 0-1,0 0 0,-1 0 1,1 0-1,0 0 1,0 0-1,0 0 1,0 0-1,-1-1 1,1 1-1,0 0 1,0 0-1,0 0 1,0 0-1,0 0 0,-1 0 1,1 0-1,0 0 1,0 0-1,0-1 1,0 1-1,0 0 1,0 0-1,-1 0 1,1 0-1,0 0 1,0-1-1,0 1 0,0 0 1,0 0-1,0 0 1,0 0-1,0-1 1,0 1-1,0 0 1,0 0-1,0 0 1,0 0-1,0-1 1,0 1-1,0 0 0,0 0 1,0-1-1,0-9 140,3-6-32,-3 13-110,0 1-1,0-1 0,1 1 1,-1 0-1,1-1 0,0 1 0,0 0 1,0 0-1,0 0 0,2-3 1,9-14-136,18-19 1,-25 32 93,0 0 1,1 1-1,0 0 1,0 0-1,0 1 0,1-1 1,8-3-1,-2 1-118,-7 4 66,0 0 0,0 0 0,0 1 0,0 0 0,1 0 0,8-1 0,-8 2-19,-1 0 0,1 1 0,-1-1 0,1 2 0,0-1 1,-1 1-1,8 1 0,-12-1 106,0 0 1,0-1-1,0 1 0,0 0 1,0 0-1,0 0 0,0 1 1,0-1-1,0 0 1,-1 1-1,1-1 0,-1 1 1,1 0-1,-1-1 0,0 1 1,1 0-1,-1 0 0,0 0 1,0 0-1,0 0 0,-1 0 1,1 0-1,0 0 1,-1 0-1,1 4 0,1 33-71,-2-31 67,0-1 0,0 0 0,1 1 0,0-1-1,3 12 1,-2-14-3,-1 0 62,1 1 0,1-1 1,-1 0-1,1 0 0,4 7 0,-6-11-12,0 1 0,0-1-1,1 1 1,-1-1 0,1 0 0,-1 0-1,1 0 1,0 0 0,-1 0 0,1 0-1,0 0 1,0 0 0,0-1-1,-1 1 1,1-1 0,0 1 0,0-1-1,0 0 1,0 0 0,2 0 0,2 0 24,0-1 1,0 0 0,0 0-1,0-1 1,-1 1 0,1-1 0,0-1-1,-1 1 1,0-1 0,1 0 0,7-6-1,7-6 206,28-28 0,-17 15-149,-26 23-140,1 0 0,-1 0 0,1-1 0,-1 0 0,-1 0 0,1 0 0,-1 0 0,0-1 0,-1 0 0,0 0 0,0 0 0,0 0 0,-1 0 0,0 0 0,0-1 0,-1 1 0,0-1 0,0-12 0,-1 19-149,0 23-272,-2-9 408,1-1 0,1 19 0,0-16 20,-1 6 9,1-13 0,-1 0 0,1-1 0,1 1 0,-1 0 0,1 0 0,3 11 0,-3-18 13,-1-1 0,0 1 0,0 0 1,1 0-1,-1-1 0,1 1 1,-1 0-1,1-1 0,-1 1 1,1-1-1,-1 1 0,1 0 1,0-1-1,-1 1 0,1-1 1,0 0-1,-1 1 0,1-1 1,0 1-1,-1-1 0,1 0 0,0 0 1,0 1-1,1-1 0,0 0 31,-1 0-1,1 0 0,0 0 0,0 0 1,0-1-1,0 1 0,0-1 1,-1 1-1,1-1 0,2-1 0,0 1 9,-1-1 0,1 0-1,-1 0 1,0-1-1,1 1 1,-1-1-1,0 1 1,-1-1-1,1 0 1,2-4-1,7-12 247,-8 13-242,0 0 0,0 0 1,-1-1-1,1 1 1,-2-1-1,1 0 1,-1 0-1,2-10 1,10-86-100,-13 68-864,0 36 859,-1 1 0,0-1 0,1 1-1,0-1 1,-1 1 0,1-1-1,0 0 1,0 1 0,-1-1 0,1 0-1,0 1 1,2 0 0,19 21-99,-7-8 330,-10-10-198,1 1 0,1-1 0,-1 0 0,1 0 0,0-1 0,0 0 0,0 0 0,0-1 0,1 0 0,-1 0 0,14 3 1,-8-4 46,0 0 0,1 0 1,-1-1-1,1-1 1,-1 0-1,17-2 1,-16 0 57,-8 2-29,-1 0 0,0-1-1,0 0 1,0 0 0,-1 0-1,1 0 1,5-3-1,-2 0-4,0 0-1,0-1 0,0 0 0,-1 0 1,10-10-1,-15 13-26,0 0 0,-1 0-1,1 0 1,0-1 0,-1 1 0,0 0 0,0-1-1,0 1 1,0-1 0,0 0 0,0 1 0,0-1-1,-1 0 1,1 1 0,-1-1 0,0 0 0,0 1 0,0-1-1,0 0 1,-1 0 0,0-3 0,1 3-40,-1 1 0,0-1 1,1 1-1,-1 0 0,0-1 0,0 1 1,0 0-1,-1 0 0,1 0 0,0 0 1,-1 0-1,1 0 0,-1 0 1,0 0-1,0 1 0,1-1 0,-1 1 1,0-1-1,0 1 0,-1 0 0,1 0 1,0-1-1,0 2 0,-1-1 0,1 0 1,0 0-1,-1 1 0,1-1 1,-1 1-1,1 0 0,-1 0 0,1 0 1,0 0-1,-3 0 0,-5 1-75,0 1 1,0 0-1,0 1 0,1-1 1,-1 2-1,1-1 0,-10 6 0,10-4 22,0 0-1,0 1 0,0 0 0,0 0 1,1 1-1,-8 9 0,12-12 48,1 0 0,0 0 0,0 0 0,0 0 0,0 0 0,1 1 0,-1-1 0,1 1 0,1-1 0,-1 1 0,1 0 0,-1 0 0,1 0 0,1 0 0,-1 6 0,1-8 16,0 0 0,1 1 0,-1-1-1,1 0 1,0 0 0,0 0 0,0 0 0,1 0 0,-1-1-1,1 1 1,-1 0 0,1-1 0,0 1 0,0-1 0,0 1-1,0-1 1,1 0 0,-1 0 0,1 0 0,-1 0-1,1 0 1,0-1 0,-1 1 0,7 1 0,-1 1 35,0-1 0,1 0 1,-1-1-1,1 0 0,0 0 1,0-1-1,14 1 1,12-3 180,0-1 1,40-7-1,-59 5-169,1 1-1,-1-2 1,0 0-1,0-1 1,-1-1-1,23-12 1,-20 7-28,-1 0-1,18-18 1,-31 26 9,0 0 0,-1 0 0,0 0 0,3-6 0,8-10 19,-10 17-80,-3 2 30,0 0 0,0 0 0,0 0 0,-1 1 0,1-1 0,0 0 0,-1 0 0,1 0 0,-1 0 0,1 0 0,-1 0 0,0 0 0,1 0 0,-1 0 0,0 0 0,1 0 0,-1 0 0,0-1 0,0 1 0,0 0 0,0-2 0,0 3-3,-1 0 1,1 0-1,0 0 1,0 0-1,0-1 1,0 1-1,0 0 1,0 0-1,0 0 1,0 0-1,0-1 1,0 1-1,0 0 1,0 0-1,0 0 1,0 0-1,0-1 1,0 1-1,0 0 1,0 0-1,0 0 1,0 0-1,0-1 1,0 1-1,1 0 0,-1 0 1,0 0-1,0 0 1,0 0-1,0-1 1,0 1-1,0 0 1,0 0-1,1 0 1,-1 0-1,0 0 1,0 0-1,0 0 1,0 0-1,1 0 1,-1 0-1,0-1 1,0 1-1,0 0 1,0 0-1,1 0 1,5 5-83,-5-4 121,1 1-44,-1 1 0,1-1 0,-1 0 1,1 1-1,-1-1 0,0 1 0,0 0 0,0-1 0,0 1 0,1 3 0,4 30-29,-5-23-32,1 13 67,-1-18 6,-1 0 0,4 14 0,-3-18 4,-1-1-1,1 1 1,1-1-1,-1 1 1,0-1-1,1 1 1,0-1-1,3 6 0,-3-7-1,0-1 0,1 1 0,-1 0 0,0-1 0,0 1 0,1-1 0,-1 0 0,1 0 0,-1 0 0,1 0 0,0 0 0,-1-1 0,4 1 0,0 0 27,-1 0-1,0-1 0,1 0 1,-1-1-1,1 1 0,-1-1 1,1 0-1,-1 0 0,9-3 1,49-23 91,-43 18-81,2 0 37,-13 6-32,-1-1-1,1 0 1,13-8-1,111-85 101,-125 90-89,-1 0-1,14-14 1,-16 14-74,0 1 0,1 1 0,0-1 1,7-5-1,-9 6-186,-4 7 84,0-1 57,1-1 62,0 0-1,0 0 1,0 0-1,0 1 1,-1-1-1,1 0 0,0 1 1,0-1-1,-1 1 1,1-1-1,0 1 0,0-1 1,-1 1-1,1-1 1,-1 1-1,1 0 1,0 1-1,10 15-24,-7-11 10,0 1-18,-1 1 1,1-1 0,-1 1-1,-1-1 1,4 14-1,4 13 103,-6-22-75,0 1 0,-1 0 0,0 0 0,2 24-1,0 5 76,-4-37-40,0 0 0,-1 0-1,0 1 1,0-1 0,0 0-1,-1 5 1,1-9-9,0-1 1,0 1-1,0 0 1,0 0-1,-1-1 1,1 1-1,0 0 0,0-1 1,-1 1-1,1 0 1,0-1-1,-1 1 1,1 0-1,-1-1 1,1 1-1,0-1 0,-1 1 1,0-1-1,1 1 1,-1-1-1,1 1 1,-1-1-1,0 1 0,1-1 1,-1 0-1,0 1 1,1-1-1,-1 0 1,0 0-1,1 0 1,-1 1-1,0-1 0,0 0 1,1 0-1,-1 0 1,0 0-1,1 0 1,-1 0-1,0 0 0,0-1 1,1 1-1,-1 0 1,0 0-1,0 0 1,0-1-1,-17-7 302,-34-20 0,18 8-446,-8 4-227,39 16 305,1-1-1,-1 1 0,0 0 1,0 0-1,0 0 0,1 0 1,-1 1-1,0-1 0,0 1 1,1 0-1,-1-1 0,0 1 1,1 0-1,-1 1 0,-3 1 1,6-3 42,0 0 1,0 0-1,0 1 1,0-1 0,0 0-1,0 0 1,-1 0-1,1 0 1,0 0-1,0 0 1,0 1 0,0-1-1,0 0 1,-1 0-1,1 0 1,0 0-1,0 0 1,0 0 0,0 0-1,-1 0 1,1 0-1,0 0 1,0 0-1,0 0 1,-1 0-1,1 0 1,0 0 0,0 0-1,0 0 1,-1 0-1,1 0 1,0 0-1,0 0 1,0 0 0,0 0-1,-1 0 1,1 0-1,0 0 1,0-1-1,1 1 56,5 3-52,0 2-25,1-1 1,0 0-1,0 0 0,0-1 1,1 0-1,-1 0 0,1-1 1,-1 0-1,1 0 0,9 0 1,12 1 67,40-1 0,-53-2-74,-5-1 75,1 0-1,-1 0 0,1-1 0,-1 0 1,0-1-1,1-1 0,-2 1 0,18-10 0,-14 6 19,-1-1 1,0 0-1,-1-1 0,1-1 0,20-21 0,-27 24-72,7-5 2,-2-1-1,0 0 1,0 0-1,9-19 0,-4 8 200,-13 20-212,-1 1 0,1 0-1,-1-1 1,0 1-1,0-1 1,0 1 0,-1-1-1,0 0 1,1 0-1,-1 0 1,0 0 0,0-4-1,-1 7-68,-4 18-266,-11 31 52,11-36 308,0 0-1,1 1 1,0-1 0,1 1 0,-2 15 0,4-26 2,0 1-1,0-1 0,0 0 1,1 1-1,-1-1 0,0 0 1,1 0-1,0 1 1,-1-1-1,1 0 0,0 0 1,0 0-1,0 0 0,0 0 1,1 0-1,-1 0 1,0 0-1,1-1 0,0 1 1,-1 0-1,1-1 1,0 1-1,0-1 0,-1 0 1,1 1-1,0-1 0,1 0 1,-1 0-1,0-1 1,0 1-1,4 1 0,1-1 26,-1 0-1,1-1 0,0 0 0,0 0 0,0 0 0,-1-1 1,1 0-1,0 0 0,9-3 0,132-47 746,-123 40-735,1-2-1,-2 0 1,36-26-1,-48 28-14,-10 9-79,0 0 0,-1 0 0,1 1 0,0-1-1,0 1 1,0-1 0,0 1 0,0 0 0,1 0 0,2-2 0,-4 4 41,-1-1 1,1 1-1,-1-1 1,0 1-1,1-1 1,-1 1-1,0 0 1,1-1-1,-1 1 1,0-1-1,0 1 1,1 0-1,-1-1 1,0 1-1,0 0 1,0-1-1,0 1 1,0 0-1,0 0 1,0 3 0,1-1 31,5 21-185,16 42 1,-19-60 189,0 1 0,0 0 0,1-1 0,0 0 0,0 0 0,1 0 0,0 0 0,0-1 0,0 1 0,10 6 0,-13-10 4,1-1 0,-1 0 0,1 0 0,-1 0 0,1-1-1,-1 1 1,1-1 0,-1 1 0,1-1 0,0 0 0,-1 0-1,1 0 1,-1 0 0,1 0 0,0-1 0,-1 1-1,1-1 1,-1 0 0,1 1 0,-1-1 0,1-1 0,-1 1-1,0 0 1,0 0 0,1-1 0,1-1 0,1-1 10,0 1 1,-1-1 0,1 0 0,-1 0 0,0-1 0,0 1 0,-1-1 0,1 0-1,-1 0 1,5-9 0,-6 7-38,0 0-1,0 0 0,0 0 1,-1 0-1,0 0 1,-1 0-1,0 0 1,0 0-1,0 0 1,-1 0-1,-3-14 0,4 20-12,-1 0-1,1 0 1,-1 0-1,0-1 0,0 1 1,1 0-1,-1 0 1,0 0-1,0 0 0,0 0 1,0 1-1,0-1 0,0 0 1,-1 0-1,1 1 1,0-1-1,0 1 0,0-1 1,-1 1-1,1-1 1,0 1-1,-1 0 0,1-1 1,0 1-1,-1 0 0,1 0 1,-2 0-1,-5 0 6,1 1 0,0-1 1,-11 3-1,15-2 46,-25 9-227,23-8 187,1 0 1,-1-1-1,1 1 0,-9 1 0,-11 3 50,20-4-4,-1-1-1,1 1 0,-1-1 0,0 0 1,-9 0-1,14-1-46,0 0-1,0 0 1,0 0 0,0 0 0,0 0 0,0-1-1,0 1 1,0 0 0,0 0 0,0 0 0,0 0 0,0 0-1,0 0 1,0-1 0,0 1 0,0 0 0,0 0-1,0 0 1,0 0 0,0 0 0,0 0 0,0-1-1,0 1 1,0 0 0,0 0 0,0 0 0,0 0 0,0 0-1,0 0 1,0 0 0,0-1 0,1 1 0,-1 0-1,0 0 1,0 0 0,0 0 0,0 0 0,0 0-1,5-2-35,9-6 167,-12 7-154,0-1 1,0 1-1,0 0 0,0 0 0,0 0 1,0 1-1,4-2 0,12-5-49,6-5-4,107-53 72,-106 54 9,1 2-1,0 0 0,38-6 0,-54 13-60,3 0-4,0 0-1,0 0 1,15 1 0,-25 1 58,0 0 1,1 1 0,-1-1-1,0 1 1,1 0 0,-1 0-1,0 0 1,0 0 0,0 0-1,0 1 1,0-1 0,0 1-1,0 0 1,0 0 0,-1 0-1,1 0 1,2 3-1,-2-2 0,-1 1 0,1-1 0,-1 0-1,0 1 1,0-1 0,0 1 0,0 0-1,-1 0 1,1 0 0,-1 0 0,0 0-1,-1 0 1,1 0 0,0 0-1,-1 0 1,0 0 0,0 0 0,0 0-1,-2 8 1,-12 46 292,14-58-279,-1 1 0,1-1 0,0 1 0,0 0 0,0-1 0,-1 1 0,1 0 0,0 0 0,0-1 0,0 1 0,0 0 0,0-1 1,0 1-1,1 0 0,-1-1 0,0 1 0,0 0 0,0-1 0,1 1 0,-1 0 0,1 0 0,0 0 10,0-1 0,-1 0-1,1 0 1,0 0 0,0 1 0,0-1 0,0 0 0,0 0 0,0 0-1,-1 0 1,1 0 0,0-1 0,0 1 0,0 0 0,0 0 0,0 0-1,0-1 1,-1 1 0,2-1 0,17-7 9,0 0 0,0-2 0,23-16 0,49-40-60,-44 23-104,-2 2-107,-22 29 249,-23 11-14,1 1 0,-1 0 0,1 0 1,0-1-1,-1 1 0,1 0 1,-1 0-1,1 0 0,0 0 1,-1 0-1,1 0 0,0 0 1,-1 0-1,1 0 0,0 0 1,-1 0-1,1 0 0,-1 0 1,1 0-1,0 1 0,-1-1 1,1 0-1,-1 0 0,1 1 1,0-1-1,-1 1 0,1-1 0,-1 0 1,1 1-1,-1-1 0,0 1 1,1-1-1,0 1 0,1 7-6,0-1-1,0 1 0,-1 0 0,0 0 0,-1-1 0,1 1 0,-1 0 0,-2 10 0,1 6 43,1-24-33,0 11 2,0-1 1,0 0-1,1 1 0,0-1 0,0 0 1,1 1-1,1-1 0,0 0 1,4 10-1,-4-14 19,0-1 0,0 1-1,0-1 1,1 1 0,0-1 0,0 0 0,5 4 0,-7-7 6,1 1 1,0-1-1,-1-1 0,1 1 1,0 0-1,0-1 1,0 0-1,0 1 0,1-1 1,-1 0-1,0-1 1,0 1-1,1 0 0,-1-1 1,5 0-1,8-1 143,-1-1 1,0 0-1,26-8 1,-5 1-103,-18 5-191,-1-1-1,0-1 1,32-15-1,-33 13-2222,28-21 1,-30 15-280,0 0 876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21:28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43 5888,'-33'-21'2688,"22"12"-2336,11 6-64,6 3-224,-1-9-160,9 9 32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21:35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302 777 1984,'0'-2'130,"0"2"-116,-1 0 0,1 0 0,0 1 0,0-1 0,0 0 0,0 0 0,0 0 0,0 0 1,0 0-1,0 0 0,-1 0 0,1 0 0,0 0 0,0 0 0,0 0 0,0 0 0,0 0 0,-1 0 0,1 1 0,0-1 0,0 0 0,0 0 0,0 0 1,0 0-1,0-1 0,-1 1 0,1 0 0,0 0 0,0 0 0,0 0 0,0 0 0,0 0 0,-1 0 0,1 0 0,0 0 0,0 0 0,0 0 0,0 0 1,0 0-1,0 0 0,0-1 0,0 1 0,-1 0 0,1 0 0,0 0 0,0 0 0,0 0 0,0 0 0,0 0 0,0-1 0,0 1 0,0 0 0,0 0 1,0 0-1,0 0 0,0 0 0,0-1 0,0 1 0,0 0 0,0 0 0,0 0 0,0 0 0,0 0 0,0-1 0,0 1 0,0 0 0,0 0 0,0 0 1,0 0-1,0 0 28,0 0 1,0-1 0,0 1-1,0 0 1,-1 0 0,1 0-1,0 0 1,0 0 0,0 0-1,0-1 1,0 1 0,0 0-1,0 0 1,-1 0 0,1 0-1,0 0 1,0-1 0,0 1-1,0 0 1,0 0 0,0 0-1,0 0 1,0-1 0,0 1-1,0 0 1,0 0 0,0 0-1,0 0 1,0-1 0,0 1-1,0 0 1,0 0 0,0 0-1,0-1 1,0 1 0,0 0-1,0 0 1,0 0 0,1 0-1,-1 0 1,0-1 0,0 1-1,0 0 1,1-15 1103,2 4-441,-2 10-624,-1-1 0,1 1 0,-1 0 0,0 0 0,1-1 0,-1 1 0,0 0 0,0-1 0,0 1 0,0 0 0,0-1 0,0 1-1,0 0 1,-1-1 0,1 0 0,-2-5 191,1 4-200,1 1 1,-1-1 0,0 1-1,0-1 1,0 1-1,0 0 1,-1-1 0,1 1-1,-3-3 1,-15-23 398,17 24-403,0 0 1,-1 0-1,1 0 0,-1 0 0,0 0 1,0 1-1,-1-1 0,1 1 1,-1 0-1,0 0 0,-4-3 0,2 3-5,0 0 0,0 0 0,-1 1 0,-11-3 0,15 5-63,0 0 0,0-1 0,1 1 0,-1 0 0,0 0 0,0 1 0,0-1 0,0 1 0,1-1 0,-1 1 0,0 0 0,1 0 0,-6 3 0,-3 2-64,1 1-1,0 1 1,0-1 0,1 2-1,0-1 1,1 1-1,-1 1 1,2 0 0,-1 0-1,-8 16 1,11-17 37,1 0 0,0 0 1,0 0-1,1 1 0,0 0 0,0 0 1,1 0-1,1 0 0,0 0 0,0 0 1,1 0-1,0 0 0,2 14 0,-1-19 84,1 1-1,-1-1 0,1 0 0,0 0 1,0 0-1,1-1 0,0 1 0,0 0 1,0-1-1,0 0 0,1 0 0,-1 0 0,1 0 1,0 0-1,0-1 0,0 0 0,1 1 1,-1-2-1,1 1 0,0 0 0,9 2 1,-3-1 51,0 0 1,0-1 0,0-1 0,1 1 0,-1-2-1,1 0 1,-1 0 0,1-1 0,13-2 0,4-2 130,-1-2 1,53-17-1,51-29 284,-118 46-474,7-2 30,0-1-1,-1-1 1,0-1-1,-1-1 1,0 0-1,25-23 1,-36 28-7,-6 6-82,0-1 0,0 1 0,-1 0 0,1-1 1,-1 1-1,0-1 0,1 1 0,-1-1 1,0 0-1,0 1 0,0-1 0,0 0 0,0 0 1,1-3-1,-25 22-582,17-11 535,0-1 0,0 1 1,1 0-1,-1 0 0,1 1 0,1-1 1,-1 1-1,1 0 0,0 1 0,1-1 1,0 1-1,0-1 0,-2 12 0,4-17 61,1 0-1,0 0 1,0 0-1,0 0 1,0 0-1,0 0 1,1 0-1,-1-1 1,0 1-1,1 0 1,0 0-1,-1 0 1,1 0 0,0 0-1,0-1 1,0 1-1,0 0 1,0-1-1,3 3 1,-2-1 57,1-1 0,0 1 0,0-1 1,1 0-1,-1 0 0,0 0 1,1-1-1,-1 1 0,1-1 0,3 1 1,-2 0 39,1-1 0,-1 0 0,1 0 0,0 0 0,-1-1 0,1 0 1,-1 0-1,1 0 0,0-1 0,-1 0 0,1 0 0,-1 0 0,1-1 0,5-2 1,-3 0 62,-4 2-76,0 0-1,0-1 0,-1 1 1,6-5-1,-8 6-67,0 0 0,0 0 1,0-1-1,0 1 0,0 0 0,-1 0 0,1-1 1,0 1-1,-1-1 0,1 1 0,-1 0 1,0-1-1,1 1 0,-1-1 0,0 1 0,0-1 1,0-1-1,0-3 21,-1 0-1,0 1 1,-1-1-1,1 1 1,-1-1 0,0 1-1,-1-1 1,1 1 0,-1 0-1,0 0 1,0 0-1,-1 1 1,-6-8 0,3 4-91,0 0 1,-1 1 0,0 0 0,0 1-1,-1-1 1,-14-7 0,20 13-15,0-1 0,0 1 0,0 0 0,0 0 0,0 0 0,0 0 0,0 1 0,0-1 0,0 1 0,-1 0 0,1 0 0,0 0 0,-6 1 0,3 0-304,0 0-259,10 5 465,2-2 212,-1 0 1,1 0 0,0-1 0,0 0-1,1 0 1,-1 0 0,1-1 0,-1 0-1,1 0 1,0 0 0,-1-1 0,1 0-1,0-1 1,12 0 0,-10 0 13,0-1 0,-1 0 0,1-1 0,0 0 0,-1 0 1,0-1-1,1 0 0,-1-1 0,-1 1 0,1-2 0,8-5 0,-5 3-74,0 0-1,0 0 0,19-7 1,2 1 58,-31 12-36,0 0 1,-1 0-1,1 0 1,0 0 0,0 1-1,0-1 1,0 0-1,0 1 1,-1-1 0,3 0-1,-3 1-11,0 0 0,0 0 0,0 0 0,0 0 0,0 0 0,1 0 0,-1 0 0,0 0 1,0 0-1,0 0 0,0 1 0,0-1 0,1 0 0,-1 0 0,0-1 0,0 1 0,0 0 0,0 0 0,0 0 0,0 0 0,1 0 0,-1 0 0,0 0 0,0 0 0,0 0 0,0 0 0,0 0 0,0 0 0,1 0 0,-1 0 0,0 0 0,0-1 0,0 1 0,0 0 0,0 0 1,0 0-1,0 0 0,0 0 0,0 0 0,0 0 0,0-1 0,1 1 0,-1 0 0,0 0 0,4-5 22,-1 3-21,-2 2-2,-1 0 0,0 0 0,1 0 0,-1 0 0,0-1 0,1 1 1,-1 0-1,0 0 0,1 0 0,-1-1 0,0 1 0,0 0 0,1 0 0,-1-1 0,0 1 0,0 0 1,1-1-1,-1 1 0,0 0 0,0-1 0,0 1 0,0 0 0,1-1 0,-1 1 0,0 0 0,0-1 1,0 1-1,0 0 0,0-1 0,3-4 28,-2 5-16,-1 0 0,1 0 0,-1-1 0,0 1 0,1 0-1,-1 0 1,0-1 0,0 1 0,1 0 0,-1-1 0,0 1 0,0-1-1,1 1 1,-1 0 0,0-1 0,0 1 0,0-1 0,0 1-1,1 0 1,-1-1 0,0-1 6,1 1 0,-1 0 0,1 0 0,0 0-1,-1 0 1,1 0 0,0 0 0,0 0 0,0 0 0,0 0-1,1 0 1,2-3-184,29-33-100,-28 31 304,1 0 0,-1 0 1,1 0-1,11-7 1,-13 9-39,1 0-38,-5 4 43,1-1 0,-1 1 0,1-1 0,-1 1 0,1-1 0,0 1 0,-1-1 0,1 1 1,-1 0-1,1-1 0,0 1 0,-1 0 0,1 0 0,0 0 0,-1-1 0,1 1 0,0 0 0,-1 0 0,2 0 1,-2-1 43,0 1 0,0-1 0,0 0 0,0 1 0,0-1 1,0 0-1,0 0 0,-1 1 0,1-1 0,0 0 1,0 1-1,-1-1 0,1 0 0,0 1 0,-1-1 0,1 1 1,-1-2-1,-1 1 25,-20-19 337,20 19-420,1 1 1,0-1 0,-1 0 0,1 1 0,-1-1 0,1 1 0,-1-1 0,1 1-1,-1 0 1,1-1 0,-1 1 0,1 0 0,-1 0 0,0 0 0,1 0 0,-3 1-1,-16 1-276,18-2 274,1 0-1,-1 0 0,0 0 0,0 0 1,1 1-1,-1-1 0,0 0 1,1 1-1,-1-1 0,0 1 0,1-1 1,-1 1-1,1 0 0,-1 0 1,1 0-1,-1 0 0,1 0 0,-1 0 1,1 0-1,0 0 0,0 0 1,-2 3-1,3-4 6,-15 22-325,-11 23 0,22-37 286,1 0-1,0 0 0,0 1 0,1-1 0,0 0 0,0 1 0,0 8 0,0 7-54,3 34-1,-1-50 83,1 1 0,1-1-1,-1 0 1,1 0 0,1 0 0,0 0 0,6 13 0,-7-18 32,-1 0 0,2 0 1,-1 0-1,0 0 1,1 0-1,-1-1 1,1 1-1,0-1 0,-1 1 1,1-1-1,1 0 1,-1 0-1,4 1 1,-2-1 41,0 0 1,0 0-1,1-1 1,-1 0-1,1 0 1,-1-1-1,12 1 1,3-3 126,0-1 0,0 0 0,36-12 0,-52 14-177,26-8 43,-1-1 1,0-1 0,-1-2 0,39-22 0,-49 23-15,0-1 1,0-1-1,-1-1 1,-1 0-1,0-1 1,-1 0-1,13-19 1,11-24 44,-3-2 0,50-113 0,-20 26 32,-59 129-194,-1 0 0,5-35 0,-8 41 64,2-9-285,-5 22 300,0 0 1,0 0-1,0-1 1,0 1-1,0 0 0,0 0 1,0 0-1,0 0 1,0 0-1,0 0 1,0 0-1,0 0 1,0 0-1,0 0 1,0 0-1,0-1 1,0 1-1,0 0 1,0 0-1,0 0 0,0 0 1,0 0-1,0 0 1,0 0-1,0 0 1,0 0-1,0 0 1,0 0-1,0 0 1,0 0-1,-1 0 1,1 0-1,0 0 0,0-1 1,0 1-1,0 0 1,0 0-1,0 0 1,0 0-1,0 0 1,0 0-1,0 0 1,0 0-1,0 0 1,0 0-1,-1 0 0,1 0 1,0 0-1,0 0 1,0 0-1,0 0 1,0 0-1,0 0 1,0 0-1,0 0 1,0 0-1,0 1 1,0-1-1,0 0 0,-1 0 1,-7 9-76,0 3 50,2 0 1,0 0-1,0 0 0,1 1 1,-6 21-1,-4 11-67,-4 6 63,-23 94 0,-32 169 53,46-220 38,-51 116-1,62-171 31,-37 76 146,46-99-4,-2 0-1,0-1 1,-1 0 0,-21 23-1,32-37-212,-1-1-1,0 1 0,1-1 0,-1 1 1,0 0-1,0-1 0,1 1 0,-1-1 1,0 1-1,0-1 0,0 0 0,0 1 1,0-1-1,0 0 0,0 0 0,0 0 0,1 1 1,-1-1-1,0 0 0,0 0 0,0 0 1,0-1-1,0 1 0,0 0 0,0 0 1,0 0-1,0-1 0,0 1 0,0 0 1,1-1-1,-1 1 0,0-1 0,0 1 0,-1-2 1,0 1 1,0-1 0,0 0 1,1 0-1,-1 0 0,0 0 1,1 0-1,-1-1 0,1 1 1,0 0-1,-2-6 0,2 4-31,0 0 0,0 0-1,0 0 1,1 0 0,0-1 0,0 1-1,0 0 1,0 0 0,1 0-1,-1-1 1,1 1 0,0 0-1,1 0 1,-1 0 0,1 0-1,-1 0 1,1 1 0,0-1-1,3-4 1,6-6 23,-1 0 0,2 1-1,18-16 1,-23 22-5,95-77-397,-40 36 339,-40 29 23,0-1 0,-1-1-1,-1-2 1,0 0 0,-2 0-1,-1-2 1,14-28 0,13-33 77,-21 39-86,48-73 1,-24 56-67,94-97 0,-100 118 65,-1-2 0,35-53 0,-66 86 17,-6 9-8,-1 1 0,0-1-1,0 0 1,0 1-1,0-1 1,-1 0 0,1 0-1,-1 0 1,2-5-1,-8 12-139,-16 28 22,-21 31-83,-78 106 226,89-118-4,-35 83 0,-13 62-40,38-90 46,-80 162 195,112-244 207,-1-1 32,10-23-413,-1 1 0,1 0 1,-1 0-1,0-1 1,1 1-1,-1 0 1,0-1-1,1 1 1,-1-1-1,0 1 0,0-1 1,0 1-1,1-1 1,-1 0-1,0 1 1,0-1-1,0 0 1,0 0-1,0 0 0,0 1 1,0-1-1,-1 0 1,2-3 10,1 0 0,-1 0-1,0 0 1,1 0 0,0 0 0,0 0 0,0 0 0,0 0 0,0 0 0,0 0 0,3-2-1,12-12-246,2 2 0,21-16 0,-8 8 147,17-12 133,101-53 0,-26 18 130,-95 52-228,0-2 0,29-26 0,-32 23-5,-2 0 0,24-32 0,-27 30 8,-12 16 52,-1-1 0,1 0 0,-1-1 0,-1 1 0,6-13-1,-11 21-267,-1 5 110,-1 12 94,-5 19 164,-9 22-101,-12 89 1,26-138-6,1-4 2,-1 0 1,1 0 0,0 0 0,0 0-1,0 1 1,0-1 0,1 4 0,2 4-108,-1-6 480,7-6-3,-4 0-362,0 0 2,-1-1 1,1 0-1,0-1 0,-1 1 1,1-1-1,-1 0 1,0 0-1,0 0 0,0-1 1,4-5-1,21-14-80,-13 13 135,-1-1 0,19-17 0,61-52-283,-80 68 247,1 2 0,0 0-1,1 1 1,28-11 0,-10 8-188,49-11 1,-66 20 129,1 0 0,-1 1 0,1 1-1,30 2 1,-11 1 12,-22-1 55,0 0-1,17 3 0,-5-3 87,-23-10-59,-7 8-72,-1 0 1,1 0-1,0 0 0,0 0 1,0 0-1,0 1 1,-1-1-1,1 1 0,0 0 1,0 0-1,-1 0 0,1 0 1,0 0-1,0 0 1,-1 0-1,1 1 0,0-1 1,0 1-1,-1-1 1,1 1-1,-3 2 0,-6 2-48,1 1 0,0 0 0,-10 9 0,8-7 106,-1 1-54,-98 76-361,99-75 353,1 0-1,1 1 1,0 1-1,0 0 1,1 0-1,1 1 1,-8 15-1,14-25-17,1 0 1,-1 0-1,1 0 0,0 0 0,0 0 1,1 0-1,-1 1 0,1-1 0,-1 0 1,1 0-1,0 1 0,0-1 0,1 0 1,-1 1-1,1-1 0,-1 0 0,3 4 1,-2-4 20,1 0 1,-1-1 0,1 1-1,0 0 1,0-1 0,0 0 0,0 1-1,0-1 1,1 0 0,-1 0-1,0-1 1,1 1 0,0 0-1,-1-1 1,1 1 0,0-1-1,0 0 1,4 1 0,4 1 29,1 0 0,-1-2-1,1 1 1,-1-1 0,16-1 0,59-7 168,-54 4-109,-14 0-79,0 0-1,0-2 0,-1 1 1,0-2-1,0 0 1,0-2-1,-1 1 0,0-2 1,-1 0-1,1-1 0,-2-1 1,0 0-1,0-1 0,16-18 1,106-123 319,-21 29-662,-124 153 134,8-27 199,-61 185-72,58-172 59,0 1 1,2 0 0,-2 32-1,4-45-2,0 1-1,1-1 0,-1 1 1,1-1-1,0 1 0,0-1 1,0 1-1,0-1 0,0 0 0,1 1 1,-1-1-1,1 0 0,0 0 1,0 0-1,4 4 0,-2-3 22,0-1 0,1 1 1,-1 0-1,1-1 0,0 0 0,0 0 0,0-1 0,10 4 0,3 0 36,0-2 0,0 0 0,0-1 0,35 1 0,-28-3-13,0-2 0,0 0 0,-1-2-1,1 0 1,30-10 0,-39 9-5,0-2-1,-1 0 1,1-1 0,-1 0-1,-1-1 1,1-1 0,-1-1-1,22-19 1,-23 16 4,0 0 1,-1-2-1,-1 1 0,0-1 0,-1-1 1,-1 0-1,0 0 0,-1-1 1,-1 0-1,-1-1 0,0 1 0,5-30 1,-10 43-63,0-1 1,-1 1 0,0 0 0,1-1 0,-1 1-1,-1 0 1,1-1 0,-1 1 0,0 0 0,0-1-1,-1-3 1,1 7 16,1 1 1,-1-1-1,1 0 0,-1 1 1,1-1-1,-1 1 0,0-1 0,1 1 1,-1 0-1,0-1 0,1 1 1,-1 0-1,0-1 0,1 1 0,-1 0 1,0 0-1,0 0 0,1-1 1,-1 1-1,0 0 0,0 0 1,0 0-1,1 0 0,-1 0 0,0 1 1,0-1-1,1 0 0,-1 0 1,0 0-1,1 1 0,-2 0 0,-2 0-23,2 0-1,-1 0 1,0 1-1,0-1 1,-5 5-1,3-1 11,0 1 0,0-1 0,1 1 0,-1 0 0,-4 11 1,1-4 4,-1 4-4,0 0 0,1 0 0,1 1-1,1 0 1,0 1 0,2-1-1,0 1 1,1 0 0,1 0-1,0 26 1,2-39 12,0-1-1,1 0 1,0 0 0,0 0-1,0 0 1,0 0-1,1 0 1,3 7 0,-4-10 31,1 1 0,-1-1 0,0 0 0,1 0 1,0 1-1,-1-1 0,1-1 0,0 1 0,0 0 1,0 0-1,0-1 0,0 1 0,1-1 0,-1 1 1,0-1-1,1 0 0,-1 0 0,5 1 0,2-1 48,-1 0-1,1 0 0,0-1 0,0 0 1,-1-1-1,1 0 0,0 0 0,12-4 1,71-28 100,-39 13-238,25-11-13,-44 16 30,62-17-1,-94 32 47,0-1 0,0 1 0,0-1-1,0 1 1,0 0 0,0 0 0,1 0 0,-1 0-1,0 0 1,0 1 0,0-1 0,0 0-1,0 1 1,0 0 0,0-1 0,0 1-1,0 0 1,0 0 0,3 2 0,-4-1 5,1-1 1,-1 1 0,0-1-1,0 1 1,0 0-1,0-1 1,0 1 0,0 0-1,0 0 1,-1 0-1,1 0 1,-1 0 0,1 0-1,-1 0 1,0 0-1,0 0 1,0 0 0,0 0-1,0 0 1,0 0-1,-1 2 1,-2 12-12,-1 0-1,-10 25 1,-2 9 156,16-50-133,0 1 1,0 0-1,-1-1 0,1 1 1,0 0-1,0 0 1,0-1-1,0 1 1,0 0-1,0 0 0,0-1 1,0 1-1,0 0 1,0 0-1,0-1 1,0 1-1,1 0 0,-1 0 1,0-1-1,1 1 1,-1 0-1,0-1 1,1 1-1,-1-1 0,1 1 1,0 1-1,0-2 24,1 1-1,-1-1 0,0 0 0,0 1 1,1-1-1,-1 0 0,1 0 0,-1 0 0,0 0 1,1 0-1,-1 0 0,0 0 0,1-1 1,-1 1-1,0 0 0,2-1 0,4-2 11,0 0 0,-1 0 0,1-1 0,-1 0 0,0 0-1,0 0 1,-1-1 0,1 0 0,4-5 0,4-3-40,13-14-33,-2-1 0,-1-1 0,29-44-1,12-16 3,-32 52-51,48-43-1,-68 73 55,-13 7 19,0 0 0,0 0 1,0 0-1,1-1 1,-1 1-1,0 0 0,0 0 1,0 0-1,0 0 1,1 0-1,-1 0 0,0-1 1,0 1-1,0 0 1,1 0-1,-1 0 0,0 0 1,0 0-1,1 0 1,-1 0-1,0 0 0,0 0 1,0 0-1,1 0 1,-1 0-1,0 0 0,0 0 1,0 0-1,1 0 1,-1 0-1,0 1 0,0-1 1,0 0-1,1 0 1,-1 0-1,0 0 0,0 0 1,0 0-1,0 0 1,1 1-1,-1-1 0,0 0 1,0 0-1,0 0 1,0 0-1,0 1 0,0-1 1,1 0-1,-1 0 1,0 0-1,0 1 0,0-1 1,0 0-1,0 0 1,0 1-1,0-1 0,0 0 1,0 0-1,0 0 1,0 1-1,0-1 0,0 0 1,0 0-1,0 0 1,-1 1-1,-25 78-130,4-13 183,12-35-49,-24 97 96,34-125-82,-1 1 0,1 0-1,-1 0 1,1 0 0,0 0 0,0-1 0,1 1 0,-1 0 0,1 0 0,0 0 0,0-1 0,0 1-1,1 0 1,2 4 0,-3-5 13,1-1 1,-1 0-1,1 0 0,0 0 0,-1-1 0,1 1 0,0 0 0,0-1 0,1 1 0,-1-1 0,0 0 1,0 1-1,1-1 0,-1 0 0,0-1 0,1 1 0,-1 0 0,1-1 0,-1 1 0,1-1 0,-1 0 1,5 0-1,4 0 24,-1-1 0,0-1 1,0 0-1,-1 0 1,1-1-1,0-1 0,-1 1 1,0-1-1,10-6 1,1-2-9,-2 0 1,1 0-1,16-17 1,-16 11-18,-1-1 0,-1 0 0,-1-2 0,15-22 0,50-95-45,-28 45 100,51-80-55,28-55-42,-126 218-12,-1 0-1,4-16 1,-7 18-50,-4 7-70,-9 15-90,-13 26 193,2 1-1,1 1 1,3 0 0,1 2-1,3 0 1,1 1 0,-11 70-1,8 86 76,16-171 144,1 0 0,2-1 1,1 1-1,13 50 1,-16-77-210,0-1 0,0 1 0,0-1 0,0 0 0,0 0 1,0 1-1,0-1 0,1 0 0,-1 0 0,1 0 0,-1 0 0,1 0 1,0-1-1,0 1 0,0 0 0,0-1 0,0 0 0,0 1 1,0-1-1,1 0 0,2 1 0,-3-1-298,0-1 0,0 0 0,1 1 0,-1-1 1,0 0-1,1 0 0,-1 0 0,1 0 0,-1-1 0,0 1 0,0-1 0,1 1 1,-1-1-1,3-1 0,9-3-1384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21:35.9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7712,'14'-4'3520,"34"8"-3072,-24-4 128,1 5-416,11-5 352,8 0-288,12 0 96,5 0-192,0-5 704,2 5-448,-12-4-1440,-7-1 544,-16-2-4256,-9 7 2624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21:36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49 8960,'-86'-37'4064,"62"32"-3520,15 2-448,9 6-160,-5-3-192,24-7-6880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21:38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687 53 2912,'19'-18'4725,"-17"17"-4535,-1-1 0,0 0 0,0 0 0,0 0 0,0 0 0,0 0 0,-1 0 0,1 0 0,0 0 0,-1 0 0,0 0 0,1 0 0,-1 0 0,0 0 0,0-3 0,0 5-189,0 0 1,0 0-1,0 0 0,0 0 1,0 0-1,0 0 0,0 0 1,0 0-1,-1 0 1,1 0-1,0 0 0,0 0 1,0 0-1,0 1 0,0-1 1,0 0-1,0 0 0,0 0 1,0 0-1,0 0 0,0 0 1,0 0-1,0 0 0,0-1 1,0 1-1,0 0 0,0 0 1,0 0-1,0 0 0,0 0 1,0 0-1,0 0 1,0 0-1,-1 0 0,1 0 1,0 0-1,0 0 0,0 0 1,0 0-1,0 0 0,0 0 1,0 0-1,0 0 0,0 0 1,0 0-1,0 0 0,0 0 1,0 0-1,0 0 0,0 0 1,0 0-1,0 0 1,0 0-1,0 0 0,0 0 1,0 0-1,0-1 0,0 1 1,0 0-1,0 0 0,0 0 1,0 0-1,0 0 0,0 0 1,0 0-1,0 0 0,-10 2 21,8-2 167,2 0-84,-3 3 156,-5 9-63,0 1 1,0 0 0,2 0 0,-11 27 0,-4 9 33,-12 27 337,-24 86 0,27-72-373,-19 39 96,35-98-128,-1 0 0,-19 29 0,29-53-63,0 0 0,0 0 0,-1 0 0,0-1 0,0 0 0,0 0 0,-1-1 0,0 1 1,0-1-1,0-1 0,0 1 0,-1-1 0,0-1 0,0 0 0,0 0 0,0 0 0,0-1 1,-1 0-1,1-1 0,-1 1 0,1-2 0,-1 1 0,-16-2 0,13-1-32,1 1 0,-1-2 1,0 1-1,1-1 0,-1-1 0,-16-8 0,20 8-80,1 0-1,0-1 1,1 0-1,-1 0 1,1 0-1,0-1 1,0 0-1,0 0 1,1-1-1,-7-10 0,7 8-28,0 0 0,1 0-1,0-1 1,0 0-1,1 1 1,0-2-1,1 1 1,0 0-1,0 0 1,1-1-1,1 1 1,0-1-1,1-15 1,1 13-22,1 0 1,-1 1-1,2 0 1,0-1 0,0 1-1,1 1 1,1-1-1,0 1 1,0 0-1,14-17 1,-16 24 26,0 0 0,0 0 0,0 1 0,0-1 0,1 1 0,0 0 0,-1 0 0,1 0 0,0 1 0,1 0 0,-1 0 0,0 0 0,1 0 0,6 0-1,-3 1 38,-1 0-1,0 0 1,1 1-1,-1 0 0,0 0 1,1 1-1,-1 0 0,0 1 1,9 2-1,-4 1-58,0 1 1,-1 0 0,0 0-1,0 1 1,15 13-1,-8-6 103,-1 2-1,20 22 0,-15-9 59,-2 0 0,29 52 0,17 23 283,-54-86-290,-4-6-16,-1 1 1,2-2-1,0 1 0,0-2 1,1 1-1,22 16 0,-24-22 181,0 0-1,0 0 0,11 4 1,-18-8 244,-4-3-1392,2 1 791,-1 1 0,1 0-1,0 0 1,0 0 0,-1 0 0,1-1 0,0 1-1,0 0 1,0 0 0,-1 0 0,1-1-1,0 1 1,0 0 0,0 0 0,0-1-1,0 1 1,0 0 0,-1 0 0,1-1 0,0 1-1,0 0 1,0-1 0,0 1 0,0 0-1,0 0 1,0-1 0,0 1 0,0-1 0,2-14-4641,7-2 1440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21:41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90 1728,'-4'-4'4334,"4"4"-4106,0-1 1,0 1-1,0 0 0,0 0 0,0-1 0,0 1 0,0 0 0,0-1 0,0 1-215,0 0 0,0 0 0,0 0 0,0 0 0,0-1 0,0 1-1,0 0 1,0 0 0,0 0 0,0 0 0,0 0 0,0-1 0,0 1-1,0 0 1,0 0 0,0 0 0,0 0 0,0 0 0,0-1 0,0 1-1,0 0 1,0 0 0,0 0 0,0 0 0,0 0 0,-1 0 0,1 0-1,0-1 1,0 1 0,0 0 0,0 0 0,0 0 0,0 0-1,0 0 1,0 0 0,-1 0 0,1 0 0,0 0 0,0 0 0,0 0-1,0 0 1,0 0 0,-1 0 0,1-1 0,0 1 0,0 0 0,0 0-1,0 0 1,0 1 0,-1-1 0,1 0 0,0 0 0,0 0 0,0 0-1,0 0 1,0 0 0,0 0 0,-1 0 0,1 0 0,0 0 0,0 0-1,0 0 1,0 0 0,0 0 0,0 0 0,0 1 0,0-1 0,-1 0-1,46-5 996,32 1-566,-41 3-150,0-2 0,51-10 0,-50 5 21,0 2 0,0 2 1,49-1-1,52 8 759,-137-3-995,1 0 0,-1 0-1,0 0 1,0 0 0,0 0 0,0-1 0,0 1-1,0 0 1,1-1 0,-1 1 0,0 0 0,0-1 0,0 1-1,0-1 1,0 1 0,0-1 0,0 0 0,1-1 0,-2 1-233,1 1 0,-1-1 0,0 0 1,0 0-1,0 1 0,1-1 0,-1 0 1,0 0-1,0 1 0,0-1 0,0 0 1,0 0-1,0 0 0,0 1 0,-1-1 1,1 0-1,0 0 0,0 1 0,0-1 1,-1 0-1,1 1 0,0-1 0,-1 0 1,1 1-1,-1-1 0,1 0 0,-2 0 1,-1-4-1701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21:41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25 2400,'-1'3'785,"0"-4"-314,-1-1-388,0 0 1296,2 2-1285,0 0-1,0 0 1,0-1 0,1 1-1,-1 0 1,0 0-1,0 0 1,0 0 0,1-1-1,-1 1 1,0 0 0,0 0-1,0-1 1,0 1-1,0 0 1,0 0 0,0-1-1,1 1 1,-1 0 0,0 0-1,0-1 1,0 1-1,0 0 1,0 0 0,0-1-1,0 1 1,0 0 0,0 0-1,-1-1 1,1 1-1,0 0 1,0-1 0,0 1-4,0-1 0,0 1 0,1 0 1,-1-1-1,0 1 0,0-1 0,0 1 1,1 0-1,-1-1 0,0 1 0,0 0 1,1-1-1,-1 1 0,0 0 0,1 0 1,-1-1-1,0 1 0,1 0 0,-1 0 1,1-1-1,-1 1 0,0 0 0,1 0 1,17-5 355,-10 4-426,0 0 0,-1 0 1,11 2-1,88 14 204,-69-8 280,75 3 0,-6-11 734,-38-1-4204,-30 2 977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21:43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450 1 2400,'0'0'114,"0"-1"-1,0 1 1,1 0 0,-1 0-1,0 0 1,0 0 0,0 0 0,1 0-1,-1 0 1,0 0 0,0 0-1,0 0 1,0 0 0,1 0-1,-1 0 1,0 0 0,0 0-1,0 0 1,1 0 0,-1 0 0,0 1-1,0-1 1,0 0 0,0 0-1,0 0 1,1 0 0,-1 0-1,0 0 1,0 0 0,0 1 0,0-1-1,0 0 1,1 0 0,-1 0-1,0 0 1,0 1 0,0-1-1,0 0 1,-6 11 1377,-39 48-104,37-48-1261,0 0 1,1 0 0,0 1 0,-5 14-1,-20 52 285,28-65-325,-17 42 171,-48 117 766,67-166-901,-1 0-1,0-1 1,0 1-1,-1-1 0,0 0 1,1 0-1,-9 7 1,10-10-63,0-1 1,0 0-1,0 0 1,0 1-1,0-2 1,0 1-1,0 0 1,0 0-1,0-1 1,-1 1-1,1-1 1,0 1-1,0-1 1,0 0-1,-1 0 1,1 0-1,0 0 0,0-1 1,-1 1-1,1-1 1,0 1-1,0-1 1,0 0-1,-4-1 1,1-1-21,0 1 0,1-1-1,-1 0 1,1 0 0,0-1 0,0 1 0,0-1 0,0 0 0,0 0-1,1 0 1,0 0 0,-4-7 0,-3-7 9,2 0 1,-8-20-1,7 14 70,-22-63-353,27 75 181,1 1 0,0-1 0,1 1-1,1-1 1,-1-20 0,1 29-28,1 1 1,1-1-1,-1 1 0,0-1 1,1 1-1,-1-1 0,1 1 1,-1-1-1,1 1 1,0-1-1,0 1 0,1 0 1,-1-1-1,0 1 0,1 0 1,-1 0-1,4-3 1,-3 4 30,-1-1 1,1 1-1,0 0 1,0 0 0,0 0-1,1 0 1,-1 1-1,0-1 1,0 0-1,0 1 1,0 0 0,1-1-1,-1 1 1,0 0-1,0 0 1,1 0 0,-1 1-1,0-1 1,0 0-1,4 2 1,53 18 375,-29-9-79,-19-6-141,0-1 1,0 2-1,-1-1 0,0 1 1,0 1-1,-1 0 1,0 0-1,0 1 1,0 0-1,12 16 1,1 5 226,-2 1 0,19 36 1,6 9-5,16 32 360,-58-101-83,6-13-8255,4 1 4354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23:08:19.3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 4224,'0'8'1920,"5"12"-1664,-2-9 1056,7 1-768,12-4 1536,4 4-1152,24-12 448,8 0-800,24-8 96,4 1-384,4-10 32,-14 6-192,-12-9 416,-11 8-288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21:44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 1984,'0'-2'562,"0"1"1,0-1-1,0 1 0,1-1 0,-1 1 1,0-1-1,1 1 0,-1-1 1,1 1-1,0 0 0,-1-1 1,1 1-1,1-2 0,5 0-178,-3 23-160,-3-18-226,5 22 286,0 1 1,-2 1-1,3 39 1,1 44 920,-7-98-1032,0 1-1,3 14 1,1 2 2034,-16-42-6916,9 7 1674,1-1 1009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21:45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1 3136,'3'1'1332,"-2"-1"-1267,-1 0-1,1 0 0,0 0 0,0 1 0,-1-1 0,1 0 1,0 0-1,-1 1 0,1-1 0,-1 0 0,1 1 0,0-1 0,-1 0 1,1 1-1,-1-1 0,1 1 0,-1-1 0,1 1 0,-1-1 1,1 1-1,-1-1 0,0 1 0,1 0 0,-1-1 0,0 1 0,1 0 1,-1-1-1,0 1 0,0 0 0,0-1 0,1 1 0,-1 0 1,0-1-1,0 1 0,0 0 0,0 0 0,0-1 0,-1 2 0,-1 4 268,1-2-120,0 0 1,0-1-1,-1 1 0,1-1 0,-1 1 1,0-1-1,0 1 0,0-1 0,0 0 1,-4 3-1,-19 22 759,17-19-855,1 0 0,-2-1 1,1 0-1,-19 13 0,7-7 440,13-8-346,0-1 0,0 0 0,-1-1-1,-9 4 1,10-6 62,4-1 179,9 1 21,61 15 840,-43-12-947,31 11 1,-36-9-239,-1 1 0,33 19 0,-44-22-186,1-1 0,-2 2 0,1-1 0,-1 1 0,0 0 0,0 0 0,0 1 0,-1 0 0,6 9 1,-5-4-4566,-2-8 2416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21:48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9 1248,'0'0'64,"-1"-1"-1,1 1 1,-1-1 0,1 1-1,0-1 1,-1 1 0,1-1-1,0 1 1,-2-5 3661,1 6-3638,0-1 0,0 0-1,0 0 1,0 1 0,0-1-1,0 0 1,0 1-1,0-1 1,0 1 0,0-1-1,0 1 1,1 0 0,-1-1-1,0 1 1,0 0-1,1 0 1,-1 0 0,0-1-1,1 1 1,-1 0-1,1 0 1,-1 0 0,1 0-1,-1 0 1,1 1 0,-1 1-20,0-1 0,0 0 0,1 0 0,-1 1 0,1-1-1,0 0 1,0 1 0,0-1 0,0 0 0,0 1 0,0 1 0,2 3 125,-2 0-1,1 0 1,-1 0 0,-1 11-1,0 3 190,1 218 1603,-1-203-1093,-11 56-1,11-86-714,0-6-112,1 1 0,0 0 0,0-1 0,-1 1 0,1 0 0,0-1 0,0 1 0,0-1 0,0 1 0,0 0 0,0-1 0,0 1 0,0 0 0,0-1 0,0 1 0,0 0 0,1-1 0,-1 1 0,0 0 0,1 0 486,-1-18-6326,0 8 4064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21:48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62 2656,'-19'1'1436,"18"-1"133,12-1 1362,80-18-326,21-2-1104,-70 17-1155,51-7 606,154 4 1,-230 9-922,0 1 1,0 0-1,19 7 1,18 4 1165,-46-11-1948,-7-3 249,-1 0 431,0 0-1,0 1 0,0-1 1,1 0-1,-1 0 0,0 0 1,0 0-1,0 0 0,0 0 1,0 0-1,0 0 1,0 0-1,0 0 0,1 0 1,-1 0-1,0 0 0,0 0 1,0 0-1,0-1 0,0 1 1,0 0-1,0 0 0,0 0 1,0 0-1,1 0 1,-1-1-932,0 1 931,0 0 0,3-1-1826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21:58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610 6 2720,'-4'-5'2011,"4"5"-1626,1 1 0,-1 0 0,0 0 0,0 0 0,-1 0 0,1 0 0,0 0 0,0 0 0,0-1 0,-1 1 0,1 0 0,0 0 0,-1 0 0,0 0 0,-2 15 25,2-13-364,1-1 1,0 1 0,-1-1-1,1 0 1,-1 1 0,0-1-1,0 0 1,0 1 0,0-1-1,-3 4 1,-201 259 1420,131-181-1119,65-74-234,-1-2 0,0 1 0,-1-1 0,0-1 0,0 0 0,-14 7 0,21-12-61,0 0 1,0-1-1,0 1 0,0-1 0,-1 0 0,1 0 0,0-1 1,0 1-1,-1-1 0,1 0 0,0 0 0,-1 0 0,1-1 0,0 1 1,-1-1-1,1 0 0,0-1 0,0 1 0,0-1 0,0 1 1,0-1-1,0 0 0,1-1 0,-1 1 0,1-1 0,-1 1 1,1-1-1,0 0 0,0 0 0,-3-4 0,-7-10-44,0 0 1,1 0-1,-11-21 0,17 26-16,0-1 0,1 0 0,0 0 0,1 0 0,-5-25 0,8 33-25,1 0-1,0 0 1,0 0 0,0 0 0,1 0 0,-1 0 0,1 0-1,0 0 1,1 0 0,1-6 0,-2 9-2,1-1 1,-1 1-1,0 0 0,1-1 1,-1 1-1,1 0 1,-1 0-1,1 0 0,0 0 1,0 0-1,0 0 1,0 1-1,0-1 0,1 1 1,-1-1-1,0 1 1,1 0-1,-1 0 0,1 0 1,-1 0-1,4 0 1,3 0-13,-1 0 1,1 1-1,-1 0 1,1 0 0,-1 1-1,1 0 1,-1 1-1,1-1 1,-1 2 0,9 3-1,11 5 127,39 23-1,-56-28-125,11 6 125,-1 1 0,0 0 0,-1 2 0,-1 1 0,-1 0 0,0 2 0,-1 0 0,0 0 0,-2 2 0,14 22 0,49 85 746,-76-124-786,0-1-1,0 1 1,0-1 0,1 0-1,-1 0 1,5 3 0,-5-4-520,-1-5-3243,3 3 1718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21:59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 4064,'0'-1'131,"0"1"-1,1-1 1,-1 0 0,0 0-1,1 1 1,-1-1 0,1 0-1,-1 1 1,1-1 0,0 0-1,-1 1 1,1-1-1,0 1 1,-1-1 0,1 1-1,0-1 1,-1 1 0,1-1-1,0 1 1,0 0 0,0-1-1,-1 1 1,1 0 0,0 0-1,0 0 1,0-1 0,1 1-1,-1 0 11,-1 0 0,1 0 0,0 0 0,-1-1-1,1 1 1,-1 0 0,1-1 0,0 1-1,-1-1 1,1 1 0,-1 0 0,1-1-1,-1 1 1,1-1 0,0 0 0,2-2 891,-2 6-317,4 14-640,-5 18 526,-3 0 0,-8 49 0,3-59-366,6-19-131,0 0-1,1 0 1,-2 10 0,0 2 196,2-13-215,1-1 1,-1 1-1,1 0 0,0-1 0,0 1 0,1 8 0,0 4 169,-1-9 873,83-13-822,-55 2-252,1 2 0,34 2 0,-59 0-47,86 11 202,-72-9-429,-1-1 1,29 0-1,-41-2-418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22:00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8 2976,'2'-7'5026,"0"24"-3348,2 138 546,1-18-1430,-1-98-449,2 30-86,-6-61 37,0 1 0,0-1 0,-1 1-1,-1-1 1,-3 15 0,5-23-333,0 1 1,0 0-1,0-1 1,0 1-1,0-1 0,-1 1 1,1-1-1,0 1 1,0-1-1,0 1 1,-1-1-1,1 1 0,0-1 1,-1 1-1,1-1 1,0 1-1,-1-1 1,1 0-1,-1 1 0,1-1 1,-1 1-1,1-1 1,-1 0-1,1 0 1,-1 1-1,1-1 0,-1 0 1,1 0-1,-1 0 1,1 1-1,-1-1 1,1 0-1,-1 0 0,0 0 1,1 0-1,-1 0 1,1 0-1,-1 0 1,0-1-1,-2 0-625,1 0-1,0 0 1,0-1 0,0 1-1,0-1 1,0 0 0,-2-2-1,1 1-58,-7-6-1497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22:00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81 5152,'8'-1'6934,"26"2"-5917,-10-1-339,192-17 1960,-125 6-2124,105-25 23,-175 31-562,30-3-31,-27 5-2499,-23 3 2393,18-1-1646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22:01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51 4640,'0'0'1504,"-1"11"2400,-2-2-3282,-1 0 1,-1-1 0,-5 9-1,6-15 618,5-10 61,1-8-983,-2-42 7,-7 72-933,0 2 509,3-7 89,0 0 0,1 0 0,0 0 0,-2 9 0,4-12 88,-1 17 115,2-23-166,0 1 0,0-1 1,0 1-1,0-1 0,0 1 0,0-1 0,0 1 0,0-1 0,1 1 0,-1-1 1,0 1-1,0-1 0,1 1 0,-1-1 0,0 1 0,0-1 0,1 0 0,-1 1 0,1-1 1,-1 1-1,0-1 0,1 0 0,-1 1 0,1-1 0,-1 0 0,1 0 0,-1 1 0,1-1 1,-1 0-1,1 0 0,-1 0 0,1 0 0,-1 0 0,1 0 0,-1 0 0,2 0 1,-1-1 60,1 0 1,-1 0-1,1 0 1,-1 0 0,1 0-1,-1-1 1,0 1-1,0-1 1,0 1 0,2-4-1,-1 3-23,3-7-9,1 0-1,-2 0 1,1 0-1,-1 0 1,-1-1-1,1 0 1,-2 0-1,1 0 1,0-11-1,-1 1-244,-4 16 22,-4 13 96,3-3 52,0-1 0,1 1 0,-1 0 0,1 0 0,1 0 0,-2 8 0,2-7-676,0 0 0,1-1 0,0 1 0,0 0 0,2 9 0,1-3-857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7T16:22:02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1 3552,'0'0'1147,"0"1"-709,1-1 0,-1 1 0,1 0 0,-1 0 1,1 0-1,-1 0 0,0 0 0,0 0 0,1 0 1,-1 0-1,0 1 0,-9 14 383,-2-1 1,-12 16-1,19-26-723,0-1 1,1 1-1,0-1 1,0 1-1,0 0 1,1 0-1,0 0 1,0 1-1,0-1 1,0 0-1,1 1 0,-1 6 1,2-12-79,0 0 1,0 0-1,0 1 0,0-1 0,0 0 1,0 0-1,0 1 0,-1-1 1,1 0-1,0 0 0,0 0 1,0 1-1,1-1 0,-1 0 0,0 0 1,0 1-1,0-1 0,0 0 1,0 0-1,0 1 0,0-1 1,0 0-1,0 0 0,0 0 1,1 1-1,-1-1 0,0 0 0,0 0 1,0 0-1,0 0 0,1 1 1,-1-1-1,0 0 0,0 0 1,0 0-1,1 0 0,-1 0 0,0 0 1,0 0-1,0 1 0,1-1 1,-1 0-1,0 0 0,0 0 1,1 0-1,-1 0 0,0 0 1,0 0-1,1 0 0,-1 0 0,0 0 1,0 0-1,1-1 0,-1 1 1,0 0-1,0 0 0,1 0 1,11-9 1122,-11 8-995,2-2-112,0 0 0,-1-1 0,1 1 0,-1-1 0,1 1 0,-1-1 0,-1 0 0,1 0 0,2-8 0,3-7 164,-6 13-233,-5 4-84,3 3 112,0-1 0,0 0 0,0 1 1,0-1-1,0 1 0,0-1 0,1 1 0,-1-1 1,0 1-1,0 0 0,-1 1 0,-8 10 38,-12 21 0,13-19 173,9-14-206,0 0 0,0 0 1,0 0-1,0 0 0,0 0 0,0 0 0,0 0 0,0 0 1,0 0-1,-1 0 0,1 1 0,0-1 0,0 0 0,0 0 1,0 0-1,0 0 0,0 0 0,0 0 0,0 0 0,0 0 1,0 0-1,0 0 0,0 1 0,0-1 0,0 0 0,0 0 1,0 0-1,0 0 0,0 0 0,0 0 0,0 0 0,0 0 1,0 0-1,0 1 0,1-1 0,-1 0 0,0 0 0,0 0 1,0 0-1,0 0 0,0 0 0,0 0 0,0 0 0,0 0 1,0 0-1,0 0 0,0 0 0,0 0 0,0 0 0,1 1 1,6-2 65,8-3 392,-7 1-356,-1-1 0,1 0 0,-1-1 0,12-9 0,-1-1-3593,-9 9 1465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CECB7-3915-4FCD-AD80-857143C20827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FD12B-61C9-46DE-9E6F-E89E3095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7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0FD12B-61C9-46DE-9E6F-E89E3095F2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11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0FD12B-61C9-46DE-9E6F-E89E3095F2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73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0FD12B-61C9-46DE-9E6F-E89E3095F2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07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0FD12B-61C9-46DE-9E6F-E89E3095F26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35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0FD12B-61C9-46DE-9E6F-E89E3095F2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05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7B751-E609-A9A2-25AC-3131B7CA1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61DB74-8FBD-6710-B7AB-6DE89414E2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3A134-15DE-EBE1-557A-C3ECC42F9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B2972-95E9-4639-AE63-971C279CF0E6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08CBB-BF7C-9134-BDBB-FC8C9A732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F0B6B-9E04-F8FD-E99A-E77FAB8FE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5D4A-470E-4B58-8570-6249269E8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85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656ED-668C-F535-6FE6-3245F6034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A2916D-AFA8-CF3D-0B1D-6FF8C8E3E6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0FB9D-1FC6-28C0-CC98-E0A42831C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B2972-95E9-4639-AE63-971C279CF0E6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EA20D-1F0C-E30D-D41A-1E7503C33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3B7ED-AA56-C3BF-50DC-7E77A7FF4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5D4A-470E-4B58-8570-6249269E8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26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340E8F-6B1A-4BFB-2344-D9EA3A7D99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EE7748-C7C9-5419-3BB3-2B439361E7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18337-B7EA-0EC7-42F1-E9F135C32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B2972-95E9-4639-AE63-971C279CF0E6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292A6-08ED-0C57-7B8D-1AA707AF3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105A4-5E5D-E8FB-18BA-4DB2D95D1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5D4A-470E-4B58-8570-6249269E8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28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D9E63-1C77-1EA4-D877-AFA8BA51B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6A976-0CF5-2E67-B615-5A0B7B8AF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C7B9E-3EDA-5714-A652-E31199198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B2972-95E9-4639-AE63-971C279CF0E6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FE3F1-95EC-6BF7-28F1-AAF7B5074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ACC8C-4B2E-EFA8-27A2-6CED69F1F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5D4A-470E-4B58-8570-6249269E8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736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0CB80-012E-B7AF-18C6-BE053A3D3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ED2F1-E008-EB14-7093-3C164C6F2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8F549-1DB3-AC1D-20A6-4E5F47D1C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B2972-95E9-4639-AE63-971C279CF0E6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FFD7C-FDBF-B927-9C78-C9E311036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91BC7-F97F-E63A-2F6C-A2EAEA83F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5D4A-470E-4B58-8570-6249269E8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10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1A721-01A2-9913-C8BC-DDB3B9B59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27B70-CD1C-4BAD-BC9F-01D317828D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973B17-9E0A-D217-1D1B-F023EF866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BE0A20-8A56-780B-F16D-40F72B86E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B2972-95E9-4639-AE63-971C279CF0E6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69AC0E-7D22-7EB3-E2F7-9438ADCF8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BEB862-C5E9-778C-C56D-6E5B75890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5D4A-470E-4B58-8570-6249269E8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4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B11FE-8FBA-CAF3-EA7B-1DC15E049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A26AD-AD0C-85CB-ECFC-E7CD18F0E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7D4C2D-0E4E-BFD9-BF63-CA2765720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E1621E-A1D8-01CF-9FC6-181D0E6972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2C1413-F0F5-838D-C119-8822C8C586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55AA72-5F03-2D09-83F1-BC81C7C25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B2972-95E9-4639-AE63-971C279CF0E6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EBC304-02E1-0F37-E3C9-3A3FA69A4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D461B4-411B-8610-7FCF-EFC154B9E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5D4A-470E-4B58-8570-6249269E8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05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1928D-281E-6576-DAC7-C3A11BC41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09390A-A8F7-A247-C00B-ACDFD4E78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B2972-95E9-4639-AE63-971C279CF0E6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6046AF-1A92-BE5C-CD51-7B090F2DD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5BA415-C62D-B65A-4894-8F6A80B8C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5D4A-470E-4B58-8570-6249269E8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13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171AE7-AD3D-9652-1D1E-72A5691D5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B2972-95E9-4639-AE63-971C279CF0E6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88D042-56BD-6831-B69C-2753E3796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AD5C23-438F-79A9-ADB5-B2182BADC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5D4A-470E-4B58-8570-6249269E8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80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8DAC1-1953-AB49-6E2E-DFABB8D0F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0337F-D467-5061-0BE1-1DC731BD9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0DBE5F-DEAE-7E6E-9235-49E38166D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9136D-3E14-562C-4DEE-6EB23FA41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B2972-95E9-4639-AE63-971C279CF0E6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D15279-4ECE-C401-BFF6-5D5396F44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02CB22-104D-09BC-0F6C-258E496D0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5D4A-470E-4B58-8570-6249269E8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55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B1D97-3B67-B6BD-542E-0FECA49C8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1ABCE4-AE15-B833-6C8F-4F5E45C6C8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BE00C1-AD44-EBC2-7938-857D81C588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B0F7CD-E38B-563D-E284-2B18275B0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B2972-95E9-4639-AE63-971C279CF0E6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9CD311-184C-4A7C-F392-0C29703A8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B8A9C9-1FB2-7BF3-9F2B-9C3A3A275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5D4A-470E-4B58-8570-6249269E8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37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BB7BF2-6A6C-FCCD-A16D-23F4A39A7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7BF47C-C354-A068-C3D6-7246ED9AC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2AC97-9160-D68A-A634-C377EDDA1D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B2972-95E9-4639-AE63-971C279CF0E6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66114-BCE7-2DE8-1030-3AADC1B77C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492CC-C5C0-6405-ECE6-E1EEB1830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D5D4A-470E-4B58-8570-6249269E8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4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67.xml"/><Relationship Id="rId117" Type="http://schemas.openxmlformats.org/officeDocument/2006/relationships/customXml" Target="../ink/ink1512.xml"/><Relationship Id="rId21" Type="http://schemas.openxmlformats.org/officeDocument/2006/relationships/image" Target="../media/image1396.png"/><Relationship Id="rId42" Type="http://schemas.openxmlformats.org/officeDocument/2006/relationships/customXml" Target="../ink/ink1475.xml"/><Relationship Id="rId47" Type="http://schemas.openxmlformats.org/officeDocument/2006/relationships/image" Target="../media/image1409.png"/><Relationship Id="rId63" Type="http://schemas.openxmlformats.org/officeDocument/2006/relationships/customXml" Target="../ink/ink1485.xml"/><Relationship Id="rId68" Type="http://schemas.openxmlformats.org/officeDocument/2006/relationships/image" Target="../media/image1420.png"/><Relationship Id="rId84" Type="http://schemas.openxmlformats.org/officeDocument/2006/relationships/image" Target="../media/image1428.png"/><Relationship Id="rId89" Type="http://schemas.openxmlformats.org/officeDocument/2006/relationships/customXml" Target="../ink/ink1498.xml"/><Relationship Id="rId112" Type="http://schemas.openxmlformats.org/officeDocument/2006/relationships/image" Target="../media/image1442.png"/><Relationship Id="rId133" Type="http://schemas.openxmlformats.org/officeDocument/2006/relationships/customXml" Target="../ink/ink1520.xml"/><Relationship Id="rId138" Type="http://schemas.openxmlformats.org/officeDocument/2006/relationships/image" Target="../media/image1455.png"/><Relationship Id="rId154" Type="http://schemas.openxmlformats.org/officeDocument/2006/relationships/image" Target="../media/image1463.png"/><Relationship Id="rId159" Type="http://schemas.openxmlformats.org/officeDocument/2006/relationships/customXml" Target="../ink/ink1533.xml"/><Relationship Id="rId16" Type="http://schemas.openxmlformats.org/officeDocument/2006/relationships/customXml" Target="../ink/ink1462.xml"/><Relationship Id="rId107" Type="http://schemas.openxmlformats.org/officeDocument/2006/relationships/customXml" Target="../ink/ink1507.xml"/><Relationship Id="rId11" Type="http://schemas.openxmlformats.org/officeDocument/2006/relationships/image" Target="../media/image1391.png"/><Relationship Id="rId32" Type="http://schemas.openxmlformats.org/officeDocument/2006/relationships/customXml" Target="../ink/ink1470.xml"/><Relationship Id="rId37" Type="http://schemas.openxmlformats.org/officeDocument/2006/relationships/image" Target="../media/image1404.png"/><Relationship Id="rId53" Type="http://schemas.openxmlformats.org/officeDocument/2006/relationships/image" Target="../media/image1412.png"/><Relationship Id="rId58" Type="http://schemas.openxmlformats.org/officeDocument/2006/relationships/customXml" Target="../ink/ink1483.xml"/><Relationship Id="rId74" Type="http://schemas.openxmlformats.org/officeDocument/2006/relationships/image" Target="../media/image1423.png"/><Relationship Id="rId79" Type="http://schemas.openxmlformats.org/officeDocument/2006/relationships/customXml" Target="../ink/ink1493.xml"/><Relationship Id="rId102" Type="http://schemas.openxmlformats.org/officeDocument/2006/relationships/image" Target="../media/image1437.png"/><Relationship Id="rId123" Type="http://schemas.openxmlformats.org/officeDocument/2006/relationships/customXml" Target="../ink/ink1515.xml"/><Relationship Id="rId128" Type="http://schemas.openxmlformats.org/officeDocument/2006/relationships/image" Target="../media/image1450.png"/><Relationship Id="rId144" Type="http://schemas.openxmlformats.org/officeDocument/2006/relationships/image" Target="../media/image1458.png"/><Relationship Id="rId149" Type="http://schemas.openxmlformats.org/officeDocument/2006/relationships/customXml" Target="../ink/ink1528.xml"/><Relationship Id="rId5" Type="http://schemas.openxmlformats.org/officeDocument/2006/relationships/image" Target="../media/image1388.png"/><Relationship Id="rId90" Type="http://schemas.openxmlformats.org/officeDocument/2006/relationships/image" Target="../media/image1431.png"/><Relationship Id="rId95" Type="http://schemas.openxmlformats.org/officeDocument/2006/relationships/customXml" Target="../ink/ink1501.xml"/><Relationship Id="rId160" Type="http://schemas.openxmlformats.org/officeDocument/2006/relationships/image" Target="../media/image1466.png"/><Relationship Id="rId165" Type="http://schemas.openxmlformats.org/officeDocument/2006/relationships/customXml" Target="../ink/ink1536.xml"/><Relationship Id="rId22" Type="http://schemas.openxmlformats.org/officeDocument/2006/relationships/customXml" Target="../ink/ink1465.xml"/><Relationship Id="rId27" Type="http://schemas.openxmlformats.org/officeDocument/2006/relationships/image" Target="../media/image1399.png"/><Relationship Id="rId43" Type="http://schemas.openxmlformats.org/officeDocument/2006/relationships/image" Target="../media/image1407.png"/><Relationship Id="rId48" Type="http://schemas.openxmlformats.org/officeDocument/2006/relationships/customXml" Target="../ink/ink1478.xml"/><Relationship Id="rId64" Type="http://schemas.openxmlformats.org/officeDocument/2006/relationships/image" Target="../media/image1418.png"/><Relationship Id="rId69" Type="http://schemas.openxmlformats.org/officeDocument/2006/relationships/customXml" Target="../ink/ink1488.xml"/><Relationship Id="rId113" Type="http://schemas.openxmlformats.org/officeDocument/2006/relationships/customXml" Target="../ink/ink1510.xml"/><Relationship Id="rId118" Type="http://schemas.openxmlformats.org/officeDocument/2006/relationships/image" Target="../media/image1445.png"/><Relationship Id="rId134" Type="http://schemas.openxmlformats.org/officeDocument/2006/relationships/image" Target="../media/image1453.png"/><Relationship Id="rId139" Type="http://schemas.openxmlformats.org/officeDocument/2006/relationships/customXml" Target="../ink/ink1523.xml"/><Relationship Id="rId80" Type="http://schemas.openxmlformats.org/officeDocument/2006/relationships/image" Target="../media/image1426.png"/><Relationship Id="rId85" Type="http://schemas.openxmlformats.org/officeDocument/2006/relationships/customXml" Target="../ink/ink1496.xml"/><Relationship Id="rId150" Type="http://schemas.openxmlformats.org/officeDocument/2006/relationships/image" Target="../media/image1461.png"/><Relationship Id="rId155" Type="http://schemas.openxmlformats.org/officeDocument/2006/relationships/customXml" Target="../ink/ink1531.xml"/><Relationship Id="rId12" Type="http://schemas.openxmlformats.org/officeDocument/2006/relationships/customXml" Target="../ink/ink1460.xml"/><Relationship Id="rId17" Type="http://schemas.openxmlformats.org/officeDocument/2006/relationships/image" Target="../media/image1394.png"/><Relationship Id="rId33" Type="http://schemas.openxmlformats.org/officeDocument/2006/relationships/image" Target="../media/image1402.png"/><Relationship Id="rId38" Type="http://schemas.openxmlformats.org/officeDocument/2006/relationships/customXml" Target="../ink/ink1473.xml"/><Relationship Id="rId59" Type="http://schemas.openxmlformats.org/officeDocument/2006/relationships/image" Target="../media/image1415.png"/><Relationship Id="rId103" Type="http://schemas.openxmlformats.org/officeDocument/2006/relationships/customXml" Target="../ink/ink1505.xml"/><Relationship Id="rId108" Type="http://schemas.openxmlformats.org/officeDocument/2006/relationships/image" Target="../media/image1440.png"/><Relationship Id="rId124" Type="http://schemas.openxmlformats.org/officeDocument/2006/relationships/image" Target="../media/image1448.png"/><Relationship Id="rId129" Type="http://schemas.openxmlformats.org/officeDocument/2006/relationships/customXml" Target="../ink/ink1518.xml"/><Relationship Id="rId54" Type="http://schemas.openxmlformats.org/officeDocument/2006/relationships/customXml" Target="../ink/ink1481.xml"/><Relationship Id="rId70" Type="http://schemas.openxmlformats.org/officeDocument/2006/relationships/image" Target="../media/image1421.png"/><Relationship Id="rId75" Type="http://schemas.openxmlformats.org/officeDocument/2006/relationships/customXml" Target="../ink/ink1491.xml"/><Relationship Id="rId91" Type="http://schemas.openxmlformats.org/officeDocument/2006/relationships/customXml" Target="../ink/ink1499.xml"/><Relationship Id="rId96" Type="http://schemas.openxmlformats.org/officeDocument/2006/relationships/image" Target="../media/image1434.png"/><Relationship Id="rId140" Type="http://schemas.openxmlformats.org/officeDocument/2006/relationships/image" Target="../media/image1456.png"/><Relationship Id="rId145" Type="http://schemas.openxmlformats.org/officeDocument/2006/relationships/customXml" Target="../ink/ink1526.xml"/><Relationship Id="rId161" Type="http://schemas.openxmlformats.org/officeDocument/2006/relationships/customXml" Target="../ink/ink1534.xml"/><Relationship Id="rId166" Type="http://schemas.openxmlformats.org/officeDocument/2006/relationships/image" Target="../media/image1469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457.xml"/><Relationship Id="rId15" Type="http://schemas.openxmlformats.org/officeDocument/2006/relationships/image" Target="../media/image1393.png"/><Relationship Id="rId23" Type="http://schemas.openxmlformats.org/officeDocument/2006/relationships/image" Target="../media/image1397.png"/><Relationship Id="rId28" Type="http://schemas.openxmlformats.org/officeDocument/2006/relationships/customXml" Target="../ink/ink1468.xml"/><Relationship Id="rId36" Type="http://schemas.openxmlformats.org/officeDocument/2006/relationships/customXml" Target="../ink/ink1472.xml"/><Relationship Id="rId49" Type="http://schemas.openxmlformats.org/officeDocument/2006/relationships/image" Target="../media/image1410.png"/><Relationship Id="rId57" Type="http://schemas.openxmlformats.org/officeDocument/2006/relationships/image" Target="../media/image1414.png"/><Relationship Id="rId106" Type="http://schemas.openxmlformats.org/officeDocument/2006/relationships/image" Target="../media/image1439.png"/><Relationship Id="rId114" Type="http://schemas.openxmlformats.org/officeDocument/2006/relationships/image" Target="../media/image1443.png"/><Relationship Id="rId119" Type="http://schemas.openxmlformats.org/officeDocument/2006/relationships/customXml" Target="../ink/ink1513.xml"/><Relationship Id="rId127" Type="http://schemas.openxmlformats.org/officeDocument/2006/relationships/customXml" Target="../ink/ink1517.xml"/><Relationship Id="rId10" Type="http://schemas.openxmlformats.org/officeDocument/2006/relationships/customXml" Target="../ink/ink1459.xml"/><Relationship Id="rId31" Type="http://schemas.openxmlformats.org/officeDocument/2006/relationships/image" Target="../media/image1401.png"/><Relationship Id="rId44" Type="http://schemas.openxmlformats.org/officeDocument/2006/relationships/customXml" Target="../ink/ink1476.xml"/><Relationship Id="rId52" Type="http://schemas.openxmlformats.org/officeDocument/2006/relationships/customXml" Target="../ink/ink1480.xml"/><Relationship Id="rId60" Type="http://schemas.openxmlformats.org/officeDocument/2006/relationships/image" Target="../media/image815.emf"/><Relationship Id="rId65" Type="http://schemas.openxmlformats.org/officeDocument/2006/relationships/customXml" Target="../ink/ink1486.xml"/><Relationship Id="rId73" Type="http://schemas.openxmlformats.org/officeDocument/2006/relationships/customXml" Target="../ink/ink1490.xml"/><Relationship Id="rId78" Type="http://schemas.openxmlformats.org/officeDocument/2006/relationships/image" Target="../media/image1425.png"/><Relationship Id="rId81" Type="http://schemas.openxmlformats.org/officeDocument/2006/relationships/customXml" Target="../ink/ink1494.xml"/><Relationship Id="rId86" Type="http://schemas.openxmlformats.org/officeDocument/2006/relationships/image" Target="../media/image1429.png"/><Relationship Id="rId94" Type="http://schemas.openxmlformats.org/officeDocument/2006/relationships/image" Target="../media/image1433.png"/><Relationship Id="rId99" Type="http://schemas.openxmlformats.org/officeDocument/2006/relationships/customXml" Target="../ink/ink1503.xml"/><Relationship Id="rId101" Type="http://schemas.openxmlformats.org/officeDocument/2006/relationships/customXml" Target="../ink/ink1504.xml"/><Relationship Id="rId122" Type="http://schemas.openxmlformats.org/officeDocument/2006/relationships/image" Target="../media/image1447.png"/><Relationship Id="rId130" Type="http://schemas.openxmlformats.org/officeDocument/2006/relationships/image" Target="../media/image1451.png"/><Relationship Id="rId135" Type="http://schemas.openxmlformats.org/officeDocument/2006/relationships/customXml" Target="../ink/ink1521.xml"/><Relationship Id="rId143" Type="http://schemas.openxmlformats.org/officeDocument/2006/relationships/customXml" Target="../ink/ink1525.xml"/><Relationship Id="rId148" Type="http://schemas.openxmlformats.org/officeDocument/2006/relationships/image" Target="../media/image1460.png"/><Relationship Id="rId151" Type="http://schemas.openxmlformats.org/officeDocument/2006/relationships/customXml" Target="../ink/ink1529.xml"/><Relationship Id="rId156" Type="http://schemas.openxmlformats.org/officeDocument/2006/relationships/image" Target="../media/image1464.png"/><Relationship Id="rId164" Type="http://schemas.openxmlformats.org/officeDocument/2006/relationships/image" Target="../media/image1468.png"/><Relationship Id="rId4" Type="http://schemas.openxmlformats.org/officeDocument/2006/relationships/customXml" Target="../ink/ink1456.xml"/><Relationship Id="rId9" Type="http://schemas.openxmlformats.org/officeDocument/2006/relationships/image" Target="../media/image1390.png"/><Relationship Id="rId13" Type="http://schemas.openxmlformats.org/officeDocument/2006/relationships/image" Target="../media/image1392.png"/><Relationship Id="rId18" Type="http://schemas.openxmlformats.org/officeDocument/2006/relationships/customXml" Target="../ink/ink1463.xml"/><Relationship Id="rId39" Type="http://schemas.openxmlformats.org/officeDocument/2006/relationships/image" Target="../media/image1405.png"/><Relationship Id="rId109" Type="http://schemas.openxmlformats.org/officeDocument/2006/relationships/customXml" Target="../ink/ink1508.xml"/><Relationship Id="rId34" Type="http://schemas.openxmlformats.org/officeDocument/2006/relationships/customXml" Target="../ink/ink1471.xml"/><Relationship Id="rId50" Type="http://schemas.openxmlformats.org/officeDocument/2006/relationships/customXml" Target="../ink/ink1479.xml"/><Relationship Id="rId55" Type="http://schemas.openxmlformats.org/officeDocument/2006/relationships/image" Target="../media/image1413.png"/><Relationship Id="rId76" Type="http://schemas.openxmlformats.org/officeDocument/2006/relationships/image" Target="../media/image1424.png"/><Relationship Id="rId97" Type="http://schemas.openxmlformats.org/officeDocument/2006/relationships/customXml" Target="../ink/ink1502.xml"/><Relationship Id="rId104" Type="http://schemas.openxmlformats.org/officeDocument/2006/relationships/image" Target="../media/image1438.png"/><Relationship Id="rId120" Type="http://schemas.openxmlformats.org/officeDocument/2006/relationships/image" Target="../media/image1446.png"/><Relationship Id="rId125" Type="http://schemas.openxmlformats.org/officeDocument/2006/relationships/customXml" Target="../ink/ink1516.xml"/><Relationship Id="rId141" Type="http://schemas.openxmlformats.org/officeDocument/2006/relationships/customXml" Target="../ink/ink1524.xml"/><Relationship Id="rId146" Type="http://schemas.openxmlformats.org/officeDocument/2006/relationships/image" Target="../media/image1459.png"/><Relationship Id="rId167" Type="http://schemas.openxmlformats.org/officeDocument/2006/relationships/customXml" Target="../ink/ink1537.xml"/><Relationship Id="rId7" Type="http://schemas.openxmlformats.org/officeDocument/2006/relationships/image" Target="../media/image1389.png"/><Relationship Id="rId71" Type="http://schemas.openxmlformats.org/officeDocument/2006/relationships/customXml" Target="../ink/ink1489.xml"/><Relationship Id="rId92" Type="http://schemas.openxmlformats.org/officeDocument/2006/relationships/image" Target="../media/image1432.png"/><Relationship Id="rId162" Type="http://schemas.openxmlformats.org/officeDocument/2006/relationships/image" Target="../media/image1467.png"/><Relationship Id="rId2" Type="http://schemas.openxmlformats.org/officeDocument/2006/relationships/customXml" Target="../ink/ink1455.xml"/><Relationship Id="rId29" Type="http://schemas.openxmlformats.org/officeDocument/2006/relationships/image" Target="../media/image1400.png"/><Relationship Id="rId24" Type="http://schemas.openxmlformats.org/officeDocument/2006/relationships/customXml" Target="../ink/ink1466.xml"/><Relationship Id="rId40" Type="http://schemas.openxmlformats.org/officeDocument/2006/relationships/customXml" Target="../ink/ink1474.xml"/><Relationship Id="rId45" Type="http://schemas.openxmlformats.org/officeDocument/2006/relationships/image" Target="../media/image1408.png"/><Relationship Id="rId66" Type="http://schemas.openxmlformats.org/officeDocument/2006/relationships/image" Target="../media/image1419.png"/><Relationship Id="rId87" Type="http://schemas.openxmlformats.org/officeDocument/2006/relationships/customXml" Target="../ink/ink1497.xml"/><Relationship Id="rId110" Type="http://schemas.openxmlformats.org/officeDocument/2006/relationships/image" Target="../media/image1441.png"/><Relationship Id="rId115" Type="http://schemas.openxmlformats.org/officeDocument/2006/relationships/customXml" Target="../ink/ink1511.xml"/><Relationship Id="rId131" Type="http://schemas.openxmlformats.org/officeDocument/2006/relationships/customXml" Target="../ink/ink1519.xml"/><Relationship Id="rId136" Type="http://schemas.openxmlformats.org/officeDocument/2006/relationships/image" Target="../media/image1454.png"/><Relationship Id="rId157" Type="http://schemas.openxmlformats.org/officeDocument/2006/relationships/customXml" Target="../ink/ink1532.xml"/><Relationship Id="rId61" Type="http://schemas.openxmlformats.org/officeDocument/2006/relationships/customXml" Target="../ink/ink1484.xml"/><Relationship Id="rId82" Type="http://schemas.openxmlformats.org/officeDocument/2006/relationships/image" Target="../media/image1427.png"/><Relationship Id="rId152" Type="http://schemas.openxmlformats.org/officeDocument/2006/relationships/image" Target="../media/image1462.png"/><Relationship Id="rId19" Type="http://schemas.openxmlformats.org/officeDocument/2006/relationships/image" Target="../media/image1395.png"/><Relationship Id="rId14" Type="http://schemas.openxmlformats.org/officeDocument/2006/relationships/customXml" Target="../ink/ink1461.xml"/><Relationship Id="rId30" Type="http://schemas.openxmlformats.org/officeDocument/2006/relationships/customXml" Target="../ink/ink1469.xml"/><Relationship Id="rId35" Type="http://schemas.openxmlformats.org/officeDocument/2006/relationships/image" Target="../media/image1403.png"/><Relationship Id="rId56" Type="http://schemas.openxmlformats.org/officeDocument/2006/relationships/customXml" Target="../ink/ink1482.xml"/><Relationship Id="rId77" Type="http://schemas.openxmlformats.org/officeDocument/2006/relationships/customXml" Target="../ink/ink1492.xml"/><Relationship Id="rId100" Type="http://schemas.openxmlformats.org/officeDocument/2006/relationships/image" Target="../media/image1436.png"/><Relationship Id="rId105" Type="http://schemas.openxmlformats.org/officeDocument/2006/relationships/customXml" Target="../ink/ink1506.xml"/><Relationship Id="rId126" Type="http://schemas.openxmlformats.org/officeDocument/2006/relationships/image" Target="../media/image1449.png"/><Relationship Id="rId147" Type="http://schemas.openxmlformats.org/officeDocument/2006/relationships/customXml" Target="../ink/ink1527.xml"/><Relationship Id="rId168" Type="http://schemas.openxmlformats.org/officeDocument/2006/relationships/image" Target="../media/image1470.png"/><Relationship Id="rId8" Type="http://schemas.openxmlformats.org/officeDocument/2006/relationships/customXml" Target="../ink/ink1458.xml"/><Relationship Id="rId51" Type="http://schemas.openxmlformats.org/officeDocument/2006/relationships/image" Target="../media/image1411.png"/><Relationship Id="rId72" Type="http://schemas.openxmlformats.org/officeDocument/2006/relationships/image" Target="../media/image1422.png"/><Relationship Id="rId93" Type="http://schemas.openxmlformats.org/officeDocument/2006/relationships/customXml" Target="../ink/ink1500.xml"/><Relationship Id="rId98" Type="http://schemas.openxmlformats.org/officeDocument/2006/relationships/image" Target="../media/image1435.png"/><Relationship Id="rId121" Type="http://schemas.openxmlformats.org/officeDocument/2006/relationships/customXml" Target="../ink/ink1514.xml"/><Relationship Id="rId142" Type="http://schemas.openxmlformats.org/officeDocument/2006/relationships/image" Target="../media/image1457.png"/><Relationship Id="rId163" Type="http://schemas.openxmlformats.org/officeDocument/2006/relationships/customXml" Target="../ink/ink1535.xml"/><Relationship Id="rId3" Type="http://schemas.openxmlformats.org/officeDocument/2006/relationships/image" Target="../media/image1387.png"/><Relationship Id="rId25" Type="http://schemas.openxmlformats.org/officeDocument/2006/relationships/image" Target="../media/image1398.png"/><Relationship Id="rId46" Type="http://schemas.openxmlformats.org/officeDocument/2006/relationships/customXml" Target="../ink/ink1477.xml"/><Relationship Id="rId67" Type="http://schemas.openxmlformats.org/officeDocument/2006/relationships/customXml" Target="../ink/ink1487.xml"/><Relationship Id="rId116" Type="http://schemas.openxmlformats.org/officeDocument/2006/relationships/image" Target="../media/image1444.png"/><Relationship Id="rId137" Type="http://schemas.openxmlformats.org/officeDocument/2006/relationships/customXml" Target="../ink/ink1522.xml"/><Relationship Id="rId158" Type="http://schemas.openxmlformats.org/officeDocument/2006/relationships/image" Target="../media/image1465.png"/><Relationship Id="rId20" Type="http://schemas.openxmlformats.org/officeDocument/2006/relationships/customXml" Target="../ink/ink1464.xml"/><Relationship Id="rId41" Type="http://schemas.openxmlformats.org/officeDocument/2006/relationships/image" Target="../media/image1406.png"/><Relationship Id="rId62" Type="http://schemas.openxmlformats.org/officeDocument/2006/relationships/image" Target="../media/image1417.png"/><Relationship Id="rId83" Type="http://schemas.openxmlformats.org/officeDocument/2006/relationships/customXml" Target="../ink/ink1495.xml"/><Relationship Id="rId88" Type="http://schemas.openxmlformats.org/officeDocument/2006/relationships/image" Target="../media/image1430.png"/><Relationship Id="rId111" Type="http://schemas.openxmlformats.org/officeDocument/2006/relationships/customXml" Target="../ink/ink1509.xml"/><Relationship Id="rId132" Type="http://schemas.openxmlformats.org/officeDocument/2006/relationships/image" Target="../media/image1452.png"/><Relationship Id="rId153" Type="http://schemas.openxmlformats.org/officeDocument/2006/relationships/customXml" Target="../ink/ink1530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595.xml"/><Relationship Id="rId299" Type="http://schemas.openxmlformats.org/officeDocument/2006/relationships/customXml" Target="../ink/ink1686.xml"/><Relationship Id="rId21" Type="http://schemas.openxmlformats.org/officeDocument/2006/relationships/customXml" Target="../ink/ink1547.xml"/><Relationship Id="rId63" Type="http://schemas.openxmlformats.org/officeDocument/2006/relationships/customXml" Target="../ink/ink1568.xml"/><Relationship Id="rId159" Type="http://schemas.openxmlformats.org/officeDocument/2006/relationships/customXml" Target="../ink/ink1616.xml"/><Relationship Id="rId324" Type="http://schemas.openxmlformats.org/officeDocument/2006/relationships/image" Target="../media/image1631.png"/><Relationship Id="rId366" Type="http://schemas.openxmlformats.org/officeDocument/2006/relationships/image" Target="../media/image1652.png"/><Relationship Id="rId170" Type="http://schemas.openxmlformats.org/officeDocument/2006/relationships/image" Target="../media/image1554.png"/><Relationship Id="rId226" Type="http://schemas.openxmlformats.org/officeDocument/2006/relationships/image" Target="../media/image1582.png"/><Relationship Id="rId268" Type="http://schemas.openxmlformats.org/officeDocument/2006/relationships/image" Target="../media/image1603.png"/><Relationship Id="rId32" Type="http://schemas.openxmlformats.org/officeDocument/2006/relationships/image" Target="../media/image1485.png"/><Relationship Id="rId74" Type="http://schemas.openxmlformats.org/officeDocument/2006/relationships/image" Target="../media/image1506.png"/><Relationship Id="rId128" Type="http://schemas.openxmlformats.org/officeDocument/2006/relationships/image" Target="../media/image1533.png"/><Relationship Id="rId335" Type="http://schemas.openxmlformats.org/officeDocument/2006/relationships/customXml" Target="../ink/ink1704.xml"/><Relationship Id="rId377" Type="http://schemas.openxmlformats.org/officeDocument/2006/relationships/customXml" Target="../ink/ink1725.xml"/><Relationship Id="rId5" Type="http://schemas.openxmlformats.org/officeDocument/2006/relationships/customXml" Target="../ink/ink1539.xml"/><Relationship Id="rId181" Type="http://schemas.openxmlformats.org/officeDocument/2006/relationships/customXml" Target="../ink/ink1627.xml"/><Relationship Id="rId237" Type="http://schemas.openxmlformats.org/officeDocument/2006/relationships/customXml" Target="../ink/ink1655.xml"/><Relationship Id="rId402" Type="http://schemas.openxmlformats.org/officeDocument/2006/relationships/image" Target="../media/image1670.png"/><Relationship Id="rId279" Type="http://schemas.openxmlformats.org/officeDocument/2006/relationships/customXml" Target="../ink/ink1676.xml"/><Relationship Id="rId22" Type="http://schemas.openxmlformats.org/officeDocument/2006/relationships/image" Target="../media/image1480.png"/><Relationship Id="rId43" Type="http://schemas.openxmlformats.org/officeDocument/2006/relationships/customXml" Target="../ink/ink1558.xml"/><Relationship Id="rId64" Type="http://schemas.openxmlformats.org/officeDocument/2006/relationships/image" Target="../media/image1501.png"/><Relationship Id="rId118" Type="http://schemas.openxmlformats.org/officeDocument/2006/relationships/image" Target="../media/image1528.png"/><Relationship Id="rId139" Type="http://schemas.openxmlformats.org/officeDocument/2006/relationships/customXml" Target="../ink/ink1606.xml"/><Relationship Id="rId290" Type="http://schemas.openxmlformats.org/officeDocument/2006/relationships/image" Target="../media/image1614.png"/><Relationship Id="rId304" Type="http://schemas.openxmlformats.org/officeDocument/2006/relationships/image" Target="../media/image1621.png"/><Relationship Id="rId325" Type="http://schemas.openxmlformats.org/officeDocument/2006/relationships/customXml" Target="../ink/ink1699.xml"/><Relationship Id="rId346" Type="http://schemas.openxmlformats.org/officeDocument/2006/relationships/image" Target="../media/image1642.png"/><Relationship Id="rId367" Type="http://schemas.openxmlformats.org/officeDocument/2006/relationships/customXml" Target="../ink/ink1720.xml"/><Relationship Id="rId388" Type="http://schemas.openxmlformats.org/officeDocument/2006/relationships/image" Target="../media/image1663.png"/><Relationship Id="rId85" Type="http://schemas.openxmlformats.org/officeDocument/2006/relationships/customXml" Target="../ink/ink1579.xml"/><Relationship Id="rId150" Type="http://schemas.openxmlformats.org/officeDocument/2006/relationships/image" Target="../media/image1544.png"/><Relationship Id="rId171" Type="http://schemas.openxmlformats.org/officeDocument/2006/relationships/customXml" Target="../ink/ink1622.xml"/><Relationship Id="rId192" Type="http://schemas.openxmlformats.org/officeDocument/2006/relationships/image" Target="../media/image1565.png"/><Relationship Id="rId206" Type="http://schemas.openxmlformats.org/officeDocument/2006/relationships/image" Target="../media/image1572.png"/><Relationship Id="rId227" Type="http://schemas.openxmlformats.org/officeDocument/2006/relationships/customXml" Target="../ink/ink1650.xml"/><Relationship Id="rId413" Type="http://schemas.openxmlformats.org/officeDocument/2006/relationships/customXml" Target="../ink/ink1743.xml"/><Relationship Id="rId248" Type="http://schemas.openxmlformats.org/officeDocument/2006/relationships/image" Target="../media/image1593.png"/><Relationship Id="rId269" Type="http://schemas.openxmlformats.org/officeDocument/2006/relationships/customXml" Target="../ink/ink1671.xml"/><Relationship Id="rId12" Type="http://schemas.openxmlformats.org/officeDocument/2006/relationships/image" Target="../media/image1475.png"/><Relationship Id="rId33" Type="http://schemas.openxmlformats.org/officeDocument/2006/relationships/customXml" Target="../ink/ink1553.xml"/><Relationship Id="rId108" Type="http://schemas.openxmlformats.org/officeDocument/2006/relationships/image" Target="../media/image1523.png"/><Relationship Id="rId129" Type="http://schemas.openxmlformats.org/officeDocument/2006/relationships/customXml" Target="../ink/ink1601.xml"/><Relationship Id="rId280" Type="http://schemas.openxmlformats.org/officeDocument/2006/relationships/image" Target="../media/image1609.png"/><Relationship Id="rId315" Type="http://schemas.openxmlformats.org/officeDocument/2006/relationships/customXml" Target="../ink/ink1694.xml"/><Relationship Id="rId336" Type="http://schemas.openxmlformats.org/officeDocument/2006/relationships/image" Target="../media/image1637.png"/><Relationship Id="rId357" Type="http://schemas.openxmlformats.org/officeDocument/2006/relationships/customXml" Target="../ink/ink1715.xml"/><Relationship Id="rId54" Type="http://schemas.openxmlformats.org/officeDocument/2006/relationships/image" Target="../media/image1496.png"/><Relationship Id="rId75" Type="http://schemas.openxmlformats.org/officeDocument/2006/relationships/customXml" Target="../ink/ink1574.xml"/><Relationship Id="rId96" Type="http://schemas.openxmlformats.org/officeDocument/2006/relationships/image" Target="../media/image1517.png"/><Relationship Id="rId140" Type="http://schemas.openxmlformats.org/officeDocument/2006/relationships/image" Target="../media/image1539.png"/><Relationship Id="rId161" Type="http://schemas.openxmlformats.org/officeDocument/2006/relationships/customXml" Target="../ink/ink1617.xml"/><Relationship Id="rId182" Type="http://schemas.openxmlformats.org/officeDocument/2006/relationships/image" Target="../media/image1560.png"/><Relationship Id="rId217" Type="http://schemas.openxmlformats.org/officeDocument/2006/relationships/customXml" Target="../ink/ink1645.xml"/><Relationship Id="rId378" Type="http://schemas.openxmlformats.org/officeDocument/2006/relationships/image" Target="../media/image1658.png"/><Relationship Id="rId399" Type="http://schemas.openxmlformats.org/officeDocument/2006/relationships/customXml" Target="../ink/ink1736.xml"/><Relationship Id="rId403" Type="http://schemas.openxmlformats.org/officeDocument/2006/relationships/customXml" Target="../ink/ink1738.xml"/><Relationship Id="rId6" Type="http://schemas.openxmlformats.org/officeDocument/2006/relationships/image" Target="../media/image1472.png"/><Relationship Id="rId238" Type="http://schemas.openxmlformats.org/officeDocument/2006/relationships/image" Target="../media/image1588.png"/><Relationship Id="rId259" Type="http://schemas.openxmlformats.org/officeDocument/2006/relationships/customXml" Target="../ink/ink1666.xml"/><Relationship Id="rId23" Type="http://schemas.openxmlformats.org/officeDocument/2006/relationships/customXml" Target="../ink/ink1548.xml"/><Relationship Id="rId119" Type="http://schemas.openxmlformats.org/officeDocument/2006/relationships/customXml" Target="../ink/ink1596.xml"/><Relationship Id="rId270" Type="http://schemas.openxmlformats.org/officeDocument/2006/relationships/image" Target="../media/image1604.png"/><Relationship Id="rId291" Type="http://schemas.openxmlformats.org/officeDocument/2006/relationships/customXml" Target="../ink/ink1682.xml"/><Relationship Id="rId305" Type="http://schemas.openxmlformats.org/officeDocument/2006/relationships/customXml" Target="../ink/ink1689.xml"/><Relationship Id="rId326" Type="http://schemas.openxmlformats.org/officeDocument/2006/relationships/image" Target="../media/image1632.png"/><Relationship Id="rId347" Type="http://schemas.openxmlformats.org/officeDocument/2006/relationships/customXml" Target="../ink/ink1710.xml"/><Relationship Id="rId44" Type="http://schemas.openxmlformats.org/officeDocument/2006/relationships/image" Target="../media/image1491.png"/><Relationship Id="rId65" Type="http://schemas.openxmlformats.org/officeDocument/2006/relationships/customXml" Target="../ink/ink1569.xml"/><Relationship Id="rId86" Type="http://schemas.openxmlformats.org/officeDocument/2006/relationships/image" Target="../media/image1512.png"/><Relationship Id="rId130" Type="http://schemas.openxmlformats.org/officeDocument/2006/relationships/image" Target="../media/image1534.png"/><Relationship Id="rId151" Type="http://schemas.openxmlformats.org/officeDocument/2006/relationships/customXml" Target="../ink/ink1612.xml"/><Relationship Id="rId368" Type="http://schemas.openxmlformats.org/officeDocument/2006/relationships/image" Target="../media/image1653.png"/><Relationship Id="rId389" Type="http://schemas.openxmlformats.org/officeDocument/2006/relationships/customXml" Target="../ink/ink1731.xml"/><Relationship Id="rId172" Type="http://schemas.openxmlformats.org/officeDocument/2006/relationships/image" Target="../media/image1555.png"/><Relationship Id="rId193" Type="http://schemas.openxmlformats.org/officeDocument/2006/relationships/customXml" Target="../ink/ink1633.xml"/><Relationship Id="rId207" Type="http://schemas.openxmlformats.org/officeDocument/2006/relationships/customXml" Target="../ink/ink1640.xml"/><Relationship Id="rId228" Type="http://schemas.openxmlformats.org/officeDocument/2006/relationships/image" Target="../media/image1583.png"/><Relationship Id="rId249" Type="http://schemas.openxmlformats.org/officeDocument/2006/relationships/customXml" Target="../ink/ink1661.xml"/><Relationship Id="rId414" Type="http://schemas.openxmlformats.org/officeDocument/2006/relationships/image" Target="../media/image1676.png"/><Relationship Id="rId13" Type="http://schemas.openxmlformats.org/officeDocument/2006/relationships/customXml" Target="../ink/ink1543.xml"/><Relationship Id="rId109" Type="http://schemas.openxmlformats.org/officeDocument/2006/relationships/customXml" Target="../ink/ink1591.xml"/><Relationship Id="rId260" Type="http://schemas.openxmlformats.org/officeDocument/2006/relationships/image" Target="../media/image1599.png"/><Relationship Id="rId281" Type="http://schemas.openxmlformats.org/officeDocument/2006/relationships/customXml" Target="../ink/ink1677.xml"/><Relationship Id="rId316" Type="http://schemas.openxmlformats.org/officeDocument/2006/relationships/image" Target="../media/image1627.png"/><Relationship Id="rId337" Type="http://schemas.openxmlformats.org/officeDocument/2006/relationships/customXml" Target="../ink/ink1705.xml"/><Relationship Id="rId34" Type="http://schemas.openxmlformats.org/officeDocument/2006/relationships/image" Target="../media/image1486.png"/><Relationship Id="rId55" Type="http://schemas.openxmlformats.org/officeDocument/2006/relationships/customXml" Target="../ink/ink1564.xml"/><Relationship Id="rId76" Type="http://schemas.openxmlformats.org/officeDocument/2006/relationships/image" Target="../media/image1507.png"/><Relationship Id="rId97" Type="http://schemas.openxmlformats.org/officeDocument/2006/relationships/customXml" Target="../ink/ink1585.xml"/><Relationship Id="rId120" Type="http://schemas.openxmlformats.org/officeDocument/2006/relationships/image" Target="../media/image1529.png"/><Relationship Id="rId141" Type="http://schemas.openxmlformats.org/officeDocument/2006/relationships/customXml" Target="../ink/ink1607.xml"/><Relationship Id="rId358" Type="http://schemas.openxmlformats.org/officeDocument/2006/relationships/image" Target="../media/image1648.png"/><Relationship Id="rId379" Type="http://schemas.openxmlformats.org/officeDocument/2006/relationships/customXml" Target="../ink/ink1726.xml"/><Relationship Id="rId7" Type="http://schemas.openxmlformats.org/officeDocument/2006/relationships/customXml" Target="../ink/ink1540.xml"/><Relationship Id="rId162" Type="http://schemas.openxmlformats.org/officeDocument/2006/relationships/image" Target="../media/image1550.png"/><Relationship Id="rId183" Type="http://schemas.openxmlformats.org/officeDocument/2006/relationships/customXml" Target="../ink/ink1628.xml"/><Relationship Id="rId218" Type="http://schemas.openxmlformats.org/officeDocument/2006/relationships/image" Target="../media/image1578.png"/><Relationship Id="rId239" Type="http://schemas.openxmlformats.org/officeDocument/2006/relationships/customXml" Target="../ink/ink1656.xml"/><Relationship Id="rId390" Type="http://schemas.openxmlformats.org/officeDocument/2006/relationships/image" Target="../media/image1664.png"/><Relationship Id="rId404" Type="http://schemas.openxmlformats.org/officeDocument/2006/relationships/image" Target="../media/image1671.png"/><Relationship Id="rId250" Type="http://schemas.openxmlformats.org/officeDocument/2006/relationships/image" Target="../media/image1594.png"/><Relationship Id="rId271" Type="http://schemas.openxmlformats.org/officeDocument/2006/relationships/customXml" Target="../ink/ink1672.xml"/><Relationship Id="rId292" Type="http://schemas.openxmlformats.org/officeDocument/2006/relationships/image" Target="../media/image1615.png"/><Relationship Id="rId306" Type="http://schemas.openxmlformats.org/officeDocument/2006/relationships/image" Target="../media/image1622.png"/><Relationship Id="rId24" Type="http://schemas.openxmlformats.org/officeDocument/2006/relationships/image" Target="../media/image1481.png"/><Relationship Id="rId45" Type="http://schemas.openxmlformats.org/officeDocument/2006/relationships/customXml" Target="../ink/ink1559.xml"/><Relationship Id="rId66" Type="http://schemas.openxmlformats.org/officeDocument/2006/relationships/image" Target="../media/image1502.png"/><Relationship Id="rId87" Type="http://schemas.openxmlformats.org/officeDocument/2006/relationships/customXml" Target="../ink/ink1580.xml"/><Relationship Id="rId110" Type="http://schemas.openxmlformats.org/officeDocument/2006/relationships/image" Target="../media/image1524.png"/><Relationship Id="rId131" Type="http://schemas.openxmlformats.org/officeDocument/2006/relationships/customXml" Target="../ink/ink1602.xml"/><Relationship Id="rId327" Type="http://schemas.openxmlformats.org/officeDocument/2006/relationships/customXml" Target="../ink/ink1700.xml"/><Relationship Id="rId348" Type="http://schemas.openxmlformats.org/officeDocument/2006/relationships/image" Target="../media/image1643.png"/><Relationship Id="rId369" Type="http://schemas.openxmlformats.org/officeDocument/2006/relationships/customXml" Target="../ink/ink1721.xml"/><Relationship Id="rId152" Type="http://schemas.openxmlformats.org/officeDocument/2006/relationships/image" Target="../media/image1545.png"/><Relationship Id="rId173" Type="http://schemas.openxmlformats.org/officeDocument/2006/relationships/customXml" Target="../ink/ink1623.xml"/><Relationship Id="rId194" Type="http://schemas.openxmlformats.org/officeDocument/2006/relationships/image" Target="../media/image1566.png"/><Relationship Id="rId208" Type="http://schemas.openxmlformats.org/officeDocument/2006/relationships/image" Target="../media/image1573.png"/><Relationship Id="rId229" Type="http://schemas.openxmlformats.org/officeDocument/2006/relationships/customXml" Target="../ink/ink1651.xml"/><Relationship Id="rId380" Type="http://schemas.openxmlformats.org/officeDocument/2006/relationships/image" Target="../media/image1659.png"/><Relationship Id="rId415" Type="http://schemas.openxmlformats.org/officeDocument/2006/relationships/customXml" Target="../ink/ink1744.xml"/><Relationship Id="rId240" Type="http://schemas.openxmlformats.org/officeDocument/2006/relationships/image" Target="../media/image1589.png"/><Relationship Id="rId261" Type="http://schemas.openxmlformats.org/officeDocument/2006/relationships/customXml" Target="../ink/ink1667.xml"/><Relationship Id="rId14" Type="http://schemas.openxmlformats.org/officeDocument/2006/relationships/image" Target="../media/image1476.png"/><Relationship Id="rId35" Type="http://schemas.openxmlformats.org/officeDocument/2006/relationships/customXml" Target="../ink/ink1554.xml"/><Relationship Id="rId56" Type="http://schemas.openxmlformats.org/officeDocument/2006/relationships/image" Target="../media/image1497.png"/><Relationship Id="rId77" Type="http://schemas.openxmlformats.org/officeDocument/2006/relationships/customXml" Target="../ink/ink1575.xml"/><Relationship Id="rId100" Type="http://schemas.openxmlformats.org/officeDocument/2006/relationships/image" Target="../media/image1519.png"/><Relationship Id="rId282" Type="http://schemas.openxmlformats.org/officeDocument/2006/relationships/image" Target="../media/image1610.png"/><Relationship Id="rId317" Type="http://schemas.openxmlformats.org/officeDocument/2006/relationships/customXml" Target="../ink/ink1695.xml"/><Relationship Id="rId338" Type="http://schemas.openxmlformats.org/officeDocument/2006/relationships/image" Target="../media/image1638.png"/><Relationship Id="rId359" Type="http://schemas.openxmlformats.org/officeDocument/2006/relationships/customXml" Target="../ink/ink1716.xml"/><Relationship Id="rId8" Type="http://schemas.openxmlformats.org/officeDocument/2006/relationships/image" Target="../media/image1473.png"/><Relationship Id="rId98" Type="http://schemas.openxmlformats.org/officeDocument/2006/relationships/image" Target="../media/image1518.png"/><Relationship Id="rId121" Type="http://schemas.openxmlformats.org/officeDocument/2006/relationships/customXml" Target="../ink/ink1597.xml"/><Relationship Id="rId142" Type="http://schemas.openxmlformats.org/officeDocument/2006/relationships/image" Target="../media/image1540.png"/><Relationship Id="rId163" Type="http://schemas.openxmlformats.org/officeDocument/2006/relationships/customXml" Target="../ink/ink1618.xml"/><Relationship Id="rId184" Type="http://schemas.openxmlformats.org/officeDocument/2006/relationships/image" Target="../media/image1561.png"/><Relationship Id="rId219" Type="http://schemas.openxmlformats.org/officeDocument/2006/relationships/customXml" Target="../ink/ink1646.xml"/><Relationship Id="rId370" Type="http://schemas.openxmlformats.org/officeDocument/2006/relationships/image" Target="../media/image1654.png"/><Relationship Id="rId391" Type="http://schemas.openxmlformats.org/officeDocument/2006/relationships/customXml" Target="../ink/ink1732.xml"/><Relationship Id="rId405" Type="http://schemas.openxmlformats.org/officeDocument/2006/relationships/customXml" Target="../ink/ink1739.xml"/><Relationship Id="rId230" Type="http://schemas.openxmlformats.org/officeDocument/2006/relationships/image" Target="../media/image1584.png"/><Relationship Id="rId251" Type="http://schemas.openxmlformats.org/officeDocument/2006/relationships/customXml" Target="../ink/ink1662.xml"/><Relationship Id="rId25" Type="http://schemas.openxmlformats.org/officeDocument/2006/relationships/customXml" Target="../ink/ink1549.xml"/><Relationship Id="rId46" Type="http://schemas.openxmlformats.org/officeDocument/2006/relationships/image" Target="../media/image1492.png"/><Relationship Id="rId67" Type="http://schemas.openxmlformats.org/officeDocument/2006/relationships/customXml" Target="../ink/ink1570.xml"/><Relationship Id="rId272" Type="http://schemas.openxmlformats.org/officeDocument/2006/relationships/image" Target="../media/image1605.png"/><Relationship Id="rId293" Type="http://schemas.openxmlformats.org/officeDocument/2006/relationships/customXml" Target="../ink/ink1683.xml"/><Relationship Id="rId307" Type="http://schemas.openxmlformats.org/officeDocument/2006/relationships/customXml" Target="../ink/ink1690.xml"/><Relationship Id="rId328" Type="http://schemas.openxmlformats.org/officeDocument/2006/relationships/image" Target="../media/image1633.png"/><Relationship Id="rId349" Type="http://schemas.openxmlformats.org/officeDocument/2006/relationships/customXml" Target="../ink/ink1711.xml"/><Relationship Id="rId88" Type="http://schemas.openxmlformats.org/officeDocument/2006/relationships/image" Target="../media/image1513.png"/><Relationship Id="rId111" Type="http://schemas.openxmlformats.org/officeDocument/2006/relationships/customXml" Target="../ink/ink1592.xml"/><Relationship Id="rId132" Type="http://schemas.openxmlformats.org/officeDocument/2006/relationships/image" Target="../media/image1535.png"/><Relationship Id="rId153" Type="http://schemas.openxmlformats.org/officeDocument/2006/relationships/customXml" Target="../ink/ink1613.xml"/><Relationship Id="rId174" Type="http://schemas.openxmlformats.org/officeDocument/2006/relationships/image" Target="../media/image1556.png"/><Relationship Id="rId195" Type="http://schemas.openxmlformats.org/officeDocument/2006/relationships/customXml" Target="../ink/ink1634.xml"/><Relationship Id="rId209" Type="http://schemas.openxmlformats.org/officeDocument/2006/relationships/customXml" Target="../ink/ink1641.xml"/><Relationship Id="rId360" Type="http://schemas.openxmlformats.org/officeDocument/2006/relationships/image" Target="../media/image1649.png"/><Relationship Id="rId381" Type="http://schemas.openxmlformats.org/officeDocument/2006/relationships/customXml" Target="../ink/ink1727.xml"/><Relationship Id="rId416" Type="http://schemas.openxmlformats.org/officeDocument/2006/relationships/image" Target="../media/image1677.png"/><Relationship Id="rId220" Type="http://schemas.openxmlformats.org/officeDocument/2006/relationships/image" Target="../media/image1579.png"/><Relationship Id="rId241" Type="http://schemas.openxmlformats.org/officeDocument/2006/relationships/customXml" Target="../ink/ink1657.xml"/><Relationship Id="rId15" Type="http://schemas.openxmlformats.org/officeDocument/2006/relationships/customXml" Target="../ink/ink1544.xml"/><Relationship Id="rId36" Type="http://schemas.openxmlformats.org/officeDocument/2006/relationships/image" Target="../media/image1487.png"/><Relationship Id="rId57" Type="http://schemas.openxmlformats.org/officeDocument/2006/relationships/customXml" Target="../ink/ink1565.xml"/><Relationship Id="rId262" Type="http://schemas.openxmlformats.org/officeDocument/2006/relationships/image" Target="../media/image1600.png"/><Relationship Id="rId283" Type="http://schemas.openxmlformats.org/officeDocument/2006/relationships/customXml" Target="../ink/ink1678.xml"/><Relationship Id="rId318" Type="http://schemas.openxmlformats.org/officeDocument/2006/relationships/image" Target="../media/image1628.png"/><Relationship Id="rId339" Type="http://schemas.openxmlformats.org/officeDocument/2006/relationships/customXml" Target="../ink/ink1706.xml"/><Relationship Id="rId78" Type="http://schemas.openxmlformats.org/officeDocument/2006/relationships/image" Target="../media/image1508.png"/><Relationship Id="rId99" Type="http://schemas.openxmlformats.org/officeDocument/2006/relationships/customXml" Target="../ink/ink1586.xml"/><Relationship Id="rId101" Type="http://schemas.openxmlformats.org/officeDocument/2006/relationships/customXml" Target="../ink/ink1587.xml"/><Relationship Id="rId122" Type="http://schemas.openxmlformats.org/officeDocument/2006/relationships/image" Target="../media/image1530.png"/><Relationship Id="rId143" Type="http://schemas.openxmlformats.org/officeDocument/2006/relationships/customXml" Target="../ink/ink1608.xml"/><Relationship Id="rId164" Type="http://schemas.openxmlformats.org/officeDocument/2006/relationships/image" Target="../media/image1551.png"/><Relationship Id="rId185" Type="http://schemas.openxmlformats.org/officeDocument/2006/relationships/customXml" Target="../ink/ink1629.xml"/><Relationship Id="rId350" Type="http://schemas.openxmlformats.org/officeDocument/2006/relationships/image" Target="../media/image1644.png"/><Relationship Id="rId371" Type="http://schemas.openxmlformats.org/officeDocument/2006/relationships/customXml" Target="../ink/ink1722.xml"/><Relationship Id="rId406" Type="http://schemas.openxmlformats.org/officeDocument/2006/relationships/image" Target="../media/image1672.png"/><Relationship Id="rId9" Type="http://schemas.openxmlformats.org/officeDocument/2006/relationships/customXml" Target="../ink/ink1541.xml"/><Relationship Id="rId210" Type="http://schemas.openxmlformats.org/officeDocument/2006/relationships/image" Target="../media/image1574.png"/><Relationship Id="rId392" Type="http://schemas.openxmlformats.org/officeDocument/2006/relationships/image" Target="../media/image1665.png"/><Relationship Id="rId26" Type="http://schemas.openxmlformats.org/officeDocument/2006/relationships/image" Target="../media/image1482.png"/><Relationship Id="rId231" Type="http://schemas.openxmlformats.org/officeDocument/2006/relationships/customXml" Target="../ink/ink1652.xml"/><Relationship Id="rId252" Type="http://schemas.openxmlformats.org/officeDocument/2006/relationships/image" Target="../media/image1595.png"/><Relationship Id="rId273" Type="http://schemas.openxmlformats.org/officeDocument/2006/relationships/customXml" Target="../ink/ink1673.xml"/><Relationship Id="rId294" Type="http://schemas.openxmlformats.org/officeDocument/2006/relationships/image" Target="../media/image1616.png"/><Relationship Id="rId308" Type="http://schemas.openxmlformats.org/officeDocument/2006/relationships/image" Target="../media/image1623.png"/><Relationship Id="rId329" Type="http://schemas.openxmlformats.org/officeDocument/2006/relationships/customXml" Target="../ink/ink1701.xml"/><Relationship Id="rId47" Type="http://schemas.openxmlformats.org/officeDocument/2006/relationships/customXml" Target="../ink/ink1560.xml"/><Relationship Id="rId68" Type="http://schemas.openxmlformats.org/officeDocument/2006/relationships/image" Target="../media/image1503.png"/><Relationship Id="rId89" Type="http://schemas.openxmlformats.org/officeDocument/2006/relationships/customXml" Target="../ink/ink1581.xml"/><Relationship Id="rId112" Type="http://schemas.openxmlformats.org/officeDocument/2006/relationships/image" Target="../media/image1525.png"/><Relationship Id="rId133" Type="http://schemas.openxmlformats.org/officeDocument/2006/relationships/customXml" Target="../ink/ink1603.xml"/><Relationship Id="rId154" Type="http://schemas.openxmlformats.org/officeDocument/2006/relationships/image" Target="../media/image1546.png"/><Relationship Id="rId175" Type="http://schemas.openxmlformats.org/officeDocument/2006/relationships/customXml" Target="../ink/ink1624.xml"/><Relationship Id="rId340" Type="http://schemas.openxmlformats.org/officeDocument/2006/relationships/image" Target="../media/image1639.png"/><Relationship Id="rId361" Type="http://schemas.openxmlformats.org/officeDocument/2006/relationships/customXml" Target="../ink/ink1717.xml"/><Relationship Id="rId196" Type="http://schemas.openxmlformats.org/officeDocument/2006/relationships/image" Target="../media/image1567.png"/><Relationship Id="rId200" Type="http://schemas.openxmlformats.org/officeDocument/2006/relationships/image" Target="../media/image1569.png"/><Relationship Id="rId382" Type="http://schemas.openxmlformats.org/officeDocument/2006/relationships/image" Target="../media/image1660.png"/><Relationship Id="rId417" Type="http://schemas.openxmlformats.org/officeDocument/2006/relationships/customXml" Target="../ink/ink1745.xml"/><Relationship Id="rId16" Type="http://schemas.openxmlformats.org/officeDocument/2006/relationships/image" Target="../media/image1477.png"/><Relationship Id="rId221" Type="http://schemas.openxmlformats.org/officeDocument/2006/relationships/customXml" Target="../ink/ink1647.xml"/><Relationship Id="rId242" Type="http://schemas.openxmlformats.org/officeDocument/2006/relationships/image" Target="../media/image1590.png"/><Relationship Id="rId263" Type="http://schemas.openxmlformats.org/officeDocument/2006/relationships/customXml" Target="../ink/ink1668.xml"/><Relationship Id="rId284" Type="http://schemas.openxmlformats.org/officeDocument/2006/relationships/image" Target="../media/image1611.png"/><Relationship Id="rId319" Type="http://schemas.openxmlformats.org/officeDocument/2006/relationships/customXml" Target="../ink/ink1696.xml"/><Relationship Id="rId37" Type="http://schemas.openxmlformats.org/officeDocument/2006/relationships/customXml" Target="../ink/ink1555.xml"/><Relationship Id="rId58" Type="http://schemas.openxmlformats.org/officeDocument/2006/relationships/image" Target="../media/image1498.png"/><Relationship Id="rId79" Type="http://schemas.openxmlformats.org/officeDocument/2006/relationships/customXml" Target="../ink/ink1576.xml"/><Relationship Id="rId102" Type="http://schemas.openxmlformats.org/officeDocument/2006/relationships/image" Target="../media/image1520.png"/><Relationship Id="rId123" Type="http://schemas.openxmlformats.org/officeDocument/2006/relationships/customXml" Target="../ink/ink1598.xml"/><Relationship Id="rId144" Type="http://schemas.openxmlformats.org/officeDocument/2006/relationships/image" Target="../media/image1541.png"/><Relationship Id="rId330" Type="http://schemas.openxmlformats.org/officeDocument/2006/relationships/image" Target="../media/image1634.png"/><Relationship Id="rId90" Type="http://schemas.openxmlformats.org/officeDocument/2006/relationships/image" Target="../media/image1514.png"/><Relationship Id="rId165" Type="http://schemas.openxmlformats.org/officeDocument/2006/relationships/customXml" Target="../ink/ink1619.xml"/><Relationship Id="rId186" Type="http://schemas.openxmlformats.org/officeDocument/2006/relationships/image" Target="../media/image1562.png"/><Relationship Id="rId351" Type="http://schemas.openxmlformats.org/officeDocument/2006/relationships/customXml" Target="../ink/ink1712.xml"/><Relationship Id="rId372" Type="http://schemas.openxmlformats.org/officeDocument/2006/relationships/image" Target="../media/image1655.png"/><Relationship Id="rId393" Type="http://schemas.openxmlformats.org/officeDocument/2006/relationships/customXml" Target="../ink/ink1733.xml"/><Relationship Id="rId407" Type="http://schemas.openxmlformats.org/officeDocument/2006/relationships/customXml" Target="../ink/ink1740.xml"/><Relationship Id="rId211" Type="http://schemas.openxmlformats.org/officeDocument/2006/relationships/customXml" Target="../ink/ink1642.xml"/><Relationship Id="rId232" Type="http://schemas.openxmlformats.org/officeDocument/2006/relationships/image" Target="../media/image1585.png"/><Relationship Id="rId253" Type="http://schemas.openxmlformats.org/officeDocument/2006/relationships/customXml" Target="../ink/ink1663.xml"/><Relationship Id="rId274" Type="http://schemas.openxmlformats.org/officeDocument/2006/relationships/image" Target="../media/image1606.png"/><Relationship Id="rId295" Type="http://schemas.openxmlformats.org/officeDocument/2006/relationships/customXml" Target="../ink/ink1684.xml"/><Relationship Id="rId309" Type="http://schemas.openxmlformats.org/officeDocument/2006/relationships/customXml" Target="../ink/ink1691.xml"/><Relationship Id="rId27" Type="http://schemas.openxmlformats.org/officeDocument/2006/relationships/customXml" Target="../ink/ink1550.xml"/><Relationship Id="rId48" Type="http://schemas.openxmlformats.org/officeDocument/2006/relationships/image" Target="../media/image1493.png"/><Relationship Id="rId69" Type="http://schemas.openxmlformats.org/officeDocument/2006/relationships/customXml" Target="../ink/ink1571.xml"/><Relationship Id="rId113" Type="http://schemas.openxmlformats.org/officeDocument/2006/relationships/customXml" Target="../ink/ink1593.xml"/><Relationship Id="rId134" Type="http://schemas.openxmlformats.org/officeDocument/2006/relationships/image" Target="../media/image1536.png"/><Relationship Id="rId320" Type="http://schemas.openxmlformats.org/officeDocument/2006/relationships/image" Target="../media/image1629.png"/><Relationship Id="rId80" Type="http://schemas.openxmlformats.org/officeDocument/2006/relationships/image" Target="../media/image1509.png"/><Relationship Id="rId155" Type="http://schemas.openxmlformats.org/officeDocument/2006/relationships/customXml" Target="../ink/ink1614.xml"/><Relationship Id="rId176" Type="http://schemas.openxmlformats.org/officeDocument/2006/relationships/image" Target="../media/image1557.png"/><Relationship Id="rId197" Type="http://schemas.openxmlformats.org/officeDocument/2006/relationships/customXml" Target="../ink/ink1635.xml"/><Relationship Id="rId341" Type="http://schemas.openxmlformats.org/officeDocument/2006/relationships/customXml" Target="../ink/ink1707.xml"/><Relationship Id="rId362" Type="http://schemas.openxmlformats.org/officeDocument/2006/relationships/image" Target="../media/image1650.png"/><Relationship Id="rId383" Type="http://schemas.openxmlformats.org/officeDocument/2006/relationships/customXml" Target="../ink/ink1728.xml"/><Relationship Id="rId418" Type="http://schemas.openxmlformats.org/officeDocument/2006/relationships/image" Target="../media/image1678.png"/><Relationship Id="rId201" Type="http://schemas.openxmlformats.org/officeDocument/2006/relationships/customXml" Target="../ink/ink1637.xml"/><Relationship Id="rId222" Type="http://schemas.openxmlformats.org/officeDocument/2006/relationships/image" Target="../media/image1580.png"/><Relationship Id="rId243" Type="http://schemas.openxmlformats.org/officeDocument/2006/relationships/customXml" Target="../ink/ink1658.xml"/><Relationship Id="rId264" Type="http://schemas.openxmlformats.org/officeDocument/2006/relationships/image" Target="../media/image1601.png"/><Relationship Id="rId285" Type="http://schemas.openxmlformats.org/officeDocument/2006/relationships/customXml" Target="../ink/ink1679.xml"/><Relationship Id="rId17" Type="http://schemas.openxmlformats.org/officeDocument/2006/relationships/customXml" Target="../ink/ink1545.xml"/><Relationship Id="rId38" Type="http://schemas.openxmlformats.org/officeDocument/2006/relationships/image" Target="../media/image1488.png"/><Relationship Id="rId59" Type="http://schemas.openxmlformats.org/officeDocument/2006/relationships/customXml" Target="../ink/ink1566.xml"/><Relationship Id="rId103" Type="http://schemas.openxmlformats.org/officeDocument/2006/relationships/customXml" Target="../ink/ink1588.xml"/><Relationship Id="rId124" Type="http://schemas.openxmlformats.org/officeDocument/2006/relationships/image" Target="../media/image1531.png"/><Relationship Id="rId310" Type="http://schemas.openxmlformats.org/officeDocument/2006/relationships/image" Target="../media/image1624.png"/><Relationship Id="rId70" Type="http://schemas.openxmlformats.org/officeDocument/2006/relationships/image" Target="../media/image1504.png"/><Relationship Id="rId91" Type="http://schemas.openxmlformats.org/officeDocument/2006/relationships/customXml" Target="../ink/ink1582.xml"/><Relationship Id="rId145" Type="http://schemas.openxmlformats.org/officeDocument/2006/relationships/customXml" Target="../ink/ink1609.xml"/><Relationship Id="rId166" Type="http://schemas.openxmlformats.org/officeDocument/2006/relationships/image" Target="../media/image1552.png"/><Relationship Id="rId187" Type="http://schemas.openxmlformats.org/officeDocument/2006/relationships/customXml" Target="../ink/ink1630.xml"/><Relationship Id="rId331" Type="http://schemas.openxmlformats.org/officeDocument/2006/relationships/customXml" Target="../ink/ink1702.xml"/><Relationship Id="rId352" Type="http://schemas.openxmlformats.org/officeDocument/2006/relationships/image" Target="../media/image1645.png"/><Relationship Id="rId373" Type="http://schemas.openxmlformats.org/officeDocument/2006/relationships/customXml" Target="../ink/ink1723.xml"/><Relationship Id="rId394" Type="http://schemas.openxmlformats.org/officeDocument/2006/relationships/image" Target="../media/image1666.png"/><Relationship Id="rId408" Type="http://schemas.openxmlformats.org/officeDocument/2006/relationships/image" Target="../media/image1673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575.png"/><Relationship Id="rId233" Type="http://schemas.openxmlformats.org/officeDocument/2006/relationships/customXml" Target="../ink/ink1653.xml"/><Relationship Id="rId254" Type="http://schemas.openxmlformats.org/officeDocument/2006/relationships/image" Target="../media/image1596.png"/><Relationship Id="rId28" Type="http://schemas.openxmlformats.org/officeDocument/2006/relationships/image" Target="../media/image1483.png"/><Relationship Id="rId49" Type="http://schemas.openxmlformats.org/officeDocument/2006/relationships/customXml" Target="../ink/ink1561.xml"/><Relationship Id="rId114" Type="http://schemas.openxmlformats.org/officeDocument/2006/relationships/image" Target="../media/image1526.png"/><Relationship Id="rId275" Type="http://schemas.openxmlformats.org/officeDocument/2006/relationships/customXml" Target="../ink/ink1674.xml"/><Relationship Id="rId296" Type="http://schemas.openxmlformats.org/officeDocument/2006/relationships/image" Target="../media/image1617.png"/><Relationship Id="rId300" Type="http://schemas.openxmlformats.org/officeDocument/2006/relationships/image" Target="../media/image1619.png"/><Relationship Id="rId60" Type="http://schemas.openxmlformats.org/officeDocument/2006/relationships/image" Target="../media/image1499.png"/><Relationship Id="rId81" Type="http://schemas.openxmlformats.org/officeDocument/2006/relationships/customXml" Target="../ink/ink1577.xml"/><Relationship Id="rId135" Type="http://schemas.openxmlformats.org/officeDocument/2006/relationships/customXml" Target="../ink/ink1604.xml"/><Relationship Id="rId156" Type="http://schemas.openxmlformats.org/officeDocument/2006/relationships/image" Target="../media/image1547.png"/><Relationship Id="rId177" Type="http://schemas.openxmlformats.org/officeDocument/2006/relationships/customXml" Target="../ink/ink1625.xml"/><Relationship Id="rId198" Type="http://schemas.openxmlformats.org/officeDocument/2006/relationships/image" Target="../media/image1568.png"/><Relationship Id="rId321" Type="http://schemas.openxmlformats.org/officeDocument/2006/relationships/customXml" Target="../ink/ink1697.xml"/><Relationship Id="rId342" Type="http://schemas.openxmlformats.org/officeDocument/2006/relationships/image" Target="../media/image1640.png"/><Relationship Id="rId363" Type="http://schemas.openxmlformats.org/officeDocument/2006/relationships/customXml" Target="../ink/ink1718.xml"/><Relationship Id="rId384" Type="http://schemas.openxmlformats.org/officeDocument/2006/relationships/image" Target="../media/image1661.png"/><Relationship Id="rId419" Type="http://schemas.openxmlformats.org/officeDocument/2006/relationships/customXml" Target="../ink/ink1746.xml"/><Relationship Id="rId202" Type="http://schemas.openxmlformats.org/officeDocument/2006/relationships/image" Target="../media/image1570.png"/><Relationship Id="rId223" Type="http://schemas.openxmlformats.org/officeDocument/2006/relationships/customXml" Target="../ink/ink1648.xml"/><Relationship Id="rId244" Type="http://schemas.openxmlformats.org/officeDocument/2006/relationships/image" Target="../media/image1591.png"/><Relationship Id="rId18" Type="http://schemas.openxmlformats.org/officeDocument/2006/relationships/image" Target="../media/image1478.png"/><Relationship Id="rId39" Type="http://schemas.openxmlformats.org/officeDocument/2006/relationships/customXml" Target="../ink/ink1556.xml"/><Relationship Id="rId265" Type="http://schemas.openxmlformats.org/officeDocument/2006/relationships/customXml" Target="../ink/ink1669.xml"/><Relationship Id="rId286" Type="http://schemas.openxmlformats.org/officeDocument/2006/relationships/image" Target="../media/image1612.png"/><Relationship Id="rId50" Type="http://schemas.openxmlformats.org/officeDocument/2006/relationships/image" Target="../media/image1494.png"/><Relationship Id="rId104" Type="http://schemas.openxmlformats.org/officeDocument/2006/relationships/image" Target="../media/image1521.png"/><Relationship Id="rId125" Type="http://schemas.openxmlformats.org/officeDocument/2006/relationships/customXml" Target="../ink/ink1599.xml"/><Relationship Id="rId146" Type="http://schemas.openxmlformats.org/officeDocument/2006/relationships/image" Target="../media/image1542.png"/><Relationship Id="rId167" Type="http://schemas.openxmlformats.org/officeDocument/2006/relationships/customXml" Target="../ink/ink1620.xml"/><Relationship Id="rId188" Type="http://schemas.openxmlformats.org/officeDocument/2006/relationships/image" Target="../media/image1563.png"/><Relationship Id="rId311" Type="http://schemas.openxmlformats.org/officeDocument/2006/relationships/customXml" Target="../ink/ink1692.xml"/><Relationship Id="rId332" Type="http://schemas.openxmlformats.org/officeDocument/2006/relationships/image" Target="../media/image1635.png"/><Relationship Id="rId353" Type="http://schemas.openxmlformats.org/officeDocument/2006/relationships/customXml" Target="../ink/ink1713.xml"/><Relationship Id="rId374" Type="http://schemas.openxmlformats.org/officeDocument/2006/relationships/image" Target="../media/image1656.png"/><Relationship Id="rId395" Type="http://schemas.openxmlformats.org/officeDocument/2006/relationships/customXml" Target="../ink/ink1734.xml"/><Relationship Id="rId409" Type="http://schemas.openxmlformats.org/officeDocument/2006/relationships/customXml" Target="../ink/ink1741.xml"/><Relationship Id="rId71" Type="http://schemas.openxmlformats.org/officeDocument/2006/relationships/customXml" Target="../ink/ink1572.xml"/><Relationship Id="rId92" Type="http://schemas.openxmlformats.org/officeDocument/2006/relationships/image" Target="../media/image1515.png"/><Relationship Id="rId213" Type="http://schemas.openxmlformats.org/officeDocument/2006/relationships/customXml" Target="../ink/ink1643.xml"/><Relationship Id="rId234" Type="http://schemas.openxmlformats.org/officeDocument/2006/relationships/image" Target="../media/image1586.png"/><Relationship Id="rId420" Type="http://schemas.openxmlformats.org/officeDocument/2006/relationships/image" Target="../media/image1679.png"/><Relationship Id="rId2" Type="http://schemas.openxmlformats.org/officeDocument/2006/relationships/notesSlide" Target="../notesSlides/notesSlide3.xml"/><Relationship Id="rId29" Type="http://schemas.openxmlformats.org/officeDocument/2006/relationships/customXml" Target="../ink/ink1551.xml"/><Relationship Id="rId255" Type="http://schemas.openxmlformats.org/officeDocument/2006/relationships/customXml" Target="../ink/ink1664.xml"/><Relationship Id="rId276" Type="http://schemas.openxmlformats.org/officeDocument/2006/relationships/image" Target="../media/image1607.png"/><Relationship Id="rId297" Type="http://schemas.openxmlformats.org/officeDocument/2006/relationships/customXml" Target="../ink/ink1685.xml"/><Relationship Id="rId40" Type="http://schemas.openxmlformats.org/officeDocument/2006/relationships/image" Target="../media/image1489.png"/><Relationship Id="rId115" Type="http://schemas.openxmlformats.org/officeDocument/2006/relationships/customXml" Target="../ink/ink1594.xml"/><Relationship Id="rId136" Type="http://schemas.openxmlformats.org/officeDocument/2006/relationships/image" Target="../media/image1537.png"/><Relationship Id="rId157" Type="http://schemas.openxmlformats.org/officeDocument/2006/relationships/customXml" Target="../ink/ink1615.xml"/><Relationship Id="rId178" Type="http://schemas.openxmlformats.org/officeDocument/2006/relationships/image" Target="../media/image1558.png"/><Relationship Id="rId301" Type="http://schemas.openxmlformats.org/officeDocument/2006/relationships/customXml" Target="../ink/ink1687.xml"/><Relationship Id="rId322" Type="http://schemas.openxmlformats.org/officeDocument/2006/relationships/image" Target="../media/image1630.png"/><Relationship Id="rId343" Type="http://schemas.openxmlformats.org/officeDocument/2006/relationships/customXml" Target="../ink/ink1708.xml"/><Relationship Id="rId364" Type="http://schemas.openxmlformats.org/officeDocument/2006/relationships/image" Target="../media/image1651.png"/><Relationship Id="rId61" Type="http://schemas.openxmlformats.org/officeDocument/2006/relationships/customXml" Target="../ink/ink1567.xml"/><Relationship Id="rId82" Type="http://schemas.openxmlformats.org/officeDocument/2006/relationships/image" Target="../media/image1510.png"/><Relationship Id="rId199" Type="http://schemas.openxmlformats.org/officeDocument/2006/relationships/customXml" Target="../ink/ink1636.xml"/><Relationship Id="rId203" Type="http://schemas.openxmlformats.org/officeDocument/2006/relationships/customXml" Target="../ink/ink1638.xml"/><Relationship Id="rId385" Type="http://schemas.openxmlformats.org/officeDocument/2006/relationships/customXml" Target="../ink/ink1729.xml"/><Relationship Id="rId19" Type="http://schemas.openxmlformats.org/officeDocument/2006/relationships/customXml" Target="../ink/ink1546.xml"/><Relationship Id="rId224" Type="http://schemas.openxmlformats.org/officeDocument/2006/relationships/image" Target="../media/image1581.png"/><Relationship Id="rId245" Type="http://schemas.openxmlformats.org/officeDocument/2006/relationships/customXml" Target="../ink/ink1659.xml"/><Relationship Id="rId266" Type="http://schemas.openxmlformats.org/officeDocument/2006/relationships/image" Target="../media/image1602.png"/><Relationship Id="rId287" Type="http://schemas.openxmlformats.org/officeDocument/2006/relationships/customXml" Target="../ink/ink1680.xml"/><Relationship Id="rId410" Type="http://schemas.openxmlformats.org/officeDocument/2006/relationships/image" Target="../media/image1674.png"/><Relationship Id="rId30" Type="http://schemas.openxmlformats.org/officeDocument/2006/relationships/image" Target="../media/image1484.png"/><Relationship Id="rId105" Type="http://schemas.openxmlformats.org/officeDocument/2006/relationships/customXml" Target="../ink/ink1589.xml"/><Relationship Id="rId126" Type="http://schemas.openxmlformats.org/officeDocument/2006/relationships/image" Target="../media/image1532.png"/><Relationship Id="rId147" Type="http://schemas.openxmlformats.org/officeDocument/2006/relationships/customXml" Target="../ink/ink1610.xml"/><Relationship Id="rId168" Type="http://schemas.openxmlformats.org/officeDocument/2006/relationships/image" Target="../media/image1553.png"/><Relationship Id="rId312" Type="http://schemas.openxmlformats.org/officeDocument/2006/relationships/image" Target="../media/image1625.png"/><Relationship Id="rId333" Type="http://schemas.openxmlformats.org/officeDocument/2006/relationships/customXml" Target="../ink/ink1703.xml"/><Relationship Id="rId354" Type="http://schemas.openxmlformats.org/officeDocument/2006/relationships/image" Target="../media/image1646.png"/><Relationship Id="rId51" Type="http://schemas.openxmlformats.org/officeDocument/2006/relationships/customXml" Target="../ink/ink1562.xml"/><Relationship Id="rId72" Type="http://schemas.openxmlformats.org/officeDocument/2006/relationships/image" Target="../media/image1505.png"/><Relationship Id="rId93" Type="http://schemas.openxmlformats.org/officeDocument/2006/relationships/customXml" Target="../ink/ink1583.xml"/><Relationship Id="rId189" Type="http://schemas.openxmlformats.org/officeDocument/2006/relationships/customXml" Target="../ink/ink1631.xml"/><Relationship Id="rId375" Type="http://schemas.openxmlformats.org/officeDocument/2006/relationships/customXml" Target="../ink/ink1724.xml"/><Relationship Id="rId396" Type="http://schemas.openxmlformats.org/officeDocument/2006/relationships/image" Target="../media/image1667.png"/><Relationship Id="rId3" Type="http://schemas.openxmlformats.org/officeDocument/2006/relationships/customXml" Target="../ink/ink1538.xml"/><Relationship Id="rId214" Type="http://schemas.openxmlformats.org/officeDocument/2006/relationships/image" Target="../media/image1576.png"/><Relationship Id="rId235" Type="http://schemas.openxmlformats.org/officeDocument/2006/relationships/customXml" Target="../ink/ink1654.xml"/><Relationship Id="rId256" Type="http://schemas.openxmlformats.org/officeDocument/2006/relationships/image" Target="../media/image1597.png"/><Relationship Id="rId277" Type="http://schemas.openxmlformats.org/officeDocument/2006/relationships/customXml" Target="../ink/ink1675.xml"/><Relationship Id="rId298" Type="http://schemas.openxmlformats.org/officeDocument/2006/relationships/image" Target="../media/image1618.png"/><Relationship Id="rId400" Type="http://schemas.openxmlformats.org/officeDocument/2006/relationships/image" Target="../media/image1669.png"/><Relationship Id="rId421" Type="http://schemas.openxmlformats.org/officeDocument/2006/relationships/customXml" Target="../ink/ink1747.xml"/><Relationship Id="rId116" Type="http://schemas.openxmlformats.org/officeDocument/2006/relationships/image" Target="../media/image1527.png"/><Relationship Id="rId137" Type="http://schemas.openxmlformats.org/officeDocument/2006/relationships/customXml" Target="../ink/ink1605.xml"/><Relationship Id="rId158" Type="http://schemas.openxmlformats.org/officeDocument/2006/relationships/image" Target="../media/image1548.png"/><Relationship Id="rId302" Type="http://schemas.openxmlformats.org/officeDocument/2006/relationships/image" Target="../media/image1620.png"/><Relationship Id="rId323" Type="http://schemas.openxmlformats.org/officeDocument/2006/relationships/customXml" Target="../ink/ink1698.xml"/><Relationship Id="rId344" Type="http://schemas.openxmlformats.org/officeDocument/2006/relationships/image" Target="../media/image1641.png"/><Relationship Id="rId20" Type="http://schemas.openxmlformats.org/officeDocument/2006/relationships/image" Target="../media/image1479.png"/><Relationship Id="rId41" Type="http://schemas.openxmlformats.org/officeDocument/2006/relationships/customXml" Target="../ink/ink1557.xml"/><Relationship Id="rId62" Type="http://schemas.openxmlformats.org/officeDocument/2006/relationships/image" Target="../media/image1500.png"/><Relationship Id="rId83" Type="http://schemas.openxmlformats.org/officeDocument/2006/relationships/customXml" Target="../ink/ink1578.xml"/><Relationship Id="rId179" Type="http://schemas.openxmlformats.org/officeDocument/2006/relationships/customXml" Target="../ink/ink1626.xml"/><Relationship Id="rId365" Type="http://schemas.openxmlformats.org/officeDocument/2006/relationships/customXml" Target="../ink/ink1719.xml"/><Relationship Id="rId386" Type="http://schemas.openxmlformats.org/officeDocument/2006/relationships/image" Target="../media/image1662.png"/><Relationship Id="rId190" Type="http://schemas.openxmlformats.org/officeDocument/2006/relationships/image" Target="../media/image1564.png"/><Relationship Id="rId204" Type="http://schemas.openxmlformats.org/officeDocument/2006/relationships/image" Target="../media/image1571.png"/><Relationship Id="rId225" Type="http://schemas.openxmlformats.org/officeDocument/2006/relationships/customXml" Target="../ink/ink1649.xml"/><Relationship Id="rId246" Type="http://schemas.openxmlformats.org/officeDocument/2006/relationships/image" Target="../media/image1592.png"/><Relationship Id="rId267" Type="http://schemas.openxmlformats.org/officeDocument/2006/relationships/customXml" Target="../ink/ink1670.xml"/><Relationship Id="rId288" Type="http://schemas.openxmlformats.org/officeDocument/2006/relationships/image" Target="../media/image1613.png"/><Relationship Id="rId411" Type="http://schemas.openxmlformats.org/officeDocument/2006/relationships/customXml" Target="../ink/ink1742.xml"/><Relationship Id="rId106" Type="http://schemas.openxmlformats.org/officeDocument/2006/relationships/image" Target="../media/image1522.png"/><Relationship Id="rId127" Type="http://schemas.openxmlformats.org/officeDocument/2006/relationships/customXml" Target="../ink/ink1600.xml"/><Relationship Id="rId313" Type="http://schemas.openxmlformats.org/officeDocument/2006/relationships/customXml" Target="../ink/ink1693.xml"/><Relationship Id="rId10" Type="http://schemas.openxmlformats.org/officeDocument/2006/relationships/image" Target="../media/image1474.png"/><Relationship Id="rId31" Type="http://schemas.openxmlformats.org/officeDocument/2006/relationships/customXml" Target="../ink/ink1552.xml"/><Relationship Id="rId52" Type="http://schemas.openxmlformats.org/officeDocument/2006/relationships/image" Target="../media/image1495.png"/><Relationship Id="rId73" Type="http://schemas.openxmlformats.org/officeDocument/2006/relationships/customXml" Target="../ink/ink1573.xml"/><Relationship Id="rId94" Type="http://schemas.openxmlformats.org/officeDocument/2006/relationships/image" Target="../media/image1516.png"/><Relationship Id="rId148" Type="http://schemas.openxmlformats.org/officeDocument/2006/relationships/image" Target="../media/image1543.png"/><Relationship Id="rId169" Type="http://schemas.openxmlformats.org/officeDocument/2006/relationships/customXml" Target="../ink/ink1621.xml"/><Relationship Id="rId334" Type="http://schemas.openxmlformats.org/officeDocument/2006/relationships/image" Target="../media/image1636.png"/><Relationship Id="rId355" Type="http://schemas.openxmlformats.org/officeDocument/2006/relationships/customXml" Target="../ink/ink1714.xml"/><Relationship Id="rId376" Type="http://schemas.openxmlformats.org/officeDocument/2006/relationships/image" Target="../media/image1657.png"/><Relationship Id="rId397" Type="http://schemas.openxmlformats.org/officeDocument/2006/relationships/customXml" Target="../ink/ink1735.xml"/><Relationship Id="rId4" Type="http://schemas.openxmlformats.org/officeDocument/2006/relationships/image" Target="../media/image1471.png"/><Relationship Id="rId180" Type="http://schemas.openxmlformats.org/officeDocument/2006/relationships/image" Target="../media/image1559.png"/><Relationship Id="rId215" Type="http://schemas.openxmlformats.org/officeDocument/2006/relationships/customXml" Target="../ink/ink1644.xml"/><Relationship Id="rId236" Type="http://schemas.openxmlformats.org/officeDocument/2006/relationships/image" Target="../media/image1587.png"/><Relationship Id="rId257" Type="http://schemas.openxmlformats.org/officeDocument/2006/relationships/customXml" Target="../ink/ink1665.xml"/><Relationship Id="rId278" Type="http://schemas.openxmlformats.org/officeDocument/2006/relationships/image" Target="../media/image1608.png"/><Relationship Id="rId401" Type="http://schemas.openxmlformats.org/officeDocument/2006/relationships/customXml" Target="../ink/ink1737.xml"/><Relationship Id="rId422" Type="http://schemas.openxmlformats.org/officeDocument/2006/relationships/image" Target="../media/image1680.png"/><Relationship Id="rId303" Type="http://schemas.openxmlformats.org/officeDocument/2006/relationships/customXml" Target="../ink/ink1688.xml"/><Relationship Id="rId42" Type="http://schemas.openxmlformats.org/officeDocument/2006/relationships/image" Target="../media/image1490.png"/><Relationship Id="rId84" Type="http://schemas.openxmlformats.org/officeDocument/2006/relationships/image" Target="../media/image1511.png"/><Relationship Id="rId138" Type="http://schemas.openxmlformats.org/officeDocument/2006/relationships/image" Target="../media/image1538.png"/><Relationship Id="rId345" Type="http://schemas.openxmlformats.org/officeDocument/2006/relationships/customXml" Target="../ink/ink1709.xml"/><Relationship Id="rId387" Type="http://schemas.openxmlformats.org/officeDocument/2006/relationships/customXml" Target="../ink/ink1730.xml"/><Relationship Id="rId191" Type="http://schemas.openxmlformats.org/officeDocument/2006/relationships/customXml" Target="../ink/ink1632.xml"/><Relationship Id="rId205" Type="http://schemas.openxmlformats.org/officeDocument/2006/relationships/customXml" Target="../ink/ink1639.xml"/><Relationship Id="rId247" Type="http://schemas.openxmlformats.org/officeDocument/2006/relationships/customXml" Target="../ink/ink1660.xml"/><Relationship Id="rId412" Type="http://schemas.openxmlformats.org/officeDocument/2006/relationships/image" Target="../media/image1675.png"/><Relationship Id="rId107" Type="http://schemas.openxmlformats.org/officeDocument/2006/relationships/customXml" Target="../ink/ink1590.xml"/><Relationship Id="rId289" Type="http://schemas.openxmlformats.org/officeDocument/2006/relationships/customXml" Target="../ink/ink1681.xml"/><Relationship Id="rId11" Type="http://schemas.openxmlformats.org/officeDocument/2006/relationships/customXml" Target="../ink/ink1542.xml"/><Relationship Id="rId53" Type="http://schemas.openxmlformats.org/officeDocument/2006/relationships/customXml" Target="../ink/ink1563.xml"/><Relationship Id="rId149" Type="http://schemas.openxmlformats.org/officeDocument/2006/relationships/customXml" Target="../ink/ink1611.xml"/><Relationship Id="rId314" Type="http://schemas.openxmlformats.org/officeDocument/2006/relationships/image" Target="../media/image1626.png"/><Relationship Id="rId356" Type="http://schemas.openxmlformats.org/officeDocument/2006/relationships/image" Target="../media/image1647.png"/><Relationship Id="rId398" Type="http://schemas.openxmlformats.org/officeDocument/2006/relationships/image" Target="../media/image1668.png"/><Relationship Id="rId95" Type="http://schemas.openxmlformats.org/officeDocument/2006/relationships/customXml" Target="../ink/ink1584.xml"/><Relationship Id="rId160" Type="http://schemas.openxmlformats.org/officeDocument/2006/relationships/image" Target="../media/image1549.png"/><Relationship Id="rId216" Type="http://schemas.openxmlformats.org/officeDocument/2006/relationships/image" Target="../media/image1577.png"/><Relationship Id="rId258" Type="http://schemas.openxmlformats.org/officeDocument/2006/relationships/image" Target="../media/image1598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805.xml"/><Relationship Id="rId299" Type="http://schemas.openxmlformats.org/officeDocument/2006/relationships/customXml" Target="../ink/ink1896.xml"/><Relationship Id="rId21" Type="http://schemas.openxmlformats.org/officeDocument/2006/relationships/customXml" Target="../ink/ink1757.xml"/><Relationship Id="rId63" Type="http://schemas.openxmlformats.org/officeDocument/2006/relationships/customXml" Target="../ink/ink1778.xml"/><Relationship Id="rId159" Type="http://schemas.openxmlformats.org/officeDocument/2006/relationships/customXml" Target="../ink/ink1826.xml"/><Relationship Id="rId324" Type="http://schemas.openxmlformats.org/officeDocument/2006/relationships/image" Target="../media/image1753.png"/><Relationship Id="rId366" Type="http://schemas.openxmlformats.org/officeDocument/2006/relationships/image" Target="../media/image1774.png"/><Relationship Id="rId170" Type="http://schemas.openxmlformats.org/officeDocument/2006/relationships/image" Target="../media/image16760.png"/><Relationship Id="rId226" Type="http://schemas.openxmlformats.org/officeDocument/2006/relationships/image" Target="../media/image1704.png"/><Relationship Id="rId433" Type="http://schemas.openxmlformats.org/officeDocument/2006/relationships/customXml" Target="../ink/ink1963.xml"/><Relationship Id="rId268" Type="http://schemas.openxmlformats.org/officeDocument/2006/relationships/image" Target="../media/image1725.png"/><Relationship Id="rId475" Type="http://schemas.openxmlformats.org/officeDocument/2006/relationships/customXml" Target="../ink/ink1984.xml"/><Relationship Id="rId32" Type="http://schemas.openxmlformats.org/officeDocument/2006/relationships/image" Target="../media/image16070.png"/><Relationship Id="rId74" Type="http://schemas.openxmlformats.org/officeDocument/2006/relationships/image" Target="../media/image16280.png"/><Relationship Id="rId128" Type="http://schemas.openxmlformats.org/officeDocument/2006/relationships/image" Target="../media/image16550.png"/><Relationship Id="rId335" Type="http://schemas.openxmlformats.org/officeDocument/2006/relationships/customXml" Target="../ink/ink1914.xml"/><Relationship Id="rId377" Type="http://schemas.openxmlformats.org/officeDocument/2006/relationships/customXml" Target="../ink/ink1935.xml"/><Relationship Id="rId500" Type="http://schemas.openxmlformats.org/officeDocument/2006/relationships/image" Target="../media/image1841.png"/><Relationship Id="rId5" Type="http://schemas.openxmlformats.org/officeDocument/2006/relationships/customXml" Target="../ink/ink1749.xml"/><Relationship Id="rId181" Type="http://schemas.openxmlformats.org/officeDocument/2006/relationships/customXml" Target="../ink/ink1837.xml"/><Relationship Id="rId237" Type="http://schemas.openxmlformats.org/officeDocument/2006/relationships/customXml" Target="../ink/ink1865.xml"/><Relationship Id="rId402" Type="http://schemas.openxmlformats.org/officeDocument/2006/relationships/image" Target="../media/image1792.png"/><Relationship Id="rId279" Type="http://schemas.openxmlformats.org/officeDocument/2006/relationships/customXml" Target="../ink/ink1886.xml"/><Relationship Id="rId444" Type="http://schemas.openxmlformats.org/officeDocument/2006/relationships/image" Target="../media/image1813.png"/><Relationship Id="rId486" Type="http://schemas.openxmlformats.org/officeDocument/2006/relationships/image" Target="../media/image1834.png"/><Relationship Id="rId43" Type="http://schemas.openxmlformats.org/officeDocument/2006/relationships/customXml" Target="../ink/ink1768.xml"/><Relationship Id="rId139" Type="http://schemas.openxmlformats.org/officeDocument/2006/relationships/customXml" Target="../ink/ink1816.xml"/><Relationship Id="rId290" Type="http://schemas.openxmlformats.org/officeDocument/2006/relationships/image" Target="../media/image1736.png"/><Relationship Id="rId304" Type="http://schemas.openxmlformats.org/officeDocument/2006/relationships/image" Target="../media/image1743.png"/><Relationship Id="rId346" Type="http://schemas.openxmlformats.org/officeDocument/2006/relationships/image" Target="../media/image1764.png"/><Relationship Id="rId388" Type="http://schemas.openxmlformats.org/officeDocument/2006/relationships/image" Target="../media/image1785.png"/><Relationship Id="rId511" Type="http://schemas.openxmlformats.org/officeDocument/2006/relationships/customXml" Target="../ink/ink2002.xml"/><Relationship Id="rId85" Type="http://schemas.openxmlformats.org/officeDocument/2006/relationships/customXml" Target="../ink/ink1789.xml"/><Relationship Id="rId150" Type="http://schemas.openxmlformats.org/officeDocument/2006/relationships/image" Target="../media/image16660.png"/><Relationship Id="rId192" Type="http://schemas.openxmlformats.org/officeDocument/2006/relationships/image" Target="../media/image1687.png"/><Relationship Id="rId206" Type="http://schemas.openxmlformats.org/officeDocument/2006/relationships/image" Target="../media/image1694.png"/><Relationship Id="rId413" Type="http://schemas.openxmlformats.org/officeDocument/2006/relationships/customXml" Target="../ink/ink1953.xml"/><Relationship Id="rId248" Type="http://schemas.openxmlformats.org/officeDocument/2006/relationships/image" Target="../media/image1715.png"/><Relationship Id="rId455" Type="http://schemas.openxmlformats.org/officeDocument/2006/relationships/customXml" Target="../ink/ink1974.xml"/><Relationship Id="rId497" Type="http://schemas.openxmlformats.org/officeDocument/2006/relationships/customXml" Target="../ink/ink1995.xml"/><Relationship Id="rId12" Type="http://schemas.openxmlformats.org/officeDocument/2006/relationships/image" Target="../media/image15970.png"/><Relationship Id="rId108" Type="http://schemas.openxmlformats.org/officeDocument/2006/relationships/image" Target="../media/image16450.png"/><Relationship Id="rId315" Type="http://schemas.openxmlformats.org/officeDocument/2006/relationships/customXml" Target="../ink/ink1904.xml"/><Relationship Id="rId357" Type="http://schemas.openxmlformats.org/officeDocument/2006/relationships/customXml" Target="../ink/ink1925.xml"/><Relationship Id="rId522" Type="http://schemas.openxmlformats.org/officeDocument/2006/relationships/image" Target="../media/image1852.png"/><Relationship Id="rId54" Type="http://schemas.openxmlformats.org/officeDocument/2006/relationships/image" Target="../media/image16180.png"/><Relationship Id="rId96" Type="http://schemas.openxmlformats.org/officeDocument/2006/relationships/image" Target="../media/image16390.png"/><Relationship Id="rId161" Type="http://schemas.openxmlformats.org/officeDocument/2006/relationships/customXml" Target="../ink/ink1827.xml"/><Relationship Id="rId217" Type="http://schemas.openxmlformats.org/officeDocument/2006/relationships/customXml" Target="../ink/ink1855.xml"/><Relationship Id="rId399" Type="http://schemas.openxmlformats.org/officeDocument/2006/relationships/customXml" Target="../ink/ink1946.xml"/><Relationship Id="rId259" Type="http://schemas.openxmlformats.org/officeDocument/2006/relationships/customXml" Target="../ink/ink1876.xml"/><Relationship Id="rId424" Type="http://schemas.openxmlformats.org/officeDocument/2006/relationships/image" Target="../media/image1803.png"/><Relationship Id="rId466" Type="http://schemas.openxmlformats.org/officeDocument/2006/relationships/image" Target="../media/image1824.png"/><Relationship Id="rId23" Type="http://schemas.openxmlformats.org/officeDocument/2006/relationships/customXml" Target="../ink/ink1758.xml"/><Relationship Id="rId119" Type="http://schemas.openxmlformats.org/officeDocument/2006/relationships/customXml" Target="../ink/ink1806.xml"/><Relationship Id="rId270" Type="http://schemas.openxmlformats.org/officeDocument/2006/relationships/image" Target="../media/image1726.png"/><Relationship Id="rId326" Type="http://schemas.openxmlformats.org/officeDocument/2006/relationships/image" Target="../media/image1754.png"/><Relationship Id="rId65" Type="http://schemas.openxmlformats.org/officeDocument/2006/relationships/customXml" Target="../ink/ink1779.xml"/><Relationship Id="rId130" Type="http://schemas.openxmlformats.org/officeDocument/2006/relationships/image" Target="../media/image16560.png"/><Relationship Id="rId368" Type="http://schemas.openxmlformats.org/officeDocument/2006/relationships/image" Target="../media/image1775.png"/><Relationship Id="rId172" Type="http://schemas.openxmlformats.org/officeDocument/2006/relationships/image" Target="../media/image16770.png"/><Relationship Id="rId228" Type="http://schemas.openxmlformats.org/officeDocument/2006/relationships/image" Target="../media/image1705.png"/><Relationship Id="rId435" Type="http://schemas.openxmlformats.org/officeDocument/2006/relationships/customXml" Target="../ink/ink1964.xml"/><Relationship Id="rId477" Type="http://schemas.openxmlformats.org/officeDocument/2006/relationships/customXml" Target="../ink/ink1985.xml"/><Relationship Id="rId281" Type="http://schemas.openxmlformats.org/officeDocument/2006/relationships/customXml" Target="../ink/ink1887.xml"/><Relationship Id="rId337" Type="http://schemas.openxmlformats.org/officeDocument/2006/relationships/customXml" Target="../ink/ink1915.xml"/><Relationship Id="rId502" Type="http://schemas.openxmlformats.org/officeDocument/2006/relationships/image" Target="../media/image1842.png"/><Relationship Id="rId34" Type="http://schemas.openxmlformats.org/officeDocument/2006/relationships/image" Target="../media/image16080.png"/><Relationship Id="rId76" Type="http://schemas.openxmlformats.org/officeDocument/2006/relationships/image" Target="../media/image16290.png"/><Relationship Id="rId141" Type="http://schemas.openxmlformats.org/officeDocument/2006/relationships/customXml" Target="../ink/ink1817.xml"/><Relationship Id="rId379" Type="http://schemas.openxmlformats.org/officeDocument/2006/relationships/customXml" Target="../ink/ink1936.xml"/><Relationship Id="rId7" Type="http://schemas.openxmlformats.org/officeDocument/2006/relationships/customXml" Target="../ink/ink1750.xml"/><Relationship Id="rId183" Type="http://schemas.openxmlformats.org/officeDocument/2006/relationships/customXml" Target="../ink/ink1838.xml"/><Relationship Id="rId239" Type="http://schemas.openxmlformats.org/officeDocument/2006/relationships/customXml" Target="../ink/ink1866.xml"/><Relationship Id="rId390" Type="http://schemas.openxmlformats.org/officeDocument/2006/relationships/image" Target="../media/image1786.png"/><Relationship Id="rId404" Type="http://schemas.openxmlformats.org/officeDocument/2006/relationships/image" Target="../media/image1793.png"/><Relationship Id="rId446" Type="http://schemas.openxmlformats.org/officeDocument/2006/relationships/image" Target="../media/image1814.png"/><Relationship Id="rId250" Type="http://schemas.openxmlformats.org/officeDocument/2006/relationships/image" Target="../media/image1716.png"/><Relationship Id="rId292" Type="http://schemas.openxmlformats.org/officeDocument/2006/relationships/image" Target="../media/image1737.png"/><Relationship Id="rId306" Type="http://schemas.openxmlformats.org/officeDocument/2006/relationships/image" Target="../media/image1744.png"/><Relationship Id="rId488" Type="http://schemas.openxmlformats.org/officeDocument/2006/relationships/image" Target="../media/image1835.png"/><Relationship Id="rId45" Type="http://schemas.openxmlformats.org/officeDocument/2006/relationships/customXml" Target="../ink/ink1769.xml"/><Relationship Id="rId87" Type="http://schemas.openxmlformats.org/officeDocument/2006/relationships/customXml" Target="../ink/ink1790.xml"/><Relationship Id="rId110" Type="http://schemas.openxmlformats.org/officeDocument/2006/relationships/image" Target="../media/image16460.png"/><Relationship Id="rId348" Type="http://schemas.openxmlformats.org/officeDocument/2006/relationships/image" Target="../media/image1765.png"/><Relationship Id="rId513" Type="http://schemas.openxmlformats.org/officeDocument/2006/relationships/customXml" Target="../ink/ink2003.xml"/><Relationship Id="rId152" Type="http://schemas.openxmlformats.org/officeDocument/2006/relationships/image" Target="../media/image16670.png"/><Relationship Id="rId194" Type="http://schemas.openxmlformats.org/officeDocument/2006/relationships/image" Target="../media/image1688.png"/><Relationship Id="rId208" Type="http://schemas.openxmlformats.org/officeDocument/2006/relationships/image" Target="../media/image1695.png"/><Relationship Id="rId415" Type="http://schemas.openxmlformats.org/officeDocument/2006/relationships/customXml" Target="../ink/ink1954.xml"/><Relationship Id="rId457" Type="http://schemas.openxmlformats.org/officeDocument/2006/relationships/customXml" Target="../ink/ink1975.xml"/><Relationship Id="rId261" Type="http://schemas.openxmlformats.org/officeDocument/2006/relationships/customXml" Target="../ink/ink1877.xml"/><Relationship Id="rId499" Type="http://schemas.openxmlformats.org/officeDocument/2006/relationships/customXml" Target="../ink/ink1996.xml"/><Relationship Id="rId14" Type="http://schemas.openxmlformats.org/officeDocument/2006/relationships/image" Target="../media/image15980.png"/><Relationship Id="rId35" Type="http://schemas.openxmlformats.org/officeDocument/2006/relationships/customXml" Target="../ink/ink1764.xml"/><Relationship Id="rId56" Type="http://schemas.openxmlformats.org/officeDocument/2006/relationships/image" Target="../media/image16190.png"/><Relationship Id="rId77" Type="http://schemas.openxmlformats.org/officeDocument/2006/relationships/customXml" Target="../ink/ink1785.xml"/><Relationship Id="rId100" Type="http://schemas.openxmlformats.org/officeDocument/2006/relationships/image" Target="../media/image16410.png"/><Relationship Id="rId282" Type="http://schemas.openxmlformats.org/officeDocument/2006/relationships/image" Target="../media/image1732.png"/><Relationship Id="rId317" Type="http://schemas.openxmlformats.org/officeDocument/2006/relationships/customXml" Target="../ink/ink1905.xml"/><Relationship Id="rId338" Type="http://schemas.openxmlformats.org/officeDocument/2006/relationships/image" Target="../media/image1760.png"/><Relationship Id="rId359" Type="http://schemas.openxmlformats.org/officeDocument/2006/relationships/customXml" Target="../ink/ink1926.xml"/><Relationship Id="rId503" Type="http://schemas.openxmlformats.org/officeDocument/2006/relationships/customXml" Target="../ink/ink1998.xml"/><Relationship Id="rId8" Type="http://schemas.openxmlformats.org/officeDocument/2006/relationships/image" Target="../media/image15950.png"/><Relationship Id="rId98" Type="http://schemas.openxmlformats.org/officeDocument/2006/relationships/image" Target="../media/image16400.png"/><Relationship Id="rId121" Type="http://schemas.openxmlformats.org/officeDocument/2006/relationships/customXml" Target="../ink/ink1807.xml"/><Relationship Id="rId142" Type="http://schemas.openxmlformats.org/officeDocument/2006/relationships/image" Target="../media/image16620.png"/><Relationship Id="rId163" Type="http://schemas.openxmlformats.org/officeDocument/2006/relationships/customXml" Target="../ink/ink1828.xml"/><Relationship Id="rId184" Type="http://schemas.openxmlformats.org/officeDocument/2006/relationships/image" Target="../media/image1683.png"/><Relationship Id="rId219" Type="http://schemas.openxmlformats.org/officeDocument/2006/relationships/customXml" Target="../ink/ink1856.xml"/><Relationship Id="rId370" Type="http://schemas.openxmlformats.org/officeDocument/2006/relationships/image" Target="../media/image1776.png"/><Relationship Id="rId391" Type="http://schemas.openxmlformats.org/officeDocument/2006/relationships/customXml" Target="../ink/ink1942.xml"/><Relationship Id="rId405" Type="http://schemas.openxmlformats.org/officeDocument/2006/relationships/customXml" Target="../ink/ink1949.xml"/><Relationship Id="rId426" Type="http://schemas.openxmlformats.org/officeDocument/2006/relationships/image" Target="../media/image1804.png"/><Relationship Id="rId447" Type="http://schemas.openxmlformats.org/officeDocument/2006/relationships/customXml" Target="../ink/ink1970.xml"/><Relationship Id="rId230" Type="http://schemas.openxmlformats.org/officeDocument/2006/relationships/image" Target="../media/image1706.png"/><Relationship Id="rId251" Type="http://schemas.openxmlformats.org/officeDocument/2006/relationships/customXml" Target="../ink/ink1872.xml"/><Relationship Id="rId468" Type="http://schemas.openxmlformats.org/officeDocument/2006/relationships/image" Target="../media/image1825.png"/><Relationship Id="rId489" Type="http://schemas.openxmlformats.org/officeDocument/2006/relationships/customXml" Target="../ink/ink1991.xml"/><Relationship Id="rId25" Type="http://schemas.openxmlformats.org/officeDocument/2006/relationships/customXml" Target="../ink/ink1759.xml"/><Relationship Id="rId46" Type="http://schemas.openxmlformats.org/officeDocument/2006/relationships/image" Target="../media/image16140.png"/><Relationship Id="rId67" Type="http://schemas.openxmlformats.org/officeDocument/2006/relationships/customXml" Target="../ink/ink1780.xml"/><Relationship Id="rId272" Type="http://schemas.openxmlformats.org/officeDocument/2006/relationships/image" Target="../media/image1727.png"/><Relationship Id="rId293" Type="http://schemas.openxmlformats.org/officeDocument/2006/relationships/customXml" Target="../ink/ink1893.xml"/><Relationship Id="rId307" Type="http://schemas.openxmlformats.org/officeDocument/2006/relationships/customXml" Target="../ink/ink1900.xml"/><Relationship Id="rId328" Type="http://schemas.openxmlformats.org/officeDocument/2006/relationships/image" Target="../media/image1755.png"/><Relationship Id="rId349" Type="http://schemas.openxmlformats.org/officeDocument/2006/relationships/customXml" Target="../ink/ink1921.xml"/><Relationship Id="rId514" Type="http://schemas.openxmlformats.org/officeDocument/2006/relationships/image" Target="../media/image1848.png"/><Relationship Id="rId88" Type="http://schemas.openxmlformats.org/officeDocument/2006/relationships/image" Target="../media/image16350.png"/><Relationship Id="rId111" Type="http://schemas.openxmlformats.org/officeDocument/2006/relationships/customXml" Target="../ink/ink1802.xml"/><Relationship Id="rId132" Type="http://schemas.openxmlformats.org/officeDocument/2006/relationships/image" Target="../media/image16570.png"/><Relationship Id="rId153" Type="http://schemas.openxmlformats.org/officeDocument/2006/relationships/customXml" Target="../ink/ink1823.xml"/><Relationship Id="rId174" Type="http://schemas.openxmlformats.org/officeDocument/2006/relationships/image" Target="../media/image16780.png"/><Relationship Id="rId195" Type="http://schemas.openxmlformats.org/officeDocument/2006/relationships/customXml" Target="../ink/ink1844.xml"/><Relationship Id="rId209" Type="http://schemas.openxmlformats.org/officeDocument/2006/relationships/customXml" Target="../ink/ink1851.xml"/><Relationship Id="rId360" Type="http://schemas.openxmlformats.org/officeDocument/2006/relationships/image" Target="../media/image1771.png"/><Relationship Id="rId381" Type="http://schemas.openxmlformats.org/officeDocument/2006/relationships/customXml" Target="../ink/ink1937.xml"/><Relationship Id="rId416" Type="http://schemas.openxmlformats.org/officeDocument/2006/relationships/image" Target="../media/image1799.png"/><Relationship Id="rId220" Type="http://schemas.openxmlformats.org/officeDocument/2006/relationships/image" Target="../media/image1701.png"/><Relationship Id="rId241" Type="http://schemas.openxmlformats.org/officeDocument/2006/relationships/customXml" Target="../ink/ink1867.xml"/><Relationship Id="rId437" Type="http://schemas.openxmlformats.org/officeDocument/2006/relationships/customXml" Target="../ink/ink1965.xml"/><Relationship Id="rId458" Type="http://schemas.openxmlformats.org/officeDocument/2006/relationships/image" Target="../media/image1820.png"/><Relationship Id="rId479" Type="http://schemas.openxmlformats.org/officeDocument/2006/relationships/customXml" Target="../ink/ink1986.xml"/><Relationship Id="rId15" Type="http://schemas.openxmlformats.org/officeDocument/2006/relationships/customXml" Target="../ink/ink1754.xml"/><Relationship Id="rId36" Type="http://schemas.openxmlformats.org/officeDocument/2006/relationships/image" Target="../media/image16090.png"/><Relationship Id="rId57" Type="http://schemas.openxmlformats.org/officeDocument/2006/relationships/customXml" Target="../ink/ink1775.xml"/><Relationship Id="rId262" Type="http://schemas.openxmlformats.org/officeDocument/2006/relationships/image" Target="../media/image1722.png"/><Relationship Id="rId283" Type="http://schemas.openxmlformats.org/officeDocument/2006/relationships/customXml" Target="../ink/ink1888.xml"/><Relationship Id="rId318" Type="http://schemas.openxmlformats.org/officeDocument/2006/relationships/image" Target="../media/image1750.png"/><Relationship Id="rId339" Type="http://schemas.openxmlformats.org/officeDocument/2006/relationships/customXml" Target="../ink/ink1916.xml"/><Relationship Id="rId490" Type="http://schemas.openxmlformats.org/officeDocument/2006/relationships/image" Target="../media/image1836.png"/><Relationship Id="rId504" Type="http://schemas.openxmlformats.org/officeDocument/2006/relationships/image" Target="../media/image1843.png"/><Relationship Id="rId78" Type="http://schemas.openxmlformats.org/officeDocument/2006/relationships/image" Target="../media/image16300.png"/><Relationship Id="rId99" Type="http://schemas.openxmlformats.org/officeDocument/2006/relationships/customXml" Target="../ink/ink1796.xml"/><Relationship Id="rId101" Type="http://schemas.openxmlformats.org/officeDocument/2006/relationships/customXml" Target="../ink/ink1797.xml"/><Relationship Id="rId122" Type="http://schemas.openxmlformats.org/officeDocument/2006/relationships/image" Target="../media/image16520.png"/><Relationship Id="rId143" Type="http://schemas.openxmlformats.org/officeDocument/2006/relationships/customXml" Target="../ink/ink1818.xml"/><Relationship Id="rId164" Type="http://schemas.openxmlformats.org/officeDocument/2006/relationships/image" Target="../media/image16730.png"/><Relationship Id="rId185" Type="http://schemas.openxmlformats.org/officeDocument/2006/relationships/customXml" Target="../ink/ink1839.xml"/><Relationship Id="rId350" Type="http://schemas.openxmlformats.org/officeDocument/2006/relationships/image" Target="../media/image1766.png"/><Relationship Id="rId371" Type="http://schemas.openxmlformats.org/officeDocument/2006/relationships/customXml" Target="../ink/ink1932.xml"/><Relationship Id="rId406" Type="http://schemas.openxmlformats.org/officeDocument/2006/relationships/image" Target="../media/image1794.png"/><Relationship Id="rId9" Type="http://schemas.openxmlformats.org/officeDocument/2006/relationships/customXml" Target="../ink/ink1751.xml"/><Relationship Id="rId210" Type="http://schemas.openxmlformats.org/officeDocument/2006/relationships/image" Target="../media/image1696.png"/><Relationship Id="rId392" Type="http://schemas.openxmlformats.org/officeDocument/2006/relationships/image" Target="../media/image1787.png"/><Relationship Id="rId427" Type="http://schemas.openxmlformats.org/officeDocument/2006/relationships/customXml" Target="../ink/ink1960.xml"/><Relationship Id="rId448" Type="http://schemas.openxmlformats.org/officeDocument/2006/relationships/image" Target="../media/image1815.png"/><Relationship Id="rId469" Type="http://schemas.openxmlformats.org/officeDocument/2006/relationships/customXml" Target="../ink/ink1981.xml"/><Relationship Id="rId26" Type="http://schemas.openxmlformats.org/officeDocument/2006/relationships/image" Target="../media/image16040.png"/><Relationship Id="rId231" Type="http://schemas.openxmlformats.org/officeDocument/2006/relationships/customXml" Target="../ink/ink1862.xml"/><Relationship Id="rId252" Type="http://schemas.openxmlformats.org/officeDocument/2006/relationships/image" Target="../media/image1717.png"/><Relationship Id="rId273" Type="http://schemas.openxmlformats.org/officeDocument/2006/relationships/customXml" Target="../ink/ink1883.xml"/><Relationship Id="rId294" Type="http://schemas.openxmlformats.org/officeDocument/2006/relationships/image" Target="../media/image1738.png"/><Relationship Id="rId308" Type="http://schemas.openxmlformats.org/officeDocument/2006/relationships/image" Target="../media/image1745.png"/><Relationship Id="rId329" Type="http://schemas.openxmlformats.org/officeDocument/2006/relationships/customXml" Target="../ink/ink1911.xml"/><Relationship Id="rId480" Type="http://schemas.openxmlformats.org/officeDocument/2006/relationships/image" Target="../media/image1831.png"/><Relationship Id="rId515" Type="http://schemas.openxmlformats.org/officeDocument/2006/relationships/customXml" Target="../ink/ink2004.xml"/><Relationship Id="rId47" Type="http://schemas.openxmlformats.org/officeDocument/2006/relationships/customXml" Target="../ink/ink1770.xml"/><Relationship Id="rId68" Type="http://schemas.openxmlformats.org/officeDocument/2006/relationships/image" Target="../media/image16250.png"/><Relationship Id="rId89" Type="http://schemas.openxmlformats.org/officeDocument/2006/relationships/customXml" Target="../ink/ink1791.xml"/><Relationship Id="rId112" Type="http://schemas.openxmlformats.org/officeDocument/2006/relationships/image" Target="../media/image16470.png"/><Relationship Id="rId133" Type="http://schemas.openxmlformats.org/officeDocument/2006/relationships/customXml" Target="../ink/ink1813.xml"/><Relationship Id="rId154" Type="http://schemas.openxmlformats.org/officeDocument/2006/relationships/image" Target="../media/image16680.png"/><Relationship Id="rId175" Type="http://schemas.openxmlformats.org/officeDocument/2006/relationships/customXml" Target="../ink/ink1834.xml"/><Relationship Id="rId340" Type="http://schemas.openxmlformats.org/officeDocument/2006/relationships/image" Target="../media/image1761.png"/><Relationship Id="rId361" Type="http://schemas.openxmlformats.org/officeDocument/2006/relationships/customXml" Target="../ink/ink1927.xml"/><Relationship Id="rId196" Type="http://schemas.openxmlformats.org/officeDocument/2006/relationships/image" Target="../media/image1689.png"/><Relationship Id="rId200" Type="http://schemas.openxmlformats.org/officeDocument/2006/relationships/image" Target="../media/image1691.png"/><Relationship Id="rId382" Type="http://schemas.openxmlformats.org/officeDocument/2006/relationships/image" Target="../media/image1782.png"/><Relationship Id="rId417" Type="http://schemas.openxmlformats.org/officeDocument/2006/relationships/customXml" Target="../ink/ink1955.xml"/><Relationship Id="rId438" Type="http://schemas.openxmlformats.org/officeDocument/2006/relationships/image" Target="../media/image1810.png"/><Relationship Id="rId459" Type="http://schemas.openxmlformats.org/officeDocument/2006/relationships/customXml" Target="../ink/ink1976.xml"/><Relationship Id="rId16" Type="http://schemas.openxmlformats.org/officeDocument/2006/relationships/image" Target="../media/image15990.png"/><Relationship Id="rId221" Type="http://schemas.openxmlformats.org/officeDocument/2006/relationships/customXml" Target="../ink/ink1857.xml"/><Relationship Id="rId242" Type="http://schemas.openxmlformats.org/officeDocument/2006/relationships/image" Target="../media/image1712.png"/><Relationship Id="rId263" Type="http://schemas.openxmlformats.org/officeDocument/2006/relationships/customXml" Target="../ink/ink1878.xml"/><Relationship Id="rId284" Type="http://schemas.openxmlformats.org/officeDocument/2006/relationships/image" Target="../media/image1733.png"/><Relationship Id="rId319" Type="http://schemas.openxmlformats.org/officeDocument/2006/relationships/customXml" Target="../ink/ink1906.xml"/><Relationship Id="rId470" Type="http://schemas.openxmlformats.org/officeDocument/2006/relationships/image" Target="../media/image1826.png"/><Relationship Id="rId491" Type="http://schemas.openxmlformats.org/officeDocument/2006/relationships/customXml" Target="../ink/ink1992.xml"/><Relationship Id="rId505" Type="http://schemas.openxmlformats.org/officeDocument/2006/relationships/customXml" Target="../ink/ink1999.xml"/><Relationship Id="rId37" Type="http://schemas.openxmlformats.org/officeDocument/2006/relationships/customXml" Target="../ink/ink1765.xml"/><Relationship Id="rId58" Type="http://schemas.openxmlformats.org/officeDocument/2006/relationships/image" Target="../media/image16200.png"/><Relationship Id="rId79" Type="http://schemas.openxmlformats.org/officeDocument/2006/relationships/customXml" Target="../ink/ink1786.xml"/><Relationship Id="rId102" Type="http://schemas.openxmlformats.org/officeDocument/2006/relationships/image" Target="../media/image16420.png"/><Relationship Id="rId123" Type="http://schemas.openxmlformats.org/officeDocument/2006/relationships/customXml" Target="../ink/ink1808.xml"/><Relationship Id="rId144" Type="http://schemas.openxmlformats.org/officeDocument/2006/relationships/image" Target="../media/image16630.png"/><Relationship Id="rId330" Type="http://schemas.openxmlformats.org/officeDocument/2006/relationships/image" Target="../media/image1756.png"/><Relationship Id="rId90" Type="http://schemas.openxmlformats.org/officeDocument/2006/relationships/image" Target="../media/image16360.png"/><Relationship Id="rId165" Type="http://schemas.openxmlformats.org/officeDocument/2006/relationships/customXml" Target="../ink/ink1829.xml"/><Relationship Id="rId186" Type="http://schemas.openxmlformats.org/officeDocument/2006/relationships/image" Target="../media/image1684.png"/><Relationship Id="rId351" Type="http://schemas.openxmlformats.org/officeDocument/2006/relationships/customXml" Target="../ink/ink1922.xml"/><Relationship Id="rId372" Type="http://schemas.openxmlformats.org/officeDocument/2006/relationships/image" Target="../media/image1777.png"/><Relationship Id="rId393" Type="http://schemas.openxmlformats.org/officeDocument/2006/relationships/customXml" Target="../ink/ink1943.xml"/><Relationship Id="rId407" Type="http://schemas.openxmlformats.org/officeDocument/2006/relationships/customXml" Target="../ink/ink1950.xml"/><Relationship Id="rId428" Type="http://schemas.openxmlformats.org/officeDocument/2006/relationships/image" Target="../media/image1805.png"/><Relationship Id="rId449" Type="http://schemas.openxmlformats.org/officeDocument/2006/relationships/customXml" Target="../ink/ink1971.xml"/><Relationship Id="rId211" Type="http://schemas.openxmlformats.org/officeDocument/2006/relationships/customXml" Target="../ink/ink1852.xml"/><Relationship Id="rId232" Type="http://schemas.openxmlformats.org/officeDocument/2006/relationships/image" Target="../media/image1707.png"/><Relationship Id="rId253" Type="http://schemas.openxmlformats.org/officeDocument/2006/relationships/customXml" Target="../ink/ink1873.xml"/><Relationship Id="rId274" Type="http://schemas.openxmlformats.org/officeDocument/2006/relationships/image" Target="../media/image1728.png"/><Relationship Id="rId295" Type="http://schemas.openxmlformats.org/officeDocument/2006/relationships/customXml" Target="../ink/ink1894.xml"/><Relationship Id="rId309" Type="http://schemas.openxmlformats.org/officeDocument/2006/relationships/customXml" Target="../ink/ink1901.xml"/><Relationship Id="rId460" Type="http://schemas.openxmlformats.org/officeDocument/2006/relationships/image" Target="../media/image1821.png"/><Relationship Id="rId481" Type="http://schemas.openxmlformats.org/officeDocument/2006/relationships/customXml" Target="../ink/ink1987.xml"/><Relationship Id="rId516" Type="http://schemas.openxmlformats.org/officeDocument/2006/relationships/image" Target="../media/image1849.png"/><Relationship Id="rId27" Type="http://schemas.openxmlformats.org/officeDocument/2006/relationships/customXml" Target="../ink/ink1760.xml"/><Relationship Id="rId48" Type="http://schemas.openxmlformats.org/officeDocument/2006/relationships/image" Target="../media/image16150.png"/><Relationship Id="rId69" Type="http://schemas.openxmlformats.org/officeDocument/2006/relationships/customXml" Target="../ink/ink1781.xml"/><Relationship Id="rId113" Type="http://schemas.openxmlformats.org/officeDocument/2006/relationships/customXml" Target="../ink/ink1803.xml"/><Relationship Id="rId134" Type="http://schemas.openxmlformats.org/officeDocument/2006/relationships/image" Target="../media/image16580.png"/><Relationship Id="rId320" Type="http://schemas.openxmlformats.org/officeDocument/2006/relationships/image" Target="../media/image1751.png"/><Relationship Id="rId80" Type="http://schemas.openxmlformats.org/officeDocument/2006/relationships/image" Target="../media/image16310.png"/><Relationship Id="rId155" Type="http://schemas.openxmlformats.org/officeDocument/2006/relationships/customXml" Target="../ink/ink1824.xml"/><Relationship Id="rId176" Type="http://schemas.openxmlformats.org/officeDocument/2006/relationships/image" Target="../media/image16790.png"/><Relationship Id="rId197" Type="http://schemas.openxmlformats.org/officeDocument/2006/relationships/customXml" Target="../ink/ink1845.xml"/><Relationship Id="rId341" Type="http://schemas.openxmlformats.org/officeDocument/2006/relationships/customXml" Target="../ink/ink1917.xml"/><Relationship Id="rId362" Type="http://schemas.openxmlformats.org/officeDocument/2006/relationships/image" Target="../media/image1772.png"/><Relationship Id="rId383" Type="http://schemas.openxmlformats.org/officeDocument/2006/relationships/customXml" Target="../ink/ink1938.xml"/><Relationship Id="rId418" Type="http://schemas.openxmlformats.org/officeDocument/2006/relationships/image" Target="../media/image1800.png"/><Relationship Id="rId439" Type="http://schemas.openxmlformats.org/officeDocument/2006/relationships/customXml" Target="../ink/ink1966.xml"/><Relationship Id="rId201" Type="http://schemas.openxmlformats.org/officeDocument/2006/relationships/customXml" Target="../ink/ink1847.xml"/><Relationship Id="rId222" Type="http://schemas.openxmlformats.org/officeDocument/2006/relationships/image" Target="../media/image1702.png"/><Relationship Id="rId243" Type="http://schemas.openxmlformats.org/officeDocument/2006/relationships/customXml" Target="../ink/ink1868.xml"/><Relationship Id="rId264" Type="http://schemas.openxmlformats.org/officeDocument/2006/relationships/image" Target="../media/image1723.png"/><Relationship Id="rId285" Type="http://schemas.openxmlformats.org/officeDocument/2006/relationships/customXml" Target="../ink/ink1889.xml"/><Relationship Id="rId450" Type="http://schemas.openxmlformats.org/officeDocument/2006/relationships/image" Target="../media/image1816.png"/><Relationship Id="rId471" Type="http://schemas.openxmlformats.org/officeDocument/2006/relationships/customXml" Target="../ink/ink1982.xml"/><Relationship Id="rId506" Type="http://schemas.openxmlformats.org/officeDocument/2006/relationships/image" Target="../media/image1844.png"/><Relationship Id="rId17" Type="http://schemas.openxmlformats.org/officeDocument/2006/relationships/customXml" Target="../ink/ink1755.xml"/><Relationship Id="rId38" Type="http://schemas.openxmlformats.org/officeDocument/2006/relationships/image" Target="../media/image16100.png"/><Relationship Id="rId59" Type="http://schemas.openxmlformats.org/officeDocument/2006/relationships/customXml" Target="../ink/ink1776.xml"/><Relationship Id="rId103" Type="http://schemas.openxmlformats.org/officeDocument/2006/relationships/customXml" Target="../ink/ink1798.xml"/><Relationship Id="rId124" Type="http://schemas.openxmlformats.org/officeDocument/2006/relationships/image" Target="../media/image16530.png"/><Relationship Id="rId310" Type="http://schemas.openxmlformats.org/officeDocument/2006/relationships/image" Target="../media/image1746.png"/><Relationship Id="rId492" Type="http://schemas.openxmlformats.org/officeDocument/2006/relationships/image" Target="../media/image1837.png"/><Relationship Id="rId70" Type="http://schemas.openxmlformats.org/officeDocument/2006/relationships/image" Target="../media/image16260.png"/><Relationship Id="rId91" Type="http://schemas.openxmlformats.org/officeDocument/2006/relationships/customXml" Target="../ink/ink1792.xml"/><Relationship Id="rId145" Type="http://schemas.openxmlformats.org/officeDocument/2006/relationships/customXml" Target="../ink/ink1819.xml"/><Relationship Id="rId166" Type="http://schemas.openxmlformats.org/officeDocument/2006/relationships/image" Target="../media/image16740.png"/><Relationship Id="rId187" Type="http://schemas.openxmlformats.org/officeDocument/2006/relationships/customXml" Target="../ink/ink1840.xml"/><Relationship Id="rId331" Type="http://schemas.openxmlformats.org/officeDocument/2006/relationships/customXml" Target="../ink/ink1912.xml"/><Relationship Id="rId352" Type="http://schemas.openxmlformats.org/officeDocument/2006/relationships/image" Target="../media/image1767.png"/><Relationship Id="rId373" Type="http://schemas.openxmlformats.org/officeDocument/2006/relationships/customXml" Target="../ink/ink1933.xml"/><Relationship Id="rId394" Type="http://schemas.openxmlformats.org/officeDocument/2006/relationships/image" Target="../media/image1788.png"/><Relationship Id="rId408" Type="http://schemas.openxmlformats.org/officeDocument/2006/relationships/image" Target="../media/image1795.png"/><Relationship Id="rId429" Type="http://schemas.openxmlformats.org/officeDocument/2006/relationships/customXml" Target="../ink/ink1961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697.png"/><Relationship Id="rId233" Type="http://schemas.openxmlformats.org/officeDocument/2006/relationships/customXml" Target="../ink/ink1863.xml"/><Relationship Id="rId254" Type="http://schemas.openxmlformats.org/officeDocument/2006/relationships/image" Target="../media/image1718.png"/><Relationship Id="rId440" Type="http://schemas.openxmlformats.org/officeDocument/2006/relationships/image" Target="../media/image1811.png"/><Relationship Id="rId28" Type="http://schemas.openxmlformats.org/officeDocument/2006/relationships/image" Target="../media/image16050.png"/><Relationship Id="rId49" Type="http://schemas.openxmlformats.org/officeDocument/2006/relationships/customXml" Target="../ink/ink1771.xml"/><Relationship Id="rId114" Type="http://schemas.openxmlformats.org/officeDocument/2006/relationships/image" Target="../media/image16480.png"/><Relationship Id="rId275" Type="http://schemas.openxmlformats.org/officeDocument/2006/relationships/customXml" Target="../ink/ink1884.xml"/><Relationship Id="rId296" Type="http://schemas.openxmlformats.org/officeDocument/2006/relationships/image" Target="../media/image1739.png"/><Relationship Id="rId300" Type="http://schemas.openxmlformats.org/officeDocument/2006/relationships/image" Target="../media/image1741.png"/><Relationship Id="rId461" Type="http://schemas.openxmlformats.org/officeDocument/2006/relationships/customXml" Target="../ink/ink1977.xml"/><Relationship Id="rId482" Type="http://schemas.openxmlformats.org/officeDocument/2006/relationships/image" Target="../media/image1832.png"/><Relationship Id="rId517" Type="http://schemas.openxmlformats.org/officeDocument/2006/relationships/customXml" Target="../ink/ink2005.xml"/><Relationship Id="rId60" Type="http://schemas.openxmlformats.org/officeDocument/2006/relationships/image" Target="../media/image16210.png"/><Relationship Id="rId81" Type="http://schemas.openxmlformats.org/officeDocument/2006/relationships/customXml" Target="../ink/ink1787.xml"/><Relationship Id="rId135" Type="http://schemas.openxmlformats.org/officeDocument/2006/relationships/customXml" Target="../ink/ink1814.xml"/><Relationship Id="rId156" Type="http://schemas.openxmlformats.org/officeDocument/2006/relationships/image" Target="../media/image16690.png"/><Relationship Id="rId177" Type="http://schemas.openxmlformats.org/officeDocument/2006/relationships/customXml" Target="../ink/ink1835.xml"/><Relationship Id="rId198" Type="http://schemas.openxmlformats.org/officeDocument/2006/relationships/image" Target="../media/image1690.png"/><Relationship Id="rId321" Type="http://schemas.openxmlformats.org/officeDocument/2006/relationships/customXml" Target="../ink/ink1907.xml"/><Relationship Id="rId342" Type="http://schemas.openxmlformats.org/officeDocument/2006/relationships/image" Target="../media/image1762.png"/><Relationship Id="rId363" Type="http://schemas.openxmlformats.org/officeDocument/2006/relationships/customXml" Target="../ink/ink1928.xml"/><Relationship Id="rId384" Type="http://schemas.openxmlformats.org/officeDocument/2006/relationships/image" Target="../media/image1783.png"/><Relationship Id="rId419" Type="http://schemas.openxmlformats.org/officeDocument/2006/relationships/customXml" Target="../ink/ink1956.xml"/><Relationship Id="rId202" Type="http://schemas.openxmlformats.org/officeDocument/2006/relationships/image" Target="../media/image1692.png"/><Relationship Id="rId223" Type="http://schemas.openxmlformats.org/officeDocument/2006/relationships/customXml" Target="../ink/ink1858.xml"/><Relationship Id="rId244" Type="http://schemas.openxmlformats.org/officeDocument/2006/relationships/image" Target="../media/image1713.png"/><Relationship Id="rId430" Type="http://schemas.openxmlformats.org/officeDocument/2006/relationships/image" Target="../media/image1806.png"/><Relationship Id="rId18" Type="http://schemas.openxmlformats.org/officeDocument/2006/relationships/image" Target="../media/image16000.png"/><Relationship Id="rId39" Type="http://schemas.openxmlformats.org/officeDocument/2006/relationships/customXml" Target="../ink/ink1766.xml"/><Relationship Id="rId265" Type="http://schemas.openxmlformats.org/officeDocument/2006/relationships/customXml" Target="../ink/ink1879.xml"/><Relationship Id="rId286" Type="http://schemas.openxmlformats.org/officeDocument/2006/relationships/image" Target="../media/image1734.png"/><Relationship Id="rId451" Type="http://schemas.openxmlformats.org/officeDocument/2006/relationships/customXml" Target="../ink/ink1972.xml"/><Relationship Id="rId472" Type="http://schemas.openxmlformats.org/officeDocument/2006/relationships/image" Target="../media/image1827.png"/><Relationship Id="rId493" Type="http://schemas.openxmlformats.org/officeDocument/2006/relationships/customXml" Target="../ink/ink1993.xml"/><Relationship Id="rId507" Type="http://schemas.openxmlformats.org/officeDocument/2006/relationships/customXml" Target="../ink/ink2000.xml"/><Relationship Id="rId50" Type="http://schemas.openxmlformats.org/officeDocument/2006/relationships/image" Target="../media/image16160.png"/><Relationship Id="rId104" Type="http://schemas.openxmlformats.org/officeDocument/2006/relationships/image" Target="../media/image16430.png"/><Relationship Id="rId125" Type="http://schemas.openxmlformats.org/officeDocument/2006/relationships/customXml" Target="../ink/ink1809.xml"/><Relationship Id="rId146" Type="http://schemas.openxmlformats.org/officeDocument/2006/relationships/image" Target="../media/image16640.png"/><Relationship Id="rId167" Type="http://schemas.openxmlformats.org/officeDocument/2006/relationships/customXml" Target="../ink/ink1830.xml"/><Relationship Id="rId188" Type="http://schemas.openxmlformats.org/officeDocument/2006/relationships/image" Target="../media/image1685.png"/><Relationship Id="rId311" Type="http://schemas.openxmlformats.org/officeDocument/2006/relationships/customXml" Target="../ink/ink1902.xml"/><Relationship Id="rId332" Type="http://schemas.openxmlformats.org/officeDocument/2006/relationships/image" Target="../media/image1757.png"/><Relationship Id="rId353" Type="http://schemas.openxmlformats.org/officeDocument/2006/relationships/customXml" Target="../ink/ink1923.xml"/><Relationship Id="rId374" Type="http://schemas.openxmlformats.org/officeDocument/2006/relationships/image" Target="../media/image1778.png"/><Relationship Id="rId395" Type="http://schemas.openxmlformats.org/officeDocument/2006/relationships/customXml" Target="../ink/ink1944.xml"/><Relationship Id="rId409" Type="http://schemas.openxmlformats.org/officeDocument/2006/relationships/customXml" Target="../ink/ink1951.xml"/><Relationship Id="rId71" Type="http://schemas.openxmlformats.org/officeDocument/2006/relationships/customXml" Target="../ink/ink1782.xml"/><Relationship Id="rId92" Type="http://schemas.openxmlformats.org/officeDocument/2006/relationships/image" Target="../media/image16370.png"/><Relationship Id="rId213" Type="http://schemas.openxmlformats.org/officeDocument/2006/relationships/customXml" Target="../ink/ink1853.xml"/><Relationship Id="rId234" Type="http://schemas.openxmlformats.org/officeDocument/2006/relationships/image" Target="../media/image1708.png"/><Relationship Id="rId420" Type="http://schemas.openxmlformats.org/officeDocument/2006/relationships/image" Target="../media/image1801.png"/><Relationship Id="rId2" Type="http://schemas.openxmlformats.org/officeDocument/2006/relationships/notesSlide" Target="../notesSlides/notesSlide4.xml"/><Relationship Id="rId29" Type="http://schemas.openxmlformats.org/officeDocument/2006/relationships/customXml" Target="../ink/ink1761.xml"/><Relationship Id="rId255" Type="http://schemas.openxmlformats.org/officeDocument/2006/relationships/customXml" Target="../ink/ink1874.xml"/><Relationship Id="rId276" Type="http://schemas.openxmlformats.org/officeDocument/2006/relationships/image" Target="../media/image1729.png"/><Relationship Id="rId297" Type="http://schemas.openxmlformats.org/officeDocument/2006/relationships/customXml" Target="../ink/ink1895.xml"/><Relationship Id="rId441" Type="http://schemas.openxmlformats.org/officeDocument/2006/relationships/customXml" Target="../ink/ink1967.xml"/><Relationship Id="rId462" Type="http://schemas.openxmlformats.org/officeDocument/2006/relationships/image" Target="../media/image1822.png"/><Relationship Id="rId483" Type="http://schemas.openxmlformats.org/officeDocument/2006/relationships/customXml" Target="../ink/ink1988.xml"/><Relationship Id="rId518" Type="http://schemas.openxmlformats.org/officeDocument/2006/relationships/image" Target="../media/image1850.png"/><Relationship Id="rId40" Type="http://schemas.openxmlformats.org/officeDocument/2006/relationships/image" Target="../media/image16110.png"/><Relationship Id="rId115" Type="http://schemas.openxmlformats.org/officeDocument/2006/relationships/customXml" Target="../ink/ink1804.xml"/><Relationship Id="rId136" Type="http://schemas.openxmlformats.org/officeDocument/2006/relationships/image" Target="../media/image16590.png"/><Relationship Id="rId157" Type="http://schemas.openxmlformats.org/officeDocument/2006/relationships/customXml" Target="../ink/ink1825.xml"/><Relationship Id="rId178" Type="http://schemas.openxmlformats.org/officeDocument/2006/relationships/image" Target="../media/image16800.png"/><Relationship Id="rId301" Type="http://schemas.openxmlformats.org/officeDocument/2006/relationships/customXml" Target="../ink/ink1897.xml"/><Relationship Id="rId322" Type="http://schemas.openxmlformats.org/officeDocument/2006/relationships/image" Target="../media/image1752.png"/><Relationship Id="rId343" Type="http://schemas.openxmlformats.org/officeDocument/2006/relationships/customXml" Target="../ink/ink1918.xml"/><Relationship Id="rId364" Type="http://schemas.openxmlformats.org/officeDocument/2006/relationships/image" Target="../media/image1773.png"/><Relationship Id="rId61" Type="http://schemas.openxmlformats.org/officeDocument/2006/relationships/customXml" Target="../ink/ink1777.xml"/><Relationship Id="rId82" Type="http://schemas.openxmlformats.org/officeDocument/2006/relationships/image" Target="../media/image16320.png"/><Relationship Id="rId199" Type="http://schemas.openxmlformats.org/officeDocument/2006/relationships/customXml" Target="../ink/ink1846.xml"/><Relationship Id="rId203" Type="http://schemas.openxmlformats.org/officeDocument/2006/relationships/customXml" Target="../ink/ink1848.xml"/><Relationship Id="rId385" Type="http://schemas.openxmlformats.org/officeDocument/2006/relationships/customXml" Target="../ink/ink1939.xml"/><Relationship Id="rId19" Type="http://schemas.openxmlformats.org/officeDocument/2006/relationships/customXml" Target="../ink/ink1756.xml"/><Relationship Id="rId224" Type="http://schemas.openxmlformats.org/officeDocument/2006/relationships/image" Target="../media/image1703.png"/><Relationship Id="rId245" Type="http://schemas.openxmlformats.org/officeDocument/2006/relationships/customXml" Target="../ink/ink1869.xml"/><Relationship Id="rId266" Type="http://schemas.openxmlformats.org/officeDocument/2006/relationships/image" Target="../media/image1724.png"/><Relationship Id="rId287" Type="http://schemas.openxmlformats.org/officeDocument/2006/relationships/customXml" Target="../ink/ink1890.xml"/><Relationship Id="rId410" Type="http://schemas.openxmlformats.org/officeDocument/2006/relationships/image" Target="../media/image1796.png"/><Relationship Id="rId431" Type="http://schemas.openxmlformats.org/officeDocument/2006/relationships/customXml" Target="../ink/ink1962.xml"/><Relationship Id="rId452" Type="http://schemas.openxmlformats.org/officeDocument/2006/relationships/image" Target="../media/image1817.png"/><Relationship Id="rId473" Type="http://schemas.openxmlformats.org/officeDocument/2006/relationships/customXml" Target="../ink/ink1983.xml"/><Relationship Id="rId494" Type="http://schemas.openxmlformats.org/officeDocument/2006/relationships/image" Target="../media/image1838.png"/><Relationship Id="rId508" Type="http://schemas.openxmlformats.org/officeDocument/2006/relationships/image" Target="../media/image1845.png"/><Relationship Id="rId30" Type="http://schemas.openxmlformats.org/officeDocument/2006/relationships/image" Target="../media/image16060.png"/><Relationship Id="rId105" Type="http://schemas.openxmlformats.org/officeDocument/2006/relationships/customXml" Target="../ink/ink1799.xml"/><Relationship Id="rId126" Type="http://schemas.openxmlformats.org/officeDocument/2006/relationships/image" Target="../media/image16540.png"/><Relationship Id="rId147" Type="http://schemas.openxmlformats.org/officeDocument/2006/relationships/customXml" Target="../ink/ink1820.xml"/><Relationship Id="rId168" Type="http://schemas.openxmlformats.org/officeDocument/2006/relationships/image" Target="../media/image16750.png"/><Relationship Id="rId312" Type="http://schemas.openxmlformats.org/officeDocument/2006/relationships/image" Target="../media/image1747.png"/><Relationship Id="rId333" Type="http://schemas.openxmlformats.org/officeDocument/2006/relationships/customXml" Target="../ink/ink1913.xml"/><Relationship Id="rId354" Type="http://schemas.openxmlformats.org/officeDocument/2006/relationships/image" Target="../media/image1768.png"/><Relationship Id="rId51" Type="http://schemas.openxmlformats.org/officeDocument/2006/relationships/customXml" Target="../ink/ink1772.xml"/><Relationship Id="rId72" Type="http://schemas.openxmlformats.org/officeDocument/2006/relationships/image" Target="../media/image16270.png"/><Relationship Id="rId93" Type="http://schemas.openxmlformats.org/officeDocument/2006/relationships/customXml" Target="../ink/ink1793.xml"/><Relationship Id="rId189" Type="http://schemas.openxmlformats.org/officeDocument/2006/relationships/customXml" Target="../ink/ink1841.xml"/><Relationship Id="rId375" Type="http://schemas.openxmlformats.org/officeDocument/2006/relationships/customXml" Target="../ink/ink1934.xml"/><Relationship Id="rId396" Type="http://schemas.openxmlformats.org/officeDocument/2006/relationships/image" Target="../media/image1789.png"/><Relationship Id="rId3" Type="http://schemas.openxmlformats.org/officeDocument/2006/relationships/customXml" Target="../ink/ink1748.xml"/><Relationship Id="rId214" Type="http://schemas.openxmlformats.org/officeDocument/2006/relationships/image" Target="../media/image1698.png"/><Relationship Id="rId235" Type="http://schemas.openxmlformats.org/officeDocument/2006/relationships/customXml" Target="../ink/ink1864.xml"/><Relationship Id="rId256" Type="http://schemas.openxmlformats.org/officeDocument/2006/relationships/image" Target="../media/image1719.png"/><Relationship Id="rId277" Type="http://schemas.openxmlformats.org/officeDocument/2006/relationships/customXml" Target="../ink/ink1885.xml"/><Relationship Id="rId298" Type="http://schemas.openxmlformats.org/officeDocument/2006/relationships/image" Target="../media/image1740.png"/><Relationship Id="rId400" Type="http://schemas.openxmlformats.org/officeDocument/2006/relationships/image" Target="../media/image1791.png"/><Relationship Id="rId421" Type="http://schemas.openxmlformats.org/officeDocument/2006/relationships/customXml" Target="../ink/ink1957.xml"/><Relationship Id="rId442" Type="http://schemas.openxmlformats.org/officeDocument/2006/relationships/image" Target="../media/image1812.png"/><Relationship Id="rId463" Type="http://schemas.openxmlformats.org/officeDocument/2006/relationships/customXml" Target="../ink/ink1978.xml"/><Relationship Id="rId484" Type="http://schemas.openxmlformats.org/officeDocument/2006/relationships/image" Target="../media/image1833.png"/><Relationship Id="rId519" Type="http://schemas.openxmlformats.org/officeDocument/2006/relationships/customXml" Target="../ink/ink2006.xml"/><Relationship Id="rId116" Type="http://schemas.openxmlformats.org/officeDocument/2006/relationships/image" Target="../media/image16490.png"/><Relationship Id="rId137" Type="http://schemas.openxmlformats.org/officeDocument/2006/relationships/customXml" Target="../ink/ink1815.xml"/><Relationship Id="rId158" Type="http://schemas.openxmlformats.org/officeDocument/2006/relationships/image" Target="../media/image16700.png"/><Relationship Id="rId302" Type="http://schemas.openxmlformats.org/officeDocument/2006/relationships/image" Target="../media/image1742.png"/><Relationship Id="rId323" Type="http://schemas.openxmlformats.org/officeDocument/2006/relationships/customXml" Target="../ink/ink1908.xml"/><Relationship Id="rId344" Type="http://schemas.openxmlformats.org/officeDocument/2006/relationships/image" Target="../media/image1763.png"/><Relationship Id="rId20" Type="http://schemas.openxmlformats.org/officeDocument/2006/relationships/image" Target="../media/image16010.png"/><Relationship Id="rId41" Type="http://schemas.openxmlformats.org/officeDocument/2006/relationships/customXml" Target="../ink/ink1767.xml"/><Relationship Id="rId62" Type="http://schemas.openxmlformats.org/officeDocument/2006/relationships/image" Target="../media/image16220.png"/><Relationship Id="rId83" Type="http://schemas.openxmlformats.org/officeDocument/2006/relationships/customXml" Target="../ink/ink1788.xml"/><Relationship Id="rId179" Type="http://schemas.openxmlformats.org/officeDocument/2006/relationships/customXml" Target="../ink/ink1836.xml"/><Relationship Id="rId365" Type="http://schemas.openxmlformats.org/officeDocument/2006/relationships/customXml" Target="../ink/ink1929.xml"/><Relationship Id="rId386" Type="http://schemas.openxmlformats.org/officeDocument/2006/relationships/image" Target="../media/image1784.png"/><Relationship Id="rId190" Type="http://schemas.openxmlformats.org/officeDocument/2006/relationships/image" Target="../media/image1686.png"/><Relationship Id="rId204" Type="http://schemas.openxmlformats.org/officeDocument/2006/relationships/image" Target="../media/image1693.png"/><Relationship Id="rId225" Type="http://schemas.openxmlformats.org/officeDocument/2006/relationships/customXml" Target="../ink/ink1859.xml"/><Relationship Id="rId246" Type="http://schemas.openxmlformats.org/officeDocument/2006/relationships/image" Target="../media/image1714.png"/><Relationship Id="rId267" Type="http://schemas.openxmlformats.org/officeDocument/2006/relationships/customXml" Target="../ink/ink1880.xml"/><Relationship Id="rId288" Type="http://schemas.openxmlformats.org/officeDocument/2006/relationships/image" Target="../media/image1735.png"/><Relationship Id="rId411" Type="http://schemas.openxmlformats.org/officeDocument/2006/relationships/customXml" Target="../ink/ink1952.xml"/><Relationship Id="rId432" Type="http://schemas.openxmlformats.org/officeDocument/2006/relationships/image" Target="../media/image1807.png"/><Relationship Id="rId453" Type="http://schemas.openxmlformats.org/officeDocument/2006/relationships/customXml" Target="../ink/ink1973.xml"/><Relationship Id="rId474" Type="http://schemas.openxmlformats.org/officeDocument/2006/relationships/image" Target="../media/image1828.png"/><Relationship Id="rId509" Type="http://schemas.openxmlformats.org/officeDocument/2006/relationships/customXml" Target="../ink/ink2001.xml"/><Relationship Id="rId106" Type="http://schemas.openxmlformats.org/officeDocument/2006/relationships/image" Target="../media/image16440.png"/><Relationship Id="rId127" Type="http://schemas.openxmlformats.org/officeDocument/2006/relationships/customXml" Target="../ink/ink1810.xml"/><Relationship Id="rId313" Type="http://schemas.openxmlformats.org/officeDocument/2006/relationships/customXml" Target="../ink/ink1903.xml"/><Relationship Id="rId495" Type="http://schemas.openxmlformats.org/officeDocument/2006/relationships/customXml" Target="../ink/ink1994.xml"/><Relationship Id="rId10" Type="http://schemas.openxmlformats.org/officeDocument/2006/relationships/image" Target="../media/image15960.png"/><Relationship Id="rId31" Type="http://schemas.openxmlformats.org/officeDocument/2006/relationships/customXml" Target="../ink/ink1762.xml"/><Relationship Id="rId52" Type="http://schemas.openxmlformats.org/officeDocument/2006/relationships/image" Target="../media/image16170.png"/><Relationship Id="rId73" Type="http://schemas.openxmlformats.org/officeDocument/2006/relationships/customXml" Target="../ink/ink1783.xml"/><Relationship Id="rId94" Type="http://schemas.openxmlformats.org/officeDocument/2006/relationships/image" Target="../media/image16380.png"/><Relationship Id="rId148" Type="http://schemas.openxmlformats.org/officeDocument/2006/relationships/image" Target="../media/image16650.png"/><Relationship Id="rId169" Type="http://schemas.openxmlformats.org/officeDocument/2006/relationships/customXml" Target="../ink/ink1831.xml"/><Relationship Id="rId334" Type="http://schemas.openxmlformats.org/officeDocument/2006/relationships/image" Target="../media/image1758.png"/><Relationship Id="rId355" Type="http://schemas.openxmlformats.org/officeDocument/2006/relationships/customXml" Target="../ink/ink1924.xml"/><Relationship Id="rId376" Type="http://schemas.openxmlformats.org/officeDocument/2006/relationships/image" Target="../media/image1779.png"/><Relationship Id="rId397" Type="http://schemas.openxmlformats.org/officeDocument/2006/relationships/customXml" Target="../ink/ink1945.xml"/><Relationship Id="rId520" Type="http://schemas.openxmlformats.org/officeDocument/2006/relationships/image" Target="../media/image1851.png"/><Relationship Id="rId4" Type="http://schemas.openxmlformats.org/officeDocument/2006/relationships/image" Target="../media/image15930.png"/><Relationship Id="rId180" Type="http://schemas.openxmlformats.org/officeDocument/2006/relationships/image" Target="../media/image1681.png"/><Relationship Id="rId215" Type="http://schemas.openxmlformats.org/officeDocument/2006/relationships/customXml" Target="../ink/ink1854.xml"/><Relationship Id="rId236" Type="http://schemas.openxmlformats.org/officeDocument/2006/relationships/image" Target="../media/image1709.png"/><Relationship Id="rId257" Type="http://schemas.openxmlformats.org/officeDocument/2006/relationships/customXml" Target="../ink/ink1875.xml"/><Relationship Id="rId278" Type="http://schemas.openxmlformats.org/officeDocument/2006/relationships/image" Target="../media/image1730.png"/><Relationship Id="rId401" Type="http://schemas.openxmlformats.org/officeDocument/2006/relationships/customXml" Target="../ink/ink1947.xml"/><Relationship Id="rId422" Type="http://schemas.openxmlformats.org/officeDocument/2006/relationships/image" Target="../media/image1802.png"/><Relationship Id="rId443" Type="http://schemas.openxmlformats.org/officeDocument/2006/relationships/customXml" Target="../ink/ink1968.xml"/><Relationship Id="rId464" Type="http://schemas.openxmlformats.org/officeDocument/2006/relationships/image" Target="../media/image1823.png"/><Relationship Id="rId303" Type="http://schemas.openxmlformats.org/officeDocument/2006/relationships/customXml" Target="../ink/ink1898.xml"/><Relationship Id="rId485" Type="http://schemas.openxmlformats.org/officeDocument/2006/relationships/customXml" Target="../ink/ink1989.xml"/><Relationship Id="rId42" Type="http://schemas.openxmlformats.org/officeDocument/2006/relationships/image" Target="../media/image16120.png"/><Relationship Id="rId84" Type="http://schemas.openxmlformats.org/officeDocument/2006/relationships/image" Target="../media/image16330.png"/><Relationship Id="rId138" Type="http://schemas.openxmlformats.org/officeDocument/2006/relationships/image" Target="../media/image16600.png"/><Relationship Id="rId345" Type="http://schemas.openxmlformats.org/officeDocument/2006/relationships/customXml" Target="../ink/ink1919.xml"/><Relationship Id="rId387" Type="http://schemas.openxmlformats.org/officeDocument/2006/relationships/customXml" Target="../ink/ink1940.xml"/><Relationship Id="rId510" Type="http://schemas.openxmlformats.org/officeDocument/2006/relationships/image" Target="../media/image1846.png"/><Relationship Id="rId191" Type="http://schemas.openxmlformats.org/officeDocument/2006/relationships/customXml" Target="../ink/ink1842.xml"/><Relationship Id="rId205" Type="http://schemas.openxmlformats.org/officeDocument/2006/relationships/customXml" Target="../ink/ink1849.xml"/><Relationship Id="rId247" Type="http://schemas.openxmlformats.org/officeDocument/2006/relationships/customXml" Target="../ink/ink1870.xml"/><Relationship Id="rId412" Type="http://schemas.openxmlformats.org/officeDocument/2006/relationships/image" Target="../media/image1797.png"/><Relationship Id="rId107" Type="http://schemas.openxmlformats.org/officeDocument/2006/relationships/customXml" Target="../ink/ink1800.xml"/><Relationship Id="rId289" Type="http://schemas.openxmlformats.org/officeDocument/2006/relationships/customXml" Target="../ink/ink1891.xml"/><Relationship Id="rId454" Type="http://schemas.openxmlformats.org/officeDocument/2006/relationships/image" Target="../media/image1818.png"/><Relationship Id="rId496" Type="http://schemas.openxmlformats.org/officeDocument/2006/relationships/image" Target="../media/image1839.png"/><Relationship Id="rId11" Type="http://schemas.openxmlformats.org/officeDocument/2006/relationships/customXml" Target="../ink/ink1752.xml"/><Relationship Id="rId53" Type="http://schemas.openxmlformats.org/officeDocument/2006/relationships/customXml" Target="../ink/ink1773.xml"/><Relationship Id="rId149" Type="http://schemas.openxmlformats.org/officeDocument/2006/relationships/customXml" Target="../ink/ink1821.xml"/><Relationship Id="rId314" Type="http://schemas.openxmlformats.org/officeDocument/2006/relationships/image" Target="../media/image1748.png"/><Relationship Id="rId356" Type="http://schemas.openxmlformats.org/officeDocument/2006/relationships/image" Target="../media/image1769.png"/><Relationship Id="rId398" Type="http://schemas.openxmlformats.org/officeDocument/2006/relationships/image" Target="../media/image1790.png"/><Relationship Id="rId521" Type="http://schemas.openxmlformats.org/officeDocument/2006/relationships/customXml" Target="../ink/ink2007.xml"/><Relationship Id="rId95" Type="http://schemas.openxmlformats.org/officeDocument/2006/relationships/customXml" Target="../ink/ink1794.xml"/><Relationship Id="rId160" Type="http://schemas.openxmlformats.org/officeDocument/2006/relationships/image" Target="../media/image16710.png"/><Relationship Id="rId216" Type="http://schemas.openxmlformats.org/officeDocument/2006/relationships/image" Target="../media/image1699.png"/><Relationship Id="rId423" Type="http://schemas.openxmlformats.org/officeDocument/2006/relationships/customXml" Target="../ink/ink1958.xml"/><Relationship Id="rId258" Type="http://schemas.openxmlformats.org/officeDocument/2006/relationships/image" Target="../media/image1720.png"/><Relationship Id="rId465" Type="http://schemas.openxmlformats.org/officeDocument/2006/relationships/customXml" Target="../ink/ink1979.xml"/><Relationship Id="rId22" Type="http://schemas.openxmlformats.org/officeDocument/2006/relationships/image" Target="../media/image16020.png"/><Relationship Id="rId64" Type="http://schemas.openxmlformats.org/officeDocument/2006/relationships/image" Target="../media/image16230.png"/><Relationship Id="rId118" Type="http://schemas.openxmlformats.org/officeDocument/2006/relationships/image" Target="../media/image16500.png"/><Relationship Id="rId325" Type="http://schemas.openxmlformats.org/officeDocument/2006/relationships/customXml" Target="../ink/ink1909.xml"/><Relationship Id="rId367" Type="http://schemas.openxmlformats.org/officeDocument/2006/relationships/customXml" Target="../ink/ink1930.xml"/><Relationship Id="rId171" Type="http://schemas.openxmlformats.org/officeDocument/2006/relationships/customXml" Target="../ink/ink1832.xml"/><Relationship Id="rId227" Type="http://schemas.openxmlformats.org/officeDocument/2006/relationships/customXml" Target="../ink/ink1860.xml"/><Relationship Id="rId269" Type="http://schemas.openxmlformats.org/officeDocument/2006/relationships/customXml" Target="../ink/ink1881.xml"/><Relationship Id="rId434" Type="http://schemas.openxmlformats.org/officeDocument/2006/relationships/image" Target="../media/image1808.png"/><Relationship Id="rId476" Type="http://schemas.openxmlformats.org/officeDocument/2006/relationships/image" Target="../media/image1829.png"/><Relationship Id="rId33" Type="http://schemas.openxmlformats.org/officeDocument/2006/relationships/customXml" Target="../ink/ink1763.xml"/><Relationship Id="rId129" Type="http://schemas.openxmlformats.org/officeDocument/2006/relationships/customXml" Target="../ink/ink1811.xml"/><Relationship Id="rId280" Type="http://schemas.openxmlformats.org/officeDocument/2006/relationships/image" Target="../media/image1731.png"/><Relationship Id="rId336" Type="http://schemas.openxmlformats.org/officeDocument/2006/relationships/image" Target="../media/image1759.png"/><Relationship Id="rId501" Type="http://schemas.openxmlformats.org/officeDocument/2006/relationships/customXml" Target="../ink/ink1997.xml"/><Relationship Id="rId75" Type="http://schemas.openxmlformats.org/officeDocument/2006/relationships/customXml" Target="../ink/ink1784.xml"/><Relationship Id="rId140" Type="http://schemas.openxmlformats.org/officeDocument/2006/relationships/image" Target="../media/image16610.png"/><Relationship Id="rId182" Type="http://schemas.openxmlformats.org/officeDocument/2006/relationships/image" Target="../media/image1682.png"/><Relationship Id="rId378" Type="http://schemas.openxmlformats.org/officeDocument/2006/relationships/image" Target="../media/image1780.png"/><Relationship Id="rId403" Type="http://schemas.openxmlformats.org/officeDocument/2006/relationships/customXml" Target="../ink/ink1948.xml"/><Relationship Id="rId6" Type="http://schemas.openxmlformats.org/officeDocument/2006/relationships/image" Target="../media/image15940.png"/><Relationship Id="rId238" Type="http://schemas.openxmlformats.org/officeDocument/2006/relationships/image" Target="../media/image1710.png"/><Relationship Id="rId445" Type="http://schemas.openxmlformats.org/officeDocument/2006/relationships/customXml" Target="../ink/ink1969.xml"/><Relationship Id="rId487" Type="http://schemas.openxmlformats.org/officeDocument/2006/relationships/customXml" Target="../ink/ink1990.xml"/><Relationship Id="rId291" Type="http://schemas.openxmlformats.org/officeDocument/2006/relationships/customXml" Target="../ink/ink1892.xml"/><Relationship Id="rId305" Type="http://schemas.openxmlformats.org/officeDocument/2006/relationships/customXml" Target="../ink/ink1899.xml"/><Relationship Id="rId347" Type="http://schemas.openxmlformats.org/officeDocument/2006/relationships/customXml" Target="../ink/ink1920.xml"/><Relationship Id="rId512" Type="http://schemas.openxmlformats.org/officeDocument/2006/relationships/image" Target="../media/image1847.png"/><Relationship Id="rId44" Type="http://schemas.openxmlformats.org/officeDocument/2006/relationships/image" Target="../media/image16130.png"/><Relationship Id="rId86" Type="http://schemas.openxmlformats.org/officeDocument/2006/relationships/image" Target="../media/image16340.png"/><Relationship Id="rId151" Type="http://schemas.openxmlformats.org/officeDocument/2006/relationships/customXml" Target="../ink/ink1822.xml"/><Relationship Id="rId389" Type="http://schemas.openxmlformats.org/officeDocument/2006/relationships/customXml" Target="../ink/ink1941.xml"/><Relationship Id="rId193" Type="http://schemas.openxmlformats.org/officeDocument/2006/relationships/customXml" Target="../ink/ink1843.xml"/><Relationship Id="rId207" Type="http://schemas.openxmlformats.org/officeDocument/2006/relationships/customXml" Target="../ink/ink1850.xml"/><Relationship Id="rId249" Type="http://schemas.openxmlformats.org/officeDocument/2006/relationships/customXml" Target="../ink/ink1871.xml"/><Relationship Id="rId414" Type="http://schemas.openxmlformats.org/officeDocument/2006/relationships/image" Target="../media/image1798.png"/><Relationship Id="rId456" Type="http://schemas.openxmlformats.org/officeDocument/2006/relationships/image" Target="../media/image1819.png"/><Relationship Id="rId498" Type="http://schemas.openxmlformats.org/officeDocument/2006/relationships/image" Target="../media/image1840.png"/><Relationship Id="rId13" Type="http://schemas.openxmlformats.org/officeDocument/2006/relationships/customXml" Target="../ink/ink1753.xml"/><Relationship Id="rId109" Type="http://schemas.openxmlformats.org/officeDocument/2006/relationships/customXml" Target="../ink/ink1801.xml"/><Relationship Id="rId260" Type="http://schemas.openxmlformats.org/officeDocument/2006/relationships/image" Target="../media/image1721.png"/><Relationship Id="rId316" Type="http://schemas.openxmlformats.org/officeDocument/2006/relationships/image" Target="../media/image1749.png"/><Relationship Id="rId55" Type="http://schemas.openxmlformats.org/officeDocument/2006/relationships/customXml" Target="../ink/ink1774.xml"/><Relationship Id="rId97" Type="http://schemas.openxmlformats.org/officeDocument/2006/relationships/customXml" Target="../ink/ink1795.xml"/><Relationship Id="rId120" Type="http://schemas.openxmlformats.org/officeDocument/2006/relationships/image" Target="../media/image16510.png"/><Relationship Id="rId358" Type="http://schemas.openxmlformats.org/officeDocument/2006/relationships/image" Target="../media/image1770.png"/><Relationship Id="rId162" Type="http://schemas.openxmlformats.org/officeDocument/2006/relationships/image" Target="../media/image16720.png"/><Relationship Id="rId218" Type="http://schemas.openxmlformats.org/officeDocument/2006/relationships/image" Target="../media/image1700.png"/><Relationship Id="rId425" Type="http://schemas.openxmlformats.org/officeDocument/2006/relationships/customXml" Target="../ink/ink1959.xml"/><Relationship Id="rId467" Type="http://schemas.openxmlformats.org/officeDocument/2006/relationships/customXml" Target="../ink/ink1980.xml"/><Relationship Id="rId271" Type="http://schemas.openxmlformats.org/officeDocument/2006/relationships/customXml" Target="../ink/ink1882.xml"/><Relationship Id="rId24" Type="http://schemas.openxmlformats.org/officeDocument/2006/relationships/image" Target="../media/image16030.png"/><Relationship Id="rId66" Type="http://schemas.openxmlformats.org/officeDocument/2006/relationships/image" Target="../media/image16240.png"/><Relationship Id="rId131" Type="http://schemas.openxmlformats.org/officeDocument/2006/relationships/customXml" Target="../ink/ink1812.xml"/><Relationship Id="rId327" Type="http://schemas.openxmlformats.org/officeDocument/2006/relationships/customXml" Target="../ink/ink1910.xml"/><Relationship Id="rId369" Type="http://schemas.openxmlformats.org/officeDocument/2006/relationships/customXml" Target="../ink/ink1931.xml"/><Relationship Id="rId173" Type="http://schemas.openxmlformats.org/officeDocument/2006/relationships/customXml" Target="../ink/ink1833.xml"/><Relationship Id="rId229" Type="http://schemas.openxmlformats.org/officeDocument/2006/relationships/customXml" Target="../ink/ink1861.xml"/><Relationship Id="rId380" Type="http://schemas.openxmlformats.org/officeDocument/2006/relationships/image" Target="../media/image1781.png"/><Relationship Id="rId436" Type="http://schemas.openxmlformats.org/officeDocument/2006/relationships/image" Target="../media/image1809.png"/><Relationship Id="rId240" Type="http://schemas.openxmlformats.org/officeDocument/2006/relationships/image" Target="../media/image1711.png"/><Relationship Id="rId478" Type="http://schemas.openxmlformats.org/officeDocument/2006/relationships/image" Target="../media/image1830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065.xml"/><Relationship Id="rId299" Type="http://schemas.openxmlformats.org/officeDocument/2006/relationships/customXml" Target="../ink/ink2156.xml"/><Relationship Id="rId21" Type="http://schemas.openxmlformats.org/officeDocument/2006/relationships/customXml" Target="../ink/ink2017.xml"/><Relationship Id="rId63" Type="http://schemas.openxmlformats.org/officeDocument/2006/relationships/customXml" Target="../ink/ink2038.xml"/><Relationship Id="rId159" Type="http://schemas.openxmlformats.org/officeDocument/2006/relationships/customXml" Target="../ink/ink2086.xml"/><Relationship Id="rId324" Type="http://schemas.openxmlformats.org/officeDocument/2006/relationships/image" Target="../media/image1997.png"/><Relationship Id="rId366" Type="http://schemas.openxmlformats.org/officeDocument/2006/relationships/image" Target="../media/image2018.png"/><Relationship Id="rId531" Type="http://schemas.openxmlformats.org/officeDocument/2006/relationships/customXml" Target="../ink/ink2272.xml"/><Relationship Id="rId573" Type="http://schemas.openxmlformats.org/officeDocument/2006/relationships/customXml" Target="../ink/ink2293.xml"/><Relationship Id="rId629" Type="http://schemas.openxmlformats.org/officeDocument/2006/relationships/customXml" Target="../ink/ink2321.xml"/><Relationship Id="rId170" Type="http://schemas.openxmlformats.org/officeDocument/2006/relationships/image" Target="../media/image1920.png"/><Relationship Id="rId226" Type="http://schemas.openxmlformats.org/officeDocument/2006/relationships/image" Target="../media/image1948.png"/><Relationship Id="rId433" Type="http://schemas.openxmlformats.org/officeDocument/2006/relationships/customXml" Target="../ink/ink2223.xml"/><Relationship Id="rId268" Type="http://schemas.openxmlformats.org/officeDocument/2006/relationships/image" Target="../media/image1969.png"/><Relationship Id="rId475" Type="http://schemas.openxmlformats.org/officeDocument/2006/relationships/customXml" Target="../ink/ink2244.xml"/><Relationship Id="rId640" Type="http://schemas.openxmlformats.org/officeDocument/2006/relationships/image" Target="../media/image2155.png"/><Relationship Id="rId32" Type="http://schemas.openxmlformats.org/officeDocument/2006/relationships/image" Target="../media/image1867.png"/><Relationship Id="rId74" Type="http://schemas.openxmlformats.org/officeDocument/2006/relationships/image" Target="../media/image1888.png"/><Relationship Id="rId128" Type="http://schemas.openxmlformats.org/officeDocument/2006/relationships/image" Target="../media/image1899.png"/><Relationship Id="rId335" Type="http://schemas.openxmlformats.org/officeDocument/2006/relationships/customXml" Target="../ink/ink2174.xml"/><Relationship Id="rId377" Type="http://schemas.openxmlformats.org/officeDocument/2006/relationships/customXml" Target="../ink/ink2195.xml"/><Relationship Id="rId500" Type="http://schemas.openxmlformats.org/officeDocument/2006/relationships/image" Target="../media/image2085.png"/><Relationship Id="rId542" Type="http://schemas.openxmlformats.org/officeDocument/2006/relationships/image" Target="../media/image2106.png"/><Relationship Id="rId584" Type="http://schemas.openxmlformats.org/officeDocument/2006/relationships/image" Target="../media/image2127.png"/><Relationship Id="rId5" Type="http://schemas.openxmlformats.org/officeDocument/2006/relationships/customXml" Target="../ink/ink2009.xml"/><Relationship Id="rId181" Type="http://schemas.openxmlformats.org/officeDocument/2006/relationships/customXml" Target="../ink/ink2097.xml"/><Relationship Id="rId237" Type="http://schemas.openxmlformats.org/officeDocument/2006/relationships/customXml" Target="../ink/ink2125.xml"/><Relationship Id="rId402" Type="http://schemas.openxmlformats.org/officeDocument/2006/relationships/image" Target="../media/image2036.png"/><Relationship Id="rId279" Type="http://schemas.openxmlformats.org/officeDocument/2006/relationships/customXml" Target="../ink/ink2146.xml"/><Relationship Id="rId444" Type="http://schemas.openxmlformats.org/officeDocument/2006/relationships/image" Target="../media/image2057.png"/><Relationship Id="rId486" Type="http://schemas.openxmlformats.org/officeDocument/2006/relationships/image" Target="../media/image2078.png"/><Relationship Id="rId43" Type="http://schemas.openxmlformats.org/officeDocument/2006/relationships/customXml" Target="../ink/ink2028.xml"/><Relationship Id="rId139" Type="http://schemas.openxmlformats.org/officeDocument/2006/relationships/customXml" Target="../ink/ink2076.xml"/><Relationship Id="rId290" Type="http://schemas.openxmlformats.org/officeDocument/2006/relationships/image" Target="../media/image1980.png"/><Relationship Id="rId304" Type="http://schemas.openxmlformats.org/officeDocument/2006/relationships/image" Target="../media/image1987.png"/><Relationship Id="rId346" Type="http://schemas.openxmlformats.org/officeDocument/2006/relationships/image" Target="../media/image2008.png"/><Relationship Id="rId388" Type="http://schemas.openxmlformats.org/officeDocument/2006/relationships/image" Target="../media/image2029.png"/><Relationship Id="rId511" Type="http://schemas.openxmlformats.org/officeDocument/2006/relationships/customXml" Target="../ink/ink2262.xml"/><Relationship Id="rId553" Type="http://schemas.openxmlformats.org/officeDocument/2006/relationships/customXml" Target="../ink/ink2283.xml"/><Relationship Id="rId609" Type="http://schemas.openxmlformats.org/officeDocument/2006/relationships/customXml" Target="../ink/ink2311.xml"/><Relationship Id="rId85" Type="http://schemas.openxmlformats.org/officeDocument/2006/relationships/customXml" Target="../ink/ink2049.xml"/><Relationship Id="rId150" Type="http://schemas.openxmlformats.org/officeDocument/2006/relationships/image" Target="../media/image1910.png"/><Relationship Id="rId192" Type="http://schemas.openxmlformats.org/officeDocument/2006/relationships/image" Target="../media/image1931.png"/><Relationship Id="rId206" Type="http://schemas.openxmlformats.org/officeDocument/2006/relationships/image" Target="../media/image1938.png"/><Relationship Id="rId413" Type="http://schemas.openxmlformats.org/officeDocument/2006/relationships/customXml" Target="../ink/ink2213.xml"/><Relationship Id="rId595" Type="http://schemas.openxmlformats.org/officeDocument/2006/relationships/customXml" Target="../ink/ink2304.xml"/><Relationship Id="rId248" Type="http://schemas.openxmlformats.org/officeDocument/2006/relationships/image" Target="../media/image1959.png"/><Relationship Id="rId455" Type="http://schemas.openxmlformats.org/officeDocument/2006/relationships/customXml" Target="../ink/ink2234.xml"/><Relationship Id="rId497" Type="http://schemas.openxmlformats.org/officeDocument/2006/relationships/customXml" Target="../ink/ink2255.xml"/><Relationship Id="rId620" Type="http://schemas.openxmlformats.org/officeDocument/2006/relationships/image" Target="../media/image2145.png"/><Relationship Id="rId12" Type="http://schemas.openxmlformats.org/officeDocument/2006/relationships/image" Target="../media/image1857.png"/><Relationship Id="rId108" Type="http://schemas.openxmlformats.org/officeDocument/2006/relationships/image" Target="../media/image1848.png"/><Relationship Id="rId315" Type="http://schemas.openxmlformats.org/officeDocument/2006/relationships/customXml" Target="../ink/ink2164.xml"/><Relationship Id="rId357" Type="http://schemas.openxmlformats.org/officeDocument/2006/relationships/customXml" Target="../ink/ink2185.xml"/><Relationship Id="rId522" Type="http://schemas.openxmlformats.org/officeDocument/2006/relationships/image" Target="../media/image2096.png"/><Relationship Id="rId54" Type="http://schemas.openxmlformats.org/officeDocument/2006/relationships/image" Target="../media/image1878.png"/><Relationship Id="rId96" Type="http://schemas.openxmlformats.org/officeDocument/2006/relationships/image" Target="../media/image1842.png"/><Relationship Id="rId161" Type="http://schemas.openxmlformats.org/officeDocument/2006/relationships/customXml" Target="../ink/ink2087.xml"/><Relationship Id="rId217" Type="http://schemas.openxmlformats.org/officeDocument/2006/relationships/customXml" Target="../ink/ink2115.xml"/><Relationship Id="rId399" Type="http://schemas.openxmlformats.org/officeDocument/2006/relationships/customXml" Target="../ink/ink2206.xml"/><Relationship Id="rId564" Type="http://schemas.openxmlformats.org/officeDocument/2006/relationships/image" Target="../media/image2117.png"/><Relationship Id="rId259" Type="http://schemas.openxmlformats.org/officeDocument/2006/relationships/customXml" Target="../ink/ink2136.xml"/><Relationship Id="rId424" Type="http://schemas.openxmlformats.org/officeDocument/2006/relationships/image" Target="../media/image2047.png"/><Relationship Id="rId466" Type="http://schemas.openxmlformats.org/officeDocument/2006/relationships/image" Target="../media/image2068.png"/><Relationship Id="rId631" Type="http://schemas.openxmlformats.org/officeDocument/2006/relationships/customXml" Target="../ink/ink2322.xml"/><Relationship Id="rId23" Type="http://schemas.openxmlformats.org/officeDocument/2006/relationships/customXml" Target="../ink/ink2018.xml"/><Relationship Id="rId119" Type="http://schemas.openxmlformats.org/officeDocument/2006/relationships/customXml" Target="../ink/ink2066.xml"/><Relationship Id="rId270" Type="http://schemas.openxmlformats.org/officeDocument/2006/relationships/image" Target="../media/image1970.png"/><Relationship Id="rId326" Type="http://schemas.openxmlformats.org/officeDocument/2006/relationships/image" Target="../media/image1998.png"/><Relationship Id="rId533" Type="http://schemas.openxmlformats.org/officeDocument/2006/relationships/customXml" Target="../ink/ink2273.xml"/><Relationship Id="rId65" Type="http://schemas.openxmlformats.org/officeDocument/2006/relationships/customXml" Target="../ink/ink2039.xml"/><Relationship Id="rId130" Type="http://schemas.openxmlformats.org/officeDocument/2006/relationships/image" Target="../media/image1900.png"/><Relationship Id="rId368" Type="http://schemas.openxmlformats.org/officeDocument/2006/relationships/image" Target="../media/image2019.png"/><Relationship Id="rId575" Type="http://schemas.openxmlformats.org/officeDocument/2006/relationships/customXml" Target="../ink/ink2294.xml"/><Relationship Id="rId172" Type="http://schemas.openxmlformats.org/officeDocument/2006/relationships/image" Target="../media/image1921.png"/><Relationship Id="rId228" Type="http://schemas.openxmlformats.org/officeDocument/2006/relationships/image" Target="../media/image1949.png"/><Relationship Id="rId435" Type="http://schemas.openxmlformats.org/officeDocument/2006/relationships/customXml" Target="../ink/ink2224.xml"/><Relationship Id="rId477" Type="http://schemas.openxmlformats.org/officeDocument/2006/relationships/customXml" Target="../ink/ink2245.xml"/><Relationship Id="rId600" Type="http://schemas.openxmlformats.org/officeDocument/2006/relationships/image" Target="../media/image2135.png"/><Relationship Id="rId642" Type="http://schemas.openxmlformats.org/officeDocument/2006/relationships/image" Target="../media/image2156.png"/><Relationship Id="rId281" Type="http://schemas.openxmlformats.org/officeDocument/2006/relationships/customXml" Target="../ink/ink2147.xml"/><Relationship Id="rId337" Type="http://schemas.openxmlformats.org/officeDocument/2006/relationships/customXml" Target="../ink/ink2175.xml"/><Relationship Id="rId502" Type="http://schemas.openxmlformats.org/officeDocument/2006/relationships/image" Target="../media/image2086.png"/><Relationship Id="rId34" Type="http://schemas.openxmlformats.org/officeDocument/2006/relationships/image" Target="../media/image1868.png"/><Relationship Id="rId76" Type="http://schemas.openxmlformats.org/officeDocument/2006/relationships/image" Target="../media/image1889.png"/><Relationship Id="rId141" Type="http://schemas.openxmlformats.org/officeDocument/2006/relationships/customXml" Target="../ink/ink2077.xml"/><Relationship Id="rId379" Type="http://schemas.openxmlformats.org/officeDocument/2006/relationships/customXml" Target="../ink/ink2196.xml"/><Relationship Id="rId544" Type="http://schemas.openxmlformats.org/officeDocument/2006/relationships/image" Target="../media/image2107.png"/><Relationship Id="rId586" Type="http://schemas.openxmlformats.org/officeDocument/2006/relationships/image" Target="../media/image2128.png"/><Relationship Id="rId7" Type="http://schemas.openxmlformats.org/officeDocument/2006/relationships/customXml" Target="../ink/ink2010.xml"/><Relationship Id="rId183" Type="http://schemas.openxmlformats.org/officeDocument/2006/relationships/customXml" Target="../ink/ink2098.xml"/><Relationship Id="rId239" Type="http://schemas.openxmlformats.org/officeDocument/2006/relationships/customXml" Target="../ink/ink2126.xml"/><Relationship Id="rId390" Type="http://schemas.openxmlformats.org/officeDocument/2006/relationships/image" Target="../media/image2030.png"/><Relationship Id="rId404" Type="http://schemas.openxmlformats.org/officeDocument/2006/relationships/image" Target="../media/image2037.png"/><Relationship Id="rId446" Type="http://schemas.openxmlformats.org/officeDocument/2006/relationships/image" Target="../media/image2058.png"/><Relationship Id="rId611" Type="http://schemas.openxmlformats.org/officeDocument/2006/relationships/customXml" Target="../ink/ink2312.xml"/><Relationship Id="rId250" Type="http://schemas.openxmlformats.org/officeDocument/2006/relationships/image" Target="../media/image1960.png"/><Relationship Id="rId292" Type="http://schemas.openxmlformats.org/officeDocument/2006/relationships/image" Target="../media/image1981.png"/><Relationship Id="rId306" Type="http://schemas.openxmlformats.org/officeDocument/2006/relationships/image" Target="../media/image1988.png"/><Relationship Id="rId488" Type="http://schemas.openxmlformats.org/officeDocument/2006/relationships/image" Target="../media/image2079.png"/><Relationship Id="rId45" Type="http://schemas.openxmlformats.org/officeDocument/2006/relationships/customXml" Target="../ink/ink2029.xml"/><Relationship Id="rId87" Type="http://schemas.openxmlformats.org/officeDocument/2006/relationships/customXml" Target="../ink/ink2050.xml"/><Relationship Id="rId110" Type="http://schemas.openxmlformats.org/officeDocument/2006/relationships/image" Target="../media/image1849.png"/><Relationship Id="rId348" Type="http://schemas.openxmlformats.org/officeDocument/2006/relationships/image" Target="../media/image2009.png"/><Relationship Id="rId513" Type="http://schemas.openxmlformats.org/officeDocument/2006/relationships/customXml" Target="../ink/ink2263.xml"/><Relationship Id="rId555" Type="http://schemas.openxmlformats.org/officeDocument/2006/relationships/customXml" Target="../ink/ink2284.xml"/><Relationship Id="rId597" Type="http://schemas.openxmlformats.org/officeDocument/2006/relationships/customXml" Target="../ink/ink2305.xml"/><Relationship Id="rId152" Type="http://schemas.openxmlformats.org/officeDocument/2006/relationships/image" Target="../media/image1911.png"/><Relationship Id="rId194" Type="http://schemas.openxmlformats.org/officeDocument/2006/relationships/image" Target="../media/image1932.png"/><Relationship Id="rId208" Type="http://schemas.openxmlformats.org/officeDocument/2006/relationships/image" Target="../media/image1939.png"/><Relationship Id="rId415" Type="http://schemas.openxmlformats.org/officeDocument/2006/relationships/customXml" Target="../ink/ink2214.xml"/><Relationship Id="rId457" Type="http://schemas.openxmlformats.org/officeDocument/2006/relationships/customXml" Target="../ink/ink2235.xml"/><Relationship Id="rId622" Type="http://schemas.openxmlformats.org/officeDocument/2006/relationships/image" Target="../media/image2146.png"/><Relationship Id="rId261" Type="http://schemas.openxmlformats.org/officeDocument/2006/relationships/customXml" Target="../ink/ink2137.xml"/><Relationship Id="rId499" Type="http://schemas.openxmlformats.org/officeDocument/2006/relationships/customXml" Target="../ink/ink2256.xml"/><Relationship Id="rId14" Type="http://schemas.openxmlformats.org/officeDocument/2006/relationships/image" Target="../media/image1858.png"/><Relationship Id="rId56" Type="http://schemas.openxmlformats.org/officeDocument/2006/relationships/image" Target="../media/image1879.png"/><Relationship Id="rId317" Type="http://schemas.openxmlformats.org/officeDocument/2006/relationships/customXml" Target="../ink/ink2165.xml"/><Relationship Id="rId359" Type="http://schemas.openxmlformats.org/officeDocument/2006/relationships/customXml" Target="../ink/ink2186.xml"/><Relationship Id="rId524" Type="http://schemas.openxmlformats.org/officeDocument/2006/relationships/image" Target="../media/image2097.png"/><Relationship Id="rId566" Type="http://schemas.openxmlformats.org/officeDocument/2006/relationships/image" Target="../media/image2118.png"/><Relationship Id="rId98" Type="http://schemas.openxmlformats.org/officeDocument/2006/relationships/image" Target="../media/image1843.png"/><Relationship Id="rId121" Type="http://schemas.openxmlformats.org/officeDocument/2006/relationships/customXml" Target="../ink/ink2067.xml"/><Relationship Id="rId163" Type="http://schemas.openxmlformats.org/officeDocument/2006/relationships/customXml" Target="../ink/ink2088.xml"/><Relationship Id="rId219" Type="http://schemas.openxmlformats.org/officeDocument/2006/relationships/customXml" Target="../ink/ink2116.xml"/><Relationship Id="rId370" Type="http://schemas.openxmlformats.org/officeDocument/2006/relationships/image" Target="../media/image2020.png"/><Relationship Id="rId426" Type="http://schemas.openxmlformats.org/officeDocument/2006/relationships/image" Target="../media/image2048.png"/><Relationship Id="rId633" Type="http://schemas.openxmlformats.org/officeDocument/2006/relationships/customXml" Target="../ink/ink2323.xml"/><Relationship Id="rId230" Type="http://schemas.openxmlformats.org/officeDocument/2006/relationships/image" Target="../media/image1950.png"/><Relationship Id="rId468" Type="http://schemas.openxmlformats.org/officeDocument/2006/relationships/image" Target="../media/image2069.png"/><Relationship Id="rId25" Type="http://schemas.openxmlformats.org/officeDocument/2006/relationships/customXml" Target="../ink/ink2019.xml"/><Relationship Id="rId67" Type="http://schemas.openxmlformats.org/officeDocument/2006/relationships/customXml" Target="../ink/ink2040.xml"/><Relationship Id="rId272" Type="http://schemas.openxmlformats.org/officeDocument/2006/relationships/image" Target="../media/image1971.png"/><Relationship Id="rId328" Type="http://schemas.openxmlformats.org/officeDocument/2006/relationships/image" Target="../media/image1999.png"/><Relationship Id="rId535" Type="http://schemas.openxmlformats.org/officeDocument/2006/relationships/customXml" Target="../ink/ink2274.xml"/><Relationship Id="rId577" Type="http://schemas.openxmlformats.org/officeDocument/2006/relationships/customXml" Target="../ink/ink2295.xml"/><Relationship Id="rId132" Type="http://schemas.openxmlformats.org/officeDocument/2006/relationships/image" Target="../media/image1901.png"/><Relationship Id="rId174" Type="http://schemas.openxmlformats.org/officeDocument/2006/relationships/image" Target="../media/image1922.png"/><Relationship Id="rId381" Type="http://schemas.openxmlformats.org/officeDocument/2006/relationships/customXml" Target="../ink/ink2197.xml"/><Relationship Id="rId602" Type="http://schemas.openxmlformats.org/officeDocument/2006/relationships/image" Target="../media/image2136.png"/><Relationship Id="rId241" Type="http://schemas.openxmlformats.org/officeDocument/2006/relationships/customXml" Target="../ink/ink2127.xml"/><Relationship Id="rId437" Type="http://schemas.openxmlformats.org/officeDocument/2006/relationships/customXml" Target="../ink/ink2225.xml"/><Relationship Id="rId479" Type="http://schemas.openxmlformats.org/officeDocument/2006/relationships/customXml" Target="../ink/ink2246.xml"/><Relationship Id="rId36" Type="http://schemas.openxmlformats.org/officeDocument/2006/relationships/image" Target="../media/image1869.png"/><Relationship Id="rId283" Type="http://schemas.openxmlformats.org/officeDocument/2006/relationships/customXml" Target="../ink/ink2148.xml"/><Relationship Id="rId339" Type="http://schemas.openxmlformats.org/officeDocument/2006/relationships/customXml" Target="../ink/ink2176.xml"/><Relationship Id="rId490" Type="http://schemas.openxmlformats.org/officeDocument/2006/relationships/image" Target="../media/image2080.png"/><Relationship Id="rId504" Type="http://schemas.openxmlformats.org/officeDocument/2006/relationships/image" Target="../media/image2087.png"/><Relationship Id="rId546" Type="http://schemas.openxmlformats.org/officeDocument/2006/relationships/image" Target="../media/image2108.png"/><Relationship Id="rId78" Type="http://schemas.openxmlformats.org/officeDocument/2006/relationships/image" Target="../media/image1890.png"/><Relationship Id="rId101" Type="http://schemas.openxmlformats.org/officeDocument/2006/relationships/customXml" Target="../ink/ink2057.xml"/><Relationship Id="rId143" Type="http://schemas.openxmlformats.org/officeDocument/2006/relationships/customXml" Target="../ink/ink2078.xml"/><Relationship Id="rId185" Type="http://schemas.openxmlformats.org/officeDocument/2006/relationships/customXml" Target="../ink/ink2099.xml"/><Relationship Id="rId350" Type="http://schemas.openxmlformats.org/officeDocument/2006/relationships/image" Target="../media/image2010.png"/><Relationship Id="rId406" Type="http://schemas.openxmlformats.org/officeDocument/2006/relationships/image" Target="../media/image2038.png"/><Relationship Id="rId588" Type="http://schemas.openxmlformats.org/officeDocument/2006/relationships/image" Target="../media/image2129.png"/><Relationship Id="rId9" Type="http://schemas.openxmlformats.org/officeDocument/2006/relationships/customXml" Target="../ink/ink2011.xml"/><Relationship Id="rId210" Type="http://schemas.openxmlformats.org/officeDocument/2006/relationships/image" Target="../media/image1940.png"/><Relationship Id="rId392" Type="http://schemas.openxmlformats.org/officeDocument/2006/relationships/image" Target="../media/image2031.png"/><Relationship Id="rId448" Type="http://schemas.openxmlformats.org/officeDocument/2006/relationships/image" Target="../media/image2059.png"/><Relationship Id="rId613" Type="http://schemas.openxmlformats.org/officeDocument/2006/relationships/customXml" Target="../ink/ink2313.xml"/><Relationship Id="rId252" Type="http://schemas.openxmlformats.org/officeDocument/2006/relationships/image" Target="../media/image1961.png"/><Relationship Id="rId294" Type="http://schemas.openxmlformats.org/officeDocument/2006/relationships/image" Target="../media/image1982.png"/><Relationship Id="rId308" Type="http://schemas.openxmlformats.org/officeDocument/2006/relationships/image" Target="../media/image1989.png"/><Relationship Id="rId515" Type="http://schemas.openxmlformats.org/officeDocument/2006/relationships/customXml" Target="../ink/ink2264.xml"/><Relationship Id="rId47" Type="http://schemas.openxmlformats.org/officeDocument/2006/relationships/customXml" Target="../ink/ink2030.xml"/><Relationship Id="rId89" Type="http://schemas.openxmlformats.org/officeDocument/2006/relationships/customXml" Target="../ink/ink2051.xml"/><Relationship Id="rId112" Type="http://schemas.openxmlformats.org/officeDocument/2006/relationships/image" Target="../media/image1850.png"/><Relationship Id="rId154" Type="http://schemas.openxmlformats.org/officeDocument/2006/relationships/image" Target="../media/image1912.png"/><Relationship Id="rId361" Type="http://schemas.openxmlformats.org/officeDocument/2006/relationships/customXml" Target="../ink/ink2187.xml"/><Relationship Id="rId557" Type="http://schemas.openxmlformats.org/officeDocument/2006/relationships/customXml" Target="../ink/ink2285.xml"/><Relationship Id="rId599" Type="http://schemas.openxmlformats.org/officeDocument/2006/relationships/customXml" Target="../ink/ink2306.xml"/><Relationship Id="rId196" Type="http://schemas.openxmlformats.org/officeDocument/2006/relationships/image" Target="../media/image1933.png"/><Relationship Id="rId417" Type="http://schemas.openxmlformats.org/officeDocument/2006/relationships/customXml" Target="../ink/ink2215.xml"/><Relationship Id="rId459" Type="http://schemas.openxmlformats.org/officeDocument/2006/relationships/customXml" Target="../ink/ink2236.xml"/><Relationship Id="rId624" Type="http://schemas.openxmlformats.org/officeDocument/2006/relationships/image" Target="../media/image2147.png"/><Relationship Id="rId16" Type="http://schemas.openxmlformats.org/officeDocument/2006/relationships/image" Target="../media/image1859.png"/><Relationship Id="rId221" Type="http://schemas.openxmlformats.org/officeDocument/2006/relationships/customXml" Target="../ink/ink2117.xml"/><Relationship Id="rId263" Type="http://schemas.openxmlformats.org/officeDocument/2006/relationships/customXml" Target="../ink/ink2138.xml"/><Relationship Id="rId319" Type="http://schemas.openxmlformats.org/officeDocument/2006/relationships/customXml" Target="../ink/ink2166.xml"/><Relationship Id="rId470" Type="http://schemas.openxmlformats.org/officeDocument/2006/relationships/image" Target="../media/image2070.png"/><Relationship Id="rId526" Type="http://schemas.openxmlformats.org/officeDocument/2006/relationships/image" Target="../media/image2098.png"/><Relationship Id="rId58" Type="http://schemas.openxmlformats.org/officeDocument/2006/relationships/image" Target="../media/image1880.png"/><Relationship Id="rId123" Type="http://schemas.openxmlformats.org/officeDocument/2006/relationships/customXml" Target="../ink/ink2068.xml"/><Relationship Id="rId330" Type="http://schemas.openxmlformats.org/officeDocument/2006/relationships/image" Target="../media/image2000.png"/><Relationship Id="rId568" Type="http://schemas.openxmlformats.org/officeDocument/2006/relationships/image" Target="../media/image2119.png"/><Relationship Id="rId165" Type="http://schemas.openxmlformats.org/officeDocument/2006/relationships/customXml" Target="../ink/ink2089.xml"/><Relationship Id="rId372" Type="http://schemas.openxmlformats.org/officeDocument/2006/relationships/image" Target="../media/image2021.png"/><Relationship Id="rId428" Type="http://schemas.openxmlformats.org/officeDocument/2006/relationships/image" Target="../media/image2049.png"/><Relationship Id="rId635" Type="http://schemas.openxmlformats.org/officeDocument/2006/relationships/customXml" Target="../ink/ink2324.xml"/><Relationship Id="rId232" Type="http://schemas.openxmlformats.org/officeDocument/2006/relationships/image" Target="../media/image1951.png"/><Relationship Id="rId274" Type="http://schemas.openxmlformats.org/officeDocument/2006/relationships/image" Target="../media/image1972.png"/><Relationship Id="rId481" Type="http://schemas.openxmlformats.org/officeDocument/2006/relationships/customXml" Target="../ink/ink2247.xml"/><Relationship Id="rId27" Type="http://schemas.openxmlformats.org/officeDocument/2006/relationships/customXml" Target="../ink/ink2020.xml"/><Relationship Id="rId69" Type="http://schemas.openxmlformats.org/officeDocument/2006/relationships/customXml" Target="../ink/ink2041.xml"/><Relationship Id="rId134" Type="http://schemas.openxmlformats.org/officeDocument/2006/relationships/image" Target="../media/image1902.png"/><Relationship Id="rId537" Type="http://schemas.openxmlformats.org/officeDocument/2006/relationships/customXml" Target="../ink/ink2275.xml"/><Relationship Id="rId579" Type="http://schemas.openxmlformats.org/officeDocument/2006/relationships/customXml" Target="../ink/ink2296.xml"/><Relationship Id="rId80" Type="http://schemas.openxmlformats.org/officeDocument/2006/relationships/image" Target="../media/image1891.png"/><Relationship Id="rId176" Type="http://schemas.openxmlformats.org/officeDocument/2006/relationships/image" Target="../media/image1923.png"/><Relationship Id="rId341" Type="http://schemas.openxmlformats.org/officeDocument/2006/relationships/customXml" Target="../ink/ink2177.xml"/><Relationship Id="rId383" Type="http://schemas.openxmlformats.org/officeDocument/2006/relationships/customXml" Target="../ink/ink2198.xml"/><Relationship Id="rId439" Type="http://schemas.openxmlformats.org/officeDocument/2006/relationships/customXml" Target="../ink/ink2226.xml"/><Relationship Id="rId590" Type="http://schemas.openxmlformats.org/officeDocument/2006/relationships/image" Target="../media/image2130.png"/><Relationship Id="rId604" Type="http://schemas.openxmlformats.org/officeDocument/2006/relationships/image" Target="../media/image2137.png"/><Relationship Id="rId201" Type="http://schemas.openxmlformats.org/officeDocument/2006/relationships/customXml" Target="../ink/ink2107.xml"/><Relationship Id="rId243" Type="http://schemas.openxmlformats.org/officeDocument/2006/relationships/customXml" Target="../ink/ink2128.xml"/><Relationship Id="rId285" Type="http://schemas.openxmlformats.org/officeDocument/2006/relationships/customXml" Target="../ink/ink2149.xml"/><Relationship Id="rId450" Type="http://schemas.openxmlformats.org/officeDocument/2006/relationships/image" Target="../media/image2060.png"/><Relationship Id="rId506" Type="http://schemas.openxmlformats.org/officeDocument/2006/relationships/image" Target="../media/image2088.png"/><Relationship Id="rId38" Type="http://schemas.openxmlformats.org/officeDocument/2006/relationships/image" Target="../media/image1870.png"/><Relationship Id="rId103" Type="http://schemas.openxmlformats.org/officeDocument/2006/relationships/customXml" Target="../ink/ink2058.xml"/><Relationship Id="rId310" Type="http://schemas.openxmlformats.org/officeDocument/2006/relationships/image" Target="../media/image1990.png"/><Relationship Id="rId492" Type="http://schemas.openxmlformats.org/officeDocument/2006/relationships/image" Target="../media/image2081.png"/><Relationship Id="rId548" Type="http://schemas.openxmlformats.org/officeDocument/2006/relationships/image" Target="../media/image2109.png"/><Relationship Id="rId70" Type="http://schemas.openxmlformats.org/officeDocument/2006/relationships/image" Target="../media/image1886.png"/><Relationship Id="rId91" Type="http://schemas.openxmlformats.org/officeDocument/2006/relationships/customXml" Target="../ink/ink2052.xml"/><Relationship Id="rId145" Type="http://schemas.openxmlformats.org/officeDocument/2006/relationships/customXml" Target="../ink/ink2079.xml"/><Relationship Id="rId166" Type="http://schemas.openxmlformats.org/officeDocument/2006/relationships/image" Target="../media/image1918.png"/><Relationship Id="rId187" Type="http://schemas.openxmlformats.org/officeDocument/2006/relationships/customXml" Target="../ink/ink2100.xml"/><Relationship Id="rId331" Type="http://schemas.openxmlformats.org/officeDocument/2006/relationships/customXml" Target="../ink/ink2172.xml"/><Relationship Id="rId352" Type="http://schemas.openxmlformats.org/officeDocument/2006/relationships/image" Target="../media/image2011.png"/><Relationship Id="rId373" Type="http://schemas.openxmlformats.org/officeDocument/2006/relationships/customXml" Target="../ink/ink2193.xml"/><Relationship Id="rId394" Type="http://schemas.openxmlformats.org/officeDocument/2006/relationships/image" Target="../media/image2032.png"/><Relationship Id="rId408" Type="http://schemas.openxmlformats.org/officeDocument/2006/relationships/image" Target="../media/image2039.png"/><Relationship Id="rId429" Type="http://schemas.openxmlformats.org/officeDocument/2006/relationships/customXml" Target="../ink/ink2221.xml"/><Relationship Id="rId580" Type="http://schemas.openxmlformats.org/officeDocument/2006/relationships/image" Target="../media/image2125.png"/><Relationship Id="rId615" Type="http://schemas.openxmlformats.org/officeDocument/2006/relationships/customXml" Target="../ink/ink2314.xml"/><Relationship Id="rId636" Type="http://schemas.openxmlformats.org/officeDocument/2006/relationships/image" Target="../media/image2153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941.png"/><Relationship Id="rId233" Type="http://schemas.openxmlformats.org/officeDocument/2006/relationships/customXml" Target="../ink/ink2123.xml"/><Relationship Id="rId254" Type="http://schemas.openxmlformats.org/officeDocument/2006/relationships/image" Target="../media/image1962.png"/><Relationship Id="rId440" Type="http://schemas.openxmlformats.org/officeDocument/2006/relationships/image" Target="../media/image2055.png"/><Relationship Id="rId28" Type="http://schemas.openxmlformats.org/officeDocument/2006/relationships/image" Target="../media/image1865.png"/><Relationship Id="rId49" Type="http://schemas.openxmlformats.org/officeDocument/2006/relationships/customXml" Target="../ink/ink2031.xml"/><Relationship Id="rId114" Type="http://schemas.openxmlformats.org/officeDocument/2006/relationships/image" Target="../media/image1851.png"/><Relationship Id="rId275" Type="http://schemas.openxmlformats.org/officeDocument/2006/relationships/customXml" Target="../ink/ink2144.xml"/><Relationship Id="rId296" Type="http://schemas.openxmlformats.org/officeDocument/2006/relationships/image" Target="../media/image1983.png"/><Relationship Id="rId300" Type="http://schemas.openxmlformats.org/officeDocument/2006/relationships/image" Target="../media/image1985.png"/><Relationship Id="rId461" Type="http://schemas.openxmlformats.org/officeDocument/2006/relationships/customXml" Target="../ink/ink2237.xml"/><Relationship Id="rId482" Type="http://schemas.openxmlformats.org/officeDocument/2006/relationships/image" Target="../media/image2076.png"/><Relationship Id="rId517" Type="http://schemas.openxmlformats.org/officeDocument/2006/relationships/customXml" Target="../ink/ink2265.xml"/><Relationship Id="rId538" Type="http://schemas.openxmlformats.org/officeDocument/2006/relationships/image" Target="../media/image2104.png"/><Relationship Id="rId559" Type="http://schemas.openxmlformats.org/officeDocument/2006/relationships/customXml" Target="../ink/ink2286.xml"/><Relationship Id="rId60" Type="http://schemas.openxmlformats.org/officeDocument/2006/relationships/image" Target="../media/image1881.png"/><Relationship Id="rId81" Type="http://schemas.openxmlformats.org/officeDocument/2006/relationships/customXml" Target="../ink/ink2047.xml"/><Relationship Id="rId135" Type="http://schemas.openxmlformats.org/officeDocument/2006/relationships/customXml" Target="../ink/ink2074.xml"/><Relationship Id="rId156" Type="http://schemas.openxmlformats.org/officeDocument/2006/relationships/image" Target="../media/image1913.png"/><Relationship Id="rId177" Type="http://schemas.openxmlformats.org/officeDocument/2006/relationships/customXml" Target="../ink/ink2095.xml"/><Relationship Id="rId198" Type="http://schemas.openxmlformats.org/officeDocument/2006/relationships/image" Target="../media/image1934.png"/><Relationship Id="rId321" Type="http://schemas.openxmlformats.org/officeDocument/2006/relationships/customXml" Target="../ink/ink2167.xml"/><Relationship Id="rId342" Type="http://schemas.openxmlformats.org/officeDocument/2006/relationships/image" Target="../media/image2006.png"/><Relationship Id="rId363" Type="http://schemas.openxmlformats.org/officeDocument/2006/relationships/customXml" Target="../ink/ink2188.xml"/><Relationship Id="rId384" Type="http://schemas.openxmlformats.org/officeDocument/2006/relationships/image" Target="../media/image2027.png"/><Relationship Id="rId419" Type="http://schemas.openxmlformats.org/officeDocument/2006/relationships/customXml" Target="../ink/ink2216.xml"/><Relationship Id="rId570" Type="http://schemas.openxmlformats.org/officeDocument/2006/relationships/image" Target="../media/image2120.png"/><Relationship Id="rId591" Type="http://schemas.openxmlformats.org/officeDocument/2006/relationships/customXml" Target="../ink/ink2302.xml"/><Relationship Id="rId605" Type="http://schemas.openxmlformats.org/officeDocument/2006/relationships/customXml" Target="../ink/ink2309.xml"/><Relationship Id="rId626" Type="http://schemas.openxmlformats.org/officeDocument/2006/relationships/image" Target="../media/image2148.png"/><Relationship Id="rId202" Type="http://schemas.openxmlformats.org/officeDocument/2006/relationships/image" Target="../media/image1936.png"/><Relationship Id="rId223" Type="http://schemas.openxmlformats.org/officeDocument/2006/relationships/customXml" Target="../ink/ink2118.xml"/><Relationship Id="rId244" Type="http://schemas.openxmlformats.org/officeDocument/2006/relationships/image" Target="../media/image1957.png"/><Relationship Id="rId430" Type="http://schemas.openxmlformats.org/officeDocument/2006/relationships/image" Target="../media/image2050.png"/><Relationship Id="rId18" Type="http://schemas.openxmlformats.org/officeDocument/2006/relationships/image" Target="../media/image1860.png"/><Relationship Id="rId39" Type="http://schemas.openxmlformats.org/officeDocument/2006/relationships/customXml" Target="../ink/ink2026.xml"/><Relationship Id="rId265" Type="http://schemas.openxmlformats.org/officeDocument/2006/relationships/customXml" Target="../ink/ink2139.xml"/><Relationship Id="rId286" Type="http://schemas.openxmlformats.org/officeDocument/2006/relationships/image" Target="../media/image1978.png"/><Relationship Id="rId451" Type="http://schemas.openxmlformats.org/officeDocument/2006/relationships/customXml" Target="../ink/ink2232.xml"/><Relationship Id="rId472" Type="http://schemas.openxmlformats.org/officeDocument/2006/relationships/image" Target="../media/image2071.png"/><Relationship Id="rId493" Type="http://schemas.openxmlformats.org/officeDocument/2006/relationships/customXml" Target="../ink/ink2253.xml"/><Relationship Id="rId507" Type="http://schemas.openxmlformats.org/officeDocument/2006/relationships/customXml" Target="../ink/ink2260.xml"/><Relationship Id="rId528" Type="http://schemas.openxmlformats.org/officeDocument/2006/relationships/image" Target="../media/image2099.png"/><Relationship Id="rId549" Type="http://schemas.openxmlformats.org/officeDocument/2006/relationships/customXml" Target="../ink/ink2281.xml"/><Relationship Id="rId50" Type="http://schemas.openxmlformats.org/officeDocument/2006/relationships/image" Target="../media/image1876.png"/><Relationship Id="rId104" Type="http://schemas.openxmlformats.org/officeDocument/2006/relationships/image" Target="../media/image1846.png"/><Relationship Id="rId125" Type="http://schemas.openxmlformats.org/officeDocument/2006/relationships/customXml" Target="../ink/ink2069.xml"/><Relationship Id="rId146" Type="http://schemas.openxmlformats.org/officeDocument/2006/relationships/image" Target="../media/image1908.png"/><Relationship Id="rId167" Type="http://schemas.openxmlformats.org/officeDocument/2006/relationships/customXml" Target="../ink/ink2090.xml"/><Relationship Id="rId188" Type="http://schemas.openxmlformats.org/officeDocument/2006/relationships/image" Target="../media/image1929.png"/><Relationship Id="rId311" Type="http://schemas.openxmlformats.org/officeDocument/2006/relationships/customXml" Target="../ink/ink2162.xml"/><Relationship Id="rId332" Type="http://schemas.openxmlformats.org/officeDocument/2006/relationships/image" Target="../media/image2001.png"/><Relationship Id="rId353" Type="http://schemas.openxmlformats.org/officeDocument/2006/relationships/customXml" Target="../ink/ink2183.xml"/><Relationship Id="rId374" Type="http://schemas.openxmlformats.org/officeDocument/2006/relationships/image" Target="../media/image2022.png"/><Relationship Id="rId395" Type="http://schemas.openxmlformats.org/officeDocument/2006/relationships/customXml" Target="../ink/ink2204.xml"/><Relationship Id="rId409" Type="http://schemas.openxmlformats.org/officeDocument/2006/relationships/customXml" Target="../ink/ink2211.xml"/><Relationship Id="rId560" Type="http://schemas.openxmlformats.org/officeDocument/2006/relationships/image" Target="../media/image2115.png"/><Relationship Id="rId581" Type="http://schemas.openxmlformats.org/officeDocument/2006/relationships/customXml" Target="../ink/ink2297.xml"/><Relationship Id="rId71" Type="http://schemas.openxmlformats.org/officeDocument/2006/relationships/customXml" Target="../ink/ink2042.xml"/><Relationship Id="rId92" Type="http://schemas.openxmlformats.org/officeDocument/2006/relationships/image" Target="../media/image1840.png"/><Relationship Id="rId213" Type="http://schemas.openxmlformats.org/officeDocument/2006/relationships/customXml" Target="../ink/ink2113.xml"/><Relationship Id="rId234" Type="http://schemas.openxmlformats.org/officeDocument/2006/relationships/image" Target="../media/image1952.png"/><Relationship Id="rId420" Type="http://schemas.openxmlformats.org/officeDocument/2006/relationships/image" Target="../media/image2045.png"/><Relationship Id="rId616" Type="http://schemas.openxmlformats.org/officeDocument/2006/relationships/image" Target="../media/image2143.png"/><Relationship Id="rId637" Type="http://schemas.openxmlformats.org/officeDocument/2006/relationships/customXml" Target="../ink/ink2325.xml"/><Relationship Id="rId2" Type="http://schemas.openxmlformats.org/officeDocument/2006/relationships/notesSlide" Target="../notesSlides/notesSlide5.xml"/><Relationship Id="rId29" Type="http://schemas.openxmlformats.org/officeDocument/2006/relationships/customXml" Target="../ink/ink2021.xml"/><Relationship Id="rId255" Type="http://schemas.openxmlformats.org/officeDocument/2006/relationships/customXml" Target="../ink/ink2134.xml"/><Relationship Id="rId276" Type="http://schemas.openxmlformats.org/officeDocument/2006/relationships/image" Target="../media/image1973.png"/><Relationship Id="rId297" Type="http://schemas.openxmlformats.org/officeDocument/2006/relationships/customXml" Target="../ink/ink2155.xml"/><Relationship Id="rId441" Type="http://schemas.openxmlformats.org/officeDocument/2006/relationships/customXml" Target="../ink/ink2227.xml"/><Relationship Id="rId462" Type="http://schemas.openxmlformats.org/officeDocument/2006/relationships/image" Target="../media/image2066.png"/><Relationship Id="rId483" Type="http://schemas.openxmlformats.org/officeDocument/2006/relationships/customXml" Target="../ink/ink2248.xml"/><Relationship Id="rId518" Type="http://schemas.openxmlformats.org/officeDocument/2006/relationships/image" Target="../media/image2094.png"/><Relationship Id="rId539" Type="http://schemas.openxmlformats.org/officeDocument/2006/relationships/customXml" Target="../ink/ink2276.xml"/><Relationship Id="rId40" Type="http://schemas.openxmlformats.org/officeDocument/2006/relationships/image" Target="../media/image1871.png"/><Relationship Id="rId115" Type="http://schemas.openxmlformats.org/officeDocument/2006/relationships/customXml" Target="../ink/ink2064.xml"/><Relationship Id="rId136" Type="http://schemas.openxmlformats.org/officeDocument/2006/relationships/image" Target="../media/image1903.png"/><Relationship Id="rId157" Type="http://schemas.openxmlformats.org/officeDocument/2006/relationships/customXml" Target="../ink/ink2085.xml"/><Relationship Id="rId178" Type="http://schemas.openxmlformats.org/officeDocument/2006/relationships/image" Target="../media/image1924.png"/><Relationship Id="rId301" Type="http://schemas.openxmlformats.org/officeDocument/2006/relationships/customXml" Target="../ink/ink2157.xml"/><Relationship Id="rId322" Type="http://schemas.openxmlformats.org/officeDocument/2006/relationships/image" Target="../media/image1996.png"/><Relationship Id="rId343" Type="http://schemas.openxmlformats.org/officeDocument/2006/relationships/customXml" Target="../ink/ink2178.xml"/><Relationship Id="rId364" Type="http://schemas.openxmlformats.org/officeDocument/2006/relationships/image" Target="../media/image2017.png"/><Relationship Id="rId550" Type="http://schemas.openxmlformats.org/officeDocument/2006/relationships/image" Target="../media/image2110.png"/><Relationship Id="rId61" Type="http://schemas.openxmlformats.org/officeDocument/2006/relationships/customXml" Target="../ink/ink2037.xml"/><Relationship Id="rId82" Type="http://schemas.openxmlformats.org/officeDocument/2006/relationships/image" Target="../media/image1892.png"/><Relationship Id="rId199" Type="http://schemas.openxmlformats.org/officeDocument/2006/relationships/customXml" Target="../ink/ink2106.xml"/><Relationship Id="rId203" Type="http://schemas.openxmlformats.org/officeDocument/2006/relationships/customXml" Target="../ink/ink2108.xml"/><Relationship Id="rId385" Type="http://schemas.openxmlformats.org/officeDocument/2006/relationships/customXml" Target="../ink/ink2199.xml"/><Relationship Id="rId571" Type="http://schemas.openxmlformats.org/officeDocument/2006/relationships/customXml" Target="../ink/ink2292.xml"/><Relationship Id="rId592" Type="http://schemas.openxmlformats.org/officeDocument/2006/relationships/image" Target="../media/image2131.png"/><Relationship Id="rId606" Type="http://schemas.openxmlformats.org/officeDocument/2006/relationships/image" Target="../media/image2138.png"/><Relationship Id="rId627" Type="http://schemas.openxmlformats.org/officeDocument/2006/relationships/customXml" Target="../ink/ink2320.xml"/><Relationship Id="rId19" Type="http://schemas.openxmlformats.org/officeDocument/2006/relationships/customXml" Target="../ink/ink2016.xml"/><Relationship Id="rId224" Type="http://schemas.openxmlformats.org/officeDocument/2006/relationships/image" Target="../media/image1947.png"/><Relationship Id="rId245" Type="http://schemas.openxmlformats.org/officeDocument/2006/relationships/customXml" Target="../ink/ink2129.xml"/><Relationship Id="rId266" Type="http://schemas.openxmlformats.org/officeDocument/2006/relationships/image" Target="../media/image1968.png"/><Relationship Id="rId287" Type="http://schemas.openxmlformats.org/officeDocument/2006/relationships/customXml" Target="../ink/ink2150.xml"/><Relationship Id="rId410" Type="http://schemas.openxmlformats.org/officeDocument/2006/relationships/image" Target="../media/image2040.png"/><Relationship Id="rId431" Type="http://schemas.openxmlformats.org/officeDocument/2006/relationships/customXml" Target="../ink/ink2222.xml"/><Relationship Id="rId452" Type="http://schemas.openxmlformats.org/officeDocument/2006/relationships/image" Target="../media/image2061.png"/><Relationship Id="rId473" Type="http://schemas.openxmlformats.org/officeDocument/2006/relationships/customXml" Target="../ink/ink2243.xml"/><Relationship Id="rId494" Type="http://schemas.openxmlformats.org/officeDocument/2006/relationships/image" Target="../media/image2082.png"/><Relationship Id="rId508" Type="http://schemas.openxmlformats.org/officeDocument/2006/relationships/image" Target="../media/image2089.png"/><Relationship Id="rId529" Type="http://schemas.openxmlformats.org/officeDocument/2006/relationships/customXml" Target="../ink/ink2271.xml"/><Relationship Id="rId30" Type="http://schemas.openxmlformats.org/officeDocument/2006/relationships/image" Target="../media/image1866.png"/><Relationship Id="rId105" Type="http://schemas.openxmlformats.org/officeDocument/2006/relationships/customXml" Target="../ink/ink2059.xml"/><Relationship Id="rId126" Type="http://schemas.openxmlformats.org/officeDocument/2006/relationships/image" Target="../media/image1898.png"/><Relationship Id="rId147" Type="http://schemas.openxmlformats.org/officeDocument/2006/relationships/customXml" Target="../ink/ink2080.xml"/><Relationship Id="rId168" Type="http://schemas.openxmlformats.org/officeDocument/2006/relationships/image" Target="../media/image1919.png"/><Relationship Id="rId312" Type="http://schemas.openxmlformats.org/officeDocument/2006/relationships/image" Target="../media/image1991.png"/><Relationship Id="rId333" Type="http://schemas.openxmlformats.org/officeDocument/2006/relationships/customXml" Target="../ink/ink2173.xml"/><Relationship Id="rId354" Type="http://schemas.openxmlformats.org/officeDocument/2006/relationships/image" Target="../media/image2012.png"/><Relationship Id="rId540" Type="http://schemas.openxmlformats.org/officeDocument/2006/relationships/image" Target="../media/image2105.png"/><Relationship Id="rId51" Type="http://schemas.openxmlformats.org/officeDocument/2006/relationships/customXml" Target="../ink/ink2032.xml"/><Relationship Id="rId72" Type="http://schemas.openxmlformats.org/officeDocument/2006/relationships/image" Target="../media/image1887.png"/><Relationship Id="rId93" Type="http://schemas.openxmlformats.org/officeDocument/2006/relationships/customXml" Target="../ink/ink2053.xml"/><Relationship Id="rId189" Type="http://schemas.openxmlformats.org/officeDocument/2006/relationships/customXml" Target="../ink/ink2101.xml"/><Relationship Id="rId375" Type="http://schemas.openxmlformats.org/officeDocument/2006/relationships/customXml" Target="../ink/ink2194.xml"/><Relationship Id="rId396" Type="http://schemas.openxmlformats.org/officeDocument/2006/relationships/image" Target="../media/image2033.png"/><Relationship Id="rId561" Type="http://schemas.openxmlformats.org/officeDocument/2006/relationships/customXml" Target="../ink/ink2287.xml"/><Relationship Id="rId582" Type="http://schemas.openxmlformats.org/officeDocument/2006/relationships/image" Target="../media/image2126.png"/><Relationship Id="rId617" Type="http://schemas.openxmlformats.org/officeDocument/2006/relationships/customXml" Target="../ink/ink2315.xml"/><Relationship Id="rId638" Type="http://schemas.openxmlformats.org/officeDocument/2006/relationships/image" Target="../media/image2154.png"/><Relationship Id="rId3" Type="http://schemas.openxmlformats.org/officeDocument/2006/relationships/customXml" Target="../ink/ink2008.xml"/><Relationship Id="rId214" Type="http://schemas.openxmlformats.org/officeDocument/2006/relationships/image" Target="../media/image1942.png"/><Relationship Id="rId235" Type="http://schemas.openxmlformats.org/officeDocument/2006/relationships/customXml" Target="../ink/ink2124.xml"/><Relationship Id="rId256" Type="http://schemas.openxmlformats.org/officeDocument/2006/relationships/image" Target="../media/image1963.png"/><Relationship Id="rId277" Type="http://schemas.openxmlformats.org/officeDocument/2006/relationships/customXml" Target="../ink/ink2145.xml"/><Relationship Id="rId298" Type="http://schemas.openxmlformats.org/officeDocument/2006/relationships/image" Target="../media/image1984.png"/><Relationship Id="rId400" Type="http://schemas.openxmlformats.org/officeDocument/2006/relationships/image" Target="../media/image2035.png"/><Relationship Id="rId421" Type="http://schemas.openxmlformats.org/officeDocument/2006/relationships/customXml" Target="../ink/ink2217.xml"/><Relationship Id="rId442" Type="http://schemas.openxmlformats.org/officeDocument/2006/relationships/image" Target="../media/image2056.png"/><Relationship Id="rId463" Type="http://schemas.openxmlformats.org/officeDocument/2006/relationships/customXml" Target="../ink/ink2238.xml"/><Relationship Id="rId484" Type="http://schemas.openxmlformats.org/officeDocument/2006/relationships/image" Target="../media/image2077.png"/><Relationship Id="rId519" Type="http://schemas.openxmlformats.org/officeDocument/2006/relationships/customXml" Target="../ink/ink2266.xml"/><Relationship Id="rId116" Type="http://schemas.openxmlformats.org/officeDocument/2006/relationships/image" Target="../media/image1852.png"/><Relationship Id="rId137" Type="http://schemas.openxmlformats.org/officeDocument/2006/relationships/customXml" Target="../ink/ink2075.xml"/><Relationship Id="rId158" Type="http://schemas.openxmlformats.org/officeDocument/2006/relationships/image" Target="../media/image1914.png"/><Relationship Id="rId302" Type="http://schemas.openxmlformats.org/officeDocument/2006/relationships/image" Target="../media/image1986.png"/><Relationship Id="rId323" Type="http://schemas.openxmlformats.org/officeDocument/2006/relationships/customXml" Target="../ink/ink2168.xml"/><Relationship Id="rId344" Type="http://schemas.openxmlformats.org/officeDocument/2006/relationships/image" Target="../media/image2007.png"/><Relationship Id="rId530" Type="http://schemas.openxmlformats.org/officeDocument/2006/relationships/image" Target="../media/image2100.png"/><Relationship Id="rId20" Type="http://schemas.openxmlformats.org/officeDocument/2006/relationships/image" Target="../media/image1861.png"/><Relationship Id="rId41" Type="http://schemas.openxmlformats.org/officeDocument/2006/relationships/customXml" Target="../ink/ink2027.xml"/><Relationship Id="rId62" Type="http://schemas.openxmlformats.org/officeDocument/2006/relationships/image" Target="../media/image1882.png"/><Relationship Id="rId83" Type="http://schemas.openxmlformats.org/officeDocument/2006/relationships/customXml" Target="../ink/ink2048.xml"/><Relationship Id="rId179" Type="http://schemas.openxmlformats.org/officeDocument/2006/relationships/customXml" Target="../ink/ink2096.xml"/><Relationship Id="rId365" Type="http://schemas.openxmlformats.org/officeDocument/2006/relationships/customXml" Target="../ink/ink2189.xml"/><Relationship Id="rId386" Type="http://schemas.openxmlformats.org/officeDocument/2006/relationships/image" Target="../media/image2028.png"/><Relationship Id="rId551" Type="http://schemas.openxmlformats.org/officeDocument/2006/relationships/customXml" Target="../ink/ink2282.xml"/><Relationship Id="rId572" Type="http://schemas.openxmlformats.org/officeDocument/2006/relationships/image" Target="../media/image2121.png"/><Relationship Id="rId593" Type="http://schemas.openxmlformats.org/officeDocument/2006/relationships/customXml" Target="../ink/ink2303.xml"/><Relationship Id="rId607" Type="http://schemas.openxmlformats.org/officeDocument/2006/relationships/customXml" Target="../ink/ink2310.xml"/><Relationship Id="rId628" Type="http://schemas.openxmlformats.org/officeDocument/2006/relationships/image" Target="../media/image2149.png"/><Relationship Id="rId190" Type="http://schemas.openxmlformats.org/officeDocument/2006/relationships/image" Target="../media/image1930.png"/><Relationship Id="rId204" Type="http://schemas.openxmlformats.org/officeDocument/2006/relationships/image" Target="../media/image1937.png"/><Relationship Id="rId225" Type="http://schemas.openxmlformats.org/officeDocument/2006/relationships/customXml" Target="../ink/ink2119.xml"/><Relationship Id="rId246" Type="http://schemas.openxmlformats.org/officeDocument/2006/relationships/image" Target="../media/image1958.png"/><Relationship Id="rId267" Type="http://schemas.openxmlformats.org/officeDocument/2006/relationships/customXml" Target="../ink/ink2140.xml"/><Relationship Id="rId288" Type="http://schemas.openxmlformats.org/officeDocument/2006/relationships/image" Target="../media/image1979.png"/><Relationship Id="rId411" Type="http://schemas.openxmlformats.org/officeDocument/2006/relationships/customXml" Target="../ink/ink2212.xml"/><Relationship Id="rId432" Type="http://schemas.openxmlformats.org/officeDocument/2006/relationships/image" Target="../media/image2051.png"/><Relationship Id="rId453" Type="http://schemas.openxmlformats.org/officeDocument/2006/relationships/customXml" Target="../ink/ink2233.xml"/><Relationship Id="rId474" Type="http://schemas.openxmlformats.org/officeDocument/2006/relationships/image" Target="../media/image2072.png"/><Relationship Id="rId509" Type="http://schemas.openxmlformats.org/officeDocument/2006/relationships/customXml" Target="../ink/ink2261.xml"/><Relationship Id="rId106" Type="http://schemas.openxmlformats.org/officeDocument/2006/relationships/image" Target="../media/image1847.png"/><Relationship Id="rId127" Type="http://schemas.openxmlformats.org/officeDocument/2006/relationships/customXml" Target="../ink/ink2070.xml"/><Relationship Id="rId313" Type="http://schemas.openxmlformats.org/officeDocument/2006/relationships/customXml" Target="../ink/ink2163.xml"/><Relationship Id="rId495" Type="http://schemas.openxmlformats.org/officeDocument/2006/relationships/customXml" Target="../ink/ink2254.xml"/><Relationship Id="rId10" Type="http://schemas.openxmlformats.org/officeDocument/2006/relationships/image" Target="../media/image1856.png"/><Relationship Id="rId31" Type="http://schemas.openxmlformats.org/officeDocument/2006/relationships/customXml" Target="../ink/ink2022.xml"/><Relationship Id="rId52" Type="http://schemas.openxmlformats.org/officeDocument/2006/relationships/image" Target="../media/image1877.png"/><Relationship Id="rId73" Type="http://schemas.openxmlformats.org/officeDocument/2006/relationships/customXml" Target="../ink/ink2043.xml"/><Relationship Id="rId94" Type="http://schemas.openxmlformats.org/officeDocument/2006/relationships/image" Target="../media/image1841.png"/><Relationship Id="rId148" Type="http://schemas.openxmlformats.org/officeDocument/2006/relationships/image" Target="../media/image1909.png"/><Relationship Id="rId169" Type="http://schemas.openxmlformats.org/officeDocument/2006/relationships/customXml" Target="../ink/ink2091.xml"/><Relationship Id="rId334" Type="http://schemas.openxmlformats.org/officeDocument/2006/relationships/image" Target="../media/image2002.png"/><Relationship Id="rId355" Type="http://schemas.openxmlformats.org/officeDocument/2006/relationships/customXml" Target="../ink/ink2184.xml"/><Relationship Id="rId376" Type="http://schemas.openxmlformats.org/officeDocument/2006/relationships/image" Target="../media/image2023.png"/><Relationship Id="rId397" Type="http://schemas.openxmlformats.org/officeDocument/2006/relationships/customXml" Target="../ink/ink2205.xml"/><Relationship Id="rId520" Type="http://schemas.openxmlformats.org/officeDocument/2006/relationships/image" Target="../media/image2095.png"/><Relationship Id="rId541" Type="http://schemas.openxmlformats.org/officeDocument/2006/relationships/customXml" Target="../ink/ink2277.xml"/><Relationship Id="rId562" Type="http://schemas.openxmlformats.org/officeDocument/2006/relationships/image" Target="../media/image2116.png"/><Relationship Id="rId583" Type="http://schemas.openxmlformats.org/officeDocument/2006/relationships/customXml" Target="../ink/ink2298.xml"/><Relationship Id="rId618" Type="http://schemas.openxmlformats.org/officeDocument/2006/relationships/image" Target="../media/image2144.png"/><Relationship Id="rId639" Type="http://schemas.openxmlformats.org/officeDocument/2006/relationships/customXml" Target="../ink/ink2326.xml"/><Relationship Id="rId4" Type="http://schemas.openxmlformats.org/officeDocument/2006/relationships/image" Target="../media/image1853.png"/><Relationship Id="rId180" Type="http://schemas.openxmlformats.org/officeDocument/2006/relationships/image" Target="../media/image1925.png"/><Relationship Id="rId215" Type="http://schemas.openxmlformats.org/officeDocument/2006/relationships/customXml" Target="../ink/ink2114.xml"/><Relationship Id="rId236" Type="http://schemas.openxmlformats.org/officeDocument/2006/relationships/image" Target="../media/image1953.png"/><Relationship Id="rId257" Type="http://schemas.openxmlformats.org/officeDocument/2006/relationships/customXml" Target="../ink/ink2135.xml"/><Relationship Id="rId278" Type="http://schemas.openxmlformats.org/officeDocument/2006/relationships/image" Target="../media/image1974.png"/><Relationship Id="rId401" Type="http://schemas.openxmlformats.org/officeDocument/2006/relationships/customXml" Target="../ink/ink2207.xml"/><Relationship Id="rId422" Type="http://schemas.openxmlformats.org/officeDocument/2006/relationships/image" Target="../media/image2046.png"/><Relationship Id="rId443" Type="http://schemas.openxmlformats.org/officeDocument/2006/relationships/customXml" Target="../ink/ink2228.xml"/><Relationship Id="rId464" Type="http://schemas.openxmlformats.org/officeDocument/2006/relationships/image" Target="../media/image2067.png"/><Relationship Id="rId303" Type="http://schemas.openxmlformats.org/officeDocument/2006/relationships/customXml" Target="../ink/ink2158.xml"/><Relationship Id="rId485" Type="http://schemas.openxmlformats.org/officeDocument/2006/relationships/customXml" Target="../ink/ink2249.xml"/><Relationship Id="rId42" Type="http://schemas.openxmlformats.org/officeDocument/2006/relationships/image" Target="../media/image1872.png"/><Relationship Id="rId84" Type="http://schemas.openxmlformats.org/officeDocument/2006/relationships/image" Target="../media/image1893.png"/><Relationship Id="rId138" Type="http://schemas.openxmlformats.org/officeDocument/2006/relationships/image" Target="../media/image1904.png"/><Relationship Id="rId345" Type="http://schemas.openxmlformats.org/officeDocument/2006/relationships/customXml" Target="../ink/ink2179.xml"/><Relationship Id="rId387" Type="http://schemas.openxmlformats.org/officeDocument/2006/relationships/customXml" Target="../ink/ink2200.xml"/><Relationship Id="rId510" Type="http://schemas.openxmlformats.org/officeDocument/2006/relationships/image" Target="../media/image2090.png"/><Relationship Id="rId552" Type="http://schemas.openxmlformats.org/officeDocument/2006/relationships/image" Target="../media/image2111.png"/><Relationship Id="rId594" Type="http://schemas.openxmlformats.org/officeDocument/2006/relationships/image" Target="../media/image2132.png"/><Relationship Id="rId608" Type="http://schemas.openxmlformats.org/officeDocument/2006/relationships/image" Target="../media/image2139.png"/><Relationship Id="rId191" Type="http://schemas.openxmlformats.org/officeDocument/2006/relationships/customXml" Target="../ink/ink2102.xml"/><Relationship Id="rId205" Type="http://schemas.openxmlformats.org/officeDocument/2006/relationships/customXml" Target="../ink/ink2109.xml"/><Relationship Id="rId247" Type="http://schemas.openxmlformats.org/officeDocument/2006/relationships/customXml" Target="../ink/ink2130.xml"/><Relationship Id="rId412" Type="http://schemas.openxmlformats.org/officeDocument/2006/relationships/image" Target="../media/image2041.png"/><Relationship Id="rId107" Type="http://schemas.openxmlformats.org/officeDocument/2006/relationships/customXml" Target="../ink/ink2060.xml"/><Relationship Id="rId289" Type="http://schemas.openxmlformats.org/officeDocument/2006/relationships/customXml" Target="../ink/ink2151.xml"/><Relationship Id="rId454" Type="http://schemas.openxmlformats.org/officeDocument/2006/relationships/image" Target="../media/image2062.png"/><Relationship Id="rId496" Type="http://schemas.openxmlformats.org/officeDocument/2006/relationships/image" Target="../media/image2083.png"/><Relationship Id="rId11" Type="http://schemas.openxmlformats.org/officeDocument/2006/relationships/customXml" Target="../ink/ink2012.xml"/><Relationship Id="rId53" Type="http://schemas.openxmlformats.org/officeDocument/2006/relationships/customXml" Target="../ink/ink2033.xml"/><Relationship Id="rId149" Type="http://schemas.openxmlformats.org/officeDocument/2006/relationships/customXml" Target="../ink/ink2081.xml"/><Relationship Id="rId314" Type="http://schemas.openxmlformats.org/officeDocument/2006/relationships/image" Target="../media/image1992.png"/><Relationship Id="rId356" Type="http://schemas.openxmlformats.org/officeDocument/2006/relationships/image" Target="../media/image2013.png"/><Relationship Id="rId398" Type="http://schemas.openxmlformats.org/officeDocument/2006/relationships/image" Target="../media/image2034.png"/><Relationship Id="rId521" Type="http://schemas.openxmlformats.org/officeDocument/2006/relationships/customXml" Target="../ink/ink2267.xml"/><Relationship Id="rId563" Type="http://schemas.openxmlformats.org/officeDocument/2006/relationships/customXml" Target="../ink/ink2288.xml"/><Relationship Id="rId619" Type="http://schemas.openxmlformats.org/officeDocument/2006/relationships/customXml" Target="../ink/ink2316.xml"/><Relationship Id="rId95" Type="http://schemas.openxmlformats.org/officeDocument/2006/relationships/customXml" Target="../ink/ink2054.xml"/><Relationship Id="rId160" Type="http://schemas.openxmlformats.org/officeDocument/2006/relationships/image" Target="../media/image1915.png"/><Relationship Id="rId216" Type="http://schemas.openxmlformats.org/officeDocument/2006/relationships/image" Target="../media/image1943.png"/><Relationship Id="rId423" Type="http://schemas.openxmlformats.org/officeDocument/2006/relationships/customXml" Target="../ink/ink2218.xml"/><Relationship Id="rId258" Type="http://schemas.openxmlformats.org/officeDocument/2006/relationships/image" Target="../media/image1964.png"/><Relationship Id="rId465" Type="http://schemas.openxmlformats.org/officeDocument/2006/relationships/customXml" Target="../ink/ink2239.xml"/><Relationship Id="rId630" Type="http://schemas.openxmlformats.org/officeDocument/2006/relationships/image" Target="../media/image2150.png"/><Relationship Id="rId22" Type="http://schemas.openxmlformats.org/officeDocument/2006/relationships/image" Target="../media/image1862.png"/><Relationship Id="rId64" Type="http://schemas.openxmlformats.org/officeDocument/2006/relationships/image" Target="../media/image1883.png"/><Relationship Id="rId118" Type="http://schemas.openxmlformats.org/officeDocument/2006/relationships/image" Target="../media/image1894.png"/><Relationship Id="rId325" Type="http://schemas.openxmlformats.org/officeDocument/2006/relationships/customXml" Target="../ink/ink2169.xml"/><Relationship Id="rId367" Type="http://schemas.openxmlformats.org/officeDocument/2006/relationships/customXml" Target="../ink/ink2190.xml"/><Relationship Id="rId532" Type="http://schemas.openxmlformats.org/officeDocument/2006/relationships/image" Target="../media/image2101.png"/><Relationship Id="rId574" Type="http://schemas.openxmlformats.org/officeDocument/2006/relationships/image" Target="../media/image2122.png"/><Relationship Id="rId171" Type="http://schemas.openxmlformats.org/officeDocument/2006/relationships/customXml" Target="../ink/ink2092.xml"/><Relationship Id="rId227" Type="http://schemas.openxmlformats.org/officeDocument/2006/relationships/customXml" Target="../ink/ink2120.xml"/><Relationship Id="rId269" Type="http://schemas.openxmlformats.org/officeDocument/2006/relationships/customXml" Target="../ink/ink2141.xml"/><Relationship Id="rId434" Type="http://schemas.openxmlformats.org/officeDocument/2006/relationships/image" Target="../media/image2052.png"/><Relationship Id="rId476" Type="http://schemas.openxmlformats.org/officeDocument/2006/relationships/image" Target="../media/image2073.png"/><Relationship Id="rId641" Type="http://schemas.openxmlformats.org/officeDocument/2006/relationships/customXml" Target="../ink/ink2327.xml"/><Relationship Id="rId33" Type="http://schemas.openxmlformats.org/officeDocument/2006/relationships/customXml" Target="../ink/ink2023.xml"/><Relationship Id="rId129" Type="http://schemas.openxmlformats.org/officeDocument/2006/relationships/customXml" Target="../ink/ink2071.xml"/><Relationship Id="rId280" Type="http://schemas.openxmlformats.org/officeDocument/2006/relationships/image" Target="../media/image1975.png"/><Relationship Id="rId336" Type="http://schemas.openxmlformats.org/officeDocument/2006/relationships/image" Target="../media/image2003.png"/><Relationship Id="rId501" Type="http://schemas.openxmlformats.org/officeDocument/2006/relationships/customXml" Target="../ink/ink2257.xml"/><Relationship Id="rId543" Type="http://schemas.openxmlformats.org/officeDocument/2006/relationships/customXml" Target="../ink/ink2278.xml"/><Relationship Id="rId75" Type="http://schemas.openxmlformats.org/officeDocument/2006/relationships/customXml" Target="../ink/ink2044.xml"/><Relationship Id="rId140" Type="http://schemas.openxmlformats.org/officeDocument/2006/relationships/image" Target="../media/image1905.png"/><Relationship Id="rId182" Type="http://schemas.openxmlformats.org/officeDocument/2006/relationships/image" Target="../media/image1926.png"/><Relationship Id="rId378" Type="http://schemas.openxmlformats.org/officeDocument/2006/relationships/image" Target="../media/image2024.png"/><Relationship Id="rId403" Type="http://schemas.openxmlformats.org/officeDocument/2006/relationships/customXml" Target="../ink/ink2208.xml"/><Relationship Id="rId585" Type="http://schemas.openxmlformats.org/officeDocument/2006/relationships/customXml" Target="../ink/ink2299.xml"/><Relationship Id="rId6" Type="http://schemas.openxmlformats.org/officeDocument/2006/relationships/image" Target="../media/image1854.png"/><Relationship Id="rId238" Type="http://schemas.openxmlformats.org/officeDocument/2006/relationships/image" Target="../media/image1954.png"/><Relationship Id="rId445" Type="http://schemas.openxmlformats.org/officeDocument/2006/relationships/customXml" Target="../ink/ink2229.xml"/><Relationship Id="rId487" Type="http://schemas.openxmlformats.org/officeDocument/2006/relationships/customXml" Target="../ink/ink2250.xml"/><Relationship Id="rId610" Type="http://schemas.openxmlformats.org/officeDocument/2006/relationships/image" Target="../media/image2140.png"/><Relationship Id="rId291" Type="http://schemas.openxmlformats.org/officeDocument/2006/relationships/customXml" Target="../ink/ink2152.xml"/><Relationship Id="rId305" Type="http://schemas.openxmlformats.org/officeDocument/2006/relationships/customXml" Target="../ink/ink2159.xml"/><Relationship Id="rId347" Type="http://schemas.openxmlformats.org/officeDocument/2006/relationships/customXml" Target="../ink/ink2180.xml"/><Relationship Id="rId512" Type="http://schemas.openxmlformats.org/officeDocument/2006/relationships/image" Target="../media/image2091.png"/><Relationship Id="rId44" Type="http://schemas.openxmlformats.org/officeDocument/2006/relationships/image" Target="../media/image1873.png"/><Relationship Id="rId86" Type="http://schemas.openxmlformats.org/officeDocument/2006/relationships/image" Target="../media/image1837.png"/><Relationship Id="rId151" Type="http://schemas.openxmlformats.org/officeDocument/2006/relationships/customXml" Target="../ink/ink2082.xml"/><Relationship Id="rId389" Type="http://schemas.openxmlformats.org/officeDocument/2006/relationships/customXml" Target="../ink/ink2201.xml"/><Relationship Id="rId554" Type="http://schemas.openxmlformats.org/officeDocument/2006/relationships/image" Target="../media/image2112.png"/><Relationship Id="rId596" Type="http://schemas.openxmlformats.org/officeDocument/2006/relationships/image" Target="../media/image2133.png"/><Relationship Id="rId193" Type="http://schemas.openxmlformats.org/officeDocument/2006/relationships/customXml" Target="../ink/ink2103.xml"/><Relationship Id="rId207" Type="http://schemas.openxmlformats.org/officeDocument/2006/relationships/customXml" Target="../ink/ink2110.xml"/><Relationship Id="rId249" Type="http://schemas.openxmlformats.org/officeDocument/2006/relationships/customXml" Target="../ink/ink2131.xml"/><Relationship Id="rId414" Type="http://schemas.openxmlformats.org/officeDocument/2006/relationships/image" Target="../media/image2042.png"/><Relationship Id="rId456" Type="http://schemas.openxmlformats.org/officeDocument/2006/relationships/image" Target="../media/image2063.png"/><Relationship Id="rId498" Type="http://schemas.openxmlformats.org/officeDocument/2006/relationships/image" Target="../media/image2084.png"/><Relationship Id="rId621" Type="http://schemas.openxmlformats.org/officeDocument/2006/relationships/customXml" Target="../ink/ink2317.xml"/><Relationship Id="rId13" Type="http://schemas.openxmlformats.org/officeDocument/2006/relationships/customXml" Target="../ink/ink2013.xml"/><Relationship Id="rId109" Type="http://schemas.openxmlformats.org/officeDocument/2006/relationships/customXml" Target="../ink/ink2061.xml"/><Relationship Id="rId260" Type="http://schemas.openxmlformats.org/officeDocument/2006/relationships/image" Target="../media/image1965.png"/><Relationship Id="rId316" Type="http://schemas.openxmlformats.org/officeDocument/2006/relationships/image" Target="../media/image1993.png"/><Relationship Id="rId523" Type="http://schemas.openxmlformats.org/officeDocument/2006/relationships/customXml" Target="../ink/ink2268.xml"/><Relationship Id="rId55" Type="http://schemas.openxmlformats.org/officeDocument/2006/relationships/customXml" Target="../ink/ink2034.xml"/><Relationship Id="rId97" Type="http://schemas.openxmlformats.org/officeDocument/2006/relationships/customXml" Target="../ink/ink2055.xml"/><Relationship Id="rId120" Type="http://schemas.openxmlformats.org/officeDocument/2006/relationships/image" Target="../media/image1895.png"/><Relationship Id="rId358" Type="http://schemas.openxmlformats.org/officeDocument/2006/relationships/image" Target="../media/image2014.png"/><Relationship Id="rId565" Type="http://schemas.openxmlformats.org/officeDocument/2006/relationships/customXml" Target="../ink/ink2289.xml"/><Relationship Id="rId162" Type="http://schemas.openxmlformats.org/officeDocument/2006/relationships/image" Target="../media/image1916.png"/><Relationship Id="rId218" Type="http://schemas.openxmlformats.org/officeDocument/2006/relationships/image" Target="../media/image1944.png"/><Relationship Id="rId425" Type="http://schemas.openxmlformats.org/officeDocument/2006/relationships/customXml" Target="../ink/ink2219.xml"/><Relationship Id="rId467" Type="http://schemas.openxmlformats.org/officeDocument/2006/relationships/customXml" Target="../ink/ink2240.xml"/><Relationship Id="rId632" Type="http://schemas.openxmlformats.org/officeDocument/2006/relationships/image" Target="../media/image2151.png"/><Relationship Id="rId271" Type="http://schemas.openxmlformats.org/officeDocument/2006/relationships/customXml" Target="../ink/ink2142.xml"/><Relationship Id="rId24" Type="http://schemas.openxmlformats.org/officeDocument/2006/relationships/image" Target="../media/image1863.png"/><Relationship Id="rId66" Type="http://schemas.openxmlformats.org/officeDocument/2006/relationships/image" Target="../media/image1884.png"/><Relationship Id="rId131" Type="http://schemas.openxmlformats.org/officeDocument/2006/relationships/customXml" Target="../ink/ink2072.xml"/><Relationship Id="rId327" Type="http://schemas.openxmlformats.org/officeDocument/2006/relationships/customXml" Target="../ink/ink2170.xml"/><Relationship Id="rId369" Type="http://schemas.openxmlformats.org/officeDocument/2006/relationships/customXml" Target="../ink/ink2191.xml"/><Relationship Id="rId534" Type="http://schemas.openxmlformats.org/officeDocument/2006/relationships/image" Target="../media/image2102.png"/><Relationship Id="rId576" Type="http://schemas.openxmlformats.org/officeDocument/2006/relationships/image" Target="../media/image2123.png"/><Relationship Id="rId173" Type="http://schemas.openxmlformats.org/officeDocument/2006/relationships/customXml" Target="../ink/ink2093.xml"/><Relationship Id="rId229" Type="http://schemas.openxmlformats.org/officeDocument/2006/relationships/customXml" Target="../ink/ink2121.xml"/><Relationship Id="rId380" Type="http://schemas.openxmlformats.org/officeDocument/2006/relationships/image" Target="../media/image2025.png"/><Relationship Id="rId436" Type="http://schemas.openxmlformats.org/officeDocument/2006/relationships/image" Target="../media/image2053.png"/><Relationship Id="rId601" Type="http://schemas.openxmlformats.org/officeDocument/2006/relationships/customXml" Target="../ink/ink2307.xml"/><Relationship Id="rId240" Type="http://schemas.openxmlformats.org/officeDocument/2006/relationships/image" Target="../media/image1955.png"/><Relationship Id="rId478" Type="http://schemas.openxmlformats.org/officeDocument/2006/relationships/image" Target="../media/image2074.png"/><Relationship Id="rId35" Type="http://schemas.openxmlformats.org/officeDocument/2006/relationships/customXml" Target="../ink/ink2024.xml"/><Relationship Id="rId77" Type="http://schemas.openxmlformats.org/officeDocument/2006/relationships/customXml" Target="../ink/ink2045.xml"/><Relationship Id="rId100" Type="http://schemas.openxmlformats.org/officeDocument/2006/relationships/image" Target="../media/image1844.png"/><Relationship Id="rId282" Type="http://schemas.openxmlformats.org/officeDocument/2006/relationships/image" Target="../media/image1976.png"/><Relationship Id="rId338" Type="http://schemas.openxmlformats.org/officeDocument/2006/relationships/image" Target="../media/image2004.png"/><Relationship Id="rId503" Type="http://schemas.openxmlformats.org/officeDocument/2006/relationships/customXml" Target="../ink/ink2258.xml"/><Relationship Id="rId545" Type="http://schemas.openxmlformats.org/officeDocument/2006/relationships/customXml" Target="../ink/ink2279.xml"/><Relationship Id="rId587" Type="http://schemas.openxmlformats.org/officeDocument/2006/relationships/customXml" Target="../ink/ink2300.xml"/><Relationship Id="rId8" Type="http://schemas.openxmlformats.org/officeDocument/2006/relationships/image" Target="../media/image1855.png"/><Relationship Id="rId142" Type="http://schemas.openxmlformats.org/officeDocument/2006/relationships/image" Target="../media/image1906.png"/><Relationship Id="rId184" Type="http://schemas.openxmlformats.org/officeDocument/2006/relationships/image" Target="../media/image1927.png"/><Relationship Id="rId391" Type="http://schemas.openxmlformats.org/officeDocument/2006/relationships/customXml" Target="../ink/ink2202.xml"/><Relationship Id="rId405" Type="http://schemas.openxmlformats.org/officeDocument/2006/relationships/customXml" Target="../ink/ink2209.xml"/><Relationship Id="rId447" Type="http://schemas.openxmlformats.org/officeDocument/2006/relationships/customXml" Target="../ink/ink2230.xml"/><Relationship Id="rId612" Type="http://schemas.openxmlformats.org/officeDocument/2006/relationships/image" Target="../media/image2141.png"/><Relationship Id="rId251" Type="http://schemas.openxmlformats.org/officeDocument/2006/relationships/customXml" Target="../ink/ink2132.xml"/><Relationship Id="rId489" Type="http://schemas.openxmlformats.org/officeDocument/2006/relationships/customXml" Target="../ink/ink2251.xml"/><Relationship Id="rId46" Type="http://schemas.openxmlformats.org/officeDocument/2006/relationships/image" Target="../media/image1874.png"/><Relationship Id="rId293" Type="http://schemas.openxmlformats.org/officeDocument/2006/relationships/customXml" Target="../ink/ink2153.xml"/><Relationship Id="rId307" Type="http://schemas.openxmlformats.org/officeDocument/2006/relationships/customXml" Target="../ink/ink2160.xml"/><Relationship Id="rId349" Type="http://schemas.openxmlformats.org/officeDocument/2006/relationships/customXml" Target="../ink/ink2181.xml"/><Relationship Id="rId514" Type="http://schemas.openxmlformats.org/officeDocument/2006/relationships/image" Target="../media/image2092.png"/><Relationship Id="rId556" Type="http://schemas.openxmlformats.org/officeDocument/2006/relationships/image" Target="../media/image2113.png"/><Relationship Id="rId88" Type="http://schemas.openxmlformats.org/officeDocument/2006/relationships/image" Target="../media/image1838.png"/><Relationship Id="rId111" Type="http://schemas.openxmlformats.org/officeDocument/2006/relationships/customXml" Target="../ink/ink2062.xml"/><Relationship Id="rId153" Type="http://schemas.openxmlformats.org/officeDocument/2006/relationships/customXml" Target="../ink/ink2083.xml"/><Relationship Id="rId195" Type="http://schemas.openxmlformats.org/officeDocument/2006/relationships/customXml" Target="../ink/ink2104.xml"/><Relationship Id="rId209" Type="http://schemas.openxmlformats.org/officeDocument/2006/relationships/customXml" Target="../ink/ink2111.xml"/><Relationship Id="rId360" Type="http://schemas.openxmlformats.org/officeDocument/2006/relationships/image" Target="../media/image2015.png"/><Relationship Id="rId416" Type="http://schemas.openxmlformats.org/officeDocument/2006/relationships/image" Target="../media/image2043.png"/><Relationship Id="rId598" Type="http://schemas.openxmlformats.org/officeDocument/2006/relationships/image" Target="../media/image2134.png"/><Relationship Id="rId220" Type="http://schemas.openxmlformats.org/officeDocument/2006/relationships/image" Target="../media/image1945.png"/><Relationship Id="rId458" Type="http://schemas.openxmlformats.org/officeDocument/2006/relationships/image" Target="../media/image2064.png"/><Relationship Id="rId623" Type="http://schemas.openxmlformats.org/officeDocument/2006/relationships/customXml" Target="../ink/ink2318.xml"/><Relationship Id="rId15" Type="http://schemas.openxmlformats.org/officeDocument/2006/relationships/customXml" Target="../ink/ink2014.xml"/><Relationship Id="rId57" Type="http://schemas.openxmlformats.org/officeDocument/2006/relationships/customXml" Target="../ink/ink2035.xml"/><Relationship Id="rId262" Type="http://schemas.openxmlformats.org/officeDocument/2006/relationships/image" Target="../media/image1966.png"/><Relationship Id="rId318" Type="http://schemas.openxmlformats.org/officeDocument/2006/relationships/image" Target="../media/image1994.png"/><Relationship Id="rId525" Type="http://schemas.openxmlformats.org/officeDocument/2006/relationships/customXml" Target="../ink/ink2269.xml"/><Relationship Id="rId567" Type="http://schemas.openxmlformats.org/officeDocument/2006/relationships/customXml" Target="../ink/ink2290.xml"/><Relationship Id="rId99" Type="http://schemas.openxmlformats.org/officeDocument/2006/relationships/customXml" Target="../ink/ink2056.xml"/><Relationship Id="rId122" Type="http://schemas.openxmlformats.org/officeDocument/2006/relationships/image" Target="../media/image1896.png"/><Relationship Id="rId164" Type="http://schemas.openxmlformats.org/officeDocument/2006/relationships/image" Target="../media/image1917.png"/><Relationship Id="rId371" Type="http://schemas.openxmlformats.org/officeDocument/2006/relationships/customXml" Target="../ink/ink2192.xml"/><Relationship Id="rId427" Type="http://schemas.openxmlformats.org/officeDocument/2006/relationships/customXml" Target="../ink/ink2220.xml"/><Relationship Id="rId469" Type="http://schemas.openxmlformats.org/officeDocument/2006/relationships/customXml" Target="../ink/ink2241.xml"/><Relationship Id="rId634" Type="http://schemas.openxmlformats.org/officeDocument/2006/relationships/image" Target="../media/image2152.png"/><Relationship Id="rId26" Type="http://schemas.openxmlformats.org/officeDocument/2006/relationships/image" Target="../media/image1864.png"/><Relationship Id="rId231" Type="http://schemas.openxmlformats.org/officeDocument/2006/relationships/customXml" Target="../ink/ink2122.xml"/><Relationship Id="rId273" Type="http://schemas.openxmlformats.org/officeDocument/2006/relationships/customXml" Target="../ink/ink2143.xml"/><Relationship Id="rId329" Type="http://schemas.openxmlformats.org/officeDocument/2006/relationships/customXml" Target="../ink/ink2171.xml"/><Relationship Id="rId480" Type="http://schemas.openxmlformats.org/officeDocument/2006/relationships/image" Target="../media/image2075.png"/><Relationship Id="rId536" Type="http://schemas.openxmlformats.org/officeDocument/2006/relationships/image" Target="../media/image2103.png"/><Relationship Id="rId68" Type="http://schemas.openxmlformats.org/officeDocument/2006/relationships/image" Target="../media/image1885.png"/><Relationship Id="rId133" Type="http://schemas.openxmlformats.org/officeDocument/2006/relationships/customXml" Target="../ink/ink2073.xml"/><Relationship Id="rId175" Type="http://schemas.openxmlformats.org/officeDocument/2006/relationships/customXml" Target="../ink/ink2094.xml"/><Relationship Id="rId340" Type="http://schemas.openxmlformats.org/officeDocument/2006/relationships/image" Target="../media/image2005.png"/><Relationship Id="rId578" Type="http://schemas.openxmlformats.org/officeDocument/2006/relationships/image" Target="../media/image2124.png"/><Relationship Id="rId200" Type="http://schemas.openxmlformats.org/officeDocument/2006/relationships/image" Target="../media/image1935.png"/><Relationship Id="rId382" Type="http://schemas.openxmlformats.org/officeDocument/2006/relationships/image" Target="../media/image2026.png"/><Relationship Id="rId438" Type="http://schemas.openxmlformats.org/officeDocument/2006/relationships/image" Target="../media/image2054.png"/><Relationship Id="rId603" Type="http://schemas.openxmlformats.org/officeDocument/2006/relationships/customXml" Target="../ink/ink2308.xml"/><Relationship Id="rId242" Type="http://schemas.openxmlformats.org/officeDocument/2006/relationships/image" Target="../media/image1956.png"/><Relationship Id="rId284" Type="http://schemas.openxmlformats.org/officeDocument/2006/relationships/image" Target="../media/image1977.png"/><Relationship Id="rId491" Type="http://schemas.openxmlformats.org/officeDocument/2006/relationships/customXml" Target="../ink/ink2252.xml"/><Relationship Id="rId505" Type="http://schemas.openxmlformats.org/officeDocument/2006/relationships/customXml" Target="../ink/ink2259.xml"/><Relationship Id="rId37" Type="http://schemas.openxmlformats.org/officeDocument/2006/relationships/customXml" Target="../ink/ink2025.xml"/><Relationship Id="rId79" Type="http://schemas.openxmlformats.org/officeDocument/2006/relationships/customXml" Target="../ink/ink2046.xml"/><Relationship Id="rId102" Type="http://schemas.openxmlformats.org/officeDocument/2006/relationships/image" Target="../media/image1845.png"/><Relationship Id="rId144" Type="http://schemas.openxmlformats.org/officeDocument/2006/relationships/image" Target="../media/image1907.png"/><Relationship Id="rId547" Type="http://schemas.openxmlformats.org/officeDocument/2006/relationships/customXml" Target="../ink/ink2280.xml"/><Relationship Id="rId589" Type="http://schemas.openxmlformats.org/officeDocument/2006/relationships/customXml" Target="../ink/ink2301.xml"/><Relationship Id="rId90" Type="http://schemas.openxmlformats.org/officeDocument/2006/relationships/image" Target="../media/image1839.png"/><Relationship Id="rId186" Type="http://schemas.openxmlformats.org/officeDocument/2006/relationships/image" Target="../media/image1928.png"/><Relationship Id="rId351" Type="http://schemas.openxmlformats.org/officeDocument/2006/relationships/customXml" Target="../ink/ink2182.xml"/><Relationship Id="rId393" Type="http://schemas.openxmlformats.org/officeDocument/2006/relationships/customXml" Target="../ink/ink2203.xml"/><Relationship Id="rId407" Type="http://schemas.openxmlformats.org/officeDocument/2006/relationships/customXml" Target="../ink/ink2210.xml"/><Relationship Id="rId449" Type="http://schemas.openxmlformats.org/officeDocument/2006/relationships/customXml" Target="../ink/ink2231.xml"/><Relationship Id="rId614" Type="http://schemas.openxmlformats.org/officeDocument/2006/relationships/image" Target="../media/image2142.png"/><Relationship Id="rId211" Type="http://schemas.openxmlformats.org/officeDocument/2006/relationships/customXml" Target="../ink/ink2112.xml"/><Relationship Id="rId253" Type="http://schemas.openxmlformats.org/officeDocument/2006/relationships/customXml" Target="../ink/ink2133.xml"/><Relationship Id="rId295" Type="http://schemas.openxmlformats.org/officeDocument/2006/relationships/customXml" Target="../ink/ink2154.xml"/><Relationship Id="rId309" Type="http://schemas.openxmlformats.org/officeDocument/2006/relationships/customXml" Target="../ink/ink2161.xml"/><Relationship Id="rId460" Type="http://schemas.openxmlformats.org/officeDocument/2006/relationships/image" Target="../media/image2065.png"/><Relationship Id="rId516" Type="http://schemas.openxmlformats.org/officeDocument/2006/relationships/image" Target="../media/image2093.png"/><Relationship Id="rId48" Type="http://schemas.openxmlformats.org/officeDocument/2006/relationships/image" Target="../media/image1875.png"/><Relationship Id="rId113" Type="http://schemas.openxmlformats.org/officeDocument/2006/relationships/customXml" Target="../ink/ink2063.xml"/><Relationship Id="rId320" Type="http://schemas.openxmlformats.org/officeDocument/2006/relationships/image" Target="../media/image1995.png"/><Relationship Id="rId558" Type="http://schemas.openxmlformats.org/officeDocument/2006/relationships/image" Target="../media/image2114.png"/><Relationship Id="rId155" Type="http://schemas.openxmlformats.org/officeDocument/2006/relationships/customXml" Target="../ink/ink2084.xml"/><Relationship Id="rId197" Type="http://schemas.openxmlformats.org/officeDocument/2006/relationships/customXml" Target="../ink/ink2105.xml"/><Relationship Id="rId362" Type="http://schemas.openxmlformats.org/officeDocument/2006/relationships/image" Target="../media/image2016.png"/><Relationship Id="rId418" Type="http://schemas.openxmlformats.org/officeDocument/2006/relationships/image" Target="../media/image2044.png"/><Relationship Id="rId625" Type="http://schemas.openxmlformats.org/officeDocument/2006/relationships/customXml" Target="../ink/ink2319.xml"/><Relationship Id="rId222" Type="http://schemas.openxmlformats.org/officeDocument/2006/relationships/image" Target="../media/image1946.png"/><Relationship Id="rId264" Type="http://schemas.openxmlformats.org/officeDocument/2006/relationships/image" Target="../media/image1967.png"/><Relationship Id="rId471" Type="http://schemas.openxmlformats.org/officeDocument/2006/relationships/customXml" Target="../ink/ink2242.xml"/><Relationship Id="rId17" Type="http://schemas.openxmlformats.org/officeDocument/2006/relationships/customXml" Target="../ink/ink2015.xml"/><Relationship Id="rId59" Type="http://schemas.openxmlformats.org/officeDocument/2006/relationships/customXml" Target="../ink/ink2036.xml"/><Relationship Id="rId124" Type="http://schemas.openxmlformats.org/officeDocument/2006/relationships/image" Target="../media/image1897.png"/><Relationship Id="rId527" Type="http://schemas.openxmlformats.org/officeDocument/2006/relationships/customXml" Target="../ink/ink2270.xml"/><Relationship Id="rId569" Type="http://schemas.openxmlformats.org/officeDocument/2006/relationships/customXml" Target="../ink/ink2291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214.png"/><Relationship Id="rId299" Type="http://schemas.openxmlformats.org/officeDocument/2006/relationships/image" Target="../media/image2305.png"/><Relationship Id="rId21" Type="http://schemas.openxmlformats.org/officeDocument/2006/relationships/image" Target="../media/image2166.png"/><Relationship Id="rId63" Type="http://schemas.openxmlformats.org/officeDocument/2006/relationships/image" Target="../media/image2187.png"/><Relationship Id="rId159" Type="http://schemas.openxmlformats.org/officeDocument/2006/relationships/image" Target="../media/image2235.png"/><Relationship Id="rId324" Type="http://schemas.openxmlformats.org/officeDocument/2006/relationships/customXml" Target="../ink/ink2489.xml"/><Relationship Id="rId366" Type="http://schemas.openxmlformats.org/officeDocument/2006/relationships/customXml" Target="../ink/ink2510.xml"/><Relationship Id="rId170" Type="http://schemas.openxmlformats.org/officeDocument/2006/relationships/customXml" Target="../ink/ink2412.xml"/><Relationship Id="rId226" Type="http://schemas.openxmlformats.org/officeDocument/2006/relationships/customXml" Target="../ink/ink2440.xml"/><Relationship Id="rId433" Type="http://schemas.openxmlformats.org/officeDocument/2006/relationships/image" Target="../media/image2372.png"/><Relationship Id="rId268" Type="http://schemas.openxmlformats.org/officeDocument/2006/relationships/customXml" Target="../ink/ink2461.xml"/><Relationship Id="rId32" Type="http://schemas.openxmlformats.org/officeDocument/2006/relationships/customXml" Target="../ink/ink2343.xml"/><Relationship Id="rId74" Type="http://schemas.openxmlformats.org/officeDocument/2006/relationships/customXml" Target="../ink/ink2364.xml"/><Relationship Id="rId128" Type="http://schemas.openxmlformats.org/officeDocument/2006/relationships/customXml" Target="../ink/ink2391.xml"/><Relationship Id="rId335" Type="http://schemas.openxmlformats.org/officeDocument/2006/relationships/image" Target="../media/image2323.png"/><Relationship Id="rId377" Type="http://schemas.openxmlformats.org/officeDocument/2006/relationships/image" Target="../media/image2344.png"/><Relationship Id="rId5" Type="http://schemas.openxmlformats.org/officeDocument/2006/relationships/image" Target="../media/image2158.png"/><Relationship Id="rId181" Type="http://schemas.openxmlformats.org/officeDocument/2006/relationships/image" Target="../media/image2246.png"/><Relationship Id="rId237" Type="http://schemas.openxmlformats.org/officeDocument/2006/relationships/image" Target="../media/image2274.png"/><Relationship Id="rId402" Type="http://schemas.openxmlformats.org/officeDocument/2006/relationships/customXml" Target="../ink/ink2528.xml"/><Relationship Id="rId279" Type="http://schemas.openxmlformats.org/officeDocument/2006/relationships/image" Target="../media/image2295.png"/><Relationship Id="rId444" Type="http://schemas.openxmlformats.org/officeDocument/2006/relationships/customXml" Target="../ink/ink2549.xml"/><Relationship Id="rId43" Type="http://schemas.openxmlformats.org/officeDocument/2006/relationships/image" Target="../media/image2177.png"/><Relationship Id="rId139" Type="http://schemas.openxmlformats.org/officeDocument/2006/relationships/image" Target="../media/image2225.png"/><Relationship Id="rId290" Type="http://schemas.openxmlformats.org/officeDocument/2006/relationships/customXml" Target="../ink/ink2472.xml"/><Relationship Id="rId304" Type="http://schemas.openxmlformats.org/officeDocument/2006/relationships/customXml" Target="../ink/ink2479.xml"/><Relationship Id="rId346" Type="http://schemas.openxmlformats.org/officeDocument/2006/relationships/customXml" Target="../ink/ink2500.xml"/><Relationship Id="rId388" Type="http://schemas.openxmlformats.org/officeDocument/2006/relationships/customXml" Target="../ink/ink2521.xml"/><Relationship Id="rId85" Type="http://schemas.openxmlformats.org/officeDocument/2006/relationships/image" Target="../media/image2198.png"/><Relationship Id="rId150" Type="http://schemas.openxmlformats.org/officeDocument/2006/relationships/customXml" Target="../ink/ink2402.xml"/><Relationship Id="rId192" Type="http://schemas.openxmlformats.org/officeDocument/2006/relationships/customXml" Target="../ink/ink2423.xml"/><Relationship Id="rId206" Type="http://schemas.openxmlformats.org/officeDocument/2006/relationships/customXml" Target="../ink/ink2430.xml"/><Relationship Id="rId413" Type="http://schemas.openxmlformats.org/officeDocument/2006/relationships/image" Target="../media/image2362.png"/><Relationship Id="rId248" Type="http://schemas.openxmlformats.org/officeDocument/2006/relationships/customXml" Target="../ink/ink2451.xml"/><Relationship Id="rId455" Type="http://schemas.openxmlformats.org/officeDocument/2006/relationships/image" Target="../media/image2383.png"/><Relationship Id="rId12" Type="http://schemas.openxmlformats.org/officeDocument/2006/relationships/customXml" Target="../ink/ink2333.xml"/><Relationship Id="rId108" Type="http://schemas.openxmlformats.org/officeDocument/2006/relationships/customXml" Target="../ink/ink2381.xml"/><Relationship Id="rId315" Type="http://schemas.openxmlformats.org/officeDocument/2006/relationships/image" Target="../media/image2313.png"/><Relationship Id="rId357" Type="http://schemas.openxmlformats.org/officeDocument/2006/relationships/image" Target="../media/image2334.png"/><Relationship Id="rId54" Type="http://schemas.openxmlformats.org/officeDocument/2006/relationships/customXml" Target="../ink/ink2354.xml"/><Relationship Id="rId96" Type="http://schemas.openxmlformats.org/officeDocument/2006/relationships/customXml" Target="../ink/ink2375.xml"/><Relationship Id="rId161" Type="http://schemas.openxmlformats.org/officeDocument/2006/relationships/image" Target="../media/image2236.png"/><Relationship Id="rId217" Type="http://schemas.openxmlformats.org/officeDocument/2006/relationships/image" Target="../media/image2264.png"/><Relationship Id="rId399" Type="http://schemas.openxmlformats.org/officeDocument/2006/relationships/image" Target="../media/image2355.png"/><Relationship Id="rId259" Type="http://schemas.openxmlformats.org/officeDocument/2006/relationships/image" Target="../media/image2285.png"/><Relationship Id="rId424" Type="http://schemas.openxmlformats.org/officeDocument/2006/relationships/customXml" Target="../ink/ink2539.xml"/><Relationship Id="rId23" Type="http://schemas.openxmlformats.org/officeDocument/2006/relationships/image" Target="../media/image2167.png"/><Relationship Id="rId119" Type="http://schemas.openxmlformats.org/officeDocument/2006/relationships/image" Target="../media/image2215.png"/><Relationship Id="rId270" Type="http://schemas.openxmlformats.org/officeDocument/2006/relationships/customXml" Target="../ink/ink2462.xml"/><Relationship Id="rId291" Type="http://schemas.openxmlformats.org/officeDocument/2006/relationships/image" Target="../media/image2301.png"/><Relationship Id="rId305" Type="http://schemas.openxmlformats.org/officeDocument/2006/relationships/image" Target="../media/image2308.png"/><Relationship Id="rId326" Type="http://schemas.openxmlformats.org/officeDocument/2006/relationships/customXml" Target="../ink/ink2490.xml"/><Relationship Id="rId347" Type="http://schemas.openxmlformats.org/officeDocument/2006/relationships/image" Target="../media/image2329.png"/><Relationship Id="rId44" Type="http://schemas.openxmlformats.org/officeDocument/2006/relationships/customXml" Target="../ink/ink2349.xml"/><Relationship Id="rId65" Type="http://schemas.openxmlformats.org/officeDocument/2006/relationships/image" Target="../media/image2188.png"/><Relationship Id="rId86" Type="http://schemas.openxmlformats.org/officeDocument/2006/relationships/customXml" Target="../ink/ink2370.xml"/><Relationship Id="rId130" Type="http://schemas.openxmlformats.org/officeDocument/2006/relationships/customXml" Target="../ink/ink2392.xml"/><Relationship Id="rId151" Type="http://schemas.openxmlformats.org/officeDocument/2006/relationships/image" Target="../media/image2231.png"/><Relationship Id="rId368" Type="http://schemas.openxmlformats.org/officeDocument/2006/relationships/customXml" Target="../ink/ink2511.xml"/><Relationship Id="rId389" Type="http://schemas.openxmlformats.org/officeDocument/2006/relationships/image" Target="../media/image2350.png"/><Relationship Id="rId172" Type="http://schemas.openxmlformats.org/officeDocument/2006/relationships/customXml" Target="../ink/ink2413.xml"/><Relationship Id="rId193" Type="http://schemas.openxmlformats.org/officeDocument/2006/relationships/image" Target="../media/image2252.png"/><Relationship Id="rId207" Type="http://schemas.openxmlformats.org/officeDocument/2006/relationships/image" Target="../media/image2259.png"/><Relationship Id="rId228" Type="http://schemas.openxmlformats.org/officeDocument/2006/relationships/customXml" Target="../ink/ink2441.xml"/><Relationship Id="rId249" Type="http://schemas.openxmlformats.org/officeDocument/2006/relationships/image" Target="../media/image2280.png"/><Relationship Id="rId414" Type="http://schemas.openxmlformats.org/officeDocument/2006/relationships/customXml" Target="../ink/ink2534.xml"/><Relationship Id="rId435" Type="http://schemas.openxmlformats.org/officeDocument/2006/relationships/image" Target="../media/image2373.png"/><Relationship Id="rId456" Type="http://schemas.openxmlformats.org/officeDocument/2006/relationships/customXml" Target="../ink/ink2555.xml"/><Relationship Id="rId13" Type="http://schemas.openxmlformats.org/officeDocument/2006/relationships/image" Target="../media/image2162.png"/><Relationship Id="rId109" Type="http://schemas.openxmlformats.org/officeDocument/2006/relationships/image" Target="../media/image2210.png"/><Relationship Id="rId260" Type="http://schemas.openxmlformats.org/officeDocument/2006/relationships/customXml" Target="../ink/ink2457.xml"/><Relationship Id="rId281" Type="http://schemas.openxmlformats.org/officeDocument/2006/relationships/image" Target="../media/image2296.png"/><Relationship Id="rId316" Type="http://schemas.openxmlformats.org/officeDocument/2006/relationships/customXml" Target="../ink/ink2485.xml"/><Relationship Id="rId337" Type="http://schemas.openxmlformats.org/officeDocument/2006/relationships/image" Target="../media/image2324.png"/><Relationship Id="rId34" Type="http://schemas.openxmlformats.org/officeDocument/2006/relationships/customXml" Target="../ink/ink2344.xml"/><Relationship Id="rId55" Type="http://schemas.openxmlformats.org/officeDocument/2006/relationships/image" Target="../media/image2183.png"/><Relationship Id="rId76" Type="http://schemas.openxmlformats.org/officeDocument/2006/relationships/customXml" Target="../ink/ink2365.xml"/><Relationship Id="rId97" Type="http://schemas.openxmlformats.org/officeDocument/2006/relationships/image" Target="../media/image2204.png"/><Relationship Id="rId120" Type="http://schemas.openxmlformats.org/officeDocument/2006/relationships/customXml" Target="../ink/ink2387.xml"/><Relationship Id="rId141" Type="http://schemas.openxmlformats.org/officeDocument/2006/relationships/image" Target="../media/image2226.png"/><Relationship Id="rId358" Type="http://schemas.openxmlformats.org/officeDocument/2006/relationships/customXml" Target="../ink/ink2506.xml"/><Relationship Id="rId379" Type="http://schemas.openxmlformats.org/officeDocument/2006/relationships/image" Target="../media/image2345.png"/><Relationship Id="rId7" Type="http://schemas.openxmlformats.org/officeDocument/2006/relationships/image" Target="../media/image2159.png"/><Relationship Id="rId162" Type="http://schemas.openxmlformats.org/officeDocument/2006/relationships/customXml" Target="../ink/ink2408.xml"/><Relationship Id="rId183" Type="http://schemas.openxmlformats.org/officeDocument/2006/relationships/image" Target="../media/image2247.png"/><Relationship Id="rId218" Type="http://schemas.openxmlformats.org/officeDocument/2006/relationships/customXml" Target="../ink/ink2436.xml"/><Relationship Id="rId239" Type="http://schemas.openxmlformats.org/officeDocument/2006/relationships/image" Target="../media/image2275.png"/><Relationship Id="rId390" Type="http://schemas.openxmlformats.org/officeDocument/2006/relationships/customXml" Target="../ink/ink2522.xml"/><Relationship Id="rId404" Type="http://schemas.openxmlformats.org/officeDocument/2006/relationships/customXml" Target="../ink/ink2529.xml"/><Relationship Id="rId425" Type="http://schemas.openxmlformats.org/officeDocument/2006/relationships/image" Target="../media/image2368.png"/><Relationship Id="rId446" Type="http://schemas.openxmlformats.org/officeDocument/2006/relationships/customXml" Target="../ink/ink2550.xml"/><Relationship Id="rId250" Type="http://schemas.openxmlformats.org/officeDocument/2006/relationships/customXml" Target="../ink/ink2452.xml"/><Relationship Id="rId271" Type="http://schemas.openxmlformats.org/officeDocument/2006/relationships/image" Target="../media/image2291.png"/><Relationship Id="rId292" Type="http://schemas.openxmlformats.org/officeDocument/2006/relationships/customXml" Target="../ink/ink2473.xml"/><Relationship Id="rId306" Type="http://schemas.openxmlformats.org/officeDocument/2006/relationships/customXml" Target="../ink/ink2480.xml"/><Relationship Id="rId24" Type="http://schemas.openxmlformats.org/officeDocument/2006/relationships/customXml" Target="../ink/ink2339.xml"/><Relationship Id="rId45" Type="http://schemas.openxmlformats.org/officeDocument/2006/relationships/image" Target="../media/image2178.png"/><Relationship Id="rId66" Type="http://schemas.openxmlformats.org/officeDocument/2006/relationships/customXml" Target="../ink/ink2360.xml"/><Relationship Id="rId87" Type="http://schemas.openxmlformats.org/officeDocument/2006/relationships/image" Target="../media/image2199.png"/><Relationship Id="rId110" Type="http://schemas.openxmlformats.org/officeDocument/2006/relationships/customXml" Target="../ink/ink2382.xml"/><Relationship Id="rId131" Type="http://schemas.openxmlformats.org/officeDocument/2006/relationships/image" Target="../media/image2221.png"/><Relationship Id="rId327" Type="http://schemas.openxmlformats.org/officeDocument/2006/relationships/image" Target="../media/image2319.png"/><Relationship Id="rId348" Type="http://schemas.openxmlformats.org/officeDocument/2006/relationships/customXml" Target="../ink/ink2501.xml"/><Relationship Id="rId369" Type="http://schemas.openxmlformats.org/officeDocument/2006/relationships/image" Target="../media/image2340.png"/><Relationship Id="rId152" Type="http://schemas.openxmlformats.org/officeDocument/2006/relationships/customXml" Target="../ink/ink2403.xml"/><Relationship Id="rId173" Type="http://schemas.openxmlformats.org/officeDocument/2006/relationships/image" Target="../media/image2242.png"/><Relationship Id="rId194" Type="http://schemas.openxmlformats.org/officeDocument/2006/relationships/customXml" Target="../ink/ink2424.xml"/><Relationship Id="rId208" Type="http://schemas.openxmlformats.org/officeDocument/2006/relationships/customXml" Target="../ink/ink2431.xml"/><Relationship Id="rId229" Type="http://schemas.openxmlformats.org/officeDocument/2006/relationships/image" Target="../media/image2270.png"/><Relationship Id="rId380" Type="http://schemas.openxmlformats.org/officeDocument/2006/relationships/customXml" Target="../ink/ink2517.xml"/><Relationship Id="rId415" Type="http://schemas.openxmlformats.org/officeDocument/2006/relationships/image" Target="../media/image2363.png"/><Relationship Id="rId436" Type="http://schemas.openxmlformats.org/officeDocument/2006/relationships/customXml" Target="../ink/ink2545.xml"/><Relationship Id="rId457" Type="http://schemas.openxmlformats.org/officeDocument/2006/relationships/image" Target="../media/image2384.png"/><Relationship Id="rId240" Type="http://schemas.openxmlformats.org/officeDocument/2006/relationships/customXml" Target="../ink/ink2447.xml"/><Relationship Id="rId261" Type="http://schemas.openxmlformats.org/officeDocument/2006/relationships/image" Target="../media/image2286.png"/><Relationship Id="rId14" Type="http://schemas.openxmlformats.org/officeDocument/2006/relationships/customXml" Target="../ink/ink2334.xml"/><Relationship Id="rId35" Type="http://schemas.openxmlformats.org/officeDocument/2006/relationships/image" Target="../media/image2173.png"/><Relationship Id="rId56" Type="http://schemas.openxmlformats.org/officeDocument/2006/relationships/customXml" Target="../ink/ink2355.xml"/><Relationship Id="rId77" Type="http://schemas.openxmlformats.org/officeDocument/2006/relationships/image" Target="../media/image2194.png"/><Relationship Id="rId100" Type="http://schemas.openxmlformats.org/officeDocument/2006/relationships/customXml" Target="../ink/ink2377.xml"/><Relationship Id="rId282" Type="http://schemas.openxmlformats.org/officeDocument/2006/relationships/customXml" Target="../ink/ink2468.xml"/><Relationship Id="rId317" Type="http://schemas.openxmlformats.org/officeDocument/2006/relationships/image" Target="../media/image2314.png"/><Relationship Id="rId338" Type="http://schemas.openxmlformats.org/officeDocument/2006/relationships/customXml" Target="../ink/ink2496.xml"/><Relationship Id="rId359" Type="http://schemas.openxmlformats.org/officeDocument/2006/relationships/image" Target="../media/image2335.png"/><Relationship Id="rId8" Type="http://schemas.openxmlformats.org/officeDocument/2006/relationships/customXml" Target="../ink/ink2331.xml"/><Relationship Id="rId98" Type="http://schemas.openxmlformats.org/officeDocument/2006/relationships/customXml" Target="../ink/ink2376.xml"/><Relationship Id="rId121" Type="http://schemas.openxmlformats.org/officeDocument/2006/relationships/image" Target="../media/image2216.png"/><Relationship Id="rId142" Type="http://schemas.openxmlformats.org/officeDocument/2006/relationships/customXml" Target="../ink/ink2398.xml"/><Relationship Id="rId163" Type="http://schemas.openxmlformats.org/officeDocument/2006/relationships/image" Target="../media/image2237.png"/><Relationship Id="rId184" Type="http://schemas.openxmlformats.org/officeDocument/2006/relationships/customXml" Target="../ink/ink2419.xml"/><Relationship Id="rId219" Type="http://schemas.openxmlformats.org/officeDocument/2006/relationships/image" Target="../media/image2265.png"/><Relationship Id="rId370" Type="http://schemas.openxmlformats.org/officeDocument/2006/relationships/customXml" Target="../ink/ink2512.xml"/><Relationship Id="rId391" Type="http://schemas.openxmlformats.org/officeDocument/2006/relationships/image" Target="../media/image2351.png"/><Relationship Id="rId405" Type="http://schemas.openxmlformats.org/officeDocument/2006/relationships/image" Target="../media/image2358.png"/><Relationship Id="rId426" Type="http://schemas.openxmlformats.org/officeDocument/2006/relationships/customXml" Target="../ink/ink2540.xml"/><Relationship Id="rId447" Type="http://schemas.openxmlformats.org/officeDocument/2006/relationships/image" Target="../media/image2379.png"/><Relationship Id="rId230" Type="http://schemas.openxmlformats.org/officeDocument/2006/relationships/customXml" Target="../ink/ink2442.xml"/><Relationship Id="rId251" Type="http://schemas.openxmlformats.org/officeDocument/2006/relationships/image" Target="../media/image2281.png"/><Relationship Id="rId25" Type="http://schemas.openxmlformats.org/officeDocument/2006/relationships/image" Target="../media/image2168.png"/><Relationship Id="rId46" Type="http://schemas.openxmlformats.org/officeDocument/2006/relationships/customXml" Target="../ink/ink2350.xml"/><Relationship Id="rId67" Type="http://schemas.openxmlformats.org/officeDocument/2006/relationships/image" Target="../media/image2189.png"/><Relationship Id="rId272" Type="http://schemas.openxmlformats.org/officeDocument/2006/relationships/customXml" Target="../ink/ink2463.xml"/><Relationship Id="rId293" Type="http://schemas.openxmlformats.org/officeDocument/2006/relationships/image" Target="../media/image2302.png"/><Relationship Id="rId307" Type="http://schemas.openxmlformats.org/officeDocument/2006/relationships/image" Target="../media/image2309.png"/><Relationship Id="rId328" Type="http://schemas.openxmlformats.org/officeDocument/2006/relationships/customXml" Target="../ink/ink2491.xml"/><Relationship Id="rId349" Type="http://schemas.openxmlformats.org/officeDocument/2006/relationships/image" Target="../media/image2330.png"/><Relationship Id="rId88" Type="http://schemas.openxmlformats.org/officeDocument/2006/relationships/customXml" Target="../ink/ink2371.xml"/><Relationship Id="rId111" Type="http://schemas.openxmlformats.org/officeDocument/2006/relationships/image" Target="../media/image2211.png"/><Relationship Id="rId132" Type="http://schemas.openxmlformats.org/officeDocument/2006/relationships/customXml" Target="../ink/ink2393.xml"/><Relationship Id="rId153" Type="http://schemas.openxmlformats.org/officeDocument/2006/relationships/image" Target="../media/image2232.png"/><Relationship Id="rId174" Type="http://schemas.openxmlformats.org/officeDocument/2006/relationships/customXml" Target="../ink/ink2414.xml"/><Relationship Id="rId195" Type="http://schemas.openxmlformats.org/officeDocument/2006/relationships/image" Target="../media/image2253.png"/><Relationship Id="rId209" Type="http://schemas.openxmlformats.org/officeDocument/2006/relationships/image" Target="../media/image2260.png"/><Relationship Id="rId360" Type="http://schemas.openxmlformats.org/officeDocument/2006/relationships/customXml" Target="../ink/ink2507.xml"/><Relationship Id="rId381" Type="http://schemas.openxmlformats.org/officeDocument/2006/relationships/image" Target="../media/image2346.png"/><Relationship Id="rId416" Type="http://schemas.openxmlformats.org/officeDocument/2006/relationships/customXml" Target="../ink/ink2535.xml"/><Relationship Id="rId220" Type="http://schemas.openxmlformats.org/officeDocument/2006/relationships/customXml" Target="../ink/ink2437.xml"/><Relationship Id="rId241" Type="http://schemas.openxmlformats.org/officeDocument/2006/relationships/image" Target="../media/image2276.png"/><Relationship Id="rId437" Type="http://schemas.openxmlformats.org/officeDocument/2006/relationships/image" Target="../media/image2374.png"/><Relationship Id="rId458" Type="http://schemas.openxmlformats.org/officeDocument/2006/relationships/customXml" Target="../ink/ink2556.xml"/><Relationship Id="rId15" Type="http://schemas.openxmlformats.org/officeDocument/2006/relationships/image" Target="../media/image2163.png"/><Relationship Id="rId36" Type="http://schemas.openxmlformats.org/officeDocument/2006/relationships/customXml" Target="../ink/ink2345.xml"/><Relationship Id="rId57" Type="http://schemas.openxmlformats.org/officeDocument/2006/relationships/image" Target="../media/image2184.png"/><Relationship Id="rId262" Type="http://schemas.openxmlformats.org/officeDocument/2006/relationships/customXml" Target="../ink/ink2458.xml"/><Relationship Id="rId283" Type="http://schemas.openxmlformats.org/officeDocument/2006/relationships/image" Target="../media/image2297.png"/><Relationship Id="rId318" Type="http://schemas.openxmlformats.org/officeDocument/2006/relationships/customXml" Target="../ink/ink2486.xml"/><Relationship Id="rId339" Type="http://schemas.openxmlformats.org/officeDocument/2006/relationships/image" Target="../media/image2325.png"/><Relationship Id="rId78" Type="http://schemas.openxmlformats.org/officeDocument/2006/relationships/customXml" Target="../ink/ink2366.xml"/><Relationship Id="rId99" Type="http://schemas.openxmlformats.org/officeDocument/2006/relationships/image" Target="../media/image2205.png"/><Relationship Id="rId101" Type="http://schemas.openxmlformats.org/officeDocument/2006/relationships/image" Target="../media/image2206.png"/><Relationship Id="rId122" Type="http://schemas.openxmlformats.org/officeDocument/2006/relationships/customXml" Target="../ink/ink2388.xml"/><Relationship Id="rId143" Type="http://schemas.openxmlformats.org/officeDocument/2006/relationships/image" Target="../media/image2227.png"/><Relationship Id="rId164" Type="http://schemas.openxmlformats.org/officeDocument/2006/relationships/customXml" Target="../ink/ink2409.xml"/><Relationship Id="rId185" Type="http://schemas.openxmlformats.org/officeDocument/2006/relationships/image" Target="../media/image2248.png"/><Relationship Id="rId350" Type="http://schemas.openxmlformats.org/officeDocument/2006/relationships/customXml" Target="../ink/ink2502.xml"/><Relationship Id="rId371" Type="http://schemas.openxmlformats.org/officeDocument/2006/relationships/image" Target="../media/image2341.png"/><Relationship Id="rId406" Type="http://schemas.openxmlformats.org/officeDocument/2006/relationships/customXml" Target="../ink/ink2530.xml"/><Relationship Id="rId9" Type="http://schemas.openxmlformats.org/officeDocument/2006/relationships/image" Target="../media/image2160.png"/><Relationship Id="rId210" Type="http://schemas.openxmlformats.org/officeDocument/2006/relationships/customXml" Target="../ink/ink2432.xml"/><Relationship Id="rId392" Type="http://schemas.openxmlformats.org/officeDocument/2006/relationships/customXml" Target="../ink/ink2523.xml"/><Relationship Id="rId427" Type="http://schemas.openxmlformats.org/officeDocument/2006/relationships/image" Target="../media/image2369.png"/><Relationship Id="rId448" Type="http://schemas.openxmlformats.org/officeDocument/2006/relationships/customXml" Target="../ink/ink2551.xml"/><Relationship Id="rId26" Type="http://schemas.openxmlformats.org/officeDocument/2006/relationships/customXml" Target="../ink/ink2340.xml"/><Relationship Id="rId231" Type="http://schemas.openxmlformats.org/officeDocument/2006/relationships/image" Target="../media/image2271.png"/><Relationship Id="rId252" Type="http://schemas.openxmlformats.org/officeDocument/2006/relationships/customXml" Target="../ink/ink2453.xml"/><Relationship Id="rId273" Type="http://schemas.openxmlformats.org/officeDocument/2006/relationships/image" Target="../media/image2292.png"/><Relationship Id="rId294" Type="http://schemas.openxmlformats.org/officeDocument/2006/relationships/customXml" Target="../ink/ink2474.xml"/><Relationship Id="rId308" Type="http://schemas.openxmlformats.org/officeDocument/2006/relationships/customXml" Target="../ink/ink2481.xml"/><Relationship Id="rId329" Type="http://schemas.openxmlformats.org/officeDocument/2006/relationships/image" Target="../media/image2320.png"/><Relationship Id="rId47" Type="http://schemas.openxmlformats.org/officeDocument/2006/relationships/image" Target="../media/image2179.png"/><Relationship Id="rId68" Type="http://schemas.openxmlformats.org/officeDocument/2006/relationships/customXml" Target="../ink/ink2361.xml"/><Relationship Id="rId89" Type="http://schemas.openxmlformats.org/officeDocument/2006/relationships/image" Target="../media/image2200.png"/><Relationship Id="rId112" Type="http://schemas.openxmlformats.org/officeDocument/2006/relationships/customXml" Target="../ink/ink2383.xml"/><Relationship Id="rId133" Type="http://schemas.openxmlformats.org/officeDocument/2006/relationships/image" Target="../media/image2222.png"/><Relationship Id="rId154" Type="http://schemas.openxmlformats.org/officeDocument/2006/relationships/customXml" Target="../ink/ink2404.xml"/><Relationship Id="rId175" Type="http://schemas.openxmlformats.org/officeDocument/2006/relationships/image" Target="../media/image2243.png"/><Relationship Id="rId340" Type="http://schemas.openxmlformats.org/officeDocument/2006/relationships/customXml" Target="../ink/ink2497.xml"/><Relationship Id="rId361" Type="http://schemas.openxmlformats.org/officeDocument/2006/relationships/image" Target="../media/image2336.png"/><Relationship Id="rId196" Type="http://schemas.openxmlformats.org/officeDocument/2006/relationships/customXml" Target="../ink/ink2425.xml"/><Relationship Id="rId200" Type="http://schemas.openxmlformats.org/officeDocument/2006/relationships/customXml" Target="../ink/ink2427.xml"/><Relationship Id="rId382" Type="http://schemas.openxmlformats.org/officeDocument/2006/relationships/customXml" Target="../ink/ink2518.xml"/><Relationship Id="rId417" Type="http://schemas.openxmlformats.org/officeDocument/2006/relationships/image" Target="../media/image2364.png"/><Relationship Id="rId438" Type="http://schemas.openxmlformats.org/officeDocument/2006/relationships/customXml" Target="../ink/ink2546.xml"/><Relationship Id="rId459" Type="http://schemas.openxmlformats.org/officeDocument/2006/relationships/image" Target="../media/image2385.png"/><Relationship Id="rId16" Type="http://schemas.openxmlformats.org/officeDocument/2006/relationships/customXml" Target="../ink/ink2335.xml"/><Relationship Id="rId221" Type="http://schemas.openxmlformats.org/officeDocument/2006/relationships/image" Target="../media/image2266.png"/><Relationship Id="rId242" Type="http://schemas.openxmlformats.org/officeDocument/2006/relationships/customXml" Target="../ink/ink2448.xml"/><Relationship Id="rId263" Type="http://schemas.openxmlformats.org/officeDocument/2006/relationships/image" Target="../media/image2287.png"/><Relationship Id="rId284" Type="http://schemas.openxmlformats.org/officeDocument/2006/relationships/customXml" Target="../ink/ink2469.xml"/><Relationship Id="rId319" Type="http://schemas.openxmlformats.org/officeDocument/2006/relationships/image" Target="../media/image2315.png"/><Relationship Id="rId37" Type="http://schemas.openxmlformats.org/officeDocument/2006/relationships/image" Target="../media/image2174.png"/><Relationship Id="rId58" Type="http://schemas.openxmlformats.org/officeDocument/2006/relationships/customXml" Target="../ink/ink2356.xml"/><Relationship Id="rId79" Type="http://schemas.openxmlformats.org/officeDocument/2006/relationships/image" Target="../media/image2195.png"/><Relationship Id="rId102" Type="http://schemas.openxmlformats.org/officeDocument/2006/relationships/customXml" Target="../ink/ink2378.xml"/><Relationship Id="rId123" Type="http://schemas.openxmlformats.org/officeDocument/2006/relationships/image" Target="../media/image2217.png"/><Relationship Id="rId144" Type="http://schemas.openxmlformats.org/officeDocument/2006/relationships/customXml" Target="../ink/ink2399.xml"/><Relationship Id="rId330" Type="http://schemas.openxmlformats.org/officeDocument/2006/relationships/customXml" Target="../ink/ink2492.xml"/><Relationship Id="rId90" Type="http://schemas.openxmlformats.org/officeDocument/2006/relationships/customXml" Target="../ink/ink2372.xml"/><Relationship Id="rId165" Type="http://schemas.openxmlformats.org/officeDocument/2006/relationships/image" Target="../media/image2238.png"/><Relationship Id="rId186" Type="http://schemas.openxmlformats.org/officeDocument/2006/relationships/customXml" Target="../ink/ink2420.xml"/><Relationship Id="rId351" Type="http://schemas.openxmlformats.org/officeDocument/2006/relationships/image" Target="../media/image2331.png"/><Relationship Id="rId372" Type="http://schemas.openxmlformats.org/officeDocument/2006/relationships/customXml" Target="../ink/ink2513.xml"/><Relationship Id="rId393" Type="http://schemas.openxmlformats.org/officeDocument/2006/relationships/image" Target="../media/image2352.png"/><Relationship Id="rId407" Type="http://schemas.openxmlformats.org/officeDocument/2006/relationships/image" Target="../media/image2359.png"/><Relationship Id="rId428" Type="http://schemas.openxmlformats.org/officeDocument/2006/relationships/customXml" Target="../ink/ink2541.xml"/><Relationship Id="rId449" Type="http://schemas.openxmlformats.org/officeDocument/2006/relationships/image" Target="../media/image2380.png"/><Relationship Id="rId211" Type="http://schemas.openxmlformats.org/officeDocument/2006/relationships/image" Target="../media/image2261.png"/><Relationship Id="rId232" Type="http://schemas.openxmlformats.org/officeDocument/2006/relationships/customXml" Target="../ink/ink2443.xml"/><Relationship Id="rId253" Type="http://schemas.openxmlformats.org/officeDocument/2006/relationships/image" Target="../media/image2282.png"/><Relationship Id="rId274" Type="http://schemas.openxmlformats.org/officeDocument/2006/relationships/customXml" Target="../ink/ink2464.xml"/><Relationship Id="rId295" Type="http://schemas.openxmlformats.org/officeDocument/2006/relationships/image" Target="../media/image2303.png"/><Relationship Id="rId309" Type="http://schemas.openxmlformats.org/officeDocument/2006/relationships/image" Target="../media/image2310.png"/><Relationship Id="rId460" Type="http://schemas.openxmlformats.org/officeDocument/2006/relationships/customXml" Target="../ink/ink2557.xml"/><Relationship Id="rId27" Type="http://schemas.openxmlformats.org/officeDocument/2006/relationships/image" Target="../media/image2169.png"/><Relationship Id="rId48" Type="http://schemas.openxmlformats.org/officeDocument/2006/relationships/customXml" Target="../ink/ink2351.xml"/><Relationship Id="rId69" Type="http://schemas.openxmlformats.org/officeDocument/2006/relationships/image" Target="../media/image2190.png"/><Relationship Id="rId113" Type="http://schemas.openxmlformats.org/officeDocument/2006/relationships/image" Target="../media/image2212.png"/><Relationship Id="rId134" Type="http://schemas.openxmlformats.org/officeDocument/2006/relationships/customXml" Target="../ink/ink2394.xml"/><Relationship Id="rId320" Type="http://schemas.openxmlformats.org/officeDocument/2006/relationships/customXml" Target="../ink/ink2487.xml"/><Relationship Id="rId80" Type="http://schemas.openxmlformats.org/officeDocument/2006/relationships/customXml" Target="../ink/ink2367.xml"/><Relationship Id="rId155" Type="http://schemas.openxmlformats.org/officeDocument/2006/relationships/image" Target="../media/image2233.png"/><Relationship Id="rId176" Type="http://schemas.openxmlformats.org/officeDocument/2006/relationships/customXml" Target="../ink/ink2415.xml"/><Relationship Id="rId197" Type="http://schemas.openxmlformats.org/officeDocument/2006/relationships/image" Target="../media/image2254.png"/><Relationship Id="rId341" Type="http://schemas.openxmlformats.org/officeDocument/2006/relationships/image" Target="../media/image2326.png"/><Relationship Id="rId362" Type="http://schemas.openxmlformats.org/officeDocument/2006/relationships/customXml" Target="../ink/ink2508.xml"/><Relationship Id="rId383" Type="http://schemas.openxmlformats.org/officeDocument/2006/relationships/image" Target="../media/image2347.png"/><Relationship Id="rId418" Type="http://schemas.openxmlformats.org/officeDocument/2006/relationships/customXml" Target="../ink/ink2536.xml"/><Relationship Id="rId439" Type="http://schemas.openxmlformats.org/officeDocument/2006/relationships/image" Target="../media/image2375.png"/><Relationship Id="rId201" Type="http://schemas.openxmlformats.org/officeDocument/2006/relationships/image" Target="../media/image2256.png"/><Relationship Id="rId222" Type="http://schemas.openxmlformats.org/officeDocument/2006/relationships/customXml" Target="../ink/ink2438.xml"/><Relationship Id="rId243" Type="http://schemas.openxmlformats.org/officeDocument/2006/relationships/image" Target="../media/image2277.png"/><Relationship Id="rId264" Type="http://schemas.openxmlformats.org/officeDocument/2006/relationships/customXml" Target="../ink/ink2459.xml"/><Relationship Id="rId285" Type="http://schemas.openxmlformats.org/officeDocument/2006/relationships/image" Target="../media/image2298.png"/><Relationship Id="rId450" Type="http://schemas.openxmlformats.org/officeDocument/2006/relationships/customXml" Target="../ink/ink2552.xml"/><Relationship Id="rId17" Type="http://schemas.openxmlformats.org/officeDocument/2006/relationships/image" Target="../media/image2164.png"/><Relationship Id="rId38" Type="http://schemas.openxmlformats.org/officeDocument/2006/relationships/customXml" Target="../ink/ink2346.xml"/><Relationship Id="rId59" Type="http://schemas.openxmlformats.org/officeDocument/2006/relationships/image" Target="../media/image2185.png"/><Relationship Id="rId103" Type="http://schemas.openxmlformats.org/officeDocument/2006/relationships/image" Target="../media/image2207.png"/><Relationship Id="rId124" Type="http://schemas.openxmlformats.org/officeDocument/2006/relationships/customXml" Target="../ink/ink2389.xml"/><Relationship Id="rId310" Type="http://schemas.openxmlformats.org/officeDocument/2006/relationships/customXml" Target="../ink/ink2482.xml"/><Relationship Id="rId70" Type="http://schemas.openxmlformats.org/officeDocument/2006/relationships/customXml" Target="../ink/ink2362.xml"/><Relationship Id="rId91" Type="http://schemas.openxmlformats.org/officeDocument/2006/relationships/image" Target="../media/image2201.png"/><Relationship Id="rId145" Type="http://schemas.openxmlformats.org/officeDocument/2006/relationships/image" Target="../media/image2228.png"/><Relationship Id="rId166" Type="http://schemas.openxmlformats.org/officeDocument/2006/relationships/customXml" Target="../ink/ink2410.xml"/><Relationship Id="rId187" Type="http://schemas.openxmlformats.org/officeDocument/2006/relationships/image" Target="../media/image2249.png"/><Relationship Id="rId331" Type="http://schemas.openxmlformats.org/officeDocument/2006/relationships/image" Target="../media/image2321.png"/><Relationship Id="rId352" Type="http://schemas.openxmlformats.org/officeDocument/2006/relationships/customXml" Target="../ink/ink2503.xml"/><Relationship Id="rId373" Type="http://schemas.openxmlformats.org/officeDocument/2006/relationships/image" Target="../media/image2342.png"/><Relationship Id="rId394" Type="http://schemas.openxmlformats.org/officeDocument/2006/relationships/customXml" Target="../ink/ink2524.xml"/><Relationship Id="rId408" Type="http://schemas.openxmlformats.org/officeDocument/2006/relationships/customXml" Target="../ink/ink2531.xml"/><Relationship Id="rId429" Type="http://schemas.openxmlformats.org/officeDocument/2006/relationships/image" Target="../media/image2370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433.xml"/><Relationship Id="rId233" Type="http://schemas.openxmlformats.org/officeDocument/2006/relationships/image" Target="../media/image2272.png"/><Relationship Id="rId254" Type="http://schemas.openxmlformats.org/officeDocument/2006/relationships/customXml" Target="../ink/ink2454.xml"/><Relationship Id="rId440" Type="http://schemas.openxmlformats.org/officeDocument/2006/relationships/customXml" Target="../ink/ink2547.xml"/><Relationship Id="rId28" Type="http://schemas.openxmlformats.org/officeDocument/2006/relationships/customXml" Target="../ink/ink2341.xml"/><Relationship Id="rId49" Type="http://schemas.openxmlformats.org/officeDocument/2006/relationships/image" Target="../media/image2180.png"/><Relationship Id="rId114" Type="http://schemas.openxmlformats.org/officeDocument/2006/relationships/customXml" Target="../ink/ink2384.xml"/><Relationship Id="rId275" Type="http://schemas.openxmlformats.org/officeDocument/2006/relationships/image" Target="../media/image2293.png"/><Relationship Id="rId296" Type="http://schemas.openxmlformats.org/officeDocument/2006/relationships/customXml" Target="../ink/ink2475.xml"/><Relationship Id="rId300" Type="http://schemas.openxmlformats.org/officeDocument/2006/relationships/customXml" Target="../ink/ink2477.xml"/><Relationship Id="rId461" Type="http://schemas.openxmlformats.org/officeDocument/2006/relationships/image" Target="../media/image2386.png"/><Relationship Id="rId60" Type="http://schemas.openxmlformats.org/officeDocument/2006/relationships/customXml" Target="../ink/ink2357.xml"/><Relationship Id="rId81" Type="http://schemas.openxmlformats.org/officeDocument/2006/relationships/image" Target="../media/image2196.png"/><Relationship Id="rId135" Type="http://schemas.openxmlformats.org/officeDocument/2006/relationships/image" Target="../media/image2223.png"/><Relationship Id="rId156" Type="http://schemas.openxmlformats.org/officeDocument/2006/relationships/customXml" Target="../ink/ink2405.xml"/><Relationship Id="rId177" Type="http://schemas.openxmlformats.org/officeDocument/2006/relationships/image" Target="../media/image2244.png"/><Relationship Id="rId198" Type="http://schemas.openxmlformats.org/officeDocument/2006/relationships/customXml" Target="../ink/ink2426.xml"/><Relationship Id="rId321" Type="http://schemas.openxmlformats.org/officeDocument/2006/relationships/image" Target="../media/image2316.png"/><Relationship Id="rId342" Type="http://schemas.openxmlformats.org/officeDocument/2006/relationships/customXml" Target="../ink/ink2498.xml"/><Relationship Id="rId363" Type="http://schemas.openxmlformats.org/officeDocument/2006/relationships/image" Target="../media/image2337.png"/><Relationship Id="rId384" Type="http://schemas.openxmlformats.org/officeDocument/2006/relationships/customXml" Target="../ink/ink2519.xml"/><Relationship Id="rId419" Type="http://schemas.openxmlformats.org/officeDocument/2006/relationships/image" Target="../media/image2365.png"/><Relationship Id="rId202" Type="http://schemas.openxmlformats.org/officeDocument/2006/relationships/customXml" Target="../ink/ink2428.xml"/><Relationship Id="rId223" Type="http://schemas.openxmlformats.org/officeDocument/2006/relationships/image" Target="../media/image2267.png"/><Relationship Id="rId244" Type="http://schemas.openxmlformats.org/officeDocument/2006/relationships/customXml" Target="../ink/ink2449.xml"/><Relationship Id="rId430" Type="http://schemas.openxmlformats.org/officeDocument/2006/relationships/customXml" Target="../ink/ink2542.xml"/><Relationship Id="rId18" Type="http://schemas.openxmlformats.org/officeDocument/2006/relationships/customXml" Target="../ink/ink2336.xml"/><Relationship Id="rId39" Type="http://schemas.openxmlformats.org/officeDocument/2006/relationships/image" Target="../media/image2175.png"/><Relationship Id="rId265" Type="http://schemas.openxmlformats.org/officeDocument/2006/relationships/image" Target="../media/image2288.png"/><Relationship Id="rId286" Type="http://schemas.openxmlformats.org/officeDocument/2006/relationships/customXml" Target="../ink/ink2470.xml"/><Relationship Id="rId451" Type="http://schemas.openxmlformats.org/officeDocument/2006/relationships/image" Target="../media/image2381.png"/><Relationship Id="rId50" Type="http://schemas.openxmlformats.org/officeDocument/2006/relationships/customXml" Target="../ink/ink2352.xml"/><Relationship Id="rId104" Type="http://schemas.openxmlformats.org/officeDocument/2006/relationships/customXml" Target="../ink/ink2379.xml"/><Relationship Id="rId125" Type="http://schemas.openxmlformats.org/officeDocument/2006/relationships/image" Target="../media/image2218.png"/><Relationship Id="rId146" Type="http://schemas.openxmlformats.org/officeDocument/2006/relationships/customXml" Target="../ink/ink2400.xml"/><Relationship Id="rId167" Type="http://schemas.openxmlformats.org/officeDocument/2006/relationships/image" Target="../media/image2239.png"/><Relationship Id="rId188" Type="http://schemas.openxmlformats.org/officeDocument/2006/relationships/customXml" Target="../ink/ink2421.xml"/><Relationship Id="rId311" Type="http://schemas.openxmlformats.org/officeDocument/2006/relationships/image" Target="../media/image2311.png"/><Relationship Id="rId332" Type="http://schemas.openxmlformats.org/officeDocument/2006/relationships/customXml" Target="../ink/ink2493.xml"/><Relationship Id="rId353" Type="http://schemas.openxmlformats.org/officeDocument/2006/relationships/image" Target="../media/image2332.png"/><Relationship Id="rId374" Type="http://schemas.openxmlformats.org/officeDocument/2006/relationships/customXml" Target="../ink/ink2514.xml"/><Relationship Id="rId395" Type="http://schemas.openxmlformats.org/officeDocument/2006/relationships/image" Target="../media/image2353.png"/><Relationship Id="rId409" Type="http://schemas.openxmlformats.org/officeDocument/2006/relationships/image" Target="../media/image2360.png"/><Relationship Id="rId71" Type="http://schemas.openxmlformats.org/officeDocument/2006/relationships/image" Target="../media/image2191.png"/><Relationship Id="rId92" Type="http://schemas.openxmlformats.org/officeDocument/2006/relationships/customXml" Target="../ink/ink2373.xml"/><Relationship Id="rId213" Type="http://schemas.openxmlformats.org/officeDocument/2006/relationships/image" Target="../media/image2262.png"/><Relationship Id="rId234" Type="http://schemas.openxmlformats.org/officeDocument/2006/relationships/customXml" Target="../ink/ink2444.xml"/><Relationship Id="rId420" Type="http://schemas.openxmlformats.org/officeDocument/2006/relationships/customXml" Target="../ink/ink2537.xml"/><Relationship Id="rId2" Type="http://schemas.openxmlformats.org/officeDocument/2006/relationships/customXml" Target="../ink/ink2328.xml"/><Relationship Id="rId29" Type="http://schemas.openxmlformats.org/officeDocument/2006/relationships/image" Target="../media/image2170.png"/><Relationship Id="rId255" Type="http://schemas.openxmlformats.org/officeDocument/2006/relationships/image" Target="../media/image2283.png"/><Relationship Id="rId276" Type="http://schemas.openxmlformats.org/officeDocument/2006/relationships/customXml" Target="../ink/ink2465.xml"/><Relationship Id="rId297" Type="http://schemas.openxmlformats.org/officeDocument/2006/relationships/image" Target="../media/image2304.png"/><Relationship Id="rId441" Type="http://schemas.openxmlformats.org/officeDocument/2006/relationships/image" Target="../media/image2376.png"/><Relationship Id="rId40" Type="http://schemas.openxmlformats.org/officeDocument/2006/relationships/customXml" Target="../ink/ink2347.xml"/><Relationship Id="rId115" Type="http://schemas.openxmlformats.org/officeDocument/2006/relationships/image" Target="../media/image2213.png"/><Relationship Id="rId136" Type="http://schemas.openxmlformats.org/officeDocument/2006/relationships/customXml" Target="../ink/ink2395.xml"/><Relationship Id="rId157" Type="http://schemas.openxmlformats.org/officeDocument/2006/relationships/image" Target="../media/image2234.png"/><Relationship Id="rId178" Type="http://schemas.openxmlformats.org/officeDocument/2006/relationships/customXml" Target="../ink/ink2416.xml"/><Relationship Id="rId301" Type="http://schemas.openxmlformats.org/officeDocument/2006/relationships/image" Target="../media/image2306.png"/><Relationship Id="rId322" Type="http://schemas.openxmlformats.org/officeDocument/2006/relationships/customXml" Target="../ink/ink2488.xml"/><Relationship Id="rId343" Type="http://schemas.openxmlformats.org/officeDocument/2006/relationships/image" Target="../media/image2327.png"/><Relationship Id="rId364" Type="http://schemas.openxmlformats.org/officeDocument/2006/relationships/customXml" Target="../ink/ink2509.xml"/><Relationship Id="rId61" Type="http://schemas.openxmlformats.org/officeDocument/2006/relationships/image" Target="../media/image2186.png"/><Relationship Id="rId82" Type="http://schemas.openxmlformats.org/officeDocument/2006/relationships/customXml" Target="../ink/ink2368.xml"/><Relationship Id="rId199" Type="http://schemas.openxmlformats.org/officeDocument/2006/relationships/image" Target="../media/image2255.png"/><Relationship Id="rId203" Type="http://schemas.openxmlformats.org/officeDocument/2006/relationships/image" Target="../media/image2257.png"/><Relationship Id="rId385" Type="http://schemas.openxmlformats.org/officeDocument/2006/relationships/image" Target="../media/image2348.png"/><Relationship Id="rId19" Type="http://schemas.openxmlformats.org/officeDocument/2006/relationships/image" Target="../media/image2165.png"/><Relationship Id="rId224" Type="http://schemas.openxmlformats.org/officeDocument/2006/relationships/customXml" Target="../ink/ink2439.xml"/><Relationship Id="rId245" Type="http://schemas.openxmlformats.org/officeDocument/2006/relationships/image" Target="../media/image2278.png"/><Relationship Id="rId266" Type="http://schemas.openxmlformats.org/officeDocument/2006/relationships/customXml" Target="../ink/ink2460.xml"/><Relationship Id="rId287" Type="http://schemas.openxmlformats.org/officeDocument/2006/relationships/image" Target="../media/image2299.png"/><Relationship Id="rId410" Type="http://schemas.openxmlformats.org/officeDocument/2006/relationships/customXml" Target="../ink/ink2532.xml"/><Relationship Id="rId431" Type="http://schemas.openxmlformats.org/officeDocument/2006/relationships/image" Target="../media/image2371.png"/><Relationship Id="rId452" Type="http://schemas.openxmlformats.org/officeDocument/2006/relationships/customXml" Target="../ink/ink2553.xml"/><Relationship Id="rId30" Type="http://schemas.openxmlformats.org/officeDocument/2006/relationships/customXml" Target="../ink/ink2342.xml"/><Relationship Id="rId105" Type="http://schemas.openxmlformats.org/officeDocument/2006/relationships/image" Target="../media/image2208.png"/><Relationship Id="rId126" Type="http://schemas.openxmlformats.org/officeDocument/2006/relationships/customXml" Target="../ink/ink2390.xml"/><Relationship Id="rId147" Type="http://schemas.openxmlformats.org/officeDocument/2006/relationships/image" Target="../media/image2229.png"/><Relationship Id="rId168" Type="http://schemas.openxmlformats.org/officeDocument/2006/relationships/customXml" Target="../ink/ink2411.xml"/><Relationship Id="rId312" Type="http://schemas.openxmlformats.org/officeDocument/2006/relationships/customXml" Target="../ink/ink2483.xml"/><Relationship Id="rId333" Type="http://schemas.openxmlformats.org/officeDocument/2006/relationships/image" Target="../media/image2322.png"/><Relationship Id="rId354" Type="http://schemas.openxmlformats.org/officeDocument/2006/relationships/customXml" Target="../ink/ink2504.xml"/><Relationship Id="rId51" Type="http://schemas.openxmlformats.org/officeDocument/2006/relationships/image" Target="../media/image2181.png"/><Relationship Id="rId72" Type="http://schemas.openxmlformats.org/officeDocument/2006/relationships/customXml" Target="../ink/ink2363.xml"/><Relationship Id="rId93" Type="http://schemas.openxmlformats.org/officeDocument/2006/relationships/image" Target="../media/image2202.png"/><Relationship Id="rId189" Type="http://schemas.openxmlformats.org/officeDocument/2006/relationships/image" Target="../media/image2250.png"/><Relationship Id="rId375" Type="http://schemas.openxmlformats.org/officeDocument/2006/relationships/image" Target="../media/image2343.png"/><Relationship Id="rId396" Type="http://schemas.openxmlformats.org/officeDocument/2006/relationships/customXml" Target="../ink/ink2525.xml"/><Relationship Id="rId3" Type="http://schemas.openxmlformats.org/officeDocument/2006/relationships/image" Target="../media/image2157.png"/><Relationship Id="rId214" Type="http://schemas.openxmlformats.org/officeDocument/2006/relationships/customXml" Target="../ink/ink2434.xml"/><Relationship Id="rId235" Type="http://schemas.openxmlformats.org/officeDocument/2006/relationships/image" Target="../media/image2273.png"/><Relationship Id="rId256" Type="http://schemas.openxmlformats.org/officeDocument/2006/relationships/customXml" Target="../ink/ink2455.xml"/><Relationship Id="rId277" Type="http://schemas.openxmlformats.org/officeDocument/2006/relationships/image" Target="../media/image2294.png"/><Relationship Id="rId298" Type="http://schemas.openxmlformats.org/officeDocument/2006/relationships/customXml" Target="../ink/ink2476.xml"/><Relationship Id="rId400" Type="http://schemas.openxmlformats.org/officeDocument/2006/relationships/customXml" Target="../ink/ink2527.xml"/><Relationship Id="rId421" Type="http://schemas.openxmlformats.org/officeDocument/2006/relationships/image" Target="../media/image2366.png"/><Relationship Id="rId442" Type="http://schemas.openxmlformats.org/officeDocument/2006/relationships/customXml" Target="../ink/ink2548.xml"/><Relationship Id="rId116" Type="http://schemas.openxmlformats.org/officeDocument/2006/relationships/customXml" Target="../ink/ink2385.xml"/><Relationship Id="rId137" Type="http://schemas.openxmlformats.org/officeDocument/2006/relationships/image" Target="../media/image2224.png"/><Relationship Id="rId158" Type="http://schemas.openxmlformats.org/officeDocument/2006/relationships/customXml" Target="../ink/ink2406.xml"/><Relationship Id="rId302" Type="http://schemas.openxmlformats.org/officeDocument/2006/relationships/customXml" Target="../ink/ink2478.xml"/><Relationship Id="rId323" Type="http://schemas.openxmlformats.org/officeDocument/2006/relationships/image" Target="../media/image2317.png"/><Relationship Id="rId344" Type="http://schemas.openxmlformats.org/officeDocument/2006/relationships/customXml" Target="../ink/ink2499.xml"/><Relationship Id="rId20" Type="http://schemas.openxmlformats.org/officeDocument/2006/relationships/customXml" Target="../ink/ink2337.xml"/><Relationship Id="rId41" Type="http://schemas.openxmlformats.org/officeDocument/2006/relationships/image" Target="../media/image2176.png"/><Relationship Id="rId62" Type="http://schemas.openxmlformats.org/officeDocument/2006/relationships/customXml" Target="../ink/ink2358.xml"/><Relationship Id="rId83" Type="http://schemas.openxmlformats.org/officeDocument/2006/relationships/image" Target="../media/image2197.png"/><Relationship Id="rId179" Type="http://schemas.openxmlformats.org/officeDocument/2006/relationships/image" Target="../media/image2245.png"/><Relationship Id="rId365" Type="http://schemas.openxmlformats.org/officeDocument/2006/relationships/image" Target="../media/image2338.png"/><Relationship Id="rId386" Type="http://schemas.openxmlformats.org/officeDocument/2006/relationships/customXml" Target="../ink/ink2520.xml"/><Relationship Id="rId190" Type="http://schemas.openxmlformats.org/officeDocument/2006/relationships/customXml" Target="../ink/ink2422.xml"/><Relationship Id="rId204" Type="http://schemas.openxmlformats.org/officeDocument/2006/relationships/customXml" Target="../ink/ink2429.xml"/><Relationship Id="rId225" Type="http://schemas.openxmlformats.org/officeDocument/2006/relationships/image" Target="../media/image2268.png"/><Relationship Id="rId246" Type="http://schemas.openxmlformats.org/officeDocument/2006/relationships/customXml" Target="../ink/ink2450.xml"/><Relationship Id="rId267" Type="http://schemas.openxmlformats.org/officeDocument/2006/relationships/image" Target="../media/image2289.png"/><Relationship Id="rId288" Type="http://schemas.openxmlformats.org/officeDocument/2006/relationships/customXml" Target="../ink/ink2471.xml"/><Relationship Id="rId411" Type="http://schemas.openxmlformats.org/officeDocument/2006/relationships/image" Target="../media/image2361.png"/><Relationship Id="rId432" Type="http://schemas.openxmlformats.org/officeDocument/2006/relationships/customXml" Target="../ink/ink2543.xml"/><Relationship Id="rId453" Type="http://schemas.openxmlformats.org/officeDocument/2006/relationships/image" Target="../media/image2382.png"/><Relationship Id="rId106" Type="http://schemas.openxmlformats.org/officeDocument/2006/relationships/customXml" Target="../ink/ink2380.xml"/><Relationship Id="rId127" Type="http://schemas.openxmlformats.org/officeDocument/2006/relationships/image" Target="../media/image2219.png"/><Relationship Id="rId313" Type="http://schemas.openxmlformats.org/officeDocument/2006/relationships/image" Target="../media/image2312.png"/><Relationship Id="rId10" Type="http://schemas.openxmlformats.org/officeDocument/2006/relationships/customXml" Target="../ink/ink2332.xml"/><Relationship Id="rId31" Type="http://schemas.openxmlformats.org/officeDocument/2006/relationships/image" Target="../media/image2171.png"/><Relationship Id="rId52" Type="http://schemas.openxmlformats.org/officeDocument/2006/relationships/customXml" Target="../ink/ink2353.xml"/><Relationship Id="rId73" Type="http://schemas.openxmlformats.org/officeDocument/2006/relationships/image" Target="../media/image2192.png"/><Relationship Id="rId94" Type="http://schemas.openxmlformats.org/officeDocument/2006/relationships/customXml" Target="../ink/ink2374.xml"/><Relationship Id="rId148" Type="http://schemas.openxmlformats.org/officeDocument/2006/relationships/customXml" Target="../ink/ink2401.xml"/><Relationship Id="rId169" Type="http://schemas.openxmlformats.org/officeDocument/2006/relationships/image" Target="../media/image2240.png"/><Relationship Id="rId334" Type="http://schemas.openxmlformats.org/officeDocument/2006/relationships/customXml" Target="../ink/ink2494.xml"/><Relationship Id="rId355" Type="http://schemas.openxmlformats.org/officeDocument/2006/relationships/image" Target="../media/image2333.png"/><Relationship Id="rId376" Type="http://schemas.openxmlformats.org/officeDocument/2006/relationships/customXml" Target="../ink/ink2515.xml"/><Relationship Id="rId397" Type="http://schemas.openxmlformats.org/officeDocument/2006/relationships/image" Target="../media/image2354.png"/><Relationship Id="rId4" Type="http://schemas.openxmlformats.org/officeDocument/2006/relationships/customXml" Target="../ink/ink2329.xml"/><Relationship Id="rId180" Type="http://schemas.openxmlformats.org/officeDocument/2006/relationships/customXml" Target="../ink/ink2417.xml"/><Relationship Id="rId215" Type="http://schemas.openxmlformats.org/officeDocument/2006/relationships/image" Target="../media/image2263.png"/><Relationship Id="rId236" Type="http://schemas.openxmlformats.org/officeDocument/2006/relationships/customXml" Target="../ink/ink2445.xml"/><Relationship Id="rId257" Type="http://schemas.openxmlformats.org/officeDocument/2006/relationships/image" Target="../media/image2284.png"/><Relationship Id="rId278" Type="http://schemas.openxmlformats.org/officeDocument/2006/relationships/customXml" Target="../ink/ink2466.xml"/><Relationship Id="rId401" Type="http://schemas.openxmlformats.org/officeDocument/2006/relationships/image" Target="../media/image2356.png"/><Relationship Id="rId422" Type="http://schemas.openxmlformats.org/officeDocument/2006/relationships/customXml" Target="../ink/ink2538.xml"/><Relationship Id="rId443" Type="http://schemas.openxmlformats.org/officeDocument/2006/relationships/image" Target="../media/image2377.png"/><Relationship Id="rId303" Type="http://schemas.openxmlformats.org/officeDocument/2006/relationships/image" Target="../media/image2307.png"/><Relationship Id="rId42" Type="http://schemas.openxmlformats.org/officeDocument/2006/relationships/customXml" Target="../ink/ink2348.xml"/><Relationship Id="rId84" Type="http://schemas.openxmlformats.org/officeDocument/2006/relationships/customXml" Target="../ink/ink2369.xml"/><Relationship Id="rId138" Type="http://schemas.openxmlformats.org/officeDocument/2006/relationships/customXml" Target="../ink/ink2396.xml"/><Relationship Id="rId345" Type="http://schemas.openxmlformats.org/officeDocument/2006/relationships/image" Target="../media/image2328.png"/><Relationship Id="rId387" Type="http://schemas.openxmlformats.org/officeDocument/2006/relationships/image" Target="../media/image2349.png"/><Relationship Id="rId191" Type="http://schemas.openxmlformats.org/officeDocument/2006/relationships/image" Target="../media/image2251.png"/><Relationship Id="rId205" Type="http://schemas.openxmlformats.org/officeDocument/2006/relationships/image" Target="../media/image2258.png"/><Relationship Id="rId247" Type="http://schemas.openxmlformats.org/officeDocument/2006/relationships/image" Target="../media/image2279.png"/><Relationship Id="rId412" Type="http://schemas.openxmlformats.org/officeDocument/2006/relationships/customXml" Target="../ink/ink2533.xml"/><Relationship Id="rId107" Type="http://schemas.openxmlformats.org/officeDocument/2006/relationships/image" Target="../media/image2209.png"/><Relationship Id="rId289" Type="http://schemas.openxmlformats.org/officeDocument/2006/relationships/image" Target="../media/image2300.png"/><Relationship Id="rId454" Type="http://schemas.openxmlformats.org/officeDocument/2006/relationships/customXml" Target="../ink/ink2554.xml"/><Relationship Id="rId11" Type="http://schemas.openxmlformats.org/officeDocument/2006/relationships/image" Target="../media/image2161.png"/><Relationship Id="rId53" Type="http://schemas.openxmlformats.org/officeDocument/2006/relationships/image" Target="../media/image2182.png"/><Relationship Id="rId149" Type="http://schemas.openxmlformats.org/officeDocument/2006/relationships/image" Target="../media/image2230.png"/><Relationship Id="rId314" Type="http://schemas.openxmlformats.org/officeDocument/2006/relationships/customXml" Target="../ink/ink2484.xml"/><Relationship Id="rId356" Type="http://schemas.openxmlformats.org/officeDocument/2006/relationships/customXml" Target="../ink/ink2505.xml"/><Relationship Id="rId398" Type="http://schemas.openxmlformats.org/officeDocument/2006/relationships/customXml" Target="../ink/ink2526.xml"/><Relationship Id="rId95" Type="http://schemas.openxmlformats.org/officeDocument/2006/relationships/image" Target="../media/image2203.png"/><Relationship Id="rId160" Type="http://schemas.openxmlformats.org/officeDocument/2006/relationships/customXml" Target="../ink/ink2407.xml"/><Relationship Id="rId216" Type="http://schemas.openxmlformats.org/officeDocument/2006/relationships/customXml" Target="../ink/ink2435.xml"/><Relationship Id="rId423" Type="http://schemas.openxmlformats.org/officeDocument/2006/relationships/image" Target="../media/image2367.png"/><Relationship Id="rId258" Type="http://schemas.openxmlformats.org/officeDocument/2006/relationships/customXml" Target="../ink/ink2456.xml"/><Relationship Id="rId22" Type="http://schemas.openxmlformats.org/officeDocument/2006/relationships/customXml" Target="../ink/ink2338.xml"/><Relationship Id="rId64" Type="http://schemas.openxmlformats.org/officeDocument/2006/relationships/customXml" Target="../ink/ink2359.xml"/><Relationship Id="rId118" Type="http://schemas.openxmlformats.org/officeDocument/2006/relationships/customXml" Target="../ink/ink2386.xml"/><Relationship Id="rId325" Type="http://schemas.openxmlformats.org/officeDocument/2006/relationships/image" Target="../media/image2318.png"/><Relationship Id="rId367" Type="http://schemas.openxmlformats.org/officeDocument/2006/relationships/image" Target="../media/image2339.png"/><Relationship Id="rId171" Type="http://schemas.openxmlformats.org/officeDocument/2006/relationships/image" Target="../media/image2241.png"/><Relationship Id="rId227" Type="http://schemas.openxmlformats.org/officeDocument/2006/relationships/image" Target="../media/image2269.png"/><Relationship Id="rId269" Type="http://schemas.openxmlformats.org/officeDocument/2006/relationships/image" Target="../media/image2290.png"/><Relationship Id="rId434" Type="http://schemas.openxmlformats.org/officeDocument/2006/relationships/customXml" Target="../ink/ink2544.xml"/><Relationship Id="rId33" Type="http://schemas.openxmlformats.org/officeDocument/2006/relationships/image" Target="../media/image2172.png"/><Relationship Id="rId129" Type="http://schemas.openxmlformats.org/officeDocument/2006/relationships/image" Target="../media/image2220.png"/><Relationship Id="rId280" Type="http://schemas.openxmlformats.org/officeDocument/2006/relationships/customXml" Target="../ink/ink2467.xml"/><Relationship Id="rId336" Type="http://schemas.openxmlformats.org/officeDocument/2006/relationships/customXml" Target="../ink/ink2495.xml"/><Relationship Id="rId75" Type="http://schemas.openxmlformats.org/officeDocument/2006/relationships/image" Target="../media/image2193.png"/><Relationship Id="rId140" Type="http://schemas.openxmlformats.org/officeDocument/2006/relationships/customXml" Target="../ink/ink2397.xml"/><Relationship Id="rId182" Type="http://schemas.openxmlformats.org/officeDocument/2006/relationships/customXml" Target="../ink/ink2418.xml"/><Relationship Id="rId378" Type="http://schemas.openxmlformats.org/officeDocument/2006/relationships/customXml" Target="../ink/ink2516.xml"/><Relationship Id="rId403" Type="http://schemas.openxmlformats.org/officeDocument/2006/relationships/image" Target="../media/image2357.png"/><Relationship Id="rId6" Type="http://schemas.openxmlformats.org/officeDocument/2006/relationships/customXml" Target="../ink/ink2330.xml"/><Relationship Id="rId238" Type="http://schemas.openxmlformats.org/officeDocument/2006/relationships/customXml" Target="../ink/ink2446.xml"/><Relationship Id="rId445" Type="http://schemas.openxmlformats.org/officeDocument/2006/relationships/image" Target="../media/image2378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444.png"/><Relationship Id="rId299" Type="http://schemas.openxmlformats.org/officeDocument/2006/relationships/image" Target="../media/image2535.png"/><Relationship Id="rId21" Type="http://schemas.openxmlformats.org/officeDocument/2006/relationships/image" Target="../media/image2396.png"/><Relationship Id="rId63" Type="http://schemas.openxmlformats.org/officeDocument/2006/relationships/image" Target="../media/image2417.png"/><Relationship Id="rId159" Type="http://schemas.openxmlformats.org/officeDocument/2006/relationships/image" Target="../media/image2465.png"/><Relationship Id="rId324" Type="http://schemas.openxmlformats.org/officeDocument/2006/relationships/customXml" Target="../ink/ink2719.xml"/><Relationship Id="rId366" Type="http://schemas.openxmlformats.org/officeDocument/2006/relationships/customXml" Target="../ink/ink2740.xml"/><Relationship Id="rId531" Type="http://schemas.openxmlformats.org/officeDocument/2006/relationships/image" Target="../media/image2651.png"/><Relationship Id="rId170" Type="http://schemas.openxmlformats.org/officeDocument/2006/relationships/customXml" Target="../ink/ink2642.xml"/><Relationship Id="rId226" Type="http://schemas.openxmlformats.org/officeDocument/2006/relationships/customXml" Target="../ink/ink2670.xml"/><Relationship Id="rId433" Type="http://schemas.openxmlformats.org/officeDocument/2006/relationships/image" Target="../media/image2602.png"/><Relationship Id="rId268" Type="http://schemas.openxmlformats.org/officeDocument/2006/relationships/customXml" Target="../ink/ink2691.xml"/><Relationship Id="rId475" Type="http://schemas.openxmlformats.org/officeDocument/2006/relationships/image" Target="../media/image2623.png"/><Relationship Id="rId32" Type="http://schemas.openxmlformats.org/officeDocument/2006/relationships/customXml" Target="../ink/ink2573.xml"/><Relationship Id="rId74" Type="http://schemas.openxmlformats.org/officeDocument/2006/relationships/customXml" Target="../ink/ink2594.xml"/><Relationship Id="rId128" Type="http://schemas.openxmlformats.org/officeDocument/2006/relationships/customXml" Target="../ink/ink2621.xml"/><Relationship Id="rId335" Type="http://schemas.openxmlformats.org/officeDocument/2006/relationships/image" Target="../media/image2553.png"/><Relationship Id="rId377" Type="http://schemas.openxmlformats.org/officeDocument/2006/relationships/image" Target="../media/image2574.png"/><Relationship Id="rId500" Type="http://schemas.openxmlformats.org/officeDocument/2006/relationships/customXml" Target="../ink/ink2807.xml"/><Relationship Id="rId542" Type="http://schemas.openxmlformats.org/officeDocument/2006/relationships/customXml" Target="../ink/ink2828.xml"/><Relationship Id="rId5" Type="http://schemas.openxmlformats.org/officeDocument/2006/relationships/image" Target="../media/image2388.png"/><Relationship Id="rId181" Type="http://schemas.openxmlformats.org/officeDocument/2006/relationships/image" Target="../media/image2476.png"/><Relationship Id="rId237" Type="http://schemas.openxmlformats.org/officeDocument/2006/relationships/image" Target="../media/image2504.png"/><Relationship Id="rId402" Type="http://schemas.openxmlformats.org/officeDocument/2006/relationships/customXml" Target="../ink/ink2758.xml"/><Relationship Id="rId279" Type="http://schemas.openxmlformats.org/officeDocument/2006/relationships/image" Target="../media/image2525.png"/><Relationship Id="rId444" Type="http://schemas.openxmlformats.org/officeDocument/2006/relationships/customXml" Target="../ink/ink2779.xml"/><Relationship Id="rId486" Type="http://schemas.openxmlformats.org/officeDocument/2006/relationships/customXml" Target="../ink/ink2800.xml"/><Relationship Id="rId43" Type="http://schemas.openxmlformats.org/officeDocument/2006/relationships/image" Target="../media/image2407.png"/><Relationship Id="rId139" Type="http://schemas.openxmlformats.org/officeDocument/2006/relationships/image" Target="../media/image2455.png"/><Relationship Id="rId290" Type="http://schemas.openxmlformats.org/officeDocument/2006/relationships/customXml" Target="../ink/ink2702.xml"/><Relationship Id="rId304" Type="http://schemas.openxmlformats.org/officeDocument/2006/relationships/customXml" Target="../ink/ink2709.xml"/><Relationship Id="rId346" Type="http://schemas.openxmlformats.org/officeDocument/2006/relationships/customXml" Target="../ink/ink2730.xml"/><Relationship Id="rId388" Type="http://schemas.openxmlformats.org/officeDocument/2006/relationships/customXml" Target="../ink/ink2751.xml"/><Relationship Id="rId511" Type="http://schemas.openxmlformats.org/officeDocument/2006/relationships/image" Target="../media/image2641.png"/><Relationship Id="rId85" Type="http://schemas.openxmlformats.org/officeDocument/2006/relationships/image" Target="../media/image2428.png"/><Relationship Id="rId150" Type="http://schemas.openxmlformats.org/officeDocument/2006/relationships/customXml" Target="../ink/ink2632.xml"/><Relationship Id="rId192" Type="http://schemas.openxmlformats.org/officeDocument/2006/relationships/customXml" Target="../ink/ink2653.xml"/><Relationship Id="rId206" Type="http://schemas.openxmlformats.org/officeDocument/2006/relationships/customXml" Target="../ink/ink2660.xml"/><Relationship Id="rId413" Type="http://schemas.openxmlformats.org/officeDocument/2006/relationships/image" Target="../media/image2592.png"/><Relationship Id="rId248" Type="http://schemas.openxmlformats.org/officeDocument/2006/relationships/customXml" Target="../ink/ink2681.xml"/><Relationship Id="rId455" Type="http://schemas.openxmlformats.org/officeDocument/2006/relationships/image" Target="../media/image2613.png"/><Relationship Id="rId497" Type="http://schemas.openxmlformats.org/officeDocument/2006/relationships/image" Target="../media/image2634.png"/><Relationship Id="rId12" Type="http://schemas.openxmlformats.org/officeDocument/2006/relationships/customXml" Target="../ink/ink2563.xml"/><Relationship Id="rId108" Type="http://schemas.openxmlformats.org/officeDocument/2006/relationships/customXml" Target="../ink/ink2611.xml"/><Relationship Id="rId315" Type="http://schemas.openxmlformats.org/officeDocument/2006/relationships/image" Target="../media/image2543.png"/><Relationship Id="rId357" Type="http://schemas.openxmlformats.org/officeDocument/2006/relationships/image" Target="../media/image2564.png"/><Relationship Id="rId522" Type="http://schemas.openxmlformats.org/officeDocument/2006/relationships/customXml" Target="../ink/ink2818.xml"/><Relationship Id="rId54" Type="http://schemas.openxmlformats.org/officeDocument/2006/relationships/customXml" Target="../ink/ink2584.xml"/><Relationship Id="rId96" Type="http://schemas.openxmlformats.org/officeDocument/2006/relationships/customXml" Target="../ink/ink2605.xml"/><Relationship Id="rId161" Type="http://schemas.openxmlformats.org/officeDocument/2006/relationships/image" Target="../media/image2466.png"/><Relationship Id="rId217" Type="http://schemas.openxmlformats.org/officeDocument/2006/relationships/image" Target="../media/image2494.png"/><Relationship Id="rId399" Type="http://schemas.openxmlformats.org/officeDocument/2006/relationships/image" Target="../media/image2585.png"/><Relationship Id="rId259" Type="http://schemas.openxmlformats.org/officeDocument/2006/relationships/image" Target="../media/image2515.png"/><Relationship Id="rId424" Type="http://schemas.openxmlformats.org/officeDocument/2006/relationships/customXml" Target="../ink/ink2769.xml"/><Relationship Id="rId466" Type="http://schemas.openxmlformats.org/officeDocument/2006/relationships/customXml" Target="../ink/ink2790.xml"/><Relationship Id="rId23" Type="http://schemas.openxmlformats.org/officeDocument/2006/relationships/image" Target="../media/image2397.png"/><Relationship Id="rId119" Type="http://schemas.openxmlformats.org/officeDocument/2006/relationships/image" Target="../media/image2445.png"/><Relationship Id="rId270" Type="http://schemas.openxmlformats.org/officeDocument/2006/relationships/customXml" Target="../ink/ink2692.xml"/><Relationship Id="rId326" Type="http://schemas.openxmlformats.org/officeDocument/2006/relationships/customXml" Target="../ink/ink2720.xml"/><Relationship Id="rId533" Type="http://schemas.openxmlformats.org/officeDocument/2006/relationships/image" Target="../media/image2652.png"/><Relationship Id="rId65" Type="http://schemas.openxmlformats.org/officeDocument/2006/relationships/image" Target="../media/image2418.png"/><Relationship Id="rId130" Type="http://schemas.openxmlformats.org/officeDocument/2006/relationships/customXml" Target="../ink/ink2622.xml"/><Relationship Id="rId368" Type="http://schemas.openxmlformats.org/officeDocument/2006/relationships/customXml" Target="../ink/ink2741.xml"/><Relationship Id="rId172" Type="http://schemas.openxmlformats.org/officeDocument/2006/relationships/customXml" Target="../ink/ink2643.xml"/><Relationship Id="rId228" Type="http://schemas.openxmlformats.org/officeDocument/2006/relationships/customXml" Target="../ink/ink2671.xml"/><Relationship Id="rId435" Type="http://schemas.openxmlformats.org/officeDocument/2006/relationships/image" Target="../media/image2603.png"/><Relationship Id="rId477" Type="http://schemas.openxmlformats.org/officeDocument/2006/relationships/image" Target="../media/image2624.png"/><Relationship Id="rId281" Type="http://schemas.openxmlformats.org/officeDocument/2006/relationships/image" Target="../media/image2526.png"/><Relationship Id="rId337" Type="http://schemas.openxmlformats.org/officeDocument/2006/relationships/image" Target="../media/image2554.png"/><Relationship Id="rId502" Type="http://schemas.openxmlformats.org/officeDocument/2006/relationships/customXml" Target="../ink/ink2808.xml"/><Relationship Id="rId34" Type="http://schemas.openxmlformats.org/officeDocument/2006/relationships/customXml" Target="../ink/ink2574.xml"/><Relationship Id="rId76" Type="http://schemas.openxmlformats.org/officeDocument/2006/relationships/customXml" Target="../ink/ink2595.xml"/><Relationship Id="rId141" Type="http://schemas.openxmlformats.org/officeDocument/2006/relationships/image" Target="../media/image2456.png"/><Relationship Id="rId379" Type="http://schemas.openxmlformats.org/officeDocument/2006/relationships/image" Target="../media/image2575.png"/><Relationship Id="rId544" Type="http://schemas.openxmlformats.org/officeDocument/2006/relationships/customXml" Target="../ink/ink2829.xml"/><Relationship Id="rId7" Type="http://schemas.openxmlformats.org/officeDocument/2006/relationships/image" Target="../media/image2389.png"/><Relationship Id="rId183" Type="http://schemas.openxmlformats.org/officeDocument/2006/relationships/image" Target="../media/image2477.png"/><Relationship Id="rId239" Type="http://schemas.openxmlformats.org/officeDocument/2006/relationships/image" Target="../media/image2505.png"/><Relationship Id="rId390" Type="http://schemas.openxmlformats.org/officeDocument/2006/relationships/customXml" Target="../ink/ink2752.xml"/><Relationship Id="rId404" Type="http://schemas.openxmlformats.org/officeDocument/2006/relationships/customXml" Target="../ink/ink2759.xml"/><Relationship Id="rId446" Type="http://schemas.openxmlformats.org/officeDocument/2006/relationships/customXml" Target="../ink/ink2780.xml"/><Relationship Id="rId250" Type="http://schemas.openxmlformats.org/officeDocument/2006/relationships/customXml" Target="../ink/ink2682.xml"/><Relationship Id="rId292" Type="http://schemas.openxmlformats.org/officeDocument/2006/relationships/customXml" Target="../ink/ink2703.xml"/><Relationship Id="rId306" Type="http://schemas.openxmlformats.org/officeDocument/2006/relationships/customXml" Target="../ink/ink2710.xml"/><Relationship Id="rId488" Type="http://schemas.openxmlformats.org/officeDocument/2006/relationships/customXml" Target="../ink/ink2801.xml"/><Relationship Id="rId45" Type="http://schemas.openxmlformats.org/officeDocument/2006/relationships/image" Target="../media/image2408.png"/><Relationship Id="rId87" Type="http://schemas.openxmlformats.org/officeDocument/2006/relationships/image" Target="../media/image2429.png"/><Relationship Id="rId110" Type="http://schemas.openxmlformats.org/officeDocument/2006/relationships/customXml" Target="../ink/ink2612.xml"/><Relationship Id="rId348" Type="http://schemas.openxmlformats.org/officeDocument/2006/relationships/customXml" Target="../ink/ink2731.xml"/><Relationship Id="rId513" Type="http://schemas.openxmlformats.org/officeDocument/2006/relationships/image" Target="../media/image2642.png"/><Relationship Id="rId152" Type="http://schemas.openxmlformats.org/officeDocument/2006/relationships/customXml" Target="../ink/ink2633.xml"/><Relationship Id="rId194" Type="http://schemas.openxmlformats.org/officeDocument/2006/relationships/customXml" Target="../ink/ink2654.xml"/><Relationship Id="rId208" Type="http://schemas.openxmlformats.org/officeDocument/2006/relationships/customXml" Target="../ink/ink2661.xml"/><Relationship Id="rId415" Type="http://schemas.openxmlformats.org/officeDocument/2006/relationships/image" Target="../media/image2593.png"/><Relationship Id="rId457" Type="http://schemas.openxmlformats.org/officeDocument/2006/relationships/image" Target="../media/image2614.png"/><Relationship Id="rId261" Type="http://schemas.openxmlformats.org/officeDocument/2006/relationships/image" Target="../media/image2516.png"/><Relationship Id="rId499" Type="http://schemas.openxmlformats.org/officeDocument/2006/relationships/image" Target="../media/image2635.png"/><Relationship Id="rId14" Type="http://schemas.openxmlformats.org/officeDocument/2006/relationships/customXml" Target="../ink/ink2564.xml"/><Relationship Id="rId56" Type="http://schemas.openxmlformats.org/officeDocument/2006/relationships/customXml" Target="../ink/ink2585.xml"/><Relationship Id="rId317" Type="http://schemas.openxmlformats.org/officeDocument/2006/relationships/image" Target="../media/image2544.png"/><Relationship Id="rId359" Type="http://schemas.openxmlformats.org/officeDocument/2006/relationships/image" Target="../media/image2565.png"/><Relationship Id="rId524" Type="http://schemas.openxmlformats.org/officeDocument/2006/relationships/customXml" Target="../ink/ink2819.xml"/><Relationship Id="rId98" Type="http://schemas.openxmlformats.org/officeDocument/2006/relationships/customXml" Target="../ink/ink2606.xml"/><Relationship Id="rId121" Type="http://schemas.openxmlformats.org/officeDocument/2006/relationships/image" Target="../media/image2446.png"/><Relationship Id="rId163" Type="http://schemas.openxmlformats.org/officeDocument/2006/relationships/image" Target="../media/image2467.png"/><Relationship Id="rId219" Type="http://schemas.openxmlformats.org/officeDocument/2006/relationships/image" Target="../media/image2495.png"/><Relationship Id="rId370" Type="http://schemas.openxmlformats.org/officeDocument/2006/relationships/customXml" Target="../ink/ink2742.xml"/><Relationship Id="rId426" Type="http://schemas.openxmlformats.org/officeDocument/2006/relationships/customXml" Target="../ink/ink2770.xml"/><Relationship Id="rId230" Type="http://schemas.openxmlformats.org/officeDocument/2006/relationships/customXml" Target="../ink/ink2672.xml"/><Relationship Id="rId468" Type="http://schemas.openxmlformats.org/officeDocument/2006/relationships/customXml" Target="../ink/ink2791.xml"/><Relationship Id="rId25" Type="http://schemas.openxmlformats.org/officeDocument/2006/relationships/image" Target="../media/image2398.png"/><Relationship Id="rId67" Type="http://schemas.openxmlformats.org/officeDocument/2006/relationships/image" Target="../media/image2419.png"/><Relationship Id="rId272" Type="http://schemas.openxmlformats.org/officeDocument/2006/relationships/customXml" Target="../ink/ink2693.xml"/><Relationship Id="rId328" Type="http://schemas.openxmlformats.org/officeDocument/2006/relationships/customXml" Target="../ink/ink2721.xml"/><Relationship Id="rId535" Type="http://schemas.openxmlformats.org/officeDocument/2006/relationships/image" Target="../media/image2653.png"/><Relationship Id="rId132" Type="http://schemas.openxmlformats.org/officeDocument/2006/relationships/customXml" Target="../ink/ink2623.xml"/><Relationship Id="rId174" Type="http://schemas.openxmlformats.org/officeDocument/2006/relationships/customXml" Target="../ink/ink2644.xml"/><Relationship Id="rId381" Type="http://schemas.openxmlformats.org/officeDocument/2006/relationships/image" Target="../media/image2576.png"/><Relationship Id="rId220" Type="http://schemas.openxmlformats.org/officeDocument/2006/relationships/customXml" Target="../ink/ink2667.xml"/><Relationship Id="rId241" Type="http://schemas.openxmlformats.org/officeDocument/2006/relationships/image" Target="../media/image2506.png"/><Relationship Id="rId437" Type="http://schemas.openxmlformats.org/officeDocument/2006/relationships/image" Target="../media/image2604.png"/><Relationship Id="rId458" Type="http://schemas.openxmlformats.org/officeDocument/2006/relationships/customXml" Target="../ink/ink2786.xml"/><Relationship Id="rId479" Type="http://schemas.openxmlformats.org/officeDocument/2006/relationships/image" Target="../media/image2625.png"/><Relationship Id="rId15" Type="http://schemas.openxmlformats.org/officeDocument/2006/relationships/image" Target="../media/image2393.png"/><Relationship Id="rId36" Type="http://schemas.openxmlformats.org/officeDocument/2006/relationships/customXml" Target="../ink/ink2575.xml"/><Relationship Id="rId57" Type="http://schemas.openxmlformats.org/officeDocument/2006/relationships/image" Target="../media/image2414.png"/><Relationship Id="rId262" Type="http://schemas.openxmlformats.org/officeDocument/2006/relationships/customXml" Target="../ink/ink2688.xml"/><Relationship Id="rId283" Type="http://schemas.openxmlformats.org/officeDocument/2006/relationships/image" Target="../media/image2527.png"/><Relationship Id="rId318" Type="http://schemas.openxmlformats.org/officeDocument/2006/relationships/customXml" Target="../ink/ink2716.xml"/><Relationship Id="rId339" Type="http://schemas.openxmlformats.org/officeDocument/2006/relationships/image" Target="../media/image2555.png"/><Relationship Id="rId490" Type="http://schemas.openxmlformats.org/officeDocument/2006/relationships/customXml" Target="../ink/ink2802.xml"/><Relationship Id="rId504" Type="http://schemas.openxmlformats.org/officeDocument/2006/relationships/customXml" Target="../ink/ink2809.xml"/><Relationship Id="rId525" Type="http://schemas.openxmlformats.org/officeDocument/2006/relationships/image" Target="../media/image2648.png"/><Relationship Id="rId546" Type="http://schemas.openxmlformats.org/officeDocument/2006/relationships/customXml" Target="../ink/ink2830.xml"/><Relationship Id="rId78" Type="http://schemas.openxmlformats.org/officeDocument/2006/relationships/customXml" Target="../ink/ink2596.xml"/><Relationship Id="rId99" Type="http://schemas.openxmlformats.org/officeDocument/2006/relationships/image" Target="../media/image2435.png"/><Relationship Id="rId101" Type="http://schemas.openxmlformats.org/officeDocument/2006/relationships/image" Target="../media/image2436.png"/><Relationship Id="rId122" Type="http://schemas.openxmlformats.org/officeDocument/2006/relationships/customXml" Target="../ink/ink2618.xml"/><Relationship Id="rId143" Type="http://schemas.openxmlformats.org/officeDocument/2006/relationships/image" Target="../media/image2457.png"/><Relationship Id="rId164" Type="http://schemas.openxmlformats.org/officeDocument/2006/relationships/customXml" Target="../ink/ink2639.xml"/><Relationship Id="rId185" Type="http://schemas.openxmlformats.org/officeDocument/2006/relationships/image" Target="../media/image2478.png"/><Relationship Id="rId350" Type="http://schemas.openxmlformats.org/officeDocument/2006/relationships/customXml" Target="../ink/ink2732.xml"/><Relationship Id="rId371" Type="http://schemas.openxmlformats.org/officeDocument/2006/relationships/image" Target="../media/image2571.png"/><Relationship Id="rId406" Type="http://schemas.openxmlformats.org/officeDocument/2006/relationships/customXml" Target="../ink/ink2760.xml"/><Relationship Id="rId9" Type="http://schemas.openxmlformats.org/officeDocument/2006/relationships/image" Target="../media/image2390.png"/><Relationship Id="rId210" Type="http://schemas.openxmlformats.org/officeDocument/2006/relationships/customXml" Target="../ink/ink2662.xml"/><Relationship Id="rId392" Type="http://schemas.openxmlformats.org/officeDocument/2006/relationships/customXml" Target="../ink/ink2753.xml"/><Relationship Id="rId427" Type="http://schemas.openxmlformats.org/officeDocument/2006/relationships/image" Target="../media/image2599.png"/><Relationship Id="rId448" Type="http://schemas.openxmlformats.org/officeDocument/2006/relationships/customXml" Target="../ink/ink2781.xml"/><Relationship Id="rId469" Type="http://schemas.openxmlformats.org/officeDocument/2006/relationships/image" Target="../media/image2620.png"/><Relationship Id="rId26" Type="http://schemas.openxmlformats.org/officeDocument/2006/relationships/customXml" Target="../ink/ink2570.xml"/><Relationship Id="rId231" Type="http://schemas.openxmlformats.org/officeDocument/2006/relationships/image" Target="../media/image2501.png"/><Relationship Id="rId252" Type="http://schemas.openxmlformats.org/officeDocument/2006/relationships/customXml" Target="../ink/ink2683.xml"/><Relationship Id="rId273" Type="http://schemas.openxmlformats.org/officeDocument/2006/relationships/image" Target="../media/image2522.png"/><Relationship Id="rId294" Type="http://schemas.openxmlformats.org/officeDocument/2006/relationships/customXml" Target="../ink/ink2704.xml"/><Relationship Id="rId308" Type="http://schemas.openxmlformats.org/officeDocument/2006/relationships/customXml" Target="../ink/ink2711.xml"/><Relationship Id="rId329" Type="http://schemas.openxmlformats.org/officeDocument/2006/relationships/image" Target="../media/image2550.png"/><Relationship Id="rId480" Type="http://schemas.openxmlformats.org/officeDocument/2006/relationships/customXml" Target="../ink/ink2797.xml"/><Relationship Id="rId515" Type="http://schemas.openxmlformats.org/officeDocument/2006/relationships/image" Target="../media/image2643.png"/><Relationship Id="rId536" Type="http://schemas.openxmlformats.org/officeDocument/2006/relationships/customXml" Target="../ink/ink2825.xml"/><Relationship Id="rId47" Type="http://schemas.openxmlformats.org/officeDocument/2006/relationships/image" Target="../media/image2409.png"/><Relationship Id="rId68" Type="http://schemas.openxmlformats.org/officeDocument/2006/relationships/customXml" Target="../ink/ink2591.xml"/><Relationship Id="rId89" Type="http://schemas.openxmlformats.org/officeDocument/2006/relationships/image" Target="../media/image2430.png"/><Relationship Id="rId112" Type="http://schemas.openxmlformats.org/officeDocument/2006/relationships/customXml" Target="../ink/ink2613.xml"/><Relationship Id="rId133" Type="http://schemas.openxmlformats.org/officeDocument/2006/relationships/image" Target="../media/image2452.png"/><Relationship Id="rId154" Type="http://schemas.openxmlformats.org/officeDocument/2006/relationships/customXml" Target="../ink/ink2634.xml"/><Relationship Id="rId175" Type="http://schemas.openxmlformats.org/officeDocument/2006/relationships/image" Target="../media/image2473.png"/><Relationship Id="rId340" Type="http://schemas.openxmlformats.org/officeDocument/2006/relationships/customXml" Target="../ink/ink2727.xml"/><Relationship Id="rId361" Type="http://schemas.openxmlformats.org/officeDocument/2006/relationships/image" Target="../media/image2566.png"/><Relationship Id="rId196" Type="http://schemas.openxmlformats.org/officeDocument/2006/relationships/customXml" Target="../ink/ink2655.xml"/><Relationship Id="rId200" Type="http://schemas.openxmlformats.org/officeDocument/2006/relationships/customXml" Target="../ink/ink2657.xml"/><Relationship Id="rId382" Type="http://schemas.openxmlformats.org/officeDocument/2006/relationships/customXml" Target="../ink/ink2748.xml"/><Relationship Id="rId417" Type="http://schemas.openxmlformats.org/officeDocument/2006/relationships/image" Target="../media/image2594.png"/><Relationship Id="rId438" Type="http://schemas.openxmlformats.org/officeDocument/2006/relationships/customXml" Target="../ink/ink2776.xml"/><Relationship Id="rId459" Type="http://schemas.openxmlformats.org/officeDocument/2006/relationships/image" Target="../media/image2615.png"/><Relationship Id="rId16" Type="http://schemas.openxmlformats.org/officeDocument/2006/relationships/customXml" Target="../ink/ink2565.xml"/><Relationship Id="rId221" Type="http://schemas.openxmlformats.org/officeDocument/2006/relationships/image" Target="../media/image2496.png"/><Relationship Id="rId242" Type="http://schemas.openxmlformats.org/officeDocument/2006/relationships/customXml" Target="../ink/ink2678.xml"/><Relationship Id="rId263" Type="http://schemas.openxmlformats.org/officeDocument/2006/relationships/image" Target="../media/image2517.png"/><Relationship Id="rId284" Type="http://schemas.openxmlformats.org/officeDocument/2006/relationships/customXml" Target="../ink/ink2699.xml"/><Relationship Id="rId319" Type="http://schemas.openxmlformats.org/officeDocument/2006/relationships/image" Target="../media/image2545.png"/><Relationship Id="rId470" Type="http://schemas.openxmlformats.org/officeDocument/2006/relationships/customXml" Target="../ink/ink2792.xml"/><Relationship Id="rId491" Type="http://schemas.openxmlformats.org/officeDocument/2006/relationships/image" Target="../media/image2631.png"/><Relationship Id="rId505" Type="http://schemas.openxmlformats.org/officeDocument/2006/relationships/image" Target="../media/image2638.png"/><Relationship Id="rId526" Type="http://schemas.openxmlformats.org/officeDocument/2006/relationships/customXml" Target="../ink/ink2820.xml"/><Relationship Id="rId37" Type="http://schemas.openxmlformats.org/officeDocument/2006/relationships/image" Target="../media/image2404.png"/><Relationship Id="rId58" Type="http://schemas.openxmlformats.org/officeDocument/2006/relationships/customXml" Target="../ink/ink2586.xml"/><Relationship Id="rId79" Type="http://schemas.openxmlformats.org/officeDocument/2006/relationships/image" Target="../media/image2425.png"/><Relationship Id="rId102" Type="http://schemas.openxmlformats.org/officeDocument/2006/relationships/customXml" Target="../ink/ink2608.xml"/><Relationship Id="rId123" Type="http://schemas.openxmlformats.org/officeDocument/2006/relationships/image" Target="../media/image2447.png"/><Relationship Id="rId144" Type="http://schemas.openxmlformats.org/officeDocument/2006/relationships/customXml" Target="../ink/ink2629.xml"/><Relationship Id="rId330" Type="http://schemas.openxmlformats.org/officeDocument/2006/relationships/customXml" Target="../ink/ink2722.xml"/><Relationship Id="rId547" Type="http://schemas.openxmlformats.org/officeDocument/2006/relationships/image" Target="../media/image2659.png"/><Relationship Id="rId90" Type="http://schemas.openxmlformats.org/officeDocument/2006/relationships/customXml" Target="../ink/ink2602.xml"/><Relationship Id="rId165" Type="http://schemas.openxmlformats.org/officeDocument/2006/relationships/image" Target="../media/image2468.png"/><Relationship Id="rId186" Type="http://schemas.openxmlformats.org/officeDocument/2006/relationships/customXml" Target="../ink/ink2650.xml"/><Relationship Id="rId351" Type="http://schemas.openxmlformats.org/officeDocument/2006/relationships/image" Target="../media/image2561.png"/><Relationship Id="rId372" Type="http://schemas.openxmlformats.org/officeDocument/2006/relationships/customXml" Target="../ink/ink2743.xml"/><Relationship Id="rId393" Type="http://schemas.openxmlformats.org/officeDocument/2006/relationships/image" Target="../media/image2582.png"/><Relationship Id="rId407" Type="http://schemas.openxmlformats.org/officeDocument/2006/relationships/image" Target="../media/image2589.png"/><Relationship Id="rId428" Type="http://schemas.openxmlformats.org/officeDocument/2006/relationships/customXml" Target="../ink/ink2771.xml"/><Relationship Id="rId449" Type="http://schemas.openxmlformats.org/officeDocument/2006/relationships/image" Target="../media/image2610.png"/><Relationship Id="rId211" Type="http://schemas.openxmlformats.org/officeDocument/2006/relationships/image" Target="../media/image2491.png"/><Relationship Id="rId232" Type="http://schemas.openxmlformats.org/officeDocument/2006/relationships/customXml" Target="../ink/ink2673.xml"/><Relationship Id="rId253" Type="http://schemas.openxmlformats.org/officeDocument/2006/relationships/image" Target="../media/image2512.png"/><Relationship Id="rId274" Type="http://schemas.openxmlformats.org/officeDocument/2006/relationships/customXml" Target="../ink/ink2694.xml"/><Relationship Id="rId295" Type="http://schemas.openxmlformats.org/officeDocument/2006/relationships/image" Target="../media/image2533.png"/><Relationship Id="rId309" Type="http://schemas.openxmlformats.org/officeDocument/2006/relationships/image" Target="../media/image2540.png"/><Relationship Id="rId460" Type="http://schemas.openxmlformats.org/officeDocument/2006/relationships/customXml" Target="../ink/ink2787.xml"/><Relationship Id="rId481" Type="http://schemas.openxmlformats.org/officeDocument/2006/relationships/image" Target="../media/image2626.png"/><Relationship Id="rId516" Type="http://schemas.openxmlformats.org/officeDocument/2006/relationships/customXml" Target="../ink/ink2815.xml"/><Relationship Id="rId27" Type="http://schemas.openxmlformats.org/officeDocument/2006/relationships/image" Target="../media/image2399.png"/><Relationship Id="rId48" Type="http://schemas.openxmlformats.org/officeDocument/2006/relationships/customXml" Target="../ink/ink2581.xml"/><Relationship Id="rId69" Type="http://schemas.openxmlformats.org/officeDocument/2006/relationships/image" Target="../media/image2420.png"/><Relationship Id="rId113" Type="http://schemas.openxmlformats.org/officeDocument/2006/relationships/image" Target="../media/image2442.png"/><Relationship Id="rId134" Type="http://schemas.openxmlformats.org/officeDocument/2006/relationships/customXml" Target="../ink/ink2624.xml"/><Relationship Id="rId320" Type="http://schemas.openxmlformats.org/officeDocument/2006/relationships/customXml" Target="../ink/ink2717.xml"/><Relationship Id="rId537" Type="http://schemas.openxmlformats.org/officeDocument/2006/relationships/image" Target="../media/image2654.png"/><Relationship Id="rId80" Type="http://schemas.openxmlformats.org/officeDocument/2006/relationships/customXml" Target="../ink/ink2597.xml"/><Relationship Id="rId155" Type="http://schemas.openxmlformats.org/officeDocument/2006/relationships/image" Target="../media/image2463.png"/><Relationship Id="rId176" Type="http://schemas.openxmlformats.org/officeDocument/2006/relationships/customXml" Target="../ink/ink2645.xml"/><Relationship Id="rId197" Type="http://schemas.openxmlformats.org/officeDocument/2006/relationships/image" Target="../media/image2484.png"/><Relationship Id="rId341" Type="http://schemas.openxmlformats.org/officeDocument/2006/relationships/image" Target="../media/image2556.png"/><Relationship Id="rId362" Type="http://schemas.openxmlformats.org/officeDocument/2006/relationships/customXml" Target="../ink/ink2738.xml"/><Relationship Id="rId383" Type="http://schemas.openxmlformats.org/officeDocument/2006/relationships/image" Target="../media/image2577.png"/><Relationship Id="rId418" Type="http://schemas.openxmlformats.org/officeDocument/2006/relationships/customXml" Target="../ink/ink2766.xml"/><Relationship Id="rId439" Type="http://schemas.openxmlformats.org/officeDocument/2006/relationships/image" Target="../media/image2605.png"/><Relationship Id="rId201" Type="http://schemas.openxmlformats.org/officeDocument/2006/relationships/image" Target="../media/image2486.png"/><Relationship Id="rId222" Type="http://schemas.openxmlformats.org/officeDocument/2006/relationships/customXml" Target="../ink/ink2668.xml"/><Relationship Id="rId243" Type="http://schemas.openxmlformats.org/officeDocument/2006/relationships/image" Target="../media/image2507.png"/><Relationship Id="rId264" Type="http://schemas.openxmlformats.org/officeDocument/2006/relationships/customXml" Target="../ink/ink2689.xml"/><Relationship Id="rId285" Type="http://schemas.openxmlformats.org/officeDocument/2006/relationships/image" Target="../media/image2528.png"/><Relationship Id="rId450" Type="http://schemas.openxmlformats.org/officeDocument/2006/relationships/customXml" Target="../ink/ink2782.xml"/><Relationship Id="rId471" Type="http://schemas.openxmlformats.org/officeDocument/2006/relationships/image" Target="../media/image2621.png"/><Relationship Id="rId506" Type="http://schemas.openxmlformats.org/officeDocument/2006/relationships/customXml" Target="../ink/ink2810.xml"/><Relationship Id="rId17" Type="http://schemas.openxmlformats.org/officeDocument/2006/relationships/image" Target="../media/image2394.png"/><Relationship Id="rId38" Type="http://schemas.openxmlformats.org/officeDocument/2006/relationships/customXml" Target="../ink/ink2576.xml"/><Relationship Id="rId59" Type="http://schemas.openxmlformats.org/officeDocument/2006/relationships/image" Target="../media/image2415.png"/><Relationship Id="rId103" Type="http://schemas.openxmlformats.org/officeDocument/2006/relationships/image" Target="../media/image2437.png"/><Relationship Id="rId124" Type="http://schemas.openxmlformats.org/officeDocument/2006/relationships/customXml" Target="../ink/ink2619.xml"/><Relationship Id="rId310" Type="http://schemas.openxmlformats.org/officeDocument/2006/relationships/customXml" Target="../ink/ink2712.xml"/><Relationship Id="rId492" Type="http://schemas.openxmlformats.org/officeDocument/2006/relationships/customXml" Target="../ink/ink2803.xml"/><Relationship Id="rId527" Type="http://schemas.openxmlformats.org/officeDocument/2006/relationships/image" Target="../media/image2649.png"/><Relationship Id="rId548" Type="http://schemas.openxmlformats.org/officeDocument/2006/relationships/customXml" Target="../ink/ink2831.xml"/><Relationship Id="rId70" Type="http://schemas.openxmlformats.org/officeDocument/2006/relationships/customXml" Target="../ink/ink2592.xml"/><Relationship Id="rId91" Type="http://schemas.openxmlformats.org/officeDocument/2006/relationships/image" Target="../media/image2431.png"/><Relationship Id="rId145" Type="http://schemas.openxmlformats.org/officeDocument/2006/relationships/image" Target="../media/image2458.png"/><Relationship Id="rId166" Type="http://schemas.openxmlformats.org/officeDocument/2006/relationships/customXml" Target="../ink/ink2640.xml"/><Relationship Id="rId187" Type="http://schemas.openxmlformats.org/officeDocument/2006/relationships/image" Target="../media/image2479.png"/><Relationship Id="rId331" Type="http://schemas.openxmlformats.org/officeDocument/2006/relationships/image" Target="../media/image2551.png"/><Relationship Id="rId352" Type="http://schemas.openxmlformats.org/officeDocument/2006/relationships/customXml" Target="../ink/ink2733.xml"/><Relationship Id="rId373" Type="http://schemas.openxmlformats.org/officeDocument/2006/relationships/image" Target="../media/image2572.png"/><Relationship Id="rId394" Type="http://schemas.openxmlformats.org/officeDocument/2006/relationships/customXml" Target="../ink/ink2754.xml"/><Relationship Id="rId408" Type="http://schemas.openxmlformats.org/officeDocument/2006/relationships/customXml" Target="../ink/ink2761.xml"/><Relationship Id="rId429" Type="http://schemas.openxmlformats.org/officeDocument/2006/relationships/image" Target="../media/image2600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663.xml"/><Relationship Id="rId233" Type="http://schemas.openxmlformats.org/officeDocument/2006/relationships/image" Target="../media/image2502.png"/><Relationship Id="rId254" Type="http://schemas.openxmlformats.org/officeDocument/2006/relationships/customXml" Target="../ink/ink2684.xml"/><Relationship Id="rId440" Type="http://schemas.openxmlformats.org/officeDocument/2006/relationships/customXml" Target="../ink/ink2777.xml"/><Relationship Id="rId28" Type="http://schemas.openxmlformats.org/officeDocument/2006/relationships/customXml" Target="../ink/ink2571.xml"/><Relationship Id="rId49" Type="http://schemas.openxmlformats.org/officeDocument/2006/relationships/image" Target="../media/image2410.png"/><Relationship Id="rId114" Type="http://schemas.openxmlformats.org/officeDocument/2006/relationships/customXml" Target="../ink/ink2614.xml"/><Relationship Id="rId275" Type="http://schemas.openxmlformats.org/officeDocument/2006/relationships/image" Target="../media/image2523.png"/><Relationship Id="rId296" Type="http://schemas.openxmlformats.org/officeDocument/2006/relationships/customXml" Target="../ink/ink2705.xml"/><Relationship Id="rId300" Type="http://schemas.openxmlformats.org/officeDocument/2006/relationships/customXml" Target="../ink/ink2707.xml"/><Relationship Id="rId461" Type="http://schemas.openxmlformats.org/officeDocument/2006/relationships/image" Target="../media/image2616.png"/><Relationship Id="rId482" Type="http://schemas.openxmlformats.org/officeDocument/2006/relationships/customXml" Target="../ink/ink2798.xml"/><Relationship Id="rId517" Type="http://schemas.openxmlformats.org/officeDocument/2006/relationships/image" Target="../media/image2644.png"/><Relationship Id="rId538" Type="http://schemas.openxmlformats.org/officeDocument/2006/relationships/customXml" Target="../ink/ink2826.xml"/><Relationship Id="rId60" Type="http://schemas.openxmlformats.org/officeDocument/2006/relationships/customXml" Target="../ink/ink2587.xml"/><Relationship Id="rId81" Type="http://schemas.openxmlformats.org/officeDocument/2006/relationships/image" Target="../media/image2426.png"/><Relationship Id="rId135" Type="http://schemas.openxmlformats.org/officeDocument/2006/relationships/image" Target="../media/image2453.png"/><Relationship Id="rId156" Type="http://schemas.openxmlformats.org/officeDocument/2006/relationships/customXml" Target="../ink/ink2635.xml"/><Relationship Id="rId177" Type="http://schemas.openxmlformats.org/officeDocument/2006/relationships/image" Target="../media/image2474.png"/><Relationship Id="rId198" Type="http://schemas.openxmlformats.org/officeDocument/2006/relationships/customXml" Target="../ink/ink2656.xml"/><Relationship Id="rId321" Type="http://schemas.openxmlformats.org/officeDocument/2006/relationships/image" Target="../media/image2546.png"/><Relationship Id="rId342" Type="http://schemas.openxmlformats.org/officeDocument/2006/relationships/customXml" Target="../ink/ink2728.xml"/><Relationship Id="rId363" Type="http://schemas.openxmlformats.org/officeDocument/2006/relationships/image" Target="../media/image2567.png"/><Relationship Id="rId384" Type="http://schemas.openxmlformats.org/officeDocument/2006/relationships/customXml" Target="../ink/ink2749.xml"/><Relationship Id="rId419" Type="http://schemas.openxmlformats.org/officeDocument/2006/relationships/image" Target="../media/image2595.png"/><Relationship Id="rId202" Type="http://schemas.openxmlformats.org/officeDocument/2006/relationships/customXml" Target="../ink/ink2658.xml"/><Relationship Id="rId223" Type="http://schemas.openxmlformats.org/officeDocument/2006/relationships/image" Target="../media/image2497.png"/><Relationship Id="rId244" Type="http://schemas.openxmlformats.org/officeDocument/2006/relationships/customXml" Target="../ink/ink2679.xml"/><Relationship Id="rId430" Type="http://schemas.openxmlformats.org/officeDocument/2006/relationships/customXml" Target="../ink/ink2772.xml"/><Relationship Id="rId18" Type="http://schemas.openxmlformats.org/officeDocument/2006/relationships/customXml" Target="../ink/ink2566.xml"/><Relationship Id="rId39" Type="http://schemas.openxmlformats.org/officeDocument/2006/relationships/image" Target="../media/image2405.png"/><Relationship Id="rId265" Type="http://schemas.openxmlformats.org/officeDocument/2006/relationships/image" Target="../media/image2518.png"/><Relationship Id="rId286" Type="http://schemas.openxmlformats.org/officeDocument/2006/relationships/customXml" Target="../ink/ink2700.xml"/><Relationship Id="rId451" Type="http://schemas.openxmlformats.org/officeDocument/2006/relationships/image" Target="../media/image2611.png"/><Relationship Id="rId472" Type="http://schemas.openxmlformats.org/officeDocument/2006/relationships/customXml" Target="../ink/ink2793.xml"/><Relationship Id="rId493" Type="http://schemas.openxmlformats.org/officeDocument/2006/relationships/image" Target="../media/image2632.png"/><Relationship Id="rId507" Type="http://schemas.openxmlformats.org/officeDocument/2006/relationships/image" Target="../media/image2639.png"/><Relationship Id="rId528" Type="http://schemas.openxmlformats.org/officeDocument/2006/relationships/customXml" Target="../ink/ink2821.xml"/><Relationship Id="rId549" Type="http://schemas.openxmlformats.org/officeDocument/2006/relationships/image" Target="../media/image2660.png"/><Relationship Id="rId50" Type="http://schemas.openxmlformats.org/officeDocument/2006/relationships/customXml" Target="../ink/ink2582.xml"/><Relationship Id="rId104" Type="http://schemas.openxmlformats.org/officeDocument/2006/relationships/customXml" Target="../ink/ink2609.xml"/><Relationship Id="rId125" Type="http://schemas.openxmlformats.org/officeDocument/2006/relationships/image" Target="../media/image2448.png"/><Relationship Id="rId146" Type="http://schemas.openxmlformats.org/officeDocument/2006/relationships/customXml" Target="../ink/ink2630.xml"/><Relationship Id="rId167" Type="http://schemas.openxmlformats.org/officeDocument/2006/relationships/image" Target="../media/image2469.png"/><Relationship Id="rId188" Type="http://schemas.openxmlformats.org/officeDocument/2006/relationships/customXml" Target="../ink/ink2651.xml"/><Relationship Id="rId311" Type="http://schemas.openxmlformats.org/officeDocument/2006/relationships/image" Target="../media/image2541.png"/><Relationship Id="rId332" Type="http://schemas.openxmlformats.org/officeDocument/2006/relationships/customXml" Target="../ink/ink2723.xml"/><Relationship Id="rId353" Type="http://schemas.openxmlformats.org/officeDocument/2006/relationships/image" Target="../media/image2562.png"/><Relationship Id="rId374" Type="http://schemas.openxmlformats.org/officeDocument/2006/relationships/customXml" Target="../ink/ink2744.xml"/><Relationship Id="rId395" Type="http://schemas.openxmlformats.org/officeDocument/2006/relationships/image" Target="../media/image2583.png"/><Relationship Id="rId409" Type="http://schemas.openxmlformats.org/officeDocument/2006/relationships/image" Target="../media/image2590.png"/><Relationship Id="rId71" Type="http://schemas.openxmlformats.org/officeDocument/2006/relationships/image" Target="../media/image2421.png"/><Relationship Id="rId92" Type="http://schemas.openxmlformats.org/officeDocument/2006/relationships/customXml" Target="../ink/ink2603.xml"/><Relationship Id="rId213" Type="http://schemas.openxmlformats.org/officeDocument/2006/relationships/image" Target="../media/image2492.png"/><Relationship Id="rId234" Type="http://schemas.openxmlformats.org/officeDocument/2006/relationships/customXml" Target="../ink/ink2674.xml"/><Relationship Id="rId420" Type="http://schemas.openxmlformats.org/officeDocument/2006/relationships/customXml" Target="../ink/ink2767.xml"/><Relationship Id="rId2" Type="http://schemas.openxmlformats.org/officeDocument/2006/relationships/customXml" Target="../ink/ink2558.xml"/><Relationship Id="rId29" Type="http://schemas.openxmlformats.org/officeDocument/2006/relationships/image" Target="../media/image2400.png"/><Relationship Id="rId255" Type="http://schemas.openxmlformats.org/officeDocument/2006/relationships/image" Target="../media/image2513.png"/><Relationship Id="rId276" Type="http://schemas.openxmlformats.org/officeDocument/2006/relationships/customXml" Target="../ink/ink2695.xml"/><Relationship Id="rId297" Type="http://schemas.openxmlformats.org/officeDocument/2006/relationships/image" Target="../media/image2534.png"/><Relationship Id="rId441" Type="http://schemas.openxmlformats.org/officeDocument/2006/relationships/image" Target="../media/image2606.png"/><Relationship Id="rId462" Type="http://schemas.openxmlformats.org/officeDocument/2006/relationships/customXml" Target="../ink/ink2788.xml"/><Relationship Id="rId483" Type="http://schemas.openxmlformats.org/officeDocument/2006/relationships/image" Target="../media/image2627.png"/><Relationship Id="rId518" Type="http://schemas.openxmlformats.org/officeDocument/2006/relationships/customXml" Target="../ink/ink2816.xml"/><Relationship Id="rId539" Type="http://schemas.openxmlformats.org/officeDocument/2006/relationships/image" Target="../media/image2655.png"/><Relationship Id="rId40" Type="http://schemas.openxmlformats.org/officeDocument/2006/relationships/customXml" Target="../ink/ink2577.xml"/><Relationship Id="rId115" Type="http://schemas.openxmlformats.org/officeDocument/2006/relationships/image" Target="../media/image2443.png"/><Relationship Id="rId136" Type="http://schemas.openxmlformats.org/officeDocument/2006/relationships/customXml" Target="../ink/ink2625.xml"/><Relationship Id="rId157" Type="http://schemas.openxmlformats.org/officeDocument/2006/relationships/image" Target="../media/image2464.png"/><Relationship Id="rId178" Type="http://schemas.openxmlformats.org/officeDocument/2006/relationships/customXml" Target="../ink/ink2646.xml"/><Relationship Id="rId301" Type="http://schemas.openxmlformats.org/officeDocument/2006/relationships/image" Target="../media/image2536.png"/><Relationship Id="rId322" Type="http://schemas.openxmlformats.org/officeDocument/2006/relationships/customXml" Target="../ink/ink2718.xml"/><Relationship Id="rId343" Type="http://schemas.openxmlformats.org/officeDocument/2006/relationships/image" Target="../media/image2557.png"/><Relationship Id="rId364" Type="http://schemas.openxmlformats.org/officeDocument/2006/relationships/customXml" Target="../ink/ink2739.xml"/><Relationship Id="rId61" Type="http://schemas.openxmlformats.org/officeDocument/2006/relationships/image" Target="../media/image2416.png"/><Relationship Id="rId82" Type="http://schemas.openxmlformats.org/officeDocument/2006/relationships/customXml" Target="../ink/ink2598.xml"/><Relationship Id="rId199" Type="http://schemas.openxmlformats.org/officeDocument/2006/relationships/image" Target="../media/image2485.png"/><Relationship Id="rId203" Type="http://schemas.openxmlformats.org/officeDocument/2006/relationships/image" Target="../media/image2487.png"/><Relationship Id="rId385" Type="http://schemas.openxmlformats.org/officeDocument/2006/relationships/image" Target="../media/image2578.png"/><Relationship Id="rId19" Type="http://schemas.openxmlformats.org/officeDocument/2006/relationships/image" Target="../media/image2395.png"/><Relationship Id="rId224" Type="http://schemas.openxmlformats.org/officeDocument/2006/relationships/customXml" Target="../ink/ink2669.xml"/><Relationship Id="rId245" Type="http://schemas.openxmlformats.org/officeDocument/2006/relationships/image" Target="../media/image2508.png"/><Relationship Id="rId266" Type="http://schemas.openxmlformats.org/officeDocument/2006/relationships/customXml" Target="../ink/ink2690.xml"/><Relationship Id="rId287" Type="http://schemas.openxmlformats.org/officeDocument/2006/relationships/image" Target="../media/image2529.png"/><Relationship Id="rId410" Type="http://schemas.openxmlformats.org/officeDocument/2006/relationships/customXml" Target="../ink/ink2762.xml"/><Relationship Id="rId431" Type="http://schemas.openxmlformats.org/officeDocument/2006/relationships/image" Target="../media/image2601.png"/><Relationship Id="rId452" Type="http://schemas.openxmlformats.org/officeDocument/2006/relationships/customXml" Target="../ink/ink2783.xml"/><Relationship Id="rId473" Type="http://schemas.openxmlformats.org/officeDocument/2006/relationships/image" Target="../media/image2622.png"/><Relationship Id="rId494" Type="http://schemas.openxmlformats.org/officeDocument/2006/relationships/customXml" Target="../ink/ink2804.xml"/><Relationship Id="rId508" Type="http://schemas.openxmlformats.org/officeDocument/2006/relationships/customXml" Target="../ink/ink2811.xml"/><Relationship Id="rId529" Type="http://schemas.openxmlformats.org/officeDocument/2006/relationships/image" Target="../media/image2650.png"/><Relationship Id="rId30" Type="http://schemas.openxmlformats.org/officeDocument/2006/relationships/customXml" Target="../ink/ink2572.xml"/><Relationship Id="rId105" Type="http://schemas.openxmlformats.org/officeDocument/2006/relationships/image" Target="../media/image2438.png"/><Relationship Id="rId126" Type="http://schemas.openxmlformats.org/officeDocument/2006/relationships/customXml" Target="../ink/ink2620.xml"/><Relationship Id="rId147" Type="http://schemas.openxmlformats.org/officeDocument/2006/relationships/image" Target="../media/image2459.png"/><Relationship Id="rId168" Type="http://schemas.openxmlformats.org/officeDocument/2006/relationships/customXml" Target="../ink/ink2641.xml"/><Relationship Id="rId312" Type="http://schemas.openxmlformats.org/officeDocument/2006/relationships/customXml" Target="../ink/ink2713.xml"/><Relationship Id="rId333" Type="http://schemas.openxmlformats.org/officeDocument/2006/relationships/image" Target="../media/image2552.png"/><Relationship Id="rId354" Type="http://schemas.openxmlformats.org/officeDocument/2006/relationships/customXml" Target="../ink/ink2734.xml"/><Relationship Id="rId540" Type="http://schemas.openxmlformats.org/officeDocument/2006/relationships/customXml" Target="../ink/ink2827.xml"/><Relationship Id="rId51" Type="http://schemas.openxmlformats.org/officeDocument/2006/relationships/image" Target="../media/image2411.png"/><Relationship Id="rId72" Type="http://schemas.openxmlformats.org/officeDocument/2006/relationships/customXml" Target="../ink/ink2593.xml"/><Relationship Id="rId93" Type="http://schemas.openxmlformats.org/officeDocument/2006/relationships/image" Target="../media/image2432.png"/><Relationship Id="rId189" Type="http://schemas.openxmlformats.org/officeDocument/2006/relationships/image" Target="../media/image2480.png"/><Relationship Id="rId375" Type="http://schemas.openxmlformats.org/officeDocument/2006/relationships/image" Target="../media/image2573.png"/><Relationship Id="rId396" Type="http://schemas.openxmlformats.org/officeDocument/2006/relationships/customXml" Target="../ink/ink2755.xml"/><Relationship Id="rId3" Type="http://schemas.openxmlformats.org/officeDocument/2006/relationships/image" Target="../media/image2387.png"/><Relationship Id="rId214" Type="http://schemas.openxmlformats.org/officeDocument/2006/relationships/customXml" Target="../ink/ink2664.xml"/><Relationship Id="rId235" Type="http://schemas.openxmlformats.org/officeDocument/2006/relationships/image" Target="../media/image2503.png"/><Relationship Id="rId256" Type="http://schemas.openxmlformats.org/officeDocument/2006/relationships/customXml" Target="../ink/ink2685.xml"/><Relationship Id="rId277" Type="http://schemas.openxmlformats.org/officeDocument/2006/relationships/image" Target="../media/image2524.png"/><Relationship Id="rId298" Type="http://schemas.openxmlformats.org/officeDocument/2006/relationships/customXml" Target="../ink/ink2706.xml"/><Relationship Id="rId400" Type="http://schemas.openxmlformats.org/officeDocument/2006/relationships/customXml" Target="../ink/ink2757.xml"/><Relationship Id="rId421" Type="http://schemas.openxmlformats.org/officeDocument/2006/relationships/image" Target="../media/image2596.png"/><Relationship Id="rId442" Type="http://schemas.openxmlformats.org/officeDocument/2006/relationships/customXml" Target="../ink/ink2778.xml"/><Relationship Id="rId463" Type="http://schemas.openxmlformats.org/officeDocument/2006/relationships/image" Target="../media/image2617.png"/><Relationship Id="rId484" Type="http://schemas.openxmlformats.org/officeDocument/2006/relationships/customXml" Target="../ink/ink2799.xml"/><Relationship Id="rId519" Type="http://schemas.openxmlformats.org/officeDocument/2006/relationships/image" Target="../media/image2645.png"/><Relationship Id="rId116" Type="http://schemas.openxmlformats.org/officeDocument/2006/relationships/customXml" Target="../ink/ink2615.xml"/><Relationship Id="rId137" Type="http://schemas.openxmlformats.org/officeDocument/2006/relationships/image" Target="../media/image2454.png"/><Relationship Id="rId158" Type="http://schemas.openxmlformats.org/officeDocument/2006/relationships/customXml" Target="../ink/ink2636.xml"/><Relationship Id="rId302" Type="http://schemas.openxmlformats.org/officeDocument/2006/relationships/customXml" Target="../ink/ink2708.xml"/><Relationship Id="rId323" Type="http://schemas.openxmlformats.org/officeDocument/2006/relationships/image" Target="../media/image2547.png"/><Relationship Id="rId344" Type="http://schemas.openxmlformats.org/officeDocument/2006/relationships/customXml" Target="../ink/ink2729.xml"/><Relationship Id="rId530" Type="http://schemas.openxmlformats.org/officeDocument/2006/relationships/customXml" Target="../ink/ink2822.xml"/><Relationship Id="rId20" Type="http://schemas.openxmlformats.org/officeDocument/2006/relationships/customXml" Target="../ink/ink2567.xml"/><Relationship Id="rId41" Type="http://schemas.openxmlformats.org/officeDocument/2006/relationships/image" Target="../media/image2406.png"/><Relationship Id="rId62" Type="http://schemas.openxmlformats.org/officeDocument/2006/relationships/customXml" Target="../ink/ink2588.xml"/><Relationship Id="rId83" Type="http://schemas.openxmlformats.org/officeDocument/2006/relationships/image" Target="../media/image2427.png"/><Relationship Id="rId179" Type="http://schemas.openxmlformats.org/officeDocument/2006/relationships/image" Target="../media/image2475.png"/><Relationship Id="rId365" Type="http://schemas.openxmlformats.org/officeDocument/2006/relationships/image" Target="../media/image2568.png"/><Relationship Id="rId386" Type="http://schemas.openxmlformats.org/officeDocument/2006/relationships/customXml" Target="../ink/ink2750.xml"/><Relationship Id="rId190" Type="http://schemas.openxmlformats.org/officeDocument/2006/relationships/customXml" Target="../ink/ink2652.xml"/><Relationship Id="rId204" Type="http://schemas.openxmlformats.org/officeDocument/2006/relationships/customXml" Target="../ink/ink2659.xml"/><Relationship Id="rId225" Type="http://schemas.openxmlformats.org/officeDocument/2006/relationships/image" Target="../media/image2498.png"/><Relationship Id="rId246" Type="http://schemas.openxmlformats.org/officeDocument/2006/relationships/customXml" Target="../ink/ink2680.xml"/><Relationship Id="rId267" Type="http://schemas.openxmlformats.org/officeDocument/2006/relationships/image" Target="../media/image2519.png"/><Relationship Id="rId288" Type="http://schemas.openxmlformats.org/officeDocument/2006/relationships/customXml" Target="../ink/ink2701.xml"/><Relationship Id="rId411" Type="http://schemas.openxmlformats.org/officeDocument/2006/relationships/image" Target="../media/image2591.png"/><Relationship Id="rId432" Type="http://schemas.openxmlformats.org/officeDocument/2006/relationships/customXml" Target="../ink/ink2773.xml"/><Relationship Id="rId453" Type="http://schemas.openxmlformats.org/officeDocument/2006/relationships/image" Target="../media/image2612.png"/><Relationship Id="rId474" Type="http://schemas.openxmlformats.org/officeDocument/2006/relationships/customXml" Target="../ink/ink2794.xml"/><Relationship Id="rId509" Type="http://schemas.openxmlformats.org/officeDocument/2006/relationships/image" Target="../media/image2640.png"/><Relationship Id="rId106" Type="http://schemas.openxmlformats.org/officeDocument/2006/relationships/customXml" Target="../ink/ink2610.xml"/><Relationship Id="rId127" Type="http://schemas.openxmlformats.org/officeDocument/2006/relationships/image" Target="../media/image2449.png"/><Relationship Id="rId313" Type="http://schemas.openxmlformats.org/officeDocument/2006/relationships/image" Target="../media/image2542.png"/><Relationship Id="rId495" Type="http://schemas.openxmlformats.org/officeDocument/2006/relationships/image" Target="../media/image2633.png"/><Relationship Id="rId10" Type="http://schemas.openxmlformats.org/officeDocument/2006/relationships/customXml" Target="../ink/ink2562.xml"/><Relationship Id="rId31" Type="http://schemas.openxmlformats.org/officeDocument/2006/relationships/image" Target="../media/image2401.png"/><Relationship Id="rId52" Type="http://schemas.openxmlformats.org/officeDocument/2006/relationships/customXml" Target="../ink/ink2583.xml"/><Relationship Id="rId73" Type="http://schemas.openxmlformats.org/officeDocument/2006/relationships/image" Target="../media/image2422.png"/><Relationship Id="rId94" Type="http://schemas.openxmlformats.org/officeDocument/2006/relationships/customXml" Target="../ink/ink2604.xml"/><Relationship Id="rId148" Type="http://schemas.openxmlformats.org/officeDocument/2006/relationships/customXml" Target="../ink/ink2631.xml"/><Relationship Id="rId169" Type="http://schemas.openxmlformats.org/officeDocument/2006/relationships/image" Target="../media/image2470.png"/><Relationship Id="rId334" Type="http://schemas.openxmlformats.org/officeDocument/2006/relationships/customXml" Target="../ink/ink2724.xml"/><Relationship Id="rId355" Type="http://schemas.openxmlformats.org/officeDocument/2006/relationships/image" Target="../media/image2563.png"/><Relationship Id="rId376" Type="http://schemas.openxmlformats.org/officeDocument/2006/relationships/customXml" Target="../ink/ink2745.xml"/><Relationship Id="rId397" Type="http://schemas.openxmlformats.org/officeDocument/2006/relationships/image" Target="../media/image2584.png"/><Relationship Id="rId520" Type="http://schemas.openxmlformats.org/officeDocument/2006/relationships/customXml" Target="../ink/ink2817.xml"/><Relationship Id="rId541" Type="http://schemas.openxmlformats.org/officeDocument/2006/relationships/image" Target="../media/image2656.png"/><Relationship Id="rId4" Type="http://schemas.openxmlformats.org/officeDocument/2006/relationships/customXml" Target="../ink/ink2559.xml"/><Relationship Id="rId180" Type="http://schemas.openxmlformats.org/officeDocument/2006/relationships/customXml" Target="../ink/ink2647.xml"/><Relationship Id="rId215" Type="http://schemas.openxmlformats.org/officeDocument/2006/relationships/image" Target="../media/image2493.png"/><Relationship Id="rId236" Type="http://schemas.openxmlformats.org/officeDocument/2006/relationships/customXml" Target="../ink/ink2675.xml"/><Relationship Id="rId257" Type="http://schemas.openxmlformats.org/officeDocument/2006/relationships/image" Target="../media/image2514.png"/><Relationship Id="rId278" Type="http://schemas.openxmlformats.org/officeDocument/2006/relationships/customXml" Target="../ink/ink2696.xml"/><Relationship Id="rId401" Type="http://schemas.openxmlformats.org/officeDocument/2006/relationships/image" Target="../media/image2586.png"/><Relationship Id="rId422" Type="http://schemas.openxmlformats.org/officeDocument/2006/relationships/customXml" Target="../ink/ink2768.xml"/><Relationship Id="rId443" Type="http://schemas.openxmlformats.org/officeDocument/2006/relationships/image" Target="../media/image2607.png"/><Relationship Id="rId464" Type="http://schemas.openxmlformats.org/officeDocument/2006/relationships/customXml" Target="../ink/ink2789.xml"/><Relationship Id="rId303" Type="http://schemas.openxmlformats.org/officeDocument/2006/relationships/image" Target="../media/image2537.png"/><Relationship Id="rId485" Type="http://schemas.openxmlformats.org/officeDocument/2006/relationships/image" Target="../media/image2628.png"/><Relationship Id="rId42" Type="http://schemas.openxmlformats.org/officeDocument/2006/relationships/customXml" Target="../ink/ink2578.xml"/><Relationship Id="rId84" Type="http://schemas.openxmlformats.org/officeDocument/2006/relationships/customXml" Target="../ink/ink2599.xml"/><Relationship Id="rId138" Type="http://schemas.openxmlformats.org/officeDocument/2006/relationships/customXml" Target="../ink/ink2626.xml"/><Relationship Id="rId345" Type="http://schemas.openxmlformats.org/officeDocument/2006/relationships/image" Target="../media/image2558.png"/><Relationship Id="rId387" Type="http://schemas.openxmlformats.org/officeDocument/2006/relationships/image" Target="../media/image2579.png"/><Relationship Id="rId510" Type="http://schemas.openxmlformats.org/officeDocument/2006/relationships/customXml" Target="../ink/ink2812.xml"/><Relationship Id="rId191" Type="http://schemas.openxmlformats.org/officeDocument/2006/relationships/image" Target="../media/image2481.png"/><Relationship Id="rId205" Type="http://schemas.openxmlformats.org/officeDocument/2006/relationships/image" Target="../media/image2488.png"/><Relationship Id="rId247" Type="http://schemas.openxmlformats.org/officeDocument/2006/relationships/image" Target="../media/image2509.png"/><Relationship Id="rId412" Type="http://schemas.openxmlformats.org/officeDocument/2006/relationships/customXml" Target="../ink/ink2763.xml"/><Relationship Id="rId107" Type="http://schemas.openxmlformats.org/officeDocument/2006/relationships/image" Target="../media/image2439.png"/><Relationship Id="rId289" Type="http://schemas.openxmlformats.org/officeDocument/2006/relationships/image" Target="../media/image2530.png"/><Relationship Id="rId454" Type="http://schemas.openxmlformats.org/officeDocument/2006/relationships/customXml" Target="../ink/ink2784.xml"/><Relationship Id="rId496" Type="http://schemas.openxmlformats.org/officeDocument/2006/relationships/customXml" Target="../ink/ink2805.xml"/><Relationship Id="rId11" Type="http://schemas.openxmlformats.org/officeDocument/2006/relationships/image" Target="../media/image2391.png"/><Relationship Id="rId53" Type="http://schemas.openxmlformats.org/officeDocument/2006/relationships/image" Target="../media/image2412.png"/><Relationship Id="rId149" Type="http://schemas.openxmlformats.org/officeDocument/2006/relationships/image" Target="../media/image2460.png"/><Relationship Id="rId314" Type="http://schemas.openxmlformats.org/officeDocument/2006/relationships/customXml" Target="../ink/ink2714.xml"/><Relationship Id="rId356" Type="http://schemas.openxmlformats.org/officeDocument/2006/relationships/customXml" Target="../ink/ink2735.xml"/><Relationship Id="rId398" Type="http://schemas.openxmlformats.org/officeDocument/2006/relationships/customXml" Target="../ink/ink2756.xml"/><Relationship Id="rId521" Type="http://schemas.openxmlformats.org/officeDocument/2006/relationships/image" Target="../media/image2646.png"/><Relationship Id="rId95" Type="http://schemas.openxmlformats.org/officeDocument/2006/relationships/image" Target="../media/image2433.png"/><Relationship Id="rId160" Type="http://schemas.openxmlformats.org/officeDocument/2006/relationships/customXml" Target="../ink/ink2637.xml"/><Relationship Id="rId216" Type="http://schemas.openxmlformats.org/officeDocument/2006/relationships/customXml" Target="../ink/ink2665.xml"/><Relationship Id="rId423" Type="http://schemas.openxmlformats.org/officeDocument/2006/relationships/image" Target="../media/image2597.png"/><Relationship Id="rId258" Type="http://schemas.openxmlformats.org/officeDocument/2006/relationships/customXml" Target="../ink/ink2686.xml"/><Relationship Id="rId465" Type="http://schemas.openxmlformats.org/officeDocument/2006/relationships/image" Target="../media/image2618.png"/><Relationship Id="rId22" Type="http://schemas.openxmlformats.org/officeDocument/2006/relationships/customXml" Target="../ink/ink2568.xml"/><Relationship Id="rId64" Type="http://schemas.openxmlformats.org/officeDocument/2006/relationships/customXml" Target="../ink/ink2589.xml"/><Relationship Id="rId118" Type="http://schemas.openxmlformats.org/officeDocument/2006/relationships/customXml" Target="../ink/ink2616.xml"/><Relationship Id="rId325" Type="http://schemas.openxmlformats.org/officeDocument/2006/relationships/image" Target="../media/image2548.png"/><Relationship Id="rId367" Type="http://schemas.openxmlformats.org/officeDocument/2006/relationships/image" Target="../media/image2569.png"/><Relationship Id="rId532" Type="http://schemas.openxmlformats.org/officeDocument/2006/relationships/customXml" Target="../ink/ink2823.xml"/><Relationship Id="rId171" Type="http://schemas.openxmlformats.org/officeDocument/2006/relationships/image" Target="../media/image2471.png"/><Relationship Id="rId227" Type="http://schemas.openxmlformats.org/officeDocument/2006/relationships/image" Target="../media/image2499.png"/><Relationship Id="rId269" Type="http://schemas.openxmlformats.org/officeDocument/2006/relationships/image" Target="../media/image2520.png"/><Relationship Id="rId434" Type="http://schemas.openxmlformats.org/officeDocument/2006/relationships/customXml" Target="../ink/ink2774.xml"/><Relationship Id="rId476" Type="http://schemas.openxmlformats.org/officeDocument/2006/relationships/customXml" Target="../ink/ink2795.xml"/><Relationship Id="rId33" Type="http://schemas.openxmlformats.org/officeDocument/2006/relationships/image" Target="../media/image2402.png"/><Relationship Id="rId129" Type="http://schemas.openxmlformats.org/officeDocument/2006/relationships/image" Target="../media/image2450.png"/><Relationship Id="rId280" Type="http://schemas.openxmlformats.org/officeDocument/2006/relationships/customXml" Target="../ink/ink2697.xml"/><Relationship Id="rId336" Type="http://schemas.openxmlformats.org/officeDocument/2006/relationships/customXml" Target="../ink/ink2725.xml"/><Relationship Id="rId501" Type="http://schemas.openxmlformats.org/officeDocument/2006/relationships/image" Target="../media/image2636.png"/><Relationship Id="rId543" Type="http://schemas.openxmlformats.org/officeDocument/2006/relationships/image" Target="../media/image2657.png"/><Relationship Id="rId75" Type="http://schemas.openxmlformats.org/officeDocument/2006/relationships/image" Target="../media/image2423.png"/><Relationship Id="rId140" Type="http://schemas.openxmlformats.org/officeDocument/2006/relationships/customXml" Target="../ink/ink2627.xml"/><Relationship Id="rId182" Type="http://schemas.openxmlformats.org/officeDocument/2006/relationships/customXml" Target="../ink/ink2648.xml"/><Relationship Id="rId378" Type="http://schemas.openxmlformats.org/officeDocument/2006/relationships/customXml" Target="../ink/ink2746.xml"/><Relationship Id="rId403" Type="http://schemas.openxmlformats.org/officeDocument/2006/relationships/image" Target="../media/image2587.png"/><Relationship Id="rId6" Type="http://schemas.openxmlformats.org/officeDocument/2006/relationships/customXml" Target="../ink/ink2560.xml"/><Relationship Id="rId238" Type="http://schemas.openxmlformats.org/officeDocument/2006/relationships/customXml" Target="../ink/ink2676.xml"/><Relationship Id="rId445" Type="http://schemas.openxmlformats.org/officeDocument/2006/relationships/image" Target="../media/image2608.png"/><Relationship Id="rId487" Type="http://schemas.openxmlformats.org/officeDocument/2006/relationships/image" Target="../media/image2629.png"/><Relationship Id="rId291" Type="http://schemas.openxmlformats.org/officeDocument/2006/relationships/image" Target="../media/image2531.png"/><Relationship Id="rId305" Type="http://schemas.openxmlformats.org/officeDocument/2006/relationships/image" Target="../media/image2538.png"/><Relationship Id="rId347" Type="http://schemas.openxmlformats.org/officeDocument/2006/relationships/image" Target="../media/image2559.png"/><Relationship Id="rId512" Type="http://schemas.openxmlformats.org/officeDocument/2006/relationships/customXml" Target="../ink/ink2813.xml"/><Relationship Id="rId44" Type="http://schemas.openxmlformats.org/officeDocument/2006/relationships/customXml" Target="../ink/ink2579.xml"/><Relationship Id="rId86" Type="http://schemas.openxmlformats.org/officeDocument/2006/relationships/customXml" Target="../ink/ink2600.xml"/><Relationship Id="rId151" Type="http://schemas.openxmlformats.org/officeDocument/2006/relationships/image" Target="../media/image2461.png"/><Relationship Id="rId389" Type="http://schemas.openxmlformats.org/officeDocument/2006/relationships/image" Target="../media/image2580.png"/><Relationship Id="rId193" Type="http://schemas.openxmlformats.org/officeDocument/2006/relationships/image" Target="../media/image2482.png"/><Relationship Id="rId207" Type="http://schemas.openxmlformats.org/officeDocument/2006/relationships/image" Target="../media/image2489.png"/><Relationship Id="rId249" Type="http://schemas.openxmlformats.org/officeDocument/2006/relationships/image" Target="../media/image2510.png"/><Relationship Id="rId414" Type="http://schemas.openxmlformats.org/officeDocument/2006/relationships/customXml" Target="../ink/ink2764.xml"/><Relationship Id="rId456" Type="http://schemas.openxmlformats.org/officeDocument/2006/relationships/customXml" Target="../ink/ink2785.xml"/><Relationship Id="rId498" Type="http://schemas.openxmlformats.org/officeDocument/2006/relationships/customXml" Target="../ink/ink2806.xml"/><Relationship Id="rId13" Type="http://schemas.openxmlformats.org/officeDocument/2006/relationships/image" Target="../media/image2392.png"/><Relationship Id="rId109" Type="http://schemas.openxmlformats.org/officeDocument/2006/relationships/image" Target="../media/image2440.png"/><Relationship Id="rId260" Type="http://schemas.openxmlformats.org/officeDocument/2006/relationships/customXml" Target="../ink/ink2687.xml"/><Relationship Id="rId316" Type="http://schemas.openxmlformats.org/officeDocument/2006/relationships/customXml" Target="../ink/ink2715.xml"/><Relationship Id="rId523" Type="http://schemas.openxmlformats.org/officeDocument/2006/relationships/image" Target="../media/image2647.png"/><Relationship Id="rId55" Type="http://schemas.openxmlformats.org/officeDocument/2006/relationships/image" Target="../media/image2413.png"/><Relationship Id="rId97" Type="http://schemas.openxmlformats.org/officeDocument/2006/relationships/image" Target="../media/image2434.png"/><Relationship Id="rId120" Type="http://schemas.openxmlformats.org/officeDocument/2006/relationships/customXml" Target="../ink/ink2617.xml"/><Relationship Id="rId358" Type="http://schemas.openxmlformats.org/officeDocument/2006/relationships/customXml" Target="../ink/ink2736.xml"/><Relationship Id="rId162" Type="http://schemas.openxmlformats.org/officeDocument/2006/relationships/customXml" Target="../ink/ink2638.xml"/><Relationship Id="rId218" Type="http://schemas.openxmlformats.org/officeDocument/2006/relationships/customXml" Target="../ink/ink2666.xml"/><Relationship Id="rId425" Type="http://schemas.openxmlformats.org/officeDocument/2006/relationships/image" Target="../media/image2598.png"/><Relationship Id="rId467" Type="http://schemas.openxmlformats.org/officeDocument/2006/relationships/image" Target="../media/image2619.png"/><Relationship Id="rId271" Type="http://schemas.openxmlformats.org/officeDocument/2006/relationships/image" Target="../media/image2521.png"/><Relationship Id="rId24" Type="http://schemas.openxmlformats.org/officeDocument/2006/relationships/customXml" Target="../ink/ink2569.xml"/><Relationship Id="rId66" Type="http://schemas.openxmlformats.org/officeDocument/2006/relationships/customXml" Target="../ink/ink2590.xml"/><Relationship Id="rId131" Type="http://schemas.openxmlformats.org/officeDocument/2006/relationships/image" Target="../media/image2451.png"/><Relationship Id="rId327" Type="http://schemas.openxmlformats.org/officeDocument/2006/relationships/image" Target="../media/image2549.png"/><Relationship Id="rId369" Type="http://schemas.openxmlformats.org/officeDocument/2006/relationships/image" Target="../media/image2570.png"/><Relationship Id="rId534" Type="http://schemas.openxmlformats.org/officeDocument/2006/relationships/customXml" Target="../ink/ink2824.xml"/><Relationship Id="rId173" Type="http://schemas.openxmlformats.org/officeDocument/2006/relationships/image" Target="../media/image2472.png"/><Relationship Id="rId229" Type="http://schemas.openxmlformats.org/officeDocument/2006/relationships/image" Target="../media/image2500.png"/><Relationship Id="rId380" Type="http://schemas.openxmlformats.org/officeDocument/2006/relationships/customXml" Target="../ink/ink2747.xml"/><Relationship Id="rId436" Type="http://schemas.openxmlformats.org/officeDocument/2006/relationships/customXml" Target="../ink/ink2775.xml"/><Relationship Id="rId240" Type="http://schemas.openxmlformats.org/officeDocument/2006/relationships/customXml" Target="../ink/ink2677.xml"/><Relationship Id="rId478" Type="http://schemas.openxmlformats.org/officeDocument/2006/relationships/customXml" Target="../ink/ink2796.xml"/><Relationship Id="rId35" Type="http://schemas.openxmlformats.org/officeDocument/2006/relationships/image" Target="../media/image2403.png"/><Relationship Id="rId77" Type="http://schemas.openxmlformats.org/officeDocument/2006/relationships/image" Target="../media/image2424.png"/><Relationship Id="rId100" Type="http://schemas.openxmlformats.org/officeDocument/2006/relationships/customXml" Target="../ink/ink2607.xml"/><Relationship Id="rId282" Type="http://schemas.openxmlformats.org/officeDocument/2006/relationships/customXml" Target="../ink/ink2698.xml"/><Relationship Id="rId338" Type="http://schemas.openxmlformats.org/officeDocument/2006/relationships/customXml" Target="../ink/ink2726.xml"/><Relationship Id="rId503" Type="http://schemas.openxmlformats.org/officeDocument/2006/relationships/image" Target="../media/image2637.png"/><Relationship Id="rId545" Type="http://schemas.openxmlformats.org/officeDocument/2006/relationships/image" Target="../media/image2658.png"/><Relationship Id="rId8" Type="http://schemas.openxmlformats.org/officeDocument/2006/relationships/customXml" Target="../ink/ink2561.xml"/><Relationship Id="rId142" Type="http://schemas.openxmlformats.org/officeDocument/2006/relationships/customXml" Target="../ink/ink2628.xml"/><Relationship Id="rId184" Type="http://schemas.openxmlformats.org/officeDocument/2006/relationships/customXml" Target="../ink/ink2649.xml"/><Relationship Id="rId391" Type="http://schemas.openxmlformats.org/officeDocument/2006/relationships/image" Target="../media/image2581.png"/><Relationship Id="rId405" Type="http://schemas.openxmlformats.org/officeDocument/2006/relationships/image" Target="../media/image2588.png"/><Relationship Id="rId447" Type="http://schemas.openxmlformats.org/officeDocument/2006/relationships/image" Target="../media/image2609.png"/><Relationship Id="rId251" Type="http://schemas.openxmlformats.org/officeDocument/2006/relationships/image" Target="../media/image2511.png"/><Relationship Id="rId489" Type="http://schemas.openxmlformats.org/officeDocument/2006/relationships/image" Target="../media/image2630.png"/><Relationship Id="rId46" Type="http://schemas.openxmlformats.org/officeDocument/2006/relationships/customXml" Target="../ink/ink2580.xml"/><Relationship Id="rId293" Type="http://schemas.openxmlformats.org/officeDocument/2006/relationships/image" Target="../media/image2532.png"/><Relationship Id="rId307" Type="http://schemas.openxmlformats.org/officeDocument/2006/relationships/image" Target="../media/image2539.png"/><Relationship Id="rId349" Type="http://schemas.openxmlformats.org/officeDocument/2006/relationships/image" Target="../media/image2560.png"/><Relationship Id="rId514" Type="http://schemas.openxmlformats.org/officeDocument/2006/relationships/customXml" Target="../ink/ink2814.xml"/><Relationship Id="rId88" Type="http://schemas.openxmlformats.org/officeDocument/2006/relationships/customXml" Target="../ink/ink2601.xml"/><Relationship Id="rId111" Type="http://schemas.openxmlformats.org/officeDocument/2006/relationships/image" Target="../media/image2441.png"/><Relationship Id="rId153" Type="http://schemas.openxmlformats.org/officeDocument/2006/relationships/image" Target="../media/image2462.png"/><Relationship Id="rId195" Type="http://schemas.openxmlformats.org/officeDocument/2006/relationships/image" Target="../media/image2483.png"/><Relationship Id="rId209" Type="http://schemas.openxmlformats.org/officeDocument/2006/relationships/image" Target="../media/image2490.png"/><Relationship Id="rId360" Type="http://schemas.openxmlformats.org/officeDocument/2006/relationships/customXml" Target="../ink/ink2737.xml"/><Relationship Id="rId416" Type="http://schemas.openxmlformats.org/officeDocument/2006/relationships/customXml" Target="../ink/ink2765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718.png"/><Relationship Id="rId299" Type="http://schemas.openxmlformats.org/officeDocument/2006/relationships/image" Target="../media/image2809.png"/><Relationship Id="rId21" Type="http://schemas.openxmlformats.org/officeDocument/2006/relationships/image" Target="../media/image2670.png"/><Relationship Id="rId63" Type="http://schemas.openxmlformats.org/officeDocument/2006/relationships/image" Target="../media/image2691.png"/><Relationship Id="rId159" Type="http://schemas.openxmlformats.org/officeDocument/2006/relationships/image" Target="../media/image2739.png"/><Relationship Id="rId324" Type="http://schemas.openxmlformats.org/officeDocument/2006/relationships/customXml" Target="../ink/ink2993.xml"/><Relationship Id="rId366" Type="http://schemas.openxmlformats.org/officeDocument/2006/relationships/customXml" Target="../ink/ink3014.xml"/><Relationship Id="rId531" Type="http://schemas.openxmlformats.org/officeDocument/2006/relationships/image" Target="../media/image2925.png"/><Relationship Id="rId170" Type="http://schemas.openxmlformats.org/officeDocument/2006/relationships/customXml" Target="../ink/ink2916.xml"/><Relationship Id="rId226" Type="http://schemas.openxmlformats.org/officeDocument/2006/relationships/customXml" Target="../ink/ink2944.xml"/><Relationship Id="rId433" Type="http://schemas.openxmlformats.org/officeDocument/2006/relationships/image" Target="../media/image2876.png"/><Relationship Id="rId268" Type="http://schemas.openxmlformats.org/officeDocument/2006/relationships/customXml" Target="../ink/ink2965.xml"/><Relationship Id="rId475" Type="http://schemas.openxmlformats.org/officeDocument/2006/relationships/image" Target="../media/image2897.png"/><Relationship Id="rId32" Type="http://schemas.openxmlformats.org/officeDocument/2006/relationships/customXml" Target="../ink/ink2847.xml"/><Relationship Id="rId74" Type="http://schemas.openxmlformats.org/officeDocument/2006/relationships/customXml" Target="../ink/ink2868.xml"/><Relationship Id="rId128" Type="http://schemas.openxmlformats.org/officeDocument/2006/relationships/customXml" Target="../ink/ink2895.xml"/><Relationship Id="rId335" Type="http://schemas.openxmlformats.org/officeDocument/2006/relationships/image" Target="../media/image2827.png"/><Relationship Id="rId377" Type="http://schemas.openxmlformats.org/officeDocument/2006/relationships/image" Target="../media/image2848.png"/><Relationship Id="rId500" Type="http://schemas.openxmlformats.org/officeDocument/2006/relationships/customXml" Target="../ink/ink3081.xml"/><Relationship Id="rId5" Type="http://schemas.openxmlformats.org/officeDocument/2006/relationships/image" Target="../media/image2662.png"/><Relationship Id="rId181" Type="http://schemas.openxmlformats.org/officeDocument/2006/relationships/image" Target="../media/image2750.png"/><Relationship Id="rId237" Type="http://schemas.openxmlformats.org/officeDocument/2006/relationships/image" Target="../media/image2778.png"/><Relationship Id="rId402" Type="http://schemas.openxmlformats.org/officeDocument/2006/relationships/customXml" Target="../ink/ink3032.xml"/><Relationship Id="rId279" Type="http://schemas.openxmlformats.org/officeDocument/2006/relationships/image" Target="../media/image2799.png"/><Relationship Id="rId444" Type="http://schemas.openxmlformats.org/officeDocument/2006/relationships/customXml" Target="../ink/ink3053.xml"/><Relationship Id="rId486" Type="http://schemas.openxmlformats.org/officeDocument/2006/relationships/customXml" Target="../ink/ink3074.xml"/><Relationship Id="rId43" Type="http://schemas.openxmlformats.org/officeDocument/2006/relationships/image" Target="../media/image2681.png"/><Relationship Id="rId139" Type="http://schemas.openxmlformats.org/officeDocument/2006/relationships/image" Target="../media/image2729.png"/><Relationship Id="rId290" Type="http://schemas.openxmlformats.org/officeDocument/2006/relationships/customXml" Target="../ink/ink2976.xml"/><Relationship Id="rId304" Type="http://schemas.openxmlformats.org/officeDocument/2006/relationships/customXml" Target="../ink/ink2983.xml"/><Relationship Id="rId346" Type="http://schemas.openxmlformats.org/officeDocument/2006/relationships/customXml" Target="../ink/ink3004.xml"/><Relationship Id="rId388" Type="http://schemas.openxmlformats.org/officeDocument/2006/relationships/customXml" Target="../ink/ink3025.xml"/><Relationship Id="rId511" Type="http://schemas.openxmlformats.org/officeDocument/2006/relationships/image" Target="../media/image2915.png"/><Relationship Id="rId85" Type="http://schemas.openxmlformats.org/officeDocument/2006/relationships/image" Target="../media/image2702.png"/><Relationship Id="rId150" Type="http://schemas.openxmlformats.org/officeDocument/2006/relationships/customXml" Target="../ink/ink2906.xml"/><Relationship Id="rId192" Type="http://schemas.openxmlformats.org/officeDocument/2006/relationships/customXml" Target="../ink/ink2927.xml"/><Relationship Id="rId206" Type="http://schemas.openxmlformats.org/officeDocument/2006/relationships/customXml" Target="../ink/ink2934.xml"/><Relationship Id="rId413" Type="http://schemas.openxmlformats.org/officeDocument/2006/relationships/image" Target="../media/image2866.png"/><Relationship Id="rId248" Type="http://schemas.openxmlformats.org/officeDocument/2006/relationships/customXml" Target="../ink/ink2955.xml"/><Relationship Id="rId455" Type="http://schemas.openxmlformats.org/officeDocument/2006/relationships/image" Target="../media/image2887.png"/><Relationship Id="rId497" Type="http://schemas.openxmlformats.org/officeDocument/2006/relationships/image" Target="../media/image2908.png"/><Relationship Id="rId12" Type="http://schemas.openxmlformats.org/officeDocument/2006/relationships/customXml" Target="../ink/ink2837.xml"/><Relationship Id="rId108" Type="http://schemas.openxmlformats.org/officeDocument/2006/relationships/customXml" Target="../ink/ink2885.xml"/><Relationship Id="rId315" Type="http://schemas.openxmlformats.org/officeDocument/2006/relationships/image" Target="../media/image2817.png"/><Relationship Id="rId357" Type="http://schemas.openxmlformats.org/officeDocument/2006/relationships/image" Target="../media/image2838.png"/><Relationship Id="rId522" Type="http://schemas.openxmlformats.org/officeDocument/2006/relationships/customXml" Target="../ink/ink3092.xml"/><Relationship Id="rId54" Type="http://schemas.openxmlformats.org/officeDocument/2006/relationships/customXml" Target="../ink/ink2858.xml"/><Relationship Id="rId96" Type="http://schemas.openxmlformats.org/officeDocument/2006/relationships/customXml" Target="../ink/ink2879.xml"/><Relationship Id="rId161" Type="http://schemas.openxmlformats.org/officeDocument/2006/relationships/image" Target="../media/image2740.png"/><Relationship Id="rId217" Type="http://schemas.openxmlformats.org/officeDocument/2006/relationships/image" Target="../media/image2768.png"/><Relationship Id="rId399" Type="http://schemas.openxmlformats.org/officeDocument/2006/relationships/image" Target="../media/image2859.png"/><Relationship Id="rId259" Type="http://schemas.openxmlformats.org/officeDocument/2006/relationships/image" Target="../media/image2789.png"/><Relationship Id="rId424" Type="http://schemas.openxmlformats.org/officeDocument/2006/relationships/customXml" Target="../ink/ink3043.xml"/><Relationship Id="rId466" Type="http://schemas.openxmlformats.org/officeDocument/2006/relationships/customXml" Target="../ink/ink3064.xml"/><Relationship Id="rId23" Type="http://schemas.openxmlformats.org/officeDocument/2006/relationships/image" Target="../media/image2671.png"/><Relationship Id="rId119" Type="http://schemas.openxmlformats.org/officeDocument/2006/relationships/image" Target="../media/image2719.png"/><Relationship Id="rId270" Type="http://schemas.openxmlformats.org/officeDocument/2006/relationships/customXml" Target="../ink/ink2966.xml"/><Relationship Id="rId326" Type="http://schemas.openxmlformats.org/officeDocument/2006/relationships/customXml" Target="../ink/ink2994.xml"/><Relationship Id="rId533" Type="http://schemas.openxmlformats.org/officeDocument/2006/relationships/image" Target="../media/image2926.png"/><Relationship Id="rId65" Type="http://schemas.openxmlformats.org/officeDocument/2006/relationships/image" Target="../media/image2692.png"/><Relationship Id="rId130" Type="http://schemas.openxmlformats.org/officeDocument/2006/relationships/customXml" Target="../ink/ink2896.xml"/><Relationship Id="rId368" Type="http://schemas.openxmlformats.org/officeDocument/2006/relationships/customXml" Target="../ink/ink3015.xml"/><Relationship Id="rId172" Type="http://schemas.openxmlformats.org/officeDocument/2006/relationships/customXml" Target="../ink/ink2917.xml"/><Relationship Id="rId228" Type="http://schemas.openxmlformats.org/officeDocument/2006/relationships/customXml" Target="../ink/ink2945.xml"/><Relationship Id="rId435" Type="http://schemas.openxmlformats.org/officeDocument/2006/relationships/image" Target="../media/image2877.png"/><Relationship Id="rId477" Type="http://schemas.openxmlformats.org/officeDocument/2006/relationships/image" Target="../media/image2898.png"/><Relationship Id="rId281" Type="http://schemas.openxmlformats.org/officeDocument/2006/relationships/image" Target="../media/image2800.png"/><Relationship Id="rId337" Type="http://schemas.openxmlformats.org/officeDocument/2006/relationships/image" Target="../media/image2828.png"/><Relationship Id="rId502" Type="http://schemas.openxmlformats.org/officeDocument/2006/relationships/customXml" Target="../ink/ink3082.xml"/><Relationship Id="rId34" Type="http://schemas.openxmlformats.org/officeDocument/2006/relationships/customXml" Target="../ink/ink2848.xml"/><Relationship Id="rId76" Type="http://schemas.openxmlformats.org/officeDocument/2006/relationships/customXml" Target="../ink/ink2869.xml"/><Relationship Id="rId141" Type="http://schemas.openxmlformats.org/officeDocument/2006/relationships/image" Target="../media/image2730.png"/><Relationship Id="rId379" Type="http://schemas.openxmlformats.org/officeDocument/2006/relationships/image" Target="../media/image2849.png"/><Relationship Id="rId7" Type="http://schemas.openxmlformats.org/officeDocument/2006/relationships/image" Target="../media/image2663.png"/><Relationship Id="rId183" Type="http://schemas.openxmlformats.org/officeDocument/2006/relationships/image" Target="../media/image2751.png"/><Relationship Id="rId239" Type="http://schemas.openxmlformats.org/officeDocument/2006/relationships/image" Target="../media/image2779.png"/><Relationship Id="rId390" Type="http://schemas.openxmlformats.org/officeDocument/2006/relationships/customXml" Target="../ink/ink3026.xml"/><Relationship Id="rId404" Type="http://schemas.openxmlformats.org/officeDocument/2006/relationships/customXml" Target="../ink/ink3033.xml"/><Relationship Id="rId446" Type="http://schemas.openxmlformats.org/officeDocument/2006/relationships/customXml" Target="../ink/ink3054.xml"/><Relationship Id="rId250" Type="http://schemas.openxmlformats.org/officeDocument/2006/relationships/customXml" Target="../ink/ink2956.xml"/><Relationship Id="rId292" Type="http://schemas.openxmlformats.org/officeDocument/2006/relationships/customXml" Target="../ink/ink2977.xml"/><Relationship Id="rId306" Type="http://schemas.openxmlformats.org/officeDocument/2006/relationships/customXml" Target="../ink/ink2984.xml"/><Relationship Id="rId488" Type="http://schemas.openxmlformats.org/officeDocument/2006/relationships/customXml" Target="../ink/ink3075.xml"/><Relationship Id="rId45" Type="http://schemas.openxmlformats.org/officeDocument/2006/relationships/image" Target="../media/image2682.png"/><Relationship Id="rId87" Type="http://schemas.openxmlformats.org/officeDocument/2006/relationships/image" Target="../media/image2703.png"/><Relationship Id="rId110" Type="http://schemas.openxmlformats.org/officeDocument/2006/relationships/customXml" Target="../ink/ink2886.xml"/><Relationship Id="rId348" Type="http://schemas.openxmlformats.org/officeDocument/2006/relationships/customXml" Target="../ink/ink3005.xml"/><Relationship Id="rId513" Type="http://schemas.openxmlformats.org/officeDocument/2006/relationships/image" Target="../media/image2916.png"/><Relationship Id="rId152" Type="http://schemas.openxmlformats.org/officeDocument/2006/relationships/customXml" Target="../ink/ink2907.xml"/><Relationship Id="rId194" Type="http://schemas.openxmlformats.org/officeDocument/2006/relationships/customXml" Target="../ink/ink2928.xml"/><Relationship Id="rId208" Type="http://schemas.openxmlformats.org/officeDocument/2006/relationships/customXml" Target="../ink/ink2935.xml"/><Relationship Id="rId415" Type="http://schemas.openxmlformats.org/officeDocument/2006/relationships/image" Target="../media/image2867.png"/><Relationship Id="rId457" Type="http://schemas.openxmlformats.org/officeDocument/2006/relationships/image" Target="../media/image2888.png"/><Relationship Id="rId261" Type="http://schemas.openxmlformats.org/officeDocument/2006/relationships/image" Target="../media/image2790.png"/><Relationship Id="rId499" Type="http://schemas.openxmlformats.org/officeDocument/2006/relationships/image" Target="../media/image2909.png"/><Relationship Id="rId14" Type="http://schemas.openxmlformats.org/officeDocument/2006/relationships/customXml" Target="../ink/ink2838.xml"/><Relationship Id="rId56" Type="http://schemas.openxmlformats.org/officeDocument/2006/relationships/customXml" Target="../ink/ink2859.xml"/><Relationship Id="rId317" Type="http://schemas.openxmlformats.org/officeDocument/2006/relationships/image" Target="../media/image2818.png"/><Relationship Id="rId359" Type="http://schemas.openxmlformats.org/officeDocument/2006/relationships/image" Target="../media/image2839.png"/><Relationship Id="rId524" Type="http://schemas.openxmlformats.org/officeDocument/2006/relationships/customXml" Target="../ink/ink3093.xml"/><Relationship Id="rId98" Type="http://schemas.openxmlformats.org/officeDocument/2006/relationships/customXml" Target="../ink/ink2880.xml"/><Relationship Id="rId121" Type="http://schemas.openxmlformats.org/officeDocument/2006/relationships/image" Target="../media/image2720.png"/><Relationship Id="rId163" Type="http://schemas.openxmlformats.org/officeDocument/2006/relationships/image" Target="../media/image2741.png"/><Relationship Id="rId219" Type="http://schemas.openxmlformats.org/officeDocument/2006/relationships/image" Target="../media/image2769.png"/><Relationship Id="rId370" Type="http://schemas.openxmlformats.org/officeDocument/2006/relationships/customXml" Target="../ink/ink3016.xml"/><Relationship Id="rId426" Type="http://schemas.openxmlformats.org/officeDocument/2006/relationships/customXml" Target="../ink/ink3044.xml"/><Relationship Id="rId230" Type="http://schemas.openxmlformats.org/officeDocument/2006/relationships/customXml" Target="../ink/ink2946.xml"/><Relationship Id="rId468" Type="http://schemas.openxmlformats.org/officeDocument/2006/relationships/customXml" Target="../ink/ink3065.xml"/><Relationship Id="rId25" Type="http://schemas.openxmlformats.org/officeDocument/2006/relationships/image" Target="../media/image2672.png"/><Relationship Id="rId46" Type="http://schemas.openxmlformats.org/officeDocument/2006/relationships/customXml" Target="../ink/ink2854.xml"/><Relationship Id="rId67" Type="http://schemas.openxmlformats.org/officeDocument/2006/relationships/image" Target="../media/image2693.png"/><Relationship Id="rId272" Type="http://schemas.openxmlformats.org/officeDocument/2006/relationships/customXml" Target="../ink/ink2967.xml"/><Relationship Id="rId293" Type="http://schemas.openxmlformats.org/officeDocument/2006/relationships/image" Target="../media/image2806.png"/><Relationship Id="rId307" Type="http://schemas.openxmlformats.org/officeDocument/2006/relationships/image" Target="../media/image2813.png"/><Relationship Id="rId328" Type="http://schemas.openxmlformats.org/officeDocument/2006/relationships/customXml" Target="../ink/ink2995.xml"/><Relationship Id="rId349" Type="http://schemas.openxmlformats.org/officeDocument/2006/relationships/image" Target="../media/image2834.png"/><Relationship Id="rId514" Type="http://schemas.openxmlformats.org/officeDocument/2006/relationships/customXml" Target="../ink/ink3088.xml"/><Relationship Id="rId535" Type="http://schemas.openxmlformats.org/officeDocument/2006/relationships/image" Target="../media/image2927.png"/><Relationship Id="rId88" Type="http://schemas.openxmlformats.org/officeDocument/2006/relationships/customXml" Target="../ink/ink2875.xml"/><Relationship Id="rId111" Type="http://schemas.openxmlformats.org/officeDocument/2006/relationships/image" Target="../media/image2715.png"/><Relationship Id="rId132" Type="http://schemas.openxmlformats.org/officeDocument/2006/relationships/customXml" Target="../ink/ink2897.xml"/><Relationship Id="rId153" Type="http://schemas.openxmlformats.org/officeDocument/2006/relationships/image" Target="../media/image2736.png"/><Relationship Id="rId174" Type="http://schemas.openxmlformats.org/officeDocument/2006/relationships/customXml" Target="../ink/ink2918.xml"/><Relationship Id="rId195" Type="http://schemas.openxmlformats.org/officeDocument/2006/relationships/image" Target="../media/image2757.png"/><Relationship Id="rId209" Type="http://schemas.openxmlformats.org/officeDocument/2006/relationships/image" Target="../media/image2764.png"/><Relationship Id="rId360" Type="http://schemas.openxmlformats.org/officeDocument/2006/relationships/customXml" Target="../ink/ink3011.xml"/><Relationship Id="rId381" Type="http://schemas.openxmlformats.org/officeDocument/2006/relationships/image" Target="../media/image2850.png"/><Relationship Id="rId416" Type="http://schemas.openxmlformats.org/officeDocument/2006/relationships/customXml" Target="../ink/ink3039.xml"/><Relationship Id="rId220" Type="http://schemas.openxmlformats.org/officeDocument/2006/relationships/customXml" Target="../ink/ink2941.xml"/><Relationship Id="rId241" Type="http://schemas.openxmlformats.org/officeDocument/2006/relationships/image" Target="../media/image2780.png"/><Relationship Id="rId437" Type="http://schemas.openxmlformats.org/officeDocument/2006/relationships/image" Target="../media/image2878.png"/><Relationship Id="rId458" Type="http://schemas.openxmlformats.org/officeDocument/2006/relationships/customXml" Target="../ink/ink3060.xml"/><Relationship Id="rId479" Type="http://schemas.openxmlformats.org/officeDocument/2006/relationships/image" Target="../media/image2899.png"/><Relationship Id="rId15" Type="http://schemas.openxmlformats.org/officeDocument/2006/relationships/image" Target="../media/image2667.png"/><Relationship Id="rId36" Type="http://schemas.openxmlformats.org/officeDocument/2006/relationships/customXml" Target="../ink/ink2849.xml"/><Relationship Id="rId57" Type="http://schemas.openxmlformats.org/officeDocument/2006/relationships/image" Target="../media/image2688.png"/><Relationship Id="rId262" Type="http://schemas.openxmlformats.org/officeDocument/2006/relationships/customXml" Target="../ink/ink2962.xml"/><Relationship Id="rId283" Type="http://schemas.openxmlformats.org/officeDocument/2006/relationships/image" Target="../media/image2801.png"/><Relationship Id="rId318" Type="http://schemas.openxmlformats.org/officeDocument/2006/relationships/customXml" Target="../ink/ink2990.xml"/><Relationship Id="rId339" Type="http://schemas.openxmlformats.org/officeDocument/2006/relationships/image" Target="../media/image2829.png"/><Relationship Id="rId490" Type="http://schemas.openxmlformats.org/officeDocument/2006/relationships/customXml" Target="../ink/ink3076.xml"/><Relationship Id="rId504" Type="http://schemas.openxmlformats.org/officeDocument/2006/relationships/customXml" Target="../ink/ink3083.xml"/><Relationship Id="rId525" Type="http://schemas.openxmlformats.org/officeDocument/2006/relationships/image" Target="../media/image2922.png"/><Relationship Id="rId78" Type="http://schemas.openxmlformats.org/officeDocument/2006/relationships/customXml" Target="../ink/ink2870.xml"/><Relationship Id="rId99" Type="http://schemas.openxmlformats.org/officeDocument/2006/relationships/image" Target="../media/image2709.png"/><Relationship Id="rId101" Type="http://schemas.openxmlformats.org/officeDocument/2006/relationships/image" Target="../media/image2710.png"/><Relationship Id="rId122" Type="http://schemas.openxmlformats.org/officeDocument/2006/relationships/customXml" Target="../ink/ink2892.xml"/><Relationship Id="rId143" Type="http://schemas.openxmlformats.org/officeDocument/2006/relationships/image" Target="../media/image2731.png"/><Relationship Id="rId164" Type="http://schemas.openxmlformats.org/officeDocument/2006/relationships/customXml" Target="../ink/ink2913.xml"/><Relationship Id="rId185" Type="http://schemas.openxmlformats.org/officeDocument/2006/relationships/image" Target="../media/image2752.png"/><Relationship Id="rId350" Type="http://schemas.openxmlformats.org/officeDocument/2006/relationships/customXml" Target="../ink/ink3006.xml"/><Relationship Id="rId371" Type="http://schemas.openxmlformats.org/officeDocument/2006/relationships/image" Target="../media/image2845.png"/><Relationship Id="rId406" Type="http://schemas.openxmlformats.org/officeDocument/2006/relationships/customXml" Target="../ink/ink3034.xml"/><Relationship Id="rId9" Type="http://schemas.openxmlformats.org/officeDocument/2006/relationships/image" Target="../media/image2664.png"/><Relationship Id="rId210" Type="http://schemas.openxmlformats.org/officeDocument/2006/relationships/customXml" Target="../ink/ink2936.xml"/><Relationship Id="rId392" Type="http://schemas.openxmlformats.org/officeDocument/2006/relationships/customXml" Target="../ink/ink3027.xml"/><Relationship Id="rId427" Type="http://schemas.openxmlformats.org/officeDocument/2006/relationships/image" Target="../media/image2873.png"/><Relationship Id="rId448" Type="http://schemas.openxmlformats.org/officeDocument/2006/relationships/customXml" Target="../ink/ink3055.xml"/><Relationship Id="rId469" Type="http://schemas.openxmlformats.org/officeDocument/2006/relationships/image" Target="../media/image2894.png"/><Relationship Id="rId26" Type="http://schemas.openxmlformats.org/officeDocument/2006/relationships/customXml" Target="../ink/ink2844.xml"/><Relationship Id="rId231" Type="http://schemas.openxmlformats.org/officeDocument/2006/relationships/image" Target="../media/image2775.png"/><Relationship Id="rId252" Type="http://schemas.openxmlformats.org/officeDocument/2006/relationships/customXml" Target="../ink/ink2957.xml"/><Relationship Id="rId273" Type="http://schemas.openxmlformats.org/officeDocument/2006/relationships/image" Target="../media/image2796.png"/><Relationship Id="rId294" Type="http://schemas.openxmlformats.org/officeDocument/2006/relationships/customXml" Target="../ink/ink2978.xml"/><Relationship Id="rId308" Type="http://schemas.openxmlformats.org/officeDocument/2006/relationships/customXml" Target="../ink/ink2985.xml"/><Relationship Id="rId329" Type="http://schemas.openxmlformats.org/officeDocument/2006/relationships/image" Target="../media/image2824.png"/><Relationship Id="rId480" Type="http://schemas.openxmlformats.org/officeDocument/2006/relationships/customXml" Target="../ink/ink3071.xml"/><Relationship Id="rId515" Type="http://schemas.openxmlformats.org/officeDocument/2006/relationships/image" Target="../media/image2917.png"/><Relationship Id="rId536" Type="http://schemas.openxmlformats.org/officeDocument/2006/relationships/customXml" Target="../ink/ink3099.xml"/><Relationship Id="rId47" Type="http://schemas.openxmlformats.org/officeDocument/2006/relationships/image" Target="../media/image2683.png"/><Relationship Id="rId68" Type="http://schemas.openxmlformats.org/officeDocument/2006/relationships/customXml" Target="../ink/ink2865.xml"/><Relationship Id="rId89" Type="http://schemas.openxmlformats.org/officeDocument/2006/relationships/image" Target="../media/image2704.png"/><Relationship Id="rId112" Type="http://schemas.openxmlformats.org/officeDocument/2006/relationships/customXml" Target="../ink/ink2887.xml"/><Relationship Id="rId133" Type="http://schemas.openxmlformats.org/officeDocument/2006/relationships/image" Target="../media/image2726.png"/><Relationship Id="rId154" Type="http://schemas.openxmlformats.org/officeDocument/2006/relationships/customXml" Target="../ink/ink2908.xml"/><Relationship Id="rId175" Type="http://schemas.openxmlformats.org/officeDocument/2006/relationships/image" Target="../media/image2747.png"/><Relationship Id="rId340" Type="http://schemas.openxmlformats.org/officeDocument/2006/relationships/customXml" Target="../ink/ink3001.xml"/><Relationship Id="rId361" Type="http://schemas.openxmlformats.org/officeDocument/2006/relationships/image" Target="../media/image2840.png"/><Relationship Id="rId196" Type="http://schemas.openxmlformats.org/officeDocument/2006/relationships/customXml" Target="../ink/ink2929.xml"/><Relationship Id="rId200" Type="http://schemas.openxmlformats.org/officeDocument/2006/relationships/customXml" Target="../ink/ink2931.xml"/><Relationship Id="rId382" Type="http://schemas.openxmlformats.org/officeDocument/2006/relationships/customXml" Target="../ink/ink3022.xml"/><Relationship Id="rId417" Type="http://schemas.openxmlformats.org/officeDocument/2006/relationships/image" Target="../media/image2868.png"/><Relationship Id="rId438" Type="http://schemas.openxmlformats.org/officeDocument/2006/relationships/customXml" Target="../ink/ink3050.xml"/><Relationship Id="rId459" Type="http://schemas.openxmlformats.org/officeDocument/2006/relationships/image" Target="../media/image2889.png"/><Relationship Id="rId16" Type="http://schemas.openxmlformats.org/officeDocument/2006/relationships/customXml" Target="../ink/ink2839.xml"/><Relationship Id="rId221" Type="http://schemas.openxmlformats.org/officeDocument/2006/relationships/image" Target="../media/image2770.png"/><Relationship Id="rId242" Type="http://schemas.openxmlformats.org/officeDocument/2006/relationships/customXml" Target="../ink/ink2952.xml"/><Relationship Id="rId263" Type="http://schemas.openxmlformats.org/officeDocument/2006/relationships/image" Target="../media/image2791.png"/><Relationship Id="rId284" Type="http://schemas.openxmlformats.org/officeDocument/2006/relationships/customXml" Target="../ink/ink2973.xml"/><Relationship Id="rId319" Type="http://schemas.openxmlformats.org/officeDocument/2006/relationships/image" Target="../media/image2819.png"/><Relationship Id="rId470" Type="http://schemas.openxmlformats.org/officeDocument/2006/relationships/customXml" Target="../ink/ink3066.xml"/><Relationship Id="rId491" Type="http://schemas.openxmlformats.org/officeDocument/2006/relationships/image" Target="../media/image2905.png"/><Relationship Id="rId505" Type="http://schemas.openxmlformats.org/officeDocument/2006/relationships/image" Target="../media/image2912.png"/><Relationship Id="rId526" Type="http://schemas.openxmlformats.org/officeDocument/2006/relationships/customXml" Target="../ink/ink3094.xml"/><Relationship Id="rId37" Type="http://schemas.openxmlformats.org/officeDocument/2006/relationships/image" Target="../media/image2678.png"/><Relationship Id="rId58" Type="http://schemas.openxmlformats.org/officeDocument/2006/relationships/customXml" Target="../ink/ink2860.xml"/><Relationship Id="rId79" Type="http://schemas.openxmlformats.org/officeDocument/2006/relationships/image" Target="../media/image2699.png"/><Relationship Id="rId102" Type="http://schemas.openxmlformats.org/officeDocument/2006/relationships/customXml" Target="../ink/ink2882.xml"/><Relationship Id="rId123" Type="http://schemas.openxmlformats.org/officeDocument/2006/relationships/image" Target="../media/image2721.png"/><Relationship Id="rId144" Type="http://schemas.openxmlformats.org/officeDocument/2006/relationships/customXml" Target="../ink/ink2903.xml"/><Relationship Id="rId330" Type="http://schemas.openxmlformats.org/officeDocument/2006/relationships/customXml" Target="../ink/ink2996.xml"/><Relationship Id="rId90" Type="http://schemas.openxmlformats.org/officeDocument/2006/relationships/customXml" Target="../ink/ink2876.xml"/><Relationship Id="rId165" Type="http://schemas.openxmlformats.org/officeDocument/2006/relationships/image" Target="../media/image2742.png"/><Relationship Id="rId186" Type="http://schemas.openxmlformats.org/officeDocument/2006/relationships/customXml" Target="../ink/ink2924.xml"/><Relationship Id="rId351" Type="http://schemas.openxmlformats.org/officeDocument/2006/relationships/image" Target="../media/image2835.png"/><Relationship Id="rId372" Type="http://schemas.openxmlformats.org/officeDocument/2006/relationships/customXml" Target="../ink/ink3017.xml"/><Relationship Id="rId393" Type="http://schemas.openxmlformats.org/officeDocument/2006/relationships/image" Target="../media/image2856.png"/><Relationship Id="rId407" Type="http://schemas.openxmlformats.org/officeDocument/2006/relationships/image" Target="../media/image2863.png"/><Relationship Id="rId428" Type="http://schemas.openxmlformats.org/officeDocument/2006/relationships/customXml" Target="../ink/ink3045.xml"/><Relationship Id="rId449" Type="http://schemas.openxmlformats.org/officeDocument/2006/relationships/image" Target="../media/image2884.png"/><Relationship Id="rId211" Type="http://schemas.openxmlformats.org/officeDocument/2006/relationships/image" Target="../media/image2765.png"/><Relationship Id="rId232" Type="http://schemas.openxmlformats.org/officeDocument/2006/relationships/customXml" Target="../ink/ink2947.xml"/><Relationship Id="rId253" Type="http://schemas.openxmlformats.org/officeDocument/2006/relationships/image" Target="../media/image2786.png"/><Relationship Id="rId274" Type="http://schemas.openxmlformats.org/officeDocument/2006/relationships/customXml" Target="../ink/ink2968.xml"/><Relationship Id="rId295" Type="http://schemas.openxmlformats.org/officeDocument/2006/relationships/image" Target="../media/image2807.png"/><Relationship Id="rId309" Type="http://schemas.openxmlformats.org/officeDocument/2006/relationships/image" Target="../media/image2814.png"/><Relationship Id="rId460" Type="http://schemas.openxmlformats.org/officeDocument/2006/relationships/customXml" Target="../ink/ink3061.xml"/><Relationship Id="rId481" Type="http://schemas.openxmlformats.org/officeDocument/2006/relationships/image" Target="../media/image2900.png"/><Relationship Id="rId516" Type="http://schemas.openxmlformats.org/officeDocument/2006/relationships/customXml" Target="../ink/ink3089.xml"/><Relationship Id="rId27" Type="http://schemas.openxmlformats.org/officeDocument/2006/relationships/image" Target="../media/image2673.png"/><Relationship Id="rId48" Type="http://schemas.openxmlformats.org/officeDocument/2006/relationships/customXml" Target="../ink/ink2855.xml"/><Relationship Id="rId69" Type="http://schemas.openxmlformats.org/officeDocument/2006/relationships/image" Target="../media/image2694.png"/><Relationship Id="rId113" Type="http://schemas.openxmlformats.org/officeDocument/2006/relationships/image" Target="../media/image2716.png"/><Relationship Id="rId134" Type="http://schemas.openxmlformats.org/officeDocument/2006/relationships/customXml" Target="../ink/ink2898.xml"/><Relationship Id="rId320" Type="http://schemas.openxmlformats.org/officeDocument/2006/relationships/customXml" Target="../ink/ink2991.xml"/><Relationship Id="rId537" Type="http://schemas.openxmlformats.org/officeDocument/2006/relationships/image" Target="../media/image2928.png"/><Relationship Id="rId80" Type="http://schemas.openxmlformats.org/officeDocument/2006/relationships/customXml" Target="../ink/ink2871.xml"/><Relationship Id="rId155" Type="http://schemas.openxmlformats.org/officeDocument/2006/relationships/image" Target="../media/image2737.png"/><Relationship Id="rId176" Type="http://schemas.openxmlformats.org/officeDocument/2006/relationships/customXml" Target="../ink/ink2919.xml"/><Relationship Id="rId197" Type="http://schemas.openxmlformats.org/officeDocument/2006/relationships/image" Target="../media/image2758.png"/><Relationship Id="rId341" Type="http://schemas.openxmlformats.org/officeDocument/2006/relationships/image" Target="../media/image2830.png"/><Relationship Id="rId362" Type="http://schemas.openxmlformats.org/officeDocument/2006/relationships/customXml" Target="../ink/ink3012.xml"/><Relationship Id="rId383" Type="http://schemas.openxmlformats.org/officeDocument/2006/relationships/image" Target="../media/image2851.png"/><Relationship Id="rId418" Type="http://schemas.openxmlformats.org/officeDocument/2006/relationships/customXml" Target="../ink/ink3040.xml"/><Relationship Id="rId439" Type="http://schemas.openxmlformats.org/officeDocument/2006/relationships/image" Target="../media/image2879.png"/><Relationship Id="rId201" Type="http://schemas.openxmlformats.org/officeDocument/2006/relationships/image" Target="../media/image2760.png"/><Relationship Id="rId222" Type="http://schemas.openxmlformats.org/officeDocument/2006/relationships/customXml" Target="../ink/ink2942.xml"/><Relationship Id="rId243" Type="http://schemas.openxmlformats.org/officeDocument/2006/relationships/image" Target="../media/image2781.png"/><Relationship Id="rId264" Type="http://schemas.openxmlformats.org/officeDocument/2006/relationships/customXml" Target="../ink/ink2963.xml"/><Relationship Id="rId285" Type="http://schemas.openxmlformats.org/officeDocument/2006/relationships/image" Target="../media/image2802.png"/><Relationship Id="rId450" Type="http://schemas.openxmlformats.org/officeDocument/2006/relationships/customXml" Target="../ink/ink3056.xml"/><Relationship Id="rId471" Type="http://schemas.openxmlformats.org/officeDocument/2006/relationships/image" Target="../media/image2895.png"/><Relationship Id="rId506" Type="http://schemas.openxmlformats.org/officeDocument/2006/relationships/customXml" Target="../ink/ink3084.xml"/><Relationship Id="rId17" Type="http://schemas.openxmlformats.org/officeDocument/2006/relationships/image" Target="../media/image2668.png"/><Relationship Id="rId38" Type="http://schemas.openxmlformats.org/officeDocument/2006/relationships/customXml" Target="../ink/ink2850.xml"/><Relationship Id="rId59" Type="http://schemas.openxmlformats.org/officeDocument/2006/relationships/image" Target="../media/image2689.png"/><Relationship Id="rId103" Type="http://schemas.openxmlformats.org/officeDocument/2006/relationships/image" Target="../media/image2711.png"/><Relationship Id="rId124" Type="http://schemas.openxmlformats.org/officeDocument/2006/relationships/customXml" Target="../ink/ink2893.xml"/><Relationship Id="rId310" Type="http://schemas.openxmlformats.org/officeDocument/2006/relationships/customXml" Target="../ink/ink2986.xml"/><Relationship Id="rId492" Type="http://schemas.openxmlformats.org/officeDocument/2006/relationships/customXml" Target="../ink/ink3077.xml"/><Relationship Id="rId527" Type="http://schemas.openxmlformats.org/officeDocument/2006/relationships/image" Target="../media/image2923.png"/><Relationship Id="rId70" Type="http://schemas.openxmlformats.org/officeDocument/2006/relationships/customXml" Target="../ink/ink2866.xml"/><Relationship Id="rId91" Type="http://schemas.openxmlformats.org/officeDocument/2006/relationships/image" Target="../media/image2705.png"/><Relationship Id="rId145" Type="http://schemas.openxmlformats.org/officeDocument/2006/relationships/image" Target="../media/image2732.png"/><Relationship Id="rId166" Type="http://schemas.openxmlformats.org/officeDocument/2006/relationships/customXml" Target="../ink/ink2914.xml"/><Relationship Id="rId187" Type="http://schemas.openxmlformats.org/officeDocument/2006/relationships/image" Target="../media/image2753.png"/><Relationship Id="rId331" Type="http://schemas.openxmlformats.org/officeDocument/2006/relationships/image" Target="../media/image2825.png"/><Relationship Id="rId352" Type="http://schemas.openxmlformats.org/officeDocument/2006/relationships/customXml" Target="../ink/ink3007.xml"/><Relationship Id="rId373" Type="http://schemas.openxmlformats.org/officeDocument/2006/relationships/image" Target="../media/image2846.png"/><Relationship Id="rId394" Type="http://schemas.openxmlformats.org/officeDocument/2006/relationships/customXml" Target="../ink/ink3028.xml"/><Relationship Id="rId408" Type="http://schemas.openxmlformats.org/officeDocument/2006/relationships/customXml" Target="../ink/ink3035.xml"/><Relationship Id="rId429" Type="http://schemas.openxmlformats.org/officeDocument/2006/relationships/image" Target="../media/image287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937.xml"/><Relationship Id="rId233" Type="http://schemas.openxmlformats.org/officeDocument/2006/relationships/image" Target="../media/image2776.png"/><Relationship Id="rId254" Type="http://schemas.openxmlformats.org/officeDocument/2006/relationships/customXml" Target="../ink/ink2958.xml"/><Relationship Id="rId440" Type="http://schemas.openxmlformats.org/officeDocument/2006/relationships/customXml" Target="../ink/ink3051.xml"/><Relationship Id="rId28" Type="http://schemas.openxmlformats.org/officeDocument/2006/relationships/customXml" Target="../ink/ink2845.xml"/><Relationship Id="rId49" Type="http://schemas.openxmlformats.org/officeDocument/2006/relationships/image" Target="../media/image2684.png"/><Relationship Id="rId114" Type="http://schemas.openxmlformats.org/officeDocument/2006/relationships/customXml" Target="../ink/ink2888.xml"/><Relationship Id="rId275" Type="http://schemas.openxmlformats.org/officeDocument/2006/relationships/image" Target="../media/image2797.png"/><Relationship Id="rId296" Type="http://schemas.openxmlformats.org/officeDocument/2006/relationships/customXml" Target="../ink/ink2979.xml"/><Relationship Id="rId300" Type="http://schemas.openxmlformats.org/officeDocument/2006/relationships/customXml" Target="../ink/ink2981.xml"/><Relationship Id="rId461" Type="http://schemas.openxmlformats.org/officeDocument/2006/relationships/image" Target="../media/image2890.png"/><Relationship Id="rId482" Type="http://schemas.openxmlformats.org/officeDocument/2006/relationships/customXml" Target="../ink/ink3072.xml"/><Relationship Id="rId517" Type="http://schemas.openxmlformats.org/officeDocument/2006/relationships/image" Target="../media/image2918.png"/><Relationship Id="rId538" Type="http://schemas.openxmlformats.org/officeDocument/2006/relationships/customXml" Target="../ink/ink3100.xml"/><Relationship Id="rId60" Type="http://schemas.openxmlformats.org/officeDocument/2006/relationships/customXml" Target="../ink/ink2861.xml"/><Relationship Id="rId81" Type="http://schemas.openxmlformats.org/officeDocument/2006/relationships/image" Target="../media/image2700.png"/><Relationship Id="rId135" Type="http://schemas.openxmlformats.org/officeDocument/2006/relationships/image" Target="../media/image2727.png"/><Relationship Id="rId156" Type="http://schemas.openxmlformats.org/officeDocument/2006/relationships/customXml" Target="../ink/ink2909.xml"/><Relationship Id="rId177" Type="http://schemas.openxmlformats.org/officeDocument/2006/relationships/image" Target="../media/image2748.png"/><Relationship Id="rId198" Type="http://schemas.openxmlformats.org/officeDocument/2006/relationships/customXml" Target="../ink/ink2930.xml"/><Relationship Id="rId321" Type="http://schemas.openxmlformats.org/officeDocument/2006/relationships/image" Target="../media/image2820.png"/><Relationship Id="rId342" Type="http://schemas.openxmlformats.org/officeDocument/2006/relationships/customXml" Target="../ink/ink3002.xml"/><Relationship Id="rId363" Type="http://schemas.openxmlformats.org/officeDocument/2006/relationships/image" Target="../media/image2841.png"/><Relationship Id="rId384" Type="http://schemas.openxmlformats.org/officeDocument/2006/relationships/customXml" Target="../ink/ink3023.xml"/><Relationship Id="rId419" Type="http://schemas.openxmlformats.org/officeDocument/2006/relationships/image" Target="../media/image2869.png"/><Relationship Id="rId202" Type="http://schemas.openxmlformats.org/officeDocument/2006/relationships/customXml" Target="../ink/ink2932.xml"/><Relationship Id="rId223" Type="http://schemas.openxmlformats.org/officeDocument/2006/relationships/image" Target="../media/image2771.png"/><Relationship Id="rId244" Type="http://schemas.openxmlformats.org/officeDocument/2006/relationships/customXml" Target="../ink/ink2953.xml"/><Relationship Id="rId430" Type="http://schemas.openxmlformats.org/officeDocument/2006/relationships/customXml" Target="../ink/ink3046.xml"/><Relationship Id="rId18" Type="http://schemas.openxmlformats.org/officeDocument/2006/relationships/customXml" Target="../ink/ink2840.xml"/><Relationship Id="rId39" Type="http://schemas.openxmlformats.org/officeDocument/2006/relationships/image" Target="../media/image2679.png"/><Relationship Id="rId265" Type="http://schemas.openxmlformats.org/officeDocument/2006/relationships/image" Target="../media/image2792.png"/><Relationship Id="rId286" Type="http://schemas.openxmlformats.org/officeDocument/2006/relationships/customXml" Target="../ink/ink2974.xml"/><Relationship Id="rId451" Type="http://schemas.openxmlformats.org/officeDocument/2006/relationships/image" Target="../media/image2885.png"/><Relationship Id="rId472" Type="http://schemas.openxmlformats.org/officeDocument/2006/relationships/customXml" Target="../ink/ink3067.xml"/><Relationship Id="rId493" Type="http://schemas.openxmlformats.org/officeDocument/2006/relationships/image" Target="../media/image2906.png"/><Relationship Id="rId507" Type="http://schemas.openxmlformats.org/officeDocument/2006/relationships/image" Target="../media/image2913.png"/><Relationship Id="rId528" Type="http://schemas.openxmlformats.org/officeDocument/2006/relationships/customXml" Target="../ink/ink3095.xml"/><Relationship Id="rId50" Type="http://schemas.openxmlformats.org/officeDocument/2006/relationships/customXml" Target="../ink/ink2856.xml"/><Relationship Id="rId104" Type="http://schemas.openxmlformats.org/officeDocument/2006/relationships/customXml" Target="../ink/ink2883.xml"/><Relationship Id="rId125" Type="http://schemas.openxmlformats.org/officeDocument/2006/relationships/image" Target="../media/image2722.png"/><Relationship Id="rId146" Type="http://schemas.openxmlformats.org/officeDocument/2006/relationships/customXml" Target="../ink/ink2904.xml"/><Relationship Id="rId167" Type="http://schemas.openxmlformats.org/officeDocument/2006/relationships/image" Target="../media/image2743.png"/><Relationship Id="rId188" Type="http://schemas.openxmlformats.org/officeDocument/2006/relationships/customXml" Target="../ink/ink2925.xml"/><Relationship Id="rId311" Type="http://schemas.openxmlformats.org/officeDocument/2006/relationships/image" Target="../media/image2815.png"/><Relationship Id="rId332" Type="http://schemas.openxmlformats.org/officeDocument/2006/relationships/customXml" Target="../ink/ink2997.xml"/><Relationship Id="rId353" Type="http://schemas.openxmlformats.org/officeDocument/2006/relationships/image" Target="../media/image2836.png"/><Relationship Id="rId374" Type="http://schemas.openxmlformats.org/officeDocument/2006/relationships/customXml" Target="../ink/ink3018.xml"/><Relationship Id="rId395" Type="http://schemas.openxmlformats.org/officeDocument/2006/relationships/image" Target="../media/image2857.png"/><Relationship Id="rId409" Type="http://schemas.openxmlformats.org/officeDocument/2006/relationships/image" Target="../media/image2864.png"/><Relationship Id="rId71" Type="http://schemas.openxmlformats.org/officeDocument/2006/relationships/image" Target="../media/image2695.png"/><Relationship Id="rId92" Type="http://schemas.openxmlformats.org/officeDocument/2006/relationships/customXml" Target="../ink/ink2877.xml"/><Relationship Id="rId213" Type="http://schemas.openxmlformats.org/officeDocument/2006/relationships/image" Target="../media/image2766.png"/><Relationship Id="rId234" Type="http://schemas.openxmlformats.org/officeDocument/2006/relationships/customXml" Target="../ink/ink2948.xml"/><Relationship Id="rId420" Type="http://schemas.openxmlformats.org/officeDocument/2006/relationships/customXml" Target="../ink/ink3041.xml"/><Relationship Id="rId2" Type="http://schemas.openxmlformats.org/officeDocument/2006/relationships/customXml" Target="../ink/ink2832.xml"/><Relationship Id="rId29" Type="http://schemas.openxmlformats.org/officeDocument/2006/relationships/image" Target="../media/image2674.png"/><Relationship Id="rId255" Type="http://schemas.openxmlformats.org/officeDocument/2006/relationships/image" Target="../media/image2787.png"/><Relationship Id="rId276" Type="http://schemas.openxmlformats.org/officeDocument/2006/relationships/customXml" Target="../ink/ink2969.xml"/><Relationship Id="rId297" Type="http://schemas.openxmlformats.org/officeDocument/2006/relationships/image" Target="../media/image2808.png"/><Relationship Id="rId441" Type="http://schemas.openxmlformats.org/officeDocument/2006/relationships/image" Target="../media/image2880.png"/><Relationship Id="rId462" Type="http://schemas.openxmlformats.org/officeDocument/2006/relationships/customXml" Target="../ink/ink3062.xml"/><Relationship Id="rId483" Type="http://schemas.openxmlformats.org/officeDocument/2006/relationships/image" Target="../media/image2901.png"/><Relationship Id="rId518" Type="http://schemas.openxmlformats.org/officeDocument/2006/relationships/customXml" Target="../ink/ink3090.xml"/><Relationship Id="rId539" Type="http://schemas.openxmlformats.org/officeDocument/2006/relationships/image" Target="../media/image2929.png"/><Relationship Id="rId40" Type="http://schemas.openxmlformats.org/officeDocument/2006/relationships/customXml" Target="../ink/ink2851.xml"/><Relationship Id="rId115" Type="http://schemas.openxmlformats.org/officeDocument/2006/relationships/image" Target="../media/image2717.png"/><Relationship Id="rId136" Type="http://schemas.openxmlformats.org/officeDocument/2006/relationships/customXml" Target="../ink/ink2899.xml"/><Relationship Id="rId157" Type="http://schemas.openxmlformats.org/officeDocument/2006/relationships/image" Target="../media/image2738.png"/><Relationship Id="rId178" Type="http://schemas.openxmlformats.org/officeDocument/2006/relationships/customXml" Target="../ink/ink2920.xml"/><Relationship Id="rId301" Type="http://schemas.openxmlformats.org/officeDocument/2006/relationships/image" Target="../media/image2810.png"/><Relationship Id="rId322" Type="http://schemas.openxmlformats.org/officeDocument/2006/relationships/customXml" Target="../ink/ink2992.xml"/><Relationship Id="rId343" Type="http://schemas.openxmlformats.org/officeDocument/2006/relationships/image" Target="../media/image2831.png"/><Relationship Id="rId364" Type="http://schemas.openxmlformats.org/officeDocument/2006/relationships/customXml" Target="../ink/ink3013.xml"/><Relationship Id="rId61" Type="http://schemas.openxmlformats.org/officeDocument/2006/relationships/image" Target="../media/image2690.png"/><Relationship Id="rId82" Type="http://schemas.openxmlformats.org/officeDocument/2006/relationships/customXml" Target="../ink/ink2872.xml"/><Relationship Id="rId199" Type="http://schemas.openxmlformats.org/officeDocument/2006/relationships/image" Target="../media/image2759.png"/><Relationship Id="rId203" Type="http://schemas.openxmlformats.org/officeDocument/2006/relationships/image" Target="../media/image2761.png"/><Relationship Id="rId385" Type="http://schemas.openxmlformats.org/officeDocument/2006/relationships/image" Target="../media/image2852.png"/><Relationship Id="rId19" Type="http://schemas.openxmlformats.org/officeDocument/2006/relationships/image" Target="../media/image2669.png"/><Relationship Id="rId224" Type="http://schemas.openxmlformats.org/officeDocument/2006/relationships/customXml" Target="../ink/ink2943.xml"/><Relationship Id="rId245" Type="http://schemas.openxmlformats.org/officeDocument/2006/relationships/image" Target="../media/image2782.png"/><Relationship Id="rId266" Type="http://schemas.openxmlformats.org/officeDocument/2006/relationships/customXml" Target="../ink/ink2964.xml"/><Relationship Id="rId287" Type="http://schemas.openxmlformats.org/officeDocument/2006/relationships/image" Target="../media/image2803.png"/><Relationship Id="rId410" Type="http://schemas.openxmlformats.org/officeDocument/2006/relationships/customXml" Target="../ink/ink3036.xml"/><Relationship Id="rId431" Type="http://schemas.openxmlformats.org/officeDocument/2006/relationships/image" Target="../media/image2875.png"/><Relationship Id="rId452" Type="http://schemas.openxmlformats.org/officeDocument/2006/relationships/customXml" Target="../ink/ink3057.xml"/><Relationship Id="rId473" Type="http://schemas.openxmlformats.org/officeDocument/2006/relationships/image" Target="../media/image2896.png"/><Relationship Id="rId494" Type="http://schemas.openxmlformats.org/officeDocument/2006/relationships/customXml" Target="../ink/ink3078.xml"/><Relationship Id="rId508" Type="http://schemas.openxmlformats.org/officeDocument/2006/relationships/customXml" Target="../ink/ink3085.xml"/><Relationship Id="rId529" Type="http://schemas.openxmlformats.org/officeDocument/2006/relationships/image" Target="../media/image2924.png"/><Relationship Id="rId30" Type="http://schemas.openxmlformats.org/officeDocument/2006/relationships/customXml" Target="../ink/ink2846.xml"/><Relationship Id="rId105" Type="http://schemas.openxmlformats.org/officeDocument/2006/relationships/image" Target="../media/image2712.png"/><Relationship Id="rId126" Type="http://schemas.openxmlformats.org/officeDocument/2006/relationships/customXml" Target="../ink/ink2894.xml"/><Relationship Id="rId147" Type="http://schemas.openxmlformats.org/officeDocument/2006/relationships/image" Target="../media/image2733.png"/><Relationship Id="rId168" Type="http://schemas.openxmlformats.org/officeDocument/2006/relationships/customXml" Target="../ink/ink2915.xml"/><Relationship Id="rId312" Type="http://schemas.openxmlformats.org/officeDocument/2006/relationships/customXml" Target="../ink/ink2987.xml"/><Relationship Id="rId333" Type="http://schemas.openxmlformats.org/officeDocument/2006/relationships/image" Target="../media/image2826.png"/><Relationship Id="rId354" Type="http://schemas.openxmlformats.org/officeDocument/2006/relationships/customXml" Target="../ink/ink3008.xml"/><Relationship Id="rId51" Type="http://schemas.openxmlformats.org/officeDocument/2006/relationships/image" Target="../media/image2685.png"/><Relationship Id="rId72" Type="http://schemas.openxmlformats.org/officeDocument/2006/relationships/customXml" Target="../ink/ink2867.xml"/><Relationship Id="rId93" Type="http://schemas.openxmlformats.org/officeDocument/2006/relationships/image" Target="../media/image2706.png"/><Relationship Id="rId189" Type="http://schemas.openxmlformats.org/officeDocument/2006/relationships/image" Target="../media/image2754.png"/><Relationship Id="rId375" Type="http://schemas.openxmlformats.org/officeDocument/2006/relationships/image" Target="../media/image2847.png"/><Relationship Id="rId396" Type="http://schemas.openxmlformats.org/officeDocument/2006/relationships/customXml" Target="../ink/ink3029.xml"/><Relationship Id="rId3" Type="http://schemas.openxmlformats.org/officeDocument/2006/relationships/image" Target="../media/image2661.png"/><Relationship Id="rId214" Type="http://schemas.openxmlformats.org/officeDocument/2006/relationships/customXml" Target="../ink/ink2938.xml"/><Relationship Id="rId235" Type="http://schemas.openxmlformats.org/officeDocument/2006/relationships/image" Target="../media/image2777.png"/><Relationship Id="rId256" Type="http://schemas.openxmlformats.org/officeDocument/2006/relationships/customXml" Target="../ink/ink2959.xml"/><Relationship Id="rId277" Type="http://schemas.openxmlformats.org/officeDocument/2006/relationships/image" Target="../media/image2798.png"/><Relationship Id="rId298" Type="http://schemas.openxmlformats.org/officeDocument/2006/relationships/customXml" Target="../ink/ink2980.xml"/><Relationship Id="rId400" Type="http://schemas.openxmlformats.org/officeDocument/2006/relationships/customXml" Target="../ink/ink3031.xml"/><Relationship Id="rId421" Type="http://schemas.openxmlformats.org/officeDocument/2006/relationships/image" Target="../media/image2870.png"/><Relationship Id="rId442" Type="http://schemas.openxmlformats.org/officeDocument/2006/relationships/customXml" Target="../ink/ink3052.xml"/><Relationship Id="rId463" Type="http://schemas.openxmlformats.org/officeDocument/2006/relationships/image" Target="../media/image2891.png"/><Relationship Id="rId484" Type="http://schemas.openxmlformats.org/officeDocument/2006/relationships/customXml" Target="../ink/ink3073.xml"/><Relationship Id="rId519" Type="http://schemas.openxmlformats.org/officeDocument/2006/relationships/image" Target="../media/image2919.png"/><Relationship Id="rId116" Type="http://schemas.openxmlformats.org/officeDocument/2006/relationships/customXml" Target="../ink/ink2889.xml"/><Relationship Id="rId137" Type="http://schemas.openxmlformats.org/officeDocument/2006/relationships/image" Target="../media/image2728.png"/><Relationship Id="rId158" Type="http://schemas.openxmlformats.org/officeDocument/2006/relationships/customXml" Target="../ink/ink2910.xml"/><Relationship Id="rId302" Type="http://schemas.openxmlformats.org/officeDocument/2006/relationships/customXml" Target="../ink/ink2982.xml"/><Relationship Id="rId323" Type="http://schemas.openxmlformats.org/officeDocument/2006/relationships/image" Target="../media/image2821.png"/><Relationship Id="rId344" Type="http://schemas.openxmlformats.org/officeDocument/2006/relationships/customXml" Target="../ink/ink3003.xml"/><Relationship Id="rId530" Type="http://schemas.openxmlformats.org/officeDocument/2006/relationships/customXml" Target="../ink/ink3096.xml"/><Relationship Id="rId20" Type="http://schemas.openxmlformats.org/officeDocument/2006/relationships/customXml" Target="../ink/ink2841.xml"/><Relationship Id="rId41" Type="http://schemas.openxmlformats.org/officeDocument/2006/relationships/image" Target="../media/image2680.png"/><Relationship Id="rId62" Type="http://schemas.openxmlformats.org/officeDocument/2006/relationships/customXml" Target="../ink/ink2862.xml"/><Relationship Id="rId83" Type="http://schemas.openxmlformats.org/officeDocument/2006/relationships/image" Target="../media/image2701.png"/><Relationship Id="rId179" Type="http://schemas.openxmlformats.org/officeDocument/2006/relationships/image" Target="../media/image2749.png"/><Relationship Id="rId365" Type="http://schemas.openxmlformats.org/officeDocument/2006/relationships/image" Target="../media/image2842.png"/><Relationship Id="rId386" Type="http://schemas.openxmlformats.org/officeDocument/2006/relationships/customXml" Target="../ink/ink3024.xml"/><Relationship Id="rId190" Type="http://schemas.openxmlformats.org/officeDocument/2006/relationships/customXml" Target="../ink/ink2926.xml"/><Relationship Id="rId204" Type="http://schemas.openxmlformats.org/officeDocument/2006/relationships/customXml" Target="../ink/ink2933.xml"/><Relationship Id="rId225" Type="http://schemas.openxmlformats.org/officeDocument/2006/relationships/image" Target="../media/image2772.png"/><Relationship Id="rId246" Type="http://schemas.openxmlformats.org/officeDocument/2006/relationships/customXml" Target="../ink/ink2954.xml"/><Relationship Id="rId267" Type="http://schemas.openxmlformats.org/officeDocument/2006/relationships/image" Target="../media/image2793.png"/><Relationship Id="rId288" Type="http://schemas.openxmlformats.org/officeDocument/2006/relationships/customXml" Target="../ink/ink2975.xml"/><Relationship Id="rId411" Type="http://schemas.openxmlformats.org/officeDocument/2006/relationships/image" Target="../media/image2865.png"/><Relationship Id="rId432" Type="http://schemas.openxmlformats.org/officeDocument/2006/relationships/customXml" Target="../ink/ink3047.xml"/><Relationship Id="rId453" Type="http://schemas.openxmlformats.org/officeDocument/2006/relationships/image" Target="../media/image2886.png"/><Relationship Id="rId474" Type="http://schemas.openxmlformats.org/officeDocument/2006/relationships/customXml" Target="../ink/ink3068.xml"/><Relationship Id="rId509" Type="http://schemas.openxmlformats.org/officeDocument/2006/relationships/image" Target="../media/image2914.png"/><Relationship Id="rId106" Type="http://schemas.openxmlformats.org/officeDocument/2006/relationships/customXml" Target="../ink/ink2884.xml"/><Relationship Id="rId127" Type="http://schemas.openxmlformats.org/officeDocument/2006/relationships/image" Target="../media/image2723.png"/><Relationship Id="rId313" Type="http://schemas.openxmlformats.org/officeDocument/2006/relationships/image" Target="../media/image2816.png"/><Relationship Id="rId495" Type="http://schemas.openxmlformats.org/officeDocument/2006/relationships/image" Target="../media/image2907.png"/><Relationship Id="rId10" Type="http://schemas.openxmlformats.org/officeDocument/2006/relationships/customXml" Target="../ink/ink2836.xml"/><Relationship Id="rId31" Type="http://schemas.openxmlformats.org/officeDocument/2006/relationships/image" Target="../media/image2675.png"/><Relationship Id="rId52" Type="http://schemas.openxmlformats.org/officeDocument/2006/relationships/customXml" Target="../ink/ink2857.xml"/><Relationship Id="rId73" Type="http://schemas.openxmlformats.org/officeDocument/2006/relationships/image" Target="../media/image2696.png"/><Relationship Id="rId94" Type="http://schemas.openxmlformats.org/officeDocument/2006/relationships/customXml" Target="../ink/ink2878.xml"/><Relationship Id="rId148" Type="http://schemas.openxmlformats.org/officeDocument/2006/relationships/customXml" Target="../ink/ink2905.xml"/><Relationship Id="rId169" Type="http://schemas.openxmlformats.org/officeDocument/2006/relationships/image" Target="../media/image2744.png"/><Relationship Id="rId334" Type="http://schemas.openxmlformats.org/officeDocument/2006/relationships/customXml" Target="../ink/ink2998.xml"/><Relationship Id="rId355" Type="http://schemas.openxmlformats.org/officeDocument/2006/relationships/image" Target="../media/image2837.png"/><Relationship Id="rId376" Type="http://schemas.openxmlformats.org/officeDocument/2006/relationships/customXml" Target="../ink/ink3019.xml"/><Relationship Id="rId397" Type="http://schemas.openxmlformats.org/officeDocument/2006/relationships/image" Target="../media/image2858.png"/><Relationship Id="rId520" Type="http://schemas.openxmlformats.org/officeDocument/2006/relationships/customXml" Target="../ink/ink3091.xml"/><Relationship Id="rId4" Type="http://schemas.openxmlformats.org/officeDocument/2006/relationships/customXml" Target="../ink/ink2833.xml"/><Relationship Id="rId180" Type="http://schemas.openxmlformats.org/officeDocument/2006/relationships/customXml" Target="../ink/ink2921.xml"/><Relationship Id="rId215" Type="http://schemas.openxmlformats.org/officeDocument/2006/relationships/image" Target="../media/image2767.png"/><Relationship Id="rId236" Type="http://schemas.openxmlformats.org/officeDocument/2006/relationships/customXml" Target="../ink/ink2949.xml"/><Relationship Id="rId257" Type="http://schemas.openxmlformats.org/officeDocument/2006/relationships/image" Target="../media/image2788.png"/><Relationship Id="rId278" Type="http://schemas.openxmlformats.org/officeDocument/2006/relationships/customXml" Target="../ink/ink2970.xml"/><Relationship Id="rId401" Type="http://schemas.openxmlformats.org/officeDocument/2006/relationships/image" Target="../media/image2860.png"/><Relationship Id="rId422" Type="http://schemas.openxmlformats.org/officeDocument/2006/relationships/customXml" Target="../ink/ink3042.xml"/><Relationship Id="rId443" Type="http://schemas.openxmlformats.org/officeDocument/2006/relationships/image" Target="../media/image2881.png"/><Relationship Id="rId464" Type="http://schemas.openxmlformats.org/officeDocument/2006/relationships/customXml" Target="../ink/ink3063.xml"/><Relationship Id="rId303" Type="http://schemas.openxmlformats.org/officeDocument/2006/relationships/image" Target="../media/image2811.png"/><Relationship Id="rId485" Type="http://schemas.openxmlformats.org/officeDocument/2006/relationships/image" Target="../media/image2902.png"/><Relationship Id="rId42" Type="http://schemas.openxmlformats.org/officeDocument/2006/relationships/customXml" Target="../ink/ink2852.xml"/><Relationship Id="rId84" Type="http://schemas.openxmlformats.org/officeDocument/2006/relationships/customXml" Target="../ink/ink2873.xml"/><Relationship Id="rId138" Type="http://schemas.openxmlformats.org/officeDocument/2006/relationships/customXml" Target="../ink/ink2900.xml"/><Relationship Id="rId345" Type="http://schemas.openxmlformats.org/officeDocument/2006/relationships/image" Target="../media/image2832.png"/><Relationship Id="rId387" Type="http://schemas.openxmlformats.org/officeDocument/2006/relationships/image" Target="../media/image2853.png"/><Relationship Id="rId510" Type="http://schemas.openxmlformats.org/officeDocument/2006/relationships/customXml" Target="../ink/ink3086.xml"/><Relationship Id="rId191" Type="http://schemas.openxmlformats.org/officeDocument/2006/relationships/image" Target="../media/image2755.png"/><Relationship Id="rId205" Type="http://schemas.openxmlformats.org/officeDocument/2006/relationships/image" Target="../media/image2762.png"/><Relationship Id="rId247" Type="http://schemas.openxmlformats.org/officeDocument/2006/relationships/image" Target="../media/image2783.png"/><Relationship Id="rId412" Type="http://schemas.openxmlformats.org/officeDocument/2006/relationships/customXml" Target="../ink/ink3037.xml"/><Relationship Id="rId107" Type="http://schemas.openxmlformats.org/officeDocument/2006/relationships/image" Target="../media/image2713.png"/><Relationship Id="rId289" Type="http://schemas.openxmlformats.org/officeDocument/2006/relationships/image" Target="../media/image2804.png"/><Relationship Id="rId454" Type="http://schemas.openxmlformats.org/officeDocument/2006/relationships/customXml" Target="../ink/ink3058.xml"/><Relationship Id="rId496" Type="http://schemas.openxmlformats.org/officeDocument/2006/relationships/customXml" Target="../ink/ink3079.xml"/><Relationship Id="rId11" Type="http://schemas.openxmlformats.org/officeDocument/2006/relationships/image" Target="../media/image2665.png"/><Relationship Id="rId53" Type="http://schemas.openxmlformats.org/officeDocument/2006/relationships/image" Target="../media/image2686.png"/><Relationship Id="rId149" Type="http://schemas.openxmlformats.org/officeDocument/2006/relationships/image" Target="../media/image2734.png"/><Relationship Id="rId314" Type="http://schemas.openxmlformats.org/officeDocument/2006/relationships/customXml" Target="../ink/ink2988.xml"/><Relationship Id="rId356" Type="http://schemas.openxmlformats.org/officeDocument/2006/relationships/customXml" Target="../ink/ink3009.xml"/><Relationship Id="rId398" Type="http://schemas.openxmlformats.org/officeDocument/2006/relationships/customXml" Target="../ink/ink3030.xml"/><Relationship Id="rId521" Type="http://schemas.openxmlformats.org/officeDocument/2006/relationships/image" Target="../media/image2920.png"/><Relationship Id="rId95" Type="http://schemas.openxmlformats.org/officeDocument/2006/relationships/image" Target="../media/image2707.png"/><Relationship Id="rId160" Type="http://schemas.openxmlformats.org/officeDocument/2006/relationships/customXml" Target="../ink/ink2911.xml"/><Relationship Id="rId216" Type="http://schemas.openxmlformats.org/officeDocument/2006/relationships/customXml" Target="../ink/ink2939.xml"/><Relationship Id="rId423" Type="http://schemas.openxmlformats.org/officeDocument/2006/relationships/image" Target="../media/image2871.png"/><Relationship Id="rId258" Type="http://schemas.openxmlformats.org/officeDocument/2006/relationships/customXml" Target="../ink/ink2960.xml"/><Relationship Id="rId465" Type="http://schemas.openxmlformats.org/officeDocument/2006/relationships/image" Target="../media/image2892.png"/><Relationship Id="rId22" Type="http://schemas.openxmlformats.org/officeDocument/2006/relationships/customXml" Target="../ink/ink2842.xml"/><Relationship Id="rId64" Type="http://schemas.openxmlformats.org/officeDocument/2006/relationships/customXml" Target="../ink/ink2863.xml"/><Relationship Id="rId118" Type="http://schemas.openxmlformats.org/officeDocument/2006/relationships/customXml" Target="../ink/ink2890.xml"/><Relationship Id="rId325" Type="http://schemas.openxmlformats.org/officeDocument/2006/relationships/image" Target="../media/image2822.png"/><Relationship Id="rId367" Type="http://schemas.openxmlformats.org/officeDocument/2006/relationships/image" Target="../media/image2843.png"/><Relationship Id="rId532" Type="http://schemas.openxmlformats.org/officeDocument/2006/relationships/customXml" Target="../ink/ink3097.xml"/><Relationship Id="rId171" Type="http://schemas.openxmlformats.org/officeDocument/2006/relationships/image" Target="../media/image2745.png"/><Relationship Id="rId227" Type="http://schemas.openxmlformats.org/officeDocument/2006/relationships/image" Target="../media/image2773.png"/><Relationship Id="rId269" Type="http://schemas.openxmlformats.org/officeDocument/2006/relationships/image" Target="../media/image2794.png"/><Relationship Id="rId434" Type="http://schemas.openxmlformats.org/officeDocument/2006/relationships/customXml" Target="../ink/ink3048.xml"/><Relationship Id="rId476" Type="http://schemas.openxmlformats.org/officeDocument/2006/relationships/customXml" Target="../ink/ink3069.xml"/><Relationship Id="rId33" Type="http://schemas.openxmlformats.org/officeDocument/2006/relationships/image" Target="../media/image2676.png"/><Relationship Id="rId129" Type="http://schemas.openxmlformats.org/officeDocument/2006/relationships/image" Target="../media/image2724.png"/><Relationship Id="rId280" Type="http://schemas.openxmlformats.org/officeDocument/2006/relationships/customXml" Target="../ink/ink2971.xml"/><Relationship Id="rId336" Type="http://schemas.openxmlformats.org/officeDocument/2006/relationships/customXml" Target="../ink/ink2999.xml"/><Relationship Id="rId501" Type="http://schemas.openxmlformats.org/officeDocument/2006/relationships/image" Target="../media/image2910.png"/><Relationship Id="rId75" Type="http://schemas.openxmlformats.org/officeDocument/2006/relationships/image" Target="../media/image2697.png"/><Relationship Id="rId140" Type="http://schemas.openxmlformats.org/officeDocument/2006/relationships/customXml" Target="../ink/ink2901.xml"/><Relationship Id="rId182" Type="http://schemas.openxmlformats.org/officeDocument/2006/relationships/customXml" Target="../ink/ink2922.xml"/><Relationship Id="rId378" Type="http://schemas.openxmlformats.org/officeDocument/2006/relationships/customXml" Target="../ink/ink3020.xml"/><Relationship Id="rId403" Type="http://schemas.openxmlformats.org/officeDocument/2006/relationships/image" Target="../media/image2861.png"/><Relationship Id="rId6" Type="http://schemas.openxmlformats.org/officeDocument/2006/relationships/customXml" Target="../ink/ink2834.xml"/><Relationship Id="rId238" Type="http://schemas.openxmlformats.org/officeDocument/2006/relationships/customXml" Target="../ink/ink2950.xml"/><Relationship Id="rId445" Type="http://schemas.openxmlformats.org/officeDocument/2006/relationships/image" Target="../media/image2882.png"/><Relationship Id="rId487" Type="http://schemas.openxmlformats.org/officeDocument/2006/relationships/image" Target="../media/image2903.png"/><Relationship Id="rId291" Type="http://schemas.openxmlformats.org/officeDocument/2006/relationships/image" Target="../media/image2805.png"/><Relationship Id="rId305" Type="http://schemas.openxmlformats.org/officeDocument/2006/relationships/image" Target="../media/image2812.png"/><Relationship Id="rId347" Type="http://schemas.openxmlformats.org/officeDocument/2006/relationships/image" Target="../media/image2833.png"/><Relationship Id="rId512" Type="http://schemas.openxmlformats.org/officeDocument/2006/relationships/customXml" Target="../ink/ink3087.xml"/><Relationship Id="rId44" Type="http://schemas.openxmlformats.org/officeDocument/2006/relationships/customXml" Target="../ink/ink2853.xml"/><Relationship Id="rId86" Type="http://schemas.openxmlformats.org/officeDocument/2006/relationships/customXml" Target="../ink/ink2874.xml"/><Relationship Id="rId151" Type="http://schemas.openxmlformats.org/officeDocument/2006/relationships/image" Target="../media/image2735.png"/><Relationship Id="rId389" Type="http://schemas.openxmlformats.org/officeDocument/2006/relationships/image" Target="../media/image2854.png"/><Relationship Id="rId193" Type="http://schemas.openxmlformats.org/officeDocument/2006/relationships/image" Target="../media/image2756.png"/><Relationship Id="rId207" Type="http://schemas.openxmlformats.org/officeDocument/2006/relationships/image" Target="../media/image2763.png"/><Relationship Id="rId249" Type="http://schemas.openxmlformats.org/officeDocument/2006/relationships/image" Target="../media/image2784.png"/><Relationship Id="rId414" Type="http://schemas.openxmlformats.org/officeDocument/2006/relationships/customXml" Target="../ink/ink3038.xml"/><Relationship Id="rId456" Type="http://schemas.openxmlformats.org/officeDocument/2006/relationships/customXml" Target="../ink/ink3059.xml"/><Relationship Id="rId498" Type="http://schemas.openxmlformats.org/officeDocument/2006/relationships/customXml" Target="../ink/ink3080.xml"/><Relationship Id="rId13" Type="http://schemas.openxmlformats.org/officeDocument/2006/relationships/image" Target="../media/image2666.png"/><Relationship Id="rId109" Type="http://schemas.openxmlformats.org/officeDocument/2006/relationships/image" Target="../media/image2714.png"/><Relationship Id="rId260" Type="http://schemas.openxmlformats.org/officeDocument/2006/relationships/customXml" Target="../ink/ink2961.xml"/><Relationship Id="rId316" Type="http://schemas.openxmlformats.org/officeDocument/2006/relationships/customXml" Target="../ink/ink2989.xml"/><Relationship Id="rId523" Type="http://schemas.openxmlformats.org/officeDocument/2006/relationships/image" Target="../media/image2921.png"/><Relationship Id="rId55" Type="http://schemas.openxmlformats.org/officeDocument/2006/relationships/image" Target="../media/image2687.png"/><Relationship Id="rId97" Type="http://schemas.openxmlformats.org/officeDocument/2006/relationships/image" Target="../media/image2708.png"/><Relationship Id="rId120" Type="http://schemas.openxmlformats.org/officeDocument/2006/relationships/customXml" Target="../ink/ink2891.xml"/><Relationship Id="rId358" Type="http://schemas.openxmlformats.org/officeDocument/2006/relationships/customXml" Target="../ink/ink3010.xml"/><Relationship Id="rId162" Type="http://schemas.openxmlformats.org/officeDocument/2006/relationships/customXml" Target="../ink/ink2912.xml"/><Relationship Id="rId218" Type="http://schemas.openxmlformats.org/officeDocument/2006/relationships/customXml" Target="../ink/ink2940.xml"/><Relationship Id="rId425" Type="http://schemas.openxmlformats.org/officeDocument/2006/relationships/image" Target="../media/image2872.png"/><Relationship Id="rId467" Type="http://schemas.openxmlformats.org/officeDocument/2006/relationships/image" Target="../media/image2893.png"/><Relationship Id="rId271" Type="http://schemas.openxmlformats.org/officeDocument/2006/relationships/image" Target="../media/image2795.png"/><Relationship Id="rId24" Type="http://schemas.openxmlformats.org/officeDocument/2006/relationships/customXml" Target="../ink/ink2843.xml"/><Relationship Id="rId66" Type="http://schemas.openxmlformats.org/officeDocument/2006/relationships/customXml" Target="../ink/ink2864.xml"/><Relationship Id="rId131" Type="http://schemas.openxmlformats.org/officeDocument/2006/relationships/image" Target="../media/image2725.png"/><Relationship Id="rId327" Type="http://schemas.openxmlformats.org/officeDocument/2006/relationships/image" Target="../media/image2823.png"/><Relationship Id="rId369" Type="http://schemas.openxmlformats.org/officeDocument/2006/relationships/image" Target="../media/image2844.png"/><Relationship Id="rId534" Type="http://schemas.openxmlformats.org/officeDocument/2006/relationships/customXml" Target="../ink/ink3098.xml"/><Relationship Id="rId173" Type="http://schemas.openxmlformats.org/officeDocument/2006/relationships/image" Target="../media/image2746.png"/><Relationship Id="rId229" Type="http://schemas.openxmlformats.org/officeDocument/2006/relationships/image" Target="../media/image2774.png"/><Relationship Id="rId380" Type="http://schemas.openxmlformats.org/officeDocument/2006/relationships/customXml" Target="../ink/ink3021.xml"/><Relationship Id="rId436" Type="http://schemas.openxmlformats.org/officeDocument/2006/relationships/customXml" Target="../ink/ink3049.xml"/><Relationship Id="rId240" Type="http://schemas.openxmlformats.org/officeDocument/2006/relationships/customXml" Target="../ink/ink2951.xml"/><Relationship Id="rId478" Type="http://schemas.openxmlformats.org/officeDocument/2006/relationships/customXml" Target="../ink/ink3070.xml"/><Relationship Id="rId35" Type="http://schemas.openxmlformats.org/officeDocument/2006/relationships/image" Target="../media/image2677.png"/><Relationship Id="rId77" Type="http://schemas.openxmlformats.org/officeDocument/2006/relationships/image" Target="../media/image2698.png"/><Relationship Id="rId100" Type="http://schemas.openxmlformats.org/officeDocument/2006/relationships/customXml" Target="../ink/ink2881.xml"/><Relationship Id="rId282" Type="http://schemas.openxmlformats.org/officeDocument/2006/relationships/customXml" Target="../ink/ink2972.xml"/><Relationship Id="rId338" Type="http://schemas.openxmlformats.org/officeDocument/2006/relationships/customXml" Target="../ink/ink3000.xml"/><Relationship Id="rId503" Type="http://schemas.openxmlformats.org/officeDocument/2006/relationships/image" Target="../media/image2911.png"/><Relationship Id="rId8" Type="http://schemas.openxmlformats.org/officeDocument/2006/relationships/customXml" Target="../ink/ink2835.xml"/><Relationship Id="rId142" Type="http://schemas.openxmlformats.org/officeDocument/2006/relationships/customXml" Target="../ink/ink2902.xml"/><Relationship Id="rId184" Type="http://schemas.openxmlformats.org/officeDocument/2006/relationships/customXml" Target="../ink/ink2923.xml"/><Relationship Id="rId391" Type="http://schemas.openxmlformats.org/officeDocument/2006/relationships/image" Target="../media/image2855.png"/><Relationship Id="rId405" Type="http://schemas.openxmlformats.org/officeDocument/2006/relationships/image" Target="../media/image2862.png"/><Relationship Id="rId447" Type="http://schemas.openxmlformats.org/officeDocument/2006/relationships/image" Target="../media/image2883.png"/><Relationship Id="rId251" Type="http://schemas.openxmlformats.org/officeDocument/2006/relationships/image" Target="../media/image2785.png"/><Relationship Id="rId489" Type="http://schemas.openxmlformats.org/officeDocument/2006/relationships/image" Target="../media/image290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103.xml"/><Relationship Id="rId13" Type="http://schemas.openxmlformats.org/officeDocument/2006/relationships/image" Target="../media/image2936.png"/><Relationship Id="rId18" Type="http://schemas.openxmlformats.org/officeDocument/2006/relationships/customXml" Target="../ink/ink3108.xml"/><Relationship Id="rId26" Type="http://schemas.openxmlformats.org/officeDocument/2006/relationships/customXml" Target="../ink/ink3112.xml"/><Relationship Id="rId3" Type="http://schemas.openxmlformats.org/officeDocument/2006/relationships/image" Target="../media/image817.emf"/><Relationship Id="rId21" Type="http://schemas.openxmlformats.org/officeDocument/2006/relationships/image" Target="../media/image2940.png"/><Relationship Id="rId7" Type="http://schemas.openxmlformats.org/officeDocument/2006/relationships/image" Target="../media/image2933.png"/><Relationship Id="rId12" Type="http://schemas.openxmlformats.org/officeDocument/2006/relationships/customXml" Target="../ink/ink3105.xml"/><Relationship Id="rId17" Type="http://schemas.openxmlformats.org/officeDocument/2006/relationships/image" Target="../media/image2938.png"/><Relationship Id="rId25" Type="http://schemas.openxmlformats.org/officeDocument/2006/relationships/image" Target="../media/image2942.png"/><Relationship Id="rId2" Type="http://schemas.openxmlformats.org/officeDocument/2006/relationships/image" Target="../media/image816.emf"/><Relationship Id="rId16" Type="http://schemas.openxmlformats.org/officeDocument/2006/relationships/customXml" Target="../ink/ink3107.xml"/><Relationship Id="rId20" Type="http://schemas.openxmlformats.org/officeDocument/2006/relationships/customXml" Target="../ink/ink3109.xml"/><Relationship Id="rId29" Type="http://schemas.openxmlformats.org/officeDocument/2006/relationships/image" Target="../media/image294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102.xml"/><Relationship Id="rId11" Type="http://schemas.openxmlformats.org/officeDocument/2006/relationships/image" Target="../media/image2935.png"/><Relationship Id="rId24" Type="http://schemas.openxmlformats.org/officeDocument/2006/relationships/customXml" Target="../ink/ink3111.xml"/><Relationship Id="rId5" Type="http://schemas.openxmlformats.org/officeDocument/2006/relationships/image" Target="../media/image2932.png"/><Relationship Id="rId15" Type="http://schemas.openxmlformats.org/officeDocument/2006/relationships/image" Target="../media/image2937.png"/><Relationship Id="rId23" Type="http://schemas.openxmlformats.org/officeDocument/2006/relationships/image" Target="../media/image2941.png"/><Relationship Id="rId28" Type="http://schemas.openxmlformats.org/officeDocument/2006/relationships/customXml" Target="../ink/ink3113.xml"/><Relationship Id="rId10" Type="http://schemas.openxmlformats.org/officeDocument/2006/relationships/customXml" Target="../ink/ink3104.xml"/><Relationship Id="rId19" Type="http://schemas.openxmlformats.org/officeDocument/2006/relationships/image" Target="../media/image2939.png"/><Relationship Id="rId4" Type="http://schemas.openxmlformats.org/officeDocument/2006/relationships/customXml" Target="../ink/ink3101.xml"/><Relationship Id="rId9" Type="http://schemas.openxmlformats.org/officeDocument/2006/relationships/image" Target="../media/image2934.png"/><Relationship Id="rId14" Type="http://schemas.openxmlformats.org/officeDocument/2006/relationships/customXml" Target="../ink/ink3106.xml"/><Relationship Id="rId22" Type="http://schemas.openxmlformats.org/officeDocument/2006/relationships/customXml" Target="../ink/ink3110.xml"/><Relationship Id="rId27" Type="http://schemas.openxmlformats.org/officeDocument/2006/relationships/image" Target="../media/image2943.png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171.xml"/><Relationship Id="rId21" Type="http://schemas.openxmlformats.org/officeDocument/2006/relationships/customXml" Target="../ink/ink3123.xml"/><Relationship Id="rId42" Type="http://schemas.openxmlformats.org/officeDocument/2006/relationships/image" Target="../media/image2965.png"/><Relationship Id="rId63" Type="http://schemas.openxmlformats.org/officeDocument/2006/relationships/customXml" Target="../ink/ink3144.xml"/><Relationship Id="rId84" Type="http://schemas.openxmlformats.org/officeDocument/2006/relationships/image" Target="../media/image2986.png"/><Relationship Id="rId138" Type="http://schemas.openxmlformats.org/officeDocument/2006/relationships/image" Target="../media/image3013.png"/><Relationship Id="rId159" Type="http://schemas.openxmlformats.org/officeDocument/2006/relationships/image" Target="../media/image819.emf"/><Relationship Id="rId170" Type="http://schemas.openxmlformats.org/officeDocument/2006/relationships/customXml" Target="../ink/ink3197.xml"/><Relationship Id="rId191" Type="http://schemas.openxmlformats.org/officeDocument/2006/relationships/image" Target="../media/image3040.png"/><Relationship Id="rId196" Type="http://schemas.openxmlformats.org/officeDocument/2006/relationships/customXml" Target="../ink/ink3210.xml"/><Relationship Id="rId200" Type="http://schemas.openxmlformats.org/officeDocument/2006/relationships/customXml" Target="../ink/ink3212.xml"/><Relationship Id="rId16" Type="http://schemas.openxmlformats.org/officeDocument/2006/relationships/image" Target="../media/image2952.png"/><Relationship Id="rId107" Type="http://schemas.openxmlformats.org/officeDocument/2006/relationships/customXml" Target="../ink/ink3166.xml"/><Relationship Id="rId11" Type="http://schemas.openxmlformats.org/officeDocument/2006/relationships/customXml" Target="../ink/ink3118.xml"/><Relationship Id="rId32" Type="http://schemas.openxmlformats.org/officeDocument/2006/relationships/image" Target="../media/image2960.png"/><Relationship Id="rId37" Type="http://schemas.openxmlformats.org/officeDocument/2006/relationships/customXml" Target="../ink/ink3131.xml"/><Relationship Id="rId53" Type="http://schemas.openxmlformats.org/officeDocument/2006/relationships/customXml" Target="../ink/ink3139.xml"/><Relationship Id="rId58" Type="http://schemas.openxmlformats.org/officeDocument/2006/relationships/image" Target="../media/image2973.png"/><Relationship Id="rId74" Type="http://schemas.openxmlformats.org/officeDocument/2006/relationships/image" Target="../media/image2981.png"/><Relationship Id="rId79" Type="http://schemas.openxmlformats.org/officeDocument/2006/relationships/customXml" Target="../ink/ink3152.xml"/><Relationship Id="rId102" Type="http://schemas.openxmlformats.org/officeDocument/2006/relationships/image" Target="../media/image2995.png"/><Relationship Id="rId123" Type="http://schemas.openxmlformats.org/officeDocument/2006/relationships/customXml" Target="../ink/ink3174.xml"/><Relationship Id="rId128" Type="http://schemas.openxmlformats.org/officeDocument/2006/relationships/image" Target="../media/image3008.png"/><Relationship Id="rId144" Type="http://schemas.openxmlformats.org/officeDocument/2006/relationships/image" Target="../media/image3016.png"/><Relationship Id="rId149" Type="http://schemas.openxmlformats.org/officeDocument/2006/relationships/customXml" Target="../ink/ink3187.xml"/><Relationship Id="rId5" Type="http://schemas.openxmlformats.org/officeDocument/2006/relationships/customXml" Target="../ink/ink3115.xml"/><Relationship Id="rId90" Type="http://schemas.openxmlformats.org/officeDocument/2006/relationships/image" Target="../media/image2989.png"/><Relationship Id="rId95" Type="http://schemas.openxmlformats.org/officeDocument/2006/relationships/customXml" Target="../ink/ink3160.xml"/><Relationship Id="rId160" Type="http://schemas.openxmlformats.org/officeDocument/2006/relationships/customXml" Target="../ink/ink3192.xml"/><Relationship Id="rId165" Type="http://schemas.openxmlformats.org/officeDocument/2006/relationships/image" Target="../media/image3027.png"/><Relationship Id="rId181" Type="http://schemas.openxmlformats.org/officeDocument/2006/relationships/image" Target="../media/image3035.png"/><Relationship Id="rId186" Type="http://schemas.openxmlformats.org/officeDocument/2006/relationships/customXml" Target="../ink/ink3205.xml"/><Relationship Id="rId22" Type="http://schemas.openxmlformats.org/officeDocument/2006/relationships/image" Target="../media/image2955.png"/><Relationship Id="rId27" Type="http://schemas.openxmlformats.org/officeDocument/2006/relationships/customXml" Target="../ink/ink3126.xml"/><Relationship Id="rId43" Type="http://schemas.openxmlformats.org/officeDocument/2006/relationships/customXml" Target="../ink/ink3134.xml"/><Relationship Id="rId48" Type="http://schemas.openxmlformats.org/officeDocument/2006/relationships/image" Target="../media/image2968.png"/><Relationship Id="rId64" Type="http://schemas.openxmlformats.org/officeDocument/2006/relationships/image" Target="../media/image2976.png"/><Relationship Id="rId69" Type="http://schemas.openxmlformats.org/officeDocument/2006/relationships/customXml" Target="../ink/ink3147.xml"/><Relationship Id="rId113" Type="http://schemas.openxmlformats.org/officeDocument/2006/relationships/customXml" Target="../ink/ink3169.xml"/><Relationship Id="rId118" Type="http://schemas.openxmlformats.org/officeDocument/2006/relationships/image" Target="../media/image3003.png"/><Relationship Id="rId134" Type="http://schemas.openxmlformats.org/officeDocument/2006/relationships/image" Target="../media/image3011.png"/><Relationship Id="rId139" Type="http://schemas.openxmlformats.org/officeDocument/2006/relationships/customXml" Target="../ink/ink3182.xml"/><Relationship Id="rId80" Type="http://schemas.openxmlformats.org/officeDocument/2006/relationships/image" Target="../media/image2984.png"/><Relationship Id="rId85" Type="http://schemas.openxmlformats.org/officeDocument/2006/relationships/customXml" Target="../ink/ink3155.xml"/><Relationship Id="rId150" Type="http://schemas.openxmlformats.org/officeDocument/2006/relationships/image" Target="../media/image3019.png"/><Relationship Id="rId155" Type="http://schemas.openxmlformats.org/officeDocument/2006/relationships/customXml" Target="../ink/ink3190.xml"/><Relationship Id="rId171" Type="http://schemas.openxmlformats.org/officeDocument/2006/relationships/image" Target="../media/image3030.png"/><Relationship Id="rId176" Type="http://schemas.openxmlformats.org/officeDocument/2006/relationships/customXml" Target="../ink/ink3200.xml"/><Relationship Id="rId192" Type="http://schemas.openxmlformats.org/officeDocument/2006/relationships/customXml" Target="../ink/ink3208.xml"/><Relationship Id="rId197" Type="http://schemas.openxmlformats.org/officeDocument/2006/relationships/image" Target="../media/image3043.png"/><Relationship Id="rId201" Type="http://schemas.openxmlformats.org/officeDocument/2006/relationships/image" Target="../media/image3045.png"/><Relationship Id="rId12" Type="http://schemas.openxmlformats.org/officeDocument/2006/relationships/image" Target="../media/image2950.png"/><Relationship Id="rId17" Type="http://schemas.openxmlformats.org/officeDocument/2006/relationships/customXml" Target="../ink/ink3121.xml"/><Relationship Id="rId33" Type="http://schemas.openxmlformats.org/officeDocument/2006/relationships/customXml" Target="../ink/ink3129.xml"/><Relationship Id="rId38" Type="http://schemas.openxmlformats.org/officeDocument/2006/relationships/image" Target="../media/image2963.png"/><Relationship Id="rId59" Type="http://schemas.openxmlformats.org/officeDocument/2006/relationships/customXml" Target="../ink/ink3142.xml"/><Relationship Id="rId103" Type="http://schemas.openxmlformats.org/officeDocument/2006/relationships/customXml" Target="../ink/ink3164.xml"/><Relationship Id="rId108" Type="http://schemas.openxmlformats.org/officeDocument/2006/relationships/image" Target="../media/image2998.png"/><Relationship Id="rId124" Type="http://schemas.openxmlformats.org/officeDocument/2006/relationships/image" Target="../media/image3006.png"/><Relationship Id="rId129" Type="http://schemas.openxmlformats.org/officeDocument/2006/relationships/customXml" Target="../ink/ink3177.xml"/><Relationship Id="rId54" Type="http://schemas.openxmlformats.org/officeDocument/2006/relationships/image" Target="../media/image2971.png"/><Relationship Id="rId70" Type="http://schemas.openxmlformats.org/officeDocument/2006/relationships/image" Target="../media/image2979.png"/><Relationship Id="rId75" Type="http://schemas.openxmlformats.org/officeDocument/2006/relationships/customXml" Target="../ink/ink3150.xml"/><Relationship Id="rId91" Type="http://schemas.openxmlformats.org/officeDocument/2006/relationships/customXml" Target="../ink/ink3158.xml"/><Relationship Id="rId96" Type="http://schemas.openxmlformats.org/officeDocument/2006/relationships/image" Target="../media/image2992.png"/><Relationship Id="rId140" Type="http://schemas.openxmlformats.org/officeDocument/2006/relationships/image" Target="../media/image3014.png"/><Relationship Id="rId145" Type="http://schemas.openxmlformats.org/officeDocument/2006/relationships/customXml" Target="../ink/ink3185.xml"/><Relationship Id="rId161" Type="http://schemas.openxmlformats.org/officeDocument/2006/relationships/image" Target="../media/image3025.png"/><Relationship Id="rId166" Type="http://schemas.openxmlformats.org/officeDocument/2006/relationships/customXml" Target="../ink/ink3195.xml"/><Relationship Id="rId182" Type="http://schemas.openxmlformats.org/officeDocument/2006/relationships/customXml" Target="../ink/ink3203.xml"/><Relationship Id="rId187" Type="http://schemas.openxmlformats.org/officeDocument/2006/relationships/image" Target="../media/image30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47.png"/><Relationship Id="rId23" Type="http://schemas.openxmlformats.org/officeDocument/2006/relationships/customXml" Target="../ink/ink3124.xml"/><Relationship Id="rId28" Type="http://schemas.openxmlformats.org/officeDocument/2006/relationships/image" Target="../media/image2958.png"/><Relationship Id="rId49" Type="http://schemas.openxmlformats.org/officeDocument/2006/relationships/customXml" Target="../ink/ink3137.xml"/><Relationship Id="rId114" Type="http://schemas.openxmlformats.org/officeDocument/2006/relationships/image" Target="../media/image3001.png"/><Relationship Id="rId119" Type="http://schemas.openxmlformats.org/officeDocument/2006/relationships/customXml" Target="../ink/ink3172.xml"/><Relationship Id="rId44" Type="http://schemas.openxmlformats.org/officeDocument/2006/relationships/image" Target="../media/image2966.png"/><Relationship Id="rId60" Type="http://schemas.openxmlformats.org/officeDocument/2006/relationships/image" Target="../media/image2974.png"/><Relationship Id="rId65" Type="http://schemas.openxmlformats.org/officeDocument/2006/relationships/customXml" Target="../ink/ink3145.xml"/><Relationship Id="rId81" Type="http://schemas.openxmlformats.org/officeDocument/2006/relationships/customXml" Target="../ink/ink3153.xml"/><Relationship Id="rId86" Type="http://schemas.openxmlformats.org/officeDocument/2006/relationships/image" Target="../media/image2987.png"/><Relationship Id="rId130" Type="http://schemas.openxmlformats.org/officeDocument/2006/relationships/image" Target="../media/image3009.png"/><Relationship Id="rId135" Type="http://schemas.openxmlformats.org/officeDocument/2006/relationships/customXml" Target="../ink/ink3180.xml"/><Relationship Id="rId151" Type="http://schemas.openxmlformats.org/officeDocument/2006/relationships/customXml" Target="../ink/ink3188.xml"/><Relationship Id="rId156" Type="http://schemas.openxmlformats.org/officeDocument/2006/relationships/image" Target="../media/image3022.png"/><Relationship Id="rId177" Type="http://schemas.openxmlformats.org/officeDocument/2006/relationships/image" Target="../media/image3033.png"/><Relationship Id="rId198" Type="http://schemas.openxmlformats.org/officeDocument/2006/relationships/customXml" Target="../ink/ink3211.xml"/><Relationship Id="rId172" Type="http://schemas.openxmlformats.org/officeDocument/2006/relationships/customXml" Target="../ink/ink3198.xml"/><Relationship Id="rId193" Type="http://schemas.openxmlformats.org/officeDocument/2006/relationships/image" Target="../media/image3041.png"/><Relationship Id="rId13" Type="http://schemas.openxmlformats.org/officeDocument/2006/relationships/customXml" Target="../ink/ink3119.xml"/><Relationship Id="rId18" Type="http://schemas.openxmlformats.org/officeDocument/2006/relationships/image" Target="../media/image2953.png"/><Relationship Id="rId39" Type="http://schemas.openxmlformats.org/officeDocument/2006/relationships/customXml" Target="../ink/ink3132.xml"/><Relationship Id="rId109" Type="http://schemas.openxmlformats.org/officeDocument/2006/relationships/customXml" Target="../ink/ink3167.xml"/><Relationship Id="rId34" Type="http://schemas.openxmlformats.org/officeDocument/2006/relationships/image" Target="../media/image2961.png"/><Relationship Id="rId50" Type="http://schemas.openxmlformats.org/officeDocument/2006/relationships/image" Target="../media/image2969.png"/><Relationship Id="rId55" Type="http://schemas.openxmlformats.org/officeDocument/2006/relationships/customXml" Target="../ink/ink3140.xml"/><Relationship Id="rId76" Type="http://schemas.openxmlformats.org/officeDocument/2006/relationships/image" Target="../media/image2982.png"/><Relationship Id="rId97" Type="http://schemas.openxmlformats.org/officeDocument/2006/relationships/customXml" Target="../ink/ink3161.xml"/><Relationship Id="rId104" Type="http://schemas.openxmlformats.org/officeDocument/2006/relationships/image" Target="../media/image2996.png"/><Relationship Id="rId120" Type="http://schemas.openxmlformats.org/officeDocument/2006/relationships/image" Target="../media/image3004.png"/><Relationship Id="rId125" Type="http://schemas.openxmlformats.org/officeDocument/2006/relationships/customXml" Target="../ink/ink3175.xml"/><Relationship Id="rId141" Type="http://schemas.openxmlformats.org/officeDocument/2006/relationships/customXml" Target="../ink/ink3183.xml"/><Relationship Id="rId146" Type="http://schemas.openxmlformats.org/officeDocument/2006/relationships/image" Target="../media/image3017.png"/><Relationship Id="rId167" Type="http://schemas.openxmlformats.org/officeDocument/2006/relationships/image" Target="../media/image3028.png"/><Relationship Id="rId188" Type="http://schemas.openxmlformats.org/officeDocument/2006/relationships/customXml" Target="../ink/ink3206.xml"/><Relationship Id="rId7" Type="http://schemas.openxmlformats.org/officeDocument/2006/relationships/customXml" Target="../ink/ink3116.xml"/><Relationship Id="rId71" Type="http://schemas.openxmlformats.org/officeDocument/2006/relationships/customXml" Target="../ink/ink3148.xml"/><Relationship Id="rId92" Type="http://schemas.openxmlformats.org/officeDocument/2006/relationships/image" Target="../media/image2990.png"/><Relationship Id="rId162" Type="http://schemas.openxmlformats.org/officeDocument/2006/relationships/customXml" Target="../ink/ink3193.xml"/><Relationship Id="rId183" Type="http://schemas.openxmlformats.org/officeDocument/2006/relationships/image" Target="../media/image3036.png"/><Relationship Id="rId2" Type="http://schemas.openxmlformats.org/officeDocument/2006/relationships/image" Target="../media/image818.emf"/><Relationship Id="rId29" Type="http://schemas.openxmlformats.org/officeDocument/2006/relationships/customXml" Target="../ink/ink3127.xml"/><Relationship Id="rId24" Type="http://schemas.openxmlformats.org/officeDocument/2006/relationships/image" Target="../media/image2956.png"/><Relationship Id="rId40" Type="http://schemas.openxmlformats.org/officeDocument/2006/relationships/image" Target="../media/image2964.png"/><Relationship Id="rId45" Type="http://schemas.openxmlformats.org/officeDocument/2006/relationships/customXml" Target="../ink/ink3135.xml"/><Relationship Id="rId66" Type="http://schemas.openxmlformats.org/officeDocument/2006/relationships/image" Target="../media/image2977.png"/><Relationship Id="rId87" Type="http://schemas.openxmlformats.org/officeDocument/2006/relationships/customXml" Target="../ink/ink3156.xml"/><Relationship Id="rId110" Type="http://schemas.openxmlformats.org/officeDocument/2006/relationships/image" Target="../media/image2999.png"/><Relationship Id="rId115" Type="http://schemas.openxmlformats.org/officeDocument/2006/relationships/customXml" Target="../ink/ink3170.xml"/><Relationship Id="rId131" Type="http://schemas.openxmlformats.org/officeDocument/2006/relationships/customXml" Target="../ink/ink3178.xml"/><Relationship Id="rId136" Type="http://schemas.openxmlformats.org/officeDocument/2006/relationships/image" Target="../media/image3012.png"/><Relationship Id="rId157" Type="http://schemas.openxmlformats.org/officeDocument/2006/relationships/customXml" Target="../ink/ink3191.xml"/><Relationship Id="rId178" Type="http://schemas.openxmlformats.org/officeDocument/2006/relationships/customXml" Target="../ink/ink3201.xml"/><Relationship Id="rId61" Type="http://schemas.openxmlformats.org/officeDocument/2006/relationships/customXml" Target="../ink/ink3143.xml"/><Relationship Id="rId82" Type="http://schemas.openxmlformats.org/officeDocument/2006/relationships/image" Target="../media/image2985.png"/><Relationship Id="rId152" Type="http://schemas.openxmlformats.org/officeDocument/2006/relationships/image" Target="../media/image3020.png"/><Relationship Id="rId173" Type="http://schemas.openxmlformats.org/officeDocument/2006/relationships/image" Target="../media/image3031.png"/><Relationship Id="rId194" Type="http://schemas.openxmlformats.org/officeDocument/2006/relationships/customXml" Target="../ink/ink3209.xml"/><Relationship Id="rId199" Type="http://schemas.openxmlformats.org/officeDocument/2006/relationships/image" Target="../media/image3044.png"/><Relationship Id="rId19" Type="http://schemas.openxmlformats.org/officeDocument/2006/relationships/customXml" Target="../ink/ink3122.xml"/><Relationship Id="rId14" Type="http://schemas.openxmlformats.org/officeDocument/2006/relationships/image" Target="../media/image2951.png"/><Relationship Id="rId30" Type="http://schemas.openxmlformats.org/officeDocument/2006/relationships/image" Target="../media/image2959.png"/><Relationship Id="rId35" Type="http://schemas.openxmlformats.org/officeDocument/2006/relationships/customXml" Target="../ink/ink3130.xml"/><Relationship Id="rId56" Type="http://schemas.openxmlformats.org/officeDocument/2006/relationships/image" Target="../media/image2972.png"/><Relationship Id="rId77" Type="http://schemas.openxmlformats.org/officeDocument/2006/relationships/customXml" Target="../ink/ink3151.xml"/><Relationship Id="rId100" Type="http://schemas.openxmlformats.org/officeDocument/2006/relationships/image" Target="../media/image2994.png"/><Relationship Id="rId105" Type="http://schemas.openxmlformats.org/officeDocument/2006/relationships/customXml" Target="../ink/ink3165.xml"/><Relationship Id="rId126" Type="http://schemas.openxmlformats.org/officeDocument/2006/relationships/image" Target="../media/image3007.png"/><Relationship Id="rId147" Type="http://schemas.openxmlformats.org/officeDocument/2006/relationships/customXml" Target="../ink/ink3186.xml"/><Relationship Id="rId168" Type="http://schemas.openxmlformats.org/officeDocument/2006/relationships/customXml" Target="../ink/ink3196.xml"/><Relationship Id="rId8" Type="http://schemas.openxmlformats.org/officeDocument/2006/relationships/image" Target="../media/image2948.png"/><Relationship Id="rId51" Type="http://schemas.openxmlformats.org/officeDocument/2006/relationships/customXml" Target="../ink/ink3138.xml"/><Relationship Id="rId72" Type="http://schemas.openxmlformats.org/officeDocument/2006/relationships/image" Target="../media/image2980.png"/><Relationship Id="rId93" Type="http://schemas.openxmlformats.org/officeDocument/2006/relationships/customXml" Target="../ink/ink3159.xml"/><Relationship Id="rId98" Type="http://schemas.openxmlformats.org/officeDocument/2006/relationships/image" Target="../media/image2993.png"/><Relationship Id="rId121" Type="http://schemas.openxmlformats.org/officeDocument/2006/relationships/customXml" Target="../ink/ink3173.xml"/><Relationship Id="rId142" Type="http://schemas.openxmlformats.org/officeDocument/2006/relationships/image" Target="../media/image3015.png"/><Relationship Id="rId163" Type="http://schemas.openxmlformats.org/officeDocument/2006/relationships/image" Target="../media/image3026.png"/><Relationship Id="rId184" Type="http://schemas.openxmlformats.org/officeDocument/2006/relationships/customXml" Target="../ink/ink3204.xml"/><Relationship Id="rId189" Type="http://schemas.openxmlformats.org/officeDocument/2006/relationships/image" Target="../media/image3039.png"/><Relationship Id="rId3" Type="http://schemas.openxmlformats.org/officeDocument/2006/relationships/customXml" Target="../ink/ink3114.xml"/><Relationship Id="rId25" Type="http://schemas.openxmlformats.org/officeDocument/2006/relationships/customXml" Target="../ink/ink3125.xml"/><Relationship Id="rId46" Type="http://schemas.openxmlformats.org/officeDocument/2006/relationships/image" Target="../media/image2967.png"/><Relationship Id="rId67" Type="http://schemas.openxmlformats.org/officeDocument/2006/relationships/customXml" Target="../ink/ink3146.xml"/><Relationship Id="rId116" Type="http://schemas.openxmlformats.org/officeDocument/2006/relationships/image" Target="../media/image3002.png"/><Relationship Id="rId137" Type="http://schemas.openxmlformats.org/officeDocument/2006/relationships/customXml" Target="../ink/ink3181.xml"/><Relationship Id="rId158" Type="http://schemas.openxmlformats.org/officeDocument/2006/relationships/image" Target="../media/image3023.png"/><Relationship Id="rId20" Type="http://schemas.openxmlformats.org/officeDocument/2006/relationships/image" Target="../media/image2954.png"/><Relationship Id="rId41" Type="http://schemas.openxmlformats.org/officeDocument/2006/relationships/customXml" Target="../ink/ink3133.xml"/><Relationship Id="rId62" Type="http://schemas.openxmlformats.org/officeDocument/2006/relationships/image" Target="../media/image2975.png"/><Relationship Id="rId83" Type="http://schemas.openxmlformats.org/officeDocument/2006/relationships/customXml" Target="../ink/ink3154.xml"/><Relationship Id="rId88" Type="http://schemas.openxmlformats.org/officeDocument/2006/relationships/image" Target="../media/image2988.png"/><Relationship Id="rId111" Type="http://schemas.openxmlformats.org/officeDocument/2006/relationships/customXml" Target="../ink/ink3168.xml"/><Relationship Id="rId132" Type="http://schemas.openxmlformats.org/officeDocument/2006/relationships/image" Target="../media/image3010.png"/><Relationship Id="rId153" Type="http://schemas.openxmlformats.org/officeDocument/2006/relationships/customXml" Target="../ink/ink3189.xml"/><Relationship Id="rId174" Type="http://schemas.openxmlformats.org/officeDocument/2006/relationships/customXml" Target="../ink/ink3199.xml"/><Relationship Id="rId179" Type="http://schemas.openxmlformats.org/officeDocument/2006/relationships/image" Target="../media/image3034.png"/><Relationship Id="rId195" Type="http://schemas.openxmlformats.org/officeDocument/2006/relationships/image" Target="../media/image3042.png"/><Relationship Id="rId190" Type="http://schemas.openxmlformats.org/officeDocument/2006/relationships/customXml" Target="../ink/ink3207.xml"/><Relationship Id="rId15" Type="http://schemas.openxmlformats.org/officeDocument/2006/relationships/customXml" Target="../ink/ink3120.xml"/><Relationship Id="rId36" Type="http://schemas.openxmlformats.org/officeDocument/2006/relationships/image" Target="../media/image2962.png"/><Relationship Id="rId57" Type="http://schemas.openxmlformats.org/officeDocument/2006/relationships/customXml" Target="../ink/ink3141.xml"/><Relationship Id="rId106" Type="http://schemas.openxmlformats.org/officeDocument/2006/relationships/image" Target="../media/image2997.png"/><Relationship Id="rId127" Type="http://schemas.openxmlformats.org/officeDocument/2006/relationships/customXml" Target="../ink/ink3176.xml"/><Relationship Id="rId10" Type="http://schemas.openxmlformats.org/officeDocument/2006/relationships/image" Target="../media/image2949.png"/><Relationship Id="rId31" Type="http://schemas.openxmlformats.org/officeDocument/2006/relationships/customXml" Target="../ink/ink3128.xml"/><Relationship Id="rId52" Type="http://schemas.openxmlformats.org/officeDocument/2006/relationships/image" Target="../media/image2970.png"/><Relationship Id="rId73" Type="http://schemas.openxmlformats.org/officeDocument/2006/relationships/customXml" Target="../ink/ink3149.xml"/><Relationship Id="rId78" Type="http://schemas.openxmlformats.org/officeDocument/2006/relationships/image" Target="../media/image2983.png"/><Relationship Id="rId94" Type="http://schemas.openxmlformats.org/officeDocument/2006/relationships/image" Target="../media/image2991.png"/><Relationship Id="rId99" Type="http://schemas.openxmlformats.org/officeDocument/2006/relationships/customXml" Target="../ink/ink3162.xml"/><Relationship Id="rId101" Type="http://schemas.openxmlformats.org/officeDocument/2006/relationships/customXml" Target="../ink/ink3163.xml"/><Relationship Id="rId122" Type="http://schemas.openxmlformats.org/officeDocument/2006/relationships/image" Target="../media/image3005.png"/><Relationship Id="rId143" Type="http://schemas.openxmlformats.org/officeDocument/2006/relationships/customXml" Target="../ink/ink3184.xml"/><Relationship Id="rId148" Type="http://schemas.openxmlformats.org/officeDocument/2006/relationships/image" Target="../media/image3018.png"/><Relationship Id="rId164" Type="http://schemas.openxmlformats.org/officeDocument/2006/relationships/customXml" Target="../ink/ink3194.xml"/><Relationship Id="rId169" Type="http://schemas.openxmlformats.org/officeDocument/2006/relationships/image" Target="../media/image3029.png"/><Relationship Id="rId185" Type="http://schemas.openxmlformats.org/officeDocument/2006/relationships/image" Target="../media/image3037.png"/><Relationship Id="rId4" Type="http://schemas.openxmlformats.org/officeDocument/2006/relationships/image" Target="../media/image2946.png"/><Relationship Id="rId9" Type="http://schemas.openxmlformats.org/officeDocument/2006/relationships/customXml" Target="../ink/ink3117.xml"/><Relationship Id="rId180" Type="http://schemas.openxmlformats.org/officeDocument/2006/relationships/customXml" Target="../ink/ink3202.xml"/><Relationship Id="rId26" Type="http://schemas.openxmlformats.org/officeDocument/2006/relationships/image" Target="../media/image2957.png"/><Relationship Id="rId47" Type="http://schemas.openxmlformats.org/officeDocument/2006/relationships/customXml" Target="../ink/ink3136.xml"/><Relationship Id="rId68" Type="http://schemas.openxmlformats.org/officeDocument/2006/relationships/image" Target="../media/image2978.png"/><Relationship Id="rId89" Type="http://schemas.openxmlformats.org/officeDocument/2006/relationships/customXml" Target="../ink/ink3157.xml"/><Relationship Id="rId112" Type="http://schemas.openxmlformats.org/officeDocument/2006/relationships/image" Target="../media/image3000.png"/><Relationship Id="rId133" Type="http://schemas.openxmlformats.org/officeDocument/2006/relationships/customXml" Target="../ink/ink3179.xml"/><Relationship Id="rId154" Type="http://schemas.openxmlformats.org/officeDocument/2006/relationships/image" Target="../media/image3021.png"/><Relationship Id="rId175" Type="http://schemas.openxmlformats.org/officeDocument/2006/relationships/image" Target="../media/image3032.png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098.png"/><Relationship Id="rId299" Type="http://schemas.openxmlformats.org/officeDocument/2006/relationships/image" Target="../media/image3189.png"/><Relationship Id="rId21" Type="http://schemas.openxmlformats.org/officeDocument/2006/relationships/image" Target="../media/image3050.png"/><Relationship Id="rId63" Type="http://schemas.openxmlformats.org/officeDocument/2006/relationships/image" Target="../media/image3071.png"/><Relationship Id="rId159" Type="http://schemas.openxmlformats.org/officeDocument/2006/relationships/image" Target="../media/image3119.png"/><Relationship Id="rId324" Type="http://schemas.openxmlformats.org/officeDocument/2006/relationships/customXml" Target="../ink/ink3374.xml"/><Relationship Id="rId366" Type="http://schemas.openxmlformats.org/officeDocument/2006/relationships/customXml" Target="../ink/ink3395.xml"/><Relationship Id="rId170" Type="http://schemas.openxmlformats.org/officeDocument/2006/relationships/customXml" Target="../ink/ink3297.xml"/><Relationship Id="rId226" Type="http://schemas.openxmlformats.org/officeDocument/2006/relationships/customXml" Target="../ink/ink3325.xml"/><Relationship Id="rId433" Type="http://schemas.openxmlformats.org/officeDocument/2006/relationships/customXml" Target="../ink/ink3429.xml"/><Relationship Id="rId268" Type="http://schemas.openxmlformats.org/officeDocument/2006/relationships/customXml" Target="../ink/ink3346.xml"/><Relationship Id="rId475" Type="http://schemas.openxmlformats.org/officeDocument/2006/relationships/customXml" Target="../ink/ink3450.xml"/><Relationship Id="rId32" Type="http://schemas.openxmlformats.org/officeDocument/2006/relationships/customXml" Target="../ink/ink3228.xml"/><Relationship Id="rId74" Type="http://schemas.openxmlformats.org/officeDocument/2006/relationships/customXml" Target="../ink/ink3249.xml"/><Relationship Id="rId128" Type="http://schemas.openxmlformats.org/officeDocument/2006/relationships/customXml" Target="../ink/ink3276.xml"/><Relationship Id="rId335" Type="http://schemas.openxmlformats.org/officeDocument/2006/relationships/image" Target="../media/image3207.png"/><Relationship Id="rId377" Type="http://schemas.openxmlformats.org/officeDocument/2006/relationships/image" Target="../media/image3228.png"/><Relationship Id="rId5" Type="http://schemas.openxmlformats.org/officeDocument/2006/relationships/image" Target="../media/image2930.png"/><Relationship Id="rId181" Type="http://schemas.openxmlformats.org/officeDocument/2006/relationships/image" Target="../media/image3130.png"/><Relationship Id="rId237" Type="http://schemas.openxmlformats.org/officeDocument/2006/relationships/image" Target="../media/image3158.png"/><Relationship Id="rId402" Type="http://schemas.openxmlformats.org/officeDocument/2006/relationships/customXml" Target="../ink/ink3413.xml"/><Relationship Id="rId279" Type="http://schemas.openxmlformats.org/officeDocument/2006/relationships/image" Target="../media/image3179.png"/><Relationship Id="rId444" Type="http://schemas.openxmlformats.org/officeDocument/2006/relationships/image" Target="../media/image3261.png"/><Relationship Id="rId43" Type="http://schemas.openxmlformats.org/officeDocument/2006/relationships/image" Target="../media/image3061.png"/><Relationship Id="rId139" Type="http://schemas.openxmlformats.org/officeDocument/2006/relationships/image" Target="../media/image3109.png"/><Relationship Id="rId290" Type="http://schemas.openxmlformats.org/officeDocument/2006/relationships/customXml" Target="../ink/ink3357.xml"/><Relationship Id="rId304" Type="http://schemas.openxmlformats.org/officeDocument/2006/relationships/customXml" Target="../ink/ink3364.xml"/><Relationship Id="rId346" Type="http://schemas.openxmlformats.org/officeDocument/2006/relationships/customXml" Target="../ink/ink3385.xml"/><Relationship Id="rId388" Type="http://schemas.openxmlformats.org/officeDocument/2006/relationships/customXml" Target="../ink/ink3406.xml"/><Relationship Id="rId85" Type="http://schemas.openxmlformats.org/officeDocument/2006/relationships/image" Target="../media/image3082.png"/><Relationship Id="rId150" Type="http://schemas.openxmlformats.org/officeDocument/2006/relationships/customXml" Target="../ink/ink3287.xml"/><Relationship Id="rId192" Type="http://schemas.openxmlformats.org/officeDocument/2006/relationships/customXml" Target="../ink/ink3308.xml"/><Relationship Id="rId206" Type="http://schemas.openxmlformats.org/officeDocument/2006/relationships/customXml" Target="../ink/ink3315.xml"/><Relationship Id="rId413" Type="http://schemas.openxmlformats.org/officeDocument/2006/relationships/customXml" Target="../ink/ink3419.xml"/><Relationship Id="rId248" Type="http://schemas.openxmlformats.org/officeDocument/2006/relationships/customXml" Target="../ink/ink3336.xml"/><Relationship Id="rId455" Type="http://schemas.openxmlformats.org/officeDocument/2006/relationships/customXml" Target="../ink/ink3440.xml"/><Relationship Id="rId12" Type="http://schemas.openxmlformats.org/officeDocument/2006/relationships/customXml" Target="../ink/ink3218.xml"/><Relationship Id="rId108" Type="http://schemas.openxmlformats.org/officeDocument/2006/relationships/customXml" Target="../ink/ink3266.xml"/><Relationship Id="rId315" Type="http://schemas.openxmlformats.org/officeDocument/2006/relationships/image" Target="../media/image3197.png"/><Relationship Id="rId357" Type="http://schemas.openxmlformats.org/officeDocument/2006/relationships/image" Target="../media/image3218.png"/><Relationship Id="rId54" Type="http://schemas.openxmlformats.org/officeDocument/2006/relationships/customXml" Target="../ink/ink3239.xml"/><Relationship Id="rId96" Type="http://schemas.openxmlformats.org/officeDocument/2006/relationships/customXml" Target="../ink/ink3260.xml"/><Relationship Id="rId161" Type="http://schemas.openxmlformats.org/officeDocument/2006/relationships/image" Target="../media/image3120.png"/><Relationship Id="rId217" Type="http://schemas.openxmlformats.org/officeDocument/2006/relationships/image" Target="../media/image3148.png"/><Relationship Id="rId399" Type="http://schemas.openxmlformats.org/officeDocument/2006/relationships/image" Target="../media/image3239.png"/><Relationship Id="rId259" Type="http://schemas.openxmlformats.org/officeDocument/2006/relationships/image" Target="../media/image3169.png"/><Relationship Id="rId424" Type="http://schemas.openxmlformats.org/officeDocument/2006/relationships/image" Target="../media/image3251.png"/><Relationship Id="rId466" Type="http://schemas.openxmlformats.org/officeDocument/2006/relationships/image" Target="../media/image3272.png"/><Relationship Id="rId23" Type="http://schemas.openxmlformats.org/officeDocument/2006/relationships/image" Target="../media/image3051.png"/><Relationship Id="rId119" Type="http://schemas.openxmlformats.org/officeDocument/2006/relationships/image" Target="../media/image3099.png"/><Relationship Id="rId270" Type="http://schemas.openxmlformats.org/officeDocument/2006/relationships/customXml" Target="../ink/ink3347.xml"/><Relationship Id="rId326" Type="http://schemas.openxmlformats.org/officeDocument/2006/relationships/customXml" Target="../ink/ink3375.xml"/><Relationship Id="rId65" Type="http://schemas.openxmlformats.org/officeDocument/2006/relationships/image" Target="../media/image3072.png"/><Relationship Id="rId130" Type="http://schemas.openxmlformats.org/officeDocument/2006/relationships/customXml" Target="../ink/ink3277.xml"/><Relationship Id="rId368" Type="http://schemas.openxmlformats.org/officeDocument/2006/relationships/customXml" Target="../ink/ink3396.xml"/><Relationship Id="rId172" Type="http://schemas.openxmlformats.org/officeDocument/2006/relationships/customXml" Target="../ink/ink3298.xml"/><Relationship Id="rId228" Type="http://schemas.openxmlformats.org/officeDocument/2006/relationships/customXml" Target="../ink/ink3326.xml"/><Relationship Id="rId435" Type="http://schemas.openxmlformats.org/officeDocument/2006/relationships/customXml" Target="../ink/ink3430.xml"/><Relationship Id="rId477" Type="http://schemas.openxmlformats.org/officeDocument/2006/relationships/customXml" Target="../ink/ink3451.xml"/><Relationship Id="rId281" Type="http://schemas.openxmlformats.org/officeDocument/2006/relationships/image" Target="../media/image3180.png"/><Relationship Id="rId337" Type="http://schemas.openxmlformats.org/officeDocument/2006/relationships/image" Target="../media/image3208.png"/><Relationship Id="rId34" Type="http://schemas.openxmlformats.org/officeDocument/2006/relationships/customXml" Target="../ink/ink3229.xml"/><Relationship Id="rId55" Type="http://schemas.openxmlformats.org/officeDocument/2006/relationships/image" Target="../media/image3067.png"/><Relationship Id="rId76" Type="http://schemas.openxmlformats.org/officeDocument/2006/relationships/customXml" Target="../ink/ink3250.xml"/><Relationship Id="rId97" Type="http://schemas.openxmlformats.org/officeDocument/2006/relationships/image" Target="../media/image3088.png"/><Relationship Id="rId120" Type="http://schemas.openxmlformats.org/officeDocument/2006/relationships/customXml" Target="../ink/ink3272.xml"/><Relationship Id="rId141" Type="http://schemas.openxmlformats.org/officeDocument/2006/relationships/image" Target="../media/image3110.png"/><Relationship Id="rId358" Type="http://schemas.openxmlformats.org/officeDocument/2006/relationships/customXml" Target="../ink/ink3391.xml"/><Relationship Id="rId379" Type="http://schemas.openxmlformats.org/officeDocument/2006/relationships/image" Target="../media/image3229.png"/><Relationship Id="rId7" Type="http://schemas.openxmlformats.org/officeDocument/2006/relationships/image" Target="../media/image2931.png"/><Relationship Id="rId162" Type="http://schemas.openxmlformats.org/officeDocument/2006/relationships/customXml" Target="../ink/ink3293.xml"/><Relationship Id="rId183" Type="http://schemas.openxmlformats.org/officeDocument/2006/relationships/image" Target="../media/image3131.png"/><Relationship Id="rId218" Type="http://schemas.openxmlformats.org/officeDocument/2006/relationships/customXml" Target="../ink/ink3321.xml"/><Relationship Id="rId239" Type="http://schemas.openxmlformats.org/officeDocument/2006/relationships/image" Target="../media/image3159.png"/><Relationship Id="rId390" Type="http://schemas.openxmlformats.org/officeDocument/2006/relationships/customXml" Target="../ink/ink3407.xml"/><Relationship Id="rId404" Type="http://schemas.openxmlformats.org/officeDocument/2006/relationships/customXml" Target="../ink/ink3414.xml"/><Relationship Id="rId425" Type="http://schemas.openxmlformats.org/officeDocument/2006/relationships/customXml" Target="../ink/ink3425.xml"/><Relationship Id="rId446" Type="http://schemas.openxmlformats.org/officeDocument/2006/relationships/image" Target="../media/image3262.png"/><Relationship Id="rId467" Type="http://schemas.openxmlformats.org/officeDocument/2006/relationships/customXml" Target="../ink/ink3446.xml"/><Relationship Id="rId250" Type="http://schemas.openxmlformats.org/officeDocument/2006/relationships/customXml" Target="../ink/ink3337.xml"/><Relationship Id="rId271" Type="http://schemas.openxmlformats.org/officeDocument/2006/relationships/image" Target="../media/image3175.png"/><Relationship Id="rId292" Type="http://schemas.openxmlformats.org/officeDocument/2006/relationships/customXml" Target="../ink/ink3358.xml"/><Relationship Id="rId306" Type="http://schemas.openxmlformats.org/officeDocument/2006/relationships/customXml" Target="../ink/ink3365.xml"/><Relationship Id="rId24" Type="http://schemas.openxmlformats.org/officeDocument/2006/relationships/customXml" Target="../ink/ink3224.xml"/><Relationship Id="rId45" Type="http://schemas.openxmlformats.org/officeDocument/2006/relationships/image" Target="../media/image3062.png"/><Relationship Id="rId66" Type="http://schemas.openxmlformats.org/officeDocument/2006/relationships/customXml" Target="../ink/ink3245.xml"/><Relationship Id="rId87" Type="http://schemas.openxmlformats.org/officeDocument/2006/relationships/image" Target="../media/image3083.png"/><Relationship Id="rId110" Type="http://schemas.openxmlformats.org/officeDocument/2006/relationships/customXml" Target="../ink/ink3267.xml"/><Relationship Id="rId131" Type="http://schemas.openxmlformats.org/officeDocument/2006/relationships/image" Target="../media/image3105.png"/><Relationship Id="rId327" Type="http://schemas.openxmlformats.org/officeDocument/2006/relationships/image" Target="../media/image3203.png"/><Relationship Id="rId348" Type="http://schemas.openxmlformats.org/officeDocument/2006/relationships/customXml" Target="../ink/ink3386.xml"/><Relationship Id="rId369" Type="http://schemas.openxmlformats.org/officeDocument/2006/relationships/image" Target="../media/image3224.png"/><Relationship Id="rId152" Type="http://schemas.openxmlformats.org/officeDocument/2006/relationships/customXml" Target="../ink/ink3288.xml"/><Relationship Id="rId173" Type="http://schemas.openxmlformats.org/officeDocument/2006/relationships/image" Target="../media/image3126.png"/><Relationship Id="rId194" Type="http://schemas.openxmlformats.org/officeDocument/2006/relationships/customXml" Target="../ink/ink3309.xml"/><Relationship Id="rId208" Type="http://schemas.openxmlformats.org/officeDocument/2006/relationships/customXml" Target="../ink/ink3316.xml"/><Relationship Id="rId229" Type="http://schemas.openxmlformats.org/officeDocument/2006/relationships/image" Target="../media/image3154.png"/><Relationship Id="rId380" Type="http://schemas.openxmlformats.org/officeDocument/2006/relationships/customXml" Target="../ink/ink3402.xml"/><Relationship Id="rId415" Type="http://schemas.openxmlformats.org/officeDocument/2006/relationships/customXml" Target="../ink/ink3420.xml"/><Relationship Id="rId436" Type="http://schemas.openxmlformats.org/officeDocument/2006/relationships/image" Target="../media/image3257.png"/><Relationship Id="rId457" Type="http://schemas.openxmlformats.org/officeDocument/2006/relationships/customXml" Target="../ink/ink3441.xml"/><Relationship Id="rId240" Type="http://schemas.openxmlformats.org/officeDocument/2006/relationships/customXml" Target="../ink/ink3332.xml"/><Relationship Id="rId261" Type="http://schemas.openxmlformats.org/officeDocument/2006/relationships/image" Target="../media/image3170.png"/><Relationship Id="rId478" Type="http://schemas.openxmlformats.org/officeDocument/2006/relationships/image" Target="../media/image3278.png"/><Relationship Id="rId14" Type="http://schemas.openxmlformats.org/officeDocument/2006/relationships/customXml" Target="../ink/ink3219.xml"/><Relationship Id="rId35" Type="http://schemas.openxmlformats.org/officeDocument/2006/relationships/image" Target="../media/image3057.png"/><Relationship Id="rId56" Type="http://schemas.openxmlformats.org/officeDocument/2006/relationships/customXml" Target="../ink/ink3240.xml"/><Relationship Id="rId77" Type="http://schemas.openxmlformats.org/officeDocument/2006/relationships/image" Target="../media/image3078.png"/><Relationship Id="rId100" Type="http://schemas.openxmlformats.org/officeDocument/2006/relationships/customXml" Target="../ink/ink3262.xml"/><Relationship Id="rId282" Type="http://schemas.openxmlformats.org/officeDocument/2006/relationships/customXml" Target="../ink/ink3353.xml"/><Relationship Id="rId317" Type="http://schemas.openxmlformats.org/officeDocument/2006/relationships/image" Target="../media/image3198.png"/><Relationship Id="rId338" Type="http://schemas.openxmlformats.org/officeDocument/2006/relationships/customXml" Target="../ink/ink3381.xml"/><Relationship Id="rId359" Type="http://schemas.openxmlformats.org/officeDocument/2006/relationships/image" Target="../media/image3219.png"/><Relationship Id="rId8" Type="http://schemas.openxmlformats.org/officeDocument/2006/relationships/customXml" Target="../ink/ink3216.xml"/><Relationship Id="rId98" Type="http://schemas.openxmlformats.org/officeDocument/2006/relationships/customXml" Target="../ink/ink3261.xml"/><Relationship Id="rId121" Type="http://schemas.openxmlformats.org/officeDocument/2006/relationships/image" Target="../media/image3100.png"/><Relationship Id="rId142" Type="http://schemas.openxmlformats.org/officeDocument/2006/relationships/customXml" Target="../ink/ink3283.xml"/><Relationship Id="rId163" Type="http://schemas.openxmlformats.org/officeDocument/2006/relationships/image" Target="../media/image3121.png"/><Relationship Id="rId184" Type="http://schemas.openxmlformats.org/officeDocument/2006/relationships/customXml" Target="../ink/ink3304.xml"/><Relationship Id="rId219" Type="http://schemas.openxmlformats.org/officeDocument/2006/relationships/image" Target="../media/image3149.png"/><Relationship Id="rId370" Type="http://schemas.openxmlformats.org/officeDocument/2006/relationships/customXml" Target="../ink/ink3397.xml"/><Relationship Id="rId391" Type="http://schemas.openxmlformats.org/officeDocument/2006/relationships/image" Target="../media/image3235.png"/><Relationship Id="rId405" Type="http://schemas.openxmlformats.org/officeDocument/2006/relationships/customXml" Target="../ink/ink3415.xml"/><Relationship Id="rId426" Type="http://schemas.openxmlformats.org/officeDocument/2006/relationships/image" Target="../media/image3252.png"/><Relationship Id="rId447" Type="http://schemas.openxmlformats.org/officeDocument/2006/relationships/customXml" Target="../ink/ink3436.xml"/><Relationship Id="rId230" Type="http://schemas.openxmlformats.org/officeDocument/2006/relationships/customXml" Target="../ink/ink3327.xml"/><Relationship Id="rId251" Type="http://schemas.openxmlformats.org/officeDocument/2006/relationships/image" Target="../media/image3165.png"/><Relationship Id="rId468" Type="http://schemas.openxmlformats.org/officeDocument/2006/relationships/image" Target="../media/image3273.png"/><Relationship Id="rId25" Type="http://schemas.openxmlformats.org/officeDocument/2006/relationships/image" Target="../media/image3052.png"/><Relationship Id="rId46" Type="http://schemas.openxmlformats.org/officeDocument/2006/relationships/customXml" Target="../ink/ink3235.xml"/><Relationship Id="rId67" Type="http://schemas.openxmlformats.org/officeDocument/2006/relationships/image" Target="../media/image3073.png"/><Relationship Id="rId272" Type="http://schemas.openxmlformats.org/officeDocument/2006/relationships/customXml" Target="../ink/ink3348.xml"/><Relationship Id="rId293" Type="http://schemas.openxmlformats.org/officeDocument/2006/relationships/image" Target="../media/image3186.png"/><Relationship Id="rId307" Type="http://schemas.openxmlformats.org/officeDocument/2006/relationships/image" Target="../media/image3193.png"/><Relationship Id="rId328" Type="http://schemas.openxmlformats.org/officeDocument/2006/relationships/customXml" Target="../ink/ink3376.xml"/><Relationship Id="rId349" Type="http://schemas.openxmlformats.org/officeDocument/2006/relationships/image" Target="../media/image3214.png"/><Relationship Id="rId88" Type="http://schemas.openxmlformats.org/officeDocument/2006/relationships/customXml" Target="../ink/ink3256.xml"/><Relationship Id="rId111" Type="http://schemas.openxmlformats.org/officeDocument/2006/relationships/image" Target="../media/image3095.png"/><Relationship Id="rId132" Type="http://schemas.openxmlformats.org/officeDocument/2006/relationships/customXml" Target="../ink/ink3278.xml"/><Relationship Id="rId153" Type="http://schemas.openxmlformats.org/officeDocument/2006/relationships/image" Target="../media/image3116.png"/><Relationship Id="rId174" Type="http://schemas.openxmlformats.org/officeDocument/2006/relationships/customXml" Target="../ink/ink3299.xml"/><Relationship Id="rId195" Type="http://schemas.openxmlformats.org/officeDocument/2006/relationships/image" Target="../media/image3137.png"/><Relationship Id="rId209" Type="http://schemas.openxmlformats.org/officeDocument/2006/relationships/image" Target="../media/image3144.png"/><Relationship Id="rId360" Type="http://schemas.openxmlformats.org/officeDocument/2006/relationships/customXml" Target="../ink/ink3392.xml"/><Relationship Id="rId381" Type="http://schemas.openxmlformats.org/officeDocument/2006/relationships/image" Target="../media/image3230.png"/><Relationship Id="rId416" Type="http://schemas.openxmlformats.org/officeDocument/2006/relationships/image" Target="../media/image3247.png"/><Relationship Id="rId220" Type="http://schemas.openxmlformats.org/officeDocument/2006/relationships/customXml" Target="../ink/ink3322.xml"/><Relationship Id="rId241" Type="http://schemas.openxmlformats.org/officeDocument/2006/relationships/image" Target="../media/image3160.png"/><Relationship Id="rId437" Type="http://schemas.openxmlformats.org/officeDocument/2006/relationships/customXml" Target="../ink/ink3431.xml"/><Relationship Id="rId458" Type="http://schemas.openxmlformats.org/officeDocument/2006/relationships/image" Target="../media/image3268.png"/><Relationship Id="rId479" Type="http://schemas.openxmlformats.org/officeDocument/2006/relationships/customXml" Target="../ink/ink3452.xml"/><Relationship Id="rId15" Type="http://schemas.openxmlformats.org/officeDocument/2006/relationships/image" Target="../media/image3047.png"/><Relationship Id="rId36" Type="http://schemas.openxmlformats.org/officeDocument/2006/relationships/customXml" Target="../ink/ink3230.xml"/><Relationship Id="rId57" Type="http://schemas.openxmlformats.org/officeDocument/2006/relationships/image" Target="../media/image3068.png"/><Relationship Id="rId262" Type="http://schemas.openxmlformats.org/officeDocument/2006/relationships/customXml" Target="../ink/ink3343.xml"/><Relationship Id="rId283" Type="http://schemas.openxmlformats.org/officeDocument/2006/relationships/image" Target="../media/image3181.png"/><Relationship Id="rId318" Type="http://schemas.openxmlformats.org/officeDocument/2006/relationships/customXml" Target="../ink/ink3371.xml"/><Relationship Id="rId339" Type="http://schemas.openxmlformats.org/officeDocument/2006/relationships/image" Target="../media/image3209.png"/><Relationship Id="rId78" Type="http://schemas.openxmlformats.org/officeDocument/2006/relationships/customXml" Target="../ink/ink3251.xml"/><Relationship Id="rId99" Type="http://schemas.openxmlformats.org/officeDocument/2006/relationships/image" Target="../media/image3089.png"/><Relationship Id="rId101" Type="http://schemas.openxmlformats.org/officeDocument/2006/relationships/image" Target="../media/image3090.png"/><Relationship Id="rId122" Type="http://schemas.openxmlformats.org/officeDocument/2006/relationships/customXml" Target="../ink/ink3273.xml"/><Relationship Id="rId143" Type="http://schemas.openxmlformats.org/officeDocument/2006/relationships/image" Target="../media/image3111.png"/><Relationship Id="rId164" Type="http://schemas.openxmlformats.org/officeDocument/2006/relationships/customXml" Target="../ink/ink3294.xml"/><Relationship Id="rId185" Type="http://schemas.openxmlformats.org/officeDocument/2006/relationships/image" Target="../media/image3132.png"/><Relationship Id="rId350" Type="http://schemas.openxmlformats.org/officeDocument/2006/relationships/customXml" Target="../ink/ink3387.xml"/><Relationship Id="rId371" Type="http://schemas.openxmlformats.org/officeDocument/2006/relationships/image" Target="../media/image3225.png"/><Relationship Id="rId406" Type="http://schemas.openxmlformats.org/officeDocument/2006/relationships/image" Target="../media/image3242.png"/><Relationship Id="rId9" Type="http://schemas.openxmlformats.org/officeDocument/2006/relationships/image" Target="../media/image2945.png"/><Relationship Id="rId210" Type="http://schemas.openxmlformats.org/officeDocument/2006/relationships/customXml" Target="../ink/ink3317.xml"/><Relationship Id="rId392" Type="http://schemas.openxmlformats.org/officeDocument/2006/relationships/customXml" Target="../ink/ink3408.xml"/><Relationship Id="rId427" Type="http://schemas.openxmlformats.org/officeDocument/2006/relationships/customXml" Target="../ink/ink3426.xml"/><Relationship Id="rId448" Type="http://schemas.openxmlformats.org/officeDocument/2006/relationships/image" Target="../media/image3263.png"/><Relationship Id="rId469" Type="http://schemas.openxmlformats.org/officeDocument/2006/relationships/customXml" Target="../ink/ink3447.xml"/><Relationship Id="rId26" Type="http://schemas.openxmlformats.org/officeDocument/2006/relationships/customXml" Target="../ink/ink3225.xml"/><Relationship Id="rId231" Type="http://schemas.openxmlformats.org/officeDocument/2006/relationships/image" Target="../media/image3155.png"/><Relationship Id="rId252" Type="http://schemas.openxmlformats.org/officeDocument/2006/relationships/customXml" Target="../ink/ink3338.xml"/><Relationship Id="rId273" Type="http://schemas.openxmlformats.org/officeDocument/2006/relationships/image" Target="../media/image3176.png"/><Relationship Id="rId294" Type="http://schemas.openxmlformats.org/officeDocument/2006/relationships/customXml" Target="../ink/ink3359.xml"/><Relationship Id="rId308" Type="http://schemas.openxmlformats.org/officeDocument/2006/relationships/customXml" Target="../ink/ink3366.xml"/><Relationship Id="rId329" Type="http://schemas.openxmlformats.org/officeDocument/2006/relationships/image" Target="../media/image3204.png"/><Relationship Id="rId480" Type="http://schemas.openxmlformats.org/officeDocument/2006/relationships/image" Target="../media/image3279.png"/><Relationship Id="rId47" Type="http://schemas.openxmlformats.org/officeDocument/2006/relationships/image" Target="../media/image3063.png"/><Relationship Id="rId68" Type="http://schemas.openxmlformats.org/officeDocument/2006/relationships/customXml" Target="../ink/ink3246.xml"/><Relationship Id="rId89" Type="http://schemas.openxmlformats.org/officeDocument/2006/relationships/image" Target="../media/image3084.png"/><Relationship Id="rId112" Type="http://schemas.openxmlformats.org/officeDocument/2006/relationships/customXml" Target="../ink/ink3268.xml"/><Relationship Id="rId133" Type="http://schemas.openxmlformats.org/officeDocument/2006/relationships/image" Target="../media/image3106.png"/><Relationship Id="rId154" Type="http://schemas.openxmlformats.org/officeDocument/2006/relationships/customXml" Target="../ink/ink3289.xml"/><Relationship Id="rId175" Type="http://schemas.openxmlformats.org/officeDocument/2006/relationships/image" Target="../media/image3127.png"/><Relationship Id="rId340" Type="http://schemas.openxmlformats.org/officeDocument/2006/relationships/customXml" Target="../ink/ink3382.xml"/><Relationship Id="rId361" Type="http://schemas.openxmlformats.org/officeDocument/2006/relationships/image" Target="../media/image3220.png"/><Relationship Id="rId196" Type="http://schemas.openxmlformats.org/officeDocument/2006/relationships/customXml" Target="../ink/ink3310.xml"/><Relationship Id="rId200" Type="http://schemas.openxmlformats.org/officeDocument/2006/relationships/customXml" Target="../ink/ink3312.xml"/><Relationship Id="rId382" Type="http://schemas.openxmlformats.org/officeDocument/2006/relationships/customXml" Target="../ink/ink3403.xml"/><Relationship Id="rId417" Type="http://schemas.openxmlformats.org/officeDocument/2006/relationships/customXml" Target="../ink/ink3421.xml"/><Relationship Id="rId438" Type="http://schemas.openxmlformats.org/officeDocument/2006/relationships/image" Target="../media/image3258.png"/><Relationship Id="rId459" Type="http://schemas.openxmlformats.org/officeDocument/2006/relationships/customXml" Target="../ink/ink3442.xml"/><Relationship Id="rId16" Type="http://schemas.openxmlformats.org/officeDocument/2006/relationships/customXml" Target="../ink/ink3220.xml"/><Relationship Id="rId221" Type="http://schemas.openxmlformats.org/officeDocument/2006/relationships/image" Target="../media/image3150.png"/><Relationship Id="rId242" Type="http://schemas.openxmlformats.org/officeDocument/2006/relationships/customXml" Target="../ink/ink3333.xml"/><Relationship Id="rId263" Type="http://schemas.openxmlformats.org/officeDocument/2006/relationships/image" Target="../media/image3171.png"/><Relationship Id="rId284" Type="http://schemas.openxmlformats.org/officeDocument/2006/relationships/customXml" Target="../ink/ink3354.xml"/><Relationship Id="rId319" Type="http://schemas.openxmlformats.org/officeDocument/2006/relationships/image" Target="../media/image3199.png"/><Relationship Id="rId470" Type="http://schemas.openxmlformats.org/officeDocument/2006/relationships/image" Target="../media/image3274.png"/><Relationship Id="rId37" Type="http://schemas.openxmlformats.org/officeDocument/2006/relationships/image" Target="../media/image3058.png"/><Relationship Id="rId58" Type="http://schemas.openxmlformats.org/officeDocument/2006/relationships/customXml" Target="../ink/ink3241.xml"/><Relationship Id="rId79" Type="http://schemas.openxmlformats.org/officeDocument/2006/relationships/image" Target="../media/image3079.png"/><Relationship Id="rId102" Type="http://schemas.openxmlformats.org/officeDocument/2006/relationships/customXml" Target="../ink/ink3263.xml"/><Relationship Id="rId123" Type="http://schemas.openxmlformats.org/officeDocument/2006/relationships/image" Target="../media/image3101.png"/><Relationship Id="rId144" Type="http://schemas.openxmlformats.org/officeDocument/2006/relationships/customXml" Target="../ink/ink3284.xml"/><Relationship Id="rId330" Type="http://schemas.openxmlformats.org/officeDocument/2006/relationships/customXml" Target="../ink/ink3377.xml"/><Relationship Id="rId90" Type="http://schemas.openxmlformats.org/officeDocument/2006/relationships/customXml" Target="../ink/ink3257.xml"/><Relationship Id="rId165" Type="http://schemas.openxmlformats.org/officeDocument/2006/relationships/image" Target="../media/image3122.png"/><Relationship Id="rId186" Type="http://schemas.openxmlformats.org/officeDocument/2006/relationships/customXml" Target="../ink/ink3305.xml"/><Relationship Id="rId351" Type="http://schemas.openxmlformats.org/officeDocument/2006/relationships/image" Target="../media/image3215.png"/><Relationship Id="rId372" Type="http://schemas.openxmlformats.org/officeDocument/2006/relationships/customXml" Target="../ink/ink3398.xml"/><Relationship Id="rId393" Type="http://schemas.openxmlformats.org/officeDocument/2006/relationships/image" Target="../media/image3236.png"/><Relationship Id="rId407" Type="http://schemas.openxmlformats.org/officeDocument/2006/relationships/customXml" Target="../ink/ink3416.xml"/><Relationship Id="rId428" Type="http://schemas.openxmlformats.org/officeDocument/2006/relationships/image" Target="../media/image3253.png"/><Relationship Id="rId449" Type="http://schemas.openxmlformats.org/officeDocument/2006/relationships/customXml" Target="../ink/ink3437.xml"/><Relationship Id="rId211" Type="http://schemas.openxmlformats.org/officeDocument/2006/relationships/image" Target="../media/image3145.png"/><Relationship Id="rId232" Type="http://schemas.openxmlformats.org/officeDocument/2006/relationships/customXml" Target="../ink/ink3328.xml"/><Relationship Id="rId253" Type="http://schemas.openxmlformats.org/officeDocument/2006/relationships/image" Target="../media/image3166.png"/><Relationship Id="rId274" Type="http://schemas.openxmlformats.org/officeDocument/2006/relationships/customXml" Target="../ink/ink3349.xml"/><Relationship Id="rId295" Type="http://schemas.openxmlformats.org/officeDocument/2006/relationships/image" Target="../media/image3187.png"/><Relationship Id="rId309" Type="http://schemas.openxmlformats.org/officeDocument/2006/relationships/image" Target="../media/image3194.png"/><Relationship Id="rId460" Type="http://schemas.openxmlformats.org/officeDocument/2006/relationships/image" Target="../media/image3269.png"/><Relationship Id="rId481" Type="http://schemas.openxmlformats.org/officeDocument/2006/relationships/customXml" Target="../ink/ink3453.xml"/><Relationship Id="rId27" Type="http://schemas.openxmlformats.org/officeDocument/2006/relationships/image" Target="../media/image3053.png"/><Relationship Id="rId48" Type="http://schemas.openxmlformats.org/officeDocument/2006/relationships/customXml" Target="../ink/ink3236.xml"/><Relationship Id="rId69" Type="http://schemas.openxmlformats.org/officeDocument/2006/relationships/image" Target="../media/image3074.png"/><Relationship Id="rId113" Type="http://schemas.openxmlformats.org/officeDocument/2006/relationships/image" Target="../media/image3096.png"/><Relationship Id="rId134" Type="http://schemas.openxmlformats.org/officeDocument/2006/relationships/customXml" Target="../ink/ink3279.xml"/><Relationship Id="rId320" Type="http://schemas.openxmlformats.org/officeDocument/2006/relationships/customXml" Target="../ink/ink3372.xml"/><Relationship Id="rId80" Type="http://schemas.openxmlformats.org/officeDocument/2006/relationships/customXml" Target="../ink/ink3252.xml"/><Relationship Id="rId155" Type="http://schemas.openxmlformats.org/officeDocument/2006/relationships/image" Target="../media/image3117.png"/><Relationship Id="rId176" Type="http://schemas.openxmlformats.org/officeDocument/2006/relationships/customXml" Target="../ink/ink3300.xml"/><Relationship Id="rId197" Type="http://schemas.openxmlformats.org/officeDocument/2006/relationships/image" Target="../media/image3138.png"/><Relationship Id="rId341" Type="http://schemas.openxmlformats.org/officeDocument/2006/relationships/image" Target="../media/image3210.png"/><Relationship Id="rId362" Type="http://schemas.openxmlformats.org/officeDocument/2006/relationships/customXml" Target="../ink/ink3393.xml"/><Relationship Id="rId383" Type="http://schemas.openxmlformats.org/officeDocument/2006/relationships/image" Target="../media/image3231.png"/><Relationship Id="rId418" Type="http://schemas.openxmlformats.org/officeDocument/2006/relationships/image" Target="../media/image3248.png"/><Relationship Id="rId439" Type="http://schemas.openxmlformats.org/officeDocument/2006/relationships/customXml" Target="../ink/ink3432.xml"/><Relationship Id="rId201" Type="http://schemas.openxmlformats.org/officeDocument/2006/relationships/image" Target="../media/image3140.png"/><Relationship Id="rId222" Type="http://schemas.openxmlformats.org/officeDocument/2006/relationships/customXml" Target="../ink/ink3323.xml"/><Relationship Id="rId243" Type="http://schemas.openxmlformats.org/officeDocument/2006/relationships/image" Target="../media/image3161.png"/><Relationship Id="rId264" Type="http://schemas.openxmlformats.org/officeDocument/2006/relationships/customXml" Target="../ink/ink3344.xml"/><Relationship Id="rId285" Type="http://schemas.openxmlformats.org/officeDocument/2006/relationships/image" Target="../media/image3182.png"/><Relationship Id="rId450" Type="http://schemas.openxmlformats.org/officeDocument/2006/relationships/image" Target="../media/image3264.png"/><Relationship Id="rId471" Type="http://schemas.openxmlformats.org/officeDocument/2006/relationships/customXml" Target="../ink/ink3448.xml"/><Relationship Id="rId17" Type="http://schemas.openxmlformats.org/officeDocument/2006/relationships/image" Target="../media/image3048.png"/><Relationship Id="rId38" Type="http://schemas.openxmlformats.org/officeDocument/2006/relationships/customXml" Target="../ink/ink3231.xml"/><Relationship Id="rId59" Type="http://schemas.openxmlformats.org/officeDocument/2006/relationships/image" Target="../media/image3069.png"/><Relationship Id="rId103" Type="http://schemas.openxmlformats.org/officeDocument/2006/relationships/image" Target="../media/image3091.png"/><Relationship Id="rId124" Type="http://schemas.openxmlformats.org/officeDocument/2006/relationships/customXml" Target="../ink/ink3274.xml"/><Relationship Id="rId310" Type="http://schemas.openxmlformats.org/officeDocument/2006/relationships/customXml" Target="../ink/ink3367.xml"/><Relationship Id="rId70" Type="http://schemas.openxmlformats.org/officeDocument/2006/relationships/customXml" Target="../ink/ink3247.xml"/><Relationship Id="rId91" Type="http://schemas.openxmlformats.org/officeDocument/2006/relationships/image" Target="../media/image3085.png"/><Relationship Id="rId145" Type="http://schemas.openxmlformats.org/officeDocument/2006/relationships/image" Target="../media/image3112.png"/><Relationship Id="rId166" Type="http://schemas.openxmlformats.org/officeDocument/2006/relationships/customXml" Target="../ink/ink3295.xml"/><Relationship Id="rId187" Type="http://schemas.openxmlformats.org/officeDocument/2006/relationships/image" Target="../media/image3133.png"/><Relationship Id="rId331" Type="http://schemas.openxmlformats.org/officeDocument/2006/relationships/image" Target="../media/image3205.png"/><Relationship Id="rId352" Type="http://schemas.openxmlformats.org/officeDocument/2006/relationships/customXml" Target="../ink/ink3388.xml"/><Relationship Id="rId373" Type="http://schemas.openxmlformats.org/officeDocument/2006/relationships/image" Target="../media/image3226.png"/><Relationship Id="rId394" Type="http://schemas.openxmlformats.org/officeDocument/2006/relationships/customXml" Target="../ink/ink3409.xml"/><Relationship Id="rId408" Type="http://schemas.openxmlformats.org/officeDocument/2006/relationships/image" Target="../media/image3243.png"/><Relationship Id="rId429" Type="http://schemas.openxmlformats.org/officeDocument/2006/relationships/customXml" Target="../ink/ink3427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318.xml"/><Relationship Id="rId233" Type="http://schemas.openxmlformats.org/officeDocument/2006/relationships/image" Target="../media/image3156.png"/><Relationship Id="rId254" Type="http://schemas.openxmlformats.org/officeDocument/2006/relationships/customXml" Target="../ink/ink3339.xml"/><Relationship Id="rId440" Type="http://schemas.openxmlformats.org/officeDocument/2006/relationships/image" Target="../media/image3259.png"/><Relationship Id="rId28" Type="http://schemas.openxmlformats.org/officeDocument/2006/relationships/customXml" Target="../ink/ink3226.xml"/><Relationship Id="rId49" Type="http://schemas.openxmlformats.org/officeDocument/2006/relationships/image" Target="../media/image3064.png"/><Relationship Id="rId114" Type="http://schemas.openxmlformats.org/officeDocument/2006/relationships/customXml" Target="../ink/ink3269.xml"/><Relationship Id="rId275" Type="http://schemas.openxmlformats.org/officeDocument/2006/relationships/image" Target="../media/image3177.png"/><Relationship Id="rId296" Type="http://schemas.openxmlformats.org/officeDocument/2006/relationships/customXml" Target="../ink/ink3360.xml"/><Relationship Id="rId300" Type="http://schemas.openxmlformats.org/officeDocument/2006/relationships/customXml" Target="../ink/ink3362.xml"/><Relationship Id="rId461" Type="http://schemas.openxmlformats.org/officeDocument/2006/relationships/customXml" Target="../ink/ink3443.xml"/><Relationship Id="rId482" Type="http://schemas.openxmlformats.org/officeDocument/2006/relationships/image" Target="../media/image3280.png"/><Relationship Id="rId60" Type="http://schemas.openxmlformats.org/officeDocument/2006/relationships/customXml" Target="../ink/ink3242.xml"/><Relationship Id="rId81" Type="http://schemas.openxmlformats.org/officeDocument/2006/relationships/image" Target="../media/image3080.png"/><Relationship Id="rId135" Type="http://schemas.openxmlformats.org/officeDocument/2006/relationships/image" Target="../media/image3107.png"/><Relationship Id="rId156" Type="http://schemas.openxmlformats.org/officeDocument/2006/relationships/customXml" Target="../ink/ink3290.xml"/><Relationship Id="rId177" Type="http://schemas.openxmlformats.org/officeDocument/2006/relationships/image" Target="../media/image3128.png"/><Relationship Id="rId198" Type="http://schemas.openxmlformats.org/officeDocument/2006/relationships/customXml" Target="../ink/ink3311.xml"/><Relationship Id="rId321" Type="http://schemas.openxmlformats.org/officeDocument/2006/relationships/image" Target="../media/image3200.png"/><Relationship Id="rId342" Type="http://schemas.openxmlformats.org/officeDocument/2006/relationships/customXml" Target="../ink/ink3383.xml"/><Relationship Id="rId363" Type="http://schemas.openxmlformats.org/officeDocument/2006/relationships/image" Target="../media/image3221.png"/><Relationship Id="rId384" Type="http://schemas.openxmlformats.org/officeDocument/2006/relationships/customXml" Target="../ink/ink3404.xml"/><Relationship Id="rId419" Type="http://schemas.openxmlformats.org/officeDocument/2006/relationships/customXml" Target="../ink/ink3422.xml"/><Relationship Id="rId202" Type="http://schemas.openxmlformats.org/officeDocument/2006/relationships/customXml" Target="../ink/ink3313.xml"/><Relationship Id="rId223" Type="http://schemas.openxmlformats.org/officeDocument/2006/relationships/image" Target="../media/image3151.png"/><Relationship Id="rId244" Type="http://schemas.openxmlformats.org/officeDocument/2006/relationships/customXml" Target="../ink/ink3334.xml"/><Relationship Id="rId430" Type="http://schemas.openxmlformats.org/officeDocument/2006/relationships/image" Target="../media/image3254.png"/><Relationship Id="rId18" Type="http://schemas.openxmlformats.org/officeDocument/2006/relationships/customXml" Target="../ink/ink3221.xml"/><Relationship Id="rId39" Type="http://schemas.openxmlformats.org/officeDocument/2006/relationships/image" Target="../media/image3059.png"/><Relationship Id="rId265" Type="http://schemas.openxmlformats.org/officeDocument/2006/relationships/image" Target="../media/image3172.png"/><Relationship Id="rId286" Type="http://schemas.openxmlformats.org/officeDocument/2006/relationships/customXml" Target="../ink/ink3355.xml"/><Relationship Id="rId451" Type="http://schemas.openxmlformats.org/officeDocument/2006/relationships/customXml" Target="../ink/ink3438.xml"/><Relationship Id="rId472" Type="http://schemas.openxmlformats.org/officeDocument/2006/relationships/image" Target="../media/image3275.png"/><Relationship Id="rId50" Type="http://schemas.openxmlformats.org/officeDocument/2006/relationships/customXml" Target="../ink/ink3237.xml"/><Relationship Id="rId104" Type="http://schemas.openxmlformats.org/officeDocument/2006/relationships/customXml" Target="../ink/ink3264.xml"/><Relationship Id="rId125" Type="http://schemas.openxmlformats.org/officeDocument/2006/relationships/image" Target="../media/image3102.png"/><Relationship Id="rId146" Type="http://schemas.openxmlformats.org/officeDocument/2006/relationships/customXml" Target="../ink/ink3285.xml"/><Relationship Id="rId167" Type="http://schemas.openxmlformats.org/officeDocument/2006/relationships/image" Target="../media/image3123.png"/><Relationship Id="rId188" Type="http://schemas.openxmlformats.org/officeDocument/2006/relationships/customXml" Target="../ink/ink3306.xml"/><Relationship Id="rId311" Type="http://schemas.openxmlformats.org/officeDocument/2006/relationships/image" Target="../media/image3195.png"/><Relationship Id="rId332" Type="http://schemas.openxmlformats.org/officeDocument/2006/relationships/customXml" Target="../ink/ink3378.xml"/><Relationship Id="rId353" Type="http://schemas.openxmlformats.org/officeDocument/2006/relationships/image" Target="../media/image3216.png"/><Relationship Id="rId374" Type="http://schemas.openxmlformats.org/officeDocument/2006/relationships/customXml" Target="../ink/ink3399.xml"/><Relationship Id="rId395" Type="http://schemas.openxmlformats.org/officeDocument/2006/relationships/image" Target="../media/image3237.png"/><Relationship Id="rId409" Type="http://schemas.openxmlformats.org/officeDocument/2006/relationships/customXml" Target="../ink/ink3417.xml"/><Relationship Id="rId71" Type="http://schemas.openxmlformats.org/officeDocument/2006/relationships/image" Target="../media/image3075.png"/><Relationship Id="rId92" Type="http://schemas.openxmlformats.org/officeDocument/2006/relationships/customXml" Target="../ink/ink3258.xml"/><Relationship Id="rId213" Type="http://schemas.openxmlformats.org/officeDocument/2006/relationships/image" Target="../media/image3146.png"/><Relationship Id="rId234" Type="http://schemas.openxmlformats.org/officeDocument/2006/relationships/customXml" Target="../ink/ink3329.xml"/><Relationship Id="rId420" Type="http://schemas.openxmlformats.org/officeDocument/2006/relationships/image" Target="../media/image3249.png"/><Relationship Id="rId2" Type="http://schemas.openxmlformats.org/officeDocument/2006/relationships/customXml" Target="../ink/ink3213.xml"/><Relationship Id="rId29" Type="http://schemas.openxmlformats.org/officeDocument/2006/relationships/image" Target="../media/image3054.png"/><Relationship Id="rId255" Type="http://schemas.openxmlformats.org/officeDocument/2006/relationships/image" Target="../media/image3167.png"/><Relationship Id="rId276" Type="http://schemas.openxmlformats.org/officeDocument/2006/relationships/customXml" Target="../ink/ink3350.xml"/><Relationship Id="rId297" Type="http://schemas.openxmlformats.org/officeDocument/2006/relationships/image" Target="../media/image3188.png"/><Relationship Id="rId441" Type="http://schemas.openxmlformats.org/officeDocument/2006/relationships/customXml" Target="../ink/ink3433.xml"/><Relationship Id="rId462" Type="http://schemas.openxmlformats.org/officeDocument/2006/relationships/image" Target="../media/image3270.png"/><Relationship Id="rId40" Type="http://schemas.openxmlformats.org/officeDocument/2006/relationships/customXml" Target="../ink/ink3232.xml"/><Relationship Id="rId115" Type="http://schemas.openxmlformats.org/officeDocument/2006/relationships/image" Target="../media/image3097.png"/><Relationship Id="rId136" Type="http://schemas.openxmlformats.org/officeDocument/2006/relationships/customXml" Target="../ink/ink3280.xml"/><Relationship Id="rId157" Type="http://schemas.openxmlformats.org/officeDocument/2006/relationships/image" Target="../media/image3118.png"/><Relationship Id="rId178" Type="http://schemas.openxmlformats.org/officeDocument/2006/relationships/customXml" Target="../ink/ink3301.xml"/><Relationship Id="rId301" Type="http://schemas.openxmlformats.org/officeDocument/2006/relationships/image" Target="../media/image3190.png"/><Relationship Id="rId322" Type="http://schemas.openxmlformats.org/officeDocument/2006/relationships/customXml" Target="../ink/ink3373.xml"/><Relationship Id="rId343" Type="http://schemas.openxmlformats.org/officeDocument/2006/relationships/image" Target="../media/image3211.png"/><Relationship Id="rId364" Type="http://schemas.openxmlformats.org/officeDocument/2006/relationships/customXml" Target="../ink/ink3394.xml"/><Relationship Id="rId61" Type="http://schemas.openxmlformats.org/officeDocument/2006/relationships/image" Target="../media/image3070.png"/><Relationship Id="rId82" Type="http://schemas.openxmlformats.org/officeDocument/2006/relationships/customXml" Target="../ink/ink3253.xml"/><Relationship Id="rId199" Type="http://schemas.openxmlformats.org/officeDocument/2006/relationships/image" Target="../media/image3139.png"/><Relationship Id="rId203" Type="http://schemas.openxmlformats.org/officeDocument/2006/relationships/image" Target="../media/image3141.png"/><Relationship Id="rId385" Type="http://schemas.openxmlformats.org/officeDocument/2006/relationships/image" Target="../media/image3232.png"/><Relationship Id="rId19" Type="http://schemas.openxmlformats.org/officeDocument/2006/relationships/image" Target="../media/image3049.png"/><Relationship Id="rId224" Type="http://schemas.openxmlformats.org/officeDocument/2006/relationships/customXml" Target="../ink/ink3324.xml"/><Relationship Id="rId245" Type="http://schemas.openxmlformats.org/officeDocument/2006/relationships/image" Target="../media/image3162.png"/><Relationship Id="rId266" Type="http://schemas.openxmlformats.org/officeDocument/2006/relationships/customXml" Target="../ink/ink3345.xml"/><Relationship Id="rId287" Type="http://schemas.openxmlformats.org/officeDocument/2006/relationships/image" Target="../media/image3183.png"/><Relationship Id="rId410" Type="http://schemas.openxmlformats.org/officeDocument/2006/relationships/image" Target="../media/image3244.png"/><Relationship Id="rId431" Type="http://schemas.openxmlformats.org/officeDocument/2006/relationships/customXml" Target="../ink/ink3428.xml"/><Relationship Id="rId452" Type="http://schemas.openxmlformats.org/officeDocument/2006/relationships/image" Target="../media/image3265.png"/><Relationship Id="rId473" Type="http://schemas.openxmlformats.org/officeDocument/2006/relationships/customXml" Target="../ink/ink3449.xml"/><Relationship Id="rId30" Type="http://schemas.openxmlformats.org/officeDocument/2006/relationships/customXml" Target="../ink/ink3227.xml"/><Relationship Id="rId105" Type="http://schemas.openxmlformats.org/officeDocument/2006/relationships/image" Target="../media/image3092.png"/><Relationship Id="rId126" Type="http://schemas.openxmlformats.org/officeDocument/2006/relationships/customXml" Target="../ink/ink3275.xml"/><Relationship Id="rId147" Type="http://schemas.openxmlformats.org/officeDocument/2006/relationships/image" Target="../media/image3113.png"/><Relationship Id="rId168" Type="http://schemas.openxmlformats.org/officeDocument/2006/relationships/customXml" Target="../ink/ink3296.xml"/><Relationship Id="rId312" Type="http://schemas.openxmlformats.org/officeDocument/2006/relationships/customXml" Target="../ink/ink3368.xml"/><Relationship Id="rId333" Type="http://schemas.openxmlformats.org/officeDocument/2006/relationships/image" Target="../media/image3206.png"/><Relationship Id="rId354" Type="http://schemas.openxmlformats.org/officeDocument/2006/relationships/customXml" Target="../ink/ink3389.xml"/><Relationship Id="rId51" Type="http://schemas.openxmlformats.org/officeDocument/2006/relationships/image" Target="../media/image3065.png"/><Relationship Id="rId72" Type="http://schemas.openxmlformats.org/officeDocument/2006/relationships/customXml" Target="../ink/ink3248.xml"/><Relationship Id="rId93" Type="http://schemas.openxmlformats.org/officeDocument/2006/relationships/image" Target="../media/image3086.png"/><Relationship Id="rId189" Type="http://schemas.openxmlformats.org/officeDocument/2006/relationships/image" Target="../media/image3134.png"/><Relationship Id="rId375" Type="http://schemas.openxmlformats.org/officeDocument/2006/relationships/image" Target="../media/image3227.png"/><Relationship Id="rId396" Type="http://schemas.openxmlformats.org/officeDocument/2006/relationships/customXml" Target="../ink/ink3410.xml"/><Relationship Id="rId3" Type="http://schemas.openxmlformats.org/officeDocument/2006/relationships/image" Target="../media/image1416.png"/><Relationship Id="rId214" Type="http://schemas.openxmlformats.org/officeDocument/2006/relationships/customXml" Target="../ink/ink3319.xml"/><Relationship Id="rId235" Type="http://schemas.openxmlformats.org/officeDocument/2006/relationships/image" Target="../media/image3157.png"/><Relationship Id="rId256" Type="http://schemas.openxmlformats.org/officeDocument/2006/relationships/customXml" Target="../ink/ink3340.xml"/><Relationship Id="rId277" Type="http://schemas.openxmlformats.org/officeDocument/2006/relationships/image" Target="../media/image3178.png"/><Relationship Id="rId298" Type="http://schemas.openxmlformats.org/officeDocument/2006/relationships/customXml" Target="../ink/ink3361.xml"/><Relationship Id="rId400" Type="http://schemas.openxmlformats.org/officeDocument/2006/relationships/customXml" Target="../ink/ink3412.xml"/><Relationship Id="rId421" Type="http://schemas.openxmlformats.org/officeDocument/2006/relationships/customXml" Target="../ink/ink3423.xml"/><Relationship Id="rId442" Type="http://schemas.openxmlformats.org/officeDocument/2006/relationships/image" Target="../media/image3260.png"/><Relationship Id="rId463" Type="http://schemas.openxmlformats.org/officeDocument/2006/relationships/customXml" Target="../ink/ink3444.xml"/><Relationship Id="rId116" Type="http://schemas.openxmlformats.org/officeDocument/2006/relationships/customXml" Target="../ink/ink3270.xml"/><Relationship Id="rId137" Type="http://schemas.openxmlformats.org/officeDocument/2006/relationships/image" Target="../media/image3108.png"/><Relationship Id="rId158" Type="http://schemas.openxmlformats.org/officeDocument/2006/relationships/customXml" Target="../ink/ink3291.xml"/><Relationship Id="rId302" Type="http://schemas.openxmlformats.org/officeDocument/2006/relationships/customXml" Target="../ink/ink3363.xml"/><Relationship Id="rId323" Type="http://schemas.openxmlformats.org/officeDocument/2006/relationships/image" Target="../media/image3201.png"/><Relationship Id="rId344" Type="http://schemas.openxmlformats.org/officeDocument/2006/relationships/customXml" Target="../ink/ink3384.xml"/><Relationship Id="rId20" Type="http://schemas.openxmlformats.org/officeDocument/2006/relationships/customXml" Target="../ink/ink3222.xml"/><Relationship Id="rId41" Type="http://schemas.openxmlformats.org/officeDocument/2006/relationships/image" Target="../media/image3060.png"/><Relationship Id="rId62" Type="http://schemas.openxmlformats.org/officeDocument/2006/relationships/customXml" Target="../ink/ink3243.xml"/><Relationship Id="rId83" Type="http://schemas.openxmlformats.org/officeDocument/2006/relationships/image" Target="../media/image3081.png"/><Relationship Id="rId179" Type="http://schemas.openxmlformats.org/officeDocument/2006/relationships/image" Target="../media/image3129.png"/><Relationship Id="rId365" Type="http://schemas.openxmlformats.org/officeDocument/2006/relationships/image" Target="../media/image3222.png"/><Relationship Id="rId386" Type="http://schemas.openxmlformats.org/officeDocument/2006/relationships/customXml" Target="../ink/ink3405.xml"/><Relationship Id="rId190" Type="http://schemas.openxmlformats.org/officeDocument/2006/relationships/customXml" Target="../ink/ink3307.xml"/><Relationship Id="rId204" Type="http://schemas.openxmlformats.org/officeDocument/2006/relationships/customXml" Target="../ink/ink3314.xml"/><Relationship Id="rId225" Type="http://schemas.openxmlformats.org/officeDocument/2006/relationships/image" Target="../media/image3152.png"/><Relationship Id="rId246" Type="http://schemas.openxmlformats.org/officeDocument/2006/relationships/customXml" Target="../ink/ink3335.xml"/><Relationship Id="rId267" Type="http://schemas.openxmlformats.org/officeDocument/2006/relationships/image" Target="../media/image3173.png"/><Relationship Id="rId288" Type="http://schemas.openxmlformats.org/officeDocument/2006/relationships/customXml" Target="../ink/ink3356.xml"/><Relationship Id="rId411" Type="http://schemas.openxmlformats.org/officeDocument/2006/relationships/customXml" Target="../ink/ink3418.xml"/><Relationship Id="rId432" Type="http://schemas.openxmlformats.org/officeDocument/2006/relationships/image" Target="../media/image3255.png"/><Relationship Id="rId453" Type="http://schemas.openxmlformats.org/officeDocument/2006/relationships/customXml" Target="../ink/ink3439.xml"/><Relationship Id="rId474" Type="http://schemas.openxmlformats.org/officeDocument/2006/relationships/image" Target="../media/image3276.png"/><Relationship Id="rId106" Type="http://schemas.openxmlformats.org/officeDocument/2006/relationships/customXml" Target="../ink/ink3265.xml"/><Relationship Id="rId127" Type="http://schemas.openxmlformats.org/officeDocument/2006/relationships/image" Target="../media/image3103.png"/><Relationship Id="rId313" Type="http://schemas.openxmlformats.org/officeDocument/2006/relationships/image" Target="../media/image3196.png"/><Relationship Id="rId10" Type="http://schemas.openxmlformats.org/officeDocument/2006/relationships/customXml" Target="../ink/ink3217.xml"/><Relationship Id="rId31" Type="http://schemas.openxmlformats.org/officeDocument/2006/relationships/image" Target="../media/image3055.png"/><Relationship Id="rId52" Type="http://schemas.openxmlformats.org/officeDocument/2006/relationships/customXml" Target="../ink/ink3238.xml"/><Relationship Id="rId73" Type="http://schemas.openxmlformats.org/officeDocument/2006/relationships/image" Target="../media/image3076.png"/><Relationship Id="rId94" Type="http://schemas.openxmlformats.org/officeDocument/2006/relationships/customXml" Target="../ink/ink3259.xml"/><Relationship Id="rId148" Type="http://schemas.openxmlformats.org/officeDocument/2006/relationships/customXml" Target="../ink/ink3286.xml"/><Relationship Id="rId169" Type="http://schemas.openxmlformats.org/officeDocument/2006/relationships/image" Target="../media/image3124.png"/><Relationship Id="rId334" Type="http://schemas.openxmlformats.org/officeDocument/2006/relationships/customXml" Target="../ink/ink3379.xml"/><Relationship Id="rId355" Type="http://schemas.openxmlformats.org/officeDocument/2006/relationships/image" Target="../media/image3217.png"/><Relationship Id="rId376" Type="http://schemas.openxmlformats.org/officeDocument/2006/relationships/customXml" Target="../ink/ink3400.xml"/><Relationship Id="rId397" Type="http://schemas.openxmlformats.org/officeDocument/2006/relationships/image" Target="../media/image3238.png"/><Relationship Id="rId4" Type="http://schemas.openxmlformats.org/officeDocument/2006/relationships/customXml" Target="../ink/ink3214.xml"/><Relationship Id="rId180" Type="http://schemas.openxmlformats.org/officeDocument/2006/relationships/customXml" Target="../ink/ink3302.xml"/><Relationship Id="rId215" Type="http://schemas.openxmlformats.org/officeDocument/2006/relationships/image" Target="../media/image3147.png"/><Relationship Id="rId236" Type="http://schemas.openxmlformats.org/officeDocument/2006/relationships/customXml" Target="../ink/ink3330.xml"/><Relationship Id="rId257" Type="http://schemas.openxmlformats.org/officeDocument/2006/relationships/image" Target="../media/image3168.png"/><Relationship Id="rId278" Type="http://schemas.openxmlformats.org/officeDocument/2006/relationships/customXml" Target="../ink/ink3351.xml"/><Relationship Id="rId401" Type="http://schemas.openxmlformats.org/officeDocument/2006/relationships/image" Target="../media/image3240.png"/><Relationship Id="rId422" Type="http://schemas.openxmlformats.org/officeDocument/2006/relationships/image" Target="../media/image3250.png"/><Relationship Id="rId443" Type="http://schemas.openxmlformats.org/officeDocument/2006/relationships/customXml" Target="../ink/ink3434.xml"/><Relationship Id="rId464" Type="http://schemas.openxmlformats.org/officeDocument/2006/relationships/image" Target="../media/image3271.png"/><Relationship Id="rId303" Type="http://schemas.openxmlformats.org/officeDocument/2006/relationships/image" Target="../media/image3191.png"/><Relationship Id="rId42" Type="http://schemas.openxmlformats.org/officeDocument/2006/relationships/customXml" Target="../ink/ink3233.xml"/><Relationship Id="rId84" Type="http://schemas.openxmlformats.org/officeDocument/2006/relationships/customXml" Target="../ink/ink3254.xml"/><Relationship Id="rId138" Type="http://schemas.openxmlformats.org/officeDocument/2006/relationships/customXml" Target="../ink/ink3281.xml"/><Relationship Id="rId345" Type="http://schemas.openxmlformats.org/officeDocument/2006/relationships/image" Target="../media/image3212.png"/><Relationship Id="rId387" Type="http://schemas.openxmlformats.org/officeDocument/2006/relationships/image" Target="../media/image3233.png"/><Relationship Id="rId191" Type="http://schemas.openxmlformats.org/officeDocument/2006/relationships/image" Target="../media/image3135.png"/><Relationship Id="rId205" Type="http://schemas.openxmlformats.org/officeDocument/2006/relationships/image" Target="../media/image3142.png"/><Relationship Id="rId247" Type="http://schemas.openxmlformats.org/officeDocument/2006/relationships/image" Target="../media/image3163.png"/><Relationship Id="rId412" Type="http://schemas.openxmlformats.org/officeDocument/2006/relationships/image" Target="../media/image3245.png"/><Relationship Id="rId107" Type="http://schemas.openxmlformats.org/officeDocument/2006/relationships/image" Target="../media/image3093.png"/><Relationship Id="rId289" Type="http://schemas.openxmlformats.org/officeDocument/2006/relationships/image" Target="../media/image3184.png"/><Relationship Id="rId454" Type="http://schemas.openxmlformats.org/officeDocument/2006/relationships/image" Target="../media/image3266.png"/><Relationship Id="rId11" Type="http://schemas.openxmlformats.org/officeDocument/2006/relationships/image" Target="../media/image3024.png"/><Relationship Id="rId53" Type="http://schemas.openxmlformats.org/officeDocument/2006/relationships/image" Target="../media/image3066.png"/><Relationship Id="rId149" Type="http://schemas.openxmlformats.org/officeDocument/2006/relationships/image" Target="../media/image3114.png"/><Relationship Id="rId314" Type="http://schemas.openxmlformats.org/officeDocument/2006/relationships/customXml" Target="../ink/ink3369.xml"/><Relationship Id="rId356" Type="http://schemas.openxmlformats.org/officeDocument/2006/relationships/customXml" Target="../ink/ink3390.xml"/><Relationship Id="rId398" Type="http://schemas.openxmlformats.org/officeDocument/2006/relationships/customXml" Target="../ink/ink3411.xml"/><Relationship Id="rId95" Type="http://schemas.openxmlformats.org/officeDocument/2006/relationships/image" Target="../media/image3087.png"/><Relationship Id="rId160" Type="http://schemas.openxmlformats.org/officeDocument/2006/relationships/customXml" Target="../ink/ink3292.xml"/><Relationship Id="rId216" Type="http://schemas.openxmlformats.org/officeDocument/2006/relationships/customXml" Target="../ink/ink3320.xml"/><Relationship Id="rId423" Type="http://schemas.openxmlformats.org/officeDocument/2006/relationships/customXml" Target="../ink/ink3424.xml"/><Relationship Id="rId258" Type="http://schemas.openxmlformats.org/officeDocument/2006/relationships/customXml" Target="../ink/ink3341.xml"/><Relationship Id="rId465" Type="http://schemas.openxmlformats.org/officeDocument/2006/relationships/customXml" Target="../ink/ink3445.xml"/><Relationship Id="rId22" Type="http://schemas.openxmlformats.org/officeDocument/2006/relationships/customXml" Target="../ink/ink3223.xml"/><Relationship Id="rId64" Type="http://schemas.openxmlformats.org/officeDocument/2006/relationships/customXml" Target="../ink/ink3244.xml"/><Relationship Id="rId118" Type="http://schemas.openxmlformats.org/officeDocument/2006/relationships/customXml" Target="../ink/ink3271.xml"/><Relationship Id="rId325" Type="http://schemas.openxmlformats.org/officeDocument/2006/relationships/image" Target="../media/image3202.png"/><Relationship Id="rId367" Type="http://schemas.openxmlformats.org/officeDocument/2006/relationships/image" Target="../media/image3223.png"/><Relationship Id="rId171" Type="http://schemas.openxmlformats.org/officeDocument/2006/relationships/image" Target="../media/image3125.png"/><Relationship Id="rId227" Type="http://schemas.openxmlformats.org/officeDocument/2006/relationships/image" Target="../media/image3153.png"/><Relationship Id="rId269" Type="http://schemas.openxmlformats.org/officeDocument/2006/relationships/image" Target="../media/image3174.png"/><Relationship Id="rId434" Type="http://schemas.openxmlformats.org/officeDocument/2006/relationships/image" Target="../media/image3256.png"/><Relationship Id="rId476" Type="http://schemas.openxmlformats.org/officeDocument/2006/relationships/image" Target="../media/image3277.png"/><Relationship Id="rId33" Type="http://schemas.openxmlformats.org/officeDocument/2006/relationships/image" Target="../media/image3056.png"/><Relationship Id="rId129" Type="http://schemas.openxmlformats.org/officeDocument/2006/relationships/image" Target="../media/image3104.png"/><Relationship Id="rId280" Type="http://schemas.openxmlformats.org/officeDocument/2006/relationships/customXml" Target="../ink/ink3352.xml"/><Relationship Id="rId336" Type="http://schemas.openxmlformats.org/officeDocument/2006/relationships/customXml" Target="../ink/ink3380.xml"/><Relationship Id="rId75" Type="http://schemas.openxmlformats.org/officeDocument/2006/relationships/image" Target="../media/image3077.png"/><Relationship Id="rId140" Type="http://schemas.openxmlformats.org/officeDocument/2006/relationships/customXml" Target="../ink/ink3282.xml"/><Relationship Id="rId182" Type="http://schemas.openxmlformats.org/officeDocument/2006/relationships/customXml" Target="../ink/ink3303.xml"/><Relationship Id="rId378" Type="http://schemas.openxmlformats.org/officeDocument/2006/relationships/customXml" Target="../ink/ink3401.xml"/><Relationship Id="rId403" Type="http://schemas.openxmlformats.org/officeDocument/2006/relationships/image" Target="../media/image3241.png"/><Relationship Id="rId6" Type="http://schemas.openxmlformats.org/officeDocument/2006/relationships/customXml" Target="../ink/ink3215.xml"/><Relationship Id="rId238" Type="http://schemas.openxmlformats.org/officeDocument/2006/relationships/customXml" Target="../ink/ink3331.xml"/><Relationship Id="rId445" Type="http://schemas.openxmlformats.org/officeDocument/2006/relationships/customXml" Target="../ink/ink3435.xml"/><Relationship Id="rId291" Type="http://schemas.openxmlformats.org/officeDocument/2006/relationships/image" Target="../media/image3185.png"/><Relationship Id="rId305" Type="http://schemas.openxmlformats.org/officeDocument/2006/relationships/image" Target="../media/image3192.png"/><Relationship Id="rId347" Type="http://schemas.openxmlformats.org/officeDocument/2006/relationships/image" Target="../media/image3213.png"/><Relationship Id="rId44" Type="http://schemas.openxmlformats.org/officeDocument/2006/relationships/customXml" Target="../ink/ink3234.xml"/><Relationship Id="rId86" Type="http://schemas.openxmlformats.org/officeDocument/2006/relationships/customXml" Target="../ink/ink3255.xml"/><Relationship Id="rId151" Type="http://schemas.openxmlformats.org/officeDocument/2006/relationships/image" Target="../media/image3115.png"/><Relationship Id="rId389" Type="http://schemas.openxmlformats.org/officeDocument/2006/relationships/image" Target="../media/image3234.png"/><Relationship Id="rId193" Type="http://schemas.openxmlformats.org/officeDocument/2006/relationships/image" Target="../media/image3136.png"/><Relationship Id="rId207" Type="http://schemas.openxmlformats.org/officeDocument/2006/relationships/image" Target="../media/image3143.png"/><Relationship Id="rId249" Type="http://schemas.openxmlformats.org/officeDocument/2006/relationships/image" Target="../media/image3164.png"/><Relationship Id="rId414" Type="http://schemas.openxmlformats.org/officeDocument/2006/relationships/image" Target="../media/image3246.png"/><Relationship Id="rId456" Type="http://schemas.openxmlformats.org/officeDocument/2006/relationships/image" Target="../media/image3267.png"/><Relationship Id="rId13" Type="http://schemas.openxmlformats.org/officeDocument/2006/relationships/image" Target="../media/image3046.png"/><Relationship Id="rId109" Type="http://schemas.openxmlformats.org/officeDocument/2006/relationships/image" Target="../media/image3094.png"/><Relationship Id="rId260" Type="http://schemas.openxmlformats.org/officeDocument/2006/relationships/customXml" Target="../ink/ink3342.xml"/><Relationship Id="rId316" Type="http://schemas.openxmlformats.org/officeDocument/2006/relationships/customXml" Target="../ink/ink3370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299" Type="http://schemas.openxmlformats.org/officeDocument/2006/relationships/image" Target="../media/image149.png"/><Relationship Id="rId303" Type="http://schemas.openxmlformats.org/officeDocument/2006/relationships/image" Target="../media/image151.png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63" Type="http://schemas.openxmlformats.org/officeDocument/2006/relationships/image" Target="../media/image31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59" Type="http://schemas.openxmlformats.org/officeDocument/2006/relationships/image" Target="../media/image79.png"/><Relationship Id="rId324" Type="http://schemas.openxmlformats.org/officeDocument/2006/relationships/customXml" Target="../ink/ink162.xml"/><Relationship Id="rId170" Type="http://schemas.openxmlformats.org/officeDocument/2006/relationships/customXml" Target="../ink/ink85.xml"/><Relationship Id="rId191" Type="http://schemas.openxmlformats.org/officeDocument/2006/relationships/image" Target="../media/image95.png"/><Relationship Id="rId205" Type="http://schemas.openxmlformats.org/officeDocument/2006/relationships/image" Target="../media/image102.png"/><Relationship Id="rId226" Type="http://schemas.openxmlformats.org/officeDocument/2006/relationships/customXml" Target="../ink/ink113.xml"/><Relationship Id="rId247" Type="http://schemas.openxmlformats.org/officeDocument/2006/relationships/image" Target="../media/image123.png"/><Relationship Id="rId107" Type="http://schemas.openxmlformats.org/officeDocument/2006/relationships/image" Target="../media/image53.png"/><Relationship Id="rId268" Type="http://schemas.openxmlformats.org/officeDocument/2006/relationships/customXml" Target="../ink/ink134.xml"/><Relationship Id="rId289" Type="http://schemas.openxmlformats.org/officeDocument/2006/relationships/image" Target="../media/image144.png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53" Type="http://schemas.openxmlformats.org/officeDocument/2006/relationships/image" Target="../media/image26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image" Target="../media/image74.png"/><Relationship Id="rId314" Type="http://schemas.openxmlformats.org/officeDocument/2006/relationships/customXml" Target="../ink/ink157.xml"/><Relationship Id="rId5" Type="http://schemas.openxmlformats.org/officeDocument/2006/relationships/image" Target="../media/image2.png"/><Relationship Id="rId95" Type="http://schemas.openxmlformats.org/officeDocument/2006/relationships/image" Target="../media/image47.png"/><Relationship Id="rId160" Type="http://schemas.openxmlformats.org/officeDocument/2006/relationships/customXml" Target="../ink/ink80.xml"/><Relationship Id="rId181" Type="http://schemas.openxmlformats.org/officeDocument/2006/relationships/image" Target="../media/image90.png"/><Relationship Id="rId216" Type="http://schemas.openxmlformats.org/officeDocument/2006/relationships/customXml" Target="../ink/ink108.xml"/><Relationship Id="rId237" Type="http://schemas.openxmlformats.org/officeDocument/2006/relationships/image" Target="../media/image118.png"/><Relationship Id="rId258" Type="http://schemas.openxmlformats.org/officeDocument/2006/relationships/customXml" Target="../ink/ink129.xml"/><Relationship Id="rId279" Type="http://schemas.openxmlformats.org/officeDocument/2006/relationships/image" Target="../media/image139.png"/><Relationship Id="rId22" Type="http://schemas.openxmlformats.org/officeDocument/2006/relationships/customXml" Target="../ink/ink11.xml"/><Relationship Id="rId43" Type="http://schemas.openxmlformats.org/officeDocument/2006/relationships/image" Target="../media/image21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69.png"/><Relationship Id="rId290" Type="http://schemas.openxmlformats.org/officeDocument/2006/relationships/customXml" Target="../ink/ink145.xml"/><Relationship Id="rId304" Type="http://schemas.openxmlformats.org/officeDocument/2006/relationships/customXml" Target="../ink/ink152.xml"/><Relationship Id="rId325" Type="http://schemas.openxmlformats.org/officeDocument/2006/relationships/image" Target="../media/image162.png"/><Relationship Id="rId85" Type="http://schemas.openxmlformats.org/officeDocument/2006/relationships/image" Target="../media/image42.png"/><Relationship Id="rId150" Type="http://schemas.openxmlformats.org/officeDocument/2006/relationships/customXml" Target="../ink/ink75.xml"/><Relationship Id="rId171" Type="http://schemas.openxmlformats.org/officeDocument/2006/relationships/image" Target="../media/image85.png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227" Type="http://schemas.openxmlformats.org/officeDocument/2006/relationships/image" Target="../media/image113.png"/><Relationship Id="rId248" Type="http://schemas.openxmlformats.org/officeDocument/2006/relationships/customXml" Target="../ink/ink124.xml"/><Relationship Id="rId269" Type="http://schemas.openxmlformats.org/officeDocument/2006/relationships/image" Target="../media/image134.png"/><Relationship Id="rId12" Type="http://schemas.openxmlformats.org/officeDocument/2006/relationships/customXml" Target="../ink/ink6.xml"/><Relationship Id="rId33" Type="http://schemas.openxmlformats.org/officeDocument/2006/relationships/image" Target="../media/image16.png"/><Relationship Id="rId108" Type="http://schemas.openxmlformats.org/officeDocument/2006/relationships/customXml" Target="../ink/ink54.xml"/><Relationship Id="rId129" Type="http://schemas.openxmlformats.org/officeDocument/2006/relationships/image" Target="../media/image64.png"/><Relationship Id="rId280" Type="http://schemas.openxmlformats.org/officeDocument/2006/relationships/customXml" Target="../ink/ink140.xml"/><Relationship Id="rId315" Type="http://schemas.openxmlformats.org/officeDocument/2006/relationships/image" Target="../media/image157.png"/><Relationship Id="rId54" Type="http://schemas.openxmlformats.org/officeDocument/2006/relationships/customXml" Target="../ink/ink27.xml"/><Relationship Id="rId75" Type="http://schemas.openxmlformats.org/officeDocument/2006/relationships/image" Target="../media/image37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image" Target="../media/image80.png"/><Relationship Id="rId182" Type="http://schemas.openxmlformats.org/officeDocument/2006/relationships/customXml" Target="../ink/ink91.xml"/><Relationship Id="rId217" Type="http://schemas.openxmlformats.org/officeDocument/2006/relationships/image" Target="../media/image108.png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259" Type="http://schemas.openxmlformats.org/officeDocument/2006/relationships/image" Target="../media/image129.png"/><Relationship Id="rId23" Type="http://schemas.openxmlformats.org/officeDocument/2006/relationships/image" Target="../media/image11.png"/><Relationship Id="rId119" Type="http://schemas.openxmlformats.org/officeDocument/2006/relationships/image" Target="../media/image59.png"/><Relationship Id="rId270" Type="http://schemas.openxmlformats.org/officeDocument/2006/relationships/customXml" Target="../ink/ink135.xml"/><Relationship Id="rId291" Type="http://schemas.openxmlformats.org/officeDocument/2006/relationships/image" Target="../media/image145.png"/><Relationship Id="rId305" Type="http://schemas.openxmlformats.org/officeDocument/2006/relationships/image" Target="../media/image152.png"/><Relationship Id="rId326" Type="http://schemas.openxmlformats.org/officeDocument/2006/relationships/customXml" Target="../ink/ink163.xml"/><Relationship Id="rId44" Type="http://schemas.openxmlformats.org/officeDocument/2006/relationships/customXml" Target="../ink/ink22.xml"/><Relationship Id="rId65" Type="http://schemas.openxmlformats.org/officeDocument/2006/relationships/image" Target="../media/image32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image" Target="../media/image75.png"/><Relationship Id="rId172" Type="http://schemas.openxmlformats.org/officeDocument/2006/relationships/customXml" Target="../ink/ink86.xml"/><Relationship Id="rId193" Type="http://schemas.openxmlformats.org/officeDocument/2006/relationships/image" Target="../media/image96.png"/><Relationship Id="rId207" Type="http://schemas.openxmlformats.org/officeDocument/2006/relationships/image" Target="../media/image103.png"/><Relationship Id="rId228" Type="http://schemas.openxmlformats.org/officeDocument/2006/relationships/customXml" Target="../ink/ink114.xml"/><Relationship Id="rId249" Type="http://schemas.openxmlformats.org/officeDocument/2006/relationships/image" Target="../media/image124.png"/><Relationship Id="rId13" Type="http://schemas.openxmlformats.org/officeDocument/2006/relationships/image" Target="../media/image6.png"/><Relationship Id="rId109" Type="http://schemas.openxmlformats.org/officeDocument/2006/relationships/image" Target="../media/image54.png"/><Relationship Id="rId260" Type="http://schemas.openxmlformats.org/officeDocument/2006/relationships/customXml" Target="../ink/ink130.xml"/><Relationship Id="rId281" Type="http://schemas.openxmlformats.org/officeDocument/2006/relationships/image" Target="../media/image140.png"/><Relationship Id="rId316" Type="http://schemas.openxmlformats.org/officeDocument/2006/relationships/customXml" Target="../ink/ink158.xml"/><Relationship Id="rId34" Type="http://schemas.openxmlformats.org/officeDocument/2006/relationships/customXml" Target="../ink/ink17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97" Type="http://schemas.openxmlformats.org/officeDocument/2006/relationships/image" Target="../media/image48.png"/><Relationship Id="rId120" Type="http://schemas.openxmlformats.org/officeDocument/2006/relationships/customXml" Target="../ink/ink60.xml"/><Relationship Id="rId141" Type="http://schemas.openxmlformats.org/officeDocument/2006/relationships/image" Target="../media/image70.png"/><Relationship Id="rId7" Type="http://schemas.openxmlformats.org/officeDocument/2006/relationships/image" Target="../media/image3.png"/><Relationship Id="rId162" Type="http://schemas.openxmlformats.org/officeDocument/2006/relationships/customXml" Target="../ink/ink81.xml"/><Relationship Id="rId183" Type="http://schemas.openxmlformats.org/officeDocument/2006/relationships/image" Target="../media/image91.png"/><Relationship Id="rId218" Type="http://schemas.openxmlformats.org/officeDocument/2006/relationships/customXml" Target="../ink/ink109.xml"/><Relationship Id="rId239" Type="http://schemas.openxmlformats.org/officeDocument/2006/relationships/image" Target="../media/image119.png"/><Relationship Id="rId250" Type="http://schemas.openxmlformats.org/officeDocument/2006/relationships/customXml" Target="../ink/ink125.xml"/><Relationship Id="rId271" Type="http://schemas.openxmlformats.org/officeDocument/2006/relationships/image" Target="../media/image135.png"/><Relationship Id="rId292" Type="http://schemas.openxmlformats.org/officeDocument/2006/relationships/customXml" Target="../ink/ink146.xml"/><Relationship Id="rId306" Type="http://schemas.openxmlformats.org/officeDocument/2006/relationships/customXml" Target="../ink/ink153.xml"/><Relationship Id="rId24" Type="http://schemas.openxmlformats.org/officeDocument/2006/relationships/customXml" Target="../ink/ink12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110" Type="http://schemas.openxmlformats.org/officeDocument/2006/relationships/customXml" Target="../ink/ink55.xml"/><Relationship Id="rId131" Type="http://schemas.openxmlformats.org/officeDocument/2006/relationships/image" Target="../media/image65.png"/><Relationship Id="rId327" Type="http://schemas.openxmlformats.org/officeDocument/2006/relationships/image" Target="../media/image163.png"/><Relationship Id="rId152" Type="http://schemas.openxmlformats.org/officeDocument/2006/relationships/customXml" Target="../ink/ink76.xml"/><Relationship Id="rId173" Type="http://schemas.openxmlformats.org/officeDocument/2006/relationships/image" Target="../media/image86.png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229" Type="http://schemas.openxmlformats.org/officeDocument/2006/relationships/image" Target="../media/image114.png"/><Relationship Id="rId240" Type="http://schemas.openxmlformats.org/officeDocument/2006/relationships/customXml" Target="../ink/ink120.xml"/><Relationship Id="rId261" Type="http://schemas.openxmlformats.org/officeDocument/2006/relationships/image" Target="../media/image130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105" Type="http://schemas.openxmlformats.org/officeDocument/2006/relationships/image" Target="../media/image52.png"/><Relationship Id="rId126" Type="http://schemas.openxmlformats.org/officeDocument/2006/relationships/customXml" Target="../ink/ink63.xml"/><Relationship Id="rId147" Type="http://schemas.openxmlformats.org/officeDocument/2006/relationships/image" Target="../media/image73.png"/><Relationship Id="rId168" Type="http://schemas.openxmlformats.org/officeDocument/2006/relationships/customXml" Target="../ink/ink84.xml"/><Relationship Id="rId282" Type="http://schemas.openxmlformats.org/officeDocument/2006/relationships/customXml" Target="../ink/ink141.xml"/><Relationship Id="rId312" Type="http://schemas.openxmlformats.org/officeDocument/2006/relationships/customXml" Target="../ink/ink156.xml"/><Relationship Id="rId317" Type="http://schemas.openxmlformats.org/officeDocument/2006/relationships/image" Target="../media/image158.png"/><Relationship Id="rId8" Type="http://schemas.openxmlformats.org/officeDocument/2006/relationships/customXml" Target="../ink/ink4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image" Target="../media/image46.png"/><Relationship Id="rId98" Type="http://schemas.openxmlformats.org/officeDocument/2006/relationships/customXml" Target="../ink/ink49.xml"/><Relationship Id="rId121" Type="http://schemas.openxmlformats.org/officeDocument/2006/relationships/image" Target="../media/image60.png"/><Relationship Id="rId142" Type="http://schemas.openxmlformats.org/officeDocument/2006/relationships/customXml" Target="../ink/ink71.xml"/><Relationship Id="rId163" Type="http://schemas.openxmlformats.org/officeDocument/2006/relationships/image" Target="../media/image81.png"/><Relationship Id="rId184" Type="http://schemas.openxmlformats.org/officeDocument/2006/relationships/customXml" Target="../ink/ink92.xml"/><Relationship Id="rId189" Type="http://schemas.openxmlformats.org/officeDocument/2006/relationships/image" Target="../media/image94.png"/><Relationship Id="rId219" Type="http://schemas.openxmlformats.org/officeDocument/2006/relationships/image" Target="../media/image109.png"/><Relationship Id="rId3" Type="http://schemas.openxmlformats.org/officeDocument/2006/relationships/image" Target="../media/image1.png"/><Relationship Id="rId214" Type="http://schemas.openxmlformats.org/officeDocument/2006/relationships/customXml" Target="../ink/ink107.xml"/><Relationship Id="rId230" Type="http://schemas.openxmlformats.org/officeDocument/2006/relationships/customXml" Target="../ink/ink115.xml"/><Relationship Id="rId235" Type="http://schemas.openxmlformats.org/officeDocument/2006/relationships/image" Target="../media/image117.png"/><Relationship Id="rId251" Type="http://schemas.openxmlformats.org/officeDocument/2006/relationships/image" Target="../media/image125.png"/><Relationship Id="rId256" Type="http://schemas.openxmlformats.org/officeDocument/2006/relationships/customXml" Target="../ink/ink128.xml"/><Relationship Id="rId277" Type="http://schemas.openxmlformats.org/officeDocument/2006/relationships/image" Target="../media/image138.png"/><Relationship Id="rId298" Type="http://schemas.openxmlformats.org/officeDocument/2006/relationships/customXml" Target="../ink/ink149.xml"/><Relationship Id="rId25" Type="http://schemas.openxmlformats.org/officeDocument/2006/relationships/image" Target="../media/image12.png"/><Relationship Id="rId46" Type="http://schemas.openxmlformats.org/officeDocument/2006/relationships/customXml" Target="../ink/ink23.xml"/><Relationship Id="rId67" Type="http://schemas.openxmlformats.org/officeDocument/2006/relationships/image" Target="../media/image33.png"/><Relationship Id="rId116" Type="http://schemas.openxmlformats.org/officeDocument/2006/relationships/customXml" Target="../ink/ink58.xml"/><Relationship Id="rId137" Type="http://schemas.openxmlformats.org/officeDocument/2006/relationships/image" Target="../media/image68.png"/><Relationship Id="rId158" Type="http://schemas.openxmlformats.org/officeDocument/2006/relationships/customXml" Target="../ink/ink79.xml"/><Relationship Id="rId272" Type="http://schemas.openxmlformats.org/officeDocument/2006/relationships/customXml" Target="../ink/ink136.xml"/><Relationship Id="rId293" Type="http://schemas.openxmlformats.org/officeDocument/2006/relationships/image" Target="../media/image146.png"/><Relationship Id="rId302" Type="http://schemas.openxmlformats.org/officeDocument/2006/relationships/customXml" Target="../ink/ink151.xml"/><Relationship Id="rId307" Type="http://schemas.openxmlformats.org/officeDocument/2006/relationships/image" Target="../media/image153.png"/><Relationship Id="rId323" Type="http://schemas.openxmlformats.org/officeDocument/2006/relationships/image" Target="../media/image161.png"/><Relationship Id="rId328" Type="http://schemas.openxmlformats.org/officeDocument/2006/relationships/customXml" Target="../ink/ink164.xml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image" Target="../media/image41.png"/><Relationship Id="rId88" Type="http://schemas.openxmlformats.org/officeDocument/2006/relationships/customXml" Target="../ink/ink44.xml"/><Relationship Id="rId111" Type="http://schemas.openxmlformats.org/officeDocument/2006/relationships/image" Target="../media/image55.png"/><Relationship Id="rId132" Type="http://schemas.openxmlformats.org/officeDocument/2006/relationships/customXml" Target="../ink/ink66.xml"/><Relationship Id="rId153" Type="http://schemas.openxmlformats.org/officeDocument/2006/relationships/image" Target="../media/image76.png"/><Relationship Id="rId174" Type="http://schemas.openxmlformats.org/officeDocument/2006/relationships/customXml" Target="../ink/ink87.xml"/><Relationship Id="rId179" Type="http://schemas.openxmlformats.org/officeDocument/2006/relationships/image" Target="../media/image89.png"/><Relationship Id="rId195" Type="http://schemas.openxmlformats.org/officeDocument/2006/relationships/image" Target="../media/image97.png"/><Relationship Id="rId209" Type="http://schemas.openxmlformats.org/officeDocument/2006/relationships/image" Target="../media/image104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0" Type="http://schemas.openxmlformats.org/officeDocument/2006/relationships/customXml" Target="../ink/ink110.xml"/><Relationship Id="rId225" Type="http://schemas.openxmlformats.org/officeDocument/2006/relationships/image" Target="../media/image112.png"/><Relationship Id="rId241" Type="http://schemas.openxmlformats.org/officeDocument/2006/relationships/image" Target="../media/image120.png"/><Relationship Id="rId246" Type="http://schemas.openxmlformats.org/officeDocument/2006/relationships/customXml" Target="../ink/ink123.xml"/><Relationship Id="rId267" Type="http://schemas.openxmlformats.org/officeDocument/2006/relationships/image" Target="../media/image133.png"/><Relationship Id="rId288" Type="http://schemas.openxmlformats.org/officeDocument/2006/relationships/customXml" Target="../ink/ink144.xml"/><Relationship Id="rId15" Type="http://schemas.openxmlformats.org/officeDocument/2006/relationships/image" Target="../media/image7.png"/><Relationship Id="rId36" Type="http://schemas.openxmlformats.org/officeDocument/2006/relationships/customXml" Target="../ink/ink18.xml"/><Relationship Id="rId57" Type="http://schemas.openxmlformats.org/officeDocument/2006/relationships/image" Target="../media/image28.png"/><Relationship Id="rId106" Type="http://schemas.openxmlformats.org/officeDocument/2006/relationships/customXml" Target="../ink/ink53.xml"/><Relationship Id="rId127" Type="http://schemas.openxmlformats.org/officeDocument/2006/relationships/image" Target="../media/image63.png"/><Relationship Id="rId262" Type="http://schemas.openxmlformats.org/officeDocument/2006/relationships/customXml" Target="../ink/ink131.xml"/><Relationship Id="rId283" Type="http://schemas.openxmlformats.org/officeDocument/2006/relationships/image" Target="../media/image141.png"/><Relationship Id="rId313" Type="http://schemas.openxmlformats.org/officeDocument/2006/relationships/image" Target="../media/image156.png"/><Relationship Id="rId318" Type="http://schemas.openxmlformats.org/officeDocument/2006/relationships/customXml" Target="../ink/ink159.xml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image" Target="../media/image36.png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122" Type="http://schemas.openxmlformats.org/officeDocument/2006/relationships/customXml" Target="../ink/ink61.xml"/><Relationship Id="rId143" Type="http://schemas.openxmlformats.org/officeDocument/2006/relationships/image" Target="../media/image71.png"/><Relationship Id="rId148" Type="http://schemas.openxmlformats.org/officeDocument/2006/relationships/customXml" Target="../ink/ink74.xml"/><Relationship Id="rId164" Type="http://schemas.openxmlformats.org/officeDocument/2006/relationships/customXml" Target="../ink/ink82.xml"/><Relationship Id="rId169" Type="http://schemas.openxmlformats.org/officeDocument/2006/relationships/image" Target="../media/image84.png"/><Relationship Id="rId185" Type="http://schemas.openxmlformats.org/officeDocument/2006/relationships/image" Target="../media/image92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80" Type="http://schemas.openxmlformats.org/officeDocument/2006/relationships/customXml" Target="../ink/ink90.xml"/><Relationship Id="rId210" Type="http://schemas.openxmlformats.org/officeDocument/2006/relationships/customXml" Target="../ink/ink105.xml"/><Relationship Id="rId215" Type="http://schemas.openxmlformats.org/officeDocument/2006/relationships/image" Target="../media/image107.png"/><Relationship Id="rId236" Type="http://schemas.openxmlformats.org/officeDocument/2006/relationships/customXml" Target="../ink/ink118.xml"/><Relationship Id="rId257" Type="http://schemas.openxmlformats.org/officeDocument/2006/relationships/image" Target="../media/image128.png"/><Relationship Id="rId278" Type="http://schemas.openxmlformats.org/officeDocument/2006/relationships/customXml" Target="../ink/ink139.xml"/><Relationship Id="rId26" Type="http://schemas.openxmlformats.org/officeDocument/2006/relationships/customXml" Target="../ink/ink13.xml"/><Relationship Id="rId231" Type="http://schemas.openxmlformats.org/officeDocument/2006/relationships/image" Target="../media/image115.png"/><Relationship Id="rId252" Type="http://schemas.openxmlformats.org/officeDocument/2006/relationships/customXml" Target="../ink/ink126.xml"/><Relationship Id="rId273" Type="http://schemas.openxmlformats.org/officeDocument/2006/relationships/image" Target="../media/image136.png"/><Relationship Id="rId294" Type="http://schemas.openxmlformats.org/officeDocument/2006/relationships/customXml" Target="../ink/ink147.xml"/><Relationship Id="rId308" Type="http://schemas.openxmlformats.org/officeDocument/2006/relationships/customXml" Target="../ink/ink154.xml"/><Relationship Id="rId329" Type="http://schemas.openxmlformats.org/officeDocument/2006/relationships/image" Target="../media/image164.png"/><Relationship Id="rId47" Type="http://schemas.openxmlformats.org/officeDocument/2006/relationships/image" Target="../media/image23.png"/><Relationship Id="rId68" Type="http://schemas.openxmlformats.org/officeDocument/2006/relationships/customXml" Target="../ink/ink34.xml"/><Relationship Id="rId89" Type="http://schemas.openxmlformats.org/officeDocument/2006/relationships/image" Target="../media/image44.png"/><Relationship Id="rId112" Type="http://schemas.openxmlformats.org/officeDocument/2006/relationships/customXml" Target="../ink/ink56.xml"/><Relationship Id="rId133" Type="http://schemas.openxmlformats.org/officeDocument/2006/relationships/image" Target="../media/image66.png"/><Relationship Id="rId154" Type="http://schemas.openxmlformats.org/officeDocument/2006/relationships/customXml" Target="../ink/ink77.xml"/><Relationship Id="rId175" Type="http://schemas.openxmlformats.org/officeDocument/2006/relationships/image" Target="../media/image87.png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16" Type="http://schemas.openxmlformats.org/officeDocument/2006/relationships/customXml" Target="../ink/ink8.xml"/><Relationship Id="rId221" Type="http://schemas.openxmlformats.org/officeDocument/2006/relationships/image" Target="../media/image110.png"/><Relationship Id="rId242" Type="http://schemas.openxmlformats.org/officeDocument/2006/relationships/customXml" Target="../ink/ink121.xml"/><Relationship Id="rId263" Type="http://schemas.openxmlformats.org/officeDocument/2006/relationships/image" Target="../media/image131.png"/><Relationship Id="rId284" Type="http://schemas.openxmlformats.org/officeDocument/2006/relationships/customXml" Target="../ink/ink142.xml"/><Relationship Id="rId319" Type="http://schemas.openxmlformats.org/officeDocument/2006/relationships/image" Target="../media/image159.png"/><Relationship Id="rId37" Type="http://schemas.openxmlformats.org/officeDocument/2006/relationships/image" Target="../media/image18.png"/><Relationship Id="rId58" Type="http://schemas.openxmlformats.org/officeDocument/2006/relationships/customXml" Target="../ink/ink29.xml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123" Type="http://schemas.openxmlformats.org/officeDocument/2006/relationships/image" Target="../media/image61.png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65" Type="http://schemas.openxmlformats.org/officeDocument/2006/relationships/image" Target="../media/image82.png"/><Relationship Id="rId186" Type="http://schemas.openxmlformats.org/officeDocument/2006/relationships/customXml" Target="../ink/ink93.xml"/><Relationship Id="rId211" Type="http://schemas.openxmlformats.org/officeDocument/2006/relationships/image" Target="../media/image105.png"/><Relationship Id="rId232" Type="http://schemas.openxmlformats.org/officeDocument/2006/relationships/customXml" Target="../ink/ink116.xml"/><Relationship Id="rId253" Type="http://schemas.openxmlformats.org/officeDocument/2006/relationships/image" Target="../media/image126.png"/><Relationship Id="rId274" Type="http://schemas.openxmlformats.org/officeDocument/2006/relationships/customXml" Target="../ink/ink137.xml"/><Relationship Id="rId295" Type="http://schemas.openxmlformats.org/officeDocument/2006/relationships/image" Target="../media/image147.png"/><Relationship Id="rId309" Type="http://schemas.openxmlformats.org/officeDocument/2006/relationships/image" Target="../media/image154.png"/><Relationship Id="rId27" Type="http://schemas.openxmlformats.org/officeDocument/2006/relationships/image" Target="../media/image13.png"/><Relationship Id="rId48" Type="http://schemas.openxmlformats.org/officeDocument/2006/relationships/customXml" Target="../ink/ink24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134" Type="http://schemas.openxmlformats.org/officeDocument/2006/relationships/customXml" Target="../ink/ink67.xml"/><Relationship Id="rId320" Type="http://schemas.openxmlformats.org/officeDocument/2006/relationships/customXml" Target="../ink/ink160.xml"/><Relationship Id="rId80" Type="http://schemas.openxmlformats.org/officeDocument/2006/relationships/customXml" Target="../ink/ink40.xml"/><Relationship Id="rId155" Type="http://schemas.openxmlformats.org/officeDocument/2006/relationships/image" Target="../media/image77.png"/><Relationship Id="rId176" Type="http://schemas.openxmlformats.org/officeDocument/2006/relationships/customXml" Target="../ink/ink88.xml"/><Relationship Id="rId197" Type="http://schemas.openxmlformats.org/officeDocument/2006/relationships/image" Target="../media/image98.png"/><Relationship Id="rId201" Type="http://schemas.openxmlformats.org/officeDocument/2006/relationships/image" Target="../media/image100.png"/><Relationship Id="rId222" Type="http://schemas.openxmlformats.org/officeDocument/2006/relationships/customXml" Target="../ink/ink111.xml"/><Relationship Id="rId243" Type="http://schemas.openxmlformats.org/officeDocument/2006/relationships/image" Target="../media/image121.png"/><Relationship Id="rId264" Type="http://schemas.openxmlformats.org/officeDocument/2006/relationships/customXml" Target="../ink/ink132.xml"/><Relationship Id="rId285" Type="http://schemas.openxmlformats.org/officeDocument/2006/relationships/image" Target="../media/image142.png"/><Relationship Id="rId17" Type="http://schemas.openxmlformats.org/officeDocument/2006/relationships/image" Target="../media/image8.png"/><Relationship Id="rId38" Type="http://schemas.openxmlformats.org/officeDocument/2006/relationships/customXml" Target="../ink/ink19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124" Type="http://schemas.openxmlformats.org/officeDocument/2006/relationships/customXml" Target="../ink/ink62.xml"/><Relationship Id="rId310" Type="http://schemas.openxmlformats.org/officeDocument/2006/relationships/customXml" Target="../ink/ink155.xml"/><Relationship Id="rId70" Type="http://schemas.openxmlformats.org/officeDocument/2006/relationships/customXml" Target="../ink/ink35.xml"/><Relationship Id="rId91" Type="http://schemas.openxmlformats.org/officeDocument/2006/relationships/image" Target="../media/image45.png"/><Relationship Id="rId145" Type="http://schemas.openxmlformats.org/officeDocument/2006/relationships/image" Target="../media/image72.png"/><Relationship Id="rId166" Type="http://schemas.openxmlformats.org/officeDocument/2006/relationships/customXml" Target="../ink/ink83.xml"/><Relationship Id="rId187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6.xml"/><Relationship Id="rId233" Type="http://schemas.openxmlformats.org/officeDocument/2006/relationships/image" Target="../media/image116.png"/><Relationship Id="rId254" Type="http://schemas.openxmlformats.org/officeDocument/2006/relationships/customXml" Target="../ink/ink127.xml"/><Relationship Id="rId28" Type="http://schemas.openxmlformats.org/officeDocument/2006/relationships/customXml" Target="../ink/ink14.xml"/><Relationship Id="rId49" Type="http://schemas.openxmlformats.org/officeDocument/2006/relationships/image" Target="../media/image24.png"/><Relationship Id="rId114" Type="http://schemas.openxmlformats.org/officeDocument/2006/relationships/customXml" Target="../ink/ink57.xml"/><Relationship Id="rId275" Type="http://schemas.openxmlformats.org/officeDocument/2006/relationships/image" Target="../media/image137.png"/><Relationship Id="rId296" Type="http://schemas.openxmlformats.org/officeDocument/2006/relationships/customXml" Target="../ink/ink148.xml"/><Relationship Id="rId300" Type="http://schemas.openxmlformats.org/officeDocument/2006/relationships/customXml" Target="../ink/ink150.xml"/><Relationship Id="rId60" Type="http://schemas.openxmlformats.org/officeDocument/2006/relationships/customXml" Target="../ink/ink30.xml"/><Relationship Id="rId81" Type="http://schemas.openxmlformats.org/officeDocument/2006/relationships/image" Target="../media/image40.png"/><Relationship Id="rId135" Type="http://schemas.openxmlformats.org/officeDocument/2006/relationships/image" Target="../media/image67.png"/><Relationship Id="rId156" Type="http://schemas.openxmlformats.org/officeDocument/2006/relationships/customXml" Target="../ink/ink78.xml"/><Relationship Id="rId177" Type="http://schemas.openxmlformats.org/officeDocument/2006/relationships/image" Target="../media/image88.png"/><Relationship Id="rId198" Type="http://schemas.openxmlformats.org/officeDocument/2006/relationships/customXml" Target="../ink/ink99.xml"/><Relationship Id="rId321" Type="http://schemas.openxmlformats.org/officeDocument/2006/relationships/image" Target="../media/image160.png"/><Relationship Id="rId202" Type="http://schemas.openxmlformats.org/officeDocument/2006/relationships/customXml" Target="../ink/ink101.xml"/><Relationship Id="rId223" Type="http://schemas.openxmlformats.org/officeDocument/2006/relationships/image" Target="../media/image111.png"/><Relationship Id="rId244" Type="http://schemas.openxmlformats.org/officeDocument/2006/relationships/customXml" Target="../ink/ink122.xml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265" Type="http://schemas.openxmlformats.org/officeDocument/2006/relationships/image" Target="../media/image132.png"/><Relationship Id="rId286" Type="http://schemas.openxmlformats.org/officeDocument/2006/relationships/customXml" Target="../ink/ink143.xml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62.png"/><Relationship Id="rId146" Type="http://schemas.openxmlformats.org/officeDocument/2006/relationships/customXml" Target="../ink/ink73.xml"/><Relationship Id="rId167" Type="http://schemas.openxmlformats.org/officeDocument/2006/relationships/image" Target="../media/image83.png"/><Relationship Id="rId188" Type="http://schemas.openxmlformats.org/officeDocument/2006/relationships/customXml" Target="../ink/ink94.xml"/><Relationship Id="rId311" Type="http://schemas.openxmlformats.org/officeDocument/2006/relationships/image" Target="../media/image155.png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213" Type="http://schemas.openxmlformats.org/officeDocument/2006/relationships/image" Target="../media/image106.png"/><Relationship Id="rId234" Type="http://schemas.openxmlformats.org/officeDocument/2006/relationships/customXml" Target="../ink/ink117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55" Type="http://schemas.openxmlformats.org/officeDocument/2006/relationships/image" Target="../media/image127.png"/><Relationship Id="rId276" Type="http://schemas.openxmlformats.org/officeDocument/2006/relationships/customXml" Target="../ink/ink138.xml"/><Relationship Id="rId297" Type="http://schemas.openxmlformats.org/officeDocument/2006/relationships/image" Target="../media/image148.png"/><Relationship Id="rId40" Type="http://schemas.openxmlformats.org/officeDocument/2006/relationships/customXml" Target="../ink/ink20.xml"/><Relationship Id="rId115" Type="http://schemas.openxmlformats.org/officeDocument/2006/relationships/image" Target="../media/image57.png"/><Relationship Id="rId136" Type="http://schemas.openxmlformats.org/officeDocument/2006/relationships/customXml" Target="../ink/ink68.xml"/><Relationship Id="rId157" Type="http://schemas.openxmlformats.org/officeDocument/2006/relationships/image" Target="../media/image78.png"/><Relationship Id="rId178" Type="http://schemas.openxmlformats.org/officeDocument/2006/relationships/customXml" Target="../ink/ink89.xml"/><Relationship Id="rId301" Type="http://schemas.openxmlformats.org/officeDocument/2006/relationships/image" Target="../media/image150.png"/><Relationship Id="rId322" Type="http://schemas.openxmlformats.org/officeDocument/2006/relationships/customXml" Target="../ink/ink161.xml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99" Type="http://schemas.openxmlformats.org/officeDocument/2006/relationships/image" Target="../media/image99.png"/><Relationship Id="rId203" Type="http://schemas.openxmlformats.org/officeDocument/2006/relationships/image" Target="../media/image101.png"/><Relationship Id="rId19" Type="http://schemas.openxmlformats.org/officeDocument/2006/relationships/image" Target="../media/image9.png"/><Relationship Id="rId224" Type="http://schemas.openxmlformats.org/officeDocument/2006/relationships/customXml" Target="../ink/ink112.xml"/><Relationship Id="rId245" Type="http://schemas.openxmlformats.org/officeDocument/2006/relationships/image" Target="../media/image122.png"/><Relationship Id="rId266" Type="http://schemas.openxmlformats.org/officeDocument/2006/relationships/customXml" Target="../ink/ink133.xml"/><Relationship Id="rId287" Type="http://schemas.openxmlformats.org/officeDocument/2006/relationships/image" Target="../media/image143.png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338.png"/><Relationship Id="rId21" Type="http://schemas.openxmlformats.org/officeDocument/2006/relationships/image" Target="../media/image3290.png"/><Relationship Id="rId42" Type="http://schemas.openxmlformats.org/officeDocument/2006/relationships/customXml" Target="../ink/ink3474.xml"/><Relationship Id="rId63" Type="http://schemas.openxmlformats.org/officeDocument/2006/relationships/image" Target="../media/image3311.png"/><Relationship Id="rId84" Type="http://schemas.openxmlformats.org/officeDocument/2006/relationships/customXml" Target="../ink/ink3495.xml"/><Relationship Id="rId138" Type="http://schemas.openxmlformats.org/officeDocument/2006/relationships/customXml" Target="../ink/ink3522.xml"/><Relationship Id="rId159" Type="http://schemas.openxmlformats.org/officeDocument/2006/relationships/image" Target="../media/image3359.png"/><Relationship Id="rId170" Type="http://schemas.openxmlformats.org/officeDocument/2006/relationships/customXml" Target="../ink/ink3538.xml"/><Relationship Id="rId191" Type="http://schemas.openxmlformats.org/officeDocument/2006/relationships/image" Target="../media/image3375.png"/><Relationship Id="rId205" Type="http://schemas.openxmlformats.org/officeDocument/2006/relationships/image" Target="../media/image3382.png"/><Relationship Id="rId107" Type="http://schemas.openxmlformats.org/officeDocument/2006/relationships/image" Target="../media/image3333.png"/><Relationship Id="rId11" Type="http://schemas.openxmlformats.org/officeDocument/2006/relationships/image" Target="../media/image3285.png"/><Relationship Id="rId32" Type="http://schemas.openxmlformats.org/officeDocument/2006/relationships/customXml" Target="../ink/ink3469.xml"/><Relationship Id="rId53" Type="http://schemas.openxmlformats.org/officeDocument/2006/relationships/image" Target="../media/image3306.png"/><Relationship Id="rId74" Type="http://schemas.openxmlformats.org/officeDocument/2006/relationships/customXml" Target="../ink/ink3490.xml"/><Relationship Id="rId128" Type="http://schemas.openxmlformats.org/officeDocument/2006/relationships/customXml" Target="../ink/ink3517.xml"/><Relationship Id="rId149" Type="http://schemas.openxmlformats.org/officeDocument/2006/relationships/image" Target="../media/image3354.png"/><Relationship Id="rId5" Type="http://schemas.openxmlformats.org/officeDocument/2006/relationships/image" Target="../media/image3282.png"/><Relationship Id="rId90" Type="http://schemas.openxmlformats.org/officeDocument/2006/relationships/customXml" Target="../ink/ink3498.xml"/><Relationship Id="rId95" Type="http://schemas.openxmlformats.org/officeDocument/2006/relationships/image" Target="../media/image3327.png"/><Relationship Id="rId160" Type="http://schemas.openxmlformats.org/officeDocument/2006/relationships/customXml" Target="../ink/ink3533.xml"/><Relationship Id="rId165" Type="http://schemas.openxmlformats.org/officeDocument/2006/relationships/image" Target="../media/image3362.png"/><Relationship Id="rId181" Type="http://schemas.openxmlformats.org/officeDocument/2006/relationships/image" Target="../media/image3370.png"/><Relationship Id="rId186" Type="http://schemas.openxmlformats.org/officeDocument/2006/relationships/customXml" Target="../ink/ink3546.xml"/><Relationship Id="rId216" Type="http://schemas.openxmlformats.org/officeDocument/2006/relationships/customXml" Target="../ink/ink3561.xml"/><Relationship Id="rId211" Type="http://schemas.openxmlformats.org/officeDocument/2006/relationships/image" Target="../media/image3385.png"/><Relationship Id="rId22" Type="http://schemas.openxmlformats.org/officeDocument/2006/relationships/customXml" Target="../ink/ink3464.xml"/><Relationship Id="rId27" Type="http://schemas.openxmlformats.org/officeDocument/2006/relationships/image" Target="../media/image3293.png"/><Relationship Id="rId43" Type="http://schemas.openxmlformats.org/officeDocument/2006/relationships/image" Target="../media/image3301.png"/><Relationship Id="rId48" Type="http://schemas.openxmlformats.org/officeDocument/2006/relationships/customXml" Target="../ink/ink3477.xml"/><Relationship Id="rId64" Type="http://schemas.openxmlformats.org/officeDocument/2006/relationships/customXml" Target="../ink/ink3485.xml"/><Relationship Id="rId69" Type="http://schemas.openxmlformats.org/officeDocument/2006/relationships/image" Target="../media/image3314.png"/><Relationship Id="rId113" Type="http://schemas.openxmlformats.org/officeDocument/2006/relationships/image" Target="../media/image3336.png"/><Relationship Id="rId118" Type="http://schemas.openxmlformats.org/officeDocument/2006/relationships/customXml" Target="../ink/ink3512.xml"/><Relationship Id="rId134" Type="http://schemas.openxmlformats.org/officeDocument/2006/relationships/customXml" Target="../ink/ink3520.xml"/><Relationship Id="rId139" Type="http://schemas.openxmlformats.org/officeDocument/2006/relationships/image" Target="../media/image3349.png"/><Relationship Id="rId80" Type="http://schemas.openxmlformats.org/officeDocument/2006/relationships/customXml" Target="../ink/ink3493.xml"/><Relationship Id="rId85" Type="http://schemas.openxmlformats.org/officeDocument/2006/relationships/image" Target="../media/image3322.png"/><Relationship Id="rId150" Type="http://schemas.openxmlformats.org/officeDocument/2006/relationships/customXml" Target="../ink/ink3528.xml"/><Relationship Id="rId155" Type="http://schemas.openxmlformats.org/officeDocument/2006/relationships/image" Target="../media/image3357.png"/><Relationship Id="rId171" Type="http://schemas.openxmlformats.org/officeDocument/2006/relationships/image" Target="../media/image3365.png"/><Relationship Id="rId176" Type="http://schemas.openxmlformats.org/officeDocument/2006/relationships/customXml" Target="../ink/ink3541.xml"/><Relationship Id="rId192" Type="http://schemas.openxmlformats.org/officeDocument/2006/relationships/customXml" Target="../ink/ink3549.xml"/><Relationship Id="rId197" Type="http://schemas.openxmlformats.org/officeDocument/2006/relationships/image" Target="../media/image3378.png"/><Relationship Id="rId206" Type="http://schemas.openxmlformats.org/officeDocument/2006/relationships/customXml" Target="../ink/ink3556.xml"/><Relationship Id="rId201" Type="http://schemas.openxmlformats.org/officeDocument/2006/relationships/image" Target="../media/image3380.png"/><Relationship Id="rId12" Type="http://schemas.openxmlformats.org/officeDocument/2006/relationships/customXml" Target="../ink/ink3459.xml"/><Relationship Id="rId17" Type="http://schemas.openxmlformats.org/officeDocument/2006/relationships/image" Target="../media/image3288.png"/><Relationship Id="rId33" Type="http://schemas.openxmlformats.org/officeDocument/2006/relationships/image" Target="../media/image3296.png"/><Relationship Id="rId38" Type="http://schemas.openxmlformats.org/officeDocument/2006/relationships/customXml" Target="../ink/ink3472.xml"/><Relationship Id="rId59" Type="http://schemas.openxmlformats.org/officeDocument/2006/relationships/image" Target="../media/image3309.png"/><Relationship Id="rId103" Type="http://schemas.openxmlformats.org/officeDocument/2006/relationships/image" Target="../media/image3331.png"/><Relationship Id="rId108" Type="http://schemas.openxmlformats.org/officeDocument/2006/relationships/customXml" Target="../ink/ink3507.xml"/><Relationship Id="rId124" Type="http://schemas.openxmlformats.org/officeDocument/2006/relationships/customXml" Target="../ink/ink3515.xml"/><Relationship Id="rId129" Type="http://schemas.openxmlformats.org/officeDocument/2006/relationships/image" Target="../media/image3344.png"/><Relationship Id="rId54" Type="http://schemas.openxmlformats.org/officeDocument/2006/relationships/customXml" Target="../ink/ink3480.xml"/><Relationship Id="rId70" Type="http://schemas.openxmlformats.org/officeDocument/2006/relationships/customXml" Target="../ink/ink3488.xml"/><Relationship Id="rId75" Type="http://schemas.openxmlformats.org/officeDocument/2006/relationships/image" Target="../media/image3317.png"/><Relationship Id="rId91" Type="http://schemas.openxmlformats.org/officeDocument/2006/relationships/image" Target="../media/image3325.png"/><Relationship Id="rId96" Type="http://schemas.openxmlformats.org/officeDocument/2006/relationships/customXml" Target="../ink/ink3501.xml"/><Relationship Id="rId140" Type="http://schemas.openxmlformats.org/officeDocument/2006/relationships/customXml" Target="../ink/ink3523.xml"/><Relationship Id="rId145" Type="http://schemas.openxmlformats.org/officeDocument/2006/relationships/image" Target="../media/image3352.png"/><Relationship Id="rId161" Type="http://schemas.openxmlformats.org/officeDocument/2006/relationships/image" Target="../media/image3360.png"/><Relationship Id="rId166" Type="http://schemas.openxmlformats.org/officeDocument/2006/relationships/customXml" Target="../ink/ink3536.xml"/><Relationship Id="rId182" Type="http://schemas.openxmlformats.org/officeDocument/2006/relationships/customXml" Target="../ink/ink3544.xml"/><Relationship Id="rId187" Type="http://schemas.openxmlformats.org/officeDocument/2006/relationships/image" Target="../media/image3373.png"/><Relationship Id="rId217" Type="http://schemas.openxmlformats.org/officeDocument/2006/relationships/image" Target="../media/image338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456.xml"/><Relationship Id="rId212" Type="http://schemas.openxmlformats.org/officeDocument/2006/relationships/customXml" Target="../ink/ink3559.xml"/><Relationship Id="rId23" Type="http://schemas.openxmlformats.org/officeDocument/2006/relationships/image" Target="../media/image3291.png"/><Relationship Id="rId28" Type="http://schemas.openxmlformats.org/officeDocument/2006/relationships/customXml" Target="../ink/ink3467.xml"/><Relationship Id="rId49" Type="http://schemas.openxmlformats.org/officeDocument/2006/relationships/image" Target="../media/image3304.png"/><Relationship Id="rId114" Type="http://schemas.openxmlformats.org/officeDocument/2006/relationships/customXml" Target="../ink/ink3510.xml"/><Relationship Id="rId119" Type="http://schemas.openxmlformats.org/officeDocument/2006/relationships/image" Target="../media/image3339.png"/><Relationship Id="rId44" Type="http://schemas.openxmlformats.org/officeDocument/2006/relationships/customXml" Target="../ink/ink3475.xml"/><Relationship Id="rId60" Type="http://schemas.openxmlformats.org/officeDocument/2006/relationships/customXml" Target="../ink/ink3483.xml"/><Relationship Id="rId65" Type="http://schemas.openxmlformats.org/officeDocument/2006/relationships/image" Target="../media/image3312.png"/><Relationship Id="rId81" Type="http://schemas.openxmlformats.org/officeDocument/2006/relationships/image" Target="../media/image3320.png"/><Relationship Id="rId86" Type="http://schemas.openxmlformats.org/officeDocument/2006/relationships/customXml" Target="../ink/ink3496.xml"/><Relationship Id="rId130" Type="http://schemas.openxmlformats.org/officeDocument/2006/relationships/customXml" Target="../ink/ink3518.xml"/><Relationship Id="rId135" Type="http://schemas.openxmlformats.org/officeDocument/2006/relationships/image" Target="../media/image3347.png"/><Relationship Id="rId151" Type="http://schemas.openxmlformats.org/officeDocument/2006/relationships/image" Target="../media/image3355.png"/><Relationship Id="rId156" Type="http://schemas.openxmlformats.org/officeDocument/2006/relationships/customXml" Target="../ink/ink3531.xml"/><Relationship Id="rId177" Type="http://schemas.openxmlformats.org/officeDocument/2006/relationships/image" Target="../media/image3368.png"/><Relationship Id="rId198" Type="http://schemas.openxmlformats.org/officeDocument/2006/relationships/customXml" Target="../ink/ink3552.xml"/><Relationship Id="rId172" Type="http://schemas.openxmlformats.org/officeDocument/2006/relationships/customXml" Target="../ink/ink3539.xml"/><Relationship Id="rId193" Type="http://schemas.openxmlformats.org/officeDocument/2006/relationships/image" Target="../media/image3376.png"/><Relationship Id="rId202" Type="http://schemas.openxmlformats.org/officeDocument/2006/relationships/customXml" Target="../ink/ink3554.xml"/><Relationship Id="rId207" Type="http://schemas.openxmlformats.org/officeDocument/2006/relationships/image" Target="../media/image3383.png"/><Relationship Id="rId13" Type="http://schemas.openxmlformats.org/officeDocument/2006/relationships/image" Target="../media/image3286.png"/><Relationship Id="rId18" Type="http://schemas.openxmlformats.org/officeDocument/2006/relationships/customXml" Target="../ink/ink3462.xml"/><Relationship Id="rId39" Type="http://schemas.openxmlformats.org/officeDocument/2006/relationships/image" Target="../media/image3299.png"/><Relationship Id="rId109" Type="http://schemas.openxmlformats.org/officeDocument/2006/relationships/image" Target="../media/image3334.png"/><Relationship Id="rId34" Type="http://schemas.openxmlformats.org/officeDocument/2006/relationships/customXml" Target="../ink/ink3470.xml"/><Relationship Id="rId50" Type="http://schemas.openxmlformats.org/officeDocument/2006/relationships/customXml" Target="../ink/ink3478.xml"/><Relationship Id="rId55" Type="http://schemas.openxmlformats.org/officeDocument/2006/relationships/image" Target="../media/image3307.png"/><Relationship Id="rId76" Type="http://schemas.openxmlformats.org/officeDocument/2006/relationships/customXml" Target="../ink/ink3491.xml"/><Relationship Id="rId97" Type="http://schemas.openxmlformats.org/officeDocument/2006/relationships/image" Target="../media/image3328.png"/><Relationship Id="rId104" Type="http://schemas.openxmlformats.org/officeDocument/2006/relationships/customXml" Target="../ink/ink3505.xml"/><Relationship Id="rId120" Type="http://schemas.openxmlformats.org/officeDocument/2006/relationships/customXml" Target="../ink/ink3513.xml"/><Relationship Id="rId125" Type="http://schemas.openxmlformats.org/officeDocument/2006/relationships/image" Target="../media/image3342.png"/><Relationship Id="rId141" Type="http://schemas.openxmlformats.org/officeDocument/2006/relationships/image" Target="../media/image3350.png"/><Relationship Id="rId146" Type="http://schemas.openxmlformats.org/officeDocument/2006/relationships/customXml" Target="../ink/ink3526.xml"/><Relationship Id="rId167" Type="http://schemas.openxmlformats.org/officeDocument/2006/relationships/image" Target="../media/image3363.png"/><Relationship Id="rId188" Type="http://schemas.openxmlformats.org/officeDocument/2006/relationships/customXml" Target="../ink/ink3547.xml"/><Relationship Id="rId7" Type="http://schemas.openxmlformats.org/officeDocument/2006/relationships/image" Target="../media/image3283.png"/><Relationship Id="rId71" Type="http://schemas.openxmlformats.org/officeDocument/2006/relationships/image" Target="../media/image3315.png"/><Relationship Id="rId92" Type="http://schemas.openxmlformats.org/officeDocument/2006/relationships/customXml" Target="../ink/ink3499.xml"/><Relationship Id="rId162" Type="http://schemas.openxmlformats.org/officeDocument/2006/relationships/customXml" Target="../ink/ink3534.xml"/><Relationship Id="rId183" Type="http://schemas.openxmlformats.org/officeDocument/2006/relationships/image" Target="../media/image3371.png"/><Relationship Id="rId213" Type="http://schemas.openxmlformats.org/officeDocument/2006/relationships/image" Target="../media/image3386.png"/><Relationship Id="rId2" Type="http://schemas.openxmlformats.org/officeDocument/2006/relationships/customXml" Target="../ink/ink3454.xml"/><Relationship Id="rId29" Type="http://schemas.openxmlformats.org/officeDocument/2006/relationships/image" Target="../media/image3294.png"/><Relationship Id="rId24" Type="http://schemas.openxmlformats.org/officeDocument/2006/relationships/customXml" Target="../ink/ink3465.xml"/><Relationship Id="rId40" Type="http://schemas.openxmlformats.org/officeDocument/2006/relationships/customXml" Target="../ink/ink3473.xml"/><Relationship Id="rId45" Type="http://schemas.openxmlformats.org/officeDocument/2006/relationships/image" Target="../media/image3302.png"/><Relationship Id="rId66" Type="http://schemas.openxmlformats.org/officeDocument/2006/relationships/customXml" Target="../ink/ink3486.xml"/><Relationship Id="rId87" Type="http://schemas.openxmlformats.org/officeDocument/2006/relationships/image" Target="../media/image3323.png"/><Relationship Id="rId110" Type="http://schemas.openxmlformats.org/officeDocument/2006/relationships/customXml" Target="../ink/ink3508.xml"/><Relationship Id="rId115" Type="http://schemas.openxmlformats.org/officeDocument/2006/relationships/image" Target="../media/image3337.png"/><Relationship Id="rId131" Type="http://schemas.openxmlformats.org/officeDocument/2006/relationships/image" Target="../media/image3345.png"/><Relationship Id="rId136" Type="http://schemas.openxmlformats.org/officeDocument/2006/relationships/customXml" Target="../ink/ink3521.xml"/><Relationship Id="rId157" Type="http://schemas.openxmlformats.org/officeDocument/2006/relationships/image" Target="../media/image3358.png"/><Relationship Id="rId178" Type="http://schemas.openxmlformats.org/officeDocument/2006/relationships/customXml" Target="../ink/ink3542.xml"/><Relationship Id="rId61" Type="http://schemas.openxmlformats.org/officeDocument/2006/relationships/image" Target="../media/image3310.png"/><Relationship Id="rId82" Type="http://schemas.openxmlformats.org/officeDocument/2006/relationships/customXml" Target="../ink/ink3494.xml"/><Relationship Id="rId152" Type="http://schemas.openxmlformats.org/officeDocument/2006/relationships/customXml" Target="../ink/ink3529.xml"/><Relationship Id="rId173" Type="http://schemas.openxmlformats.org/officeDocument/2006/relationships/image" Target="../media/image3366.png"/><Relationship Id="rId194" Type="http://schemas.openxmlformats.org/officeDocument/2006/relationships/customXml" Target="../ink/ink3550.xml"/><Relationship Id="rId199" Type="http://schemas.openxmlformats.org/officeDocument/2006/relationships/image" Target="../media/image3379.png"/><Relationship Id="rId203" Type="http://schemas.openxmlformats.org/officeDocument/2006/relationships/image" Target="../media/image3381.png"/><Relationship Id="rId208" Type="http://schemas.openxmlformats.org/officeDocument/2006/relationships/customXml" Target="../ink/ink3557.xml"/><Relationship Id="rId19" Type="http://schemas.openxmlformats.org/officeDocument/2006/relationships/image" Target="../media/image3289.png"/><Relationship Id="rId14" Type="http://schemas.openxmlformats.org/officeDocument/2006/relationships/customXml" Target="../ink/ink3460.xml"/><Relationship Id="rId30" Type="http://schemas.openxmlformats.org/officeDocument/2006/relationships/customXml" Target="../ink/ink3468.xml"/><Relationship Id="rId35" Type="http://schemas.openxmlformats.org/officeDocument/2006/relationships/image" Target="../media/image3297.png"/><Relationship Id="rId56" Type="http://schemas.openxmlformats.org/officeDocument/2006/relationships/customXml" Target="../ink/ink3481.xml"/><Relationship Id="rId77" Type="http://schemas.openxmlformats.org/officeDocument/2006/relationships/image" Target="../media/image3318.png"/><Relationship Id="rId100" Type="http://schemas.openxmlformats.org/officeDocument/2006/relationships/customXml" Target="../ink/ink3503.xml"/><Relationship Id="rId105" Type="http://schemas.openxmlformats.org/officeDocument/2006/relationships/image" Target="../media/image3332.png"/><Relationship Id="rId126" Type="http://schemas.openxmlformats.org/officeDocument/2006/relationships/customXml" Target="../ink/ink3516.xml"/><Relationship Id="rId147" Type="http://schemas.openxmlformats.org/officeDocument/2006/relationships/image" Target="../media/image3353.png"/><Relationship Id="rId168" Type="http://schemas.openxmlformats.org/officeDocument/2006/relationships/customXml" Target="../ink/ink3537.xml"/><Relationship Id="rId8" Type="http://schemas.openxmlformats.org/officeDocument/2006/relationships/customXml" Target="../ink/ink3457.xml"/><Relationship Id="rId51" Type="http://schemas.openxmlformats.org/officeDocument/2006/relationships/image" Target="../media/image3305.png"/><Relationship Id="rId72" Type="http://schemas.openxmlformats.org/officeDocument/2006/relationships/customXml" Target="../ink/ink3489.xml"/><Relationship Id="rId93" Type="http://schemas.openxmlformats.org/officeDocument/2006/relationships/image" Target="../media/image3326.png"/><Relationship Id="rId98" Type="http://schemas.openxmlformats.org/officeDocument/2006/relationships/customXml" Target="../ink/ink3502.xml"/><Relationship Id="rId121" Type="http://schemas.openxmlformats.org/officeDocument/2006/relationships/image" Target="../media/image3340.png"/><Relationship Id="rId142" Type="http://schemas.openxmlformats.org/officeDocument/2006/relationships/customXml" Target="../ink/ink3524.xml"/><Relationship Id="rId163" Type="http://schemas.openxmlformats.org/officeDocument/2006/relationships/image" Target="../media/image3361.png"/><Relationship Id="rId184" Type="http://schemas.openxmlformats.org/officeDocument/2006/relationships/customXml" Target="../ink/ink3545.xml"/><Relationship Id="rId189" Type="http://schemas.openxmlformats.org/officeDocument/2006/relationships/image" Target="../media/image3374.png"/><Relationship Id="rId3" Type="http://schemas.openxmlformats.org/officeDocument/2006/relationships/image" Target="../media/image3281.png"/><Relationship Id="rId214" Type="http://schemas.openxmlformats.org/officeDocument/2006/relationships/customXml" Target="../ink/ink3560.xml"/><Relationship Id="rId25" Type="http://schemas.openxmlformats.org/officeDocument/2006/relationships/image" Target="../media/image3292.png"/><Relationship Id="rId46" Type="http://schemas.openxmlformats.org/officeDocument/2006/relationships/customXml" Target="../ink/ink3476.xml"/><Relationship Id="rId67" Type="http://schemas.openxmlformats.org/officeDocument/2006/relationships/image" Target="../media/image3313.png"/><Relationship Id="rId116" Type="http://schemas.openxmlformats.org/officeDocument/2006/relationships/customXml" Target="../ink/ink3511.xml"/><Relationship Id="rId137" Type="http://schemas.openxmlformats.org/officeDocument/2006/relationships/image" Target="../media/image3348.png"/><Relationship Id="rId158" Type="http://schemas.openxmlformats.org/officeDocument/2006/relationships/customXml" Target="../ink/ink3532.xml"/><Relationship Id="rId20" Type="http://schemas.openxmlformats.org/officeDocument/2006/relationships/customXml" Target="../ink/ink3463.xml"/><Relationship Id="rId41" Type="http://schemas.openxmlformats.org/officeDocument/2006/relationships/image" Target="../media/image3300.png"/><Relationship Id="rId62" Type="http://schemas.openxmlformats.org/officeDocument/2006/relationships/customXml" Target="../ink/ink3484.xml"/><Relationship Id="rId83" Type="http://schemas.openxmlformats.org/officeDocument/2006/relationships/image" Target="../media/image3321.png"/><Relationship Id="rId88" Type="http://schemas.openxmlformats.org/officeDocument/2006/relationships/customXml" Target="../ink/ink3497.xml"/><Relationship Id="rId111" Type="http://schemas.openxmlformats.org/officeDocument/2006/relationships/image" Target="../media/image3335.png"/><Relationship Id="rId132" Type="http://schemas.openxmlformats.org/officeDocument/2006/relationships/customXml" Target="../ink/ink3519.xml"/><Relationship Id="rId153" Type="http://schemas.openxmlformats.org/officeDocument/2006/relationships/image" Target="../media/image3356.png"/><Relationship Id="rId174" Type="http://schemas.openxmlformats.org/officeDocument/2006/relationships/customXml" Target="../ink/ink3540.xml"/><Relationship Id="rId179" Type="http://schemas.openxmlformats.org/officeDocument/2006/relationships/image" Target="../media/image3369.png"/><Relationship Id="rId195" Type="http://schemas.openxmlformats.org/officeDocument/2006/relationships/image" Target="../media/image3377.png"/><Relationship Id="rId209" Type="http://schemas.openxmlformats.org/officeDocument/2006/relationships/image" Target="../media/image3384.png"/><Relationship Id="rId190" Type="http://schemas.openxmlformats.org/officeDocument/2006/relationships/customXml" Target="../ink/ink3548.xml"/><Relationship Id="rId204" Type="http://schemas.openxmlformats.org/officeDocument/2006/relationships/customXml" Target="../ink/ink3555.xml"/><Relationship Id="rId15" Type="http://schemas.openxmlformats.org/officeDocument/2006/relationships/image" Target="../media/image3287.png"/><Relationship Id="rId36" Type="http://schemas.openxmlformats.org/officeDocument/2006/relationships/customXml" Target="../ink/ink3471.xml"/><Relationship Id="rId57" Type="http://schemas.openxmlformats.org/officeDocument/2006/relationships/image" Target="../media/image3308.png"/><Relationship Id="rId106" Type="http://schemas.openxmlformats.org/officeDocument/2006/relationships/customXml" Target="../ink/ink3506.xml"/><Relationship Id="rId127" Type="http://schemas.openxmlformats.org/officeDocument/2006/relationships/image" Target="../media/image3343.png"/><Relationship Id="rId10" Type="http://schemas.openxmlformats.org/officeDocument/2006/relationships/customXml" Target="../ink/ink3458.xml"/><Relationship Id="rId31" Type="http://schemas.openxmlformats.org/officeDocument/2006/relationships/image" Target="../media/image3295.png"/><Relationship Id="rId52" Type="http://schemas.openxmlformats.org/officeDocument/2006/relationships/customXml" Target="../ink/ink3479.xml"/><Relationship Id="rId73" Type="http://schemas.openxmlformats.org/officeDocument/2006/relationships/image" Target="../media/image3316.png"/><Relationship Id="rId78" Type="http://schemas.openxmlformats.org/officeDocument/2006/relationships/customXml" Target="../ink/ink3492.xml"/><Relationship Id="rId94" Type="http://schemas.openxmlformats.org/officeDocument/2006/relationships/customXml" Target="../ink/ink3500.xml"/><Relationship Id="rId99" Type="http://schemas.openxmlformats.org/officeDocument/2006/relationships/image" Target="../media/image3329.png"/><Relationship Id="rId101" Type="http://schemas.openxmlformats.org/officeDocument/2006/relationships/image" Target="../media/image3330.png"/><Relationship Id="rId122" Type="http://schemas.openxmlformats.org/officeDocument/2006/relationships/customXml" Target="../ink/ink3514.xml"/><Relationship Id="rId143" Type="http://schemas.openxmlformats.org/officeDocument/2006/relationships/image" Target="../media/image3351.png"/><Relationship Id="rId148" Type="http://schemas.openxmlformats.org/officeDocument/2006/relationships/customXml" Target="../ink/ink3527.xml"/><Relationship Id="rId164" Type="http://schemas.openxmlformats.org/officeDocument/2006/relationships/customXml" Target="../ink/ink3535.xml"/><Relationship Id="rId169" Type="http://schemas.openxmlformats.org/officeDocument/2006/relationships/image" Target="../media/image3364.png"/><Relationship Id="rId185" Type="http://schemas.openxmlformats.org/officeDocument/2006/relationships/image" Target="../media/image3372.png"/><Relationship Id="rId4" Type="http://schemas.openxmlformats.org/officeDocument/2006/relationships/customXml" Target="../ink/ink3455.xml"/><Relationship Id="rId9" Type="http://schemas.openxmlformats.org/officeDocument/2006/relationships/image" Target="../media/image3284.png"/><Relationship Id="rId180" Type="http://schemas.openxmlformats.org/officeDocument/2006/relationships/customXml" Target="../ink/ink3543.xml"/><Relationship Id="rId210" Type="http://schemas.openxmlformats.org/officeDocument/2006/relationships/customXml" Target="../ink/ink3558.xml"/><Relationship Id="rId215" Type="http://schemas.openxmlformats.org/officeDocument/2006/relationships/image" Target="../media/image3387.png"/><Relationship Id="rId26" Type="http://schemas.openxmlformats.org/officeDocument/2006/relationships/customXml" Target="../ink/ink3466.xml"/><Relationship Id="rId47" Type="http://schemas.openxmlformats.org/officeDocument/2006/relationships/image" Target="../media/image3303.png"/><Relationship Id="rId68" Type="http://schemas.openxmlformats.org/officeDocument/2006/relationships/customXml" Target="../ink/ink3487.xml"/><Relationship Id="rId89" Type="http://schemas.openxmlformats.org/officeDocument/2006/relationships/image" Target="../media/image3324.png"/><Relationship Id="rId112" Type="http://schemas.openxmlformats.org/officeDocument/2006/relationships/customXml" Target="../ink/ink3509.xml"/><Relationship Id="rId133" Type="http://schemas.openxmlformats.org/officeDocument/2006/relationships/image" Target="../media/image3346.png"/><Relationship Id="rId154" Type="http://schemas.openxmlformats.org/officeDocument/2006/relationships/customXml" Target="../ink/ink3530.xml"/><Relationship Id="rId175" Type="http://schemas.openxmlformats.org/officeDocument/2006/relationships/image" Target="../media/image3367.png"/><Relationship Id="rId196" Type="http://schemas.openxmlformats.org/officeDocument/2006/relationships/customXml" Target="../ink/ink3551.xml"/><Relationship Id="rId200" Type="http://schemas.openxmlformats.org/officeDocument/2006/relationships/customXml" Target="../ink/ink3553.xml"/><Relationship Id="rId16" Type="http://schemas.openxmlformats.org/officeDocument/2006/relationships/customXml" Target="../ink/ink3461.xml"/><Relationship Id="rId37" Type="http://schemas.openxmlformats.org/officeDocument/2006/relationships/image" Target="../media/image3298.png"/><Relationship Id="rId58" Type="http://schemas.openxmlformats.org/officeDocument/2006/relationships/customXml" Target="../ink/ink3482.xml"/><Relationship Id="rId79" Type="http://schemas.openxmlformats.org/officeDocument/2006/relationships/image" Target="../media/image3319.png"/><Relationship Id="rId102" Type="http://schemas.openxmlformats.org/officeDocument/2006/relationships/customXml" Target="../ink/ink3504.xml"/><Relationship Id="rId123" Type="http://schemas.openxmlformats.org/officeDocument/2006/relationships/image" Target="../media/image3341.png"/><Relationship Id="rId144" Type="http://schemas.openxmlformats.org/officeDocument/2006/relationships/customXml" Target="../ink/ink3525.xml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619.xml"/><Relationship Id="rId21" Type="http://schemas.openxmlformats.org/officeDocument/2006/relationships/customXml" Target="../ink/ink3571.xml"/><Relationship Id="rId42" Type="http://schemas.openxmlformats.org/officeDocument/2006/relationships/image" Target="../media/image3408.png"/><Relationship Id="rId63" Type="http://schemas.openxmlformats.org/officeDocument/2006/relationships/customXml" Target="../ink/ink3592.xml"/><Relationship Id="rId84" Type="http://schemas.openxmlformats.org/officeDocument/2006/relationships/image" Target="../media/image3429.png"/><Relationship Id="rId138" Type="http://schemas.openxmlformats.org/officeDocument/2006/relationships/image" Target="../media/image3456.png"/><Relationship Id="rId159" Type="http://schemas.openxmlformats.org/officeDocument/2006/relationships/customXml" Target="../ink/ink3640.xml"/><Relationship Id="rId170" Type="http://schemas.openxmlformats.org/officeDocument/2006/relationships/image" Target="../media/image3472.png"/><Relationship Id="rId191" Type="http://schemas.openxmlformats.org/officeDocument/2006/relationships/customXml" Target="../ink/ink3656.xml"/><Relationship Id="rId205" Type="http://schemas.openxmlformats.org/officeDocument/2006/relationships/customXml" Target="../ink/ink3663.xml"/><Relationship Id="rId226" Type="http://schemas.openxmlformats.org/officeDocument/2006/relationships/image" Target="../media/image3500.png"/><Relationship Id="rId107" Type="http://schemas.openxmlformats.org/officeDocument/2006/relationships/customXml" Target="../ink/ink3614.xml"/><Relationship Id="rId11" Type="http://schemas.openxmlformats.org/officeDocument/2006/relationships/customXml" Target="../ink/ink3566.xml"/><Relationship Id="rId32" Type="http://schemas.openxmlformats.org/officeDocument/2006/relationships/image" Target="../media/image3404.png"/><Relationship Id="rId53" Type="http://schemas.openxmlformats.org/officeDocument/2006/relationships/customXml" Target="../ink/ink3587.xml"/><Relationship Id="rId74" Type="http://schemas.openxmlformats.org/officeDocument/2006/relationships/image" Target="../media/image3424.png"/><Relationship Id="rId128" Type="http://schemas.openxmlformats.org/officeDocument/2006/relationships/image" Target="../media/image3451.png"/><Relationship Id="rId149" Type="http://schemas.openxmlformats.org/officeDocument/2006/relationships/customXml" Target="../ink/ink3635.xml"/><Relationship Id="rId5" Type="http://schemas.openxmlformats.org/officeDocument/2006/relationships/customXml" Target="../ink/ink3563.xml"/><Relationship Id="rId95" Type="http://schemas.openxmlformats.org/officeDocument/2006/relationships/customXml" Target="../ink/ink3608.xml"/><Relationship Id="rId160" Type="http://schemas.openxmlformats.org/officeDocument/2006/relationships/image" Target="../media/image3467.png"/><Relationship Id="rId181" Type="http://schemas.openxmlformats.org/officeDocument/2006/relationships/customXml" Target="../ink/ink3651.xml"/><Relationship Id="rId216" Type="http://schemas.openxmlformats.org/officeDocument/2006/relationships/image" Target="../media/image3495.png"/><Relationship Id="rId237" Type="http://schemas.openxmlformats.org/officeDocument/2006/relationships/customXml" Target="../ink/ink3679.xml"/><Relationship Id="rId22" Type="http://schemas.openxmlformats.org/officeDocument/2006/relationships/image" Target="../media/image3399.png"/><Relationship Id="rId43" Type="http://schemas.openxmlformats.org/officeDocument/2006/relationships/customXml" Target="../ink/ink3582.xml"/><Relationship Id="rId64" Type="http://schemas.openxmlformats.org/officeDocument/2006/relationships/image" Target="../media/image3419.png"/><Relationship Id="rId118" Type="http://schemas.openxmlformats.org/officeDocument/2006/relationships/image" Target="../media/image3446.png"/><Relationship Id="rId139" Type="http://schemas.openxmlformats.org/officeDocument/2006/relationships/customXml" Target="../ink/ink3630.xml"/><Relationship Id="rId80" Type="http://schemas.openxmlformats.org/officeDocument/2006/relationships/image" Target="../media/image3427.png"/><Relationship Id="rId85" Type="http://schemas.openxmlformats.org/officeDocument/2006/relationships/customXml" Target="../ink/ink3603.xml"/><Relationship Id="rId150" Type="http://schemas.openxmlformats.org/officeDocument/2006/relationships/image" Target="../media/image3462.png"/><Relationship Id="rId155" Type="http://schemas.openxmlformats.org/officeDocument/2006/relationships/customXml" Target="../ink/ink3638.xml"/><Relationship Id="rId171" Type="http://schemas.openxmlformats.org/officeDocument/2006/relationships/customXml" Target="../ink/ink3646.xml"/><Relationship Id="rId176" Type="http://schemas.openxmlformats.org/officeDocument/2006/relationships/image" Target="../media/image3475.png"/><Relationship Id="rId192" Type="http://schemas.openxmlformats.org/officeDocument/2006/relationships/image" Target="../media/image3483.png"/><Relationship Id="rId197" Type="http://schemas.openxmlformats.org/officeDocument/2006/relationships/customXml" Target="../ink/ink3659.xml"/><Relationship Id="rId206" Type="http://schemas.openxmlformats.org/officeDocument/2006/relationships/image" Target="../media/image3490.png"/><Relationship Id="rId227" Type="http://schemas.openxmlformats.org/officeDocument/2006/relationships/customXml" Target="../ink/ink3674.xml"/><Relationship Id="rId201" Type="http://schemas.openxmlformats.org/officeDocument/2006/relationships/customXml" Target="../ink/ink3661.xml"/><Relationship Id="rId222" Type="http://schemas.openxmlformats.org/officeDocument/2006/relationships/image" Target="../media/image3498.png"/><Relationship Id="rId12" Type="http://schemas.openxmlformats.org/officeDocument/2006/relationships/image" Target="../media/image3394.png"/><Relationship Id="rId17" Type="http://schemas.openxmlformats.org/officeDocument/2006/relationships/customXml" Target="../ink/ink3569.xml"/><Relationship Id="rId33" Type="http://schemas.openxmlformats.org/officeDocument/2006/relationships/customXml" Target="../ink/ink3577.xml"/><Relationship Id="rId38" Type="http://schemas.openxmlformats.org/officeDocument/2006/relationships/image" Target="../media/image3319.png"/><Relationship Id="rId59" Type="http://schemas.openxmlformats.org/officeDocument/2006/relationships/customXml" Target="../ink/ink3590.xml"/><Relationship Id="rId103" Type="http://schemas.openxmlformats.org/officeDocument/2006/relationships/customXml" Target="../ink/ink3612.xml"/><Relationship Id="rId108" Type="http://schemas.openxmlformats.org/officeDocument/2006/relationships/image" Target="../media/image3441.png"/><Relationship Id="rId124" Type="http://schemas.openxmlformats.org/officeDocument/2006/relationships/image" Target="../media/image3449.png"/><Relationship Id="rId129" Type="http://schemas.openxmlformats.org/officeDocument/2006/relationships/customXml" Target="../ink/ink3625.xml"/><Relationship Id="rId54" Type="http://schemas.openxmlformats.org/officeDocument/2006/relationships/image" Target="../media/image3414.png"/><Relationship Id="rId70" Type="http://schemas.openxmlformats.org/officeDocument/2006/relationships/image" Target="../media/image3422.png"/><Relationship Id="rId75" Type="http://schemas.openxmlformats.org/officeDocument/2006/relationships/customXml" Target="../ink/ink3598.xml"/><Relationship Id="rId91" Type="http://schemas.openxmlformats.org/officeDocument/2006/relationships/customXml" Target="../ink/ink3606.xml"/><Relationship Id="rId96" Type="http://schemas.openxmlformats.org/officeDocument/2006/relationships/image" Target="../media/image3435.png"/><Relationship Id="rId140" Type="http://schemas.openxmlformats.org/officeDocument/2006/relationships/image" Target="../media/image3457.png"/><Relationship Id="rId145" Type="http://schemas.openxmlformats.org/officeDocument/2006/relationships/customXml" Target="../ink/ink3633.xml"/><Relationship Id="rId161" Type="http://schemas.openxmlformats.org/officeDocument/2006/relationships/customXml" Target="../ink/ink3641.xml"/><Relationship Id="rId166" Type="http://schemas.openxmlformats.org/officeDocument/2006/relationships/image" Target="../media/image3470.png"/><Relationship Id="rId182" Type="http://schemas.openxmlformats.org/officeDocument/2006/relationships/image" Target="../media/image3478.png"/><Relationship Id="rId187" Type="http://schemas.openxmlformats.org/officeDocument/2006/relationships/customXml" Target="../ink/ink3654.xml"/><Relationship Id="rId217" Type="http://schemas.openxmlformats.org/officeDocument/2006/relationships/customXml" Target="../ink/ink366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91.png"/><Relationship Id="rId212" Type="http://schemas.openxmlformats.org/officeDocument/2006/relationships/image" Target="../media/image3493.png"/><Relationship Id="rId233" Type="http://schemas.openxmlformats.org/officeDocument/2006/relationships/customXml" Target="../ink/ink3677.xml"/><Relationship Id="rId238" Type="http://schemas.openxmlformats.org/officeDocument/2006/relationships/image" Target="../media/image3506.png"/><Relationship Id="rId23" Type="http://schemas.openxmlformats.org/officeDocument/2006/relationships/customXml" Target="../ink/ink3572.xml"/><Relationship Id="rId28" Type="http://schemas.openxmlformats.org/officeDocument/2006/relationships/image" Target="../media/image3402.png"/><Relationship Id="rId49" Type="http://schemas.openxmlformats.org/officeDocument/2006/relationships/customXml" Target="../ink/ink3585.xml"/><Relationship Id="rId114" Type="http://schemas.openxmlformats.org/officeDocument/2006/relationships/image" Target="../media/image3444.png"/><Relationship Id="rId119" Type="http://schemas.openxmlformats.org/officeDocument/2006/relationships/customXml" Target="../ink/ink3620.xml"/><Relationship Id="rId44" Type="http://schemas.openxmlformats.org/officeDocument/2006/relationships/image" Target="../media/image3409.png"/><Relationship Id="rId60" Type="http://schemas.openxmlformats.org/officeDocument/2006/relationships/image" Target="../media/image3417.png"/><Relationship Id="rId65" Type="http://schemas.openxmlformats.org/officeDocument/2006/relationships/customXml" Target="../ink/ink3593.xml"/><Relationship Id="rId81" Type="http://schemas.openxmlformats.org/officeDocument/2006/relationships/customXml" Target="../ink/ink3601.xml"/><Relationship Id="rId86" Type="http://schemas.openxmlformats.org/officeDocument/2006/relationships/image" Target="../media/image3430.png"/><Relationship Id="rId130" Type="http://schemas.openxmlformats.org/officeDocument/2006/relationships/image" Target="../media/image3452.png"/><Relationship Id="rId135" Type="http://schemas.openxmlformats.org/officeDocument/2006/relationships/customXml" Target="../ink/ink3628.xml"/><Relationship Id="rId151" Type="http://schemas.openxmlformats.org/officeDocument/2006/relationships/customXml" Target="../ink/ink3636.xml"/><Relationship Id="rId156" Type="http://schemas.openxmlformats.org/officeDocument/2006/relationships/image" Target="../media/image3465.png"/><Relationship Id="rId177" Type="http://schemas.openxmlformats.org/officeDocument/2006/relationships/customXml" Target="../ink/ink3649.xml"/><Relationship Id="rId198" Type="http://schemas.openxmlformats.org/officeDocument/2006/relationships/image" Target="../media/image3486.png"/><Relationship Id="rId172" Type="http://schemas.openxmlformats.org/officeDocument/2006/relationships/image" Target="../media/image3473.png"/><Relationship Id="rId193" Type="http://schemas.openxmlformats.org/officeDocument/2006/relationships/customXml" Target="../ink/ink3657.xml"/><Relationship Id="rId202" Type="http://schemas.openxmlformats.org/officeDocument/2006/relationships/image" Target="../media/image3488.png"/><Relationship Id="rId207" Type="http://schemas.openxmlformats.org/officeDocument/2006/relationships/customXml" Target="../ink/ink3664.xml"/><Relationship Id="rId223" Type="http://schemas.openxmlformats.org/officeDocument/2006/relationships/customXml" Target="../ink/ink3672.xml"/><Relationship Id="rId228" Type="http://schemas.openxmlformats.org/officeDocument/2006/relationships/image" Target="../media/image3501.png"/><Relationship Id="rId13" Type="http://schemas.openxmlformats.org/officeDocument/2006/relationships/customXml" Target="../ink/ink3567.xml"/><Relationship Id="rId18" Type="http://schemas.openxmlformats.org/officeDocument/2006/relationships/image" Target="../media/image3397.png"/><Relationship Id="rId39" Type="http://schemas.openxmlformats.org/officeDocument/2006/relationships/customXml" Target="../ink/ink3580.xml"/><Relationship Id="rId109" Type="http://schemas.openxmlformats.org/officeDocument/2006/relationships/customXml" Target="../ink/ink3615.xml"/><Relationship Id="rId34" Type="http://schemas.openxmlformats.org/officeDocument/2006/relationships/image" Target="../media/image3405.png"/><Relationship Id="rId50" Type="http://schemas.openxmlformats.org/officeDocument/2006/relationships/image" Target="../media/image3412.png"/><Relationship Id="rId55" Type="http://schemas.openxmlformats.org/officeDocument/2006/relationships/customXml" Target="../ink/ink3588.xml"/><Relationship Id="rId76" Type="http://schemas.openxmlformats.org/officeDocument/2006/relationships/image" Target="../media/image3425.png"/><Relationship Id="rId97" Type="http://schemas.openxmlformats.org/officeDocument/2006/relationships/customXml" Target="../ink/ink3609.xml"/><Relationship Id="rId104" Type="http://schemas.openxmlformats.org/officeDocument/2006/relationships/image" Target="../media/image3439.png"/><Relationship Id="rId120" Type="http://schemas.openxmlformats.org/officeDocument/2006/relationships/image" Target="../media/image3447.png"/><Relationship Id="rId125" Type="http://schemas.openxmlformats.org/officeDocument/2006/relationships/customXml" Target="../ink/ink3623.xml"/><Relationship Id="rId141" Type="http://schemas.openxmlformats.org/officeDocument/2006/relationships/customXml" Target="../ink/ink3631.xml"/><Relationship Id="rId146" Type="http://schemas.openxmlformats.org/officeDocument/2006/relationships/image" Target="../media/image3460.png"/><Relationship Id="rId167" Type="http://schemas.openxmlformats.org/officeDocument/2006/relationships/customXml" Target="../ink/ink3644.xml"/><Relationship Id="rId188" Type="http://schemas.openxmlformats.org/officeDocument/2006/relationships/image" Target="../media/image3481.png"/><Relationship Id="rId7" Type="http://schemas.openxmlformats.org/officeDocument/2006/relationships/customXml" Target="../ink/ink3564.xml"/><Relationship Id="rId71" Type="http://schemas.openxmlformats.org/officeDocument/2006/relationships/customXml" Target="../ink/ink3596.xml"/><Relationship Id="rId92" Type="http://schemas.openxmlformats.org/officeDocument/2006/relationships/image" Target="../media/image3433.png"/><Relationship Id="rId162" Type="http://schemas.openxmlformats.org/officeDocument/2006/relationships/image" Target="../media/image3468.png"/><Relationship Id="rId183" Type="http://schemas.openxmlformats.org/officeDocument/2006/relationships/customXml" Target="../ink/ink3652.xml"/><Relationship Id="rId213" Type="http://schemas.openxmlformats.org/officeDocument/2006/relationships/customXml" Target="../ink/ink3667.xml"/><Relationship Id="rId218" Type="http://schemas.openxmlformats.org/officeDocument/2006/relationships/image" Target="../media/image3496.png"/><Relationship Id="rId234" Type="http://schemas.openxmlformats.org/officeDocument/2006/relationships/image" Target="../media/image3504.png"/><Relationship Id="rId239" Type="http://schemas.openxmlformats.org/officeDocument/2006/relationships/customXml" Target="../ink/ink3680.xml"/><Relationship Id="rId2" Type="http://schemas.openxmlformats.org/officeDocument/2006/relationships/image" Target="../media/image820.emf"/><Relationship Id="rId29" Type="http://schemas.openxmlformats.org/officeDocument/2006/relationships/customXml" Target="../ink/ink3575.xml"/><Relationship Id="rId24" Type="http://schemas.openxmlformats.org/officeDocument/2006/relationships/image" Target="../media/image3400.png"/><Relationship Id="rId40" Type="http://schemas.openxmlformats.org/officeDocument/2006/relationships/image" Target="../media/image3407.png"/><Relationship Id="rId45" Type="http://schemas.openxmlformats.org/officeDocument/2006/relationships/customXml" Target="../ink/ink3583.xml"/><Relationship Id="rId66" Type="http://schemas.openxmlformats.org/officeDocument/2006/relationships/image" Target="../media/image3420.png"/><Relationship Id="rId87" Type="http://schemas.openxmlformats.org/officeDocument/2006/relationships/customXml" Target="../ink/ink3604.xml"/><Relationship Id="rId110" Type="http://schemas.openxmlformats.org/officeDocument/2006/relationships/image" Target="../media/image3442.png"/><Relationship Id="rId115" Type="http://schemas.openxmlformats.org/officeDocument/2006/relationships/customXml" Target="../ink/ink3618.xml"/><Relationship Id="rId131" Type="http://schemas.openxmlformats.org/officeDocument/2006/relationships/customXml" Target="../ink/ink3626.xml"/><Relationship Id="rId136" Type="http://schemas.openxmlformats.org/officeDocument/2006/relationships/image" Target="../media/image3455.png"/><Relationship Id="rId157" Type="http://schemas.openxmlformats.org/officeDocument/2006/relationships/customXml" Target="../ink/ink3639.xml"/><Relationship Id="rId178" Type="http://schemas.openxmlformats.org/officeDocument/2006/relationships/image" Target="../media/image3476.png"/><Relationship Id="rId61" Type="http://schemas.openxmlformats.org/officeDocument/2006/relationships/customXml" Target="../ink/ink3591.xml"/><Relationship Id="rId82" Type="http://schemas.openxmlformats.org/officeDocument/2006/relationships/image" Target="../media/image3428.png"/><Relationship Id="rId152" Type="http://schemas.openxmlformats.org/officeDocument/2006/relationships/image" Target="../media/image3463.png"/><Relationship Id="rId173" Type="http://schemas.openxmlformats.org/officeDocument/2006/relationships/customXml" Target="../ink/ink3647.xml"/><Relationship Id="rId194" Type="http://schemas.openxmlformats.org/officeDocument/2006/relationships/image" Target="../media/image3484.png"/><Relationship Id="rId199" Type="http://schemas.openxmlformats.org/officeDocument/2006/relationships/customXml" Target="../ink/ink3660.xml"/><Relationship Id="rId203" Type="http://schemas.openxmlformats.org/officeDocument/2006/relationships/customXml" Target="../ink/ink3662.xml"/><Relationship Id="rId208" Type="http://schemas.openxmlformats.org/officeDocument/2006/relationships/image" Target="../media/image3491.png"/><Relationship Id="rId229" Type="http://schemas.openxmlformats.org/officeDocument/2006/relationships/customXml" Target="../ink/ink3675.xml"/><Relationship Id="rId19" Type="http://schemas.openxmlformats.org/officeDocument/2006/relationships/customXml" Target="../ink/ink3570.xml"/><Relationship Id="rId224" Type="http://schemas.openxmlformats.org/officeDocument/2006/relationships/image" Target="../media/image3499.png"/><Relationship Id="rId240" Type="http://schemas.openxmlformats.org/officeDocument/2006/relationships/image" Target="../media/image3507.png"/><Relationship Id="rId14" Type="http://schemas.openxmlformats.org/officeDocument/2006/relationships/image" Target="../media/image3395.png"/><Relationship Id="rId30" Type="http://schemas.openxmlformats.org/officeDocument/2006/relationships/image" Target="../media/image3403.png"/><Relationship Id="rId35" Type="http://schemas.openxmlformats.org/officeDocument/2006/relationships/customXml" Target="../ink/ink3578.xml"/><Relationship Id="rId56" Type="http://schemas.openxmlformats.org/officeDocument/2006/relationships/image" Target="../media/image3415.png"/><Relationship Id="rId77" Type="http://schemas.openxmlformats.org/officeDocument/2006/relationships/customXml" Target="../ink/ink3599.xml"/><Relationship Id="rId100" Type="http://schemas.openxmlformats.org/officeDocument/2006/relationships/image" Target="../media/image3437.png"/><Relationship Id="rId105" Type="http://schemas.openxmlformats.org/officeDocument/2006/relationships/customXml" Target="../ink/ink3613.xml"/><Relationship Id="rId126" Type="http://schemas.openxmlformats.org/officeDocument/2006/relationships/image" Target="../media/image3450.png"/><Relationship Id="rId147" Type="http://schemas.openxmlformats.org/officeDocument/2006/relationships/customXml" Target="../ink/ink3634.xml"/><Relationship Id="rId168" Type="http://schemas.openxmlformats.org/officeDocument/2006/relationships/image" Target="../media/image3471.png"/><Relationship Id="rId8" Type="http://schemas.openxmlformats.org/officeDocument/2006/relationships/image" Target="../media/image3392.png"/><Relationship Id="rId51" Type="http://schemas.openxmlformats.org/officeDocument/2006/relationships/customXml" Target="../ink/ink3586.xml"/><Relationship Id="rId72" Type="http://schemas.openxmlformats.org/officeDocument/2006/relationships/image" Target="../media/image3423.png"/><Relationship Id="rId93" Type="http://schemas.openxmlformats.org/officeDocument/2006/relationships/customXml" Target="../ink/ink3607.xml"/><Relationship Id="rId98" Type="http://schemas.openxmlformats.org/officeDocument/2006/relationships/image" Target="../media/image3436.png"/><Relationship Id="rId121" Type="http://schemas.openxmlformats.org/officeDocument/2006/relationships/customXml" Target="../ink/ink3621.xml"/><Relationship Id="rId142" Type="http://schemas.openxmlformats.org/officeDocument/2006/relationships/image" Target="../media/image3458.png"/><Relationship Id="rId163" Type="http://schemas.openxmlformats.org/officeDocument/2006/relationships/customXml" Target="../ink/ink3642.xml"/><Relationship Id="rId184" Type="http://schemas.openxmlformats.org/officeDocument/2006/relationships/image" Target="../media/image3479.png"/><Relationship Id="rId189" Type="http://schemas.openxmlformats.org/officeDocument/2006/relationships/customXml" Target="../ink/ink3655.xml"/><Relationship Id="rId219" Type="http://schemas.openxmlformats.org/officeDocument/2006/relationships/customXml" Target="../ink/ink3670.xml"/><Relationship Id="rId3" Type="http://schemas.openxmlformats.org/officeDocument/2006/relationships/customXml" Target="../ink/ink3562.xml"/><Relationship Id="rId214" Type="http://schemas.openxmlformats.org/officeDocument/2006/relationships/image" Target="../media/image3494.png"/><Relationship Id="rId230" Type="http://schemas.openxmlformats.org/officeDocument/2006/relationships/image" Target="../media/image3502.png"/><Relationship Id="rId235" Type="http://schemas.openxmlformats.org/officeDocument/2006/relationships/customXml" Target="../ink/ink3678.xml"/><Relationship Id="rId25" Type="http://schemas.openxmlformats.org/officeDocument/2006/relationships/customXml" Target="../ink/ink3573.xml"/><Relationship Id="rId46" Type="http://schemas.openxmlformats.org/officeDocument/2006/relationships/image" Target="../media/image3410.png"/><Relationship Id="rId67" Type="http://schemas.openxmlformats.org/officeDocument/2006/relationships/customXml" Target="../ink/ink3594.xml"/><Relationship Id="rId116" Type="http://schemas.openxmlformats.org/officeDocument/2006/relationships/image" Target="../media/image3445.png"/><Relationship Id="rId137" Type="http://schemas.openxmlformats.org/officeDocument/2006/relationships/customXml" Target="../ink/ink3629.xml"/><Relationship Id="rId158" Type="http://schemas.openxmlformats.org/officeDocument/2006/relationships/image" Target="../media/image3466.png"/><Relationship Id="rId20" Type="http://schemas.openxmlformats.org/officeDocument/2006/relationships/image" Target="../media/image3398.png"/><Relationship Id="rId41" Type="http://schemas.openxmlformats.org/officeDocument/2006/relationships/customXml" Target="../ink/ink3581.xml"/><Relationship Id="rId62" Type="http://schemas.openxmlformats.org/officeDocument/2006/relationships/image" Target="../media/image3418.png"/><Relationship Id="rId83" Type="http://schemas.openxmlformats.org/officeDocument/2006/relationships/customXml" Target="../ink/ink3602.xml"/><Relationship Id="rId88" Type="http://schemas.openxmlformats.org/officeDocument/2006/relationships/image" Target="../media/image3431.png"/><Relationship Id="rId111" Type="http://schemas.openxmlformats.org/officeDocument/2006/relationships/customXml" Target="../ink/ink3616.xml"/><Relationship Id="rId132" Type="http://schemas.openxmlformats.org/officeDocument/2006/relationships/image" Target="../media/image3453.png"/><Relationship Id="rId153" Type="http://schemas.openxmlformats.org/officeDocument/2006/relationships/customXml" Target="../ink/ink3637.xml"/><Relationship Id="rId174" Type="http://schemas.openxmlformats.org/officeDocument/2006/relationships/image" Target="../media/image3474.png"/><Relationship Id="rId179" Type="http://schemas.openxmlformats.org/officeDocument/2006/relationships/customXml" Target="../ink/ink3650.xml"/><Relationship Id="rId195" Type="http://schemas.openxmlformats.org/officeDocument/2006/relationships/customXml" Target="../ink/ink3658.xml"/><Relationship Id="rId209" Type="http://schemas.openxmlformats.org/officeDocument/2006/relationships/customXml" Target="../ink/ink3665.xml"/><Relationship Id="rId190" Type="http://schemas.openxmlformats.org/officeDocument/2006/relationships/image" Target="../media/image3482.png"/><Relationship Id="rId204" Type="http://schemas.openxmlformats.org/officeDocument/2006/relationships/image" Target="../media/image3489.png"/><Relationship Id="rId220" Type="http://schemas.openxmlformats.org/officeDocument/2006/relationships/image" Target="../media/image3497.png"/><Relationship Id="rId225" Type="http://schemas.openxmlformats.org/officeDocument/2006/relationships/customXml" Target="../ink/ink3673.xml"/><Relationship Id="rId15" Type="http://schemas.openxmlformats.org/officeDocument/2006/relationships/customXml" Target="../ink/ink3568.xml"/><Relationship Id="rId36" Type="http://schemas.openxmlformats.org/officeDocument/2006/relationships/image" Target="../media/image3406.png"/><Relationship Id="rId57" Type="http://schemas.openxmlformats.org/officeDocument/2006/relationships/customXml" Target="../ink/ink3589.xml"/><Relationship Id="rId106" Type="http://schemas.openxmlformats.org/officeDocument/2006/relationships/image" Target="../media/image3440.png"/><Relationship Id="rId127" Type="http://schemas.openxmlformats.org/officeDocument/2006/relationships/customXml" Target="../ink/ink3624.xml"/><Relationship Id="rId10" Type="http://schemas.openxmlformats.org/officeDocument/2006/relationships/image" Target="../media/image3393.png"/><Relationship Id="rId31" Type="http://schemas.openxmlformats.org/officeDocument/2006/relationships/customXml" Target="../ink/ink3576.xml"/><Relationship Id="rId52" Type="http://schemas.openxmlformats.org/officeDocument/2006/relationships/image" Target="../media/image3413.png"/><Relationship Id="rId73" Type="http://schemas.openxmlformats.org/officeDocument/2006/relationships/customXml" Target="../ink/ink3597.xml"/><Relationship Id="rId78" Type="http://schemas.openxmlformats.org/officeDocument/2006/relationships/image" Target="../media/image3426.png"/><Relationship Id="rId94" Type="http://schemas.openxmlformats.org/officeDocument/2006/relationships/image" Target="../media/image3434.png"/><Relationship Id="rId99" Type="http://schemas.openxmlformats.org/officeDocument/2006/relationships/customXml" Target="../ink/ink3610.xml"/><Relationship Id="rId101" Type="http://schemas.openxmlformats.org/officeDocument/2006/relationships/customXml" Target="../ink/ink3611.xml"/><Relationship Id="rId122" Type="http://schemas.openxmlformats.org/officeDocument/2006/relationships/image" Target="../media/image3448.png"/><Relationship Id="rId143" Type="http://schemas.openxmlformats.org/officeDocument/2006/relationships/customXml" Target="../ink/ink3632.xml"/><Relationship Id="rId148" Type="http://schemas.openxmlformats.org/officeDocument/2006/relationships/image" Target="../media/image3461.png"/><Relationship Id="rId164" Type="http://schemas.openxmlformats.org/officeDocument/2006/relationships/image" Target="../media/image3469.png"/><Relationship Id="rId169" Type="http://schemas.openxmlformats.org/officeDocument/2006/relationships/customXml" Target="../ink/ink3645.xml"/><Relationship Id="rId185" Type="http://schemas.openxmlformats.org/officeDocument/2006/relationships/customXml" Target="../ink/ink3653.xml"/><Relationship Id="rId4" Type="http://schemas.openxmlformats.org/officeDocument/2006/relationships/image" Target="../media/image3390.png"/><Relationship Id="rId9" Type="http://schemas.openxmlformats.org/officeDocument/2006/relationships/customXml" Target="../ink/ink3565.xml"/><Relationship Id="rId180" Type="http://schemas.openxmlformats.org/officeDocument/2006/relationships/image" Target="../media/image3477.png"/><Relationship Id="rId210" Type="http://schemas.openxmlformats.org/officeDocument/2006/relationships/image" Target="../media/image3492.png"/><Relationship Id="rId215" Type="http://schemas.openxmlformats.org/officeDocument/2006/relationships/customXml" Target="../ink/ink3668.xml"/><Relationship Id="rId236" Type="http://schemas.openxmlformats.org/officeDocument/2006/relationships/image" Target="../media/image3505.png"/><Relationship Id="rId26" Type="http://schemas.openxmlformats.org/officeDocument/2006/relationships/image" Target="../media/image3401.png"/><Relationship Id="rId231" Type="http://schemas.openxmlformats.org/officeDocument/2006/relationships/customXml" Target="../ink/ink3676.xml"/><Relationship Id="rId47" Type="http://schemas.openxmlformats.org/officeDocument/2006/relationships/customXml" Target="../ink/ink3584.xml"/><Relationship Id="rId68" Type="http://schemas.openxmlformats.org/officeDocument/2006/relationships/image" Target="../media/image3421.png"/><Relationship Id="rId89" Type="http://schemas.openxmlformats.org/officeDocument/2006/relationships/customXml" Target="../ink/ink3605.xml"/><Relationship Id="rId112" Type="http://schemas.openxmlformats.org/officeDocument/2006/relationships/image" Target="../media/image3443.png"/><Relationship Id="rId133" Type="http://schemas.openxmlformats.org/officeDocument/2006/relationships/customXml" Target="../ink/ink3627.xml"/><Relationship Id="rId154" Type="http://schemas.openxmlformats.org/officeDocument/2006/relationships/image" Target="../media/image3464.png"/><Relationship Id="rId175" Type="http://schemas.openxmlformats.org/officeDocument/2006/relationships/customXml" Target="../ink/ink3648.xml"/><Relationship Id="rId196" Type="http://schemas.openxmlformats.org/officeDocument/2006/relationships/image" Target="../media/image3485.png"/><Relationship Id="rId200" Type="http://schemas.openxmlformats.org/officeDocument/2006/relationships/image" Target="../media/image3487.png"/><Relationship Id="rId16" Type="http://schemas.openxmlformats.org/officeDocument/2006/relationships/image" Target="../media/image3396.png"/><Relationship Id="rId221" Type="http://schemas.openxmlformats.org/officeDocument/2006/relationships/customXml" Target="../ink/ink3671.xml"/><Relationship Id="rId37" Type="http://schemas.openxmlformats.org/officeDocument/2006/relationships/customXml" Target="../ink/ink3579.xml"/><Relationship Id="rId58" Type="http://schemas.openxmlformats.org/officeDocument/2006/relationships/image" Target="../media/image3416.png"/><Relationship Id="rId79" Type="http://schemas.openxmlformats.org/officeDocument/2006/relationships/customXml" Target="../ink/ink3600.xml"/><Relationship Id="rId102" Type="http://schemas.openxmlformats.org/officeDocument/2006/relationships/image" Target="../media/image3438.png"/><Relationship Id="rId123" Type="http://schemas.openxmlformats.org/officeDocument/2006/relationships/customXml" Target="../ink/ink3622.xml"/><Relationship Id="rId144" Type="http://schemas.openxmlformats.org/officeDocument/2006/relationships/image" Target="../media/image3459.png"/><Relationship Id="rId90" Type="http://schemas.openxmlformats.org/officeDocument/2006/relationships/image" Target="../media/image3432.png"/><Relationship Id="rId165" Type="http://schemas.openxmlformats.org/officeDocument/2006/relationships/customXml" Target="../ink/ink3643.xml"/><Relationship Id="rId186" Type="http://schemas.openxmlformats.org/officeDocument/2006/relationships/image" Target="../media/image3480.png"/><Relationship Id="rId211" Type="http://schemas.openxmlformats.org/officeDocument/2006/relationships/customXml" Target="../ink/ink3666.xml"/><Relationship Id="rId232" Type="http://schemas.openxmlformats.org/officeDocument/2006/relationships/image" Target="../media/image3503.png"/><Relationship Id="rId27" Type="http://schemas.openxmlformats.org/officeDocument/2006/relationships/customXml" Target="../ink/ink3574.xml"/><Relationship Id="rId48" Type="http://schemas.openxmlformats.org/officeDocument/2006/relationships/image" Target="../media/image3411.png"/><Relationship Id="rId69" Type="http://schemas.openxmlformats.org/officeDocument/2006/relationships/customXml" Target="../ink/ink3595.xml"/><Relationship Id="rId113" Type="http://schemas.openxmlformats.org/officeDocument/2006/relationships/customXml" Target="../ink/ink3617.xml"/><Relationship Id="rId134" Type="http://schemas.openxmlformats.org/officeDocument/2006/relationships/image" Target="../media/image345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21.png"/><Relationship Id="rId299" Type="http://schemas.openxmlformats.org/officeDocument/2006/relationships/image" Target="../media/image312.png"/><Relationship Id="rId303" Type="http://schemas.openxmlformats.org/officeDocument/2006/relationships/image" Target="../media/image314.png"/><Relationship Id="rId21" Type="http://schemas.openxmlformats.org/officeDocument/2006/relationships/image" Target="../media/image174.png"/><Relationship Id="rId42" Type="http://schemas.openxmlformats.org/officeDocument/2006/relationships/customXml" Target="../ink/ink185.xml"/><Relationship Id="rId63" Type="http://schemas.openxmlformats.org/officeDocument/2006/relationships/image" Target="../media/image194.png"/><Relationship Id="rId84" Type="http://schemas.openxmlformats.org/officeDocument/2006/relationships/customXml" Target="../ink/ink206.xml"/><Relationship Id="rId138" Type="http://schemas.openxmlformats.org/officeDocument/2006/relationships/customXml" Target="../ink/ink233.xml"/><Relationship Id="rId159" Type="http://schemas.openxmlformats.org/officeDocument/2006/relationships/image" Target="../media/image242.png"/><Relationship Id="rId324" Type="http://schemas.openxmlformats.org/officeDocument/2006/relationships/customXml" Target="../ink/ink326.xml"/><Relationship Id="rId170" Type="http://schemas.openxmlformats.org/officeDocument/2006/relationships/customXml" Target="../ink/ink249.xml"/><Relationship Id="rId191" Type="http://schemas.openxmlformats.org/officeDocument/2006/relationships/image" Target="../media/image258.png"/><Relationship Id="rId205" Type="http://schemas.openxmlformats.org/officeDocument/2006/relationships/image" Target="../media/image265.png"/><Relationship Id="rId226" Type="http://schemas.openxmlformats.org/officeDocument/2006/relationships/customXml" Target="../ink/ink277.xml"/><Relationship Id="rId247" Type="http://schemas.openxmlformats.org/officeDocument/2006/relationships/image" Target="../media/image286.png"/><Relationship Id="rId107" Type="http://schemas.openxmlformats.org/officeDocument/2006/relationships/image" Target="../media/image216.png"/><Relationship Id="rId268" Type="http://schemas.openxmlformats.org/officeDocument/2006/relationships/customXml" Target="../ink/ink298.xml"/><Relationship Id="rId289" Type="http://schemas.openxmlformats.org/officeDocument/2006/relationships/image" Target="../media/image307.png"/><Relationship Id="rId11" Type="http://schemas.openxmlformats.org/officeDocument/2006/relationships/image" Target="../media/image169.png"/><Relationship Id="rId32" Type="http://schemas.openxmlformats.org/officeDocument/2006/relationships/customXml" Target="../ink/ink180.xml"/><Relationship Id="rId53" Type="http://schemas.openxmlformats.org/officeDocument/2006/relationships/image" Target="../media/image189.png"/><Relationship Id="rId74" Type="http://schemas.openxmlformats.org/officeDocument/2006/relationships/customXml" Target="../ink/ink201.xml"/><Relationship Id="rId128" Type="http://schemas.openxmlformats.org/officeDocument/2006/relationships/customXml" Target="../ink/ink228.xml"/><Relationship Id="rId149" Type="http://schemas.openxmlformats.org/officeDocument/2006/relationships/image" Target="../media/image237.png"/><Relationship Id="rId314" Type="http://schemas.openxmlformats.org/officeDocument/2006/relationships/customXml" Target="../ink/ink321.xml"/><Relationship Id="rId335" Type="http://schemas.openxmlformats.org/officeDocument/2006/relationships/image" Target="../media/image330.png"/><Relationship Id="rId5" Type="http://schemas.openxmlformats.org/officeDocument/2006/relationships/image" Target="../media/image166.png"/><Relationship Id="rId95" Type="http://schemas.openxmlformats.org/officeDocument/2006/relationships/image" Target="../media/image210.png"/><Relationship Id="rId160" Type="http://schemas.openxmlformats.org/officeDocument/2006/relationships/customXml" Target="../ink/ink244.xml"/><Relationship Id="rId181" Type="http://schemas.openxmlformats.org/officeDocument/2006/relationships/image" Target="../media/image253.png"/><Relationship Id="rId216" Type="http://schemas.openxmlformats.org/officeDocument/2006/relationships/customXml" Target="../ink/ink272.xml"/><Relationship Id="rId237" Type="http://schemas.openxmlformats.org/officeDocument/2006/relationships/image" Target="../media/image281.png"/><Relationship Id="rId258" Type="http://schemas.openxmlformats.org/officeDocument/2006/relationships/customXml" Target="../ink/ink293.xml"/><Relationship Id="rId279" Type="http://schemas.openxmlformats.org/officeDocument/2006/relationships/image" Target="../media/image302.png"/><Relationship Id="rId22" Type="http://schemas.openxmlformats.org/officeDocument/2006/relationships/customXml" Target="../ink/ink175.xml"/><Relationship Id="rId43" Type="http://schemas.openxmlformats.org/officeDocument/2006/relationships/image" Target="../media/image185.png"/><Relationship Id="rId64" Type="http://schemas.openxmlformats.org/officeDocument/2006/relationships/customXml" Target="../ink/ink196.xml"/><Relationship Id="rId118" Type="http://schemas.openxmlformats.org/officeDocument/2006/relationships/customXml" Target="../ink/ink223.xml"/><Relationship Id="rId139" Type="http://schemas.openxmlformats.org/officeDocument/2006/relationships/image" Target="../media/image232.png"/><Relationship Id="rId290" Type="http://schemas.openxmlformats.org/officeDocument/2006/relationships/customXml" Target="../ink/ink309.xml"/><Relationship Id="rId304" Type="http://schemas.openxmlformats.org/officeDocument/2006/relationships/customXml" Target="../ink/ink316.xml"/><Relationship Id="rId325" Type="http://schemas.openxmlformats.org/officeDocument/2006/relationships/image" Target="../media/image325.png"/><Relationship Id="rId85" Type="http://schemas.openxmlformats.org/officeDocument/2006/relationships/image" Target="../media/image205.png"/><Relationship Id="rId150" Type="http://schemas.openxmlformats.org/officeDocument/2006/relationships/customXml" Target="../ink/ink239.xml"/><Relationship Id="rId171" Type="http://schemas.openxmlformats.org/officeDocument/2006/relationships/image" Target="../media/image248.png"/><Relationship Id="rId192" Type="http://schemas.openxmlformats.org/officeDocument/2006/relationships/customXml" Target="../ink/ink260.xml"/><Relationship Id="rId206" Type="http://schemas.openxmlformats.org/officeDocument/2006/relationships/customXml" Target="../ink/ink267.xml"/><Relationship Id="rId227" Type="http://schemas.openxmlformats.org/officeDocument/2006/relationships/image" Target="../media/image276.png"/><Relationship Id="rId248" Type="http://schemas.openxmlformats.org/officeDocument/2006/relationships/customXml" Target="../ink/ink288.xml"/><Relationship Id="rId269" Type="http://schemas.openxmlformats.org/officeDocument/2006/relationships/image" Target="../media/image297.png"/><Relationship Id="rId12" Type="http://schemas.openxmlformats.org/officeDocument/2006/relationships/customXml" Target="../ink/ink170.xml"/><Relationship Id="rId33" Type="http://schemas.openxmlformats.org/officeDocument/2006/relationships/image" Target="../media/image180.png"/><Relationship Id="rId108" Type="http://schemas.openxmlformats.org/officeDocument/2006/relationships/customXml" Target="../ink/ink218.xml"/><Relationship Id="rId129" Type="http://schemas.openxmlformats.org/officeDocument/2006/relationships/image" Target="../media/image227.png"/><Relationship Id="rId280" Type="http://schemas.openxmlformats.org/officeDocument/2006/relationships/customXml" Target="../ink/ink304.xml"/><Relationship Id="rId315" Type="http://schemas.openxmlformats.org/officeDocument/2006/relationships/image" Target="../media/image320.png"/><Relationship Id="rId336" Type="http://schemas.openxmlformats.org/officeDocument/2006/relationships/customXml" Target="../ink/ink332.xml"/><Relationship Id="rId54" Type="http://schemas.openxmlformats.org/officeDocument/2006/relationships/customXml" Target="../ink/ink191.xml"/><Relationship Id="rId75" Type="http://schemas.openxmlformats.org/officeDocument/2006/relationships/image" Target="../media/image200.png"/><Relationship Id="rId96" Type="http://schemas.openxmlformats.org/officeDocument/2006/relationships/customXml" Target="../ink/ink212.xml"/><Relationship Id="rId140" Type="http://schemas.openxmlformats.org/officeDocument/2006/relationships/customXml" Target="../ink/ink234.xml"/><Relationship Id="rId161" Type="http://schemas.openxmlformats.org/officeDocument/2006/relationships/image" Target="../media/image243.png"/><Relationship Id="rId182" Type="http://schemas.openxmlformats.org/officeDocument/2006/relationships/customXml" Target="../ink/ink255.xml"/><Relationship Id="rId217" Type="http://schemas.openxmlformats.org/officeDocument/2006/relationships/image" Target="../media/image271.png"/><Relationship Id="rId6" Type="http://schemas.openxmlformats.org/officeDocument/2006/relationships/customXml" Target="../ink/ink167.xml"/><Relationship Id="rId238" Type="http://schemas.openxmlformats.org/officeDocument/2006/relationships/customXml" Target="../ink/ink283.xml"/><Relationship Id="rId259" Type="http://schemas.openxmlformats.org/officeDocument/2006/relationships/image" Target="../media/image292.png"/><Relationship Id="rId23" Type="http://schemas.openxmlformats.org/officeDocument/2006/relationships/image" Target="../media/image175.png"/><Relationship Id="rId119" Type="http://schemas.openxmlformats.org/officeDocument/2006/relationships/image" Target="../media/image222.png"/><Relationship Id="rId270" Type="http://schemas.openxmlformats.org/officeDocument/2006/relationships/customXml" Target="../ink/ink299.xml"/><Relationship Id="rId291" Type="http://schemas.openxmlformats.org/officeDocument/2006/relationships/image" Target="../media/image308.png"/><Relationship Id="rId305" Type="http://schemas.openxmlformats.org/officeDocument/2006/relationships/image" Target="../media/image315.png"/><Relationship Id="rId326" Type="http://schemas.openxmlformats.org/officeDocument/2006/relationships/customXml" Target="../ink/ink327.xml"/><Relationship Id="rId44" Type="http://schemas.openxmlformats.org/officeDocument/2006/relationships/customXml" Target="../ink/ink186.xml"/><Relationship Id="rId65" Type="http://schemas.openxmlformats.org/officeDocument/2006/relationships/image" Target="../media/image195.png"/><Relationship Id="rId86" Type="http://schemas.openxmlformats.org/officeDocument/2006/relationships/customXml" Target="../ink/ink207.xml"/><Relationship Id="rId130" Type="http://schemas.openxmlformats.org/officeDocument/2006/relationships/customXml" Target="../ink/ink229.xml"/><Relationship Id="rId151" Type="http://schemas.openxmlformats.org/officeDocument/2006/relationships/image" Target="../media/image238.png"/><Relationship Id="rId172" Type="http://schemas.openxmlformats.org/officeDocument/2006/relationships/customXml" Target="../ink/ink250.xml"/><Relationship Id="rId193" Type="http://schemas.openxmlformats.org/officeDocument/2006/relationships/image" Target="../media/image259.png"/><Relationship Id="rId207" Type="http://schemas.openxmlformats.org/officeDocument/2006/relationships/image" Target="../media/image266.png"/><Relationship Id="rId228" Type="http://schemas.openxmlformats.org/officeDocument/2006/relationships/customXml" Target="../ink/ink278.xml"/><Relationship Id="rId249" Type="http://schemas.openxmlformats.org/officeDocument/2006/relationships/image" Target="../media/image287.png"/><Relationship Id="rId13" Type="http://schemas.openxmlformats.org/officeDocument/2006/relationships/image" Target="../media/image170.png"/><Relationship Id="rId109" Type="http://schemas.openxmlformats.org/officeDocument/2006/relationships/image" Target="../media/image217.png"/><Relationship Id="rId260" Type="http://schemas.openxmlformats.org/officeDocument/2006/relationships/customXml" Target="../ink/ink294.xml"/><Relationship Id="rId281" Type="http://schemas.openxmlformats.org/officeDocument/2006/relationships/image" Target="../media/image303.png"/><Relationship Id="rId316" Type="http://schemas.openxmlformats.org/officeDocument/2006/relationships/customXml" Target="../ink/ink322.xml"/><Relationship Id="rId337" Type="http://schemas.openxmlformats.org/officeDocument/2006/relationships/image" Target="../media/image331.png"/><Relationship Id="rId34" Type="http://schemas.openxmlformats.org/officeDocument/2006/relationships/customXml" Target="../ink/ink181.xml"/><Relationship Id="rId55" Type="http://schemas.openxmlformats.org/officeDocument/2006/relationships/image" Target="../media/image190.png"/><Relationship Id="rId76" Type="http://schemas.openxmlformats.org/officeDocument/2006/relationships/customXml" Target="../ink/ink202.xml"/><Relationship Id="rId97" Type="http://schemas.openxmlformats.org/officeDocument/2006/relationships/image" Target="../media/image211.png"/><Relationship Id="rId120" Type="http://schemas.openxmlformats.org/officeDocument/2006/relationships/customXml" Target="../ink/ink224.xml"/><Relationship Id="rId141" Type="http://schemas.openxmlformats.org/officeDocument/2006/relationships/image" Target="../media/image233.png"/><Relationship Id="rId7" Type="http://schemas.openxmlformats.org/officeDocument/2006/relationships/image" Target="../media/image167.png"/><Relationship Id="rId162" Type="http://schemas.openxmlformats.org/officeDocument/2006/relationships/customXml" Target="../ink/ink245.xml"/><Relationship Id="rId183" Type="http://schemas.openxmlformats.org/officeDocument/2006/relationships/image" Target="../media/image254.png"/><Relationship Id="rId218" Type="http://schemas.openxmlformats.org/officeDocument/2006/relationships/customXml" Target="../ink/ink273.xml"/><Relationship Id="rId239" Type="http://schemas.openxmlformats.org/officeDocument/2006/relationships/image" Target="../media/image282.png"/><Relationship Id="rId250" Type="http://schemas.openxmlformats.org/officeDocument/2006/relationships/customXml" Target="../ink/ink289.xml"/><Relationship Id="rId271" Type="http://schemas.openxmlformats.org/officeDocument/2006/relationships/image" Target="../media/image298.png"/><Relationship Id="rId292" Type="http://schemas.openxmlformats.org/officeDocument/2006/relationships/customXml" Target="../ink/ink310.xml"/><Relationship Id="rId306" Type="http://schemas.openxmlformats.org/officeDocument/2006/relationships/customXml" Target="../ink/ink317.xml"/><Relationship Id="rId24" Type="http://schemas.openxmlformats.org/officeDocument/2006/relationships/customXml" Target="../ink/ink176.xml"/><Relationship Id="rId45" Type="http://schemas.openxmlformats.org/officeDocument/2006/relationships/image" Target="../media/image186.png"/><Relationship Id="rId66" Type="http://schemas.openxmlformats.org/officeDocument/2006/relationships/customXml" Target="../ink/ink197.xml"/><Relationship Id="rId87" Type="http://schemas.openxmlformats.org/officeDocument/2006/relationships/image" Target="../media/image206.png"/><Relationship Id="rId110" Type="http://schemas.openxmlformats.org/officeDocument/2006/relationships/customXml" Target="../ink/ink219.xml"/><Relationship Id="rId131" Type="http://schemas.openxmlformats.org/officeDocument/2006/relationships/image" Target="../media/image228.png"/><Relationship Id="rId327" Type="http://schemas.openxmlformats.org/officeDocument/2006/relationships/image" Target="../media/image326.png"/><Relationship Id="rId152" Type="http://schemas.openxmlformats.org/officeDocument/2006/relationships/customXml" Target="../ink/ink240.xml"/><Relationship Id="rId173" Type="http://schemas.openxmlformats.org/officeDocument/2006/relationships/image" Target="../media/image249.png"/><Relationship Id="rId194" Type="http://schemas.openxmlformats.org/officeDocument/2006/relationships/customXml" Target="../ink/ink261.xml"/><Relationship Id="rId208" Type="http://schemas.openxmlformats.org/officeDocument/2006/relationships/customXml" Target="../ink/ink268.xml"/><Relationship Id="rId229" Type="http://schemas.openxmlformats.org/officeDocument/2006/relationships/image" Target="../media/image277.png"/><Relationship Id="rId240" Type="http://schemas.openxmlformats.org/officeDocument/2006/relationships/customXml" Target="../ink/ink284.xml"/><Relationship Id="rId261" Type="http://schemas.openxmlformats.org/officeDocument/2006/relationships/image" Target="../media/image293.png"/><Relationship Id="rId14" Type="http://schemas.openxmlformats.org/officeDocument/2006/relationships/customXml" Target="../ink/ink171.xml"/><Relationship Id="rId35" Type="http://schemas.openxmlformats.org/officeDocument/2006/relationships/image" Target="../media/image181.png"/><Relationship Id="rId56" Type="http://schemas.openxmlformats.org/officeDocument/2006/relationships/customXml" Target="../ink/ink192.xml"/><Relationship Id="rId77" Type="http://schemas.openxmlformats.org/officeDocument/2006/relationships/image" Target="../media/image201.png"/><Relationship Id="rId100" Type="http://schemas.openxmlformats.org/officeDocument/2006/relationships/customXml" Target="../ink/ink214.xml"/><Relationship Id="rId282" Type="http://schemas.openxmlformats.org/officeDocument/2006/relationships/customXml" Target="../ink/ink305.xml"/><Relationship Id="rId317" Type="http://schemas.openxmlformats.org/officeDocument/2006/relationships/image" Target="../media/image321.png"/><Relationship Id="rId338" Type="http://schemas.openxmlformats.org/officeDocument/2006/relationships/customXml" Target="../ink/ink333.xml"/><Relationship Id="rId8" Type="http://schemas.openxmlformats.org/officeDocument/2006/relationships/customXml" Target="../ink/ink168.xml"/><Relationship Id="rId98" Type="http://schemas.openxmlformats.org/officeDocument/2006/relationships/customXml" Target="../ink/ink213.xml"/><Relationship Id="rId121" Type="http://schemas.openxmlformats.org/officeDocument/2006/relationships/image" Target="../media/image223.png"/><Relationship Id="rId142" Type="http://schemas.openxmlformats.org/officeDocument/2006/relationships/customXml" Target="../ink/ink235.xml"/><Relationship Id="rId163" Type="http://schemas.openxmlformats.org/officeDocument/2006/relationships/image" Target="../media/image244.png"/><Relationship Id="rId184" Type="http://schemas.openxmlformats.org/officeDocument/2006/relationships/customXml" Target="../ink/ink256.xml"/><Relationship Id="rId219" Type="http://schemas.openxmlformats.org/officeDocument/2006/relationships/image" Target="../media/image272.png"/><Relationship Id="rId3" Type="http://schemas.openxmlformats.org/officeDocument/2006/relationships/image" Target="../media/image165.png"/><Relationship Id="rId214" Type="http://schemas.openxmlformats.org/officeDocument/2006/relationships/customXml" Target="../ink/ink271.xml"/><Relationship Id="rId230" Type="http://schemas.openxmlformats.org/officeDocument/2006/relationships/customXml" Target="../ink/ink279.xml"/><Relationship Id="rId235" Type="http://schemas.openxmlformats.org/officeDocument/2006/relationships/image" Target="../media/image280.png"/><Relationship Id="rId251" Type="http://schemas.openxmlformats.org/officeDocument/2006/relationships/image" Target="../media/image288.png"/><Relationship Id="rId256" Type="http://schemas.openxmlformats.org/officeDocument/2006/relationships/customXml" Target="../ink/ink292.xml"/><Relationship Id="rId277" Type="http://schemas.openxmlformats.org/officeDocument/2006/relationships/image" Target="../media/image301.png"/><Relationship Id="rId298" Type="http://schemas.openxmlformats.org/officeDocument/2006/relationships/customXml" Target="../ink/ink313.xml"/><Relationship Id="rId25" Type="http://schemas.openxmlformats.org/officeDocument/2006/relationships/image" Target="../media/image176.png"/><Relationship Id="rId46" Type="http://schemas.openxmlformats.org/officeDocument/2006/relationships/customXml" Target="../ink/ink187.xml"/><Relationship Id="rId67" Type="http://schemas.openxmlformats.org/officeDocument/2006/relationships/image" Target="../media/image196.png"/><Relationship Id="rId116" Type="http://schemas.openxmlformats.org/officeDocument/2006/relationships/customXml" Target="../ink/ink222.xml"/><Relationship Id="rId137" Type="http://schemas.openxmlformats.org/officeDocument/2006/relationships/image" Target="../media/image231.png"/><Relationship Id="rId158" Type="http://schemas.openxmlformats.org/officeDocument/2006/relationships/customXml" Target="../ink/ink243.xml"/><Relationship Id="rId272" Type="http://schemas.openxmlformats.org/officeDocument/2006/relationships/customXml" Target="../ink/ink300.xml"/><Relationship Id="rId293" Type="http://schemas.openxmlformats.org/officeDocument/2006/relationships/image" Target="../media/image309.png"/><Relationship Id="rId302" Type="http://schemas.openxmlformats.org/officeDocument/2006/relationships/customXml" Target="../ink/ink315.xml"/><Relationship Id="rId307" Type="http://schemas.openxmlformats.org/officeDocument/2006/relationships/image" Target="../media/image316.png"/><Relationship Id="rId323" Type="http://schemas.openxmlformats.org/officeDocument/2006/relationships/image" Target="../media/image324.png"/><Relationship Id="rId328" Type="http://schemas.openxmlformats.org/officeDocument/2006/relationships/customXml" Target="../ink/ink328.xml"/><Relationship Id="rId20" Type="http://schemas.openxmlformats.org/officeDocument/2006/relationships/customXml" Target="../ink/ink174.xml"/><Relationship Id="rId41" Type="http://schemas.openxmlformats.org/officeDocument/2006/relationships/image" Target="../media/image184.png"/><Relationship Id="rId62" Type="http://schemas.openxmlformats.org/officeDocument/2006/relationships/customXml" Target="../ink/ink195.xml"/><Relationship Id="rId83" Type="http://schemas.openxmlformats.org/officeDocument/2006/relationships/image" Target="../media/image204.png"/><Relationship Id="rId88" Type="http://schemas.openxmlformats.org/officeDocument/2006/relationships/customXml" Target="../ink/ink208.xml"/><Relationship Id="rId111" Type="http://schemas.openxmlformats.org/officeDocument/2006/relationships/image" Target="../media/image218.png"/><Relationship Id="rId132" Type="http://schemas.openxmlformats.org/officeDocument/2006/relationships/customXml" Target="../ink/ink230.xml"/><Relationship Id="rId153" Type="http://schemas.openxmlformats.org/officeDocument/2006/relationships/image" Target="../media/image239.png"/><Relationship Id="rId174" Type="http://schemas.openxmlformats.org/officeDocument/2006/relationships/customXml" Target="../ink/ink251.xml"/><Relationship Id="rId179" Type="http://schemas.openxmlformats.org/officeDocument/2006/relationships/image" Target="../media/image252.png"/><Relationship Id="rId195" Type="http://schemas.openxmlformats.org/officeDocument/2006/relationships/image" Target="../media/image260.png"/><Relationship Id="rId209" Type="http://schemas.openxmlformats.org/officeDocument/2006/relationships/image" Target="../media/image267.png"/><Relationship Id="rId190" Type="http://schemas.openxmlformats.org/officeDocument/2006/relationships/customXml" Target="../ink/ink259.xml"/><Relationship Id="rId204" Type="http://schemas.openxmlformats.org/officeDocument/2006/relationships/customXml" Target="../ink/ink266.xml"/><Relationship Id="rId220" Type="http://schemas.openxmlformats.org/officeDocument/2006/relationships/customXml" Target="../ink/ink274.xml"/><Relationship Id="rId225" Type="http://schemas.openxmlformats.org/officeDocument/2006/relationships/image" Target="../media/image275.png"/><Relationship Id="rId241" Type="http://schemas.openxmlformats.org/officeDocument/2006/relationships/image" Target="../media/image283.png"/><Relationship Id="rId246" Type="http://schemas.openxmlformats.org/officeDocument/2006/relationships/customXml" Target="../ink/ink287.xml"/><Relationship Id="rId267" Type="http://schemas.openxmlformats.org/officeDocument/2006/relationships/image" Target="../media/image296.png"/><Relationship Id="rId288" Type="http://schemas.openxmlformats.org/officeDocument/2006/relationships/customXml" Target="../ink/ink308.xml"/><Relationship Id="rId15" Type="http://schemas.openxmlformats.org/officeDocument/2006/relationships/image" Target="../media/image171.png"/><Relationship Id="rId36" Type="http://schemas.openxmlformats.org/officeDocument/2006/relationships/customXml" Target="../ink/ink182.xml"/><Relationship Id="rId57" Type="http://schemas.openxmlformats.org/officeDocument/2006/relationships/image" Target="../media/image191.png"/><Relationship Id="rId106" Type="http://schemas.openxmlformats.org/officeDocument/2006/relationships/customXml" Target="../ink/ink217.xml"/><Relationship Id="rId127" Type="http://schemas.openxmlformats.org/officeDocument/2006/relationships/image" Target="../media/image226.png"/><Relationship Id="rId262" Type="http://schemas.openxmlformats.org/officeDocument/2006/relationships/customXml" Target="../ink/ink295.xml"/><Relationship Id="rId283" Type="http://schemas.openxmlformats.org/officeDocument/2006/relationships/image" Target="../media/image304.png"/><Relationship Id="rId313" Type="http://schemas.openxmlformats.org/officeDocument/2006/relationships/image" Target="../media/image319.png"/><Relationship Id="rId318" Type="http://schemas.openxmlformats.org/officeDocument/2006/relationships/customXml" Target="../ink/ink323.xml"/><Relationship Id="rId339" Type="http://schemas.openxmlformats.org/officeDocument/2006/relationships/image" Target="../media/image332.png"/><Relationship Id="rId10" Type="http://schemas.openxmlformats.org/officeDocument/2006/relationships/customXml" Target="../ink/ink169.xml"/><Relationship Id="rId31" Type="http://schemas.openxmlformats.org/officeDocument/2006/relationships/image" Target="../media/image179.png"/><Relationship Id="rId52" Type="http://schemas.openxmlformats.org/officeDocument/2006/relationships/customXml" Target="../ink/ink190.xml"/><Relationship Id="rId73" Type="http://schemas.openxmlformats.org/officeDocument/2006/relationships/image" Target="../media/image199.png"/><Relationship Id="rId78" Type="http://schemas.openxmlformats.org/officeDocument/2006/relationships/customXml" Target="../ink/ink203.xml"/><Relationship Id="rId94" Type="http://schemas.openxmlformats.org/officeDocument/2006/relationships/customXml" Target="../ink/ink211.xml"/><Relationship Id="rId99" Type="http://schemas.openxmlformats.org/officeDocument/2006/relationships/image" Target="../media/image212.png"/><Relationship Id="rId101" Type="http://schemas.openxmlformats.org/officeDocument/2006/relationships/image" Target="../media/image213.png"/><Relationship Id="rId122" Type="http://schemas.openxmlformats.org/officeDocument/2006/relationships/customXml" Target="../ink/ink225.xml"/><Relationship Id="rId143" Type="http://schemas.openxmlformats.org/officeDocument/2006/relationships/image" Target="../media/image234.png"/><Relationship Id="rId148" Type="http://schemas.openxmlformats.org/officeDocument/2006/relationships/customXml" Target="../ink/ink238.xml"/><Relationship Id="rId164" Type="http://schemas.openxmlformats.org/officeDocument/2006/relationships/customXml" Target="../ink/ink246.xml"/><Relationship Id="rId169" Type="http://schemas.openxmlformats.org/officeDocument/2006/relationships/image" Target="../media/image247.png"/><Relationship Id="rId185" Type="http://schemas.openxmlformats.org/officeDocument/2006/relationships/image" Target="../media/image255.png"/><Relationship Id="rId334" Type="http://schemas.openxmlformats.org/officeDocument/2006/relationships/customXml" Target="../ink/ink331.xml"/><Relationship Id="rId4" Type="http://schemas.openxmlformats.org/officeDocument/2006/relationships/customXml" Target="../ink/ink166.xml"/><Relationship Id="rId9" Type="http://schemas.openxmlformats.org/officeDocument/2006/relationships/image" Target="../media/image168.png"/><Relationship Id="rId180" Type="http://schemas.openxmlformats.org/officeDocument/2006/relationships/customXml" Target="../ink/ink254.xml"/><Relationship Id="rId210" Type="http://schemas.openxmlformats.org/officeDocument/2006/relationships/customXml" Target="../ink/ink269.xml"/><Relationship Id="rId215" Type="http://schemas.openxmlformats.org/officeDocument/2006/relationships/image" Target="../media/image270.png"/><Relationship Id="rId236" Type="http://schemas.openxmlformats.org/officeDocument/2006/relationships/customXml" Target="../ink/ink282.xml"/><Relationship Id="rId257" Type="http://schemas.openxmlformats.org/officeDocument/2006/relationships/image" Target="../media/image291.png"/><Relationship Id="rId278" Type="http://schemas.openxmlformats.org/officeDocument/2006/relationships/customXml" Target="../ink/ink303.xml"/><Relationship Id="rId26" Type="http://schemas.openxmlformats.org/officeDocument/2006/relationships/customXml" Target="../ink/ink177.xml"/><Relationship Id="rId231" Type="http://schemas.openxmlformats.org/officeDocument/2006/relationships/image" Target="../media/image278.png"/><Relationship Id="rId252" Type="http://schemas.openxmlformats.org/officeDocument/2006/relationships/customXml" Target="../ink/ink290.xml"/><Relationship Id="rId273" Type="http://schemas.openxmlformats.org/officeDocument/2006/relationships/image" Target="../media/image299.png"/><Relationship Id="rId294" Type="http://schemas.openxmlformats.org/officeDocument/2006/relationships/customXml" Target="../ink/ink311.xml"/><Relationship Id="rId308" Type="http://schemas.openxmlformats.org/officeDocument/2006/relationships/customXml" Target="../ink/ink318.xml"/><Relationship Id="rId329" Type="http://schemas.openxmlformats.org/officeDocument/2006/relationships/image" Target="../media/image327.png"/><Relationship Id="rId47" Type="http://schemas.openxmlformats.org/officeDocument/2006/relationships/image" Target="../media/image187.png"/><Relationship Id="rId68" Type="http://schemas.openxmlformats.org/officeDocument/2006/relationships/customXml" Target="../ink/ink198.xml"/><Relationship Id="rId89" Type="http://schemas.openxmlformats.org/officeDocument/2006/relationships/image" Target="../media/image207.png"/><Relationship Id="rId112" Type="http://schemas.openxmlformats.org/officeDocument/2006/relationships/customXml" Target="../ink/ink220.xml"/><Relationship Id="rId133" Type="http://schemas.openxmlformats.org/officeDocument/2006/relationships/image" Target="../media/image229.png"/><Relationship Id="rId154" Type="http://schemas.openxmlformats.org/officeDocument/2006/relationships/customXml" Target="../ink/ink241.xml"/><Relationship Id="rId175" Type="http://schemas.openxmlformats.org/officeDocument/2006/relationships/image" Target="../media/image250.png"/><Relationship Id="rId196" Type="http://schemas.openxmlformats.org/officeDocument/2006/relationships/customXml" Target="../ink/ink262.xml"/><Relationship Id="rId200" Type="http://schemas.openxmlformats.org/officeDocument/2006/relationships/customXml" Target="../ink/ink264.xml"/><Relationship Id="rId16" Type="http://schemas.openxmlformats.org/officeDocument/2006/relationships/customXml" Target="../ink/ink172.xml"/><Relationship Id="rId221" Type="http://schemas.openxmlformats.org/officeDocument/2006/relationships/image" Target="../media/image273.png"/><Relationship Id="rId242" Type="http://schemas.openxmlformats.org/officeDocument/2006/relationships/customXml" Target="../ink/ink285.xml"/><Relationship Id="rId263" Type="http://schemas.openxmlformats.org/officeDocument/2006/relationships/image" Target="../media/image294.png"/><Relationship Id="rId284" Type="http://schemas.openxmlformats.org/officeDocument/2006/relationships/customXml" Target="../ink/ink306.xml"/><Relationship Id="rId319" Type="http://schemas.openxmlformats.org/officeDocument/2006/relationships/image" Target="../media/image322.png"/><Relationship Id="rId37" Type="http://schemas.openxmlformats.org/officeDocument/2006/relationships/image" Target="../media/image182.png"/><Relationship Id="rId58" Type="http://schemas.openxmlformats.org/officeDocument/2006/relationships/customXml" Target="../ink/ink193.xml"/><Relationship Id="rId79" Type="http://schemas.openxmlformats.org/officeDocument/2006/relationships/image" Target="../media/image202.png"/><Relationship Id="rId102" Type="http://schemas.openxmlformats.org/officeDocument/2006/relationships/customXml" Target="../ink/ink215.xml"/><Relationship Id="rId123" Type="http://schemas.openxmlformats.org/officeDocument/2006/relationships/image" Target="../media/image224.png"/><Relationship Id="rId144" Type="http://schemas.openxmlformats.org/officeDocument/2006/relationships/customXml" Target="../ink/ink236.xml"/><Relationship Id="rId330" Type="http://schemas.openxmlformats.org/officeDocument/2006/relationships/customXml" Target="../ink/ink329.xml"/><Relationship Id="rId90" Type="http://schemas.openxmlformats.org/officeDocument/2006/relationships/customXml" Target="../ink/ink209.xml"/><Relationship Id="rId165" Type="http://schemas.openxmlformats.org/officeDocument/2006/relationships/image" Target="../media/image245.png"/><Relationship Id="rId186" Type="http://schemas.openxmlformats.org/officeDocument/2006/relationships/customXml" Target="../ink/ink257.xml"/><Relationship Id="rId211" Type="http://schemas.openxmlformats.org/officeDocument/2006/relationships/image" Target="../media/image268.png"/><Relationship Id="rId232" Type="http://schemas.openxmlformats.org/officeDocument/2006/relationships/customXml" Target="../ink/ink280.xml"/><Relationship Id="rId253" Type="http://schemas.openxmlformats.org/officeDocument/2006/relationships/image" Target="../media/image289.png"/><Relationship Id="rId274" Type="http://schemas.openxmlformats.org/officeDocument/2006/relationships/customXml" Target="../ink/ink301.xml"/><Relationship Id="rId295" Type="http://schemas.openxmlformats.org/officeDocument/2006/relationships/image" Target="../media/image310.png"/><Relationship Id="rId309" Type="http://schemas.openxmlformats.org/officeDocument/2006/relationships/image" Target="../media/image317.png"/><Relationship Id="rId27" Type="http://schemas.openxmlformats.org/officeDocument/2006/relationships/image" Target="../media/image177.png"/><Relationship Id="rId48" Type="http://schemas.openxmlformats.org/officeDocument/2006/relationships/customXml" Target="../ink/ink188.xml"/><Relationship Id="rId69" Type="http://schemas.openxmlformats.org/officeDocument/2006/relationships/image" Target="../media/image197.png"/><Relationship Id="rId113" Type="http://schemas.openxmlformats.org/officeDocument/2006/relationships/image" Target="../media/image219.png"/><Relationship Id="rId134" Type="http://schemas.openxmlformats.org/officeDocument/2006/relationships/customXml" Target="../ink/ink231.xml"/><Relationship Id="rId320" Type="http://schemas.openxmlformats.org/officeDocument/2006/relationships/customXml" Target="../ink/ink324.xml"/><Relationship Id="rId80" Type="http://schemas.openxmlformats.org/officeDocument/2006/relationships/customXml" Target="../ink/ink204.xml"/><Relationship Id="rId155" Type="http://schemas.openxmlformats.org/officeDocument/2006/relationships/image" Target="../media/image240.png"/><Relationship Id="rId176" Type="http://schemas.openxmlformats.org/officeDocument/2006/relationships/customXml" Target="../ink/ink252.xml"/><Relationship Id="rId197" Type="http://schemas.openxmlformats.org/officeDocument/2006/relationships/image" Target="../media/image261.png"/><Relationship Id="rId201" Type="http://schemas.openxmlformats.org/officeDocument/2006/relationships/image" Target="../media/image263.png"/><Relationship Id="rId222" Type="http://schemas.openxmlformats.org/officeDocument/2006/relationships/customXml" Target="../ink/ink275.xml"/><Relationship Id="rId243" Type="http://schemas.openxmlformats.org/officeDocument/2006/relationships/image" Target="../media/image284.png"/><Relationship Id="rId264" Type="http://schemas.openxmlformats.org/officeDocument/2006/relationships/customXml" Target="../ink/ink296.xml"/><Relationship Id="rId285" Type="http://schemas.openxmlformats.org/officeDocument/2006/relationships/image" Target="../media/image305.png"/><Relationship Id="rId17" Type="http://schemas.openxmlformats.org/officeDocument/2006/relationships/image" Target="../media/image172.png"/><Relationship Id="rId38" Type="http://schemas.openxmlformats.org/officeDocument/2006/relationships/customXml" Target="../ink/ink183.xml"/><Relationship Id="rId59" Type="http://schemas.openxmlformats.org/officeDocument/2006/relationships/image" Target="../media/image192.png"/><Relationship Id="rId103" Type="http://schemas.openxmlformats.org/officeDocument/2006/relationships/image" Target="../media/image214.png"/><Relationship Id="rId124" Type="http://schemas.openxmlformats.org/officeDocument/2006/relationships/customXml" Target="../ink/ink226.xml"/><Relationship Id="rId310" Type="http://schemas.openxmlformats.org/officeDocument/2006/relationships/customXml" Target="../ink/ink319.xml"/><Relationship Id="rId70" Type="http://schemas.openxmlformats.org/officeDocument/2006/relationships/customXml" Target="../ink/ink199.xml"/><Relationship Id="rId91" Type="http://schemas.openxmlformats.org/officeDocument/2006/relationships/image" Target="../media/image208.png"/><Relationship Id="rId145" Type="http://schemas.openxmlformats.org/officeDocument/2006/relationships/image" Target="../media/image235.png"/><Relationship Id="rId166" Type="http://schemas.openxmlformats.org/officeDocument/2006/relationships/customXml" Target="../ink/ink247.xml"/><Relationship Id="rId187" Type="http://schemas.openxmlformats.org/officeDocument/2006/relationships/image" Target="../media/image256.png"/><Relationship Id="rId331" Type="http://schemas.openxmlformats.org/officeDocument/2006/relationships/image" Target="../media/image328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70.xml"/><Relationship Id="rId233" Type="http://schemas.openxmlformats.org/officeDocument/2006/relationships/image" Target="../media/image279.png"/><Relationship Id="rId254" Type="http://schemas.openxmlformats.org/officeDocument/2006/relationships/customXml" Target="../ink/ink291.xml"/><Relationship Id="rId28" Type="http://schemas.openxmlformats.org/officeDocument/2006/relationships/customXml" Target="../ink/ink178.xml"/><Relationship Id="rId49" Type="http://schemas.openxmlformats.org/officeDocument/2006/relationships/image" Target="../media/image11.png"/><Relationship Id="rId114" Type="http://schemas.openxmlformats.org/officeDocument/2006/relationships/customXml" Target="../ink/ink221.xml"/><Relationship Id="rId275" Type="http://schemas.openxmlformats.org/officeDocument/2006/relationships/image" Target="../media/image300.png"/><Relationship Id="rId296" Type="http://schemas.openxmlformats.org/officeDocument/2006/relationships/customXml" Target="../ink/ink312.xml"/><Relationship Id="rId300" Type="http://schemas.openxmlformats.org/officeDocument/2006/relationships/customXml" Target="../ink/ink314.xml"/><Relationship Id="rId60" Type="http://schemas.openxmlformats.org/officeDocument/2006/relationships/customXml" Target="../ink/ink194.xml"/><Relationship Id="rId81" Type="http://schemas.openxmlformats.org/officeDocument/2006/relationships/image" Target="../media/image203.png"/><Relationship Id="rId135" Type="http://schemas.openxmlformats.org/officeDocument/2006/relationships/image" Target="../media/image230.png"/><Relationship Id="rId156" Type="http://schemas.openxmlformats.org/officeDocument/2006/relationships/customXml" Target="../ink/ink242.xml"/><Relationship Id="rId177" Type="http://schemas.openxmlformats.org/officeDocument/2006/relationships/image" Target="../media/image251.png"/><Relationship Id="rId198" Type="http://schemas.openxmlformats.org/officeDocument/2006/relationships/customXml" Target="../ink/ink263.xml"/><Relationship Id="rId321" Type="http://schemas.openxmlformats.org/officeDocument/2006/relationships/image" Target="../media/image323.png"/><Relationship Id="rId202" Type="http://schemas.openxmlformats.org/officeDocument/2006/relationships/customXml" Target="../ink/ink265.xml"/><Relationship Id="rId223" Type="http://schemas.openxmlformats.org/officeDocument/2006/relationships/image" Target="../media/image274.png"/><Relationship Id="rId244" Type="http://schemas.openxmlformats.org/officeDocument/2006/relationships/customXml" Target="../ink/ink286.xml"/><Relationship Id="rId18" Type="http://schemas.openxmlformats.org/officeDocument/2006/relationships/customXml" Target="../ink/ink173.xml"/><Relationship Id="rId39" Type="http://schemas.openxmlformats.org/officeDocument/2006/relationships/image" Target="../media/image183.png"/><Relationship Id="rId265" Type="http://schemas.openxmlformats.org/officeDocument/2006/relationships/image" Target="../media/image295.png"/><Relationship Id="rId286" Type="http://schemas.openxmlformats.org/officeDocument/2006/relationships/customXml" Target="../ink/ink307.xml"/><Relationship Id="rId50" Type="http://schemas.openxmlformats.org/officeDocument/2006/relationships/customXml" Target="../ink/ink189.xml"/><Relationship Id="rId104" Type="http://schemas.openxmlformats.org/officeDocument/2006/relationships/customXml" Target="../ink/ink216.xml"/><Relationship Id="rId125" Type="http://schemas.openxmlformats.org/officeDocument/2006/relationships/image" Target="../media/image225.png"/><Relationship Id="rId146" Type="http://schemas.openxmlformats.org/officeDocument/2006/relationships/customXml" Target="../ink/ink237.xml"/><Relationship Id="rId167" Type="http://schemas.openxmlformats.org/officeDocument/2006/relationships/image" Target="../media/image246.png"/><Relationship Id="rId188" Type="http://schemas.openxmlformats.org/officeDocument/2006/relationships/customXml" Target="../ink/ink258.xml"/><Relationship Id="rId311" Type="http://schemas.openxmlformats.org/officeDocument/2006/relationships/image" Target="../media/image318.png"/><Relationship Id="rId332" Type="http://schemas.openxmlformats.org/officeDocument/2006/relationships/customXml" Target="../ink/ink330.xml"/><Relationship Id="rId71" Type="http://schemas.openxmlformats.org/officeDocument/2006/relationships/image" Target="../media/image198.png"/><Relationship Id="rId92" Type="http://schemas.openxmlformats.org/officeDocument/2006/relationships/customXml" Target="../ink/ink210.xml"/><Relationship Id="rId213" Type="http://schemas.openxmlformats.org/officeDocument/2006/relationships/image" Target="../media/image269.png"/><Relationship Id="rId234" Type="http://schemas.openxmlformats.org/officeDocument/2006/relationships/customXml" Target="../ink/ink281.xml"/><Relationship Id="rId2" Type="http://schemas.openxmlformats.org/officeDocument/2006/relationships/customXml" Target="../ink/ink165.xml"/><Relationship Id="rId29" Type="http://schemas.openxmlformats.org/officeDocument/2006/relationships/image" Target="../media/image178.png"/><Relationship Id="rId255" Type="http://schemas.openxmlformats.org/officeDocument/2006/relationships/image" Target="../media/image290.png"/><Relationship Id="rId276" Type="http://schemas.openxmlformats.org/officeDocument/2006/relationships/customXml" Target="../ink/ink302.xml"/><Relationship Id="rId297" Type="http://schemas.openxmlformats.org/officeDocument/2006/relationships/image" Target="../media/image311.png"/><Relationship Id="rId40" Type="http://schemas.openxmlformats.org/officeDocument/2006/relationships/customXml" Target="../ink/ink184.xml"/><Relationship Id="rId115" Type="http://schemas.openxmlformats.org/officeDocument/2006/relationships/image" Target="../media/image220.png"/><Relationship Id="rId136" Type="http://schemas.openxmlformats.org/officeDocument/2006/relationships/customXml" Target="../ink/ink232.xml"/><Relationship Id="rId157" Type="http://schemas.openxmlformats.org/officeDocument/2006/relationships/image" Target="../media/image241.png"/><Relationship Id="rId178" Type="http://schemas.openxmlformats.org/officeDocument/2006/relationships/customXml" Target="../ink/ink253.xml"/><Relationship Id="rId301" Type="http://schemas.openxmlformats.org/officeDocument/2006/relationships/image" Target="../media/image313.png"/><Relationship Id="rId322" Type="http://schemas.openxmlformats.org/officeDocument/2006/relationships/customXml" Target="../ink/ink325.xml"/><Relationship Id="rId61" Type="http://schemas.openxmlformats.org/officeDocument/2006/relationships/image" Target="../media/image193.png"/><Relationship Id="rId82" Type="http://schemas.openxmlformats.org/officeDocument/2006/relationships/customXml" Target="../ink/ink205.xml"/><Relationship Id="rId199" Type="http://schemas.openxmlformats.org/officeDocument/2006/relationships/image" Target="../media/image262.png"/><Relationship Id="rId203" Type="http://schemas.openxmlformats.org/officeDocument/2006/relationships/image" Target="../media/image264.png"/><Relationship Id="rId19" Type="http://schemas.openxmlformats.org/officeDocument/2006/relationships/image" Target="../media/image173.png"/><Relationship Id="rId224" Type="http://schemas.openxmlformats.org/officeDocument/2006/relationships/customXml" Target="../ink/ink276.xml"/><Relationship Id="rId245" Type="http://schemas.openxmlformats.org/officeDocument/2006/relationships/image" Target="../media/image285.png"/><Relationship Id="rId266" Type="http://schemas.openxmlformats.org/officeDocument/2006/relationships/customXml" Target="../ink/ink297.xml"/><Relationship Id="rId287" Type="http://schemas.openxmlformats.org/officeDocument/2006/relationships/image" Target="../media/image306.png"/><Relationship Id="rId30" Type="http://schemas.openxmlformats.org/officeDocument/2006/relationships/customXml" Target="../ink/ink179.xml"/><Relationship Id="rId105" Type="http://schemas.openxmlformats.org/officeDocument/2006/relationships/image" Target="../media/image215.png"/><Relationship Id="rId126" Type="http://schemas.openxmlformats.org/officeDocument/2006/relationships/customXml" Target="../ink/ink227.xml"/><Relationship Id="rId147" Type="http://schemas.openxmlformats.org/officeDocument/2006/relationships/image" Target="../media/image236.png"/><Relationship Id="rId168" Type="http://schemas.openxmlformats.org/officeDocument/2006/relationships/customXml" Target="../ink/ink248.xml"/><Relationship Id="rId312" Type="http://schemas.openxmlformats.org/officeDocument/2006/relationships/customXml" Target="../ink/ink320.xml"/><Relationship Id="rId333" Type="http://schemas.openxmlformats.org/officeDocument/2006/relationships/image" Target="../media/image329.png"/><Relationship Id="rId51" Type="http://schemas.openxmlformats.org/officeDocument/2006/relationships/image" Target="../media/image188.png"/><Relationship Id="rId72" Type="http://schemas.openxmlformats.org/officeDocument/2006/relationships/customXml" Target="../ink/ink200.xml"/><Relationship Id="rId93" Type="http://schemas.openxmlformats.org/officeDocument/2006/relationships/image" Target="../media/image209.png"/><Relationship Id="rId189" Type="http://schemas.openxmlformats.org/officeDocument/2006/relationships/image" Target="../media/image257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44.png"/><Relationship Id="rId299" Type="http://schemas.openxmlformats.org/officeDocument/2006/relationships/image" Target="../media/image435.png"/><Relationship Id="rId303" Type="http://schemas.openxmlformats.org/officeDocument/2006/relationships/image" Target="../media/image437.png"/><Relationship Id="rId21" Type="http://schemas.openxmlformats.org/officeDocument/2006/relationships/image" Target="../media/image123.png"/><Relationship Id="rId42" Type="http://schemas.openxmlformats.org/officeDocument/2006/relationships/customXml" Target="../ink/ink354.xml"/><Relationship Id="rId63" Type="http://schemas.openxmlformats.org/officeDocument/2006/relationships/image" Target="../media/image31710.png"/><Relationship Id="rId84" Type="http://schemas.openxmlformats.org/officeDocument/2006/relationships/customXml" Target="../ink/ink375.xml"/><Relationship Id="rId138" Type="http://schemas.openxmlformats.org/officeDocument/2006/relationships/customXml" Target="../ink/ink402.xml"/><Relationship Id="rId159" Type="http://schemas.openxmlformats.org/officeDocument/2006/relationships/image" Target="../media/image365.png"/><Relationship Id="rId324" Type="http://schemas.openxmlformats.org/officeDocument/2006/relationships/customXml" Target="../ink/ink495.xml"/><Relationship Id="rId345" Type="http://schemas.openxmlformats.org/officeDocument/2006/relationships/image" Target="../media/image458.png"/><Relationship Id="rId170" Type="http://schemas.openxmlformats.org/officeDocument/2006/relationships/customXml" Target="../ink/ink418.xml"/><Relationship Id="rId191" Type="http://schemas.openxmlformats.org/officeDocument/2006/relationships/image" Target="../media/image381.png"/><Relationship Id="rId205" Type="http://schemas.openxmlformats.org/officeDocument/2006/relationships/image" Target="../media/image388.png"/><Relationship Id="rId226" Type="http://schemas.openxmlformats.org/officeDocument/2006/relationships/customXml" Target="../ink/ink446.xml"/><Relationship Id="rId247" Type="http://schemas.openxmlformats.org/officeDocument/2006/relationships/image" Target="../media/image409.png"/><Relationship Id="rId107" Type="http://schemas.openxmlformats.org/officeDocument/2006/relationships/image" Target="../media/image339.png"/><Relationship Id="rId268" Type="http://schemas.openxmlformats.org/officeDocument/2006/relationships/customXml" Target="../ink/ink467.xml"/><Relationship Id="rId289" Type="http://schemas.openxmlformats.org/officeDocument/2006/relationships/image" Target="../media/image430.png"/><Relationship Id="rId11" Type="http://schemas.openxmlformats.org/officeDocument/2006/relationships/image" Target="../media/image29210.png"/><Relationship Id="rId32" Type="http://schemas.openxmlformats.org/officeDocument/2006/relationships/customXml" Target="../ink/ink349.xml"/><Relationship Id="rId53" Type="http://schemas.openxmlformats.org/officeDocument/2006/relationships/image" Target="../media/image31210.png"/><Relationship Id="rId74" Type="http://schemas.openxmlformats.org/officeDocument/2006/relationships/customXml" Target="../ink/ink370.xml"/><Relationship Id="rId128" Type="http://schemas.openxmlformats.org/officeDocument/2006/relationships/customXml" Target="../ink/ink397.xml"/><Relationship Id="rId149" Type="http://schemas.openxmlformats.org/officeDocument/2006/relationships/image" Target="../media/image360.png"/><Relationship Id="rId314" Type="http://schemas.openxmlformats.org/officeDocument/2006/relationships/customXml" Target="../ink/ink490.xml"/><Relationship Id="rId335" Type="http://schemas.openxmlformats.org/officeDocument/2006/relationships/image" Target="../media/image453.png"/><Relationship Id="rId5" Type="http://schemas.openxmlformats.org/officeDocument/2006/relationships/image" Target="../media/image28910.png"/><Relationship Id="rId95" Type="http://schemas.openxmlformats.org/officeDocument/2006/relationships/image" Target="../media/image333.png"/><Relationship Id="rId160" Type="http://schemas.openxmlformats.org/officeDocument/2006/relationships/customXml" Target="../ink/ink413.xml"/><Relationship Id="rId181" Type="http://schemas.openxmlformats.org/officeDocument/2006/relationships/image" Target="../media/image376.png"/><Relationship Id="rId216" Type="http://schemas.openxmlformats.org/officeDocument/2006/relationships/customXml" Target="../ink/ink441.xml"/><Relationship Id="rId237" Type="http://schemas.openxmlformats.org/officeDocument/2006/relationships/image" Target="../media/image404.png"/><Relationship Id="rId258" Type="http://schemas.openxmlformats.org/officeDocument/2006/relationships/customXml" Target="../ink/ink462.xml"/><Relationship Id="rId279" Type="http://schemas.openxmlformats.org/officeDocument/2006/relationships/image" Target="../media/image425.png"/><Relationship Id="rId22" Type="http://schemas.openxmlformats.org/officeDocument/2006/relationships/customXml" Target="../ink/ink344.xml"/><Relationship Id="rId43" Type="http://schemas.openxmlformats.org/officeDocument/2006/relationships/image" Target="../media/image30710.png"/><Relationship Id="rId64" Type="http://schemas.openxmlformats.org/officeDocument/2006/relationships/customXml" Target="../ink/ink365.xml"/><Relationship Id="rId118" Type="http://schemas.openxmlformats.org/officeDocument/2006/relationships/customXml" Target="../ink/ink392.xml"/><Relationship Id="rId139" Type="http://schemas.openxmlformats.org/officeDocument/2006/relationships/image" Target="../media/image355.png"/><Relationship Id="rId290" Type="http://schemas.openxmlformats.org/officeDocument/2006/relationships/customXml" Target="../ink/ink478.xml"/><Relationship Id="rId304" Type="http://schemas.openxmlformats.org/officeDocument/2006/relationships/customXml" Target="../ink/ink485.xml"/><Relationship Id="rId325" Type="http://schemas.openxmlformats.org/officeDocument/2006/relationships/image" Target="../media/image448.png"/><Relationship Id="rId346" Type="http://schemas.openxmlformats.org/officeDocument/2006/relationships/customXml" Target="../ink/ink506.xml"/><Relationship Id="rId85" Type="http://schemas.openxmlformats.org/officeDocument/2006/relationships/image" Target="../media/image32810.png"/><Relationship Id="rId150" Type="http://schemas.openxmlformats.org/officeDocument/2006/relationships/customXml" Target="../ink/ink408.xml"/><Relationship Id="rId171" Type="http://schemas.openxmlformats.org/officeDocument/2006/relationships/image" Target="../media/image371.png"/><Relationship Id="rId192" Type="http://schemas.openxmlformats.org/officeDocument/2006/relationships/customXml" Target="../ink/ink429.xml"/><Relationship Id="rId206" Type="http://schemas.openxmlformats.org/officeDocument/2006/relationships/customXml" Target="../ink/ink436.xml"/><Relationship Id="rId227" Type="http://schemas.openxmlformats.org/officeDocument/2006/relationships/image" Target="../media/image399.png"/><Relationship Id="rId248" Type="http://schemas.openxmlformats.org/officeDocument/2006/relationships/customXml" Target="../ink/ink457.xml"/><Relationship Id="rId269" Type="http://schemas.openxmlformats.org/officeDocument/2006/relationships/image" Target="../media/image420.png"/><Relationship Id="rId12" Type="http://schemas.openxmlformats.org/officeDocument/2006/relationships/customXml" Target="../ink/ink339.xml"/><Relationship Id="rId33" Type="http://schemas.openxmlformats.org/officeDocument/2006/relationships/image" Target="../media/image30210.png"/><Relationship Id="rId108" Type="http://schemas.openxmlformats.org/officeDocument/2006/relationships/customXml" Target="../ink/ink387.xml"/><Relationship Id="rId129" Type="http://schemas.openxmlformats.org/officeDocument/2006/relationships/image" Target="../media/image350.png"/><Relationship Id="rId280" Type="http://schemas.openxmlformats.org/officeDocument/2006/relationships/customXml" Target="../ink/ink473.xml"/><Relationship Id="rId315" Type="http://schemas.openxmlformats.org/officeDocument/2006/relationships/image" Target="../media/image443.png"/><Relationship Id="rId336" Type="http://schemas.openxmlformats.org/officeDocument/2006/relationships/customXml" Target="../ink/ink501.xml"/><Relationship Id="rId54" Type="http://schemas.openxmlformats.org/officeDocument/2006/relationships/customXml" Target="../ink/ink360.xml"/><Relationship Id="rId75" Type="http://schemas.openxmlformats.org/officeDocument/2006/relationships/image" Target="../media/image32310.png"/><Relationship Id="rId96" Type="http://schemas.openxmlformats.org/officeDocument/2006/relationships/customXml" Target="../ink/ink381.xml"/><Relationship Id="rId140" Type="http://schemas.openxmlformats.org/officeDocument/2006/relationships/customXml" Target="../ink/ink403.xml"/><Relationship Id="rId161" Type="http://schemas.openxmlformats.org/officeDocument/2006/relationships/image" Target="../media/image366.png"/><Relationship Id="rId182" Type="http://schemas.openxmlformats.org/officeDocument/2006/relationships/customXml" Target="../ink/ink424.xml"/><Relationship Id="rId217" Type="http://schemas.openxmlformats.org/officeDocument/2006/relationships/image" Target="../media/image394.png"/><Relationship Id="rId6" Type="http://schemas.openxmlformats.org/officeDocument/2006/relationships/customXml" Target="../ink/ink336.xml"/><Relationship Id="rId238" Type="http://schemas.openxmlformats.org/officeDocument/2006/relationships/customXml" Target="../ink/ink452.xml"/><Relationship Id="rId259" Type="http://schemas.openxmlformats.org/officeDocument/2006/relationships/image" Target="../media/image415.png"/><Relationship Id="rId23" Type="http://schemas.openxmlformats.org/officeDocument/2006/relationships/image" Target="../media/image29710.png"/><Relationship Id="rId119" Type="http://schemas.openxmlformats.org/officeDocument/2006/relationships/image" Target="../media/image345.png"/><Relationship Id="rId270" Type="http://schemas.openxmlformats.org/officeDocument/2006/relationships/customXml" Target="../ink/ink468.xml"/><Relationship Id="rId291" Type="http://schemas.openxmlformats.org/officeDocument/2006/relationships/image" Target="../media/image431.png"/><Relationship Id="rId305" Type="http://schemas.openxmlformats.org/officeDocument/2006/relationships/image" Target="../media/image438.png"/><Relationship Id="rId326" Type="http://schemas.openxmlformats.org/officeDocument/2006/relationships/customXml" Target="../ink/ink496.xml"/><Relationship Id="rId347" Type="http://schemas.openxmlformats.org/officeDocument/2006/relationships/image" Target="../media/image459.png"/><Relationship Id="rId44" Type="http://schemas.openxmlformats.org/officeDocument/2006/relationships/customXml" Target="../ink/ink355.xml"/><Relationship Id="rId65" Type="http://schemas.openxmlformats.org/officeDocument/2006/relationships/image" Target="../media/image31810.png"/><Relationship Id="rId86" Type="http://schemas.openxmlformats.org/officeDocument/2006/relationships/customXml" Target="../ink/ink376.xml"/><Relationship Id="rId130" Type="http://schemas.openxmlformats.org/officeDocument/2006/relationships/customXml" Target="../ink/ink398.xml"/><Relationship Id="rId151" Type="http://schemas.openxmlformats.org/officeDocument/2006/relationships/image" Target="../media/image361.png"/><Relationship Id="rId172" Type="http://schemas.openxmlformats.org/officeDocument/2006/relationships/customXml" Target="../ink/ink419.xml"/><Relationship Id="rId193" Type="http://schemas.openxmlformats.org/officeDocument/2006/relationships/image" Target="../media/image382.png"/><Relationship Id="rId207" Type="http://schemas.openxmlformats.org/officeDocument/2006/relationships/image" Target="../media/image389.png"/><Relationship Id="rId228" Type="http://schemas.openxmlformats.org/officeDocument/2006/relationships/customXml" Target="../ink/ink447.xml"/><Relationship Id="rId249" Type="http://schemas.openxmlformats.org/officeDocument/2006/relationships/image" Target="../media/image410.png"/><Relationship Id="rId13" Type="http://schemas.openxmlformats.org/officeDocument/2006/relationships/image" Target="../media/image29310.png"/><Relationship Id="rId109" Type="http://schemas.openxmlformats.org/officeDocument/2006/relationships/image" Target="../media/image340.png"/><Relationship Id="rId260" Type="http://schemas.openxmlformats.org/officeDocument/2006/relationships/customXml" Target="../ink/ink463.xml"/><Relationship Id="rId281" Type="http://schemas.openxmlformats.org/officeDocument/2006/relationships/image" Target="../media/image426.png"/><Relationship Id="rId316" Type="http://schemas.openxmlformats.org/officeDocument/2006/relationships/customXml" Target="../ink/ink491.xml"/><Relationship Id="rId337" Type="http://schemas.openxmlformats.org/officeDocument/2006/relationships/image" Target="../media/image454.png"/><Relationship Id="rId34" Type="http://schemas.openxmlformats.org/officeDocument/2006/relationships/customXml" Target="../ink/ink350.xml"/><Relationship Id="rId55" Type="http://schemas.openxmlformats.org/officeDocument/2006/relationships/image" Target="../media/image31310.png"/><Relationship Id="rId76" Type="http://schemas.openxmlformats.org/officeDocument/2006/relationships/customXml" Target="../ink/ink371.xml"/><Relationship Id="rId97" Type="http://schemas.openxmlformats.org/officeDocument/2006/relationships/image" Target="../media/image334.png"/><Relationship Id="rId120" Type="http://schemas.openxmlformats.org/officeDocument/2006/relationships/customXml" Target="../ink/ink393.xml"/><Relationship Id="rId141" Type="http://schemas.openxmlformats.org/officeDocument/2006/relationships/image" Target="../media/image356.png"/><Relationship Id="rId7" Type="http://schemas.openxmlformats.org/officeDocument/2006/relationships/image" Target="../media/image29010.png"/><Relationship Id="rId162" Type="http://schemas.openxmlformats.org/officeDocument/2006/relationships/customXml" Target="../ink/ink414.xml"/><Relationship Id="rId183" Type="http://schemas.openxmlformats.org/officeDocument/2006/relationships/image" Target="../media/image377.png"/><Relationship Id="rId218" Type="http://schemas.openxmlformats.org/officeDocument/2006/relationships/customXml" Target="../ink/ink442.xml"/><Relationship Id="rId239" Type="http://schemas.openxmlformats.org/officeDocument/2006/relationships/image" Target="../media/image405.png"/><Relationship Id="rId250" Type="http://schemas.openxmlformats.org/officeDocument/2006/relationships/customXml" Target="../ink/ink458.xml"/><Relationship Id="rId271" Type="http://schemas.openxmlformats.org/officeDocument/2006/relationships/image" Target="../media/image421.png"/><Relationship Id="rId292" Type="http://schemas.openxmlformats.org/officeDocument/2006/relationships/customXml" Target="../ink/ink479.xml"/><Relationship Id="rId306" Type="http://schemas.openxmlformats.org/officeDocument/2006/relationships/customXml" Target="../ink/ink486.xml"/><Relationship Id="rId24" Type="http://schemas.openxmlformats.org/officeDocument/2006/relationships/customXml" Target="../ink/ink345.xml"/><Relationship Id="rId45" Type="http://schemas.openxmlformats.org/officeDocument/2006/relationships/image" Target="../media/image30810.png"/><Relationship Id="rId66" Type="http://schemas.openxmlformats.org/officeDocument/2006/relationships/customXml" Target="../ink/ink366.xml"/><Relationship Id="rId87" Type="http://schemas.openxmlformats.org/officeDocument/2006/relationships/image" Target="../media/image32910.png"/><Relationship Id="rId110" Type="http://schemas.openxmlformats.org/officeDocument/2006/relationships/customXml" Target="../ink/ink388.xml"/><Relationship Id="rId131" Type="http://schemas.openxmlformats.org/officeDocument/2006/relationships/image" Target="../media/image351.png"/><Relationship Id="rId327" Type="http://schemas.openxmlformats.org/officeDocument/2006/relationships/image" Target="../media/image449.png"/><Relationship Id="rId348" Type="http://schemas.openxmlformats.org/officeDocument/2006/relationships/customXml" Target="../ink/ink507.xml"/><Relationship Id="rId152" Type="http://schemas.openxmlformats.org/officeDocument/2006/relationships/customXml" Target="../ink/ink409.xml"/><Relationship Id="rId173" Type="http://schemas.openxmlformats.org/officeDocument/2006/relationships/image" Target="../media/image372.png"/><Relationship Id="rId194" Type="http://schemas.openxmlformats.org/officeDocument/2006/relationships/customXml" Target="../ink/ink430.xml"/><Relationship Id="rId208" Type="http://schemas.openxmlformats.org/officeDocument/2006/relationships/customXml" Target="../ink/ink437.xml"/><Relationship Id="rId229" Type="http://schemas.openxmlformats.org/officeDocument/2006/relationships/image" Target="../media/image400.png"/><Relationship Id="rId240" Type="http://schemas.openxmlformats.org/officeDocument/2006/relationships/customXml" Target="../ink/ink453.xml"/><Relationship Id="rId261" Type="http://schemas.openxmlformats.org/officeDocument/2006/relationships/image" Target="../media/image416.png"/><Relationship Id="rId14" Type="http://schemas.openxmlformats.org/officeDocument/2006/relationships/customXml" Target="../ink/ink340.xml"/><Relationship Id="rId35" Type="http://schemas.openxmlformats.org/officeDocument/2006/relationships/image" Target="../media/image30310.png"/><Relationship Id="rId56" Type="http://schemas.openxmlformats.org/officeDocument/2006/relationships/customXml" Target="../ink/ink361.xml"/><Relationship Id="rId77" Type="http://schemas.openxmlformats.org/officeDocument/2006/relationships/image" Target="../media/image32410.png"/><Relationship Id="rId100" Type="http://schemas.openxmlformats.org/officeDocument/2006/relationships/customXml" Target="../ink/ink383.xml"/><Relationship Id="rId282" Type="http://schemas.openxmlformats.org/officeDocument/2006/relationships/customXml" Target="../ink/ink474.xml"/><Relationship Id="rId317" Type="http://schemas.openxmlformats.org/officeDocument/2006/relationships/image" Target="../media/image444.png"/><Relationship Id="rId338" Type="http://schemas.openxmlformats.org/officeDocument/2006/relationships/customXml" Target="../ink/ink502.xml"/><Relationship Id="rId8" Type="http://schemas.openxmlformats.org/officeDocument/2006/relationships/customXml" Target="../ink/ink337.xml"/><Relationship Id="rId98" Type="http://schemas.openxmlformats.org/officeDocument/2006/relationships/customXml" Target="../ink/ink382.xml"/><Relationship Id="rId121" Type="http://schemas.openxmlformats.org/officeDocument/2006/relationships/image" Target="../media/image346.png"/><Relationship Id="rId142" Type="http://schemas.openxmlformats.org/officeDocument/2006/relationships/customXml" Target="../ink/ink404.xml"/><Relationship Id="rId163" Type="http://schemas.openxmlformats.org/officeDocument/2006/relationships/image" Target="../media/image367.png"/><Relationship Id="rId184" Type="http://schemas.openxmlformats.org/officeDocument/2006/relationships/customXml" Target="../ink/ink425.xml"/><Relationship Id="rId219" Type="http://schemas.openxmlformats.org/officeDocument/2006/relationships/image" Target="../media/image395.png"/><Relationship Id="rId230" Type="http://schemas.openxmlformats.org/officeDocument/2006/relationships/customXml" Target="../ink/ink448.xml"/><Relationship Id="rId251" Type="http://schemas.openxmlformats.org/officeDocument/2006/relationships/image" Target="../media/image411.png"/><Relationship Id="rId25" Type="http://schemas.openxmlformats.org/officeDocument/2006/relationships/image" Target="../media/image29810.png"/><Relationship Id="rId46" Type="http://schemas.openxmlformats.org/officeDocument/2006/relationships/customXml" Target="../ink/ink356.xml"/><Relationship Id="rId67" Type="http://schemas.openxmlformats.org/officeDocument/2006/relationships/image" Target="../media/image31910.png"/><Relationship Id="rId272" Type="http://schemas.openxmlformats.org/officeDocument/2006/relationships/customXml" Target="../ink/ink469.xml"/><Relationship Id="rId293" Type="http://schemas.openxmlformats.org/officeDocument/2006/relationships/image" Target="../media/image432.png"/><Relationship Id="rId307" Type="http://schemas.openxmlformats.org/officeDocument/2006/relationships/image" Target="../media/image439.png"/><Relationship Id="rId328" Type="http://schemas.openxmlformats.org/officeDocument/2006/relationships/customXml" Target="../ink/ink497.xml"/><Relationship Id="rId349" Type="http://schemas.openxmlformats.org/officeDocument/2006/relationships/image" Target="../media/image460.png"/><Relationship Id="rId20" Type="http://schemas.openxmlformats.org/officeDocument/2006/relationships/customXml" Target="../ink/ink343.xml"/><Relationship Id="rId41" Type="http://schemas.openxmlformats.org/officeDocument/2006/relationships/image" Target="../media/image30610.png"/><Relationship Id="rId62" Type="http://schemas.openxmlformats.org/officeDocument/2006/relationships/customXml" Target="../ink/ink364.xml"/><Relationship Id="rId83" Type="http://schemas.openxmlformats.org/officeDocument/2006/relationships/image" Target="../media/image32710.png"/><Relationship Id="rId88" Type="http://schemas.openxmlformats.org/officeDocument/2006/relationships/customXml" Target="../ink/ink377.xml"/><Relationship Id="rId111" Type="http://schemas.openxmlformats.org/officeDocument/2006/relationships/image" Target="../media/image341.png"/><Relationship Id="rId132" Type="http://schemas.openxmlformats.org/officeDocument/2006/relationships/customXml" Target="../ink/ink399.xml"/><Relationship Id="rId153" Type="http://schemas.openxmlformats.org/officeDocument/2006/relationships/image" Target="../media/image362.png"/><Relationship Id="rId174" Type="http://schemas.openxmlformats.org/officeDocument/2006/relationships/customXml" Target="../ink/ink420.xml"/><Relationship Id="rId179" Type="http://schemas.openxmlformats.org/officeDocument/2006/relationships/image" Target="../media/image375.png"/><Relationship Id="rId195" Type="http://schemas.openxmlformats.org/officeDocument/2006/relationships/image" Target="../media/image383.png"/><Relationship Id="rId209" Type="http://schemas.openxmlformats.org/officeDocument/2006/relationships/image" Target="../media/image390.png"/><Relationship Id="rId190" Type="http://schemas.openxmlformats.org/officeDocument/2006/relationships/customXml" Target="../ink/ink428.xml"/><Relationship Id="rId204" Type="http://schemas.openxmlformats.org/officeDocument/2006/relationships/customXml" Target="../ink/ink435.xml"/><Relationship Id="rId220" Type="http://schemas.openxmlformats.org/officeDocument/2006/relationships/customXml" Target="../ink/ink443.xml"/><Relationship Id="rId225" Type="http://schemas.openxmlformats.org/officeDocument/2006/relationships/image" Target="../media/image398.png"/><Relationship Id="rId241" Type="http://schemas.openxmlformats.org/officeDocument/2006/relationships/image" Target="../media/image406.png"/><Relationship Id="rId246" Type="http://schemas.openxmlformats.org/officeDocument/2006/relationships/customXml" Target="../ink/ink456.xml"/><Relationship Id="rId267" Type="http://schemas.openxmlformats.org/officeDocument/2006/relationships/image" Target="../media/image419.png"/><Relationship Id="rId288" Type="http://schemas.openxmlformats.org/officeDocument/2006/relationships/customXml" Target="../ink/ink477.xml"/><Relationship Id="rId15" Type="http://schemas.openxmlformats.org/officeDocument/2006/relationships/image" Target="../media/image29410.png"/><Relationship Id="rId36" Type="http://schemas.openxmlformats.org/officeDocument/2006/relationships/customXml" Target="../ink/ink351.xml"/><Relationship Id="rId57" Type="http://schemas.openxmlformats.org/officeDocument/2006/relationships/image" Target="../media/image31410.png"/><Relationship Id="rId106" Type="http://schemas.openxmlformats.org/officeDocument/2006/relationships/customXml" Target="../ink/ink386.xml"/><Relationship Id="rId127" Type="http://schemas.openxmlformats.org/officeDocument/2006/relationships/image" Target="../media/image349.png"/><Relationship Id="rId262" Type="http://schemas.openxmlformats.org/officeDocument/2006/relationships/customXml" Target="../ink/ink464.xml"/><Relationship Id="rId283" Type="http://schemas.openxmlformats.org/officeDocument/2006/relationships/image" Target="../media/image427.png"/><Relationship Id="rId313" Type="http://schemas.openxmlformats.org/officeDocument/2006/relationships/image" Target="../media/image442.png"/><Relationship Id="rId318" Type="http://schemas.openxmlformats.org/officeDocument/2006/relationships/customXml" Target="../ink/ink492.xml"/><Relationship Id="rId339" Type="http://schemas.openxmlformats.org/officeDocument/2006/relationships/image" Target="../media/image455.png"/><Relationship Id="rId10" Type="http://schemas.openxmlformats.org/officeDocument/2006/relationships/customXml" Target="../ink/ink338.xml"/><Relationship Id="rId31" Type="http://schemas.openxmlformats.org/officeDocument/2006/relationships/image" Target="../media/image30110.png"/><Relationship Id="rId52" Type="http://schemas.openxmlformats.org/officeDocument/2006/relationships/customXml" Target="../ink/ink359.xml"/><Relationship Id="rId73" Type="http://schemas.openxmlformats.org/officeDocument/2006/relationships/image" Target="../media/image32210.png"/><Relationship Id="rId78" Type="http://schemas.openxmlformats.org/officeDocument/2006/relationships/customXml" Target="../ink/ink372.xml"/><Relationship Id="rId94" Type="http://schemas.openxmlformats.org/officeDocument/2006/relationships/customXml" Target="../ink/ink380.xml"/><Relationship Id="rId99" Type="http://schemas.openxmlformats.org/officeDocument/2006/relationships/image" Target="../media/image335.png"/><Relationship Id="rId101" Type="http://schemas.openxmlformats.org/officeDocument/2006/relationships/image" Target="../media/image336.png"/><Relationship Id="rId122" Type="http://schemas.openxmlformats.org/officeDocument/2006/relationships/customXml" Target="../ink/ink394.xml"/><Relationship Id="rId143" Type="http://schemas.openxmlformats.org/officeDocument/2006/relationships/image" Target="../media/image357.png"/><Relationship Id="rId148" Type="http://schemas.openxmlformats.org/officeDocument/2006/relationships/customXml" Target="../ink/ink407.xml"/><Relationship Id="rId164" Type="http://schemas.openxmlformats.org/officeDocument/2006/relationships/customXml" Target="../ink/ink415.xml"/><Relationship Id="rId169" Type="http://schemas.openxmlformats.org/officeDocument/2006/relationships/image" Target="../media/image370.png"/><Relationship Id="rId185" Type="http://schemas.openxmlformats.org/officeDocument/2006/relationships/image" Target="../media/image378.png"/><Relationship Id="rId334" Type="http://schemas.openxmlformats.org/officeDocument/2006/relationships/customXml" Target="../ink/ink500.xml"/><Relationship Id="rId350" Type="http://schemas.openxmlformats.org/officeDocument/2006/relationships/customXml" Target="../ink/ink508.xml"/><Relationship Id="rId4" Type="http://schemas.openxmlformats.org/officeDocument/2006/relationships/customXml" Target="../ink/ink335.xml"/><Relationship Id="rId9" Type="http://schemas.openxmlformats.org/officeDocument/2006/relationships/image" Target="../media/image29110.png"/><Relationship Id="rId180" Type="http://schemas.openxmlformats.org/officeDocument/2006/relationships/customXml" Target="../ink/ink423.xml"/><Relationship Id="rId210" Type="http://schemas.openxmlformats.org/officeDocument/2006/relationships/customXml" Target="../ink/ink438.xml"/><Relationship Id="rId215" Type="http://schemas.openxmlformats.org/officeDocument/2006/relationships/image" Target="../media/image393.png"/><Relationship Id="rId236" Type="http://schemas.openxmlformats.org/officeDocument/2006/relationships/customXml" Target="../ink/ink451.xml"/><Relationship Id="rId257" Type="http://schemas.openxmlformats.org/officeDocument/2006/relationships/image" Target="../media/image414.png"/><Relationship Id="rId278" Type="http://schemas.openxmlformats.org/officeDocument/2006/relationships/customXml" Target="../ink/ink472.xml"/><Relationship Id="rId26" Type="http://schemas.openxmlformats.org/officeDocument/2006/relationships/customXml" Target="../ink/ink346.xml"/><Relationship Id="rId231" Type="http://schemas.openxmlformats.org/officeDocument/2006/relationships/image" Target="../media/image401.png"/><Relationship Id="rId252" Type="http://schemas.openxmlformats.org/officeDocument/2006/relationships/customXml" Target="../ink/ink459.xml"/><Relationship Id="rId273" Type="http://schemas.openxmlformats.org/officeDocument/2006/relationships/image" Target="../media/image422.png"/><Relationship Id="rId294" Type="http://schemas.openxmlformats.org/officeDocument/2006/relationships/customXml" Target="../ink/ink480.xml"/><Relationship Id="rId308" Type="http://schemas.openxmlformats.org/officeDocument/2006/relationships/customXml" Target="../ink/ink487.xml"/><Relationship Id="rId329" Type="http://schemas.openxmlformats.org/officeDocument/2006/relationships/image" Target="../media/image450.png"/><Relationship Id="rId47" Type="http://schemas.openxmlformats.org/officeDocument/2006/relationships/image" Target="../media/image30910.png"/><Relationship Id="rId68" Type="http://schemas.openxmlformats.org/officeDocument/2006/relationships/customXml" Target="../ink/ink367.xml"/><Relationship Id="rId89" Type="http://schemas.openxmlformats.org/officeDocument/2006/relationships/image" Target="../media/image33010.png"/><Relationship Id="rId112" Type="http://schemas.openxmlformats.org/officeDocument/2006/relationships/customXml" Target="../ink/ink389.xml"/><Relationship Id="rId133" Type="http://schemas.openxmlformats.org/officeDocument/2006/relationships/image" Target="../media/image352.png"/><Relationship Id="rId154" Type="http://schemas.openxmlformats.org/officeDocument/2006/relationships/customXml" Target="../ink/ink410.xml"/><Relationship Id="rId175" Type="http://schemas.openxmlformats.org/officeDocument/2006/relationships/image" Target="../media/image373.png"/><Relationship Id="rId340" Type="http://schemas.openxmlformats.org/officeDocument/2006/relationships/customXml" Target="../ink/ink503.xml"/><Relationship Id="rId196" Type="http://schemas.openxmlformats.org/officeDocument/2006/relationships/customXml" Target="../ink/ink431.xml"/><Relationship Id="rId200" Type="http://schemas.openxmlformats.org/officeDocument/2006/relationships/customXml" Target="../ink/ink433.xml"/><Relationship Id="rId16" Type="http://schemas.openxmlformats.org/officeDocument/2006/relationships/customXml" Target="../ink/ink341.xml"/><Relationship Id="rId221" Type="http://schemas.openxmlformats.org/officeDocument/2006/relationships/image" Target="../media/image396.png"/><Relationship Id="rId242" Type="http://schemas.openxmlformats.org/officeDocument/2006/relationships/customXml" Target="../ink/ink454.xml"/><Relationship Id="rId263" Type="http://schemas.openxmlformats.org/officeDocument/2006/relationships/image" Target="../media/image417.png"/><Relationship Id="rId284" Type="http://schemas.openxmlformats.org/officeDocument/2006/relationships/customXml" Target="../ink/ink475.xml"/><Relationship Id="rId319" Type="http://schemas.openxmlformats.org/officeDocument/2006/relationships/image" Target="../media/image445.png"/><Relationship Id="rId37" Type="http://schemas.openxmlformats.org/officeDocument/2006/relationships/image" Target="../media/image30410.png"/><Relationship Id="rId58" Type="http://schemas.openxmlformats.org/officeDocument/2006/relationships/customXml" Target="../ink/ink362.xml"/><Relationship Id="rId79" Type="http://schemas.openxmlformats.org/officeDocument/2006/relationships/image" Target="../media/image32510.png"/><Relationship Id="rId102" Type="http://schemas.openxmlformats.org/officeDocument/2006/relationships/customXml" Target="../ink/ink384.xml"/><Relationship Id="rId123" Type="http://schemas.openxmlformats.org/officeDocument/2006/relationships/image" Target="../media/image347.png"/><Relationship Id="rId144" Type="http://schemas.openxmlformats.org/officeDocument/2006/relationships/customXml" Target="../ink/ink405.xml"/><Relationship Id="rId330" Type="http://schemas.openxmlformats.org/officeDocument/2006/relationships/customXml" Target="../ink/ink498.xml"/><Relationship Id="rId90" Type="http://schemas.openxmlformats.org/officeDocument/2006/relationships/customXml" Target="../ink/ink378.xml"/><Relationship Id="rId165" Type="http://schemas.openxmlformats.org/officeDocument/2006/relationships/image" Target="../media/image368.png"/><Relationship Id="rId186" Type="http://schemas.openxmlformats.org/officeDocument/2006/relationships/customXml" Target="../ink/ink426.xml"/><Relationship Id="rId351" Type="http://schemas.openxmlformats.org/officeDocument/2006/relationships/image" Target="../media/image461.png"/><Relationship Id="rId211" Type="http://schemas.openxmlformats.org/officeDocument/2006/relationships/image" Target="../media/image391.png"/><Relationship Id="rId232" Type="http://schemas.openxmlformats.org/officeDocument/2006/relationships/customXml" Target="../ink/ink449.xml"/><Relationship Id="rId253" Type="http://schemas.openxmlformats.org/officeDocument/2006/relationships/image" Target="../media/image412.png"/><Relationship Id="rId274" Type="http://schemas.openxmlformats.org/officeDocument/2006/relationships/customXml" Target="../ink/ink470.xml"/><Relationship Id="rId295" Type="http://schemas.openxmlformats.org/officeDocument/2006/relationships/image" Target="../media/image433.png"/><Relationship Id="rId309" Type="http://schemas.openxmlformats.org/officeDocument/2006/relationships/image" Target="../media/image440.png"/><Relationship Id="rId27" Type="http://schemas.openxmlformats.org/officeDocument/2006/relationships/image" Target="../media/image29910.png"/><Relationship Id="rId48" Type="http://schemas.openxmlformats.org/officeDocument/2006/relationships/customXml" Target="../ink/ink357.xml"/><Relationship Id="rId69" Type="http://schemas.openxmlformats.org/officeDocument/2006/relationships/image" Target="../media/image32010.png"/><Relationship Id="rId113" Type="http://schemas.openxmlformats.org/officeDocument/2006/relationships/image" Target="../media/image342.png"/><Relationship Id="rId134" Type="http://schemas.openxmlformats.org/officeDocument/2006/relationships/customXml" Target="../ink/ink400.xml"/><Relationship Id="rId320" Type="http://schemas.openxmlformats.org/officeDocument/2006/relationships/customXml" Target="../ink/ink493.xml"/><Relationship Id="rId80" Type="http://schemas.openxmlformats.org/officeDocument/2006/relationships/customXml" Target="../ink/ink373.xml"/><Relationship Id="rId155" Type="http://schemas.openxmlformats.org/officeDocument/2006/relationships/image" Target="../media/image363.png"/><Relationship Id="rId176" Type="http://schemas.openxmlformats.org/officeDocument/2006/relationships/customXml" Target="../ink/ink421.xml"/><Relationship Id="rId197" Type="http://schemas.openxmlformats.org/officeDocument/2006/relationships/image" Target="../media/image384.png"/><Relationship Id="rId341" Type="http://schemas.openxmlformats.org/officeDocument/2006/relationships/image" Target="../media/image456.png"/><Relationship Id="rId201" Type="http://schemas.openxmlformats.org/officeDocument/2006/relationships/image" Target="../media/image386.png"/><Relationship Id="rId222" Type="http://schemas.openxmlformats.org/officeDocument/2006/relationships/customXml" Target="../ink/ink444.xml"/><Relationship Id="rId243" Type="http://schemas.openxmlformats.org/officeDocument/2006/relationships/image" Target="../media/image407.png"/><Relationship Id="rId264" Type="http://schemas.openxmlformats.org/officeDocument/2006/relationships/customXml" Target="../ink/ink465.xml"/><Relationship Id="rId285" Type="http://schemas.openxmlformats.org/officeDocument/2006/relationships/image" Target="../media/image428.png"/><Relationship Id="rId17" Type="http://schemas.openxmlformats.org/officeDocument/2006/relationships/image" Target="../media/image29510.png"/><Relationship Id="rId38" Type="http://schemas.openxmlformats.org/officeDocument/2006/relationships/customXml" Target="../ink/ink352.xml"/><Relationship Id="rId59" Type="http://schemas.openxmlformats.org/officeDocument/2006/relationships/image" Target="../media/image31510.png"/><Relationship Id="rId103" Type="http://schemas.openxmlformats.org/officeDocument/2006/relationships/image" Target="../media/image337.png"/><Relationship Id="rId124" Type="http://schemas.openxmlformats.org/officeDocument/2006/relationships/customXml" Target="../ink/ink395.xml"/><Relationship Id="rId310" Type="http://schemas.openxmlformats.org/officeDocument/2006/relationships/customXml" Target="../ink/ink488.xml"/><Relationship Id="rId70" Type="http://schemas.openxmlformats.org/officeDocument/2006/relationships/customXml" Target="../ink/ink368.xml"/><Relationship Id="rId91" Type="http://schemas.openxmlformats.org/officeDocument/2006/relationships/image" Target="../media/image33110.png"/><Relationship Id="rId145" Type="http://schemas.openxmlformats.org/officeDocument/2006/relationships/image" Target="../media/image358.png"/><Relationship Id="rId166" Type="http://schemas.openxmlformats.org/officeDocument/2006/relationships/customXml" Target="../ink/ink416.xml"/><Relationship Id="rId187" Type="http://schemas.openxmlformats.org/officeDocument/2006/relationships/image" Target="../media/image379.png"/><Relationship Id="rId331" Type="http://schemas.openxmlformats.org/officeDocument/2006/relationships/image" Target="../media/image451.png"/><Relationship Id="rId352" Type="http://schemas.openxmlformats.org/officeDocument/2006/relationships/customXml" Target="../ink/ink509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439.xml"/><Relationship Id="rId233" Type="http://schemas.openxmlformats.org/officeDocument/2006/relationships/image" Target="../media/image402.png"/><Relationship Id="rId254" Type="http://schemas.openxmlformats.org/officeDocument/2006/relationships/customXml" Target="../ink/ink460.xml"/><Relationship Id="rId28" Type="http://schemas.openxmlformats.org/officeDocument/2006/relationships/customXml" Target="../ink/ink347.xml"/><Relationship Id="rId49" Type="http://schemas.openxmlformats.org/officeDocument/2006/relationships/image" Target="../media/image31010.png"/><Relationship Id="rId114" Type="http://schemas.openxmlformats.org/officeDocument/2006/relationships/customXml" Target="../ink/ink390.xml"/><Relationship Id="rId275" Type="http://schemas.openxmlformats.org/officeDocument/2006/relationships/image" Target="../media/image423.png"/><Relationship Id="rId296" Type="http://schemas.openxmlformats.org/officeDocument/2006/relationships/customXml" Target="../ink/ink481.xml"/><Relationship Id="rId300" Type="http://schemas.openxmlformats.org/officeDocument/2006/relationships/customXml" Target="../ink/ink483.xml"/><Relationship Id="rId60" Type="http://schemas.openxmlformats.org/officeDocument/2006/relationships/customXml" Target="../ink/ink363.xml"/><Relationship Id="rId81" Type="http://schemas.openxmlformats.org/officeDocument/2006/relationships/image" Target="../media/image32610.png"/><Relationship Id="rId135" Type="http://schemas.openxmlformats.org/officeDocument/2006/relationships/image" Target="../media/image353.png"/><Relationship Id="rId156" Type="http://schemas.openxmlformats.org/officeDocument/2006/relationships/customXml" Target="../ink/ink411.xml"/><Relationship Id="rId177" Type="http://schemas.openxmlformats.org/officeDocument/2006/relationships/image" Target="../media/image374.png"/><Relationship Id="rId198" Type="http://schemas.openxmlformats.org/officeDocument/2006/relationships/customXml" Target="../ink/ink432.xml"/><Relationship Id="rId321" Type="http://schemas.openxmlformats.org/officeDocument/2006/relationships/image" Target="../media/image446.png"/><Relationship Id="rId342" Type="http://schemas.openxmlformats.org/officeDocument/2006/relationships/customXml" Target="../ink/ink504.xml"/><Relationship Id="rId202" Type="http://schemas.openxmlformats.org/officeDocument/2006/relationships/customXml" Target="../ink/ink434.xml"/><Relationship Id="rId223" Type="http://schemas.openxmlformats.org/officeDocument/2006/relationships/image" Target="../media/image397.png"/><Relationship Id="rId244" Type="http://schemas.openxmlformats.org/officeDocument/2006/relationships/customXml" Target="../ink/ink455.xml"/><Relationship Id="rId18" Type="http://schemas.openxmlformats.org/officeDocument/2006/relationships/customXml" Target="../ink/ink342.xml"/><Relationship Id="rId39" Type="http://schemas.openxmlformats.org/officeDocument/2006/relationships/image" Target="../media/image30510.png"/><Relationship Id="rId265" Type="http://schemas.openxmlformats.org/officeDocument/2006/relationships/image" Target="../media/image418.png"/><Relationship Id="rId286" Type="http://schemas.openxmlformats.org/officeDocument/2006/relationships/customXml" Target="../ink/ink476.xml"/><Relationship Id="rId50" Type="http://schemas.openxmlformats.org/officeDocument/2006/relationships/customXml" Target="../ink/ink358.xml"/><Relationship Id="rId104" Type="http://schemas.openxmlformats.org/officeDocument/2006/relationships/customXml" Target="../ink/ink385.xml"/><Relationship Id="rId125" Type="http://schemas.openxmlformats.org/officeDocument/2006/relationships/image" Target="../media/image348.png"/><Relationship Id="rId146" Type="http://schemas.openxmlformats.org/officeDocument/2006/relationships/customXml" Target="../ink/ink406.xml"/><Relationship Id="rId167" Type="http://schemas.openxmlformats.org/officeDocument/2006/relationships/image" Target="../media/image369.png"/><Relationship Id="rId188" Type="http://schemas.openxmlformats.org/officeDocument/2006/relationships/customXml" Target="../ink/ink427.xml"/><Relationship Id="rId311" Type="http://schemas.openxmlformats.org/officeDocument/2006/relationships/image" Target="../media/image441.png"/><Relationship Id="rId332" Type="http://schemas.openxmlformats.org/officeDocument/2006/relationships/customXml" Target="../ink/ink499.xml"/><Relationship Id="rId353" Type="http://schemas.openxmlformats.org/officeDocument/2006/relationships/image" Target="../media/image462.png"/><Relationship Id="rId71" Type="http://schemas.openxmlformats.org/officeDocument/2006/relationships/image" Target="../media/image32110.png"/><Relationship Id="rId92" Type="http://schemas.openxmlformats.org/officeDocument/2006/relationships/customXml" Target="../ink/ink379.xml"/><Relationship Id="rId213" Type="http://schemas.openxmlformats.org/officeDocument/2006/relationships/image" Target="../media/image392.png"/><Relationship Id="rId234" Type="http://schemas.openxmlformats.org/officeDocument/2006/relationships/customXml" Target="../ink/ink450.xml"/><Relationship Id="rId2" Type="http://schemas.openxmlformats.org/officeDocument/2006/relationships/customXml" Target="../ink/ink334.xml"/><Relationship Id="rId29" Type="http://schemas.openxmlformats.org/officeDocument/2006/relationships/image" Target="../media/image30010.png"/><Relationship Id="rId255" Type="http://schemas.openxmlformats.org/officeDocument/2006/relationships/image" Target="../media/image413.png"/><Relationship Id="rId276" Type="http://schemas.openxmlformats.org/officeDocument/2006/relationships/customXml" Target="../ink/ink471.xml"/><Relationship Id="rId297" Type="http://schemas.openxmlformats.org/officeDocument/2006/relationships/image" Target="../media/image434.png"/><Relationship Id="rId40" Type="http://schemas.openxmlformats.org/officeDocument/2006/relationships/customXml" Target="../ink/ink353.xml"/><Relationship Id="rId115" Type="http://schemas.openxmlformats.org/officeDocument/2006/relationships/image" Target="../media/image343.png"/><Relationship Id="rId136" Type="http://schemas.openxmlformats.org/officeDocument/2006/relationships/customXml" Target="../ink/ink401.xml"/><Relationship Id="rId157" Type="http://schemas.openxmlformats.org/officeDocument/2006/relationships/image" Target="../media/image364.png"/><Relationship Id="rId178" Type="http://schemas.openxmlformats.org/officeDocument/2006/relationships/customXml" Target="../ink/ink422.xml"/><Relationship Id="rId301" Type="http://schemas.openxmlformats.org/officeDocument/2006/relationships/image" Target="../media/image436.png"/><Relationship Id="rId322" Type="http://schemas.openxmlformats.org/officeDocument/2006/relationships/customXml" Target="../ink/ink494.xml"/><Relationship Id="rId343" Type="http://schemas.openxmlformats.org/officeDocument/2006/relationships/image" Target="../media/image457.png"/><Relationship Id="rId61" Type="http://schemas.openxmlformats.org/officeDocument/2006/relationships/image" Target="../media/image31610.png"/><Relationship Id="rId82" Type="http://schemas.openxmlformats.org/officeDocument/2006/relationships/customXml" Target="../ink/ink374.xml"/><Relationship Id="rId199" Type="http://schemas.openxmlformats.org/officeDocument/2006/relationships/image" Target="../media/image385.png"/><Relationship Id="rId203" Type="http://schemas.openxmlformats.org/officeDocument/2006/relationships/image" Target="../media/image387.png"/><Relationship Id="rId19" Type="http://schemas.openxmlformats.org/officeDocument/2006/relationships/image" Target="../media/image29610.png"/><Relationship Id="rId224" Type="http://schemas.openxmlformats.org/officeDocument/2006/relationships/customXml" Target="../ink/ink445.xml"/><Relationship Id="rId245" Type="http://schemas.openxmlformats.org/officeDocument/2006/relationships/image" Target="../media/image408.png"/><Relationship Id="rId266" Type="http://schemas.openxmlformats.org/officeDocument/2006/relationships/customXml" Target="../ink/ink466.xml"/><Relationship Id="rId287" Type="http://schemas.openxmlformats.org/officeDocument/2006/relationships/image" Target="../media/image429.png"/><Relationship Id="rId30" Type="http://schemas.openxmlformats.org/officeDocument/2006/relationships/customXml" Target="../ink/ink348.xml"/><Relationship Id="rId105" Type="http://schemas.openxmlformats.org/officeDocument/2006/relationships/image" Target="../media/image338.png"/><Relationship Id="rId126" Type="http://schemas.openxmlformats.org/officeDocument/2006/relationships/customXml" Target="../ink/ink396.xml"/><Relationship Id="rId147" Type="http://schemas.openxmlformats.org/officeDocument/2006/relationships/image" Target="../media/image359.png"/><Relationship Id="rId168" Type="http://schemas.openxmlformats.org/officeDocument/2006/relationships/customXml" Target="../ink/ink417.xml"/><Relationship Id="rId312" Type="http://schemas.openxmlformats.org/officeDocument/2006/relationships/customXml" Target="../ink/ink489.xml"/><Relationship Id="rId333" Type="http://schemas.openxmlformats.org/officeDocument/2006/relationships/image" Target="../media/image452.png"/><Relationship Id="rId51" Type="http://schemas.openxmlformats.org/officeDocument/2006/relationships/image" Target="../media/image31110.png"/><Relationship Id="rId72" Type="http://schemas.openxmlformats.org/officeDocument/2006/relationships/customXml" Target="../ink/ink369.xml"/><Relationship Id="rId93" Type="http://schemas.openxmlformats.org/officeDocument/2006/relationships/image" Target="../media/image33210.png"/><Relationship Id="rId189" Type="http://schemas.openxmlformats.org/officeDocument/2006/relationships/image" Target="../media/image380.png"/><Relationship Id="rId3" Type="http://schemas.openxmlformats.org/officeDocument/2006/relationships/image" Target="../media/image28810.png"/><Relationship Id="rId214" Type="http://schemas.openxmlformats.org/officeDocument/2006/relationships/customXml" Target="../ink/ink440.xml"/><Relationship Id="rId235" Type="http://schemas.openxmlformats.org/officeDocument/2006/relationships/image" Target="../media/image403.png"/><Relationship Id="rId256" Type="http://schemas.openxmlformats.org/officeDocument/2006/relationships/customXml" Target="../ink/ink461.xml"/><Relationship Id="rId277" Type="http://schemas.openxmlformats.org/officeDocument/2006/relationships/image" Target="../media/image424.png"/><Relationship Id="rId298" Type="http://schemas.openxmlformats.org/officeDocument/2006/relationships/customXml" Target="../ink/ink482.xml"/><Relationship Id="rId116" Type="http://schemas.openxmlformats.org/officeDocument/2006/relationships/customXml" Target="../ink/ink391.xml"/><Relationship Id="rId137" Type="http://schemas.openxmlformats.org/officeDocument/2006/relationships/image" Target="../media/image354.png"/><Relationship Id="rId158" Type="http://schemas.openxmlformats.org/officeDocument/2006/relationships/customXml" Target="../ink/ink412.xml"/><Relationship Id="rId302" Type="http://schemas.openxmlformats.org/officeDocument/2006/relationships/customXml" Target="../ink/ink484.xml"/><Relationship Id="rId323" Type="http://schemas.openxmlformats.org/officeDocument/2006/relationships/image" Target="../media/image447.png"/><Relationship Id="rId344" Type="http://schemas.openxmlformats.org/officeDocument/2006/relationships/customXml" Target="../ink/ink505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20.png"/><Relationship Id="rId299" Type="http://schemas.openxmlformats.org/officeDocument/2006/relationships/image" Target="../media/image611.png"/><Relationship Id="rId21" Type="http://schemas.openxmlformats.org/officeDocument/2006/relationships/image" Target="../media/image472.png"/><Relationship Id="rId42" Type="http://schemas.openxmlformats.org/officeDocument/2006/relationships/customXml" Target="../ink/ink530.xml"/><Relationship Id="rId63" Type="http://schemas.openxmlformats.org/officeDocument/2006/relationships/image" Target="../media/image493.png"/><Relationship Id="rId84" Type="http://schemas.openxmlformats.org/officeDocument/2006/relationships/customXml" Target="../ink/ink551.xml"/><Relationship Id="rId138" Type="http://schemas.openxmlformats.org/officeDocument/2006/relationships/customXml" Target="../ink/ink578.xml"/><Relationship Id="rId159" Type="http://schemas.openxmlformats.org/officeDocument/2006/relationships/image" Target="../media/image541.png"/><Relationship Id="rId324" Type="http://schemas.openxmlformats.org/officeDocument/2006/relationships/customXml" Target="../ink/ink671.xml"/><Relationship Id="rId345" Type="http://schemas.openxmlformats.org/officeDocument/2006/relationships/image" Target="../media/image634.png"/><Relationship Id="rId366" Type="http://schemas.openxmlformats.org/officeDocument/2006/relationships/customXml" Target="../ink/ink692.xml"/><Relationship Id="rId387" Type="http://schemas.openxmlformats.org/officeDocument/2006/relationships/image" Target="../media/image655.png"/><Relationship Id="rId170" Type="http://schemas.openxmlformats.org/officeDocument/2006/relationships/customXml" Target="../ink/ink594.xml"/><Relationship Id="rId191" Type="http://schemas.openxmlformats.org/officeDocument/2006/relationships/image" Target="../media/image557.png"/><Relationship Id="rId205" Type="http://schemas.openxmlformats.org/officeDocument/2006/relationships/image" Target="../media/image564.png"/><Relationship Id="rId226" Type="http://schemas.openxmlformats.org/officeDocument/2006/relationships/customXml" Target="../ink/ink622.xml"/><Relationship Id="rId247" Type="http://schemas.openxmlformats.org/officeDocument/2006/relationships/image" Target="../media/image585.png"/><Relationship Id="rId107" Type="http://schemas.openxmlformats.org/officeDocument/2006/relationships/image" Target="../media/image515.png"/><Relationship Id="rId268" Type="http://schemas.openxmlformats.org/officeDocument/2006/relationships/customXml" Target="../ink/ink643.xml"/><Relationship Id="rId289" Type="http://schemas.openxmlformats.org/officeDocument/2006/relationships/image" Target="../media/image606.png"/><Relationship Id="rId11" Type="http://schemas.openxmlformats.org/officeDocument/2006/relationships/image" Target="../media/image467.png"/><Relationship Id="rId32" Type="http://schemas.openxmlformats.org/officeDocument/2006/relationships/customXml" Target="../ink/ink525.xml"/><Relationship Id="rId53" Type="http://schemas.openxmlformats.org/officeDocument/2006/relationships/image" Target="../media/image488.png"/><Relationship Id="rId74" Type="http://schemas.openxmlformats.org/officeDocument/2006/relationships/customXml" Target="../ink/ink546.xml"/><Relationship Id="rId128" Type="http://schemas.openxmlformats.org/officeDocument/2006/relationships/customXml" Target="../ink/ink573.xml"/><Relationship Id="rId149" Type="http://schemas.openxmlformats.org/officeDocument/2006/relationships/image" Target="../media/image536.png"/><Relationship Id="rId314" Type="http://schemas.openxmlformats.org/officeDocument/2006/relationships/customXml" Target="../ink/ink666.xml"/><Relationship Id="rId335" Type="http://schemas.openxmlformats.org/officeDocument/2006/relationships/image" Target="../media/image629.png"/><Relationship Id="rId356" Type="http://schemas.openxmlformats.org/officeDocument/2006/relationships/customXml" Target="../ink/ink687.xml"/><Relationship Id="rId377" Type="http://schemas.openxmlformats.org/officeDocument/2006/relationships/image" Target="../media/image650.png"/><Relationship Id="rId5" Type="http://schemas.openxmlformats.org/officeDocument/2006/relationships/image" Target="../media/image464.png"/><Relationship Id="rId95" Type="http://schemas.openxmlformats.org/officeDocument/2006/relationships/image" Target="../media/image509.png"/><Relationship Id="rId160" Type="http://schemas.openxmlformats.org/officeDocument/2006/relationships/customXml" Target="../ink/ink589.xml"/><Relationship Id="rId181" Type="http://schemas.openxmlformats.org/officeDocument/2006/relationships/image" Target="../media/image552.png"/><Relationship Id="rId216" Type="http://schemas.openxmlformats.org/officeDocument/2006/relationships/customXml" Target="../ink/ink617.xml"/><Relationship Id="rId237" Type="http://schemas.openxmlformats.org/officeDocument/2006/relationships/image" Target="../media/image580.png"/><Relationship Id="rId258" Type="http://schemas.openxmlformats.org/officeDocument/2006/relationships/customXml" Target="../ink/ink638.xml"/><Relationship Id="rId279" Type="http://schemas.openxmlformats.org/officeDocument/2006/relationships/image" Target="../media/image601.png"/><Relationship Id="rId22" Type="http://schemas.openxmlformats.org/officeDocument/2006/relationships/customXml" Target="../ink/ink520.xml"/><Relationship Id="rId43" Type="http://schemas.openxmlformats.org/officeDocument/2006/relationships/image" Target="../media/image483.png"/><Relationship Id="rId64" Type="http://schemas.openxmlformats.org/officeDocument/2006/relationships/customXml" Target="../ink/ink541.xml"/><Relationship Id="rId118" Type="http://schemas.openxmlformats.org/officeDocument/2006/relationships/customXml" Target="../ink/ink568.xml"/><Relationship Id="rId139" Type="http://schemas.openxmlformats.org/officeDocument/2006/relationships/image" Target="../media/image531.png"/><Relationship Id="rId290" Type="http://schemas.openxmlformats.org/officeDocument/2006/relationships/customXml" Target="../ink/ink654.xml"/><Relationship Id="rId304" Type="http://schemas.openxmlformats.org/officeDocument/2006/relationships/customXml" Target="../ink/ink661.xml"/><Relationship Id="rId325" Type="http://schemas.openxmlformats.org/officeDocument/2006/relationships/image" Target="../media/image624.png"/><Relationship Id="rId346" Type="http://schemas.openxmlformats.org/officeDocument/2006/relationships/customXml" Target="../ink/ink682.xml"/><Relationship Id="rId367" Type="http://schemas.openxmlformats.org/officeDocument/2006/relationships/image" Target="../media/image645.png"/><Relationship Id="rId388" Type="http://schemas.openxmlformats.org/officeDocument/2006/relationships/customXml" Target="../ink/ink703.xml"/><Relationship Id="rId85" Type="http://schemas.openxmlformats.org/officeDocument/2006/relationships/image" Target="../media/image504.png"/><Relationship Id="rId150" Type="http://schemas.openxmlformats.org/officeDocument/2006/relationships/customXml" Target="../ink/ink584.xml"/><Relationship Id="rId171" Type="http://schemas.openxmlformats.org/officeDocument/2006/relationships/image" Target="../media/image547.png"/><Relationship Id="rId192" Type="http://schemas.openxmlformats.org/officeDocument/2006/relationships/customXml" Target="../ink/ink605.xml"/><Relationship Id="rId206" Type="http://schemas.openxmlformats.org/officeDocument/2006/relationships/customXml" Target="../ink/ink612.xml"/><Relationship Id="rId227" Type="http://schemas.openxmlformats.org/officeDocument/2006/relationships/image" Target="../media/image575.png"/><Relationship Id="rId248" Type="http://schemas.openxmlformats.org/officeDocument/2006/relationships/customXml" Target="../ink/ink633.xml"/><Relationship Id="rId269" Type="http://schemas.openxmlformats.org/officeDocument/2006/relationships/image" Target="../media/image596.png"/><Relationship Id="rId12" Type="http://schemas.openxmlformats.org/officeDocument/2006/relationships/customXml" Target="../ink/ink515.xml"/><Relationship Id="rId33" Type="http://schemas.openxmlformats.org/officeDocument/2006/relationships/image" Target="../media/image478.png"/><Relationship Id="rId108" Type="http://schemas.openxmlformats.org/officeDocument/2006/relationships/customXml" Target="../ink/ink563.xml"/><Relationship Id="rId129" Type="http://schemas.openxmlformats.org/officeDocument/2006/relationships/image" Target="../media/image526.png"/><Relationship Id="rId280" Type="http://schemas.openxmlformats.org/officeDocument/2006/relationships/customXml" Target="../ink/ink649.xml"/><Relationship Id="rId315" Type="http://schemas.openxmlformats.org/officeDocument/2006/relationships/image" Target="../media/image619.png"/><Relationship Id="rId336" Type="http://schemas.openxmlformats.org/officeDocument/2006/relationships/customXml" Target="../ink/ink677.xml"/><Relationship Id="rId357" Type="http://schemas.openxmlformats.org/officeDocument/2006/relationships/image" Target="../media/image640.png"/><Relationship Id="rId54" Type="http://schemas.openxmlformats.org/officeDocument/2006/relationships/customXml" Target="../ink/ink536.xml"/><Relationship Id="rId75" Type="http://schemas.openxmlformats.org/officeDocument/2006/relationships/image" Target="../media/image499.png"/><Relationship Id="rId96" Type="http://schemas.openxmlformats.org/officeDocument/2006/relationships/customXml" Target="../ink/ink557.xml"/><Relationship Id="rId140" Type="http://schemas.openxmlformats.org/officeDocument/2006/relationships/customXml" Target="../ink/ink579.xml"/><Relationship Id="rId161" Type="http://schemas.openxmlformats.org/officeDocument/2006/relationships/image" Target="../media/image542.png"/><Relationship Id="rId182" Type="http://schemas.openxmlformats.org/officeDocument/2006/relationships/customXml" Target="../ink/ink600.xml"/><Relationship Id="rId217" Type="http://schemas.openxmlformats.org/officeDocument/2006/relationships/image" Target="../media/image570.png"/><Relationship Id="rId378" Type="http://schemas.openxmlformats.org/officeDocument/2006/relationships/customXml" Target="../ink/ink698.xml"/><Relationship Id="rId6" Type="http://schemas.openxmlformats.org/officeDocument/2006/relationships/customXml" Target="../ink/ink512.xml"/><Relationship Id="rId238" Type="http://schemas.openxmlformats.org/officeDocument/2006/relationships/customXml" Target="../ink/ink628.xml"/><Relationship Id="rId259" Type="http://schemas.openxmlformats.org/officeDocument/2006/relationships/image" Target="../media/image591.png"/><Relationship Id="rId23" Type="http://schemas.openxmlformats.org/officeDocument/2006/relationships/image" Target="../media/image473.png"/><Relationship Id="rId119" Type="http://schemas.openxmlformats.org/officeDocument/2006/relationships/image" Target="../media/image521.png"/><Relationship Id="rId270" Type="http://schemas.openxmlformats.org/officeDocument/2006/relationships/customXml" Target="../ink/ink644.xml"/><Relationship Id="rId291" Type="http://schemas.openxmlformats.org/officeDocument/2006/relationships/image" Target="../media/image607.png"/><Relationship Id="rId305" Type="http://schemas.openxmlformats.org/officeDocument/2006/relationships/image" Target="../media/image614.png"/><Relationship Id="rId326" Type="http://schemas.openxmlformats.org/officeDocument/2006/relationships/customXml" Target="../ink/ink672.xml"/><Relationship Id="rId347" Type="http://schemas.openxmlformats.org/officeDocument/2006/relationships/image" Target="../media/image635.png"/><Relationship Id="rId44" Type="http://schemas.openxmlformats.org/officeDocument/2006/relationships/customXml" Target="../ink/ink531.xml"/><Relationship Id="rId65" Type="http://schemas.openxmlformats.org/officeDocument/2006/relationships/image" Target="../media/image494.png"/><Relationship Id="rId86" Type="http://schemas.openxmlformats.org/officeDocument/2006/relationships/customXml" Target="../ink/ink552.xml"/><Relationship Id="rId130" Type="http://schemas.openxmlformats.org/officeDocument/2006/relationships/customXml" Target="../ink/ink574.xml"/><Relationship Id="rId151" Type="http://schemas.openxmlformats.org/officeDocument/2006/relationships/image" Target="../media/image537.png"/><Relationship Id="rId368" Type="http://schemas.openxmlformats.org/officeDocument/2006/relationships/customXml" Target="../ink/ink693.xml"/><Relationship Id="rId389" Type="http://schemas.openxmlformats.org/officeDocument/2006/relationships/image" Target="../media/image656.png"/><Relationship Id="rId172" Type="http://schemas.openxmlformats.org/officeDocument/2006/relationships/customXml" Target="../ink/ink595.xml"/><Relationship Id="rId193" Type="http://schemas.openxmlformats.org/officeDocument/2006/relationships/image" Target="../media/image558.png"/><Relationship Id="rId207" Type="http://schemas.openxmlformats.org/officeDocument/2006/relationships/image" Target="../media/image565.png"/><Relationship Id="rId228" Type="http://schemas.openxmlformats.org/officeDocument/2006/relationships/customXml" Target="../ink/ink623.xml"/><Relationship Id="rId249" Type="http://schemas.openxmlformats.org/officeDocument/2006/relationships/image" Target="../media/image586.png"/><Relationship Id="rId13" Type="http://schemas.openxmlformats.org/officeDocument/2006/relationships/image" Target="../media/image468.png"/><Relationship Id="rId109" Type="http://schemas.openxmlformats.org/officeDocument/2006/relationships/image" Target="../media/image516.png"/><Relationship Id="rId260" Type="http://schemas.openxmlformats.org/officeDocument/2006/relationships/customXml" Target="../ink/ink639.xml"/><Relationship Id="rId281" Type="http://schemas.openxmlformats.org/officeDocument/2006/relationships/image" Target="../media/image602.png"/><Relationship Id="rId316" Type="http://schemas.openxmlformats.org/officeDocument/2006/relationships/customXml" Target="../ink/ink667.xml"/><Relationship Id="rId337" Type="http://schemas.openxmlformats.org/officeDocument/2006/relationships/image" Target="../media/image630.png"/><Relationship Id="rId34" Type="http://schemas.openxmlformats.org/officeDocument/2006/relationships/customXml" Target="../ink/ink526.xml"/><Relationship Id="rId55" Type="http://schemas.openxmlformats.org/officeDocument/2006/relationships/image" Target="../media/image489.png"/><Relationship Id="rId76" Type="http://schemas.openxmlformats.org/officeDocument/2006/relationships/customXml" Target="../ink/ink547.xml"/><Relationship Id="rId97" Type="http://schemas.openxmlformats.org/officeDocument/2006/relationships/image" Target="../media/image510.png"/><Relationship Id="rId120" Type="http://schemas.openxmlformats.org/officeDocument/2006/relationships/customXml" Target="../ink/ink569.xml"/><Relationship Id="rId141" Type="http://schemas.openxmlformats.org/officeDocument/2006/relationships/image" Target="../media/image532.png"/><Relationship Id="rId358" Type="http://schemas.openxmlformats.org/officeDocument/2006/relationships/customXml" Target="../ink/ink688.xml"/><Relationship Id="rId379" Type="http://schemas.openxmlformats.org/officeDocument/2006/relationships/image" Target="../media/image651.png"/><Relationship Id="rId7" Type="http://schemas.openxmlformats.org/officeDocument/2006/relationships/image" Target="../media/image465.png"/><Relationship Id="rId162" Type="http://schemas.openxmlformats.org/officeDocument/2006/relationships/customXml" Target="../ink/ink590.xml"/><Relationship Id="rId183" Type="http://schemas.openxmlformats.org/officeDocument/2006/relationships/image" Target="../media/image553.png"/><Relationship Id="rId218" Type="http://schemas.openxmlformats.org/officeDocument/2006/relationships/customXml" Target="../ink/ink618.xml"/><Relationship Id="rId239" Type="http://schemas.openxmlformats.org/officeDocument/2006/relationships/image" Target="../media/image581.png"/><Relationship Id="rId250" Type="http://schemas.openxmlformats.org/officeDocument/2006/relationships/customXml" Target="../ink/ink634.xml"/><Relationship Id="rId271" Type="http://schemas.openxmlformats.org/officeDocument/2006/relationships/image" Target="../media/image597.png"/><Relationship Id="rId292" Type="http://schemas.openxmlformats.org/officeDocument/2006/relationships/customXml" Target="../ink/ink655.xml"/><Relationship Id="rId306" Type="http://schemas.openxmlformats.org/officeDocument/2006/relationships/customXml" Target="../ink/ink662.xml"/><Relationship Id="rId24" Type="http://schemas.openxmlformats.org/officeDocument/2006/relationships/customXml" Target="../ink/ink521.xml"/><Relationship Id="rId45" Type="http://schemas.openxmlformats.org/officeDocument/2006/relationships/image" Target="../media/image484.png"/><Relationship Id="rId66" Type="http://schemas.openxmlformats.org/officeDocument/2006/relationships/customXml" Target="../ink/ink542.xml"/><Relationship Id="rId87" Type="http://schemas.openxmlformats.org/officeDocument/2006/relationships/image" Target="../media/image505.png"/><Relationship Id="rId110" Type="http://schemas.openxmlformats.org/officeDocument/2006/relationships/customXml" Target="../ink/ink564.xml"/><Relationship Id="rId131" Type="http://schemas.openxmlformats.org/officeDocument/2006/relationships/image" Target="../media/image527.png"/><Relationship Id="rId327" Type="http://schemas.openxmlformats.org/officeDocument/2006/relationships/image" Target="../media/image625.png"/><Relationship Id="rId348" Type="http://schemas.openxmlformats.org/officeDocument/2006/relationships/customXml" Target="../ink/ink683.xml"/><Relationship Id="rId369" Type="http://schemas.openxmlformats.org/officeDocument/2006/relationships/image" Target="../media/image646.png"/><Relationship Id="rId152" Type="http://schemas.openxmlformats.org/officeDocument/2006/relationships/customXml" Target="../ink/ink585.xml"/><Relationship Id="rId173" Type="http://schemas.openxmlformats.org/officeDocument/2006/relationships/image" Target="../media/image548.png"/><Relationship Id="rId194" Type="http://schemas.openxmlformats.org/officeDocument/2006/relationships/customXml" Target="../ink/ink606.xml"/><Relationship Id="rId208" Type="http://schemas.openxmlformats.org/officeDocument/2006/relationships/customXml" Target="../ink/ink613.xml"/><Relationship Id="rId229" Type="http://schemas.openxmlformats.org/officeDocument/2006/relationships/image" Target="../media/image576.png"/><Relationship Id="rId380" Type="http://schemas.openxmlformats.org/officeDocument/2006/relationships/customXml" Target="../ink/ink699.xml"/><Relationship Id="rId240" Type="http://schemas.openxmlformats.org/officeDocument/2006/relationships/customXml" Target="../ink/ink629.xml"/><Relationship Id="rId261" Type="http://schemas.openxmlformats.org/officeDocument/2006/relationships/image" Target="../media/image592.png"/><Relationship Id="rId14" Type="http://schemas.openxmlformats.org/officeDocument/2006/relationships/customXml" Target="../ink/ink516.xml"/><Relationship Id="rId35" Type="http://schemas.openxmlformats.org/officeDocument/2006/relationships/image" Target="../media/image479.png"/><Relationship Id="rId56" Type="http://schemas.openxmlformats.org/officeDocument/2006/relationships/customXml" Target="../ink/ink537.xml"/><Relationship Id="rId77" Type="http://schemas.openxmlformats.org/officeDocument/2006/relationships/image" Target="../media/image500.png"/><Relationship Id="rId100" Type="http://schemas.openxmlformats.org/officeDocument/2006/relationships/customXml" Target="../ink/ink559.xml"/><Relationship Id="rId282" Type="http://schemas.openxmlformats.org/officeDocument/2006/relationships/customXml" Target="../ink/ink650.xml"/><Relationship Id="rId317" Type="http://schemas.openxmlformats.org/officeDocument/2006/relationships/image" Target="../media/image620.png"/><Relationship Id="rId338" Type="http://schemas.openxmlformats.org/officeDocument/2006/relationships/customXml" Target="../ink/ink678.xml"/><Relationship Id="rId359" Type="http://schemas.openxmlformats.org/officeDocument/2006/relationships/image" Target="../media/image641.png"/><Relationship Id="rId8" Type="http://schemas.openxmlformats.org/officeDocument/2006/relationships/customXml" Target="../ink/ink513.xml"/><Relationship Id="rId98" Type="http://schemas.openxmlformats.org/officeDocument/2006/relationships/customXml" Target="../ink/ink558.xml"/><Relationship Id="rId121" Type="http://schemas.openxmlformats.org/officeDocument/2006/relationships/image" Target="../media/image522.png"/><Relationship Id="rId142" Type="http://schemas.openxmlformats.org/officeDocument/2006/relationships/customXml" Target="../ink/ink580.xml"/><Relationship Id="rId163" Type="http://schemas.openxmlformats.org/officeDocument/2006/relationships/image" Target="../media/image543.png"/><Relationship Id="rId184" Type="http://schemas.openxmlformats.org/officeDocument/2006/relationships/customXml" Target="../ink/ink601.xml"/><Relationship Id="rId219" Type="http://schemas.openxmlformats.org/officeDocument/2006/relationships/image" Target="../media/image571.png"/><Relationship Id="rId370" Type="http://schemas.openxmlformats.org/officeDocument/2006/relationships/customXml" Target="../ink/ink694.xml"/><Relationship Id="rId230" Type="http://schemas.openxmlformats.org/officeDocument/2006/relationships/customXml" Target="../ink/ink624.xml"/><Relationship Id="rId251" Type="http://schemas.openxmlformats.org/officeDocument/2006/relationships/image" Target="../media/image587.png"/><Relationship Id="rId25" Type="http://schemas.openxmlformats.org/officeDocument/2006/relationships/image" Target="../media/image474.png"/><Relationship Id="rId46" Type="http://schemas.openxmlformats.org/officeDocument/2006/relationships/customXml" Target="../ink/ink532.xml"/><Relationship Id="rId67" Type="http://schemas.openxmlformats.org/officeDocument/2006/relationships/image" Target="../media/image495.png"/><Relationship Id="rId272" Type="http://schemas.openxmlformats.org/officeDocument/2006/relationships/customXml" Target="../ink/ink645.xml"/><Relationship Id="rId293" Type="http://schemas.openxmlformats.org/officeDocument/2006/relationships/image" Target="../media/image608.png"/><Relationship Id="rId307" Type="http://schemas.openxmlformats.org/officeDocument/2006/relationships/image" Target="../media/image615.png"/><Relationship Id="rId328" Type="http://schemas.openxmlformats.org/officeDocument/2006/relationships/customXml" Target="../ink/ink673.xml"/><Relationship Id="rId349" Type="http://schemas.openxmlformats.org/officeDocument/2006/relationships/image" Target="../media/image636.png"/><Relationship Id="rId88" Type="http://schemas.openxmlformats.org/officeDocument/2006/relationships/customXml" Target="../ink/ink553.xml"/><Relationship Id="rId111" Type="http://schemas.openxmlformats.org/officeDocument/2006/relationships/image" Target="../media/image517.png"/><Relationship Id="rId132" Type="http://schemas.openxmlformats.org/officeDocument/2006/relationships/customXml" Target="../ink/ink575.xml"/><Relationship Id="rId153" Type="http://schemas.openxmlformats.org/officeDocument/2006/relationships/image" Target="../media/image538.png"/><Relationship Id="rId174" Type="http://schemas.openxmlformats.org/officeDocument/2006/relationships/customXml" Target="../ink/ink596.xml"/><Relationship Id="rId195" Type="http://schemas.openxmlformats.org/officeDocument/2006/relationships/image" Target="../media/image559.png"/><Relationship Id="rId209" Type="http://schemas.openxmlformats.org/officeDocument/2006/relationships/image" Target="../media/image566.png"/><Relationship Id="rId360" Type="http://schemas.openxmlformats.org/officeDocument/2006/relationships/customXml" Target="../ink/ink689.xml"/><Relationship Id="rId381" Type="http://schemas.openxmlformats.org/officeDocument/2006/relationships/image" Target="../media/image652.png"/><Relationship Id="rId220" Type="http://schemas.openxmlformats.org/officeDocument/2006/relationships/customXml" Target="../ink/ink619.xml"/><Relationship Id="rId241" Type="http://schemas.openxmlformats.org/officeDocument/2006/relationships/image" Target="../media/image582.png"/><Relationship Id="rId15" Type="http://schemas.openxmlformats.org/officeDocument/2006/relationships/image" Target="../media/image469.png"/><Relationship Id="rId36" Type="http://schemas.openxmlformats.org/officeDocument/2006/relationships/customXml" Target="../ink/ink527.xml"/><Relationship Id="rId57" Type="http://schemas.openxmlformats.org/officeDocument/2006/relationships/image" Target="../media/image490.png"/><Relationship Id="rId262" Type="http://schemas.openxmlformats.org/officeDocument/2006/relationships/customXml" Target="../ink/ink640.xml"/><Relationship Id="rId283" Type="http://schemas.openxmlformats.org/officeDocument/2006/relationships/image" Target="../media/image603.png"/><Relationship Id="rId318" Type="http://schemas.openxmlformats.org/officeDocument/2006/relationships/customXml" Target="../ink/ink668.xml"/><Relationship Id="rId339" Type="http://schemas.openxmlformats.org/officeDocument/2006/relationships/image" Target="../media/image631.png"/><Relationship Id="rId78" Type="http://schemas.openxmlformats.org/officeDocument/2006/relationships/customXml" Target="../ink/ink548.xml"/><Relationship Id="rId99" Type="http://schemas.openxmlformats.org/officeDocument/2006/relationships/image" Target="../media/image511.png"/><Relationship Id="rId101" Type="http://schemas.openxmlformats.org/officeDocument/2006/relationships/image" Target="../media/image512.png"/><Relationship Id="rId122" Type="http://schemas.openxmlformats.org/officeDocument/2006/relationships/customXml" Target="../ink/ink570.xml"/><Relationship Id="rId143" Type="http://schemas.openxmlformats.org/officeDocument/2006/relationships/image" Target="../media/image533.png"/><Relationship Id="rId164" Type="http://schemas.openxmlformats.org/officeDocument/2006/relationships/customXml" Target="../ink/ink591.xml"/><Relationship Id="rId185" Type="http://schemas.openxmlformats.org/officeDocument/2006/relationships/image" Target="../media/image554.png"/><Relationship Id="rId350" Type="http://schemas.openxmlformats.org/officeDocument/2006/relationships/customXml" Target="../ink/ink684.xml"/><Relationship Id="rId371" Type="http://schemas.openxmlformats.org/officeDocument/2006/relationships/image" Target="../media/image647.png"/><Relationship Id="rId9" Type="http://schemas.openxmlformats.org/officeDocument/2006/relationships/image" Target="../media/image466.png"/><Relationship Id="rId210" Type="http://schemas.openxmlformats.org/officeDocument/2006/relationships/customXml" Target="../ink/ink614.xml"/><Relationship Id="rId26" Type="http://schemas.openxmlformats.org/officeDocument/2006/relationships/customXml" Target="../ink/ink522.xml"/><Relationship Id="rId231" Type="http://schemas.openxmlformats.org/officeDocument/2006/relationships/image" Target="../media/image577.png"/><Relationship Id="rId252" Type="http://schemas.openxmlformats.org/officeDocument/2006/relationships/customXml" Target="../ink/ink635.xml"/><Relationship Id="rId273" Type="http://schemas.openxmlformats.org/officeDocument/2006/relationships/image" Target="../media/image598.png"/><Relationship Id="rId294" Type="http://schemas.openxmlformats.org/officeDocument/2006/relationships/customXml" Target="../ink/ink656.xml"/><Relationship Id="rId308" Type="http://schemas.openxmlformats.org/officeDocument/2006/relationships/customXml" Target="../ink/ink663.xml"/><Relationship Id="rId329" Type="http://schemas.openxmlformats.org/officeDocument/2006/relationships/image" Target="../media/image626.png"/><Relationship Id="rId47" Type="http://schemas.openxmlformats.org/officeDocument/2006/relationships/image" Target="../media/image485.png"/><Relationship Id="rId68" Type="http://schemas.openxmlformats.org/officeDocument/2006/relationships/customXml" Target="../ink/ink543.xml"/><Relationship Id="rId89" Type="http://schemas.openxmlformats.org/officeDocument/2006/relationships/image" Target="../media/image506.png"/><Relationship Id="rId112" Type="http://schemas.openxmlformats.org/officeDocument/2006/relationships/customXml" Target="../ink/ink565.xml"/><Relationship Id="rId133" Type="http://schemas.openxmlformats.org/officeDocument/2006/relationships/image" Target="../media/image528.png"/><Relationship Id="rId154" Type="http://schemas.openxmlformats.org/officeDocument/2006/relationships/customXml" Target="../ink/ink586.xml"/><Relationship Id="rId175" Type="http://schemas.openxmlformats.org/officeDocument/2006/relationships/image" Target="../media/image549.png"/><Relationship Id="rId340" Type="http://schemas.openxmlformats.org/officeDocument/2006/relationships/customXml" Target="../ink/ink679.xml"/><Relationship Id="rId361" Type="http://schemas.openxmlformats.org/officeDocument/2006/relationships/image" Target="../media/image642.png"/><Relationship Id="rId196" Type="http://schemas.openxmlformats.org/officeDocument/2006/relationships/customXml" Target="../ink/ink607.xml"/><Relationship Id="rId200" Type="http://schemas.openxmlformats.org/officeDocument/2006/relationships/customXml" Target="../ink/ink609.xml"/><Relationship Id="rId382" Type="http://schemas.openxmlformats.org/officeDocument/2006/relationships/customXml" Target="../ink/ink700.xml"/><Relationship Id="rId16" Type="http://schemas.openxmlformats.org/officeDocument/2006/relationships/customXml" Target="../ink/ink517.xml"/><Relationship Id="rId221" Type="http://schemas.openxmlformats.org/officeDocument/2006/relationships/image" Target="../media/image572.png"/><Relationship Id="rId242" Type="http://schemas.openxmlformats.org/officeDocument/2006/relationships/customXml" Target="../ink/ink630.xml"/><Relationship Id="rId263" Type="http://schemas.openxmlformats.org/officeDocument/2006/relationships/image" Target="../media/image593.png"/><Relationship Id="rId284" Type="http://schemas.openxmlformats.org/officeDocument/2006/relationships/customXml" Target="../ink/ink651.xml"/><Relationship Id="rId319" Type="http://schemas.openxmlformats.org/officeDocument/2006/relationships/image" Target="../media/image621.png"/><Relationship Id="rId37" Type="http://schemas.openxmlformats.org/officeDocument/2006/relationships/image" Target="../media/image480.png"/><Relationship Id="rId58" Type="http://schemas.openxmlformats.org/officeDocument/2006/relationships/customXml" Target="../ink/ink538.xml"/><Relationship Id="rId79" Type="http://schemas.openxmlformats.org/officeDocument/2006/relationships/image" Target="../media/image501.png"/><Relationship Id="rId102" Type="http://schemas.openxmlformats.org/officeDocument/2006/relationships/customXml" Target="../ink/ink560.xml"/><Relationship Id="rId123" Type="http://schemas.openxmlformats.org/officeDocument/2006/relationships/image" Target="../media/image523.png"/><Relationship Id="rId144" Type="http://schemas.openxmlformats.org/officeDocument/2006/relationships/customXml" Target="../ink/ink581.xml"/><Relationship Id="rId330" Type="http://schemas.openxmlformats.org/officeDocument/2006/relationships/customXml" Target="../ink/ink674.xml"/><Relationship Id="rId90" Type="http://schemas.openxmlformats.org/officeDocument/2006/relationships/customXml" Target="../ink/ink554.xml"/><Relationship Id="rId165" Type="http://schemas.openxmlformats.org/officeDocument/2006/relationships/image" Target="../media/image544.png"/><Relationship Id="rId186" Type="http://schemas.openxmlformats.org/officeDocument/2006/relationships/customXml" Target="../ink/ink602.xml"/><Relationship Id="rId351" Type="http://schemas.openxmlformats.org/officeDocument/2006/relationships/image" Target="../media/image637.png"/><Relationship Id="rId372" Type="http://schemas.openxmlformats.org/officeDocument/2006/relationships/customXml" Target="../ink/ink695.xml"/><Relationship Id="rId211" Type="http://schemas.openxmlformats.org/officeDocument/2006/relationships/image" Target="../media/image567.png"/><Relationship Id="rId232" Type="http://schemas.openxmlformats.org/officeDocument/2006/relationships/customXml" Target="../ink/ink625.xml"/><Relationship Id="rId253" Type="http://schemas.openxmlformats.org/officeDocument/2006/relationships/image" Target="../media/image588.png"/><Relationship Id="rId274" Type="http://schemas.openxmlformats.org/officeDocument/2006/relationships/customXml" Target="../ink/ink646.xml"/><Relationship Id="rId295" Type="http://schemas.openxmlformats.org/officeDocument/2006/relationships/image" Target="../media/image609.png"/><Relationship Id="rId309" Type="http://schemas.openxmlformats.org/officeDocument/2006/relationships/image" Target="../media/image616.png"/><Relationship Id="rId27" Type="http://schemas.openxmlformats.org/officeDocument/2006/relationships/image" Target="../media/image475.png"/><Relationship Id="rId48" Type="http://schemas.openxmlformats.org/officeDocument/2006/relationships/customXml" Target="../ink/ink533.xml"/><Relationship Id="rId69" Type="http://schemas.openxmlformats.org/officeDocument/2006/relationships/image" Target="../media/image496.png"/><Relationship Id="rId113" Type="http://schemas.openxmlformats.org/officeDocument/2006/relationships/image" Target="../media/image518.png"/><Relationship Id="rId134" Type="http://schemas.openxmlformats.org/officeDocument/2006/relationships/customXml" Target="../ink/ink576.xml"/><Relationship Id="rId320" Type="http://schemas.openxmlformats.org/officeDocument/2006/relationships/customXml" Target="../ink/ink669.xml"/><Relationship Id="rId80" Type="http://schemas.openxmlformats.org/officeDocument/2006/relationships/customXml" Target="../ink/ink549.xml"/><Relationship Id="rId155" Type="http://schemas.openxmlformats.org/officeDocument/2006/relationships/image" Target="../media/image539.png"/><Relationship Id="rId176" Type="http://schemas.openxmlformats.org/officeDocument/2006/relationships/customXml" Target="../ink/ink597.xml"/><Relationship Id="rId197" Type="http://schemas.openxmlformats.org/officeDocument/2006/relationships/image" Target="../media/image560.png"/><Relationship Id="rId341" Type="http://schemas.openxmlformats.org/officeDocument/2006/relationships/image" Target="../media/image632.png"/><Relationship Id="rId362" Type="http://schemas.openxmlformats.org/officeDocument/2006/relationships/customXml" Target="../ink/ink690.xml"/><Relationship Id="rId383" Type="http://schemas.openxmlformats.org/officeDocument/2006/relationships/image" Target="../media/image653.png"/><Relationship Id="rId201" Type="http://schemas.openxmlformats.org/officeDocument/2006/relationships/image" Target="../media/image562.png"/><Relationship Id="rId222" Type="http://schemas.openxmlformats.org/officeDocument/2006/relationships/customXml" Target="../ink/ink620.xml"/><Relationship Id="rId243" Type="http://schemas.openxmlformats.org/officeDocument/2006/relationships/image" Target="../media/image583.png"/><Relationship Id="rId264" Type="http://schemas.openxmlformats.org/officeDocument/2006/relationships/customXml" Target="../ink/ink641.xml"/><Relationship Id="rId285" Type="http://schemas.openxmlformats.org/officeDocument/2006/relationships/image" Target="../media/image604.png"/><Relationship Id="rId17" Type="http://schemas.openxmlformats.org/officeDocument/2006/relationships/image" Target="../media/image470.png"/><Relationship Id="rId38" Type="http://schemas.openxmlformats.org/officeDocument/2006/relationships/customXml" Target="../ink/ink528.xml"/><Relationship Id="rId59" Type="http://schemas.openxmlformats.org/officeDocument/2006/relationships/image" Target="../media/image491.png"/><Relationship Id="rId103" Type="http://schemas.openxmlformats.org/officeDocument/2006/relationships/image" Target="../media/image513.png"/><Relationship Id="rId124" Type="http://schemas.openxmlformats.org/officeDocument/2006/relationships/customXml" Target="../ink/ink571.xml"/><Relationship Id="rId310" Type="http://schemas.openxmlformats.org/officeDocument/2006/relationships/customXml" Target="../ink/ink664.xml"/><Relationship Id="rId70" Type="http://schemas.openxmlformats.org/officeDocument/2006/relationships/customXml" Target="../ink/ink544.xml"/><Relationship Id="rId91" Type="http://schemas.openxmlformats.org/officeDocument/2006/relationships/image" Target="../media/image507.png"/><Relationship Id="rId145" Type="http://schemas.openxmlformats.org/officeDocument/2006/relationships/image" Target="../media/image534.png"/><Relationship Id="rId166" Type="http://schemas.openxmlformats.org/officeDocument/2006/relationships/customXml" Target="../ink/ink592.xml"/><Relationship Id="rId187" Type="http://schemas.openxmlformats.org/officeDocument/2006/relationships/image" Target="../media/image555.png"/><Relationship Id="rId331" Type="http://schemas.openxmlformats.org/officeDocument/2006/relationships/image" Target="../media/image627.png"/><Relationship Id="rId352" Type="http://schemas.openxmlformats.org/officeDocument/2006/relationships/customXml" Target="../ink/ink685.xml"/><Relationship Id="rId373" Type="http://schemas.openxmlformats.org/officeDocument/2006/relationships/image" Target="../media/image648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615.xml"/><Relationship Id="rId233" Type="http://schemas.openxmlformats.org/officeDocument/2006/relationships/image" Target="../media/image578.png"/><Relationship Id="rId254" Type="http://schemas.openxmlformats.org/officeDocument/2006/relationships/customXml" Target="../ink/ink636.xml"/><Relationship Id="rId28" Type="http://schemas.openxmlformats.org/officeDocument/2006/relationships/customXml" Target="../ink/ink523.xml"/><Relationship Id="rId49" Type="http://schemas.openxmlformats.org/officeDocument/2006/relationships/image" Target="../media/image486.png"/><Relationship Id="rId114" Type="http://schemas.openxmlformats.org/officeDocument/2006/relationships/customXml" Target="../ink/ink566.xml"/><Relationship Id="rId275" Type="http://schemas.openxmlformats.org/officeDocument/2006/relationships/image" Target="../media/image599.png"/><Relationship Id="rId296" Type="http://schemas.openxmlformats.org/officeDocument/2006/relationships/customXml" Target="../ink/ink657.xml"/><Relationship Id="rId300" Type="http://schemas.openxmlformats.org/officeDocument/2006/relationships/customXml" Target="../ink/ink659.xml"/><Relationship Id="rId60" Type="http://schemas.openxmlformats.org/officeDocument/2006/relationships/customXml" Target="../ink/ink539.xml"/><Relationship Id="rId81" Type="http://schemas.openxmlformats.org/officeDocument/2006/relationships/image" Target="../media/image502.png"/><Relationship Id="rId135" Type="http://schemas.openxmlformats.org/officeDocument/2006/relationships/image" Target="../media/image529.png"/><Relationship Id="rId156" Type="http://schemas.openxmlformats.org/officeDocument/2006/relationships/customXml" Target="../ink/ink587.xml"/><Relationship Id="rId177" Type="http://schemas.openxmlformats.org/officeDocument/2006/relationships/image" Target="../media/image550.png"/><Relationship Id="rId198" Type="http://schemas.openxmlformats.org/officeDocument/2006/relationships/customXml" Target="../ink/ink608.xml"/><Relationship Id="rId321" Type="http://schemas.openxmlformats.org/officeDocument/2006/relationships/image" Target="../media/image622.png"/><Relationship Id="rId342" Type="http://schemas.openxmlformats.org/officeDocument/2006/relationships/customXml" Target="../ink/ink680.xml"/><Relationship Id="rId363" Type="http://schemas.openxmlformats.org/officeDocument/2006/relationships/image" Target="../media/image643.png"/><Relationship Id="rId384" Type="http://schemas.openxmlformats.org/officeDocument/2006/relationships/customXml" Target="../ink/ink701.xml"/><Relationship Id="rId202" Type="http://schemas.openxmlformats.org/officeDocument/2006/relationships/customXml" Target="../ink/ink610.xml"/><Relationship Id="rId223" Type="http://schemas.openxmlformats.org/officeDocument/2006/relationships/image" Target="../media/image573.png"/><Relationship Id="rId244" Type="http://schemas.openxmlformats.org/officeDocument/2006/relationships/customXml" Target="../ink/ink631.xml"/><Relationship Id="rId18" Type="http://schemas.openxmlformats.org/officeDocument/2006/relationships/customXml" Target="../ink/ink518.xml"/><Relationship Id="rId39" Type="http://schemas.openxmlformats.org/officeDocument/2006/relationships/image" Target="../media/image481.png"/><Relationship Id="rId265" Type="http://schemas.openxmlformats.org/officeDocument/2006/relationships/image" Target="../media/image594.png"/><Relationship Id="rId286" Type="http://schemas.openxmlformats.org/officeDocument/2006/relationships/customXml" Target="../ink/ink652.xml"/><Relationship Id="rId50" Type="http://schemas.openxmlformats.org/officeDocument/2006/relationships/customXml" Target="../ink/ink534.xml"/><Relationship Id="rId104" Type="http://schemas.openxmlformats.org/officeDocument/2006/relationships/customXml" Target="../ink/ink561.xml"/><Relationship Id="rId125" Type="http://schemas.openxmlformats.org/officeDocument/2006/relationships/image" Target="../media/image524.png"/><Relationship Id="rId146" Type="http://schemas.openxmlformats.org/officeDocument/2006/relationships/customXml" Target="../ink/ink582.xml"/><Relationship Id="rId167" Type="http://schemas.openxmlformats.org/officeDocument/2006/relationships/image" Target="../media/image545.png"/><Relationship Id="rId188" Type="http://schemas.openxmlformats.org/officeDocument/2006/relationships/customXml" Target="../ink/ink603.xml"/><Relationship Id="rId311" Type="http://schemas.openxmlformats.org/officeDocument/2006/relationships/image" Target="../media/image617.png"/><Relationship Id="rId332" Type="http://schemas.openxmlformats.org/officeDocument/2006/relationships/customXml" Target="../ink/ink675.xml"/><Relationship Id="rId353" Type="http://schemas.openxmlformats.org/officeDocument/2006/relationships/image" Target="../media/image638.png"/><Relationship Id="rId374" Type="http://schemas.openxmlformats.org/officeDocument/2006/relationships/customXml" Target="../ink/ink696.xml"/><Relationship Id="rId71" Type="http://schemas.openxmlformats.org/officeDocument/2006/relationships/image" Target="../media/image497.png"/><Relationship Id="rId92" Type="http://schemas.openxmlformats.org/officeDocument/2006/relationships/customXml" Target="../ink/ink555.xml"/><Relationship Id="rId213" Type="http://schemas.openxmlformats.org/officeDocument/2006/relationships/image" Target="../media/image568.png"/><Relationship Id="rId234" Type="http://schemas.openxmlformats.org/officeDocument/2006/relationships/customXml" Target="../ink/ink626.xml"/><Relationship Id="rId2" Type="http://schemas.openxmlformats.org/officeDocument/2006/relationships/customXml" Target="../ink/ink510.xml"/><Relationship Id="rId29" Type="http://schemas.openxmlformats.org/officeDocument/2006/relationships/image" Target="../media/image476.png"/><Relationship Id="rId255" Type="http://schemas.openxmlformats.org/officeDocument/2006/relationships/image" Target="../media/image589.png"/><Relationship Id="rId276" Type="http://schemas.openxmlformats.org/officeDocument/2006/relationships/customXml" Target="../ink/ink647.xml"/><Relationship Id="rId297" Type="http://schemas.openxmlformats.org/officeDocument/2006/relationships/image" Target="../media/image610.png"/><Relationship Id="rId40" Type="http://schemas.openxmlformats.org/officeDocument/2006/relationships/customXml" Target="../ink/ink529.xml"/><Relationship Id="rId115" Type="http://schemas.openxmlformats.org/officeDocument/2006/relationships/image" Target="../media/image519.png"/><Relationship Id="rId136" Type="http://schemas.openxmlformats.org/officeDocument/2006/relationships/customXml" Target="../ink/ink577.xml"/><Relationship Id="rId157" Type="http://schemas.openxmlformats.org/officeDocument/2006/relationships/image" Target="../media/image540.png"/><Relationship Id="rId178" Type="http://schemas.openxmlformats.org/officeDocument/2006/relationships/customXml" Target="../ink/ink598.xml"/><Relationship Id="rId301" Type="http://schemas.openxmlformats.org/officeDocument/2006/relationships/image" Target="../media/image612.png"/><Relationship Id="rId322" Type="http://schemas.openxmlformats.org/officeDocument/2006/relationships/customXml" Target="../ink/ink670.xml"/><Relationship Id="rId343" Type="http://schemas.openxmlformats.org/officeDocument/2006/relationships/image" Target="../media/image633.png"/><Relationship Id="rId364" Type="http://schemas.openxmlformats.org/officeDocument/2006/relationships/customXml" Target="../ink/ink691.xml"/><Relationship Id="rId61" Type="http://schemas.openxmlformats.org/officeDocument/2006/relationships/image" Target="../media/image492.png"/><Relationship Id="rId82" Type="http://schemas.openxmlformats.org/officeDocument/2006/relationships/customXml" Target="../ink/ink550.xml"/><Relationship Id="rId199" Type="http://schemas.openxmlformats.org/officeDocument/2006/relationships/image" Target="../media/image561.png"/><Relationship Id="rId203" Type="http://schemas.openxmlformats.org/officeDocument/2006/relationships/image" Target="../media/image563.png"/><Relationship Id="rId385" Type="http://schemas.openxmlformats.org/officeDocument/2006/relationships/image" Target="../media/image654.png"/><Relationship Id="rId19" Type="http://schemas.openxmlformats.org/officeDocument/2006/relationships/image" Target="../media/image471.png"/><Relationship Id="rId224" Type="http://schemas.openxmlformats.org/officeDocument/2006/relationships/customXml" Target="../ink/ink621.xml"/><Relationship Id="rId245" Type="http://schemas.openxmlformats.org/officeDocument/2006/relationships/image" Target="../media/image584.png"/><Relationship Id="rId266" Type="http://schemas.openxmlformats.org/officeDocument/2006/relationships/customXml" Target="../ink/ink642.xml"/><Relationship Id="rId287" Type="http://schemas.openxmlformats.org/officeDocument/2006/relationships/image" Target="../media/image605.png"/><Relationship Id="rId30" Type="http://schemas.openxmlformats.org/officeDocument/2006/relationships/customXml" Target="../ink/ink524.xml"/><Relationship Id="rId105" Type="http://schemas.openxmlformats.org/officeDocument/2006/relationships/image" Target="../media/image514.png"/><Relationship Id="rId126" Type="http://schemas.openxmlformats.org/officeDocument/2006/relationships/customXml" Target="../ink/ink572.xml"/><Relationship Id="rId147" Type="http://schemas.openxmlformats.org/officeDocument/2006/relationships/image" Target="../media/image535.png"/><Relationship Id="rId168" Type="http://schemas.openxmlformats.org/officeDocument/2006/relationships/customXml" Target="../ink/ink593.xml"/><Relationship Id="rId312" Type="http://schemas.openxmlformats.org/officeDocument/2006/relationships/customXml" Target="../ink/ink665.xml"/><Relationship Id="rId333" Type="http://schemas.openxmlformats.org/officeDocument/2006/relationships/image" Target="../media/image628.png"/><Relationship Id="rId354" Type="http://schemas.openxmlformats.org/officeDocument/2006/relationships/customXml" Target="../ink/ink686.xml"/><Relationship Id="rId51" Type="http://schemas.openxmlformats.org/officeDocument/2006/relationships/image" Target="../media/image487.png"/><Relationship Id="rId72" Type="http://schemas.openxmlformats.org/officeDocument/2006/relationships/customXml" Target="../ink/ink545.xml"/><Relationship Id="rId93" Type="http://schemas.openxmlformats.org/officeDocument/2006/relationships/image" Target="../media/image508.png"/><Relationship Id="rId189" Type="http://schemas.openxmlformats.org/officeDocument/2006/relationships/image" Target="../media/image556.png"/><Relationship Id="rId375" Type="http://schemas.openxmlformats.org/officeDocument/2006/relationships/image" Target="../media/image649.png"/><Relationship Id="rId3" Type="http://schemas.openxmlformats.org/officeDocument/2006/relationships/image" Target="../media/image463.png"/><Relationship Id="rId214" Type="http://schemas.openxmlformats.org/officeDocument/2006/relationships/customXml" Target="../ink/ink616.xml"/><Relationship Id="rId235" Type="http://schemas.openxmlformats.org/officeDocument/2006/relationships/image" Target="../media/image579.png"/><Relationship Id="rId256" Type="http://schemas.openxmlformats.org/officeDocument/2006/relationships/customXml" Target="../ink/ink637.xml"/><Relationship Id="rId277" Type="http://schemas.openxmlformats.org/officeDocument/2006/relationships/image" Target="../media/image600.png"/><Relationship Id="rId298" Type="http://schemas.openxmlformats.org/officeDocument/2006/relationships/customXml" Target="../ink/ink658.xml"/><Relationship Id="rId116" Type="http://schemas.openxmlformats.org/officeDocument/2006/relationships/customXml" Target="../ink/ink567.xml"/><Relationship Id="rId137" Type="http://schemas.openxmlformats.org/officeDocument/2006/relationships/image" Target="../media/image530.png"/><Relationship Id="rId158" Type="http://schemas.openxmlformats.org/officeDocument/2006/relationships/customXml" Target="../ink/ink588.xml"/><Relationship Id="rId302" Type="http://schemas.openxmlformats.org/officeDocument/2006/relationships/customXml" Target="../ink/ink660.xml"/><Relationship Id="rId323" Type="http://schemas.openxmlformats.org/officeDocument/2006/relationships/image" Target="../media/image623.png"/><Relationship Id="rId344" Type="http://schemas.openxmlformats.org/officeDocument/2006/relationships/customXml" Target="../ink/ink681.xml"/><Relationship Id="rId20" Type="http://schemas.openxmlformats.org/officeDocument/2006/relationships/customXml" Target="../ink/ink519.xml"/><Relationship Id="rId41" Type="http://schemas.openxmlformats.org/officeDocument/2006/relationships/image" Target="../media/image482.png"/><Relationship Id="rId62" Type="http://schemas.openxmlformats.org/officeDocument/2006/relationships/customXml" Target="../ink/ink540.xml"/><Relationship Id="rId83" Type="http://schemas.openxmlformats.org/officeDocument/2006/relationships/image" Target="../media/image503.png"/><Relationship Id="rId179" Type="http://schemas.openxmlformats.org/officeDocument/2006/relationships/image" Target="../media/image551.png"/><Relationship Id="rId365" Type="http://schemas.openxmlformats.org/officeDocument/2006/relationships/image" Target="../media/image644.png"/><Relationship Id="rId386" Type="http://schemas.openxmlformats.org/officeDocument/2006/relationships/customXml" Target="../ink/ink702.xml"/><Relationship Id="rId190" Type="http://schemas.openxmlformats.org/officeDocument/2006/relationships/customXml" Target="../ink/ink604.xml"/><Relationship Id="rId204" Type="http://schemas.openxmlformats.org/officeDocument/2006/relationships/customXml" Target="../ink/ink611.xml"/><Relationship Id="rId225" Type="http://schemas.openxmlformats.org/officeDocument/2006/relationships/image" Target="../media/image574.png"/><Relationship Id="rId246" Type="http://schemas.openxmlformats.org/officeDocument/2006/relationships/customXml" Target="../ink/ink632.xml"/><Relationship Id="rId267" Type="http://schemas.openxmlformats.org/officeDocument/2006/relationships/image" Target="../media/image595.png"/><Relationship Id="rId288" Type="http://schemas.openxmlformats.org/officeDocument/2006/relationships/customXml" Target="../ink/ink653.xml"/><Relationship Id="rId106" Type="http://schemas.openxmlformats.org/officeDocument/2006/relationships/customXml" Target="../ink/ink562.xml"/><Relationship Id="rId127" Type="http://schemas.openxmlformats.org/officeDocument/2006/relationships/image" Target="../media/image525.png"/><Relationship Id="rId313" Type="http://schemas.openxmlformats.org/officeDocument/2006/relationships/image" Target="../media/image618.png"/><Relationship Id="rId10" Type="http://schemas.openxmlformats.org/officeDocument/2006/relationships/customXml" Target="../ink/ink514.xml"/><Relationship Id="rId31" Type="http://schemas.openxmlformats.org/officeDocument/2006/relationships/image" Target="../media/image477.png"/><Relationship Id="rId52" Type="http://schemas.openxmlformats.org/officeDocument/2006/relationships/customXml" Target="../ink/ink535.xml"/><Relationship Id="rId73" Type="http://schemas.openxmlformats.org/officeDocument/2006/relationships/image" Target="../media/image498.png"/><Relationship Id="rId94" Type="http://schemas.openxmlformats.org/officeDocument/2006/relationships/customXml" Target="../ink/ink556.xml"/><Relationship Id="rId148" Type="http://schemas.openxmlformats.org/officeDocument/2006/relationships/customXml" Target="../ink/ink583.xml"/><Relationship Id="rId169" Type="http://schemas.openxmlformats.org/officeDocument/2006/relationships/image" Target="../media/image546.png"/><Relationship Id="rId334" Type="http://schemas.openxmlformats.org/officeDocument/2006/relationships/customXml" Target="../ink/ink676.xml"/><Relationship Id="rId355" Type="http://schemas.openxmlformats.org/officeDocument/2006/relationships/image" Target="../media/image639.png"/><Relationship Id="rId376" Type="http://schemas.openxmlformats.org/officeDocument/2006/relationships/customXml" Target="../ink/ink697.xml"/><Relationship Id="rId4" Type="http://schemas.openxmlformats.org/officeDocument/2006/relationships/customXml" Target="../ink/ink511.xml"/><Relationship Id="rId180" Type="http://schemas.openxmlformats.org/officeDocument/2006/relationships/customXml" Target="../ink/ink599.xml"/><Relationship Id="rId215" Type="http://schemas.openxmlformats.org/officeDocument/2006/relationships/image" Target="../media/image569.png"/><Relationship Id="rId236" Type="http://schemas.openxmlformats.org/officeDocument/2006/relationships/customXml" Target="../ink/ink627.xml"/><Relationship Id="rId257" Type="http://schemas.openxmlformats.org/officeDocument/2006/relationships/image" Target="../media/image590.png"/><Relationship Id="rId278" Type="http://schemas.openxmlformats.org/officeDocument/2006/relationships/customXml" Target="../ink/ink648.xml"/><Relationship Id="rId303" Type="http://schemas.openxmlformats.org/officeDocument/2006/relationships/image" Target="../media/image613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13.png"/><Relationship Id="rId299" Type="http://schemas.openxmlformats.org/officeDocument/2006/relationships/image" Target="../media/image804.png"/><Relationship Id="rId303" Type="http://schemas.openxmlformats.org/officeDocument/2006/relationships/image" Target="../media/image806.png"/><Relationship Id="rId21" Type="http://schemas.openxmlformats.org/officeDocument/2006/relationships/image" Target="../media/image666.png"/><Relationship Id="rId42" Type="http://schemas.openxmlformats.org/officeDocument/2006/relationships/customXml" Target="../ink/ink724.xml"/><Relationship Id="rId63" Type="http://schemas.openxmlformats.org/officeDocument/2006/relationships/customXml" Target="../ink/ink735.xml"/><Relationship Id="rId84" Type="http://schemas.openxmlformats.org/officeDocument/2006/relationships/image" Target="../media/image697.png"/><Relationship Id="rId138" Type="http://schemas.openxmlformats.org/officeDocument/2006/relationships/customXml" Target="../ink/ink773.xml"/><Relationship Id="rId159" Type="http://schemas.openxmlformats.org/officeDocument/2006/relationships/image" Target="../media/image734.png"/><Relationship Id="rId170" Type="http://schemas.openxmlformats.org/officeDocument/2006/relationships/customXml" Target="../ink/ink789.xml"/><Relationship Id="rId191" Type="http://schemas.openxmlformats.org/officeDocument/2006/relationships/image" Target="../media/image750.png"/><Relationship Id="rId205" Type="http://schemas.openxmlformats.org/officeDocument/2006/relationships/image" Target="../media/image757.png"/><Relationship Id="rId226" Type="http://schemas.openxmlformats.org/officeDocument/2006/relationships/customXml" Target="../ink/ink817.xml"/><Relationship Id="rId247" Type="http://schemas.openxmlformats.org/officeDocument/2006/relationships/image" Target="../media/image778.png"/><Relationship Id="rId107" Type="http://schemas.openxmlformats.org/officeDocument/2006/relationships/customXml" Target="../ink/ink757.xml"/><Relationship Id="rId268" Type="http://schemas.openxmlformats.org/officeDocument/2006/relationships/customXml" Target="../ink/ink838.xml"/><Relationship Id="rId289" Type="http://schemas.openxmlformats.org/officeDocument/2006/relationships/image" Target="../media/image799.png"/><Relationship Id="rId11" Type="http://schemas.openxmlformats.org/officeDocument/2006/relationships/image" Target="../media/image661.png"/><Relationship Id="rId32" Type="http://schemas.openxmlformats.org/officeDocument/2006/relationships/customXml" Target="../ink/ink719.xml"/><Relationship Id="rId53" Type="http://schemas.openxmlformats.org/officeDocument/2006/relationships/customXml" Target="../ink/ink730.xml"/><Relationship Id="rId74" Type="http://schemas.openxmlformats.org/officeDocument/2006/relationships/image" Target="../media/image692.png"/><Relationship Id="rId128" Type="http://schemas.openxmlformats.org/officeDocument/2006/relationships/customXml" Target="../ink/ink768.xml"/><Relationship Id="rId149" Type="http://schemas.openxmlformats.org/officeDocument/2006/relationships/image" Target="../media/image729.png"/><Relationship Id="rId314" Type="http://schemas.openxmlformats.org/officeDocument/2006/relationships/customXml" Target="../ink/ink861.xml"/><Relationship Id="rId5" Type="http://schemas.openxmlformats.org/officeDocument/2006/relationships/image" Target="../media/image658.png"/><Relationship Id="rId95" Type="http://schemas.openxmlformats.org/officeDocument/2006/relationships/customXml" Target="../ink/ink751.xml"/><Relationship Id="rId160" Type="http://schemas.openxmlformats.org/officeDocument/2006/relationships/customXml" Target="../ink/ink784.xml"/><Relationship Id="rId181" Type="http://schemas.openxmlformats.org/officeDocument/2006/relationships/image" Target="../media/image745.png"/><Relationship Id="rId216" Type="http://schemas.openxmlformats.org/officeDocument/2006/relationships/customXml" Target="../ink/ink812.xml"/><Relationship Id="rId237" Type="http://schemas.openxmlformats.org/officeDocument/2006/relationships/image" Target="../media/image773.png"/><Relationship Id="rId258" Type="http://schemas.openxmlformats.org/officeDocument/2006/relationships/customXml" Target="../ink/ink833.xml"/><Relationship Id="rId279" Type="http://schemas.openxmlformats.org/officeDocument/2006/relationships/image" Target="../media/image794.png"/><Relationship Id="rId22" Type="http://schemas.openxmlformats.org/officeDocument/2006/relationships/customXml" Target="../ink/ink714.xml"/><Relationship Id="rId43" Type="http://schemas.openxmlformats.org/officeDocument/2006/relationships/image" Target="../media/image677.png"/><Relationship Id="rId64" Type="http://schemas.openxmlformats.org/officeDocument/2006/relationships/image" Target="../media/image687.png"/><Relationship Id="rId118" Type="http://schemas.openxmlformats.org/officeDocument/2006/relationships/customXml" Target="../ink/ink763.xml"/><Relationship Id="rId139" Type="http://schemas.openxmlformats.org/officeDocument/2006/relationships/image" Target="../media/image724.png"/><Relationship Id="rId290" Type="http://schemas.openxmlformats.org/officeDocument/2006/relationships/customXml" Target="../ink/ink849.xml"/><Relationship Id="rId304" Type="http://schemas.openxmlformats.org/officeDocument/2006/relationships/customXml" Target="../ink/ink856.xml"/><Relationship Id="rId85" Type="http://schemas.openxmlformats.org/officeDocument/2006/relationships/customXml" Target="../ink/ink746.xml"/><Relationship Id="rId150" Type="http://schemas.openxmlformats.org/officeDocument/2006/relationships/customXml" Target="../ink/ink779.xml"/><Relationship Id="rId171" Type="http://schemas.openxmlformats.org/officeDocument/2006/relationships/image" Target="../media/image740.png"/><Relationship Id="rId192" Type="http://schemas.openxmlformats.org/officeDocument/2006/relationships/customXml" Target="../ink/ink800.xml"/><Relationship Id="rId206" Type="http://schemas.openxmlformats.org/officeDocument/2006/relationships/customXml" Target="../ink/ink807.xml"/><Relationship Id="rId227" Type="http://schemas.openxmlformats.org/officeDocument/2006/relationships/image" Target="../media/image768.png"/><Relationship Id="rId248" Type="http://schemas.openxmlformats.org/officeDocument/2006/relationships/customXml" Target="../ink/ink828.xml"/><Relationship Id="rId269" Type="http://schemas.openxmlformats.org/officeDocument/2006/relationships/image" Target="../media/image789.png"/><Relationship Id="rId12" Type="http://schemas.openxmlformats.org/officeDocument/2006/relationships/customXml" Target="../ink/ink709.xml"/><Relationship Id="rId33" Type="http://schemas.openxmlformats.org/officeDocument/2006/relationships/image" Target="../media/image672.png"/><Relationship Id="rId108" Type="http://schemas.openxmlformats.org/officeDocument/2006/relationships/image" Target="../media/image709.png"/><Relationship Id="rId129" Type="http://schemas.openxmlformats.org/officeDocument/2006/relationships/image" Target="../media/image719.png"/><Relationship Id="rId280" Type="http://schemas.openxmlformats.org/officeDocument/2006/relationships/customXml" Target="../ink/ink844.xml"/><Relationship Id="rId315" Type="http://schemas.openxmlformats.org/officeDocument/2006/relationships/image" Target="../media/image812.png"/><Relationship Id="rId54" Type="http://schemas.openxmlformats.org/officeDocument/2006/relationships/image" Target="../media/image682.png"/><Relationship Id="rId75" Type="http://schemas.openxmlformats.org/officeDocument/2006/relationships/customXml" Target="../ink/ink741.xml"/><Relationship Id="rId96" Type="http://schemas.openxmlformats.org/officeDocument/2006/relationships/image" Target="../media/image703.png"/><Relationship Id="rId140" Type="http://schemas.openxmlformats.org/officeDocument/2006/relationships/customXml" Target="../ink/ink774.xml"/><Relationship Id="rId161" Type="http://schemas.openxmlformats.org/officeDocument/2006/relationships/image" Target="../media/image735.png"/><Relationship Id="rId182" Type="http://schemas.openxmlformats.org/officeDocument/2006/relationships/customXml" Target="../ink/ink795.xml"/><Relationship Id="rId217" Type="http://schemas.openxmlformats.org/officeDocument/2006/relationships/image" Target="../media/image763.png"/><Relationship Id="rId6" Type="http://schemas.openxmlformats.org/officeDocument/2006/relationships/customXml" Target="../ink/ink706.xml"/><Relationship Id="rId238" Type="http://schemas.openxmlformats.org/officeDocument/2006/relationships/customXml" Target="../ink/ink823.xml"/><Relationship Id="rId259" Type="http://schemas.openxmlformats.org/officeDocument/2006/relationships/image" Target="../media/image784.png"/><Relationship Id="rId23" Type="http://schemas.openxmlformats.org/officeDocument/2006/relationships/image" Target="../media/image667.png"/><Relationship Id="rId119" Type="http://schemas.openxmlformats.org/officeDocument/2006/relationships/image" Target="../media/image714.png"/><Relationship Id="rId270" Type="http://schemas.openxmlformats.org/officeDocument/2006/relationships/customXml" Target="../ink/ink839.xml"/><Relationship Id="rId291" Type="http://schemas.openxmlformats.org/officeDocument/2006/relationships/image" Target="../media/image800.png"/><Relationship Id="rId305" Type="http://schemas.openxmlformats.org/officeDocument/2006/relationships/image" Target="../media/image807.png"/><Relationship Id="rId44" Type="http://schemas.openxmlformats.org/officeDocument/2006/relationships/customXml" Target="../ink/ink725.xml"/><Relationship Id="rId65" Type="http://schemas.openxmlformats.org/officeDocument/2006/relationships/customXml" Target="../ink/ink736.xml"/><Relationship Id="rId86" Type="http://schemas.openxmlformats.org/officeDocument/2006/relationships/image" Target="../media/image698.png"/><Relationship Id="rId130" Type="http://schemas.openxmlformats.org/officeDocument/2006/relationships/customXml" Target="../ink/ink769.xml"/><Relationship Id="rId151" Type="http://schemas.openxmlformats.org/officeDocument/2006/relationships/image" Target="../media/image730.png"/><Relationship Id="rId172" Type="http://schemas.openxmlformats.org/officeDocument/2006/relationships/customXml" Target="../ink/ink790.xml"/><Relationship Id="rId193" Type="http://schemas.openxmlformats.org/officeDocument/2006/relationships/image" Target="../media/image751.png"/><Relationship Id="rId207" Type="http://schemas.openxmlformats.org/officeDocument/2006/relationships/image" Target="../media/image758.png"/><Relationship Id="rId228" Type="http://schemas.openxmlformats.org/officeDocument/2006/relationships/customXml" Target="../ink/ink818.xml"/><Relationship Id="rId249" Type="http://schemas.openxmlformats.org/officeDocument/2006/relationships/image" Target="../media/image779.png"/><Relationship Id="rId13" Type="http://schemas.openxmlformats.org/officeDocument/2006/relationships/image" Target="../media/image662.png"/><Relationship Id="rId109" Type="http://schemas.openxmlformats.org/officeDocument/2006/relationships/customXml" Target="../ink/ink758.xml"/><Relationship Id="rId260" Type="http://schemas.openxmlformats.org/officeDocument/2006/relationships/customXml" Target="../ink/ink834.xml"/><Relationship Id="rId281" Type="http://schemas.openxmlformats.org/officeDocument/2006/relationships/image" Target="../media/image795.png"/><Relationship Id="rId316" Type="http://schemas.openxmlformats.org/officeDocument/2006/relationships/customXml" Target="../ink/ink862.xml"/><Relationship Id="rId34" Type="http://schemas.openxmlformats.org/officeDocument/2006/relationships/customXml" Target="../ink/ink720.xml"/><Relationship Id="rId55" Type="http://schemas.openxmlformats.org/officeDocument/2006/relationships/customXml" Target="../ink/ink731.xml"/><Relationship Id="rId76" Type="http://schemas.openxmlformats.org/officeDocument/2006/relationships/image" Target="../media/image693.png"/><Relationship Id="rId97" Type="http://schemas.openxmlformats.org/officeDocument/2006/relationships/customXml" Target="../ink/ink752.xml"/><Relationship Id="rId120" Type="http://schemas.openxmlformats.org/officeDocument/2006/relationships/customXml" Target="../ink/ink764.xml"/><Relationship Id="rId141" Type="http://schemas.openxmlformats.org/officeDocument/2006/relationships/image" Target="../media/image725.png"/><Relationship Id="rId7" Type="http://schemas.openxmlformats.org/officeDocument/2006/relationships/image" Target="../media/image659.png"/><Relationship Id="rId162" Type="http://schemas.openxmlformats.org/officeDocument/2006/relationships/customXml" Target="../ink/ink785.xml"/><Relationship Id="rId183" Type="http://schemas.openxmlformats.org/officeDocument/2006/relationships/image" Target="../media/image746.png"/><Relationship Id="rId218" Type="http://schemas.openxmlformats.org/officeDocument/2006/relationships/customXml" Target="../ink/ink813.xml"/><Relationship Id="rId239" Type="http://schemas.openxmlformats.org/officeDocument/2006/relationships/image" Target="../media/image774.png"/><Relationship Id="rId250" Type="http://schemas.openxmlformats.org/officeDocument/2006/relationships/customXml" Target="../ink/ink829.xml"/><Relationship Id="rId271" Type="http://schemas.openxmlformats.org/officeDocument/2006/relationships/image" Target="../media/image790.png"/><Relationship Id="rId292" Type="http://schemas.openxmlformats.org/officeDocument/2006/relationships/customXml" Target="../ink/ink850.xml"/><Relationship Id="rId306" Type="http://schemas.openxmlformats.org/officeDocument/2006/relationships/customXml" Target="../ink/ink857.xml"/><Relationship Id="rId24" Type="http://schemas.openxmlformats.org/officeDocument/2006/relationships/customXml" Target="../ink/ink715.xml"/><Relationship Id="rId45" Type="http://schemas.openxmlformats.org/officeDocument/2006/relationships/customXml" Target="../ink/ink726.xml"/><Relationship Id="rId66" Type="http://schemas.openxmlformats.org/officeDocument/2006/relationships/image" Target="../media/image688.png"/><Relationship Id="rId87" Type="http://schemas.openxmlformats.org/officeDocument/2006/relationships/customXml" Target="../ink/ink747.xml"/><Relationship Id="rId110" Type="http://schemas.openxmlformats.org/officeDocument/2006/relationships/customXml" Target="../ink/ink759.xml"/><Relationship Id="rId131" Type="http://schemas.openxmlformats.org/officeDocument/2006/relationships/image" Target="../media/image720.png"/><Relationship Id="rId152" Type="http://schemas.openxmlformats.org/officeDocument/2006/relationships/customXml" Target="../ink/ink780.xml"/><Relationship Id="rId173" Type="http://schemas.openxmlformats.org/officeDocument/2006/relationships/image" Target="../media/image741.png"/><Relationship Id="rId194" Type="http://schemas.openxmlformats.org/officeDocument/2006/relationships/customXml" Target="../ink/ink801.xml"/><Relationship Id="rId208" Type="http://schemas.openxmlformats.org/officeDocument/2006/relationships/customXml" Target="../ink/ink808.xml"/><Relationship Id="rId229" Type="http://schemas.openxmlformats.org/officeDocument/2006/relationships/image" Target="../media/image769.png"/><Relationship Id="rId19" Type="http://schemas.openxmlformats.org/officeDocument/2006/relationships/image" Target="../media/image665.png"/><Relationship Id="rId224" Type="http://schemas.openxmlformats.org/officeDocument/2006/relationships/customXml" Target="../ink/ink816.xml"/><Relationship Id="rId240" Type="http://schemas.openxmlformats.org/officeDocument/2006/relationships/customXml" Target="../ink/ink824.xml"/><Relationship Id="rId245" Type="http://schemas.openxmlformats.org/officeDocument/2006/relationships/image" Target="../media/image777.png"/><Relationship Id="rId261" Type="http://schemas.openxmlformats.org/officeDocument/2006/relationships/image" Target="../media/image785.png"/><Relationship Id="rId266" Type="http://schemas.openxmlformats.org/officeDocument/2006/relationships/customXml" Target="../ink/ink837.xml"/><Relationship Id="rId287" Type="http://schemas.openxmlformats.org/officeDocument/2006/relationships/image" Target="../media/image798.png"/><Relationship Id="rId14" Type="http://schemas.openxmlformats.org/officeDocument/2006/relationships/customXml" Target="../ink/ink710.xml"/><Relationship Id="rId30" Type="http://schemas.openxmlformats.org/officeDocument/2006/relationships/customXml" Target="../ink/ink718.xml"/><Relationship Id="rId35" Type="http://schemas.openxmlformats.org/officeDocument/2006/relationships/image" Target="../media/image673.png"/><Relationship Id="rId56" Type="http://schemas.openxmlformats.org/officeDocument/2006/relationships/image" Target="../media/image683.png"/><Relationship Id="rId77" Type="http://schemas.openxmlformats.org/officeDocument/2006/relationships/customXml" Target="../ink/ink742.xml"/><Relationship Id="rId100" Type="http://schemas.openxmlformats.org/officeDocument/2006/relationships/image" Target="../media/image705.png"/><Relationship Id="rId105" Type="http://schemas.openxmlformats.org/officeDocument/2006/relationships/customXml" Target="../ink/ink756.xml"/><Relationship Id="rId126" Type="http://schemas.openxmlformats.org/officeDocument/2006/relationships/customXml" Target="../ink/ink767.xml"/><Relationship Id="rId147" Type="http://schemas.openxmlformats.org/officeDocument/2006/relationships/image" Target="../media/image728.png"/><Relationship Id="rId168" Type="http://schemas.openxmlformats.org/officeDocument/2006/relationships/customXml" Target="../ink/ink788.xml"/><Relationship Id="rId282" Type="http://schemas.openxmlformats.org/officeDocument/2006/relationships/customXml" Target="../ink/ink845.xml"/><Relationship Id="rId312" Type="http://schemas.openxmlformats.org/officeDocument/2006/relationships/customXml" Target="../ink/ink860.xml"/><Relationship Id="rId317" Type="http://schemas.openxmlformats.org/officeDocument/2006/relationships/image" Target="../media/image813.png"/><Relationship Id="rId8" Type="http://schemas.openxmlformats.org/officeDocument/2006/relationships/customXml" Target="../ink/ink707.xml"/><Relationship Id="rId51" Type="http://schemas.openxmlformats.org/officeDocument/2006/relationships/customXml" Target="../ink/ink729.xml"/><Relationship Id="rId72" Type="http://schemas.openxmlformats.org/officeDocument/2006/relationships/image" Target="../media/image691.png"/><Relationship Id="rId93" Type="http://schemas.openxmlformats.org/officeDocument/2006/relationships/customXml" Target="../ink/ink750.xml"/><Relationship Id="rId98" Type="http://schemas.openxmlformats.org/officeDocument/2006/relationships/image" Target="../media/image704.png"/><Relationship Id="rId121" Type="http://schemas.openxmlformats.org/officeDocument/2006/relationships/image" Target="../media/image715.png"/><Relationship Id="rId142" Type="http://schemas.openxmlformats.org/officeDocument/2006/relationships/customXml" Target="../ink/ink775.xml"/><Relationship Id="rId163" Type="http://schemas.openxmlformats.org/officeDocument/2006/relationships/image" Target="../media/image736.png"/><Relationship Id="rId184" Type="http://schemas.openxmlformats.org/officeDocument/2006/relationships/customXml" Target="../ink/ink796.xml"/><Relationship Id="rId189" Type="http://schemas.openxmlformats.org/officeDocument/2006/relationships/image" Target="../media/image749.png"/><Relationship Id="rId219" Type="http://schemas.openxmlformats.org/officeDocument/2006/relationships/image" Target="../media/image764.png"/><Relationship Id="rId3" Type="http://schemas.openxmlformats.org/officeDocument/2006/relationships/image" Target="../media/image657.png"/><Relationship Id="rId214" Type="http://schemas.openxmlformats.org/officeDocument/2006/relationships/customXml" Target="../ink/ink811.xml"/><Relationship Id="rId230" Type="http://schemas.openxmlformats.org/officeDocument/2006/relationships/customXml" Target="../ink/ink819.xml"/><Relationship Id="rId235" Type="http://schemas.openxmlformats.org/officeDocument/2006/relationships/image" Target="../media/image772.png"/><Relationship Id="rId251" Type="http://schemas.openxmlformats.org/officeDocument/2006/relationships/image" Target="../media/image780.png"/><Relationship Id="rId256" Type="http://schemas.openxmlformats.org/officeDocument/2006/relationships/customXml" Target="../ink/ink832.xml"/><Relationship Id="rId277" Type="http://schemas.openxmlformats.org/officeDocument/2006/relationships/image" Target="../media/image793.png"/><Relationship Id="rId298" Type="http://schemas.openxmlformats.org/officeDocument/2006/relationships/customXml" Target="../ink/ink853.xml"/><Relationship Id="rId25" Type="http://schemas.openxmlformats.org/officeDocument/2006/relationships/image" Target="../media/image668.png"/><Relationship Id="rId46" Type="http://schemas.openxmlformats.org/officeDocument/2006/relationships/image" Target="../media/image678.png"/><Relationship Id="rId67" Type="http://schemas.openxmlformats.org/officeDocument/2006/relationships/customXml" Target="../ink/ink737.xml"/><Relationship Id="rId116" Type="http://schemas.openxmlformats.org/officeDocument/2006/relationships/customXml" Target="../ink/ink762.xml"/><Relationship Id="rId137" Type="http://schemas.openxmlformats.org/officeDocument/2006/relationships/image" Target="../media/image723.png"/><Relationship Id="rId158" Type="http://schemas.openxmlformats.org/officeDocument/2006/relationships/customXml" Target="../ink/ink783.xml"/><Relationship Id="rId272" Type="http://schemas.openxmlformats.org/officeDocument/2006/relationships/customXml" Target="../ink/ink840.xml"/><Relationship Id="rId293" Type="http://schemas.openxmlformats.org/officeDocument/2006/relationships/image" Target="../media/image801.png"/><Relationship Id="rId302" Type="http://schemas.openxmlformats.org/officeDocument/2006/relationships/customXml" Target="../ink/ink855.xml"/><Relationship Id="rId307" Type="http://schemas.openxmlformats.org/officeDocument/2006/relationships/image" Target="../media/image808.png"/><Relationship Id="rId20" Type="http://schemas.openxmlformats.org/officeDocument/2006/relationships/customXml" Target="../ink/ink713.xml"/><Relationship Id="rId41" Type="http://schemas.openxmlformats.org/officeDocument/2006/relationships/image" Target="../media/image676.png"/><Relationship Id="rId62" Type="http://schemas.openxmlformats.org/officeDocument/2006/relationships/image" Target="../media/image686.png"/><Relationship Id="rId83" Type="http://schemas.openxmlformats.org/officeDocument/2006/relationships/customXml" Target="../ink/ink745.xml"/><Relationship Id="rId88" Type="http://schemas.openxmlformats.org/officeDocument/2006/relationships/image" Target="../media/image699.png"/><Relationship Id="rId111" Type="http://schemas.openxmlformats.org/officeDocument/2006/relationships/image" Target="../media/image710.png"/><Relationship Id="rId132" Type="http://schemas.openxmlformats.org/officeDocument/2006/relationships/customXml" Target="../ink/ink770.xml"/><Relationship Id="rId153" Type="http://schemas.openxmlformats.org/officeDocument/2006/relationships/image" Target="../media/image731.png"/><Relationship Id="rId174" Type="http://schemas.openxmlformats.org/officeDocument/2006/relationships/customXml" Target="../ink/ink791.xml"/><Relationship Id="rId179" Type="http://schemas.openxmlformats.org/officeDocument/2006/relationships/image" Target="../media/image744.png"/><Relationship Id="rId195" Type="http://schemas.openxmlformats.org/officeDocument/2006/relationships/image" Target="../media/image752.png"/><Relationship Id="rId209" Type="http://schemas.openxmlformats.org/officeDocument/2006/relationships/image" Target="../media/image759.png"/><Relationship Id="rId190" Type="http://schemas.openxmlformats.org/officeDocument/2006/relationships/customXml" Target="../ink/ink799.xml"/><Relationship Id="rId204" Type="http://schemas.openxmlformats.org/officeDocument/2006/relationships/customXml" Target="../ink/ink806.xml"/><Relationship Id="rId220" Type="http://schemas.openxmlformats.org/officeDocument/2006/relationships/customXml" Target="../ink/ink814.xml"/><Relationship Id="rId225" Type="http://schemas.openxmlformats.org/officeDocument/2006/relationships/image" Target="../media/image767.png"/><Relationship Id="rId241" Type="http://schemas.openxmlformats.org/officeDocument/2006/relationships/image" Target="../media/image775.png"/><Relationship Id="rId246" Type="http://schemas.openxmlformats.org/officeDocument/2006/relationships/customXml" Target="../ink/ink827.xml"/><Relationship Id="rId267" Type="http://schemas.openxmlformats.org/officeDocument/2006/relationships/image" Target="../media/image788.png"/><Relationship Id="rId288" Type="http://schemas.openxmlformats.org/officeDocument/2006/relationships/customXml" Target="../ink/ink848.xml"/><Relationship Id="rId15" Type="http://schemas.openxmlformats.org/officeDocument/2006/relationships/image" Target="../media/image663.png"/><Relationship Id="rId36" Type="http://schemas.openxmlformats.org/officeDocument/2006/relationships/customXml" Target="../ink/ink721.xml"/><Relationship Id="rId57" Type="http://schemas.openxmlformats.org/officeDocument/2006/relationships/customXml" Target="../ink/ink732.xml"/><Relationship Id="rId106" Type="http://schemas.openxmlformats.org/officeDocument/2006/relationships/image" Target="../media/image708.png"/><Relationship Id="rId127" Type="http://schemas.openxmlformats.org/officeDocument/2006/relationships/image" Target="../media/image718.png"/><Relationship Id="rId262" Type="http://schemas.openxmlformats.org/officeDocument/2006/relationships/customXml" Target="../ink/ink835.xml"/><Relationship Id="rId283" Type="http://schemas.openxmlformats.org/officeDocument/2006/relationships/image" Target="../media/image796.png"/><Relationship Id="rId313" Type="http://schemas.openxmlformats.org/officeDocument/2006/relationships/image" Target="../media/image811.png"/><Relationship Id="rId318" Type="http://schemas.openxmlformats.org/officeDocument/2006/relationships/customXml" Target="../ink/ink863.xml"/><Relationship Id="rId10" Type="http://schemas.openxmlformats.org/officeDocument/2006/relationships/customXml" Target="../ink/ink708.xml"/><Relationship Id="rId31" Type="http://schemas.openxmlformats.org/officeDocument/2006/relationships/image" Target="../media/image671.png"/><Relationship Id="rId52" Type="http://schemas.openxmlformats.org/officeDocument/2006/relationships/image" Target="../media/image681.png"/><Relationship Id="rId73" Type="http://schemas.openxmlformats.org/officeDocument/2006/relationships/customXml" Target="../ink/ink740.xml"/><Relationship Id="rId78" Type="http://schemas.openxmlformats.org/officeDocument/2006/relationships/image" Target="../media/image694.png"/><Relationship Id="rId94" Type="http://schemas.openxmlformats.org/officeDocument/2006/relationships/image" Target="../media/image702.png"/><Relationship Id="rId99" Type="http://schemas.openxmlformats.org/officeDocument/2006/relationships/customXml" Target="../ink/ink753.xml"/><Relationship Id="rId101" Type="http://schemas.openxmlformats.org/officeDocument/2006/relationships/customXml" Target="../ink/ink754.xml"/><Relationship Id="rId122" Type="http://schemas.openxmlformats.org/officeDocument/2006/relationships/customXml" Target="../ink/ink765.xml"/><Relationship Id="rId143" Type="http://schemas.openxmlformats.org/officeDocument/2006/relationships/image" Target="../media/image726.png"/><Relationship Id="rId148" Type="http://schemas.openxmlformats.org/officeDocument/2006/relationships/customXml" Target="../ink/ink778.xml"/><Relationship Id="rId164" Type="http://schemas.openxmlformats.org/officeDocument/2006/relationships/customXml" Target="../ink/ink786.xml"/><Relationship Id="rId169" Type="http://schemas.openxmlformats.org/officeDocument/2006/relationships/image" Target="../media/image739.png"/><Relationship Id="rId185" Type="http://schemas.openxmlformats.org/officeDocument/2006/relationships/image" Target="../media/image747.png"/><Relationship Id="rId4" Type="http://schemas.openxmlformats.org/officeDocument/2006/relationships/customXml" Target="../ink/ink705.xml"/><Relationship Id="rId9" Type="http://schemas.openxmlformats.org/officeDocument/2006/relationships/image" Target="../media/image660.png"/><Relationship Id="rId180" Type="http://schemas.openxmlformats.org/officeDocument/2006/relationships/customXml" Target="../ink/ink794.xml"/><Relationship Id="rId210" Type="http://schemas.openxmlformats.org/officeDocument/2006/relationships/customXml" Target="../ink/ink809.xml"/><Relationship Id="rId215" Type="http://schemas.openxmlformats.org/officeDocument/2006/relationships/image" Target="../media/image762.png"/><Relationship Id="rId236" Type="http://schemas.openxmlformats.org/officeDocument/2006/relationships/customXml" Target="../ink/ink822.xml"/><Relationship Id="rId257" Type="http://schemas.openxmlformats.org/officeDocument/2006/relationships/image" Target="../media/image783.png"/><Relationship Id="rId278" Type="http://schemas.openxmlformats.org/officeDocument/2006/relationships/customXml" Target="../ink/ink843.xml"/><Relationship Id="rId26" Type="http://schemas.openxmlformats.org/officeDocument/2006/relationships/customXml" Target="../ink/ink716.xml"/><Relationship Id="rId231" Type="http://schemas.openxmlformats.org/officeDocument/2006/relationships/image" Target="../media/image770.png"/><Relationship Id="rId252" Type="http://schemas.openxmlformats.org/officeDocument/2006/relationships/customXml" Target="../ink/ink830.xml"/><Relationship Id="rId273" Type="http://schemas.openxmlformats.org/officeDocument/2006/relationships/image" Target="../media/image791.png"/><Relationship Id="rId294" Type="http://schemas.openxmlformats.org/officeDocument/2006/relationships/customXml" Target="../ink/ink851.xml"/><Relationship Id="rId308" Type="http://schemas.openxmlformats.org/officeDocument/2006/relationships/customXml" Target="../ink/ink858.xml"/><Relationship Id="rId47" Type="http://schemas.openxmlformats.org/officeDocument/2006/relationships/customXml" Target="../ink/ink727.xml"/><Relationship Id="rId68" Type="http://schemas.openxmlformats.org/officeDocument/2006/relationships/image" Target="../media/image689.png"/><Relationship Id="rId89" Type="http://schemas.openxmlformats.org/officeDocument/2006/relationships/customXml" Target="../ink/ink748.xml"/><Relationship Id="rId112" Type="http://schemas.openxmlformats.org/officeDocument/2006/relationships/customXml" Target="../ink/ink760.xml"/><Relationship Id="rId133" Type="http://schemas.openxmlformats.org/officeDocument/2006/relationships/image" Target="../media/image721.png"/><Relationship Id="rId154" Type="http://schemas.openxmlformats.org/officeDocument/2006/relationships/customXml" Target="../ink/ink781.xml"/><Relationship Id="rId175" Type="http://schemas.openxmlformats.org/officeDocument/2006/relationships/image" Target="../media/image742.png"/><Relationship Id="rId196" Type="http://schemas.openxmlformats.org/officeDocument/2006/relationships/customXml" Target="../ink/ink802.xml"/><Relationship Id="rId200" Type="http://schemas.openxmlformats.org/officeDocument/2006/relationships/customXml" Target="../ink/ink804.xml"/><Relationship Id="rId16" Type="http://schemas.openxmlformats.org/officeDocument/2006/relationships/customXml" Target="../ink/ink711.xml"/><Relationship Id="rId221" Type="http://schemas.openxmlformats.org/officeDocument/2006/relationships/image" Target="../media/image765.png"/><Relationship Id="rId242" Type="http://schemas.openxmlformats.org/officeDocument/2006/relationships/customXml" Target="../ink/ink825.xml"/><Relationship Id="rId263" Type="http://schemas.openxmlformats.org/officeDocument/2006/relationships/image" Target="../media/image786.png"/><Relationship Id="rId284" Type="http://schemas.openxmlformats.org/officeDocument/2006/relationships/customXml" Target="../ink/ink846.xml"/><Relationship Id="rId319" Type="http://schemas.openxmlformats.org/officeDocument/2006/relationships/image" Target="../media/image814.png"/><Relationship Id="rId37" Type="http://schemas.openxmlformats.org/officeDocument/2006/relationships/image" Target="../media/image674.png"/><Relationship Id="rId58" Type="http://schemas.openxmlformats.org/officeDocument/2006/relationships/image" Target="../media/image684.png"/><Relationship Id="rId79" Type="http://schemas.openxmlformats.org/officeDocument/2006/relationships/customXml" Target="../ink/ink743.xml"/><Relationship Id="rId102" Type="http://schemas.openxmlformats.org/officeDocument/2006/relationships/image" Target="../media/image706.png"/><Relationship Id="rId123" Type="http://schemas.openxmlformats.org/officeDocument/2006/relationships/image" Target="../media/image716.png"/><Relationship Id="rId144" Type="http://schemas.openxmlformats.org/officeDocument/2006/relationships/customXml" Target="../ink/ink776.xml"/><Relationship Id="rId90" Type="http://schemas.openxmlformats.org/officeDocument/2006/relationships/image" Target="../media/image700.png"/><Relationship Id="rId165" Type="http://schemas.openxmlformats.org/officeDocument/2006/relationships/image" Target="../media/image737.png"/><Relationship Id="rId186" Type="http://schemas.openxmlformats.org/officeDocument/2006/relationships/customXml" Target="../ink/ink797.xml"/><Relationship Id="rId211" Type="http://schemas.openxmlformats.org/officeDocument/2006/relationships/image" Target="../media/image760.png"/><Relationship Id="rId232" Type="http://schemas.openxmlformats.org/officeDocument/2006/relationships/customXml" Target="../ink/ink820.xml"/><Relationship Id="rId253" Type="http://schemas.openxmlformats.org/officeDocument/2006/relationships/image" Target="../media/image781.png"/><Relationship Id="rId274" Type="http://schemas.openxmlformats.org/officeDocument/2006/relationships/customXml" Target="../ink/ink841.xml"/><Relationship Id="rId295" Type="http://schemas.openxmlformats.org/officeDocument/2006/relationships/image" Target="../media/image802.png"/><Relationship Id="rId309" Type="http://schemas.openxmlformats.org/officeDocument/2006/relationships/image" Target="../media/image809.png"/><Relationship Id="rId27" Type="http://schemas.openxmlformats.org/officeDocument/2006/relationships/image" Target="../media/image669.png"/><Relationship Id="rId48" Type="http://schemas.openxmlformats.org/officeDocument/2006/relationships/image" Target="../media/image679.png"/><Relationship Id="rId69" Type="http://schemas.openxmlformats.org/officeDocument/2006/relationships/customXml" Target="../ink/ink738.xml"/><Relationship Id="rId113" Type="http://schemas.openxmlformats.org/officeDocument/2006/relationships/image" Target="../media/image711.png"/><Relationship Id="rId134" Type="http://schemas.openxmlformats.org/officeDocument/2006/relationships/customXml" Target="../ink/ink771.xml"/><Relationship Id="rId80" Type="http://schemas.openxmlformats.org/officeDocument/2006/relationships/image" Target="../media/image695.png"/><Relationship Id="rId155" Type="http://schemas.openxmlformats.org/officeDocument/2006/relationships/image" Target="../media/image732.png"/><Relationship Id="rId176" Type="http://schemas.openxmlformats.org/officeDocument/2006/relationships/customXml" Target="../ink/ink792.xml"/><Relationship Id="rId197" Type="http://schemas.openxmlformats.org/officeDocument/2006/relationships/image" Target="../media/image753.png"/><Relationship Id="rId201" Type="http://schemas.openxmlformats.org/officeDocument/2006/relationships/image" Target="../media/image755.png"/><Relationship Id="rId222" Type="http://schemas.openxmlformats.org/officeDocument/2006/relationships/customXml" Target="../ink/ink815.xml"/><Relationship Id="rId243" Type="http://schemas.openxmlformats.org/officeDocument/2006/relationships/image" Target="../media/image776.png"/><Relationship Id="rId264" Type="http://schemas.openxmlformats.org/officeDocument/2006/relationships/customXml" Target="../ink/ink836.xml"/><Relationship Id="rId285" Type="http://schemas.openxmlformats.org/officeDocument/2006/relationships/image" Target="../media/image797.png"/><Relationship Id="rId17" Type="http://schemas.openxmlformats.org/officeDocument/2006/relationships/image" Target="../media/image664.png"/><Relationship Id="rId38" Type="http://schemas.openxmlformats.org/officeDocument/2006/relationships/customXml" Target="../ink/ink722.xml"/><Relationship Id="rId59" Type="http://schemas.openxmlformats.org/officeDocument/2006/relationships/customXml" Target="../ink/ink733.xml"/><Relationship Id="rId103" Type="http://schemas.openxmlformats.org/officeDocument/2006/relationships/customXml" Target="../ink/ink755.xml"/><Relationship Id="rId124" Type="http://schemas.openxmlformats.org/officeDocument/2006/relationships/customXml" Target="../ink/ink766.xml"/><Relationship Id="rId310" Type="http://schemas.openxmlformats.org/officeDocument/2006/relationships/customXml" Target="../ink/ink859.xml"/><Relationship Id="rId70" Type="http://schemas.openxmlformats.org/officeDocument/2006/relationships/image" Target="../media/image690.png"/><Relationship Id="rId91" Type="http://schemas.openxmlformats.org/officeDocument/2006/relationships/customXml" Target="../ink/ink749.xml"/><Relationship Id="rId145" Type="http://schemas.openxmlformats.org/officeDocument/2006/relationships/image" Target="../media/image727.png"/><Relationship Id="rId166" Type="http://schemas.openxmlformats.org/officeDocument/2006/relationships/customXml" Target="../ink/ink787.xml"/><Relationship Id="rId187" Type="http://schemas.openxmlformats.org/officeDocument/2006/relationships/image" Target="../media/image748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810.xml"/><Relationship Id="rId233" Type="http://schemas.openxmlformats.org/officeDocument/2006/relationships/image" Target="../media/image771.png"/><Relationship Id="rId254" Type="http://schemas.openxmlformats.org/officeDocument/2006/relationships/customXml" Target="../ink/ink831.xml"/><Relationship Id="rId28" Type="http://schemas.openxmlformats.org/officeDocument/2006/relationships/customXml" Target="../ink/ink717.xml"/><Relationship Id="rId49" Type="http://schemas.openxmlformats.org/officeDocument/2006/relationships/customXml" Target="../ink/ink728.xml"/><Relationship Id="rId114" Type="http://schemas.openxmlformats.org/officeDocument/2006/relationships/customXml" Target="../ink/ink761.xml"/><Relationship Id="rId275" Type="http://schemas.openxmlformats.org/officeDocument/2006/relationships/image" Target="../media/image792.png"/><Relationship Id="rId296" Type="http://schemas.openxmlformats.org/officeDocument/2006/relationships/customXml" Target="../ink/ink852.xml"/><Relationship Id="rId300" Type="http://schemas.openxmlformats.org/officeDocument/2006/relationships/customXml" Target="../ink/ink854.xml"/><Relationship Id="rId60" Type="http://schemas.openxmlformats.org/officeDocument/2006/relationships/image" Target="../media/image685.png"/><Relationship Id="rId81" Type="http://schemas.openxmlformats.org/officeDocument/2006/relationships/customXml" Target="../ink/ink744.xml"/><Relationship Id="rId135" Type="http://schemas.openxmlformats.org/officeDocument/2006/relationships/image" Target="../media/image722.png"/><Relationship Id="rId156" Type="http://schemas.openxmlformats.org/officeDocument/2006/relationships/customXml" Target="../ink/ink782.xml"/><Relationship Id="rId177" Type="http://schemas.openxmlformats.org/officeDocument/2006/relationships/image" Target="../media/image743.png"/><Relationship Id="rId198" Type="http://schemas.openxmlformats.org/officeDocument/2006/relationships/customXml" Target="../ink/ink803.xml"/><Relationship Id="rId202" Type="http://schemas.openxmlformats.org/officeDocument/2006/relationships/customXml" Target="../ink/ink805.xml"/><Relationship Id="rId223" Type="http://schemas.openxmlformats.org/officeDocument/2006/relationships/image" Target="../media/image766.png"/><Relationship Id="rId244" Type="http://schemas.openxmlformats.org/officeDocument/2006/relationships/customXml" Target="../ink/ink826.xml"/><Relationship Id="rId18" Type="http://schemas.openxmlformats.org/officeDocument/2006/relationships/customXml" Target="../ink/ink712.xml"/><Relationship Id="rId39" Type="http://schemas.openxmlformats.org/officeDocument/2006/relationships/image" Target="../media/image675.png"/><Relationship Id="rId265" Type="http://schemas.openxmlformats.org/officeDocument/2006/relationships/image" Target="../media/image787.png"/><Relationship Id="rId286" Type="http://schemas.openxmlformats.org/officeDocument/2006/relationships/customXml" Target="../ink/ink847.xml"/><Relationship Id="rId50" Type="http://schemas.openxmlformats.org/officeDocument/2006/relationships/image" Target="../media/image680.png"/><Relationship Id="rId104" Type="http://schemas.openxmlformats.org/officeDocument/2006/relationships/image" Target="../media/image707.png"/><Relationship Id="rId125" Type="http://schemas.openxmlformats.org/officeDocument/2006/relationships/image" Target="../media/image717.png"/><Relationship Id="rId146" Type="http://schemas.openxmlformats.org/officeDocument/2006/relationships/customXml" Target="../ink/ink777.xml"/><Relationship Id="rId167" Type="http://schemas.openxmlformats.org/officeDocument/2006/relationships/image" Target="../media/image738.png"/><Relationship Id="rId188" Type="http://schemas.openxmlformats.org/officeDocument/2006/relationships/customXml" Target="../ink/ink798.xml"/><Relationship Id="rId311" Type="http://schemas.openxmlformats.org/officeDocument/2006/relationships/image" Target="../media/image810.png"/><Relationship Id="rId71" Type="http://schemas.openxmlformats.org/officeDocument/2006/relationships/customXml" Target="../ink/ink739.xml"/><Relationship Id="rId92" Type="http://schemas.openxmlformats.org/officeDocument/2006/relationships/image" Target="../media/image701.png"/><Relationship Id="rId213" Type="http://schemas.openxmlformats.org/officeDocument/2006/relationships/image" Target="../media/image761.png"/><Relationship Id="rId234" Type="http://schemas.openxmlformats.org/officeDocument/2006/relationships/customXml" Target="../ink/ink821.xml"/><Relationship Id="rId2" Type="http://schemas.openxmlformats.org/officeDocument/2006/relationships/customXml" Target="../ink/ink704.xml"/><Relationship Id="rId29" Type="http://schemas.openxmlformats.org/officeDocument/2006/relationships/image" Target="../media/image670.png"/><Relationship Id="rId255" Type="http://schemas.openxmlformats.org/officeDocument/2006/relationships/image" Target="../media/image782.png"/><Relationship Id="rId276" Type="http://schemas.openxmlformats.org/officeDocument/2006/relationships/customXml" Target="../ink/ink842.xml"/><Relationship Id="rId297" Type="http://schemas.openxmlformats.org/officeDocument/2006/relationships/image" Target="../media/image803.png"/><Relationship Id="rId40" Type="http://schemas.openxmlformats.org/officeDocument/2006/relationships/customXml" Target="../ink/ink723.xml"/><Relationship Id="rId115" Type="http://schemas.openxmlformats.org/officeDocument/2006/relationships/image" Target="../media/image712.png"/><Relationship Id="rId136" Type="http://schemas.openxmlformats.org/officeDocument/2006/relationships/customXml" Target="../ink/ink772.xml"/><Relationship Id="rId157" Type="http://schemas.openxmlformats.org/officeDocument/2006/relationships/image" Target="../media/image733.png"/><Relationship Id="rId178" Type="http://schemas.openxmlformats.org/officeDocument/2006/relationships/customXml" Target="../ink/ink793.xml"/><Relationship Id="rId301" Type="http://schemas.openxmlformats.org/officeDocument/2006/relationships/image" Target="../media/image805.png"/><Relationship Id="rId61" Type="http://schemas.openxmlformats.org/officeDocument/2006/relationships/customXml" Target="../ink/ink734.xml"/><Relationship Id="rId82" Type="http://schemas.openxmlformats.org/officeDocument/2006/relationships/image" Target="../media/image696.png"/><Relationship Id="rId199" Type="http://schemas.openxmlformats.org/officeDocument/2006/relationships/image" Target="../media/image754.png"/><Relationship Id="rId203" Type="http://schemas.openxmlformats.org/officeDocument/2006/relationships/image" Target="../media/image756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21.xml"/><Relationship Id="rId299" Type="http://schemas.openxmlformats.org/officeDocument/2006/relationships/customXml" Target="../ink/ink1012.xml"/><Relationship Id="rId303" Type="http://schemas.openxmlformats.org/officeDocument/2006/relationships/customXml" Target="../ink/ink1014.xml"/><Relationship Id="rId21" Type="http://schemas.openxmlformats.org/officeDocument/2006/relationships/customXml" Target="../ink/ink873.xml"/><Relationship Id="rId42" Type="http://schemas.openxmlformats.org/officeDocument/2006/relationships/image" Target="../media/image817.png"/><Relationship Id="rId63" Type="http://schemas.openxmlformats.org/officeDocument/2006/relationships/customXml" Target="../ink/ink894.xml"/><Relationship Id="rId84" Type="http://schemas.openxmlformats.org/officeDocument/2006/relationships/image" Target="../media/image838.png"/><Relationship Id="rId138" Type="http://schemas.openxmlformats.org/officeDocument/2006/relationships/image" Target="../media/image864.png"/><Relationship Id="rId159" Type="http://schemas.openxmlformats.org/officeDocument/2006/relationships/customXml" Target="../ink/ink942.xml"/><Relationship Id="rId324" Type="http://schemas.openxmlformats.org/officeDocument/2006/relationships/image" Target="../media/image957.png"/><Relationship Id="rId345" Type="http://schemas.openxmlformats.org/officeDocument/2006/relationships/customXml" Target="../ink/ink1035.xml"/><Relationship Id="rId170" Type="http://schemas.openxmlformats.org/officeDocument/2006/relationships/image" Target="../media/image880.png"/><Relationship Id="rId191" Type="http://schemas.openxmlformats.org/officeDocument/2006/relationships/customXml" Target="../ink/ink958.xml"/><Relationship Id="rId205" Type="http://schemas.openxmlformats.org/officeDocument/2006/relationships/customXml" Target="../ink/ink965.xml"/><Relationship Id="rId226" Type="http://schemas.openxmlformats.org/officeDocument/2006/relationships/image" Target="../media/image908.png"/><Relationship Id="rId247" Type="http://schemas.openxmlformats.org/officeDocument/2006/relationships/customXml" Target="../ink/ink986.xml"/><Relationship Id="rId107" Type="http://schemas.openxmlformats.org/officeDocument/2006/relationships/customXml" Target="../ink/ink916.xml"/><Relationship Id="rId268" Type="http://schemas.openxmlformats.org/officeDocument/2006/relationships/image" Target="../media/image929.png"/><Relationship Id="rId289" Type="http://schemas.openxmlformats.org/officeDocument/2006/relationships/customXml" Target="../ink/ink1007.xml"/><Relationship Id="rId11" Type="http://schemas.openxmlformats.org/officeDocument/2006/relationships/customXml" Target="../ink/ink868.xml"/><Relationship Id="rId32" Type="http://schemas.openxmlformats.org/officeDocument/2006/relationships/image" Target="../media/image8120.png"/><Relationship Id="rId53" Type="http://schemas.openxmlformats.org/officeDocument/2006/relationships/customXml" Target="../ink/ink889.xml"/><Relationship Id="rId74" Type="http://schemas.openxmlformats.org/officeDocument/2006/relationships/image" Target="../media/image833.png"/><Relationship Id="rId128" Type="http://schemas.openxmlformats.org/officeDocument/2006/relationships/image" Target="../media/image859.png"/><Relationship Id="rId149" Type="http://schemas.openxmlformats.org/officeDocument/2006/relationships/customXml" Target="../ink/ink937.xml"/><Relationship Id="rId314" Type="http://schemas.openxmlformats.org/officeDocument/2006/relationships/image" Target="../media/image952.png"/><Relationship Id="rId335" Type="http://schemas.openxmlformats.org/officeDocument/2006/relationships/customXml" Target="../ink/ink1030.xml"/><Relationship Id="rId5" Type="http://schemas.openxmlformats.org/officeDocument/2006/relationships/customXml" Target="../ink/ink865.xml"/><Relationship Id="rId95" Type="http://schemas.openxmlformats.org/officeDocument/2006/relationships/customXml" Target="../ink/ink910.xml"/><Relationship Id="rId160" Type="http://schemas.openxmlformats.org/officeDocument/2006/relationships/image" Target="../media/image875.png"/><Relationship Id="rId181" Type="http://schemas.openxmlformats.org/officeDocument/2006/relationships/customXml" Target="../ink/ink953.xml"/><Relationship Id="rId216" Type="http://schemas.openxmlformats.org/officeDocument/2006/relationships/image" Target="../media/image903.png"/><Relationship Id="rId237" Type="http://schemas.openxmlformats.org/officeDocument/2006/relationships/customXml" Target="../ink/ink981.xml"/><Relationship Id="rId258" Type="http://schemas.openxmlformats.org/officeDocument/2006/relationships/image" Target="../media/image924.png"/><Relationship Id="rId279" Type="http://schemas.openxmlformats.org/officeDocument/2006/relationships/customXml" Target="../ink/ink1002.xml"/><Relationship Id="rId22" Type="http://schemas.openxmlformats.org/officeDocument/2006/relationships/image" Target="../media/image8070.png"/><Relationship Id="rId43" Type="http://schemas.openxmlformats.org/officeDocument/2006/relationships/customXml" Target="../ink/ink884.xml"/><Relationship Id="rId64" Type="http://schemas.openxmlformats.org/officeDocument/2006/relationships/image" Target="../media/image828.png"/><Relationship Id="rId118" Type="http://schemas.openxmlformats.org/officeDocument/2006/relationships/image" Target="../media/image854.png"/><Relationship Id="rId139" Type="http://schemas.openxmlformats.org/officeDocument/2006/relationships/customXml" Target="../ink/ink932.xml"/><Relationship Id="rId290" Type="http://schemas.openxmlformats.org/officeDocument/2006/relationships/image" Target="../media/image940.png"/><Relationship Id="rId304" Type="http://schemas.openxmlformats.org/officeDocument/2006/relationships/image" Target="../media/image947.png"/><Relationship Id="rId325" Type="http://schemas.openxmlformats.org/officeDocument/2006/relationships/customXml" Target="../ink/ink1025.xml"/><Relationship Id="rId346" Type="http://schemas.openxmlformats.org/officeDocument/2006/relationships/image" Target="../media/image968.png"/><Relationship Id="rId85" Type="http://schemas.openxmlformats.org/officeDocument/2006/relationships/customXml" Target="../ink/ink905.xml"/><Relationship Id="rId150" Type="http://schemas.openxmlformats.org/officeDocument/2006/relationships/image" Target="../media/image870.png"/><Relationship Id="rId171" Type="http://schemas.openxmlformats.org/officeDocument/2006/relationships/customXml" Target="../ink/ink948.xml"/><Relationship Id="rId192" Type="http://schemas.openxmlformats.org/officeDocument/2006/relationships/image" Target="../media/image891.png"/><Relationship Id="rId206" Type="http://schemas.openxmlformats.org/officeDocument/2006/relationships/image" Target="../media/image898.png"/><Relationship Id="rId227" Type="http://schemas.openxmlformats.org/officeDocument/2006/relationships/customXml" Target="../ink/ink976.xml"/><Relationship Id="rId248" Type="http://schemas.openxmlformats.org/officeDocument/2006/relationships/image" Target="../media/image919.png"/><Relationship Id="rId269" Type="http://schemas.openxmlformats.org/officeDocument/2006/relationships/customXml" Target="../ink/ink997.xml"/><Relationship Id="rId12" Type="http://schemas.openxmlformats.org/officeDocument/2006/relationships/image" Target="../media/image8020.png"/><Relationship Id="rId33" Type="http://schemas.openxmlformats.org/officeDocument/2006/relationships/customXml" Target="../ink/ink879.xml"/><Relationship Id="rId108" Type="http://schemas.openxmlformats.org/officeDocument/2006/relationships/image" Target="../media/image849.png"/><Relationship Id="rId129" Type="http://schemas.openxmlformats.org/officeDocument/2006/relationships/customXml" Target="../ink/ink927.xml"/><Relationship Id="rId280" Type="http://schemas.openxmlformats.org/officeDocument/2006/relationships/image" Target="../media/image935.png"/><Relationship Id="rId315" Type="http://schemas.openxmlformats.org/officeDocument/2006/relationships/customXml" Target="../ink/ink1020.xml"/><Relationship Id="rId336" Type="http://schemas.openxmlformats.org/officeDocument/2006/relationships/image" Target="../media/image963.png"/><Relationship Id="rId54" Type="http://schemas.openxmlformats.org/officeDocument/2006/relationships/image" Target="../media/image823.png"/><Relationship Id="rId75" Type="http://schemas.openxmlformats.org/officeDocument/2006/relationships/customXml" Target="../ink/ink900.xml"/><Relationship Id="rId96" Type="http://schemas.openxmlformats.org/officeDocument/2006/relationships/image" Target="../media/image844.png"/><Relationship Id="rId140" Type="http://schemas.openxmlformats.org/officeDocument/2006/relationships/image" Target="../media/image865.png"/><Relationship Id="rId161" Type="http://schemas.openxmlformats.org/officeDocument/2006/relationships/customXml" Target="../ink/ink943.xml"/><Relationship Id="rId182" Type="http://schemas.openxmlformats.org/officeDocument/2006/relationships/image" Target="../media/image886.png"/><Relationship Id="rId217" Type="http://schemas.openxmlformats.org/officeDocument/2006/relationships/customXml" Target="../ink/ink971.xml"/><Relationship Id="rId6" Type="http://schemas.openxmlformats.org/officeDocument/2006/relationships/image" Target="../media/image7990.png"/><Relationship Id="rId238" Type="http://schemas.openxmlformats.org/officeDocument/2006/relationships/image" Target="../media/image914.png"/><Relationship Id="rId259" Type="http://schemas.openxmlformats.org/officeDocument/2006/relationships/customXml" Target="../ink/ink992.xml"/><Relationship Id="rId23" Type="http://schemas.openxmlformats.org/officeDocument/2006/relationships/customXml" Target="../ink/ink874.xml"/><Relationship Id="rId119" Type="http://schemas.openxmlformats.org/officeDocument/2006/relationships/customXml" Target="../ink/ink922.xml"/><Relationship Id="rId270" Type="http://schemas.openxmlformats.org/officeDocument/2006/relationships/image" Target="../media/image930.png"/><Relationship Id="rId291" Type="http://schemas.openxmlformats.org/officeDocument/2006/relationships/customXml" Target="../ink/ink1008.xml"/><Relationship Id="rId305" Type="http://schemas.openxmlformats.org/officeDocument/2006/relationships/customXml" Target="../ink/ink1015.xml"/><Relationship Id="rId326" Type="http://schemas.openxmlformats.org/officeDocument/2006/relationships/image" Target="../media/image958.png"/><Relationship Id="rId347" Type="http://schemas.openxmlformats.org/officeDocument/2006/relationships/customXml" Target="../ink/ink1036.xml"/><Relationship Id="rId44" Type="http://schemas.openxmlformats.org/officeDocument/2006/relationships/image" Target="../media/image818.png"/><Relationship Id="rId65" Type="http://schemas.openxmlformats.org/officeDocument/2006/relationships/customXml" Target="../ink/ink895.xml"/><Relationship Id="rId86" Type="http://schemas.openxmlformats.org/officeDocument/2006/relationships/image" Target="../media/image839.png"/><Relationship Id="rId130" Type="http://schemas.openxmlformats.org/officeDocument/2006/relationships/image" Target="../media/image860.png"/><Relationship Id="rId151" Type="http://schemas.openxmlformats.org/officeDocument/2006/relationships/customXml" Target="../ink/ink938.xml"/><Relationship Id="rId172" Type="http://schemas.openxmlformats.org/officeDocument/2006/relationships/image" Target="../media/image881.png"/><Relationship Id="rId193" Type="http://schemas.openxmlformats.org/officeDocument/2006/relationships/customXml" Target="../ink/ink959.xml"/><Relationship Id="rId207" Type="http://schemas.openxmlformats.org/officeDocument/2006/relationships/customXml" Target="../ink/ink966.xml"/><Relationship Id="rId228" Type="http://schemas.openxmlformats.org/officeDocument/2006/relationships/image" Target="../media/image909.png"/><Relationship Id="rId249" Type="http://schemas.openxmlformats.org/officeDocument/2006/relationships/customXml" Target="../ink/ink987.xml"/><Relationship Id="rId13" Type="http://schemas.openxmlformats.org/officeDocument/2006/relationships/customXml" Target="../ink/ink869.xml"/><Relationship Id="rId109" Type="http://schemas.openxmlformats.org/officeDocument/2006/relationships/customXml" Target="../ink/ink917.xml"/><Relationship Id="rId260" Type="http://schemas.openxmlformats.org/officeDocument/2006/relationships/image" Target="../media/image925.png"/><Relationship Id="rId281" Type="http://schemas.openxmlformats.org/officeDocument/2006/relationships/customXml" Target="../ink/ink1003.xml"/><Relationship Id="rId316" Type="http://schemas.openxmlformats.org/officeDocument/2006/relationships/image" Target="../media/image953.png"/><Relationship Id="rId337" Type="http://schemas.openxmlformats.org/officeDocument/2006/relationships/customXml" Target="../ink/ink1031.xml"/><Relationship Id="rId34" Type="http://schemas.openxmlformats.org/officeDocument/2006/relationships/image" Target="../media/image8130.png"/><Relationship Id="rId55" Type="http://schemas.openxmlformats.org/officeDocument/2006/relationships/customXml" Target="../ink/ink890.xml"/><Relationship Id="rId76" Type="http://schemas.openxmlformats.org/officeDocument/2006/relationships/image" Target="../media/image834.png"/><Relationship Id="rId97" Type="http://schemas.openxmlformats.org/officeDocument/2006/relationships/customXml" Target="../ink/ink911.xml"/><Relationship Id="rId120" Type="http://schemas.openxmlformats.org/officeDocument/2006/relationships/image" Target="../media/image855.png"/><Relationship Id="rId141" Type="http://schemas.openxmlformats.org/officeDocument/2006/relationships/customXml" Target="../ink/ink933.xml"/><Relationship Id="rId7" Type="http://schemas.openxmlformats.org/officeDocument/2006/relationships/customXml" Target="../ink/ink866.xml"/><Relationship Id="rId162" Type="http://schemas.openxmlformats.org/officeDocument/2006/relationships/image" Target="../media/image876.png"/><Relationship Id="rId183" Type="http://schemas.openxmlformats.org/officeDocument/2006/relationships/customXml" Target="../ink/ink954.xml"/><Relationship Id="rId218" Type="http://schemas.openxmlformats.org/officeDocument/2006/relationships/image" Target="../media/image904.png"/><Relationship Id="rId239" Type="http://schemas.openxmlformats.org/officeDocument/2006/relationships/customXml" Target="../ink/ink982.xml"/><Relationship Id="rId250" Type="http://schemas.openxmlformats.org/officeDocument/2006/relationships/image" Target="../media/image920.png"/><Relationship Id="rId271" Type="http://schemas.openxmlformats.org/officeDocument/2006/relationships/customXml" Target="../ink/ink998.xml"/><Relationship Id="rId292" Type="http://schemas.openxmlformats.org/officeDocument/2006/relationships/image" Target="../media/image941.png"/><Relationship Id="rId306" Type="http://schemas.openxmlformats.org/officeDocument/2006/relationships/image" Target="../media/image948.png"/><Relationship Id="rId24" Type="http://schemas.openxmlformats.org/officeDocument/2006/relationships/image" Target="../media/image8080.png"/><Relationship Id="rId45" Type="http://schemas.openxmlformats.org/officeDocument/2006/relationships/customXml" Target="../ink/ink885.xml"/><Relationship Id="rId66" Type="http://schemas.openxmlformats.org/officeDocument/2006/relationships/image" Target="../media/image829.png"/><Relationship Id="rId87" Type="http://schemas.openxmlformats.org/officeDocument/2006/relationships/customXml" Target="../ink/ink906.xml"/><Relationship Id="rId110" Type="http://schemas.openxmlformats.org/officeDocument/2006/relationships/image" Target="../media/image850.png"/><Relationship Id="rId131" Type="http://schemas.openxmlformats.org/officeDocument/2006/relationships/customXml" Target="../ink/ink928.xml"/><Relationship Id="rId327" Type="http://schemas.openxmlformats.org/officeDocument/2006/relationships/customXml" Target="../ink/ink1026.xml"/><Relationship Id="rId348" Type="http://schemas.openxmlformats.org/officeDocument/2006/relationships/image" Target="../media/image969.png"/><Relationship Id="rId152" Type="http://schemas.openxmlformats.org/officeDocument/2006/relationships/image" Target="../media/image871.png"/><Relationship Id="rId173" Type="http://schemas.openxmlformats.org/officeDocument/2006/relationships/customXml" Target="../ink/ink949.xml"/><Relationship Id="rId194" Type="http://schemas.openxmlformats.org/officeDocument/2006/relationships/image" Target="../media/image892.png"/><Relationship Id="rId208" Type="http://schemas.openxmlformats.org/officeDocument/2006/relationships/image" Target="../media/image899.png"/><Relationship Id="rId229" Type="http://schemas.openxmlformats.org/officeDocument/2006/relationships/customXml" Target="../ink/ink977.xml"/><Relationship Id="rId240" Type="http://schemas.openxmlformats.org/officeDocument/2006/relationships/image" Target="../media/image915.png"/><Relationship Id="rId261" Type="http://schemas.openxmlformats.org/officeDocument/2006/relationships/customXml" Target="../ink/ink993.xml"/><Relationship Id="rId14" Type="http://schemas.openxmlformats.org/officeDocument/2006/relationships/image" Target="../media/image8030.png"/><Relationship Id="rId35" Type="http://schemas.openxmlformats.org/officeDocument/2006/relationships/customXml" Target="../ink/ink880.xml"/><Relationship Id="rId56" Type="http://schemas.openxmlformats.org/officeDocument/2006/relationships/image" Target="../media/image824.png"/><Relationship Id="rId77" Type="http://schemas.openxmlformats.org/officeDocument/2006/relationships/customXml" Target="../ink/ink901.xml"/><Relationship Id="rId100" Type="http://schemas.openxmlformats.org/officeDocument/2006/relationships/image" Target="../media/image673.png"/><Relationship Id="rId282" Type="http://schemas.openxmlformats.org/officeDocument/2006/relationships/image" Target="../media/image936.png"/><Relationship Id="rId317" Type="http://schemas.openxmlformats.org/officeDocument/2006/relationships/customXml" Target="../ink/ink1021.xml"/><Relationship Id="rId338" Type="http://schemas.openxmlformats.org/officeDocument/2006/relationships/image" Target="../media/image964.png"/><Relationship Id="rId8" Type="http://schemas.openxmlformats.org/officeDocument/2006/relationships/image" Target="../media/image8000.png"/><Relationship Id="rId98" Type="http://schemas.openxmlformats.org/officeDocument/2006/relationships/image" Target="../media/image845.png"/><Relationship Id="rId121" Type="http://schemas.openxmlformats.org/officeDocument/2006/relationships/customXml" Target="../ink/ink923.xml"/><Relationship Id="rId142" Type="http://schemas.openxmlformats.org/officeDocument/2006/relationships/image" Target="../media/image866.png"/><Relationship Id="rId163" Type="http://schemas.openxmlformats.org/officeDocument/2006/relationships/customXml" Target="../ink/ink944.xml"/><Relationship Id="rId184" Type="http://schemas.openxmlformats.org/officeDocument/2006/relationships/image" Target="../media/image887.png"/><Relationship Id="rId219" Type="http://schemas.openxmlformats.org/officeDocument/2006/relationships/customXml" Target="../ink/ink972.xml"/><Relationship Id="rId230" Type="http://schemas.openxmlformats.org/officeDocument/2006/relationships/image" Target="../media/image910.png"/><Relationship Id="rId251" Type="http://schemas.openxmlformats.org/officeDocument/2006/relationships/customXml" Target="../ink/ink988.xml"/><Relationship Id="rId25" Type="http://schemas.openxmlformats.org/officeDocument/2006/relationships/customXml" Target="../ink/ink875.xml"/><Relationship Id="rId46" Type="http://schemas.openxmlformats.org/officeDocument/2006/relationships/image" Target="../media/image819.png"/><Relationship Id="rId67" Type="http://schemas.openxmlformats.org/officeDocument/2006/relationships/customXml" Target="../ink/ink896.xml"/><Relationship Id="rId116" Type="http://schemas.openxmlformats.org/officeDocument/2006/relationships/image" Target="../media/image853.png"/><Relationship Id="rId137" Type="http://schemas.openxmlformats.org/officeDocument/2006/relationships/customXml" Target="../ink/ink931.xml"/><Relationship Id="rId158" Type="http://schemas.openxmlformats.org/officeDocument/2006/relationships/image" Target="../media/image874.png"/><Relationship Id="rId272" Type="http://schemas.openxmlformats.org/officeDocument/2006/relationships/image" Target="../media/image931.png"/><Relationship Id="rId293" Type="http://schemas.openxmlformats.org/officeDocument/2006/relationships/customXml" Target="../ink/ink1009.xml"/><Relationship Id="rId302" Type="http://schemas.openxmlformats.org/officeDocument/2006/relationships/image" Target="../media/image946.png"/><Relationship Id="rId307" Type="http://schemas.openxmlformats.org/officeDocument/2006/relationships/customXml" Target="../ink/ink1016.xml"/><Relationship Id="rId323" Type="http://schemas.openxmlformats.org/officeDocument/2006/relationships/customXml" Target="../ink/ink1024.xml"/><Relationship Id="rId328" Type="http://schemas.openxmlformats.org/officeDocument/2006/relationships/image" Target="../media/image959.png"/><Relationship Id="rId344" Type="http://schemas.openxmlformats.org/officeDocument/2006/relationships/image" Target="../media/image967.png"/><Relationship Id="rId20" Type="http://schemas.openxmlformats.org/officeDocument/2006/relationships/image" Target="../media/image8060.png"/><Relationship Id="rId41" Type="http://schemas.openxmlformats.org/officeDocument/2006/relationships/customXml" Target="../ink/ink883.xml"/><Relationship Id="rId62" Type="http://schemas.openxmlformats.org/officeDocument/2006/relationships/image" Target="../media/image827.png"/><Relationship Id="rId83" Type="http://schemas.openxmlformats.org/officeDocument/2006/relationships/customXml" Target="../ink/ink904.xml"/><Relationship Id="rId88" Type="http://schemas.openxmlformats.org/officeDocument/2006/relationships/image" Target="../media/image840.png"/><Relationship Id="rId111" Type="http://schemas.openxmlformats.org/officeDocument/2006/relationships/customXml" Target="../ink/ink918.xml"/><Relationship Id="rId132" Type="http://schemas.openxmlformats.org/officeDocument/2006/relationships/image" Target="../media/image861.png"/><Relationship Id="rId153" Type="http://schemas.openxmlformats.org/officeDocument/2006/relationships/customXml" Target="../ink/ink939.xml"/><Relationship Id="rId174" Type="http://schemas.openxmlformats.org/officeDocument/2006/relationships/image" Target="../media/image882.png"/><Relationship Id="rId179" Type="http://schemas.openxmlformats.org/officeDocument/2006/relationships/customXml" Target="../ink/ink952.xml"/><Relationship Id="rId195" Type="http://schemas.openxmlformats.org/officeDocument/2006/relationships/customXml" Target="../ink/ink960.xml"/><Relationship Id="rId209" Type="http://schemas.openxmlformats.org/officeDocument/2006/relationships/customXml" Target="../ink/ink967.xml"/><Relationship Id="rId190" Type="http://schemas.openxmlformats.org/officeDocument/2006/relationships/image" Target="../media/image890.png"/><Relationship Id="rId204" Type="http://schemas.openxmlformats.org/officeDocument/2006/relationships/image" Target="../media/image897.png"/><Relationship Id="rId220" Type="http://schemas.openxmlformats.org/officeDocument/2006/relationships/image" Target="../media/image905.png"/><Relationship Id="rId225" Type="http://schemas.openxmlformats.org/officeDocument/2006/relationships/customXml" Target="../ink/ink975.xml"/><Relationship Id="rId241" Type="http://schemas.openxmlformats.org/officeDocument/2006/relationships/customXml" Target="../ink/ink983.xml"/><Relationship Id="rId246" Type="http://schemas.openxmlformats.org/officeDocument/2006/relationships/image" Target="../media/image918.png"/><Relationship Id="rId267" Type="http://schemas.openxmlformats.org/officeDocument/2006/relationships/customXml" Target="../ink/ink996.xml"/><Relationship Id="rId288" Type="http://schemas.openxmlformats.org/officeDocument/2006/relationships/image" Target="../media/image939.png"/><Relationship Id="rId15" Type="http://schemas.openxmlformats.org/officeDocument/2006/relationships/customXml" Target="../ink/ink870.xml"/><Relationship Id="rId36" Type="http://schemas.openxmlformats.org/officeDocument/2006/relationships/image" Target="../media/image8140.png"/><Relationship Id="rId57" Type="http://schemas.openxmlformats.org/officeDocument/2006/relationships/customXml" Target="../ink/ink891.xml"/><Relationship Id="rId106" Type="http://schemas.openxmlformats.org/officeDocument/2006/relationships/image" Target="../media/image848.png"/><Relationship Id="rId127" Type="http://schemas.openxmlformats.org/officeDocument/2006/relationships/customXml" Target="../ink/ink926.xml"/><Relationship Id="rId262" Type="http://schemas.openxmlformats.org/officeDocument/2006/relationships/image" Target="../media/image926.png"/><Relationship Id="rId283" Type="http://schemas.openxmlformats.org/officeDocument/2006/relationships/customXml" Target="../ink/ink1004.xml"/><Relationship Id="rId313" Type="http://schemas.openxmlformats.org/officeDocument/2006/relationships/customXml" Target="../ink/ink1019.xml"/><Relationship Id="rId318" Type="http://schemas.openxmlformats.org/officeDocument/2006/relationships/image" Target="../media/image954.png"/><Relationship Id="rId339" Type="http://schemas.openxmlformats.org/officeDocument/2006/relationships/customXml" Target="../ink/ink1032.xml"/><Relationship Id="rId10" Type="http://schemas.openxmlformats.org/officeDocument/2006/relationships/image" Target="../media/image8010.png"/><Relationship Id="rId31" Type="http://schemas.openxmlformats.org/officeDocument/2006/relationships/customXml" Target="../ink/ink878.xml"/><Relationship Id="rId52" Type="http://schemas.openxmlformats.org/officeDocument/2006/relationships/image" Target="../media/image822.png"/><Relationship Id="rId73" Type="http://schemas.openxmlformats.org/officeDocument/2006/relationships/customXml" Target="../ink/ink899.xml"/><Relationship Id="rId78" Type="http://schemas.openxmlformats.org/officeDocument/2006/relationships/image" Target="../media/image835.png"/><Relationship Id="rId94" Type="http://schemas.openxmlformats.org/officeDocument/2006/relationships/image" Target="../media/image843.png"/><Relationship Id="rId99" Type="http://schemas.openxmlformats.org/officeDocument/2006/relationships/customXml" Target="../ink/ink912.xml"/><Relationship Id="rId101" Type="http://schemas.openxmlformats.org/officeDocument/2006/relationships/customXml" Target="../ink/ink913.xml"/><Relationship Id="rId122" Type="http://schemas.openxmlformats.org/officeDocument/2006/relationships/image" Target="../media/image856.png"/><Relationship Id="rId143" Type="http://schemas.openxmlformats.org/officeDocument/2006/relationships/customXml" Target="../ink/ink934.xml"/><Relationship Id="rId148" Type="http://schemas.openxmlformats.org/officeDocument/2006/relationships/image" Target="../media/image869.png"/><Relationship Id="rId164" Type="http://schemas.openxmlformats.org/officeDocument/2006/relationships/image" Target="../media/image877.png"/><Relationship Id="rId169" Type="http://schemas.openxmlformats.org/officeDocument/2006/relationships/customXml" Target="../ink/ink947.xml"/><Relationship Id="rId185" Type="http://schemas.openxmlformats.org/officeDocument/2006/relationships/customXml" Target="../ink/ink955.xml"/><Relationship Id="rId334" Type="http://schemas.openxmlformats.org/officeDocument/2006/relationships/image" Target="../media/image962.png"/><Relationship Id="rId4" Type="http://schemas.openxmlformats.org/officeDocument/2006/relationships/image" Target="../media/image7980.png"/><Relationship Id="rId9" Type="http://schemas.openxmlformats.org/officeDocument/2006/relationships/customXml" Target="../ink/ink867.xml"/><Relationship Id="rId180" Type="http://schemas.openxmlformats.org/officeDocument/2006/relationships/image" Target="../media/image885.png"/><Relationship Id="rId210" Type="http://schemas.openxmlformats.org/officeDocument/2006/relationships/image" Target="../media/image900.png"/><Relationship Id="rId215" Type="http://schemas.openxmlformats.org/officeDocument/2006/relationships/customXml" Target="../ink/ink970.xml"/><Relationship Id="rId236" Type="http://schemas.openxmlformats.org/officeDocument/2006/relationships/image" Target="../media/image913.png"/><Relationship Id="rId257" Type="http://schemas.openxmlformats.org/officeDocument/2006/relationships/customXml" Target="../ink/ink991.xml"/><Relationship Id="rId278" Type="http://schemas.openxmlformats.org/officeDocument/2006/relationships/image" Target="../media/image934.png"/><Relationship Id="rId26" Type="http://schemas.openxmlformats.org/officeDocument/2006/relationships/image" Target="../media/image8090.png"/><Relationship Id="rId231" Type="http://schemas.openxmlformats.org/officeDocument/2006/relationships/customXml" Target="../ink/ink978.xml"/><Relationship Id="rId252" Type="http://schemas.openxmlformats.org/officeDocument/2006/relationships/image" Target="../media/image921.png"/><Relationship Id="rId273" Type="http://schemas.openxmlformats.org/officeDocument/2006/relationships/customXml" Target="../ink/ink999.xml"/><Relationship Id="rId294" Type="http://schemas.openxmlformats.org/officeDocument/2006/relationships/image" Target="../media/image942.png"/><Relationship Id="rId308" Type="http://schemas.openxmlformats.org/officeDocument/2006/relationships/image" Target="../media/image949.png"/><Relationship Id="rId329" Type="http://schemas.openxmlformats.org/officeDocument/2006/relationships/customXml" Target="../ink/ink1027.xml"/><Relationship Id="rId47" Type="http://schemas.openxmlformats.org/officeDocument/2006/relationships/customXml" Target="../ink/ink886.xml"/><Relationship Id="rId68" Type="http://schemas.openxmlformats.org/officeDocument/2006/relationships/image" Target="../media/image830.png"/><Relationship Id="rId89" Type="http://schemas.openxmlformats.org/officeDocument/2006/relationships/customXml" Target="../ink/ink907.xml"/><Relationship Id="rId112" Type="http://schemas.openxmlformats.org/officeDocument/2006/relationships/image" Target="../media/image851.png"/><Relationship Id="rId133" Type="http://schemas.openxmlformats.org/officeDocument/2006/relationships/customXml" Target="../ink/ink929.xml"/><Relationship Id="rId154" Type="http://schemas.openxmlformats.org/officeDocument/2006/relationships/image" Target="../media/image872.png"/><Relationship Id="rId175" Type="http://schemas.openxmlformats.org/officeDocument/2006/relationships/customXml" Target="../ink/ink950.xml"/><Relationship Id="rId340" Type="http://schemas.openxmlformats.org/officeDocument/2006/relationships/image" Target="../media/image965.png"/><Relationship Id="rId196" Type="http://schemas.openxmlformats.org/officeDocument/2006/relationships/image" Target="../media/image893.png"/><Relationship Id="rId200" Type="http://schemas.openxmlformats.org/officeDocument/2006/relationships/image" Target="../media/image895.png"/><Relationship Id="rId16" Type="http://schemas.openxmlformats.org/officeDocument/2006/relationships/image" Target="../media/image8040.png"/><Relationship Id="rId221" Type="http://schemas.openxmlformats.org/officeDocument/2006/relationships/customXml" Target="../ink/ink973.xml"/><Relationship Id="rId242" Type="http://schemas.openxmlformats.org/officeDocument/2006/relationships/image" Target="../media/image916.png"/><Relationship Id="rId263" Type="http://schemas.openxmlformats.org/officeDocument/2006/relationships/customXml" Target="../ink/ink994.xml"/><Relationship Id="rId284" Type="http://schemas.openxmlformats.org/officeDocument/2006/relationships/image" Target="../media/image937.png"/><Relationship Id="rId319" Type="http://schemas.openxmlformats.org/officeDocument/2006/relationships/customXml" Target="../ink/ink1022.xml"/><Relationship Id="rId37" Type="http://schemas.openxmlformats.org/officeDocument/2006/relationships/customXml" Target="../ink/ink881.xml"/><Relationship Id="rId58" Type="http://schemas.openxmlformats.org/officeDocument/2006/relationships/image" Target="../media/image825.png"/><Relationship Id="rId79" Type="http://schemas.openxmlformats.org/officeDocument/2006/relationships/customXml" Target="../ink/ink902.xml"/><Relationship Id="rId102" Type="http://schemas.openxmlformats.org/officeDocument/2006/relationships/image" Target="../media/image846.png"/><Relationship Id="rId123" Type="http://schemas.openxmlformats.org/officeDocument/2006/relationships/customXml" Target="../ink/ink924.xml"/><Relationship Id="rId144" Type="http://schemas.openxmlformats.org/officeDocument/2006/relationships/image" Target="../media/image867.png"/><Relationship Id="rId330" Type="http://schemas.openxmlformats.org/officeDocument/2006/relationships/image" Target="../media/image960.png"/><Relationship Id="rId90" Type="http://schemas.openxmlformats.org/officeDocument/2006/relationships/image" Target="../media/image841.png"/><Relationship Id="rId165" Type="http://schemas.openxmlformats.org/officeDocument/2006/relationships/customXml" Target="../ink/ink945.xml"/><Relationship Id="rId186" Type="http://schemas.openxmlformats.org/officeDocument/2006/relationships/image" Target="../media/image888.png"/><Relationship Id="rId211" Type="http://schemas.openxmlformats.org/officeDocument/2006/relationships/customXml" Target="../ink/ink968.xml"/><Relationship Id="rId232" Type="http://schemas.openxmlformats.org/officeDocument/2006/relationships/image" Target="../media/image911.png"/><Relationship Id="rId253" Type="http://schemas.openxmlformats.org/officeDocument/2006/relationships/customXml" Target="../ink/ink989.xml"/><Relationship Id="rId274" Type="http://schemas.openxmlformats.org/officeDocument/2006/relationships/image" Target="../media/image932.png"/><Relationship Id="rId295" Type="http://schemas.openxmlformats.org/officeDocument/2006/relationships/customXml" Target="../ink/ink1010.xml"/><Relationship Id="rId309" Type="http://schemas.openxmlformats.org/officeDocument/2006/relationships/customXml" Target="../ink/ink1017.xml"/><Relationship Id="rId27" Type="http://schemas.openxmlformats.org/officeDocument/2006/relationships/customXml" Target="../ink/ink876.xml"/><Relationship Id="rId48" Type="http://schemas.openxmlformats.org/officeDocument/2006/relationships/image" Target="../media/image820.png"/><Relationship Id="rId69" Type="http://schemas.openxmlformats.org/officeDocument/2006/relationships/customXml" Target="../ink/ink897.xml"/><Relationship Id="rId113" Type="http://schemas.openxmlformats.org/officeDocument/2006/relationships/customXml" Target="../ink/ink919.xml"/><Relationship Id="rId134" Type="http://schemas.openxmlformats.org/officeDocument/2006/relationships/image" Target="../media/image862.png"/><Relationship Id="rId320" Type="http://schemas.openxmlformats.org/officeDocument/2006/relationships/image" Target="../media/image955.png"/><Relationship Id="rId80" Type="http://schemas.openxmlformats.org/officeDocument/2006/relationships/image" Target="../media/image836.png"/><Relationship Id="rId155" Type="http://schemas.openxmlformats.org/officeDocument/2006/relationships/customXml" Target="../ink/ink940.xml"/><Relationship Id="rId176" Type="http://schemas.openxmlformats.org/officeDocument/2006/relationships/image" Target="../media/image883.png"/><Relationship Id="rId197" Type="http://schemas.openxmlformats.org/officeDocument/2006/relationships/customXml" Target="../ink/ink961.xml"/><Relationship Id="rId341" Type="http://schemas.openxmlformats.org/officeDocument/2006/relationships/customXml" Target="../ink/ink1033.xml"/><Relationship Id="rId201" Type="http://schemas.openxmlformats.org/officeDocument/2006/relationships/customXml" Target="../ink/ink963.xml"/><Relationship Id="rId222" Type="http://schemas.openxmlformats.org/officeDocument/2006/relationships/image" Target="../media/image906.png"/><Relationship Id="rId243" Type="http://schemas.openxmlformats.org/officeDocument/2006/relationships/customXml" Target="../ink/ink984.xml"/><Relationship Id="rId264" Type="http://schemas.openxmlformats.org/officeDocument/2006/relationships/image" Target="../media/image927.png"/><Relationship Id="rId285" Type="http://schemas.openxmlformats.org/officeDocument/2006/relationships/customXml" Target="../ink/ink1005.xml"/><Relationship Id="rId17" Type="http://schemas.openxmlformats.org/officeDocument/2006/relationships/customXml" Target="../ink/ink871.xml"/><Relationship Id="rId38" Type="http://schemas.openxmlformats.org/officeDocument/2006/relationships/image" Target="../media/image815.png"/><Relationship Id="rId59" Type="http://schemas.openxmlformats.org/officeDocument/2006/relationships/customXml" Target="../ink/ink892.xml"/><Relationship Id="rId103" Type="http://schemas.openxmlformats.org/officeDocument/2006/relationships/customXml" Target="../ink/ink914.xml"/><Relationship Id="rId124" Type="http://schemas.openxmlformats.org/officeDocument/2006/relationships/image" Target="../media/image857.png"/><Relationship Id="rId310" Type="http://schemas.openxmlformats.org/officeDocument/2006/relationships/image" Target="../media/image950.png"/><Relationship Id="rId70" Type="http://schemas.openxmlformats.org/officeDocument/2006/relationships/image" Target="../media/image831.png"/><Relationship Id="rId91" Type="http://schemas.openxmlformats.org/officeDocument/2006/relationships/customXml" Target="../ink/ink908.xml"/><Relationship Id="rId145" Type="http://schemas.openxmlformats.org/officeDocument/2006/relationships/customXml" Target="../ink/ink935.xml"/><Relationship Id="rId166" Type="http://schemas.openxmlformats.org/officeDocument/2006/relationships/image" Target="../media/image878.png"/><Relationship Id="rId187" Type="http://schemas.openxmlformats.org/officeDocument/2006/relationships/customXml" Target="../ink/ink956.xml"/><Relationship Id="rId331" Type="http://schemas.openxmlformats.org/officeDocument/2006/relationships/customXml" Target="../ink/ink1028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901.png"/><Relationship Id="rId233" Type="http://schemas.openxmlformats.org/officeDocument/2006/relationships/customXml" Target="../ink/ink979.xml"/><Relationship Id="rId254" Type="http://schemas.openxmlformats.org/officeDocument/2006/relationships/image" Target="../media/image922.png"/><Relationship Id="rId28" Type="http://schemas.openxmlformats.org/officeDocument/2006/relationships/image" Target="../media/image8100.png"/><Relationship Id="rId49" Type="http://schemas.openxmlformats.org/officeDocument/2006/relationships/customXml" Target="../ink/ink887.xml"/><Relationship Id="rId114" Type="http://schemas.openxmlformats.org/officeDocument/2006/relationships/image" Target="../media/image852.png"/><Relationship Id="rId275" Type="http://schemas.openxmlformats.org/officeDocument/2006/relationships/customXml" Target="../ink/ink1000.xml"/><Relationship Id="rId296" Type="http://schemas.openxmlformats.org/officeDocument/2006/relationships/image" Target="../media/image943.png"/><Relationship Id="rId300" Type="http://schemas.openxmlformats.org/officeDocument/2006/relationships/image" Target="../media/image945.png"/><Relationship Id="rId60" Type="http://schemas.openxmlformats.org/officeDocument/2006/relationships/image" Target="../media/image826.png"/><Relationship Id="rId81" Type="http://schemas.openxmlformats.org/officeDocument/2006/relationships/customXml" Target="../ink/ink903.xml"/><Relationship Id="rId135" Type="http://schemas.openxmlformats.org/officeDocument/2006/relationships/customXml" Target="../ink/ink930.xml"/><Relationship Id="rId156" Type="http://schemas.openxmlformats.org/officeDocument/2006/relationships/image" Target="../media/image873.png"/><Relationship Id="rId177" Type="http://schemas.openxmlformats.org/officeDocument/2006/relationships/customXml" Target="../ink/ink951.xml"/><Relationship Id="rId198" Type="http://schemas.openxmlformats.org/officeDocument/2006/relationships/image" Target="../media/image894.png"/><Relationship Id="rId321" Type="http://schemas.openxmlformats.org/officeDocument/2006/relationships/customXml" Target="../ink/ink1023.xml"/><Relationship Id="rId342" Type="http://schemas.openxmlformats.org/officeDocument/2006/relationships/image" Target="../media/image966.png"/><Relationship Id="rId202" Type="http://schemas.openxmlformats.org/officeDocument/2006/relationships/image" Target="../media/image896.png"/><Relationship Id="rId223" Type="http://schemas.openxmlformats.org/officeDocument/2006/relationships/customXml" Target="../ink/ink974.xml"/><Relationship Id="rId244" Type="http://schemas.openxmlformats.org/officeDocument/2006/relationships/image" Target="../media/image917.png"/><Relationship Id="rId18" Type="http://schemas.openxmlformats.org/officeDocument/2006/relationships/image" Target="../media/image8050.png"/><Relationship Id="rId39" Type="http://schemas.openxmlformats.org/officeDocument/2006/relationships/customXml" Target="../ink/ink882.xml"/><Relationship Id="rId265" Type="http://schemas.openxmlformats.org/officeDocument/2006/relationships/customXml" Target="../ink/ink995.xml"/><Relationship Id="rId286" Type="http://schemas.openxmlformats.org/officeDocument/2006/relationships/image" Target="../media/image938.png"/><Relationship Id="rId50" Type="http://schemas.openxmlformats.org/officeDocument/2006/relationships/image" Target="../media/image821.png"/><Relationship Id="rId104" Type="http://schemas.openxmlformats.org/officeDocument/2006/relationships/image" Target="../media/image847.png"/><Relationship Id="rId125" Type="http://schemas.openxmlformats.org/officeDocument/2006/relationships/customXml" Target="../ink/ink925.xml"/><Relationship Id="rId146" Type="http://schemas.openxmlformats.org/officeDocument/2006/relationships/image" Target="../media/image868.png"/><Relationship Id="rId167" Type="http://schemas.openxmlformats.org/officeDocument/2006/relationships/customXml" Target="../ink/ink946.xml"/><Relationship Id="rId188" Type="http://schemas.openxmlformats.org/officeDocument/2006/relationships/image" Target="../media/image889.png"/><Relationship Id="rId311" Type="http://schemas.openxmlformats.org/officeDocument/2006/relationships/customXml" Target="../ink/ink1018.xml"/><Relationship Id="rId332" Type="http://schemas.openxmlformats.org/officeDocument/2006/relationships/image" Target="../media/image961.png"/><Relationship Id="rId71" Type="http://schemas.openxmlformats.org/officeDocument/2006/relationships/customXml" Target="../ink/ink898.xml"/><Relationship Id="rId92" Type="http://schemas.openxmlformats.org/officeDocument/2006/relationships/image" Target="../media/image842.png"/><Relationship Id="rId213" Type="http://schemas.openxmlformats.org/officeDocument/2006/relationships/customXml" Target="../ink/ink969.xml"/><Relationship Id="rId234" Type="http://schemas.openxmlformats.org/officeDocument/2006/relationships/image" Target="../media/image912.png"/><Relationship Id="rId2" Type="http://schemas.openxmlformats.org/officeDocument/2006/relationships/notesSlide" Target="../notesSlides/notesSlide1.xml"/><Relationship Id="rId29" Type="http://schemas.openxmlformats.org/officeDocument/2006/relationships/customXml" Target="../ink/ink877.xml"/><Relationship Id="rId255" Type="http://schemas.openxmlformats.org/officeDocument/2006/relationships/customXml" Target="../ink/ink990.xml"/><Relationship Id="rId276" Type="http://schemas.openxmlformats.org/officeDocument/2006/relationships/image" Target="../media/image933.png"/><Relationship Id="rId297" Type="http://schemas.openxmlformats.org/officeDocument/2006/relationships/customXml" Target="../ink/ink1011.xml"/><Relationship Id="rId40" Type="http://schemas.openxmlformats.org/officeDocument/2006/relationships/image" Target="../media/image816.png"/><Relationship Id="rId115" Type="http://schemas.openxmlformats.org/officeDocument/2006/relationships/customXml" Target="../ink/ink920.xml"/><Relationship Id="rId136" Type="http://schemas.openxmlformats.org/officeDocument/2006/relationships/image" Target="../media/image863.png"/><Relationship Id="rId157" Type="http://schemas.openxmlformats.org/officeDocument/2006/relationships/customXml" Target="../ink/ink941.xml"/><Relationship Id="rId178" Type="http://schemas.openxmlformats.org/officeDocument/2006/relationships/image" Target="../media/image884.png"/><Relationship Id="rId301" Type="http://schemas.openxmlformats.org/officeDocument/2006/relationships/customXml" Target="../ink/ink1013.xml"/><Relationship Id="rId322" Type="http://schemas.openxmlformats.org/officeDocument/2006/relationships/image" Target="../media/image956.png"/><Relationship Id="rId343" Type="http://schemas.openxmlformats.org/officeDocument/2006/relationships/customXml" Target="../ink/ink1034.xml"/><Relationship Id="rId61" Type="http://schemas.openxmlformats.org/officeDocument/2006/relationships/customXml" Target="../ink/ink893.xml"/><Relationship Id="rId82" Type="http://schemas.openxmlformats.org/officeDocument/2006/relationships/image" Target="../media/image837.png"/><Relationship Id="rId199" Type="http://schemas.openxmlformats.org/officeDocument/2006/relationships/customXml" Target="../ink/ink962.xml"/><Relationship Id="rId203" Type="http://schemas.openxmlformats.org/officeDocument/2006/relationships/customXml" Target="../ink/ink964.xml"/><Relationship Id="rId19" Type="http://schemas.openxmlformats.org/officeDocument/2006/relationships/customXml" Target="../ink/ink872.xml"/><Relationship Id="rId224" Type="http://schemas.openxmlformats.org/officeDocument/2006/relationships/image" Target="../media/image907.png"/><Relationship Id="rId245" Type="http://schemas.openxmlformats.org/officeDocument/2006/relationships/customXml" Target="../ink/ink985.xml"/><Relationship Id="rId266" Type="http://schemas.openxmlformats.org/officeDocument/2006/relationships/image" Target="../media/image928.png"/><Relationship Id="rId287" Type="http://schemas.openxmlformats.org/officeDocument/2006/relationships/customXml" Target="../ink/ink1006.xml"/><Relationship Id="rId30" Type="http://schemas.openxmlformats.org/officeDocument/2006/relationships/image" Target="../media/image8110.png"/><Relationship Id="rId105" Type="http://schemas.openxmlformats.org/officeDocument/2006/relationships/customXml" Target="../ink/ink915.xml"/><Relationship Id="rId126" Type="http://schemas.openxmlformats.org/officeDocument/2006/relationships/image" Target="../media/image858.png"/><Relationship Id="rId147" Type="http://schemas.openxmlformats.org/officeDocument/2006/relationships/customXml" Target="../ink/ink936.xml"/><Relationship Id="rId168" Type="http://schemas.openxmlformats.org/officeDocument/2006/relationships/image" Target="../media/image879.png"/><Relationship Id="rId312" Type="http://schemas.openxmlformats.org/officeDocument/2006/relationships/image" Target="../media/image951.png"/><Relationship Id="rId333" Type="http://schemas.openxmlformats.org/officeDocument/2006/relationships/customXml" Target="../ink/ink1029.xml"/><Relationship Id="rId51" Type="http://schemas.openxmlformats.org/officeDocument/2006/relationships/customXml" Target="../ink/ink888.xml"/><Relationship Id="rId72" Type="http://schemas.openxmlformats.org/officeDocument/2006/relationships/image" Target="../media/image832.png"/><Relationship Id="rId93" Type="http://schemas.openxmlformats.org/officeDocument/2006/relationships/customXml" Target="../ink/ink909.xml"/><Relationship Id="rId189" Type="http://schemas.openxmlformats.org/officeDocument/2006/relationships/customXml" Target="../ink/ink957.xml"/><Relationship Id="rId3" Type="http://schemas.openxmlformats.org/officeDocument/2006/relationships/customXml" Target="../ink/ink864.xml"/><Relationship Id="rId214" Type="http://schemas.openxmlformats.org/officeDocument/2006/relationships/image" Target="../media/image902.png"/><Relationship Id="rId235" Type="http://schemas.openxmlformats.org/officeDocument/2006/relationships/customXml" Target="../ink/ink980.xml"/><Relationship Id="rId256" Type="http://schemas.openxmlformats.org/officeDocument/2006/relationships/image" Target="../media/image923.png"/><Relationship Id="rId277" Type="http://schemas.openxmlformats.org/officeDocument/2006/relationships/customXml" Target="../ink/ink1001.xml"/><Relationship Id="rId298" Type="http://schemas.openxmlformats.org/officeDocument/2006/relationships/image" Target="../media/image944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26.png"/><Relationship Id="rId299" Type="http://schemas.openxmlformats.org/officeDocument/2006/relationships/image" Target="../media/image1117.png"/><Relationship Id="rId303" Type="http://schemas.openxmlformats.org/officeDocument/2006/relationships/image" Target="../media/image1119.png"/><Relationship Id="rId21" Type="http://schemas.openxmlformats.org/officeDocument/2006/relationships/image" Target="../media/image978.png"/><Relationship Id="rId42" Type="http://schemas.openxmlformats.org/officeDocument/2006/relationships/customXml" Target="../ink/ink1057.xml"/><Relationship Id="rId63" Type="http://schemas.openxmlformats.org/officeDocument/2006/relationships/image" Target="../media/image999.png"/><Relationship Id="rId84" Type="http://schemas.openxmlformats.org/officeDocument/2006/relationships/customXml" Target="../ink/ink1078.xml"/><Relationship Id="rId138" Type="http://schemas.openxmlformats.org/officeDocument/2006/relationships/customXml" Target="../ink/ink1105.xml"/><Relationship Id="rId159" Type="http://schemas.openxmlformats.org/officeDocument/2006/relationships/image" Target="../media/image1047.png"/><Relationship Id="rId324" Type="http://schemas.openxmlformats.org/officeDocument/2006/relationships/customXml" Target="../ink/ink1198.xml"/><Relationship Id="rId170" Type="http://schemas.openxmlformats.org/officeDocument/2006/relationships/customXml" Target="../ink/ink1121.xml"/><Relationship Id="rId191" Type="http://schemas.openxmlformats.org/officeDocument/2006/relationships/image" Target="../media/image1063.png"/><Relationship Id="rId205" Type="http://schemas.openxmlformats.org/officeDocument/2006/relationships/image" Target="../media/image1070.png"/><Relationship Id="rId226" Type="http://schemas.openxmlformats.org/officeDocument/2006/relationships/customXml" Target="../ink/ink1149.xml"/><Relationship Id="rId247" Type="http://schemas.openxmlformats.org/officeDocument/2006/relationships/image" Target="../media/image1091.png"/><Relationship Id="rId107" Type="http://schemas.openxmlformats.org/officeDocument/2006/relationships/image" Target="../media/image1021.png"/><Relationship Id="rId268" Type="http://schemas.openxmlformats.org/officeDocument/2006/relationships/customXml" Target="../ink/ink1170.xml"/><Relationship Id="rId289" Type="http://schemas.openxmlformats.org/officeDocument/2006/relationships/image" Target="../media/image1112.png"/><Relationship Id="rId11" Type="http://schemas.openxmlformats.org/officeDocument/2006/relationships/customXml" Target="../ink/ink1041.xml"/><Relationship Id="rId32" Type="http://schemas.openxmlformats.org/officeDocument/2006/relationships/customXml" Target="../ink/ink1052.xml"/><Relationship Id="rId53" Type="http://schemas.openxmlformats.org/officeDocument/2006/relationships/image" Target="../media/image994.png"/><Relationship Id="rId74" Type="http://schemas.openxmlformats.org/officeDocument/2006/relationships/customXml" Target="../ink/ink1073.xml"/><Relationship Id="rId128" Type="http://schemas.openxmlformats.org/officeDocument/2006/relationships/customXml" Target="../ink/ink1100.xml"/><Relationship Id="rId149" Type="http://schemas.openxmlformats.org/officeDocument/2006/relationships/image" Target="../media/image1042.png"/><Relationship Id="rId314" Type="http://schemas.openxmlformats.org/officeDocument/2006/relationships/customXml" Target="../ink/ink1193.xml"/><Relationship Id="rId5" Type="http://schemas.openxmlformats.org/officeDocument/2006/relationships/customXml" Target="../ink/ink1038.xml"/><Relationship Id="rId95" Type="http://schemas.openxmlformats.org/officeDocument/2006/relationships/image" Target="../media/image1015.png"/><Relationship Id="rId160" Type="http://schemas.openxmlformats.org/officeDocument/2006/relationships/customXml" Target="../ink/ink1116.xml"/><Relationship Id="rId181" Type="http://schemas.openxmlformats.org/officeDocument/2006/relationships/image" Target="../media/image1058.png"/><Relationship Id="rId216" Type="http://schemas.openxmlformats.org/officeDocument/2006/relationships/customXml" Target="../ink/ink1144.xml"/><Relationship Id="rId237" Type="http://schemas.openxmlformats.org/officeDocument/2006/relationships/image" Target="../media/image1086.png"/><Relationship Id="rId258" Type="http://schemas.openxmlformats.org/officeDocument/2006/relationships/customXml" Target="../ink/ink1165.xml"/><Relationship Id="rId279" Type="http://schemas.openxmlformats.org/officeDocument/2006/relationships/image" Target="../media/image1107.png"/><Relationship Id="rId22" Type="http://schemas.openxmlformats.org/officeDocument/2006/relationships/customXml" Target="../ink/ink1047.xml"/><Relationship Id="rId43" Type="http://schemas.openxmlformats.org/officeDocument/2006/relationships/image" Target="../media/image989.png"/><Relationship Id="rId64" Type="http://schemas.openxmlformats.org/officeDocument/2006/relationships/customXml" Target="../ink/ink1068.xml"/><Relationship Id="rId118" Type="http://schemas.openxmlformats.org/officeDocument/2006/relationships/customXml" Target="../ink/ink1095.xml"/><Relationship Id="rId139" Type="http://schemas.openxmlformats.org/officeDocument/2006/relationships/image" Target="../media/image1037.png"/><Relationship Id="rId290" Type="http://schemas.openxmlformats.org/officeDocument/2006/relationships/customXml" Target="../ink/ink1181.xml"/><Relationship Id="rId304" Type="http://schemas.openxmlformats.org/officeDocument/2006/relationships/customXml" Target="../ink/ink1188.xml"/><Relationship Id="rId325" Type="http://schemas.openxmlformats.org/officeDocument/2006/relationships/image" Target="../media/image1130.png"/><Relationship Id="rId85" Type="http://schemas.openxmlformats.org/officeDocument/2006/relationships/image" Target="../media/image1010.png"/><Relationship Id="rId150" Type="http://schemas.openxmlformats.org/officeDocument/2006/relationships/customXml" Target="../ink/ink1111.xml"/><Relationship Id="rId171" Type="http://schemas.openxmlformats.org/officeDocument/2006/relationships/image" Target="../media/image1053.png"/><Relationship Id="rId192" Type="http://schemas.openxmlformats.org/officeDocument/2006/relationships/customXml" Target="../ink/ink1132.xml"/><Relationship Id="rId206" Type="http://schemas.openxmlformats.org/officeDocument/2006/relationships/customXml" Target="../ink/ink1139.xml"/><Relationship Id="rId227" Type="http://schemas.openxmlformats.org/officeDocument/2006/relationships/image" Target="../media/image1081.png"/><Relationship Id="rId248" Type="http://schemas.openxmlformats.org/officeDocument/2006/relationships/customXml" Target="../ink/ink1160.xml"/><Relationship Id="rId269" Type="http://schemas.openxmlformats.org/officeDocument/2006/relationships/image" Target="../media/image1102.png"/><Relationship Id="rId12" Type="http://schemas.openxmlformats.org/officeDocument/2006/relationships/image" Target="../media/image974.png"/><Relationship Id="rId33" Type="http://schemas.openxmlformats.org/officeDocument/2006/relationships/image" Target="../media/image984.png"/><Relationship Id="rId108" Type="http://schemas.openxmlformats.org/officeDocument/2006/relationships/customXml" Target="../ink/ink1090.xml"/><Relationship Id="rId129" Type="http://schemas.openxmlformats.org/officeDocument/2006/relationships/image" Target="../media/image1032.png"/><Relationship Id="rId280" Type="http://schemas.openxmlformats.org/officeDocument/2006/relationships/customXml" Target="../ink/ink1176.xml"/><Relationship Id="rId315" Type="http://schemas.openxmlformats.org/officeDocument/2006/relationships/image" Target="../media/image1125.png"/><Relationship Id="rId54" Type="http://schemas.openxmlformats.org/officeDocument/2006/relationships/customXml" Target="../ink/ink1063.xml"/><Relationship Id="rId75" Type="http://schemas.openxmlformats.org/officeDocument/2006/relationships/image" Target="../media/image1005.png"/><Relationship Id="rId96" Type="http://schemas.openxmlformats.org/officeDocument/2006/relationships/customXml" Target="../ink/ink1084.xml"/><Relationship Id="rId140" Type="http://schemas.openxmlformats.org/officeDocument/2006/relationships/customXml" Target="../ink/ink1106.xml"/><Relationship Id="rId161" Type="http://schemas.openxmlformats.org/officeDocument/2006/relationships/image" Target="../media/image1048.png"/><Relationship Id="rId182" Type="http://schemas.openxmlformats.org/officeDocument/2006/relationships/customXml" Target="../ink/ink1127.xml"/><Relationship Id="rId217" Type="http://schemas.openxmlformats.org/officeDocument/2006/relationships/image" Target="../media/image1076.png"/><Relationship Id="rId6" Type="http://schemas.openxmlformats.org/officeDocument/2006/relationships/image" Target="../media/image971.png"/><Relationship Id="rId238" Type="http://schemas.openxmlformats.org/officeDocument/2006/relationships/customXml" Target="../ink/ink1155.xml"/><Relationship Id="rId259" Type="http://schemas.openxmlformats.org/officeDocument/2006/relationships/image" Target="../media/image1097.png"/><Relationship Id="rId23" Type="http://schemas.openxmlformats.org/officeDocument/2006/relationships/image" Target="../media/image979.png"/><Relationship Id="rId119" Type="http://schemas.openxmlformats.org/officeDocument/2006/relationships/image" Target="../media/image1027.png"/><Relationship Id="rId270" Type="http://schemas.openxmlformats.org/officeDocument/2006/relationships/customXml" Target="../ink/ink1171.xml"/><Relationship Id="rId291" Type="http://schemas.openxmlformats.org/officeDocument/2006/relationships/image" Target="../media/image1113.png"/><Relationship Id="rId305" Type="http://schemas.openxmlformats.org/officeDocument/2006/relationships/image" Target="../media/image1120.png"/><Relationship Id="rId326" Type="http://schemas.openxmlformats.org/officeDocument/2006/relationships/customXml" Target="../ink/ink1199.xml"/><Relationship Id="rId44" Type="http://schemas.openxmlformats.org/officeDocument/2006/relationships/customXml" Target="../ink/ink1058.xml"/><Relationship Id="rId65" Type="http://schemas.openxmlformats.org/officeDocument/2006/relationships/image" Target="../media/image1000.png"/><Relationship Id="rId86" Type="http://schemas.openxmlformats.org/officeDocument/2006/relationships/customXml" Target="../ink/ink1079.xml"/><Relationship Id="rId130" Type="http://schemas.openxmlformats.org/officeDocument/2006/relationships/customXml" Target="../ink/ink1101.xml"/><Relationship Id="rId151" Type="http://schemas.openxmlformats.org/officeDocument/2006/relationships/image" Target="../media/image1043.png"/><Relationship Id="rId172" Type="http://schemas.openxmlformats.org/officeDocument/2006/relationships/customXml" Target="../ink/ink1122.xml"/><Relationship Id="rId193" Type="http://schemas.openxmlformats.org/officeDocument/2006/relationships/image" Target="../media/image1064.png"/><Relationship Id="rId207" Type="http://schemas.openxmlformats.org/officeDocument/2006/relationships/image" Target="../media/image1071.png"/><Relationship Id="rId228" Type="http://schemas.openxmlformats.org/officeDocument/2006/relationships/customXml" Target="../ink/ink1150.xml"/><Relationship Id="rId249" Type="http://schemas.openxmlformats.org/officeDocument/2006/relationships/image" Target="../media/image1092.png"/><Relationship Id="rId13" Type="http://schemas.openxmlformats.org/officeDocument/2006/relationships/customXml" Target="../ink/ink1042.xml"/><Relationship Id="rId109" Type="http://schemas.openxmlformats.org/officeDocument/2006/relationships/image" Target="../media/image1022.png"/><Relationship Id="rId260" Type="http://schemas.openxmlformats.org/officeDocument/2006/relationships/customXml" Target="../ink/ink1166.xml"/><Relationship Id="rId281" Type="http://schemas.openxmlformats.org/officeDocument/2006/relationships/image" Target="../media/image1108.png"/><Relationship Id="rId316" Type="http://schemas.openxmlformats.org/officeDocument/2006/relationships/customXml" Target="../ink/ink1194.xml"/><Relationship Id="rId34" Type="http://schemas.openxmlformats.org/officeDocument/2006/relationships/customXml" Target="../ink/ink1053.xml"/><Relationship Id="rId55" Type="http://schemas.openxmlformats.org/officeDocument/2006/relationships/image" Target="../media/image995.png"/><Relationship Id="rId76" Type="http://schemas.openxmlformats.org/officeDocument/2006/relationships/customXml" Target="../ink/ink1074.xml"/><Relationship Id="rId97" Type="http://schemas.openxmlformats.org/officeDocument/2006/relationships/image" Target="../media/image1016.png"/><Relationship Id="rId120" Type="http://schemas.openxmlformats.org/officeDocument/2006/relationships/customXml" Target="../ink/ink1096.xml"/><Relationship Id="rId141" Type="http://schemas.openxmlformats.org/officeDocument/2006/relationships/image" Target="../media/image1038.png"/><Relationship Id="rId7" Type="http://schemas.openxmlformats.org/officeDocument/2006/relationships/customXml" Target="../ink/ink1039.xml"/><Relationship Id="rId162" Type="http://schemas.openxmlformats.org/officeDocument/2006/relationships/customXml" Target="../ink/ink1117.xml"/><Relationship Id="rId183" Type="http://schemas.openxmlformats.org/officeDocument/2006/relationships/image" Target="../media/image1059.png"/><Relationship Id="rId218" Type="http://schemas.openxmlformats.org/officeDocument/2006/relationships/customXml" Target="../ink/ink1145.xml"/><Relationship Id="rId239" Type="http://schemas.openxmlformats.org/officeDocument/2006/relationships/image" Target="../media/image1087.png"/><Relationship Id="rId250" Type="http://schemas.openxmlformats.org/officeDocument/2006/relationships/customXml" Target="../ink/ink1161.xml"/><Relationship Id="rId271" Type="http://schemas.openxmlformats.org/officeDocument/2006/relationships/image" Target="../media/image1103.png"/><Relationship Id="rId292" Type="http://schemas.openxmlformats.org/officeDocument/2006/relationships/customXml" Target="../ink/ink1182.xml"/><Relationship Id="rId306" Type="http://schemas.openxmlformats.org/officeDocument/2006/relationships/customXml" Target="../ink/ink1189.xml"/><Relationship Id="rId24" Type="http://schemas.openxmlformats.org/officeDocument/2006/relationships/customXml" Target="../ink/ink1048.xml"/><Relationship Id="rId45" Type="http://schemas.openxmlformats.org/officeDocument/2006/relationships/image" Target="../media/image990.png"/><Relationship Id="rId66" Type="http://schemas.openxmlformats.org/officeDocument/2006/relationships/customXml" Target="../ink/ink1069.xml"/><Relationship Id="rId87" Type="http://schemas.openxmlformats.org/officeDocument/2006/relationships/image" Target="../media/image1011.png"/><Relationship Id="rId110" Type="http://schemas.openxmlformats.org/officeDocument/2006/relationships/customXml" Target="../ink/ink1091.xml"/><Relationship Id="rId131" Type="http://schemas.openxmlformats.org/officeDocument/2006/relationships/image" Target="../media/image1033.png"/><Relationship Id="rId327" Type="http://schemas.openxmlformats.org/officeDocument/2006/relationships/image" Target="../media/image1131.png"/><Relationship Id="rId152" Type="http://schemas.openxmlformats.org/officeDocument/2006/relationships/customXml" Target="../ink/ink1112.xml"/><Relationship Id="rId173" Type="http://schemas.openxmlformats.org/officeDocument/2006/relationships/image" Target="../media/image1054.png"/><Relationship Id="rId194" Type="http://schemas.openxmlformats.org/officeDocument/2006/relationships/customXml" Target="../ink/ink1133.xml"/><Relationship Id="rId208" Type="http://schemas.openxmlformats.org/officeDocument/2006/relationships/customXml" Target="../ink/ink1140.xml"/><Relationship Id="rId229" Type="http://schemas.openxmlformats.org/officeDocument/2006/relationships/image" Target="../media/image1082.png"/><Relationship Id="rId240" Type="http://schemas.openxmlformats.org/officeDocument/2006/relationships/customXml" Target="../ink/ink1156.xml"/><Relationship Id="rId261" Type="http://schemas.openxmlformats.org/officeDocument/2006/relationships/image" Target="../media/image1098.png"/><Relationship Id="rId14" Type="http://schemas.openxmlformats.org/officeDocument/2006/relationships/image" Target="../media/image975.png"/><Relationship Id="rId35" Type="http://schemas.openxmlformats.org/officeDocument/2006/relationships/image" Target="../media/image985.png"/><Relationship Id="rId56" Type="http://schemas.openxmlformats.org/officeDocument/2006/relationships/customXml" Target="../ink/ink1064.xml"/><Relationship Id="rId77" Type="http://schemas.openxmlformats.org/officeDocument/2006/relationships/image" Target="../media/image1006.png"/><Relationship Id="rId100" Type="http://schemas.openxmlformats.org/officeDocument/2006/relationships/customXml" Target="../ink/ink1086.xml"/><Relationship Id="rId282" Type="http://schemas.openxmlformats.org/officeDocument/2006/relationships/customXml" Target="../ink/ink1177.xml"/><Relationship Id="rId317" Type="http://schemas.openxmlformats.org/officeDocument/2006/relationships/image" Target="../media/image1126.png"/><Relationship Id="rId8" Type="http://schemas.openxmlformats.org/officeDocument/2006/relationships/image" Target="../media/image972.png"/><Relationship Id="rId51" Type="http://schemas.openxmlformats.org/officeDocument/2006/relationships/image" Target="../media/image993.png"/><Relationship Id="rId72" Type="http://schemas.openxmlformats.org/officeDocument/2006/relationships/customXml" Target="../ink/ink1072.xml"/><Relationship Id="rId93" Type="http://schemas.openxmlformats.org/officeDocument/2006/relationships/image" Target="../media/image1014.png"/><Relationship Id="rId98" Type="http://schemas.openxmlformats.org/officeDocument/2006/relationships/customXml" Target="../ink/ink1085.xml"/><Relationship Id="rId121" Type="http://schemas.openxmlformats.org/officeDocument/2006/relationships/image" Target="../media/image1028.png"/><Relationship Id="rId142" Type="http://schemas.openxmlformats.org/officeDocument/2006/relationships/customXml" Target="../ink/ink1107.xml"/><Relationship Id="rId163" Type="http://schemas.openxmlformats.org/officeDocument/2006/relationships/image" Target="../media/image1049.png"/><Relationship Id="rId184" Type="http://schemas.openxmlformats.org/officeDocument/2006/relationships/customXml" Target="../ink/ink1128.xml"/><Relationship Id="rId189" Type="http://schemas.openxmlformats.org/officeDocument/2006/relationships/image" Target="../media/image1062.png"/><Relationship Id="rId219" Type="http://schemas.openxmlformats.org/officeDocument/2006/relationships/image" Target="../media/image1077.png"/><Relationship Id="rId3" Type="http://schemas.openxmlformats.org/officeDocument/2006/relationships/customXml" Target="../ink/ink1037.xml"/><Relationship Id="rId214" Type="http://schemas.openxmlformats.org/officeDocument/2006/relationships/customXml" Target="../ink/ink1143.xml"/><Relationship Id="rId230" Type="http://schemas.openxmlformats.org/officeDocument/2006/relationships/customXml" Target="../ink/ink1151.xml"/><Relationship Id="rId235" Type="http://schemas.openxmlformats.org/officeDocument/2006/relationships/image" Target="../media/image1085.png"/><Relationship Id="rId251" Type="http://schemas.openxmlformats.org/officeDocument/2006/relationships/image" Target="../media/image1093.png"/><Relationship Id="rId256" Type="http://schemas.openxmlformats.org/officeDocument/2006/relationships/customXml" Target="../ink/ink1164.xml"/><Relationship Id="rId277" Type="http://schemas.openxmlformats.org/officeDocument/2006/relationships/image" Target="../media/image1106.png"/><Relationship Id="rId298" Type="http://schemas.openxmlformats.org/officeDocument/2006/relationships/customXml" Target="../ink/ink1185.xml"/><Relationship Id="rId25" Type="http://schemas.openxmlformats.org/officeDocument/2006/relationships/image" Target="../media/image980.png"/><Relationship Id="rId46" Type="http://schemas.openxmlformats.org/officeDocument/2006/relationships/customXml" Target="../ink/ink1059.xml"/><Relationship Id="rId67" Type="http://schemas.openxmlformats.org/officeDocument/2006/relationships/image" Target="../media/image1001.png"/><Relationship Id="rId116" Type="http://schemas.openxmlformats.org/officeDocument/2006/relationships/customXml" Target="../ink/ink1094.xml"/><Relationship Id="rId137" Type="http://schemas.openxmlformats.org/officeDocument/2006/relationships/image" Target="../media/image1036.png"/><Relationship Id="rId158" Type="http://schemas.openxmlformats.org/officeDocument/2006/relationships/customXml" Target="../ink/ink1115.xml"/><Relationship Id="rId272" Type="http://schemas.openxmlformats.org/officeDocument/2006/relationships/customXml" Target="../ink/ink1172.xml"/><Relationship Id="rId293" Type="http://schemas.openxmlformats.org/officeDocument/2006/relationships/image" Target="../media/image1114.png"/><Relationship Id="rId302" Type="http://schemas.openxmlformats.org/officeDocument/2006/relationships/customXml" Target="../ink/ink1187.xml"/><Relationship Id="rId307" Type="http://schemas.openxmlformats.org/officeDocument/2006/relationships/image" Target="../media/image1121.png"/><Relationship Id="rId323" Type="http://schemas.openxmlformats.org/officeDocument/2006/relationships/image" Target="../media/image1129.png"/><Relationship Id="rId328" Type="http://schemas.openxmlformats.org/officeDocument/2006/relationships/customXml" Target="../ink/ink1200.xml"/><Relationship Id="rId20" Type="http://schemas.openxmlformats.org/officeDocument/2006/relationships/customXml" Target="../ink/ink1046.xml"/><Relationship Id="rId41" Type="http://schemas.openxmlformats.org/officeDocument/2006/relationships/image" Target="../media/image988.png"/><Relationship Id="rId62" Type="http://schemas.openxmlformats.org/officeDocument/2006/relationships/customXml" Target="../ink/ink1067.xml"/><Relationship Id="rId83" Type="http://schemas.openxmlformats.org/officeDocument/2006/relationships/image" Target="../media/image1009.png"/><Relationship Id="rId88" Type="http://schemas.openxmlformats.org/officeDocument/2006/relationships/customXml" Target="../ink/ink1080.xml"/><Relationship Id="rId111" Type="http://schemas.openxmlformats.org/officeDocument/2006/relationships/image" Target="../media/image1023.png"/><Relationship Id="rId132" Type="http://schemas.openxmlformats.org/officeDocument/2006/relationships/customXml" Target="../ink/ink1102.xml"/><Relationship Id="rId153" Type="http://schemas.openxmlformats.org/officeDocument/2006/relationships/image" Target="../media/image1044.png"/><Relationship Id="rId174" Type="http://schemas.openxmlformats.org/officeDocument/2006/relationships/customXml" Target="../ink/ink1123.xml"/><Relationship Id="rId179" Type="http://schemas.openxmlformats.org/officeDocument/2006/relationships/image" Target="../media/image1057.png"/><Relationship Id="rId195" Type="http://schemas.openxmlformats.org/officeDocument/2006/relationships/image" Target="../media/image1065.png"/><Relationship Id="rId209" Type="http://schemas.openxmlformats.org/officeDocument/2006/relationships/image" Target="../media/image1072.png"/><Relationship Id="rId190" Type="http://schemas.openxmlformats.org/officeDocument/2006/relationships/customXml" Target="../ink/ink1131.xml"/><Relationship Id="rId204" Type="http://schemas.openxmlformats.org/officeDocument/2006/relationships/customXml" Target="../ink/ink1138.xml"/><Relationship Id="rId220" Type="http://schemas.openxmlformats.org/officeDocument/2006/relationships/customXml" Target="../ink/ink1146.xml"/><Relationship Id="rId225" Type="http://schemas.openxmlformats.org/officeDocument/2006/relationships/image" Target="../media/image1080.png"/><Relationship Id="rId241" Type="http://schemas.openxmlformats.org/officeDocument/2006/relationships/image" Target="../media/image1088.png"/><Relationship Id="rId246" Type="http://schemas.openxmlformats.org/officeDocument/2006/relationships/customXml" Target="../ink/ink1159.xml"/><Relationship Id="rId267" Type="http://schemas.openxmlformats.org/officeDocument/2006/relationships/image" Target="../media/image1101.png"/><Relationship Id="rId288" Type="http://schemas.openxmlformats.org/officeDocument/2006/relationships/customXml" Target="../ink/ink1180.xml"/><Relationship Id="rId15" Type="http://schemas.openxmlformats.org/officeDocument/2006/relationships/customXml" Target="../ink/ink1043.xml"/><Relationship Id="rId36" Type="http://schemas.openxmlformats.org/officeDocument/2006/relationships/customXml" Target="../ink/ink1054.xml"/><Relationship Id="rId57" Type="http://schemas.openxmlformats.org/officeDocument/2006/relationships/image" Target="../media/image996.png"/><Relationship Id="rId106" Type="http://schemas.openxmlformats.org/officeDocument/2006/relationships/customXml" Target="../ink/ink1089.xml"/><Relationship Id="rId127" Type="http://schemas.openxmlformats.org/officeDocument/2006/relationships/image" Target="../media/image1031.png"/><Relationship Id="rId262" Type="http://schemas.openxmlformats.org/officeDocument/2006/relationships/customXml" Target="../ink/ink1167.xml"/><Relationship Id="rId283" Type="http://schemas.openxmlformats.org/officeDocument/2006/relationships/image" Target="../media/image1109.png"/><Relationship Id="rId313" Type="http://schemas.openxmlformats.org/officeDocument/2006/relationships/image" Target="../media/image1124.png"/><Relationship Id="rId318" Type="http://schemas.openxmlformats.org/officeDocument/2006/relationships/customXml" Target="../ink/ink1195.xml"/><Relationship Id="rId10" Type="http://schemas.openxmlformats.org/officeDocument/2006/relationships/image" Target="../media/image973.png"/><Relationship Id="rId31" Type="http://schemas.openxmlformats.org/officeDocument/2006/relationships/image" Target="../media/image983.png"/><Relationship Id="rId52" Type="http://schemas.openxmlformats.org/officeDocument/2006/relationships/customXml" Target="../ink/ink1062.xml"/><Relationship Id="rId73" Type="http://schemas.openxmlformats.org/officeDocument/2006/relationships/image" Target="../media/image1004.png"/><Relationship Id="rId78" Type="http://schemas.openxmlformats.org/officeDocument/2006/relationships/customXml" Target="../ink/ink1075.xml"/><Relationship Id="rId94" Type="http://schemas.openxmlformats.org/officeDocument/2006/relationships/customXml" Target="../ink/ink1083.xml"/><Relationship Id="rId99" Type="http://schemas.openxmlformats.org/officeDocument/2006/relationships/image" Target="../media/image1017.png"/><Relationship Id="rId101" Type="http://schemas.openxmlformats.org/officeDocument/2006/relationships/image" Target="../media/image1018.png"/><Relationship Id="rId122" Type="http://schemas.openxmlformats.org/officeDocument/2006/relationships/customXml" Target="../ink/ink1097.xml"/><Relationship Id="rId143" Type="http://schemas.openxmlformats.org/officeDocument/2006/relationships/image" Target="../media/image1039.png"/><Relationship Id="rId148" Type="http://schemas.openxmlformats.org/officeDocument/2006/relationships/customXml" Target="../ink/ink1110.xml"/><Relationship Id="rId164" Type="http://schemas.openxmlformats.org/officeDocument/2006/relationships/customXml" Target="../ink/ink1118.xml"/><Relationship Id="rId169" Type="http://schemas.openxmlformats.org/officeDocument/2006/relationships/image" Target="../media/image1052.png"/><Relationship Id="rId185" Type="http://schemas.openxmlformats.org/officeDocument/2006/relationships/image" Target="../media/image1060.png"/><Relationship Id="rId4" Type="http://schemas.openxmlformats.org/officeDocument/2006/relationships/image" Target="../media/image970.png"/><Relationship Id="rId9" Type="http://schemas.openxmlformats.org/officeDocument/2006/relationships/customXml" Target="../ink/ink1040.xml"/><Relationship Id="rId180" Type="http://schemas.openxmlformats.org/officeDocument/2006/relationships/customXml" Target="../ink/ink1126.xml"/><Relationship Id="rId210" Type="http://schemas.openxmlformats.org/officeDocument/2006/relationships/customXml" Target="../ink/ink1141.xml"/><Relationship Id="rId215" Type="http://schemas.openxmlformats.org/officeDocument/2006/relationships/image" Target="../media/image1075.png"/><Relationship Id="rId236" Type="http://schemas.openxmlformats.org/officeDocument/2006/relationships/customXml" Target="../ink/ink1154.xml"/><Relationship Id="rId257" Type="http://schemas.openxmlformats.org/officeDocument/2006/relationships/image" Target="../media/image1096.png"/><Relationship Id="rId278" Type="http://schemas.openxmlformats.org/officeDocument/2006/relationships/customXml" Target="../ink/ink1175.xml"/><Relationship Id="rId26" Type="http://schemas.openxmlformats.org/officeDocument/2006/relationships/customXml" Target="../ink/ink1049.xml"/><Relationship Id="rId231" Type="http://schemas.openxmlformats.org/officeDocument/2006/relationships/image" Target="../media/image1083.png"/><Relationship Id="rId252" Type="http://schemas.openxmlformats.org/officeDocument/2006/relationships/customXml" Target="../ink/ink1162.xml"/><Relationship Id="rId273" Type="http://schemas.openxmlformats.org/officeDocument/2006/relationships/image" Target="../media/image1104.png"/><Relationship Id="rId294" Type="http://schemas.openxmlformats.org/officeDocument/2006/relationships/customXml" Target="../ink/ink1183.xml"/><Relationship Id="rId308" Type="http://schemas.openxmlformats.org/officeDocument/2006/relationships/customXml" Target="../ink/ink1190.xml"/><Relationship Id="rId329" Type="http://schemas.openxmlformats.org/officeDocument/2006/relationships/image" Target="../media/image1132.png"/><Relationship Id="rId47" Type="http://schemas.openxmlformats.org/officeDocument/2006/relationships/image" Target="../media/image991.png"/><Relationship Id="rId68" Type="http://schemas.openxmlformats.org/officeDocument/2006/relationships/customXml" Target="../ink/ink1070.xml"/><Relationship Id="rId89" Type="http://schemas.openxmlformats.org/officeDocument/2006/relationships/image" Target="../media/image1012.png"/><Relationship Id="rId112" Type="http://schemas.openxmlformats.org/officeDocument/2006/relationships/customXml" Target="../ink/ink1092.xml"/><Relationship Id="rId133" Type="http://schemas.openxmlformats.org/officeDocument/2006/relationships/image" Target="../media/image1034.png"/><Relationship Id="rId154" Type="http://schemas.openxmlformats.org/officeDocument/2006/relationships/customXml" Target="../ink/ink1113.xml"/><Relationship Id="rId175" Type="http://schemas.openxmlformats.org/officeDocument/2006/relationships/image" Target="../media/image1055.png"/><Relationship Id="rId196" Type="http://schemas.openxmlformats.org/officeDocument/2006/relationships/customXml" Target="../ink/ink1134.xml"/><Relationship Id="rId200" Type="http://schemas.openxmlformats.org/officeDocument/2006/relationships/customXml" Target="../ink/ink1136.xml"/><Relationship Id="rId16" Type="http://schemas.openxmlformats.org/officeDocument/2006/relationships/image" Target="../media/image976.png"/><Relationship Id="rId221" Type="http://schemas.openxmlformats.org/officeDocument/2006/relationships/image" Target="../media/image1078.png"/><Relationship Id="rId242" Type="http://schemas.openxmlformats.org/officeDocument/2006/relationships/customXml" Target="../ink/ink1157.xml"/><Relationship Id="rId263" Type="http://schemas.openxmlformats.org/officeDocument/2006/relationships/image" Target="../media/image1099.png"/><Relationship Id="rId284" Type="http://schemas.openxmlformats.org/officeDocument/2006/relationships/customXml" Target="../ink/ink1178.xml"/><Relationship Id="rId319" Type="http://schemas.openxmlformats.org/officeDocument/2006/relationships/image" Target="../media/image1127.png"/><Relationship Id="rId37" Type="http://schemas.openxmlformats.org/officeDocument/2006/relationships/image" Target="../media/image986.png"/><Relationship Id="rId58" Type="http://schemas.openxmlformats.org/officeDocument/2006/relationships/customXml" Target="../ink/ink1065.xml"/><Relationship Id="rId79" Type="http://schemas.openxmlformats.org/officeDocument/2006/relationships/image" Target="../media/image1007.png"/><Relationship Id="rId102" Type="http://schemas.openxmlformats.org/officeDocument/2006/relationships/customXml" Target="../ink/ink1087.xml"/><Relationship Id="rId123" Type="http://schemas.openxmlformats.org/officeDocument/2006/relationships/image" Target="../media/image1029.png"/><Relationship Id="rId144" Type="http://schemas.openxmlformats.org/officeDocument/2006/relationships/customXml" Target="../ink/ink1108.xml"/><Relationship Id="rId330" Type="http://schemas.openxmlformats.org/officeDocument/2006/relationships/customXml" Target="../ink/ink1201.xml"/><Relationship Id="rId90" Type="http://schemas.openxmlformats.org/officeDocument/2006/relationships/customXml" Target="../ink/ink1081.xml"/><Relationship Id="rId165" Type="http://schemas.openxmlformats.org/officeDocument/2006/relationships/image" Target="../media/image1050.png"/><Relationship Id="rId186" Type="http://schemas.openxmlformats.org/officeDocument/2006/relationships/customXml" Target="../ink/ink1129.xml"/><Relationship Id="rId211" Type="http://schemas.openxmlformats.org/officeDocument/2006/relationships/image" Target="../media/image1073.png"/><Relationship Id="rId232" Type="http://schemas.openxmlformats.org/officeDocument/2006/relationships/customXml" Target="../ink/ink1152.xml"/><Relationship Id="rId253" Type="http://schemas.openxmlformats.org/officeDocument/2006/relationships/image" Target="../media/image1094.png"/><Relationship Id="rId274" Type="http://schemas.openxmlformats.org/officeDocument/2006/relationships/customXml" Target="../ink/ink1173.xml"/><Relationship Id="rId295" Type="http://schemas.openxmlformats.org/officeDocument/2006/relationships/image" Target="../media/image1115.png"/><Relationship Id="rId309" Type="http://schemas.openxmlformats.org/officeDocument/2006/relationships/image" Target="../media/image1122.png"/><Relationship Id="rId27" Type="http://schemas.openxmlformats.org/officeDocument/2006/relationships/image" Target="../media/image981.png"/><Relationship Id="rId48" Type="http://schemas.openxmlformats.org/officeDocument/2006/relationships/customXml" Target="../ink/ink1060.xml"/><Relationship Id="rId69" Type="http://schemas.openxmlformats.org/officeDocument/2006/relationships/image" Target="../media/image1002.png"/><Relationship Id="rId113" Type="http://schemas.openxmlformats.org/officeDocument/2006/relationships/image" Target="../media/image1024.png"/><Relationship Id="rId134" Type="http://schemas.openxmlformats.org/officeDocument/2006/relationships/customXml" Target="../ink/ink1103.xml"/><Relationship Id="rId320" Type="http://schemas.openxmlformats.org/officeDocument/2006/relationships/customXml" Target="../ink/ink1196.xml"/><Relationship Id="rId80" Type="http://schemas.openxmlformats.org/officeDocument/2006/relationships/customXml" Target="../ink/ink1076.xml"/><Relationship Id="rId155" Type="http://schemas.openxmlformats.org/officeDocument/2006/relationships/image" Target="../media/image1045.png"/><Relationship Id="rId176" Type="http://schemas.openxmlformats.org/officeDocument/2006/relationships/customXml" Target="../ink/ink1124.xml"/><Relationship Id="rId197" Type="http://schemas.openxmlformats.org/officeDocument/2006/relationships/image" Target="../media/image1066.png"/><Relationship Id="rId201" Type="http://schemas.openxmlformats.org/officeDocument/2006/relationships/image" Target="../media/image1068.png"/><Relationship Id="rId222" Type="http://schemas.openxmlformats.org/officeDocument/2006/relationships/customXml" Target="../ink/ink1147.xml"/><Relationship Id="rId243" Type="http://schemas.openxmlformats.org/officeDocument/2006/relationships/image" Target="../media/image1089.png"/><Relationship Id="rId264" Type="http://schemas.openxmlformats.org/officeDocument/2006/relationships/customXml" Target="../ink/ink1168.xml"/><Relationship Id="rId285" Type="http://schemas.openxmlformats.org/officeDocument/2006/relationships/image" Target="../media/image1110.png"/><Relationship Id="rId17" Type="http://schemas.openxmlformats.org/officeDocument/2006/relationships/customXml" Target="../ink/ink1044.xml"/><Relationship Id="rId38" Type="http://schemas.openxmlformats.org/officeDocument/2006/relationships/customXml" Target="../ink/ink1055.xml"/><Relationship Id="rId59" Type="http://schemas.openxmlformats.org/officeDocument/2006/relationships/image" Target="../media/image997.png"/><Relationship Id="rId103" Type="http://schemas.openxmlformats.org/officeDocument/2006/relationships/image" Target="../media/image1019.png"/><Relationship Id="rId124" Type="http://schemas.openxmlformats.org/officeDocument/2006/relationships/customXml" Target="../ink/ink1098.xml"/><Relationship Id="rId310" Type="http://schemas.openxmlformats.org/officeDocument/2006/relationships/customXml" Target="../ink/ink1191.xml"/><Relationship Id="rId70" Type="http://schemas.openxmlformats.org/officeDocument/2006/relationships/customXml" Target="../ink/ink1071.xml"/><Relationship Id="rId91" Type="http://schemas.openxmlformats.org/officeDocument/2006/relationships/image" Target="../media/image1013.png"/><Relationship Id="rId145" Type="http://schemas.openxmlformats.org/officeDocument/2006/relationships/image" Target="../media/image1040.png"/><Relationship Id="rId166" Type="http://schemas.openxmlformats.org/officeDocument/2006/relationships/customXml" Target="../ink/ink1119.xml"/><Relationship Id="rId187" Type="http://schemas.openxmlformats.org/officeDocument/2006/relationships/image" Target="../media/image1061.png"/><Relationship Id="rId331" Type="http://schemas.openxmlformats.org/officeDocument/2006/relationships/image" Target="../media/image113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142.xml"/><Relationship Id="rId233" Type="http://schemas.openxmlformats.org/officeDocument/2006/relationships/image" Target="../media/image1084.png"/><Relationship Id="rId254" Type="http://schemas.openxmlformats.org/officeDocument/2006/relationships/customXml" Target="../ink/ink1163.xml"/><Relationship Id="rId28" Type="http://schemas.openxmlformats.org/officeDocument/2006/relationships/customXml" Target="../ink/ink1050.xml"/><Relationship Id="rId49" Type="http://schemas.openxmlformats.org/officeDocument/2006/relationships/image" Target="../media/image992.png"/><Relationship Id="rId114" Type="http://schemas.openxmlformats.org/officeDocument/2006/relationships/customXml" Target="../ink/ink1093.xml"/><Relationship Id="rId275" Type="http://schemas.openxmlformats.org/officeDocument/2006/relationships/image" Target="../media/image1105.png"/><Relationship Id="rId296" Type="http://schemas.openxmlformats.org/officeDocument/2006/relationships/customXml" Target="../ink/ink1184.xml"/><Relationship Id="rId300" Type="http://schemas.openxmlformats.org/officeDocument/2006/relationships/customXml" Target="../ink/ink1186.xml"/><Relationship Id="rId60" Type="http://schemas.openxmlformats.org/officeDocument/2006/relationships/customXml" Target="../ink/ink1066.xml"/><Relationship Id="rId81" Type="http://schemas.openxmlformats.org/officeDocument/2006/relationships/image" Target="../media/image1008.png"/><Relationship Id="rId135" Type="http://schemas.openxmlformats.org/officeDocument/2006/relationships/image" Target="../media/image1035.png"/><Relationship Id="rId156" Type="http://schemas.openxmlformats.org/officeDocument/2006/relationships/customXml" Target="../ink/ink1114.xml"/><Relationship Id="rId177" Type="http://schemas.openxmlformats.org/officeDocument/2006/relationships/image" Target="../media/image1056.png"/><Relationship Id="rId198" Type="http://schemas.openxmlformats.org/officeDocument/2006/relationships/customXml" Target="../ink/ink1135.xml"/><Relationship Id="rId321" Type="http://schemas.openxmlformats.org/officeDocument/2006/relationships/image" Target="../media/image1128.png"/><Relationship Id="rId202" Type="http://schemas.openxmlformats.org/officeDocument/2006/relationships/customXml" Target="../ink/ink1137.xml"/><Relationship Id="rId223" Type="http://schemas.openxmlformats.org/officeDocument/2006/relationships/image" Target="../media/image1079.png"/><Relationship Id="rId244" Type="http://schemas.openxmlformats.org/officeDocument/2006/relationships/customXml" Target="../ink/ink1158.xml"/><Relationship Id="rId18" Type="http://schemas.openxmlformats.org/officeDocument/2006/relationships/image" Target="../media/image977.png"/><Relationship Id="rId39" Type="http://schemas.openxmlformats.org/officeDocument/2006/relationships/image" Target="../media/image987.png"/><Relationship Id="rId265" Type="http://schemas.openxmlformats.org/officeDocument/2006/relationships/image" Target="../media/image1100.png"/><Relationship Id="rId286" Type="http://schemas.openxmlformats.org/officeDocument/2006/relationships/customXml" Target="../ink/ink1179.xml"/><Relationship Id="rId50" Type="http://schemas.openxmlformats.org/officeDocument/2006/relationships/customXml" Target="../ink/ink1061.xml"/><Relationship Id="rId104" Type="http://schemas.openxmlformats.org/officeDocument/2006/relationships/customXml" Target="../ink/ink1088.xml"/><Relationship Id="rId125" Type="http://schemas.openxmlformats.org/officeDocument/2006/relationships/image" Target="../media/image1030.png"/><Relationship Id="rId146" Type="http://schemas.openxmlformats.org/officeDocument/2006/relationships/customXml" Target="../ink/ink1109.xml"/><Relationship Id="rId167" Type="http://schemas.openxmlformats.org/officeDocument/2006/relationships/image" Target="../media/image1051.png"/><Relationship Id="rId188" Type="http://schemas.openxmlformats.org/officeDocument/2006/relationships/customXml" Target="../ink/ink1130.xml"/><Relationship Id="rId311" Type="http://schemas.openxmlformats.org/officeDocument/2006/relationships/image" Target="../media/image1123.png"/><Relationship Id="rId332" Type="http://schemas.openxmlformats.org/officeDocument/2006/relationships/customXml" Target="../ink/ink1202.xml"/><Relationship Id="rId71" Type="http://schemas.openxmlformats.org/officeDocument/2006/relationships/image" Target="../media/image1003.png"/><Relationship Id="rId92" Type="http://schemas.openxmlformats.org/officeDocument/2006/relationships/customXml" Target="../ink/ink1082.xml"/><Relationship Id="rId213" Type="http://schemas.openxmlformats.org/officeDocument/2006/relationships/image" Target="../media/image1074.png"/><Relationship Id="rId234" Type="http://schemas.openxmlformats.org/officeDocument/2006/relationships/customXml" Target="../ink/ink1153.xml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982.png"/><Relationship Id="rId255" Type="http://schemas.openxmlformats.org/officeDocument/2006/relationships/image" Target="../media/image1095.png"/><Relationship Id="rId276" Type="http://schemas.openxmlformats.org/officeDocument/2006/relationships/customXml" Target="../ink/ink1174.xml"/><Relationship Id="rId297" Type="http://schemas.openxmlformats.org/officeDocument/2006/relationships/image" Target="../media/image1116.png"/><Relationship Id="rId40" Type="http://schemas.openxmlformats.org/officeDocument/2006/relationships/customXml" Target="../ink/ink1056.xml"/><Relationship Id="rId115" Type="http://schemas.openxmlformats.org/officeDocument/2006/relationships/image" Target="../media/image1025.png"/><Relationship Id="rId136" Type="http://schemas.openxmlformats.org/officeDocument/2006/relationships/customXml" Target="../ink/ink1104.xml"/><Relationship Id="rId157" Type="http://schemas.openxmlformats.org/officeDocument/2006/relationships/image" Target="../media/image1046.png"/><Relationship Id="rId178" Type="http://schemas.openxmlformats.org/officeDocument/2006/relationships/customXml" Target="../ink/ink1125.xml"/><Relationship Id="rId301" Type="http://schemas.openxmlformats.org/officeDocument/2006/relationships/image" Target="../media/image1118.png"/><Relationship Id="rId322" Type="http://schemas.openxmlformats.org/officeDocument/2006/relationships/customXml" Target="../ink/ink1197.xml"/><Relationship Id="rId61" Type="http://schemas.openxmlformats.org/officeDocument/2006/relationships/image" Target="../media/image998.png"/><Relationship Id="rId82" Type="http://schemas.openxmlformats.org/officeDocument/2006/relationships/customXml" Target="../ink/ink1077.xml"/><Relationship Id="rId199" Type="http://schemas.openxmlformats.org/officeDocument/2006/relationships/image" Target="../media/image1067.png"/><Relationship Id="rId203" Type="http://schemas.openxmlformats.org/officeDocument/2006/relationships/image" Target="../media/image1069.png"/><Relationship Id="rId19" Type="http://schemas.openxmlformats.org/officeDocument/2006/relationships/customXml" Target="../ink/ink1045.xml"/><Relationship Id="rId224" Type="http://schemas.openxmlformats.org/officeDocument/2006/relationships/customXml" Target="../ink/ink1148.xml"/><Relationship Id="rId245" Type="http://schemas.openxmlformats.org/officeDocument/2006/relationships/image" Target="../media/image1090.png"/><Relationship Id="rId266" Type="http://schemas.openxmlformats.org/officeDocument/2006/relationships/customXml" Target="../ink/ink1169.xml"/><Relationship Id="rId287" Type="http://schemas.openxmlformats.org/officeDocument/2006/relationships/image" Target="../media/image1111.png"/><Relationship Id="rId30" Type="http://schemas.openxmlformats.org/officeDocument/2006/relationships/customXml" Target="../ink/ink1051.xml"/><Relationship Id="rId105" Type="http://schemas.openxmlformats.org/officeDocument/2006/relationships/image" Target="../media/image1020.png"/><Relationship Id="rId126" Type="http://schemas.openxmlformats.org/officeDocument/2006/relationships/customXml" Target="../ink/ink1099.xml"/><Relationship Id="rId147" Type="http://schemas.openxmlformats.org/officeDocument/2006/relationships/image" Target="../media/image1041.png"/><Relationship Id="rId168" Type="http://schemas.openxmlformats.org/officeDocument/2006/relationships/customXml" Target="../ink/ink1120.xml"/><Relationship Id="rId312" Type="http://schemas.openxmlformats.org/officeDocument/2006/relationships/customXml" Target="../ink/ink1192.xml"/><Relationship Id="rId333" Type="http://schemas.openxmlformats.org/officeDocument/2006/relationships/image" Target="../media/image1134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92.png"/><Relationship Id="rId299" Type="http://schemas.openxmlformats.org/officeDocument/2006/relationships/image" Target="../media/image1283.png"/><Relationship Id="rId21" Type="http://schemas.openxmlformats.org/officeDocument/2006/relationships/image" Target="../media/image1144.png"/><Relationship Id="rId63" Type="http://schemas.openxmlformats.org/officeDocument/2006/relationships/image" Target="../media/image1165.png"/><Relationship Id="rId159" Type="http://schemas.openxmlformats.org/officeDocument/2006/relationships/image" Target="../media/image1213.png"/><Relationship Id="rId324" Type="http://schemas.openxmlformats.org/officeDocument/2006/relationships/customXml" Target="../ink/ink1364.xml"/><Relationship Id="rId366" Type="http://schemas.openxmlformats.org/officeDocument/2006/relationships/customXml" Target="../ink/ink1385.xml"/><Relationship Id="rId170" Type="http://schemas.openxmlformats.org/officeDocument/2006/relationships/customXml" Target="../ink/ink1287.xml"/><Relationship Id="rId226" Type="http://schemas.openxmlformats.org/officeDocument/2006/relationships/customXml" Target="../ink/ink1315.xml"/><Relationship Id="rId433" Type="http://schemas.openxmlformats.org/officeDocument/2006/relationships/image" Target="../media/image1350.png"/><Relationship Id="rId268" Type="http://schemas.openxmlformats.org/officeDocument/2006/relationships/customXml" Target="../ink/ink1336.xml"/><Relationship Id="rId475" Type="http://schemas.openxmlformats.org/officeDocument/2006/relationships/image" Target="../media/image1371.png"/><Relationship Id="rId32" Type="http://schemas.openxmlformats.org/officeDocument/2006/relationships/customXml" Target="../ink/ink1218.xml"/><Relationship Id="rId74" Type="http://schemas.openxmlformats.org/officeDocument/2006/relationships/customXml" Target="../ink/ink1239.xml"/><Relationship Id="rId128" Type="http://schemas.openxmlformats.org/officeDocument/2006/relationships/customXml" Target="../ink/ink1266.xml"/><Relationship Id="rId335" Type="http://schemas.openxmlformats.org/officeDocument/2006/relationships/image" Target="../media/image1301.png"/><Relationship Id="rId377" Type="http://schemas.openxmlformats.org/officeDocument/2006/relationships/image" Target="../media/image1322.png"/><Relationship Id="rId500" Type="http://schemas.openxmlformats.org/officeDocument/2006/relationships/customXml" Target="../ink/ink1452.xml"/><Relationship Id="rId5" Type="http://schemas.openxmlformats.org/officeDocument/2006/relationships/image" Target="../media/image1136.png"/><Relationship Id="rId181" Type="http://schemas.openxmlformats.org/officeDocument/2006/relationships/image" Target="../media/image1224.png"/><Relationship Id="rId237" Type="http://schemas.openxmlformats.org/officeDocument/2006/relationships/image" Target="../media/image1252.png"/><Relationship Id="rId402" Type="http://schemas.openxmlformats.org/officeDocument/2006/relationships/customXml" Target="../ink/ink1403.xml"/><Relationship Id="rId279" Type="http://schemas.openxmlformats.org/officeDocument/2006/relationships/image" Target="../media/image1273.png"/><Relationship Id="rId444" Type="http://schemas.openxmlformats.org/officeDocument/2006/relationships/customXml" Target="../ink/ink1424.xml"/><Relationship Id="rId486" Type="http://schemas.openxmlformats.org/officeDocument/2006/relationships/customXml" Target="../ink/ink1445.xml"/><Relationship Id="rId43" Type="http://schemas.openxmlformats.org/officeDocument/2006/relationships/image" Target="../media/image1155.png"/><Relationship Id="rId139" Type="http://schemas.openxmlformats.org/officeDocument/2006/relationships/image" Target="../media/image1203.png"/><Relationship Id="rId290" Type="http://schemas.openxmlformats.org/officeDocument/2006/relationships/customXml" Target="../ink/ink1347.xml"/><Relationship Id="rId304" Type="http://schemas.openxmlformats.org/officeDocument/2006/relationships/customXml" Target="../ink/ink1354.xml"/><Relationship Id="rId346" Type="http://schemas.openxmlformats.org/officeDocument/2006/relationships/customXml" Target="../ink/ink1375.xml"/><Relationship Id="rId388" Type="http://schemas.openxmlformats.org/officeDocument/2006/relationships/customXml" Target="../ink/ink1396.xml"/><Relationship Id="rId85" Type="http://schemas.openxmlformats.org/officeDocument/2006/relationships/image" Target="../media/image1176.png"/><Relationship Id="rId150" Type="http://schemas.openxmlformats.org/officeDocument/2006/relationships/customXml" Target="../ink/ink1277.xml"/><Relationship Id="rId192" Type="http://schemas.openxmlformats.org/officeDocument/2006/relationships/customXml" Target="../ink/ink1298.xml"/><Relationship Id="rId206" Type="http://schemas.openxmlformats.org/officeDocument/2006/relationships/customXml" Target="../ink/ink1305.xml"/><Relationship Id="rId413" Type="http://schemas.openxmlformats.org/officeDocument/2006/relationships/image" Target="../media/image1340.png"/><Relationship Id="rId248" Type="http://schemas.openxmlformats.org/officeDocument/2006/relationships/customXml" Target="../ink/ink1326.xml"/><Relationship Id="rId455" Type="http://schemas.openxmlformats.org/officeDocument/2006/relationships/image" Target="../media/image1361.png"/><Relationship Id="rId497" Type="http://schemas.openxmlformats.org/officeDocument/2006/relationships/image" Target="../media/image1382.png"/><Relationship Id="rId12" Type="http://schemas.openxmlformats.org/officeDocument/2006/relationships/customXml" Target="../ink/ink1208.xml"/><Relationship Id="rId108" Type="http://schemas.openxmlformats.org/officeDocument/2006/relationships/customXml" Target="../ink/ink1256.xml"/><Relationship Id="rId315" Type="http://schemas.openxmlformats.org/officeDocument/2006/relationships/image" Target="../media/image1291.png"/><Relationship Id="rId357" Type="http://schemas.openxmlformats.org/officeDocument/2006/relationships/image" Target="../media/image1312.png"/><Relationship Id="rId54" Type="http://schemas.openxmlformats.org/officeDocument/2006/relationships/customXml" Target="../ink/ink1229.xml"/><Relationship Id="rId96" Type="http://schemas.openxmlformats.org/officeDocument/2006/relationships/customXml" Target="../ink/ink1250.xml"/><Relationship Id="rId161" Type="http://schemas.openxmlformats.org/officeDocument/2006/relationships/image" Target="../media/image1214.png"/><Relationship Id="rId217" Type="http://schemas.openxmlformats.org/officeDocument/2006/relationships/image" Target="../media/image1242.png"/><Relationship Id="rId399" Type="http://schemas.openxmlformats.org/officeDocument/2006/relationships/image" Target="../media/image1333.png"/><Relationship Id="rId259" Type="http://schemas.openxmlformats.org/officeDocument/2006/relationships/image" Target="../media/image1263.png"/><Relationship Id="rId424" Type="http://schemas.openxmlformats.org/officeDocument/2006/relationships/customXml" Target="../ink/ink1414.xml"/><Relationship Id="rId466" Type="http://schemas.openxmlformats.org/officeDocument/2006/relationships/customXml" Target="../ink/ink1435.xml"/><Relationship Id="rId23" Type="http://schemas.openxmlformats.org/officeDocument/2006/relationships/image" Target="../media/image1145.png"/><Relationship Id="rId119" Type="http://schemas.openxmlformats.org/officeDocument/2006/relationships/image" Target="../media/image1193.png"/><Relationship Id="rId270" Type="http://schemas.openxmlformats.org/officeDocument/2006/relationships/customXml" Target="../ink/ink1337.xml"/><Relationship Id="rId326" Type="http://schemas.openxmlformats.org/officeDocument/2006/relationships/customXml" Target="../ink/ink1365.xml"/><Relationship Id="rId65" Type="http://schemas.openxmlformats.org/officeDocument/2006/relationships/image" Target="../media/image1166.png"/><Relationship Id="rId130" Type="http://schemas.openxmlformats.org/officeDocument/2006/relationships/customXml" Target="../ink/ink1267.xml"/><Relationship Id="rId368" Type="http://schemas.openxmlformats.org/officeDocument/2006/relationships/customXml" Target="../ink/ink1386.xml"/><Relationship Id="rId172" Type="http://schemas.openxmlformats.org/officeDocument/2006/relationships/customXml" Target="../ink/ink1288.xml"/><Relationship Id="rId228" Type="http://schemas.openxmlformats.org/officeDocument/2006/relationships/customXml" Target="../ink/ink1316.xml"/><Relationship Id="rId435" Type="http://schemas.openxmlformats.org/officeDocument/2006/relationships/image" Target="../media/image1351.png"/><Relationship Id="rId477" Type="http://schemas.openxmlformats.org/officeDocument/2006/relationships/image" Target="../media/image1372.png"/><Relationship Id="rId281" Type="http://schemas.openxmlformats.org/officeDocument/2006/relationships/image" Target="../media/image1274.png"/><Relationship Id="rId337" Type="http://schemas.openxmlformats.org/officeDocument/2006/relationships/image" Target="../media/image1302.png"/><Relationship Id="rId502" Type="http://schemas.openxmlformats.org/officeDocument/2006/relationships/customXml" Target="../ink/ink1453.xml"/><Relationship Id="rId34" Type="http://schemas.openxmlformats.org/officeDocument/2006/relationships/customXml" Target="../ink/ink1219.xml"/><Relationship Id="rId76" Type="http://schemas.openxmlformats.org/officeDocument/2006/relationships/customXml" Target="../ink/ink1240.xml"/><Relationship Id="rId141" Type="http://schemas.openxmlformats.org/officeDocument/2006/relationships/image" Target="../media/image1204.png"/><Relationship Id="rId379" Type="http://schemas.openxmlformats.org/officeDocument/2006/relationships/image" Target="../media/image1323.png"/><Relationship Id="rId7" Type="http://schemas.openxmlformats.org/officeDocument/2006/relationships/image" Target="../media/image1137.png"/><Relationship Id="rId183" Type="http://schemas.openxmlformats.org/officeDocument/2006/relationships/image" Target="../media/image1225.png"/><Relationship Id="rId239" Type="http://schemas.openxmlformats.org/officeDocument/2006/relationships/image" Target="../media/image1253.png"/><Relationship Id="rId390" Type="http://schemas.openxmlformats.org/officeDocument/2006/relationships/customXml" Target="../ink/ink1397.xml"/><Relationship Id="rId404" Type="http://schemas.openxmlformats.org/officeDocument/2006/relationships/customXml" Target="../ink/ink1404.xml"/><Relationship Id="rId446" Type="http://schemas.openxmlformats.org/officeDocument/2006/relationships/customXml" Target="../ink/ink1425.xml"/><Relationship Id="rId250" Type="http://schemas.openxmlformats.org/officeDocument/2006/relationships/customXml" Target="../ink/ink1327.xml"/><Relationship Id="rId292" Type="http://schemas.openxmlformats.org/officeDocument/2006/relationships/customXml" Target="../ink/ink1348.xml"/><Relationship Id="rId306" Type="http://schemas.openxmlformats.org/officeDocument/2006/relationships/customXml" Target="../ink/ink1355.xml"/><Relationship Id="rId488" Type="http://schemas.openxmlformats.org/officeDocument/2006/relationships/customXml" Target="../ink/ink1446.xml"/><Relationship Id="rId45" Type="http://schemas.openxmlformats.org/officeDocument/2006/relationships/image" Target="../media/image1156.png"/><Relationship Id="rId87" Type="http://schemas.openxmlformats.org/officeDocument/2006/relationships/image" Target="../media/image1177.png"/><Relationship Id="rId110" Type="http://schemas.openxmlformats.org/officeDocument/2006/relationships/customXml" Target="../ink/ink1257.xml"/><Relationship Id="rId348" Type="http://schemas.openxmlformats.org/officeDocument/2006/relationships/customXml" Target="../ink/ink1376.xml"/><Relationship Id="rId152" Type="http://schemas.openxmlformats.org/officeDocument/2006/relationships/customXml" Target="../ink/ink1278.xml"/><Relationship Id="rId173" Type="http://schemas.openxmlformats.org/officeDocument/2006/relationships/image" Target="../media/image1220.png"/><Relationship Id="rId194" Type="http://schemas.openxmlformats.org/officeDocument/2006/relationships/customXml" Target="../ink/ink1299.xml"/><Relationship Id="rId208" Type="http://schemas.openxmlformats.org/officeDocument/2006/relationships/customXml" Target="../ink/ink1306.xml"/><Relationship Id="rId229" Type="http://schemas.openxmlformats.org/officeDocument/2006/relationships/image" Target="../media/image1248.png"/><Relationship Id="rId380" Type="http://schemas.openxmlformats.org/officeDocument/2006/relationships/customXml" Target="../ink/ink1392.xml"/><Relationship Id="rId415" Type="http://schemas.openxmlformats.org/officeDocument/2006/relationships/image" Target="../media/image1341.png"/><Relationship Id="rId436" Type="http://schemas.openxmlformats.org/officeDocument/2006/relationships/customXml" Target="../ink/ink1420.xml"/><Relationship Id="rId457" Type="http://schemas.openxmlformats.org/officeDocument/2006/relationships/image" Target="../media/image1362.png"/><Relationship Id="rId240" Type="http://schemas.openxmlformats.org/officeDocument/2006/relationships/customXml" Target="../ink/ink1322.xml"/><Relationship Id="rId261" Type="http://schemas.openxmlformats.org/officeDocument/2006/relationships/image" Target="../media/image1264.png"/><Relationship Id="rId478" Type="http://schemas.openxmlformats.org/officeDocument/2006/relationships/customXml" Target="../ink/ink1441.xml"/><Relationship Id="rId499" Type="http://schemas.openxmlformats.org/officeDocument/2006/relationships/image" Target="../media/image1383.png"/><Relationship Id="rId14" Type="http://schemas.openxmlformats.org/officeDocument/2006/relationships/customXml" Target="../ink/ink1209.xml"/><Relationship Id="rId35" Type="http://schemas.openxmlformats.org/officeDocument/2006/relationships/image" Target="../media/image1151.png"/><Relationship Id="rId56" Type="http://schemas.openxmlformats.org/officeDocument/2006/relationships/customXml" Target="../ink/ink1230.xml"/><Relationship Id="rId77" Type="http://schemas.openxmlformats.org/officeDocument/2006/relationships/image" Target="../media/image1172.png"/><Relationship Id="rId100" Type="http://schemas.openxmlformats.org/officeDocument/2006/relationships/customXml" Target="../ink/ink1252.xml"/><Relationship Id="rId282" Type="http://schemas.openxmlformats.org/officeDocument/2006/relationships/customXml" Target="../ink/ink1343.xml"/><Relationship Id="rId317" Type="http://schemas.openxmlformats.org/officeDocument/2006/relationships/image" Target="../media/image1292.png"/><Relationship Id="rId338" Type="http://schemas.openxmlformats.org/officeDocument/2006/relationships/customXml" Target="../ink/ink1371.xml"/><Relationship Id="rId359" Type="http://schemas.openxmlformats.org/officeDocument/2006/relationships/image" Target="../media/image1313.png"/><Relationship Id="rId503" Type="http://schemas.openxmlformats.org/officeDocument/2006/relationships/image" Target="../media/image1385.png"/><Relationship Id="rId8" Type="http://schemas.openxmlformats.org/officeDocument/2006/relationships/customXml" Target="../ink/ink1206.xml"/><Relationship Id="rId98" Type="http://schemas.openxmlformats.org/officeDocument/2006/relationships/customXml" Target="../ink/ink1251.xml"/><Relationship Id="rId121" Type="http://schemas.openxmlformats.org/officeDocument/2006/relationships/image" Target="../media/image1194.png"/><Relationship Id="rId142" Type="http://schemas.openxmlformats.org/officeDocument/2006/relationships/customXml" Target="../ink/ink1273.xml"/><Relationship Id="rId163" Type="http://schemas.openxmlformats.org/officeDocument/2006/relationships/image" Target="../media/image1215.png"/><Relationship Id="rId184" Type="http://schemas.openxmlformats.org/officeDocument/2006/relationships/customXml" Target="../ink/ink1294.xml"/><Relationship Id="rId219" Type="http://schemas.openxmlformats.org/officeDocument/2006/relationships/image" Target="../media/image1243.png"/><Relationship Id="rId370" Type="http://schemas.openxmlformats.org/officeDocument/2006/relationships/customXml" Target="../ink/ink1387.xml"/><Relationship Id="rId391" Type="http://schemas.openxmlformats.org/officeDocument/2006/relationships/image" Target="../media/image1329.png"/><Relationship Id="rId405" Type="http://schemas.openxmlformats.org/officeDocument/2006/relationships/image" Target="../media/image1336.png"/><Relationship Id="rId426" Type="http://schemas.openxmlformats.org/officeDocument/2006/relationships/customXml" Target="../ink/ink1415.xml"/><Relationship Id="rId447" Type="http://schemas.openxmlformats.org/officeDocument/2006/relationships/image" Target="../media/image1357.png"/><Relationship Id="rId230" Type="http://schemas.openxmlformats.org/officeDocument/2006/relationships/customXml" Target="../ink/ink1317.xml"/><Relationship Id="rId251" Type="http://schemas.openxmlformats.org/officeDocument/2006/relationships/image" Target="../media/image1259.png"/><Relationship Id="rId468" Type="http://schemas.openxmlformats.org/officeDocument/2006/relationships/customXml" Target="../ink/ink1436.xml"/><Relationship Id="rId489" Type="http://schemas.openxmlformats.org/officeDocument/2006/relationships/image" Target="../media/image1378.png"/><Relationship Id="rId25" Type="http://schemas.openxmlformats.org/officeDocument/2006/relationships/image" Target="../media/image1146.png"/><Relationship Id="rId46" Type="http://schemas.openxmlformats.org/officeDocument/2006/relationships/customXml" Target="../ink/ink1225.xml"/><Relationship Id="rId67" Type="http://schemas.openxmlformats.org/officeDocument/2006/relationships/image" Target="../media/image1167.png"/><Relationship Id="rId272" Type="http://schemas.openxmlformats.org/officeDocument/2006/relationships/customXml" Target="../ink/ink1338.xml"/><Relationship Id="rId293" Type="http://schemas.openxmlformats.org/officeDocument/2006/relationships/image" Target="../media/image1280.png"/><Relationship Id="rId307" Type="http://schemas.openxmlformats.org/officeDocument/2006/relationships/image" Target="../media/image1287.png"/><Relationship Id="rId328" Type="http://schemas.openxmlformats.org/officeDocument/2006/relationships/customXml" Target="../ink/ink1366.xml"/><Relationship Id="rId349" Type="http://schemas.openxmlformats.org/officeDocument/2006/relationships/image" Target="../media/image1308.png"/><Relationship Id="rId88" Type="http://schemas.openxmlformats.org/officeDocument/2006/relationships/customXml" Target="../ink/ink1246.xml"/><Relationship Id="rId111" Type="http://schemas.openxmlformats.org/officeDocument/2006/relationships/image" Target="../media/image1189.png"/><Relationship Id="rId132" Type="http://schemas.openxmlformats.org/officeDocument/2006/relationships/customXml" Target="../ink/ink1268.xml"/><Relationship Id="rId153" Type="http://schemas.openxmlformats.org/officeDocument/2006/relationships/image" Target="../media/image1210.png"/><Relationship Id="rId174" Type="http://schemas.openxmlformats.org/officeDocument/2006/relationships/customXml" Target="../ink/ink1289.xml"/><Relationship Id="rId195" Type="http://schemas.openxmlformats.org/officeDocument/2006/relationships/image" Target="../media/image1231.png"/><Relationship Id="rId209" Type="http://schemas.openxmlformats.org/officeDocument/2006/relationships/image" Target="../media/image1238.png"/><Relationship Id="rId360" Type="http://schemas.openxmlformats.org/officeDocument/2006/relationships/customXml" Target="../ink/ink1382.xml"/><Relationship Id="rId381" Type="http://schemas.openxmlformats.org/officeDocument/2006/relationships/image" Target="../media/image1324.png"/><Relationship Id="rId416" Type="http://schemas.openxmlformats.org/officeDocument/2006/relationships/customXml" Target="../ink/ink1410.xml"/><Relationship Id="rId220" Type="http://schemas.openxmlformats.org/officeDocument/2006/relationships/customXml" Target="../ink/ink1312.xml"/><Relationship Id="rId241" Type="http://schemas.openxmlformats.org/officeDocument/2006/relationships/image" Target="../media/image1254.png"/><Relationship Id="rId437" Type="http://schemas.openxmlformats.org/officeDocument/2006/relationships/image" Target="../media/image1352.png"/><Relationship Id="rId458" Type="http://schemas.openxmlformats.org/officeDocument/2006/relationships/customXml" Target="../ink/ink1431.xml"/><Relationship Id="rId479" Type="http://schemas.openxmlformats.org/officeDocument/2006/relationships/image" Target="../media/image1373.png"/><Relationship Id="rId15" Type="http://schemas.openxmlformats.org/officeDocument/2006/relationships/image" Target="../media/image1141.png"/><Relationship Id="rId36" Type="http://schemas.openxmlformats.org/officeDocument/2006/relationships/customXml" Target="../ink/ink1220.xml"/><Relationship Id="rId57" Type="http://schemas.openxmlformats.org/officeDocument/2006/relationships/image" Target="../media/image1162.png"/><Relationship Id="rId262" Type="http://schemas.openxmlformats.org/officeDocument/2006/relationships/customXml" Target="../ink/ink1333.xml"/><Relationship Id="rId283" Type="http://schemas.openxmlformats.org/officeDocument/2006/relationships/image" Target="../media/image1275.png"/><Relationship Id="rId318" Type="http://schemas.openxmlformats.org/officeDocument/2006/relationships/customXml" Target="../ink/ink1361.xml"/><Relationship Id="rId339" Type="http://schemas.openxmlformats.org/officeDocument/2006/relationships/image" Target="../media/image1303.png"/><Relationship Id="rId490" Type="http://schemas.openxmlformats.org/officeDocument/2006/relationships/customXml" Target="../ink/ink1447.xml"/><Relationship Id="rId504" Type="http://schemas.openxmlformats.org/officeDocument/2006/relationships/customXml" Target="../ink/ink1454.xml"/><Relationship Id="rId78" Type="http://schemas.openxmlformats.org/officeDocument/2006/relationships/customXml" Target="../ink/ink1241.xml"/><Relationship Id="rId99" Type="http://schemas.openxmlformats.org/officeDocument/2006/relationships/image" Target="../media/image1183.png"/><Relationship Id="rId101" Type="http://schemas.openxmlformats.org/officeDocument/2006/relationships/image" Target="../media/image1184.png"/><Relationship Id="rId122" Type="http://schemas.openxmlformats.org/officeDocument/2006/relationships/customXml" Target="../ink/ink1263.xml"/><Relationship Id="rId143" Type="http://schemas.openxmlformats.org/officeDocument/2006/relationships/image" Target="../media/image1205.png"/><Relationship Id="rId164" Type="http://schemas.openxmlformats.org/officeDocument/2006/relationships/customXml" Target="../ink/ink1284.xml"/><Relationship Id="rId185" Type="http://schemas.openxmlformats.org/officeDocument/2006/relationships/image" Target="../media/image1226.png"/><Relationship Id="rId350" Type="http://schemas.openxmlformats.org/officeDocument/2006/relationships/customXml" Target="../ink/ink1377.xml"/><Relationship Id="rId371" Type="http://schemas.openxmlformats.org/officeDocument/2006/relationships/image" Target="../media/image1319.png"/><Relationship Id="rId406" Type="http://schemas.openxmlformats.org/officeDocument/2006/relationships/customXml" Target="../ink/ink1405.xml"/><Relationship Id="rId9" Type="http://schemas.openxmlformats.org/officeDocument/2006/relationships/image" Target="../media/image1138.png"/><Relationship Id="rId210" Type="http://schemas.openxmlformats.org/officeDocument/2006/relationships/customXml" Target="../ink/ink1307.xml"/><Relationship Id="rId392" Type="http://schemas.openxmlformats.org/officeDocument/2006/relationships/customXml" Target="../ink/ink1398.xml"/><Relationship Id="rId427" Type="http://schemas.openxmlformats.org/officeDocument/2006/relationships/image" Target="../media/image1347.png"/><Relationship Id="rId448" Type="http://schemas.openxmlformats.org/officeDocument/2006/relationships/customXml" Target="../ink/ink1426.xml"/><Relationship Id="rId469" Type="http://schemas.openxmlformats.org/officeDocument/2006/relationships/image" Target="../media/image1368.png"/><Relationship Id="rId26" Type="http://schemas.openxmlformats.org/officeDocument/2006/relationships/customXml" Target="../ink/ink1215.xml"/><Relationship Id="rId231" Type="http://schemas.openxmlformats.org/officeDocument/2006/relationships/image" Target="../media/image1249.png"/><Relationship Id="rId252" Type="http://schemas.openxmlformats.org/officeDocument/2006/relationships/customXml" Target="../ink/ink1328.xml"/><Relationship Id="rId273" Type="http://schemas.openxmlformats.org/officeDocument/2006/relationships/image" Target="../media/image1270.png"/><Relationship Id="rId294" Type="http://schemas.openxmlformats.org/officeDocument/2006/relationships/customXml" Target="../ink/ink1349.xml"/><Relationship Id="rId308" Type="http://schemas.openxmlformats.org/officeDocument/2006/relationships/customXml" Target="../ink/ink1356.xml"/><Relationship Id="rId329" Type="http://schemas.openxmlformats.org/officeDocument/2006/relationships/image" Target="../media/image1298.png"/><Relationship Id="rId480" Type="http://schemas.openxmlformats.org/officeDocument/2006/relationships/customXml" Target="../ink/ink1442.xml"/><Relationship Id="rId47" Type="http://schemas.openxmlformats.org/officeDocument/2006/relationships/image" Target="../media/image1157.png"/><Relationship Id="rId68" Type="http://schemas.openxmlformats.org/officeDocument/2006/relationships/customXml" Target="../ink/ink1236.xml"/><Relationship Id="rId89" Type="http://schemas.openxmlformats.org/officeDocument/2006/relationships/image" Target="../media/image1178.png"/><Relationship Id="rId112" Type="http://schemas.openxmlformats.org/officeDocument/2006/relationships/customXml" Target="../ink/ink1258.xml"/><Relationship Id="rId133" Type="http://schemas.openxmlformats.org/officeDocument/2006/relationships/image" Target="../media/image1200.png"/><Relationship Id="rId154" Type="http://schemas.openxmlformats.org/officeDocument/2006/relationships/customXml" Target="../ink/ink1279.xml"/><Relationship Id="rId175" Type="http://schemas.openxmlformats.org/officeDocument/2006/relationships/image" Target="../media/image1221.png"/><Relationship Id="rId340" Type="http://schemas.openxmlformats.org/officeDocument/2006/relationships/customXml" Target="../ink/ink1372.xml"/><Relationship Id="rId361" Type="http://schemas.openxmlformats.org/officeDocument/2006/relationships/image" Target="../media/image1314.png"/><Relationship Id="rId196" Type="http://schemas.openxmlformats.org/officeDocument/2006/relationships/customXml" Target="../ink/ink1300.xml"/><Relationship Id="rId200" Type="http://schemas.openxmlformats.org/officeDocument/2006/relationships/customXml" Target="../ink/ink1302.xml"/><Relationship Id="rId382" Type="http://schemas.openxmlformats.org/officeDocument/2006/relationships/customXml" Target="../ink/ink1393.xml"/><Relationship Id="rId417" Type="http://schemas.openxmlformats.org/officeDocument/2006/relationships/image" Target="../media/image1342.png"/><Relationship Id="rId438" Type="http://schemas.openxmlformats.org/officeDocument/2006/relationships/customXml" Target="../ink/ink1421.xml"/><Relationship Id="rId459" Type="http://schemas.openxmlformats.org/officeDocument/2006/relationships/image" Target="../media/image1363.png"/><Relationship Id="rId16" Type="http://schemas.openxmlformats.org/officeDocument/2006/relationships/customXml" Target="../ink/ink1210.xml"/><Relationship Id="rId221" Type="http://schemas.openxmlformats.org/officeDocument/2006/relationships/image" Target="../media/image1244.png"/><Relationship Id="rId242" Type="http://schemas.openxmlformats.org/officeDocument/2006/relationships/customXml" Target="../ink/ink1323.xml"/><Relationship Id="rId263" Type="http://schemas.openxmlformats.org/officeDocument/2006/relationships/image" Target="../media/image1265.png"/><Relationship Id="rId284" Type="http://schemas.openxmlformats.org/officeDocument/2006/relationships/customXml" Target="../ink/ink1344.xml"/><Relationship Id="rId319" Type="http://schemas.openxmlformats.org/officeDocument/2006/relationships/image" Target="../media/image1293.png"/><Relationship Id="rId470" Type="http://schemas.openxmlformats.org/officeDocument/2006/relationships/customXml" Target="../ink/ink1437.xml"/><Relationship Id="rId491" Type="http://schemas.openxmlformats.org/officeDocument/2006/relationships/image" Target="../media/image1379.png"/><Relationship Id="rId505" Type="http://schemas.openxmlformats.org/officeDocument/2006/relationships/image" Target="../media/image1386.png"/><Relationship Id="rId37" Type="http://schemas.openxmlformats.org/officeDocument/2006/relationships/image" Target="../media/image1152.png"/><Relationship Id="rId58" Type="http://schemas.openxmlformats.org/officeDocument/2006/relationships/customXml" Target="../ink/ink1231.xml"/><Relationship Id="rId79" Type="http://schemas.openxmlformats.org/officeDocument/2006/relationships/image" Target="../media/image1173.png"/><Relationship Id="rId102" Type="http://schemas.openxmlformats.org/officeDocument/2006/relationships/customXml" Target="../ink/ink1253.xml"/><Relationship Id="rId123" Type="http://schemas.openxmlformats.org/officeDocument/2006/relationships/image" Target="../media/image1195.png"/><Relationship Id="rId144" Type="http://schemas.openxmlformats.org/officeDocument/2006/relationships/customXml" Target="../ink/ink1274.xml"/><Relationship Id="rId330" Type="http://schemas.openxmlformats.org/officeDocument/2006/relationships/customXml" Target="../ink/ink1367.xml"/><Relationship Id="rId90" Type="http://schemas.openxmlformats.org/officeDocument/2006/relationships/customXml" Target="../ink/ink1247.xml"/><Relationship Id="rId165" Type="http://schemas.openxmlformats.org/officeDocument/2006/relationships/image" Target="../media/image1216.png"/><Relationship Id="rId186" Type="http://schemas.openxmlformats.org/officeDocument/2006/relationships/customXml" Target="../ink/ink1295.xml"/><Relationship Id="rId351" Type="http://schemas.openxmlformats.org/officeDocument/2006/relationships/image" Target="../media/image1309.png"/><Relationship Id="rId372" Type="http://schemas.openxmlformats.org/officeDocument/2006/relationships/customXml" Target="../ink/ink1388.xml"/><Relationship Id="rId393" Type="http://schemas.openxmlformats.org/officeDocument/2006/relationships/image" Target="../media/image1330.png"/><Relationship Id="rId407" Type="http://schemas.openxmlformats.org/officeDocument/2006/relationships/image" Target="../media/image1337.png"/><Relationship Id="rId428" Type="http://schemas.openxmlformats.org/officeDocument/2006/relationships/customXml" Target="../ink/ink1416.xml"/><Relationship Id="rId449" Type="http://schemas.openxmlformats.org/officeDocument/2006/relationships/image" Target="../media/image1358.png"/><Relationship Id="rId211" Type="http://schemas.openxmlformats.org/officeDocument/2006/relationships/image" Target="../media/image1239.png"/><Relationship Id="rId232" Type="http://schemas.openxmlformats.org/officeDocument/2006/relationships/customXml" Target="../ink/ink1318.xml"/><Relationship Id="rId253" Type="http://schemas.openxmlformats.org/officeDocument/2006/relationships/image" Target="../media/image1260.png"/><Relationship Id="rId274" Type="http://schemas.openxmlformats.org/officeDocument/2006/relationships/customXml" Target="../ink/ink1339.xml"/><Relationship Id="rId295" Type="http://schemas.openxmlformats.org/officeDocument/2006/relationships/image" Target="../media/image1281.png"/><Relationship Id="rId309" Type="http://schemas.openxmlformats.org/officeDocument/2006/relationships/image" Target="../media/image1288.png"/><Relationship Id="rId460" Type="http://schemas.openxmlformats.org/officeDocument/2006/relationships/customXml" Target="../ink/ink1432.xml"/><Relationship Id="rId481" Type="http://schemas.openxmlformats.org/officeDocument/2006/relationships/image" Target="../media/image1374.png"/><Relationship Id="rId27" Type="http://schemas.openxmlformats.org/officeDocument/2006/relationships/image" Target="../media/image1147.png"/><Relationship Id="rId48" Type="http://schemas.openxmlformats.org/officeDocument/2006/relationships/customXml" Target="../ink/ink1226.xml"/><Relationship Id="rId69" Type="http://schemas.openxmlformats.org/officeDocument/2006/relationships/image" Target="../media/image1168.png"/><Relationship Id="rId113" Type="http://schemas.openxmlformats.org/officeDocument/2006/relationships/image" Target="../media/image1190.png"/><Relationship Id="rId134" Type="http://schemas.openxmlformats.org/officeDocument/2006/relationships/customXml" Target="../ink/ink1269.xml"/><Relationship Id="rId320" Type="http://schemas.openxmlformats.org/officeDocument/2006/relationships/customXml" Target="../ink/ink1362.xml"/><Relationship Id="rId80" Type="http://schemas.openxmlformats.org/officeDocument/2006/relationships/customXml" Target="../ink/ink1242.xml"/><Relationship Id="rId155" Type="http://schemas.openxmlformats.org/officeDocument/2006/relationships/image" Target="../media/image1211.png"/><Relationship Id="rId176" Type="http://schemas.openxmlformats.org/officeDocument/2006/relationships/customXml" Target="../ink/ink1290.xml"/><Relationship Id="rId197" Type="http://schemas.openxmlformats.org/officeDocument/2006/relationships/image" Target="../media/image1232.png"/><Relationship Id="rId341" Type="http://schemas.openxmlformats.org/officeDocument/2006/relationships/image" Target="../media/image1304.png"/><Relationship Id="rId362" Type="http://schemas.openxmlformats.org/officeDocument/2006/relationships/customXml" Target="../ink/ink1383.xml"/><Relationship Id="rId383" Type="http://schemas.openxmlformats.org/officeDocument/2006/relationships/image" Target="../media/image1325.png"/><Relationship Id="rId418" Type="http://schemas.openxmlformats.org/officeDocument/2006/relationships/customXml" Target="../ink/ink1411.xml"/><Relationship Id="rId439" Type="http://schemas.openxmlformats.org/officeDocument/2006/relationships/image" Target="../media/image1353.png"/><Relationship Id="rId201" Type="http://schemas.openxmlformats.org/officeDocument/2006/relationships/image" Target="../media/image1234.png"/><Relationship Id="rId222" Type="http://schemas.openxmlformats.org/officeDocument/2006/relationships/customXml" Target="../ink/ink1313.xml"/><Relationship Id="rId243" Type="http://schemas.openxmlformats.org/officeDocument/2006/relationships/image" Target="../media/image1255.png"/><Relationship Id="rId264" Type="http://schemas.openxmlformats.org/officeDocument/2006/relationships/customXml" Target="../ink/ink1334.xml"/><Relationship Id="rId285" Type="http://schemas.openxmlformats.org/officeDocument/2006/relationships/image" Target="../media/image1276.png"/><Relationship Id="rId450" Type="http://schemas.openxmlformats.org/officeDocument/2006/relationships/customXml" Target="../ink/ink1427.xml"/><Relationship Id="rId471" Type="http://schemas.openxmlformats.org/officeDocument/2006/relationships/image" Target="../media/image1369.png"/><Relationship Id="rId17" Type="http://schemas.openxmlformats.org/officeDocument/2006/relationships/image" Target="../media/image1142.png"/><Relationship Id="rId38" Type="http://schemas.openxmlformats.org/officeDocument/2006/relationships/customXml" Target="../ink/ink1221.xml"/><Relationship Id="rId59" Type="http://schemas.openxmlformats.org/officeDocument/2006/relationships/image" Target="../media/image1163.png"/><Relationship Id="rId103" Type="http://schemas.openxmlformats.org/officeDocument/2006/relationships/image" Target="../media/image1185.png"/><Relationship Id="rId124" Type="http://schemas.openxmlformats.org/officeDocument/2006/relationships/customXml" Target="../ink/ink1264.xml"/><Relationship Id="rId310" Type="http://schemas.openxmlformats.org/officeDocument/2006/relationships/customXml" Target="../ink/ink1357.xml"/><Relationship Id="rId492" Type="http://schemas.openxmlformats.org/officeDocument/2006/relationships/customXml" Target="../ink/ink1448.xml"/><Relationship Id="rId70" Type="http://schemas.openxmlformats.org/officeDocument/2006/relationships/customXml" Target="../ink/ink1237.xml"/><Relationship Id="rId91" Type="http://schemas.openxmlformats.org/officeDocument/2006/relationships/image" Target="../media/image1179.png"/><Relationship Id="rId145" Type="http://schemas.openxmlformats.org/officeDocument/2006/relationships/image" Target="../media/image1206.png"/><Relationship Id="rId166" Type="http://schemas.openxmlformats.org/officeDocument/2006/relationships/customXml" Target="../ink/ink1285.xml"/><Relationship Id="rId187" Type="http://schemas.openxmlformats.org/officeDocument/2006/relationships/image" Target="../media/image1227.png"/><Relationship Id="rId331" Type="http://schemas.openxmlformats.org/officeDocument/2006/relationships/image" Target="../media/image1299.png"/><Relationship Id="rId352" Type="http://schemas.openxmlformats.org/officeDocument/2006/relationships/customXml" Target="../ink/ink1378.xml"/><Relationship Id="rId373" Type="http://schemas.openxmlformats.org/officeDocument/2006/relationships/image" Target="../media/image1320.png"/><Relationship Id="rId394" Type="http://schemas.openxmlformats.org/officeDocument/2006/relationships/customXml" Target="../ink/ink1399.xml"/><Relationship Id="rId408" Type="http://schemas.openxmlformats.org/officeDocument/2006/relationships/customXml" Target="../ink/ink1406.xml"/><Relationship Id="rId429" Type="http://schemas.openxmlformats.org/officeDocument/2006/relationships/image" Target="../media/image1348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308.xml"/><Relationship Id="rId233" Type="http://schemas.openxmlformats.org/officeDocument/2006/relationships/image" Target="../media/image1250.png"/><Relationship Id="rId254" Type="http://schemas.openxmlformats.org/officeDocument/2006/relationships/customXml" Target="../ink/ink1329.xml"/><Relationship Id="rId440" Type="http://schemas.openxmlformats.org/officeDocument/2006/relationships/customXml" Target="../ink/ink1422.xml"/><Relationship Id="rId28" Type="http://schemas.openxmlformats.org/officeDocument/2006/relationships/customXml" Target="../ink/ink1216.xml"/><Relationship Id="rId49" Type="http://schemas.openxmlformats.org/officeDocument/2006/relationships/image" Target="../media/image1158.png"/><Relationship Id="rId114" Type="http://schemas.openxmlformats.org/officeDocument/2006/relationships/customXml" Target="../ink/ink1259.xml"/><Relationship Id="rId275" Type="http://schemas.openxmlformats.org/officeDocument/2006/relationships/image" Target="../media/image1271.png"/><Relationship Id="rId296" Type="http://schemas.openxmlformats.org/officeDocument/2006/relationships/customXml" Target="../ink/ink1350.xml"/><Relationship Id="rId300" Type="http://schemas.openxmlformats.org/officeDocument/2006/relationships/customXml" Target="../ink/ink1352.xml"/><Relationship Id="rId461" Type="http://schemas.openxmlformats.org/officeDocument/2006/relationships/image" Target="../media/image1364.png"/><Relationship Id="rId482" Type="http://schemas.openxmlformats.org/officeDocument/2006/relationships/customXml" Target="../ink/ink1443.xml"/><Relationship Id="rId60" Type="http://schemas.openxmlformats.org/officeDocument/2006/relationships/customXml" Target="../ink/ink1232.xml"/><Relationship Id="rId81" Type="http://schemas.openxmlformats.org/officeDocument/2006/relationships/image" Target="../media/image1174.png"/><Relationship Id="rId135" Type="http://schemas.openxmlformats.org/officeDocument/2006/relationships/image" Target="../media/image1201.png"/><Relationship Id="rId156" Type="http://schemas.openxmlformats.org/officeDocument/2006/relationships/customXml" Target="../ink/ink1280.xml"/><Relationship Id="rId177" Type="http://schemas.openxmlformats.org/officeDocument/2006/relationships/image" Target="../media/image1222.png"/><Relationship Id="rId198" Type="http://schemas.openxmlformats.org/officeDocument/2006/relationships/customXml" Target="../ink/ink1301.xml"/><Relationship Id="rId321" Type="http://schemas.openxmlformats.org/officeDocument/2006/relationships/image" Target="../media/image1294.png"/><Relationship Id="rId342" Type="http://schemas.openxmlformats.org/officeDocument/2006/relationships/customXml" Target="../ink/ink1373.xml"/><Relationship Id="rId363" Type="http://schemas.openxmlformats.org/officeDocument/2006/relationships/image" Target="../media/image1315.png"/><Relationship Id="rId384" Type="http://schemas.openxmlformats.org/officeDocument/2006/relationships/customXml" Target="../ink/ink1394.xml"/><Relationship Id="rId419" Type="http://schemas.openxmlformats.org/officeDocument/2006/relationships/image" Target="../media/image1343.png"/><Relationship Id="rId202" Type="http://schemas.openxmlformats.org/officeDocument/2006/relationships/customXml" Target="../ink/ink1303.xml"/><Relationship Id="rId223" Type="http://schemas.openxmlformats.org/officeDocument/2006/relationships/image" Target="../media/image1245.png"/><Relationship Id="rId244" Type="http://schemas.openxmlformats.org/officeDocument/2006/relationships/customXml" Target="../ink/ink1324.xml"/><Relationship Id="rId430" Type="http://schemas.openxmlformats.org/officeDocument/2006/relationships/customXml" Target="../ink/ink1417.xml"/><Relationship Id="rId18" Type="http://schemas.openxmlformats.org/officeDocument/2006/relationships/customXml" Target="../ink/ink1211.xml"/><Relationship Id="rId39" Type="http://schemas.openxmlformats.org/officeDocument/2006/relationships/image" Target="../media/image1153.png"/><Relationship Id="rId265" Type="http://schemas.openxmlformats.org/officeDocument/2006/relationships/image" Target="../media/image1266.png"/><Relationship Id="rId286" Type="http://schemas.openxmlformats.org/officeDocument/2006/relationships/customXml" Target="../ink/ink1345.xml"/><Relationship Id="rId451" Type="http://schemas.openxmlformats.org/officeDocument/2006/relationships/image" Target="../media/image1359.png"/><Relationship Id="rId472" Type="http://schemas.openxmlformats.org/officeDocument/2006/relationships/customXml" Target="../ink/ink1438.xml"/><Relationship Id="rId493" Type="http://schemas.openxmlformats.org/officeDocument/2006/relationships/image" Target="../media/image1380.png"/><Relationship Id="rId50" Type="http://schemas.openxmlformats.org/officeDocument/2006/relationships/customXml" Target="../ink/ink1227.xml"/><Relationship Id="rId104" Type="http://schemas.openxmlformats.org/officeDocument/2006/relationships/customXml" Target="../ink/ink1254.xml"/><Relationship Id="rId125" Type="http://schemas.openxmlformats.org/officeDocument/2006/relationships/image" Target="../media/image1196.png"/><Relationship Id="rId146" Type="http://schemas.openxmlformats.org/officeDocument/2006/relationships/customXml" Target="../ink/ink1275.xml"/><Relationship Id="rId167" Type="http://schemas.openxmlformats.org/officeDocument/2006/relationships/image" Target="../media/image1217.png"/><Relationship Id="rId188" Type="http://schemas.openxmlformats.org/officeDocument/2006/relationships/customXml" Target="../ink/ink1296.xml"/><Relationship Id="rId311" Type="http://schemas.openxmlformats.org/officeDocument/2006/relationships/image" Target="../media/image1289.png"/><Relationship Id="rId332" Type="http://schemas.openxmlformats.org/officeDocument/2006/relationships/customXml" Target="../ink/ink1368.xml"/><Relationship Id="rId353" Type="http://schemas.openxmlformats.org/officeDocument/2006/relationships/image" Target="../media/image1310.png"/><Relationship Id="rId374" Type="http://schemas.openxmlformats.org/officeDocument/2006/relationships/customXml" Target="../ink/ink1389.xml"/><Relationship Id="rId395" Type="http://schemas.openxmlformats.org/officeDocument/2006/relationships/image" Target="../media/image1331.png"/><Relationship Id="rId409" Type="http://schemas.openxmlformats.org/officeDocument/2006/relationships/image" Target="../media/image1338.png"/><Relationship Id="rId71" Type="http://schemas.openxmlformats.org/officeDocument/2006/relationships/image" Target="../media/image1169.png"/><Relationship Id="rId92" Type="http://schemas.openxmlformats.org/officeDocument/2006/relationships/customXml" Target="../ink/ink1248.xml"/><Relationship Id="rId213" Type="http://schemas.openxmlformats.org/officeDocument/2006/relationships/image" Target="../media/image1240.png"/><Relationship Id="rId234" Type="http://schemas.openxmlformats.org/officeDocument/2006/relationships/customXml" Target="../ink/ink1319.xml"/><Relationship Id="rId420" Type="http://schemas.openxmlformats.org/officeDocument/2006/relationships/customXml" Target="../ink/ink1412.xml"/><Relationship Id="rId2" Type="http://schemas.openxmlformats.org/officeDocument/2006/relationships/customXml" Target="../ink/ink1203.xml"/><Relationship Id="rId29" Type="http://schemas.openxmlformats.org/officeDocument/2006/relationships/image" Target="../media/image1148.png"/><Relationship Id="rId255" Type="http://schemas.openxmlformats.org/officeDocument/2006/relationships/image" Target="../media/image1261.png"/><Relationship Id="rId276" Type="http://schemas.openxmlformats.org/officeDocument/2006/relationships/customXml" Target="../ink/ink1340.xml"/><Relationship Id="rId297" Type="http://schemas.openxmlformats.org/officeDocument/2006/relationships/image" Target="../media/image1282.png"/><Relationship Id="rId441" Type="http://schemas.openxmlformats.org/officeDocument/2006/relationships/image" Target="../media/image1354.png"/><Relationship Id="rId462" Type="http://schemas.openxmlformats.org/officeDocument/2006/relationships/customXml" Target="../ink/ink1433.xml"/><Relationship Id="rId483" Type="http://schemas.openxmlformats.org/officeDocument/2006/relationships/image" Target="../media/image1375.png"/><Relationship Id="rId40" Type="http://schemas.openxmlformats.org/officeDocument/2006/relationships/customXml" Target="../ink/ink1222.xml"/><Relationship Id="rId115" Type="http://schemas.openxmlformats.org/officeDocument/2006/relationships/image" Target="../media/image1191.png"/><Relationship Id="rId136" Type="http://schemas.openxmlformats.org/officeDocument/2006/relationships/customXml" Target="../ink/ink1270.xml"/><Relationship Id="rId157" Type="http://schemas.openxmlformats.org/officeDocument/2006/relationships/image" Target="../media/image1212.png"/><Relationship Id="rId178" Type="http://schemas.openxmlformats.org/officeDocument/2006/relationships/customXml" Target="../ink/ink1291.xml"/><Relationship Id="rId301" Type="http://schemas.openxmlformats.org/officeDocument/2006/relationships/image" Target="../media/image1284.png"/><Relationship Id="rId322" Type="http://schemas.openxmlformats.org/officeDocument/2006/relationships/customXml" Target="../ink/ink1363.xml"/><Relationship Id="rId343" Type="http://schemas.openxmlformats.org/officeDocument/2006/relationships/image" Target="../media/image1305.png"/><Relationship Id="rId364" Type="http://schemas.openxmlformats.org/officeDocument/2006/relationships/customXml" Target="../ink/ink1384.xml"/><Relationship Id="rId61" Type="http://schemas.openxmlformats.org/officeDocument/2006/relationships/image" Target="../media/image1164.png"/><Relationship Id="rId82" Type="http://schemas.openxmlformats.org/officeDocument/2006/relationships/customXml" Target="../ink/ink1243.xml"/><Relationship Id="rId199" Type="http://schemas.openxmlformats.org/officeDocument/2006/relationships/image" Target="../media/image1233.png"/><Relationship Id="rId203" Type="http://schemas.openxmlformats.org/officeDocument/2006/relationships/image" Target="../media/image1235.png"/><Relationship Id="rId385" Type="http://schemas.openxmlformats.org/officeDocument/2006/relationships/image" Target="../media/image1326.png"/><Relationship Id="rId19" Type="http://schemas.openxmlformats.org/officeDocument/2006/relationships/image" Target="../media/image1143.png"/><Relationship Id="rId224" Type="http://schemas.openxmlformats.org/officeDocument/2006/relationships/customXml" Target="../ink/ink1314.xml"/><Relationship Id="rId245" Type="http://schemas.openxmlformats.org/officeDocument/2006/relationships/image" Target="../media/image1256.png"/><Relationship Id="rId266" Type="http://schemas.openxmlformats.org/officeDocument/2006/relationships/customXml" Target="../ink/ink1335.xml"/><Relationship Id="rId287" Type="http://schemas.openxmlformats.org/officeDocument/2006/relationships/image" Target="../media/image1277.png"/><Relationship Id="rId410" Type="http://schemas.openxmlformats.org/officeDocument/2006/relationships/customXml" Target="../ink/ink1407.xml"/><Relationship Id="rId431" Type="http://schemas.openxmlformats.org/officeDocument/2006/relationships/image" Target="../media/image1349.png"/><Relationship Id="rId452" Type="http://schemas.openxmlformats.org/officeDocument/2006/relationships/customXml" Target="../ink/ink1428.xml"/><Relationship Id="rId473" Type="http://schemas.openxmlformats.org/officeDocument/2006/relationships/image" Target="../media/image1370.png"/><Relationship Id="rId494" Type="http://schemas.openxmlformats.org/officeDocument/2006/relationships/customXml" Target="../ink/ink1449.xml"/><Relationship Id="rId30" Type="http://schemas.openxmlformats.org/officeDocument/2006/relationships/customXml" Target="../ink/ink1217.xml"/><Relationship Id="rId105" Type="http://schemas.openxmlformats.org/officeDocument/2006/relationships/image" Target="../media/image1186.png"/><Relationship Id="rId126" Type="http://schemas.openxmlformats.org/officeDocument/2006/relationships/customXml" Target="../ink/ink1265.xml"/><Relationship Id="rId147" Type="http://schemas.openxmlformats.org/officeDocument/2006/relationships/image" Target="../media/image1207.png"/><Relationship Id="rId168" Type="http://schemas.openxmlformats.org/officeDocument/2006/relationships/customXml" Target="../ink/ink1286.xml"/><Relationship Id="rId312" Type="http://schemas.openxmlformats.org/officeDocument/2006/relationships/customXml" Target="../ink/ink1358.xml"/><Relationship Id="rId333" Type="http://schemas.openxmlformats.org/officeDocument/2006/relationships/image" Target="../media/image1300.png"/><Relationship Id="rId354" Type="http://schemas.openxmlformats.org/officeDocument/2006/relationships/customXml" Target="../ink/ink1379.xml"/><Relationship Id="rId51" Type="http://schemas.openxmlformats.org/officeDocument/2006/relationships/image" Target="../media/image1159.png"/><Relationship Id="rId72" Type="http://schemas.openxmlformats.org/officeDocument/2006/relationships/customXml" Target="../ink/ink1238.xml"/><Relationship Id="rId93" Type="http://schemas.openxmlformats.org/officeDocument/2006/relationships/image" Target="../media/image1180.png"/><Relationship Id="rId189" Type="http://schemas.openxmlformats.org/officeDocument/2006/relationships/image" Target="../media/image1228.png"/><Relationship Id="rId375" Type="http://schemas.openxmlformats.org/officeDocument/2006/relationships/image" Target="../media/image1321.png"/><Relationship Id="rId396" Type="http://schemas.openxmlformats.org/officeDocument/2006/relationships/customXml" Target="../ink/ink1400.xml"/><Relationship Id="rId3" Type="http://schemas.openxmlformats.org/officeDocument/2006/relationships/image" Target="../media/image1135.png"/><Relationship Id="rId214" Type="http://schemas.openxmlformats.org/officeDocument/2006/relationships/customXml" Target="../ink/ink1309.xml"/><Relationship Id="rId235" Type="http://schemas.openxmlformats.org/officeDocument/2006/relationships/image" Target="../media/image1251.png"/><Relationship Id="rId256" Type="http://schemas.openxmlformats.org/officeDocument/2006/relationships/customXml" Target="../ink/ink1330.xml"/><Relationship Id="rId277" Type="http://schemas.openxmlformats.org/officeDocument/2006/relationships/image" Target="../media/image1272.png"/><Relationship Id="rId298" Type="http://schemas.openxmlformats.org/officeDocument/2006/relationships/customXml" Target="../ink/ink1351.xml"/><Relationship Id="rId400" Type="http://schemas.openxmlformats.org/officeDocument/2006/relationships/customXml" Target="../ink/ink1402.xml"/><Relationship Id="rId421" Type="http://schemas.openxmlformats.org/officeDocument/2006/relationships/image" Target="../media/image1344.png"/><Relationship Id="rId442" Type="http://schemas.openxmlformats.org/officeDocument/2006/relationships/customXml" Target="../ink/ink1423.xml"/><Relationship Id="rId463" Type="http://schemas.openxmlformats.org/officeDocument/2006/relationships/image" Target="../media/image1365.png"/><Relationship Id="rId484" Type="http://schemas.openxmlformats.org/officeDocument/2006/relationships/customXml" Target="../ink/ink1444.xml"/><Relationship Id="rId116" Type="http://schemas.openxmlformats.org/officeDocument/2006/relationships/customXml" Target="../ink/ink1260.xml"/><Relationship Id="rId137" Type="http://schemas.openxmlformats.org/officeDocument/2006/relationships/image" Target="../media/image1202.png"/><Relationship Id="rId158" Type="http://schemas.openxmlformats.org/officeDocument/2006/relationships/customXml" Target="../ink/ink1281.xml"/><Relationship Id="rId302" Type="http://schemas.openxmlformats.org/officeDocument/2006/relationships/customXml" Target="../ink/ink1353.xml"/><Relationship Id="rId323" Type="http://schemas.openxmlformats.org/officeDocument/2006/relationships/image" Target="../media/image1295.png"/><Relationship Id="rId344" Type="http://schemas.openxmlformats.org/officeDocument/2006/relationships/customXml" Target="../ink/ink1374.xml"/><Relationship Id="rId20" Type="http://schemas.openxmlformats.org/officeDocument/2006/relationships/customXml" Target="../ink/ink1212.xml"/><Relationship Id="rId41" Type="http://schemas.openxmlformats.org/officeDocument/2006/relationships/image" Target="../media/image1154.png"/><Relationship Id="rId62" Type="http://schemas.openxmlformats.org/officeDocument/2006/relationships/customXml" Target="../ink/ink1233.xml"/><Relationship Id="rId83" Type="http://schemas.openxmlformats.org/officeDocument/2006/relationships/image" Target="../media/image1175.png"/><Relationship Id="rId179" Type="http://schemas.openxmlformats.org/officeDocument/2006/relationships/image" Target="../media/image1223.png"/><Relationship Id="rId365" Type="http://schemas.openxmlformats.org/officeDocument/2006/relationships/image" Target="../media/image1316.png"/><Relationship Id="rId386" Type="http://schemas.openxmlformats.org/officeDocument/2006/relationships/customXml" Target="../ink/ink1395.xml"/><Relationship Id="rId190" Type="http://schemas.openxmlformats.org/officeDocument/2006/relationships/customXml" Target="../ink/ink1297.xml"/><Relationship Id="rId204" Type="http://schemas.openxmlformats.org/officeDocument/2006/relationships/customXml" Target="../ink/ink1304.xml"/><Relationship Id="rId225" Type="http://schemas.openxmlformats.org/officeDocument/2006/relationships/image" Target="../media/image1246.png"/><Relationship Id="rId246" Type="http://schemas.openxmlformats.org/officeDocument/2006/relationships/customXml" Target="../ink/ink1325.xml"/><Relationship Id="rId267" Type="http://schemas.openxmlformats.org/officeDocument/2006/relationships/image" Target="../media/image1267.png"/><Relationship Id="rId288" Type="http://schemas.openxmlformats.org/officeDocument/2006/relationships/customXml" Target="../ink/ink1346.xml"/><Relationship Id="rId411" Type="http://schemas.openxmlformats.org/officeDocument/2006/relationships/image" Target="../media/image1339.png"/><Relationship Id="rId432" Type="http://schemas.openxmlformats.org/officeDocument/2006/relationships/customXml" Target="../ink/ink1418.xml"/><Relationship Id="rId453" Type="http://schemas.openxmlformats.org/officeDocument/2006/relationships/image" Target="../media/image1360.png"/><Relationship Id="rId474" Type="http://schemas.openxmlformats.org/officeDocument/2006/relationships/customXml" Target="../ink/ink1439.xml"/><Relationship Id="rId106" Type="http://schemas.openxmlformats.org/officeDocument/2006/relationships/customXml" Target="../ink/ink1255.xml"/><Relationship Id="rId127" Type="http://schemas.openxmlformats.org/officeDocument/2006/relationships/image" Target="../media/image1197.png"/><Relationship Id="rId313" Type="http://schemas.openxmlformats.org/officeDocument/2006/relationships/image" Target="../media/image1290.png"/><Relationship Id="rId495" Type="http://schemas.openxmlformats.org/officeDocument/2006/relationships/image" Target="../media/image1381.png"/><Relationship Id="rId10" Type="http://schemas.openxmlformats.org/officeDocument/2006/relationships/customXml" Target="../ink/ink1207.xml"/><Relationship Id="rId31" Type="http://schemas.openxmlformats.org/officeDocument/2006/relationships/image" Target="../media/image1149.png"/><Relationship Id="rId52" Type="http://schemas.openxmlformats.org/officeDocument/2006/relationships/customXml" Target="../ink/ink1228.xml"/><Relationship Id="rId73" Type="http://schemas.openxmlformats.org/officeDocument/2006/relationships/image" Target="../media/image1170.png"/><Relationship Id="rId94" Type="http://schemas.openxmlformats.org/officeDocument/2006/relationships/customXml" Target="../ink/ink1249.xml"/><Relationship Id="rId148" Type="http://schemas.openxmlformats.org/officeDocument/2006/relationships/customXml" Target="../ink/ink1276.xml"/><Relationship Id="rId169" Type="http://schemas.openxmlformats.org/officeDocument/2006/relationships/image" Target="../media/image1218.png"/><Relationship Id="rId334" Type="http://schemas.openxmlformats.org/officeDocument/2006/relationships/customXml" Target="../ink/ink1369.xml"/><Relationship Id="rId355" Type="http://schemas.openxmlformats.org/officeDocument/2006/relationships/image" Target="../media/image1311.png"/><Relationship Id="rId376" Type="http://schemas.openxmlformats.org/officeDocument/2006/relationships/customXml" Target="../ink/ink1390.xml"/><Relationship Id="rId397" Type="http://schemas.openxmlformats.org/officeDocument/2006/relationships/image" Target="../media/image1332.png"/><Relationship Id="rId4" Type="http://schemas.openxmlformats.org/officeDocument/2006/relationships/customXml" Target="../ink/ink1204.xml"/><Relationship Id="rId180" Type="http://schemas.openxmlformats.org/officeDocument/2006/relationships/customXml" Target="../ink/ink1292.xml"/><Relationship Id="rId215" Type="http://schemas.openxmlformats.org/officeDocument/2006/relationships/image" Target="../media/image1241.png"/><Relationship Id="rId236" Type="http://schemas.openxmlformats.org/officeDocument/2006/relationships/customXml" Target="../ink/ink1320.xml"/><Relationship Id="rId257" Type="http://schemas.openxmlformats.org/officeDocument/2006/relationships/image" Target="../media/image1262.png"/><Relationship Id="rId278" Type="http://schemas.openxmlformats.org/officeDocument/2006/relationships/customXml" Target="../ink/ink1341.xml"/><Relationship Id="rId401" Type="http://schemas.openxmlformats.org/officeDocument/2006/relationships/image" Target="../media/image1334.png"/><Relationship Id="rId422" Type="http://schemas.openxmlformats.org/officeDocument/2006/relationships/customXml" Target="../ink/ink1413.xml"/><Relationship Id="rId443" Type="http://schemas.openxmlformats.org/officeDocument/2006/relationships/image" Target="../media/image1355.png"/><Relationship Id="rId464" Type="http://schemas.openxmlformats.org/officeDocument/2006/relationships/customXml" Target="../ink/ink1434.xml"/><Relationship Id="rId303" Type="http://schemas.openxmlformats.org/officeDocument/2006/relationships/image" Target="../media/image1285.png"/><Relationship Id="rId485" Type="http://schemas.openxmlformats.org/officeDocument/2006/relationships/image" Target="../media/image1376.png"/><Relationship Id="rId42" Type="http://schemas.openxmlformats.org/officeDocument/2006/relationships/customXml" Target="../ink/ink1223.xml"/><Relationship Id="rId84" Type="http://schemas.openxmlformats.org/officeDocument/2006/relationships/customXml" Target="../ink/ink1244.xml"/><Relationship Id="rId138" Type="http://schemas.openxmlformats.org/officeDocument/2006/relationships/customXml" Target="../ink/ink1271.xml"/><Relationship Id="rId345" Type="http://schemas.openxmlformats.org/officeDocument/2006/relationships/image" Target="../media/image1306.png"/><Relationship Id="rId387" Type="http://schemas.openxmlformats.org/officeDocument/2006/relationships/image" Target="../media/image1327.png"/><Relationship Id="rId191" Type="http://schemas.openxmlformats.org/officeDocument/2006/relationships/image" Target="../media/image1229.png"/><Relationship Id="rId205" Type="http://schemas.openxmlformats.org/officeDocument/2006/relationships/image" Target="../media/image1236.png"/><Relationship Id="rId247" Type="http://schemas.openxmlformats.org/officeDocument/2006/relationships/image" Target="../media/image1257.png"/><Relationship Id="rId412" Type="http://schemas.openxmlformats.org/officeDocument/2006/relationships/customXml" Target="../ink/ink1408.xml"/><Relationship Id="rId107" Type="http://schemas.openxmlformats.org/officeDocument/2006/relationships/image" Target="../media/image1187.png"/><Relationship Id="rId289" Type="http://schemas.openxmlformats.org/officeDocument/2006/relationships/image" Target="../media/image1278.png"/><Relationship Id="rId454" Type="http://schemas.openxmlformats.org/officeDocument/2006/relationships/customXml" Target="../ink/ink1429.xml"/><Relationship Id="rId496" Type="http://schemas.openxmlformats.org/officeDocument/2006/relationships/customXml" Target="../ink/ink1450.xml"/><Relationship Id="rId11" Type="http://schemas.openxmlformats.org/officeDocument/2006/relationships/image" Target="../media/image1139.png"/><Relationship Id="rId53" Type="http://schemas.openxmlformats.org/officeDocument/2006/relationships/image" Target="../media/image1160.png"/><Relationship Id="rId149" Type="http://schemas.openxmlformats.org/officeDocument/2006/relationships/image" Target="../media/image1208.png"/><Relationship Id="rId314" Type="http://schemas.openxmlformats.org/officeDocument/2006/relationships/customXml" Target="../ink/ink1359.xml"/><Relationship Id="rId356" Type="http://schemas.openxmlformats.org/officeDocument/2006/relationships/customXml" Target="../ink/ink1380.xml"/><Relationship Id="rId398" Type="http://schemas.openxmlformats.org/officeDocument/2006/relationships/customXml" Target="../ink/ink1401.xml"/><Relationship Id="rId95" Type="http://schemas.openxmlformats.org/officeDocument/2006/relationships/image" Target="../media/image1181.png"/><Relationship Id="rId160" Type="http://schemas.openxmlformats.org/officeDocument/2006/relationships/customXml" Target="../ink/ink1282.xml"/><Relationship Id="rId216" Type="http://schemas.openxmlformats.org/officeDocument/2006/relationships/customXml" Target="../ink/ink1310.xml"/><Relationship Id="rId423" Type="http://schemas.openxmlformats.org/officeDocument/2006/relationships/image" Target="../media/image1345.png"/><Relationship Id="rId258" Type="http://schemas.openxmlformats.org/officeDocument/2006/relationships/customXml" Target="../ink/ink1331.xml"/><Relationship Id="rId465" Type="http://schemas.openxmlformats.org/officeDocument/2006/relationships/image" Target="../media/image1366.png"/><Relationship Id="rId22" Type="http://schemas.openxmlformats.org/officeDocument/2006/relationships/customXml" Target="../ink/ink1213.xml"/><Relationship Id="rId64" Type="http://schemas.openxmlformats.org/officeDocument/2006/relationships/customXml" Target="../ink/ink1234.xml"/><Relationship Id="rId118" Type="http://schemas.openxmlformats.org/officeDocument/2006/relationships/customXml" Target="../ink/ink1261.xml"/><Relationship Id="rId325" Type="http://schemas.openxmlformats.org/officeDocument/2006/relationships/image" Target="../media/image1296.png"/><Relationship Id="rId367" Type="http://schemas.openxmlformats.org/officeDocument/2006/relationships/image" Target="../media/image1317.png"/><Relationship Id="rId171" Type="http://schemas.openxmlformats.org/officeDocument/2006/relationships/image" Target="../media/image1219.png"/><Relationship Id="rId227" Type="http://schemas.openxmlformats.org/officeDocument/2006/relationships/image" Target="../media/image1247.png"/><Relationship Id="rId269" Type="http://schemas.openxmlformats.org/officeDocument/2006/relationships/image" Target="../media/image1268.png"/><Relationship Id="rId434" Type="http://schemas.openxmlformats.org/officeDocument/2006/relationships/customXml" Target="../ink/ink1419.xml"/><Relationship Id="rId476" Type="http://schemas.openxmlformats.org/officeDocument/2006/relationships/customXml" Target="../ink/ink1440.xml"/><Relationship Id="rId33" Type="http://schemas.openxmlformats.org/officeDocument/2006/relationships/image" Target="../media/image1150.png"/><Relationship Id="rId129" Type="http://schemas.openxmlformats.org/officeDocument/2006/relationships/image" Target="../media/image1198.png"/><Relationship Id="rId280" Type="http://schemas.openxmlformats.org/officeDocument/2006/relationships/customXml" Target="../ink/ink1342.xml"/><Relationship Id="rId336" Type="http://schemas.openxmlformats.org/officeDocument/2006/relationships/customXml" Target="../ink/ink1370.xml"/><Relationship Id="rId501" Type="http://schemas.openxmlformats.org/officeDocument/2006/relationships/image" Target="../media/image1384.png"/><Relationship Id="rId75" Type="http://schemas.openxmlformats.org/officeDocument/2006/relationships/image" Target="../media/image1171.png"/><Relationship Id="rId140" Type="http://schemas.openxmlformats.org/officeDocument/2006/relationships/customXml" Target="../ink/ink1272.xml"/><Relationship Id="rId182" Type="http://schemas.openxmlformats.org/officeDocument/2006/relationships/customXml" Target="../ink/ink1293.xml"/><Relationship Id="rId378" Type="http://schemas.openxmlformats.org/officeDocument/2006/relationships/customXml" Target="../ink/ink1391.xml"/><Relationship Id="rId403" Type="http://schemas.openxmlformats.org/officeDocument/2006/relationships/image" Target="../media/image1335.png"/><Relationship Id="rId6" Type="http://schemas.openxmlformats.org/officeDocument/2006/relationships/customXml" Target="../ink/ink1205.xml"/><Relationship Id="rId238" Type="http://schemas.openxmlformats.org/officeDocument/2006/relationships/customXml" Target="../ink/ink1321.xml"/><Relationship Id="rId445" Type="http://schemas.openxmlformats.org/officeDocument/2006/relationships/image" Target="../media/image1356.png"/><Relationship Id="rId487" Type="http://schemas.openxmlformats.org/officeDocument/2006/relationships/image" Target="../media/image1377.png"/><Relationship Id="rId291" Type="http://schemas.openxmlformats.org/officeDocument/2006/relationships/image" Target="../media/image1279.png"/><Relationship Id="rId305" Type="http://schemas.openxmlformats.org/officeDocument/2006/relationships/image" Target="../media/image1286.png"/><Relationship Id="rId347" Type="http://schemas.openxmlformats.org/officeDocument/2006/relationships/image" Target="../media/image1307.png"/><Relationship Id="rId44" Type="http://schemas.openxmlformats.org/officeDocument/2006/relationships/customXml" Target="../ink/ink1224.xml"/><Relationship Id="rId86" Type="http://schemas.openxmlformats.org/officeDocument/2006/relationships/customXml" Target="../ink/ink1245.xml"/><Relationship Id="rId151" Type="http://schemas.openxmlformats.org/officeDocument/2006/relationships/image" Target="../media/image1209.png"/><Relationship Id="rId389" Type="http://schemas.openxmlformats.org/officeDocument/2006/relationships/image" Target="../media/image1328.png"/><Relationship Id="rId193" Type="http://schemas.openxmlformats.org/officeDocument/2006/relationships/image" Target="../media/image1230.png"/><Relationship Id="rId207" Type="http://schemas.openxmlformats.org/officeDocument/2006/relationships/image" Target="../media/image1237.png"/><Relationship Id="rId249" Type="http://schemas.openxmlformats.org/officeDocument/2006/relationships/image" Target="../media/image1258.png"/><Relationship Id="rId414" Type="http://schemas.openxmlformats.org/officeDocument/2006/relationships/customXml" Target="../ink/ink1409.xml"/><Relationship Id="rId456" Type="http://schemas.openxmlformats.org/officeDocument/2006/relationships/customXml" Target="../ink/ink1430.xml"/><Relationship Id="rId498" Type="http://schemas.openxmlformats.org/officeDocument/2006/relationships/customXml" Target="../ink/ink1451.xml"/><Relationship Id="rId13" Type="http://schemas.openxmlformats.org/officeDocument/2006/relationships/image" Target="../media/image1140.png"/><Relationship Id="rId109" Type="http://schemas.openxmlformats.org/officeDocument/2006/relationships/image" Target="../media/image1188.png"/><Relationship Id="rId260" Type="http://schemas.openxmlformats.org/officeDocument/2006/relationships/customXml" Target="../ink/ink1332.xml"/><Relationship Id="rId316" Type="http://schemas.openxmlformats.org/officeDocument/2006/relationships/customXml" Target="../ink/ink1360.xml"/><Relationship Id="rId55" Type="http://schemas.openxmlformats.org/officeDocument/2006/relationships/image" Target="../media/image1161.png"/><Relationship Id="rId97" Type="http://schemas.openxmlformats.org/officeDocument/2006/relationships/image" Target="../media/image1182.png"/><Relationship Id="rId120" Type="http://schemas.openxmlformats.org/officeDocument/2006/relationships/customXml" Target="../ink/ink1262.xml"/><Relationship Id="rId358" Type="http://schemas.openxmlformats.org/officeDocument/2006/relationships/customXml" Target="../ink/ink1381.xml"/><Relationship Id="rId162" Type="http://schemas.openxmlformats.org/officeDocument/2006/relationships/customXml" Target="../ink/ink1283.xml"/><Relationship Id="rId218" Type="http://schemas.openxmlformats.org/officeDocument/2006/relationships/customXml" Target="../ink/ink1311.xml"/><Relationship Id="rId425" Type="http://schemas.openxmlformats.org/officeDocument/2006/relationships/image" Target="../media/image1346.png"/><Relationship Id="rId467" Type="http://schemas.openxmlformats.org/officeDocument/2006/relationships/image" Target="../media/image1367.png"/><Relationship Id="rId271" Type="http://schemas.openxmlformats.org/officeDocument/2006/relationships/image" Target="../media/image1269.png"/><Relationship Id="rId24" Type="http://schemas.openxmlformats.org/officeDocument/2006/relationships/customXml" Target="../ink/ink1214.xml"/><Relationship Id="rId66" Type="http://schemas.openxmlformats.org/officeDocument/2006/relationships/customXml" Target="../ink/ink1235.xml"/><Relationship Id="rId131" Type="http://schemas.openxmlformats.org/officeDocument/2006/relationships/image" Target="../media/image1199.png"/><Relationship Id="rId327" Type="http://schemas.openxmlformats.org/officeDocument/2006/relationships/image" Target="../media/image1297.png"/><Relationship Id="rId369" Type="http://schemas.openxmlformats.org/officeDocument/2006/relationships/image" Target="../media/image13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34C3B-12C0-A471-437F-932A4E15E0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Gamma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636A02-6EFD-7BA6-BC72-98D9155127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22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242CF41-B31C-093F-CBD5-00E7C20746C7}"/>
                  </a:ext>
                </a:extLst>
              </p14:cNvPr>
              <p14:cNvContentPartPr/>
              <p14:nvPr/>
            </p14:nvContentPartPr>
            <p14:xfrm>
              <a:off x="794485" y="299584"/>
              <a:ext cx="92880" cy="270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242CF41-B31C-093F-CBD5-00E7C20746C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5485" y="290572"/>
                <a:ext cx="110520" cy="2880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2137151-FA41-2F0D-644F-A3D8407ECAF0}"/>
                  </a:ext>
                </a:extLst>
              </p14:cNvPr>
              <p14:cNvContentPartPr/>
              <p14:nvPr/>
            </p14:nvContentPartPr>
            <p14:xfrm>
              <a:off x="738325" y="312184"/>
              <a:ext cx="226800" cy="39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2137151-FA41-2F0D-644F-A3D8407ECAF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9339" y="303184"/>
                <a:ext cx="244412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4BE9538-2242-A1F3-848C-CB75ED036511}"/>
                  </a:ext>
                </a:extLst>
              </p14:cNvPr>
              <p14:cNvContentPartPr/>
              <p14:nvPr/>
            </p14:nvContentPartPr>
            <p14:xfrm>
              <a:off x="988525" y="280144"/>
              <a:ext cx="536760" cy="343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4BE9538-2242-A1F3-848C-CB75ED03651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79531" y="271144"/>
                <a:ext cx="554388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9689AE8-B9BE-E0F6-BE27-F8B1F2F9793D}"/>
                  </a:ext>
                </a:extLst>
              </p14:cNvPr>
              <p14:cNvContentPartPr/>
              <p14:nvPr/>
            </p14:nvContentPartPr>
            <p14:xfrm>
              <a:off x="1760365" y="178264"/>
              <a:ext cx="975240" cy="515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9689AE8-B9BE-E0F6-BE27-F8B1F2F9793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51365" y="169264"/>
                <a:ext cx="992880" cy="53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C7D3BFF-A7EA-14BD-DF98-29C47827864E}"/>
                  </a:ext>
                </a:extLst>
              </p14:cNvPr>
              <p14:cNvContentPartPr/>
              <p14:nvPr/>
            </p14:nvContentPartPr>
            <p14:xfrm>
              <a:off x="2538325" y="333424"/>
              <a:ext cx="219960" cy="18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C7D3BFF-A7EA-14BD-DF98-29C47827864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29340" y="324424"/>
                <a:ext cx="237571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152DCAA-4357-5CCA-F180-7C22B9447A87}"/>
                  </a:ext>
                </a:extLst>
              </p14:cNvPr>
              <p14:cNvContentPartPr/>
              <p14:nvPr/>
            </p14:nvContentPartPr>
            <p14:xfrm>
              <a:off x="2185885" y="319744"/>
              <a:ext cx="19080" cy="4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152DCAA-4357-5CCA-F180-7C22B9447A8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77052" y="311387"/>
                <a:ext cx="36393" cy="21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CB19F31-EB80-A5B0-ECBE-84DF00962151}"/>
                  </a:ext>
                </a:extLst>
              </p14:cNvPr>
              <p14:cNvContentPartPr/>
              <p14:nvPr/>
            </p14:nvContentPartPr>
            <p14:xfrm>
              <a:off x="2996965" y="204544"/>
              <a:ext cx="550080" cy="361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CB19F31-EB80-A5B0-ECBE-84DF0096215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87965" y="195544"/>
                <a:ext cx="56772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BC22FD7-1DBF-32A9-A078-9AFF29996662}"/>
                  </a:ext>
                </a:extLst>
              </p14:cNvPr>
              <p14:cNvContentPartPr/>
              <p14:nvPr/>
            </p14:nvContentPartPr>
            <p14:xfrm>
              <a:off x="3775285" y="181144"/>
              <a:ext cx="320400" cy="300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BC22FD7-1DBF-32A9-A078-9AFF2999666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766285" y="172155"/>
                <a:ext cx="338040" cy="318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E811EEE-780C-AEBB-EE6E-B9FFB567E814}"/>
                  </a:ext>
                </a:extLst>
              </p14:cNvPr>
              <p14:cNvContentPartPr/>
              <p14:nvPr/>
            </p14:nvContentPartPr>
            <p14:xfrm>
              <a:off x="4349485" y="382024"/>
              <a:ext cx="207720" cy="75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E811EEE-780C-AEBB-EE6E-B9FFB567E81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340485" y="373066"/>
                <a:ext cx="225360" cy="935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6D07D18-83F2-C339-028B-F884F25AD2C5}"/>
                  </a:ext>
                </a:extLst>
              </p14:cNvPr>
              <p14:cNvContentPartPr/>
              <p14:nvPr/>
            </p14:nvContentPartPr>
            <p14:xfrm>
              <a:off x="4781485" y="129664"/>
              <a:ext cx="1187280" cy="379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6D07D18-83F2-C339-028B-F884F25AD2C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772485" y="120673"/>
                <a:ext cx="1204920" cy="3974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AD3CDA0-C285-77F9-E2DD-2F2CB901158D}"/>
                  </a:ext>
                </a:extLst>
              </p14:cNvPr>
              <p14:cNvContentPartPr/>
              <p14:nvPr/>
            </p14:nvContentPartPr>
            <p14:xfrm>
              <a:off x="6112765" y="136864"/>
              <a:ext cx="1762200" cy="499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AD3CDA0-C285-77F9-E2DD-2F2CB901158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103765" y="127864"/>
                <a:ext cx="1779840" cy="51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619EDC5-55E8-4234-6BCD-A07BBF77A637}"/>
                  </a:ext>
                </a:extLst>
              </p14:cNvPr>
              <p14:cNvContentPartPr/>
              <p14:nvPr/>
            </p14:nvContentPartPr>
            <p14:xfrm>
              <a:off x="7983685" y="173224"/>
              <a:ext cx="1507680" cy="2487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619EDC5-55E8-4234-6BCD-A07BBF77A63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974685" y="164224"/>
                <a:ext cx="152532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BAABA95-98D3-4B8E-32C0-D012C567BA47}"/>
                  </a:ext>
                </a:extLst>
              </p14:cNvPr>
              <p14:cNvContentPartPr/>
              <p14:nvPr/>
            </p14:nvContentPartPr>
            <p14:xfrm>
              <a:off x="9262045" y="263584"/>
              <a:ext cx="247320" cy="14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BAABA95-98D3-4B8E-32C0-D012C567BA4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253045" y="254584"/>
                <a:ext cx="26496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FE8B8A4-465E-E599-5178-2E3B8808BF1F}"/>
                  </a:ext>
                </a:extLst>
              </p14:cNvPr>
              <p14:cNvContentPartPr/>
              <p14:nvPr/>
            </p14:nvContentPartPr>
            <p14:xfrm>
              <a:off x="868285" y="912304"/>
              <a:ext cx="860400" cy="382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FE8B8A4-465E-E599-5178-2E3B8808BF1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59289" y="903304"/>
                <a:ext cx="878033" cy="3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9A18032-AE1A-04C4-162D-F6823B64AB00}"/>
                  </a:ext>
                </a:extLst>
              </p14:cNvPr>
              <p14:cNvContentPartPr/>
              <p14:nvPr/>
            </p14:nvContentPartPr>
            <p14:xfrm>
              <a:off x="1988245" y="816544"/>
              <a:ext cx="1244520" cy="566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9A18032-AE1A-04C4-162D-F6823B64AB0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979248" y="807544"/>
                <a:ext cx="1262155" cy="58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BF84DB5-9927-2D00-5E39-4A8CBB88D577}"/>
                  </a:ext>
                </a:extLst>
              </p14:cNvPr>
              <p14:cNvContentPartPr/>
              <p14:nvPr/>
            </p14:nvContentPartPr>
            <p14:xfrm>
              <a:off x="2972485" y="925264"/>
              <a:ext cx="33120" cy="36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BF84DB5-9927-2D00-5E39-4A8CBB88D57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963485" y="916264"/>
                <a:ext cx="5076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09C2BC7-4A15-CC50-CBE2-83B7FA127DB4}"/>
                  </a:ext>
                </a:extLst>
              </p14:cNvPr>
              <p14:cNvContentPartPr/>
              <p14:nvPr/>
            </p14:nvContentPartPr>
            <p14:xfrm>
              <a:off x="2625085" y="922024"/>
              <a:ext cx="337680" cy="896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09C2BC7-4A15-CC50-CBE2-83B7FA127DB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616085" y="913060"/>
                <a:ext cx="355320" cy="107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99F129B-9DBF-34B7-BC99-0BCF5F8ABD0E}"/>
                  </a:ext>
                </a:extLst>
              </p14:cNvPr>
              <p14:cNvContentPartPr/>
              <p14:nvPr/>
            </p14:nvContentPartPr>
            <p14:xfrm>
              <a:off x="2388565" y="944704"/>
              <a:ext cx="247680" cy="26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99F129B-9DBF-34B7-BC99-0BCF5F8ABD0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379565" y="935704"/>
                <a:ext cx="2653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AB54180-2EED-950C-8972-352A66A6EECA}"/>
                  </a:ext>
                </a:extLst>
              </p14:cNvPr>
              <p14:cNvContentPartPr/>
              <p14:nvPr/>
            </p14:nvContentPartPr>
            <p14:xfrm>
              <a:off x="3531565" y="972784"/>
              <a:ext cx="199800" cy="597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AB54180-2EED-950C-8972-352A66A6EEC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522565" y="963784"/>
                <a:ext cx="21744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7462973-E925-BE66-BED5-3CEC808F42A2}"/>
                  </a:ext>
                </a:extLst>
              </p14:cNvPr>
              <p14:cNvContentPartPr/>
              <p14:nvPr/>
            </p14:nvContentPartPr>
            <p14:xfrm>
              <a:off x="4043485" y="753904"/>
              <a:ext cx="24480" cy="1746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7462973-E925-BE66-BED5-3CEC808F42A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034485" y="744885"/>
                <a:ext cx="42120" cy="192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4C9F239-DF0B-C379-1D96-77D97DA70F33}"/>
                  </a:ext>
                </a:extLst>
              </p14:cNvPr>
              <p14:cNvContentPartPr/>
              <p14:nvPr/>
            </p14:nvContentPartPr>
            <p14:xfrm>
              <a:off x="3898045" y="944704"/>
              <a:ext cx="384120" cy="583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4C9F239-DF0B-C379-1D96-77D97DA70F3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889045" y="935704"/>
                <a:ext cx="40176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F1F0DF8-B2F3-073D-F25C-3FC5348D66D8}"/>
                  </a:ext>
                </a:extLst>
              </p14:cNvPr>
              <p14:cNvContentPartPr/>
              <p14:nvPr/>
            </p14:nvContentPartPr>
            <p14:xfrm>
              <a:off x="3997765" y="1138024"/>
              <a:ext cx="129960" cy="128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F1F0DF8-B2F3-073D-F25C-3FC5348D66D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988765" y="1129024"/>
                <a:ext cx="14760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FC57619-1657-80CB-737D-8DE9B01F50C5}"/>
                  </a:ext>
                </a:extLst>
              </p14:cNvPr>
              <p14:cNvContentPartPr/>
              <p14:nvPr/>
            </p14:nvContentPartPr>
            <p14:xfrm>
              <a:off x="4223125" y="1021384"/>
              <a:ext cx="60840" cy="1314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FC57619-1657-80CB-737D-8DE9B01F50C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214125" y="1012384"/>
                <a:ext cx="7848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6FB0619-2D79-7335-D73C-268D006E1603}"/>
                  </a:ext>
                </a:extLst>
              </p14:cNvPr>
              <p14:cNvContentPartPr/>
              <p14:nvPr/>
            </p14:nvContentPartPr>
            <p14:xfrm>
              <a:off x="4880125" y="797464"/>
              <a:ext cx="477360" cy="2246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6FB0619-2D79-7335-D73C-268D006E160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871125" y="788464"/>
                <a:ext cx="49500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9235D53-7893-3DD1-5495-8556A8452C4C}"/>
                  </a:ext>
                </a:extLst>
              </p14:cNvPr>
              <p14:cNvContentPartPr/>
              <p14:nvPr/>
            </p14:nvContentPartPr>
            <p14:xfrm>
              <a:off x="5640445" y="682264"/>
              <a:ext cx="512640" cy="3758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9235D53-7893-3DD1-5495-8556A8452C4C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631445" y="673264"/>
                <a:ext cx="530280" cy="3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4DC6965-2241-CE59-E525-0C8A6781F09D}"/>
                  </a:ext>
                </a:extLst>
              </p14:cNvPr>
              <p14:cNvContentPartPr/>
              <p14:nvPr/>
            </p14:nvContentPartPr>
            <p14:xfrm>
              <a:off x="6466285" y="851464"/>
              <a:ext cx="688320" cy="1663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4DC6965-2241-CE59-E525-0C8A6781F09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457285" y="842464"/>
                <a:ext cx="70596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ECB784B-9D37-AC90-9FC8-44F83C7122B0}"/>
                  </a:ext>
                </a:extLst>
              </p14:cNvPr>
              <p14:cNvContentPartPr/>
              <p14:nvPr/>
            </p14:nvContentPartPr>
            <p14:xfrm>
              <a:off x="7377445" y="666784"/>
              <a:ext cx="1086840" cy="5108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ECB784B-9D37-AC90-9FC8-44F83C7122B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368445" y="657784"/>
                <a:ext cx="1104480" cy="52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C790E19-3A1C-4BD6-BD2B-882AD4BFB98D}"/>
                  </a:ext>
                </a:extLst>
              </p14:cNvPr>
              <p14:cNvContentPartPr/>
              <p14:nvPr/>
            </p14:nvContentPartPr>
            <p14:xfrm>
              <a:off x="8100325" y="825184"/>
              <a:ext cx="258120" cy="46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C790E19-3A1C-4BD6-BD2B-882AD4BFB98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091312" y="816184"/>
                <a:ext cx="275785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8EC34A2-4B42-013E-FE0D-9F1898CD0526}"/>
                  </a:ext>
                </a:extLst>
              </p14:cNvPr>
              <p14:cNvContentPartPr/>
              <p14:nvPr/>
            </p14:nvContentPartPr>
            <p14:xfrm>
              <a:off x="7988725" y="745264"/>
              <a:ext cx="44280" cy="187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8EC34A2-4B42-013E-FE0D-9F1898CD052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979798" y="736264"/>
                <a:ext cx="61778" cy="36360"/>
              </a:xfrm>
              <a:prstGeom prst="rect">
                <a:avLst/>
              </a:prstGeom>
            </p:spPr>
          </p:pic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id="{31E41C89-C104-D957-4F42-A4650DCCBA50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655705" y="2142428"/>
            <a:ext cx="2079900" cy="1606563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5326F39E-342B-DBBC-2B3E-5AB6758A08AF}"/>
              </a:ext>
            </a:extLst>
          </p:cNvPr>
          <p:cNvGrpSpPr/>
          <p:nvPr/>
        </p:nvGrpSpPr>
        <p:grpSpPr>
          <a:xfrm>
            <a:off x="3509030" y="2001812"/>
            <a:ext cx="1430640" cy="568080"/>
            <a:chOff x="3509030" y="2001812"/>
            <a:chExt cx="1430640" cy="56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FB083A0-EDFE-E2C5-2D12-E4A7615ED0BD}"/>
                    </a:ext>
                  </a:extLst>
                </p14:cNvPr>
                <p14:cNvContentPartPr/>
                <p14:nvPr/>
              </p14:nvContentPartPr>
              <p14:xfrm>
                <a:off x="3529190" y="2096492"/>
                <a:ext cx="115200" cy="261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FB083A0-EDFE-E2C5-2D12-E4A7615ED0B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520190" y="2087852"/>
                  <a:ext cx="1328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942FECC-0E46-6F2C-0664-926CA06ABF0E}"/>
                    </a:ext>
                  </a:extLst>
                </p14:cNvPr>
                <p14:cNvContentPartPr/>
                <p14:nvPr/>
              </p14:nvContentPartPr>
              <p14:xfrm>
                <a:off x="3509030" y="2045012"/>
                <a:ext cx="282600" cy="49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942FECC-0E46-6F2C-0664-926CA06ABF0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500390" y="2036012"/>
                  <a:ext cx="3002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95BE2C6-2288-49E8-B308-A9599ECB4AD8}"/>
                    </a:ext>
                  </a:extLst>
                </p14:cNvPr>
                <p14:cNvContentPartPr/>
                <p14:nvPr/>
              </p14:nvContentPartPr>
              <p14:xfrm>
                <a:off x="3767150" y="2001812"/>
                <a:ext cx="1172520" cy="568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95BE2C6-2288-49E8-B308-A9599ECB4AD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758510" y="1992812"/>
                  <a:ext cx="1190160" cy="58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959212C-8BEB-B48A-AA22-523CE1192508}"/>
                    </a:ext>
                  </a:extLst>
                </p14:cNvPr>
                <p14:cNvContentPartPr/>
                <p14:nvPr/>
              </p14:nvContentPartPr>
              <p14:xfrm>
                <a:off x="4245230" y="2144012"/>
                <a:ext cx="34200" cy="176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959212C-8BEB-B48A-AA22-523CE119250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236230" y="2135372"/>
                  <a:ext cx="51840" cy="3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E38083B-42E9-7BD4-F1D5-AA06617541BC}"/>
                  </a:ext>
                </a:extLst>
              </p14:cNvPr>
              <p14:cNvContentPartPr/>
              <p14:nvPr/>
            </p14:nvContentPartPr>
            <p14:xfrm>
              <a:off x="5234870" y="1845212"/>
              <a:ext cx="2336040" cy="7254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E38083B-42E9-7BD4-F1D5-AA06617541BC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226230" y="1836572"/>
                <a:ext cx="2353680" cy="74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ED982118-A05D-2D58-DBBB-044C4BE0163B}"/>
              </a:ext>
            </a:extLst>
          </p:cNvPr>
          <p:cNvGrpSpPr/>
          <p:nvPr/>
        </p:nvGrpSpPr>
        <p:grpSpPr>
          <a:xfrm>
            <a:off x="3585126" y="2733499"/>
            <a:ext cx="7370640" cy="621720"/>
            <a:chOff x="3585126" y="2733499"/>
            <a:chExt cx="7370640" cy="62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406747A-6F1F-CA85-DC16-9047A7AB3F19}"/>
                    </a:ext>
                  </a:extLst>
                </p14:cNvPr>
                <p14:cNvContentPartPr/>
                <p14:nvPr/>
              </p14:nvContentPartPr>
              <p14:xfrm>
                <a:off x="3585126" y="2765539"/>
                <a:ext cx="1758600" cy="5896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406747A-6F1F-CA85-DC16-9047A7AB3F1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576486" y="2756539"/>
                  <a:ext cx="1776240" cy="60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4B330B2-1E60-6B45-326C-07EAE33A2574}"/>
                    </a:ext>
                  </a:extLst>
                </p14:cNvPr>
                <p14:cNvContentPartPr/>
                <p14:nvPr/>
              </p14:nvContentPartPr>
              <p14:xfrm>
                <a:off x="5246166" y="2956699"/>
                <a:ext cx="14040" cy="18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4B330B2-1E60-6B45-326C-07EAE33A257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237166" y="2948059"/>
                  <a:ext cx="316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14823C2-A643-D613-7133-BBF80D61FA7A}"/>
                    </a:ext>
                  </a:extLst>
                </p14:cNvPr>
                <p14:cNvContentPartPr/>
                <p14:nvPr/>
              </p14:nvContentPartPr>
              <p14:xfrm>
                <a:off x="4746846" y="2959219"/>
                <a:ext cx="325080" cy="201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14823C2-A643-D613-7133-BBF80D61FA7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737846" y="2950579"/>
                  <a:ext cx="3427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AF3E355-E039-84E3-6269-A882E8C6C8CA}"/>
                    </a:ext>
                  </a:extLst>
                </p14:cNvPr>
                <p14:cNvContentPartPr/>
                <p14:nvPr/>
              </p14:nvContentPartPr>
              <p14:xfrm>
                <a:off x="5757366" y="2733499"/>
                <a:ext cx="751320" cy="414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AF3E355-E039-84E3-6269-A882E8C6C8C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748366" y="2724499"/>
                  <a:ext cx="76896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02FDBDE-0CE7-5BB8-9368-3FA8E5B1EE2A}"/>
                    </a:ext>
                  </a:extLst>
                </p14:cNvPr>
                <p14:cNvContentPartPr/>
                <p14:nvPr/>
              </p14:nvContentPartPr>
              <p14:xfrm>
                <a:off x="6160926" y="2904499"/>
                <a:ext cx="256680" cy="15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02FDBDE-0CE7-5BB8-9368-3FA8E5B1EE2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151926" y="2895859"/>
                  <a:ext cx="2743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2019A6A-1D0D-10A7-BFE4-9693AF8CB826}"/>
                    </a:ext>
                  </a:extLst>
                </p14:cNvPr>
                <p14:cNvContentPartPr/>
                <p14:nvPr/>
              </p14:nvContentPartPr>
              <p14:xfrm>
                <a:off x="6018366" y="2805859"/>
                <a:ext cx="22320" cy="64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2019A6A-1D0D-10A7-BFE4-9693AF8CB82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009726" y="2796859"/>
                  <a:ext cx="399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25EA554-DD50-DB08-38DA-BEEB2A1FEA87}"/>
                    </a:ext>
                  </a:extLst>
                </p14:cNvPr>
                <p14:cNvContentPartPr/>
                <p14:nvPr/>
              </p14:nvContentPartPr>
              <p14:xfrm>
                <a:off x="6612006" y="2778859"/>
                <a:ext cx="1262880" cy="4687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25EA554-DD50-DB08-38DA-BEEB2A1FEA8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603006" y="2769859"/>
                  <a:ext cx="128052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2A2E4C9-F201-9F70-8CD9-CECBC00B4DD3}"/>
                    </a:ext>
                  </a:extLst>
                </p14:cNvPr>
                <p14:cNvContentPartPr/>
                <p14:nvPr/>
              </p14:nvContentPartPr>
              <p14:xfrm>
                <a:off x="7667886" y="2903059"/>
                <a:ext cx="259200" cy="417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2A2E4C9-F201-9F70-8CD9-CECBC00B4DD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659246" y="2894419"/>
                  <a:ext cx="2768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284E429-DCD8-B54C-A458-833572CB856B}"/>
                    </a:ext>
                  </a:extLst>
                </p14:cNvPr>
                <p14:cNvContentPartPr/>
                <p14:nvPr/>
              </p14:nvContentPartPr>
              <p14:xfrm>
                <a:off x="8088726" y="2746099"/>
                <a:ext cx="515160" cy="3560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284E429-DCD8-B54C-A458-833572CB856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080086" y="2737459"/>
                  <a:ext cx="53280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6010968-A0C5-3234-8B0A-308B9F141419}"/>
                    </a:ext>
                  </a:extLst>
                </p14:cNvPr>
                <p14:cNvContentPartPr/>
                <p14:nvPr/>
              </p14:nvContentPartPr>
              <p14:xfrm>
                <a:off x="8197806" y="2792539"/>
                <a:ext cx="252360" cy="248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6010968-A0C5-3234-8B0A-308B9F14141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188806" y="2783899"/>
                  <a:ext cx="2700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1461058-2116-B89F-7398-0F569C2FE561}"/>
                    </a:ext>
                  </a:extLst>
                </p14:cNvPr>
                <p14:cNvContentPartPr/>
                <p14:nvPr/>
              </p14:nvContentPartPr>
              <p14:xfrm>
                <a:off x="9045606" y="2827459"/>
                <a:ext cx="256320" cy="1976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1461058-2116-B89F-7398-0F569C2FE56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036606" y="2818819"/>
                  <a:ext cx="2739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09E4ADA-130F-18BE-1E42-4657A8945B4B}"/>
                    </a:ext>
                  </a:extLst>
                </p14:cNvPr>
                <p14:cNvContentPartPr/>
                <p14:nvPr/>
              </p14:nvContentPartPr>
              <p14:xfrm>
                <a:off x="9090246" y="2915299"/>
                <a:ext cx="254160" cy="54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09E4ADA-130F-18BE-1E42-4657A8945B4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081246" y="2906299"/>
                  <a:ext cx="2718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5DF9312-A2A0-E37E-774F-C74CEE4F7A5B}"/>
                    </a:ext>
                  </a:extLst>
                </p14:cNvPr>
                <p14:cNvContentPartPr/>
                <p14:nvPr/>
              </p14:nvContentPartPr>
              <p14:xfrm>
                <a:off x="9615846" y="2819899"/>
                <a:ext cx="394200" cy="1360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5DF9312-A2A0-E37E-774F-C74CEE4F7A5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606846" y="2811259"/>
                  <a:ext cx="4118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6A76EE8-79C3-07BA-1FAC-AB01D69CF296}"/>
                    </a:ext>
                  </a:extLst>
                </p14:cNvPr>
                <p14:cNvContentPartPr/>
                <p14:nvPr/>
              </p14:nvContentPartPr>
              <p14:xfrm>
                <a:off x="10291926" y="2898739"/>
                <a:ext cx="199080" cy="259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6A76EE8-79C3-07BA-1FAC-AB01D69CF29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282926" y="2890099"/>
                  <a:ext cx="2167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D51B3E1-72B9-9E62-CB9A-FC14387156E1}"/>
                    </a:ext>
                  </a:extLst>
                </p14:cNvPr>
                <p14:cNvContentPartPr/>
                <p14:nvPr/>
              </p14:nvContentPartPr>
              <p14:xfrm>
                <a:off x="10704486" y="2804779"/>
                <a:ext cx="196560" cy="1940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D51B3E1-72B9-9E62-CB9A-FC14387156E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695486" y="2795779"/>
                  <a:ext cx="2142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567CF63-B3A9-BEB2-ABD0-996241677FBE}"/>
                    </a:ext>
                  </a:extLst>
                </p14:cNvPr>
                <p14:cNvContentPartPr/>
                <p14:nvPr/>
              </p14:nvContentPartPr>
              <p14:xfrm>
                <a:off x="10722126" y="2916739"/>
                <a:ext cx="233640" cy="223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567CF63-B3A9-BEB2-ABD0-996241677FB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713126" y="2908099"/>
                  <a:ext cx="251280" cy="3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6AB0A003-B858-4537-3C16-5E7F71D290FE}"/>
                  </a:ext>
                </a:extLst>
              </p14:cNvPr>
              <p14:cNvContentPartPr/>
              <p14:nvPr/>
            </p14:nvContentPartPr>
            <p14:xfrm>
              <a:off x="7895406" y="3498139"/>
              <a:ext cx="588960" cy="3186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6AB0A003-B858-4537-3C16-5E7F71D290FE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7886406" y="3489499"/>
                <a:ext cx="606600" cy="33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CDD3EE9C-0108-2123-797D-84B54F85FE6E}"/>
              </a:ext>
            </a:extLst>
          </p:cNvPr>
          <p:cNvGrpSpPr/>
          <p:nvPr/>
        </p:nvGrpSpPr>
        <p:grpSpPr>
          <a:xfrm>
            <a:off x="8905206" y="3574459"/>
            <a:ext cx="2488320" cy="390240"/>
            <a:chOff x="8905206" y="3574459"/>
            <a:chExt cx="2488320" cy="39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D5D3471-9849-A6FE-0E7D-45621A754210}"/>
                    </a:ext>
                  </a:extLst>
                </p14:cNvPr>
                <p14:cNvContentPartPr/>
                <p14:nvPr/>
              </p14:nvContentPartPr>
              <p14:xfrm>
                <a:off x="8905206" y="3609019"/>
                <a:ext cx="167760" cy="1663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D5D3471-9849-A6FE-0E7D-45621A75421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896206" y="3600019"/>
                  <a:ext cx="1854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3709007-08D0-3370-B443-2F90212402FF}"/>
                    </a:ext>
                  </a:extLst>
                </p14:cNvPr>
                <p14:cNvContentPartPr/>
                <p14:nvPr/>
              </p14:nvContentPartPr>
              <p14:xfrm>
                <a:off x="8917086" y="3589939"/>
                <a:ext cx="202320" cy="1843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3709007-08D0-3370-B443-2F90212402F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908086" y="3580939"/>
                  <a:ext cx="2199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C9FF3AE-2907-3CF5-3B54-620C25FEAEEF}"/>
                    </a:ext>
                  </a:extLst>
                </p14:cNvPr>
                <p14:cNvContentPartPr/>
                <p14:nvPr/>
              </p14:nvContentPartPr>
              <p14:xfrm>
                <a:off x="9065766" y="3780019"/>
                <a:ext cx="93600" cy="1267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C9FF3AE-2907-3CF5-3B54-620C25FEAEE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056766" y="3771379"/>
                  <a:ext cx="1112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455BCFE-A0CD-886E-EB75-A76EBA7A772F}"/>
                    </a:ext>
                  </a:extLst>
                </p14:cNvPr>
                <p14:cNvContentPartPr/>
                <p14:nvPr/>
              </p14:nvContentPartPr>
              <p14:xfrm>
                <a:off x="9286446" y="3599299"/>
                <a:ext cx="167400" cy="3654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455BCFE-A0CD-886E-EB75-A76EBA7A772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277806" y="3590299"/>
                  <a:ext cx="18504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8BBC786-82FA-F39E-A140-EBB836535BB2}"/>
                    </a:ext>
                  </a:extLst>
                </p14:cNvPr>
                <p14:cNvContentPartPr/>
                <p14:nvPr/>
              </p14:nvContentPartPr>
              <p14:xfrm>
                <a:off x="9581286" y="3579139"/>
                <a:ext cx="376560" cy="1706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8BBC786-82FA-F39E-A140-EBB836535BB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572286" y="3570139"/>
                  <a:ext cx="3942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A42FD1B-9096-83A7-1440-E50FDDC1970E}"/>
                    </a:ext>
                  </a:extLst>
                </p14:cNvPr>
                <p14:cNvContentPartPr/>
                <p14:nvPr/>
              </p14:nvContentPartPr>
              <p14:xfrm>
                <a:off x="10151886" y="3652939"/>
                <a:ext cx="178200" cy="352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A42FD1B-9096-83A7-1440-E50FDDC1970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143246" y="3644299"/>
                  <a:ext cx="1958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843AC20-87D3-8F91-410D-E8890C3DBB17}"/>
                    </a:ext>
                  </a:extLst>
                </p14:cNvPr>
                <p14:cNvContentPartPr/>
                <p14:nvPr/>
              </p14:nvContentPartPr>
              <p14:xfrm>
                <a:off x="10385886" y="3589939"/>
                <a:ext cx="174600" cy="1396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843AC20-87D3-8F91-410D-E8890C3DBB1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377246" y="3580939"/>
                  <a:ext cx="1922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0C4B7BB-CE5A-D17C-79D8-09E9E28CE2CB}"/>
                    </a:ext>
                  </a:extLst>
                </p14:cNvPr>
                <p14:cNvContentPartPr/>
                <p14:nvPr/>
              </p14:nvContentPartPr>
              <p14:xfrm>
                <a:off x="10428726" y="3583819"/>
                <a:ext cx="185760" cy="1515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0C4B7BB-CE5A-D17C-79D8-09E9E28CE2C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419726" y="3574819"/>
                  <a:ext cx="2034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2949D5E-BA77-BFCB-FC53-9CA22AE1121C}"/>
                    </a:ext>
                  </a:extLst>
                </p14:cNvPr>
                <p14:cNvContentPartPr/>
                <p14:nvPr/>
              </p14:nvContentPartPr>
              <p14:xfrm>
                <a:off x="10561926" y="3764899"/>
                <a:ext cx="136080" cy="1756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2949D5E-BA77-BFCB-FC53-9CA22AE1121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552926" y="3756259"/>
                  <a:ext cx="1537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4392B72-CD9C-F3B3-3299-F3FA8D179BA6}"/>
                    </a:ext>
                  </a:extLst>
                </p14:cNvPr>
                <p14:cNvContentPartPr/>
                <p14:nvPr/>
              </p14:nvContentPartPr>
              <p14:xfrm>
                <a:off x="10811406" y="3621259"/>
                <a:ext cx="198000" cy="15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4392B72-CD9C-F3B3-3299-F3FA8D179BA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802406" y="3612619"/>
                  <a:ext cx="2156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C843F05-DBE5-1070-89C4-3D466689A01C}"/>
                    </a:ext>
                  </a:extLst>
                </p14:cNvPr>
                <p14:cNvContentPartPr/>
                <p14:nvPr/>
              </p14:nvContentPartPr>
              <p14:xfrm>
                <a:off x="11036766" y="3574459"/>
                <a:ext cx="356760" cy="3412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C843F05-DBE5-1070-89C4-3D466689A01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028126" y="3565459"/>
                  <a:ext cx="374400" cy="35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349AFDC4-870A-E0A4-6D39-D551D7664105}"/>
              </a:ext>
            </a:extLst>
          </p:cNvPr>
          <p:cNvGrpSpPr/>
          <p:nvPr/>
        </p:nvGrpSpPr>
        <p:grpSpPr>
          <a:xfrm>
            <a:off x="3692046" y="4165219"/>
            <a:ext cx="3475440" cy="577080"/>
            <a:chOff x="3692046" y="4165219"/>
            <a:chExt cx="3475440" cy="57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C966A4E-5DE9-9A1A-5FEE-5B09B708D85A}"/>
                    </a:ext>
                  </a:extLst>
                </p14:cNvPr>
                <p14:cNvContentPartPr/>
                <p14:nvPr/>
              </p14:nvContentPartPr>
              <p14:xfrm>
                <a:off x="3692046" y="4344499"/>
                <a:ext cx="190080" cy="2732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C966A4E-5DE9-9A1A-5FEE-5B09B708D85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683046" y="4335859"/>
                  <a:ext cx="20772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BCF9F2D-9268-1DA3-CD3E-2F1B6567C211}"/>
                    </a:ext>
                  </a:extLst>
                </p14:cNvPr>
                <p14:cNvContentPartPr/>
                <p14:nvPr/>
              </p14:nvContentPartPr>
              <p14:xfrm>
                <a:off x="3915606" y="4526299"/>
                <a:ext cx="138960" cy="900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BCF9F2D-9268-1DA3-CD3E-2F1B6567C21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906966" y="4517299"/>
                  <a:ext cx="1566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F44E74B-BF1F-FC19-833D-AFFE456EC969}"/>
                    </a:ext>
                  </a:extLst>
                </p14:cNvPr>
                <p14:cNvContentPartPr/>
                <p14:nvPr/>
              </p14:nvContentPartPr>
              <p14:xfrm>
                <a:off x="4393686" y="4389499"/>
                <a:ext cx="297360" cy="1908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F44E74B-BF1F-FC19-833D-AFFE456EC96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385046" y="4380499"/>
                  <a:ext cx="3150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37A54E0-2D9E-FFE4-BF6D-D2805E363461}"/>
                    </a:ext>
                  </a:extLst>
                </p14:cNvPr>
                <p14:cNvContentPartPr/>
                <p14:nvPr/>
              </p14:nvContentPartPr>
              <p14:xfrm>
                <a:off x="4502766" y="4234339"/>
                <a:ext cx="57960" cy="5079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37A54E0-2D9E-FFE4-BF6D-D2805E36346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494126" y="4225699"/>
                  <a:ext cx="75600" cy="52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23492A5-6C7A-BF35-8B29-6E5F44D3365D}"/>
                    </a:ext>
                  </a:extLst>
                </p14:cNvPr>
                <p14:cNvContentPartPr/>
                <p14:nvPr/>
              </p14:nvContentPartPr>
              <p14:xfrm>
                <a:off x="4760886" y="4265659"/>
                <a:ext cx="162000" cy="3474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23492A5-6C7A-BF35-8B29-6E5F44D3365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752246" y="4256659"/>
                  <a:ext cx="17964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CB8DCF2-F6CC-B367-2EB8-27766C3EAA06}"/>
                    </a:ext>
                  </a:extLst>
                </p14:cNvPr>
                <p14:cNvContentPartPr/>
                <p14:nvPr/>
              </p14:nvContentPartPr>
              <p14:xfrm>
                <a:off x="5037726" y="4413979"/>
                <a:ext cx="113760" cy="1645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CB8DCF2-F6CC-B367-2EB8-27766C3EAA0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029086" y="4405339"/>
                  <a:ext cx="1314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B33D7E0-EB0F-283F-40FF-5F50541F4B37}"/>
                    </a:ext>
                  </a:extLst>
                </p14:cNvPr>
                <p14:cNvContentPartPr/>
                <p14:nvPr/>
              </p14:nvContentPartPr>
              <p14:xfrm>
                <a:off x="5046006" y="4306339"/>
                <a:ext cx="192600" cy="212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B33D7E0-EB0F-283F-40FF-5F50541F4B3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037006" y="4297699"/>
                  <a:ext cx="2102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9B07F26-B1BC-8FAE-6718-5BB62FBE3646}"/>
                    </a:ext>
                  </a:extLst>
                </p14:cNvPr>
                <p14:cNvContentPartPr/>
                <p14:nvPr/>
              </p14:nvContentPartPr>
              <p14:xfrm>
                <a:off x="5299446" y="4206259"/>
                <a:ext cx="102960" cy="4561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9B07F26-B1BC-8FAE-6718-5BB62FBE364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290446" y="4197619"/>
                  <a:ext cx="120600" cy="4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D3D4447-8ECE-E673-64D3-8FEA50327A73}"/>
                    </a:ext>
                  </a:extLst>
                </p14:cNvPr>
                <p14:cNvContentPartPr/>
                <p14:nvPr/>
              </p14:nvContentPartPr>
              <p14:xfrm>
                <a:off x="5648286" y="4400659"/>
                <a:ext cx="214560" cy="86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D3D4447-8ECE-E673-64D3-8FEA50327A7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639646" y="4392019"/>
                  <a:ext cx="2322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F85C454-7E83-CD5E-CED6-1F513D95B9EA}"/>
                    </a:ext>
                  </a:extLst>
                </p14:cNvPr>
                <p14:cNvContentPartPr/>
                <p14:nvPr/>
              </p14:nvContentPartPr>
              <p14:xfrm>
                <a:off x="5675646" y="4491019"/>
                <a:ext cx="170280" cy="262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F85C454-7E83-CD5E-CED6-1F513D95B9E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666646" y="4482379"/>
                  <a:ext cx="1879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C6978DB-C6FD-142C-0D42-4268F9D7EFB7}"/>
                    </a:ext>
                  </a:extLst>
                </p14:cNvPr>
                <p14:cNvContentPartPr/>
                <p14:nvPr/>
              </p14:nvContentPartPr>
              <p14:xfrm>
                <a:off x="6017646" y="4240099"/>
                <a:ext cx="364680" cy="3380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C6978DB-C6FD-142C-0D42-4268F9D7EFB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008646" y="4231459"/>
                  <a:ext cx="38232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BF6D62C-E46E-EEDE-B314-8A15EB428F91}"/>
                    </a:ext>
                  </a:extLst>
                </p14:cNvPr>
                <p14:cNvContentPartPr/>
                <p14:nvPr/>
              </p14:nvContentPartPr>
              <p14:xfrm>
                <a:off x="6183246" y="4165219"/>
                <a:ext cx="63000" cy="4982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BF6D62C-E46E-EEDE-B314-8A15EB428F9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174606" y="4156219"/>
                  <a:ext cx="80640" cy="51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9E22ECA-421F-5DFD-20FE-D2383A61CAD7}"/>
                    </a:ext>
                  </a:extLst>
                </p14:cNvPr>
                <p14:cNvContentPartPr/>
                <p14:nvPr/>
              </p14:nvContentPartPr>
              <p14:xfrm>
                <a:off x="6440646" y="4215979"/>
                <a:ext cx="155160" cy="3952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9E22ECA-421F-5DFD-20FE-D2383A61CAD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432006" y="4207339"/>
                  <a:ext cx="17280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5B05BB7-85ED-C02E-962C-77DE170369CA}"/>
                    </a:ext>
                  </a:extLst>
                </p14:cNvPr>
                <p14:cNvContentPartPr/>
                <p14:nvPr/>
              </p14:nvContentPartPr>
              <p14:xfrm>
                <a:off x="6585726" y="4460419"/>
                <a:ext cx="88200" cy="219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5B05BB7-85ED-C02E-962C-77DE170369C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577086" y="4451779"/>
                  <a:ext cx="1058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88907B9-A652-29F6-F35C-CE27563F37EA}"/>
                    </a:ext>
                  </a:extLst>
                </p14:cNvPr>
                <p14:cNvContentPartPr/>
                <p14:nvPr/>
              </p14:nvContentPartPr>
              <p14:xfrm>
                <a:off x="6779046" y="4403179"/>
                <a:ext cx="111240" cy="1360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88907B9-A652-29F6-F35C-CE27563F37E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770406" y="4394179"/>
                  <a:ext cx="1288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B31FED9-DCE1-FE06-7176-F5B27FEB8D85}"/>
                    </a:ext>
                  </a:extLst>
                </p14:cNvPr>
                <p14:cNvContentPartPr/>
                <p14:nvPr/>
              </p14:nvContentPartPr>
              <p14:xfrm>
                <a:off x="6789126" y="4305259"/>
                <a:ext cx="122400" cy="115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B31FED9-DCE1-FE06-7176-F5B27FEB8D8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780126" y="4296259"/>
                  <a:ext cx="1400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03D78A2-C44C-0DD5-BA89-255B09A3B3B6}"/>
                    </a:ext>
                  </a:extLst>
                </p14:cNvPr>
                <p14:cNvContentPartPr/>
                <p14:nvPr/>
              </p14:nvContentPartPr>
              <p14:xfrm>
                <a:off x="6986406" y="4181419"/>
                <a:ext cx="181080" cy="4813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03D78A2-C44C-0DD5-BA89-255B09A3B3B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977406" y="4172419"/>
                  <a:ext cx="198720" cy="49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06EE9023-D3AB-68CC-E9EF-CD9CB83D76FE}"/>
                  </a:ext>
                </a:extLst>
              </p14:cNvPr>
              <p14:cNvContentPartPr/>
              <p14:nvPr/>
            </p14:nvContentPartPr>
            <p14:xfrm>
              <a:off x="7851486" y="4271059"/>
              <a:ext cx="797760" cy="23760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06EE9023-D3AB-68CC-E9EF-CD9CB83D76FE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7842486" y="4262419"/>
                <a:ext cx="815400" cy="25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D5052021-2E52-915E-C912-B70E82A62211}"/>
              </a:ext>
            </a:extLst>
          </p:cNvPr>
          <p:cNvGrpSpPr/>
          <p:nvPr/>
        </p:nvGrpSpPr>
        <p:grpSpPr>
          <a:xfrm>
            <a:off x="8787126" y="4181059"/>
            <a:ext cx="1149840" cy="470520"/>
            <a:chOff x="8787126" y="4181059"/>
            <a:chExt cx="1149840" cy="47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780441A-87BF-9D6B-05DC-D4B732C4BC7B}"/>
                    </a:ext>
                  </a:extLst>
                </p14:cNvPr>
                <p14:cNvContentPartPr/>
                <p14:nvPr/>
              </p14:nvContentPartPr>
              <p14:xfrm>
                <a:off x="8787126" y="4181059"/>
                <a:ext cx="1131480" cy="4705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780441A-87BF-9D6B-05DC-D4B732C4BC7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778486" y="4172059"/>
                  <a:ext cx="114912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4E27AD3-044B-AB9A-D596-8E6DA96E31E5}"/>
                    </a:ext>
                  </a:extLst>
                </p14:cNvPr>
                <p14:cNvContentPartPr/>
                <p14:nvPr/>
              </p14:nvContentPartPr>
              <p14:xfrm>
                <a:off x="9671286" y="4325059"/>
                <a:ext cx="265680" cy="295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4E27AD3-044B-AB9A-D596-8E6DA96E31E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662646" y="4316059"/>
                  <a:ext cx="2833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9266CB0-60B0-BA79-7215-85BDBEC762CA}"/>
                    </a:ext>
                  </a:extLst>
                </p14:cNvPr>
                <p14:cNvContentPartPr/>
                <p14:nvPr/>
              </p14:nvContentPartPr>
              <p14:xfrm>
                <a:off x="9534846" y="4271779"/>
                <a:ext cx="29520" cy="363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9266CB0-60B0-BA79-7215-85BDBEC762C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526206" y="4262779"/>
                  <a:ext cx="47160" cy="54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42253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A812CB94-E9AC-0800-C03A-AE91BED6959F}"/>
              </a:ext>
            </a:extLst>
          </p:cNvPr>
          <p:cNvGrpSpPr/>
          <p:nvPr/>
        </p:nvGrpSpPr>
        <p:grpSpPr>
          <a:xfrm>
            <a:off x="556865" y="347698"/>
            <a:ext cx="290520" cy="497160"/>
            <a:chOff x="556865" y="347698"/>
            <a:chExt cx="290520" cy="49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62DB12C-FC08-0DD0-462D-9DFD1B859E34}"/>
                    </a:ext>
                  </a:extLst>
                </p14:cNvPr>
                <p14:cNvContentPartPr/>
                <p14:nvPr/>
              </p14:nvContentPartPr>
              <p14:xfrm>
                <a:off x="556865" y="355258"/>
                <a:ext cx="81000" cy="401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62DB12C-FC08-0DD0-462D-9DFD1B859E3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7865" y="346266"/>
                  <a:ext cx="98640" cy="4193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3F57ECE-10C0-CCC0-BF83-D949A39F501A}"/>
                    </a:ext>
                  </a:extLst>
                </p14:cNvPr>
                <p14:cNvContentPartPr/>
                <p14:nvPr/>
              </p14:nvContentPartPr>
              <p14:xfrm>
                <a:off x="654065" y="347698"/>
                <a:ext cx="193320" cy="4971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3F57ECE-10C0-CCC0-BF83-D949A39F501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45082" y="338705"/>
                  <a:ext cx="210927" cy="51478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E44A7FE-487C-6AE6-722F-BB24E8FC47EB}"/>
              </a:ext>
            </a:extLst>
          </p:cNvPr>
          <p:cNvGrpSpPr/>
          <p:nvPr/>
        </p:nvGrpSpPr>
        <p:grpSpPr>
          <a:xfrm>
            <a:off x="1246985" y="243298"/>
            <a:ext cx="2944440" cy="620640"/>
            <a:chOff x="1246985" y="243298"/>
            <a:chExt cx="2944440" cy="62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4796872-CF26-460B-968F-233F5C217A78}"/>
                    </a:ext>
                  </a:extLst>
                </p14:cNvPr>
                <p14:cNvContentPartPr/>
                <p14:nvPr/>
              </p14:nvContentPartPr>
              <p14:xfrm>
                <a:off x="1246985" y="425458"/>
                <a:ext cx="474120" cy="3362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4796872-CF26-460B-968F-233F5C217A7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237985" y="416458"/>
                  <a:ext cx="49176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4A89214-8D74-D139-020D-AB5791FB2F89}"/>
                    </a:ext>
                  </a:extLst>
                </p14:cNvPr>
                <p14:cNvContentPartPr/>
                <p14:nvPr/>
              </p14:nvContentPartPr>
              <p14:xfrm>
                <a:off x="1804265" y="658018"/>
                <a:ext cx="87480" cy="187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4A89214-8D74-D139-020D-AB5791FB2F8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795228" y="649018"/>
                  <a:ext cx="105193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1202E32-2DB2-3037-01F2-99A088345935}"/>
                    </a:ext>
                  </a:extLst>
                </p14:cNvPr>
                <p14:cNvContentPartPr/>
                <p14:nvPr/>
              </p14:nvContentPartPr>
              <p14:xfrm>
                <a:off x="1963025" y="299458"/>
                <a:ext cx="980640" cy="5644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1202E32-2DB2-3037-01F2-99A08834593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954028" y="290458"/>
                  <a:ext cx="998274" cy="58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3DDA728-A5C7-A1D7-6983-8C8933A46171}"/>
                    </a:ext>
                  </a:extLst>
                </p14:cNvPr>
                <p14:cNvContentPartPr/>
                <p14:nvPr/>
              </p14:nvContentPartPr>
              <p14:xfrm>
                <a:off x="2715785" y="503578"/>
                <a:ext cx="206280" cy="46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3DDA728-A5C7-A1D7-6983-8C8933A4617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706785" y="494578"/>
                  <a:ext cx="2239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A2ACFA9-2F4C-B89F-CD6E-E6B5CA9499E0}"/>
                    </a:ext>
                  </a:extLst>
                </p14:cNvPr>
                <p14:cNvContentPartPr/>
                <p14:nvPr/>
              </p14:nvContentPartPr>
              <p14:xfrm>
                <a:off x="2599865" y="443458"/>
                <a:ext cx="13680" cy="46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A2ACFA9-2F4C-B89F-CD6E-E6B5CA9499E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590865" y="434458"/>
                  <a:ext cx="313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A8813ED-4B8B-632E-1212-38212755EAE0}"/>
                    </a:ext>
                  </a:extLst>
                </p14:cNvPr>
                <p14:cNvContentPartPr/>
                <p14:nvPr/>
              </p14:nvContentPartPr>
              <p14:xfrm>
                <a:off x="3222665" y="243298"/>
                <a:ext cx="968760" cy="5353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A8813ED-4B8B-632E-1212-38212755EAE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213665" y="234292"/>
                  <a:ext cx="986400" cy="5529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9D0FBD8-EDF1-AD4C-394E-7373FCB01B5B}"/>
                    </a:ext>
                  </a:extLst>
                </p14:cNvPr>
                <p14:cNvContentPartPr/>
                <p14:nvPr/>
              </p14:nvContentPartPr>
              <p14:xfrm>
                <a:off x="3497345" y="436978"/>
                <a:ext cx="37440" cy="90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9D0FBD8-EDF1-AD4C-394E-7373FCB01B5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488431" y="427978"/>
                  <a:ext cx="54912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484153E-1648-8625-96AE-31491018529D}"/>
              </a:ext>
            </a:extLst>
          </p:cNvPr>
          <p:cNvGrpSpPr/>
          <p:nvPr/>
        </p:nvGrpSpPr>
        <p:grpSpPr>
          <a:xfrm>
            <a:off x="4344785" y="246538"/>
            <a:ext cx="3587400" cy="402840"/>
            <a:chOff x="4344785" y="246538"/>
            <a:chExt cx="3587400" cy="40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3B7B548-9D1B-DB58-0717-C7F3B29CD216}"/>
                    </a:ext>
                  </a:extLst>
                </p14:cNvPr>
                <p14:cNvContentPartPr/>
                <p14:nvPr/>
              </p14:nvContentPartPr>
              <p14:xfrm>
                <a:off x="4344785" y="246538"/>
                <a:ext cx="1582920" cy="4028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3B7B548-9D1B-DB58-0717-C7F3B29CD21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335783" y="237546"/>
                  <a:ext cx="1600564" cy="4204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C1D6546-5868-D1FB-3D5B-20B12CF2A289}"/>
                    </a:ext>
                  </a:extLst>
                </p14:cNvPr>
                <p14:cNvContentPartPr/>
                <p14:nvPr/>
              </p14:nvContentPartPr>
              <p14:xfrm>
                <a:off x="5566625" y="494218"/>
                <a:ext cx="49320" cy="7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C1D6546-5868-D1FB-3D5B-20B12CF2A28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557625" y="485218"/>
                  <a:ext cx="669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B085D98-EF09-8D7D-3961-CD77F0C17E19}"/>
                    </a:ext>
                  </a:extLst>
                </p14:cNvPr>
                <p14:cNvContentPartPr/>
                <p14:nvPr/>
              </p14:nvContentPartPr>
              <p14:xfrm>
                <a:off x="5285465" y="409978"/>
                <a:ext cx="239040" cy="306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B085D98-EF09-8D7D-3961-CD77F0C17E1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276465" y="400978"/>
                  <a:ext cx="2566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F5A57A3-5E23-41E8-DD4B-EFECF573CC95}"/>
                    </a:ext>
                  </a:extLst>
                </p14:cNvPr>
                <p14:cNvContentPartPr/>
                <p14:nvPr/>
              </p14:nvContentPartPr>
              <p14:xfrm>
                <a:off x="4663025" y="333658"/>
                <a:ext cx="253440" cy="381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F5A57A3-5E23-41E8-DD4B-EFECF573CC9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654025" y="324658"/>
                  <a:ext cx="2710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654F9D1-4502-CA3B-809C-9AB57C5ABA27}"/>
                    </a:ext>
                  </a:extLst>
                </p14:cNvPr>
                <p14:cNvContentPartPr/>
                <p14:nvPr/>
              </p14:nvContentPartPr>
              <p14:xfrm>
                <a:off x="4486625" y="333658"/>
                <a:ext cx="26280" cy="140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654F9D1-4502-CA3B-809C-9AB57C5ABA2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477500" y="324658"/>
                  <a:ext cx="44165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FAC4DE4-361C-91E2-5068-06347CB53DF1}"/>
                    </a:ext>
                  </a:extLst>
                </p14:cNvPr>
                <p14:cNvContentPartPr/>
                <p14:nvPr/>
              </p14:nvContentPartPr>
              <p14:xfrm>
                <a:off x="6180785" y="488098"/>
                <a:ext cx="300600" cy="1332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FAC4DE4-361C-91E2-5068-06347CB53DF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171785" y="479122"/>
                  <a:ext cx="318240" cy="1507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C5BFEC2-8965-056D-9BFD-8DC5CEF29C8B}"/>
                    </a:ext>
                  </a:extLst>
                </p14:cNvPr>
                <p14:cNvContentPartPr/>
                <p14:nvPr/>
              </p14:nvContentPartPr>
              <p14:xfrm>
                <a:off x="6281585" y="420778"/>
                <a:ext cx="15480" cy="104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C5BFEC2-8965-056D-9BFD-8DC5CEF29C8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272585" y="411778"/>
                  <a:ext cx="331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96B7F1E-7C8D-551E-FF98-7347F718792A}"/>
                    </a:ext>
                  </a:extLst>
                </p14:cNvPr>
                <p14:cNvContentPartPr/>
                <p14:nvPr/>
              </p14:nvContentPartPr>
              <p14:xfrm>
                <a:off x="6615665" y="265258"/>
                <a:ext cx="490680" cy="3690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96B7F1E-7C8D-551E-FF98-7347F718792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606665" y="256258"/>
                  <a:ext cx="50832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966CD35-B8EA-08D0-5620-C116647E9F77}"/>
                    </a:ext>
                  </a:extLst>
                </p14:cNvPr>
                <p14:cNvContentPartPr/>
                <p14:nvPr/>
              </p14:nvContentPartPr>
              <p14:xfrm>
                <a:off x="6622865" y="423298"/>
                <a:ext cx="276120" cy="241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966CD35-B8EA-08D0-5620-C116647E9F7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613865" y="414298"/>
                  <a:ext cx="2937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2F539DD-1B91-E394-EB87-54C7443CB61B}"/>
                    </a:ext>
                  </a:extLst>
                </p14:cNvPr>
                <p14:cNvContentPartPr/>
                <p14:nvPr/>
              </p14:nvContentPartPr>
              <p14:xfrm>
                <a:off x="7321625" y="277498"/>
                <a:ext cx="610560" cy="3016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2F539DD-1B91-E394-EB87-54C7443CB61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312630" y="268487"/>
                  <a:ext cx="628190" cy="3193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1A056F3-8D65-FF58-32DE-CD84885026B8}"/>
                    </a:ext>
                  </a:extLst>
                </p14:cNvPr>
                <p14:cNvContentPartPr/>
                <p14:nvPr/>
              </p14:nvContentPartPr>
              <p14:xfrm>
                <a:off x="7581185" y="428338"/>
                <a:ext cx="14040" cy="122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1A056F3-8D65-FF58-32DE-CD84885026B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572185" y="419338"/>
                  <a:ext cx="316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E88A2DC-9520-4A97-7351-573EB2BE2C36}"/>
                    </a:ext>
                  </a:extLst>
                </p14:cNvPr>
                <p14:cNvContentPartPr/>
                <p14:nvPr/>
              </p14:nvContentPartPr>
              <p14:xfrm>
                <a:off x="7347905" y="376498"/>
                <a:ext cx="254160" cy="424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E88A2DC-9520-4A97-7351-573EB2BE2C3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338905" y="367498"/>
                  <a:ext cx="271800" cy="6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2D2566C-A8BF-FC10-91FF-C7FED172F05E}"/>
              </a:ext>
            </a:extLst>
          </p:cNvPr>
          <p:cNvGrpSpPr/>
          <p:nvPr/>
        </p:nvGrpSpPr>
        <p:grpSpPr>
          <a:xfrm>
            <a:off x="8158985" y="281098"/>
            <a:ext cx="1715040" cy="498960"/>
            <a:chOff x="8158985" y="281098"/>
            <a:chExt cx="1715040" cy="49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638A9E3-15A6-0E05-223C-F71DF7C28E0C}"/>
                    </a:ext>
                  </a:extLst>
                </p14:cNvPr>
                <p14:cNvContentPartPr/>
                <p14:nvPr/>
              </p14:nvContentPartPr>
              <p14:xfrm>
                <a:off x="8158985" y="281098"/>
                <a:ext cx="1714680" cy="4989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638A9E3-15A6-0E05-223C-F71DF7C28E0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149985" y="272098"/>
                  <a:ext cx="1732320" cy="51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97D31C3-7CC8-B53B-C12C-FBAF27C45A03}"/>
                    </a:ext>
                  </a:extLst>
                </p14:cNvPr>
                <p14:cNvContentPartPr/>
                <p14:nvPr/>
              </p14:nvContentPartPr>
              <p14:xfrm>
                <a:off x="9672785" y="409978"/>
                <a:ext cx="201240" cy="529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97D31C3-7CC8-B53B-C12C-FBAF27C45A0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663785" y="400978"/>
                  <a:ext cx="218880" cy="7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D0E4032-D88B-C33F-D472-B23D684E38F3}"/>
              </a:ext>
            </a:extLst>
          </p:cNvPr>
          <p:cNvGrpSpPr/>
          <p:nvPr/>
        </p:nvGrpSpPr>
        <p:grpSpPr>
          <a:xfrm>
            <a:off x="490625" y="1011898"/>
            <a:ext cx="1828440" cy="509760"/>
            <a:chOff x="490625" y="1011898"/>
            <a:chExt cx="1828440" cy="50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FF096A3-8DD3-0023-BAF8-66538D48D96D}"/>
                    </a:ext>
                  </a:extLst>
                </p14:cNvPr>
                <p14:cNvContentPartPr/>
                <p14:nvPr/>
              </p14:nvContentPartPr>
              <p14:xfrm>
                <a:off x="490625" y="1011898"/>
                <a:ext cx="1828440" cy="5097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FF096A3-8DD3-0023-BAF8-66538D48D96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81627" y="1002898"/>
                  <a:ext cx="1846077" cy="52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1698D6E-5FB2-6B84-662F-9DFCEC63EF4D}"/>
                    </a:ext>
                  </a:extLst>
                </p14:cNvPr>
                <p14:cNvContentPartPr/>
                <p14:nvPr/>
              </p14:nvContentPartPr>
              <p14:xfrm>
                <a:off x="1995065" y="1168138"/>
                <a:ext cx="82080" cy="316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1698D6E-5FB2-6B84-662F-9DFCEC63EF4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986104" y="1159138"/>
                  <a:ext cx="99643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0061F42-1595-B30F-ADE8-31B33693C420}"/>
                    </a:ext>
                  </a:extLst>
                </p14:cNvPr>
                <p14:cNvContentPartPr/>
                <p14:nvPr/>
              </p14:nvContentPartPr>
              <p14:xfrm>
                <a:off x="1693385" y="1101538"/>
                <a:ext cx="284760" cy="349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0061F42-1595-B30F-ADE8-31B33693C42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684385" y="1092538"/>
                  <a:ext cx="3024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BF38964-F076-5189-7862-B01A56DFEC48}"/>
                    </a:ext>
                  </a:extLst>
                </p14:cNvPr>
                <p14:cNvContentPartPr/>
                <p14:nvPr/>
              </p14:nvContentPartPr>
              <p14:xfrm>
                <a:off x="1036025" y="1168138"/>
                <a:ext cx="228600" cy="244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BF38964-F076-5189-7862-B01A56DFEC4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27039" y="1159138"/>
                  <a:ext cx="246212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FE6A7613-CE97-A692-C2B0-16927320CF0D}"/>
              </a:ext>
            </a:extLst>
          </p:cNvPr>
          <p:cNvGrpSpPr/>
          <p:nvPr/>
        </p:nvGrpSpPr>
        <p:grpSpPr>
          <a:xfrm>
            <a:off x="2647025" y="819298"/>
            <a:ext cx="6343920" cy="569880"/>
            <a:chOff x="2647025" y="819298"/>
            <a:chExt cx="6343920" cy="56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7AB6645-9492-53C7-3687-3B6378093057}"/>
                    </a:ext>
                  </a:extLst>
                </p14:cNvPr>
                <p14:cNvContentPartPr/>
                <p14:nvPr/>
              </p14:nvContentPartPr>
              <p14:xfrm>
                <a:off x="2647025" y="975538"/>
                <a:ext cx="685440" cy="3567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7AB6645-9492-53C7-3687-3B637809305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638030" y="966529"/>
                  <a:ext cx="703071" cy="3744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05E05AB-0ED5-8D03-E9B5-309DB1C0B671}"/>
                    </a:ext>
                  </a:extLst>
                </p14:cNvPr>
                <p14:cNvContentPartPr/>
                <p14:nvPr/>
              </p14:nvContentPartPr>
              <p14:xfrm>
                <a:off x="3163265" y="1068058"/>
                <a:ext cx="196560" cy="381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05E05AB-0ED5-8D03-E9B5-309DB1C0B67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154281" y="1059058"/>
                  <a:ext cx="214168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5FE12A6-5604-5C21-DE2C-68E2E1727DB8}"/>
                    </a:ext>
                  </a:extLst>
                </p14:cNvPr>
                <p14:cNvContentPartPr/>
                <p14:nvPr/>
              </p14:nvContentPartPr>
              <p14:xfrm>
                <a:off x="2668265" y="1137538"/>
                <a:ext cx="185760" cy="417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5FE12A6-5604-5C21-DE2C-68E2E1727DB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659265" y="1128538"/>
                  <a:ext cx="2034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F3F72BB-7AA3-8FDD-57BC-FD548B2D5C94}"/>
                    </a:ext>
                  </a:extLst>
                </p14:cNvPr>
                <p14:cNvContentPartPr/>
                <p14:nvPr/>
              </p14:nvContentPartPr>
              <p14:xfrm>
                <a:off x="3708305" y="1140058"/>
                <a:ext cx="838440" cy="1526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F3F72BB-7AA3-8FDD-57BC-FD548B2D5C9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699309" y="1131037"/>
                  <a:ext cx="856072" cy="1703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34E0787-BC05-5EBB-559B-134A0216E074}"/>
                    </a:ext>
                  </a:extLst>
                </p14:cNvPr>
                <p14:cNvContentPartPr/>
                <p14:nvPr/>
              </p14:nvContentPartPr>
              <p14:xfrm>
                <a:off x="4797305" y="1123138"/>
                <a:ext cx="410040" cy="1443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34E0787-BC05-5EBB-559B-134A0216E07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788305" y="1114138"/>
                  <a:ext cx="4276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421D162-D5DF-C1E4-AFE9-7E39D66BE8F5}"/>
                    </a:ext>
                  </a:extLst>
                </p14:cNvPr>
                <p14:cNvContentPartPr/>
                <p14:nvPr/>
              </p14:nvContentPartPr>
              <p14:xfrm>
                <a:off x="5403905" y="1073818"/>
                <a:ext cx="673560" cy="1839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421D162-D5DF-C1E4-AFE9-7E39D66BE8F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394905" y="1064818"/>
                  <a:ext cx="6912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E33A6C7-E81A-EC3D-A69C-9EC2F6BDE475}"/>
                    </a:ext>
                  </a:extLst>
                </p14:cNvPr>
                <p14:cNvContentPartPr/>
                <p14:nvPr/>
              </p14:nvContentPartPr>
              <p14:xfrm>
                <a:off x="6104825" y="1154458"/>
                <a:ext cx="169200" cy="187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E33A6C7-E81A-EC3D-A69C-9EC2F6BDE47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095825" y="1145458"/>
                  <a:ext cx="1868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5982748-F6F3-2F46-4418-9D8D351FDA6C}"/>
                    </a:ext>
                  </a:extLst>
                </p14:cNvPr>
                <p14:cNvContentPartPr/>
                <p14:nvPr/>
              </p14:nvContentPartPr>
              <p14:xfrm>
                <a:off x="6353225" y="850618"/>
                <a:ext cx="1049040" cy="5385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5982748-F6F3-2F46-4418-9D8D351FDA6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344225" y="841618"/>
                  <a:ext cx="1066680" cy="55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40BCD64-0EC5-5804-056F-E82B6EC2ED10}"/>
                    </a:ext>
                  </a:extLst>
                </p14:cNvPr>
                <p14:cNvContentPartPr/>
                <p14:nvPr/>
              </p14:nvContentPartPr>
              <p14:xfrm>
                <a:off x="7120385" y="1004698"/>
                <a:ext cx="252360" cy="277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40BCD64-0EC5-5804-056F-E82B6EC2ED1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111385" y="995698"/>
                  <a:ext cx="2700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51B14B9-44CC-F768-980F-6AC52ECD9F4E}"/>
                    </a:ext>
                  </a:extLst>
                </p14:cNvPr>
                <p14:cNvContentPartPr/>
                <p14:nvPr/>
              </p14:nvContentPartPr>
              <p14:xfrm>
                <a:off x="7063145" y="949978"/>
                <a:ext cx="22320" cy="64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51B14B9-44CC-F768-980F-6AC52ECD9F4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054145" y="941452"/>
                  <a:ext cx="39960" cy="231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9997D91-19A4-6E6E-A66B-CD874EC7C6E3}"/>
                    </a:ext>
                  </a:extLst>
                </p14:cNvPr>
                <p14:cNvContentPartPr/>
                <p14:nvPr/>
              </p14:nvContentPartPr>
              <p14:xfrm>
                <a:off x="7856945" y="913978"/>
                <a:ext cx="24480" cy="3290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9997D91-19A4-6E6E-A66B-CD874EC7C6E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847945" y="904978"/>
                  <a:ext cx="4212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1872D4F-1967-6C6B-65F6-85A264052AB8}"/>
                    </a:ext>
                  </a:extLst>
                </p14:cNvPr>
                <p14:cNvContentPartPr/>
                <p14:nvPr/>
              </p14:nvContentPartPr>
              <p14:xfrm>
                <a:off x="7890065" y="929458"/>
                <a:ext cx="130680" cy="2736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1872D4F-1967-6C6B-65F6-85A264052AB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881065" y="920458"/>
                  <a:ext cx="14832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8ADEB9B-FE38-9881-7A87-A9A817EEAC1D}"/>
                    </a:ext>
                  </a:extLst>
                </p14:cNvPr>
                <p14:cNvContentPartPr/>
                <p14:nvPr/>
              </p14:nvContentPartPr>
              <p14:xfrm>
                <a:off x="8112545" y="1070938"/>
                <a:ext cx="93960" cy="86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8ADEB9B-FE38-9881-7A87-A9A817EEAC1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103579" y="1061938"/>
                  <a:ext cx="111533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7C81B34-706D-21E6-1DA7-35AC00289B43}"/>
                    </a:ext>
                  </a:extLst>
                </p14:cNvPr>
                <p14:cNvContentPartPr/>
                <p14:nvPr/>
              </p14:nvContentPartPr>
              <p14:xfrm>
                <a:off x="8308025" y="819298"/>
                <a:ext cx="682920" cy="4100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7C81B34-706D-21E6-1DA7-35AC00289B4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299025" y="810298"/>
                  <a:ext cx="700560" cy="42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C35D069C-1BF1-EBA0-A235-6CE1DBB00524}"/>
              </a:ext>
            </a:extLst>
          </p:cNvPr>
          <p:cNvGrpSpPr/>
          <p:nvPr/>
        </p:nvGrpSpPr>
        <p:grpSpPr>
          <a:xfrm>
            <a:off x="9172385" y="821818"/>
            <a:ext cx="1185480" cy="407160"/>
            <a:chOff x="9172385" y="821818"/>
            <a:chExt cx="1185480" cy="40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D165395-5D77-C516-C65A-36326FC617EA}"/>
                    </a:ext>
                  </a:extLst>
                </p14:cNvPr>
                <p14:cNvContentPartPr/>
                <p14:nvPr/>
              </p14:nvContentPartPr>
              <p14:xfrm>
                <a:off x="9172385" y="821818"/>
                <a:ext cx="1185480" cy="4071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D165395-5D77-C516-C65A-36326FC617E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163385" y="812818"/>
                  <a:ext cx="120312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312E3CF-E9A2-1C8D-E6B2-EE32D2C99144}"/>
                    </a:ext>
                  </a:extLst>
                </p14:cNvPr>
                <p14:cNvContentPartPr/>
                <p14:nvPr/>
              </p14:nvContentPartPr>
              <p14:xfrm>
                <a:off x="9919385" y="1023058"/>
                <a:ext cx="14040" cy="122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312E3CF-E9A2-1C8D-E6B2-EE32D2C9914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910610" y="1014058"/>
                  <a:ext cx="31239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0E8DECC-FF7A-498E-8B01-0AFAF52AE330}"/>
                    </a:ext>
                  </a:extLst>
                </p14:cNvPr>
                <p14:cNvContentPartPr/>
                <p14:nvPr/>
              </p14:nvContentPartPr>
              <p14:xfrm>
                <a:off x="9740465" y="974458"/>
                <a:ext cx="393840" cy="241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0E8DECC-FF7A-498E-8B01-0AFAF52AE33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731465" y="965590"/>
                  <a:ext cx="411480" cy="4150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E39E7C20-8FA0-8DA2-65BC-40DCAF78DDF3}"/>
              </a:ext>
            </a:extLst>
          </p:cNvPr>
          <p:cNvGrpSpPr/>
          <p:nvPr/>
        </p:nvGrpSpPr>
        <p:grpSpPr>
          <a:xfrm>
            <a:off x="10675385" y="839818"/>
            <a:ext cx="620280" cy="534600"/>
            <a:chOff x="10675385" y="839818"/>
            <a:chExt cx="620280" cy="53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788D12D-00DC-E286-BB2E-FCF124C19764}"/>
                    </a:ext>
                  </a:extLst>
                </p14:cNvPr>
                <p14:cNvContentPartPr/>
                <p14:nvPr/>
              </p14:nvContentPartPr>
              <p14:xfrm>
                <a:off x="10675385" y="839818"/>
                <a:ext cx="141840" cy="5234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788D12D-00DC-E286-BB2E-FCF124C1976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666385" y="830824"/>
                  <a:ext cx="159480" cy="5410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9C83AAB-3DCC-E647-B8FC-2CA24DF8A4A2}"/>
                    </a:ext>
                  </a:extLst>
                </p14:cNvPr>
                <p14:cNvContentPartPr/>
                <p14:nvPr/>
              </p14:nvContentPartPr>
              <p14:xfrm>
                <a:off x="10788785" y="937018"/>
                <a:ext cx="168120" cy="3344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9C83AAB-3DCC-E647-B8FC-2CA24DF8A4A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779804" y="928018"/>
                  <a:ext cx="185722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652D0E9-B801-2672-3639-A8D2F77EB943}"/>
                    </a:ext>
                  </a:extLst>
                </p14:cNvPr>
                <p14:cNvContentPartPr/>
                <p14:nvPr/>
              </p14:nvContentPartPr>
              <p14:xfrm>
                <a:off x="10992545" y="1070218"/>
                <a:ext cx="180720" cy="2192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652D0E9-B801-2672-3639-A8D2F77EB94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983545" y="1061233"/>
                  <a:ext cx="198360" cy="2368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93A3A2F-32D9-523C-34A0-7BF764C9979A}"/>
                    </a:ext>
                  </a:extLst>
                </p14:cNvPr>
                <p14:cNvContentPartPr/>
                <p14:nvPr/>
              </p14:nvContentPartPr>
              <p14:xfrm>
                <a:off x="11166065" y="918298"/>
                <a:ext cx="129600" cy="4561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93A3A2F-32D9-523C-34A0-7BF764C9979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157065" y="909298"/>
                  <a:ext cx="147240" cy="47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C5FB4817-0EDE-0AD9-B9B6-CC68D35F4B71}"/>
              </a:ext>
            </a:extLst>
          </p:cNvPr>
          <p:cNvGrpSpPr/>
          <p:nvPr/>
        </p:nvGrpSpPr>
        <p:grpSpPr>
          <a:xfrm>
            <a:off x="465065" y="1540378"/>
            <a:ext cx="5301720" cy="547200"/>
            <a:chOff x="465065" y="1540378"/>
            <a:chExt cx="5301720" cy="54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25B7593-7D6F-2986-AEA6-611DC843B38B}"/>
                    </a:ext>
                  </a:extLst>
                </p14:cNvPr>
                <p14:cNvContentPartPr/>
                <p14:nvPr/>
              </p14:nvContentPartPr>
              <p14:xfrm>
                <a:off x="465785" y="1698778"/>
                <a:ext cx="391680" cy="3888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25B7593-7D6F-2986-AEA6-611DC843B38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56785" y="1689778"/>
                  <a:ext cx="40932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D8D251B-CEA0-F7BD-FC1C-F597DB4A8A90}"/>
                    </a:ext>
                  </a:extLst>
                </p14:cNvPr>
                <p14:cNvContentPartPr/>
                <p14:nvPr/>
              </p14:nvContentPartPr>
              <p14:xfrm>
                <a:off x="465065" y="1828378"/>
                <a:ext cx="334440" cy="590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D8D251B-CEA0-F7BD-FC1C-F597DB4A8A9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56065" y="1819323"/>
                  <a:ext cx="352080" cy="767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06D2401-787A-C105-AC5B-450F7F9B4C8D}"/>
                    </a:ext>
                  </a:extLst>
                </p14:cNvPr>
                <p14:cNvContentPartPr/>
                <p14:nvPr/>
              </p14:nvContentPartPr>
              <p14:xfrm>
                <a:off x="1102625" y="1572058"/>
                <a:ext cx="1446120" cy="4716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06D2401-787A-C105-AC5B-450F7F9B4C8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93625" y="1563058"/>
                  <a:ext cx="146376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058DA9E-7A2E-96C2-35BB-39D1C6F53089}"/>
                    </a:ext>
                  </a:extLst>
                </p14:cNvPr>
                <p14:cNvContentPartPr/>
                <p14:nvPr/>
              </p14:nvContentPartPr>
              <p14:xfrm>
                <a:off x="2301425" y="1785538"/>
                <a:ext cx="17280" cy="64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058DA9E-7A2E-96C2-35BB-39D1C6F5308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292425" y="1776538"/>
                  <a:ext cx="349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BFEC9C9-AAD6-A40F-6C08-726A36CBB6A9}"/>
                    </a:ext>
                  </a:extLst>
                </p14:cNvPr>
                <p14:cNvContentPartPr/>
                <p14:nvPr/>
              </p14:nvContentPartPr>
              <p14:xfrm>
                <a:off x="2046545" y="1760698"/>
                <a:ext cx="265320" cy="298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BFEC9C9-AAD6-A40F-6C08-726A36CBB6A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037545" y="1751698"/>
                  <a:ext cx="2829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B4E8605-C035-534F-F16A-D820CF90B681}"/>
                    </a:ext>
                  </a:extLst>
                </p14:cNvPr>
                <p14:cNvContentPartPr/>
                <p14:nvPr/>
              </p14:nvContentPartPr>
              <p14:xfrm>
                <a:off x="1925225" y="1763218"/>
                <a:ext cx="14040" cy="36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B4E8605-C035-534F-F16A-D820CF90B68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916450" y="1754218"/>
                  <a:ext cx="31239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0F46CC6-02B0-58B1-90D7-E9064EB14CB5}"/>
                    </a:ext>
                  </a:extLst>
                </p14:cNvPr>
                <p14:cNvContentPartPr/>
                <p14:nvPr/>
              </p14:nvContentPartPr>
              <p14:xfrm>
                <a:off x="1111625" y="1729378"/>
                <a:ext cx="374400" cy="374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0F46CC6-02B0-58B1-90D7-E9064EB14CB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02625" y="1720291"/>
                  <a:ext cx="392040" cy="552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292BBA3-2A0B-8888-D906-22311796A08D}"/>
                    </a:ext>
                  </a:extLst>
                </p14:cNvPr>
                <p14:cNvContentPartPr/>
                <p14:nvPr/>
              </p14:nvContentPartPr>
              <p14:xfrm>
                <a:off x="2703545" y="1571698"/>
                <a:ext cx="434880" cy="4273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292BBA3-2A0B-8888-D906-22311796A08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694545" y="1562698"/>
                  <a:ext cx="45252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00B639D-FBBD-F6C9-E437-4CDD048DEA49}"/>
                    </a:ext>
                  </a:extLst>
                </p14:cNvPr>
                <p14:cNvContentPartPr/>
                <p14:nvPr/>
              </p14:nvContentPartPr>
              <p14:xfrm>
                <a:off x="2732705" y="1765018"/>
                <a:ext cx="272880" cy="198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00B639D-FBBD-F6C9-E437-4CDD048DEA4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723705" y="1756018"/>
                  <a:ext cx="2905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10EDA70-F6C1-C6ED-DDC3-D8E1783D68B0}"/>
                    </a:ext>
                  </a:extLst>
                </p14:cNvPr>
                <p14:cNvContentPartPr/>
                <p14:nvPr/>
              </p14:nvContentPartPr>
              <p14:xfrm>
                <a:off x="3440825" y="1541458"/>
                <a:ext cx="479160" cy="4233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10EDA70-F6C1-C6ED-DDC3-D8E1783D68B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431825" y="1532458"/>
                  <a:ext cx="49680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BEB401A-9177-F013-848A-B6D369F52C21}"/>
                    </a:ext>
                  </a:extLst>
                </p14:cNvPr>
                <p14:cNvContentPartPr/>
                <p14:nvPr/>
              </p14:nvContentPartPr>
              <p14:xfrm>
                <a:off x="3428585" y="1718938"/>
                <a:ext cx="312480" cy="489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BEB401A-9177-F013-848A-B6D369F52C2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419585" y="1709871"/>
                  <a:ext cx="330120" cy="667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41AB96B-0AA3-2303-1987-AB714A277D29}"/>
                    </a:ext>
                  </a:extLst>
                </p14:cNvPr>
                <p14:cNvContentPartPr/>
                <p14:nvPr/>
              </p14:nvContentPartPr>
              <p14:xfrm>
                <a:off x="4139225" y="1540378"/>
                <a:ext cx="1627560" cy="3729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41AB96B-0AA3-2303-1987-AB714A277D2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130225" y="1531369"/>
                  <a:ext cx="1645200" cy="3906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AE7FB1C-5251-3E1F-F1D6-E14B6FB73C6B}"/>
                    </a:ext>
                  </a:extLst>
                </p14:cNvPr>
                <p14:cNvContentPartPr/>
                <p14:nvPr/>
              </p14:nvContentPartPr>
              <p14:xfrm>
                <a:off x="4963625" y="1680058"/>
                <a:ext cx="13680" cy="79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AE7FB1C-5251-3E1F-F1D6-E14B6FB73C6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954625" y="1671058"/>
                  <a:ext cx="313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BD01319-F201-A278-6A4D-CB28ACC761DF}"/>
                    </a:ext>
                  </a:extLst>
                </p14:cNvPr>
                <p14:cNvContentPartPr/>
                <p14:nvPr/>
              </p14:nvContentPartPr>
              <p14:xfrm>
                <a:off x="4633145" y="1608778"/>
                <a:ext cx="435960" cy="349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BD01319-F201-A278-6A4D-CB28ACC761D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624145" y="1599778"/>
                  <a:ext cx="453600" cy="5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6E538A06-29D9-7B93-9D66-06A1B3CF3EA9}"/>
                  </a:ext>
                </a:extLst>
              </p14:cNvPr>
              <p14:cNvContentPartPr/>
              <p14:nvPr/>
            </p14:nvContentPartPr>
            <p14:xfrm>
              <a:off x="6082505" y="1583938"/>
              <a:ext cx="150480" cy="41832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6E538A06-29D9-7B93-9D66-06A1B3CF3EA9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6073505" y="1574938"/>
                <a:ext cx="168120" cy="43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1" name="Group 140">
            <a:extLst>
              <a:ext uri="{FF2B5EF4-FFF2-40B4-BE49-F238E27FC236}">
                <a16:creationId xmlns:a16="http://schemas.microsoft.com/office/drawing/2014/main" id="{234452D7-0E3F-8C01-0A2C-2C2CD15F0E51}"/>
              </a:ext>
            </a:extLst>
          </p:cNvPr>
          <p:cNvGrpSpPr/>
          <p:nvPr/>
        </p:nvGrpSpPr>
        <p:grpSpPr>
          <a:xfrm>
            <a:off x="6227585" y="1554058"/>
            <a:ext cx="1147320" cy="306720"/>
            <a:chOff x="6227585" y="1554058"/>
            <a:chExt cx="1147320" cy="30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E04EA20-EC8B-E9C6-DD83-887ACCBEDFA9}"/>
                    </a:ext>
                  </a:extLst>
                </p14:cNvPr>
                <p14:cNvContentPartPr/>
                <p14:nvPr/>
              </p14:nvContentPartPr>
              <p14:xfrm>
                <a:off x="6227585" y="1554058"/>
                <a:ext cx="1147320" cy="3067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E04EA20-EC8B-E9C6-DD83-887ACCBEDFA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218588" y="1545058"/>
                  <a:ext cx="1164954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5B1C178-49AE-3D55-7109-71330CC1ED02}"/>
                    </a:ext>
                  </a:extLst>
                </p14:cNvPr>
                <p14:cNvContentPartPr/>
                <p14:nvPr/>
              </p14:nvContentPartPr>
              <p14:xfrm>
                <a:off x="6455825" y="1672858"/>
                <a:ext cx="349200" cy="270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5B1C178-49AE-3D55-7109-71330CC1ED0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446816" y="1663858"/>
                  <a:ext cx="366858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2452464-74F3-024D-D897-661451FBA493}"/>
                    </a:ext>
                  </a:extLst>
                </p14:cNvPr>
                <p14:cNvContentPartPr/>
                <p14:nvPr/>
              </p14:nvContentPartPr>
              <p14:xfrm>
                <a:off x="6377345" y="1601218"/>
                <a:ext cx="78480" cy="576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2452464-74F3-024D-D897-661451FBA49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368345" y="1592218"/>
                  <a:ext cx="96120" cy="7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28B24ABC-1539-E577-E730-841910D13B6B}"/>
              </a:ext>
            </a:extLst>
          </p:cNvPr>
          <p:cNvGrpSpPr/>
          <p:nvPr/>
        </p:nvGrpSpPr>
        <p:grpSpPr>
          <a:xfrm>
            <a:off x="7604945" y="1479898"/>
            <a:ext cx="1681560" cy="420120"/>
            <a:chOff x="7604945" y="1479898"/>
            <a:chExt cx="1681560" cy="42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8454845-5236-98F1-A53B-E3E3BED73B67}"/>
                    </a:ext>
                  </a:extLst>
                </p14:cNvPr>
                <p14:cNvContentPartPr/>
                <p14:nvPr/>
              </p14:nvContentPartPr>
              <p14:xfrm>
                <a:off x="7604945" y="1718578"/>
                <a:ext cx="1499040" cy="1238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8454845-5236-98F1-A53B-E3E3BED73B6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595945" y="1709578"/>
                  <a:ext cx="15166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9D846BE-A976-2302-F596-6C5DDC13908C}"/>
                    </a:ext>
                  </a:extLst>
                </p14:cNvPr>
                <p14:cNvContentPartPr/>
                <p14:nvPr/>
              </p14:nvContentPartPr>
              <p14:xfrm>
                <a:off x="8654345" y="1596898"/>
                <a:ext cx="20520" cy="61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9D846BE-A976-2302-F596-6C5DDC13908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645184" y="1587898"/>
                  <a:ext cx="38475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5CAF106-384E-4B8A-7EB9-1EA2FF49AE6B}"/>
                    </a:ext>
                  </a:extLst>
                </p14:cNvPr>
                <p14:cNvContentPartPr/>
                <p14:nvPr/>
              </p14:nvContentPartPr>
              <p14:xfrm>
                <a:off x="9091745" y="1479898"/>
                <a:ext cx="194760" cy="4201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5CAF106-384E-4B8A-7EB9-1EA2FF49AE6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082728" y="1470890"/>
                  <a:ext cx="212433" cy="43777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2CD78858-B0F0-8E17-3611-2FA28E4F8417}"/>
              </a:ext>
            </a:extLst>
          </p:cNvPr>
          <p:cNvGrpSpPr/>
          <p:nvPr/>
        </p:nvGrpSpPr>
        <p:grpSpPr>
          <a:xfrm>
            <a:off x="452825" y="2294938"/>
            <a:ext cx="1852200" cy="519480"/>
            <a:chOff x="452825" y="2294938"/>
            <a:chExt cx="1852200" cy="51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51C88CE-D864-9990-787D-3440791361BA}"/>
                    </a:ext>
                  </a:extLst>
                </p14:cNvPr>
                <p14:cNvContentPartPr/>
                <p14:nvPr/>
              </p14:nvContentPartPr>
              <p14:xfrm>
                <a:off x="452825" y="2332018"/>
                <a:ext cx="797040" cy="4816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51C88CE-D864-9990-787D-3440791361B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43825" y="2323018"/>
                  <a:ext cx="81468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E4F3348-AE8D-7F1A-59C9-39EF5DF52BB9}"/>
                    </a:ext>
                  </a:extLst>
                </p14:cNvPr>
                <p14:cNvContentPartPr/>
                <p14:nvPr/>
              </p14:nvContentPartPr>
              <p14:xfrm>
                <a:off x="533465" y="2565658"/>
                <a:ext cx="318960" cy="75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E4F3348-AE8D-7F1A-59C9-39EF5DF52BB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24465" y="2556658"/>
                  <a:ext cx="3366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D4A019D-77BF-7E28-8609-49D74C3A44D6}"/>
                    </a:ext>
                  </a:extLst>
                </p14:cNvPr>
                <p14:cNvContentPartPr/>
                <p14:nvPr/>
              </p14:nvContentPartPr>
              <p14:xfrm>
                <a:off x="1534265" y="2294938"/>
                <a:ext cx="770760" cy="5194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D4A019D-77BF-7E28-8609-49D74C3A44D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525265" y="2285932"/>
                  <a:ext cx="788400" cy="5371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6A10F4B-D3B7-252E-15B4-8EA44C9FEA2E}"/>
                    </a:ext>
                  </a:extLst>
                </p14:cNvPr>
                <p14:cNvContentPartPr/>
                <p14:nvPr/>
              </p14:nvContentPartPr>
              <p14:xfrm>
                <a:off x="1823345" y="2482498"/>
                <a:ext cx="42480" cy="79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6A10F4B-D3B7-252E-15B4-8EA44C9FEA2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814345" y="2473498"/>
                  <a:ext cx="6012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E8184F30-F73F-8AD6-E51B-4E74C7A9B535}"/>
              </a:ext>
            </a:extLst>
          </p:cNvPr>
          <p:cNvGrpSpPr/>
          <p:nvPr/>
        </p:nvGrpSpPr>
        <p:grpSpPr>
          <a:xfrm>
            <a:off x="2524985" y="2279098"/>
            <a:ext cx="3940920" cy="386640"/>
            <a:chOff x="2524985" y="2279098"/>
            <a:chExt cx="3940920" cy="38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C37D13D-D2F8-887C-4393-197CC3EDD010}"/>
                    </a:ext>
                  </a:extLst>
                </p14:cNvPr>
                <p14:cNvContentPartPr/>
                <p14:nvPr/>
              </p14:nvContentPartPr>
              <p14:xfrm>
                <a:off x="2524985" y="2283778"/>
                <a:ext cx="774000" cy="3664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C37D13D-D2F8-887C-4393-197CC3EDD01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515985" y="2274787"/>
                  <a:ext cx="791640" cy="3841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AAD2757-2F3F-DE0B-E472-D645B063972D}"/>
                    </a:ext>
                  </a:extLst>
                </p14:cNvPr>
                <p14:cNvContentPartPr/>
                <p14:nvPr/>
              </p14:nvContentPartPr>
              <p14:xfrm>
                <a:off x="3229865" y="2452258"/>
                <a:ext cx="150120" cy="1180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AAD2757-2F3F-DE0B-E472-D645B063972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220865" y="2443258"/>
                  <a:ext cx="1677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85868F2-6D14-B396-00EA-0B79DF8A0EBC}"/>
                    </a:ext>
                  </a:extLst>
                </p14:cNvPr>
                <p14:cNvContentPartPr/>
                <p14:nvPr/>
              </p14:nvContentPartPr>
              <p14:xfrm>
                <a:off x="2732705" y="2407978"/>
                <a:ext cx="347760" cy="306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85868F2-6D14-B396-00EA-0B79DF8A0EB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723705" y="2398978"/>
                  <a:ext cx="3654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DB34603-F872-D0C8-976E-F6AA9EC809BA}"/>
                    </a:ext>
                  </a:extLst>
                </p14:cNvPr>
                <p14:cNvContentPartPr/>
                <p14:nvPr/>
              </p14:nvContentPartPr>
              <p14:xfrm>
                <a:off x="3592385" y="2279098"/>
                <a:ext cx="884520" cy="3866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DB34603-F872-D0C8-976E-F6AA9EC809B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583389" y="2270098"/>
                  <a:ext cx="902153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D59A84D-6284-B44F-BD00-BEF3EA0FF925}"/>
                    </a:ext>
                  </a:extLst>
                </p14:cNvPr>
                <p14:cNvContentPartPr/>
                <p14:nvPr/>
              </p14:nvContentPartPr>
              <p14:xfrm>
                <a:off x="4245065" y="2401858"/>
                <a:ext cx="241920" cy="475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D59A84D-6284-B44F-BD00-BEF3EA0FF92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236078" y="2392926"/>
                  <a:ext cx="259534" cy="650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7541150-137F-C1C9-F252-339831D9C4E9}"/>
                    </a:ext>
                  </a:extLst>
                </p14:cNvPr>
                <p14:cNvContentPartPr/>
                <p14:nvPr/>
              </p14:nvContentPartPr>
              <p14:xfrm>
                <a:off x="4779305" y="2288818"/>
                <a:ext cx="751680" cy="3106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7541150-137F-C1C9-F252-339831D9C4E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770305" y="2279828"/>
                  <a:ext cx="769320" cy="3283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EB98E63-3E91-BCED-5383-3452A0FE96BF}"/>
                    </a:ext>
                  </a:extLst>
                </p14:cNvPr>
                <p14:cNvContentPartPr/>
                <p14:nvPr/>
              </p14:nvContentPartPr>
              <p14:xfrm>
                <a:off x="5777945" y="2280538"/>
                <a:ext cx="687960" cy="3146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EB98E63-3E91-BCED-5383-3452A0FE96B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768945" y="2271538"/>
                  <a:ext cx="705600" cy="33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C1FD0B4F-B580-E817-94A5-197C78CA4E86}"/>
                  </a:ext>
                </a:extLst>
              </p14:cNvPr>
              <p14:cNvContentPartPr/>
              <p14:nvPr/>
            </p14:nvContentPartPr>
            <p14:xfrm>
              <a:off x="2277305" y="3237058"/>
              <a:ext cx="517680" cy="26928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C1FD0B4F-B580-E817-94A5-197C78CA4E86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2268305" y="3228046"/>
                <a:ext cx="535320" cy="2869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3DDFCE81-7003-2CE1-BF3D-8BA47DFE0E41}"/>
                  </a:ext>
                </a:extLst>
              </p14:cNvPr>
              <p14:cNvContentPartPr/>
              <p14:nvPr/>
            </p14:nvContentPartPr>
            <p14:xfrm>
              <a:off x="2529665" y="3184138"/>
              <a:ext cx="28440" cy="50832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3DDFCE81-7003-2CE1-BF3D-8BA47DFE0E41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2520777" y="3175138"/>
                <a:ext cx="45860" cy="52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D1D34770-8A53-D39F-0E54-DF2E227BC8F5}"/>
                  </a:ext>
                </a:extLst>
              </p14:cNvPr>
              <p14:cNvContentPartPr/>
              <p14:nvPr/>
            </p14:nvContentPartPr>
            <p14:xfrm>
              <a:off x="2715785" y="3637738"/>
              <a:ext cx="95040" cy="27360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D1D34770-8A53-D39F-0E54-DF2E227BC8F5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2706785" y="3628738"/>
                <a:ext cx="11268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C78F4705-CB76-EB8E-2781-251219A65805}"/>
                  </a:ext>
                </a:extLst>
              </p14:cNvPr>
              <p14:cNvContentPartPr/>
              <p14:nvPr/>
            </p14:nvContentPartPr>
            <p14:xfrm>
              <a:off x="2706425" y="3821338"/>
              <a:ext cx="167760" cy="1764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C78F4705-CB76-EB8E-2781-251219A65805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2697425" y="3812518"/>
                <a:ext cx="185400" cy="34927"/>
              </a:xfrm>
              <a:prstGeom prst="rect">
                <a:avLst/>
              </a:prstGeom>
            </p:spPr>
          </p:pic>
        </mc:Fallback>
      </mc:AlternateContent>
      <p:grpSp>
        <p:nvGrpSpPr>
          <p:cNvPr id="188" name="Group 187">
            <a:extLst>
              <a:ext uri="{FF2B5EF4-FFF2-40B4-BE49-F238E27FC236}">
                <a16:creationId xmlns:a16="http://schemas.microsoft.com/office/drawing/2014/main" id="{2C93CFFD-5EFE-1DB0-53EB-82662F053BF8}"/>
              </a:ext>
            </a:extLst>
          </p:cNvPr>
          <p:cNvGrpSpPr/>
          <p:nvPr/>
        </p:nvGrpSpPr>
        <p:grpSpPr>
          <a:xfrm>
            <a:off x="3275585" y="3147058"/>
            <a:ext cx="4797360" cy="665640"/>
            <a:chOff x="3275585" y="3147058"/>
            <a:chExt cx="4797360" cy="66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2424337-5EAF-09AA-14DB-10963A66EFAE}"/>
                    </a:ext>
                  </a:extLst>
                </p14:cNvPr>
                <p14:cNvContentPartPr/>
                <p14:nvPr/>
              </p14:nvContentPartPr>
              <p14:xfrm>
                <a:off x="3275585" y="3375298"/>
                <a:ext cx="194400" cy="144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2424337-5EAF-09AA-14DB-10963A66EFA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266585" y="3366298"/>
                  <a:ext cx="2120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5EBB7FE4-47C4-CCD1-ECB2-5B1A71C0DB80}"/>
                    </a:ext>
                  </a:extLst>
                </p14:cNvPr>
                <p14:cNvContentPartPr/>
                <p14:nvPr/>
              </p14:nvContentPartPr>
              <p14:xfrm>
                <a:off x="3285665" y="3523618"/>
                <a:ext cx="192600" cy="158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5EBB7FE4-47C4-CCD1-ECB2-5B1A71C0DB8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276665" y="3514409"/>
                  <a:ext cx="210240" cy="338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EF5097D2-1E42-58DC-D16D-72558DE0FEEE}"/>
                    </a:ext>
                  </a:extLst>
                </p14:cNvPr>
                <p14:cNvContentPartPr/>
                <p14:nvPr/>
              </p14:nvContentPartPr>
              <p14:xfrm>
                <a:off x="3756905" y="3234898"/>
                <a:ext cx="216000" cy="3477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EF5097D2-1E42-58DC-D16D-72558DE0FEE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747890" y="3225898"/>
                  <a:ext cx="233669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03DD48F-C1FF-83E6-3025-47B74E28F4D5}"/>
                    </a:ext>
                  </a:extLst>
                </p14:cNvPr>
                <p14:cNvContentPartPr/>
                <p14:nvPr/>
              </p14:nvContentPartPr>
              <p14:xfrm>
                <a:off x="4019705" y="3547738"/>
                <a:ext cx="81000" cy="2649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03DD48F-C1FF-83E6-3025-47B74E28F4D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010705" y="3538738"/>
                  <a:ext cx="9864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BCEC8AF0-F36E-70B2-4228-E65D66DA9271}"/>
                    </a:ext>
                  </a:extLst>
                </p14:cNvPr>
                <p14:cNvContentPartPr/>
                <p14:nvPr/>
              </p14:nvContentPartPr>
              <p14:xfrm>
                <a:off x="3994865" y="3721618"/>
                <a:ext cx="190800" cy="180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BCEC8AF0-F36E-70B2-4228-E65D66DA927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985848" y="3712618"/>
                  <a:ext cx="208473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9FD9F405-DF65-4C12-ECF1-F556C424059C}"/>
                    </a:ext>
                  </a:extLst>
                </p14:cNvPr>
                <p14:cNvContentPartPr/>
                <p14:nvPr/>
              </p14:nvContentPartPr>
              <p14:xfrm>
                <a:off x="4498505" y="3171178"/>
                <a:ext cx="14760" cy="1983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FD9F405-DF65-4C12-ECF1-F556C424059C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489505" y="3162178"/>
                  <a:ext cx="324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B274893-611E-7720-CA8A-345067F4AC97}"/>
                    </a:ext>
                  </a:extLst>
                </p14:cNvPr>
                <p14:cNvContentPartPr/>
                <p14:nvPr/>
              </p14:nvContentPartPr>
              <p14:xfrm>
                <a:off x="4386545" y="3448738"/>
                <a:ext cx="293040" cy="295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B274893-611E-7720-CA8A-345067F4AC9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377545" y="3439846"/>
                  <a:ext cx="310680" cy="469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D5088C0-A6AD-0336-E687-A5766B79C368}"/>
                    </a:ext>
                  </a:extLst>
                </p14:cNvPr>
                <p14:cNvContentPartPr/>
                <p14:nvPr/>
              </p14:nvContentPartPr>
              <p14:xfrm>
                <a:off x="4490585" y="3604978"/>
                <a:ext cx="119160" cy="1537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D5088C0-A6AD-0336-E687-A5766B79C36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481612" y="3595978"/>
                  <a:ext cx="136747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85AA088-E8B0-E757-BE04-2EF0C8D49121}"/>
                    </a:ext>
                  </a:extLst>
                </p14:cNvPr>
                <p14:cNvContentPartPr/>
                <p14:nvPr/>
              </p14:nvContentPartPr>
              <p14:xfrm>
                <a:off x="4981985" y="3340018"/>
                <a:ext cx="115560" cy="2012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85AA088-E8B0-E757-BE04-2EF0C8D4912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973013" y="3331018"/>
                  <a:ext cx="133145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A02F1DE-D809-DDF3-73B8-3053D401679E}"/>
                    </a:ext>
                  </a:extLst>
                </p14:cNvPr>
                <p14:cNvContentPartPr/>
                <p14:nvPr/>
              </p14:nvContentPartPr>
              <p14:xfrm>
                <a:off x="5217425" y="3372058"/>
                <a:ext cx="10440" cy="1386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A02F1DE-D809-DDF3-73B8-3053D401679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208425" y="3363081"/>
                  <a:ext cx="28080" cy="1561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B46E50B-1D63-B2C2-A795-B19B8B9C6B49}"/>
                    </a:ext>
                  </a:extLst>
                </p14:cNvPr>
                <p14:cNvContentPartPr/>
                <p14:nvPr/>
              </p14:nvContentPartPr>
              <p14:xfrm>
                <a:off x="5207345" y="3297898"/>
                <a:ext cx="12240" cy="122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B46E50B-1D63-B2C2-A795-B19B8B9C6B49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198602" y="3288898"/>
                  <a:ext cx="29376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87F5500-F3CF-52F6-95FC-15E98356CFB5}"/>
                    </a:ext>
                  </a:extLst>
                </p14:cNvPr>
                <p14:cNvContentPartPr/>
                <p14:nvPr/>
              </p14:nvContentPartPr>
              <p14:xfrm>
                <a:off x="5283305" y="3391858"/>
                <a:ext cx="146880" cy="1479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87F5500-F3CF-52F6-95FC-15E98356CFB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274305" y="3382858"/>
                  <a:ext cx="1645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EF52C44-1617-29B7-02B6-EE131C1CFA9B}"/>
                    </a:ext>
                  </a:extLst>
                </p14:cNvPr>
                <p14:cNvContentPartPr/>
                <p14:nvPr/>
              </p14:nvContentPartPr>
              <p14:xfrm>
                <a:off x="5578505" y="3192058"/>
                <a:ext cx="97560" cy="4381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EF52C44-1617-29B7-02B6-EE131C1CFA9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569505" y="3183058"/>
                  <a:ext cx="11520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62D4B3E-7BE0-1A5E-89B4-1A4E9A5DFBE3}"/>
                    </a:ext>
                  </a:extLst>
                </p14:cNvPr>
                <p14:cNvContentPartPr/>
                <p14:nvPr/>
              </p14:nvContentPartPr>
              <p14:xfrm>
                <a:off x="5787665" y="3260458"/>
                <a:ext cx="132840" cy="2761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62D4B3E-7BE0-1A5E-89B4-1A4E9A5DFBE3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778665" y="3251458"/>
                  <a:ext cx="15048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3254515-3BD3-30D0-33D1-027B9EE5B115}"/>
                    </a:ext>
                  </a:extLst>
                </p14:cNvPr>
                <p14:cNvContentPartPr/>
                <p14:nvPr/>
              </p14:nvContentPartPr>
              <p14:xfrm>
                <a:off x="6015905" y="3362698"/>
                <a:ext cx="84240" cy="1674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3254515-3BD3-30D0-33D1-027B9EE5B11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006866" y="3353698"/>
                  <a:ext cx="101956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C95B186A-86B5-D54F-1996-742DB148B370}"/>
                    </a:ext>
                  </a:extLst>
                </p14:cNvPr>
                <p14:cNvContentPartPr/>
                <p14:nvPr/>
              </p14:nvContentPartPr>
              <p14:xfrm>
                <a:off x="6274385" y="3401578"/>
                <a:ext cx="185040" cy="259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C95B186A-86B5-D54F-1996-742DB148B37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265385" y="3392578"/>
                  <a:ext cx="2026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5415944D-6B34-E91E-FEF2-2A05B5591C0D}"/>
                    </a:ext>
                  </a:extLst>
                </p14:cNvPr>
                <p14:cNvContentPartPr/>
                <p14:nvPr/>
              </p14:nvContentPartPr>
              <p14:xfrm>
                <a:off x="6364385" y="3327058"/>
                <a:ext cx="17640" cy="1976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5415944D-6B34-E91E-FEF2-2A05B5591C0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355565" y="3318074"/>
                  <a:ext cx="34927" cy="2152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4C57E371-4A5C-7C69-4EC7-E37A8B5D28E0}"/>
                    </a:ext>
                  </a:extLst>
                </p14:cNvPr>
                <p14:cNvContentPartPr/>
                <p14:nvPr/>
              </p14:nvContentPartPr>
              <p14:xfrm>
                <a:off x="6569225" y="3306898"/>
                <a:ext cx="165960" cy="2167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4C57E371-4A5C-7C69-4EC7-E37A8B5D28E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560205" y="3297913"/>
                  <a:ext cx="183638" cy="2343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37B6B802-1E53-845B-222E-D8DC30686AD6}"/>
                    </a:ext>
                  </a:extLst>
                </p14:cNvPr>
                <p14:cNvContentPartPr/>
                <p14:nvPr/>
              </p14:nvContentPartPr>
              <p14:xfrm>
                <a:off x="6799625" y="3147058"/>
                <a:ext cx="84240" cy="4723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37B6B802-1E53-845B-222E-D8DC30686AD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790663" y="3138058"/>
                  <a:ext cx="101805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37F0A6E-8073-054E-B7AA-FAD972632FDA}"/>
                    </a:ext>
                  </a:extLst>
                </p14:cNvPr>
                <p14:cNvContentPartPr/>
                <p14:nvPr/>
              </p14:nvContentPartPr>
              <p14:xfrm>
                <a:off x="7063145" y="3346138"/>
                <a:ext cx="504720" cy="2174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37F0A6E-8073-054E-B7AA-FAD972632FDA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054145" y="3337138"/>
                  <a:ext cx="5223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E39CF895-9D5E-6CF0-FBBD-57D7AE84F0DD}"/>
                    </a:ext>
                  </a:extLst>
                </p14:cNvPr>
                <p14:cNvContentPartPr/>
                <p14:nvPr/>
              </p14:nvContentPartPr>
              <p14:xfrm>
                <a:off x="7631945" y="3214018"/>
                <a:ext cx="186120" cy="3139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E39CF895-9D5E-6CF0-FBBD-57D7AE84F0DD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622945" y="3205018"/>
                  <a:ext cx="20376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190EBCA0-A4F7-DD60-A91C-5FFA7535F00D}"/>
                    </a:ext>
                  </a:extLst>
                </p14:cNvPr>
                <p14:cNvContentPartPr/>
                <p14:nvPr/>
              </p14:nvContentPartPr>
              <p14:xfrm>
                <a:off x="7615025" y="3346138"/>
                <a:ext cx="164160" cy="133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190EBCA0-A4F7-DD60-A91C-5FFA7535F00D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606045" y="3337138"/>
                  <a:ext cx="181761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0ACB1D07-D86B-D6D4-351D-1BEC5614AA13}"/>
                    </a:ext>
                  </a:extLst>
                </p14:cNvPr>
                <p14:cNvContentPartPr/>
                <p14:nvPr/>
              </p14:nvContentPartPr>
              <p14:xfrm>
                <a:off x="7912025" y="3495178"/>
                <a:ext cx="160920" cy="1893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0ACB1D07-D86B-D6D4-351D-1BEC5614AA1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903025" y="3486178"/>
                  <a:ext cx="178560" cy="20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98FEBA5C-C13D-96A6-FC0D-F7766EB9DE1B}"/>
              </a:ext>
            </a:extLst>
          </p:cNvPr>
          <p:cNvGrpSpPr/>
          <p:nvPr/>
        </p:nvGrpSpPr>
        <p:grpSpPr>
          <a:xfrm>
            <a:off x="8492705" y="3123298"/>
            <a:ext cx="955080" cy="476640"/>
            <a:chOff x="8492705" y="3123298"/>
            <a:chExt cx="955080" cy="47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57C409B2-6068-AE21-A074-4DFA1204132E}"/>
                    </a:ext>
                  </a:extLst>
                </p14:cNvPr>
                <p14:cNvContentPartPr/>
                <p14:nvPr/>
              </p14:nvContentPartPr>
              <p14:xfrm>
                <a:off x="8492705" y="3123298"/>
                <a:ext cx="149040" cy="3999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57C409B2-6068-AE21-A074-4DFA1204132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483705" y="3114298"/>
                  <a:ext cx="16668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A522BAE4-0118-9B34-5195-8AB99879190B}"/>
                    </a:ext>
                  </a:extLst>
                </p14:cNvPr>
                <p14:cNvContentPartPr/>
                <p14:nvPr/>
              </p14:nvContentPartPr>
              <p14:xfrm>
                <a:off x="8738225" y="3341098"/>
                <a:ext cx="106560" cy="1454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A522BAE4-0118-9B34-5195-8AB99879190B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729225" y="3332098"/>
                  <a:ext cx="1242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AAE661CE-04F3-22FF-B33E-62C318A34A6D}"/>
                    </a:ext>
                  </a:extLst>
                </p14:cNvPr>
                <p14:cNvContentPartPr/>
                <p14:nvPr/>
              </p14:nvContentPartPr>
              <p14:xfrm>
                <a:off x="8989865" y="3305458"/>
                <a:ext cx="172080" cy="2188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AAE661CE-04F3-22FF-B33E-62C318A34A6D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980865" y="3296458"/>
                  <a:ext cx="1897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93C6A88-212D-15E1-DA12-F7D1F1F29347}"/>
                    </a:ext>
                  </a:extLst>
                </p14:cNvPr>
                <p14:cNvContentPartPr/>
                <p14:nvPr/>
              </p14:nvContentPartPr>
              <p14:xfrm>
                <a:off x="9134585" y="3314098"/>
                <a:ext cx="167040" cy="2556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93C6A88-212D-15E1-DA12-F7D1F1F2934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125604" y="3305085"/>
                  <a:ext cx="184642" cy="2732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3F52755F-4F13-01A8-2150-F54D6E9339AE}"/>
                    </a:ext>
                  </a:extLst>
                </p14:cNvPr>
                <p14:cNvContentPartPr/>
                <p14:nvPr/>
              </p14:nvContentPartPr>
              <p14:xfrm>
                <a:off x="9435905" y="3261898"/>
                <a:ext cx="11880" cy="3380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3F52755F-4F13-01A8-2150-F54D6E9339A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426905" y="3252898"/>
                  <a:ext cx="29520" cy="35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09FDA84C-BA14-5198-339D-6FDF975BE5A0}"/>
              </a:ext>
            </a:extLst>
          </p:cNvPr>
          <p:cNvGrpSpPr/>
          <p:nvPr/>
        </p:nvGrpSpPr>
        <p:grpSpPr>
          <a:xfrm>
            <a:off x="9691145" y="2904778"/>
            <a:ext cx="1933560" cy="848160"/>
            <a:chOff x="9691145" y="2904778"/>
            <a:chExt cx="1933560" cy="84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F722295B-A134-1D20-7C9C-CE5D20288B3C}"/>
                    </a:ext>
                  </a:extLst>
                </p14:cNvPr>
                <p14:cNvContentPartPr/>
                <p14:nvPr/>
              </p14:nvContentPartPr>
              <p14:xfrm>
                <a:off x="9691145" y="3048058"/>
                <a:ext cx="177480" cy="7048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F722295B-A134-1D20-7C9C-CE5D20288B3C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682145" y="3039058"/>
                  <a:ext cx="195120" cy="72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839EAF4-2755-41DD-5D7C-C7EA70F3E2BF}"/>
                    </a:ext>
                  </a:extLst>
                </p14:cNvPr>
                <p14:cNvContentPartPr/>
                <p14:nvPr/>
              </p14:nvContentPartPr>
              <p14:xfrm>
                <a:off x="9907505" y="3023218"/>
                <a:ext cx="450360" cy="3009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839EAF4-2755-41DD-5D7C-C7EA70F3E2BF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898505" y="3014207"/>
                  <a:ext cx="468000" cy="3186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4AF7B9B7-775B-AF17-B6AB-6B7920DA22A7}"/>
                    </a:ext>
                  </a:extLst>
                </p14:cNvPr>
                <p14:cNvContentPartPr/>
                <p14:nvPr/>
              </p14:nvContentPartPr>
              <p14:xfrm>
                <a:off x="10515545" y="2904778"/>
                <a:ext cx="1068120" cy="3211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4AF7B9B7-775B-AF17-B6AB-6B7920DA22A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506545" y="2895778"/>
                  <a:ext cx="108576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72C5ECC1-A1F7-D5D2-1AE7-19FEB681DE35}"/>
                    </a:ext>
                  </a:extLst>
                </p14:cNvPr>
                <p14:cNvContentPartPr/>
                <p14:nvPr/>
              </p14:nvContentPartPr>
              <p14:xfrm>
                <a:off x="11014505" y="3060658"/>
                <a:ext cx="252720" cy="79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72C5ECC1-A1F7-D5D2-1AE7-19FEB681DE35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1005505" y="3051658"/>
                  <a:ext cx="2703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713B7580-CBF1-AC62-30AD-C92755311F86}"/>
                    </a:ext>
                  </a:extLst>
                </p14:cNvPr>
                <p14:cNvContentPartPr/>
                <p14:nvPr/>
              </p14:nvContentPartPr>
              <p14:xfrm>
                <a:off x="9917945" y="3498778"/>
                <a:ext cx="471960" cy="2419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713B7580-CBF1-AC62-30AD-C92755311F86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908938" y="3489778"/>
                  <a:ext cx="489613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DE3F439-5662-78FA-6623-6D2C1B070C62}"/>
                    </a:ext>
                  </a:extLst>
                </p14:cNvPr>
                <p14:cNvContentPartPr/>
                <p14:nvPr/>
              </p14:nvContentPartPr>
              <p14:xfrm>
                <a:off x="10478105" y="3364858"/>
                <a:ext cx="333000" cy="2426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DE3F439-5662-78FA-6623-6D2C1B070C62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469105" y="3355858"/>
                  <a:ext cx="3506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43CBFE98-945D-38A6-8A16-2571B32A7CAA}"/>
                    </a:ext>
                  </a:extLst>
                </p14:cNvPr>
                <p14:cNvContentPartPr/>
                <p14:nvPr/>
              </p14:nvContentPartPr>
              <p14:xfrm>
                <a:off x="10483145" y="3464938"/>
                <a:ext cx="261000" cy="154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43CBFE98-945D-38A6-8A16-2571B32A7CAA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474145" y="3455938"/>
                  <a:ext cx="2786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7E97CF4E-E196-1A20-67DA-F9C91E237F48}"/>
                    </a:ext>
                  </a:extLst>
                </p14:cNvPr>
                <p14:cNvContentPartPr/>
                <p14:nvPr/>
              </p14:nvContentPartPr>
              <p14:xfrm>
                <a:off x="10990385" y="3494818"/>
                <a:ext cx="124920" cy="1202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7E97CF4E-E196-1A20-67DA-F9C91E237F48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981385" y="3485818"/>
                  <a:ext cx="1425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13F65626-F77D-E61E-6329-A5532A852B87}"/>
                    </a:ext>
                  </a:extLst>
                </p14:cNvPr>
                <p14:cNvContentPartPr/>
                <p14:nvPr/>
              </p14:nvContentPartPr>
              <p14:xfrm>
                <a:off x="11216105" y="3457378"/>
                <a:ext cx="74880" cy="1620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13F65626-F77D-E61E-6329-A5532A852B87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1207148" y="3448378"/>
                  <a:ext cx="92436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273B6B4F-82D9-CC39-E8A8-CF2442C55171}"/>
                    </a:ext>
                  </a:extLst>
                </p14:cNvPr>
                <p14:cNvContentPartPr/>
                <p14:nvPr/>
              </p14:nvContentPartPr>
              <p14:xfrm>
                <a:off x="11287025" y="3466018"/>
                <a:ext cx="128160" cy="1803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273B6B4F-82D9-CC39-E8A8-CF2442C5517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1278025" y="3457036"/>
                  <a:ext cx="145800" cy="1979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261FB268-A357-6FF1-7112-BBE03F3C506C}"/>
                    </a:ext>
                  </a:extLst>
                </p14:cNvPr>
                <p14:cNvContentPartPr/>
                <p14:nvPr/>
              </p14:nvContentPartPr>
              <p14:xfrm>
                <a:off x="11498345" y="3526498"/>
                <a:ext cx="60120" cy="1530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261FB268-A357-6FF1-7112-BBE03F3C506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1489345" y="3517498"/>
                  <a:ext cx="777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B1BC7FC4-A015-D9EB-9656-B31B84429E9F}"/>
                    </a:ext>
                  </a:extLst>
                </p14:cNvPr>
                <p14:cNvContentPartPr/>
                <p14:nvPr/>
              </p14:nvContentPartPr>
              <p14:xfrm>
                <a:off x="11465585" y="3427138"/>
                <a:ext cx="159120" cy="2170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B1BC7FC4-A015-D9EB-9656-B31B84429E9F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1456565" y="3418138"/>
                  <a:ext cx="176800" cy="23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F121C07A-6312-8A45-E14D-09265EC7A7F4}"/>
                  </a:ext>
                </a:extLst>
              </p14:cNvPr>
              <p14:cNvContentPartPr/>
              <p14:nvPr/>
            </p14:nvContentPartPr>
            <p14:xfrm>
              <a:off x="548945" y="4360978"/>
              <a:ext cx="1301400" cy="50184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F121C07A-6312-8A45-E14D-09265EC7A7F4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539945" y="4351978"/>
                <a:ext cx="1319040" cy="51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F84B211B-3120-78B8-CE2A-E074ABFB1A35}"/>
                  </a:ext>
                </a:extLst>
              </p14:cNvPr>
              <p14:cNvContentPartPr/>
              <p14:nvPr/>
            </p14:nvContentPartPr>
            <p14:xfrm>
              <a:off x="1510865" y="4425778"/>
              <a:ext cx="41400" cy="1404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F84B211B-3120-78B8-CE2A-E074ABFB1A35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1501865" y="4416778"/>
                <a:ext cx="5904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AA3B5E6D-2D97-5AC4-865D-A4743698B563}"/>
                  </a:ext>
                </a:extLst>
              </p14:cNvPr>
              <p14:cNvContentPartPr/>
              <p14:nvPr/>
            </p14:nvContentPartPr>
            <p14:xfrm>
              <a:off x="2149865" y="4564378"/>
              <a:ext cx="168840" cy="8820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AA3B5E6D-2D97-5AC4-865D-A4743698B563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2140884" y="4555378"/>
                <a:ext cx="186442" cy="10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6" name="Group 225">
            <a:extLst>
              <a:ext uri="{FF2B5EF4-FFF2-40B4-BE49-F238E27FC236}">
                <a16:creationId xmlns:a16="http://schemas.microsoft.com/office/drawing/2014/main" id="{40388DDD-AA96-0A6A-8ACF-D1CBEC3F33FC}"/>
              </a:ext>
            </a:extLst>
          </p:cNvPr>
          <p:cNvGrpSpPr/>
          <p:nvPr/>
        </p:nvGrpSpPr>
        <p:grpSpPr>
          <a:xfrm>
            <a:off x="2505185" y="4160818"/>
            <a:ext cx="3678120" cy="588240"/>
            <a:chOff x="2505185" y="4160818"/>
            <a:chExt cx="3678120" cy="58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7393F172-852E-E248-8237-9F205FF5F02D}"/>
                    </a:ext>
                  </a:extLst>
                </p14:cNvPr>
                <p14:cNvContentPartPr/>
                <p14:nvPr/>
              </p14:nvContentPartPr>
              <p14:xfrm>
                <a:off x="2505185" y="4282498"/>
                <a:ext cx="696240" cy="4665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7393F172-852E-E248-8237-9F205FF5F02D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496185" y="4273498"/>
                  <a:ext cx="71388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67DD5612-9D92-9BF7-6320-78A8541D0E60}"/>
                    </a:ext>
                  </a:extLst>
                </p14:cNvPr>
                <p14:cNvContentPartPr/>
                <p14:nvPr/>
              </p14:nvContentPartPr>
              <p14:xfrm>
                <a:off x="3439385" y="4290418"/>
                <a:ext cx="430560" cy="3045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67DD5612-9D92-9BF7-6320-78A8541D0E6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430385" y="4281418"/>
                  <a:ext cx="44820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734B246A-9DB7-E88B-2AF9-53159A570880}"/>
                    </a:ext>
                  </a:extLst>
                </p14:cNvPr>
                <p14:cNvContentPartPr/>
                <p14:nvPr/>
              </p14:nvContentPartPr>
              <p14:xfrm>
                <a:off x="3697505" y="4365658"/>
                <a:ext cx="217440" cy="273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734B246A-9DB7-E88B-2AF9-53159A570880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688490" y="4356658"/>
                  <a:ext cx="235109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30E91E56-B388-6F14-40AB-7ACF0D311BFF}"/>
                    </a:ext>
                  </a:extLst>
                </p14:cNvPr>
                <p14:cNvContentPartPr/>
                <p14:nvPr/>
              </p14:nvContentPartPr>
              <p14:xfrm>
                <a:off x="4030865" y="4224898"/>
                <a:ext cx="838800" cy="4341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30E91E56-B388-6F14-40AB-7ACF0D311BFF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021869" y="4215898"/>
                  <a:ext cx="856432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00F82518-304B-5000-DD9A-702605723D57}"/>
                    </a:ext>
                  </a:extLst>
                </p14:cNvPr>
                <p14:cNvContentPartPr/>
                <p14:nvPr/>
              </p14:nvContentPartPr>
              <p14:xfrm>
                <a:off x="4656185" y="4339738"/>
                <a:ext cx="123480" cy="172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00F82518-304B-5000-DD9A-702605723D57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647185" y="4330738"/>
                  <a:ext cx="1411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521EFB9C-2E0B-158E-AD60-F15F943BC133}"/>
                    </a:ext>
                  </a:extLst>
                </p14:cNvPr>
                <p14:cNvContentPartPr/>
                <p14:nvPr/>
              </p14:nvContentPartPr>
              <p14:xfrm>
                <a:off x="4272065" y="4327498"/>
                <a:ext cx="266040" cy="154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521EFB9C-2E0B-158E-AD60-F15F943BC133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263065" y="4318498"/>
                  <a:ext cx="2836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53E1129B-1FBE-C5A0-C625-BD3E41674C4E}"/>
                    </a:ext>
                  </a:extLst>
                </p14:cNvPr>
                <p14:cNvContentPartPr/>
                <p14:nvPr/>
              </p14:nvContentPartPr>
              <p14:xfrm>
                <a:off x="5067665" y="4160818"/>
                <a:ext cx="1115640" cy="3546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53E1129B-1FBE-C5A0-C625-BD3E41674C4E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058665" y="4151809"/>
                  <a:ext cx="1133280" cy="37225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CB84FE6A-CB96-8AEF-27F8-89AF833E4D58}"/>
                  </a:ext>
                </a:extLst>
              </p14:cNvPr>
              <p14:cNvContentPartPr/>
              <p14:nvPr/>
            </p14:nvContentPartPr>
            <p14:xfrm>
              <a:off x="6338825" y="4333258"/>
              <a:ext cx="230760" cy="32112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CB84FE6A-CB96-8AEF-27F8-89AF833E4D58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6329839" y="4324258"/>
                <a:ext cx="248373" cy="33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7" name="Group 236">
            <a:extLst>
              <a:ext uri="{FF2B5EF4-FFF2-40B4-BE49-F238E27FC236}">
                <a16:creationId xmlns:a16="http://schemas.microsoft.com/office/drawing/2014/main" id="{71CA50E8-7AE6-5C7F-A249-1E239E222403}"/>
              </a:ext>
            </a:extLst>
          </p:cNvPr>
          <p:cNvGrpSpPr/>
          <p:nvPr/>
        </p:nvGrpSpPr>
        <p:grpSpPr>
          <a:xfrm>
            <a:off x="6717545" y="4301218"/>
            <a:ext cx="1947240" cy="424800"/>
            <a:chOff x="6717545" y="4301218"/>
            <a:chExt cx="1947240" cy="42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9F802DC0-F6C6-3C1B-A2D5-ED9B062D69C7}"/>
                    </a:ext>
                  </a:extLst>
                </p14:cNvPr>
                <p14:cNvContentPartPr/>
                <p14:nvPr/>
              </p14:nvContentPartPr>
              <p14:xfrm>
                <a:off x="6717545" y="4301218"/>
                <a:ext cx="911880" cy="2408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9F802DC0-F6C6-3C1B-A2D5-ED9B062D69C7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708549" y="4292218"/>
                  <a:ext cx="929513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123F8689-E835-1510-CC29-3A3E483E4E47}"/>
                    </a:ext>
                  </a:extLst>
                </p14:cNvPr>
                <p14:cNvContentPartPr/>
                <p14:nvPr/>
              </p14:nvContentPartPr>
              <p14:xfrm>
                <a:off x="7376705" y="4303018"/>
                <a:ext cx="12240" cy="154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123F8689-E835-1510-CC29-3A3E483E4E47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367705" y="4294018"/>
                  <a:ext cx="298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EABF889F-A73B-A77C-E9FC-2C706762A41B}"/>
                    </a:ext>
                  </a:extLst>
                </p14:cNvPr>
                <p14:cNvContentPartPr/>
                <p14:nvPr/>
              </p14:nvContentPartPr>
              <p14:xfrm>
                <a:off x="7875665" y="4306978"/>
                <a:ext cx="191520" cy="2610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EABF889F-A73B-A77C-E9FC-2C706762A41B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866665" y="4297978"/>
                  <a:ext cx="20916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B908C242-6B3D-2215-A219-4E7A8752099B}"/>
                    </a:ext>
                  </a:extLst>
                </p14:cNvPr>
                <p14:cNvContentPartPr/>
                <p14:nvPr/>
              </p14:nvContentPartPr>
              <p14:xfrm>
                <a:off x="8146385" y="4588138"/>
                <a:ext cx="68040" cy="1378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B908C242-6B3D-2215-A219-4E7A8752099B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137385" y="4579138"/>
                  <a:ext cx="856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C68661D0-0EB5-25CC-77CA-E2E5A38BB91D}"/>
                    </a:ext>
                  </a:extLst>
                </p14:cNvPr>
                <p14:cNvContentPartPr/>
                <p14:nvPr/>
              </p14:nvContentPartPr>
              <p14:xfrm>
                <a:off x="8473625" y="4305178"/>
                <a:ext cx="191160" cy="2948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C68661D0-0EB5-25CC-77CA-E2E5A38BB91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464608" y="4296178"/>
                  <a:ext cx="208833" cy="31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C00FA6D1-D2E6-5EAB-CC8B-88AD32C65319}"/>
                  </a:ext>
                </a:extLst>
              </p14:cNvPr>
              <p14:cNvContentPartPr/>
              <p14:nvPr/>
            </p14:nvContentPartPr>
            <p14:xfrm>
              <a:off x="11035385" y="4164418"/>
              <a:ext cx="748800" cy="69336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C00FA6D1-D2E6-5EAB-CC8B-88AD32C65319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11026385" y="4155418"/>
                <a:ext cx="766440" cy="71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9" name="Group 258">
            <a:extLst>
              <a:ext uri="{FF2B5EF4-FFF2-40B4-BE49-F238E27FC236}">
                <a16:creationId xmlns:a16="http://schemas.microsoft.com/office/drawing/2014/main" id="{70785B79-7526-F416-7BAD-91C98AEFA3ED}"/>
              </a:ext>
            </a:extLst>
          </p:cNvPr>
          <p:cNvGrpSpPr/>
          <p:nvPr/>
        </p:nvGrpSpPr>
        <p:grpSpPr>
          <a:xfrm>
            <a:off x="8701505" y="4225978"/>
            <a:ext cx="3079800" cy="681120"/>
            <a:chOff x="8701505" y="4225978"/>
            <a:chExt cx="3079800" cy="68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019AB534-F6CD-D8EC-0256-6AB26A5B53EA}"/>
                    </a:ext>
                  </a:extLst>
                </p14:cNvPr>
                <p14:cNvContentPartPr/>
                <p14:nvPr/>
              </p14:nvContentPartPr>
              <p14:xfrm>
                <a:off x="8701505" y="4225978"/>
                <a:ext cx="1489680" cy="5601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019AB534-F6CD-D8EC-0256-6AB26A5B53EA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692505" y="4216978"/>
                  <a:ext cx="1507320" cy="57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A869119D-BE19-340C-FBAB-85E44F20C38D}"/>
                    </a:ext>
                  </a:extLst>
                </p14:cNvPr>
                <p14:cNvContentPartPr/>
                <p14:nvPr/>
              </p14:nvContentPartPr>
              <p14:xfrm>
                <a:off x="9943145" y="4364218"/>
                <a:ext cx="9000" cy="61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A869119D-BE19-340C-FBAB-85E44F20C38D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934145" y="4355218"/>
                  <a:ext cx="266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44EEEF45-B841-5C9D-605D-5F6954178EA1}"/>
                    </a:ext>
                  </a:extLst>
                </p14:cNvPr>
                <p14:cNvContentPartPr/>
                <p14:nvPr/>
              </p14:nvContentPartPr>
              <p14:xfrm>
                <a:off x="10452545" y="4299778"/>
                <a:ext cx="243720" cy="3585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44EEEF45-B841-5C9D-605D-5F6954178EA1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443545" y="4290787"/>
                  <a:ext cx="261360" cy="3761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12281B0D-C98C-3AEF-BBF2-50BF67A11F26}"/>
                    </a:ext>
                  </a:extLst>
                </p14:cNvPr>
                <p14:cNvContentPartPr/>
                <p14:nvPr/>
              </p14:nvContentPartPr>
              <p14:xfrm>
                <a:off x="10651985" y="4652218"/>
                <a:ext cx="78120" cy="2293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12281B0D-C98C-3AEF-BBF2-50BF67A11F26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643026" y="4643218"/>
                  <a:ext cx="95679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65E4A1D5-C79A-5B29-7E60-F69527028C3F}"/>
                    </a:ext>
                  </a:extLst>
                </p14:cNvPr>
                <p14:cNvContentPartPr/>
                <p14:nvPr/>
              </p14:nvContentPartPr>
              <p14:xfrm>
                <a:off x="10569905" y="4817818"/>
                <a:ext cx="196200" cy="172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65E4A1D5-C79A-5B29-7E60-F69527028C3F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560905" y="4808818"/>
                  <a:ext cx="2138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4F3F7C61-CA6B-6333-A35F-AB5BEDE91F87}"/>
                    </a:ext>
                  </a:extLst>
                </p14:cNvPr>
                <p14:cNvContentPartPr/>
                <p14:nvPr/>
              </p14:nvContentPartPr>
              <p14:xfrm>
                <a:off x="10888865" y="4499938"/>
                <a:ext cx="141480" cy="187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4F3F7C61-CA6B-6333-A35F-AB5BEDE91F87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879865" y="4490938"/>
                  <a:ext cx="1591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BE223615-C601-9809-2B02-EC876F2241FD}"/>
                    </a:ext>
                  </a:extLst>
                </p14:cNvPr>
                <p14:cNvContentPartPr/>
                <p14:nvPr/>
              </p14:nvContentPartPr>
              <p14:xfrm>
                <a:off x="10897505" y="4593898"/>
                <a:ext cx="114120" cy="154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BE223615-C601-9809-2B02-EC876F2241FD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888533" y="4584898"/>
                  <a:ext cx="131705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5283E679-DC19-4C92-37F3-C79D9373C63F}"/>
                    </a:ext>
                  </a:extLst>
                </p14:cNvPr>
                <p14:cNvContentPartPr/>
                <p14:nvPr/>
              </p14:nvContentPartPr>
              <p14:xfrm>
                <a:off x="11288825" y="4369978"/>
                <a:ext cx="93960" cy="1609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5283E679-DC19-4C92-37F3-C79D9373C63F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1279825" y="4360978"/>
                  <a:ext cx="1116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758A92F9-75F5-71E9-D233-EC835D47F171}"/>
                    </a:ext>
                  </a:extLst>
                </p14:cNvPr>
                <p14:cNvContentPartPr/>
                <p14:nvPr/>
              </p14:nvContentPartPr>
              <p14:xfrm>
                <a:off x="11249585" y="4607578"/>
                <a:ext cx="112680" cy="90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758A92F9-75F5-71E9-D233-EC835D47F171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1240556" y="4598578"/>
                  <a:ext cx="130377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ACD61E99-5D88-F6A9-F2EB-379C3ED23F68}"/>
                    </a:ext>
                  </a:extLst>
                </p14:cNvPr>
                <p14:cNvContentPartPr/>
                <p14:nvPr/>
              </p14:nvContentPartPr>
              <p14:xfrm>
                <a:off x="11234105" y="4719898"/>
                <a:ext cx="75240" cy="1501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ACD61E99-5D88-F6A9-F2EB-379C3ED23F68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1225105" y="4710898"/>
                  <a:ext cx="928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52FEE7ED-8E66-6BE6-9C5F-FD6687029D03}"/>
                    </a:ext>
                  </a:extLst>
                </p14:cNvPr>
                <p14:cNvContentPartPr/>
                <p14:nvPr/>
              </p14:nvContentPartPr>
              <p14:xfrm>
                <a:off x="11576825" y="4360618"/>
                <a:ext cx="141120" cy="2260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52FEE7ED-8E66-6BE6-9C5F-FD6687029D03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1567825" y="4351618"/>
                  <a:ext cx="1587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C1873DF6-F530-F81F-ECCD-A34D68F7331E}"/>
                    </a:ext>
                  </a:extLst>
                </p14:cNvPr>
                <p14:cNvContentPartPr/>
                <p14:nvPr/>
              </p14:nvContentPartPr>
              <p14:xfrm>
                <a:off x="11478545" y="4615498"/>
                <a:ext cx="250200" cy="273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C1873DF6-F530-F81F-ECCD-A34D68F7331E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1469545" y="4606498"/>
                  <a:ext cx="2678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7E4C4C3E-5CE1-0CF3-8D47-7995D9D3A16E}"/>
                    </a:ext>
                  </a:extLst>
                </p14:cNvPr>
                <p14:cNvContentPartPr/>
                <p14:nvPr/>
              </p14:nvContentPartPr>
              <p14:xfrm>
                <a:off x="11508425" y="4753018"/>
                <a:ext cx="17280" cy="1540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7E4C4C3E-5CE1-0CF3-8D47-7995D9D3A16E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1499425" y="4744039"/>
                  <a:ext cx="34920" cy="1716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33C70875-E408-AC6C-43C6-AFA0491845DD}"/>
                    </a:ext>
                  </a:extLst>
                </p14:cNvPr>
                <p14:cNvContentPartPr/>
                <p14:nvPr/>
              </p14:nvContentPartPr>
              <p14:xfrm>
                <a:off x="11457665" y="4697938"/>
                <a:ext cx="107280" cy="1202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33C70875-E408-AC6C-43C6-AFA0491845DD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1448665" y="4688938"/>
                  <a:ext cx="1249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EFD177A2-0FD3-6636-F3F3-D989C7751DD8}"/>
                    </a:ext>
                  </a:extLst>
                </p14:cNvPr>
                <p14:cNvContentPartPr/>
                <p14:nvPr/>
              </p14:nvContentPartPr>
              <p14:xfrm>
                <a:off x="11627585" y="4777858"/>
                <a:ext cx="14040" cy="10728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EFD177A2-0FD3-6636-F3F3-D989C7751DD8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1618810" y="4768858"/>
                  <a:ext cx="31239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40C0BDA2-1188-DC80-1A27-0C5E635547E2}"/>
                    </a:ext>
                  </a:extLst>
                </p14:cNvPr>
                <p14:cNvContentPartPr/>
                <p14:nvPr/>
              </p14:nvContentPartPr>
              <p14:xfrm>
                <a:off x="11697425" y="4780018"/>
                <a:ext cx="39960" cy="1036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40C0BDA2-1188-DC80-1A27-0C5E635547E2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1688425" y="4771018"/>
                  <a:ext cx="576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EA1FBB4B-5CAD-B133-3015-E75C699C468C}"/>
                    </a:ext>
                  </a:extLst>
                </p14:cNvPr>
                <p14:cNvContentPartPr/>
                <p14:nvPr/>
              </p14:nvContentPartPr>
              <p14:xfrm>
                <a:off x="11576465" y="4742578"/>
                <a:ext cx="204840" cy="662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EA1FBB4B-5CAD-B133-3015-E75C699C468C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1567465" y="4733578"/>
                  <a:ext cx="2224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5BE1FBAE-E7FD-AABA-D823-E6AA17AD7B6D}"/>
                    </a:ext>
                  </a:extLst>
                </p14:cNvPr>
                <p14:cNvContentPartPr/>
                <p14:nvPr/>
              </p14:nvContentPartPr>
              <p14:xfrm>
                <a:off x="9669545" y="4353418"/>
                <a:ext cx="233280" cy="187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5BE1FBAE-E7FD-AABA-D823-E6AA17AD7B6D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660545" y="4344242"/>
                  <a:ext cx="250920" cy="3670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E4538301-0636-3660-4A69-CC693D3D662C}"/>
              </a:ext>
            </a:extLst>
          </p:cNvPr>
          <p:cNvGrpSpPr/>
          <p:nvPr/>
        </p:nvGrpSpPr>
        <p:grpSpPr>
          <a:xfrm>
            <a:off x="6622145" y="2198098"/>
            <a:ext cx="1533960" cy="969840"/>
            <a:chOff x="6622145" y="2198098"/>
            <a:chExt cx="1533960" cy="96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E397288-3FBC-745E-721D-1DA33419B4AA}"/>
                    </a:ext>
                  </a:extLst>
                </p14:cNvPr>
                <p14:cNvContentPartPr/>
                <p14:nvPr/>
              </p14:nvContentPartPr>
              <p14:xfrm>
                <a:off x="6622145" y="2198098"/>
                <a:ext cx="1130040" cy="5886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E397288-3FBC-745E-721D-1DA33419B4AA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613148" y="2189098"/>
                  <a:ext cx="1147674" cy="60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DC2B1F4-B75B-9ED5-EC16-D1958DA2A000}"/>
                    </a:ext>
                  </a:extLst>
                </p14:cNvPr>
                <p14:cNvContentPartPr/>
                <p14:nvPr/>
              </p14:nvContentPartPr>
              <p14:xfrm>
                <a:off x="7356545" y="2368378"/>
                <a:ext cx="18720" cy="111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DC2B1F4-B75B-9ED5-EC16-D1958DA2A000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347369" y="2359378"/>
                  <a:ext cx="36706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3C4DE2D8-B4B2-D32B-EDE1-FDD9DC7BCCE2}"/>
                    </a:ext>
                  </a:extLst>
                </p14:cNvPr>
                <p14:cNvContentPartPr/>
                <p14:nvPr/>
              </p14:nvContentPartPr>
              <p14:xfrm>
                <a:off x="7377785" y="2433898"/>
                <a:ext cx="778320" cy="7340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3C4DE2D8-B4B2-D32B-EDE1-FDD9DC7BCCE2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368789" y="2424894"/>
                  <a:ext cx="795952" cy="75168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3F85EA87-43C9-59E1-647C-A47A5206AEB4}"/>
              </a:ext>
            </a:extLst>
          </p:cNvPr>
          <p:cNvGrpSpPr/>
          <p:nvPr/>
        </p:nvGrpSpPr>
        <p:grpSpPr>
          <a:xfrm>
            <a:off x="8511785" y="2121778"/>
            <a:ext cx="2224440" cy="528120"/>
            <a:chOff x="8511785" y="2121778"/>
            <a:chExt cx="2224440" cy="52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B3620193-085F-C268-6C86-E030E7E954B6}"/>
                    </a:ext>
                  </a:extLst>
                </p14:cNvPr>
                <p14:cNvContentPartPr/>
                <p14:nvPr/>
              </p14:nvContentPartPr>
              <p14:xfrm>
                <a:off x="8511785" y="2252098"/>
                <a:ext cx="133920" cy="3621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B3620193-085F-C268-6C86-E030E7E954B6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502785" y="2243098"/>
                  <a:ext cx="15156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1D1A8E3A-96C4-365B-9B54-0FC292EB6DAA}"/>
                    </a:ext>
                  </a:extLst>
                </p14:cNvPr>
                <p14:cNvContentPartPr/>
                <p14:nvPr/>
              </p14:nvContentPartPr>
              <p14:xfrm>
                <a:off x="8634905" y="2269018"/>
                <a:ext cx="118800" cy="2991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1D1A8E3A-96C4-365B-9B54-0FC292EB6DAA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625905" y="2260018"/>
                  <a:ext cx="13644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863F9FF5-95E7-1C10-F1CA-DB9AFF809DC7}"/>
                    </a:ext>
                  </a:extLst>
                </p14:cNvPr>
                <p14:cNvContentPartPr/>
                <p14:nvPr/>
              </p14:nvContentPartPr>
              <p14:xfrm>
                <a:off x="8840105" y="2370538"/>
                <a:ext cx="115200" cy="230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863F9FF5-95E7-1C10-F1CA-DB9AFF809DC7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831105" y="2361538"/>
                  <a:ext cx="1328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A13D1B48-D35B-B0C5-60FC-AB0D64DEE376}"/>
                    </a:ext>
                  </a:extLst>
                </p14:cNvPr>
                <p14:cNvContentPartPr/>
                <p14:nvPr/>
              </p14:nvContentPartPr>
              <p14:xfrm>
                <a:off x="8850185" y="2448298"/>
                <a:ext cx="94320" cy="313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A13D1B48-D35B-B0C5-60FC-AB0D64DEE376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841185" y="2439193"/>
                  <a:ext cx="111960" cy="491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9C28BD54-583F-3598-EB41-F90DCDB97E05}"/>
                    </a:ext>
                  </a:extLst>
                </p14:cNvPr>
                <p14:cNvContentPartPr/>
                <p14:nvPr/>
              </p14:nvContentPartPr>
              <p14:xfrm>
                <a:off x="9069065" y="2301418"/>
                <a:ext cx="80640" cy="2070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9C28BD54-583F-3598-EB41-F90DCDB97E05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060065" y="2292418"/>
                  <a:ext cx="982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84804EE1-3B2D-1695-0F7D-3C6EE79FF46A}"/>
                    </a:ext>
                  </a:extLst>
                </p14:cNvPr>
                <p14:cNvContentPartPr/>
                <p14:nvPr/>
              </p14:nvContentPartPr>
              <p14:xfrm>
                <a:off x="9238265" y="2529298"/>
                <a:ext cx="87480" cy="741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84804EE1-3B2D-1695-0F7D-3C6EE79FF46A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229265" y="2520341"/>
                  <a:ext cx="105120" cy="917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80754BAC-BBD5-7E5D-FE9C-C80397982AA0}"/>
                    </a:ext>
                  </a:extLst>
                </p14:cNvPr>
                <p14:cNvContentPartPr/>
                <p14:nvPr/>
              </p14:nvContentPartPr>
              <p14:xfrm>
                <a:off x="9541745" y="2294218"/>
                <a:ext cx="18720" cy="2379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80754BAC-BBD5-7E5D-FE9C-C80397982AA0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532569" y="2285218"/>
                  <a:ext cx="36706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F29F2473-F9D3-F393-867E-CE85B16F8039}"/>
                    </a:ext>
                  </a:extLst>
                </p14:cNvPr>
                <p14:cNvContentPartPr/>
                <p14:nvPr/>
              </p14:nvContentPartPr>
              <p14:xfrm>
                <a:off x="9524105" y="2274058"/>
                <a:ext cx="187200" cy="802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F29F2473-F9D3-F393-867E-CE85B16F8039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9515105" y="2265058"/>
                  <a:ext cx="2048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1AAB1AF0-8FFB-CBC9-33A1-2EA5ADFB3549}"/>
                    </a:ext>
                  </a:extLst>
                </p14:cNvPr>
                <p14:cNvContentPartPr/>
                <p14:nvPr/>
              </p14:nvContentPartPr>
              <p14:xfrm>
                <a:off x="9594665" y="2549098"/>
                <a:ext cx="102240" cy="914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1AAB1AF0-8FFB-CBC9-33A1-2EA5ADFB3549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9585665" y="2540098"/>
                  <a:ext cx="1198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73F0E4C3-3B2A-EFD9-93CB-28D19A03F60D}"/>
                    </a:ext>
                  </a:extLst>
                </p14:cNvPr>
                <p14:cNvContentPartPr/>
                <p14:nvPr/>
              </p14:nvContentPartPr>
              <p14:xfrm>
                <a:off x="9792665" y="2299258"/>
                <a:ext cx="133920" cy="26640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73F0E4C3-3B2A-EFD9-93CB-28D19A03F60D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9783689" y="2290258"/>
                  <a:ext cx="151513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A4415E72-1EA9-3FF3-B652-0FAA86D2437D}"/>
                    </a:ext>
                  </a:extLst>
                </p14:cNvPr>
                <p14:cNvContentPartPr/>
                <p14:nvPr/>
              </p14:nvContentPartPr>
              <p14:xfrm>
                <a:off x="9935225" y="2372698"/>
                <a:ext cx="303120" cy="1771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A4415E72-1EA9-3FF3-B652-0FAA86D2437D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9926225" y="2363698"/>
                  <a:ext cx="3207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CCEF460E-F1A2-AF68-6EAC-C3CAB70A298A}"/>
                    </a:ext>
                  </a:extLst>
                </p14:cNvPr>
                <p14:cNvContentPartPr/>
                <p14:nvPr/>
              </p14:nvContentPartPr>
              <p14:xfrm>
                <a:off x="10270385" y="2293858"/>
                <a:ext cx="138960" cy="24912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CCEF460E-F1A2-AF68-6EAC-C3CAB70A298A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0261385" y="2284858"/>
                  <a:ext cx="1566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799840C6-4A2E-AA10-6E50-CECAB5575312}"/>
                    </a:ext>
                  </a:extLst>
                </p14:cNvPr>
                <p14:cNvContentPartPr/>
                <p14:nvPr/>
              </p14:nvContentPartPr>
              <p14:xfrm>
                <a:off x="10251305" y="2409418"/>
                <a:ext cx="152280" cy="2340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799840C6-4A2E-AA10-6E50-CECAB5575312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242305" y="2400418"/>
                  <a:ext cx="1699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33764E9B-893B-101E-E020-D5F8AB4C9601}"/>
                    </a:ext>
                  </a:extLst>
                </p14:cNvPr>
                <p14:cNvContentPartPr/>
                <p14:nvPr/>
              </p14:nvContentPartPr>
              <p14:xfrm>
                <a:off x="10451105" y="2194858"/>
                <a:ext cx="71280" cy="4150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33764E9B-893B-101E-E020-D5F8AB4C9601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0442105" y="2185858"/>
                  <a:ext cx="8892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68A3E13F-44C7-36A5-DC7B-2D286A0B9EE5}"/>
                    </a:ext>
                  </a:extLst>
                </p14:cNvPr>
                <p14:cNvContentPartPr/>
                <p14:nvPr/>
              </p14:nvContentPartPr>
              <p14:xfrm>
                <a:off x="9965105" y="2468458"/>
                <a:ext cx="38160" cy="532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68A3E13F-44C7-36A5-DC7B-2D286A0B9EE5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9956105" y="2459518"/>
                  <a:ext cx="55800" cy="708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CEDB5D82-D2E2-1D8A-2DA2-3C7611E573D9}"/>
                    </a:ext>
                  </a:extLst>
                </p14:cNvPr>
                <p14:cNvContentPartPr/>
                <p14:nvPr/>
              </p14:nvContentPartPr>
              <p14:xfrm>
                <a:off x="10583945" y="2121778"/>
                <a:ext cx="152280" cy="52812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CEDB5D82-D2E2-1D8A-2DA2-3C7611E573D9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0574945" y="2112784"/>
                  <a:ext cx="169920" cy="54574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CF3E9CA-2F1E-BA5C-8A3A-4AE06DE6DABC}"/>
              </a:ext>
            </a:extLst>
          </p:cNvPr>
          <p:cNvGrpSpPr/>
          <p:nvPr/>
        </p:nvGrpSpPr>
        <p:grpSpPr>
          <a:xfrm>
            <a:off x="1513190" y="5093852"/>
            <a:ext cx="339120" cy="884520"/>
            <a:chOff x="1513190" y="5093852"/>
            <a:chExt cx="339120" cy="88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686DCDF-B43E-BE90-B37E-7AB4E47012AB}"/>
                    </a:ext>
                  </a:extLst>
                </p14:cNvPr>
                <p14:cNvContentPartPr/>
                <p14:nvPr/>
              </p14:nvContentPartPr>
              <p14:xfrm>
                <a:off x="1513190" y="5256932"/>
                <a:ext cx="151200" cy="6188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686DCDF-B43E-BE90-B37E-7AB4E47012AB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504550" y="5248292"/>
                  <a:ext cx="168840" cy="63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174B1ED-DE72-9713-7E27-87BBF15C600B}"/>
                    </a:ext>
                  </a:extLst>
                </p14:cNvPr>
                <p14:cNvContentPartPr/>
                <p14:nvPr/>
              </p14:nvContentPartPr>
              <p14:xfrm>
                <a:off x="1666910" y="5891252"/>
                <a:ext cx="121320" cy="87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174B1ED-DE72-9713-7E27-87BBF15C600B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658270" y="5882252"/>
                  <a:ext cx="1389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6E8ED6F-B54D-9CF9-361C-B1A68A1D2D61}"/>
                    </a:ext>
                  </a:extLst>
                </p14:cNvPr>
                <p14:cNvContentPartPr/>
                <p14:nvPr/>
              </p14:nvContentPartPr>
              <p14:xfrm>
                <a:off x="1765190" y="5093852"/>
                <a:ext cx="87120" cy="189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6E8ED6F-B54D-9CF9-361C-B1A68A1D2D61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756550" y="5084852"/>
                  <a:ext cx="104760" cy="20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1C0BC7D-E0EF-5FBD-7456-CC45E99B3807}"/>
              </a:ext>
            </a:extLst>
          </p:cNvPr>
          <p:cNvGrpSpPr/>
          <p:nvPr/>
        </p:nvGrpSpPr>
        <p:grpSpPr>
          <a:xfrm>
            <a:off x="2000270" y="5236412"/>
            <a:ext cx="829080" cy="633600"/>
            <a:chOff x="2000270" y="5236412"/>
            <a:chExt cx="829080" cy="63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79C74E9C-CFB7-EE14-7523-46B0ACCE804A}"/>
                    </a:ext>
                  </a:extLst>
                </p14:cNvPr>
                <p14:cNvContentPartPr/>
                <p14:nvPr/>
              </p14:nvContentPartPr>
              <p14:xfrm>
                <a:off x="2042030" y="5404172"/>
                <a:ext cx="300240" cy="817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79C74E9C-CFB7-EE14-7523-46B0ACCE804A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2033390" y="5395532"/>
                  <a:ext cx="3178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5A1F4558-FDC3-57E7-3072-4649494C53A2}"/>
                    </a:ext>
                  </a:extLst>
                </p14:cNvPr>
                <p14:cNvContentPartPr/>
                <p14:nvPr/>
              </p14:nvContentPartPr>
              <p14:xfrm>
                <a:off x="2191070" y="5301572"/>
                <a:ext cx="69840" cy="3661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5A1F4558-FDC3-57E7-3072-4649494C53A2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2182070" y="5292572"/>
                  <a:ext cx="8748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2BF876F0-6F9F-5161-4C2F-2973785E3BF8}"/>
                    </a:ext>
                  </a:extLst>
                </p14:cNvPr>
                <p14:cNvContentPartPr/>
                <p14:nvPr/>
              </p14:nvContentPartPr>
              <p14:xfrm>
                <a:off x="2380430" y="5589572"/>
                <a:ext cx="118440" cy="1544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2BF876F0-6F9F-5161-4C2F-2973785E3BF8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2371430" y="5580932"/>
                  <a:ext cx="1360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A4F9E7DD-FCB9-514E-1D5D-D1057CA786EC}"/>
                    </a:ext>
                  </a:extLst>
                </p14:cNvPr>
                <p14:cNvContentPartPr/>
                <p14:nvPr/>
              </p14:nvContentPartPr>
              <p14:xfrm>
                <a:off x="2358830" y="5670572"/>
                <a:ext cx="134640" cy="93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A4F9E7DD-FCB9-514E-1D5D-D1057CA786EC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2349830" y="5661572"/>
                  <a:ext cx="1522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324932C2-D329-27DD-5B99-6C703598B200}"/>
                    </a:ext>
                  </a:extLst>
                </p14:cNvPr>
                <p14:cNvContentPartPr/>
                <p14:nvPr/>
              </p14:nvContentPartPr>
              <p14:xfrm>
                <a:off x="2000270" y="5312012"/>
                <a:ext cx="77760" cy="5580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324932C2-D329-27DD-5B99-6C703598B200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991270" y="5303372"/>
                  <a:ext cx="95400" cy="57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FEEA9BE-226D-77F6-2D98-7A56CB737571}"/>
                    </a:ext>
                  </a:extLst>
                </p14:cNvPr>
                <p14:cNvContentPartPr/>
                <p14:nvPr/>
              </p14:nvContentPartPr>
              <p14:xfrm>
                <a:off x="2638190" y="5349452"/>
                <a:ext cx="74160" cy="4726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FEEA9BE-226D-77F6-2D98-7A56CB737571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2629550" y="5340452"/>
                  <a:ext cx="9180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177347B-5932-A4DC-3DA8-E83FA4B88DEB}"/>
                    </a:ext>
                  </a:extLst>
                </p14:cNvPr>
                <p14:cNvContentPartPr/>
                <p14:nvPr/>
              </p14:nvContentPartPr>
              <p14:xfrm>
                <a:off x="2744390" y="5236412"/>
                <a:ext cx="84960" cy="1490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177347B-5932-A4DC-3DA8-E83FA4B88DEB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2735390" y="5227772"/>
                  <a:ext cx="102600" cy="16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0E425DA-4614-1B5A-50D9-D85BF1558191}"/>
              </a:ext>
            </a:extLst>
          </p:cNvPr>
          <p:cNvGrpSpPr/>
          <p:nvPr/>
        </p:nvGrpSpPr>
        <p:grpSpPr>
          <a:xfrm>
            <a:off x="3008990" y="5368172"/>
            <a:ext cx="1012680" cy="321480"/>
            <a:chOff x="3008990" y="5368172"/>
            <a:chExt cx="1012680" cy="32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7863129-14CC-865D-9045-DF009EDDB8FF}"/>
                    </a:ext>
                  </a:extLst>
                </p14:cNvPr>
                <p14:cNvContentPartPr/>
                <p14:nvPr/>
              </p14:nvContentPartPr>
              <p14:xfrm>
                <a:off x="3238670" y="5509652"/>
                <a:ext cx="20880" cy="1544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7863129-14CC-865D-9045-DF009EDDB8FF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3230030" y="5501012"/>
                  <a:ext cx="385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9F24E290-1C83-AC76-D547-BEAC5303F01E}"/>
                    </a:ext>
                  </a:extLst>
                </p14:cNvPr>
                <p14:cNvContentPartPr/>
                <p14:nvPr/>
              </p14:nvContentPartPr>
              <p14:xfrm>
                <a:off x="3270710" y="5489852"/>
                <a:ext cx="28800" cy="1515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9F24E290-1C83-AC76-D547-BEAC5303F01E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3261710" y="5480852"/>
                  <a:ext cx="464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0458465A-694F-E89F-08D1-1DD858611F89}"/>
                    </a:ext>
                  </a:extLst>
                </p14:cNvPr>
                <p14:cNvContentPartPr/>
                <p14:nvPr/>
              </p14:nvContentPartPr>
              <p14:xfrm>
                <a:off x="3220670" y="5465012"/>
                <a:ext cx="145800" cy="655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0458465A-694F-E89F-08D1-1DD858611F89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3212030" y="5456012"/>
                  <a:ext cx="1634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78E33958-1AD4-1128-389E-A31A59483CA6}"/>
                    </a:ext>
                  </a:extLst>
                </p14:cNvPr>
                <p14:cNvContentPartPr/>
                <p14:nvPr/>
              </p14:nvContentPartPr>
              <p14:xfrm>
                <a:off x="3439190" y="5499212"/>
                <a:ext cx="80280" cy="1677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78E33958-1AD4-1128-389E-A31A59483CA6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3430190" y="5490572"/>
                  <a:ext cx="979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5AF570DE-FDF1-EB43-A452-C5E6ACE50754}"/>
                    </a:ext>
                  </a:extLst>
                </p14:cNvPr>
                <p14:cNvContentPartPr/>
                <p14:nvPr/>
              </p14:nvContentPartPr>
              <p14:xfrm>
                <a:off x="3537830" y="5376812"/>
                <a:ext cx="160920" cy="828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5AF570DE-FDF1-EB43-A452-C5E6ACE50754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3528830" y="5367812"/>
                  <a:ext cx="1785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1A83FE20-FECF-F38F-DD93-D2704FBDF804}"/>
                    </a:ext>
                  </a:extLst>
                </p14:cNvPr>
                <p14:cNvContentPartPr/>
                <p14:nvPr/>
              </p14:nvContentPartPr>
              <p14:xfrm>
                <a:off x="3728270" y="5368172"/>
                <a:ext cx="140400" cy="3049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1A83FE20-FECF-F38F-DD93-D2704FBDF804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3719270" y="5359172"/>
                  <a:ext cx="15804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01254881-46C3-E010-738C-24B9498DD1B6}"/>
                    </a:ext>
                  </a:extLst>
                </p14:cNvPr>
                <p14:cNvContentPartPr/>
                <p14:nvPr/>
              </p14:nvContentPartPr>
              <p14:xfrm>
                <a:off x="3933830" y="5459612"/>
                <a:ext cx="87840" cy="17460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01254881-46C3-E010-738C-24B9498DD1B6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3924830" y="5450972"/>
                  <a:ext cx="1054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62585EC-DB39-E30E-EB1F-7F6AEF2B90DD}"/>
                    </a:ext>
                  </a:extLst>
                </p14:cNvPr>
                <p14:cNvContentPartPr/>
                <p14:nvPr/>
              </p14:nvContentPartPr>
              <p14:xfrm>
                <a:off x="3008990" y="5474372"/>
                <a:ext cx="165240" cy="2152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62585EC-DB39-E30E-EB1F-7F6AEF2B90DD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000350" y="5465372"/>
                  <a:ext cx="182880" cy="23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0166D5D8-60B1-5A21-3D47-D11C88BC6334}"/>
              </a:ext>
            </a:extLst>
          </p:cNvPr>
          <p:cNvGrpSpPr/>
          <p:nvPr/>
        </p:nvGrpSpPr>
        <p:grpSpPr>
          <a:xfrm>
            <a:off x="4187630" y="5351252"/>
            <a:ext cx="914760" cy="297360"/>
            <a:chOff x="4187630" y="5351252"/>
            <a:chExt cx="914760" cy="29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FD0E6F3-4CEE-934D-CA73-E3F1C7412693}"/>
                    </a:ext>
                  </a:extLst>
                </p14:cNvPr>
                <p14:cNvContentPartPr/>
                <p14:nvPr/>
              </p14:nvContentPartPr>
              <p14:xfrm>
                <a:off x="4187630" y="5456732"/>
                <a:ext cx="97200" cy="1918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FD0E6F3-4CEE-934D-CA73-E3F1C7412693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4178630" y="5447732"/>
                  <a:ext cx="1148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C6DFE5F-A29D-54E8-2549-7BA78EC07B04}"/>
                    </a:ext>
                  </a:extLst>
                </p14:cNvPr>
                <p14:cNvContentPartPr/>
                <p14:nvPr/>
              </p14:nvContentPartPr>
              <p14:xfrm>
                <a:off x="4337750" y="5484452"/>
                <a:ext cx="3960" cy="1360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C6DFE5F-A29D-54E8-2549-7BA78EC07B04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4329110" y="5475812"/>
                  <a:ext cx="216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2E59362-0EF1-B9C3-73BC-01A8AAE6C792}"/>
                    </a:ext>
                  </a:extLst>
                </p14:cNvPr>
                <p14:cNvContentPartPr/>
                <p14:nvPr/>
              </p14:nvContentPartPr>
              <p14:xfrm>
                <a:off x="4317230" y="5419292"/>
                <a:ext cx="6840" cy="86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2E59362-0EF1-B9C3-73BC-01A8AAE6C792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4308230" y="5410652"/>
                  <a:ext cx="244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9BB106C-3040-F802-DEBE-A69ABF6FDB05}"/>
                    </a:ext>
                  </a:extLst>
                </p14:cNvPr>
                <p14:cNvContentPartPr/>
                <p14:nvPr/>
              </p14:nvContentPartPr>
              <p14:xfrm>
                <a:off x="4419470" y="5479412"/>
                <a:ext cx="77400" cy="1497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9BB106C-3040-F802-DEBE-A69ABF6FDB05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410470" y="5470412"/>
                  <a:ext cx="950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C4A6ED2-699E-8329-B69F-82C38A74E7BB}"/>
                    </a:ext>
                  </a:extLst>
                </p14:cNvPr>
                <p14:cNvContentPartPr/>
                <p14:nvPr/>
              </p14:nvContentPartPr>
              <p14:xfrm>
                <a:off x="4556990" y="5379332"/>
                <a:ext cx="169920" cy="2440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C4A6ED2-699E-8329-B69F-82C38A74E7BB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548350" y="5370692"/>
                  <a:ext cx="1875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49F1171-2AB4-BD1C-5EA5-18A95DFD66F8}"/>
                    </a:ext>
                  </a:extLst>
                </p14:cNvPr>
                <p14:cNvContentPartPr/>
                <p14:nvPr/>
              </p14:nvContentPartPr>
              <p14:xfrm>
                <a:off x="4761470" y="5351252"/>
                <a:ext cx="155880" cy="2606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49F1171-2AB4-BD1C-5EA5-18A95DFD66F8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752830" y="5342252"/>
                  <a:ext cx="1735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A9AACA3-1E7C-98B1-AC67-120394BB48B3}"/>
                    </a:ext>
                  </a:extLst>
                </p14:cNvPr>
                <p14:cNvContentPartPr/>
                <p14:nvPr/>
              </p14:nvContentPartPr>
              <p14:xfrm>
                <a:off x="4974590" y="5369972"/>
                <a:ext cx="127800" cy="2246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A9AACA3-1E7C-98B1-AC67-120394BB48B3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4965950" y="5361332"/>
                  <a:ext cx="1454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5EE3B4D-CCF1-BD65-1C4D-453D71C5B22D}"/>
                    </a:ext>
                  </a:extLst>
                </p14:cNvPr>
                <p14:cNvContentPartPr/>
                <p14:nvPr/>
              </p14:nvContentPartPr>
              <p14:xfrm>
                <a:off x="4977470" y="5468972"/>
                <a:ext cx="110160" cy="57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5EE3B4D-CCF1-BD65-1C4D-453D71C5B22D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4968830" y="5460332"/>
                  <a:ext cx="12780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CBFBF9A1-F4AD-DED9-A048-B1CA542D2852}"/>
              </a:ext>
            </a:extLst>
          </p:cNvPr>
          <p:cNvGrpSpPr/>
          <p:nvPr/>
        </p:nvGrpSpPr>
        <p:grpSpPr>
          <a:xfrm>
            <a:off x="5433590" y="5144612"/>
            <a:ext cx="448920" cy="447120"/>
            <a:chOff x="5433590" y="5144612"/>
            <a:chExt cx="448920" cy="44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EDF2211-6AB6-BDE5-1190-9358311CB45C}"/>
                    </a:ext>
                  </a:extLst>
                </p14:cNvPr>
                <p14:cNvContentPartPr/>
                <p14:nvPr/>
              </p14:nvContentPartPr>
              <p14:xfrm>
                <a:off x="5433590" y="5367092"/>
                <a:ext cx="248760" cy="406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EDF2211-6AB6-BDE5-1190-9358311CB45C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5424950" y="5358452"/>
                  <a:ext cx="2664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059F58B-38D6-0B1D-BF80-D1308B898C4A}"/>
                    </a:ext>
                  </a:extLst>
                </p14:cNvPr>
                <p14:cNvContentPartPr/>
                <p14:nvPr/>
              </p14:nvContentPartPr>
              <p14:xfrm>
                <a:off x="5466710" y="5441972"/>
                <a:ext cx="232920" cy="327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059F58B-38D6-0B1D-BF80-D1308B898C4A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5458070" y="5432972"/>
                  <a:ext cx="2505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DB870785-6EBB-6A04-D23A-C13131BEA537}"/>
                    </a:ext>
                  </a:extLst>
                </p14:cNvPr>
                <p14:cNvContentPartPr/>
                <p14:nvPr/>
              </p14:nvContentPartPr>
              <p14:xfrm>
                <a:off x="5845430" y="5144612"/>
                <a:ext cx="37080" cy="4471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DB870785-6EBB-6A04-D23A-C13131BEA537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5836790" y="5135612"/>
                  <a:ext cx="54720" cy="46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BA3A7D04-C374-73AD-5DA6-3D9E84E340DC}"/>
              </a:ext>
            </a:extLst>
          </p:cNvPr>
          <p:cNvGrpSpPr/>
          <p:nvPr/>
        </p:nvGrpSpPr>
        <p:grpSpPr>
          <a:xfrm>
            <a:off x="6680270" y="4777772"/>
            <a:ext cx="3646080" cy="953280"/>
            <a:chOff x="6680270" y="4777772"/>
            <a:chExt cx="3646080" cy="95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C15BB3E1-2C6C-509E-DBA7-08BBBE0A2397}"/>
                    </a:ext>
                  </a:extLst>
                </p14:cNvPr>
                <p14:cNvContentPartPr/>
                <p14:nvPr/>
              </p14:nvContentPartPr>
              <p14:xfrm>
                <a:off x="6680270" y="5370332"/>
                <a:ext cx="155880" cy="3607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C15BB3E1-2C6C-509E-DBA7-08BBBE0A2397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6671630" y="5361332"/>
                  <a:ext cx="17352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1910947B-E5CE-C278-8C57-939A3CFE47F8}"/>
                    </a:ext>
                  </a:extLst>
                </p14:cNvPr>
                <p14:cNvContentPartPr/>
                <p14:nvPr/>
              </p14:nvContentPartPr>
              <p14:xfrm>
                <a:off x="6828590" y="5332892"/>
                <a:ext cx="1024920" cy="3693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1910947B-E5CE-C278-8C57-939A3CFE47F8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6819950" y="5323892"/>
                  <a:ext cx="104256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6C23E486-AC30-B595-53C3-DA3156B5F13E}"/>
                    </a:ext>
                  </a:extLst>
                </p14:cNvPr>
                <p14:cNvContentPartPr/>
                <p14:nvPr/>
              </p14:nvContentPartPr>
              <p14:xfrm>
                <a:off x="8164190" y="4777772"/>
                <a:ext cx="2162160" cy="9086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6C23E486-AC30-B595-53C3-DA3156B5F13E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8155550" y="4769132"/>
                  <a:ext cx="2179800" cy="926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37629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A3488D5-A356-6C21-2885-AE5F4468438D}"/>
              </a:ext>
            </a:extLst>
          </p:cNvPr>
          <p:cNvGrpSpPr/>
          <p:nvPr/>
        </p:nvGrpSpPr>
        <p:grpSpPr>
          <a:xfrm>
            <a:off x="870445" y="203824"/>
            <a:ext cx="573120" cy="393480"/>
            <a:chOff x="870445" y="203824"/>
            <a:chExt cx="573120" cy="39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A1CA467-BFFD-E134-2FAD-6F12B5B03D4E}"/>
                    </a:ext>
                  </a:extLst>
                </p14:cNvPr>
                <p14:cNvContentPartPr/>
                <p14:nvPr/>
              </p14:nvContentPartPr>
              <p14:xfrm>
                <a:off x="874765" y="263584"/>
                <a:ext cx="73440" cy="2872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A1CA467-BFFD-E134-2FAD-6F12B5B03D4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66125" y="254584"/>
                  <a:ext cx="910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0A4B874-8D07-99B8-7E31-874ABD9B8E2B}"/>
                    </a:ext>
                  </a:extLst>
                </p14:cNvPr>
                <p14:cNvContentPartPr/>
                <p14:nvPr/>
              </p14:nvContentPartPr>
              <p14:xfrm>
                <a:off x="870445" y="263944"/>
                <a:ext cx="208800" cy="496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0A4B874-8D07-99B8-7E31-874ABD9B8E2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61445" y="255304"/>
                  <a:ext cx="2264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7F5DBC6-4C7A-246F-9359-BED79AA9F2E9}"/>
                    </a:ext>
                  </a:extLst>
                </p14:cNvPr>
                <p14:cNvContentPartPr/>
                <p14:nvPr/>
              </p14:nvContentPartPr>
              <p14:xfrm>
                <a:off x="1109485" y="203824"/>
                <a:ext cx="334080" cy="3934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7F5DBC6-4C7A-246F-9359-BED79AA9F2E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00845" y="194824"/>
                  <a:ext cx="351720" cy="41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506CD57-D5F1-39CE-160F-ACCF45C17A1E}"/>
              </a:ext>
            </a:extLst>
          </p:cNvPr>
          <p:cNvGrpSpPr/>
          <p:nvPr/>
        </p:nvGrpSpPr>
        <p:grpSpPr>
          <a:xfrm>
            <a:off x="1690525" y="164584"/>
            <a:ext cx="1316880" cy="410760"/>
            <a:chOff x="1690525" y="164584"/>
            <a:chExt cx="1316880" cy="41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A77FBC9-3ED6-F2F2-24EA-53A2AA663A2E}"/>
                    </a:ext>
                  </a:extLst>
                </p14:cNvPr>
                <p14:cNvContentPartPr/>
                <p14:nvPr/>
              </p14:nvContentPartPr>
              <p14:xfrm>
                <a:off x="1690525" y="164584"/>
                <a:ext cx="1316880" cy="410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A77FBC9-3ED6-F2F2-24EA-53A2AA663A2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681885" y="155944"/>
                  <a:ext cx="133452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84C2429-8C6C-99B3-F854-49EB294AD2BE}"/>
                    </a:ext>
                  </a:extLst>
                </p14:cNvPr>
                <p14:cNvContentPartPr/>
                <p14:nvPr/>
              </p14:nvContentPartPr>
              <p14:xfrm>
                <a:off x="1976725" y="274744"/>
                <a:ext cx="325800" cy="46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84C2429-8C6C-99B3-F854-49EB294AD2B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968085" y="266104"/>
                  <a:ext cx="3434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2ECAA6E-8152-38D1-7A68-173D915DF7CC}"/>
                    </a:ext>
                  </a:extLst>
                </p14:cNvPr>
                <p14:cNvContentPartPr/>
                <p14:nvPr/>
              </p14:nvContentPartPr>
              <p14:xfrm>
                <a:off x="1796365" y="248464"/>
                <a:ext cx="54360" cy="41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2ECAA6E-8152-38D1-7A68-173D915DF7C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787365" y="239824"/>
                  <a:ext cx="72000" cy="5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4A5DEA2-FFA0-1109-A575-2A6CBB591E99}"/>
                  </a:ext>
                </a:extLst>
              </p14:cNvPr>
              <p14:cNvContentPartPr/>
              <p14:nvPr/>
            </p14:nvContentPartPr>
            <p14:xfrm>
              <a:off x="3307645" y="357184"/>
              <a:ext cx="1647360" cy="127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4A5DEA2-FFA0-1109-A575-2A6CBB591E9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299005" y="348184"/>
                <a:ext cx="166500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E24B97D-8A41-E1CB-8671-96DB5C6EC3BE}"/>
                  </a:ext>
                </a:extLst>
              </p14:cNvPr>
              <p14:cNvContentPartPr/>
              <p14:nvPr/>
            </p14:nvContentPartPr>
            <p14:xfrm>
              <a:off x="4498885" y="305704"/>
              <a:ext cx="19080" cy="9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E24B97D-8A41-E1CB-8671-96DB5C6EC3B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489885" y="297064"/>
                <a:ext cx="36720" cy="2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ACFADCE8-85AD-2695-BCDD-636A5EFEA322}"/>
              </a:ext>
            </a:extLst>
          </p:cNvPr>
          <p:cNvGrpSpPr/>
          <p:nvPr/>
        </p:nvGrpSpPr>
        <p:grpSpPr>
          <a:xfrm>
            <a:off x="5229325" y="96904"/>
            <a:ext cx="5821560" cy="528120"/>
            <a:chOff x="5229325" y="96904"/>
            <a:chExt cx="5821560" cy="52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02F64FB-6A31-267A-A7B9-DAF58A491DE8}"/>
                    </a:ext>
                  </a:extLst>
                </p14:cNvPr>
                <p14:cNvContentPartPr/>
                <p14:nvPr/>
              </p14:nvContentPartPr>
              <p14:xfrm>
                <a:off x="5267845" y="142984"/>
                <a:ext cx="1677240" cy="353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02F64FB-6A31-267A-A7B9-DAF58A491DE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258845" y="133984"/>
                  <a:ext cx="169488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0F0B098-BD37-85FE-787D-58BDCEEEE911}"/>
                    </a:ext>
                  </a:extLst>
                </p14:cNvPr>
                <p14:cNvContentPartPr/>
                <p14:nvPr/>
              </p14:nvContentPartPr>
              <p14:xfrm>
                <a:off x="6611005" y="334864"/>
                <a:ext cx="93600" cy="9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0F0B098-BD37-85FE-787D-58BDCEEEE91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602005" y="325864"/>
                  <a:ext cx="1112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86989E8-9EAD-F2DB-232E-863567550CAD}"/>
                    </a:ext>
                  </a:extLst>
                </p14:cNvPr>
                <p14:cNvContentPartPr/>
                <p14:nvPr/>
              </p14:nvContentPartPr>
              <p14:xfrm>
                <a:off x="6266845" y="267904"/>
                <a:ext cx="337680" cy="52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86989E8-9EAD-F2DB-232E-863567550CA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257845" y="259264"/>
                  <a:ext cx="3553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AF055FB-71D4-7617-6DE1-075FCCA6BDC6}"/>
                    </a:ext>
                  </a:extLst>
                </p14:cNvPr>
                <p14:cNvContentPartPr/>
                <p14:nvPr/>
              </p14:nvContentPartPr>
              <p14:xfrm>
                <a:off x="5229325" y="238024"/>
                <a:ext cx="371520" cy="367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AF055FB-71D4-7617-6DE1-075FCCA6BDC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220685" y="229024"/>
                  <a:ext cx="3891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946B0C5-D1ED-6C77-B5E9-C8D18EBDF83A}"/>
                    </a:ext>
                  </a:extLst>
                </p14:cNvPr>
                <p14:cNvContentPartPr/>
                <p14:nvPr/>
              </p14:nvContentPartPr>
              <p14:xfrm>
                <a:off x="7278085" y="96904"/>
                <a:ext cx="2154960" cy="528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946B0C5-D1ED-6C77-B5E9-C8D18EBDF83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269445" y="88264"/>
                  <a:ext cx="2172600" cy="54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258E4F4-8A93-DF1B-CEFA-C638AB79E2C0}"/>
                    </a:ext>
                  </a:extLst>
                </p14:cNvPr>
                <p14:cNvContentPartPr/>
                <p14:nvPr/>
              </p14:nvContentPartPr>
              <p14:xfrm>
                <a:off x="9046045" y="236584"/>
                <a:ext cx="198000" cy="28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258E4F4-8A93-DF1B-CEFA-C638AB79E2C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037045" y="227944"/>
                  <a:ext cx="2156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80A44CA-536A-EE36-453C-EEE5D999DCD1}"/>
                    </a:ext>
                  </a:extLst>
                </p14:cNvPr>
                <p14:cNvContentPartPr/>
                <p14:nvPr/>
              </p14:nvContentPartPr>
              <p14:xfrm>
                <a:off x="9001765" y="229024"/>
                <a:ext cx="31320" cy="28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80A44CA-536A-EE36-453C-EEE5D999DCD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993125" y="220384"/>
                  <a:ext cx="489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E73086E-6408-63BE-D17C-7F80139DFFAC}"/>
                    </a:ext>
                  </a:extLst>
                </p14:cNvPr>
                <p14:cNvContentPartPr/>
                <p14:nvPr/>
              </p14:nvContentPartPr>
              <p14:xfrm>
                <a:off x="8657605" y="151624"/>
                <a:ext cx="31320" cy="15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E73086E-6408-63BE-D17C-7F80139DFFA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648965" y="142984"/>
                  <a:ext cx="489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F44882C-B8F9-1A18-1D99-FCCF2A5083F8}"/>
                    </a:ext>
                  </a:extLst>
                </p14:cNvPr>
                <p14:cNvContentPartPr/>
                <p14:nvPr/>
              </p14:nvContentPartPr>
              <p14:xfrm>
                <a:off x="9730045" y="206344"/>
                <a:ext cx="736920" cy="350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F44882C-B8F9-1A18-1D99-FCCF2A5083F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721405" y="197344"/>
                  <a:ext cx="75456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EE2290A-73BE-3283-5123-CE898CEC5BA9}"/>
                    </a:ext>
                  </a:extLst>
                </p14:cNvPr>
                <p14:cNvContentPartPr/>
                <p14:nvPr/>
              </p14:nvContentPartPr>
              <p14:xfrm>
                <a:off x="10725085" y="259624"/>
                <a:ext cx="325800" cy="143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EE2290A-73BE-3283-5123-CE898CEC5BA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716445" y="250984"/>
                  <a:ext cx="343440" cy="16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A61FB16-64CE-1329-8222-A5A3B07BDE56}"/>
              </a:ext>
            </a:extLst>
          </p:cNvPr>
          <p:cNvGrpSpPr/>
          <p:nvPr/>
        </p:nvGrpSpPr>
        <p:grpSpPr>
          <a:xfrm>
            <a:off x="346285" y="802864"/>
            <a:ext cx="2395080" cy="498240"/>
            <a:chOff x="346285" y="802864"/>
            <a:chExt cx="2395080" cy="49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05FADD3-A1D6-8899-43AF-2613B74AAFDE}"/>
                    </a:ext>
                  </a:extLst>
                </p14:cNvPr>
                <p14:cNvContentPartPr/>
                <p14:nvPr/>
              </p14:nvContentPartPr>
              <p14:xfrm>
                <a:off x="346285" y="802864"/>
                <a:ext cx="493560" cy="3304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05FADD3-A1D6-8899-43AF-2613B74AAFD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37645" y="793864"/>
                  <a:ext cx="51120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5931969-E0C3-11E1-76C9-0639B82BB132}"/>
                    </a:ext>
                  </a:extLst>
                </p14:cNvPr>
                <p14:cNvContentPartPr/>
                <p14:nvPr/>
              </p14:nvContentPartPr>
              <p14:xfrm>
                <a:off x="350965" y="937864"/>
                <a:ext cx="322920" cy="68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5931969-E0C3-11E1-76C9-0639B82BB13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42325" y="928864"/>
                  <a:ext cx="3405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C4BD84D-79FE-23DB-01ED-477AF197C195}"/>
                    </a:ext>
                  </a:extLst>
                </p14:cNvPr>
                <p14:cNvContentPartPr/>
                <p14:nvPr/>
              </p14:nvContentPartPr>
              <p14:xfrm>
                <a:off x="1046125" y="945424"/>
                <a:ext cx="1165680" cy="3556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C4BD84D-79FE-23DB-01ED-477AF197C19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37485" y="936424"/>
                  <a:ext cx="118332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0A7DB26-8494-5E40-4455-7F7A85CAF251}"/>
                    </a:ext>
                  </a:extLst>
                </p14:cNvPr>
                <p14:cNvContentPartPr/>
                <p14:nvPr/>
              </p14:nvContentPartPr>
              <p14:xfrm>
                <a:off x="2495845" y="843904"/>
                <a:ext cx="245520" cy="372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0A7DB26-8494-5E40-4455-7F7A85CAF25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486845" y="835264"/>
                  <a:ext cx="263160" cy="38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81FB862-0D71-912A-6121-C1AD9D7420A9}"/>
              </a:ext>
            </a:extLst>
          </p:cNvPr>
          <p:cNvGrpSpPr/>
          <p:nvPr/>
        </p:nvGrpSpPr>
        <p:grpSpPr>
          <a:xfrm>
            <a:off x="2998405" y="601264"/>
            <a:ext cx="6102720" cy="483480"/>
            <a:chOff x="2998405" y="601264"/>
            <a:chExt cx="6102720" cy="48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0A5CC83-6536-8605-6C58-248765E612F0}"/>
                    </a:ext>
                  </a:extLst>
                </p14:cNvPr>
                <p14:cNvContentPartPr/>
                <p14:nvPr/>
              </p14:nvContentPartPr>
              <p14:xfrm>
                <a:off x="2998405" y="680104"/>
                <a:ext cx="516600" cy="404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0A5CC83-6536-8605-6C58-248765E612F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989405" y="671464"/>
                  <a:ext cx="53424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2C989A8-1F5D-7429-7B08-2B1AE1266015}"/>
                    </a:ext>
                  </a:extLst>
                </p14:cNvPr>
                <p14:cNvContentPartPr/>
                <p14:nvPr/>
              </p14:nvContentPartPr>
              <p14:xfrm>
                <a:off x="3013525" y="880984"/>
                <a:ext cx="337680" cy="18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2C989A8-1F5D-7429-7B08-2B1AE126601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004885" y="872344"/>
                  <a:ext cx="3553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71AA501-2D6A-A780-FF02-6F70AD236070}"/>
                    </a:ext>
                  </a:extLst>
                </p14:cNvPr>
                <p14:cNvContentPartPr/>
                <p14:nvPr/>
              </p14:nvContentPartPr>
              <p14:xfrm>
                <a:off x="3718045" y="644104"/>
                <a:ext cx="1793160" cy="4226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71AA501-2D6A-A780-FF02-6F70AD23607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709405" y="635104"/>
                  <a:ext cx="181080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821FB1A-3245-EC5B-0BBB-2B1452549C23}"/>
                    </a:ext>
                  </a:extLst>
                </p14:cNvPr>
                <p14:cNvContentPartPr/>
                <p14:nvPr/>
              </p14:nvContentPartPr>
              <p14:xfrm>
                <a:off x="5072725" y="819424"/>
                <a:ext cx="20520" cy="23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821FB1A-3245-EC5B-0BBB-2B1452549C2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064085" y="810424"/>
                  <a:ext cx="381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B80E566-810B-417C-F3E4-1F49902523C9}"/>
                    </a:ext>
                  </a:extLst>
                </p14:cNvPr>
                <p14:cNvContentPartPr/>
                <p14:nvPr/>
              </p14:nvContentPartPr>
              <p14:xfrm>
                <a:off x="4810285" y="805384"/>
                <a:ext cx="271440" cy="64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B80E566-810B-417C-F3E4-1F49902523C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801645" y="796744"/>
                  <a:ext cx="2890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8E0F9B4-93E2-777D-F227-A396781C682E}"/>
                    </a:ext>
                  </a:extLst>
                </p14:cNvPr>
                <p14:cNvContentPartPr/>
                <p14:nvPr/>
              </p14:nvContentPartPr>
              <p14:xfrm>
                <a:off x="4740445" y="802504"/>
                <a:ext cx="29160" cy="230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8E0F9B4-93E2-777D-F227-A396781C682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731805" y="793504"/>
                  <a:ext cx="468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ADE796D-6FDB-265C-F47F-9C645ABDAF1A}"/>
                    </a:ext>
                  </a:extLst>
                </p14:cNvPr>
                <p14:cNvContentPartPr/>
                <p14:nvPr/>
              </p14:nvContentPartPr>
              <p14:xfrm>
                <a:off x="3732445" y="763264"/>
                <a:ext cx="349200" cy="34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ADE796D-6FDB-265C-F47F-9C645ABDAF1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723805" y="754624"/>
                  <a:ext cx="3668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ECBED29-B491-278F-853D-B07670AE8CB9}"/>
                    </a:ext>
                  </a:extLst>
                </p14:cNvPr>
                <p14:cNvContentPartPr/>
                <p14:nvPr/>
              </p14:nvContentPartPr>
              <p14:xfrm>
                <a:off x="5690125" y="640864"/>
                <a:ext cx="1452240" cy="365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ECBED29-B491-278F-853D-B07670AE8CB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681125" y="631864"/>
                  <a:ext cx="146988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DA05ABB-4F2F-3090-59CF-43B8E66DB0ED}"/>
                    </a:ext>
                  </a:extLst>
                </p14:cNvPr>
                <p14:cNvContentPartPr/>
                <p14:nvPr/>
              </p14:nvContentPartPr>
              <p14:xfrm>
                <a:off x="7000525" y="839224"/>
                <a:ext cx="175680" cy="122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DA05ABB-4F2F-3090-59CF-43B8E66DB0E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991525" y="830224"/>
                  <a:ext cx="1933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0494CB6-1EDF-029A-E049-0006B75F52FA}"/>
                    </a:ext>
                  </a:extLst>
                </p14:cNvPr>
                <p14:cNvContentPartPr/>
                <p14:nvPr/>
              </p14:nvContentPartPr>
              <p14:xfrm>
                <a:off x="6838885" y="749584"/>
                <a:ext cx="19080" cy="248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0494CB6-1EDF-029A-E049-0006B75F52F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829885" y="740584"/>
                  <a:ext cx="367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0C43830-874C-5B6D-1DBA-387DEA1B8EC5}"/>
                    </a:ext>
                  </a:extLst>
                </p14:cNvPr>
                <p14:cNvContentPartPr/>
                <p14:nvPr/>
              </p14:nvContentPartPr>
              <p14:xfrm>
                <a:off x="6351085" y="761464"/>
                <a:ext cx="438840" cy="550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0C43830-874C-5B6D-1DBA-387DEA1B8EC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342445" y="752824"/>
                  <a:ext cx="4564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710D403-0C0D-E4BF-D849-FAF4DF124F86}"/>
                    </a:ext>
                  </a:extLst>
                </p14:cNvPr>
                <p14:cNvContentPartPr/>
                <p14:nvPr/>
              </p14:nvContentPartPr>
              <p14:xfrm>
                <a:off x="7417765" y="601264"/>
                <a:ext cx="1621800" cy="363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710D403-0C0D-E4BF-D849-FAF4DF124F8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408765" y="592264"/>
                  <a:ext cx="163944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8687555-821D-9E2F-CEEC-44055BF777E4}"/>
                    </a:ext>
                  </a:extLst>
                </p14:cNvPr>
                <p14:cNvContentPartPr/>
                <p14:nvPr/>
              </p14:nvContentPartPr>
              <p14:xfrm>
                <a:off x="8707285" y="779824"/>
                <a:ext cx="393840" cy="172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8687555-821D-9E2F-CEEC-44055BF777E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698645" y="770824"/>
                  <a:ext cx="41148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ED33837-92D5-6CBD-66C2-A665E2CC3025}"/>
              </a:ext>
            </a:extLst>
          </p:cNvPr>
          <p:cNvGrpSpPr/>
          <p:nvPr/>
        </p:nvGrpSpPr>
        <p:grpSpPr>
          <a:xfrm>
            <a:off x="1445365" y="1574344"/>
            <a:ext cx="1571760" cy="593280"/>
            <a:chOff x="1445365" y="1574344"/>
            <a:chExt cx="1571760" cy="59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9DA998A-4B6D-4337-10AB-3757B1FA9959}"/>
                    </a:ext>
                  </a:extLst>
                </p14:cNvPr>
                <p14:cNvContentPartPr/>
                <p14:nvPr/>
              </p14:nvContentPartPr>
              <p14:xfrm>
                <a:off x="1458325" y="1574344"/>
                <a:ext cx="61920" cy="3934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9DA998A-4B6D-4337-10AB-3757B1FA995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449685" y="1565344"/>
                  <a:ext cx="7956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AB27B3F-E9F2-956D-7C98-4E59B2E5BD33}"/>
                    </a:ext>
                  </a:extLst>
                </p14:cNvPr>
                <p14:cNvContentPartPr/>
                <p14:nvPr/>
              </p14:nvContentPartPr>
              <p14:xfrm>
                <a:off x="1654165" y="1613944"/>
                <a:ext cx="31680" cy="3592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AB27B3F-E9F2-956D-7C98-4E59B2E5BD3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645165" y="1605304"/>
                  <a:ext cx="4932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C288BFA-6FEC-6B73-3651-3EEA769C8226}"/>
                    </a:ext>
                  </a:extLst>
                </p14:cNvPr>
                <p14:cNvContentPartPr/>
                <p14:nvPr/>
              </p14:nvContentPartPr>
              <p14:xfrm>
                <a:off x="1445365" y="1780984"/>
                <a:ext cx="282600" cy="255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C288BFA-6FEC-6B73-3651-3EEA769C822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436725" y="1771984"/>
                  <a:ext cx="3002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EB13332-677E-3345-092D-D0DEB0A39AE3}"/>
                    </a:ext>
                  </a:extLst>
                </p14:cNvPr>
                <p14:cNvContentPartPr/>
                <p14:nvPr/>
              </p14:nvContentPartPr>
              <p14:xfrm>
                <a:off x="1787725" y="1909504"/>
                <a:ext cx="118080" cy="2282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EB13332-677E-3345-092D-D0DEB0A39AE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779085" y="1900864"/>
                  <a:ext cx="1357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1A1AEB3-E882-9F48-7FB1-56EDE76C33ED}"/>
                    </a:ext>
                  </a:extLst>
                </p14:cNvPr>
                <p14:cNvContentPartPr/>
                <p14:nvPr/>
              </p14:nvContentPartPr>
              <p14:xfrm>
                <a:off x="1751005" y="2023984"/>
                <a:ext cx="190800" cy="536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1A1AEB3-E882-9F48-7FB1-56EDE76C33E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742365" y="2015344"/>
                  <a:ext cx="2084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4A4970D-DEDB-5B19-A6A3-05BDD11A62F5}"/>
                    </a:ext>
                  </a:extLst>
                </p14:cNvPr>
                <p14:cNvContentPartPr/>
                <p14:nvPr/>
              </p14:nvContentPartPr>
              <p14:xfrm>
                <a:off x="2007325" y="2039824"/>
                <a:ext cx="103680" cy="1278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4A4970D-DEDB-5B19-A6A3-05BDD11A62F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998685" y="2030824"/>
                  <a:ext cx="1213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67260C8-E9DF-5A51-403B-7C83B05AE19F}"/>
                    </a:ext>
                  </a:extLst>
                </p14:cNvPr>
                <p14:cNvContentPartPr/>
                <p14:nvPr/>
              </p14:nvContentPartPr>
              <p14:xfrm>
                <a:off x="2101645" y="1922464"/>
                <a:ext cx="16560" cy="176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67260C8-E9DF-5A51-403B-7C83B05AE19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092645" y="1913464"/>
                  <a:ext cx="342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8B4744C-0623-5A1D-855C-62F0E55F97D8}"/>
                    </a:ext>
                  </a:extLst>
                </p14:cNvPr>
                <p14:cNvContentPartPr/>
                <p14:nvPr/>
              </p14:nvContentPartPr>
              <p14:xfrm>
                <a:off x="2431765" y="1585864"/>
                <a:ext cx="111960" cy="4197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8B4744C-0623-5A1D-855C-62F0E55F97D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422765" y="1577224"/>
                  <a:ext cx="12960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412D722-7D93-B68D-B888-85627179052B}"/>
                    </a:ext>
                  </a:extLst>
                </p14:cNvPr>
                <p14:cNvContentPartPr/>
                <p14:nvPr/>
              </p14:nvContentPartPr>
              <p14:xfrm>
                <a:off x="2713645" y="1662544"/>
                <a:ext cx="109440" cy="2635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412D722-7D93-B68D-B888-85627179052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704645" y="1653904"/>
                  <a:ext cx="12708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CFC7CD3-E17F-DEEC-8D9C-FDB3370B39C8}"/>
                    </a:ext>
                  </a:extLst>
                </p14:cNvPr>
                <p14:cNvContentPartPr/>
                <p14:nvPr/>
              </p14:nvContentPartPr>
              <p14:xfrm>
                <a:off x="2611765" y="1768744"/>
                <a:ext cx="218160" cy="500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CFC7CD3-E17F-DEEC-8D9C-FDB3370B39C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603125" y="1759744"/>
                  <a:ext cx="2358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6FA0D06-C791-58B3-F866-AE2C53AC2CF9}"/>
                    </a:ext>
                  </a:extLst>
                </p14:cNvPr>
                <p14:cNvContentPartPr/>
                <p14:nvPr/>
              </p14:nvContentPartPr>
              <p14:xfrm>
                <a:off x="2900125" y="1609624"/>
                <a:ext cx="117000" cy="3970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6FA0D06-C791-58B3-F866-AE2C53AC2CF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891125" y="1600624"/>
                  <a:ext cx="134640" cy="41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69927E6-E04E-78E5-88C4-6DC625D162F1}"/>
              </a:ext>
            </a:extLst>
          </p:cNvPr>
          <p:cNvGrpSpPr/>
          <p:nvPr/>
        </p:nvGrpSpPr>
        <p:grpSpPr>
          <a:xfrm>
            <a:off x="3645325" y="1710424"/>
            <a:ext cx="232200" cy="144720"/>
            <a:chOff x="3645325" y="1710424"/>
            <a:chExt cx="232200" cy="14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6CA97C3-0F7C-3B58-233C-F17940F7439E}"/>
                    </a:ext>
                  </a:extLst>
                </p14:cNvPr>
                <p14:cNvContentPartPr/>
                <p14:nvPr/>
              </p14:nvContentPartPr>
              <p14:xfrm>
                <a:off x="3645325" y="1710424"/>
                <a:ext cx="232200" cy="327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6CA97C3-0F7C-3B58-233C-F17940F7439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636325" y="1701424"/>
                  <a:ext cx="2498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E125283-7C04-586C-D4E7-6E5E75127BFC}"/>
                    </a:ext>
                  </a:extLst>
                </p14:cNvPr>
                <p14:cNvContentPartPr/>
                <p14:nvPr/>
              </p14:nvContentPartPr>
              <p14:xfrm>
                <a:off x="3711925" y="1842184"/>
                <a:ext cx="119160" cy="129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E125283-7C04-586C-D4E7-6E5E75127BF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703285" y="1833184"/>
                  <a:ext cx="13680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6080F1D-2241-4A8E-AFB1-FD465D283522}"/>
              </a:ext>
            </a:extLst>
          </p:cNvPr>
          <p:cNvGrpSpPr/>
          <p:nvPr/>
        </p:nvGrpSpPr>
        <p:grpSpPr>
          <a:xfrm>
            <a:off x="4579165" y="1372024"/>
            <a:ext cx="2289960" cy="774720"/>
            <a:chOff x="4579165" y="1372024"/>
            <a:chExt cx="2289960" cy="77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DDD0D8D-8721-4735-29A9-E6E1F13863AF}"/>
                    </a:ext>
                  </a:extLst>
                </p14:cNvPr>
                <p14:cNvContentPartPr/>
                <p14:nvPr/>
              </p14:nvContentPartPr>
              <p14:xfrm>
                <a:off x="4579165" y="1372024"/>
                <a:ext cx="234360" cy="7747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DDD0D8D-8721-4735-29A9-E6E1F13863A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570525" y="1363024"/>
                  <a:ext cx="252000" cy="79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4039CDC-D667-C32C-9208-1C1D450A9870}"/>
                    </a:ext>
                  </a:extLst>
                </p14:cNvPr>
                <p14:cNvContentPartPr/>
                <p14:nvPr/>
              </p14:nvContentPartPr>
              <p14:xfrm>
                <a:off x="5062645" y="1551304"/>
                <a:ext cx="466920" cy="1659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4039CDC-D667-C32C-9208-1C1D450A987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054005" y="1542304"/>
                  <a:ext cx="4845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CE25776-A5F5-5B06-F73C-3B8D4CCAA8C0}"/>
                    </a:ext>
                  </a:extLst>
                </p14:cNvPr>
                <p14:cNvContentPartPr/>
                <p14:nvPr/>
              </p14:nvContentPartPr>
              <p14:xfrm>
                <a:off x="5282245" y="1487584"/>
                <a:ext cx="49320" cy="4248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CE25776-A5F5-5B06-F73C-3B8D4CCAA8C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273605" y="1478944"/>
                  <a:ext cx="6696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E31579D-C3E7-8D5B-0F91-ABF1AEBFE21F}"/>
                    </a:ext>
                  </a:extLst>
                </p14:cNvPr>
                <p14:cNvContentPartPr/>
                <p14:nvPr/>
              </p14:nvContentPartPr>
              <p14:xfrm>
                <a:off x="5524165" y="1898344"/>
                <a:ext cx="39600" cy="2286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E31579D-C3E7-8D5B-0F91-ABF1AEBFE21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515165" y="1889704"/>
                  <a:ext cx="572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AF9401E-97E6-D63D-2BA7-1A3F3ACAD1BA}"/>
                    </a:ext>
                  </a:extLst>
                </p14:cNvPr>
                <p14:cNvContentPartPr/>
                <p14:nvPr/>
              </p14:nvContentPartPr>
              <p14:xfrm>
                <a:off x="5452885" y="1971064"/>
                <a:ext cx="165240" cy="324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AF9401E-97E6-D63D-2BA7-1A3F3ACAD1B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444245" y="1962424"/>
                  <a:ext cx="1828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ECCDDE6-10B0-C465-4A99-93F997519E2E}"/>
                    </a:ext>
                  </a:extLst>
                </p14:cNvPr>
                <p14:cNvContentPartPr/>
                <p14:nvPr/>
              </p14:nvContentPartPr>
              <p14:xfrm>
                <a:off x="6104125" y="1682344"/>
                <a:ext cx="201960" cy="1695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ECCDDE6-10B0-C465-4A99-93F997519E2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095485" y="1673344"/>
                  <a:ext cx="2196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1FF375B-777A-EFE7-0940-7C1D147790B9}"/>
                    </a:ext>
                  </a:extLst>
                </p14:cNvPr>
                <p14:cNvContentPartPr/>
                <p14:nvPr/>
              </p14:nvContentPartPr>
              <p14:xfrm>
                <a:off x="6602365" y="1568224"/>
                <a:ext cx="266760" cy="234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1FF375B-777A-EFE7-0940-7C1D147790B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593365" y="1559224"/>
                  <a:ext cx="2844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0EA94C4-3AB2-DCC2-7CB2-AA42BF9E8B5C}"/>
                    </a:ext>
                  </a:extLst>
                </p14:cNvPr>
                <p14:cNvContentPartPr/>
                <p14:nvPr/>
              </p14:nvContentPartPr>
              <p14:xfrm>
                <a:off x="6681925" y="1454104"/>
                <a:ext cx="92160" cy="4647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0EA94C4-3AB2-DCC2-7CB2-AA42BF9E8B5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673285" y="1445464"/>
                  <a:ext cx="109800" cy="48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0FE63A-48C7-18DE-77D6-EE7DBD01600A}"/>
              </a:ext>
            </a:extLst>
          </p:cNvPr>
          <p:cNvGrpSpPr/>
          <p:nvPr/>
        </p:nvGrpSpPr>
        <p:grpSpPr>
          <a:xfrm>
            <a:off x="7319485" y="1426744"/>
            <a:ext cx="418680" cy="559440"/>
            <a:chOff x="7319485" y="1426744"/>
            <a:chExt cx="418680" cy="55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B3375C2-DD11-5110-FB13-DDCC49EA12DF}"/>
                    </a:ext>
                  </a:extLst>
                </p14:cNvPr>
                <p14:cNvContentPartPr/>
                <p14:nvPr/>
              </p14:nvContentPartPr>
              <p14:xfrm>
                <a:off x="7319485" y="1482184"/>
                <a:ext cx="416880" cy="1800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B3375C2-DD11-5110-FB13-DDCC49EA12D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310845" y="1473544"/>
                  <a:ext cx="4345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F0D0EF5-EE8C-5E8B-696A-458D08BEB970}"/>
                    </a:ext>
                  </a:extLst>
                </p14:cNvPr>
                <p14:cNvContentPartPr/>
                <p14:nvPr/>
              </p14:nvContentPartPr>
              <p14:xfrm>
                <a:off x="7519285" y="1426744"/>
                <a:ext cx="39240" cy="4464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F0D0EF5-EE8C-5E8B-696A-458D08BEB97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510285" y="1417744"/>
                  <a:ext cx="5688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C81007B-2BA0-D65C-D26D-8BDB843239A6}"/>
                    </a:ext>
                  </a:extLst>
                </p14:cNvPr>
                <p14:cNvContentPartPr/>
                <p14:nvPr/>
              </p14:nvContentPartPr>
              <p14:xfrm>
                <a:off x="7674445" y="1896904"/>
                <a:ext cx="43920" cy="892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C81007B-2BA0-D65C-D26D-8BDB843239A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665805" y="1887904"/>
                  <a:ext cx="615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EB1506F-13C8-7321-66DC-A9D5E26ED439}"/>
                    </a:ext>
                  </a:extLst>
                </p14:cNvPr>
                <p14:cNvContentPartPr/>
                <p14:nvPr/>
              </p14:nvContentPartPr>
              <p14:xfrm>
                <a:off x="7724125" y="1713664"/>
                <a:ext cx="14040" cy="154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EB1506F-13C8-7321-66DC-A9D5E26ED43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715485" y="1705024"/>
                  <a:ext cx="3168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BACA9CEC-4CD6-ECD1-A2D9-67839330283B}"/>
              </a:ext>
            </a:extLst>
          </p:cNvPr>
          <p:cNvGrpSpPr/>
          <p:nvPr/>
        </p:nvGrpSpPr>
        <p:grpSpPr>
          <a:xfrm>
            <a:off x="8290405" y="1479664"/>
            <a:ext cx="613440" cy="385920"/>
            <a:chOff x="8290405" y="1479664"/>
            <a:chExt cx="613440" cy="38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897ED90-D42E-E2C8-1FC2-7E7B59587329}"/>
                    </a:ext>
                  </a:extLst>
                </p14:cNvPr>
                <p14:cNvContentPartPr/>
                <p14:nvPr/>
              </p14:nvContentPartPr>
              <p14:xfrm>
                <a:off x="8290405" y="1479664"/>
                <a:ext cx="166680" cy="3686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897ED90-D42E-E2C8-1FC2-7E7B5958732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281765" y="1470664"/>
                  <a:ext cx="18432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DAF94E7-2194-D629-B408-72E8293E556D}"/>
                    </a:ext>
                  </a:extLst>
                </p14:cNvPr>
                <p14:cNvContentPartPr/>
                <p14:nvPr/>
              </p14:nvContentPartPr>
              <p14:xfrm>
                <a:off x="8712325" y="1662544"/>
                <a:ext cx="20520" cy="2030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DAF94E7-2194-D629-B408-72E8293E556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703685" y="1653544"/>
                  <a:ext cx="381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D19D2D6-277C-EC73-8574-EFABF552E48C}"/>
                    </a:ext>
                  </a:extLst>
                </p14:cNvPr>
                <p14:cNvContentPartPr/>
                <p14:nvPr/>
              </p14:nvContentPartPr>
              <p14:xfrm>
                <a:off x="8589925" y="1624384"/>
                <a:ext cx="313920" cy="576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D19D2D6-277C-EC73-8574-EFABF552E48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580925" y="1615384"/>
                  <a:ext cx="331560" cy="7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346A466A-8736-FDF7-FB18-8BC410DD59A7}"/>
              </a:ext>
            </a:extLst>
          </p:cNvPr>
          <p:cNvGrpSpPr/>
          <p:nvPr/>
        </p:nvGrpSpPr>
        <p:grpSpPr>
          <a:xfrm>
            <a:off x="653365" y="2666944"/>
            <a:ext cx="701280" cy="474120"/>
            <a:chOff x="653365" y="2666944"/>
            <a:chExt cx="701280" cy="47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4797FAB-9F72-B71D-4736-74ACA99DD3D1}"/>
                    </a:ext>
                  </a:extLst>
                </p14:cNvPr>
                <p14:cNvContentPartPr/>
                <p14:nvPr/>
              </p14:nvContentPartPr>
              <p14:xfrm>
                <a:off x="653365" y="2666944"/>
                <a:ext cx="701280" cy="4741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4797FAB-9F72-B71D-4736-74ACA99DD3D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44725" y="2658304"/>
                  <a:ext cx="718920" cy="49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2B0CACA-1CBE-046E-B615-1AEFEDA053A2}"/>
                    </a:ext>
                  </a:extLst>
                </p14:cNvPr>
                <p14:cNvContentPartPr/>
                <p14:nvPr/>
              </p14:nvContentPartPr>
              <p14:xfrm>
                <a:off x="906805" y="2755144"/>
                <a:ext cx="26280" cy="367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2B0CACA-1CBE-046E-B615-1AEFEDA053A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98165" y="2746504"/>
                  <a:ext cx="43920" cy="5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8F8DF6B3-785E-9BD2-F4BC-E5ECEF0BCB6F}"/>
                  </a:ext>
                </a:extLst>
              </p14:cNvPr>
              <p14:cNvContentPartPr/>
              <p14:nvPr/>
            </p14:nvContentPartPr>
            <p14:xfrm>
              <a:off x="1603765" y="2621224"/>
              <a:ext cx="1444320" cy="3603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8F8DF6B3-785E-9BD2-F4BC-E5ECEF0BCB6F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594765" y="2612224"/>
                <a:ext cx="146196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9383260F-AF40-97BE-7BC2-58522E9E01B2}"/>
                  </a:ext>
                </a:extLst>
              </p14:cNvPr>
              <p14:cNvContentPartPr/>
              <p14:nvPr/>
            </p14:nvContentPartPr>
            <p14:xfrm>
              <a:off x="2219725" y="2727064"/>
              <a:ext cx="97920" cy="3168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9383260F-AF40-97BE-7BC2-58522E9E01B2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2211085" y="2718064"/>
                <a:ext cx="11556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90C4730D-16C6-5CBF-16E0-883F1AE29DD5}"/>
                  </a:ext>
                </a:extLst>
              </p14:cNvPr>
              <p14:cNvContentPartPr/>
              <p14:nvPr/>
            </p14:nvContentPartPr>
            <p14:xfrm>
              <a:off x="2027845" y="2713024"/>
              <a:ext cx="362880" cy="111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90C4730D-16C6-5CBF-16E0-883F1AE29DD5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2019205" y="2704384"/>
                <a:ext cx="380520" cy="2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3A66E3DA-C883-8780-695B-F6D801AD49A3}"/>
              </a:ext>
            </a:extLst>
          </p:cNvPr>
          <p:cNvGrpSpPr/>
          <p:nvPr/>
        </p:nvGrpSpPr>
        <p:grpSpPr>
          <a:xfrm>
            <a:off x="3245005" y="2063224"/>
            <a:ext cx="1961280" cy="911160"/>
            <a:chOff x="3245005" y="2063224"/>
            <a:chExt cx="1961280" cy="91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1DA046D-AF67-79F2-96C5-56A8A0C76A6E}"/>
                    </a:ext>
                  </a:extLst>
                </p14:cNvPr>
                <p14:cNvContentPartPr/>
                <p14:nvPr/>
              </p14:nvContentPartPr>
              <p14:xfrm>
                <a:off x="3245005" y="2592784"/>
                <a:ext cx="756720" cy="3816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1DA046D-AF67-79F2-96C5-56A8A0C76A6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236365" y="2584144"/>
                  <a:ext cx="77436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64CE906-773E-EF61-DD33-7E331040D0C5}"/>
                    </a:ext>
                  </a:extLst>
                </p14:cNvPr>
                <p14:cNvContentPartPr/>
                <p14:nvPr/>
              </p14:nvContentPartPr>
              <p14:xfrm>
                <a:off x="3644965" y="2719504"/>
                <a:ext cx="244440" cy="198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64CE906-773E-EF61-DD33-7E331040D0C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635965" y="2710864"/>
                  <a:ext cx="2620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AEB8A27-4B24-F101-E44A-56EF43155DEF}"/>
                    </a:ext>
                  </a:extLst>
                </p14:cNvPr>
                <p14:cNvContentPartPr/>
                <p14:nvPr/>
              </p14:nvContentPartPr>
              <p14:xfrm>
                <a:off x="3349045" y="2746504"/>
                <a:ext cx="230760" cy="198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AEB8A27-4B24-F101-E44A-56EF43155DE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340045" y="2737504"/>
                  <a:ext cx="2484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B95C5F6-9554-D83E-1AEC-11F0C7DF663C}"/>
                    </a:ext>
                  </a:extLst>
                </p14:cNvPr>
                <p14:cNvContentPartPr/>
                <p14:nvPr/>
              </p14:nvContentPartPr>
              <p14:xfrm>
                <a:off x="4223125" y="2063224"/>
                <a:ext cx="983160" cy="7718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B95C5F6-9554-D83E-1AEC-11F0C7DF663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214125" y="2054584"/>
                  <a:ext cx="1000800" cy="78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B8CCDDEF-5A35-F55B-7AD0-C157B39499EA}"/>
                  </a:ext>
                </a:extLst>
              </p14:cNvPr>
              <p14:cNvContentPartPr/>
              <p14:nvPr/>
            </p14:nvContentPartPr>
            <p14:xfrm>
              <a:off x="1898245" y="3193264"/>
              <a:ext cx="862560" cy="4467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B8CCDDEF-5A35-F55B-7AD0-C157B39499EA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1889245" y="3184264"/>
                <a:ext cx="880200" cy="46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8EE94588-D54D-EA97-3D4C-5661757DD697}"/>
              </a:ext>
            </a:extLst>
          </p:cNvPr>
          <p:cNvGrpSpPr/>
          <p:nvPr/>
        </p:nvGrpSpPr>
        <p:grpSpPr>
          <a:xfrm>
            <a:off x="2966365" y="3178144"/>
            <a:ext cx="1451160" cy="315360"/>
            <a:chOff x="2966365" y="3178144"/>
            <a:chExt cx="1451160" cy="31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C0D75DE-919C-62CF-6082-D59E74D45670}"/>
                    </a:ext>
                  </a:extLst>
                </p14:cNvPr>
                <p14:cNvContentPartPr/>
                <p14:nvPr/>
              </p14:nvContentPartPr>
              <p14:xfrm>
                <a:off x="2966365" y="3409264"/>
                <a:ext cx="281160" cy="784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C0D75DE-919C-62CF-6082-D59E74D4567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957365" y="3400624"/>
                  <a:ext cx="2988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45891DB-938B-A519-246D-6E30FE457495}"/>
                    </a:ext>
                  </a:extLst>
                </p14:cNvPr>
                <p14:cNvContentPartPr/>
                <p14:nvPr/>
              </p14:nvContentPartPr>
              <p14:xfrm>
                <a:off x="3473605" y="3225664"/>
                <a:ext cx="14040" cy="267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45891DB-938B-A519-246D-6E30FE45749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464605" y="3217024"/>
                  <a:ext cx="316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5211CF0-9A04-5952-3BBD-F673272C6231}"/>
                    </a:ext>
                  </a:extLst>
                </p14:cNvPr>
                <p14:cNvContentPartPr/>
                <p14:nvPr/>
              </p14:nvContentPartPr>
              <p14:xfrm>
                <a:off x="3507085" y="3237544"/>
                <a:ext cx="118080" cy="2354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5211CF0-9A04-5952-3BBD-F673272C623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498445" y="3228544"/>
                  <a:ext cx="1357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11036A0-777C-F142-3037-30C013C7FBAB}"/>
                    </a:ext>
                  </a:extLst>
                </p14:cNvPr>
                <p14:cNvContentPartPr/>
                <p14:nvPr/>
              </p14:nvContentPartPr>
              <p14:xfrm>
                <a:off x="3689605" y="3398824"/>
                <a:ext cx="82440" cy="147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11036A0-777C-F142-3037-30C013C7FBA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680965" y="3389824"/>
                  <a:ext cx="1000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2275CA1-3303-DB51-89F4-345831ECF650}"/>
                    </a:ext>
                  </a:extLst>
                </p14:cNvPr>
                <p14:cNvContentPartPr/>
                <p14:nvPr/>
              </p14:nvContentPartPr>
              <p14:xfrm>
                <a:off x="3836125" y="3178144"/>
                <a:ext cx="581400" cy="2998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2275CA1-3303-DB51-89F4-345831ECF65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827485" y="3169144"/>
                  <a:ext cx="599040" cy="31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BBC628DC-5431-F861-B845-17B48DA2A556}"/>
                  </a:ext>
                </a:extLst>
              </p14:cNvPr>
              <p14:cNvContentPartPr/>
              <p14:nvPr/>
            </p14:nvContentPartPr>
            <p14:xfrm>
              <a:off x="4551445" y="3634984"/>
              <a:ext cx="1083600" cy="32904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BBC628DC-5431-F861-B845-17B48DA2A556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4542445" y="3625984"/>
                <a:ext cx="1101240" cy="34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0" name="Group 129">
            <a:extLst>
              <a:ext uri="{FF2B5EF4-FFF2-40B4-BE49-F238E27FC236}">
                <a16:creationId xmlns:a16="http://schemas.microsoft.com/office/drawing/2014/main" id="{A330CD4C-F630-5794-8002-113412CDF32D}"/>
              </a:ext>
            </a:extLst>
          </p:cNvPr>
          <p:cNvGrpSpPr/>
          <p:nvPr/>
        </p:nvGrpSpPr>
        <p:grpSpPr>
          <a:xfrm>
            <a:off x="4579885" y="2056384"/>
            <a:ext cx="2323440" cy="2069640"/>
            <a:chOff x="4579885" y="2056384"/>
            <a:chExt cx="2323440" cy="206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C1DF5E3-00E2-FE51-0F1B-0CF638A42051}"/>
                    </a:ext>
                  </a:extLst>
                </p14:cNvPr>
                <p14:cNvContentPartPr/>
                <p14:nvPr/>
              </p14:nvContentPartPr>
              <p14:xfrm>
                <a:off x="4579885" y="3091024"/>
                <a:ext cx="973440" cy="3492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C1DF5E3-00E2-FE51-0F1B-0CF638A4205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570885" y="3082384"/>
                  <a:ext cx="99108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A4B0015-B40A-9930-3E25-546F86CD8953}"/>
                    </a:ext>
                  </a:extLst>
                </p14:cNvPr>
                <p14:cNvContentPartPr/>
                <p14:nvPr/>
              </p14:nvContentPartPr>
              <p14:xfrm>
                <a:off x="5036725" y="3212704"/>
                <a:ext cx="169200" cy="288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A4B0015-B40A-9930-3E25-546F86CD895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028085" y="3204064"/>
                  <a:ext cx="1868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E777D27-613B-965D-A30B-FDDAF62CBCB6}"/>
                    </a:ext>
                  </a:extLst>
                </p14:cNvPr>
                <p14:cNvContentPartPr/>
                <p14:nvPr/>
              </p14:nvContentPartPr>
              <p14:xfrm>
                <a:off x="5616325" y="2056384"/>
                <a:ext cx="567000" cy="13334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E777D27-613B-965D-A30B-FDDAF62CBCB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607685" y="2047744"/>
                  <a:ext cx="584640" cy="13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B2CB183-EE85-6D34-DABC-A959E861818D}"/>
                    </a:ext>
                  </a:extLst>
                </p14:cNvPr>
                <p14:cNvContentPartPr/>
                <p14:nvPr/>
              </p14:nvContentPartPr>
              <p14:xfrm>
                <a:off x="5825125" y="3571624"/>
                <a:ext cx="750960" cy="5544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B2CB183-EE85-6D34-DABC-A959E861818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816125" y="3562984"/>
                  <a:ext cx="768600" cy="57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904FE51-4538-D0B7-612A-7D0EF4533CA5}"/>
                    </a:ext>
                  </a:extLst>
                </p14:cNvPr>
                <p14:cNvContentPartPr/>
                <p14:nvPr/>
              </p14:nvContentPartPr>
              <p14:xfrm>
                <a:off x="6081085" y="3689344"/>
                <a:ext cx="22320" cy="111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904FE51-4538-D0B7-612A-7D0EF4533CA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072085" y="3680344"/>
                  <a:ext cx="399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40E097F-EBE8-75BE-7C15-C2743D98CB89}"/>
                    </a:ext>
                  </a:extLst>
                </p14:cNvPr>
                <p14:cNvContentPartPr/>
                <p14:nvPr/>
              </p14:nvContentPartPr>
              <p14:xfrm>
                <a:off x="6548365" y="2104624"/>
                <a:ext cx="354960" cy="16448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40E097F-EBE8-75BE-7C15-C2743D98CB8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539365" y="2095624"/>
                  <a:ext cx="372600" cy="166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A3FC93CE-12D3-5D3E-BEB5-06DD0D9CF5B5}"/>
              </a:ext>
            </a:extLst>
          </p:cNvPr>
          <p:cNvGrpSpPr/>
          <p:nvPr/>
        </p:nvGrpSpPr>
        <p:grpSpPr>
          <a:xfrm>
            <a:off x="2588005" y="3718144"/>
            <a:ext cx="2701800" cy="824040"/>
            <a:chOff x="2588005" y="3718144"/>
            <a:chExt cx="2701800" cy="82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8D10C5D-A186-E44B-D358-7F97559FBD42}"/>
                    </a:ext>
                  </a:extLst>
                </p14:cNvPr>
                <p14:cNvContentPartPr/>
                <p14:nvPr/>
              </p14:nvContentPartPr>
              <p14:xfrm>
                <a:off x="2588005" y="3718144"/>
                <a:ext cx="1415520" cy="5014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8D10C5D-A186-E44B-D358-7F97559FBD4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579365" y="3709504"/>
                  <a:ext cx="1433160" cy="51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D4A566F-4845-38F5-F19E-1A9D1B80693E}"/>
                    </a:ext>
                  </a:extLst>
                </p14:cNvPr>
                <p14:cNvContentPartPr/>
                <p14:nvPr/>
              </p14:nvContentPartPr>
              <p14:xfrm>
                <a:off x="3722005" y="3834784"/>
                <a:ext cx="7200" cy="280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D4A566F-4845-38F5-F19E-1A9D1B80693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713365" y="3825784"/>
                  <a:ext cx="248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1CC6460-5215-B0A5-1EA7-B19858E963C4}"/>
                    </a:ext>
                  </a:extLst>
                </p14:cNvPr>
                <p14:cNvContentPartPr/>
                <p14:nvPr/>
              </p14:nvContentPartPr>
              <p14:xfrm>
                <a:off x="3369565" y="3856024"/>
                <a:ext cx="340920" cy="244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1CC6460-5215-B0A5-1EA7-B19858E963C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360925" y="3847024"/>
                  <a:ext cx="3585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619ECE2-5E9B-62DB-137D-EDFB7C301652}"/>
                    </a:ext>
                  </a:extLst>
                </p14:cNvPr>
                <p14:cNvContentPartPr/>
                <p14:nvPr/>
              </p14:nvContentPartPr>
              <p14:xfrm>
                <a:off x="3006325" y="3830104"/>
                <a:ext cx="310680" cy="396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619ECE2-5E9B-62DB-137D-EDFB7C30165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997685" y="3821464"/>
                  <a:ext cx="3283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D50E5FE-B35E-F0A4-E869-9BE9E823B6AE}"/>
                    </a:ext>
                  </a:extLst>
                </p14:cNvPr>
                <p14:cNvContentPartPr/>
                <p14:nvPr/>
              </p14:nvContentPartPr>
              <p14:xfrm>
                <a:off x="4229965" y="3730024"/>
                <a:ext cx="170280" cy="4428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D50E5FE-B35E-F0A4-E869-9BE9E823B6A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221325" y="3721384"/>
                  <a:ext cx="18792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ECB778E-F044-83F3-6F24-044B185BD038}"/>
                    </a:ext>
                  </a:extLst>
                </p14:cNvPr>
                <p14:cNvContentPartPr/>
                <p14:nvPr/>
              </p14:nvContentPartPr>
              <p14:xfrm>
                <a:off x="4323205" y="4243384"/>
                <a:ext cx="966600" cy="2988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ECB778E-F044-83F3-6F24-044B185BD03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314205" y="4234744"/>
                  <a:ext cx="98424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1778543-7F0F-18D2-366C-729EFFA9FA40}"/>
                    </a:ext>
                  </a:extLst>
                </p14:cNvPr>
                <p14:cNvContentPartPr/>
                <p14:nvPr/>
              </p14:nvContentPartPr>
              <p14:xfrm>
                <a:off x="5059045" y="4350664"/>
                <a:ext cx="26280" cy="187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1778543-7F0F-18D2-366C-729EFFA9FA40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050045" y="4342024"/>
                  <a:ext cx="439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C9F677D-C545-20F9-12FC-53FC2C448246}"/>
                    </a:ext>
                  </a:extLst>
                </p14:cNvPr>
                <p14:cNvContentPartPr/>
                <p14:nvPr/>
              </p14:nvContentPartPr>
              <p14:xfrm>
                <a:off x="4796605" y="4367584"/>
                <a:ext cx="220680" cy="392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C9F677D-C545-20F9-12FC-53FC2C44824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787605" y="4358944"/>
                  <a:ext cx="2383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F54F9DE-9E1A-DB26-88A3-0A4B2F0492D6}"/>
                    </a:ext>
                  </a:extLst>
                </p14:cNvPr>
                <p14:cNvContentPartPr/>
                <p14:nvPr/>
              </p14:nvContentPartPr>
              <p14:xfrm>
                <a:off x="4429045" y="4327984"/>
                <a:ext cx="315720" cy="280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F54F9DE-9E1A-DB26-88A3-0A4B2F0492D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420045" y="4319344"/>
                  <a:ext cx="33336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AA0FFCBB-9764-1E6C-F4FE-5CC0A1FA0B72}"/>
              </a:ext>
            </a:extLst>
          </p:cNvPr>
          <p:cNvGrpSpPr/>
          <p:nvPr/>
        </p:nvGrpSpPr>
        <p:grpSpPr>
          <a:xfrm>
            <a:off x="5574925" y="4006864"/>
            <a:ext cx="6307200" cy="631080"/>
            <a:chOff x="5574925" y="4006864"/>
            <a:chExt cx="6307200" cy="63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4C8ABE4-716D-5CEB-14E1-AAA69436B257}"/>
                    </a:ext>
                  </a:extLst>
                </p14:cNvPr>
                <p14:cNvContentPartPr/>
                <p14:nvPr/>
              </p14:nvContentPartPr>
              <p14:xfrm>
                <a:off x="5574925" y="4187224"/>
                <a:ext cx="1546920" cy="4507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4C8ABE4-716D-5CEB-14E1-AAA69436B25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565925" y="4178224"/>
                  <a:ext cx="156456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093CD3C-F344-5500-0B58-FA544A05047D}"/>
                    </a:ext>
                  </a:extLst>
                </p14:cNvPr>
                <p14:cNvContentPartPr/>
                <p14:nvPr/>
              </p14:nvContentPartPr>
              <p14:xfrm>
                <a:off x="6901885" y="4190104"/>
                <a:ext cx="3960" cy="140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093CD3C-F344-5500-0B58-FA544A05047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892885" y="4181464"/>
                  <a:ext cx="216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914A6E2-9EF8-6A71-625B-7A62890BE61C}"/>
                    </a:ext>
                  </a:extLst>
                </p14:cNvPr>
                <p14:cNvContentPartPr/>
                <p14:nvPr/>
              </p14:nvContentPartPr>
              <p14:xfrm>
                <a:off x="7358725" y="4160944"/>
                <a:ext cx="145080" cy="2646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914A6E2-9EF8-6A71-625B-7A62890BE61C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349725" y="4151944"/>
                  <a:ext cx="16272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FA29E13-18DD-BE9C-7505-4779291F435F}"/>
                    </a:ext>
                  </a:extLst>
                </p14:cNvPr>
                <p14:cNvContentPartPr/>
                <p14:nvPr/>
              </p14:nvContentPartPr>
              <p14:xfrm>
                <a:off x="7581565" y="4259224"/>
                <a:ext cx="154800" cy="1929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FA29E13-18DD-BE9C-7505-4779291F435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572925" y="4250584"/>
                  <a:ext cx="1724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4EC548B-103B-5FD2-3A94-75A4DCED3B39}"/>
                    </a:ext>
                  </a:extLst>
                </p14:cNvPr>
                <p14:cNvContentPartPr/>
                <p14:nvPr/>
              </p14:nvContentPartPr>
              <p14:xfrm>
                <a:off x="7930045" y="4006864"/>
                <a:ext cx="689760" cy="4478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4EC548B-103B-5FD2-3A94-75A4DCED3B39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921045" y="3997864"/>
                  <a:ext cx="70740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8549922-3D93-F11E-D144-F5CB464E9E5C}"/>
                    </a:ext>
                  </a:extLst>
                </p14:cNvPr>
                <p14:cNvContentPartPr/>
                <p14:nvPr/>
              </p14:nvContentPartPr>
              <p14:xfrm>
                <a:off x="8437645" y="4212064"/>
                <a:ext cx="246240" cy="259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8549922-3D93-F11E-D144-F5CB464E9E5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429005" y="4203064"/>
                  <a:ext cx="2638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61DDCBB-9AB1-8194-1EAA-72A4B166C74E}"/>
                    </a:ext>
                  </a:extLst>
                </p14:cNvPr>
                <p14:cNvContentPartPr/>
                <p14:nvPr/>
              </p14:nvContentPartPr>
              <p14:xfrm>
                <a:off x="8576245" y="4258864"/>
                <a:ext cx="144720" cy="1353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61DDCBB-9AB1-8194-1EAA-72A4B166C74E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567245" y="4250224"/>
                  <a:ext cx="1623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5DB20E6-91DD-514D-F55D-758B12EB45B7}"/>
                    </a:ext>
                  </a:extLst>
                </p14:cNvPr>
                <p14:cNvContentPartPr/>
                <p14:nvPr/>
              </p14:nvContentPartPr>
              <p14:xfrm>
                <a:off x="8068645" y="4178224"/>
                <a:ext cx="310680" cy="216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5DB20E6-91DD-514D-F55D-758B12EB45B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059645" y="4169584"/>
                  <a:ext cx="3283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8EC2FAF-9686-250A-C15A-9269EB70ACD0}"/>
                    </a:ext>
                  </a:extLst>
                </p14:cNvPr>
                <p14:cNvContentPartPr/>
                <p14:nvPr/>
              </p14:nvContentPartPr>
              <p14:xfrm>
                <a:off x="8957845" y="4165984"/>
                <a:ext cx="214920" cy="3510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8EC2FAF-9686-250A-C15A-9269EB70ACD0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949205" y="4156984"/>
                  <a:ext cx="23256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7E068C5-5B45-B9A3-7CBE-B4FBD1745345}"/>
                    </a:ext>
                  </a:extLst>
                </p14:cNvPr>
                <p14:cNvContentPartPr/>
                <p14:nvPr/>
              </p14:nvContentPartPr>
              <p14:xfrm>
                <a:off x="9379045" y="4069144"/>
                <a:ext cx="60480" cy="3535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7E068C5-5B45-B9A3-7CBE-B4FBD174534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370045" y="4060504"/>
                  <a:ext cx="7812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174990A-6CAE-3521-E45A-8A1C8A5DDC15}"/>
                    </a:ext>
                  </a:extLst>
                </p14:cNvPr>
                <p14:cNvContentPartPr/>
                <p14:nvPr/>
              </p14:nvContentPartPr>
              <p14:xfrm>
                <a:off x="9434125" y="4146904"/>
                <a:ext cx="91440" cy="2559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174990A-6CAE-3521-E45A-8A1C8A5DDC1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425125" y="4137904"/>
                  <a:ext cx="1090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E127628-E7DC-9880-69A7-D765A7E4AB62}"/>
                    </a:ext>
                  </a:extLst>
                </p14:cNvPr>
                <p14:cNvContentPartPr/>
                <p14:nvPr/>
              </p14:nvContentPartPr>
              <p14:xfrm>
                <a:off x="9599725" y="4311424"/>
                <a:ext cx="116280" cy="97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E127628-E7DC-9880-69A7-D765A7E4AB62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591085" y="4302424"/>
                  <a:ext cx="1339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BBA15CB-CFCD-C6AA-69BB-649F36CE4377}"/>
                    </a:ext>
                  </a:extLst>
                </p14:cNvPr>
                <p14:cNvContentPartPr/>
                <p14:nvPr/>
              </p14:nvContentPartPr>
              <p14:xfrm>
                <a:off x="9756325" y="4036384"/>
                <a:ext cx="882000" cy="3682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BBA15CB-CFCD-C6AA-69BB-649F36CE437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747685" y="4027744"/>
                  <a:ext cx="89964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96A6B159-0C25-ABE7-3B0E-2DE67D6C7E14}"/>
                    </a:ext>
                  </a:extLst>
                </p14:cNvPr>
                <p14:cNvContentPartPr/>
                <p14:nvPr/>
              </p14:nvContentPartPr>
              <p14:xfrm>
                <a:off x="10738405" y="4021264"/>
                <a:ext cx="794520" cy="3974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96A6B159-0C25-ABE7-3B0E-2DE67D6C7E14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729765" y="4012624"/>
                  <a:ext cx="81216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634CFC6-6C5F-B99F-B2D4-5CC6B3CB873E}"/>
                    </a:ext>
                  </a:extLst>
                </p14:cNvPr>
                <p14:cNvContentPartPr/>
                <p14:nvPr/>
              </p14:nvContentPartPr>
              <p14:xfrm>
                <a:off x="11500525" y="4312864"/>
                <a:ext cx="381600" cy="1519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634CFC6-6C5F-B99F-B2D4-5CC6B3CB873E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491885" y="4304224"/>
                  <a:ext cx="39924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5E84EBA8-D208-5E76-B2DA-40443B0250BB}"/>
              </a:ext>
            </a:extLst>
          </p:cNvPr>
          <p:cNvGrpSpPr/>
          <p:nvPr/>
        </p:nvGrpSpPr>
        <p:grpSpPr>
          <a:xfrm>
            <a:off x="7305805" y="2157544"/>
            <a:ext cx="367560" cy="1721520"/>
            <a:chOff x="7305805" y="2157544"/>
            <a:chExt cx="367560" cy="172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E2CED80-4990-F1B5-6778-F08E4E96AC80}"/>
                    </a:ext>
                  </a:extLst>
                </p14:cNvPr>
                <p14:cNvContentPartPr/>
                <p14:nvPr/>
              </p14:nvContentPartPr>
              <p14:xfrm>
                <a:off x="7305805" y="3871144"/>
                <a:ext cx="17280" cy="79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E2CED80-4990-F1B5-6778-F08E4E96AC80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296805" y="3862144"/>
                  <a:ext cx="349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0892AE7-7ABF-DF11-553B-C06A4D93DAEF}"/>
                    </a:ext>
                  </a:extLst>
                </p14:cNvPr>
                <p14:cNvContentPartPr/>
                <p14:nvPr/>
              </p14:nvContentPartPr>
              <p14:xfrm>
                <a:off x="7362685" y="2157544"/>
                <a:ext cx="310680" cy="17121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0892AE7-7ABF-DF11-553B-C06A4D93DAEF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353685" y="2148544"/>
                  <a:ext cx="328320" cy="172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8C79F85E-6565-1383-BCFA-73DE2919C84C}"/>
              </a:ext>
            </a:extLst>
          </p:cNvPr>
          <p:cNvGrpSpPr/>
          <p:nvPr/>
        </p:nvGrpSpPr>
        <p:grpSpPr>
          <a:xfrm>
            <a:off x="8339365" y="2165824"/>
            <a:ext cx="1511280" cy="654480"/>
            <a:chOff x="8339365" y="2165824"/>
            <a:chExt cx="1511280" cy="65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AFE8E45-D359-18EB-0012-B5F6FC82F5C9}"/>
                    </a:ext>
                  </a:extLst>
                </p14:cNvPr>
                <p14:cNvContentPartPr/>
                <p14:nvPr/>
              </p14:nvContentPartPr>
              <p14:xfrm>
                <a:off x="8426125" y="2179504"/>
                <a:ext cx="118080" cy="4953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AFE8E45-D359-18EB-0012-B5F6FC82F5C9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417125" y="2170504"/>
                  <a:ext cx="135720" cy="51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8C52510-8E66-E4BB-FD2C-A22DA1A0F4BE}"/>
                    </a:ext>
                  </a:extLst>
                </p14:cNvPr>
                <p14:cNvContentPartPr/>
                <p14:nvPr/>
              </p14:nvContentPartPr>
              <p14:xfrm>
                <a:off x="8339365" y="2165824"/>
                <a:ext cx="156960" cy="1825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8C52510-8E66-E4BB-FD2C-A22DA1A0F4BE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330725" y="2156824"/>
                  <a:ext cx="1746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FAD02F1-55E2-B53A-D4EC-86CD2F95CE5F}"/>
                    </a:ext>
                  </a:extLst>
                </p14:cNvPr>
                <p14:cNvContentPartPr/>
                <p14:nvPr/>
              </p14:nvContentPartPr>
              <p14:xfrm>
                <a:off x="8630245" y="2418544"/>
                <a:ext cx="1220400" cy="4017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FAD02F1-55E2-B53A-D4EC-86CD2F95CE5F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621605" y="2409544"/>
                  <a:ext cx="1238040" cy="41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10D2A4C0-33F0-7FD2-3CA4-6F2605F913D7}"/>
              </a:ext>
            </a:extLst>
          </p:cNvPr>
          <p:cNvGrpSpPr/>
          <p:nvPr/>
        </p:nvGrpSpPr>
        <p:grpSpPr>
          <a:xfrm>
            <a:off x="10047205" y="2332504"/>
            <a:ext cx="1625400" cy="438840"/>
            <a:chOff x="10047205" y="2332504"/>
            <a:chExt cx="1625400" cy="43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464080E-4C17-A913-6C2A-D852A6AF123D}"/>
                    </a:ext>
                  </a:extLst>
                </p14:cNvPr>
                <p14:cNvContentPartPr/>
                <p14:nvPr/>
              </p14:nvContentPartPr>
              <p14:xfrm>
                <a:off x="10047205" y="2332504"/>
                <a:ext cx="1625400" cy="4388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464080E-4C17-A913-6C2A-D852A6AF123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038565" y="2323504"/>
                  <a:ext cx="164304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1E309E74-46F5-8088-73D5-0CF1B1FAB9E9}"/>
                    </a:ext>
                  </a:extLst>
                </p14:cNvPr>
                <p14:cNvContentPartPr/>
                <p14:nvPr/>
              </p14:nvContentPartPr>
              <p14:xfrm>
                <a:off x="11292805" y="2587384"/>
                <a:ext cx="334080" cy="518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1E309E74-46F5-8088-73D5-0CF1B1FAB9E9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1284165" y="2578384"/>
                  <a:ext cx="351720" cy="6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74F3C4D2-D86C-1DEB-1F0E-D8F3766BCAE3}"/>
                  </a:ext>
                </a:extLst>
              </p14:cNvPr>
              <p14:cNvContentPartPr/>
              <p14:nvPr/>
            </p14:nvContentPartPr>
            <p14:xfrm>
              <a:off x="1674685" y="3373264"/>
              <a:ext cx="626040" cy="85572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74F3C4D2-D86C-1DEB-1F0E-D8F3766BCAE3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1665685" y="3364624"/>
                <a:ext cx="643680" cy="87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5" name="Group 174">
            <a:extLst>
              <a:ext uri="{FF2B5EF4-FFF2-40B4-BE49-F238E27FC236}">
                <a16:creationId xmlns:a16="http://schemas.microsoft.com/office/drawing/2014/main" id="{F8306700-9253-7827-2EC8-BD6702F9166C}"/>
              </a:ext>
            </a:extLst>
          </p:cNvPr>
          <p:cNvGrpSpPr/>
          <p:nvPr/>
        </p:nvGrpSpPr>
        <p:grpSpPr>
          <a:xfrm>
            <a:off x="233605" y="3418984"/>
            <a:ext cx="1058040" cy="452520"/>
            <a:chOff x="233605" y="3418984"/>
            <a:chExt cx="1058040" cy="45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9D2BC9A-B466-04DB-E836-31A83B58D75D}"/>
                    </a:ext>
                  </a:extLst>
                </p14:cNvPr>
                <p14:cNvContentPartPr/>
                <p14:nvPr/>
              </p14:nvContentPartPr>
              <p14:xfrm>
                <a:off x="233605" y="3418984"/>
                <a:ext cx="1058040" cy="4525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9D2BC9A-B466-04DB-E836-31A83B58D75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24965" y="3410344"/>
                  <a:ext cx="107568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E16F147A-5BED-7342-0B0F-1E8E591973CD}"/>
                    </a:ext>
                  </a:extLst>
                </p14:cNvPr>
                <p14:cNvContentPartPr/>
                <p14:nvPr/>
              </p14:nvContentPartPr>
              <p14:xfrm>
                <a:off x="1007605" y="3497464"/>
                <a:ext cx="47520" cy="122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E16F147A-5BED-7342-0B0F-1E8E591973CD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98965" y="3488464"/>
                  <a:ext cx="651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A871CECA-7F66-3C1F-5E45-EA23872BF35E}"/>
                    </a:ext>
                  </a:extLst>
                </p14:cNvPr>
                <p14:cNvContentPartPr/>
                <p14:nvPr/>
              </p14:nvContentPartPr>
              <p14:xfrm>
                <a:off x="831925" y="3518704"/>
                <a:ext cx="198000" cy="349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A871CECA-7F66-3C1F-5E45-EA23872BF35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23285" y="3509704"/>
                  <a:ext cx="2156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60BCC804-E052-55F8-6266-DC24C43C04CE}"/>
                    </a:ext>
                  </a:extLst>
                </p14:cNvPr>
                <p14:cNvContentPartPr/>
                <p14:nvPr/>
              </p14:nvContentPartPr>
              <p14:xfrm>
                <a:off x="469405" y="3500344"/>
                <a:ext cx="158400" cy="136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60BCC804-E052-55F8-6266-DC24C43C04CE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60765" y="3491704"/>
                  <a:ext cx="17604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3FC8FC04-D659-E770-DC66-2DC97ADA6CB2}"/>
              </a:ext>
            </a:extLst>
          </p:cNvPr>
          <p:cNvGrpSpPr/>
          <p:nvPr/>
        </p:nvGrpSpPr>
        <p:grpSpPr>
          <a:xfrm>
            <a:off x="135325" y="3811024"/>
            <a:ext cx="1643760" cy="695880"/>
            <a:chOff x="135325" y="3811024"/>
            <a:chExt cx="1643760" cy="69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60795D5-0D0B-7D35-42C7-3550CC80C673}"/>
                    </a:ext>
                  </a:extLst>
                </p14:cNvPr>
                <p14:cNvContentPartPr/>
                <p14:nvPr/>
              </p14:nvContentPartPr>
              <p14:xfrm>
                <a:off x="220645" y="3959344"/>
                <a:ext cx="995400" cy="2466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60795D5-0D0B-7D35-42C7-3550CC80C673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11645" y="3950344"/>
                  <a:ext cx="10130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E5719F8-0952-6F6B-C720-836B4074FDCF}"/>
                    </a:ext>
                  </a:extLst>
                </p14:cNvPr>
                <p14:cNvContentPartPr/>
                <p14:nvPr/>
              </p14:nvContentPartPr>
              <p14:xfrm>
                <a:off x="1397125" y="3811024"/>
                <a:ext cx="196560" cy="3448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E5719F8-0952-6F6B-C720-836B4074FDCF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388485" y="3802024"/>
                  <a:ext cx="21420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E3F1EB4C-DB03-32F4-8BAF-992F3D6BE4E0}"/>
                    </a:ext>
                  </a:extLst>
                </p14:cNvPr>
                <p14:cNvContentPartPr/>
                <p14:nvPr/>
              </p14:nvContentPartPr>
              <p14:xfrm>
                <a:off x="135325" y="4195144"/>
                <a:ext cx="1643760" cy="3117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E3F1EB4C-DB03-32F4-8BAF-992F3D6BE4E0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26325" y="4186504"/>
                  <a:ext cx="166140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D352BDFA-F6F3-3139-8528-06A9C18B3F4E}"/>
                    </a:ext>
                  </a:extLst>
                </p14:cNvPr>
                <p14:cNvContentPartPr/>
                <p14:nvPr/>
              </p14:nvContentPartPr>
              <p14:xfrm>
                <a:off x="1397845" y="4248784"/>
                <a:ext cx="23400" cy="133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D352BDFA-F6F3-3139-8528-06A9C18B3F4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389205" y="4240144"/>
                  <a:ext cx="410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089E68D0-906C-D3B9-133B-1D08F6D9DD32}"/>
                    </a:ext>
                  </a:extLst>
                </p14:cNvPr>
                <p14:cNvContentPartPr/>
                <p14:nvPr/>
              </p14:nvContentPartPr>
              <p14:xfrm>
                <a:off x="1140445" y="4236184"/>
                <a:ext cx="196200" cy="500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089E68D0-906C-D3B9-133B-1D08F6D9DD32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31805" y="4227184"/>
                  <a:ext cx="2138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0A1CEDC-9183-6931-53E5-7B693FA16125}"/>
                    </a:ext>
                  </a:extLst>
                </p14:cNvPr>
                <p14:cNvContentPartPr/>
                <p14:nvPr/>
              </p14:nvContentPartPr>
              <p14:xfrm>
                <a:off x="462565" y="4275064"/>
                <a:ext cx="325800" cy="489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0A1CEDC-9183-6931-53E5-7B693FA16125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53565" y="4266424"/>
                  <a:ext cx="3434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E7685B46-7222-3533-66C3-F50125B9064D}"/>
                    </a:ext>
                  </a:extLst>
                </p14:cNvPr>
                <p14:cNvContentPartPr/>
                <p14:nvPr/>
              </p14:nvContentPartPr>
              <p14:xfrm>
                <a:off x="317845" y="4246624"/>
                <a:ext cx="41400" cy="334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E7685B46-7222-3533-66C3-F50125B9064D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09205" y="4237624"/>
                  <a:ext cx="590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6F113AC3-6FCF-3893-2DA7-178BD32E7E6D}"/>
                    </a:ext>
                  </a:extLst>
                </p14:cNvPr>
                <p14:cNvContentPartPr/>
                <p14:nvPr/>
              </p14:nvContentPartPr>
              <p14:xfrm>
                <a:off x="979885" y="4342024"/>
                <a:ext cx="34200" cy="442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6F113AC3-6FCF-3893-2DA7-178BD32E7E6D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71245" y="4333384"/>
                  <a:ext cx="51840" cy="6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FE28B49E-FEDB-D52B-8A3C-5011D70852B2}"/>
                  </a:ext>
                </a:extLst>
              </p14:cNvPr>
              <p14:cNvContentPartPr/>
              <p14:nvPr/>
            </p14:nvContentPartPr>
            <p14:xfrm>
              <a:off x="2131885" y="4956544"/>
              <a:ext cx="172080" cy="31824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FE28B49E-FEDB-D52B-8A3C-5011D70852B2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2122885" y="4947904"/>
                <a:ext cx="189720" cy="33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2" name="Group 211">
            <a:extLst>
              <a:ext uri="{FF2B5EF4-FFF2-40B4-BE49-F238E27FC236}">
                <a16:creationId xmlns:a16="http://schemas.microsoft.com/office/drawing/2014/main" id="{026EF6AF-4602-A33E-A413-9AE0942D029A}"/>
              </a:ext>
            </a:extLst>
          </p:cNvPr>
          <p:cNvGrpSpPr/>
          <p:nvPr/>
        </p:nvGrpSpPr>
        <p:grpSpPr>
          <a:xfrm>
            <a:off x="2530765" y="4890664"/>
            <a:ext cx="2081160" cy="691200"/>
            <a:chOff x="2530765" y="4890664"/>
            <a:chExt cx="2081160" cy="69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8092B4EA-7EFF-BC8D-A14A-ED8A6E374641}"/>
                    </a:ext>
                  </a:extLst>
                </p14:cNvPr>
                <p14:cNvContentPartPr/>
                <p14:nvPr/>
              </p14:nvContentPartPr>
              <p14:xfrm>
                <a:off x="2579365" y="4930264"/>
                <a:ext cx="184680" cy="1551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8092B4EA-7EFF-BC8D-A14A-ED8A6E374641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570365" y="4921264"/>
                  <a:ext cx="2023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3EE9CA27-E9CA-D27B-D183-F718FA81F967}"/>
                    </a:ext>
                  </a:extLst>
                </p14:cNvPr>
                <p14:cNvContentPartPr/>
                <p14:nvPr/>
              </p14:nvContentPartPr>
              <p14:xfrm>
                <a:off x="2909485" y="4961584"/>
                <a:ext cx="101520" cy="1000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3EE9CA27-E9CA-D27B-D183-F718FA81F967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900845" y="4952944"/>
                  <a:ext cx="1191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CFEB274-34DC-86E4-4073-7279EDA5DD48}"/>
                    </a:ext>
                  </a:extLst>
                </p14:cNvPr>
                <p14:cNvContentPartPr/>
                <p14:nvPr/>
              </p14:nvContentPartPr>
              <p14:xfrm>
                <a:off x="2810125" y="4890664"/>
                <a:ext cx="110520" cy="2628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CFEB274-34DC-86E4-4073-7279EDA5DD48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801125" y="4882024"/>
                  <a:ext cx="1281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A0B13814-0976-7148-EFEB-CCA7911769D8}"/>
                    </a:ext>
                  </a:extLst>
                </p14:cNvPr>
                <p14:cNvContentPartPr/>
                <p14:nvPr/>
              </p14:nvContentPartPr>
              <p14:xfrm>
                <a:off x="3026125" y="4916944"/>
                <a:ext cx="127080" cy="2923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A0B13814-0976-7148-EFEB-CCA7911769D8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017125" y="4908304"/>
                  <a:ext cx="14472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1E6A2F9-E9AB-3803-6F57-EA6B91111434}"/>
                    </a:ext>
                  </a:extLst>
                </p14:cNvPr>
                <p14:cNvContentPartPr/>
                <p14:nvPr/>
              </p14:nvContentPartPr>
              <p14:xfrm>
                <a:off x="2530765" y="5270104"/>
                <a:ext cx="561600" cy="169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1E6A2F9-E9AB-3803-6F57-EA6B91111434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522125" y="5261464"/>
                  <a:ext cx="5792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1B646B37-EA4D-2C68-C836-42B361E4C277}"/>
                    </a:ext>
                  </a:extLst>
                </p14:cNvPr>
                <p14:cNvContentPartPr/>
                <p14:nvPr/>
              </p14:nvContentPartPr>
              <p14:xfrm>
                <a:off x="2744605" y="5446504"/>
                <a:ext cx="169200" cy="1353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1B646B37-EA4D-2C68-C836-42B361E4C277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735965" y="5437864"/>
                  <a:ext cx="1868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8FB9E956-7A4B-91D9-260F-86FC76055785}"/>
                    </a:ext>
                  </a:extLst>
                </p14:cNvPr>
                <p14:cNvContentPartPr/>
                <p14:nvPr/>
              </p14:nvContentPartPr>
              <p14:xfrm>
                <a:off x="3364525" y="5061304"/>
                <a:ext cx="19080" cy="3088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8FB9E956-7A4B-91D9-260F-86FC76055785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355885" y="5052304"/>
                  <a:ext cx="3672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4FE2C108-EA43-8715-C98B-9DE1A6FB0249}"/>
                    </a:ext>
                  </a:extLst>
                </p14:cNvPr>
                <p14:cNvContentPartPr/>
                <p14:nvPr/>
              </p14:nvContentPartPr>
              <p14:xfrm>
                <a:off x="3309085" y="5010904"/>
                <a:ext cx="221040" cy="1929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4FE2C108-EA43-8715-C98B-9DE1A6FB0249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300085" y="5002264"/>
                  <a:ext cx="2386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D425E5CE-FF0B-73A3-612A-D00C498553C8}"/>
                    </a:ext>
                  </a:extLst>
                </p14:cNvPr>
                <p14:cNvContentPartPr/>
                <p14:nvPr/>
              </p14:nvContentPartPr>
              <p14:xfrm>
                <a:off x="3485125" y="5414464"/>
                <a:ext cx="90720" cy="1234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D425E5CE-FF0B-73A3-612A-D00C498553C8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476125" y="5405824"/>
                  <a:ext cx="1083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6DB93976-F801-B524-BC5A-08375E0CD716}"/>
                    </a:ext>
                  </a:extLst>
                </p14:cNvPr>
                <p14:cNvContentPartPr/>
                <p14:nvPr/>
              </p14:nvContentPartPr>
              <p14:xfrm>
                <a:off x="3674485" y="5007664"/>
                <a:ext cx="90720" cy="4168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6DB93976-F801-B524-BC5A-08375E0CD71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665845" y="4999024"/>
                  <a:ext cx="10836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F4DBFAFE-0ED2-7AB9-B743-8FCAAE2A3E88}"/>
                    </a:ext>
                  </a:extLst>
                </p14:cNvPr>
                <p14:cNvContentPartPr/>
                <p14:nvPr/>
              </p14:nvContentPartPr>
              <p14:xfrm>
                <a:off x="3786805" y="5187304"/>
                <a:ext cx="475560" cy="1670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F4DBFAFE-0ED2-7AB9-B743-8FCAAE2A3E88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778165" y="5178664"/>
                  <a:ext cx="4932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6CA37914-A578-5731-2BDB-DE6A9B2C69F4}"/>
                    </a:ext>
                  </a:extLst>
                </p14:cNvPr>
                <p14:cNvContentPartPr/>
                <p14:nvPr/>
              </p14:nvContentPartPr>
              <p14:xfrm>
                <a:off x="4316365" y="5098384"/>
                <a:ext cx="187200" cy="2228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6CA37914-A578-5731-2BDB-DE6A9B2C69F4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307365" y="5089744"/>
                  <a:ext cx="2048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1CFBAF29-7202-A62F-CA95-F53463BE89E2}"/>
                    </a:ext>
                  </a:extLst>
                </p14:cNvPr>
                <p14:cNvContentPartPr/>
                <p14:nvPr/>
              </p14:nvContentPartPr>
              <p14:xfrm>
                <a:off x="4318165" y="5225824"/>
                <a:ext cx="187920" cy="93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1CFBAF29-7202-A62F-CA95-F53463BE89E2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309165" y="5216824"/>
                  <a:ext cx="2055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F648C817-9062-330E-E595-74B83258041E}"/>
                    </a:ext>
                  </a:extLst>
                </p14:cNvPr>
                <p14:cNvContentPartPr/>
                <p14:nvPr/>
              </p14:nvContentPartPr>
              <p14:xfrm>
                <a:off x="4541725" y="5000464"/>
                <a:ext cx="70200" cy="4802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F648C817-9062-330E-E595-74B83258041E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532725" y="4991464"/>
                  <a:ext cx="87840" cy="49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9614F858-473F-3F38-493E-F9B47F5F9088}"/>
              </a:ext>
            </a:extLst>
          </p:cNvPr>
          <p:cNvGrpSpPr/>
          <p:nvPr/>
        </p:nvGrpSpPr>
        <p:grpSpPr>
          <a:xfrm>
            <a:off x="528805" y="4980664"/>
            <a:ext cx="1409040" cy="502200"/>
            <a:chOff x="528805" y="4980664"/>
            <a:chExt cx="1409040" cy="50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00343DAF-C48F-5D8A-E873-083C74DA3472}"/>
                    </a:ext>
                  </a:extLst>
                </p14:cNvPr>
                <p14:cNvContentPartPr/>
                <p14:nvPr/>
              </p14:nvContentPartPr>
              <p14:xfrm>
                <a:off x="1704565" y="5142304"/>
                <a:ext cx="233280" cy="219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00343DAF-C48F-5D8A-E873-083C74DA3472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695565" y="5133304"/>
                  <a:ext cx="2509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93411A38-6008-A4F1-B2B0-F944510EAAE6}"/>
                    </a:ext>
                  </a:extLst>
                </p14:cNvPr>
                <p14:cNvContentPartPr/>
                <p14:nvPr/>
              </p14:nvContentPartPr>
              <p14:xfrm>
                <a:off x="1763965" y="5232664"/>
                <a:ext cx="173160" cy="43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93411A38-6008-A4F1-B2B0-F944510EAAE6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754965" y="5224024"/>
                  <a:ext cx="1908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5AC2D4A6-236F-5678-8E33-3BBF2207DF0F}"/>
                    </a:ext>
                  </a:extLst>
                </p14:cNvPr>
                <p14:cNvContentPartPr/>
                <p14:nvPr/>
              </p14:nvContentPartPr>
              <p14:xfrm>
                <a:off x="528805" y="5053024"/>
                <a:ext cx="386640" cy="2102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5AC2D4A6-236F-5678-8E33-3BBF2207DF0F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19805" y="5044024"/>
                  <a:ext cx="4042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0189B32B-C675-36D8-A492-CB1381E47CE2}"/>
                    </a:ext>
                  </a:extLst>
                </p14:cNvPr>
                <p14:cNvContentPartPr/>
                <p14:nvPr/>
              </p14:nvContentPartPr>
              <p14:xfrm>
                <a:off x="779005" y="5045104"/>
                <a:ext cx="27720" cy="4053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0189B32B-C675-36D8-A492-CB1381E47CE2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70365" y="5036104"/>
                  <a:ext cx="4536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312AA8DB-5167-5082-BF50-54D75939791B}"/>
                    </a:ext>
                  </a:extLst>
                </p14:cNvPr>
                <p14:cNvContentPartPr/>
                <p14:nvPr/>
              </p14:nvContentPartPr>
              <p14:xfrm>
                <a:off x="1023085" y="5000104"/>
                <a:ext cx="93960" cy="4276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312AA8DB-5167-5082-BF50-54D75939791B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14085" y="4991464"/>
                  <a:ext cx="11160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691BEB91-034B-3A87-F86F-2BFF985865BE}"/>
                    </a:ext>
                  </a:extLst>
                </p14:cNvPr>
                <p14:cNvContentPartPr/>
                <p14:nvPr/>
              </p14:nvContentPartPr>
              <p14:xfrm>
                <a:off x="1133605" y="5198824"/>
                <a:ext cx="76320" cy="1202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91BEB91-034B-3A87-F86F-2BFF985865BE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124605" y="5190184"/>
                  <a:ext cx="939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27B1166E-A8E7-518E-FE33-100BA3B20D82}"/>
                    </a:ext>
                  </a:extLst>
                </p14:cNvPr>
                <p14:cNvContentPartPr/>
                <p14:nvPr/>
              </p14:nvContentPartPr>
              <p14:xfrm>
                <a:off x="1184725" y="5346784"/>
                <a:ext cx="85680" cy="1360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27B1166E-A8E7-518E-FE33-100BA3B20D82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175725" y="5337784"/>
                  <a:ext cx="1033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FFD516DB-6FA7-3B94-CF0C-4E0726F4818C}"/>
                    </a:ext>
                  </a:extLst>
                </p14:cNvPr>
                <p14:cNvContentPartPr/>
                <p14:nvPr/>
              </p14:nvContentPartPr>
              <p14:xfrm>
                <a:off x="1401445" y="5127544"/>
                <a:ext cx="135360" cy="2088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FFD516DB-6FA7-3B94-CF0C-4E0726F4818C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392445" y="5118904"/>
                  <a:ext cx="1530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90224FB9-A8D3-4FE7-CD15-A5AFBA807296}"/>
                    </a:ext>
                  </a:extLst>
                </p14:cNvPr>
                <p14:cNvContentPartPr/>
                <p14:nvPr/>
              </p14:nvContentPartPr>
              <p14:xfrm>
                <a:off x="1404325" y="5233024"/>
                <a:ext cx="151920" cy="219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90224FB9-A8D3-4FE7-CD15-A5AFBA807296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395325" y="5224024"/>
                  <a:ext cx="1695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D1414485-B42B-93B7-7F81-810630437175}"/>
                    </a:ext>
                  </a:extLst>
                </p14:cNvPr>
                <p14:cNvContentPartPr/>
                <p14:nvPr/>
              </p14:nvContentPartPr>
              <p14:xfrm>
                <a:off x="1536805" y="4980664"/>
                <a:ext cx="137880" cy="4366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D1414485-B42B-93B7-7F81-810630437175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528165" y="4971664"/>
                  <a:ext cx="155520" cy="45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0CB5D855-557E-9353-6595-1017D8956FBB}"/>
                  </a:ext>
                </a:extLst>
              </p14:cNvPr>
              <p14:cNvContentPartPr/>
              <p14:nvPr/>
            </p14:nvContentPartPr>
            <p14:xfrm>
              <a:off x="5808205" y="4906504"/>
              <a:ext cx="414000" cy="18828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0CB5D855-557E-9353-6595-1017D8956FBB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5799205" y="4897504"/>
                <a:ext cx="43164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39DBCBFF-D29A-02E1-7DF7-58CD03B349E2}"/>
                  </a:ext>
                </a:extLst>
              </p14:cNvPr>
              <p14:cNvContentPartPr/>
              <p14:nvPr/>
            </p14:nvContentPartPr>
            <p14:xfrm>
              <a:off x="6058045" y="4909384"/>
              <a:ext cx="30240" cy="34380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39DBCBFF-D29A-02E1-7DF7-58CD03B349E2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6049045" y="4900384"/>
                <a:ext cx="4788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D92DAE18-D565-D985-05D5-91FCF266DBA1}"/>
                  </a:ext>
                </a:extLst>
              </p14:cNvPr>
              <p14:cNvContentPartPr/>
              <p14:nvPr/>
            </p14:nvContentPartPr>
            <p14:xfrm>
              <a:off x="6204565" y="5229064"/>
              <a:ext cx="64440" cy="7344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D92DAE18-D565-D985-05D5-91FCF266DBA1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6195925" y="5220424"/>
                <a:ext cx="8208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E6F28644-D1BA-95DC-4FDF-F328BF86E1A3}"/>
                  </a:ext>
                </a:extLst>
              </p14:cNvPr>
              <p14:cNvContentPartPr/>
              <p14:nvPr/>
            </p14:nvContentPartPr>
            <p14:xfrm>
              <a:off x="6248125" y="5137984"/>
              <a:ext cx="28800" cy="2340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E6F28644-D1BA-95DC-4FDF-F328BF86E1A3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6239485" y="5128984"/>
                <a:ext cx="4644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73A1975D-0D0B-DDC3-C3B0-F8620082FA8A}"/>
                  </a:ext>
                </a:extLst>
              </p14:cNvPr>
              <p14:cNvContentPartPr/>
              <p14:nvPr/>
            </p14:nvContentPartPr>
            <p14:xfrm>
              <a:off x="6391045" y="4897504"/>
              <a:ext cx="134640" cy="38520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73A1975D-0D0B-DDC3-C3B0-F8620082FA8A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6382045" y="4888864"/>
                <a:ext cx="15228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1A47584B-E43E-E3EF-63EC-20CB8FD59747}"/>
                  </a:ext>
                </a:extLst>
              </p14:cNvPr>
              <p14:cNvContentPartPr/>
              <p14:nvPr/>
            </p14:nvContentPartPr>
            <p14:xfrm>
              <a:off x="6544405" y="5020984"/>
              <a:ext cx="75240" cy="15516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1A47584B-E43E-E3EF-63EC-20CB8FD59747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6535405" y="5011984"/>
                <a:ext cx="9288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309AA630-9541-16CB-40E6-BE50F2457EB1}"/>
                  </a:ext>
                </a:extLst>
              </p14:cNvPr>
              <p14:cNvContentPartPr/>
              <p14:nvPr/>
            </p14:nvContentPartPr>
            <p14:xfrm>
              <a:off x="6684085" y="4965904"/>
              <a:ext cx="164520" cy="23508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309AA630-9541-16CB-40E6-BE50F2457EB1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6675085" y="4957264"/>
                <a:ext cx="18216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C3580128-A02E-3A8B-FF29-F10DC416230F}"/>
                  </a:ext>
                </a:extLst>
              </p14:cNvPr>
              <p14:cNvContentPartPr/>
              <p14:nvPr/>
            </p14:nvContentPartPr>
            <p14:xfrm>
              <a:off x="6691285" y="5087224"/>
              <a:ext cx="168480" cy="2088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C3580128-A02E-3A8B-FF29-F10DC416230F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6682645" y="5078224"/>
                <a:ext cx="1861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CBF084D9-2FEC-DF44-25BB-1DBA614B6721}"/>
                  </a:ext>
                </a:extLst>
              </p14:cNvPr>
              <p14:cNvContentPartPr/>
              <p14:nvPr/>
            </p14:nvContentPartPr>
            <p14:xfrm>
              <a:off x="6622885" y="5241304"/>
              <a:ext cx="30960" cy="6516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CBF084D9-2FEC-DF44-25BB-1DBA614B6721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6614245" y="5232304"/>
                <a:ext cx="4860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A82256A9-E992-54C3-3F49-D42DF8B6350E}"/>
                  </a:ext>
                </a:extLst>
              </p14:cNvPr>
              <p14:cNvContentPartPr/>
              <p14:nvPr/>
            </p14:nvContentPartPr>
            <p14:xfrm>
              <a:off x="6880285" y="4903984"/>
              <a:ext cx="120960" cy="45864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A82256A9-E992-54C3-3F49-D42DF8B6350E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6871645" y="4894984"/>
                <a:ext cx="138600" cy="47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6" name="Group 275">
            <a:extLst>
              <a:ext uri="{FF2B5EF4-FFF2-40B4-BE49-F238E27FC236}">
                <a16:creationId xmlns:a16="http://schemas.microsoft.com/office/drawing/2014/main" id="{5DFCC73A-E6DD-EEAA-A8B8-9716D22E186B}"/>
              </a:ext>
            </a:extLst>
          </p:cNvPr>
          <p:cNvGrpSpPr/>
          <p:nvPr/>
        </p:nvGrpSpPr>
        <p:grpSpPr>
          <a:xfrm>
            <a:off x="7140205" y="4891744"/>
            <a:ext cx="4033800" cy="576360"/>
            <a:chOff x="7140205" y="4891744"/>
            <a:chExt cx="4033800" cy="57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074FA438-0D3D-D1AB-51DA-23C866D1D659}"/>
                    </a:ext>
                  </a:extLst>
                </p14:cNvPr>
                <p14:cNvContentPartPr/>
                <p14:nvPr/>
              </p14:nvContentPartPr>
              <p14:xfrm>
                <a:off x="7140205" y="5110264"/>
                <a:ext cx="159120" cy="100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074FA438-0D3D-D1AB-51DA-23C866D1D659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131565" y="5101264"/>
                  <a:ext cx="1767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3A843F43-5117-89C2-266D-1DF28A3199B5}"/>
                    </a:ext>
                  </a:extLst>
                </p14:cNvPr>
                <p14:cNvContentPartPr/>
                <p14:nvPr/>
              </p14:nvContentPartPr>
              <p14:xfrm>
                <a:off x="7156045" y="5200264"/>
                <a:ext cx="160200" cy="190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3A843F43-5117-89C2-266D-1DF28A3199B5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147045" y="5191624"/>
                  <a:ext cx="1778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3B5B343B-7543-721C-F179-67C9F29DC2E3}"/>
                    </a:ext>
                  </a:extLst>
                </p14:cNvPr>
                <p14:cNvContentPartPr/>
                <p14:nvPr/>
              </p14:nvContentPartPr>
              <p14:xfrm>
                <a:off x="7384285" y="4936744"/>
                <a:ext cx="198720" cy="3412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3B5B343B-7543-721C-F179-67C9F29DC2E3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375645" y="4927744"/>
                  <a:ext cx="21636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058FFF13-B2C6-E1A4-C54C-A9D7CC44856A}"/>
                    </a:ext>
                  </a:extLst>
                </p14:cNvPr>
                <p14:cNvContentPartPr/>
                <p14:nvPr/>
              </p14:nvContentPartPr>
              <p14:xfrm>
                <a:off x="7575445" y="5295304"/>
                <a:ext cx="32040" cy="1173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058FFF13-B2C6-E1A4-C54C-A9D7CC44856A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566805" y="5286664"/>
                  <a:ext cx="496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1615A1A9-D2DA-321C-AB15-7F56EE01C4E4}"/>
                    </a:ext>
                  </a:extLst>
                </p14:cNvPr>
                <p14:cNvContentPartPr/>
                <p14:nvPr/>
              </p14:nvContentPartPr>
              <p14:xfrm>
                <a:off x="7617205" y="5216824"/>
                <a:ext cx="3600" cy="97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1615A1A9-D2DA-321C-AB15-7F56EE01C4E4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608565" y="5207824"/>
                  <a:ext cx="212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68B39394-B034-04B7-D90D-C5AEC74ADBF1}"/>
                    </a:ext>
                  </a:extLst>
                </p14:cNvPr>
                <p14:cNvContentPartPr/>
                <p14:nvPr/>
              </p14:nvContentPartPr>
              <p14:xfrm>
                <a:off x="7854805" y="4928464"/>
                <a:ext cx="100080" cy="1224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68B39394-B034-04B7-D90D-C5AEC74ADBF1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845805" y="4919824"/>
                  <a:ext cx="1177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9ADEB177-D468-6435-F044-5E2BCA54D5E4}"/>
                    </a:ext>
                  </a:extLst>
                </p14:cNvPr>
                <p14:cNvContentPartPr/>
                <p14:nvPr/>
              </p14:nvContentPartPr>
              <p14:xfrm>
                <a:off x="8003845" y="5051584"/>
                <a:ext cx="29160" cy="961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9ADEB177-D468-6435-F044-5E2BCA54D5E4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994845" y="5042944"/>
                  <a:ext cx="468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5BA79C19-EA8D-D94D-5D32-2EFCEA48DC2C}"/>
                    </a:ext>
                  </a:extLst>
                </p14:cNvPr>
                <p14:cNvContentPartPr/>
                <p14:nvPr/>
              </p14:nvContentPartPr>
              <p14:xfrm>
                <a:off x="8039485" y="4982464"/>
                <a:ext cx="3600" cy="46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5BA79C19-EA8D-D94D-5D32-2EFCEA48DC2C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030845" y="4973824"/>
                  <a:ext cx="212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640E5378-AC6A-9172-8C34-6693C2132B0A}"/>
                    </a:ext>
                  </a:extLst>
                </p14:cNvPr>
                <p14:cNvContentPartPr/>
                <p14:nvPr/>
              </p14:nvContentPartPr>
              <p14:xfrm>
                <a:off x="8158645" y="4957984"/>
                <a:ext cx="74160" cy="968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640E5378-AC6A-9172-8C34-6693C2132B0A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8149645" y="4949344"/>
                  <a:ext cx="918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047514E8-FFD3-44CC-0CA0-814BABFF40E0}"/>
                    </a:ext>
                  </a:extLst>
                </p14:cNvPr>
                <p14:cNvContentPartPr/>
                <p14:nvPr/>
              </p14:nvContentPartPr>
              <p14:xfrm>
                <a:off x="8129845" y="4910104"/>
                <a:ext cx="54720" cy="2152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047514E8-FFD3-44CC-0CA0-814BABFF40E0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8121205" y="4901104"/>
                  <a:ext cx="723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884B64CF-E678-0762-14B6-8F8FD51093AB}"/>
                    </a:ext>
                  </a:extLst>
                </p14:cNvPr>
                <p14:cNvContentPartPr/>
                <p14:nvPr/>
              </p14:nvContentPartPr>
              <p14:xfrm>
                <a:off x="8254045" y="4916224"/>
                <a:ext cx="84240" cy="1983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884B64CF-E678-0762-14B6-8F8FD51093AB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245405" y="4907224"/>
                  <a:ext cx="1018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0E6966F7-E05C-A824-132D-20D8FCFA9FF8}"/>
                    </a:ext>
                  </a:extLst>
                </p14:cNvPr>
                <p14:cNvContentPartPr/>
                <p14:nvPr/>
              </p14:nvContentPartPr>
              <p14:xfrm>
                <a:off x="7863805" y="5206024"/>
                <a:ext cx="433440" cy="111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0E6966F7-E05C-A824-132D-20D8FCFA9FF8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855165" y="5197024"/>
                  <a:ext cx="4510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D0A520B9-2CFF-CC36-1AF9-807BF8A0325D}"/>
                    </a:ext>
                  </a:extLst>
                </p14:cNvPr>
                <p14:cNvContentPartPr/>
                <p14:nvPr/>
              </p14:nvContentPartPr>
              <p14:xfrm>
                <a:off x="8030485" y="5307904"/>
                <a:ext cx="144000" cy="1602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D0A520B9-2CFF-CC36-1AF9-807BF8A0325D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021845" y="5299264"/>
                  <a:ext cx="1616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FC5F29AB-E801-4D2A-3D08-EDD8A7E5E01F}"/>
                    </a:ext>
                  </a:extLst>
                </p14:cNvPr>
                <p14:cNvContentPartPr/>
                <p14:nvPr/>
              </p14:nvContentPartPr>
              <p14:xfrm>
                <a:off x="8557525" y="4995784"/>
                <a:ext cx="30600" cy="3016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FC5F29AB-E801-4D2A-3D08-EDD8A7E5E01F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548885" y="4987144"/>
                  <a:ext cx="4824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0C0498BC-CCC8-B8C1-A04F-DAEE3DF80AD1}"/>
                    </a:ext>
                  </a:extLst>
                </p14:cNvPr>
                <p14:cNvContentPartPr/>
                <p14:nvPr/>
              </p14:nvContentPartPr>
              <p14:xfrm>
                <a:off x="8548165" y="4977784"/>
                <a:ext cx="176040" cy="1864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0C0498BC-CCC8-B8C1-A04F-DAEE3DF80AD1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539165" y="4968784"/>
                  <a:ext cx="1936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7246B540-3A0F-C09A-F6DD-AA63D2E31C52}"/>
                    </a:ext>
                  </a:extLst>
                </p14:cNvPr>
                <p14:cNvContentPartPr/>
                <p14:nvPr/>
              </p14:nvContentPartPr>
              <p14:xfrm>
                <a:off x="8678485" y="5327704"/>
                <a:ext cx="67680" cy="1155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7246B540-3A0F-C09A-F6DD-AA63D2E31C52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8669485" y="5318704"/>
                  <a:ext cx="853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561D11F8-494F-8C14-414E-AB15461612CF}"/>
                    </a:ext>
                  </a:extLst>
                </p14:cNvPr>
                <p14:cNvContentPartPr/>
                <p14:nvPr/>
              </p14:nvContentPartPr>
              <p14:xfrm>
                <a:off x="8966125" y="5130784"/>
                <a:ext cx="420840" cy="1191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561D11F8-494F-8C14-414E-AB15461612CF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957125" y="5121784"/>
                  <a:ext cx="4384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9933A677-4F0D-513B-159C-3B06313FDBD9}"/>
                    </a:ext>
                  </a:extLst>
                </p14:cNvPr>
                <p14:cNvContentPartPr/>
                <p14:nvPr/>
              </p14:nvContentPartPr>
              <p14:xfrm>
                <a:off x="9456445" y="4997584"/>
                <a:ext cx="165240" cy="2548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9933A677-4F0D-513B-159C-3B06313FDBD9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9447445" y="4988584"/>
                  <a:ext cx="1828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3E76D3A2-82E9-AB35-650A-EF876D10FCCC}"/>
                    </a:ext>
                  </a:extLst>
                </p14:cNvPr>
                <p14:cNvContentPartPr/>
                <p14:nvPr/>
              </p14:nvContentPartPr>
              <p14:xfrm>
                <a:off x="9461845" y="5165704"/>
                <a:ext cx="182520" cy="198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3E76D3A2-82E9-AB35-650A-EF876D10FCCC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9453205" y="5157064"/>
                  <a:ext cx="2001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FC5B001D-E253-0C25-C7EF-1C0285297C81}"/>
                    </a:ext>
                  </a:extLst>
                </p14:cNvPr>
                <p14:cNvContentPartPr/>
                <p14:nvPr/>
              </p14:nvContentPartPr>
              <p14:xfrm>
                <a:off x="8902045" y="5028184"/>
                <a:ext cx="73080" cy="3783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FC5B001D-E253-0C25-C7EF-1C0285297C81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8893045" y="5019184"/>
                  <a:ext cx="9072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6187BE0C-8A70-B450-C332-2D19BC0A07A2}"/>
                    </a:ext>
                  </a:extLst>
                </p14:cNvPr>
                <p14:cNvContentPartPr/>
                <p14:nvPr/>
              </p14:nvContentPartPr>
              <p14:xfrm>
                <a:off x="9641845" y="4960864"/>
                <a:ext cx="88200" cy="3657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6187BE0C-8A70-B450-C332-2D19BC0A07A2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9633205" y="4951864"/>
                  <a:ext cx="10584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98E258AB-B145-8BB2-E15E-F0D4237F8261}"/>
                    </a:ext>
                  </a:extLst>
                </p14:cNvPr>
                <p14:cNvContentPartPr/>
                <p14:nvPr/>
              </p14:nvContentPartPr>
              <p14:xfrm>
                <a:off x="9897085" y="5140864"/>
                <a:ext cx="137520" cy="187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98E258AB-B145-8BB2-E15E-F0D4237F8261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9888085" y="5132224"/>
                  <a:ext cx="1551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398247FD-CC72-514F-F86B-3A87A341D9C5}"/>
                    </a:ext>
                  </a:extLst>
                </p14:cNvPr>
                <p14:cNvContentPartPr/>
                <p14:nvPr/>
              </p14:nvContentPartPr>
              <p14:xfrm>
                <a:off x="9919405" y="5211784"/>
                <a:ext cx="136800" cy="72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398247FD-CC72-514F-F86B-3A87A341D9C5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9910765" y="5202784"/>
                  <a:ext cx="1544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AB1A3337-DEAC-667C-D298-A887E1F99B4B}"/>
                    </a:ext>
                  </a:extLst>
                </p14:cNvPr>
                <p14:cNvContentPartPr/>
                <p14:nvPr/>
              </p14:nvContentPartPr>
              <p14:xfrm>
                <a:off x="10171405" y="4956904"/>
                <a:ext cx="213840" cy="3524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AB1A3337-DEAC-667C-D298-A887E1F99B4B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0162405" y="4948264"/>
                  <a:ext cx="23148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102CF472-354A-A2D0-0273-80D1B0A55775}"/>
                    </a:ext>
                  </a:extLst>
                </p14:cNvPr>
                <p14:cNvContentPartPr/>
                <p14:nvPr/>
              </p14:nvContentPartPr>
              <p14:xfrm>
                <a:off x="10325845" y="5252464"/>
                <a:ext cx="67680" cy="910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102CF472-354A-A2D0-0273-80D1B0A55775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0317205" y="5243464"/>
                  <a:ext cx="853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417BCBEE-4DAE-540F-B350-D8428644D6AA}"/>
                    </a:ext>
                  </a:extLst>
                </p14:cNvPr>
                <p14:cNvContentPartPr/>
                <p14:nvPr/>
              </p14:nvContentPartPr>
              <p14:xfrm>
                <a:off x="10418725" y="5137984"/>
                <a:ext cx="19080" cy="230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417BCBEE-4DAE-540F-B350-D8428644D6AA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0409725" y="5129344"/>
                  <a:ext cx="367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380D67BD-0E3E-1906-0070-54BE02CEFC3F}"/>
                    </a:ext>
                  </a:extLst>
                </p14:cNvPr>
                <p14:cNvContentPartPr/>
                <p14:nvPr/>
              </p14:nvContentPartPr>
              <p14:xfrm>
                <a:off x="10605565" y="4903264"/>
                <a:ext cx="172800" cy="13248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380D67BD-0E3E-1906-0070-54BE02CEFC3F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0596565" y="4894624"/>
                  <a:ext cx="1904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4D8D387A-6BCD-6C79-4FD1-1887582B712C}"/>
                    </a:ext>
                  </a:extLst>
                </p14:cNvPr>
                <p14:cNvContentPartPr/>
                <p14:nvPr/>
              </p14:nvContentPartPr>
              <p14:xfrm>
                <a:off x="10816525" y="5026024"/>
                <a:ext cx="38520" cy="8532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4D8D387A-6BCD-6C79-4FD1-1887582B712C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0807525" y="5017024"/>
                  <a:ext cx="561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981D1CCB-0F0A-6EF0-E1C3-B6F8E55154FB}"/>
                    </a:ext>
                  </a:extLst>
                </p14:cNvPr>
                <p14:cNvContentPartPr/>
                <p14:nvPr/>
              </p14:nvContentPartPr>
              <p14:xfrm>
                <a:off x="10861525" y="4972024"/>
                <a:ext cx="17280" cy="90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981D1CCB-0F0A-6EF0-E1C3-B6F8E55154FB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0852885" y="4963024"/>
                  <a:ext cx="349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3F1485E3-7017-FE23-A10D-89017F171A0A}"/>
                    </a:ext>
                  </a:extLst>
                </p14:cNvPr>
                <p14:cNvContentPartPr/>
                <p14:nvPr/>
              </p14:nvContentPartPr>
              <p14:xfrm>
                <a:off x="10968805" y="4944304"/>
                <a:ext cx="96120" cy="979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3F1485E3-7017-FE23-A10D-89017F171A0A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0959805" y="4935304"/>
                  <a:ext cx="1137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3E5CD130-9EC9-6E31-B96F-7F17185D53B6}"/>
                    </a:ext>
                  </a:extLst>
                </p14:cNvPr>
                <p14:cNvContentPartPr/>
                <p14:nvPr/>
              </p14:nvContentPartPr>
              <p14:xfrm>
                <a:off x="10906525" y="4893184"/>
                <a:ext cx="103680" cy="2116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3E5CD130-9EC9-6E31-B96F-7F17185D53B6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0897525" y="4884544"/>
                  <a:ext cx="1213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9E80492C-3355-5538-6F7C-C49369D37CB2}"/>
                    </a:ext>
                  </a:extLst>
                </p14:cNvPr>
                <p14:cNvContentPartPr/>
                <p14:nvPr/>
              </p14:nvContentPartPr>
              <p14:xfrm>
                <a:off x="11067445" y="4891744"/>
                <a:ext cx="106560" cy="1753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9E80492C-3355-5538-6F7C-C49369D37CB2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1058805" y="4883104"/>
                  <a:ext cx="1242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DD557527-B922-BE37-562F-71B1055420EC}"/>
                    </a:ext>
                  </a:extLst>
                </p14:cNvPr>
                <p14:cNvContentPartPr/>
                <p14:nvPr/>
              </p14:nvContentPartPr>
              <p14:xfrm>
                <a:off x="10548685" y="5190904"/>
                <a:ext cx="532800" cy="2160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DD557527-B922-BE37-562F-71B1055420EC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0540045" y="5181904"/>
                  <a:ext cx="5504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659FC2C7-6741-5B29-F735-EDEF58C323E7}"/>
                    </a:ext>
                  </a:extLst>
                </p14:cNvPr>
                <p14:cNvContentPartPr/>
                <p14:nvPr/>
              </p14:nvContentPartPr>
              <p14:xfrm>
                <a:off x="10771525" y="5257504"/>
                <a:ext cx="150120" cy="1965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659FC2C7-6741-5B29-F735-EDEF58C323E7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0762885" y="5248504"/>
                  <a:ext cx="167760" cy="21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228D7461-E1C8-D21B-03F0-C9BEBCA0CF8B}"/>
                  </a:ext>
                </a:extLst>
              </p14:cNvPr>
              <p14:cNvContentPartPr/>
              <p14:nvPr/>
            </p14:nvContentPartPr>
            <p14:xfrm>
              <a:off x="657325" y="6100264"/>
              <a:ext cx="452520" cy="158040"/>
            </p14:xfrm>
          </p:contentPart>
        </mc:Choice>
        <mc:Fallback xmlns=""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228D7461-E1C8-D21B-03F0-C9BEBCA0CF8B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648685" y="6091264"/>
                <a:ext cx="47016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9419CF0D-9CA0-03FD-9B49-B17111392B2B}"/>
                  </a:ext>
                </a:extLst>
              </p14:cNvPr>
              <p14:cNvContentPartPr/>
              <p14:nvPr/>
            </p14:nvContentPartPr>
            <p14:xfrm>
              <a:off x="906805" y="6032584"/>
              <a:ext cx="24120" cy="452520"/>
            </p14:xfrm>
          </p:contentPart>
        </mc:Choice>
        <mc:Fallback xmlns=""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9419CF0D-9CA0-03FD-9B49-B17111392B2B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898165" y="6023944"/>
                <a:ext cx="41760" cy="4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0D7AE5DA-C70D-3B4C-AA3B-712AB7392B4A}"/>
                  </a:ext>
                </a:extLst>
              </p14:cNvPr>
              <p14:cNvContentPartPr/>
              <p14:nvPr/>
            </p14:nvContentPartPr>
            <p14:xfrm>
              <a:off x="1079245" y="6423904"/>
              <a:ext cx="90720" cy="230400"/>
            </p14:xfrm>
          </p:contentPart>
        </mc:Choice>
        <mc:Fallback xmlns=""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0D7AE5DA-C70D-3B4C-AA3B-712AB7392B4A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1070605" y="6414904"/>
                <a:ext cx="10836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C2BAD4A3-4B5F-EDE5-6413-E7F5FD029E0F}"/>
                  </a:ext>
                </a:extLst>
              </p14:cNvPr>
              <p14:cNvContentPartPr/>
              <p14:nvPr/>
            </p14:nvContentPartPr>
            <p14:xfrm>
              <a:off x="1049365" y="6523264"/>
              <a:ext cx="161280" cy="18720"/>
            </p14:xfrm>
          </p:contentPart>
        </mc:Choice>
        <mc:Fallback xmlns=""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C2BAD4A3-4B5F-EDE5-6413-E7F5FD029E0F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1040725" y="6514264"/>
                <a:ext cx="17892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30FDC0F3-840F-74A9-BD21-BDE8EDC0992A}"/>
                  </a:ext>
                </a:extLst>
              </p14:cNvPr>
              <p14:cNvContentPartPr/>
              <p14:nvPr/>
            </p14:nvContentPartPr>
            <p14:xfrm>
              <a:off x="1397125" y="6279184"/>
              <a:ext cx="138960" cy="9720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30FDC0F3-840F-74A9-BD21-BDE8EDC0992A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1388485" y="6270544"/>
                <a:ext cx="15660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CF7FBB1C-1CFD-0F36-61A3-673DBBE91044}"/>
                  </a:ext>
                </a:extLst>
              </p14:cNvPr>
              <p14:cNvContentPartPr/>
              <p14:nvPr/>
            </p14:nvContentPartPr>
            <p14:xfrm>
              <a:off x="1415125" y="6383584"/>
              <a:ext cx="177480" cy="20520"/>
            </p14:xfrm>
          </p:contentPart>
        </mc:Choice>
        <mc:Fallback xmlns=""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CF7FBB1C-1CFD-0F36-61A3-673DBBE91044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1406485" y="6374584"/>
                <a:ext cx="1951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3D863F12-D1AF-0F87-B813-8A19DF66214E}"/>
                  </a:ext>
                </a:extLst>
              </p14:cNvPr>
              <p14:cNvContentPartPr/>
              <p14:nvPr/>
            </p14:nvContentPartPr>
            <p14:xfrm>
              <a:off x="1824805" y="6163264"/>
              <a:ext cx="179280" cy="308160"/>
            </p14:xfrm>
          </p:contentPart>
        </mc:Choice>
        <mc:Fallback xmlns=""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3D863F12-D1AF-0F87-B813-8A19DF66214E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1816165" y="6154264"/>
                <a:ext cx="19692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285" name="Ink 284">
                <a:extLst>
                  <a:ext uri="{FF2B5EF4-FFF2-40B4-BE49-F238E27FC236}">
                    <a16:creationId xmlns:a16="http://schemas.microsoft.com/office/drawing/2014/main" id="{C18C6C9F-9EF6-7CFD-53F9-1F10AB5F4869}"/>
                  </a:ext>
                </a:extLst>
              </p14:cNvPr>
              <p14:cNvContentPartPr/>
              <p14:nvPr/>
            </p14:nvContentPartPr>
            <p14:xfrm>
              <a:off x="2069605" y="6428944"/>
              <a:ext cx="65520" cy="138240"/>
            </p14:xfrm>
          </p:contentPart>
        </mc:Choice>
        <mc:Fallback xmlns="">
          <p:pic>
            <p:nvPicPr>
              <p:cNvPr id="285" name="Ink 284">
                <a:extLst>
                  <a:ext uri="{FF2B5EF4-FFF2-40B4-BE49-F238E27FC236}">
                    <a16:creationId xmlns:a16="http://schemas.microsoft.com/office/drawing/2014/main" id="{C18C6C9F-9EF6-7CFD-53F9-1F10AB5F4869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2060965" y="6419944"/>
                <a:ext cx="8316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241530DD-FA70-CDA5-16A0-90940B6D8C7A}"/>
                  </a:ext>
                </a:extLst>
              </p14:cNvPr>
              <p14:cNvContentPartPr/>
              <p14:nvPr/>
            </p14:nvContentPartPr>
            <p14:xfrm>
              <a:off x="2037925" y="6520024"/>
              <a:ext cx="156960" cy="12960"/>
            </p14:xfrm>
          </p:contentPart>
        </mc:Choice>
        <mc:Fallback xmlns=""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241530DD-FA70-CDA5-16A0-90940B6D8C7A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2029285" y="6511384"/>
                <a:ext cx="17460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41CA131A-6988-867E-9F61-4E936DC097C5}"/>
                  </a:ext>
                </a:extLst>
              </p14:cNvPr>
              <p14:cNvContentPartPr/>
              <p14:nvPr/>
            </p14:nvContentPartPr>
            <p14:xfrm>
              <a:off x="2426725" y="6054184"/>
              <a:ext cx="144720" cy="171360"/>
            </p14:xfrm>
          </p:contentPart>
        </mc:Choice>
        <mc:Fallback xmlns=""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41CA131A-6988-867E-9F61-4E936DC097C5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2417725" y="6045184"/>
                <a:ext cx="16236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289" name="Ink 288">
                <a:extLst>
                  <a:ext uri="{FF2B5EF4-FFF2-40B4-BE49-F238E27FC236}">
                    <a16:creationId xmlns:a16="http://schemas.microsoft.com/office/drawing/2014/main" id="{1D33F62A-9CC8-82F8-8592-3A6F012EA87F}"/>
                  </a:ext>
                </a:extLst>
              </p14:cNvPr>
              <p14:cNvContentPartPr/>
              <p14:nvPr/>
            </p14:nvContentPartPr>
            <p14:xfrm>
              <a:off x="2653165" y="6209344"/>
              <a:ext cx="56160" cy="119520"/>
            </p14:xfrm>
          </p:contentPart>
        </mc:Choice>
        <mc:Fallback xmlns="">
          <p:pic>
            <p:nvPicPr>
              <p:cNvPr id="289" name="Ink 288">
                <a:extLst>
                  <a:ext uri="{FF2B5EF4-FFF2-40B4-BE49-F238E27FC236}">
                    <a16:creationId xmlns:a16="http://schemas.microsoft.com/office/drawing/2014/main" id="{1D33F62A-9CC8-82F8-8592-3A6F012EA87F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2644525" y="6200344"/>
                <a:ext cx="7380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1">
            <p14:nvContentPartPr>
              <p14:cNvPr id="290" name="Ink 289">
                <a:extLst>
                  <a:ext uri="{FF2B5EF4-FFF2-40B4-BE49-F238E27FC236}">
                    <a16:creationId xmlns:a16="http://schemas.microsoft.com/office/drawing/2014/main" id="{E8016641-538A-F3EC-0537-39FF2166AA8F}"/>
                  </a:ext>
                </a:extLst>
              </p14:cNvPr>
              <p14:cNvContentPartPr/>
              <p14:nvPr/>
            </p14:nvContentPartPr>
            <p14:xfrm>
              <a:off x="2601685" y="6275224"/>
              <a:ext cx="141480" cy="13680"/>
            </p14:xfrm>
          </p:contentPart>
        </mc:Choice>
        <mc:Fallback xmlns="">
          <p:pic>
            <p:nvPicPr>
              <p:cNvPr id="290" name="Ink 289">
                <a:extLst>
                  <a:ext uri="{FF2B5EF4-FFF2-40B4-BE49-F238E27FC236}">
                    <a16:creationId xmlns:a16="http://schemas.microsoft.com/office/drawing/2014/main" id="{E8016641-538A-F3EC-0537-39FF2166AA8F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2593045" y="6266584"/>
                <a:ext cx="1591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5213AB1F-C599-4260-0950-F9E3EDD44DAD}"/>
                  </a:ext>
                </a:extLst>
              </p14:cNvPr>
              <p14:cNvContentPartPr/>
              <p14:nvPr/>
            </p14:nvContentPartPr>
            <p14:xfrm>
              <a:off x="2792485" y="6004504"/>
              <a:ext cx="110520" cy="276480"/>
            </p14:xfrm>
          </p:contentPart>
        </mc:Choice>
        <mc:Fallback xmlns=""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5213AB1F-C599-4260-0950-F9E3EDD44DAD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2783845" y="5995864"/>
                <a:ext cx="12816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E6EA10A7-51D2-B7CD-6340-AE31A93412A6}"/>
                  </a:ext>
                </a:extLst>
              </p14:cNvPr>
              <p14:cNvContentPartPr/>
              <p14:nvPr/>
            </p14:nvContentPartPr>
            <p14:xfrm>
              <a:off x="2918485" y="6183424"/>
              <a:ext cx="60120" cy="54720"/>
            </p14:xfrm>
          </p:contentPart>
        </mc:Choice>
        <mc:Fallback xmlns=""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E6EA10A7-51D2-B7CD-6340-AE31A93412A6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2909485" y="6174424"/>
                <a:ext cx="7776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0B35F795-C71E-163C-309B-F5DAFA4BBE89}"/>
                  </a:ext>
                </a:extLst>
              </p14:cNvPr>
              <p14:cNvContentPartPr/>
              <p14:nvPr/>
            </p14:nvContentPartPr>
            <p14:xfrm>
              <a:off x="3018565" y="6023944"/>
              <a:ext cx="73080" cy="222840"/>
            </p14:xfrm>
          </p:contentPart>
        </mc:Choice>
        <mc:Fallback xmlns=""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0B35F795-C71E-163C-309B-F5DAFA4BBE89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3009565" y="6015304"/>
                <a:ext cx="9072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296" name="Ink 295">
                <a:extLst>
                  <a:ext uri="{FF2B5EF4-FFF2-40B4-BE49-F238E27FC236}">
                    <a16:creationId xmlns:a16="http://schemas.microsoft.com/office/drawing/2014/main" id="{79BA140A-1239-E46E-C1AD-5AC62DB2DC32}"/>
                  </a:ext>
                </a:extLst>
              </p14:cNvPr>
              <p14:cNvContentPartPr/>
              <p14:nvPr/>
            </p14:nvContentPartPr>
            <p14:xfrm>
              <a:off x="2398645" y="6391144"/>
              <a:ext cx="673200" cy="34560"/>
            </p14:xfrm>
          </p:contentPart>
        </mc:Choice>
        <mc:Fallback xmlns="">
          <p:pic>
            <p:nvPicPr>
              <p:cNvPr id="296" name="Ink 295">
                <a:extLst>
                  <a:ext uri="{FF2B5EF4-FFF2-40B4-BE49-F238E27FC236}">
                    <a16:creationId xmlns:a16="http://schemas.microsoft.com/office/drawing/2014/main" id="{79BA140A-1239-E46E-C1AD-5AC62DB2DC32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2389645" y="6382504"/>
                <a:ext cx="69084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1">
            <p14:nvContentPartPr>
              <p14:cNvPr id="297" name="Ink 296">
                <a:extLst>
                  <a:ext uri="{FF2B5EF4-FFF2-40B4-BE49-F238E27FC236}">
                    <a16:creationId xmlns:a16="http://schemas.microsoft.com/office/drawing/2014/main" id="{60FD9504-C5BE-CC47-179B-A29EF97D12FC}"/>
                  </a:ext>
                </a:extLst>
              </p14:cNvPr>
              <p14:cNvContentPartPr/>
              <p14:nvPr/>
            </p14:nvContentPartPr>
            <p14:xfrm>
              <a:off x="2681965" y="6533344"/>
              <a:ext cx="133200" cy="150840"/>
            </p14:xfrm>
          </p:contentPart>
        </mc:Choice>
        <mc:Fallback xmlns="">
          <p:pic>
            <p:nvPicPr>
              <p:cNvPr id="297" name="Ink 296">
                <a:extLst>
                  <a:ext uri="{FF2B5EF4-FFF2-40B4-BE49-F238E27FC236}">
                    <a16:creationId xmlns:a16="http://schemas.microsoft.com/office/drawing/2014/main" id="{60FD9504-C5BE-CC47-179B-A29EF97D12FC}"/>
                  </a:ext>
                </a:extLst>
              </p:cNvPr>
              <p:cNvPicPr/>
              <p:nvPr/>
            </p:nvPicPr>
            <p:blipFill>
              <a:blip r:embed="rId432"/>
              <a:stretch>
                <a:fillRect/>
              </a:stretch>
            </p:blipFill>
            <p:spPr>
              <a:xfrm>
                <a:off x="2672965" y="6524344"/>
                <a:ext cx="150840" cy="16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0" name="Group 309">
            <a:extLst>
              <a:ext uri="{FF2B5EF4-FFF2-40B4-BE49-F238E27FC236}">
                <a16:creationId xmlns:a16="http://schemas.microsoft.com/office/drawing/2014/main" id="{2EFF5F72-34CF-3729-6E6A-6C49CA228877}"/>
              </a:ext>
            </a:extLst>
          </p:cNvPr>
          <p:cNvGrpSpPr/>
          <p:nvPr/>
        </p:nvGrpSpPr>
        <p:grpSpPr>
          <a:xfrm>
            <a:off x="3326725" y="6165064"/>
            <a:ext cx="1124640" cy="435960"/>
            <a:chOff x="3326725" y="6165064"/>
            <a:chExt cx="1124640" cy="43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DEE4B0FF-3B02-1474-8D43-27D3172B14EF}"/>
                    </a:ext>
                  </a:extLst>
                </p14:cNvPr>
                <p14:cNvContentPartPr/>
                <p14:nvPr/>
              </p14:nvContentPartPr>
              <p14:xfrm>
                <a:off x="3326725" y="6174064"/>
                <a:ext cx="22680" cy="27108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DEE4B0FF-3B02-1474-8D43-27D3172B14EF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3318085" y="6165064"/>
                  <a:ext cx="403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DF737C8F-6C4E-EE40-C0A8-FD09F5BAEB54}"/>
                    </a:ext>
                  </a:extLst>
                </p14:cNvPr>
                <p14:cNvContentPartPr/>
                <p14:nvPr/>
              </p14:nvContentPartPr>
              <p14:xfrm>
                <a:off x="3327805" y="6175864"/>
                <a:ext cx="159840" cy="10548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DF737C8F-6C4E-EE40-C0A8-FD09F5BAEB54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3318805" y="6166864"/>
                  <a:ext cx="1774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026996F2-ED18-8326-03C7-DBCCC2C4629C}"/>
                    </a:ext>
                  </a:extLst>
                </p14:cNvPr>
                <p14:cNvContentPartPr/>
                <p14:nvPr/>
              </p14:nvContentPartPr>
              <p14:xfrm>
                <a:off x="3443005" y="6467464"/>
                <a:ext cx="52920" cy="13356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026996F2-ED18-8326-03C7-DBCCC2C4629C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3434365" y="6458464"/>
                  <a:ext cx="705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23C6F590-B079-F53F-45C7-69F4E0A6D392}"/>
                    </a:ext>
                  </a:extLst>
                </p14:cNvPr>
                <p14:cNvContentPartPr/>
                <p14:nvPr/>
              </p14:nvContentPartPr>
              <p14:xfrm>
                <a:off x="3651445" y="6165064"/>
                <a:ext cx="113760" cy="33120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23C6F590-B079-F53F-45C7-69F4E0A6D392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3642805" y="6156424"/>
                  <a:ext cx="13140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B6077D15-AAFD-800C-EAC1-7565EC777566}"/>
                    </a:ext>
                  </a:extLst>
                </p14:cNvPr>
                <p14:cNvContentPartPr/>
                <p14:nvPr/>
              </p14:nvContentPartPr>
              <p14:xfrm>
                <a:off x="3785005" y="6290344"/>
                <a:ext cx="358560" cy="15660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B6077D15-AAFD-800C-EAC1-7565EC777566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3776005" y="6281704"/>
                  <a:ext cx="3762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89A740D6-9F52-5AB5-302B-429752E15BB0}"/>
                    </a:ext>
                  </a:extLst>
                </p14:cNvPr>
                <p14:cNvContentPartPr/>
                <p14:nvPr/>
              </p14:nvContentPartPr>
              <p14:xfrm>
                <a:off x="4175245" y="6250024"/>
                <a:ext cx="147600" cy="21816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89A740D6-9F52-5AB5-302B-429752E15BB0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4166605" y="6241384"/>
                  <a:ext cx="1652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62EC2C13-6BF2-E37B-2C21-35C47EAB5DC8}"/>
                    </a:ext>
                  </a:extLst>
                </p14:cNvPr>
                <p14:cNvContentPartPr/>
                <p14:nvPr/>
              </p14:nvContentPartPr>
              <p14:xfrm>
                <a:off x="4204405" y="6347224"/>
                <a:ext cx="101160" cy="3708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62EC2C13-6BF2-E37B-2C21-35C47EAB5DC8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4195405" y="6338584"/>
                  <a:ext cx="1188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1D7B05EE-6FD1-7E20-73DD-7307713C502F}"/>
                    </a:ext>
                  </a:extLst>
                </p14:cNvPr>
                <p14:cNvContentPartPr/>
                <p14:nvPr/>
              </p14:nvContentPartPr>
              <p14:xfrm>
                <a:off x="4329685" y="6182704"/>
                <a:ext cx="121680" cy="34740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1D7B05EE-6FD1-7E20-73DD-7307713C502F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4321045" y="6173704"/>
                  <a:ext cx="139320" cy="36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E475678B-BE9E-CF6C-7E23-FB5C447C78D2}"/>
              </a:ext>
            </a:extLst>
          </p:cNvPr>
          <p:cNvGrpSpPr/>
          <p:nvPr/>
        </p:nvGrpSpPr>
        <p:grpSpPr>
          <a:xfrm>
            <a:off x="4876885" y="5908024"/>
            <a:ext cx="2636640" cy="635040"/>
            <a:chOff x="4876885" y="5908024"/>
            <a:chExt cx="2636640" cy="63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218EF80F-9305-4237-419E-527125063597}"/>
                    </a:ext>
                  </a:extLst>
                </p14:cNvPr>
                <p14:cNvContentPartPr/>
                <p14:nvPr/>
              </p14:nvContentPartPr>
              <p14:xfrm>
                <a:off x="4876885" y="6239944"/>
                <a:ext cx="190080" cy="1008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218EF80F-9305-4237-419E-527125063597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4868245" y="6230944"/>
                  <a:ext cx="2077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24F895D5-A6E1-9A8A-2288-55E06CFDDAF5}"/>
                    </a:ext>
                  </a:extLst>
                </p14:cNvPr>
                <p14:cNvContentPartPr/>
                <p14:nvPr/>
              </p14:nvContentPartPr>
              <p14:xfrm>
                <a:off x="4907485" y="6333904"/>
                <a:ext cx="179280" cy="2160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24F895D5-A6E1-9A8A-2288-55E06CFDDAF5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4898845" y="6324904"/>
                  <a:ext cx="1969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AC492134-974B-86A3-3EDB-3FFF03E9D8A6}"/>
                    </a:ext>
                  </a:extLst>
                </p14:cNvPr>
                <p14:cNvContentPartPr/>
                <p14:nvPr/>
              </p14:nvContentPartPr>
              <p14:xfrm>
                <a:off x="5263525" y="6116464"/>
                <a:ext cx="271080" cy="32832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AC492134-974B-86A3-3EDB-3FFF03E9D8A6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5254525" y="6107824"/>
                  <a:ext cx="28872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68D96F26-17B0-6251-E5FB-7EB764728305}"/>
                    </a:ext>
                  </a:extLst>
                </p14:cNvPr>
                <p14:cNvContentPartPr/>
                <p14:nvPr/>
              </p14:nvContentPartPr>
              <p14:xfrm>
                <a:off x="5554405" y="6387184"/>
                <a:ext cx="45000" cy="15588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68D96F26-17B0-6251-E5FB-7EB764728305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5545765" y="6378544"/>
                  <a:ext cx="626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D54D9438-6BCA-56CC-DEDB-84D2DBB62BD7}"/>
                    </a:ext>
                  </a:extLst>
                </p14:cNvPr>
                <p14:cNvContentPartPr/>
                <p14:nvPr/>
              </p14:nvContentPartPr>
              <p14:xfrm>
                <a:off x="5522725" y="6492304"/>
                <a:ext cx="114120" cy="972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D54D9438-6BCA-56CC-DEDB-84D2DBB62BD7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5514085" y="6483664"/>
                  <a:ext cx="1317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AC79823E-E0DB-DE3D-5E55-F0443A8E0373}"/>
                    </a:ext>
                  </a:extLst>
                </p14:cNvPr>
                <p14:cNvContentPartPr/>
                <p14:nvPr/>
              </p14:nvContentPartPr>
              <p14:xfrm>
                <a:off x="5839525" y="5972824"/>
                <a:ext cx="194040" cy="16992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AC79823E-E0DB-DE3D-5E55-F0443A8E0373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5830525" y="5964184"/>
                  <a:ext cx="2116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415B4733-3BEC-5CF5-3080-3C5350CD767D}"/>
                    </a:ext>
                  </a:extLst>
                </p14:cNvPr>
                <p14:cNvContentPartPr/>
                <p14:nvPr/>
              </p14:nvContentPartPr>
              <p14:xfrm>
                <a:off x="6144805" y="6034744"/>
                <a:ext cx="60480" cy="16344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415B4733-3BEC-5CF5-3080-3C5350CD767D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6136165" y="6026104"/>
                  <a:ext cx="781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ECD61198-1DE4-96AB-303F-CC78C327BDE0}"/>
                    </a:ext>
                  </a:extLst>
                </p14:cNvPr>
                <p14:cNvContentPartPr/>
                <p14:nvPr/>
              </p14:nvContentPartPr>
              <p14:xfrm>
                <a:off x="6130765" y="6142024"/>
                <a:ext cx="141120" cy="1980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ECD61198-1DE4-96AB-303F-CC78C327BDE0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6122125" y="6133024"/>
                  <a:ext cx="1587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EEA96034-1361-8482-86B3-7BBF08C55AD3}"/>
                    </a:ext>
                  </a:extLst>
                </p14:cNvPr>
                <p14:cNvContentPartPr/>
                <p14:nvPr/>
              </p14:nvContentPartPr>
              <p14:xfrm>
                <a:off x="6301765" y="5908024"/>
                <a:ext cx="65520" cy="24876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EEA96034-1361-8482-86B3-7BBF08C55AD3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6292765" y="5899384"/>
                  <a:ext cx="831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099938C2-654F-AFD1-ECC4-32D358B44267}"/>
                    </a:ext>
                  </a:extLst>
                </p14:cNvPr>
                <p14:cNvContentPartPr/>
                <p14:nvPr/>
              </p14:nvContentPartPr>
              <p14:xfrm>
                <a:off x="6382405" y="5992264"/>
                <a:ext cx="111240" cy="7776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099938C2-654F-AFD1-ECC4-32D358B44267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6373765" y="5983264"/>
                  <a:ext cx="1288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F98DBB47-B54D-CC1F-199B-63A3575D4CDC}"/>
                    </a:ext>
                  </a:extLst>
                </p14:cNvPr>
                <p14:cNvContentPartPr/>
                <p14:nvPr/>
              </p14:nvContentPartPr>
              <p14:xfrm>
                <a:off x="6542245" y="5930704"/>
                <a:ext cx="72000" cy="17712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F98DBB47-B54D-CC1F-199B-63A3575D4CDC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6533605" y="5921704"/>
                  <a:ext cx="896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38CBCD3D-729C-A817-D7F1-BEC41C444EAB}"/>
                    </a:ext>
                  </a:extLst>
                </p14:cNvPr>
                <p14:cNvContentPartPr/>
                <p14:nvPr/>
              </p14:nvContentPartPr>
              <p14:xfrm>
                <a:off x="5852125" y="6244984"/>
                <a:ext cx="684720" cy="3816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38CBCD3D-729C-A817-D7F1-BEC41C444EAB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5843485" y="6236344"/>
                  <a:ext cx="7023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DA2DD0B2-E431-1C34-29DE-3E54EB67759B}"/>
                    </a:ext>
                  </a:extLst>
                </p14:cNvPr>
                <p14:cNvContentPartPr/>
                <p14:nvPr/>
              </p14:nvContentPartPr>
              <p14:xfrm>
                <a:off x="6096205" y="6415624"/>
                <a:ext cx="165960" cy="11916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DA2DD0B2-E431-1C34-29DE-3E54EB67759B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6087205" y="6406624"/>
                  <a:ext cx="1836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0A55DC9F-43D9-869A-53F6-4F9C16B108E5}"/>
                    </a:ext>
                  </a:extLst>
                </p14:cNvPr>
                <p14:cNvContentPartPr/>
                <p14:nvPr/>
              </p14:nvContentPartPr>
              <p14:xfrm>
                <a:off x="6745645" y="6221224"/>
                <a:ext cx="522720" cy="15624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0A55DC9F-43D9-869A-53F6-4F9C16B108E5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6736645" y="6212224"/>
                  <a:ext cx="5403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56DCE9C3-2199-91FB-1DE5-F4E24C023119}"/>
                    </a:ext>
                  </a:extLst>
                </p14:cNvPr>
                <p14:cNvContentPartPr/>
                <p14:nvPr/>
              </p14:nvContentPartPr>
              <p14:xfrm>
                <a:off x="7340005" y="6105304"/>
                <a:ext cx="173520" cy="20700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56DCE9C3-2199-91FB-1DE5-F4E24C023119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7331005" y="6096664"/>
                  <a:ext cx="1911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2EF06314-E598-D81A-7A39-2C45F40BB828}"/>
                    </a:ext>
                  </a:extLst>
                </p14:cNvPr>
                <p14:cNvContentPartPr/>
                <p14:nvPr/>
              </p14:nvContentPartPr>
              <p14:xfrm>
                <a:off x="7368805" y="6229864"/>
                <a:ext cx="123840" cy="2016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2EF06314-E598-D81A-7A39-2C45F40BB828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7359805" y="6221224"/>
                  <a:ext cx="14148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CCDF3B0C-AFE7-01CA-DC7F-9A0AF5B142DD}"/>
              </a:ext>
            </a:extLst>
          </p:cNvPr>
          <p:cNvGrpSpPr/>
          <p:nvPr/>
        </p:nvGrpSpPr>
        <p:grpSpPr>
          <a:xfrm>
            <a:off x="8507845" y="6018904"/>
            <a:ext cx="790920" cy="323640"/>
            <a:chOff x="8507845" y="6018904"/>
            <a:chExt cx="790920" cy="32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F6DEFA57-B61C-7206-D6BD-E47BE37FC6BE}"/>
                    </a:ext>
                  </a:extLst>
                </p14:cNvPr>
                <p14:cNvContentPartPr/>
                <p14:nvPr/>
              </p14:nvContentPartPr>
              <p14:xfrm>
                <a:off x="8507845" y="6018904"/>
                <a:ext cx="193680" cy="31716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F6DEFA57-B61C-7206-D6BD-E47BE37FC6BE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8499205" y="6009904"/>
                  <a:ext cx="21132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00673653-CFF4-0ACA-EC5E-45918A36AC08}"/>
                    </a:ext>
                  </a:extLst>
                </p14:cNvPr>
                <p14:cNvContentPartPr/>
                <p14:nvPr/>
              </p14:nvContentPartPr>
              <p14:xfrm>
                <a:off x="8864245" y="6198544"/>
                <a:ext cx="15840" cy="14400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00673653-CFF4-0ACA-EC5E-45918A36AC08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8855245" y="6189544"/>
                  <a:ext cx="334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629FA1FF-FB9D-0762-5F36-9B7C1E905DF2}"/>
                    </a:ext>
                  </a:extLst>
                </p14:cNvPr>
                <p14:cNvContentPartPr/>
                <p14:nvPr/>
              </p14:nvContentPartPr>
              <p14:xfrm>
                <a:off x="8757685" y="6214384"/>
                <a:ext cx="220680" cy="4032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629FA1FF-FB9D-0762-5F36-9B7C1E905DF2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8748685" y="6205384"/>
                  <a:ext cx="2383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A0043345-E42A-7F90-314D-037497ABE14C}"/>
                    </a:ext>
                  </a:extLst>
                </p14:cNvPr>
                <p14:cNvContentPartPr/>
                <p14:nvPr/>
              </p14:nvContentPartPr>
              <p14:xfrm>
                <a:off x="9113725" y="6256144"/>
                <a:ext cx="166320" cy="1332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A0043345-E42A-7F90-314D-037497ABE14C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9104725" y="6247504"/>
                  <a:ext cx="183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491471A1-162C-EB38-042F-84FF4F5375E8}"/>
                    </a:ext>
                  </a:extLst>
                </p14:cNvPr>
                <p14:cNvContentPartPr/>
                <p14:nvPr/>
              </p14:nvContentPartPr>
              <p14:xfrm>
                <a:off x="9141445" y="6311224"/>
                <a:ext cx="157320" cy="1296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491471A1-162C-EB38-042F-84FF4F5375E8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9132445" y="6302224"/>
                  <a:ext cx="174960" cy="3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1">
            <p14:nvContentPartPr>
              <p14:cNvPr id="340" name="Ink 339">
                <a:extLst>
                  <a:ext uri="{FF2B5EF4-FFF2-40B4-BE49-F238E27FC236}">
                    <a16:creationId xmlns:a16="http://schemas.microsoft.com/office/drawing/2014/main" id="{6A329ECF-04A1-C509-DC01-A168013FB871}"/>
                  </a:ext>
                </a:extLst>
              </p14:cNvPr>
              <p14:cNvContentPartPr/>
              <p14:nvPr/>
            </p14:nvContentPartPr>
            <p14:xfrm>
              <a:off x="9793045" y="6058864"/>
              <a:ext cx="154440" cy="151560"/>
            </p14:xfrm>
          </p:contentPart>
        </mc:Choice>
        <mc:Fallback xmlns="">
          <p:pic>
            <p:nvPicPr>
              <p:cNvPr id="340" name="Ink 339">
                <a:extLst>
                  <a:ext uri="{FF2B5EF4-FFF2-40B4-BE49-F238E27FC236}">
                    <a16:creationId xmlns:a16="http://schemas.microsoft.com/office/drawing/2014/main" id="{6A329ECF-04A1-C509-DC01-A168013FB871}"/>
                  </a:ext>
                </a:extLst>
              </p:cNvPr>
              <p:cNvPicPr/>
              <p:nvPr/>
            </p:nvPicPr>
            <p:blipFill>
              <a:blip r:embed="rId492"/>
              <a:stretch>
                <a:fillRect/>
              </a:stretch>
            </p:blipFill>
            <p:spPr>
              <a:xfrm>
                <a:off x="9784405" y="6049864"/>
                <a:ext cx="17208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3">
            <p14:nvContentPartPr>
              <p14:cNvPr id="343" name="Ink 342">
                <a:extLst>
                  <a:ext uri="{FF2B5EF4-FFF2-40B4-BE49-F238E27FC236}">
                    <a16:creationId xmlns:a16="http://schemas.microsoft.com/office/drawing/2014/main" id="{EEEBE131-FA57-F32E-78E1-A167318042ED}"/>
                  </a:ext>
                </a:extLst>
              </p14:cNvPr>
              <p14:cNvContentPartPr/>
              <p14:nvPr/>
            </p14:nvContentPartPr>
            <p14:xfrm>
              <a:off x="9545005" y="6239584"/>
              <a:ext cx="185040" cy="149400"/>
            </p14:xfrm>
          </p:contentPart>
        </mc:Choice>
        <mc:Fallback xmlns="">
          <p:pic>
            <p:nvPicPr>
              <p:cNvPr id="343" name="Ink 342">
                <a:extLst>
                  <a:ext uri="{FF2B5EF4-FFF2-40B4-BE49-F238E27FC236}">
                    <a16:creationId xmlns:a16="http://schemas.microsoft.com/office/drawing/2014/main" id="{EEEBE131-FA57-F32E-78E1-A167318042ED}"/>
                  </a:ext>
                </a:extLst>
              </p:cNvPr>
              <p:cNvPicPr/>
              <p:nvPr/>
            </p:nvPicPr>
            <p:blipFill>
              <a:blip r:embed="rId494"/>
              <a:stretch>
                <a:fillRect/>
              </a:stretch>
            </p:blipFill>
            <p:spPr>
              <a:xfrm>
                <a:off x="9536365" y="6230584"/>
                <a:ext cx="202680" cy="16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46" name="Group 345">
            <a:extLst>
              <a:ext uri="{FF2B5EF4-FFF2-40B4-BE49-F238E27FC236}">
                <a16:creationId xmlns:a16="http://schemas.microsoft.com/office/drawing/2014/main" id="{795EDB5F-B018-B8E0-66B1-199F3AC69D01}"/>
              </a:ext>
            </a:extLst>
          </p:cNvPr>
          <p:cNvGrpSpPr/>
          <p:nvPr/>
        </p:nvGrpSpPr>
        <p:grpSpPr>
          <a:xfrm>
            <a:off x="9982405" y="6073264"/>
            <a:ext cx="312480" cy="316440"/>
            <a:chOff x="9982405" y="6073264"/>
            <a:chExt cx="312480" cy="31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7328107C-75BB-267B-EB77-09EA07DD97C3}"/>
                    </a:ext>
                  </a:extLst>
                </p14:cNvPr>
                <p14:cNvContentPartPr/>
                <p14:nvPr/>
              </p14:nvContentPartPr>
              <p14:xfrm>
                <a:off x="9982405" y="6073264"/>
                <a:ext cx="119880" cy="31644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7328107C-75BB-267B-EB77-09EA07DD97C3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9973765" y="6064264"/>
                  <a:ext cx="13752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2FEFC0F2-53DE-D890-2079-B80758A44419}"/>
                    </a:ext>
                  </a:extLst>
                </p14:cNvPr>
                <p14:cNvContentPartPr/>
                <p14:nvPr/>
              </p14:nvContentPartPr>
              <p14:xfrm>
                <a:off x="10168525" y="6228784"/>
                <a:ext cx="126360" cy="12564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2FEFC0F2-53DE-D890-2079-B80758A44419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0159885" y="6219784"/>
                  <a:ext cx="144000" cy="14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9">
            <p14:nvContentPartPr>
              <p14:cNvPr id="349" name="Ink 348">
                <a:extLst>
                  <a:ext uri="{FF2B5EF4-FFF2-40B4-BE49-F238E27FC236}">
                    <a16:creationId xmlns:a16="http://schemas.microsoft.com/office/drawing/2014/main" id="{BB83D19B-E538-B6B5-9B1C-CA3A41617C3C}"/>
                  </a:ext>
                </a:extLst>
              </p14:cNvPr>
              <p14:cNvContentPartPr/>
              <p14:nvPr/>
            </p14:nvContentPartPr>
            <p14:xfrm>
              <a:off x="10645165" y="6204304"/>
              <a:ext cx="12240" cy="10440"/>
            </p14:xfrm>
          </p:contentPart>
        </mc:Choice>
        <mc:Fallback xmlns="">
          <p:pic>
            <p:nvPicPr>
              <p:cNvPr id="349" name="Ink 348">
                <a:extLst>
                  <a:ext uri="{FF2B5EF4-FFF2-40B4-BE49-F238E27FC236}">
                    <a16:creationId xmlns:a16="http://schemas.microsoft.com/office/drawing/2014/main" id="{BB83D19B-E538-B6B5-9B1C-CA3A41617C3C}"/>
                  </a:ext>
                </a:extLst>
              </p:cNvPr>
              <p:cNvPicPr/>
              <p:nvPr/>
            </p:nvPicPr>
            <p:blipFill>
              <a:blip r:embed="rId500"/>
              <a:stretch>
                <a:fillRect/>
              </a:stretch>
            </p:blipFill>
            <p:spPr>
              <a:xfrm>
                <a:off x="10636525" y="6195304"/>
                <a:ext cx="29880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64" name="Group 363">
            <a:extLst>
              <a:ext uri="{FF2B5EF4-FFF2-40B4-BE49-F238E27FC236}">
                <a16:creationId xmlns:a16="http://schemas.microsoft.com/office/drawing/2014/main" id="{7BC1EAEA-2203-82C2-006A-C0E513A9AAC3}"/>
              </a:ext>
            </a:extLst>
          </p:cNvPr>
          <p:cNvGrpSpPr/>
          <p:nvPr/>
        </p:nvGrpSpPr>
        <p:grpSpPr>
          <a:xfrm>
            <a:off x="10522405" y="6126904"/>
            <a:ext cx="1334160" cy="298440"/>
            <a:chOff x="10522405" y="6126904"/>
            <a:chExt cx="1334160" cy="29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8F631570-AB9C-1A58-8E7E-D2B6898CA8A4}"/>
                    </a:ext>
                  </a:extLst>
                </p14:cNvPr>
                <p14:cNvContentPartPr/>
                <p14:nvPr/>
              </p14:nvContentPartPr>
              <p14:xfrm>
                <a:off x="10522405" y="6181264"/>
                <a:ext cx="114840" cy="16920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8F631570-AB9C-1A58-8E7E-D2B6898CA8A4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0513765" y="6172624"/>
                  <a:ext cx="1324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86841E70-3EEC-782C-C3C8-9EFAFD93BF9E}"/>
                    </a:ext>
                  </a:extLst>
                </p14:cNvPr>
                <p14:cNvContentPartPr/>
                <p14:nvPr/>
              </p14:nvContentPartPr>
              <p14:xfrm>
                <a:off x="10752805" y="6251104"/>
                <a:ext cx="12960" cy="9864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86841E70-3EEC-782C-C3C8-9EFAFD93BF9E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0744165" y="6242464"/>
                  <a:ext cx="306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84D7397E-C8A4-47EE-5267-37DA7DBBC9BE}"/>
                    </a:ext>
                  </a:extLst>
                </p14:cNvPr>
                <p14:cNvContentPartPr/>
                <p14:nvPr/>
              </p14:nvContentPartPr>
              <p14:xfrm>
                <a:off x="10805725" y="6243184"/>
                <a:ext cx="13680" cy="10152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84D7397E-C8A4-47EE-5267-37DA7DBBC9BE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0796725" y="6234184"/>
                  <a:ext cx="313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FA5DB3A7-5498-43FF-17D6-2E9E76407DA7}"/>
                    </a:ext>
                  </a:extLst>
                </p14:cNvPr>
                <p14:cNvContentPartPr/>
                <p14:nvPr/>
              </p14:nvContentPartPr>
              <p14:xfrm>
                <a:off x="10713925" y="6226984"/>
                <a:ext cx="206280" cy="3636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FA5DB3A7-5498-43FF-17D6-2E9E76407DA7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0704925" y="6217984"/>
                  <a:ext cx="2239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CD02AFBD-1FF0-9E7F-56F1-EC419F75E8C7}"/>
                    </a:ext>
                  </a:extLst>
                </p14:cNvPr>
                <p14:cNvContentPartPr/>
                <p14:nvPr/>
              </p14:nvContentPartPr>
              <p14:xfrm>
                <a:off x="10955845" y="6252544"/>
                <a:ext cx="126000" cy="11520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CD02AFBD-1FF0-9E7F-56F1-EC419F75E8C7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0946845" y="6243544"/>
                  <a:ext cx="1436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2CC2551C-5A53-D0EC-F1D6-AD3C711A3811}"/>
                    </a:ext>
                  </a:extLst>
                </p14:cNvPr>
                <p14:cNvContentPartPr/>
                <p14:nvPr/>
              </p14:nvContentPartPr>
              <p14:xfrm>
                <a:off x="11122525" y="6264424"/>
                <a:ext cx="59760" cy="8280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2CC2551C-5A53-D0EC-F1D6-AD3C711A3811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1113885" y="6255784"/>
                  <a:ext cx="774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4DEE6166-5B2D-75D2-CEB4-C4D3FE76A586}"/>
                    </a:ext>
                  </a:extLst>
                </p14:cNvPr>
                <p14:cNvContentPartPr/>
                <p14:nvPr/>
              </p14:nvContentPartPr>
              <p14:xfrm>
                <a:off x="11194165" y="6174064"/>
                <a:ext cx="10440" cy="1980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4DEE6166-5B2D-75D2-CEB4-C4D3FE76A586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1185165" y="6165064"/>
                  <a:ext cx="280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276C4475-40AE-379E-B6A2-3126BE0AFE66}"/>
                    </a:ext>
                  </a:extLst>
                </p14:cNvPr>
                <p14:cNvContentPartPr/>
                <p14:nvPr/>
              </p14:nvContentPartPr>
              <p14:xfrm>
                <a:off x="11237725" y="6260104"/>
                <a:ext cx="80280" cy="11052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276C4475-40AE-379E-B6A2-3126BE0AFE66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1228725" y="6251464"/>
                  <a:ext cx="979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DE911C1D-9127-E016-1D99-3D321471CE06}"/>
                    </a:ext>
                  </a:extLst>
                </p14:cNvPr>
                <p14:cNvContentPartPr/>
                <p14:nvPr/>
              </p14:nvContentPartPr>
              <p14:xfrm>
                <a:off x="11373805" y="6126904"/>
                <a:ext cx="161280" cy="22392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DE911C1D-9127-E016-1D99-3D321471CE06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1365165" y="6117904"/>
                  <a:ext cx="1789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AE5AB420-A63E-C61E-1090-23C82A2F91EA}"/>
                    </a:ext>
                  </a:extLst>
                </p14:cNvPr>
                <p14:cNvContentPartPr/>
                <p14:nvPr/>
              </p14:nvContentPartPr>
              <p14:xfrm>
                <a:off x="11524285" y="6131944"/>
                <a:ext cx="111240" cy="29340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AE5AB420-A63E-C61E-1090-23C82A2F91EA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1515645" y="6122944"/>
                  <a:ext cx="12888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C4362863-8A32-4786-C54E-6C64187B59C5}"/>
                    </a:ext>
                  </a:extLst>
                </p14:cNvPr>
                <p14:cNvContentPartPr/>
                <p14:nvPr/>
              </p14:nvContentPartPr>
              <p14:xfrm>
                <a:off x="11672245" y="6197104"/>
                <a:ext cx="184320" cy="22176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C4362863-8A32-4786-C54E-6C64187B59C5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1663245" y="6188104"/>
                  <a:ext cx="201960" cy="239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61440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DA41373-251A-0E24-2207-6564A60749CE}"/>
                  </a:ext>
                </a:extLst>
              </p14:cNvPr>
              <p14:cNvContentPartPr/>
              <p14:nvPr/>
            </p14:nvContentPartPr>
            <p14:xfrm>
              <a:off x="1823365" y="273304"/>
              <a:ext cx="121320" cy="6566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DA41373-251A-0E24-2207-6564A60749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14365" y="264304"/>
                <a:ext cx="138960" cy="67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8E9B4331-089C-5BB6-AF77-86E7BAAA054A}"/>
              </a:ext>
            </a:extLst>
          </p:cNvPr>
          <p:cNvGrpSpPr/>
          <p:nvPr/>
        </p:nvGrpSpPr>
        <p:grpSpPr>
          <a:xfrm>
            <a:off x="2151325" y="375544"/>
            <a:ext cx="348120" cy="485280"/>
            <a:chOff x="2151325" y="375544"/>
            <a:chExt cx="348120" cy="48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F712F3A-33E4-CB60-7C59-62B46593EA09}"/>
                    </a:ext>
                  </a:extLst>
                </p14:cNvPr>
                <p14:cNvContentPartPr/>
                <p14:nvPr/>
              </p14:nvContentPartPr>
              <p14:xfrm>
                <a:off x="2151325" y="375544"/>
                <a:ext cx="207000" cy="340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F712F3A-33E4-CB60-7C59-62B46593EA0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142685" y="366544"/>
                  <a:ext cx="22464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E930195-D0EF-D32E-E2C9-32FFCC601D71}"/>
                    </a:ext>
                  </a:extLst>
                </p14:cNvPr>
                <p14:cNvContentPartPr/>
                <p14:nvPr/>
              </p14:nvContentPartPr>
              <p14:xfrm>
                <a:off x="2409805" y="646984"/>
                <a:ext cx="52920" cy="2138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E930195-D0EF-D32E-E2C9-32FFCC601D7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400805" y="637984"/>
                  <a:ext cx="705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FD77B23-919A-C4B9-F6EA-F5CC5238BD09}"/>
                    </a:ext>
                  </a:extLst>
                </p14:cNvPr>
                <p14:cNvContentPartPr/>
                <p14:nvPr/>
              </p14:nvContentPartPr>
              <p14:xfrm>
                <a:off x="2372725" y="771544"/>
                <a:ext cx="126720" cy="55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FD77B23-919A-C4B9-F6EA-F5CC5238BD0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364085" y="762904"/>
                  <a:ext cx="144360" cy="7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4BD0B3D-1B04-3D50-A1D5-CC3FA483250E}"/>
              </a:ext>
            </a:extLst>
          </p:cNvPr>
          <p:cNvGrpSpPr/>
          <p:nvPr/>
        </p:nvGrpSpPr>
        <p:grpSpPr>
          <a:xfrm>
            <a:off x="3533005" y="454384"/>
            <a:ext cx="735120" cy="302040"/>
            <a:chOff x="3533005" y="454384"/>
            <a:chExt cx="735120" cy="30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88A88EC-E20D-2AAF-0AED-C8F6B494EB58}"/>
                    </a:ext>
                  </a:extLst>
                </p14:cNvPr>
                <p14:cNvContentPartPr/>
                <p14:nvPr/>
              </p14:nvContentPartPr>
              <p14:xfrm>
                <a:off x="3533005" y="577144"/>
                <a:ext cx="491400" cy="1792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88A88EC-E20D-2AAF-0AED-C8F6B494EB5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524365" y="568504"/>
                  <a:ext cx="5090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E8E167D-7A36-44D5-2D3E-BB13008D48C4}"/>
                    </a:ext>
                  </a:extLst>
                </p14:cNvPr>
                <p14:cNvContentPartPr/>
                <p14:nvPr/>
              </p14:nvContentPartPr>
              <p14:xfrm>
                <a:off x="4101085" y="454384"/>
                <a:ext cx="167040" cy="2804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E8E167D-7A36-44D5-2D3E-BB13008D48C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092085" y="445384"/>
                  <a:ext cx="184680" cy="29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81E99A9-2E79-F5D6-2AB3-387A00C4925E}"/>
                  </a:ext>
                </a:extLst>
              </p14:cNvPr>
              <p14:cNvContentPartPr/>
              <p14:nvPr/>
            </p14:nvContentPartPr>
            <p14:xfrm>
              <a:off x="4625605" y="481384"/>
              <a:ext cx="222840" cy="2188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81E99A9-2E79-F5D6-2AB3-387A00C4925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616965" y="472744"/>
                <a:ext cx="240480" cy="23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928BB148-99A6-3AE3-55D3-7EC2C6ADAA95}"/>
              </a:ext>
            </a:extLst>
          </p:cNvPr>
          <p:cNvGrpSpPr/>
          <p:nvPr/>
        </p:nvGrpSpPr>
        <p:grpSpPr>
          <a:xfrm>
            <a:off x="5071645" y="183664"/>
            <a:ext cx="3049200" cy="887040"/>
            <a:chOff x="5071645" y="183664"/>
            <a:chExt cx="3049200" cy="88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655CD20-8451-6DD2-1494-A60D35C516DB}"/>
                    </a:ext>
                  </a:extLst>
                </p14:cNvPr>
                <p14:cNvContentPartPr/>
                <p14:nvPr/>
              </p14:nvContentPartPr>
              <p14:xfrm>
                <a:off x="5071645" y="363304"/>
                <a:ext cx="213840" cy="2808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655CD20-8451-6DD2-1494-A60D35C516D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062645" y="354664"/>
                  <a:ext cx="23148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E5A4772-A027-E31C-96FF-CDF91488ADF0}"/>
                    </a:ext>
                  </a:extLst>
                </p14:cNvPr>
                <p14:cNvContentPartPr/>
                <p14:nvPr/>
              </p14:nvContentPartPr>
              <p14:xfrm>
                <a:off x="5383045" y="437464"/>
                <a:ext cx="384840" cy="1897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E5A4772-A027-E31C-96FF-CDF91488ADF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374045" y="428464"/>
                  <a:ext cx="4024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803785A-065F-0BB6-1762-E53D2BB268A8}"/>
                    </a:ext>
                  </a:extLst>
                </p14:cNvPr>
                <p14:cNvContentPartPr/>
                <p14:nvPr/>
              </p14:nvContentPartPr>
              <p14:xfrm>
                <a:off x="5831245" y="353944"/>
                <a:ext cx="210960" cy="2646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803785A-065F-0BB6-1762-E53D2BB268A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822605" y="345304"/>
                  <a:ext cx="22860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5DB0183-D3A7-A958-321E-142DD6ADB2DE}"/>
                    </a:ext>
                  </a:extLst>
                </p14:cNvPr>
                <p14:cNvContentPartPr/>
                <p14:nvPr/>
              </p14:nvContentPartPr>
              <p14:xfrm>
                <a:off x="5072725" y="669664"/>
                <a:ext cx="976680" cy="1256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5DB0183-D3A7-A958-321E-142DD6ADB2D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063725" y="660664"/>
                  <a:ext cx="9943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875AE6A-EA0F-42EA-AD23-90A0C4B7E06D}"/>
                    </a:ext>
                  </a:extLst>
                </p14:cNvPr>
                <p14:cNvContentPartPr/>
                <p14:nvPr/>
              </p14:nvContentPartPr>
              <p14:xfrm>
                <a:off x="5385205" y="896824"/>
                <a:ext cx="161280" cy="1738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875AE6A-EA0F-42EA-AD23-90A0C4B7E06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376205" y="887824"/>
                  <a:ext cx="1789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60E6028-A9BB-7E8A-D971-76722ADCFCB4}"/>
                    </a:ext>
                  </a:extLst>
                </p14:cNvPr>
                <p14:cNvContentPartPr/>
                <p14:nvPr/>
              </p14:nvContentPartPr>
              <p14:xfrm>
                <a:off x="5600125" y="843544"/>
                <a:ext cx="145800" cy="784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60E6028-A9BB-7E8A-D971-76722ADCFCB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591125" y="834904"/>
                  <a:ext cx="1634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3A81C06-C360-2536-666E-C0FE52F9BD9C}"/>
                    </a:ext>
                  </a:extLst>
                </p14:cNvPr>
                <p14:cNvContentPartPr/>
                <p14:nvPr/>
              </p14:nvContentPartPr>
              <p14:xfrm>
                <a:off x="6175045" y="359344"/>
                <a:ext cx="140400" cy="533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3A81C06-C360-2536-666E-C0FE52F9BD9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166045" y="350344"/>
                  <a:ext cx="158040" cy="55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7E92982-677D-445F-FAC9-2ECBAA9F5B3C}"/>
                    </a:ext>
                  </a:extLst>
                </p14:cNvPr>
                <p14:cNvContentPartPr/>
                <p14:nvPr/>
              </p14:nvContentPartPr>
              <p14:xfrm>
                <a:off x="6279085" y="611344"/>
                <a:ext cx="120600" cy="1576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7E92982-677D-445F-FAC9-2ECBAA9F5B3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270445" y="602344"/>
                  <a:ext cx="1382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64D0C35-D5BC-3F39-99C8-CE7FDCEE7390}"/>
                    </a:ext>
                  </a:extLst>
                </p14:cNvPr>
                <p14:cNvContentPartPr/>
                <p14:nvPr/>
              </p14:nvContentPartPr>
              <p14:xfrm>
                <a:off x="6397525" y="469144"/>
                <a:ext cx="130320" cy="3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64D0C35-D5BC-3F39-99C8-CE7FDCEE739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388525" y="460504"/>
                  <a:ext cx="1479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FF97E46-3A32-27F0-088D-34DD91F067E2}"/>
                    </a:ext>
                  </a:extLst>
                </p14:cNvPr>
                <p14:cNvContentPartPr/>
                <p14:nvPr/>
              </p14:nvContentPartPr>
              <p14:xfrm>
                <a:off x="6615325" y="420904"/>
                <a:ext cx="31320" cy="1126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FF97E46-3A32-27F0-088D-34DD91F067E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606325" y="411904"/>
                  <a:ext cx="489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82DFB7B-6FE2-62BF-6C1E-3B7928C4B86E}"/>
                    </a:ext>
                  </a:extLst>
                </p14:cNvPr>
                <p14:cNvContentPartPr/>
                <p14:nvPr/>
              </p14:nvContentPartPr>
              <p14:xfrm>
                <a:off x="6658165" y="346744"/>
                <a:ext cx="5400" cy="187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82DFB7B-6FE2-62BF-6C1E-3B7928C4B86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649165" y="337744"/>
                  <a:ext cx="230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A0984B1-EFDA-243E-13A0-6D000A90EDC2}"/>
                    </a:ext>
                  </a:extLst>
                </p14:cNvPr>
                <p14:cNvContentPartPr/>
                <p14:nvPr/>
              </p14:nvContentPartPr>
              <p14:xfrm>
                <a:off x="6700645" y="409024"/>
                <a:ext cx="167760" cy="1274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A0984B1-EFDA-243E-13A0-6D000A90EDC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692005" y="400384"/>
                  <a:ext cx="1854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A5262E2-0DF2-0177-2436-B22D2EA02E6E}"/>
                    </a:ext>
                  </a:extLst>
                </p14:cNvPr>
                <p14:cNvContentPartPr/>
                <p14:nvPr/>
              </p14:nvContentPartPr>
              <p14:xfrm>
                <a:off x="6921685" y="286624"/>
                <a:ext cx="75960" cy="1825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A5262E2-0DF2-0177-2436-B22D2EA02E6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913045" y="277624"/>
                  <a:ext cx="936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FC964BF-4AE6-D381-D5F6-A703AE288D9B}"/>
                    </a:ext>
                  </a:extLst>
                </p14:cNvPr>
                <p14:cNvContentPartPr/>
                <p14:nvPr/>
              </p14:nvContentPartPr>
              <p14:xfrm>
                <a:off x="6879565" y="367984"/>
                <a:ext cx="192960" cy="262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FC964BF-4AE6-D381-D5F6-A703AE288D9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870925" y="359344"/>
                  <a:ext cx="2106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E7BC524-ECA9-9627-D79E-510D93BC7689}"/>
                    </a:ext>
                  </a:extLst>
                </p14:cNvPr>
                <p14:cNvContentPartPr/>
                <p14:nvPr/>
              </p14:nvContentPartPr>
              <p14:xfrm>
                <a:off x="7088005" y="594784"/>
                <a:ext cx="32400" cy="1375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E7BC524-ECA9-9627-D79E-510D93BC768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079005" y="585784"/>
                  <a:ext cx="500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0DE41C3-B945-674C-9D05-AC13CCA9513C}"/>
                    </a:ext>
                  </a:extLst>
                </p14:cNvPr>
                <p14:cNvContentPartPr/>
                <p14:nvPr/>
              </p14:nvContentPartPr>
              <p14:xfrm>
                <a:off x="7003405" y="651304"/>
                <a:ext cx="160920" cy="12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0DE41C3-B945-674C-9D05-AC13CCA9513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994765" y="642664"/>
                  <a:ext cx="1785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2B6CCFA-AB1D-653A-F147-191B42BCBEDE}"/>
                    </a:ext>
                  </a:extLst>
                </p14:cNvPr>
                <p14:cNvContentPartPr/>
                <p14:nvPr/>
              </p14:nvContentPartPr>
              <p14:xfrm>
                <a:off x="7230205" y="602704"/>
                <a:ext cx="151920" cy="1213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2B6CCFA-AB1D-653A-F147-191B42BCBED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221565" y="594064"/>
                  <a:ext cx="1695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EE40100-EEC3-69EC-A7C0-2C531350392C}"/>
                    </a:ext>
                  </a:extLst>
                </p14:cNvPr>
                <p14:cNvContentPartPr/>
                <p14:nvPr/>
              </p14:nvContentPartPr>
              <p14:xfrm>
                <a:off x="7433965" y="397504"/>
                <a:ext cx="57600" cy="1137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EE40100-EEC3-69EC-A7C0-2C531350392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425325" y="388864"/>
                  <a:ext cx="752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9EB1604-460A-E10A-5B23-940D3BF19466}"/>
                    </a:ext>
                  </a:extLst>
                </p14:cNvPr>
                <p14:cNvContentPartPr/>
                <p14:nvPr/>
              </p14:nvContentPartPr>
              <p14:xfrm>
                <a:off x="7494445" y="327304"/>
                <a:ext cx="9000" cy="64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9EB1604-460A-E10A-5B23-940D3BF1946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485805" y="318304"/>
                  <a:ext cx="266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893310C-DA86-EB04-D469-6F9C9925DB26}"/>
                    </a:ext>
                  </a:extLst>
                </p14:cNvPr>
                <p14:cNvContentPartPr/>
                <p14:nvPr/>
              </p14:nvContentPartPr>
              <p14:xfrm>
                <a:off x="7579405" y="383104"/>
                <a:ext cx="132120" cy="90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893310C-DA86-EB04-D469-6F9C9925DB2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570765" y="374464"/>
                  <a:ext cx="1497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6BDD413-16B0-7F4D-3194-850B4950A214}"/>
                    </a:ext>
                  </a:extLst>
                </p14:cNvPr>
                <p14:cNvContentPartPr/>
                <p14:nvPr/>
              </p14:nvContentPartPr>
              <p14:xfrm>
                <a:off x="7901605" y="220744"/>
                <a:ext cx="49680" cy="225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6BDD413-16B0-7F4D-3194-850B4950A21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892605" y="212104"/>
                  <a:ext cx="673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F364DC2-B608-D482-1A7B-9DAE1134C649}"/>
                    </a:ext>
                  </a:extLst>
                </p14:cNvPr>
                <p14:cNvContentPartPr/>
                <p14:nvPr/>
              </p14:nvContentPartPr>
              <p14:xfrm>
                <a:off x="7850485" y="340264"/>
                <a:ext cx="112680" cy="54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F364DC2-B608-D482-1A7B-9DAE1134C64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841845" y="331624"/>
                  <a:ext cx="1303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E48C625-9B79-E06A-3E5B-58738A82EEF6}"/>
                    </a:ext>
                  </a:extLst>
                </p14:cNvPr>
                <p14:cNvContentPartPr/>
                <p14:nvPr/>
              </p14:nvContentPartPr>
              <p14:xfrm>
                <a:off x="7950925" y="183664"/>
                <a:ext cx="169920" cy="595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E48C625-9B79-E06A-3E5B-58738A82EEF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941925" y="175024"/>
                  <a:ext cx="187560" cy="61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8207F81-B766-E767-8A20-B3E32CCB26EE}"/>
              </a:ext>
            </a:extLst>
          </p:cNvPr>
          <p:cNvGrpSpPr/>
          <p:nvPr/>
        </p:nvGrpSpPr>
        <p:grpSpPr>
          <a:xfrm>
            <a:off x="8204365" y="311824"/>
            <a:ext cx="312480" cy="497160"/>
            <a:chOff x="8204365" y="311824"/>
            <a:chExt cx="312480" cy="49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86AF2A6-FA7A-C557-DD38-4A5F14428461}"/>
                    </a:ext>
                  </a:extLst>
                </p14:cNvPr>
                <p14:cNvContentPartPr/>
                <p14:nvPr/>
              </p14:nvContentPartPr>
              <p14:xfrm>
                <a:off x="8204365" y="311824"/>
                <a:ext cx="262800" cy="3819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86AF2A6-FA7A-C557-DD38-4A5F1442846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195725" y="303184"/>
                  <a:ext cx="28044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8432E68-D1C6-204D-0FE8-917FCE3E092B}"/>
                    </a:ext>
                  </a:extLst>
                </p14:cNvPr>
                <p14:cNvContentPartPr/>
                <p14:nvPr/>
              </p14:nvContentPartPr>
              <p14:xfrm>
                <a:off x="8461405" y="661024"/>
                <a:ext cx="46800" cy="1479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8432E68-D1C6-204D-0FE8-917FCE3E092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452405" y="652384"/>
                  <a:ext cx="644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B8D447F-2146-8420-1275-F5500F4836E1}"/>
                    </a:ext>
                  </a:extLst>
                </p14:cNvPr>
                <p14:cNvContentPartPr/>
                <p14:nvPr/>
              </p14:nvContentPartPr>
              <p14:xfrm>
                <a:off x="8502805" y="580384"/>
                <a:ext cx="14040" cy="198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B8D447F-2146-8420-1275-F5500F4836E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494165" y="571384"/>
                  <a:ext cx="31680" cy="3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5EC07494-28B7-5728-4A0B-0F0C244022D3}"/>
                  </a:ext>
                </a:extLst>
              </p14:cNvPr>
              <p14:cNvContentPartPr/>
              <p14:nvPr/>
            </p14:nvContentPartPr>
            <p14:xfrm>
              <a:off x="8747965" y="311104"/>
              <a:ext cx="194400" cy="1638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5EC07494-28B7-5728-4A0B-0F0C244022D3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739325" y="302104"/>
                <a:ext cx="212040" cy="18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8D02AF77-517D-4BDF-4B44-05DE1CA16CD8}"/>
              </a:ext>
            </a:extLst>
          </p:cNvPr>
          <p:cNvGrpSpPr/>
          <p:nvPr/>
        </p:nvGrpSpPr>
        <p:grpSpPr>
          <a:xfrm>
            <a:off x="8719525" y="305704"/>
            <a:ext cx="779400" cy="424080"/>
            <a:chOff x="8719525" y="305704"/>
            <a:chExt cx="779400" cy="42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D327BBE-7108-4CC1-DE99-41522C3DD8BC}"/>
                    </a:ext>
                  </a:extLst>
                </p14:cNvPr>
                <p14:cNvContentPartPr/>
                <p14:nvPr/>
              </p14:nvContentPartPr>
              <p14:xfrm>
                <a:off x="8990965" y="472744"/>
                <a:ext cx="65880" cy="1389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D327BBE-7108-4CC1-DE99-41522C3DD8B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982325" y="463744"/>
                  <a:ext cx="835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FF6E4F4-EAA8-1944-F3D4-23D2DD70D2EE}"/>
                    </a:ext>
                  </a:extLst>
                </p14:cNvPr>
                <p14:cNvContentPartPr/>
                <p14:nvPr/>
              </p14:nvContentPartPr>
              <p14:xfrm>
                <a:off x="9064765" y="398224"/>
                <a:ext cx="19080" cy="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FF6E4F4-EAA8-1944-F3D4-23D2DD70D2E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056125" y="389584"/>
                  <a:ext cx="36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628DE57-7007-A049-99FC-1F67FC840EFE}"/>
                    </a:ext>
                  </a:extLst>
                </p14:cNvPr>
                <p14:cNvContentPartPr/>
                <p14:nvPr/>
              </p14:nvContentPartPr>
              <p14:xfrm>
                <a:off x="9165925" y="305704"/>
                <a:ext cx="76320" cy="2660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628DE57-7007-A049-99FC-1F67FC840EF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157285" y="297064"/>
                  <a:ext cx="9396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E0CF2AB-9347-84AC-70BC-713869913ACD}"/>
                    </a:ext>
                  </a:extLst>
                </p14:cNvPr>
                <p14:cNvContentPartPr/>
                <p14:nvPr/>
              </p14:nvContentPartPr>
              <p14:xfrm>
                <a:off x="9250525" y="411544"/>
                <a:ext cx="84240" cy="1303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E0CF2AB-9347-84AC-70BC-713869913AC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241525" y="402904"/>
                  <a:ext cx="1018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A30243E-5159-D5BB-0C70-F81F669567B5}"/>
                    </a:ext>
                  </a:extLst>
                </p14:cNvPr>
                <p14:cNvContentPartPr/>
                <p14:nvPr/>
              </p14:nvContentPartPr>
              <p14:xfrm>
                <a:off x="9391645" y="349984"/>
                <a:ext cx="107280" cy="2318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A30243E-5159-D5BB-0C70-F81F669567B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383005" y="340984"/>
                  <a:ext cx="1249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4D019BF-C68D-B467-61BA-F6C5D7963B52}"/>
                    </a:ext>
                  </a:extLst>
                </p14:cNvPr>
                <p14:cNvContentPartPr/>
                <p14:nvPr/>
              </p14:nvContentPartPr>
              <p14:xfrm>
                <a:off x="8719525" y="640504"/>
                <a:ext cx="769680" cy="892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4D019BF-C68D-B467-61BA-F6C5D7963B5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710885" y="631504"/>
                  <a:ext cx="787320" cy="10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DA64228D-667D-D20C-F2DD-FC699AEC33F8}"/>
                  </a:ext>
                </a:extLst>
              </p14:cNvPr>
              <p14:cNvContentPartPr/>
              <p14:nvPr/>
            </p14:nvContentPartPr>
            <p14:xfrm>
              <a:off x="8994205" y="827344"/>
              <a:ext cx="160920" cy="1332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DA64228D-667D-D20C-F2DD-FC699AEC33F8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8985565" y="818344"/>
                <a:ext cx="178560" cy="15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oup 91">
            <a:extLst>
              <a:ext uri="{FF2B5EF4-FFF2-40B4-BE49-F238E27FC236}">
                <a16:creationId xmlns:a16="http://schemas.microsoft.com/office/drawing/2014/main" id="{CFE12147-6711-E205-0FD0-B8A12896AC08}"/>
              </a:ext>
            </a:extLst>
          </p:cNvPr>
          <p:cNvGrpSpPr/>
          <p:nvPr/>
        </p:nvGrpSpPr>
        <p:grpSpPr>
          <a:xfrm>
            <a:off x="9669565" y="363304"/>
            <a:ext cx="2311560" cy="366480"/>
            <a:chOff x="9545005" y="6058864"/>
            <a:chExt cx="2311560" cy="36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36BCAB9-6C1D-6F47-8792-0679FC0D8F46}"/>
                    </a:ext>
                  </a:extLst>
                </p14:cNvPr>
                <p14:cNvContentPartPr/>
                <p14:nvPr/>
              </p14:nvContentPartPr>
              <p14:xfrm>
                <a:off x="9793045" y="6058864"/>
                <a:ext cx="154440" cy="1515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36BCAB9-6C1D-6F47-8792-0679FC0D8F4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784405" y="6049864"/>
                  <a:ext cx="1720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FA9B6D2-5109-480E-3E34-2885441D70A3}"/>
                    </a:ext>
                  </a:extLst>
                </p14:cNvPr>
                <p14:cNvContentPartPr/>
                <p14:nvPr/>
              </p14:nvContentPartPr>
              <p14:xfrm>
                <a:off x="9545005" y="6239584"/>
                <a:ext cx="185040" cy="1494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FA9B6D2-5109-480E-3E34-2885441D70A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536365" y="6230584"/>
                  <a:ext cx="2026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5D673D0-DDA1-D89D-4302-81297307DD47}"/>
                    </a:ext>
                  </a:extLst>
                </p14:cNvPr>
                <p14:cNvContentPartPr/>
                <p14:nvPr/>
              </p14:nvContentPartPr>
              <p14:xfrm>
                <a:off x="9982405" y="6073264"/>
                <a:ext cx="119880" cy="3164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5D673D0-DDA1-D89D-4302-81297307DD4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973765" y="6064264"/>
                  <a:ext cx="13752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BC67F21-4C51-E06E-9341-E67989C1A013}"/>
                    </a:ext>
                  </a:extLst>
                </p14:cNvPr>
                <p14:cNvContentPartPr/>
                <p14:nvPr/>
              </p14:nvContentPartPr>
              <p14:xfrm>
                <a:off x="10168525" y="6228784"/>
                <a:ext cx="126360" cy="1256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BC67F21-4C51-E06E-9341-E67989C1A01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159885" y="6219784"/>
                  <a:ext cx="1440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E50A8FA-2155-9F77-3EB5-2B3C0FE7C742}"/>
                    </a:ext>
                  </a:extLst>
                </p14:cNvPr>
                <p14:cNvContentPartPr/>
                <p14:nvPr/>
              </p14:nvContentPartPr>
              <p14:xfrm>
                <a:off x="10645165" y="6204304"/>
                <a:ext cx="12240" cy="104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E50A8FA-2155-9F77-3EB5-2B3C0FE7C74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636525" y="6195304"/>
                  <a:ext cx="29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1CEDCD3-3E43-0523-0A32-CF25D5E27881}"/>
                    </a:ext>
                  </a:extLst>
                </p14:cNvPr>
                <p14:cNvContentPartPr/>
                <p14:nvPr/>
              </p14:nvContentPartPr>
              <p14:xfrm>
                <a:off x="10522405" y="6181264"/>
                <a:ext cx="114840" cy="1692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1CEDCD3-3E43-0523-0A32-CF25D5E2788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513765" y="6172624"/>
                  <a:ext cx="1324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E0063F2-4475-DD85-0035-64488E6937FF}"/>
                    </a:ext>
                  </a:extLst>
                </p14:cNvPr>
                <p14:cNvContentPartPr/>
                <p14:nvPr/>
              </p14:nvContentPartPr>
              <p14:xfrm>
                <a:off x="10752805" y="6251104"/>
                <a:ext cx="12960" cy="986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E0063F2-4475-DD85-0035-64488E6937F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744165" y="6242464"/>
                  <a:ext cx="306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F2224DF-5346-4700-26A6-0E8C4344D0AD}"/>
                    </a:ext>
                  </a:extLst>
                </p14:cNvPr>
                <p14:cNvContentPartPr/>
                <p14:nvPr/>
              </p14:nvContentPartPr>
              <p14:xfrm>
                <a:off x="10805725" y="6243184"/>
                <a:ext cx="13680" cy="1015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F2224DF-5346-4700-26A6-0E8C4344D0A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796725" y="6234184"/>
                  <a:ext cx="313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CAF8E79-2B30-9F13-60A2-22268DA05658}"/>
                    </a:ext>
                  </a:extLst>
                </p14:cNvPr>
                <p14:cNvContentPartPr/>
                <p14:nvPr/>
              </p14:nvContentPartPr>
              <p14:xfrm>
                <a:off x="10713925" y="6226984"/>
                <a:ext cx="206280" cy="36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CAF8E79-2B30-9F13-60A2-22268DA0565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704925" y="6217984"/>
                  <a:ext cx="2239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62786BD-6FD4-AC42-FA10-714721C23F67}"/>
                    </a:ext>
                  </a:extLst>
                </p14:cNvPr>
                <p14:cNvContentPartPr/>
                <p14:nvPr/>
              </p14:nvContentPartPr>
              <p14:xfrm>
                <a:off x="10955845" y="6252544"/>
                <a:ext cx="126000" cy="1152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62786BD-6FD4-AC42-FA10-714721C23F6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946845" y="6243544"/>
                  <a:ext cx="1436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46DC9EF-D6F4-0DB6-F96B-44241909F7C9}"/>
                    </a:ext>
                  </a:extLst>
                </p14:cNvPr>
                <p14:cNvContentPartPr/>
                <p14:nvPr/>
              </p14:nvContentPartPr>
              <p14:xfrm>
                <a:off x="11122525" y="6264424"/>
                <a:ext cx="59760" cy="828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46DC9EF-D6F4-0DB6-F96B-44241909F7C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113885" y="6255784"/>
                  <a:ext cx="774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E08BC3F-D286-E191-5D55-D26301FF0EC6}"/>
                    </a:ext>
                  </a:extLst>
                </p14:cNvPr>
                <p14:cNvContentPartPr/>
                <p14:nvPr/>
              </p14:nvContentPartPr>
              <p14:xfrm>
                <a:off x="11194165" y="6174064"/>
                <a:ext cx="10440" cy="198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E08BC3F-D286-E191-5D55-D26301FF0EC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185165" y="6165064"/>
                  <a:ext cx="280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6121E99-8DB8-F5EE-8C45-B476FD3625C3}"/>
                    </a:ext>
                  </a:extLst>
                </p14:cNvPr>
                <p14:cNvContentPartPr/>
                <p14:nvPr/>
              </p14:nvContentPartPr>
              <p14:xfrm>
                <a:off x="11237725" y="6260104"/>
                <a:ext cx="80280" cy="1105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6121E99-8DB8-F5EE-8C45-B476FD3625C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228725" y="6251464"/>
                  <a:ext cx="979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2B81D6A-9916-F91E-E2D4-59CFEEFA7550}"/>
                    </a:ext>
                  </a:extLst>
                </p14:cNvPr>
                <p14:cNvContentPartPr/>
                <p14:nvPr/>
              </p14:nvContentPartPr>
              <p14:xfrm>
                <a:off x="11373805" y="6126904"/>
                <a:ext cx="161280" cy="2239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2B81D6A-9916-F91E-E2D4-59CFEEFA755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365165" y="6117904"/>
                  <a:ext cx="1789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DD9EBFA-3880-AC61-1E36-829677B3B082}"/>
                    </a:ext>
                  </a:extLst>
                </p14:cNvPr>
                <p14:cNvContentPartPr/>
                <p14:nvPr/>
              </p14:nvContentPartPr>
              <p14:xfrm>
                <a:off x="11524285" y="6131944"/>
                <a:ext cx="111240" cy="2934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DD9EBFA-3880-AC61-1E36-829677B3B08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515645" y="6122944"/>
                  <a:ext cx="12888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1E1BDD0-BB0F-2DBA-8EFF-A184FD7021C3}"/>
                    </a:ext>
                  </a:extLst>
                </p14:cNvPr>
                <p14:cNvContentPartPr/>
                <p14:nvPr/>
              </p14:nvContentPartPr>
              <p14:xfrm>
                <a:off x="11672245" y="6197104"/>
                <a:ext cx="184320" cy="2217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1E1BDD0-BB0F-2DBA-8EFF-A184FD7021C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663245" y="6188104"/>
                  <a:ext cx="201960" cy="23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C230EB84-3802-A44B-7A4F-EEC68F54A5FE}"/>
                  </a:ext>
                </a:extLst>
              </p14:cNvPr>
              <p14:cNvContentPartPr/>
              <p14:nvPr/>
            </p14:nvContentPartPr>
            <p14:xfrm>
              <a:off x="1332685" y="1715104"/>
              <a:ext cx="226800" cy="162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C230EB84-3802-A44B-7A4F-EEC68F54A5FE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323685" y="1706104"/>
                <a:ext cx="24444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132ADD2D-2F35-E2CA-65F8-BC188925AC24}"/>
                  </a:ext>
                </a:extLst>
              </p14:cNvPr>
              <p14:cNvContentPartPr/>
              <p14:nvPr/>
            </p14:nvContentPartPr>
            <p14:xfrm>
              <a:off x="1324405" y="1846504"/>
              <a:ext cx="267840" cy="237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132ADD2D-2F35-E2CA-65F8-BC188925AC24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315405" y="1837504"/>
                <a:ext cx="285480" cy="4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oup 106">
            <a:extLst>
              <a:ext uri="{FF2B5EF4-FFF2-40B4-BE49-F238E27FC236}">
                <a16:creationId xmlns:a16="http://schemas.microsoft.com/office/drawing/2014/main" id="{D3E1B0E7-46E4-4BB6-4F1B-885CA9084DA2}"/>
              </a:ext>
            </a:extLst>
          </p:cNvPr>
          <p:cNvGrpSpPr/>
          <p:nvPr/>
        </p:nvGrpSpPr>
        <p:grpSpPr>
          <a:xfrm>
            <a:off x="1771885" y="1414144"/>
            <a:ext cx="1579320" cy="765000"/>
            <a:chOff x="1771885" y="1414144"/>
            <a:chExt cx="1579320" cy="76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F425731-0712-7361-5625-74BB373D80F4}"/>
                    </a:ext>
                  </a:extLst>
                </p14:cNvPr>
                <p14:cNvContentPartPr/>
                <p14:nvPr/>
              </p14:nvContentPartPr>
              <p14:xfrm>
                <a:off x="1771885" y="1635544"/>
                <a:ext cx="174600" cy="2656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F425731-0712-7361-5625-74BB373D80F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762885" y="1626544"/>
                  <a:ext cx="1922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BCD92D1-3748-8C87-92A5-728C4A4A5367}"/>
                    </a:ext>
                  </a:extLst>
                </p14:cNvPr>
                <p14:cNvContentPartPr/>
                <p14:nvPr/>
              </p14:nvContentPartPr>
              <p14:xfrm>
                <a:off x="1981405" y="1867384"/>
                <a:ext cx="104400" cy="1904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BCD92D1-3748-8C87-92A5-728C4A4A536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972765" y="1858384"/>
                  <a:ext cx="1220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4F2FEF3-4508-F6A7-10D3-0DE2B52C83E2}"/>
                    </a:ext>
                  </a:extLst>
                </p14:cNvPr>
                <p14:cNvContentPartPr/>
                <p14:nvPr/>
              </p14:nvContentPartPr>
              <p14:xfrm>
                <a:off x="1966285" y="1989064"/>
                <a:ext cx="149040" cy="25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4F2FEF3-4508-F6A7-10D3-0DE2B52C83E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957285" y="1980424"/>
                  <a:ext cx="1666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DD28C8D-FA19-CC53-2516-0509A86562DE}"/>
                    </a:ext>
                  </a:extLst>
                </p14:cNvPr>
                <p14:cNvContentPartPr/>
                <p14:nvPr/>
              </p14:nvContentPartPr>
              <p14:xfrm>
                <a:off x="2235925" y="1654984"/>
                <a:ext cx="133920" cy="228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DD28C8D-FA19-CC53-2516-0509A86562D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227285" y="1646344"/>
                  <a:ext cx="1515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F6E15DB-1777-9C38-9E7A-7EF924D41730}"/>
                    </a:ext>
                  </a:extLst>
                </p14:cNvPr>
                <p14:cNvContentPartPr/>
                <p14:nvPr/>
              </p14:nvContentPartPr>
              <p14:xfrm>
                <a:off x="2438605" y="1722304"/>
                <a:ext cx="17280" cy="1796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F6E15DB-1777-9C38-9E7A-7EF924D4173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429605" y="1713664"/>
                  <a:ext cx="349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9FF126C-3572-59A5-C542-8CA9ED583466}"/>
                    </a:ext>
                  </a:extLst>
                </p14:cNvPr>
                <p14:cNvContentPartPr/>
                <p14:nvPr/>
              </p14:nvContentPartPr>
              <p14:xfrm>
                <a:off x="2508085" y="1703584"/>
                <a:ext cx="12600" cy="1836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9FF126C-3572-59A5-C542-8CA9ED583466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499085" y="1694944"/>
                  <a:ext cx="302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EC63A28-A0A0-81CC-7EC3-17FC8D8FC7C1}"/>
                    </a:ext>
                  </a:extLst>
                </p14:cNvPr>
                <p14:cNvContentPartPr/>
                <p14:nvPr/>
              </p14:nvContentPartPr>
              <p14:xfrm>
                <a:off x="2421685" y="1687744"/>
                <a:ext cx="205560" cy="734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EC63A28-A0A0-81CC-7EC3-17FC8D8FC7C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413045" y="1679104"/>
                  <a:ext cx="2232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52D2177-563A-D7CC-E7C3-AE99F23CED39}"/>
                    </a:ext>
                  </a:extLst>
                </p14:cNvPr>
                <p14:cNvContentPartPr/>
                <p14:nvPr/>
              </p14:nvContentPartPr>
              <p14:xfrm>
                <a:off x="2721565" y="1603144"/>
                <a:ext cx="190440" cy="2901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52D2177-563A-D7CC-E7C3-AE99F23CED3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712925" y="1594144"/>
                  <a:ext cx="20808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C6E1B75-73B0-BA46-B86B-4CE0CD55B4EE}"/>
                    </a:ext>
                  </a:extLst>
                </p14:cNvPr>
                <p14:cNvContentPartPr/>
                <p14:nvPr/>
              </p14:nvContentPartPr>
              <p14:xfrm>
                <a:off x="2975365" y="1790704"/>
                <a:ext cx="101160" cy="1346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C6E1B75-73B0-BA46-B86B-4CE0CD55B4E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966725" y="1782064"/>
                  <a:ext cx="1188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0289C62-4544-8A3B-D986-5F5B3B368AEB}"/>
                    </a:ext>
                  </a:extLst>
                </p14:cNvPr>
                <p14:cNvContentPartPr/>
                <p14:nvPr/>
              </p14:nvContentPartPr>
              <p14:xfrm>
                <a:off x="3255805" y="1414144"/>
                <a:ext cx="95400" cy="7650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0289C62-4544-8A3B-D986-5F5B3B368AE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246805" y="1405144"/>
                  <a:ext cx="113040" cy="78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3454855A-39A5-D975-CD39-5F16FEFD0394}"/>
                  </a:ext>
                </a:extLst>
              </p14:cNvPr>
              <p14:cNvContentPartPr/>
              <p14:nvPr/>
            </p14:nvContentPartPr>
            <p14:xfrm>
              <a:off x="3355525" y="2178784"/>
              <a:ext cx="143640" cy="12132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3454855A-39A5-D975-CD39-5F16FEFD0394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3346525" y="2169784"/>
                <a:ext cx="161280" cy="13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841C74E-6FCA-AEFD-133E-AFC0C96BE4A5}"/>
              </a:ext>
            </a:extLst>
          </p:cNvPr>
          <p:cNvGrpSpPr/>
          <p:nvPr/>
        </p:nvGrpSpPr>
        <p:grpSpPr>
          <a:xfrm>
            <a:off x="3429325" y="1212904"/>
            <a:ext cx="284760" cy="282240"/>
            <a:chOff x="3429325" y="1212904"/>
            <a:chExt cx="284760" cy="28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2D68906-C73B-AFA7-90ED-B1A73921753F}"/>
                    </a:ext>
                  </a:extLst>
                </p14:cNvPr>
                <p14:cNvContentPartPr/>
                <p14:nvPr/>
              </p14:nvContentPartPr>
              <p14:xfrm>
                <a:off x="3457765" y="1294264"/>
                <a:ext cx="23040" cy="1724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2D68906-C73B-AFA7-90ED-B1A73921753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448765" y="1285624"/>
                  <a:ext cx="406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582A022-1A52-BDA2-388B-15FE87E2E869}"/>
                    </a:ext>
                  </a:extLst>
                </p14:cNvPr>
                <p14:cNvContentPartPr/>
                <p14:nvPr/>
              </p14:nvContentPartPr>
              <p14:xfrm>
                <a:off x="3530485" y="1294624"/>
                <a:ext cx="13320" cy="2005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582A022-1A52-BDA2-388B-15FE87E2E86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521485" y="1285624"/>
                  <a:ext cx="309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29B989D-49AB-2A05-6420-1590E6EB307D}"/>
                    </a:ext>
                  </a:extLst>
                </p14:cNvPr>
                <p14:cNvContentPartPr/>
                <p14:nvPr/>
              </p14:nvContentPartPr>
              <p14:xfrm>
                <a:off x="3429325" y="1212904"/>
                <a:ext cx="284760" cy="1184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29B989D-49AB-2A05-6420-1590E6EB307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420685" y="1203904"/>
                  <a:ext cx="30240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83B3AA04-D2C5-9DAB-157C-AA5D2AD42EE0}"/>
              </a:ext>
            </a:extLst>
          </p:cNvPr>
          <p:cNvGrpSpPr/>
          <p:nvPr/>
        </p:nvGrpSpPr>
        <p:grpSpPr>
          <a:xfrm>
            <a:off x="3721285" y="1611424"/>
            <a:ext cx="544320" cy="250560"/>
            <a:chOff x="3721285" y="1611424"/>
            <a:chExt cx="544320" cy="25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D42189E-6349-9B6C-87CB-ECACEE13C811}"/>
                    </a:ext>
                  </a:extLst>
                </p14:cNvPr>
                <p14:cNvContentPartPr/>
                <p14:nvPr/>
              </p14:nvContentPartPr>
              <p14:xfrm>
                <a:off x="3721285" y="1687384"/>
                <a:ext cx="266760" cy="1746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D42189E-6349-9B6C-87CB-ECACEE13C81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712645" y="1678744"/>
                  <a:ext cx="2844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E5837A6-A992-64D8-BCCF-7BCBCF2A1D91}"/>
                    </a:ext>
                  </a:extLst>
                </p14:cNvPr>
                <p14:cNvContentPartPr/>
                <p14:nvPr/>
              </p14:nvContentPartPr>
              <p14:xfrm>
                <a:off x="4038445" y="1716904"/>
                <a:ext cx="75960" cy="1310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E5837A6-A992-64D8-BCCF-7BCBCF2A1D9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029805" y="1707904"/>
                  <a:ext cx="936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1328B50-63D8-0099-95BF-4CBA509E9255}"/>
                    </a:ext>
                  </a:extLst>
                </p14:cNvPr>
                <p14:cNvContentPartPr/>
                <p14:nvPr/>
              </p14:nvContentPartPr>
              <p14:xfrm>
                <a:off x="4170925" y="1611424"/>
                <a:ext cx="94680" cy="756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1328B50-63D8-0099-95BF-4CBA509E925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161925" y="1602784"/>
                  <a:ext cx="112320" cy="9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05034C1C-947D-E1E2-C3AA-8169FA8289DE}"/>
              </a:ext>
            </a:extLst>
          </p:cNvPr>
          <p:cNvGrpSpPr/>
          <p:nvPr/>
        </p:nvGrpSpPr>
        <p:grpSpPr>
          <a:xfrm>
            <a:off x="4314925" y="1391824"/>
            <a:ext cx="1739520" cy="775440"/>
            <a:chOff x="4314925" y="1391824"/>
            <a:chExt cx="1739520" cy="77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56765DF-EEA9-001A-C0CE-6E40865205CC}"/>
                    </a:ext>
                  </a:extLst>
                </p14:cNvPr>
                <p14:cNvContentPartPr/>
                <p14:nvPr/>
              </p14:nvContentPartPr>
              <p14:xfrm>
                <a:off x="4314925" y="1634824"/>
                <a:ext cx="178560" cy="2268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56765DF-EEA9-001A-C0CE-6E40865205C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305925" y="1625824"/>
                  <a:ext cx="1962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86AFA4B-C6F6-9C38-436D-87BCCB92A97D}"/>
                    </a:ext>
                  </a:extLst>
                </p14:cNvPr>
                <p14:cNvContentPartPr/>
                <p14:nvPr/>
              </p14:nvContentPartPr>
              <p14:xfrm>
                <a:off x="4606165" y="1687744"/>
                <a:ext cx="152280" cy="1540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86AFA4B-C6F6-9C38-436D-87BCCB92A97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597525" y="1678744"/>
                  <a:ext cx="1699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F15975F-B0AF-2745-7CE7-3B7C044C0C7D}"/>
                    </a:ext>
                  </a:extLst>
                </p14:cNvPr>
                <p14:cNvContentPartPr/>
                <p14:nvPr/>
              </p14:nvContentPartPr>
              <p14:xfrm>
                <a:off x="4810285" y="1705024"/>
                <a:ext cx="14040" cy="1137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F15975F-B0AF-2745-7CE7-3B7C044C0C7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801645" y="1696024"/>
                  <a:ext cx="316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AB6F4B1-AF8F-656E-490E-78060204B0FD}"/>
                    </a:ext>
                  </a:extLst>
                </p14:cNvPr>
                <p14:cNvContentPartPr/>
                <p14:nvPr/>
              </p14:nvContentPartPr>
              <p14:xfrm>
                <a:off x="4807045" y="1657504"/>
                <a:ext cx="7200" cy="79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AB6F4B1-AF8F-656E-490E-78060204B0F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798405" y="1648864"/>
                  <a:ext cx="248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F4B88D4-DE02-F27C-D389-055DB4DA2D55}"/>
                    </a:ext>
                  </a:extLst>
                </p14:cNvPr>
                <p14:cNvContentPartPr/>
                <p14:nvPr/>
              </p14:nvContentPartPr>
              <p14:xfrm>
                <a:off x="4916125" y="1690984"/>
                <a:ext cx="108000" cy="1321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F4B88D4-DE02-F27C-D389-055DB4DA2D5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907125" y="1681984"/>
                  <a:ext cx="1256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E87FC60-001C-F996-E7B1-6A335F3F9977}"/>
                    </a:ext>
                  </a:extLst>
                </p14:cNvPr>
                <p14:cNvContentPartPr/>
                <p14:nvPr/>
              </p14:nvContentPartPr>
              <p14:xfrm>
                <a:off x="5091085" y="1566784"/>
                <a:ext cx="178560" cy="2088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E87FC60-001C-F996-E7B1-6A335F3F997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082445" y="1558144"/>
                  <a:ext cx="1962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9F9F13B-68FC-B8DA-006E-7651709E7958}"/>
                    </a:ext>
                  </a:extLst>
                </p14:cNvPr>
                <p14:cNvContentPartPr/>
                <p14:nvPr/>
              </p14:nvContentPartPr>
              <p14:xfrm>
                <a:off x="5100085" y="1662544"/>
                <a:ext cx="170640" cy="169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9F9F13B-68FC-B8DA-006E-7651709E795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091085" y="1653904"/>
                  <a:ext cx="1882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9799C27-13E9-A96E-1994-D24139785FDE}"/>
                    </a:ext>
                  </a:extLst>
                </p14:cNvPr>
                <p14:cNvContentPartPr/>
                <p14:nvPr/>
              </p14:nvContentPartPr>
              <p14:xfrm>
                <a:off x="5307445" y="1549864"/>
                <a:ext cx="162720" cy="3186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9799C27-13E9-A96E-1994-D24139785FD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298805" y="1540864"/>
                  <a:ext cx="18036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44C7E81-B982-AF09-C76D-4E8D06DBF011}"/>
                    </a:ext>
                  </a:extLst>
                </p14:cNvPr>
                <p14:cNvContentPartPr/>
                <p14:nvPr/>
              </p14:nvContentPartPr>
              <p14:xfrm>
                <a:off x="5561965" y="1568584"/>
                <a:ext cx="155520" cy="2577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44C7E81-B982-AF09-C76D-4E8D06DBF01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552965" y="1559944"/>
                  <a:ext cx="1731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4160739-4AD7-376A-22A5-54AEC8FE3107}"/>
                    </a:ext>
                  </a:extLst>
                </p14:cNvPr>
                <p14:cNvContentPartPr/>
                <p14:nvPr/>
              </p14:nvContentPartPr>
              <p14:xfrm>
                <a:off x="5593645" y="1678384"/>
                <a:ext cx="109440" cy="176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4160739-4AD7-376A-22A5-54AEC8FE310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585005" y="1669384"/>
                  <a:ext cx="1270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08F6A78-FF4C-58B9-8E8A-86E5D08AEC1E}"/>
                    </a:ext>
                  </a:extLst>
                </p14:cNvPr>
                <p14:cNvContentPartPr/>
                <p14:nvPr/>
              </p14:nvContentPartPr>
              <p14:xfrm>
                <a:off x="5880565" y="1391824"/>
                <a:ext cx="173880" cy="7754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08F6A78-FF4C-58B9-8E8A-86E5D08AEC1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871925" y="1383184"/>
                  <a:ext cx="191520" cy="79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441C3120-95BA-58C2-8C00-799DDB9E92FA}"/>
              </a:ext>
            </a:extLst>
          </p:cNvPr>
          <p:cNvGrpSpPr/>
          <p:nvPr/>
        </p:nvGrpSpPr>
        <p:grpSpPr>
          <a:xfrm>
            <a:off x="6145885" y="1531864"/>
            <a:ext cx="302040" cy="431280"/>
            <a:chOff x="6145885" y="1531864"/>
            <a:chExt cx="302040" cy="43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6D54B57-4901-3437-62BF-521BF6415EF9}"/>
                    </a:ext>
                  </a:extLst>
                </p14:cNvPr>
                <p14:cNvContentPartPr/>
                <p14:nvPr/>
              </p14:nvContentPartPr>
              <p14:xfrm>
                <a:off x="6145885" y="1531864"/>
                <a:ext cx="204840" cy="3643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6D54B57-4901-3437-62BF-521BF6415EF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136885" y="1522864"/>
                  <a:ext cx="22248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F94999D-00F3-9279-C661-916424218896}"/>
                    </a:ext>
                  </a:extLst>
                </p14:cNvPr>
                <p14:cNvContentPartPr/>
                <p14:nvPr/>
              </p14:nvContentPartPr>
              <p14:xfrm>
                <a:off x="6397165" y="1876024"/>
                <a:ext cx="48600" cy="871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F94999D-00F3-9279-C661-916424218896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388525" y="1867384"/>
                  <a:ext cx="662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A4F1B74-2958-363B-0E8E-20FC6232AA4F}"/>
                    </a:ext>
                  </a:extLst>
                </p14:cNvPr>
                <p14:cNvContentPartPr/>
                <p14:nvPr/>
              </p14:nvContentPartPr>
              <p14:xfrm>
                <a:off x="6431725" y="1716904"/>
                <a:ext cx="16200" cy="716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A4F1B74-2958-363B-0E8E-20FC6232AA4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422725" y="1707904"/>
                  <a:ext cx="33840" cy="8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A63684E0-E04B-F69F-A1E9-548E5A268889}"/>
              </a:ext>
            </a:extLst>
          </p:cNvPr>
          <p:cNvGrpSpPr/>
          <p:nvPr/>
        </p:nvGrpSpPr>
        <p:grpSpPr>
          <a:xfrm>
            <a:off x="2720845" y="135424"/>
            <a:ext cx="711360" cy="797040"/>
            <a:chOff x="2720845" y="135424"/>
            <a:chExt cx="711360" cy="79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2601B4D-773B-0253-125F-2E85E08928DB}"/>
                    </a:ext>
                  </a:extLst>
                </p14:cNvPr>
                <p14:cNvContentPartPr/>
                <p14:nvPr/>
              </p14:nvContentPartPr>
              <p14:xfrm>
                <a:off x="2736685" y="292384"/>
                <a:ext cx="126720" cy="1490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2601B4D-773B-0253-125F-2E85E08928DB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727685" y="283384"/>
                  <a:ext cx="1443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CCC394C-3CA8-0002-2620-27E034BC167A}"/>
                    </a:ext>
                  </a:extLst>
                </p14:cNvPr>
                <p14:cNvContentPartPr/>
                <p14:nvPr/>
              </p14:nvContentPartPr>
              <p14:xfrm>
                <a:off x="2957365" y="425224"/>
                <a:ext cx="34200" cy="165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CCC394C-3CA8-0002-2620-27E034BC167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948725" y="416224"/>
                  <a:ext cx="518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60B9009-2258-6F6D-F822-8550A0528752}"/>
                    </a:ext>
                  </a:extLst>
                </p14:cNvPr>
                <p14:cNvContentPartPr/>
                <p14:nvPr/>
              </p14:nvContentPartPr>
              <p14:xfrm>
                <a:off x="2925325" y="517744"/>
                <a:ext cx="83520" cy="27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60B9009-2258-6F6D-F822-8550A052875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916685" y="509104"/>
                  <a:ext cx="1011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176EECC-4F32-6DBC-76F0-0E2466A22DC9}"/>
                    </a:ext>
                  </a:extLst>
                </p14:cNvPr>
                <p14:cNvContentPartPr/>
                <p14:nvPr/>
              </p14:nvContentPartPr>
              <p14:xfrm>
                <a:off x="3087685" y="227944"/>
                <a:ext cx="81720" cy="258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176EECC-4F32-6DBC-76F0-0E2466A22DC9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078685" y="219304"/>
                  <a:ext cx="9936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70BC25C-923E-4760-D030-DF7163193624}"/>
                    </a:ext>
                  </a:extLst>
                </p14:cNvPr>
                <p14:cNvContentPartPr/>
                <p14:nvPr/>
              </p14:nvContentPartPr>
              <p14:xfrm>
                <a:off x="3308365" y="232984"/>
                <a:ext cx="123840" cy="2127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70BC25C-923E-4760-D030-DF716319362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299725" y="224344"/>
                  <a:ext cx="1414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DF5F812-E1A9-406F-9980-F7A026A0FB05}"/>
                    </a:ext>
                  </a:extLst>
                </p14:cNvPr>
                <p14:cNvContentPartPr/>
                <p14:nvPr/>
              </p14:nvContentPartPr>
              <p14:xfrm>
                <a:off x="3217645" y="322624"/>
                <a:ext cx="77760" cy="1180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DF5F812-E1A9-406F-9980-F7A026A0FB0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208645" y="313624"/>
                  <a:ext cx="954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20CEBBF-E888-8F73-1121-99F1CC8D6B1F}"/>
                    </a:ext>
                  </a:extLst>
                </p14:cNvPr>
                <p14:cNvContentPartPr/>
                <p14:nvPr/>
              </p14:nvContentPartPr>
              <p14:xfrm>
                <a:off x="2720845" y="592264"/>
                <a:ext cx="629640" cy="92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20CEBBF-E888-8F73-1121-99F1CC8D6B1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711845" y="583264"/>
                  <a:ext cx="6472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4D9A50D-BCCD-017B-2D26-1D5AEF61416F}"/>
                    </a:ext>
                  </a:extLst>
                </p14:cNvPr>
                <p14:cNvContentPartPr/>
                <p14:nvPr/>
              </p14:nvContentPartPr>
              <p14:xfrm>
                <a:off x="2946205" y="781984"/>
                <a:ext cx="147960" cy="1504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4D9A50D-BCCD-017B-2D26-1D5AEF61416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937565" y="773344"/>
                  <a:ext cx="1656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8B582F6-4D60-CE17-D64A-52FDAF02B5CA}"/>
                    </a:ext>
                  </a:extLst>
                </p14:cNvPr>
                <p14:cNvContentPartPr/>
                <p14:nvPr/>
              </p14:nvContentPartPr>
              <p14:xfrm>
                <a:off x="2960605" y="135424"/>
                <a:ext cx="82440" cy="2034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8B582F6-4D60-CE17-D64A-52FDAF02B5CA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951605" y="126424"/>
                  <a:ext cx="1000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882E295-FAA3-7E77-5AD0-3CE8D8C955B6}"/>
                    </a:ext>
                  </a:extLst>
                </p14:cNvPr>
                <p14:cNvContentPartPr/>
                <p14:nvPr/>
              </p14:nvContentPartPr>
              <p14:xfrm>
                <a:off x="2922805" y="195544"/>
                <a:ext cx="87840" cy="910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882E295-FAA3-7E77-5AD0-3CE8D8C955B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914165" y="186904"/>
                  <a:ext cx="1054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D96AF6D-6CF3-EEAA-81BC-17B0C305D31A}"/>
                    </a:ext>
                  </a:extLst>
                </p14:cNvPr>
                <p14:cNvContentPartPr/>
                <p14:nvPr/>
              </p14:nvContentPartPr>
              <p14:xfrm>
                <a:off x="2952685" y="169984"/>
                <a:ext cx="168840" cy="1274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D96AF6D-6CF3-EEAA-81BC-17B0C305D31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944045" y="160984"/>
                  <a:ext cx="1864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FD60E88-2750-36F9-E7CF-324003EDD8CD}"/>
                    </a:ext>
                  </a:extLst>
                </p14:cNvPr>
                <p14:cNvContentPartPr/>
                <p14:nvPr/>
              </p14:nvContentPartPr>
              <p14:xfrm>
                <a:off x="2995165" y="140824"/>
                <a:ext cx="49320" cy="2185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FD60E88-2750-36F9-E7CF-324003EDD8C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986525" y="132184"/>
                  <a:ext cx="66960" cy="23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37A07CBD-08F1-6D59-F4D8-F9F1B997D7E2}"/>
              </a:ext>
            </a:extLst>
          </p:cNvPr>
          <p:cNvGrpSpPr/>
          <p:nvPr/>
        </p:nvGrpSpPr>
        <p:grpSpPr>
          <a:xfrm>
            <a:off x="6744925" y="1380664"/>
            <a:ext cx="884520" cy="630360"/>
            <a:chOff x="6744925" y="1380664"/>
            <a:chExt cx="884520" cy="63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6551013-6312-AED8-C9B3-9E2A1D0AFD85}"/>
                    </a:ext>
                  </a:extLst>
                </p14:cNvPr>
                <p14:cNvContentPartPr/>
                <p14:nvPr/>
              </p14:nvContentPartPr>
              <p14:xfrm>
                <a:off x="6756445" y="1570024"/>
                <a:ext cx="142200" cy="2469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6551013-6312-AED8-C9B3-9E2A1D0AFD8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747445" y="1561384"/>
                  <a:ext cx="1598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4C5B234-8E24-46DF-812B-F8AC6ACB377D}"/>
                    </a:ext>
                  </a:extLst>
                </p14:cNvPr>
                <p14:cNvContentPartPr/>
                <p14:nvPr/>
              </p14:nvContentPartPr>
              <p14:xfrm>
                <a:off x="6994765" y="1699264"/>
                <a:ext cx="100440" cy="2120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4C5B234-8E24-46DF-812B-F8AC6ACB377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985765" y="1690624"/>
                  <a:ext cx="1180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6D3C90A-97A3-D297-3B0C-ABDCE81D0682}"/>
                    </a:ext>
                  </a:extLst>
                </p14:cNvPr>
                <p14:cNvContentPartPr/>
                <p14:nvPr/>
              </p14:nvContentPartPr>
              <p14:xfrm>
                <a:off x="6933205" y="1821304"/>
                <a:ext cx="168120" cy="424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6D3C90A-97A3-D297-3B0C-ABDCE81D0682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924565" y="1812664"/>
                  <a:ext cx="1857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B969410-A511-D9F5-D8DB-9A34B7AAA991}"/>
                    </a:ext>
                  </a:extLst>
                </p14:cNvPr>
                <p14:cNvContentPartPr/>
                <p14:nvPr/>
              </p14:nvContentPartPr>
              <p14:xfrm>
                <a:off x="7074325" y="1405144"/>
                <a:ext cx="39240" cy="2019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B969410-A511-D9F5-D8DB-9A34B7AAA991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065325" y="1396504"/>
                  <a:ext cx="568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3BF4EC4-95EB-1081-64AC-A472331E8C81}"/>
                    </a:ext>
                  </a:extLst>
                </p14:cNvPr>
                <p14:cNvContentPartPr/>
                <p14:nvPr/>
              </p14:nvContentPartPr>
              <p14:xfrm>
                <a:off x="7013125" y="1414144"/>
                <a:ext cx="160200" cy="1566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3BF4EC4-95EB-1081-64AC-A472331E8C81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004125" y="1405144"/>
                  <a:ext cx="1778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C0A172C-4A54-B708-83A2-CED7523321B6}"/>
                    </a:ext>
                  </a:extLst>
                </p14:cNvPr>
                <p14:cNvContentPartPr/>
                <p14:nvPr/>
              </p14:nvContentPartPr>
              <p14:xfrm>
                <a:off x="7127245" y="1380664"/>
                <a:ext cx="15120" cy="1764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C0A172C-4A54-B708-83A2-CED7523321B6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118245" y="1371664"/>
                  <a:ext cx="327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9A9F0634-9DB1-3EE3-DE56-BA435FDC354B}"/>
                    </a:ext>
                  </a:extLst>
                </p14:cNvPr>
                <p14:cNvContentPartPr/>
                <p14:nvPr/>
              </p14:nvContentPartPr>
              <p14:xfrm>
                <a:off x="7029325" y="1485424"/>
                <a:ext cx="129960" cy="450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9A9F0634-9DB1-3EE3-DE56-BA435FDC354B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020685" y="1476784"/>
                  <a:ext cx="1476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C11E9DB-89EE-EDE4-E303-C06D6ABD68FE}"/>
                    </a:ext>
                  </a:extLst>
                </p14:cNvPr>
                <p14:cNvContentPartPr/>
                <p14:nvPr/>
              </p14:nvContentPartPr>
              <p14:xfrm>
                <a:off x="7221925" y="1569304"/>
                <a:ext cx="113040" cy="3078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C11E9DB-89EE-EDE4-E303-C06D6ABD68F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212925" y="1560664"/>
                  <a:ext cx="13068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FB8A724-D319-BB73-FFBC-49202478A660}"/>
                    </a:ext>
                  </a:extLst>
                </p14:cNvPr>
                <p14:cNvContentPartPr/>
                <p14:nvPr/>
              </p14:nvContentPartPr>
              <p14:xfrm>
                <a:off x="7374205" y="1671184"/>
                <a:ext cx="55800" cy="1191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FB8A724-D319-BB73-FFBC-49202478A660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365565" y="1662544"/>
                  <a:ext cx="734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3FE711F-F61A-F6B9-F715-47CA9BFEAC16}"/>
                    </a:ext>
                  </a:extLst>
                </p14:cNvPr>
                <p14:cNvContentPartPr/>
                <p14:nvPr/>
              </p14:nvContentPartPr>
              <p14:xfrm>
                <a:off x="7526485" y="1527184"/>
                <a:ext cx="102960" cy="2322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3FE711F-F61A-F6B9-F715-47CA9BFEAC16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517845" y="1518184"/>
                  <a:ext cx="1206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ED2517F-C176-4DA9-1A0F-9DD238148AFB}"/>
                    </a:ext>
                  </a:extLst>
                </p14:cNvPr>
                <p14:cNvContentPartPr/>
                <p14:nvPr/>
              </p14:nvContentPartPr>
              <p14:xfrm>
                <a:off x="6744925" y="1944064"/>
                <a:ext cx="858960" cy="669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ED2517F-C176-4DA9-1A0F-9DD238148AFB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736285" y="1935064"/>
                  <a:ext cx="876600" cy="84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6852D8C4-FF0C-9670-D6F3-2D1074CBD3E2}"/>
                  </a:ext>
                </a:extLst>
              </p14:cNvPr>
              <p14:cNvContentPartPr/>
              <p14:nvPr/>
            </p14:nvContentPartPr>
            <p14:xfrm>
              <a:off x="7020325" y="2162224"/>
              <a:ext cx="136080" cy="13176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6852D8C4-FF0C-9670-D6F3-2D1074CBD3E2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7011325" y="2153584"/>
                <a:ext cx="153720" cy="14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3" name="Group 162">
            <a:extLst>
              <a:ext uri="{FF2B5EF4-FFF2-40B4-BE49-F238E27FC236}">
                <a16:creationId xmlns:a16="http://schemas.microsoft.com/office/drawing/2014/main" id="{BCBFAE9E-CE4C-C3BB-61A6-36C79C264D71}"/>
              </a:ext>
            </a:extLst>
          </p:cNvPr>
          <p:cNvGrpSpPr/>
          <p:nvPr/>
        </p:nvGrpSpPr>
        <p:grpSpPr>
          <a:xfrm>
            <a:off x="7932925" y="1435024"/>
            <a:ext cx="1030320" cy="498600"/>
            <a:chOff x="7932925" y="1435024"/>
            <a:chExt cx="1030320" cy="49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03F14A4-BBB7-9318-EE2F-D0EE2605E397}"/>
                    </a:ext>
                  </a:extLst>
                </p14:cNvPr>
                <p14:cNvContentPartPr/>
                <p14:nvPr/>
              </p14:nvContentPartPr>
              <p14:xfrm>
                <a:off x="7998805" y="1540144"/>
                <a:ext cx="194760" cy="2170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03F14A4-BBB7-9318-EE2F-D0EE2605E39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989805" y="1531504"/>
                  <a:ext cx="2124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E1588E1D-83C4-153E-BAA2-BA77572D16CE}"/>
                    </a:ext>
                  </a:extLst>
                </p14:cNvPr>
                <p14:cNvContentPartPr/>
                <p14:nvPr/>
              </p14:nvContentPartPr>
              <p14:xfrm>
                <a:off x="8278165" y="1708624"/>
                <a:ext cx="70200" cy="1504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E1588E1D-83C4-153E-BAA2-BA77572D16CE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269165" y="1699624"/>
                  <a:ext cx="878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490057D-92EF-AEEC-1210-13F86ED85762}"/>
                    </a:ext>
                  </a:extLst>
                </p14:cNvPr>
                <p14:cNvContentPartPr/>
                <p14:nvPr/>
              </p14:nvContentPartPr>
              <p14:xfrm>
                <a:off x="8326045" y="1652104"/>
                <a:ext cx="22320" cy="136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490057D-92EF-AEEC-1210-13F86ED85762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317045" y="1643104"/>
                  <a:ext cx="399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F7DE664-693E-9982-D335-B240D5DCF007}"/>
                    </a:ext>
                  </a:extLst>
                </p14:cNvPr>
                <p14:cNvContentPartPr/>
                <p14:nvPr/>
              </p14:nvContentPartPr>
              <p14:xfrm>
                <a:off x="8461765" y="1446904"/>
                <a:ext cx="99360" cy="3344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F7DE664-693E-9982-D335-B240D5DCF007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453125" y="1437904"/>
                  <a:ext cx="11700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0C8A60C-6475-8DFC-9BFB-B2CC85124F26}"/>
                    </a:ext>
                  </a:extLst>
                </p14:cNvPr>
                <p14:cNvContentPartPr/>
                <p14:nvPr/>
              </p14:nvContentPartPr>
              <p14:xfrm>
                <a:off x="8587765" y="1618624"/>
                <a:ext cx="115920" cy="939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0C8A60C-6475-8DFC-9BFB-B2CC85124F26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579125" y="1609624"/>
                  <a:ext cx="1335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9DA2EA12-C45D-CE02-7890-84C39368EE8E}"/>
                    </a:ext>
                  </a:extLst>
                </p14:cNvPr>
                <p14:cNvContentPartPr/>
                <p14:nvPr/>
              </p14:nvContentPartPr>
              <p14:xfrm>
                <a:off x="8753005" y="1435024"/>
                <a:ext cx="138960" cy="3153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9DA2EA12-C45D-CE02-7890-84C39368EE8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744005" y="1426384"/>
                  <a:ext cx="15660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60C2276-7C16-1DCD-B3FF-45EE3E21D210}"/>
                    </a:ext>
                  </a:extLst>
                </p14:cNvPr>
                <p14:cNvContentPartPr/>
                <p14:nvPr/>
              </p14:nvContentPartPr>
              <p14:xfrm>
                <a:off x="7932925" y="1798624"/>
                <a:ext cx="1030320" cy="1350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60C2276-7C16-1DCD-B3FF-45EE3E21D21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924285" y="1789984"/>
                  <a:ext cx="1047960" cy="15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5ACE717E-6AE9-190F-D8C8-4A3AF7556CDF}"/>
                  </a:ext>
                </a:extLst>
              </p14:cNvPr>
              <p14:cNvContentPartPr/>
              <p14:nvPr/>
            </p14:nvContentPartPr>
            <p14:xfrm>
              <a:off x="8278165" y="2055304"/>
              <a:ext cx="160200" cy="18936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5ACE717E-6AE9-190F-D8C8-4A3AF7556CDF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8269165" y="2046304"/>
                <a:ext cx="177840" cy="20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6" name="Group 165">
            <a:extLst>
              <a:ext uri="{FF2B5EF4-FFF2-40B4-BE49-F238E27FC236}">
                <a16:creationId xmlns:a16="http://schemas.microsoft.com/office/drawing/2014/main" id="{0111878B-8845-B5A5-B162-2A350FE722A0}"/>
              </a:ext>
            </a:extLst>
          </p:cNvPr>
          <p:cNvGrpSpPr/>
          <p:nvPr/>
        </p:nvGrpSpPr>
        <p:grpSpPr>
          <a:xfrm>
            <a:off x="9127765" y="1495864"/>
            <a:ext cx="325440" cy="398520"/>
            <a:chOff x="9127765" y="1495864"/>
            <a:chExt cx="325440" cy="39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80F9CE4-1D4A-D52F-92CF-C005EF60AC02}"/>
                    </a:ext>
                  </a:extLst>
                </p14:cNvPr>
                <p14:cNvContentPartPr/>
                <p14:nvPr/>
              </p14:nvContentPartPr>
              <p14:xfrm>
                <a:off x="9127765" y="1661104"/>
                <a:ext cx="154080" cy="2332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80F9CE4-1D4A-D52F-92CF-C005EF60AC02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118765" y="1652104"/>
                  <a:ext cx="1717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B93C1FE-73E1-631F-1C1B-65F65E1AF2C7}"/>
                    </a:ext>
                  </a:extLst>
                </p14:cNvPr>
                <p14:cNvContentPartPr/>
                <p14:nvPr/>
              </p14:nvContentPartPr>
              <p14:xfrm>
                <a:off x="9310285" y="1495864"/>
                <a:ext cx="142920" cy="1623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B93C1FE-73E1-631F-1C1B-65F65E1AF2C7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301645" y="1487224"/>
                  <a:ext cx="160560" cy="18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0AE37518-A306-202E-F4AA-5554BE710DAF}"/>
              </a:ext>
            </a:extLst>
          </p:cNvPr>
          <p:cNvGrpSpPr/>
          <p:nvPr/>
        </p:nvGrpSpPr>
        <p:grpSpPr>
          <a:xfrm>
            <a:off x="9547525" y="1498024"/>
            <a:ext cx="450720" cy="351720"/>
            <a:chOff x="9547525" y="1498024"/>
            <a:chExt cx="450720" cy="35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1D021BB-0BA2-F357-6E25-CBEFBD27FD87}"/>
                    </a:ext>
                  </a:extLst>
                </p14:cNvPr>
                <p14:cNvContentPartPr/>
                <p14:nvPr/>
              </p14:nvContentPartPr>
              <p14:xfrm>
                <a:off x="9547525" y="1498024"/>
                <a:ext cx="210600" cy="3517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1D021BB-0BA2-F357-6E25-CBEFBD27FD87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538885" y="1489384"/>
                  <a:ext cx="22824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F168DD5-ECA9-AB2B-E986-5FE697558F48}"/>
                    </a:ext>
                  </a:extLst>
                </p14:cNvPr>
                <p14:cNvContentPartPr/>
                <p14:nvPr/>
              </p14:nvContentPartPr>
              <p14:xfrm>
                <a:off x="9823645" y="1668304"/>
                <a:ext cx="174600" cy="1393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F168DD5-ECA9-AB2B-E986-5FE697558F4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815005" y="1659304"/>
                  <a:ext cx="192240" cy="15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ECFB53DF-7BF9-81AE-A7EA-3B8CDD962EA0}"/>
              </a:ext>
            </a:extLst>
          </p:cNvPr>
          <p:cNvGrpSpPr/>
          <p:nvPr/>
        </p:nvGrpSpPr>
        <p:grpSpPr>
          <a:xfrm>
            <a:off x="10128565" y="1305784"/>
            <a:ext cx="1973160" cy="783000"/>
            <a:chOff x="10128565" y="1305784"/>
            <a:chExt cx="1973160" cy="78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1B3B84E-0DD4-6DB7-C5CF-B891C3D1BCB2}"/>
                    </a:ext>
                  </a:extLst>
                </p14:cNvPr>
                <p14:cNvContentPartPr/>
                <p14:nvPr/>
              </p14:nvContentPartPr>
              <p14:xfrm>
                <a:off x="10128565" y="1373104"/>
                <a:ext cx="140760" cy="7156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1B3B84E-0DD4-6DB7-C5CF-B891C3D1BCB2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119565" y="1364464"/>
                  <a:ext cx="158400" cy="73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7301363-72C5-129E-AC19-BDBBF3ADDA1C}"/>
                    </a:ext>
                  </a:extLst>
                </p14:cNvPr>
                <p14:cNvContentPartPr/>
                <p14:nvPr/>
              </p14:nvContentPartPr>
              <p14:xfrm>
                <a:off x="10268245" y="1699984"/>
                <a:ext cx="183240" cy="2034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7301363-72C5-129E-AC19-BDBBF3ADDA1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259605" y="1691344"/>
                  <a:ext cx="2008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AE052A60-B1FD-F92E-A013-613D2E1C72B8}"/>
                    </a:ext>
                  </a:extLst>
                </p14:cNvPr>
                <p14:cNvContentPartPr/>
                <p14:nvPr/>
              </p14:nvContentPartPr>
              <p14:xfrm>
                <a:off x="10514125" y="1542304"/>
                <a:ext cx="78840" cy="39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AE052A60-B1FD-F92E-A013-613D2E1C72B8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505125" y="1533304"/>
                  <a:ext cx="964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942480E-F8FA-4B0D-F60A-03D1FB9DBCDD}"/>
                    </a:ext>
                  </a:extLst>
                </p14:cNvPr>
                <p14:cNvContentPartPr/>
                <p14:nvPr/>
              </p14:nvContentPartPr>
              <p14:xfrm>
                <a:off x="10690885" y="1447264"/>
                <a:ext cx="63360" cy="1504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942480E-F8FA-4B0D-F60A-03D1FB9DBCDD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682245" y="1438624"/>
                  <a:ext cx="810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ADED5E8-BA51-D184-5E62-0747598C6381}"/>
                    </a:ext>
                  </a:extLst>
                </p14:cNvPr>
                <p14:cNvContentPartPr/>
                <p14:nvPr/>
              </p14:nvContentPartPr>
              <p14:xfrm>
                <a:off x="10767925" y="1388224"/>
                <a:ext cx="5400" cy="140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ADED5E8-BA51-D184-5E62-0747598C6381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758925" y="1379584"/>
                  <a:ext cx="230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161D8CA-4622-619A-C4E1-0EC9ACF0077A}"/>
                    </a:ext>
                  </a:extLst>
                </p14:cNvPr>
                <p14:cNvContentPartPr/>
                <p14:nvPr/>
              </p14:nvContentPartPr>
              <p14:xfrm>
                <a:off x="10825885" y="1423864"/>
                <a:ext cx="157680" cy="1206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161D8CA-4622-619A-C4E1-0EC9ACF0077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816885" y="1414864"/>
                  <a:ext cx="1753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C721F637-2CD8-EA23-3041-65ECFA22FF53}"/>
                    </a:ext>
                  </a:extLst>
                </p14:cNvPr>
                <p14:cNvContentPartPr/>
                <p14:nvPr/>
              </p14:nvContentPartPr>
              <p14:xfrm>
                <a:off x="11052325" y="1329184"/>
                <a:ext cx="73440" cy="1983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C721F637-2CD8-EA23-3041-65ECFA22FF53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1043685" y="1320184"/>
                  <a:ext cx="910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F486C125-7496-D7B7-09A4-B51D2EDE8C12}"/>
                    </a:ext>
                  </a:extLst>
                </p14:cNvPr>
                <p14:cNvContentPartPr/>
                <p14:nvPr/>
              </p14:nvContentPartPr>
              <p14:xfrm>
                <a:off x="10978885" y="1403344"/>
                <a:ext cx="198360" cy="198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F486C125-7496-D7B7-09A4-B51D2EDE8C12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969885" y="1394704"/>
                  <a:ext cx="2160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0EAB8C84-606D-6A5F-EC97-11A73B8FF3E8}"/>
                    </a:ext>
                  </a:extLst>
                </p14:cNvPr>
                <p14:cNvContentPartPr/>
                <p14:nvPr/>
              </p14:nvContentPartPr>
              <p14:xfrm>
                <a:off x="11090125" y="1742824"/>
                <a:ext cx="249120" cy="565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0EAB8C84-606D-6A5F-EC97-11A73B8FF3E8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1081125" y="1733824"/>
                  <a:ext cx="2667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44569A6-C705-C695-DBB8-95E0DD07F7E1}"/>
                    </a:ext>
                  </a:extLst>
                </p14:cNvPr>
                <p14:cNvContentPartPr/>
                <p14:nvPr/>
              </p14:nvContentPartPr>
              <p14:xfrm>
                <a:off x="11216125" y="1672264"/>
                <a:ext cx="75240" cy="2311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44569A6-C705-C695-DBB8-95E0DD07F7E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1207125" y="1663624"/>
                  <a:ext cx="928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1708BF26-BAC2-68CB-B383-D64507C26639}"/>
                    </a:ext>
                  </a:extLst>
                </p14:cNvPr>
                <p14:cNvContentPartPr/>
                <p14:nvPr/>
              </p14:nvContentPartPr>
              <p14:xfrm>
                <a:off x="11384605" y="1727704"/>
                <a:ext cx="169200" cy="1699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1708BF26-BAC2-68CB-B383-D64507C26639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1375605" y="1718704"/>
                  <a:ext cx="1868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22D894E4-A0B7-26E4-E0FC-F49F929AF20F}"/>
                    </a:ext>
                  </a:extLst>
                </p14:cNvPr>
                <p14:cNvContentPartPr/>
                <p14:nvPr/>
              </p14:nvContentPartPr>
              <p14:xfrm>
                <a:off x="11568565" y="1544464"/>
                <a:ext cx="39240" cy="1126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22D894E4-A0B7-26E4-E0FC-F49F929AF20F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1559925" y="1535824"/>
                  <a:ext cx="568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B82ECF8A-800A-6DE4-45E2-452AB093EDF4}"/>
                    </a:ext>
                  </a:extLst>
                </p14:cNvPr>
                <p14:cNvContentPartPr/>
                <p14:nvPr/>
              </p14:nvContentPartPr>
              <p14:xfrm>
                <a:off x="11600605" y="1432504"/>
                <a:ext cx="12240" cy="241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B82ECF8A-800A-6DE4-45E2-452AB093EDF4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1591605" y="1423504"/>
                  <a:ext cx="298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4CA528E5-F542-A963-367B-3B92C5C150FC}"/>
                    </a:ext>
                  </a:extLst>
                </p14:cNvPr>
                <p14:cNvContentPartPr/>
                <p14:nvPr/>
              </p14:nvContentPartPr>
              <p14:xfrm>
                <a:off x="11660005" y="1521784"/>
                <a:ext cx="167400" cy="1072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4CA528E5-F542-A963-367B-3B92C5C150F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1651365" y="1512784"/>
                  <a:ext cx="1850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A9462DD-4A8E-DB28-2FD0-0F11CB61F7D6}"/>
                    </a:ext>
                  </a:extLst>
                </p14:cNvPr>
                <p14:cNvContentPartPr/>
                <p14:nvPr/>
              </p14:nvContentPartPr>
              <p14:xfrm>
                <a:off x="11855845" y="1403344"/>
                <a:ext cx="97920" cy="2080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A9462DD-4A8E-DB28-2FD0-0F11CB61F7D6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1847205" y="1394704"/>
                  <a:ext cx="1155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6BB26B3-0C3D-D06A-2AF7-5A65141FD4E0}"/>
                    </a:ext>
                  </a:extLst>
                </p14:cNvPr>
                <p14:cNvContentPartPr/>
                <p14:nvPr/>
              </p14:nvContentPartPr>
              <p14:xfrm>
                <a:off x="11798245" y="1465624"/>
                <a:ext cx="187920" cy="291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6BB26B3-0C3D-D06A-2AF7-5A65141FD4E0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1789605" y="1456984"/>
                  <a:ext cx="2055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63F8553A-8F00-7E0B-2338-4CABC7F0FB5E}"/>
                    </a:ext>
                  </a:extLst>
                </p14:cNvPr>
                <p14:cNvContentPartPr/>
                <p14:nvPr/>
              </p14:nvContentPartPr>
              <p14:xfrm>
                <a:off x="11942965" y="1305784"/>
                <a:ext cx="158760" cy="7506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63F8553A-8F00-7E0B-2338-4CABC7F0FB5E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1933965" y="1296784"/>
                  <a:ext cx="176400" cy="76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053A58CE-6E8E-D955-6BFD-8F15CD29AADE}"/>
                  </a:ext>
                </a:extLst>
              </p14:cNvPr>
              <p14:cNvContentPartPr/>
              <p14:nvPr/>
            </p14:nvContentPartPr>
            <p14:xfrm>
              <a:off x="3129445" y="2185984"/>
              <a:ext cx="2491920" cy="26676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053A58CE-6E8E-D955-6BFD-8F15CD29AADE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3120445" y="2177344"/>
                <a:ext cx="2509560" cy="28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6" name="Group 195">
            <a:extLst>
              <a:ext uri="{FF2B5EF4-FFF2-40B4-BE49-F238E27FC236}">
                <a16:creationId xmlns:a16="http://schemas.microsoft.com/office/drawing/2014/main" id="{DCE15DB5-C8DE-E015-F7E2-BBBDE0515D66}"/>
              </a:ext>
            </a:extLst>
          </p:cNvPr>
          <p:cNvGrpSpPr/>
          <p:nvPr/>
        </p:nvGrpSpPr>
        <p:grpSpPr>
          <a:xfrm>
            <a:off x="3812365" y="2574064"/>
            <a:ext cx="504360" cy="367200"/>
            <a:chOff x="3812365" y="2574064"/>
            <a:chExt cx="504360" cy="36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C223AD22-3B5E-21AD-9AB0-9C17567C4048}"/>
                    </a:ext>
                  </a:extLst>
                </p14:cNvPr>
                <p14:cNvContentPartPr/>
                <p14:nvPr/>
              </p14:nvContentPartPr>
              <p14:xfrm>
                <a:off x="3812365" y="2607544"/>
                <a:ext cx="194760" cy="1548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C223AD22-3B5E-21AD-9AB0-9C17567C4048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3803365" y="2598904"/>
                  <a:ext cx="2124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EB767DD6-8FB8-E02A-EC42-FBEB2A047A9D}"/>
                    </a:ext>
                  </a:extLst>
                </p14:cNvPr>
                <p14:cNvContentPartPr/>
                <p14:nvPr/>
              </p14:nvContentPartPr>
              <p14:xfrm>
                <a:off x="4010365" y="2574064"/>
                <a:ext cx="262440" cy="3672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EB767DD6-8FB8-E02A-EC42-FBEB2A047A9D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001365" y="2565064"/>
                  <a:ext cx="28008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09F9F37B-4286-8FEA-A5E7-1E3EE56C78DB}"/>
                    </a:ext>
                  </a:extLst>
                </p14:cNvPr>
                <p14:cNvContentPartPr/>
                <p14:nvPr/>
              </p14:nvContentPartPr>
              <p14:xfrm>
                <a:off x="4228165" y="2727064"/>
                <a:ext cx="88560" cy="2134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09F9F37B-4286-8FEA-A5E7-1E3EE56C78DB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219165" y="2718424"/>
                  <a:ext cx="106200" cy="23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6B8F42B9-5103-E9B2-B097-6F14EDACC71C}"/>
                  </a:ext>
                </a:extLst>
              </p14:cNvPr>
              <p14:cNvContentPartPr/>
              <p14:nvPr/>
            </p14:nvContentPartPr>
            <p14:xfrm>
              <a:off x="5800285" y="2181664"/>
              <a:ext cx="4156920" cy="33048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6B8F42B9-5103-E9B2-B097-6F14EDACC71C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5791645" y="2173024"/>
                <a:ext cx="4174560" cy="34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2" name="Group 201">
            <a:extLst>
              <a:ext uri="{FF2B5EF4-FFF2-40B4-BE49-F238E27FC236}">
                <a16:creationId xmlns:a16="http://schemas.microsoft.com/office/drawing/2014/main" id="{435B4CED-2C54-77E2-22CF-F652E13292AE}"/>
              </a:ext>
            </a:extLst>
          </p:cNvPr>
          <p:cNvGrpSpPr/>
          <p:nvPr/>
        </p:nvGrpSpPr>
        <p:grpSpPr>
          <a:xfrm>
            <a:off x="6261805" y="2887264"/>
            <a:ext cx="182160" cy="160200"/>
            <a:chOff x="6261805" y="2887264"/>
            <a:chExt cx="182160" cy="16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187A7ECA-935B-7E40-2DEE-6C788A968098}"/>
                    </a:ext>
                  </a:extLst>
                </p14:cNvPr>
                <p14:cNvContentPartPr/>
                <p14:nvPr/>
              </p14:nvContentPartPr>
              <p14:xfrm>
                <a:off x="6269725" y="2887264"/>
                <a:ext cx="133200" cy="201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187A7ECA-935B-7E40-2DEE-6C788A968098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261085" y="2878264"/>
                  <a:ext cx="1508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BA99631-5167-0CFA-3A71-1840C186201F}"/>
                    </a:ext>
                  </a:extLst>
                </p14:cNvPr>
                <p14:cNvContentPartPr/>
                <p14:nvPr/>
              </p14:nvContentPartPr>
              <p14:xfrm>
                <a:off x="6269725" y="2950984"/>
                <a:ext cx="151920" cy="136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BA99631-5167-0CFA-3A71-1840C186201F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261085" y="2941984"/>
                  <a:ext cx="1695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64FEC6FC-6213-6CAB-34AE-02C8A7FC29B2}"/>
                    </a:ext>
                  </a:extLst>
                </p14:cNvPr>
                <p14:cNvContentPartPr/>
                <p14:nvPr/>
              </p14:nvContentPartPr>
              <p14:xfrm>
                <a:off x="6261805" y="3020104"/>
                <a:ext cx="182160" cy="273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64FEC6FC-6213-6CAB-34AE-02C8A7FC29B2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252805" y="3011464"/>
                  <a:ext cx="19980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6AF8BB7F-121A-F874-9B8E-8D3322FED1CC}"/>
              </a:ext>
            </a:extLst>
          </p:cNvPr>
          <p:cNvGrpSpPr/>
          <p:nvPr/>
        </p:nvGrpSpPr>
        <p:grpSpPr>
          <a:xfrm>
            <a:off x="6677245" y="2736784"/>
            <a:ext cx="1798920" cy="543240"/>
            <a:chOff x="6677245" y="2736784"/>
            <a:chExt cx="1798920" cy="54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99DFF613-BA0A-EAE2-89BE-678B5A8B4C34}"/>
                    </a:ext>
                  </a:extLst>
                </p14:cNvPr>
                <p14:cNvContentPartPr/>
                <p14:nvPr/>
              </p14:nvContentPartPr>
              <p14:xfrm>
                <a:off x="6677245" y="2830384"/>
                <a:ext cx="225000" cy="3020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99DFF613-BA0A-EAE2-89BE-678B5A8B4C34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668245" y="2821744"/>
                  <a:ext cx="24264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C8A5D6A3-8EE0-6C01-3B41-90AE05201629}"/>
                    </a:ext>
                  </a:extLst>
                </p14:cNvPr>
                <p14:cNvContentPartPr/>
                <p14:nvPr/>
              </p14:nvContentPartPr>
              <p14:xfrm>
                <a:off x="6726205" y="2843344"/>
                <a:ext cx="244440" cy="489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C8A5D6A3-8EE0-6C01-3B41-90AE05201629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717565" y="2834704"/>
                  <a:ext cx="2620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BB4C997C-C3BC-8531-70C8-986A4E259037}"/>
                    </a:ext>
                  </a:extLst>
                </p14:cNvPr>
                <p14:cNvContentPartPr/>
                <p14:nvPr/>
              </p14:nvContentPartPr>
              <p14:xfrm>
                <a:off x="7108165" y="2763424"/>
                <a:ext cx="87480" cy="4471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BB4C997C-C3BC-8531-70C8-986A4E259037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099525" y="2754424"/>
                  <a:ext cx="10512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B4B77311-80A9-88EA-C76C-4F80087AF18F}"/>
                    </a:ext>
                  </a:extLst>
                </p14:cNvPr>
                <p14:cNvContentPartPr/>
                <p14:nvPr/>
              </p14:nvContentPartPr>
              <p14:xfrm>
                <a:off x="7233085" y="2917504"/>
                <a:ext cx="164880" cy="2516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B4B77311-80A9-88EA-C76C-4F80087AF18F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224445" y="2908864"/>
                  <a:ext cx="1825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6382081C-2E9C-E198-F8DA-08C3D9A9E0A9}"/>
                    </a:ext>
                  </a:extLst>
                </p14:cNvPr>
                <p14:cNvContentPartPr/>
                <p14:nvPr/>
              </p14:nvContentPartPr>
              <p14:xfrm>
                <a:off x="7293925" y="3033064"/>
                <a:ext cx="139320" cy="421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6382081C-2E9C-E198-F8DA-08C3D9A9E0A9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284925" y="3024424"/>
                  <a:ext cx="1569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11E93D58-B3B0-C0AF-D556-0C2FF33345C5}"/>
                    </a:ext>
                  </a:extLst>
                </p14:cNvPr>
                <p14:cNvContentPartPr/>
                <p14:nvPr/>
              </p14:nvContentPartPr>
              <p14:xfrm>
                <a:off x="7321645" y="2908144"/>
                <a:ext cx="192240" cy="262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11E93D58-B3B0-C0AF-D556-0C2FF33345C5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312645" y="2899504"/>
                  <a:ext cx="2098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9486A159-742C-5457-E51D-C15D6D979540}"/>
                    </a:ext>
                  </a:extLst>
                </p14:cNvPr>
                <p14:cNvContentPartPr/>
                <p14:nvPr/>
              </p14:nvContentPartPr>
              <p14:xfrm>
                <a:off x="7451965" y="3102184"/>
                <a:ext cx="204840" cy="1778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9486A159-742C-5457-E51D-C15D6D979540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442965" y="3093184"/>
                  <a:ext cx="2224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DFC9DEE4-375B-F09B-BC20-AB2311EBF86E}"/>
                    </a:ext>
                  </a:extLst>
                </p14:cNvPr>
                <p14:cNvContentPartPr/>
                <p14:nvPr/>
              </p14:nvContentPartPr>
              <p14:xfrm>
                <a:off x="7757605" y="3105424"/>
                <a:ext cx="111600" cy="1238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DFC9DEE4-375B-F09B-BC20-AB2311EBF86E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748605" y="3096424"/>
                  <a:ext cx="1292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5D7D617E-9694-9FEC-8A7D-3E78E53BF50F}"/>
                    </a:ext>
                  </a:extLst>
                </p14:cNvPr>
                <p14:cNvContentPartPr/>
                <p14:nvPr/>
              </p14:nvContentPartPr>
              <p14:xfrm>
                <a:off x="8013565" y="2845864"/>
                <a:ext cx="237960" cy="2451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5D7D617E-9694-9FEC-8A7D-3E78E53BF50F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004925" y="2836864"/>
                  <a:ext cx="2556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0FE51D51-98A8-F235-FFB6-917C3E05C384}"/>
                    </a:ext>
                  </a:extLst>
                </p14:cNvPr>
                <p14:cNvContentPartPr/>
                <p14:nvPr/>
              </p14:nvContentPartPr>
              <p14:xfrm>
                <a:off x="8348005" y="2736784"/>
                <a:ext cx="128160" cy="4356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0FE51D51-98A8-F235-FFB6-917C3E05C384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339005" y="2728144"/>
                  <a:ext cx="145800" cy="45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285C7B6B-ED64-EA34-FEDB-202E7E37422E}"/>
                  </a:ext>
                </a:extLst>
              </p14:cNvPr>
              <p14:cNvContentPartPr/>
              <p14:nvPr/>
            </p14:nvContentPartPr>
            <p14:xfrm>
              <a:off x="7651765" y="2486944"/>
              <a:ext cx="124560" cy="25488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285C7B6B-ED64-EA34-FEDB-202E7E37422E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7642765" y="2478304"/>
                <a:ext cx="142200" cy="27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4" name="Group 223">
            <a:extLst>
              <a:ext uri="{FF2B5EF4-FFF2-40B4-BE49-F238E27FC236}">
                <a16:creationId xmlns:a16="http://schemas.microsoft.com/office/drawing/2014/main" id="{93D3AB1E-7405-ADE2-F263-666D9E0F108C}"/>
              </a:ext>
            </a:extLst>
          </p:cNvPr>
          <p:cNvGrpSpPr/>
          <p:nvPr/>
        </p:nvGrpSpPr>
        <p:grpSpPr>
          <a:xfrm>
            <a:off x="304885" y="509274"/>
            <a:ext cx="1323000" cy="451270"/>
            <a:chOff x="304885" y="509274"/>
            <a:chExt cx="1323000" cy="45127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9AE5DF3-FE34-AFC0-0AA1-935A34D39409}"/>
                    </a:ext>
                  </a:extLst>
                </p14:cNvPr>
                <p14:cNvContentPartPr/>
                <p14:nvPr/>
              </p14:nvContentPartPr>
              <p14:xfrm>
                <a:off x="304885" y="509274"/>
                <a:ext cx="22065" cy="340507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9AE5DF3-FE34-AFC0-0AA1-935A34D39409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295988" y="500275"/>
                  <a:ext cx="39503" cy="3581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D43536F-EC35-53DF-FFDD-3709F437A266}"/>
                    </a:ext>
                  </a:extLst>
                </p14:cNvPr>
                <p14:cNvContentPartPr/>
                <p14:nvPr/>
              </p14:nvContentPartPr>
              <p14:xfrm>
                <a:off x="452484" y="524064"/>
                <a:ext cx="8349" cy="331304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D43536F-EC35-53DF-FFDD-3709F437A266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43409" y="515061"/>
                  <a:ext cx="26136" cy="3489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BA28684-ED19-3BBB-095A-8C8041A9CB8A}"/>
                    </a:ext>
                  </a:extLst>
                </p14:cNvPr>
                <p14:cNvContentPartPr/>
                <p14:nvPr/>
              </p14:nvContentPartPr>
              <p14:xfrm>
                <a:off x="323670" y="691031"/>
                <a:ext cx="158631" cy="6245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BA28684-ED19-3BBB-095A-8C8041A9CB8A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14657" y="682357"/>
                  <a:ext cx="176297" cy="232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DC13DFC-C805-C462-2DFD-112D506C0F79}"/>
                    </a:ext>
                  </a:extLst>
                </p14:cNvPr>
                <p14:cNvContentPartPr/>
                <p14:nvPr/>
              </p14:nvContentPartPr>
              <p14:xfrm>
                <a:off x="535378" y="780759"/>
                <a:ext cx="75141" cy="177484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DC13DFC-C805-C462-2DFD-112D506C0F79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526390" y="771759"/>
                  <a:ext cx="92758" cy="1951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56D2501-EDC5-B47B-5DD1-5B4DFFD303DF}"/>
                    </a:ext>
                  </a:extLst>
                </p14:cNvPr>
                <p14:cNvContentPartPr/>
                <p14:nvPr/>
              </p14:nvContentPartPr>
              <p14:xfrm>
                <a:off x="515400" y="913544"/>
                <a:ext cx="120166" cy="24651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56D2501-EDC5-B47B-5DD1-5B4DFFD303DF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506406" y="904612"/>
                  <a:ext cx="137795" cy="421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81DC92D-84AD-4A38-2F17-0D30527D1EF2}"/>
                    </a:ext>
                  </a:extLst>
                </p14:cNvPr>
                <p14:cNvContentPartPr/>
                <p14:nvPr/>
              </p14:nvContentPartPr>
              <p14:xfrm>
                <a:off x="715478" y="896781"/>
                <a:ext cx="20574" cy="63763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81DC92D-84AD-4A38-2F17-0D30527D1EF2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06610" y="887826"/>
                  <a:ext cx="37955" cy="813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C27D4B4-DA55-B2B5-BCA4-D2BB4D0051F9}"/>
                    </a:ext>
                  </a:extLst>
                </p14:cNvPr>
                <p14:cNvContentPartPr/>
                <p14:nvPr/>
              </p14:nvContentPartPr>
              <p14:xfrm>
                <a:off x="730089" y="784375"/>
                <a:ext cx="7156" cy="18077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C27D4B4-DA55-B2B5-BCA4-D2BB4D0051F9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21144" y="775336"/>
                  <a:ext cx="24688" cy="357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AB0385C-F6C8-E3FD-E781-6817FDEA8B7C}"/>
                    </a:ext>
                  </a:extLst>
                </p14:cNvPr>
                <p14:cNvContentPartPr/>
                <p14:nvPr/>
              </p14:nvContentPartPr>
              <p14:xfrm>
                <a:off x="1414405" y="595864"/>
                <a:ext cx="167400" cy="11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AB0385C-F6C8-E3FD-E781-6817FDEA8B7C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405765" y="587224"/>
                  <a:ext cx="1850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AAF64B4-CCEC-E7CA-13D4-DF86208E19D5}"/>
                    </a:ext>
                  </a:extLst>
                </p14:cNvPr>
                <p14:cNvContentPartPr/>
                <p14:nvPr/>
              </p14:nvContentPartPr>
              <p14:xfrm>
                <a:off x="1432405" y="663544"/>
                <a:ext cx="195480" cy="26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AAF64B4-CCEC-E7CA-13D4-DF86208E19D5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423765" y="654904"/>
                  <a:ext cx="2131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5D093F25-5887-AF60-0BF6-8ED5F8FB9558}"/>
                    </a:ext>
                  </a:extLst>
                </p14:cNvPr>
                <p14:cNvContentPartPr/>
                <p14:nvPr/>
              </p14:nvContentPartPr>
              <p14:xfrm>
                <a:off x="905005" y="554464"/>
                <a:ext cx="77400" cy="3232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5D093F25-5887-AF60-0BF6-8ED5F8FB9558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96005" y="545464"/>
                  <a:ext cx="9504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276D3461-5D5F-E5FD-258C-5BCD519EB458}"/>
                    </a:ext>
                  </a:extLst>
                </p14:cNvPr>
                <p14:cNvContentPartPr/>
                <p14:nvPr/>
              </p14:nvContentPartPr>
              <p14:xfrm>
                <a:off x="1041445" y="630064"/>
                <a:ext cx="131400" cy="2379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276D3461-5D5F-E5FD-258C-5BCD519EB458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032805" y="621064"/>
                  <a:ext cx="1490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19C9EFD8-58AD-6255-5A1D-62539BEB6DF3}"/>
                    </a:ext>
                  </a:extLst>
                </p14:cNvPr>
                <p14:cNvContentPartPr/>
                <p14:nvPr/>
              </p14:nvContentPartPr>
              <p14:xfrm>
                <a:off x="980605" y="701704"/>
                <a:ext cx="194400" cy="666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19C9EFD8-58AD-6255-5A1D-62539BEB6DF3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971605" y="692704"/>
                  <a:ext cx="2120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A650F76F-8568-70D0-0931-1B544C40988B}"/>
                    </a:ext>
                  </a:extLst>
                </p14:cNvPr>
                <p14:cNvContentPartPr/>
                <p14:nvPr/>
              </p14:nvContentPartPr>
              <p14:xfrm>
                <a:off x="1216765" y="581464"/>
                <a:ext cx="88920" cy="3366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A650F76F-8568-70D0-0931-1B544C40988B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207765" y="572824"/>
                  <a:ext cx="106560" cy="35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8795D8F7-6398-20B8-A05C-2D67670A1673}"/>
              </a:ext>
            </a:extLst>
          </p:cNvPr>
          <p:cNvGrpSpPr/>
          <p:nvPr/>
        </p:nvGrpSpPr>
        <p:grpSpPr>
          <a:xfrm>
            <a:off x="1364725" y="3666304"/>
            <a:ext cx="291960" cy="93240"/>
            <a:chOff x="1364725" y="3666304"/>
            <a:chExt cx="291960" cy="9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1F38B824-3C8E-EBA4-D24E-DFFBCD94A9B9}"/>
                    </a:ext>
                  </a:extLst>
                </p14:cNvPr>
                <p14:cNvContentPartPr/>
                <p14:nvPr/>
              </p14:nvContentPartPr>
              <p14:xfrm>
                <a:off x="1364725" y="3666304"/>
                <a:ext cx="255960" cy="432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1F38B824-3C8E-EBA4-D24E-DFFBCD94A9B9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356085" y="3657664"/>
                  <a:ext cx="2736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F45B3B84-4041-69AA-6BAD-E9740AC680C4}"/>
                    </a:ext>
                  </a:extLst>
                </p14:cNvPr>
                <p14:cNvContentPartPr/>
                <p14:nvPr/>
              </p14:nvContentPartPr>
              <p14:xfrm>
                <a:off x="1414405" y="3714904"/>
                <a:ext cx="242280" cy="446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F45B3B84-4041-69AA-6BAD-E9740AC680C4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405405" y="3705904"/>
                  <a:ext cx="25992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127A7A2B-8DD3-3F7D-D8E8-7C9E3F970D88}"/>
              </a:ext>
            </a:extLst>
          </p:cNvPr>
          <p:cNvGrpSpPr/>
          <p:nvPr/>
        </p:nvGrpSpPr>
        <p:grpSpPr>
          <a:xfrm>
            <a:off x="1938925" y="3444544"/>
            <a:ext cx="1018800" cy="550080"/>
            <a:chOff x="1938925" y="3444544"/>
            <a:chExt cx="1018800" cy="55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C93E74E5-452E-6923-BDA6-DDEC9201112C}"/>
                    </a:ext>
                  </a:extLst>
                </p14:cNvPr>
                <p14:cNvContentPartPr/>
                <p14:nvPr/>
              </p14:nvContentPartPr>
              <p14:xfrm>
                <a:off x="2005165" y="3446344"/>
                <a:ext cx="17280" cy="2116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C93E74E5-452E-6923-BDA6-DDEC9201112C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996525" y="3437344"/>
                  <a:ext cx="349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1803E824-117F-AF72-8B4F-82DBE5A9AAD8}"/>
                    </a:ext>
                  </a:extLst>
                </p14:cNvPr>
                <p14:cNvContentPartPr/>
                <p14:nvPr/>
              </p14:nvContentPartPr>
              <p14:xfrm>
                <a:off x="1938925" y="3444544"/>
                <a:ext cx="222120" cy="1170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1803E824-117F-AF72-8B4F-82DBE5A9AAD8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929925" y="3435544"/>
                  <a:ext cx="2397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011E9790-F1CF-0F63-5648-62CB65DAE23C}"/>
                    </a:ext>
                  </a:extLst>
                </p14:cNvPr>
                <p14:cNvContentPartPr/>
                <p14:nvPr/>
              </p14:nvContentPartPr>
              <p14:xfrm>
                <a:off x="2204245" y="3524464"/>
                <a:ext cx="7560" cy="1576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011E9790-F1CF-0F63-5648-62CB65DAE23C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2195605" y="3515464"/>
                  <a:ext cx="252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8C15033C-6C89-0156-252C-74F9BF24ACC9}"/>
                    </a:ext>
                  </a:extLst>
                </p14:cNvPr>
                <p14:cNvContentPartPr/>
                <p14:nvPr/>
              </p14:nvContentPartPr>
              <p14:xfrm>
                <a:off x="2252485" y="3499264"/>
                <a:ext cx="15480" cy="1512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8C15033C-6C89-0156-252C-74F9BF24ACC9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2243845" y="3490264"/>
                  <a:ext cx="331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70EF34F1-F0FE-6F12-E9ED-18280C413E7E}"/>
                    </a:ext>
                  </a:extLst>
                </p14:cNvPr>
                <p14:cNvContentPartPr/>
                <p14:nvPr/>
              </p14:nvContentPartPr>
              <p14:xfrm>
                <a:off x="2179405" y="3471544"/>
                <a:ext cx="204480" cy="633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70EF34F1-F0FE-6F12-E9ED-18280C413E7E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2170405" y="3462544"/>
                  <a:ext cx="2221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44817EAA-1372-87FE-3864-31C123ED9091}"/>
                    </a:ext>
                  </a:extLst>
                </p14:cNvPr>
                <p14:cNvContentPartPr/>
                <p14:nvPr/>
              </p14:nvContentPartPr>
              <p14:xfrm>
                <a:off x="1969165" y="3721384"/>
                <a:ext cx="435600" cy="316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44817EAA-1372-87FE-3864-31C123ED9091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960165" y="3712744"/>
                  <a:ext cx="4532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E6C75AD5-5A54-0DB7-030B-D71E1AE2B640}"/>
                    </a:ext>
                  </a:extLst>
                </p14:cNvPr>
                <p14:cNvContentPartPr/>
                <p14:nvPr/>
              </p14:nvContentPartPr>
              <p14:xfrm>
                <a:off x="2104165" y="3850264"/>
                <a:ext cx="133200" cy="1443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E6C75AD5-5A54-0DB7-030B-D71E1AE2B640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2095165" y="3841624"/>
                  <a:ext cx="1508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16721E75-287E-618E-5EAD-1CD36D4C2369}"/>
                    </a:ext>
                  </a:extLst>
                </p14:cNvPr>
                <p14:cNvContentPartPr/>
                <p14:nvPr/>
              </p14:nvContentPartPr>
              <p14:xfrm>
                <a:off x="2472085" y="3532024"/>
                <a:ext cx="239040" cy="3582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16721E75-287E-618E-5EAD-1CD36D4C2369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2463445" y="3523024"/>
                  <a:ext cx="25668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E5EBD3FA-E2FC-33DC-56B6-96C6197D9302}"/>
                    </a:ext>
                  </a:extLst>
                </p14:cNvPr>
                <p14:cNvContentPartPr/>
                <p14:nvPr/>
              </p14:nvContentPartPr>
              <p14:xfrm>
                <a:off x="2783485" y="3713824"/>
                <a:ext cx="174240" cy="1522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E5EBD3FA-E2FC-33DC-56B6-96C6197D9302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2774845" y="3704824"/>
                  <a:ext cx="191880" cy="16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F2C94F54-4F32-08A0-6A1F-8566B75F7C0F}"/>
              </a:ext>
            </a:extLst>
          </p:cNvPr>
          <p:cNvGrpSpPr/>
          <p:nvPr/>
        </p:nvGrpSpPr>
        <p:grpSpPr>
          <a:xfrm>
            <a:off x="3268045" y="3377584"/>
            <a:ext cx="1777680" cy="563760"/>
            <a:chOff x="3268045" y="3377584"/>
            <a:chExt cx="1777680" cy="56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22B9CB5D-70AF-6123-8092-9F5358794D26}"/>
                    </a:ext>
                  </a:extLst>
                </p14:cNvPr>
                <p14:cNvContentPartPr/>
                <p14:nvPr/>
              </p14:nvContentPartPr>
              <p14:xfrm>
                <a:off x="3268045" y="3509344"/>
                <a:ext cx="216000" cy="3744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22B9CB5D-70AF-6123-8092-9F5358794D26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3259045" y="3500344"/>
                  <a:ext cx="23364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AFDC89D7-4746-D270-9A98-DC901C001EB5}"/>
                    </a:ext>
                  </a:extLst>
                </p14:cNvPr>
                <p14:cNvContentPartPr/>
                <p14:nvPr/>
              </p14:nvContentPartPr>
              <p14:xfrm>
                <a:off x="3290725" y="3483064"/>
                <a:ext cx="275040" cy="176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AFDC89D7-4746-D270-9A98-DC901C001EB5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3282085" y="3474424"/>
                  <a:ext cx="2926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11352DEA-B255-F0B0-A484-B46FE4638B34}"/>
                    </a:ext>
                  </a:extLst>
                </p14:cNvPr>
                <p14:cNvContentPartPr/>
                <p14:nvPr/>
              </p14:nvContentPartPr>
              <p14:xfrm>
                <a:off x="3674845" y="3452104"/>
                <a:ext cx="98640" cy="4107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11352DEA-B255-F0B0-A484-B46FE4638B34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3665845" y="3443104"/>
                  <a:ext cx="11628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0BAA0F88-D3F7-1E67-9A0A-0E259F8E80EC}"/>
                    </a:ext>
                  </a:extLst>
                </p14:cNvPr>
                <p14:cNvContentPartPr/>
                <p14:nvPr/>
              </p14:nvContentPartPr>
              <p14:xfrm>
                <a:off x="3851245" y="3557944"/>
                <a:ext cx="164520" cy="1951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0BAA0F88-D3F7-1E67-9A0A-0E259F8E80EC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3842245" y="3549304"/>
                  <a:ext cx="1821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9FA9CBC6-D74A-5A13-AF94-6DF04E9EB76D}"/>
                    </a:ext>
                  </a:extLst>
                </p14:cNvPr>
                <p14:cNvContentPartPr/>
                <p14:nvPr/>
              </p14:nvContentPartPr>
              <p14:xfrm>
                <a:off x="3902725" y="3685384"/>
                <a:ext cx="128880" cy="90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9FA9CBC6-D74A-5A13-AF94-6DF04E9EB76D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3893725" y="3676744"/>
                  <a:ext cx="1465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C18A823F-9334-0F36-C0B4-451535F08C13}"/>
                    </a:ext>
                  </a:extLst>
                </p14:cNvPr>
                <p14:cNvContentPartPr/>
                <p14:nvPr/>
              </p14:nvContentPartPr>
              <p14:xfrm>
                <a:off x="3848005" y="3582424"/>
                <a:ext cx="184680" cy="241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C18A823F-9334-0F36-C0B4-451535F08C13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3839005" y="3573424"/>
                  <a:ext cx="2023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B36B50B2-B6A0-03B9-0B76-0F1CFF54B73C}"/>
                    </a:ext>
                  </a:extLst>
                </p14:cNvPr>
                <p14:cNvContentPartPr/>
                <p14:nvPr/>
              </p14:nvContentPartPr>
              <p14:xfrm>
                <a:off x="4088485" y="3725704"/>
                <a:ext cx="156960" cy="2156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B36B50B2-B6A0-03B9-0B76-0F1CFF54B73C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4079845" y="3717064"/>
                  <a:ext cx="1746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2A68B9B8-FE91-8A99-8293-B17BC16171E1}"/>
                    </a:ext>
                  </a:extLst>
                </p14:cNvPr>
                <p14:cNvContentPartPr/>
                <p14:nvPr/>
              </p14:nvContentPartPr>
              <p14:xfrm>
                <a:off x="4358125" y="3715624"/>
                <a:ext cx="95400" cy="1483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2A68B9B8-FE91-8A99-8293-B17BC16171E1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4349485" y="3706624"/>
                  <a:ext cx="1130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6607FEE7-282B-EC5D-759B-7D7FB97373D9}"/>
                    </a:ext>
                  </a:extLst>
                </p14:cNvPr>
                <p14:cNvContentPartPr/>
                <p14:nvPr/>
              </p14:nvContentPartPr>
              <p14:xfrm>
                <a:off x="4558645" y="3492784"/>
                <a:ext cx="278280" cy="2743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6607FEE7-282B-EC5D-759B-7D7FB97373D9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4549645" y="3484144"/>
                  <a:ext cx="29592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B835B26B-176C-B77F-41EE-B04019C8416F}"/>
                    </a:ext>
                  </a:extLst>
                </p14:cNvPr>
                <p14:cNvContentPartPr/>
                <p14:nvPr/>
              </p14:nvContentPartPr>
              <p14:xfrm>
                <a:off x="4887325" y="3377584"/>
                <a:ext cx="158400" cy="5454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B835B26B-176C-B77F-41EE-B04019C8416F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4878685" y="3368944"/>
                  <a:ext cx="176040" cy="56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4CDE5397-C764-0087-1BF3-2D5F4A14874D}"/>
              </a:ext>
            </a:extLst>
          </p:cNvPr>
          <p:cNvGrpSpPr/>
          <p:nvPr/>
        </p:nvGrpSpPr>
        <p:grpSpPr>
          <a:xfrm>
            <a:off x="5153725" y="3485944"/>
            <a:ext cx="374400" cy="530640"/>
            <a:chOff x="5153725" y="3485944"/>
            <a:chExt cx="374400" cy="53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0E301346-F73B-3CDB-3046-6756AB5F81BE}"/>
                    </a:ext>
                  </a:extLst>
                </p14:cNvPr>
                <p14:cNvContentPartPr/>
                <p14:nvPr/>
              </p14:nvContentPartPr>
              <p14:xfrm>
                <a:off x="5153725" y="3485944"/>
                <a:ext cx="212040" cy="3999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0E301346-F73B-3CDB-3046-6756AB5F81BE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5144725" y="3476944"/>
                  <a:ext cx="22968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38B9EE24-2A22-18F0-338D-9F0903B20D5E}"/>
                    </a:ext>
                  </a:extLst>
                </p14:cNvPr>
                <p14:cNvContentPartPr/>
                <p14:nvPr/>
              </p14:nvContentPartPr>
              <p14:xfrm>
                <a:off x="5396005" y="3762424"/>
                <a:ext cx="84960" cy="2541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38B9EE24-2A22-18F0-338D-9F0903B20D5E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5387365" y="3753424"/>
                  <a:ext cx="1026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88B90C33-9743-2AAD-B420-B8C4C7607122}"/>
                    </a:ext>
                  </a:extLst>
                </p14:cNvPr>
                <p14:cNvContentPartPr/>
                <p14:nvPr/>
              </p14:nvContentPartPr>
              <p14:xfrm>
                <a:off x="5366125" y="3956464"/>
                <a:ext cx="162000" cy="75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88B90C33-9743-2AAD-B420-B8C4C7607122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5357485" y="3947464"/>
                  <a:ext cx="17964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5C3485B8-EF5E-5BE0-1580-545BF11E9A01}"/>
              </a:ext>
            </a:extLst>
          </p:cNvPr>
          <p:cNvGrpSpPr/>
          <p:nvPr/>
        </p:nvGrpSpPr>
        <p:grpSpPr>
          <a:xfrm>
            <a:off x="5753125" y="3442384"/>
            <a:ext cx="2395800" cy="546480"/>
            <a:chOff x="5753125" y="3442384"/>
            <a:chExt cx="2395800" cy="54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9B5BC26D-AA76-55CF-A7AD-5583EA6B0BF6}"/>
                    </a:ext>
                  </a:extLst>
                </p14:cNvPr>
                <p14:cNvContentPartPr/>
                <p14:nvPr/>
              </p14:nvContentPartPr>
              <p14:xfrm>
                <a:off x="5753125" y="3486664"/>
                <a:ext cx="151200" cy="5022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9B5BC26D-AA76-55CF-A7AD-5583EA6B0BF6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5744485" y="3477664"/>
                  <a:ext cx="168840" cy="51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710099EB-8D98-409E-8252-751DF90C068C}"/>
                    </a:ext>
                  </a:extLst>
                </p14:cNvPr>
                <p14:cNvContentPartPr/>
                <p14:nvPr/>
              </p14:nvContentPartPr>
              <p14:xfrm>
                <a:off x="5855365" y="3738664"/>
                <a:ext cx="150840" cy="1904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710099EB-8D98-409E-8252-751DF90C068C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5846725" y="3730024"/>
                  <a:ext cx="1684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C5903D4B-8D34-33AB-4A74-5C60DA7DDD9D}"/>
                    </a:ext>
                  </a:extLst>
                </p14:cNvPr>
                <p14:cNvContentPartPr/>
                <p14:nvPr/>
              </p14:nvContentPartPr>
              <p14:xfrm>
                <a:off x="6062005" y="3631744"/>
                <a:ext cx="87120" cy="190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C5903D4B-8D34-33AB-4A74-5C60DA7DDD9D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6053365" y="3623104"/>
                  <a:ext cx="1047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E58EE30A-9964-9203-D0AF-EB4F1FD774D0}"/>
                    </a:ext>
                  </a:extLst>
                </p14:cNvPr>
                <p14:cNvContentPartPr/>
                <p14:nvPr/>
              </p14:nvContentPartPr>
              <p14:xfrm>
                <a:off x="6287005" y="3569824"/>
                <a:ext cx="65160" cy="1076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E58EE30A-9964-9203-D0AF-EB4F1FD774D0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6278005" y="3560824"/>
                  <a:ext cx="828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E4967E35-CD17-EBF7-E8D8-C442921810FD}"/>
                    </a:ext>
                  </a:extLst>
                </p14:cNvPr>
                <p14:cNvContentPartPr/>
                <p14:nvPr/>
              </p14:nvContentPartPr>
              <p14:xfrm>
                <a:off x="6360445" y="3468304"/>
                <a:ext cx="7200" cy="46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E4967E35-CD17-EBF7-E8D8-C442921810FD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6351805" y="3459664"/>
                  <a:ext cx="248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A6B473B7-B906-1F93-F822-1B8B24DDFBA3}"/>
                    </a:ext>
                  </a:extLst>
                </p14:cNvPr>
                <p14:cNvContentPartPr/>
                <p14:nvPr/>
              </p14:nvContentPartPr>
              <p14:xfrm>
                <a:off x="6424525" y="3542824"/>
                <a:ext cx="142200" cy="1101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A6B473B7-B906-1F93-F822-1B8B24DDFBA3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6415525" y="3533824"/>
                  <a:ext cx="1598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1A792B3F-9798-6129-C146-BD7F4DBCCC13}"/>
                    </a:ext>
                  </a:extLst>
                </p14:cNvPr>
                <p14:cNvContentPartPr/>
                <p14:nvPr/>
              </p14:nvContentPartPr>
              <p14:xfrm>
                <a:off x="6665365" y="3442384"/>
                <a:ext cx="29160" cy="1648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1A792B3F-9798-6129-C146-BD7F4DBCCC13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6656725" y="3433744"/>
                  <a:ext cx="468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2DD78B68-4843-D139-AF0B-A9560193BD3B}"/>
                    </a:ext>
                  </a:extLst>
                </p14:cNvPr>
                <p14:cNvContentPartPr/>
                <p14:nvPr/>
              </p14:nvContentPartPr>
              <p14:xfrm>
                <a:off x="6621085" y="3489904"/>
                <a:ext cx="90360" cy="198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2DD78B68-4843-D139-AF0B-A9560193BD3B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6612085" y="3480904"/>
                  <a:ext cx="1080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765A1F51-760D-8CD6-7F6D-F8D3026A36B5}"/>
                    </a:ext>
                  </a:extLst>
                </p14:cNvPr>
                <p14:cNvContentPartPr/>
                <p14:nvPr/>
              </p14:nvContentPartPr>
              <p14:xfrm>
                <a:off x="6892885" y="3683584"/>
                <a:ext cx="26280" cy="1504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765A1F51-760D-8CD6-7F6D-F8D3026A36B5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6884245" y="3674584"/>
                  <a:ext cx="439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51C3CC73-A6AC-E761-39A7-F1BF9B8BD9E5}"/>
                    </a:ext>
                  </a:extLst>
                </p14:cNvPr>
                <p14:cNvContentPartPr/>
                <p14:nvPr/>
              </p14:nvContentPartPr>
              <p14:xfrm>
                <a:off x="6838525" y="3736504"/>
                <a:ext cx="157320" cy="367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51C3CC73-A6AC-E761-39A7-F1BF9B8BD9E5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6829525" y="3727504"/>
                  <a:ext cx="1749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94837C3A-AF58-92D9-22FB-4DA825007083}"/>
                    </a:ext>
                  </a:extLst>
                </p14:cNvPr>
                <p14:cNvContentPartPr/>
                <p14:nvPr/>
              </p14:nvContentPartPr>
              <p14:xfrm>
                <a:off x="7111765" y="3718144"/>
                <a:ext cx="131400" cy="1202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94837C3A-AF58-92D9-22FB-4DA825007083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7102765" y="3709144"/>
                  <a:ext cx="1490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87F23F19-6839-A893-2CB6-425139725CE2}"/>
                    </a:ext>
                  </a:extLst>
                </p14:cNvPr>
                <p14:cNvContentPartPr/>
                <p14:nvPr/>
              </p14:nvContentPartPr>
              <p14:xfrm>
                <a:off x="7266565" y="3569464"/>
                <a:ext cx="123120" cy="3708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87F23F19-6839-A893-2CB6-425139725CE2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7257925" y="3560464"/>
                  <a:ext cx="1407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9A7C68BF-9716-914B-E6F4-CAF9DD58F90D}"/>
                    </a:ext>
                  </a:extLst>
                </p14:cNvPr>
                <p14:cNvContentPartPr/>
                <p14:nvPr/>
              </p14:nvContentPartPr>
              <p14:xfrm>
                <a:off x="7439725" y="3508984"/>
                <a:ext cx="53280" cy="1418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9A7C68BF-9716-914B-E6F4-CAF9DD58F90D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7431085" y="3499984"/>
                  <a:ext cx="709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4C14F836-FA1A-B7A8-85A2-27300B8224D6}"/>
                    </a:ext>
                  </a:extLst>
                </p14:cNvPr>
                <p14:cNvContentPartPr/>
                <p14:nvPr/>
              </p14:nvContentPartPr>
              <p14:xfrm>
                <a:off x="7511725" y="3465064"/>
                <a:ext cx="9000" cy="360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4C14F836-FA1A-B7A8-85A2-27300B8224D6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7502725" y="3456424"/>
                  <a:ext cx="266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E34ADA6E-EDAA-C55A-A3F9-3F7115FB9604}"/>
                    </a:ext>
                  </a:extLst>
                </p14:cNvPr>
                <p14:cNvContentPartPr/>
                <p14:nvPr/>
              </p14:nvContentPartPr>
              <p14:xfrm>
                <a:off x="7593445" y="3502144"/>
                <a:ext cx="99000" cy="1303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E34ADA6E-EDAA-C55A-A3F9-3F7115FB9604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7584805" y="3493144"/>
                  <a:ext cx="1166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3B26D1E3-3568-BDC1-FB29-778BE099B368}"/>
                    </a:ext>
                  </a:extLst>
                </p14:cNvPr>
                <p14:cNvContentPartPr/>
                <p14:nvPr/>
              </p14:nvContentPartPr>
              <p14:xfrm>
                <a:off x="7863085" y="3456424"/>
                <a:ext cx="33840" cy="17100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3B26D1E3-3568-BDC1-FB29-778BE099B368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7854445" y="3447424"/>
                  <a:ext cx="514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3D2EC5E1-3E44-E575-9E99-BCC4CFFF32C4}"/>
                    </a:ext>
                  </a:extLst>
                </p14:cNvPr>
                <p14:cNvContentPartPr/>
                <p14:nvPr/>
              </p14:nvContentPartPr>
              <p14:xfrm>
                <a:off x="7789285" y="3500344"/>
                <a:ext cx="149040" cy="122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3D2EC5E1-3E44-E575-9E99-BCC4CFFF32C4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7780285" y="3491704"/>
                  <a:ext cx="1666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CE194F3C-9690-A100-3BBC-212B64750456}"/>
                    </a:ext>
                  </a:extLst>
                </p14:cNvPr>
                <p14:cNvContentPartPr/>
                <p14:nvPr/>
              </p14:nvContentPartPr>
              <p14:xfrm>
                <a:off x="8020765" y="3459664"/>
                <a:ext cx="128160" cy="4453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CE194F3C-9690-A100-3BBC-212B64750456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8011765" y="3450664"/>
                  <a:ext cx="145800" cy="46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562CF753-D076-56D0-A67D-0D3F83E9FFDC}"/>
              </a:ext>
            </a:extLst>
          </p:cNvPr>
          <p:cNvGrpSpPr/>
          <p:nvPr/>
        </p:nvGrpSpPr>
        <p:grpSpPr>
          <a:xfrm>
            <a:off x="1357165" y="4804264"/>
            <a:ext cx="273960" cy="120960"/>
            <a:chOff x="1357165" y="4804264"/>
            <a:chExt cx="273960" cy="12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257CD4CA-D401-D328-7786-22DBB215F51A}"/>
                    </a:ext>
                  </a:extLst>
                </p14:cNvPr>
                <p14:cNvContentPartPr/>
                <p14:nvPr/>
              </p14:nvContentPartPr>
              <p14:xfrm>
                <a:off x="1357165" y="4804264"/>
                <a:ext cx="168120" cy="507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257CD4CA-D401-D328-7786-22DBB215F51A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348165" y="4795264"/>
                  <a:ext cx="1857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90F02EBF-FEC5-F45F-472C-FDDDAFDC36B3}"/>
                    </a:ext>
                  </a:extLst>
                </p14:cNvPr>
                <p14:cNvContentPartPr/>
                <p14:nvPr/>
              </p14:nvContentPartPr>
              <p14:xfrm>
                <a:off x="1391365" y="4885264"/>
                <a:ext cx="239760" cy="399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90F02EBF-FEC5-F45F-472C-FDDDAFDC36B3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382725" y="4876264"/>
                  <a:ext cx="25740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45D07A20-4D9D-0EE2-B2F8-CD58EC001BF4}"/>
              </a:ext>
            </a:extLst>
          </p:cNvPr>
          <p:cNvGrpSpPr/>
          <p:nvPr/>
        </p:nvGrpSpPr>
        <p:grpSpPr>
          <a:xfrm>
            <a:off x="1918045" y="4417264"/>
            <a:ext cx="3031200" cy="776880"/>
            <a:chOff x="1918045" y="4417264"/>
            <a:chExt cx="3031200" cy="77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43D480EC-955D-0F52-0B06-7E9782A06EFA}"/>
                    </a:ext>
                  </a:extLst>
                </p14:cNvPr>
                <p14:cNvContentPartPr/>
                <p14:nvPr/>
              </p14:nvContentPartPr>
              <p14:xfrm>
                <a:off x="1918045" y="4671064"/>
                <a:ext cx="11520" cy="3214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43D480EC-955D-0F52-0B06-7E9782A06EFA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909045" y="4662424"/>
                  <a:ext cx="2916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A9FDFD92-79CE-C8C5-B84D-EE478DA481D5}"/>
                    </a:ext>
                  </a:extLst>
                </p14:cNvPr>
                <p14:cNvContentPartPr/>
                <p14:nvPr/>
              </p14:nvContentPartPr>
              <p14:xfrm>
                <a:off x="2057365" y="4662784"/>
                <a:ext cx="47160" cy="3009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A9FDFD92-79CE-C8C5-B84D-EE478DA481D5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2048365" y="4654144"/>
                  <a:ext cx="6480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EB0134B5-D825-A02B-6C3A-5296BFD35034}"/>
                    </a:ext>
                  </a:extLst>
                </p14:cNvPr>
                <p14:cNvContentPartPr/>
                <p14:nvPr/>
              </p14:nvContentPartPr>
              <p14:xfrm>
                <a:off x="1947205" y="4798864"/>
                <a:ext cx="162360" cy="5724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EB0134B5-D825-A02B-6C3A-5296BFD35034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938565" y="4789864"/>
                  <a:ext cx="1800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878BA2E3-2FC4-AC39-E5B9-207FA0B5A844}"/>
                    </a:ext>
                  </a:extLst>
                </p14:cNvPr>
                <p14:cNvContentPartPr/>
                <p14:nvPr/>
              </p14:nvContentPartPr>
              <p14:xfrm>
                <a:off x="2423485" y="5033224"/>
                <a:ext cx="30240" cy="11772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878BA2E3-2FC4-AC39-E5B9-207FA0B5A844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2414845" y="5024584"/>
                  <a:ext cx="478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19E1A879-271B-22FF-8DF7-8F7C8AD12DBA}"/>
                    </a:ext>
                  </a:extLst>
                </p14:cNvPr>
                <p14:cNvContentPartPr/>
                <p14:nvPr/>
              </p14:nvContentPartPr>
              <p14:xfrm>
                <a:off x="2436445" y="4961224"/>
                <a:ext cx="15480" cy="1116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19E1A879-271B-22FF-8DF7-8F7C8AD12DBA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2427445" y="4952224"/>
                  <a:ext cx="331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F32033AF-04DE-DE62-5D02-F8BB023CD8BE}"/>
                    </a:ext>
                  </a:extLst>
                </p14:cNvPr>
                <p14:cNvContentPartPr/>
                <p14:nvPr/>
              </p14:nvContentPartPr>
              <p14:xfrm>
                <a:off x="2650285" y="4581784"/>
                <a:ext cx="109800" cy="4388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F32033AF-04DE-DE62-5D02-F8BB023CD8BE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2641285" y="4573144"/>
                  <a:ext cx="12744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3AF0980B-CB05-9D6A-3106-5E5A76E1E5C1}"/>
                    </a:ext>
                  </a:extLst>
                </p14:cNvPr>
                <p14:cNvContentPartPr/>
                <p14:nvPr/>
              </p14:nvContentPartPr>
              <p14:xfrm>
                <a:off x="2811205" y="4791304"/>
                <a:ext cx="165600" cy="18720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3AF0980B-CB05-9D6A-3106-5E5A76E1E5C1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2802205" y="4782664"/>
                  <a:ext cx="1832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CBF72C45-3A64-7D18-8133-51640C49560A}"/>
                    </a:ext>
                  </a:extLst>
                </p14:cNvPr>
                <p14:cNvContentPartPr/>
                <p14:nvPr/>
              </p14:nvContentPartPr>
              <p14:xfrm>
                <a:off x="2982205" y="4684384"/>
                <a:ext cx="81360" cy="165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CBF72C45-3A64-7D18-8133-51640C49560A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2973205" y="4675384"/>
                  <a:ext cx="990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EBF947F7-543F-0F2E-202A-EA978EAFF682}"/>
                    </a:ext>
                  </a:extLst>
                </p14:cNvPr>
                <p14:cNvContentPartPr/>
                <p14:nvPr/>
              </p14:nvContentPartPr>
              <p14:xfrm>
                <a:off x="3183085" y="4640104"/>
                <a:ext cx="43920" cy="9792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EBF947F7-543F-0F2E-202A-EA978EAFF682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3174445" y="4631464"/>
                  <a:ext cx="615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E71AA3FF-94B4-E46E-3C83-0376963079BE}"/>
                    </a:ext>
                  </a:extLst>
                </p14:cNvPr>
                <p14:cNvContentPartPr/>
                <p14:nvPr/>
              </p14:nvContentPartPr>
              <p14:xfrm>
                <a:off x="3207925" y="4523824"/>
                <a:ext cx="14040" cy="3168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E71AA3FF-94B4-E46E-3C83-0376963079BE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3199285" y="4514824"/>
                  <a:ext cx="316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7D1CF728-10EC-EDF2-E653-FEAADC95EFC9}"/>
                    </a:ext>
                  </a:extLst>
                </p14:cNvPr>
                <p14:cNvContentPartPr/>
                <p14:nvPr/>
              </p14:nvContentPartPr>
              <p14:xfrm>
                <a:off x="3283885" y="4649104"/>
                <a:ext cx="145440" cy="6984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7D1CF728-10EC-EDF2-E653-FEAADC95EFC9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3275245" y="4640104"/>
                  <a:ext cx="1630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E27E7F14-CF27-6F32-83F1-FC5C23F680F6}"/>
                    </a:ext>
                  </a:extLst>
                </p14:cNvPr>
                <p14:cNvContentPartPr/>
                <p14:nvPr/>
              </p14:nvContentPartPr>
              <p14:xfrm>
                <a:off x="3527605" y="4508704"/>
                <a:ext cx="69120" cy="21816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E27E7F14-CF27-6F32-83F1-FC5C23F680F6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3518605" y="4499704"/>
                  <a:ext cx="867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942E6F7D-FBC6-9CF6-16D7-4BA2F08FBB75}"/>
                    </a:ext>
                  </a:extLst>
                </p14:cNvPr>
                <p14:cNvContentPartPr/>
                <p14:nvPr/>
              </p14:nvContentPartPr>
              <p14:xfrm>
                <a:off x="3500605" y="4606984"/>
                <a:ext cx="145080" cy="3168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942E6F7D-FBC6-9CF6-16D7-4BA2F08FBB75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3491605" y="4597984"/>
                  <a:ext cx="1627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BA16BB83-72C6-AA00-6323-0812D7C708D2}"/>
                    </a:ext>
                  </a:extLst>
                </p14:cNvPr>
                <p14:cNvContentPartPr/>
                <p14:nvPr/>
              </p14:nvContentPartPr>
              <p14:xfrm>
                <a:off x="3757285" y="4755664"/>
                <a:ext cx="12960" cy="16668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BA16BB83-72C6-AA00-6323-0812D7C708D2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3748285" y="4746664"/>
                  <a:ext cx="306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C72988E0-3038-5C10-0D74-03DFCF53EEAE}"/>
                    </a:ext>
                  </a:extLst>
                </p14:cNvPr>
                <p14:cNvContentPartPr/>
                <p14:nvPr/>
              </p14:nvContentPartPr>
              <p14:xfrm>
                <a:off x="3705805" y="4819024"/>
                <a:ext cx="136440" cy="4572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C72988E0-3038-5C10-0D74-03DFCF53EEAE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3696805" y="4810024"/>
                  <a:ext cx="1540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300E77B2-B7FB-7C64-8C75-29A3B2C00FA6}"/>
                    </a:ext>
                  </a:extLst>
                </p14:cNvPr>
                <p14:cNvContentPartPr/>
                <p14:nvPr/>
              </p14:nvContentPartPr>
              <p14:xfrm>
                <a:off x="3970765" y="4770784"/>
                <a:ext cx="111240" cy="17496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300E77B2-B7FB-7C64-8C75-29A3B2C00FA6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3961765" y="4762144"/>
                  <a:ext cx="1288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003D194E-E2C8-1948-B5DA-93E98D678653}"/>
                    </a:ext>
                  </a:extLst>
                </p14:cNvPr>
                <p14:cNvContentPartPr/>
                <p14:nvPr/>
              </p14:nvContentPartPr>
              <p14:xfrm>
                <a:off x="4188205" y="4598704"/>
                <a:ext cx="62280" cy="11736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003D194E-E2C8-1948-B5DA-93E98D678653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4179205" y="4589704"/>
                  <a:ext cx="799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D228A889-6099-FFD5-20D3-591E43378968}"/>
                    </a:ext>
                  </a:extLst>
                </p14:cNvPr>
                <p14:cNvContentPartPr/>
                <p14:nvPr/>
              </p14:nvContentPartPr>
              <p14:xfrm>
                <a:off x="4250125" y="4509784"/>
                <a:ext cx="12240" cy="3816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D228A889-6099-FFD5-20D3-591E43378968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4241485" y="4501144"/>
                  <a:ext cx="298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21627250-2E3C-FA48-8DE9-2236FC48C556}"/>
                    </a:ext>
                  </a:extLst>
                </p14:cNvPr>
                <p14:cNvContentPartPr/>
                <p14:nvPr/>
              </p14:nvContentPartPr>
              <p14:xfrm>
                <a:off x="4365325" y="4568104"/>
                <a:ext cx="165960" cy="14040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21627250-2E3C-FA48-8DE9-2236FC48C556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4356685" y="4559464"/>
                  <a:ext cx="1836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CB5E04CF-3158-7C07-4E77-412B1B82A7BA}"/>
                    </a:ext>
                  </a:extLst>
                </p14:cNvPr>
                <p14:cNvContentPartPr/>
                <p14:nvPr/>
              </p14:nvContentPartPr>
              <p14:xfrm>
                <a:off x="4619485" y="4451464"/>
                <a:ext cx="135000" cy="25236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CB5E04CF-3158-7C07-4E77-412B1B82A7BA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4610845" y="4442464"/>
                  <a:ext cx="15264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16D70F40-6E8E-47B3-6720-60A07ED79329}"/>
                    </a:ext>
                  </a:extLst>
                </p14:cNvPr>
                <p14:cNvContentPartPr/>
                <p14:nvPr/>
              </p14:nvContentPartPr>
              <p14:xfrm>
                <a:off x="4557205" y="4526344"/>
                <a:ext cx="216360" cy="9144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16D70F40-6E8E-47B3-6720-60A07ED79329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4548565" y="4517704"/>
                  <a:ext cx="2340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3F99456E-6FCD-9119-35B0-689317BA3E8E}"/>
                    </a:ext>
                  </a:extLst>
                </p14:cNvPr>
                <p14:cNvContentPartPr/>
                <p14:nvPr/>
              </p14:nvContentPartPr>
              <p14:xfrm>
                <a:off x="4689325" y="4417264"/>
                <a:ext cx="259920" cy="66528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3F99456E-6FCD-9119-35B0-689317BA3E8E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4680685" y="4408624"/>
                  <a:ext cx="277560" cy="68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C10CD781-C0B5-C699-82B3-6789FF2383F3}"/>
                    </a:ext>
                  </a:extLst>
                </p14:cNvPr>
                <p14:cNvContentPartPr/>
                <p14:nvPr/>
              </p14:nvContentPartPr>
              <p14:xfrm>
                <a:off x="2206045" y="4941064"/>
                <a:ext cx="79200" cy="25308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C10CD781-C0B5-C699-82B3-6789FF2383F3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2197045" y="4932064"/>
                  <a:ext cx="9684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CED6C77D-712F-9A32-FB44-F4D4C97511C2}"/>
                    </a:ext>
                  </a:extLst>
                </p14:cNvPr>
                <p14:cNvContentPartPr/>
                <p14:nvPr/>
              </p14:nvContentPartPr>
              <p14:xfrm>
                <a:off x="2207845" y="5050504"/>
                <a:ext cx="124920" cy="1548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CED6C77D-712F-9A32-FB44-F4D4C97511C2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2199205" y="5041864"/>
                  <a:ext cx="14256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D84C05FE-99D0-190D-F60F-CA4460AEAFBC}"/>
              </a:ext>
            </a:extLst>
          </p:cNvPr>
          <p:cNvGrpSpPr/>
          <p:nvPr/>
        </p:nvGrpSpPr>
        <p:grpSpPr>
          <a:xfrm>
            <a:off x="493885" y="5450464"/>
            <a:ext cx="1031400" cy="285480"/>
            <a:chOff x="493885" y="5450464"/>
            <a:chExt cx="1031400" cy="28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EC390ACE-4658-4EB8-7A43-8D9C595988B5}"/>
                    </a:ext>
                  </a:extLst>
                </p14:cNvPr>
                <p14:cNvContentPartPr/>
                <p14:nvPr/>
              </p14:nvContentPartPr>
              <p14:xfrm>
                <a:off x="493885" y="5461264"/>
                <a:ext cx="131040" cy="25596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EC390ACE-4658-4EB8-7A43-8D9C595988B5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485245" y="5452624"/>
                  <a:ext cx="1486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44D5B82B-11F0-D10F-4A0E-C8AFCE843648}"/>
                    </a:ext>
                  </a:extLst>
                </p14:cNvPr>
                <p14:cNvContentPartPr/>
                <p14:nvPr/>
              </p14:nvContentPartPr>
              <p14:xfrm>
                <a:off x="584965" y="5450464"/>
                <a:ext cx="224280" cy="4644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44D5B82B-11F0-D10F-4A0E-C8AFCE843648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575965" y="5441824"/>
                  <a:ext cx="2419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5956BC4E-7501-1578-ABD3-8CB27C7B7CEF}"/>
                    </a:ext>
                  </a:extLst>
                </p14:cNvPr>
                <p14:cNvContentPartPr/>
                <p14:nvPr/>
              </p14:nvContentPartPr>
              <p14:xfrm>
                <a:off x="600805" y="5551624"/>
                <a:ext cx="127800" cy="1116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5956BC4E-7501-1578-ABD3-8CB27C7B7CEF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591805" y="5542624"/>
                  <a:ext cx="1454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6AC7A2E1-3994-891C-96D8-5F608384BA06}"/>
                    </a:ext>
                  </a:extLst>
                </p14:cNvPr>
                <p14:cNvContentPartPr/>
                <p14:nvPr/>
              </p14:nvContentPartPr>
              <p14:xfrm>
                <a:off x="796285" y="5560624"/>
                <a:ext cx="729000" cy="17532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6AC7A2E1-3994-891C-96D8-5F608384BA06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787285" y="5551984"/>
                  <a:ext cx="7466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05B4CDA6-3800-665D-3AA9-B041A69B5B66}"/>
                    </a:ext>
                  </a:extLst>
                </p14:cNvPr>
                <p14:cNvContentPartPr/>
                <p14:nvPr/>
              </p14:nvContentPartPr>
              <p14:xfrm>
                <a:off x="1438165" y="5533264"/>
                <a:ext cx="7200" cy="1224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05B4CDA6-3800-665D-3AA9-B041A69B5B66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429165" y="5524264"/>
                  <a:ext cx="2484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D763290A-4B9C-365C-C090-FF4CF75664F8}"/>
              </a:ext>
            </a:extLst>
          </p:cNvPr>
          <p:cNvGrpSpPr/>
          <p:nvPr/>
        </p:nvGrpSpPr>
        <p:grpSpPr>
          <a:xfrm>
            <a:off x="1779085" y="5287024"/>
            <a:ext cx="2755440" cy="419040"/>
            <a:chOff x="1779085" y="5287024"/>
            <a:chExt cx="2755440" cy="41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F7EA1BD1-9D0C-9EBC-81B9-C539769C280C}"/>
                    </a:ext>
                  </a:extLst>
                </p14:cNvPr>
                <p14:cNvContentPartPr/>
                <p14:nvPr/>
              </p14:nvContentPartPr>
              <p14:xfrm>
                <a:off x="1779085" y="5470264"/>
                <a:ext cx="249480" cy="22464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F7EA1BD1-9D0C-9EBC-81B9-C539769C280C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770085" y="5461624"/>
                  <a:ext cx="2671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13FACE6D-A8DD-E024-FAA3-4B51EBE2E39E}"/>
                    </a:ext>
                  </a:extLst>
                </p14:cNvPr>
                <p14:cNvContentPartPr/>
                <p14:nvPr/>
              </p14:nvContentPartPr>
              <p14:xfrm>
                <a:off x="2120005" y="5378104"/>
                <a:ext cx="696240" cy="32796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13FACE6D-A8DD-E024-FAA3-4B51EBE2E39E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2111005" y="5369104"/>
                  <a:ext cx="71388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E8E16423-B468-205E-72D7-5F979B7492C2}"/>
                    </a:ext>
                  </a:extLst>
                </p14:cNvPr>
                <p14:cNvContentPartPr/>
                <p14:nvPr/>
              </p14:nvContentPartPr>
              <p14:xfrm>
                <a:off x="3026125" y="5312944"/>
                <a:ext cx="674280" cy="38376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E8E16423-B468-205E-72D7-5F979B7492C2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3017485" y="5303944"/>
                  <a:ext cx="69192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DD4D0033-9C27-D04F-01D2-87FF4928885C}"/>
                    </a:ext>
                  </a:extLst>
                </p14:cNvPr>
                <p14:cNvContentPartPr/>
                <p14:nvPr/>
              </p14:nvContentPartPr>
              <p14:xfrm>
                <a:off x="3880765" y="5303224"/>
                <a:ext cx="150480" cy="33192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DD4D0033-9C27-D04F-01D2-87FF4928885C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3871765" y="5294224"/>
                  <a:ext cx="16812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20B82F90-F3C6-19AC-1750-DE92A912DEA1}"/>
                    </a:ext>
                  </a:extLst>
                </p14:cNvPr>
                <p14:cNvContentPartPr/>
                <p14:nvPr/>
              </p14:nvContentPartPr>
              <p14:xfrm>
                <a:off x="4032685" y="5287024"/>
                <a:ext cx="103680" cy="33984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20B82F90-F3C6-19AC-1750-DE92A912DEA1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4024045" y="5278024"/>
                  <a:ext cx="12132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FD1496AF-404C-740E-D91A-AB7B866F9A8E}"/>
                    </a:ext>
                  </a:extLst>
                </p14:cNvPr>
                <p14:cNvContentPartPr/>
                <p14:nvPr/>
              </p14:nvContentPartPr>
              <p14:xfrm>
                <a:off x="3860245" y="5459104"/>
                <a:ext cx="326880" cy="1548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FD1496AF-404C-740E-D91A-AB7B866F9A8E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3851605" y="5450104"/>
                  <a:ext cx="3445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E94DABD6-7766-1EEE-E9FD-7B1C1673928E}"/>
                    </a:ext>
                  </a:extLst>
                </p14:cNvPr>
                <p14:cNvContentPartPr/>
                <p14:nvPr/>
              </p14:nvContentPartPr>
              <p14:xfrm>
                <a:off x="3861685" y="5508784"/>
                <a:ext cx="331200" cy="1620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E94DABD6-7766-1EEE-E9FD-7B1C1673928E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3852685" y="5499784"/>
                  <a:ext cx="3488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485217ED-AFEB-E0B3-C4EE-2CC4D6DC06B3}"/>
                    </a:ext>
                  </a:extLst>
                </p14:cNvPr>
                <p14:cNvContentPartPr/>
                <p14:nvPr/>
              </p14:nvContentPartPr>
              <p14:xfrm>
                <a:off x="4314205" y="5431744"/>
                <a:ext cx="220320" cy="22500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485217ED-AFEB-E0B3-C4EE-2CC4D6DC06B3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4305565" y="5423104"/>
                  <a:ext cx="237960" cy="24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26424A85-51ED-C364-319B-E1933AA70198}"/>
              </a:ext>
            </a:extLst>
          </p:cNvPr>
          <p:cNvGrpSpPr/>
          <p:nvPr/>
        </p:nvGrpSpPr>
        <p:grpSpPr>
          <a:xfrm>
            <a:off x="996890" y="6024952"/>
            <a:ext cx="409320" cy="686160"/>
            <a:chOff x="996890" y="6024952"/>
            <a:chExt cx="409320" cy="68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C1731DB6-6141-084B-0EFB-ADAD5E64BCBF}"/>
                    </a:ext>
                  </a:extLst>
                </p14:cNvPr>
                <p14:cNvContentPartPr/>
                <p14:nvPr/>
              </p14:nvContentPartPr>
              <p14:xfrm>
                <a:off x="1136570" y="6024952"/>
                <a:ext cx="27720" cy="19872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C1731DB6-6141-084B-0EFB-ADAD5E64BCBF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127930" y="6016312"/>
                  <a:ext cx="453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F40B04A4-0640-8466-C8C8-6F6A3C6BD248}"/>
                    </a:ext>
                  </a:extLst>
                </p14:cNvPr>
                <p14:cNvContentPartPr/>
                <p14:nvPr/>
              </p14:nvContentPartPr>
              <p14:xfrm>
                <a:off x="996890" y="6241672"/>
                <a:ext cx="294120" cy="2196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F40B04A4-0640-8466-C8C8-6F6A3C6BD248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988250" y="6233032"/>
                  <a:ext cx="3117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C4A1D712-503A-9F14-F87D-22AB0C43D4B8}"/>
                    </a:ext>
                  </a:extLst>
                </p14:cNvPr>
                <p14:cNvContentPartPr/>
                <p14:nvPr/>
              </p14:nvContentPartPr>
              <p14:xfrm>
                <a:off x="1122170" y="6360472"/>
                <a:ext cx="6840" cy="19008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C4A1D712-503A-9F14-F87D-22AB0C43D4B8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113170" y="6351832"/>
                  <a:ext cx="244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F2083E00-7AC8-E384-87EB-712276349A07}"/>
                    </a:ext>
                  </a:extLst>
                </p14:cNvPr>
                <p14:cNvContentPartPr/>
                <p14:nvPr/>
              </p14:nvContentPartPr>
              <p14:xfrm>
                <a:off x="1037930" y="6352552"/>
                <a:ext cx="210960" cy="5580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F2083E00-7AC8-E384-87EB-712276349A07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028930" y="6343912"/>
                  <a:ext cx="2286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D56C1111-EB65-2BE0-0785-9BBD5075C777}"/>
                    </a:ext>
                  </a:extLst>
                </p14:cNvPr>
                <p14:cNvContentPartPr/>
                <p14:nvPr/>
              </p14:nvContentPartPr>
              <p14:xfrm>
                <a:off x="1252850" y="6567832"/>
                <a:ext cx="101520" cy="14328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D56C1111-EB65-2BE0-0785-9BBD5075C777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243850" y="6558832"/>
                  <a:ext cx="1191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82F5EF21-C346-8A17-2361-C30C37166FBE}"/>
                    </a:ext>
                  </a:extLst>
                </p14:cNvPr>
                <p14:cNvContentPartPr/>
                <p14:nvPr/>
              </p14:nvContentPartPr>
              <p14:xfrm>
                <a:off x="1287410" y="6598432"/>
                <a:ext cx="118800" cy="10836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82F5EF21-C346-8A17-2361-C30C37166FBE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278410" y="6589432"/>
                  <a:ext cx="13644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498D7656-10B3-F046-D388-701D9CE268E2}"/>
              </a:ext>
            </a:extLst>
          </p:cNvPr>
          <p:cNvGrpSpPr/>
          <p:nvPr/>
        </p:nvGrpSpPr>
        <p:grpSpPr>
          <a:xfrm>
            <a:off x="1740290" y="6156352"/>
            <a:ext cx="201600" cy="100080"/>
            <a:chOff x="1740290" y="6156352"/>
            <a:chExt cx="201600" cy="10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500F034E-89E3-8683-5BCF-9D26AFE9120B}"/>
                    </a:ext>
                  </a:extLst>
                </p14:cNvPr>
                <p14:cNvContentPartPr/>
                <p14:nvPr/>
              </p14:nvContentPartPr>
              <p14:xfrm>
                <a:off x="1740290" y="6156352"/>
                <a:ext cx="186840" cy="2376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500F034E-89E3-8683-5BCF-9D26AFE9120B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731650" y="6147712"/>
                  <a:ext cx="2044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8CEACE26-C7ED-381E-73D1-5191095725B7}"/>
                    </a:ext>
                  </a:extLst>
                </p14:cNvPr>
                <p14:cNvContentPartPr/>
                <p14:nvPr/>
              </p14:nvContentPartPr>
              <p14:xfrm>
                <a:off x="1770170" y="6226192"/>
                <a:ext cx="171720" cy="3024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8CEACE26-C7ED-381E-73D1-5191095725B7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761530" y="6217552"/>
                  <a:ext cx="18936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4" name="Group 353">
            <a:extLst>
              <a:ext uri="{FF2B5EF4-FFF2-40B4-BE49-F238E27FC236}">
                <a16:creationId xmlns:a16="http://schemas.microsoft.com/office/drawing/2014/main" id="{52651D98-73DC-2F88-B834-C17EA3804139}"/>
              </a:ext>
            </a:extLst>
          </p:cNvPr>
          <p:cNvGrpSpPr/>
          <p:nvPr/>
        </p:nvGrpSpPr>
        <p:grpSpPr>
          <a:xfrm>
            <a:off x="2190650" y="5982472"/>
            <a:ext cx="394920" cy="568800"/>
            <a:chOff x="2190650" y="5982472"/>
            <a:chExt cx="394920" cy="56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22A3AB7E-0273-9495-5102-98B0BEF0EA5C}"/>
                    </a:ext>
                  </a:extLst>
                </p14:cNvPr>
                <p14:cNvContentPartPr/>
                <p14:nvPr/>
              </p14:nvContentPartPr>
              <p14:xfrm>
                <a:off x="2190650" y="5982472"/>
                <a:ext cx="155880" cy="19044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22A3AB7E-0273-9495-5102-98B0BEF0EA5C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2181650" y="5973472"/>
                  <a:ext cx="1735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ADD50238-4F01-27DB-3CC4-817776AABB29}"/>
                    </a:ext>
                  </a:extLst>
                </p14:cNvPr>
                <p14:cNvContentPartPr/>
                <p14:nvPr/>
              </p14:nvContentPartPr>
              <p14:xfrm>
                <a:off x="2416370" y="6046912"/>
                <a:ext cx="7920" cy="13032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ADD50238-4F01-27DB-3CC4-817776AABB29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2407730" y="6037912"/>
                  <a:ext cx="255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A114E6B4-A93E-535B-ED39-C44539790FAE}"/>
                    </a:ext>
                  </a:extLst>
                </p14:cNvPr>
                <p14:cNvContentPartPr/>
                <p14:nvPr/>
              </p14:nvContentPartPr>
              <p14:xfrm>
                <a:off x="2493410" y="6044032"/>
                <a:ext cx="17280" cy="12348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A114E6B4-A93E-535B-ED39-C44539790FAE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2484410" y="6035032"/>
                  <a:ext cx="349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D3BAA4EF-ECE6-2A63-DDA6-2CFE5D44E088}"/>
                    </a:ext>
                  </a:extLst>
                </p14:cNvPr>
                <p14:cNvContentPartPr/>
                <p14:nvPr/>
              </p14:nvContentPartPr>
              <p14:xfrm>
                <a:off x="2392970" y="6011632"/>
                <a:ext cx="169200" cy="5832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D3BAA4EF-ECE6-2A63-DDA6-2CFE5D44E088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2384330" y="6002632"/>
                  <a:ext cx="1868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48255D40-5A53-17DC-9B2A-4065BCFB27F3}"/>
                    </a:ext>
                  </a:extLst>
                </p14:cNvPr>
                <p14:cNvContentPartPr/>
                <p14:nvPr/>
              </p14:nvContentPartPr>
              <p14:xfrm>
                <a:off x="2199290" y="6236272"/>
                <a:ext cx="386280" cy="1728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48255D40-5A53-17DC-9B2A-4065BCFB27F3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2190650" y="6227632"/>
                  <a:ext cx="4039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31142E53-0416-867D-E12D-99D4EE2438C4}"/>
                    </a:ext>
                  </a:extLst>
                </p14:cNvPr>
                <p14:cNvContentPartPr/>
                <p14:nvPr/>
              </p14:nvContentPartPr>
              <p14:xfrm>
                <a:off x="2354090" y="6325192"/>
                <a:ext cx="80640" cy="22608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31142E53-0416-867D-E12D-99D4EE2438C4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2345450" y="6316552"/>
                  <a:ext cx="982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87D6873D-9244-1B3E-40A1-9373D1CF517D}"/>
                    </a:ext>
                  </a:extLst>
                </p14:cNvPr>
                <p14:cNvContentPartPr/>
                <p14:nvPr/>
              </p14:nvContentPartPr>
              <p14:xfrm>
                <a:off x="2325650" y="6339952"/>
                <a:ext cx="136800" cy="7488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87D6873D-9244-1B3E-40A1-9373D1CF517D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2317010" y="6330952"/>
                  <a:ext cx="154440" cy="9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5" name="Group 364">
            <a:extLst>
              <a:ext uri="{FF2B5EF4-FFF2-40B4-BE49-F238E27FC236}">
                <a16:creationId xmlns:a16="http://schemas.microsoft.com/office/drawing/2014/main" id="{2456D897-E8CD-00E1-13E7-C3149DBC8C05}"/>
              </a:ext>
            </a:extLst>
          </p:cNvPr>
          <p:cNvGrpSpPr/>
          <p:nvPr/>
        </p:nvGrpSpPr>
        <p:grpSpPr>
          <a:xfrm>
            <a:off x="2826050" y="5990392"/>
            <a:ext cx="1002240" cy="604800"/>
            <a:chOff x="2826050" y="5990392"/>
            <a:chExt cx="1002240" cy="60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F7CAFA50-5987-EC28-DAEE-CD1E71C20E24}"/>
                    </a:ext>
                  </a:extLst>
                </p14:cNvPr>
                <p14:cNvContentPartPr/>
                <p14:nvPr/>
              </p14:nvContentPartPr>
              <p14:xfrm>
                <a:off x="2826050" y="6014152"/>
                <a:ext cx="12960" cy="45468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F7CAFA50-5987-EC28-DAEE-CD1E71C20E24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2817050" y="6005152"/>
                  <a:ext cx="3060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5CF61554-1F1C-C1AF-D403-686973DCAB42}"/>
                    </a:ext>
                  </a:extLst>
                </p14:cNvPr>
                <p14:cNvContentPartPr/>
                <p14:nvPr/>
              </p14:nvContentPartPr>
              <p14:xfrm>
                <a:off x="3021170" y="6088672"/>
                <a:ext cx="22680" cy="30060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5CF61554-1F1C-C1AF-D403-686973DCAB42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3012530" y="6079672"/>
                  <a:ext cx="4032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7B16A435-56AD-811A-63E1-03706679164D}"/>
                    </a:ext>
                  </a:extLst>
                </p14:cNvPr>
                <p14:cNvContentPartPr/>
                <p14:nvPr/>
              </p14:nvContentPartPr>
              <p14:xfrm>
                <a:off x="3137450" y="6049432"/>
                <a:ext cx="69120" cy="32544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7B16A435-56AD-811A-63E1-03706679164D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3128810" y="6040432"/>
                  <a:ext cx="8676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CFCA2EB6-A553-25DE-BE8B-F5DFB7B4B5F3}"/>
                    </a:ext>
                  </a:extLst>
                </p14:cNvPr>
                <p14:cNvContentPartPr/>
                <p14:nvPr/>
              </p14:nvContentPartPr>
              <p14:xfrm>
                <a:off x="3053210" y="6234832"/>
                <a:ext cx="78840" cy="1116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CFCA2EB6-A553-25DE-BE8B-F5DFB7B4B5F3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3044210" y="6226192"/>
                  <a:ext cx="964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3B34A892-F812-6E4D-D9D9-8466F215504E}"/>
                    </a:ext>
                  </a:extLst>
                </p14:cNvPr>
                <p14:cNvContentPartPr/>
                <p14:nvPr/>
              </p14:nvContentPartPr>
              <p14:xfrm>
                <a:off x="3274610" y="6337072"/>
                <a:ext cx="46800" cy="16524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3B34A892-F812-6E4D-D9D9-8466F215504E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3265970" y="6328072"/>
                  <a:ext cx="644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834B6C7E-D266-9AB1-C424-664B920E8436}"/>
                    </a:ext>
                  </a:extLst>
                </p14:cNvPr>
                <p14:cNvContentPartPr/>
                <p14:nvPr/>
              </p14:nvContentPartPr>
              <p14:xfrm>
                <a:off x="3248330" y="6419152"/>
                <a:ext cx="98640" cy="900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834B6C7E-D266-9AB1-C424-664B920E8436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3239330" y="6410512"/>
                  <a:ext cx="1162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CEFAE110-1A63-5EDA-B26B-7661503D762A}"/>
                    </a:ext>
                  </a:extLst>
                </p14:cNvPr>
                <p14:cNvContentPartPr/>
                <p14:nvPr/>
              </p14:nvContentPartPr>
              <p14:xfrm>
                <a:off x="3428330" y="6407272"/>
                <a:ext cx="68760" cy="11268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CEFAE110-1A63-5EDA-B26B-7661503D762A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3419330" y="6398272"/>
                  <a:ext cx="864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990C5FE3-015B-CC5B-44EA-87DC76DDC698}"/>
                    </a:ext>
                  </a:extLst>
                </p14:cNvPr>
                <p14:cNvContentPartPr/>
                <p14:nvPr/>
              </p14:nvContentPartPr>
              <p14:xfrm>
                <a:off x="3460370" y="6330952"/>
                <a:ext cx="7560" cy="1116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990C5FE3-015B-CC5B-44EA-87DC76DDC698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3451370" y="6321952"/>
                  <a:ext cx="252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0AF40590-A0FD-EE3F-05B6-E232D9E33C6D}"/>
                    </a:ext>
                  </a:extLst>
                </p14:cNvPr>
                <p14:cNvContentPartPr/>
                <p14:nvPr/>
              </p14:nvContentPartPr>
              <p14:xfrm>
                <a:off x="3586010" y="5996152"/>
                <a:ext cx="35280" cy="59904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0AF40590-A0FD-EE3F-05B6-E232D9E33C6D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3577010" y="5987152"/>
                  <a:ext cx="52920" cy="61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4A1B481F-3C67-B8B6-BEF1-A69A4003E118}"/>
                    </a:ext>
                  </a:extLst>
                </p14:cNvPr>
                <p14:cNvContentPartPr/>
                <p14:nvPr/>
              </p14:nvContentPartPr>
              <p14:xfrm>
                <a:off x="3743330" y="5990392"/>
                <a:ext cx="84960" cy="16272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4A1B481F-3C67-B8B6-BEF1-A69A4003E118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3734690" y="5981752"/>
                  <a:ext cx="102600" cy="18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5" name="Group 374">
            <a:extLst>
              <a:ext uri="{FF2B5EF4-FFF2-40B4-BE49-F238E27FC236}">
                <a16:creationId xmlns:a16="http://schemas.microsoft.com/office/drawing/2014/main" id="{DB795372-E39A-BC7F-13DC-DCB6BF5477D5}"/>
              </a:ext>
            </a:extLst>
          </p:cNvPr>
          <p:cNvGrpSpPr/>
          <p:nvPr/>
        </p:nvGrpSpPr>
        <p:grpSpPr>
          <a:xfrm>
            <a:off x="4052570" y="5921272"/>
            <a:ext cx="529920" cy="697680"/>
            <a:chOff x="4052570" y="5921272"/>
            <a:chExt cx="529920" cy="69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ECABEBFB-AC13-2535-C34D-233F1AB29500}"/>
                    </a:ext>
                  </a:extLst>
                </p14:cNvPr>
                <p14:cNvContentPartPr/>
                <p14:nvPr/>
              </p14:nvContentPartPr>
              <p14:xfrm>
                <a:off x="4140410" y="5921272"/>
                <a:ext cx="176040" cy="25488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ECABEBFB-AC13-2535-C34D-233F1AB29500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4131770" y="5912272"/>
                  <a:ext cx="1936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DD8CA25C-746C-EB49-37E1-8E27C843C7EE}"/>
                    </a:ext>
                  </a:extLst>
                </p14:cNvPr>
                <p14:cNvContentPartPr/>
                <p14:nvPr/>
              </p14:nvContentPartPr>
              <p14:xfrm>
                <a:off x="4384490" y="6046552"/>
                <a:ext cx="103320" cy="12240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DD8CA25C-746C-EB49-37E1-8E27C843C7EE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4375850" y="6037912"/>
                  <a:ext cx="1209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D79CB80E-5FF7-3511-AD22-794DAADBB950}"/>
                    </a:ext>
                  </a:extLst>
                </p14:cNvPr>
                <p14:cNvContentPartPr/>
                <p14:nvPr/>
              </p14:nvContentPartPr>
              <p14:xfrm>
                <a:off x="4052570" y="6232312"/>
                <a:ext cx="529920" cy="4824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D79CB80E-5FF7-3511-AD22-794DAADBB950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4043570" y="6223672"/>
                  <a:ext cx="5475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F2B4CCD9-94A5-ADF1-0510-A31172CBAC27}"/>
                    </a:ext>
                  </a:extLst>
                </p14:cNvPr>
                <p14:cNvContentPartPr/>
                <p14:nvPr/>
              </p14:nvContentPartPr>
              <p14:xfrm>
                <a:off x="4127090" y="6359392"/>
                <a:ext cx="131760" cy="25956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F2B4CCD9-94A5-ADF1-0510-A31172CBAC27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4118090" y="6350392"/>
                  <a:ext cx="14940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8BB8C134-5442-D17E-B048-FDA80961AECF}"/>
                    </a:ext>
                  </a:extLst>
                </p14:cNvPr>
                <p14:cNvContentPartPr/>
                <p14:nvPr/>
              </p14:nvContentPartPr>
              <p14:xfrm>
                <a:off x="4333370" y="6383512"/>
                <a:ext cx="153000" cy="23328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8BB8C134-5442-D17E-B048-FDA80961AECF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4324730" y="6374512"/>
                  <a:ext cx="1706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A95C986F-471D-4061-FCEE-94850470D705}"/>
                    </a:ext>
                  </a:extLst>
                </p14:cNvPr>
                <p14:cNvContentPartPr/>
                <p14:nvPr/>
              </p14:nvContentPartPr>
              <p14:xfrm>
                <a:off x="4425530" y="6511312"/>
                <a:ext cx="78480" cy="1260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A95C986F-471D-4061-FCEE-94850470D705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4416530" y="6502312"/>
                  <a:ext cx="961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31558160-4A13-69C6-6303-84689E6CE9B0}"/>
                    </a:ext>
                  </a:extLst>
                </p14:cNvPr>
                <p14:cNvContentPartPr/>
                <p14:nvPr/>
              </p14:nvContentPartPr>
              <p14:xfrm>
                <a:off x="4393130" y="6399352"/>
                <a:ext cx="118800" cy="1656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31558160-4A13-69C6-6303-84689E6CE9B0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4384490" y="6390352"/>
                  <a:ext cx="1364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5D31BEB0-060E-941C-DD1F-BE40FCA0EEA9}"/>
                    </a:ext>
                  </a:extLst>
                </p14:cNvPr>
                <p14:cNvContentPartPr/>
                <p14:nvPr/>
              </p14:nvContentPartPr>
              <p14:xfrm>
                <a:off x="4335170" y="6525712"/>
                <a:ext cx="120960" cy="1944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5D31BEB0-060E-941C-DD1F-BE40FCA0EEA9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4326530" y="6517072"/>
                  <a:ext cx="13860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3" name="Group 382">
            <a:extLst>
              <a:ext uri="{FF2B5EF4-FFF2-40B4-BE49-F238E27FC236}">
                <a16:creationId xmlns:a16="http://schemas.microsoft.com/office/drawing/2014/main" id="{E03B4E6E-6555-9697-08D4-F1CC64D3E13A}"/>
              </a:ext>
            </a:extLst>
          </p:cNvPr>
          <p:cNvGrpSpPr/>
          <p:nvPr/>
        </p:nvGrpSpPr>
        <p:grpSpPr>
          <a:xfrm>
            <a:off x="4926290" y="5975992"/>
            <a:ext cx="1746360" cy="399600"/>
            <a:chOff x="4926290" y="5975992"/>
            <a:chExt cx="1746360" cy="39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0CD4D508-80E9-C9FA-2882-511F17039E75}"/>
                    </a:ext>
                  </a:extLst>
                </p14:cNvPr>
                <p14:cNvContentPartPr/>
                <p14:nvPr/>
              </p14:nvContentPartPr>
              <p14:xfrm>
                <a:off x="5296370" y="6103072"/>
                <a:ext cx="117000" cy="26136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0CD4D508-80E9-C9FA-2882-511F17039E75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5287730" y="6094432"/>
                  <a:ext cx="1346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21BC20DE-6E6B-EDA5-76D9-697A08F1B672}"/>
                    </a:ext>
                  </a:extLst>
                </p14:cNvPr>
                <p14:cNvContentPartPr/>
                <p14:nvPr/>
              </p14:nvContentPartPr>
              <p14:xfrm>
                <a:off x="5288810" y="6085792"/>
                <a:ext cx="283680" cy="3492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21BC20DE-6E6B-EDA5-76D9-697A08F1B672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5279810" y="6076792"/>
                  <a:ext cx="3013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4AB6AF7C-8122-FF0C-6600-AB57C342EC28}"/>
                    </a:ext>
                  </a:extLst>
                </p14:cNvPr>
                <p14:cNvContentPartPr/>
                <p14:nvPr/>
              </p14:nvContentPartPr>
              <p14:xfrm>
                <a:off x="4926290" y="6203152"/>
                <a:ext cx="212040" cy="2988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4AB6AF7C-8122-FF0C-6600-AB57C342EC28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4917650" y="6194152"/>
                  <a:ext cx="2296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FE951347-A4E7-DD27-E1CE-1EBEA44DC32F}"/>
                    </a:ext>
                  </a:extLst>
                </p14:cNvPr>
                <p14:cNvContentPartPr/>
                <p14:nvPr/>
              </p14:nvContentPartPr>
              <p14:xfrm>
                <a:off x="4947890" y="6301432"/>
                <a:ext cx="253440" cy="2160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FE951347-A4E7-DD27-E1CE-1EBEA44DC32F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4938890" y="6292432"/>
                  <a:ext cx="2710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4E56056E-5E0D-FCC2-0833-E5D4E0A9BA81}"/>
                    </a:ext>
                  </a:extLst>
                </p14:cNvPr>
                <p14:cNvContentPartPr/>
                <p14:nvPr/>
              </p14:nvContentPartPr>
              <p14:xfrm>
                <a:off x="5431010" y="5975992"/>
                <a:ext cx="1241640" cy="39960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4E56056E-5E0D-FCC2-0833-E5D4E0A9BA81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5422010" y="5966992"/>
                  <a:ext cx="125928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82A4E8C9-13A9-6D48-67A9-2A205FC6058F}"/>
                    </a:ext>
                  </a:extLst>
                </p14:cNvPr>
                <p14:cNvContentPartPr/>
                <p14:nvPr/>
              </p14:nvContentPartPr>
              <p14:xfrm>
                <a:off x="6515690" y="6125032"/>
                <a:ext cx="15480" cy="1764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82A4E8C9-13A9-6D48-67A9-2A205FC6058F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6507050" y="6116032"/>
                  <a:ext cx="331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D913E28F-E69C-2DCD-598B-6548AB461953}"/>
                    </a:ext>
                  </a:extLst>
                </p14:cNvPr>
                <p14:cNvContentPartPr/>
                <p14:nvPr/>
              </p14:nvContentPartPr>
              <p14:xfrm>
                <a:off x="6102050" y="6108112"/>
                <a:ext cx="405000" cy="3564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D913E28F-E69C-2DCD-598B-6548AB461953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6093410" y="6099112"/>
                  <a:ext cx="422640" cy="5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5">
            <p14:nvContentPartPr>
              <p14:cNvPr id="384" name="Ink 383">
                <a:extLst>
                  <a:ext uri="{FF2B5EF4-FFF2-40B4-BE49-F238E27FC236}">
                    <a16:creationId xmlns:a16="http://schemas.microsoft.com/office/drawing/2014/main" id="{6B7573E1-7720-C127-96CE-28B2F418A04B}"/>
                  </a:ext>
                </a:extLst>
              </p14:cNvPr>
              <p14:cNvContentPartPr/>
              <p14:nvPr/>
            </p14:nvContentPartPr>
            <p14:xfrm>
              <a:off x="6863090" y="5957632"/>
              <a:ext cx="1578960" cy="451080"/>
            </p14:xfrm>
          </p:contentPart>
        </mc:Choice>
        <mc:Fallback xmlns="">
          <p:pic>
            <p:nvPicPr>
              <p:cNvPr id="384" name="Ink 383">
                <a:extLst>
                  <a:ext uri="{FF2B5EF4-FFF2-40B4-BE49-F238E27FC236}">
                    <a16:creationId xmlns:a16="http://schemas.microsoft.com/office/drawing/2014/main" id="{6B7573E1-7720-C127-96CE-28B2F418A04B}"/>
                  </a:ext>
                </a:extLst>
              </p:cNvPr>
              <p:cNvPicPr/>
              <p:nvPr/>
            </p:nvPicPr>
            <p:blipFill>
              <a:blip r:embed="rId596"/>
              <a:stretch>
                <a:fillRect/>
              </a:stretch>
            </p:blipFill>
            <p:spPr>
              <a:xfrm>
                <a:off x="6854090" y="5948992"/>
                <a:ext cx="1596600" cy="46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7">
            <p14:nvContentPartPr>
              <p14:cNvPr id="385" name="Ink 384">
                <a:extLst>
                  <a:ext uri="{FF2B5EF4-FFF2-40B4-BE49-F238E27FC236}">
                    <a16:creationId xmlns:a16="http://schemas.microsoft.com/office/drawing/2014/main" id="{53E41E7D-4498-226E-5FF7-AD18BCB2FA72}"/>
                  </a:ext>
                </a:extLst>
              </p14:cNvPr>
              <p14:cNvContentPartPr/>
              <p14:nvPr/>
            </p14:nvContentPartPr>
            <p14:xfrm>
              <a:off x="8236490" y="6087592"/>
              <a:ext cx="118800" cy="33840"/>
            </p14:xfrm>
          </p:contentPart>
        </mc:Choice>
        <mc:Fallback xmlns="">
          <p:pic>
            <p:nvPicPr>
              <p:cNvPr id="385" name="Ink 384">
                <a:extLst>
                  <a:ext uri="{FF2B5EF4-FFF2-40B4-BE49-F238E27FC236}">
                    <a16:creationId xmlns:a16="http://schemas.microsoft.com/office/drawing/2014/main" id="{53E41E7D-4498-226E-5FF7-AD18BCB2FA72}"/>
                  </a:ext>
                </a:extLst>
              </p:cNvPr>
              <p:cNvPicPr/>
              <p:nvPr/>
            </p:nvPicPr>
            <p:blipFill>
              <a:blip r:embed="rId598"/>
              <a:stretch>
                <a:fillRect/>
              </a:stretch>
            </p:blipFill>
            <p:spPr>
              <a:xfrm>
                <a:off x="8227850" y="6078952"/>
                <a:ext cx="13644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9">
            <p14:nvContentPartPr>
              <p14:cNvPr id="386" name="Ink 385">
                <a:extLst>
                  <a:ext uri="{FF2B5EF4-FFF2-40B4-BE49-F238E27FC236}">
                    <a16:creationId xmlns:a16="http://schemas.microsoft.com/office/drawing/2014/main" id="{B47398F6-743B-9516-D39E-542AA891BA04}"/>
                  </a:ext>
                </a:extLst>
              </p14:cNvPr>
              <p14:cNvContentPartPr/>
              <p14:nvPr/>
            </p14:nvContentPartPr>
            <p14:xfrm>
              <a:off x="7843370" y="6041512"/>
              <a:ext cx="369720" cy="79200"/>
            </p14:xfrm>
          </p:contentPart>
        </mc:Choice>
        <mc:Fallback xmlns="">
          <p:pic>
            <p:nvPicPr>
              <p:cNvPr id="386" name="Ink 385">
                <a:extLst>
                  <a:ext uri="{FF2B5EF4-FFF2-40B4-BE49-F238E27FC236}">
                    <a16:creationId xmlns:a16="http://schemas.microsoft.com/office/drawing/2014/main" id="{B47398F6-743B-9516-D39E-542AA891BA04}"/>
                  </a:ext>
                </a:extLst>
              </p:cNvPr>
              <p:cNvPicPr/>
              <p:nvPr/>
            </p:nvPicPr>
            <p:blipFill>
              <a:blip r:embed="rId600"/>
              <a:stretch>
                <a:fillRect/>
              </a:stretch>
            </p:blipFill>
            <p:spPr>
              <a:xfrm>
                <a:off x="7834370" y="6032872"/>
                <a:ext cx="387360" cy="9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96" name="Group 395">
            <a:extLst>
              <a:ext uri="{FF2B5EF4-FFF2-40B4-BE49-F238E27FC236}">
                <a16:creationId xmlns:a16="http://schemas.microsoft.com/office/drawing/2014/main" id="{990ABED4-A501-664D-188F-8B6F9AC0F4E2}"/>
              </a:ext>
            </a:extLst>
          </p:cNvPr>
          <p:cNvGrpSpPr/>
          <p:nvPr/>
        </p:nvGrpSpPr>
        <p:grpSpPr>
          <a:xfrm>
            <a:off x="8626370" y="5924512"/>
            <a:ext cx="2288160" cy="457920"/>
            <a:chOff x="8626370" y="5924512"/>
            <a:chExt cx="2288160" cy="45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43E0D2BC-761A-C01E-FFAD-097F6F6772CE}"/>
                    </a:ext>
                  </a:extLst>
                </p14:cNvPr>
                <p14:cNvContentPartPr/>
                <p14:nvPr/>
              </p14:nvContentPartPr>
              <p14:xfrm>
                <a:off x="8626370" y="6105592"/>
                <a:ext cx="516600" cy="27684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43E0D2BC-761A-C01E-FFAD-097F6F6772CE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8617730" y="6096952"/>
                  <a:ext cx="53424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12E38001-F8DB-BBA1-4698-461F842E847B}"/>
                    </a:ext>
                  </a:extLst>
                </p14:cNvPr>
                <p14:cNvContentPartPr/>
                <p14:nvPr/>
              </p14:nvContentPartPr>
              <p14:xfrm>
                <a:off x="9302090" y="5963752"/>
                <a:ext cx="687600" cy="28152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12E38001-F8DB-BBA1-4698-461F842E847B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9293090" y="5954752"/>
                  <a:ext cx="7052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8425A61C-C099-9DFC-7165-105D12DB3676}"/>
                    </a:ext>
                  </a:extLst>
                </p14:cNvPr>
                <p14:cNvContentPartPr/>
                <p14:nvPr/>
              </p14:nvContentPartPr>
              <p14:xfrm>
                <a:off x="9798890" y="6116392"/>
                <a:ext cx="223560" cy="2304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8425A61C-C099-9DFC-7165-105D12DB3676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9789890" y="6107752"/>
                  <a:ext cx="2412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E1C3AD6C-DA94-D4B8-118D-AAB12ACA590E}"/>
                    </a:ext>
                  </a:extLst>
                </p14:cNvPr>
                <p14:cNvContentPartPr/>
                <p14:nvPr/>
              </p14:nvContentPartPr>
              <p14:xfrm>
                <a:off x="9739850" y="5995432"/>
                <a:ext cx="24480" cy="1872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E1C3AD6C-DA94-D4B8-118D-AAB12ACA590E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9731210" y="5986792"/>
                  <a:ext cx="421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5017053E-502C-CB28-2FFA-37C935B331F2}"/>
                    </a:ext>
                  </a:extLst>
                </p14:cNvPr>
                <p14:cNvContentPartPr/>
                <p14:nvPr/>
              </p14:nvContentPartPr>
              <p14:xfrm>
                <a:off x="10157810" y="5924512"/>
                <a:ext cx="756720" cy="32436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5017053E-502C-CB28-2FFA-37C935B331F2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10148810" y="5915872"/>
                  <a:ext cx="77436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0C92E084-BCAA-C594-75FD-9047DB070C2C}"/>
                    </a:ext>
                  </a:extLst>
                </p14:cNvPr>
                <p14:cNvContentPartPr/>
                <p14:nvPr/>
              </p14:nvContentPartPr>
              <p14:xfrm>
                <a:off x="10465610" y="6034672"/>
                <a:ext cx="18360" cy="2556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0C92E084-BCAA-C594-75FD-9047DB070C2C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10456610" y="6026032"/>
                  <a:ext cx="360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A4B02EE0-C600-23F2-562E-A1393424AA21}"/>
                    </a:ext>
                  </a:extLst>
                </p14:cNvPr>
                <p14:cNvContentPartPr/>
                <p14:nvPr/>
              </p14:nvContentPartPr>
              <p14:xfrm>
                <a:off x="10129730" y="5993992"/>
                <a:ext cx="346680" cy="720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A4B02EE0-C600-23F2-562E-A1393424AA21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10121090" y="5984992"/>
                  <a:ext cx="36432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A73EF58-A0FB-21EB-AA7A-81C3CC47F726}"/>
              </a:ext>
            </a:extLst>
          </p:cNvPr>
          <p:cNvGrpSpPr/>
          <p:nvPr/>
        </p:nvGrpSpPr>
        <p:grpSpPr>
          <a:xfrm>
            <a:off x="4965950" y="4676767"/>
            <a:ext cx="491040" cy="87480"/>
            <a:chOff x="4965950" y="4676767"/>
            <a:chExt cx="491040" cy="8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B067365-C166-714E-D240-B34B0FC5E6AA}"/>
                    </a:ext>
                  </a:extLst>
                </p14:cNvPr>
                <p14:cNvContentPartPr/>
                <p14:nvPr/>
              </p14:nvContentPartPr>
              <p14:xfrm>
                <a:off x="4979990" y="4678927"/>
                <a:ext cx="477000" cy="345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B067365-C166-714E-D240-B34B0FC5E6AA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4971350" y="4669927"/>
                  <a:ext cx="4946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3225906-6569-ABA4-077E-187604D99D0E}"/>
                    </a:ext>
                  </a:extLst>
                </p14:cNvPr>
                <p14:cNvContentPartPr/>
                <p14:nvPr/>
              </p14:nvContentPartPr>
              <p14:xfrm>
                <a:off x="4965950" y="4676767"/>
                <a:ext cx="132840" cy="87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3225906-6569-ABA4-077E-187604D99D0E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4957310" y="4668127"/>
                  <a:ext cx="150480" cy="10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557700D6-FD15-2B91-1F46-42B99605BD02}"/>
              </a:ext>
            </a:extLst>
          </p:cNvPr>
          <p:cNvGrpSpPr/>
          <p:nvPr/>
        </p:nvGrpSpPr>
        <p:grpSpPr>
          <a:xfrm>
            <a:off x="5604590" y="4358167"/>
            <a:ext cx="2545560" cy="527760"/>
            <a:chOff x="5604590" y="4358167"/>
            <a:chExt cx="2545560" cy="52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F887053-27B3-6A4E-62FC-29683BC088D5}"/>
                    </a:ext>
                  </a:extLst>
                </p14:cNvPr>
                <p14:cNvContentPartPr/>
                <p14:nvPr/>
              </p14:nvContentPartPr>
              <p14:xfrm>
                <a:off x="5717270" y="4439527"/>
                <a:ext cx="1173600" cy="390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F887053-27B3-6A4E-62FC-29683BC088D5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5708630" y="4430527"/>
                  <a:ext cx="119124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D7CD0A6-CD21-E383-F45A-81157A3193B9}"/>
                    </a:ext>
                  </a:extLst>
                </p14:cNvPr>
                <p14:cNvContentPartPr/>
                <p14:nvPr/>
              </p14:nvContentPartPr>
              <p14:xfrm>
                <a:off x="6733550" y="4502887"/>
                <a:ext cx="183600" cy="324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D7CD0A6-CD21-E383-F45A-81157A3193B9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6724550" y="4494247"/>
                  <a:ext cx="2012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A0D1867-2166-C37C-1CBA-B5196F94965C}"/>
                    </a:ext>
                  </a:extLst>
                </p14:cNvPr>
                <p14:cNvContentPartPr/>
                <p14:nvPr/>
              </p14:nvContentPartPr>
              <p14:xfrm>
                <a:off x="7118390" y="4491007"/>
                <a:ext cx="128160" cy="3157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A0D1867-2166-C37C-1CBA-B5196F94965C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7109390" y="4482367"/>
                  <a:ext cx="14580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C6F3DED-2AAD-8E96-8191-19DD2201F143}"/>
                    </a:ext>
                  </a:extLst>
                </p14:cNvPr>
                <p14:cNvContentPartPr/>
                <p14:nvPr/>
              </p14:nvContentPartPr>
              <p14:xfrm>
                <a:off x="7501430" y="4434487"/>
                <a:ext cx="16560" cy="264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C6F3DED-2AAD-8E96-8191-19DD2201F143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7492790" y="4425847"/>
                  <a:ext cx="3420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6EE54DC-09EC-264F-0793-3FDFF697ECA7}"/>
                    </a:ext>
                  </a:extLst>
                </p14:cNvPr>
                <p14:cNvContentPartPr/>
                <p14:nvPr/>
              </p14:nvContentPartPr>
              <p14:xfrm>
                <a:off x="7611590" y="4399927"/>
                <a:ext cx="27000" cy="3337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6EE54DC-09EC-264F-0793-3FDFF697ECA7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7602590" y="4390927"/>
                  <a:ext cx="4464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852E6F3-4410-C165-E8E0-9AC324EBBFE0}"/>
                    </a:ext>
                  </a:extLst>
                </p14:cNvPr>
                <p14:cNvContentPartPr/>
                <p14:nvPr/>
              </p14:nvContentPartPr>
              <p14:xfrm>
                <a:off x="7479470" y="4517287"/>
                <a:ext cx="172800" cy="26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852E6F3-4410-C165-E8E0-9AC324EBBFE0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7470830" y="4508287"/>
                  <a:ext cx="1904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893DF15-4EA9-9AFB-5E11-97AD4A574890}"/>
                    </a:ext>
                  </a:extLst>
                </p14:cNvPr>
                <p14:cNvContentPartPr/>
                <p14:nvPr/>
              </p14:nvContentPartPr>
              <p14:xfrm>
                <a:off x="7725710" y="4699807"/>
                <a:ext cx="73800" cy="1861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893DF15-4EA9-9AFB-5E11-97AD4A574890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7716710" y="4690807"/>
                  <a:ext cx="914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5A755C4-1673-7B4B-5A96-E7237A3FEA9C}"/>
                    </a:ext>
                  </a:extLst>
                </p14:cNvPr>
                <p14:cNvContentPartPr/>
                <p14:nvPr/>
              </p14:nvContentPartPr>
              <p14:xfrm>
                <a:off x="7697990" y="4775047"/>
                <a:ext cx="149400" cy="244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5A755C4-1673-7B4B-5A96-E7237A3FEA9C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7689350" y="4766047"/>
                  <a:ext cx="1670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87C0EFB-045A-54CC-A220-4B70CBA934C2}"/>
                    </a:ext>
                  </a:extLst>
                </p14:cNvPr>
                <p14:cNvContentPartPr/>
                <p14:nvPr/>
              </p14:nvContentPartPr>
              <p14:xfrm>
                <a:off x="7894190" y="4753807"/>
                <a:ext cx="43920" cy="1224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87C0EFB-045A-54CC-A220-4B70CBA934C2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7885550" y="4744807"/>
                  <a:ext cx="615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5B0606C-215F-6189-FE0B-83E9FDED5C96}"/>
                    </a:ext>
                  </a:extLst>
                </p14:cNvPr>
                <p14:cNvContentPartPr/>
                <p14:nvPr/>
              </p14:nvContentPartPr>
              <p14:xfrm>
                <a:off x="7916510" y="4653007"/>
                <a:ext cx="15120" cy="504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5B0606C-215F-6189-FE0B-83E9FDED5C96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7907870" y="4644007"/>
                  <a:ext cx="327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B2BF9E3-84F8-9E9E-E9E2-349932DC06A3}"/>
                    </a:ext>
                  </a:extLst>
                </p14:cNvPr>
                <p14:cNvContentPartPr/>
                <p14:nvPr/>
              </p14:nvContentPartPr>
              <p14:xfrm>
                <a:off x="5604590" y="4466527"/>
                <a:ext cx="100440" cy="4096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B2BF9E3-84F8-9E9E-E9E2-349932DC06A3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5595950" y="4457887"/>
                  <a:ext cx="11808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29A96DF-3A69-4EFC-0CB8-99497376808C}"/>
                    </a:ext>
                  </a:extLst>
                </p14:cNvPr>
                <p14:cNvContentPartPr/>
                <p14:nvPr/>
              </p14:nvContentPartPr>
              <p14:xfrm>
                <a:off x="7980230" y="4358167"/>
                <a:ext cx="169920" cy="5212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29A96DF-3A69-4EFC-0CB8-99497376808C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7971590" y="4349167"/>
                  <a:ext cx="187560" cy="538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72772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41A07DF-634D-C584-1685-EDF02F42FE5E}"/>
                  </a:ext>
                </a:extLst>
              </p14:cNvPr>
              <p14:cNvContentPartPr/>
              <p14:nvPr/>
            </p14:nvContentPartPr>
            <p14:xfrm>
              <a:off x="784390" y="339798"/>
              <a:ext cx="985320" cy="453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41A07DF-634D-C584-1685-EDF02F42FE5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5390" y="330798"/>
                <a:ext cx="1002960" cy="4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7907F64-34AF-BD89-15EA-CFD93BE763B7}"/>
                  </a:ext>
                </a:extLst>
              </p14:cNvPr>
              <p14:cNvContentPartPr/>
              <p14:nvPr/>
            </p14:nvContentPartPr>
            <p14:xfrm>
              <a:off x="1563430" y="497118"/>
              <a:ext cx="164520" cy="17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7907F64-34AF-BD89-15EA-CFD93BE763B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54790" y="488478"/>
                <a:ext cx="18216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270F61B-2060-9694-F0DF-1AC79AA9A011}"/>
                  </a:ext>
                </a:extLst>
              </p14:cNvPr>
              <p14:cNvContentPartPr/>
              <p14:nvPr/>
            </p14:nvContentPartPr>
            <p14:xfrm>
              <a:off x="1389190" y="433758"/>
              <a:ext cx="11160" cy="13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270F61B-2060-9694-F0DF-1AC79AA9A01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80550" y="424758"/>
                <a:ext cx="288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FEF1DE6-9301-B1BC-4F4C-C4B1832B23A2}"/>
                  </a:ext>
                </a:extLst>
              </p14:cNvPr>
              <p14:cNvContentPartPr/>
              <p14:nvPr/>
            </p14:nvContentPartPr>
            <p14:xfrm>
              <a:off x="2127910" y="415398"/>
              <a:ext cx="174600" cy="372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FEF1DE6-9301-B1BC-4F4C-C4B1832B23A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18910" y="406398"/>
                <a:ext cx="192240" cy="39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8E100176-6934-B685-3FA0-BC2196A831C5}"/>
              </a:ext>
            </a:extLst>
          </p:cNvPr>
          <p:cNvGrpSpPr/>
          <p:nvPr/>
        </p:nvGrpSpPr>
        <p:grpSpPr>
          <a:xfrm>
            <a:off x="2581870" y="310638"/>
            <a:ext cx="4314960" cy="394560"/>
            <a:chOff x="2581870" y="310638"/>
            <a:chExt cx="4314960" cy="39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71F094E-E720-A9F6-30C3-BB56F25FD92B}"/>
                    </a:ext>
                  </a:extLst>
                </p14:cNvPr>
                <p14:cNvContentPartPr/>
                <p14:nvPr/>
              </p14:nvContentPartPr>
              <p14:xfrm>
                <a:off x="2581870" y="353478"/>
                <a:ext cx="992520" cy="351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71F094E-E720-A9F6-30C3-BB56F25FD92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572870" y="344478"/>
                  <a:ext cx="101016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843B9A0-DC28-A1CF-02AE-4A33044B605F}"/>
                    </a:ext>
                  </a:extLst>
                </p14:cNvPr>
                <p14:cNvContentPartPr/>
                <p14:nvPr/>
              </p14:nvContentPartPr>
              <p14:xfrm>
                <a:off x="3083350" y="471198"/>
                <a:ext cx="267840" cy="50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843B9A0-DC28-A1CF-02AE-4A33044B605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074710" y="462558"/>
                  <a:ext cx="2854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3E65488-064A-286F-F738-9FB57CB494E5}"/>
                    </a:ext>
                  </a:extLst>
                </p14:cNvPr>
                <p14:cNvContentPartPr/>
                <p14:nvPr/>
              </p14:nvContentPartPr>
              <p14:xfrm>
                <a:off x="2790670" y="448158"/>
                <a:ext cx="288000" cy="31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3E65488-064A-286F-F738-9FB57CB494E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781670" y="439518"/>
                  <a:ext cx="3056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E0FC955-27C2-26A1-2C2E-772E967EF6B0}"/>
                    </a:ext>
                  </a:extLst>
                </p14:cNvPr>
                <p14:cNvContentPartPr/>
                <p14:nvPr/>
              </p14:nvContentPartPr>
              <p14:xfrm>
                <a:off x="3851590" y="556518"/>
                <a:ext cx="293760" cy="111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E0FC955-27C2-26A1-2C2E-772E967EF6B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842950" y="547878"/>
                  <a:ext cx="3114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4CA7205-1606-EFE6-FAEF-06F146BB4EA9}"/>
                    </a:ext>
                  </a:extLst>
                </p14:cNvPr>
                <p14:cNvContentPartPr/>
                <p14:nvPr/>
              </p14:nvContentPartPr>
              <p14:xfrm>
                <a:off x="3943750" y="434838"/>
                <a:ext cx="48600" cy="23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4CA7205-1606-EFE6-FAEF-06F146BB4EA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935110" y="426198"/>
                  <a:ext cx="662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F4BD26C-4AD2-0274-5123-3A370399E0DF}"/>
                    </a:ext>
                  </a:extLst>
                </p14:cNvPr>
                <p14:cNvContentPartPr/>
                <p14:nvPr/>
              </p14:nvContentPartPr>
              <p14:xfrm>
                <a:off x="4315990" y="310638"/>
                <a:ext cx="508320" cy="3434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F4BD26C-4AD2-0274-5123-3A370399E0D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307350" y="301638"/>
                  <a:ext cx="52596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D1F06C3-FAF8-12AF-63F2-B4DBEB9CF385}"/>
                    </a:ext>
                  </a:extLst>
                </p14:cNvPr>
                <p14:cNvContentPartPr/>
                <p14:nvPr/>
              </p14:nvContentPartPr>
              <p14:xfrm>
                <a:off x="4324990" y="401358"/>
                <a:ext cx="349200" cy="72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D1F06C3-FAF8-12AF-63F2-B4DBEB9CF38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316350" y="392358"/>
                  <a:ext cx="3668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8FA740F-66B0-1926-A130-8FDC1665740E}"/>
                    </a:ext>
                  </a:extLst>
                </p14:cNvPr>
                <p14:cNvContentPartPr/>
                <p14:nvPr/>
              </p14:nvContentPartPr>
              <p14:xfrm>
                <a:off x="5084230" y="331878"/>
                <a:ext cx="1812600" cy="261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8FA740F-66B0-1926-A130-8FDC1665740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075590" y="322878"/>
                  <a:ext cx="18302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20BA1C2-B443-4DDA-A665-30598C0B67C9}"/>
                    </a:ext>
                  </a:extLst>
                </p14:cNvPr>
                <p14:cNvContentPartPr/>
                <p14:nvPr/>
              </p14:nvContentPartPr>
              <p14:xfrm>
                <a:off x="5933110" y="376158"/>
                <a:ext cx="7560" cy="11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20BA1C2-B443-4DDA-A665-30598C0B67C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924110" y="367158"/>
                  <a:ext cx="252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41F61FC-0B2B-F1FB-83A3-DC61C9C06ADD}"/>
                    </a:ext>
                  </a:extLst>
                </p14:cNvPr>
                <p14:cNvContentPartPr/>
                <p14:nvPr/>
              </p14:nvContentPartPr>
              <p14:xfrm>
                <a:off x="5560150" y="377238"/>
                <a:ext cx="404640" cy="31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41F61FC-0B2B-F1FB-83A3-DC61C9C06AD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551510" y="368238"/>
                  <a:ext cx="422280" cy="4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B1E34D8-F12C-B114-542B-0B7BA909E4B5}"/>
                  </a:ext>
                </a:extLst>
              </p14:cNvPr>
              <p14:cNvContentPartPr/>
              <p14:nvPr/>
            </p14:nvContentPartPr>
            <p14:xfrm>
              <a:off x="7378150" y="401358"/>
              <a:ext cx="29520" cy="15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B1E34D8-F12C-B114-542B-0B7BA909E4B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369150" y="392358"/>
                <a:ext cx="4716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36E6E6A-FAA5-8E27-A58C-C90ADFD4FC21}"/>
                  </a:ext>
                </a:extLst>
              </p14:cNvPr>
              <p14:cNvContentPartPr/>
              <p14:nvPr/>
            </p14:nvContentPartPr>
            <p14:xfrm>
              <a:off x="1578550" y="1041078"/>
              <a:ext cx="264240" cy="2890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36E6E6A-FAA5-8E27-A58C-C90ADFD4FC2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569550" y="1032438"/>
                <a:ext cx="281880" cy="30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369F076D-DCA8-C175-375F-44798ED88589}"/>
              </a:ext>
            </a:extLst>
          </p:cNvPr>
          <p:cNvGrpSpPr/>
          <p:nvPr/>
        </p:nvGrpSpPr>
        <p:grpSpPr>
          <a:xfrm>
            <a:off x="1875910" y="946038"/>
            <a:ext cx="2686320" cy="395640"/>
            <a:chOff x="1875910" y="946038"/>
            <a:chExt cx="2686320" cy="39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0002329-04B7-3E24-0525-605979E8C418}"/>
                    </a:ext>
                  </a:extLst>
                </p14:cNvPr>
                <p14:cNvContentPartPr/>
                <p14:nvPr/>
              </p14:nvContentPartPr>
              <p14:xfrm>
                <a:off x="1875910" y="1003638"/>
                <a:ext cx="1105920" cy="318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0002329-04B7-3E24-0525-605979E8C41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867270" y="994638"/>
                  <a:ext cx="112356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C6E04DA-E4AF-DD35-F6F1-F6AE9CAB23B3}"/>
                    </a:ext>
                  </a:extLst>
                </p14:cNvPr>
                <p14:cNvContentPartPr/>
                <p14:nvPr/>
              </p14:nvContentPartPr>
              <p14:xfrm>
                <a:off x="2511310" y="1092558"/>
                <a:ext cx="173880" cy="100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C6E04DA-E4AF-DD35-F6F1-F6AE9CAB23B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502310" y="1083918"/>
                  <a:ext cx="1915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F41C49C-22AC-BAD2-6C61-3148B65415FB}"/>
                    </a:ext>
                  </a:extLst>
                </p14:cNvPr>
                <p14:cNvContentPartPr/>
                <p14:nvPr/>
              </p14:nvContentPartPr>
              <p14:xfrm>
                <a:off x="2461990" y="1074558"/>
                <a:ext cx="6480" cy="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F41C49C-22AC-BAD2-6C61-3148B65415F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452990" y="1065918"/>
                  <a:ext cx="24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829425E-187D-2F1F-C87D-AE0476B3DE77}"/>
                    </a:ext>
                  </a:extLst>
                </p14:cNvPr>
                <p14:cNvContentPartPr/>
                <p14:nvPr/>
              </p14:nvContentPartPr>
              <p14:xfrm>
                <a:off x="2028550" y="1058358"/>
                <a:ext cx="18720" cy="4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829425E-187D-2F1F-C87D-AE0476B3DE7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019910" y="1049718"/>
                  <a:ext cx="363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2B04CA3-C33A-049D-5E1F-F12E4588683E}"/>
                    </a:ext>
                  </a:extLst>
                </p14:cNvPr>
                <p14:cNvContentPartPr/>
                <p14:nvPr/>
              </p14:nvContentPartPr>
              <p14:xfrm>
                <a:off x="3158950" y="994638"/>
                <a:ext cx="447480" cy="3470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2B04CA3-C33A-049D-5E1F-F12E4588683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150310" y="985638"/>
                  <a:ext cx="46512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F199940-C3E0-7FD7-E2CD-3F61E30DCAA8}"/>
                    </a:ext>
                  </a:extLst>
                </p14:cNvPr>
                <p14:cNvContentPartPr/>
                <p14:nvPr/>
              </p14:nvContentPartPr>
              <p14:xfrm>
                <a:off x="3181270" y="1059798"/>
                <a:ext cx="276480" cy="65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F199940-C3E0-7FD7-E2CD-3F61E30DCAA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172630" y="1050798"/>
                  <a:ext cx="2941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B34E68F-4693-7891-DD93-2F077781C13D}"/>
                    </a:ext>
                  </a:extLst>
                </p14:cNvPr>
                <p14:cNvContentPartPr/>
                <p14:nvPr/>
              </p14:nvContentPartPr>
              <p14:xfrm>
                <a:off x="3806950" y="946038"/>
                <a:ext cx="755280" cy="3564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B34E68F-4693-7891-DD93-2F077781C13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797950" y="937038"/>
                  <a:ext cx="77292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011953F-FA74-0341-FA92-E838491BE21E}"/>
                    </a:ext>
                  </a:extLst>
                </p14:cNvPr>
                <p14:cNvContentPartPr/>
                <p14:nvPr/>
              </p14:nvContentPartPr>
              <p14:xfrm>
                <a:off x="3830710" y="1045038"/>
                <a:ext cx="305640" cy="284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011953F-FA74-0341-FA92-E838491BE21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821710" y="1036038"/>
                  <a:ext cx="32328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7668A0E-D8F5-3B43-868B-8D0CBACE4A9B}"/>
              </a:ext>
            </a:extLst>
          </p:cNvPr>
          <p:cNvGrpSpPr/>
          <p:nvPr/>
        </p:nvGrpSpPr>
        <p:grpSpPr>
          <a:xfrm>
            <a:off x="4923670" y="822918"/>
            <a:ext cx="6567840" cy="520200"/>
            <a:chOff x="4923670" y="822918"/>
            <a:chExt cx="6567840" cy="52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7139E6D-FD00-1023-2A66-B340A0DC381A}"/>
                    </a:ext>
                  </a:extLst>
                </p14:cNvPr>
                <p14:cNvContentPartPr/>
                <p14:nvPr/>
              </p14:nvContentPartPr>
              <p14:xfrm>
                <a:off x="4923670" y="856038"/>
                <a:ext cx="709200" cy="378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7139E6D-FD00-1023-2A66-B340A0DC381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914670" y="847398"/>
                  <a:ext cx="72684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0681684-16C8-7BBC-3939-81989A6B7F89}"/>
                    </a:ext>
                  </a:extLst>
                </p14:cNvPr>
                <p14:cNvContentPartPr/>
                <p14:nvPr/>
              </p14:nvContentPartPr>
              <p14:xfrm>
                <a:off x="5273590" y="1003638"/>
                <a:ext cx="311040" cy="446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0681684-16C8-7BBC-3939-81989A6B7F8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264590" y="994638"/>
                  <a:ext cx="3286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CB8312B-EAEA-9483-6E64-46207A87867E}"/>
                    </a:ext>
                  </a:extLst>
                </p14:cNvPr>
                <p14:cNvContentPartPr/>
                <p14:nvPr/>
              </p14:nvContentPartPr>
              <p14:xfrm>
                <a:off x="5202310" y="929118"/>
                <a:ext cx="42840" cy="7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CB8312B-EAEA-9483-6E64-46207A87867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193670" y="920478"/>
                  <a:ext cx="604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A7848C1-9D47-C4F4-A90C-0901113FB6FC}"/>
                    </a:ext>
                  </a:extLst>
                </p14:cNvPr>
                <p14:cNvContentPartPr/>
                <p14:nvPr/>
              </p14:nvContentPartPr>
              <p14:xfrm>
                <a:off x="5940670" y="899958"/>
                <a:ext cx="1144080" cy="3481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A7848C1-9D47-C4F4-A90C-0901113FB6F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932030" y="891318"/>
                  <a:ext cx="116172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A0E1C58-BA4B-C5A5-05EE-2CA32B1F05DE}"/>
                    </a:ext>
                  </a:extLst>
                </p14:cNvPr>
                <p14:cNvContentPartPr/>
                <p14:nvPr/>
              </p14:nvContentPartPr>
              <p14:xfrm>
                <a:off x="6608830" y="986358"/>
                <a:ext cx="277560" cy="198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A0E1C58-BA4B-C5A5-05EE-2CA32B1F05D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599830" y="977358"/>
                  <a:ext cx="2952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B03C540-6828-8E2B-3935-A35F454E3053}"/>
                    </a:ext>
                  </a:extLst>
                </p14:cNvPr>
                <p14:cNvContentPartPr/>
                <p14:nvPr/>
              </p14:nvContentPartPr>
              <p14:xfrm>
                <a:off x="6484630" y="964398"/>
                <a:ext cx="34920" cy="4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B03C540-6828-8E2B-3935-A35F454E305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475630" y="955758"/>
                  <a:ext cx="525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EBA5FC9-4F61-F274-C692-D85DF5CB1654}"/>
                    </a:ext>
                  </a:extLst>
                </p14:cNvPr>
                <p14:cNvContentPartPr/>
                <p14:nvPr/>
              </p14:nvContentPartPr>
              <p14:xfrm>
                <a:off x="7236310" y="886278"/>
                <a:ext cx="1475640" cy="4568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EBA5FC9-4F61-F274-C692-D85DF5CB165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227670" y="877278"/>
                  <a:ext cx="1493280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A74F7EC-F1BC-5076-6D64-535DEC3CE074}"/>
                    </a:ext>
                  </a:extLst>
                </p14:cNvPr>
                <p14:cNvContentPartPr/>
                <p14:nvPr/>
              </p14:nvContentPartPr>
              <p14:xfrm>
                <a:off x="8018950" y="984558"/>
                <a:ext cx="439920" cy="234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A74F7EC-F1BC-5076-6D64-535DEC3CE07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010310" y="975918"/>
                  <a:ext cx="4575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1236250-9095-D763-8BB7-65C5CBC15000}"/>
                    </a:ext>
                  </a:extLst>
                </p14:cNvPr>
                <p14:cNvContentPartPr/>
                <p14:nvPr/>
              </p14:nvContentPartPr>
              <p14:xfrm>
                <a:off x="8935510" y="859638"/>
                <a:ext cx="1439640" cy="3020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1236250-9095-D763-8BB7-65C5CBC1500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926510" y="850998"/>
                  <a:ext cx="145728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DF7CB7C-3B7A-85B6-8E9C-C95ED44D16D3}"/>
                    </a:ext>
                  </a:extLst>
                </p14:cNvPr>
                <p14:cNvContentPartPr/>
                <p14:nvPr/>
              </p14:nvContentPartPr>
              <p14:xfrm>
                <a:off x="10536790" y="822918"/>
                <a:ext cx="246600" cy="3877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DF7CB7C-3B7A-85B6-8E9C-C95ED44D16D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527790" y="813918"/>
                  <a:ext cx="26424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CE0E964-412A-BC8E-4F4C-2E5DD59B8C39}"/>
                    </a:ext>
                  </a:extLst>
                </p14:cNvPr>
                <p14:cNvContentPartPr/>
                <p14:nvPr/>
              </p14:nvContentPartPr>
              <p14:xfrm>
                <a:off x="10951870" y="965118"/>
                <a:ext cx="229320" cy="360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CE0E964-412A-BC8E-4F4C-2E5DD59B8C3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943230" y="956478"/>
                  <a:ext cx="2469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70A8AF6-46B1-43DB-3AD0-B6C4F159A238}"/>
                    </a:ext>
                  </a:extLst>
                </p14:cNvPr>
                <p14:cNvContentPartPr/>
                <p14:nvPr/>
              </p14:nvContentPartPr>
              <p14:xfrm>
                <a:off x="10898950" y="1066278"/>
                <a:ext cx="277560" cy="115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70A8AF6-46B1-43DB-3AD0-B6C4F159A23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889950" y="1057638"/>
                  <a:ext cx="2952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B6F2A5B-03AF-E8E1-5AF4-FE1D17CC426D}"/>
                    </a:ext>
                  </a:extLst>
                </p14:cNvPr>
                <p14:cNvContentPartPr/>
                <p14:nvPr/>
              </p14:nvContentPartPr>
              <p14:xfrm>
                <a:off x="11283790" y="853878"/>
                <a:ext cx="207720" cy="3776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B6F2A5B-03AF-E8E1-5AF4-FE1D17CC426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275150" y="844878"/>
                  <a:ext cx="225360" cy="39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97E13F3-79F6-DCC4-0530-188F0EF20ADC}"/>
              </a:ext>
            </a:extLst>
          </p:cNvPr>
          <p:cNvGrpSpPr/>
          <p:nvPr/>
        </p:nvGrpSpPr>
        <p:grpSpPr>
          <a:xfrm>
            <a:off x="1554070" y="1719678"/>
            <a:ext cx="3839400" cy="596880"/>
            <a:chOff x="1554070" y="1719678"/>
            <a:chExt cx="3839400" cy="59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080B7D1-0661-DCD8-5B61-4E2C14D3EABE}"/>
                    </a:ext>
                  </a:extLst>
                </p14:cNvPr>
                <p14:cNvContentPartPr/>
                <p14:nvPr/>
              </p14:nvContentPartPr>
              <p14:xfrm>
                <a:off x="1566670" y="1901118"/>
                <a:ext cx="123120" cy="246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080B7D1-0661-DCD8-5B61-4E2C14D3EAB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558030" y="1892118"/>
                  <a:ext cx="14076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20BF9ED-8B29-5BF5-E84D-136F25961E7A}"/>
                    </a:ext>
                  </a:extLst>
                </p14:cNvPr>
                <p14:cNvContentPartPr/>
                <p14:nvPr/>
              </p14:nvContentPartPr>
              <p14:xfrm>
                <a:off x="1554070" y="1879518"/>
                <a:ext cx="249480" cy="475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20BF9ED-8B29-5BF5-E84D-136F25961E7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545070" y="1870878"/>
                  <a:ext cx="2671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C2E2A6E-0399-7658-D860-B6DB267F03F8}"/>
                    </a:ext>
                  </a:extLst>
                </p14:cNvPr>
                <p14:cNvContentPartPr/>
                <p14:nvPr/>
              </p14:nvContentPartPr>
              <p14:xfrm>
                <a:off x="1757830" y="1820478"/>
                <a:ext cx="481680" cy="3283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C2E2A6E-0399-7658-D860-B6DB267F03F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748830" y="1811478"/>
                  <a:ext cx="49932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63A782A-C15C-6742-0979-788904EEE178}"/>
                    </a:ext>
                  </a:extLst>
                </p14:cNvPr>
                <p14:cNvContentPartPr/>
                <p14:nvPr/>
              </p14:nvContentPartPr>
              <p14:xfrm>
                <a:off x="2040070" y="1924878"/>
                <a:ext cx="250920" cy="334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63A782A-C15C-6742-0979-788904EEE17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031430" y="1916238"/>
                  <a:ext cx="2685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4F303B2-FD66-0ED3-3440-EC78195235A3}"/>
                    </a:ext>
                  </a:extLst>
                </p14:cNvPr>
                <p14:cNvContentPartPr/>
                <p14:nvPr/>
              </p14:nvContentPartPr>
              <p14:xfrm>
                <a:off x="2447950" y="1948638"/>
                <a:ext cx="274680" cy="182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4F303B2-FD66-0ED3-3440-EC78195235A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439310" y="1939638"/>
                  <a:ext cx="2923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EF6C2C5-45DB-8382-4F2B-9949B9593E4A}"/>
                    </a:ext>
                  </a:extLst>
                </p14:cNvPr>
                <p14:cNvContentPartPr/>
                <p14:nvPr/>
              </p14:nvContentPartPr>
              <p14:xfrm>
                <a:off x="2510590" y="1838478"/>
                <a:ext cx="15480" cy="187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EF6C2C5-45DB-8382-4F2B-9949B9593E4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501950" y="1829478"/>
                  <a:ext cx="331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67BABBD-72E9-6168-1325-566D845A6D03}"/>
                    </a:ext>
                  </a:extLst>
                </p14:cNvPr>
                <p14:cNvContentPartPr/>
                <p14:nvPr/>
              </p14:nvContentPartPr>
              <p14:xfrm>
                <a:off x="2943310" y="1719678"/>
                <a:ext cx="492840" cy="4219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67BABBD-72E9-6168-1325-566D845A6D0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934670" y="1711038"/>
                  <a:ext cx="51048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737B98E-17FB-6D50-1522-677392CD5FE0}"/>
                    </a:ext>
                  </a:extLst>
                </p14:cNvPr>
                <p14:cNvContentPartPr/>
                <p14:nvPr/>
              </p14:nvContentPartPr>
              <p14:xfrm>
                <a:off x="3001270" y="1879878"/>
                <a:ext cx="300600" cy="406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737B98E-17FB-6D50-1522-677392CD5FE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992270" y="1870878"/>
                  <a:ext cx="3182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29A4FCE-4F62-A30F-9AAF-8D34599A1055}"/>
                    </a:ext>
                  </a:extLst>
                </p14:cNvPr>
                <p14:cNvContentPartPr/>
                <p14:nvPr/>
              </p14:nvContentPartPr>
              <p14:xfrm>
                <a:off x="3646750" y="1726518"/>
                <a:ext cx="1229400" cy="4179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29A4FCE-4F62-A30F-9AAF-8D34599A105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637750" y="1717518"/>
                  <a:ext cx="124704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79CD7B9-52A2-4725-9B17-39901950FECF}"/>
                    </a:ext>
                  </a:extLst>
                </p14:cNvPr>
                <p14:cNvContentPartPr/>
                <p14:nvPr/>
              </p14:nvContentPartPr>
              <p14:xfrm>
                <a:off x="5051830" y="1741278"/>
                <a:ext cx="341640" cy="5752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79CD7B9-52A2-4725-9B17-39901950FEC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043190" y="1732278"/>
                  <a:ext cx="359280" cy="59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5AEAE90-CF56-7B50-E817-B5FA5770464F}"/>
              </a:ext>
            </a:extLst>
          </p:cNvPr>
          <p:cNvGrpSpPr/>
          <p:nvPr/>
        </p:nvGrpSpPr>
        <p:grpSpPr>
          <a:xfrm>
            <a:off x="5561950" y="1682598"/>
            <a:ext cx="1484640" cy="376920"/>
            <a:chOff x="5561950" y="1682598"/>
            <a:chExt cx="1484640" cy="37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F5AAFB3-DE32-30F2-248A-154F0D4022CF}"/>
                    </a:ext>
                  </a:extLst>
                </p14:cNvPr>
                <p14:cNvContentPartPr/>
                <p14:nvPr/>
              </p14:nvContentPartPr>
              <p14:xfrm>
                <a:off x="5561950" y="1682598"/>
                <a:ext cx="1484640" cy="3769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F5AAFB3-DE32-30F2-248A-154F0D4022C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552950" y="1673958"/>
                  <a:ext cx="150228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E5FA923-C554-0F8B-B31E-3FE34D370D93}"/>
                    </a:ext>
                  </a:extLst>
                </p14:cNvPr>
                <p14:cNvContentPartPr/>
                <p14:nvPr/>
              </p14:nvContentPartPr>
              <p14:xfrm>
                <a:off x="6641950" y="1823358"/>
                <a:ext cx="75960" cy="248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E5FA923-C554-0F8B-B31E-3FE34D370D9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632950" y="1814358"/>
                  <a:ext cx="936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CC71003-6ED4-CE28-F925-F854B85076A9}"/>
                    </a:ext>
                  </a:extLst>
                </p14:cNvPr>
                <p14:cNvContentPartPr/>
                <p14:nvPr/>
              </p14:nvContentPartPr>
              <p14:xfrm>
                <a:off x="6355750" y="1756038"/>
                <a:ext cx="284760" cy="234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CC71003-6ED4-CE28-F925-F854B85076A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346750" y="1747398"/>
                  <a:ext cx="30240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2EBAD8F-4BE7-4041-A766-9C86D12435DE}"/>
              </a:ext>
            </a:extLst>
          </p:cNvPr>
          <p:cNvGrpSpPr/>
          <p:nvPr/>
        </p:nvGrpSpPr>
        <p:grpSpPr>
          <a:xfrm>
            <a:off x="1496830" y="2338878"/>
            <a:ext cx="3713760" cy="511560"/>
            <a:chOff x="1496830" y="2338878"/>
            <a:chExt cx="3713760" cy="51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C4623D4-3BC7-5A3A-783B-2A2756D2F559}"/>
                    </a:ext>
                  </a:extLst>
                </p14:cNvPr>
                <p14:cNvContentPartPr/>
                <p14:nvPr/>
              </p14:nvContentPartPr>
              <p14:xfrm>
                <a:off x="1524190" y="2382078"/>
                <a:ext cx="1009800" cy="3398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C4623D4-3BC7-5A3A-783B-2A2756D2F55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515550" y="2373078"/>
                  <a:ext cx="102744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11FA534-6E9E-1712-F643-B75DB3A3679E}"/>
                    </a:ext>
                  </a:extLst>
                </p14:cNvPr>
                <p14:cNvContentPartPr/>
                <p14:nvPr/>
              </p14:nvContentPartPr>
              <p14:xfrm>
                <a:off x="2247070" y="2479278"/>
                <a:ext cx="21600" cy="136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11FA534-6E9E-1712-F643-B75DB3A3679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238070" y="2470638"/>
                  <a:ext cx="392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D4F3138-28E6-23CA-BC27-E62D2D89F65B}"/>
                    </a:ext>
                  </a:extLst>
                </p14:cNvPr>
                <p14:cNvContentPartPr/>
                <p14:nvPr/>
              </p14:nvContentPartPr>
              <p14:xfrm>
                <a:off x="2763310" y="2520318"/>
                <a:ext cx="900360" cy="1274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D4F3138-28E6-23CA-BC27-E62D2D89F65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754670" y="2511678"/>
                  <a:ext cx="9180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6CF82BC-B5CB-5B74-5AC3-E61DE0B1800A}"/>
                    </a:ext>
                  </a:extLst>
                </p14:cNvPr>
                <p14:cNvContentPartPr/>
                <p14:nvPr/>
              </p14:nvContentPartPr>
              <p14:xfrm>
                <a:off x="3815950" y="2338878"/>
                <a:ext cx="1394640" cy="5115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6CF82BC-B5CB-5B74-5AC3-E61DE0B1800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807310" y="2329878"/>
                  <a:ext cx="1412280" cy="52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78AA215-A67F-F65D-07E5-801265F75C1F}"/>
                    </a:ext>
                  </a:extLst>
                </p14:cNvPr>
                <p14:cNvContentPartPr/>
                <p14:nvPr/>
              </p14:nvContentPartPr>
              <p14:xfrm>
                <a:off x="4908550" y="2504478"/>
                <a:ext cx="53640" cy="46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78AA215-A67F-F65D-07E5-801265F75C1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899550" y="2495838"/>
                  <a:ext cx="712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34E4280-D705-02BD-6FC1-81645865F8DB}"/>
                    </a:ext>
                  </a:extLst>
                </p14:cNvPr>
                <p14:cNvContentPartPr/>
                <p14:nvPr/>
              </p14:nvContentPartPr>
              <p14:xfrm>
                <a:off x="4588870" y="2442918"/>
                <a:ext cx="286920" cy="349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34E4280-D705-02BD-6FC1-81645865F8D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579870" y="2434278"/>
                  <a:ext cx="3045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A128CF0-926D-68CB-870D-C1753576574F}"/>
                    </a:ext>
                  </a:extLst>
                </p14:cNvPr>
                <p14:cNvContentPartPr/>
                <p14:nvPr/>
              </p14:nvContentPartPr>
              <p14:xfrm>
                <a:off x="1496830" y="2788878"/>
                <a:ext cx="835200" cy="327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A128CF0-926D-68CB-870D-C1753576574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487830" y="2780238"/>
                  <a:ext cx="8528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D4F18D2-EA4A-9F45-389F-EF069E642F3B}"/>
                    </a:ext>
                  </a:extLst>
                </p14:cNvPr>
                <p14:cNvContentPartPr/>
                <p14:nvPr/>
              </p14:nvContentPartPr>
              <p14:xfrm>
                <a:off x="2837110" y="2733438"/>
                <a:ext cx="699840" cy="626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D4F18D2-EA4A-9F45-389F-EF069E642F3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828110" y="2724438"/>
                  <a:ext cx="7174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3B161D4-DEC1-C0D2-CD5D-893007502573}"/>
                    </a:ext>
                  </a:extLst>
                </p14:cNvPr>
                <p14:cNvContentPartPr/>
                <p14:nvPr/>
              </p14:nvContentPartPr>
              <p14:xfrm>
                <a:off x="4064350" y="2756478"/>
                <a:ext cx="963000" cy="464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3B161D4-DEC1-C0D2-CD5D-89300750257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055350" y="2747838"/>
                  <a:ext cx="980640" cy="6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B9E864E-7265-5483-D68B-EEC68AECCAE8}"/>
              </a:ext>
            </a:extLst>
          </p:cNvPr>
          <p:cNvGrpSpPr/>
          <p:nvPr/>
        </p:nvGrpSpPr>
        <p:grpSpPr>
          <a:xfrm>
            <a:off x="5575270" y="2331318"/>
            <a:ext cx="1601640" cy="322920"/>
            <a:chOff x="5575270" y="2331318"/>
            <a:chExt cx="1601640" cy="32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949D633-1634-AA34-9A28-73C6EDCD467E}"/>
                    </a:ext>
                  </a:extLst>
                </p14:cNvPr>
                <p14:cNvContentPartPr/>
                <p14:nvPr/>
              </p14:nvContentPartPr>
              <p14:xfrm>
                <a:off x="5575270" y="2338158"/>
                <a:ext cx="620280" cy="3160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949D633-1634-AA34-9A28-73C6EDCD467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566630" y="2329518"/>
                  <a:ext cx="63792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70E5BE4-FC68-0F67-94C6-BD55CD1C7560}"/>
                    </a:ext>
                  </a:extLst>
                </p14:cNvPr>
                <p14:cNvContentPartPr/>
                <p14:nvPr/>
              </p14:nvContentPartPr>
              <p14:xfrm>
                <a:off x="6057670" y="2402598"/>
                <a:ext cx="213480" cy="255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70E5BE4-FC68-0F67-94C6-BD55CD1C756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048670" y="2393598"/>
                  <a:ext cx="2311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180957B-E384-56BB-54FE-7A729F6271B0}"/>
                    </a:ext>
                  </a:extLst>
                </p14:cNvPr>
                <p14:cNvContentPartPr/>
                <p14:nvPr/>
              </p14:nvContentPartPr>
              <p14:xfrm>
                <a:off x="5634670" y="2487198"/>
                <a:ext cx="174600" cy="111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180957B-E384-56BB-54FE-7A729F6271B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625670" y="2478558"/>
                  <a:ext cx="1922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B4980C3-EEFD-4095-7EA7-39E514B51128}"/>
                    </a:ext>
                  </a:extLst>
                </p14:cNvPr>
                <p14:cNvContentPartPr/>
                <p14:nvPr/>
              </p14:nvContentPartPr>
              <p14:xfrm>
                <a:off x="6496150" y="2331318"/>
                <a:ext cx="680760" cy="2671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B4980C3-EEFD-4095-7EA7-39E514B5112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487510" y="2322678"/>
                  <a:ext cx="698400" cy="28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EC9CD03F-E44C-8677-5D78-09D9D70D0A23}"/>
              </a:ext>
            </a:extLst>
          </p:cNvPr>
          <p:cNvGrpSpPr/>
          <p:nvPr/>
        </p:nvGrpSpPr>
        <p:grpSpPr>
          <a:xfrm>
            <a:off x="7406590" y="2351118"/>
            <a:ext cx="1229040" cy="373680"/>
            <a:chOff x="7406590" y="2351118"/>
            <a:chExt cx="1229040" cy="37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16241F6-45B3-00A2-7B9E-410001D46D73}"/>
                    </a:ext>
                  </a:extLst>
                </p14:cNvPr>
                <p14:cNvContentPartPr/>
                <p14:nvPr/>
              </p14:nvContentPartPr>
              <p14:xfrm>
                <a:off x="7406590" y="2425638"/>
                <a:ext cx="1229040" cy="2991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16241F6-45B3-00A2-7B9E-410001D46D7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397590" y="2416638"/>
                  <a:ext cx="124668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9B19B9D-3A5E-70F9-3FED-92FCD177465A}"/>
                    </a:ext>
                  </a:extLst>
                </p14:cNvPr>
                <p14:cNvContentPartPr/>
                <p14:nvPr/>
              </p14:nvContentPartPr>
              <p14:xfrm>
                <a:off x="8274910" y="2351118"/>
                <a:ext cx="18720" cy="86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9B19B9D-3A5E-70F9-3FED-92FCD177465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265910" y="2342478"/>
                  <a:ext cx="3636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AE8D1F55-4BC1-7684-B94F-702CAE45588B}"/>
              </a:ext>
            </a:extLst>
          </p:cNvPr>
          <p:cNvGrpSpPr/>
          <p:nvPr/>
        </p:nvGrpSpPr>
        <p:grpSpPr>
          <a:xfrm>
            <a:off x="7349710" y="1735158"/>
            <a:ext cx="404640" cy="276480"/>
            <a:chOff x="7349710" y="1735158"/>
            <a:chExt cx="404640" cy="27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4CEC947-9D19-FC44-1592-81D70D0E294E}"/>
                    </a:ext>
                  </a:extLst>
                </p14:cNvPr>
                <p14:cNvContentPartPr/>
                <p14:nvPr/>
              </p14:nvContentPartPr>
              <p14:xfrm>
                <a:off x="7349710" y="1735158"/>
                <a:ext cx="219600" cy="2394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4CEC947-9D19-FC44-1592-81D70D0E294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340710" y="1726158"/>
                  <a:ext cx="2372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D880053-53A5-E3D8-9952-A34E2C0A8EE0}"/>
                    </a:ext>
                  </a:extLst>
                </p14:cNvPr>
                <p14:cNvContentPartPr/>
                <p14:nvPr/>
              </p14:nvContentPartPr>
              <p14:xfrm>
                <a:off x="7638430" y="1874478"/>
                <a:ext cx="115920" cy="1371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D880053-53A5-E3D8-9952-A34E2C0A8EE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629430" y="1865478"/>
                  <a:ext cx="133560" cy="15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CDBC074E-B4BB-9F35-2D31-5213EDAF0A0D}"/>
              </a:ext>
            </a:extLst>
          </p:cNvPr>
          <p:cNvGrpSpPr/>
          <p:nvPr/>
        </p:nvGrpSpPr>
        <p:grpSpPr>
          <a:xfrm>
            <a:off x="8193190" y="1669998"/>
            <a:ext cx="1302840" cy="285840"/>
            <a:chOff x="8193190" y="1669998"/>
            <a:chExt cx="1302840" cy="28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84B1F52-9007-002E-9E45-6219E6E72B11}"/>
                    </a:ext>
                  </a:extLst>
                </p14:cNvPr>
                <p14:cNvContentPartPr/>
                <p14:nvPr/>
              </p14:nvContentPartPr>
              <p14:xfrm>
                <a:off x="8193190" y="1720758"/>
                <a:ext cx="443160" cy="2350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84B1F52-9007-002E-9E45-6219E6E72B1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184190" y="1712118"/>
                  <a:ext cx="4608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0C7C4C3-3E77-0E57-79EB-2A0CD615624F}"/>
                    </a:ext>
                  </a:extLst>
                </p14:cNvPr>
                <p14:cNvContentPartPr/>
                <p14:nvPr/>
              </p14:nvContentPartPr>
              <p14:xfrm>
                <a:off x="8238550" y="1763958"/>
                <a:ext cx="226080" cy="414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0C7C4C3-3E77-0E57-79EB-2A0CD615624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229550" y="1754958"/>
                  <a:ext cx="2437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9F48111-DB86-D8F2-41DF-187840F6FD4E}"/>
                    </a:ext>
                  </a:extLst>
                </p14:cNvPr>
                <p14:cNvContentPartPr/>
                <p14:nvPr/>
              </p14:nvContentPartPr>
              <p14:xfrm>
                <a:off x="8783590" y="1669998"/>
                <a:ext cx="712440" cy="2725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9F48111-DB86-D8F2-41DF-187840F6FD4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774950" y="1660998"/>
                  <a:ext cx="7300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C068639-06AD-4DE7-D76E-2B941E88A20B}"/>
                    </a:ext>
                  </a:extLst>
                </p14:cNvPr>
                <p14:cNvContentPartPr/>
                <p14:nvPr/>
              </p14:nvContentPartPr>
              <p14:xfrm>
                <a:off x="8890150" y="1745598"/>
                <a:ext cx="300600" cy="298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C068639-06AD-4DE7-D76E-2B941E88A20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881150" y="1736598"/>
                  <a:ext cx="31824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1772C44C-7828-5077-79D7-88E83FD0D837}"/>
              </a:ext>
            </a:extLst>
          </p:cNvPr>
          <p:cNvGrpSpPr/>
          <p:nvPr/>
        </p:nvGrpSpPr>
        <p:grpSpPr>
          <a:xfrm>
            <a:off x="8823550" y="2236278"/>
            <a:ext cx="3131280" cy="515520"/>
            <a:chOff x="8823550" y="2236278"/>
            <a:chExt cx="3131280" cy="51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25B9300-68A5-BFD7-911C-566D5D3813E4}"/>
                    </a:ext>
                  </a:extLst>
                </p14:cNvPr>
                <p14:cNvContentPartPr/>
                <p14:nvPr/>
              </p14:nvContentPartPr>
              <p14:xfrm>
                <a:off x="8823550" y="2236278"/>
                <a:ext cx="1244160" cy="3193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25B9300-68A5-BFD7-911C-566D5D3813E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814550" y="2227278"/>
                  <a:ext cx="126180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933947D-E755-8F9D-5235-6978F2B7391F}"/>
                    </a:ext>
                  </a:extLst>
                </p14:cNvPr>
                <p14:cNvContentPartPr/>
                <p14:nvPr/>
              </p14:nvContentPartPr>
              <p14:xfrm>
                <a:off x="9163390" y="2325558"/>
                <a:ext cx="333000" cy="262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933947D-E755-8F9D-5235-6978F2B7391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154390" y="2316558"/>
                  <a:ext cx="3506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AD7BC50-DC40-DFA3-21D9-A077CB5392E3}"/>
                    </a:ext>
                  </a:extLst>
                </p14:cNvPr>
                <p14:cNvContentPartPr/>
                <p14:nvPr/>
              </p14:nvContentPartPr>
              <p14:xfrm>
                <a:off x="10290190" y="2298918"/>
                <a:ext cx="124200" cy="2044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AD7BC50-DC40-DFA3-21D9-A077CB5392E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281550" y="2289918"/>
                  <a:ext cx="1418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72DC64A-F7C8-FD77-6B43-C4C127C2C931}"/>
                    </a:ext>
                  </a:extLst>
                </p14:cNvPr>
                <p14:cNvContentPartPr/>
                <p14:nvPr/>
              </p14:nvContentPartPr>
              <p14:xfrm>
                <a:off x="10326190" y="2383518"/>
                <a:ext cx="185760" cy="165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72DC64A-F7C8-FD77-6B43-C4C127C2C93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317550" y="2374878"/>
                  <a:ext cx="2034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885A628-C864-069E-4927-79FD81CE4EF9}"/>
                    </a:ext>
                  </a:extLst>
                </p14:cNvPr>
                <p14:cNvContentPartPr/>
                <p14:nvPr/>
              </p14:nvContentPartPr>
              <p14:xfrm>
                <a:off x="10293790" y="2316918"/>
                <a:ext cx="214560" cy="18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885A628-C864-069E-4927-79FD81CE4EF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284790" y="2307918"/>
                  <a:ext cx="2322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0BD4152-3364-F0FF-6C16-91F90B2E78B8}"/>
                    </a:ext>
                  </a:extLst>
                </p14:cNvPr>
                <p14:cNvContentPartPr/>
                <p14:nvPr/>
              </p14:nvContentPartPr>
              <p14:xfrm>
                <a:off x="10651990" y="2254638"/>
                <a:ext cx="309240" cy="2941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0BD4152-3364-F0FF-6C16-91F90B2E78B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643350" y="2245638"/>
                  <a:ext cx="32688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2964016-91FD-84DC-91BD-2294F969D636}"/>
                    </a:ext>
                  </a:extLst>
                </p14:cNvPr>
                <p14:cNvContentPartPr/>
                <p14:nvPr/>
              </p14:nvContentPartPr>
              <p14:xfrm>
                <a:off x="11068150" y="2324118"/>
                <a:ext cx="158040" cy="2228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2964016-91FD-84DC-91BD-2294F969D63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059510" y="2315478"/>
                  <a:ext cx="1756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45A63C1-046F-CAD8-310C-70036EE3B8C8}"/>
                    </a:ext>
                  </a:extLst>
                </p14:cNvPr>
                <p14:cNvContentPartPr/>
                <p14:nvPr/>
              </p14:nvContentPartPr>
              <p14:xfrm>
                <a:off x="11076430" y="2409798"/>
                <a:ext cx="169920" cy="270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45A63C1-046F-CAD8-310C-70036EE3B8C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067790" y="2400798"/>
                  <a:ext cx="1875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67DEA12-77A9-E76F-366E-8A70F71CAF12}"/>
                    </a:ext>
                  </a:extLst>
                </p14:cNvPr>
                <p14:cNvContentPartPr/>
                <p14:nvPr/>
              </p14:nvContentPartPr>
              <p14:xfrm>
                <a:off x="11070670" y="2330958"/>
                <a:ext cx="208800" cy="108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67DEA12-77A9-E76F-366E-8A70F71CAF1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061670" y="2322318"/>
                  <a:ext cx="2264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906E7F0-4398-C98F-8488-A97469D50D57}"/>
                    </a:ext>
                  </a:extLst>
                </p14:cNvPr>
                <p14:cNvContentPartPr/>
                <p14:nvPr/>
              </p14:nvContentPartPr>
              <p14:xfrm>
                <a:off x="11377390" y="2378118"/>
                <a:ext cx="52920" cy="1497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906E7F0-4398-C98F-8488-A97469D50D5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368750" y="2369118"/>
                  <a:ext cx="705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7D17C75-95CB-A359-81AE-A4549E78A12B}"/>
                    </a:ext>
                  </a:extLst>
                </p14:cNvPr>
                <p14:cNvContentPartPr/>
                <p14:nvPr/>
              </p14:nvContentPartPr>
              <p14:xfrm>
                <a:off x="11291350" y="2424198"/>
                <a:ext cx="194040" cy="126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7D17C75-95CB-A359-81AE-A4549E78A12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282350" y="2415198"/>
                  <a:ext cx="2116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1463B99-F0D0-AC05-F1D9-42A876F3BE8B}"/>
                    </a:ext>
                  </a:extLst>
                </p14:cNvPr>
                <p14:cNvContentPartPr/>
                <p14:nvPr/>
              </p14:nvContentPartPr>
              <p14:xfrm>
                <a:off x="11524270" y="2412318"/>
                <a:ext cx="128160" cy="1191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1463B99-F0D0-AC05-F1D9-42A876F3BE8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515270" y="2403318"/>
                  <a:ext cx="1458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20FFE5D-41C7-055F-2E1B-FEA4BB869D71}"/>
                    </a:ext>
                  </a:extLst>
                </p14:cNvPr>
                <p14:cNvContentPartPr/>
                <p14:nvPr/>
              </p14:nvContentPartPr>
              <p14:xfrm>
                <a:off x="11628670" y="2287758"/>
                <a:ext cx="31320" cy="2379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20FFE5D-41C7-055F-2E1B-FEA4BB869D7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620030" y="2279118"/>
                  <a:ext cx="489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B7619AA-CAC5-CD6D-C1FA-1E9B2F14F387}"/>
                    </a:ext>
                  </a:extLst>
                </p14:cNvPr>
                <p14:cNvContentPartPr/>
                <p14:nvPr/>
              </p14:nvContentPartPr>
              <p14:xfrm>
                <a:off x="11722630" y="2324118"/>
                <a:ext cx="168840" cy="2055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B7619AA-CAC5-CD6D-C1FA-1E9B2F14F38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713630" y="2315478"/>
                  <a:ext cx="1864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7AF1F8F-9997-7D87-6651-4514B42A6EF1}"/>
                    </a:ext>
                  </a:extLst>
                </p14:cNvPr>
                <p14:cNvContentPartPr/>
                <p14:nvPr/>
              </p14:nvContentPartPr>
              <p14:xfrm>
                <a:off x="11749270" y="2413398"/>
                <a:ext cx="174240" cy="165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7AF1F8F-9997-7D87-6651-4514B42A6EF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740270" y="2404758"/>
                  <a:ext cx="1918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C53581B-6662-455B-77E0-F98CEA7B21BC}"/>
                    </a:ext>
                  </a:extLst>
                </p14:cNvPr>
                <p14:cNvContentPartPr/>
                <p14:nvPr/>
              </p14:nvContentPartPr>
              <p14:xfrm>
                <a:off x="11753590" y="2339238"/>
                <a:ext cx="201240" cy="208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C53581B-6662-455B-77E0-F98CEA7B21B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744950" y="2330238"/>
                  <a:ext cx="2188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32B617F-4DA8-C795-7DAF-D10ED80DAE9F}"/>
                    </a:ext>
                  </a:extLst>
                </p14:cNvPr>
                <p14:cNvContentPartPr/>
                <p14:nvPr/>
              </p14:nvContentPartPr>
              <p14:xfrm>
                <a:off x="10475230" y="2581158"/>
                <a:ext cx="76680" cy="1576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32B617F-4DA8-C795-7DAF-D10ED80DAE9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466590" y="2572518"/>
                  <a:ext cx="943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3FC8C8D-3F05-F76B-C1BA-E9B0CA5558D1}"/>
                    </a:ext>
                  </a:extLst>
                </p14:cNvPr>
                <p14:cNvContentPartPr/>
                <p14:nvPr/>
              </p14:nvContentPartPr>
              <p14:xfrm>
                <a:off x="10446070" y="2628678"/>
                <a:ext cx="162720" cy="349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3FC8C8D-3F05-F76B-C1BA-E9B0CA5558D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437070" y="2620038"/>
                  <a:ext cx="1803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730990A-7E72-D5A0-E9EE-18B96B30B126}"/>
                    </a:ext>
                  </a:extLst>
                </p14:cNvPr>
                <p14:cNvContentPartPr/>
                <p14:nvPr/>
              </p14:nvContentPartPr>
              <p14:xfrm>
                <a:off x="11233750" y="2599158"/>
                <a:ext cx="59760" cy="1526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730990A-7E72-D5A0-E9EE-18B96B30B12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224750" y="2590518"/>
                  <a:ext cx="774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DFC0B9D-76C5-2217-F309-AC07FA8FE30A}"/>
                    </a:ext>
                  </a:extLst>
                </p14:cNvPr>
                <p14:cNvContentPartPr/>
                <p14:nvPr/>
              </p14:nvContentPartPr>
              <p14:xfrm>
                <a:off x="11158150" y="2646318"/>
                <a:ext cx="212400" cy="464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DFC0B9D-76C5-2217-F309-AC07FA8FE30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149150" y="2637318"/>
                  <a:ext cx="230040" cy="6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F7FC0A16-6247-DE60-904E-7A086AB8883B}"/>
              </a:ext>
            </a:extLst>
          </p:cNvPr>
          <p:cNvGrpSpPr/>
          <p:nvPr/>
        </p:nvGrpSpPr>
        <p:grpSpPr>
          <a:xfrm>
            <a:off x="6737350" y="3026478"/>
            <a:ext cx="3221280" cy="1027800"/>
            <a:chOff x="6737350" y="3026478"/>
            <a:chExt cx="3221280" cy="102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3FE4B5C4-E607-37BD-69F1-E43C484D616A}"/>
                    </a:ext>
                  </a:extLst>
                </p14:cNvPr>
                <p14:cNvContentPartPr/>
                <p14:nvPr/>
              </p14:nvContentPartPr>
              <p14:xfrm>
                <a:off x="6737350" y="3140238"/>
                <a:ext cx="118440" cy="2361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3FE4B5C4-E607-37BD-69F1-E43C484D616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728710" y="3131598"/>
                  <a:ext cx="1360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3F20C5E-3457-8513-E43A-76423C9E6C55}"/>
                    </a:ext>
                  </a:extLst>
                </p14:cNvPr>
                <p14:cNvContentPartPr/>
                <p14:nvPr/>
              </p14:nvContentPartPr>
              <p14:xfrm>
                <a:off x="6905830" y="3111078"/>
                <a:ext cx="92520" cy="3121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3F20C5E-3457-8513-E43A-76423C9E6C5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896830" y="3102438"/>
                  <a:ext cx="11016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4874E39E-FCD2-CEAD-993F-839682D443F5}"/>
                    </a:ext>
                  </a:extLst>
                </p14:cNvPr>
                <p14:cNvContentPartPr/>
                <p14:nvPr/>
              </p14:nvContentPartPr>
              <p14:xfrm>
                <a:off x="6967750" y="3194598"/>
                <a:ext cx="100800" cy="1900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874E39E-FCD2-CEAD-993F-839682D443F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958750" y="3185598"/>
                  <a:ext cx="1184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B2AEC44-FDD0-8750-B182-6531A3F6A9CE}"/>
                    </a:ext>
                  </a:extLst>
                </p14:cNvPr>
                <p14:cNvContentPartPr/>
                <p14:nvPr/>
              </p14:nvContentPartPr>
              <p14:xfrm>
                <a:off x="7164670" y="3237798"/>
                <a:ext cx="15840" cy="1371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B2AEC44-FDD0-8750-B182-6531A3F6A9C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156030" y="3229158"/>
                  <a:ext cx="334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7F3D780-3BA1-73B1-883B-84173ED2C2D9}"/>
                    </a:ext>
                  </a:extLst>
                </p14:cNvPr>
                <p14:cNvContentPartPr/>
                <p14:nvPr/>
              </p14:nvContentPartPr>
              <p14:xfrm>
                <a:off x="7108150" y="3293958"/>
                <a:ext cx="176040" cy="234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7F3D780-3BA1-73B1-883B-84173ED2C2D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099510" y="3284958"/>
                  <a:ext cx="1936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7F61CCB-F57F-FDB1-AFAF-ECD639B8CC6A}"/>
                    </a:ext>
                  </a:extLst>
                </p14:cNvPr>
                <p14:cNvContentPartPr/>
                <p14:nvPr/>
              </p14:nvContentPartPr>
              <p14:xfrm>
                <a:off x="7329910" y="3187758"/>
                <a:ext cx="10800" cy="1699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7F61CCB-F57F-FDB1-AFAF-ECD639B8CC6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321270" y="3179118"/>
                  <a:ext cx="284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80F5809-9575-5E72-E8B1-F5E15DC513E3}"/>
                    </a:ext>
                  </a:extLst>
                </p14:cNvPr>
                <p14:cNvContentPartPr/>
                <p14:nvPr/>
              </p14:nvContentPartPr>
              <p14:xfrm>
                <a:off x="7402630" y="3097398"/>
                <a:ext cx="115920" cy="3625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80F5809-9575-5E72-E8B1-F5E15DC513E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393630" y="3088398"/>
                  <a:ext cx="13356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5A76760A-166D-1858-1DBC-1B2AC4418840}"/>
                    </a:ext>
                  </a:extLst>
                </p14:cNvPr>
                <p14:cNvContentPartPr/>
                <p14:nvPr/>
              </p14:nvContentPartPr>
              <p14:xfrm>
                <a:off x="6806830" y="3500238"/>
                <a:ext cx="760680" cy="241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5A76760A-166D-1858-1DBC-1B2AC441884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798190" y="3491598"/>
                  <a:ext cx="7783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81354403-90BB-B599-FDE4-3B2A284A17BE}"/>
                    </a:ext>
                  </a:extLst>
                </p14:cNvPr>
                <p14:cNvContentPartPr/>
                <p14:nvPr/>
              </p14:nvContentPartPr>
              <p14:xfrm>
                <a:off x="7073590" y="3635238"/>
                <a:ext cx="83880" cy="1393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81354403-90BB-B599-FDE4-3B2A284A17B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064590" y="3626238"/>
                  <a:ext cx="1015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12929D23-849F-EB18-3DF6-B2549BBEFB8F}"/>
                    </a:ext>
                  </a:extLst>
                </p14:cNvPr>
                <p14:cNvContentPartPr/>
                <p14:nvPr/>
              </p14:nvContentPartPr>
              <p14:xfrm>
                <a:off x="7227310" y="3603558"/>
                <a:ext cx="114480" cy="1083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12929D23-849F-EB18-3DF6-B2549BBEFB8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218670" y="3594918"/>
                  <a:ext cx="1321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DADCDB4A-AA3B-BC91-C9DB-CFD65E8720D6}"/>
                    </a:ext>
                  </a:extLst>
                </p14:cNvPr>
                <p14:cNvContentPartPr/>
                <p14:nvPr/>
              </p14:nvContentPartPr>
              <p14:xfrm>
                <a:off x="7638790" y="3062478"/>
                <a:ext cx="52920" cy="7664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DADCDB4A-AA3B-BC91-C9DB-CFD65E8720D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630150" y="3053478"/>
                  <a:ext cx="70560" cy="78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EA508BBF-5D20-EFD2-14E7-30CF66340C9E}"/>
                    </a:ext>
                  </a:extLst>
                </p14:cNvPr>
                <p14:cNvContentPartPr/>
                <p14:nvPr/>
              </p14:nvContentPartPr>
              <p14:xfrm>
                <a:off x="7738510" y="3759798"/>
                <a:ext cx="88200" cy="2088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EA508BBF-5D20-EFD2-14E7-30CF66340C9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729870" y="3751158"/>
                  <a:ext cx="1058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35021443-2A2A-E143-2D53-AEE37BEB22A7}"/>
                    </a:ext>
                  </a:extLst>
                </p14:cNvPr>
                <p14:cNvContentPartPr/>
                <p14:nvPr/>
              </p14:nvContentPartPr>
              <p14:xfrm>
                <a:off x="7867390" y="3860958"/>
                <a:ext cx="123120" cy="140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35021443-2A2A-E143-2D53-AEE37BEB22A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858390" y="3852318"/>
                  <a:ext cx="1407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1DFFE87F-AF79-6C09-5830-27E0A8AD1B43}"/>
                    </a:ext>
                  </a:extLst>
                </p14:cNvPr>
                <p14:cNvContentPartPr/>
                <p14:nvPr/>
              </p14:nvContentPartPr>
              <p14:xfrm>
                <a:off x="7848670" y="3931158"/>
                <a:ext cx="162720" cy="147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1DFFE87F-AF79-6C09-5830-27E0A8AD1B4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840030" y="3922158"/>
                  <a:ext cx="1803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9C65324C-8A16-1356-C0EC-FB5B89EFC2DF}"/>
                    </a:ext>
                  </a:extLst>
                </p14:cNvPr>
                <p14:cNvContentPartPr/>
                <p14:nvPr/>
              </p14:nvContentPartPr>
              <p14:xfrm>
                <a:off x="8036950" y="3761238"/>
                <a:ext cx="99360" cy="2102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9C65324C-8A16-1356-C0EC-FB5B89EFC2D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027950" y="3752598"/>
                  <a:ext cx="1170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BBC76847-02BB-36DA-72A1-B56B1F5FD40A}"/>
                    </a:ext>
                  </a:extLst>
                </p14:cNvPr>
                <p14:cNvContentPartPr/>
                <p14:nvPr/>
              </p14:nvContentPartPr>
              <p14:xfrm>
                <a:off x="8186710" y="3026478"/>
                <a:ext cx="200520" cy="10278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BBC76847-02BB-36DA-72A1-B56B1F5FD40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177710" y="3017478"/>
                  <a:ext cx="218160" cy="10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B0F3154E-0D86-C10A-C630-76259F68F05B}"/>
                    </a:ext>
                  </a:extLst>
                </p14:cNvPr>
                <p14:cNvContentPartPr/>
                <p14:nvPr/>
              </p14:nvContentPartPr>
              <p14:xfrm>
                <a:off x="8587390" y="3313398"/>
                <a:ext cx="162000" cy="1976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B0F3154E-0D86-C10A-C630-76259F68F05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578750" y="3304398"/>
                  <a:ext cx="1796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19D74390-A8EA-DAB9-CE49-085C583292D5}"/>
                    </a:ext>
                  </a:extLst>
                </p14:cNvPr>
                <p14:cNvContentPartPr/>
                <p14:nvPr/>
              </p14:nvContentPartPr>
              <p14:xfrm>
                <a:off x="8827150" y="3491958"/>
                <a:ext cx="93600" cy="1501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19D74390-A8EA-DAB9-CE49-085C583292D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818150" y="3482958"/>
                  <a:ext cx="1112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0C396EB0-F88B-DD8C-F416-0FF160F1F14E}"/>
                    </a:ext>
                  </a:extLst>
                </p14:cNvPr>
                <p14:cNvContentPartPr/>
                <p14:nvPr/>
              </p14:nvContentPartPr>
              <p14:xfrm>
                <a:off x="8812750" y="3552078"/>
                <a:ext cx="136440" cy="180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0C396EB0-F88B-DD8C-F416-0FF160F1F14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804110" y="3543438"/>
                  <a:ext cx="1540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C0C213E7-43FB-8CB1-7AA3-FBCD28D3F753}"/>
                    </a:ext>
                  </a:extLst>
                </p14:cNvPr>
                <p14:cNvContentPartPr/>
                <p14:nvPr/>
              </p14:nvContentPartPr>
              <p14:xfrm>
                <a:off x="9087070" y="3313758"/>
                <a:ext cx="101520" cy="1425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C0C213E7-43FB-8CB1-7AA3-FBCD28D3F75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078430" y="3305118"/>
                  <a:ext cx="1191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EE1678B1-BAC6-551F-DB06-9A2AF7727FAA}"/>
                    </a:ext>
                  </a:extLst>
                </p14:cNvPr>
                <p14:cNvContentPartPr/>
                <p14:nvPr/>
              </p14:nvContentPartPr>
              <p14:xfrm>
                <a:off x="9002830" y="3260478"/>
                <a:ext cx="93960" cy="2437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EE1678B1-BAC6-551F-DB06-9A2AF7727FA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993830" y="3251478"/>
                  <a:ext cx="1116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519EB45C-1264-4320-5167-86AF22CCD7EC}"/>
                    </a:ext>
                  </a:extLst>
                </p14:cNvPr>
                <p14:cNvContentPartPr/>
                <p14:nvPr/>
              </p14:nvContentPartPr>
              <p14:xfrm>
                <a:off x="9179590" y="3243558"/>
                <a:ext cx="96480" cy="2970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519EB45C-1264-4320-5167-86AF22CCD7E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170590" y="3234558"/>
                  <a:ext cx="11412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43D79B31-3A65-29C9-5B58-3D4D67038F51}"/>
                    </a:ext>
                  </a:extLst>
                </p14:cNvPr>
                <p14:cNvContentPartPr/>
                <p14:nvPr/>
              </p14:nvContentPartPr>
              <p14:xfrm>
                <a:off x="9562270" y="3335358"/>
                <a:ext cx="161280" cy="223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43D79B31-3A65-29C9-5B58-3D4D67038F5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553630" y="3326358"/>
                  <a:ext cx="1789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E3B7DFED-FB66-D97A-1015-5E41A935B631}"/>
                    </a:ext>
                  </a:extLst>
                </p14:cNvPr>
                <p14:cNvContentPartPr/>
                <p14:nvPr/>
              </p14:nvContentPartPr>
              <p14:xfrm>
                <a:off x="9512230" y="3449838"/>
                <a:ext cx="188640" cy="79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E3B7DFED-FB66-D97A-1015-5E41A935B63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503590" y="3441198"/>
                  <a:ext cx="2062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E9D92724-E94F-0A8E-3D0F-7EF0D1742FBB}"/>
                    </a:ext>
                  </a:extLst>
                </p14:cNvPr>
                <p14:cNvContentPartPr/>
                <p14:nvPr/>
              </p14:nvContentPartPr>
              <p14:xfrm>
                <a:off x="9852070" y="3165078"/>
                <a:ext cx="106560" cy="3513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E9D92724-E94F-0A8E-3D0F-7EF0D1742FB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843070" y="3156078"/>
                  <a:ext cx="124200" cy="36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5643CC41-8BE2-8C4B-1651-16DD458013C5}"/>
              </a:ext>
            </a:extLst>
          </p:cNvPr>
          <p:cNvGrpSpPr/>
          <p:nvPr/>
        </p:nvGrpSpPr>
        <p:grpSpPr>
          <a:xfrm>
            <a:off x="2726950" y="3158958"/>
            <a:ext cx="3233160" cy="1033200"/>
            <a:chOff x="2726950" y="3158958"/>
            <a:chExt cx="3233160" cy="103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9A7F7AE-C365-0381-E69B-ECA0C9DE5721}"/>
                    </a:ext>
                  </a:extLst>
                </p14:cNvPr>
                <p14:cNvContentPartPr/>
                <p14:nvPr/>
              </p14:nvContentPartPr>
              <p14:xfrm>
                <a:off x="3095590" y="3215478"/>
                <a:ext cx="111600" cy="2448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9A7F7AE-C365-0381-E69B-ECA0C9DE572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086950" y="3206838"/>
                  <a:ext cx="1292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7607466-EC17-1F41-8B9F-3F3E5CEE7169}"/>
                    </a:ext>
                  </a:extLst>
                </p14:cNvPr>
                <p14:cNvContentPartPr/>
                <p14:nvPr/>
              </p14:nvContentPartPr>
              <p14:xfrm>
                <a:off x="3219430" y="3204678"/>
                <a:ext cx="130680" cy="774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7607466-EC17-1F41-8B9F-3F3E5CEE716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210790" y="3196038"/>
                  <a:ext cx="1483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E9B5421-2B2C-08AD-F59E-72102E8EC99B}"/>
                    </a:ext>
                  </a:extLst>
                </p14:cNvPr>
                <p14:cNvContentPartPr/>
                <p14:nvPr/>
              </p14:nvContentPartPr>
              <p14:xfrm>
                <a:off x="3046990" y="3510678"/>
                <a:ext cx="329760" cy="205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E9B5421-2B2C-08AD-F59E-72102E8EC99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038350" y="3501678"/>
                  <a:ext cx="3474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26065A3-16E6-F300-A1CB-9746DA0566EB}"/>
                    </a:ext>
                  </a:extLst>
                </p14:cNvPr>
                <p14:cNvContentPartPr/>
                <p14:nvPr/>
              </p14:nvContentPartPr>
              <p14:xfrm>
                <a:off x="3056710" y="3624078"/>
                <a:ext cx="119520" cy="2084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26065A3-16E6-F300-A1CB-9746DA0566E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048070" y="3615438"/>
                  <a:ext cx="1371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E303AB9-D773-4B00-2D0F-85C65AEEF381}"/>
                    </a:ext>
                  </a:extLst>
                </p14:cNvPr>
                <p14:cNvContentPartPr/>
                <p14:nvPr/>
              </p14:nvContentPartPr>
              <p14:xfrm>
                <a:off x="3216550" y="3726678"/>
                <a:ext cx="84960" cy="1144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E303AB9-D773-4B00-2D0F-85C65AEEF38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207910" y="3718038"/>
                  <a:ext cx="1026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D42B499-AAE1-1E28-3393-614287EBF7B0}"/>
                    </a:ext>
                  </a:extLst>
                </p14:cNvPr>
                <p14:cNvContentPartPr/>
                <p14:nvPr/>
              </p14:nvContentPartPr>
              <p14:xfrm>
                <a:off x="3360550" y="3622278"/>
                <a:ext cx="68400" cy="907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D42B499-AAE1-1E28-3393-614287EBF7B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351550" y="3613638"/>
                  <a:ext cx="860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2AED51A-99AB-B076-3C74-BC53CF8A1EBC}"/>
                    </a:ext>
                  </a:extLst>
                </p14:cNvPr>
                <p14:cNvContentPartPr/>
                <p14:nvPr/>
              </p14:nvContentPartPr>
              <p14:xfrm>
                <a:off x="3751150" y="3410598"/>
                <a:ext cx="20520" cy="1713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2AED51A-99AB-B076-3C74-BC53CF8A1EB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742150" y="3401958"/>
                  <a:ext cx="381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A59EA46-7E16-8159-DE0A-5A33ECA1B968}"/>
                    </a:ext>
                  </a:extLst>
                </p14:cNvPr>
                <p14:cNvContentPartPr/>
                <p14:nvPr/>
              </p14:nvContentPartPr>
              <p14:xfrm>
                <a:off x="3672310" y="3502758"/>
                <a:ext cx="194760" cy="129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A59EA46-7E16-8159-DE0A-5A33ECA1B96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663670" y="3493758"/>
                  <a:ext cx="2124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1FBE789-7514-30E9-E301-5406ADC520D4}"/>
                    </a:ext>
                  </a:extLst>
                </p14:cNvPr>
                <p14:cNvContentPartPr/>
                <p14:nvPr/>
              </p14:nvContentPartPr>
              <p14:xfrm>
                <a:off x="4078750" y="3263718"/>
                <a:ext cx="139320" cy="2070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1FBE789-7514-30E9-E301-5406ADC520D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070110" y="3255078"/>
                  <a:ext cx="1569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6D28E2A-EFF1-AC52-503E-C5C979269BA7}"/>
                    </a:ext>
                  </a:extLst>
                </p14:cNvPr>
                <p14:cNvContentPartPr/>
                <p14:nvPr/>
              </p14:nvContentPartPr>
              <p14:xfrm>
                <a:off x="4274950" y="3230598"/>
                <a:ext cx="169200" cy="2264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6D28E2A-EFF1-AC52-503E-C5C979269BA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266310" y="3221958"/>
                  <a:ext cx="1868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1243C1E-0257-720F-2D2F-0BF2810C02BD}"/>
                    </a:ext>
                  </a:extLst>
                </p14:cNvPr>
                <p14:cNvContentPartPr/>
                <p14:nvPr/>
              </p14:nvContentPartPr>
              <p14:xfrm>
                <a:off x="4079830" y="3523278"/>
                <a:ext cx="401760" cy="115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1243C1E-0257-720F-2D2F-0BF2810C02B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071190" y="3514278"/>
                  <a:ext cx="4194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A0CED1E-BF32-5822-BD93-0F23012EF2A7}"/>
                    </a:ext>
                  </a:extLst>
                </p14:cNvPr>
                <p14:cNvContentPartPr/>
                <p14:nvPr/>
              </p14:nvContentPartPr>
              <p14:xfrm>
                <a:off x="4273510" y="3561798"/>
                <a:ext cx="85320" cy="2206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A0CED1E-BF32-5822-BD93-0F23012EF2A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264870" y="3553158"/>
                  <a:ext cx="1029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4177F0C-BDCA-07C6-8A4C-501E1E3A6CDE}"/>
                    </a:ext>
                  </a:extLst>
                </p14:cNvPr>
                <p14:cNvContentPartPr/>
                <p14:nvPr/>
              </p14:nvContentPartPr>
              <p14:xfrm>
                <a:off x="4253350" y="3601398"/>
                <a:ext cx="108360" cy="982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4177F0C-BDCA-07C6-8A4C-501E1E3A6CD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244710" y="3592398"/>
                  <a:ext cx="1260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257589C2-E5FF-6261-454B-5769B7E2B27B}"/>
                    </a:ext>
                  </a:extLst>
                </p14:cNvPr>
                <p14:cNvContentPartPr/>
                <p14:nvPr/>
              </p14:nvContentPartPr>
              <p14:xfrm>
                <a:off x="4415710" y="3592758"/>
                <a:ext cx="76680" cy="932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257589C2-E5FF-6261-454B-5769B7E2B27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407070" y="3584118"/>
                  <a:ext cx="943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5FBC932-C5E2-6594-99B7-0B7373F31E18}"/>
                    </a:ext>
                  </a:extLst>
                </p14:cNvPr>
                <p14:cNvContentPartPr/>
                <p14:nvPr/>
              </p14:nvContentPartPr>
              <p14:xfrm>
                <a:off x="4613350" y="3283158"/>
                <a:ext cx="113040" cy="3978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5FBC932-C5E2-6594-99B7-0B7373F31E1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604350" y="3274518"/>
                  <a:ext cx="13068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5E54EF3-A2B4-33ED-8666-FF82F7E56C03}"/>
                    </a:ext>
                  </a:extLst>
                </p14:cNvPr>
                <p14:cNvContentPartPr/>
                <p14:nvPr/>
              </p14:nvContentPartPr>
              <p14:xfrm>
                <a:off x="4784350" y="3370638"/>
                <a:ext cx="87120" cy="2066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C5E54EF3-A2B4-33ED-8666-FF82F7E56C0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775350" y="3361638"/>
                  <a:ext cx="1047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0ABB6AA-D57E-E2F3-02B1-9AE247AEEA28}"/>
                    </a:ext>
                  </a:extLst>
                </p14:cNvPr>
                <p14:cNvContentPartPr/>
                <p14:nvPr/>
              </p14:nvContentPartPr>
              <p14:xfrm>
                <a:off x="4809910" y="3475758"/>
                <a:ext cx="97560" cy="187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0ABB6AA-D57E-E2F3-02B1-9AE247AEEA28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801270" y="3467118"/>
                  <a:ext cx="1152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347B8F6-BE6C-0FC9-8987-DA584C1EF8E3}"/>
                    </a:ext>
                  </a:extLst>
                </p14:cNvPr>
                <p14:cNvContentPartPr/>
                <p14:nvPr/>
              </p14:nvContentPartPr>
              <p14:xfrm>
                <a:off x="4798390" y="3370998"/>
                <a:ext cx="156600" cy="403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347B8F6-BE6C-0FC9-8987-DA584C1EF8E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789390" y="3361998"/>
                  <a:ext cx="1742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F50F056-C085-723E-9891-6A74BF69F10E}"/>
                    </a:ext>
                  </a:extLst>
                </p14:cNvPr>
                <p14:cNvContentPartPr/>
                <p14:nvPr/>
              </p14:nvContentPartPr>
              <p14:xfrm>
                <a:off x="4974070" y="3554958"/>
                <a:ext cx="49320" cy="1706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F50F056-C085-723E-9891-6A74BF69F10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965070" y="3545958"/>
                  <a:ext cx="669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C5CFD4B-88B1-9E8B-AC63-5735A7E0DCF9}"/>
                    </a:ext>
                  </a:extLst>
                </p14:cNvPr>
                <p14:cNvContentPartPr/>
                <p14:nvPr/>
              </p14:nvContentPartPr>
              <p14:xfrm>
                <a:off x="4970830" y="3666918"/>
                <a:ext cx="92880" cy="111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C5CFD4B-88B1-9E8B-AC63-5735A7E0DCF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961830" y="3657918"/>
                  <a:ext cx="1105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597910E1-E906-0689-69A2-33C7C5AAB774}"/>
                    </a:ext>
                  </a:extLst>
                </p14:cNvPr>
                <p14:cNvContentPartPr/>
                <p14:nvPr/>
              </p14:nvContentPartPr>
              <p14:xfrm>
                <a:off x="5213110" y="3467118"/>
                <a:ext cx="78840" cy="158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597910E1-E906-0689-69A2-33C7C5AAB77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204470" y="3458118"/>
                  <a:ext cx="964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2938DE0-0353-B4BE-CA4B-5EE1C510018F}"/>
                    </a:ext>
                  </a:extLst>
                </p14:cNvPr>
                <p14:cNvContentPartPr/>
                <p14:nvPr/>
              </p14:nvContentPartPr>
              <p14:xfrm>
                <a:off x="5426590" y="3328518"/>
                <a:ext cx="134640" cy="2512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2938DE0-0353-B4BE-CA4B-5EE1C510018F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417590" y="3319518"/>
                  <a:ext cx="1522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76DAA2D-2688-1227-A633-55C730CFD050}"/>
                    </a:ext>
                  </a:extLst>
                </p14:cNvPr>
                <p14:cNvContentPartPr/>
                <p14:nvPr/>
              </p14:nvContentPartPr>
              <p14:xfrm>
                <a:off x="5629630" y="3362718"/>
                <a:ext cx="77760" cy="2239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76DAA2D-2688-1227-A633-55C730CFD05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620630" y="3354078"/>
                  <a:ext cx="954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302E6C0-8CDF-FD24-B141-1F00FE7DBE60}"/>
                    </a:ext>
                  </a:extLst>
                </p14:cNvPr>
                <p14:cNvContentPartPr/>
                <p14:nvPr/>
              </p14:nvContentPartPr>
              <p14:xfrm>
                <a:off x="5715670" y="3475038"/>
                <a:ext cx="53640" cy="579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302E6C0-8CDF-FD24-B141-1F00FE7DBE60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706670" y="3466038"/>
                  <a:ext cx="712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155A5C6-318D-F2AB-C41D-0F69406BC3AF}"/>
                    </a:ext>
                  </a:extLst>
                </p14:cNvPr>
                <p14:cNvContentPartPr/>
                <p14:nvPr/>
              </p14:nvContentPartPr>
              <p14:xfrm>
                <a:off x="5812150" y="3368838"/>
                <a:ext cx="60480" cy="2178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155A5C6-318D-F2AB-C41D-0F69406BC3A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803510" y="3359838"/>
                  <a:ext cx="781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96AED28-8AB3-FF12-9FF5-E73048AF61CB}"/>
                    </a:ext>
                  </a:extLst>
                </p14:cNvPr>
                <p14:cNvContentPartPr/>
                <p14:nvPr/>
              </p14:nvContentPartPr>
              <p14:xfrm>
                <a:off x="5907190" y="3269838"/>
                <a:ext cx="52920" cy="4402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96AED28-8AB3-FF12-9FF5-E73048AF61C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898550" y="3261198"/>
                  <a:ext cx="7056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B9368441-A90A-F4F9-FF91-6B3EB67414C9}"/>
                    </a:ext>
                  </a:extLst>
                </p14:cNvPr>
                <p14:cNvContentPartPr/>
                <p14:nvPr/>
              </p14:nvContentPartPr>
              <p14:xfrm>
                <a:off x="2726950" y="3158958"/>
                <a:ext cx="267120" cy="10332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B9368441-A90A-F4F9-FF91-6B3EB67414C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718310" y="3150318"/>
                  <a:ext cx="284760" cy="105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1EEF6DA7-CB5E-B31E-E8E8-C1687A64EC29}"/>
                  </a:ext>
                </a:extLst>
              </p14:cNvPr>
              <p14:cNvContentPartPr/>
              <p14:nvPr/>
            </p14:nvContentPartPr>
            <p14:xfrm>
              <a:off x="6236590" y="3516798"/>
              <a:ext cx="218520" cy="2916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1EEF6DA7-CB5E-B31E-E8E8-C1687A64EC29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6227950" y="3508158"/>
                <a:ext cx="236160" cy="4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0" name="Group 209">
            <a:extLst>
              <a:ext uri="{FF2B5EF4-FFF2-40B4-BE49-F238E27FC236}">
                <a16:creationId xmlns:a16="http://schemas.microsoft.com/office/drawing/2014/main" id="{3328DA9E-EA86-D1CD-73C1-C4819C5B2AF6}"/>
              </a:ext>
            </a:extLst>
          </p:cNvPr>
          <p:cNvGrpSpPr/>
          <p:nvPr/>
        </p:nvGrpSpPr>
        <p:grpSpPr>
          <a:xfrm>
            <a:off x="1603030" y="4474758"/>
            <a:ext cx="436320" cy="249840"/>
            <a:chOff x="1603030" y="4474758"/>
            <a:chExt cx="436320" cy="24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E547DB30-179F-3651-6620-F9A473A7E616}"/>
                    </a:ext>
                  </a:extLst>
                </p14:cNvPr>
                <p14:cNvContentPartPr/>
                <p14:nvPr/>
              </p14:nvContentPartPr>
              <p14:xfrm>
                <a:off x="1603030" y="4474758"/>
                <a:ext cx="95400" cy="2498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E547DB30-179F-3651-6620-F9A473A7E61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594390" y="4465758"/>
                  <a:ext cx="11304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14E07051-0177-4114-9243-B56ACFA94BC3}"/>
                    </a:ext>
                  </a:extLst>
                </p14:cNvPr>
                <p14:cNvContentPartPr/>
                <p14:nvPr/>
              </p14:nvContentPartPr>
              <p14:xfrm>
                <a:off x="1636150" y="4479078"/>
                <a:ext cx="183240" cy="432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14E07051-0177-4114-9243-B56ACFA94BC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627510" y="4470438"/>
                  <a:ext cx="2008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1AC5C4DD-EB0B-1F42-C951-2C3C187EC381}"/>
                    </a:ext>
                  </a:extLst>
                </p14:cNvPr>
                <p14:cNvContentPartPr/>
                <p14:nvPr/>
              </p14:nvContentPartPr>
              <p14:xfrm>
                <a:off x="1677190" y="4596078"/>
                <a:ext cx="133560" cy="219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1AC5C4DD-EB0B-1F42-C951-2C3C187EC381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668190" y="4587438"/>
                  <a:ext cx="1512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5B8B110E-9CE1-87BF-32AC-0EFE6ABA5455}"/>
                    </a:ext>
                  </a:extLst>
                </p14:cNvPr>
                <p14:cNvContentPartPr/>
                <p14:nvPr/>
              </p14:nvContentPartPr>
              <p14:xfrm>
                <a:off x="1857910" y="4629918"/>
                <a:ext cx="181440" cy="871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5B8B110E-9CE1-87BF-32AC-0EFE6ABA545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849270" y="4621278"/>
                  <a:ext cx="199080" cy="10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46CDB33F-7E6B-D2B5-D03B-6607D2A6E23C}"/>
              </a:ext>
            </a:extLst>
          </p:cNvPr>
          <p:cNvGrpSpPr/>
          <p:nvPr/>
        </p:nvGrpSpPr>
        <p:grpSpPr>
          <a:xfrm>
            <a:off x="2234830" y="4413918"/>
            <a:ext cx="1606320" cy="392040"/>
            <a:chOff x="2234830" y="4413918"/>
            <a:chExt cx="1606320" cy="39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75672461-9B6E-0A69-8184-FD7C79464A3B}"/>
                    </a:ext>
                  </a:extLst>
                </p14:cNvPr>
                <p14:cNvContentPartPr/>
                <p14:nvPr/>
              </p14:nvContentPartPr>
              <p14:xfrm>
                <a:off x="2234830" y="4413918"/>
                <a:ext cx="1606320" cy="3920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75672461-9B6E-0A69-8184-FD7C79464A3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225830" y="4404918"/>
                  <a:ext cx="162396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65E30A63-EFA0-F329-AEF0-424AFEB5D7DB}"/>
                    </a:ext>
                  </a:extLst>
                </p14:cNvPr>
                <p14:cNvContentPartPr/>
                <p14:nvPr/>
              </p14:nvContentPartPr>
              <p14:xfrm>
                <a:off x="3608950" y="4488078"/>
                <a:ext cx="9360" cy="212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65E30A63-EFA0-F329-AEF0-424AFEB5D7DB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600310" y="4479078"/>
                  <a:ext cx="270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F1A93E7B-1600-F269-44F1-7613322BF5DB}"/>
                    </a:ext>
                  </a:extLst>
                </p14:cNvPr>
                <p14:cNvContentPartPr/>
                <p14:nvPr/>
              </p14:nvContentPartPr>
              <p14:xfrm>
                <a:off x="3356230" y="4531278"/>
                <a:ext cx="195840" cy="248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F1A93E7B-1600-F269-44F1-7613322BF5D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347230" y="4522278"/>
                  <a:ext cx="2134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709A4FC4-36D5-53F5-A4A9-EAD70ABD1942}"/>
                    </a:ext>
                  </a:extLst>
                </p14:cNvPr>
                <p14:cNvContentPartPr/>
                <p14:nvPr/>
              </p14:nvContentPartPr>
              <p14:xfrm>
                <a:off x="3119350" y="4502118"/>
                <a:ext cx="23400" cy="93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709A4FC4-36D5-53F5-A4A9-EAD70ABD1942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110350" y="4493118"/>
                  <a:ext cx="41040" cy="2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4BF97975-E3C4-1094-2D7E-EB6F330A5368}"/>
                  </a:ext>
                </a:extLst>
              </p14:cNvPr>
              <p14:cNvContentPartPr/>
              <p14:nvPr/>
            </p14:nvContentPartPr>
            <p14:xfrm>
              <a:off x="4100710" y="4501758"/>
              <a:ext cx="405720" cy="14148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4BF97975-E3C4-1094-2D7E-EB6F330A5368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4092070" y="4492758"/>
                <a:ext cx="423360" cy="15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2" name="Group 231">
            <a:extLst>
              <a:ext uri="{FF2B5EF4-FFF2-40B4-BE49-F238E27FC236}">
                <a16:creationId xmlns:a16="http://schemas.microsoft.com/office/drawing/2014/main" id="{975C5733-0495-3934-F753-23617F13109D}"/>
              </a:ext>
            </a:extLst>
          </p:cNvPr>
          <p:cNvGrpSpPr/>
          <p:nvPr/>
        </p:nvGrpSpPr>
        <p:grpSpPr>
          <a:xfrm>
            <a:off x="4688950" y="4255158"/>
            <a:ext cx="3171240" cy="393840"/>
            <a:chOff x="4688950" y="4255158"/>
            <a:chExt cx="3171240" cy="39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28056CCA-7A4C-C4DB-DF2A-4DFE826FDAD0}"/>
                    </a:ext>
                  </a:extLst>
                </p14:cNvPr>
                <p14:cNvContentPartPr/>
                <p14:nvPr/>
              </p14:nvContentPartPr>
              <p14:xfrm>
                <a:off x="4688950" y="4333998"/>
                <a:ext cx="1027800" cy="2660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28056CCA-7A4C-C4DB-DF2A-4DFE826FDAD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680310" y="4325358"/>
                  <a:ext cx="104544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10079179-E4A9-2340-2F90-E3948324B079}"/>
                    </a:ext>
                  </a:extLst>
                </p14:cNvPr>
                <p14:cNvContentPartPr/>
                <p14:nvPr/>
              </p14:nvContentPartPr>
              <p14:xfrm>
                <a:off x="5958670" y="4417878"/>
                <a:ext cx="174960" cy="2311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10079179-E4A9-2340-2F90-E3948324B079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950030" y="4409238"/>
                  <a:ext cx="1926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F8D198F6-66FB-C0BD-D70A-5019A602C842}"/>
                    </a:ext>
                  </a:extLst>
                </p14:cNvPr>
                <p14:cNvContentPartPr/>
                <p14:nvPr/>
              </p14:nvContentPartPr>
              <p14:xfrm>
                <a:off x="5843470" y="4422558"/>
                <a:ext cx="120960" cy="1371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F8D198F6-66FB-C0BD-D70A-5019A602C84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834470" y="4413918"/>
                  <a:ext cx="1386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C170ECB1-AAE2-ED67-3854-3090C5C2F893}"/>
                    </a:ext>
                  </a:extLst>
                </p14:cNvPr>
                <p14:cNvContentPartPr/>
                <p14:nvPr/>
              </p14:nvContentPartPr>
              <p14:xfrm>
                <a:off x="6174310" y="4436958"/>
                <a:ext cx="414720" cy="1270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C170ECB1-AAE2-ED67-3854-3090C5C2F89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165310" y="4428318"/>
                  <a:ext cx="4323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38102692-24D9-70D0-C6EE-07872E710569}"/>
                    </a:ext>
                  </a:extLst>
                </p14:cNvPr>
                <p14:cNvContentPartPr/>
                <p14:nvPr/>
              </p14:nvContentPartPr>
              <p14:xfrm>
                <a:off x="6700990" y="4259118"/>
                <a:ext cx="340920" cy="2952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38102692-24D9-70D0-C6EE-07872E710569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692350" y="4250118"/>
                  <a:ext cx="35856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B1A4E161-9552-44F7-2D63-0A1175E505F4}"/>
                    </a:ext>
                  </a:extLst>
                </p14:cNvPr>
                <p14:cNvContentPartPr/>
                <p14:nvPr/>
              </p14:nvContentPartPr>
              <p14:xfrm>
                <a:off x="6794590" y="4316358"/>
                <a:ext cx="183960" cy="446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B1A4E161-9552-44F7-2D63-0A1175E505F4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785950" y="4307358"/>
                  <a:ext cx="2016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95BDB0DF-B254-46AA-FD9D-113ADB58263A}"/>
                    </a:ext>
                  </a:extLst>
                </p14:cNvPr>
                <p14:cNvContentPartPr/>
                <p14:nvPr/>
              </p14:nvContentPartPr>
              <p14:xfrm>
                <a:off x="7262950" y="4255158"/>
                <a:ext cx="294480" cy="2052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95BDB0DF-B254-46AA-FD9D-113ADB58263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254310" y="4246158"/>
                  <a:ext cx="3121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382E03F5-0875-297C-F8FF-0D64D9021B9C}"/>
                    </a:ext>
                  </a:extLst>
                </p14:cNvPr>
                <p14:cNvContentPartPr/>
                <p14:nvPr/>
              </p14:nvContentPartPr>
              <p14:xfrm>
                <a:off x="7746430" y="4419318"/>
                <a:ext cx="113760" cy="619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382E03F5-0875-297C-F8FF-0D64D9021B9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737790" y="4410318"/>
                  <a:ext cx="131400" cy="7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60E4DF63-8A7F-D1D3-146E-D1B615533D71}"/>
              </a:ext>
            </a:extLst>
          </p:cNvPr>
          <p:cNvGrpSpPr/>
          <p:nvPr/>
        </p:nvGrpSpPr>
        <p:grpSpPr>
          <a:xfrm>
            <a:off x="8012470" y="4083798"/>
            <a:ext cx="2599560" cy="509040"/>
            <a:chOff x="8012470" y="4083798"/>
            <a:chExt cx="2599560" cy="50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C11B2AF8-B543-F3C2-ACD9-50972B754A74}"/>
                    </a:ext>
                  </a:extLst>
                </p14:cNvPr>
                <p14:cNvContentPartPr/>
                <p14:nvPr/>
              </p14:nvContentPartPr>
              <p14:xfrm>
                <a:off x="8012470" y="4165518"/>
                <a:ext cx="736920" cy="3992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C11B2AF8-B543-F3C2-ACD9-50972B754A74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003830" y="4156878"/>
                  <a:ext cx="75456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89D4D001-EEAD-217C-7BE0-234441B61D5A}"/>
                    </a:ext>
                  </a:extLst>
                </p14:cNvPr>
                <p14:cNvContentPartPr/>
                <p14:nvPr/>
              </p14:nvContentPartPr>
              <p14:xfrm>
                <a:off x="8543110" y="4260918"/>
                <a:ext cx="173520" cy="82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89D4D001-EEAD-217C-7BE0-234441B61D5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534110" y="4251918"/>
                  <a:ext cx="1911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2CC51AAA-BD5F-4F04-D537-A6C9EF8F493D}"/>
                    </a:ext>
                  </a:extLst>
                </p14:cNvPr>
                <p14:cNvContentPartPr/>
                <p14:nvPr/>
              </p14:nvContentPartPr>
              <p14:xfrm>
                <a:off x="8239990" y="4283598"/>
                <a:ext cx="250200" cy="97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2CC51AAA-BD5F-4F04-D537-A6C9EF8F493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231350" y="4274958"/>
                  <a:ext cx="2678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6183E627-1E7A-3E5A-6DF7-188D392E43F3}"/>
                    </a:ext>
                  </a:extLst>
                </p14:cNvPr>
                <p14:cNvContentPartPr/>
                <p14:nvPr/>
              </p14:nvContentPartPr>
              <p14:xfrm>
                <a:off x="8868910" y="4138158"/>
                <a:ext cx="982440" cy="4546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6183E627-1E7A-3E5A-6DF7-188D392E43F3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859910" y="4129518"/>
                  <a:ext cx="100008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8D8EF515-58FB-1DF4-7692-99D649DE0314}"/>
                    </a:ext>
                  </a:extLst>
                </p14:cNvPr>
                <p14:cNvContentPartPr/>
                <p14:nvPr/>
              </p14:nvContentPartPr>
              <p14:xfrm>
                <a:off x="10003630" y="4083798"/>
                <a:ext cx="608400" cy="3272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8D8EF515-58FB-1DF4-7692-99D649DE0314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994630" y="4074798"/>
                  <a:ext cx="62604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2E9460E8-5B11-D498-2FE3-172BDC174822}"/>
                    </a:ext>
                  </a:extLst>
                </p14:cNvPr>
                <p14:cNvContentPartPr/>
                <p14:nvPr/>
              </p14:nvContentPartPr>
              <p14:xfrm>
                <a:off x="10314310" y="4214838"/>
                <a:ext cx="258840" cy="298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2E9460E8-5B11-D498-2FE3-172BDC174822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305670" y="4206198"/>
                  <a:ext cx="2764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1B55F574-EF16-5CE2-E97A-3A66C1649277}"/>
                    </a:ext>
                  </a:extLst>
                </p14:cNvPr>
                <p14:cNvContentPartPr/>
                <p14:nvPr/>
              </p14:nvContentPartPr>
              <p14:xfrm>
                <a:off x="10222150" y="4154358"/>
                <a:ext cx="10440" cy="82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1B55F574-EF16-5CE2-E97A-3A66C1649277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213150" y="4145718"/>
                  <a:ext cx="28080" cy="2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56823B33-580B-242A-C080-85F4513AFA29}"/>
                  </a:ext>
                </a:extLst>
              </p14:cNvPr>
              <p14:cNvContentPartPr/>
              <p14:nvPr/>
            </p14:nvContentPartPr>
            <p14:xfrm>
              <a:off x="1589350" y="4857438"/>
              <a:ext cx="699120" cy="38988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56823B33-580B-242A-C080-85F4513AFA29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1580350" y="4848798"/>
                <a:ext cx="716760" cy="40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3" name="Group 242">
            <a:extLst>
              <a:ext uri="{FF2B5EF4-FFF2-40B4-BE49-F238E27FC236}">
                <a16:creationId xmlns:a16="http://schemas.microsoft.com/office/drawing/2014/main" id="{3B736D58-3231-2D51-760E-A773C0847998}"/>
              </a:ext>
            </a:extLst>
          </p:cNvPr>
          <p:cNvGrpSpPr/>
          <p:nvPr/>
        </p:nvGrpSpPr>
        <p:grpSpPr>
          <a:xfrm>
            <a:off x="2464870" y="4839438"/>
            <a:ext cx="1392840" cy="271440"/>
            <a:chOff x="2464870" y="4839438"/>
            <a:chExt cx="1392840" cy="27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36BD220D-576D-B705-62A2-BF0F2E25722A}"/>
                    </a:ext>
                  </a:extLst>
                </p14:cNvPr>
                <p14:cNvContentPartPr/>
                <p14:nvPr/>
              </p14:nvContentPartPr>
              <p14:xfrm>
                <a:off x="2464870" y="4867518"/>
                <a:ext cx="892800" cy="2433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36BD220D-576D-B705-62A2-BF0F2E25722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455870" y="4858878"/>
                  <a:ext cx="91044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EF6414CB-2DC4-5B38-751B-C2062CE808D0}"/>
                    </a:ext>
                  </a:extLst>
                </p14:cNvPr>
                <p14:cNvContentPartPr/>
                <p14:nvPr/>
              </p14:nvContentPartPr>
              <p14:xfrm>
                <a:off x="3099550" y="4921878"/>
                <a:ext cx="17280" cy="176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EF6414CB-2DC4-5B38-751B-C2062CE808D0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090910" y="4913238"/>
                  <a:ext cx="349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47EA463B-9CEE-32EB-73E1-341BFCC4B1E8}"/>
                    </a:ext>
                  </a:extLst>
                </p14:cNvPr>
                <p14:cNvContentPartPr/>
                <p14:nvPr/>
              </p14:nvContentPartPr>
              <p14:xfrm>
                <a:off x="3634150" y="4839438"/>
                <a:ext cx="223560" cy="2581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47EA463B-9CEE-32EB-73E1-341BFCC4B1E8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625150" y="4830438"/>
                  <a:ext cx="241200" cy="27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98EA5634-E03C-48D8-8C46-DDFE523C02F1}"/>
                  </a:ext>
                </a:extLst>
              </p14:cNvPr>
              <p14:cNvContentPartPr/>
              <p14:nvPr/>
            </p14:nvContentPartPr>
            <p14:xfrm>
              <a:off x="8500630" y="4723878"/>
              <a:ext cx="1721160" cy="179244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98EA5634-E03C-48D8-8C46-DDFE523C02F1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8491630" y="4714878"/>
                <a:ext cx="1738800" cy="181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BBAEC05E-6443-63E5-F391-09CCE7987FD2}"/>
                  </a:ext>
                </a:extLst>
              </p14:cNvPr>
              <p14:cNvContentPartPr/>
              <p14:nvPr/>
            </p14:nvContentPartPr>
            <p14:xfrm>
              <a:off x="9326830" y="5561958"/>
              <a:ext cx="111240" cy="15048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BBAEC05E-6443-63E5-F391-09CCE7987FD2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9318190" y="5552958"/>
                <a:ext cx="12888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9F0AE782-AF5A-FE63-7A4A-815AA77BAA65}"/>
                  </a:ext>
                </a:extLst>
              </p14:cNvPr>
              <p14:cNvContentPartPr/>
              <p14:nvPr/>
            </p14:nvContentPartPr>
            <p14:xfrm>
              <a:off x="9373630" y="5596518"/>
              <a:ext cx="45000" cy="7056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9F0AE782-AF5A-FE63-7A4A-815AA77BAA65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9355990" y="5560878"/>
                <a:ext cx="8064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44412C7B-F090-C7C1-6EEE-52FC93180E94}"/>
                  </a:ext>
                </a:extLst>
              </p14:cNvPr>
              <p14:cNvContentPartPr/>
              <p14:nvPr/>
            </p14:nvContentPartPr>
            <p14:xfrm>
              <a:off x="9344470" y="5569518"/>
              <a:ext cx="42480" cy="6264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44412C7B-F090-C7C1-6EEE-52FC93180E94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9326830" y="5533878"/>
                <a:ext cx="78120" cy="13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1" name="Group 250">
            <a:extLst>
              <a:ext uri="{FF2B5EF4-FFF2-40B4-BE49-F238E27FC236}">
                <a16:creationId xmlns:a16="http://schemas.microsoft.com/office/drawing/2014/main" id="{B492EF7B-256B-369E-F705-36415255D902}"/>
              </a:ext>
            </a:extLst>
          </p:cNvPr>
          <p:cNvGrpSpPr/>
          <p:nvPr/>
        </p:nvGrpSpPr>
        <p:grpSpPr>
          <a:xfrm>
            <a:off x="9418270" y="5059038"/>
            <a:ext cx="497880" cy="581040"/>
            <a:chOff x="9418270" y="5059038"/>
            <a:chExt cx="497880" cy="58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A40DDBD4-FEA1-CA6A-1E3B-2371BCD8B7D4}"/>
                    </a:ext>
                  </a:extLst>
                </p14:cNvPr>
                <p14:cNvContentPartPr/>
                <p14:nvPr/>
              </p14:nvContentPartPr>
              <p14:xfrm>
                <a:off x="9418270" y="5059038"/>
                <a:ext cx="497880" cy="5810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A40DDBD4-FEA1-CA6A-1E3B-2371BCD8B7D4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409630" y="5050398"/>
                  <a:ext cx="515520" cy="59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DC77D960-3736-E2F2-F89C-006CEFA6A2EC}"/>
                    </a:ext>
                  </a:extLst>
                </p14:cNvPr>
                <p14:cNvContentPartPr/>
                <p14:nvPr/>
              </p14:nvContentPartPr>
              <p14:xfrm>
                <a:off x="9756670" y="5316078"/>
                <a:ext cx="133560" cy="1933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DC77D960-3736-E2F2-F89C-006CEFA6A2EC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748030" y="5307438"/>
                  <a:ext cx="151200" cy="21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F0D85721-4C87-7661-F2C8-7B3288CE01B4}"/>
              </a:ext>
            </a:extLst>
          </p:cNvPr>
          <p:cNvGrpSpPr/>
          <p:nvPr/>
        </p:nvGrpSpPr>
        <p:grpSpPr>
          <a:xfrm>
            <a:off x="1616870" y="5239292"/>
            <a:ext cx="5738400" cy="1325880"/>
            <a:chOff x="1616870" y="5239292"/>
            <a:chExt cx="5738400" cy="132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7485C816-BA2A-CA4A-BD19-5BFB910C445F}"/>
                    </a:ext>
                  </a:extLst>
                </p14:cNvPr>
                <p14:cNvContentPartPr/>
                <p14:nvPr/>
              </p14:nvContentPartPr>
              <p14:xfrm>
                <a:off x="4763990" y="6146492"/>
                <a:ext cx="631080" cy="3506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7485C816-BA2A-CA4A-BD19-5BFB910C445F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754990" y="6137492"/>
                  <a:ext cx="64872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EBC64BDD-F5EA-72FD-5B6E-A21AC29CFC7E}"/>
                    </a:ext>
                  </a:extLst>
                </p14:cNvPr>
                <p14:cNvContentPartPr/>
                <p14:nvPr/>
              </p14:nvContentPartPr>
              <p14:xfrm>
                <a:off x="4931030" y="5239292"/>
                <a:ext cx="601560" cy="3456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EBC64BDD-F5EA-72FD-5B6E-A21AC29CFC7E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922030" y="5230652"/>
                  <a:ext cx="61920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C560364D-7938-53E9-A4A6-EE3906D7892B}"/>
                    </a:ext>
                  </a:extLst>
                </p14:cNvPr>
                <p14:cNvContentPartPr/>
                <p14:nvPr/>
              </p14:nvContentPartPr>
              <p14:xfrm>
                <a:off x="5424590" y="5396972"/>
                <a:ext cx="162720" cy="1692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C560364D-7938-53E9-A4A6-EE3906D7892B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415590" y="5388332"/>
                  <a:ext cx="1803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68437DBE-EEBD-F4FE-6949-62A81A1E3981}"/>
                    </a:ext>
                  </a:extLst>
                </p14:cNvPr>
                <p14:cNvContentPartPr/>
                <p14:nvPr/>
              </p14:nvContentPartPr>
              <p14:xfrm>
                <a:off x="5793950" y="5244332"/>
                <a:ext cx="624240" cy="2775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68437DBE-EEBD-F4FE-6949-62A81A1E3981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784950" y="5235332"/>
                  <a:ext cx="6418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4DB2E905-A769-70F2-1E12-233A7DAD33DB}"/>
                    </a:ext>
                  </a:extLst>
                </p14:cNvPr>
                <p14:cNvContentPartPr/>
                <p14:nvPr/>
              </p14:nvContentPartPr>
              <p14:xfrm>
                <a:off x="6655790" y="5414972"/>
                <a:ext cx="187560" cy="885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4DB2E905-A769-70F2-1E12-233A7DAD33DB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647150" y="5406332"/>
                  <a:ext cx="2052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063261BD-42A0-FED2-97DA-E7477CC89CF0}"/>
                    </a:ext>
                  </a:extLst>
                </p14:cNvPr>
                <p14:cNvContentPartPr/>
                <p14:nvPr/>
              </p14:nvContentPartPr>
              <p14:xfrm>
                <a:off x="2147870" y="5376812"/>
                <a:ext cx="372960" cy="1749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063261BD-42A0-FED2-97DA-E7477CC89CF0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139230" y="5367812"/>
                  <a:ext cx="3906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AEAD6764-962D-C696-E9A1-DC8A6653547F}"/>
                    </a:ext>
                  </a:extLst>
                </p14:cNvPr>
                <p14:cNvContentPartPr/>
                <p14:nvPr/>
              </p14:nvContentPartPr>
              <p14:xfrm>
                <a:off x="2341190" y="5360252"/>
                <a:ext cx="32400" cy="3060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AEAD6764-962D-C696-E9A1-DC8A6653547F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332190" y="5351252"/>
                  <a:ext cx="5004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2A127A59-1C21-7E78-00AA-326B8C8D9487}"/>
                    </a:ext>
                  </a:extLst>
                </p14:cNvPr>
                <p14:cNvContentPartPr/>
                <p14:nvPr/>
              </p14:nvContentPartPr>
              <p14:xfrm>
                <a:off x="2807030" y="5389412"/>
                <a:ext cx="86040" cy="2790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2A127A59-1C21-7E78-00AA-326B8C8D9487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2798390" y="5380772"/>
                  <a:ext cx="10368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A5C3DE4A-57E1-AAC2-EE5B-9FEB2272D2A1}"/>
                    </a:ext>
                  </a:extLst>
                </p14:cNvPr>
                <p14:cNvContentPartPr/>
                <p14:nvPr/>
              </p14:nvContentPartPr>
              <p14:xfrm>
                <a:off x="2975150" y="5337932"/>
                <a:ext cx="490680" cy="2937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A5C3DE4A-57E1-AAC2-EE5B-9FEB2272D2A1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2966150" y="5329292"/>
                  <a:ext cx="50832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C9BEC6C9-6649-5F81-B354-CF2692858B76}"/>
                    </a:ext>
                  </a:extLst>
                </p14:cNvPr>
                <p14:cNvContentPartPr/>
                <p14:nvPr/>
              </p14:nvContentPartPr>
              <p14:xfrm>
                <a:off x="3720710" y="5444132"/>
                <a:ext cx="162000" cy="1623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C9BEC6C9-6649-5F81-B354-CF2692858B76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711710" y="5435132"/>
                  <a:ext cx="1796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256266C0-5B90-C745-166D-89186507B8F7}"/>
                    </a:ext>
                  </a:extLst>
                </p14:cNvPr>
                <p14:cNvContentPartPr/>
                <p14:nvPr/>
              </p14:nvContentPartPr>
              <p14:xfrm>
                <a:off x="3967310" y="5606852"/>
                <a:ext cx="41760" cy="1623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256266C0-5B90-C745-166D-89186507B8F7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3958670" y="5597852"/>
                  <a:ext cx="594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5D04A47E-34DA-8F31-03ED-600E7E87B3E5}"/>
                    </a:ext>
                  </a:extLst>
                </p14:cNvPr>
                <p14:cNvContentPartPr/>
                <p14:nvPr/>
              </p14:nvContentPartPr>
              <p14:xfrm>
                <a:off x="3937430" y="5688212"/>
                <a:ext cx="100080" cy="111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5D04A47E-34DA-8F31-03ED-600E7E87B3E5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3928430" y="5679572"/>
                  <a:ext cx="1177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B0377365-F999-0094-5DC2-BCBB388FEFC6}"/>
                    </a:ext>
                  </a:extLst>
                </p14:cNvPr>
                <p14:cNvContentPartPr/>
                <p14:nvPr/>
              </p14:nvContentPartPr>
              <p14:xfrm>
                <a:off x="4143710" y="5449892"/>
                <a:ext cx="95400" cy="1350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B0377365-F999-0094-5DC2-BCBB388FEFC6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134710" y="5441252"/>
                  <a:ext cx="1130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98D55490-E805-E355-C71D-DC799B67944D}"/>
                    </a:ext>
                  </a:extLst>
                </p14:cNvPr>
                <p14:cNvContentPartPr/>
                <p14:nvPr/>
              </p14:nvContentPartPr>
              <p14:xfrm>
                <a:off x="4037150" y="5399492"/>
                <a:ext cx="137880" cy="2563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98D55490-E805-E355-C71D-DC799B67944D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028510" y="5390492"/>
                  <a:ext cx="1555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3A31C3C4-F401-172A-0058-31A0AF14EF2F}"/>
                    </a:ext>
                  </a:extLst>
                </p14:cNvPr>
                <p14:cNvContentPartPr/>
                <p14:nvPr/>
              </p14:nvContentPartPr>
              <p14:xfrm>
                <a:off x="4245230" y="5367812"/>
                <a:ext cx="150840" cy="2876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3A31C3C4-F401-172A-0058-31A0AF14EF2F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4236230" y="5358812"/>
                  <a:ext cx="16848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5A356D42-FE5C-B2BC-8048-FD4BA484AC27}"/>
                    </a:ext>
                  </a:extLst>
                </p14:cNvPr>
                <p14:cNvContentPartPr/>
                <p14:nvPr/>
              </p14:nvContentPartPr>
              <p14:xfrm>
                <a:off x="4428830" y="5274212"/>
                <a:ext cx="93960" cy="4482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5A356D42-FE5C-B2BC-8048-FD4BA484AC27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4420190" y="5265212"/>
                  <a:ext cx="11160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D1A5BF1A-BDD0-37EC-59DE-D88094DC34C3}"/>
                    </a:ext>
                  </a:extLst>
                </p14:cNvPr>
                <p14:cNvContentPartPr/>
                <p14:nvPr/>
              </p14:nvContentPartPr>
              <p14:xfrm>
                <a:off x="1653950" y="5740772"/>
                <a:ext cx="637920" cy="23184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D1A5BF1A-BDD0-37EC-59DE-D88094DC34C3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645310" y="5731772"/>
                  <a:ext cx="6555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99299C01-5BF7-822B-546B-C877B7ABBD32}"/>
                    </a:ext>
                  </a:extLst>
                </p14:cNvPr>
                <p14:cNvContentPartPr/>
                <p14:nvPr/>
              </p14:nvContentPartPr>
              <p14:xfrm>
                <a:off x="2546030" y="5746172"/>
                <a:ext cx="230040" cy="22500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99299C01-5BF7-822B-546B-C877B7ABBD3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537390" y="5737532"/>
                  <a:ext cx="2476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5C34D5CA-F1F4-F2F1-C4CE-56EA751BAD54}"/>
                    </a:ext>
                  </a:extLst>
                </p14:cNvPr>
                <p14:cNvContentPartPr/>
                <p14:nvPr/>
              </p14:nvContentPartPr>
              <p14:xfrm>
                <a:off x="2688230" y="5831132"/>
                <a:ext cx="131040" cy="2340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5C34D5CA-F1F4-F2F1-C4CE-56EA751BAD54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679230" y="5822132"/>
                  <a:ext cx="1486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6D395062-0D87-A05D-643A-744D5E3CB90B}"/>
                    </a:ext>
                  </a:extLst>
                </p14:cNvPr>
                <p14:cNvContentPartPr/>
                <p14:nvPr/>
              </p14:nvContentPartPr>
              <p14:xfrm>
                <a:off x="3055070" y="5830772"/>
                <a:ext cx="121320" cy="1159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6D395062-0D87-A05D-643A-744D5E3CB90B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3046070" y="5821772"/>
                  <a:ext cx="1389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A47C5A99-5815-0499-228D-EBB3F0BA33B2}"/>
                    </a:ext>
                  </a:extLst>
                </p14:cNvPr>
                <p14:cNvContentPartPr/>
                <p14:nvPr/>
              </p14:nvContentPartPr>
              <p14:xfrm>
                <a:off x="3261350" y="5872532"/>
                <a:ext cx="85680" cy="1332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A47C5A99-5815-0499-228D-EBB3F0BA33B2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252350" y="5863532"/>
                  <a:ext cx="1033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F5495AEE-F5FF-ECA7-1211-7B1A4C3A8336}"/>
                    </a:ext>
                  </a:extLst>
                </p14:cNvPr>
                <p14:cNvContentPartPr/>
                <p14:nvPr/>
              </p14:nvContentPartPr>
              <p14:xfrm>
                <a:off x="3263150" y="5928692"/>
                <a:ext cx="114480" cy="1080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F5495AEE-F5FF-ECA7-1211-7B1A4C3A8336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254150" y="5920052"/>
                  <a:ext cx="1321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AD159F8E-4498-6135-7F39-C061B9B0DE27}"/>
                    </a:ext>
                  </a:extLst>
                </p14:cNvPr>
                <p14:cNvContentPartPr/>
                <p14:nvPr/>
              </p14:nvContentPartPr>
              <p14:xfrm>
                <a:off x="3501830" y="5841572"/>
                <a:ext cx="22680" cy="17496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AD159F8E-4498-6135-7F39-C061B9B0DE27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493190" y="5832572"/>
                  <a:ext cx="403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4681F389-35EA-BE1C-B392-3DA81D990F8F}"/>
                    </a:ext>
                  </a:extLst>
                </p14:cNvPr>
                <p14:cNvContentPartPr/>
                <p14:nvPr/>
              </p14:nvContentPartPr>
              <p14:xfrm>
                <a:off x="3509030" y="5810252"/>
                <a:ext cx="168840" cy="1760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4681F389-35EA-BE1C-B392-3DA81D990F8F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500030" y="5801252"/>
                  <a:ext cx="1864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D29D3E66-E6FD-7252-9F40-AF1780C9DE80}"/>
                    </a:ext>
                  </a:extLst>
                </p14:cNvPr>
                <p14:cNvContentPartPr/>
                <p14:nvPr/>
              </p14:nvContentPartPr>
              <p14:xfrm>
                <a:off x="3768230" y="5961452"/>
                <a:ext cx="35280" cy="691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D29D3E66-E6FD-7252-9F40-AF1780C9DE80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759230" y="5952812"/>
                  <a:ext cx="529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0CE94C5D-FBAB-F2EC-FA4E-CAF8070752CF}"/>
                    </a:ext>
                  </a:extLst>
                </p14:cNvPr>
                <p14:cNvContentPartPr/>
                <p14:nvPr/>
              </p14:nvContentPartPr>
              <p14:xfrm>
                <a:off x="4416230" y="5872892"/>
                <a:ext cx="57960" cy="20304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0CE94C5D-FBAB-F2EC-FA4E-CAF8070752CF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4407230" y="5864252"/>
                  <a:ext cx="756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A6C7B378-1CE3-68DC-36A5-B1BB509C6D51}"/>
                    </a:ext>
                  </a:extLst>
                </p14:cNvPr>
                <p14:cNvContentPartPr/>
                <p14:nvPr/>
              </p14:nvContentPartPr>
              <p14:xfrm>
                <a:off x="4401830" y="5855252"/>
                <a:ext cx="232920" cy="3600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A6C7B378-1CE3-68DC-36A5-B1BB509C6D51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4392830" y="5846252"/>
                  <a:ext cx="2505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34980112-946D-7E96-35A4-919246C24EA2}"/>
                    </a:ext>
                  </a:extLst>
                </p14:cNvPr>
                <p14:cNvContentPartPr/>
                <p14:nvPr/>
              </p14:nvContentPartPr>
              <p14:xfrm>
                <a:off x="4652390" y="5823212"/>
                <a:ext cx="586080" cy="2667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34980112-946D-7E96-35A4-919246C24EA2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4643750" y="5814212"/>
                  <a:ext cx="60372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1E6166B4-A811-ED23-08C1-98DF15D75B33}"/>
                    </a:ext>
                  </a:extLst>
                </p14:cNvPr>
                <p14:cNvContentPartPr/>
                <p14:nvPr/>
              </p14:nvContentPartPr>
              <p14:xfrm>
                <a:off x="5479310" y="5727092"/>
                <a:ext cx="722880" cy="32112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1E6166B4-A811-ED23-08C1-98DF15D75B33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5470310" y="5718452"/>
                  <a:ext cx="74052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0CB8B7E3-D5A8-1869-7CC9-4AA8F34D8F46}"/>
                    </a:ext>
                  </a:extLst>
                </p14:cNvPr>
                <p14:cNvContentPartPr/>
                <p14:nvPr/>
              </p14:nvContentPartPr>
              <p14:xfrm>
                <a:off x="6131270" y="5831132"/>
                <a:ext cx="115560" cy="3276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0CB8B7E3-D5A8-1869-7CC9-4AA8F34D8F46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6122630" y="5822492"/>
                  <a:ext cx="1332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E11B6408-F4D5-30AA-3D82-C3DF58376E41}"/>
                    </a:ext>
                  </a:extLst>
                </p14:cNvPr>
                <p14:cNvContentPartPr/>
                <p14:nvPr/>
              </p14:nvContentPartPr>
              <p14:xfrm>
                <a:off x="6437270" y="5721692"/>
                <a:ext cx="297720" cy="24732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E11B6408-F4D5-30AA-3D82-C3DF58376E41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6428270" y="5712692"/>
                  <a:ext cx="3153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37F89D4C-FC4D-5C3A-668F-7CB86CE8E2F3}"/>
                    </a:ext>
                  </a:extLst>
                </p14:cNvPr>
                <p14:cNvContentPartPr/>
                <p14:nvPr/>
              </p14:nvContentPartPr>
              <p14:xfrm>
                <a:off x="6902390" y="5870012"/>
                <a:ext cx="452880" cy="975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37F89D4C-FC4D-5C3A-668F-7CB86CE8E2F3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893390" y="5861012"/>
                  <a:ext cx="4705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D4771CD0-F80D-F8DA-FBC0-FC1E79D9AC4D}"/>
                    </a:ext>
                  </a:extLst>
                </p14:cNvPr>
                <p14:cNvContentPartPr/>
                <p14:nvPr/>
              </p14:nvContentPartPr>
              <p14:xfrm>
                <a:off x="1616870" y="6094652"/>
                <a:ext cx="1074960" cy="35388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D4771CD0-F80D-F8DA-FBC0-FC1E79D9AC4D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607870" y="6086012"/>
                  <a:ext cx="109260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36058340-B30A-9B4B-BDA6-3CB48EB96DDF}"/>
                    </a:ext>
                  </a:extLst>
                </p14:cNvPr>
                <p14:cNvContentPartPr/>
                <p14:nvPr/>
              </p14:nvContentPartPr>
              <p14:xfrm>
                <a:off x="1934750" y="6162692"/>
                <a:ext cx="318600" cy="1260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36058340-B30A-9B4B-BDA6-3CB48EB96DDF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925750" y="6153692"/>
                  <a:ext cx="3362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B3803C16-C745-1C35-F02C-496ABECB0ED0}"/>
                    </a:ext>
                  </a:extLst>
                </p14:cNvPr>
                <p14:cNvContentPartPr/>
                <p14:nvPr/>
              </p14:nvContentPartPr>
              <p14:xfrm>
                <a:off x="1701830" y="6111212"/>
                <a:ext cx="61200" cy="1764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B3803C16-C745-1C35-F02C-496ABECB0ED0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693190" y="6102212"/>
                  <a:ext cx="788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EBB2566E-4EAB-E4E7-116B-CA5C6AE45529}"/>
                    </a:ext>
                  </a:extLst>
                </p14:cNvPr>
                <p14:cNvContentPartPr/>
                <p14:nvPr/>
              </p14:nvContentPartPr>
              <p14:xfrm>
                <a:off x="2818550" y="6121292"/>
                <a:ext cx="1275120" cy="29196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EBB2566E-4EAB-E4E7-116B-CA5C6AE45529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2809550" y="6112292"/>
                  <a:ext cx="129276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8B86F6E1-9530-2630-C93D-10B9F65127D4}"/>
                    </a:ext>
                  </a:extLst>
                </p14:cNvPr>
                <p14:cNvContentPartPr/>
                <p14:nvPr/>
              </p14:nvContentPartPr>
              <p14:xfrm>
                <a:off x="4270790" y="6197612"/>
                <a:ext cx="289440" cy="36756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8B86F6E1-9530-2630-C93D-10B9F65127D4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4262150" y="6188972"/>
                  <a:ext cx="30708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3061FCD8-65AE-E34A-441D-24712246C8DB}"/>
                    </a:ext>
                  </a:extLst>
                </p14:cNvPr>
                <p14:cNvContentPartPr/>
                <p14:nvPr/>
              </p14:nvContentPartPr>
              <p14:xfrm>
                <a:off x="5541950" y="6083852"/>
                <a:ext cx="1691280" cy="43416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3061FCD8-65AE-E34A-441D-24712246C8DB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5533310" y="6075212"/>
                  <a:ext cx="170892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F91285CA-9688-2346-BAE2-A0BC7F1E78D4}"/>
                    </a:ext>
                  </a:extLst>
                </p14:cNvPr>
                <p14:cNvContentPartPr/>
                <p14:nvPr/>
              </p14:nvContentPartPr>
              <p14:xfrm>
                <a:off x="6857390" y="6152612"/>
                <a:ext cx="233640" cy="1764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F91285CA-9688-2346-BAE2-A0BC7F1E78D4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848750" y="6143612"/>
                  <a:ext cx="25128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C4A11DC2-C1D2-8FAE-BDCD-AF70621AACF4}"/>
              </a:ext>
            </a:extLst>
          </p:cNvPr>
          <p:cNvGrpSpPr/>
          <p:nvPr/>
        </p:nvGrpSpPr>
        <p:grpSpPr>
          <a:xfrm>
            <a:off x="1663670" y="6542852"/>
            <a:ext cx="2836440" cy="279000"/>
            <a:chOff x="1663670" y="6542852"/>
            <a:chExt cx="2836440" cy="27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1D6B2F63-C1D3-9B92-B4BA-1E30D700CC41}"/>
                    </a:ext>
                  </a:extLst>
                </p14:cNvPr>
                <p14:cNvContentPartPr/>
                <p14:nvPr/>
              </p14:nvContentPartPr>
              <p14:xfrm>
                <a:off x="1663670" y="6622772"/>
                <a:ext cx="382680" cy="8352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1D6B2F63-C1D3-9B92-B4BA-1E30D700CC41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654670" y="6614132"/>
                  <a:ext cx="4003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13705861-C19B-FC20-76D3-41CF8D8390EB}"/>
                    </a:ext>
                  </a:extLst>
                </p14:cNvPr>
                <p14:cNvContentPartPr/>
                <p14:nvPr/>
              </p14:nvContentPartPr>
              <p14:xfrm>
                <a:off x="1773830" y="6542852"/>
                <a:ext cx="14400" cy="432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13705861-C19B-FC20-76D3-41CF8D8390EB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765190" y="6534212"/>
                  <a:ext cx="320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8BF21DBD-2F39-F95F-B808-F8F73F8A0F33}"/>
                    </a:ext>
                  </a:extLst>
                </p14:cNvPr>
                <p14:cNvContentPartPr/>
                <p14:nvPr/>
              </p14:nvContentPartPr>
              <p14:xfrm>
                <a:off x="2219510" y="6608372"/>
                <a:ext cx="880200" cy="21348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8BF21DBD-2F39-F95F-B808-F8F73F8A0F33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2210510" y="6599732"/>
                  <a:ext cx="8978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D8F0BBC8-E4D8-3CE6-CB51-C72180649E12}"/>
                    </a:ext>
                  </a:extLst>
                </p14:cNvPr>
                <p14:cNvContentPartPr/>
                <p14:nvPr/>
              </p14:nvContentPartPr>
              <p14:xfrm>
                <a:off x="3382670" y="6610172"/>
                <a:ext cx="162720" cy="11304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D8F0BBC8-E4D8-3CE6-CB51-C72180649E12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3374030" y="6601532"/>
                  <a:ext cx="1803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E5F68B72-737D-85E4-248E-F86499413F5B}"/>
                    </a:ext>
                  </a:extLst>
                </p14:cNvPr>
                <p14:cNvContentPartPr/>
                <p14:nvPr/>
              </p14:nvContentPartPr>
              <p14:xfrm>
                <a:off x="3685430" y="6618812"/>
                <a:ext cx="163800" cy="10296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E5F68B72-737D-85E4-248E-F86499413F5B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3676430" y="6609812"/>
                  <a:ext cx="1814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F327762F-6617-209E-433D-A3704156B50C}"/>
                    </a:ext>
                  </a:extLst>
                </p14:cNvPr>
                <p14:cNvContentPartPr/>
                <p14:nvPr/>
              </p14:nvContentPartPr>
              <p14:xfrm>
                <a:off x="3942470" y="6636452"/>
                <a:ext cx="85680" cy="8604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F327762F-6617-209E-433D-A3704156B50C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3933830" y="6627452"/>
                  <a:ext cx="1033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D426D6B7-E3FC-080E-9AE3-19CA0A6EE5A7}"/>
                    </a:ext>
                  </a:extLst>
                </p14:cNvPr>
                <p14:cNvContentPartPr/>
                <p14:nvPr/>
              </p14:nvContentPartPr>
              <p14:xfrm>
                <a:off x="4095110" y="6633932"/>
                <a:ext cx="149040" cy="10836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D426D6B7-E3FC-080E-9AE3-19CA0A6EE5A7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4086470" y="6625292"/>
                  <a:ext cx="1666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38567510-837B-AD8B-3628-44B89A562736}"/>
                    </a:ext>
                  </a:extLst>
                </p14:cNvPr>
                <p14:cNvContentPartPr/>
                <p14:nvPr/>
              </p14:nvContentPartPr>
              <p14:xfrm>
                <a:off x="4271150" y="6556892"/>
                <a:ext cx="228960" cy="24804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38567510-837B-AD8B-3628-44B89A562736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4262510" y="6547892"/>
                  <a:ext cx="246600" cy="26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4DF3FE2A-4C9D-DCE2-9CB2-EBD0F3CEB743}"/>
              </a:ext>
            </a:extLst>
          </p:cNvPr>
          <p:cNvGrpSpPr/>
          <p:nvPr/>
        </p:nvGrpSpPr>
        <p:grpSpPr>
          <a:xfrm>
            <a:off x="10737470" y="5861732"/>
            <a:ext cx="1122480" cy="700560"/>
            <a:chOff x="10737470" y="5861732"/>
            <a:chExt cx="1122480" cy="70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432A6197-4575-E79B-C0EB-A73E7A8532DD}"/>
                    </a:ext>
                  </a:extLst>
                </p14:cNvPr>
                <p14:cNvContentPartPr/>
                <p14:nvPr/>
              </p14:nvContentPartPr>
              <p14:xfrm>
                <a:off x="10764470" y="5865692"/>
                <a:ext cx="1095480" cy="39024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432A6197-4575-E79B-C0EB-A73E7A8532DD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0755830" y="5856692"/>
                  <a:ext cx="111312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4F22C411-296D-B31F-7079-4FCC98426E20}"/>
                    </a:ext>
                  </a:extLst>
                </p14:cNvPr>
                <p14:cNvContentPartPr/>
                <p14:nvPr/>
              </p14:nvContentPartPr>
              <p14:xfrm>
                <a:off x="10747190" y="5861732"/>
                <a:ext cx="61560" cy="46296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4F22C411-296D-B31F-7079-4FCC98426E20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0738190" y="5853092"/>
                  <a:ext cx="7920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4F148D20-93E6-081F-38A1-E9C0CFF49365}"/>
                    </a:ext>
                  </a:extLst>
                </p14:cNvPr>
                <p14:cNvContentPartPr/>
                <p14:nvPr/>
              </p14:nvContentPartPr>
              <p14:xfrm>
                <a:off x="10737470" y="6430532"/>
                <a:ext cx="150480" cy="13176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4F148D20-93E6-081F-38A1-E9C0CFF49365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0728470" y="6421532"/>
                  <a:ext cx="168120" cy="14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328" name="Ink 327">
                <a:extLst>
                  <a:ext uri="{FF2B5EF4-FFF2-40B4-BE49-F238E27FC236}">
                    <a16:creationId xmlns:a16="http://schemas.microsoft.com/office/drawing/2014/main" id="{E42FED67-D411-BFD1-4CDC-EC7D6025F2A7}"/>
                  </a:ext>
                </a:extLst>
              </p14:cNvPr>
              <p14:cNvContentPartPr/>
              <p14:nvPr/>
            </p14:nvContentPartPr>
            <p14:xfrm>
              <a:off x="11774630" y="6358172"/>
              <a:ext cx="138960" cy="267840"/>
            </p14:xfrm>
          </p:contentPart>
        </mc:Choice>
        <mc:Fallback xmlns="">
          <p:pic>
            <p:nvPicPr>
              <p:cNvPr id="328" name="Ink 327">
                <a:extLst>
                  <a:ext uri="{FF2B5EF4-FFF2-40B4-BE49-F238E27FC236}">
                    <a16:creationId xmlns:a16="http://schemas.microsoft.com/office/drawing/2014/main" id="{E42FED67-D411-BFD1-4CDC-EC7D6025F2A7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11765990" y="6349172"/>
                <a:ext cx="15660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329" name="Ink 328">
                <a:extLst>
                  <a:ext uri="{FF2B5EF4-FFF2-40B4-BE49-F238E27FC236}">
                    <a16:creationId xmlns:a16="http://schemas.microsoft.com/office/drawing/2014/main" id="{FEA90673-680A-58CA-BAC1-C18BB2B312F2}"/>
                  </a:ext>
                </a:extLst>
              </p14:cNvPr>
              <p14:cNvContentPartPr/>
              <p14:nvPr/>
            </p14:nvContentPartPr>
            <p14:xfrm>
              <a:off x="10831430" y="5924732"/>
              <a:ext cx="1007640" cy="347760"/>
            </p14:xfrm>
          </p:contentPart>
        </mc:Choice>
        <mc:Fallback xmlns="">
          <p:pic>
            <p:nvPicPr>
              <p:cNvPr id="329" name="Ink 328">
                <a:extLst>
                  <a:ext uri="{FF2B5EF4-FFF2-40B4-BE49-F238E27FC236}">
                    <a16:creationId xmlns:a16="http://schemas.microsoft.com/office/drawing/2014/main" id="{FEA90673-680A-58CA-BAC1-C18BB2B312F2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10822430" y="5915732"/>
                <a:ext cx="1025280" cy="36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8597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1553309-40B3-B728-BB53-51B4F856AF65}"/>
              </a:ext>
            </a:extLst>
          </p:cNvPr>
          <p:cNvGrpSpPr/>
          <p:nvPr/>
        </p:nvGrpSpPr>
        <p:grpSpPr>
          <a:xfrm>
            <a:off x="1117190" y="491612"/>
            <a:ext cx="690120" cy="434880"/>
            <a:chOff x="1117190" y="491612"/>
            <a:chExt cx="690120" cy="43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C590957-ECF5-5FA3-ABFC-9D032CFEF1B7}"/>
                    </a:ext>
                  </a:extLst>
                </p14:cNvPr>
                <p14:cNvContentPartPr/>
                <p14:nvPr/>
              </p14:nvContentPartPr>
              <p14:xfrm>
                <a:off x="1117190" y="491612"/>
                <a:ext cx="218880" cy="4348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C590957-ECF5-5FA3-ABFC-9D032CFEF1B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08190" y="482612"/>
                  <a:ext cx="23652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F3277EF-9946-46B4-B282-EAF2FB4C7106}"/>
                    </a:ext>
                  </a:extLst>
                </p14:cNvPr>
                <p14:cNvContentPartPr/>
                <p14:nvPr/>
              </p14:nvContentPartPr>
              <p14:xfrm>
                <a:off x="1563950" y="673052"/>
                <a:ext cx="222480" cy="284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F3277EF-9946-46B4-B282-EAF2FB4C710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55310" y="664052"/>
                  <a:ext cx="2401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7B3EF60-972B-F355-37BD-D398D4A2B8F1}"/>
                    </a:ext>
                  </a:extLst>
                </p14:cNvPr>
                <p14:cNvContentPartPr/>
                <p14:nvPr/>
              </p14:nvContentPartPr>
              <p14:xfrm>
                <a:off x="1590230" y="784652"/>
                <a:ext cx="217080" cy="324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7B3EF60-972B-F355-37BD-D398D4A2B8F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81590" y="776012"/>
                  <a:ext cx="23472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9CEC3EE-E9D4-DB44-42F2-69848091C063}"/>
              </a:ext>
            </a:extLst>
          </p:cNvPr>
          <p:cNvGrpSpPr/>
          <p:nvPr/>
        </p:nvGrpSpPr>
        <p:grpSpPr>
          <a:xfrm>
            <a:off x="2061830" y="477212"/>
            <a:ext cx="690480" cy="674640"/>
            <a:chOff x="2061830" y="477212"/>
            <a:chExt cx="690480" cy="67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EA3BD12-7CB8-EF72-7638-0AA8A15E3DDB}"/>
                    </a:ext>
                  </a:extLst>
                </p14:cNvPr>
                <p14:cNvContentPartPr/>
                <p14:nvPr/>
              </p14:nvContentPartPr>
              <p14:xfrm>
                <a:off x="2061830" y="660452"/>
                <a:ext cx="135720" cy="1944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EA3BD12-7CB8-EF72-7638-0AA8A15E3DD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52830" y="651452"/>
                  <a:ext cx="1533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D0CDB20-DC1F-5D8F-CAA0-52CF26E97504}"/>
                    </a:ext>
                  </a:extLst>
                </p14:cNvPr>
                <p14:cNvContentPartPr/>
                <p14:nvPr/>
              </p14:nvContentPartPr>
              <p14:xfrm>
                <a:off x="2367110" y="591692"/>
                <a:ext cx="118800" cy="203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D0CDB20-DC1F-5D8F-CAA0-52CF26E9750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58110" y="582692"/>
                  <a:ext cx="1364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AA1EF6A-9A8B-A1F6-011E-F4A4BD3097B3}"/>
                    </a:ext>
                  </a:extLst>
                </p14:cNvPr>
                <p14:cNvContentPartPr/>
                <p14:nvPr/>
              </p14:nvContentPartPr>
              <p14:xfrm>
                <a:off x="2324270" y="477212"/>
                <a:ext cx="264960" cy="2858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AA1EF6A-9A8B-A1F6-011E-F4A4BD3097B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315630" y="468572"/>
                  <a:ext cx="28260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36C314A-4642-6CA6-47AB-7F8A230433A5}"/>
                    </a:ext>
                  </a:extLst>
                </p14:cNvPr>
                <p14:cNvContentPartPr/>
                <p14:nvPr/>
              </p14:nvContentPartPr>
              <p14:xfrm>
                <a:off x="2333630" y="857012"/>
                <a:ext cx="418680" cy="34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36C314A-4642-6CA6-47AB-7F8A230433A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24630" y="848012"/>
                  <a:ext cx="4363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2993695-461B-426B-A67C-D4A7CBA218FF}"/>
                    </a:ext>
                  </a:extLst>
                </p14:cNvPr>
                <p14:cNvContentPartPr/>
                <p14:nvPr/>
              </p14:nvContentPartPr>
              <p14:xfrm>
                <a:off x="2492750" y="958172"/>
                <a:ext cx="146520" cy="193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2993695-461B-426B-A67C-D4A7CBA218F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83750" y="949532"/>
                  <a:ext cx="164160" cy="21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2F911BE-F82D-B1A9-3481-795918F5E829}"/>
              </a:ext>
            </a:extLst>
          </p:cNvPr>
          <p:cNvGrpSpPr/>
          <p:nvPr/>
        </p:nvGrpSpPr>
        <p:grpSpPr>
          <a:xfrm>
            <a:off x="3042830" y="680972"/>
            <a:ext cx="597240" cy="208440"/>
            <a:chOff x="3042830" y="680972"/>
            <a:chExt cx="597240" cy="20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D4CBA07-FFDC-7091-0142-9E06CC5A1514}"/>
                    </a:ext>
                  </a:extLst>
                </p14:cNvPr>
                <p14:cNvContentPartPr/>
                <p14:nvPr/>
              </p14:nvContentPartPr>
              <p14:xfrm>
                <a:off x="3042830" y="741812"/>
                <a:ext cx="189720" cy="424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D4CBA07-FFDC-7091-0142-9E06CC5A151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034190" y="733172"/>
                  <a:ext cx="2073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61DFFA8-51EF-4ABB-9A09-54B200A3FBAC}"/>
                    </a:ext>
                  </a:extLst>
                </p14:cNvPr>
                <p14:cNvContentPartPr/>
                <p14:nvPr/>
              </p14:nvContentPartPr>
              <p14:xfrm>
                <a:off x="3059390" y="871772"/>
                <a:ext cx="200160" cy="17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61DFFA8-51EF-4ABB-9A09-54B200A3FBA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050390" y="863132"/>
                  <a:ext cx="2178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DEE8962-5BB2-5E9E-C5EA-10EB44254BBD}"/>
                    </a:ext>
                  </a:extLst>
                </p14:cNvPr>
                <p14:cNvContentPartPr/>
                <p14:nvPr/>
              </p14:nvContentPartPr>
              <p14:xfrm>
                <a:off x="3482390" y="680972"/>
                <a:ext cx="157680" cy="190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DEE8962-5BB2-5E9E-C5EA-10EB44254BB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473750" y="672332"/>
                  <a:ext cx="175320" cy="20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C965AD1-39EE-FF17-9DD2-32B2B1ED713D}"/>
                  </a:ext>
                </a:extLst>
              </p14:cNvPr>
              <p14:cNvContentPartPr/>
              <p14:nvPr/>
            </p14:nvContentPartPr>
            <p14:xfrm>
              <a:off x="3900710" y="427172"/>
              <a:ext cx="151920" cy="3186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C965AD1-39EE-FF17-9DD2-32B2B1ED713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892070" y="418532"/>
                <a:ext cx="16956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B873D33-688B-22D4-1FC9-EA6B78721FD8}"/>
                  </a:ext>
                </a:extLst>
              </p14:cNvPr>
              <p14:cNvContentPartPr/>
              <p14:nvPr/>
            </p14:nvContentPartPr>
            <p14:xfrm>
              <a:off x="3777230" y="818132"/>
              <a:ext cx="488520" cy="345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B873D33-688B-22D4-1FC9-EA6B78721FD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768230" y="809132"/>
                <a:ext cx="506160" cy="5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4CDAFB5F-0082-AE29-4604-54A2D1DAC01C}"/>
              </a:ext>
            </a:extLst>
          </p:cNvPr>
          <p:cNvGrpSpPr/>
          <p:nvPr/>
        </p:nvGrpSpPr>
        <p:grpSpPr>
          <a:xfrm>
            <a:off x="3857150" y="988412"/>
            <a:ext cx="344520" cy="260640"/>
            <a:chOff x="3857150" y="988412"/>
            <a:chExt cx="344520" cy="26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0B0D549-B12F-C328-D10B-BF5FB6572342}"/>
                    </a:ext>
                  </a:extLst>
                </p14:cNvPr>
                <p14:cNvContentPartPr/>
                <p14:nvPr/>
              </p14:nvContentPartPr>
              <p14:xfrm>
                <a:off x="3857150" y="988412"/>
                <a:ext cx="132840" cy="182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0B0D549-B12F-C328-D10B-BF5FB657234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848150" y="979412"/>
                  <a:ext cx="1504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DAE2832-6E07-C1B8-50E7-19BECB21060D}"/>
                    </a:ext>
                  </a:extLst>
                </p14:cNvPr>
                <p14:cNvContentPartPr/>
                <p14:nvPr/>
              </p14:nvContentPartPr>
              <p14:xfrm>
                <a:off x="4042550" y="991292"/>
                <a:ext cx="159120" cy="257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DAE2832-6E07-C1B8-50E7-19BECB21060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033550" y="982292"/>
                  <a:ext cx="176760" cy="27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1E184A4-5AA4-B2E7-971C-D901D446B138}"/>
              </a:ext>
            </a:extLst>
          </p:cNvPr>
          <p:cNvGrpSpPr/>
          <p:nvPr/>
        </p:nvGrpSpPr>
        <p:grpSpPr>
          <a:xfrm>
            <a:off x="4638710" y="725972"/>
            <a:ext cx="241560" cy="118080"/>
            <a:chOff x="4638710" y="725972"/>
            <a:chExt cx="241560" cy="11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5FC43A7-1351-D129-3C9D-7F7EA05F3AAE}"/>
                    </a:ext>
                  </a:extLst>
                </p14:cNvPr>
                <p14:cNvContentPartPr/>
                <p14:nvPr/>
              </p14:nvContentPartPr>
              <p14:xfrm>
                <a:off x="4638710" y="725972"/>
                <a:ext cx="193320" cy="24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5FC43A7-1351-D129-3C9D-7F7EA05F3AA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629710" y="716972"/>
                  <a:ext cx="2109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0CD7E89-BDF5-5649-DC06-732001B8AADA}"/>
                    </a:ext>
                  </a:extLst>
                </p14:cNvPr>
                <p14:cNvContentPartPr/>
                <p14:nvPr/>
              </p14:nvContentPartPr>
              <p14:xfrm>
                <a:off x="4665350" y="838292"/>
                <a:ext cx="214920" cy="5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0CD7E89-BDF5-5649-DC06-732001B8AAD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656710" y="829292"/>
                  <a:ext cx="23256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CB178C0-2D81-43FC-9BC4-B407682E3494}"/>
              </a:ext>
            </a:extLst>
          </p:cNvPr>
          <p:cNvGrpSpPr/>
          <p:nvPr/>
        </p:nvGrpSpPr>
        <p:grpSpPr>
          <a:xfrm>
            <a:off x="5114630" y="435452"/>
            <a:ext cx="813960" cy="831240"/>
            <a:chOff x="5114630" y="435452"/>
            <a:chExt cx="813960" cy="83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DC177E0-F1F5-4FCF-956E-CE02E83AA269}"/>
                    </a:ext>
                  </a:extLst>
                </p14:cNvPr>
                <p14:cNvContentPartPr/>
                <p14:nvPr/>
              </p14:nvContentPartPr>
              <p14:xfrm>
                <a:off x="5117870" y="646772"/>
                <a:ext cx="114120" cy="1566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DC177E0-F1F5-4FCF-956E-CE02E83AA26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108870" y="638132"/>
                  <a:ext cx="1317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2513C4D-AC51-9325-EDD4-C186D5A47952}"/>
                    </a:ext>
                  </a:extLst>
                </p14:cNvPr>
                <p14:cNvContentPartPr/>
                <p14:nvPr/>
              </p14:nvContentPartPr>
              <p14:xfrm>
                <a:off x="5338550" y="646772"/>
                <a:ext cx="37080" cy="144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2513C4D-AC51-9325-EDD4-C186D5A4795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329910" y="638132"/>
                  <a:ext cx="547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20E7A5B-99BE-BD87-29DD-2F816B80030E}"/>
                    </a:ext>
                  </a:extLst>
                </p14:cNvPr>
                <p14:cNvContentPartPr/>
                <p14:nvPr/>
              </p14:nvContentPartPr>
              <p14:xfrm>
                <a:off x="5432150" y="618692"/>
                <a:ext cx="7920" cy="156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20E7A5B-99BE-BD87-29DD-2F816B80030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423150" y="610052"/>
                  <a:ext cx="255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49AFBFB-526E-140F-FB1A-F96B0CE94414}"/>
                    </a:ext>
                  </a:extLst>
                </p14:cNvPr>
                <p14:cNvContentPartPr/>
                <p14:nvPr/>
              </p14:nvContentPartPr>
              <p14:xfrm>
                <a:off x="5257910" y="603572"/>
                <a:ext cx="302040" cy="576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49AFBFB-526E-140F-FB1A-F96B0CE9441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248910" y="594932"/>
                  <a:ext cx="3196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EF9F1A2-8F35-D64A-3877-0AEED00B392C}"/>
                    </a:ext>
                  </a:extLst>
                </p14:cNvPr>
                <p14:cNvContentPartPr/>
                <p14:nvPr/>
              </p14:nvContentPartPr>
              <p14:xfrm>
                <a:off x="5707550" y="435452"/>
                <a:ext cx="136440" cy="309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EF9F1A2-8F35-D64A-3877-0AEED00B392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698910" y="426452"/>
                  <a:ext cx="15408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A38B934-D671-D701-C6FA-7A1B140B8A57}"/>
                    </a:ext>
                  </a:extLst>
                </p14:cNvPr>
                <p14:cNvContentPartPr/>
                <p14:nvPr/>
              </p14:nvContentPartPr>
              <p14:xfrm>
                <a:off x="5688830" y="458492"/>
                <a:ext cx="176400" cy="1641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A38B934-D671-D701-C6FA-7A1B140B8A5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680190" y="449492"/>
                  <a:ext cx="1940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B2B9804-4D45-95C6-3C8C-7A733BDF69B8}"/>
                    </a:ext>
                  </a:extLst>
                </p14:cNvPr>
                <p14:cNvContentPartPr/>
                <p14:nvPr/>
              </p14:nvContentPartPr>
              <p14:xfrm>
                <a:off x="5114630" y="821732"/>
                <a:ext cx="813960" cy="928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B2B9804-4D45-95C6-3C8C-7A733BDF69B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105990" y="812732"/>
                  <a:ext cx="8316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27F951F-FDD3-5C7F-A4E9-9F721CADDBAD}"/>
                    </a:ext>
                  </a:extLst>
                </p14:cNvPr>
                <p14:cNvContentPartPr/>
                <p14:nvPr/>
              </p14:nvContentPartPr>
              <p14:xfrm>
                <a:off x="5485790" y="1027292"/>
                <a:ext cx="51840" cy="2394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27F951F-FDD3-5C7F-A4E9-9F721CADDBA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476790" y="1018652"/>
                  <a:ext cx="694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65B6A0A-EE24-DD33-D375-4F8E200A696B}"/>
                    </a:ext>
                  </a:extLst>
                </p14:cNvPr>
                <p14:cNvContentPartPr/>
                <p14:nvPr/>
              </p14:nvContentPartPr>
              <p14:xfrm>
                <a:off x="5471750" y="1013252"/>
                <a:ext cx="165600" cy="1123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65B6A0A-EE24-DD33-D375-4F8E200A696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462750" y="1004612"/>
                  <a:ext cx="18324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FCA17AE-E21B-031B-8367-A395664C1CD4}"/>
              </a:ext>
            </a:extLst>
          </p:cNvPr>
          <p:cNvGrpSpPr/>
          <p:nvPr/>
        </p:nvGrpSpPr>
        <p:grpSpPr>
          <a:xfrm>
            <a:off x="1210430" y="1830812"/>
            <a:ext cx="554040" cy="232560"/>
            <a:chOff x="1210430" y="1830812"/>
            <a:chExt cx="554040" cy="23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7FFC358-6A93-C50B-BCA8-F281DBE52DBA}"/>
                    </a:ext>
                  </a:extLst>
                </p14:cNvPr>
                <p14:cNvContentPartPr/>
                <p14:nvPr/>
              </p14:nvContentPartPr>
              <p14:xfrm>
                <a:off x="1210430" y="1830812"/>
                <a:ext cx="133920" cy="232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7FFC358-6A93-C50B-BCA8-F281DBE52DB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201790" y="1822172"/>
                  <a:ext cx="1515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F62A750-6774-F25B-FCD8-9D3A785DF57B}"/>
                    </a:ext>
                  </a:extLst>
                </p14:cNvPr>
                <p14:cNvContentPartPr/>
                <p14:nvPr/>
              </p14:nvContentPartPr>
              <p14:xfrm>
                <a:off x="1486550" y="1875812"/>
                <a:ext cx="266400" cy="266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F62A750-6774-F25B-FCD8-9D3A785DF57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477910" y="1867172"/>
                  <a:ext cx="2840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4B3228E-EBAD-E205-9256-B62C9C3CBB8F}"/>
                    </a:ext>
                  </a:extLst>
                </p14:cNvPr>
                <p14:cNvContentPartPr/>
                <p14:nvPr/>
              </p14:nvContentPartPr>
              <p14:xfrm>
                <a:off x="1507790" y="1966172"/>
                <a:ext cx="256680" cy="432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4B3228E-EBAD-E205-9256-B62C9C3CBB8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498790" y="1957532"/>
                  <a:ext cx="274320" cy="6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20037CC-AD58-1DE1-C62D-75962C885AAB}"/>
              </a:ext>
            </a:extLst>
          </p:cNvPr>
          <p:cNvGrpSpPr/>
          <p:nvPr/>
        </p:nvGrpSpPr>
        <p:grpSpPr>
          <a:xfrm>
            <a:off x="2030510" y="1643252"/>
            <a:ext cx="574920" cy="424080"/>
            <a:chOff x="2030510" y="1643252"/>
            <a:chExt cx="574920" cy="42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93185E6-5959-4103-EFBF-3986ADFC050C}"/>
                    </a:ext>
                  </a:extLst>
                </p14:cNvPr>
                <p14:cNvContentPartPr/>
                <p14:nvPr/>
              </p14:nvContentPartPr>
              <p14:xfrm>
                <a:off x="2177030" y="1643252"/>
                <a:ext cx="169920" cy="2995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93185E6-5959-4103-EFBF-3986ADFC050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168030" y="1634252"/>
                  <a:ext cx="18756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05168A4-6B28-3214-60CC-9340A1FE7ED3}"/>
                    </a:ext>
                  </a:extLst>
                </p14:cNvPr>
                <p14:cNvContentPartPr/>
                <p14:nvPr/>
              </p14:nvContentPartPr>
              <p14:xfrm>
                <a:off x="2030510" y="2043212"/>
                <a:ext cx="574920" cy="241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05168A4-6B28-3214-60CC-9340A1FE7ED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021510" y="2034572"/>
                  <a:ext cx="59256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EF94D34-08D1-E4B1-44DE-2A25C70E29F5}"/>
              </a:ext>
            </a:extLst>
          </p:cNvPr>
          <p:cNvGrpSpPr/>
          <p:nvPr/>
        </p:nvGrpSpPr>
        <p:grpSpPr>
          <a:xfrm>
            <a:off x="2037350" y="2127812"/>
            <a:ext cx="498960" cy="252720"/>
            <a:chOff x="2037350" y="2127812"/>
            <a:chExt cx="498960" cy="25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70819E3-1933-2021-6BB9-34CC645C70F4}"/>
                    </a:ext>
                  </a:extLst>
                </p14:cNvPr>
                <p14:cNvContentPartPr/>
                <p14:nvPr/>
              </p14:nvContentPartPr>
              <p14:xfrm>
                <a:off x="2104670" y="2231492"/>
                <a:ext cx="37440" cy="148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70819E3-1933-2021-6BB9-34CC645C70F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096030" y="2222492"/>
                  <a:ext cx="550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A5F4300-6083-F8B9-F9CC-551B0B5356EE}"/>
                    </a:ext>
                  </a:extLst>
                </p14:cNvPr>
                <p14:cNvContentPartPr/>
                <p14:nvPr/>
              </p14:nvContentPartPr>
              <p14:xfrm>
                <a:off x="2209790" y="2232212"/>
                <a:ext cx="40680" cy="1432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A5F4300-6083-F8B9-F9CC-551B0B5356E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200790" y="2223572"/>
                  <a:ext cx="583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96AC5C1-34ED-1971-D481-731E66B3B712}"/>
                    </a:ext>
                  </a:extLst>
                </p14:cNvPr>
                <p14:cNvContentPartPr/>
                <p14:nvPr/>
              </p14:nvContentPartPr>
              <p14:xfrm>
                <a:off x="2037350" y="2205212"/>
                <a:ext cx="270360" cy="81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96AC5C1-34ED-1971-D481-731E66B3B71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028710" y="2196212"/>
                  <a:ext cx="2880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5F32A36-9BCA-87D1-AC7E-82B5E7B1E8EE}"/>
                    </a:ext>
                  </a:extLst>
                </p14:cNvPr>
                <p14:cNvContentPartPr/>
                <p14:nvPr/>
              </p14:nvContentPartPr>
              <p14:xfrm>
                <a:off x="2411390" y="2127812"/>
                <a:ext cx="124920" cy="2527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5F32A36-9BCA-87D1-AC7E-82B5E7B1E8E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402750" y="2118812"/>
                  <a:ext cx="1425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6717214-F3A6-0CA9-7B80-BADF796AD13C}"/>
                    </a:ext>
                  </a:extLst>
                </p14:cNvPr>
                <p14:cNvContentPartPr/>
                <p14:nvPr/>
              </p14:nvContentPartPr>
              <p14:xfrm>
                <a:off x="2331470" y="2163812"/>
                <a:ext cx="187560" cy="125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6717214-F3A6-0CA9-7B80-BADF796AD13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322830" y="2155172"/>
                  <a:ext cx="205200" cy="14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83530CE-31B0-B238-4964-97E33157109A}"/>
              </a:ext>
            </a:extLst>
          </p:cNvPr>
          <p:cNvGrpSpPr/>
          <p:nvPr/>
        </p:nvGrpSpPr>
        <p:grpSpPr>
          <a:xfrm>
            <a:off x="2876510" y="1856732"/>
            <a:ext cx="144720" cy="244800"/>
            <a:chOff x="2876510" y="1856732"/>
            <a:chExt cx="144720" cy="24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D721860-B8AC-42DE-7670-41BF98B34167}"/>
                    </a:ext>
                  </a:extLst>
                </p14:cNvPr>
                <p14:cNvContentPartPr/>
                <p14:nvPr/>
              </p14:nvContentPartPr>
              <p14:xfrm>
                <a:off x="2907830" y="1879412"/>
                <a:ext cx="28440" cy="222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D721860-B8AC-42DE-7670-41BF98B3416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899190" y="1870412"/>
                  <a:ext cx="460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DA4F1C3-BEFB-DE6B-FCA4-AADE62CADFA9}"/>
                    </a:ext>
                  </a:extLst>
                </p14:cNvPr>
                <p14:cNvContentPartPr/>
                <p14:nvPr/>
              </p14:nvContentPartPr>
              <p14:xfrm>
                <a:off x="2876510" y="1856732"/>
                <a:ext cx="144720" cy="842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DA4F1C3-BEFB-DE6B-FCA4-AADE62CADFA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867870" y="1847732"/>
                  <a:ext cx="162360" cy="1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431B5F7-5787-2192-A50C-20D06B82C9F6}"/>
              </a:ext>
            </a:extLst>
          </p:cNvPr>
          <p:cNvGrpSpPr/>
          <p:nvPr/>
        </p:nvGrpSpPr>
        <p:grpSpPr>
          <a:xfrm>
            <a:off x="1107110" y="2818652"/>
            <a:ext cx="695520" cy="318600"/>
            <a:chOff x="1107110" y="2818652"/>
            <a:chExt cx="695520" cy="31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1782B9E-4338-1FFD-F78A-2D934586847C}"/>
                    </a:ext>
                  </a:extLst>
                </p14:cNvPr>
                <p14:cNvContentPartPr/>
                <p14:nvPr/>
              </p14:nvContentPartPr>
              <p14:xfrm>
                <a:off x="1107110" y="2818652"/>
                <a:ext cx="162360" cy="3186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1782B9E-4338-1FFD-F78A-2D934586847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98110" y="2809652"/>
                  <a:ext cx="18000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F9D2104-9B0A-36DA-E920-BA90FCDD8095}"/>
                    </a:ext>
                  </a:extLst>
                </p14:cNvPr>
                <p14:cNvContentPartPr/>
                <p14:nvPr/>
              </p14:nvContentPartPr>
              <p14:xfrm>
                <a:off x="1319150" y="3001532"/>
                <a:ext cx="113400" cy="1054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F9D2104-9B0A-36DA-E920-BA90FCDD809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310150" y="2992892"/>
                  <a:ext cx="1310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7446E15-A343-CD8C-34D3-BCE8A841353C}"/>
                    </a:ext>
                  </a:extLst>
                </p14:cNvPr>
                <p14:cNvContentPartPr/>
                <p14:nvPr/>
              </p14:nvContentPartPr>
              <p14:xfrm>
                <a:off x="1549910" y="3025292"/>
                <a:ext cx="195480" cy="230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7446E15-A343-CD8C-34D3-BCE8A841353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540910" y="3016292"/>
                  <a:ext cx="2131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5D71A36-4661-C749-AF1B-295E80E993C3}"/>
                    </a:ext>
                  </a:extLst>
                </p14:cNvPr>
                <p14:cNvContentPartPr/>
                <p14:nvPr/>
              </p14:nvContentPartPr>
              <p14:xfrm>
                <a:off x="1597790" y="3062012"/>
                <a:ext cx="204840" cy="61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5D71A36-4661-C749-AF1B-295E80E993C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589150" y="3053372"/>
                  <a:ext cx="22248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54AAFB1-3415-1EA3-BE92-8E82E4632715}"/>
              </a:ext>
            </a:extLst>
          </p:cNvPr>
          <p:cNvGrpSpPr/>
          <p:nvPr/>
        </p:nvGrpSpPr>
        <p:grpSpPr>
          <a:xfrm>
            <a:off x="2050670" y="2782292"/>
            <a:ext cx="491760" cy="315360"/>
            <a:chOff x="2050670" y="2782292"/>
            <a:chExt cx="491760" cy="31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65EA35D-0C98-2F53-EFD2-898F83639F6C}"/>
                    </a:ext>
                  </a:extLst>
                </p14:cNvPr>
                <p14:cNvContentPartPr/>
                <p14:nvPr/>
              </p14:nvContentPartPr>
              <p14:xfrm>
                <a:off x="2238230" y="2782292"/>
                <a:ext cx="124560" cy="2502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65EA35D-0C98-2F53-EFD2-898F83639F6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229590" y="2773652"/>
                  <a:ext cx="1422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D13EBC1-6696-5E96-AF0E-936DB8077AF7}"/>
                    </a:ext>
                  </a:extLst>
                </p14:cNvPr>
                <p14:cNvContentPartPr/>
                <p14:nvPr/>
              </p14:nvContentPartPr>
              <p14:xfrm>
                <a:off x="2050670" y="3055892"/>
                <a:ext cx="491760" cy="417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D13EBC1-6696-5E96-AF0E-936DB8077AF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042030" y="3046892"/>
                  <a:ext cx="509400" cy="5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0F8F249-0FB8-3244-62B7-BBD38F4C6CC4}"/>
              </a:ext>
            </a:extLst>
          </p:cNvPr>
          <p:cNvGrpSpPr/>
          <p:nvPr/>
        </p:nvGrpSpPr>
        <p:grpSpPr>
          <a:xfrm>
            <a:off x="2026190" y="3207092"/>
            <a:ext cx="455760" cy="234360"/>
            <a:chOff x="2026190" y="3207092"/>
            <a:chExt cx="455760" cy="23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0B62A02-2162-45C1-13B5-6DC9716F3024}"/>
                    </a:ext>
                  </a:extLst>
                </p14:cNvPr>
                <p14:cNvContentPartPr/>
                <p14:nvPr/>
              </p14:nvContentPartPr>
              <p14:xfrm>
                <a:off x="2056790" y="3276932"/>
                <a:ext cx="23040" cy="1386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0B62A02-2162-45C1-13B5-6DC9716F302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048150" y="3268292"/>
                  <a:ext cx="406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189E46D-CABB-ED80-2761-4DB81BA5F708}"/>
                    </a:ext>
                  </a:extLst>
                </p14:cNvPr>
                <p14:cNvContentPartPr/>
                <p14:nvPr/>
              </p14:nvContentPartPr>
              <p14:xfrm>
                <a:off x="2143910" y="3263612"/>
                <a:ext cx="10440" cy="1177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189E46D-CABB-ED80-2761-4DB81BA5F70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135270" y="3254972"/>
                  <a:ext cx="280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15F7F19-2035-C8DC-E268-98B0BC778BDE}"/>
                    </a:ext>
                  </a:extLst>
                </p14:cNvPr>
                <p14:cNvContentPartPr/>
                <p14:nvPr/>
              </p14:nvContentPartPr>
              <p14:xfrm>
                <a:off x="2026190" y="3246692"/>
                <a:ext cx="249840" cy="572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15F7F19-2035-C8DC-E268-98B0BC778BD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017190" y="3237692"/>
                  <a:ext cx="2674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231D455-E3D7-D6FC-FDCD-30DC6974E646}"/>
                    </a:ext>
                  </a:extLst>
                </p14:cNvPr>
                <p14:cNvContentPartPr/>
                <p14:nvPr/>
              </p14:nvContentPartPr>
              <p14:xfrm>
                <a:off x="2335790" y="3207092"/>
                <a:ext cx="130320" cy="234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231D455-E3D7-D6FC-FDCD-30DC6974E64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326790" y="3198092"/>
                  <a:ext cx="1479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5D4BFA6-9468-3A10-79CB-33B1C558C2C0}"/>
                    </a:ext>
                  </a:extLst>
                </p14:cNvPr>
                <p14:cNvContentPartPr/>
                <p14:nvPr/>
              </p14:nvContentPartPr>
              <p14:xfrm>
                <a:off x="2290070" y="3245252"/>
                <a:ext cx="191880" cy="792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5D4BFA6-9468-3A10-79CB-33B1C558C2C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281430" y="3236252"/>
                  <a:ext cx="209520" cy="9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70CA16D-E848-8A27-CF7F-4B7E099C0148}"/>
              </a:ext>
            </a:extLst>
          </p:cNvPr>
          <p:cNvGrpSpPr/>
          <p:nvPr/>
        </p:nvGrpSpPr>
        <p:grpSpPr>
          <a:xfrm>
            <a:off x="2796950" y="2858972"/>
            <a:ext cx="454320" cy="422280"/>
            <a:chOff x="2796950" y="2858972"/>
            <a:chExt cx="454320" cy="42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F04BF59-20A4-0CCB-E91D-10220F0399E8}"/>
                    </a:ext>
                  </a:extLst>
                </p14:cNvPr>
                <p14:cNvContentPartPr/>
                <p14:nvPr/>
              </p14:nvContentPartPr>
              <p14:xfrm>
                <a:off x="2796950" y="2858972"/>
                <a:ext cx="209880" cy="2721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F04BF59-20A4-0CCB-E91D-10220F0399E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787950" y="2850332"/>
                  <a:ext cx="22752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168B30A-3F5D-B9A6-DD3B-37937BB7BB3B}"/>
                    </a:ext>
                  </a:extLst>
                </p14:cNvPr>
                <p14:cNvContentPartPr/>
                <p14:nvPr/>
              </p14:nvContentPartPr>
              <p14:xfrm>
                <a:off x="3089270" y="3047972"/>
                <a:ext cx="39240" cy="2332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168B30A-3F5D-B9A6-DD3B-37937BB7BB3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080270" y="3039332"/>
                  <a:ext cx="568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973ED0A-5E13-F673-E627-7A961DC23BC7}"/>
                    </a:ext>
                  </a:extLst>
                </p14:cNvPr>
                <p14:cNvContentPartPr/>
                <p14:nvPr/>
              </p14:nvContentPartPr>
              <p14:xfrm>
                <a:off x="3074870" y="3025292"/>
                <a:ext cx="176400" cy="579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973ED0A-5E13-F673-E627-7A961DC23BC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066230" y="3016652"/>
                  <a:ext cx="194040" cy="7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58E8345-E42D-50EB-A781-4100DB5E2576}"/>
              </a:ext>
            </a:extLst>
          </p:cNvPr>
          <p:cNvGrpSpPr/>
          <p:nvPr/>
        </p:nvGrpSpPr>
        <p:grpSpPr>
          <a:xfrm>
            <a:off x="1190990" y="4113572"/>
            <a:ext cx="304200" cy="322920"/>
            <a:chOff x="1190990" y="4113572"/>
            <a:chExt cx="304200" cy="32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354BB50-F564-0940-6517-F38A6F6A75F6}"/>
                    </a:ext>
                  </a:extLst>
                </p14:cNvPr>
                <p14:cNvContentPartPr/>
                <p14:nvPr/>
              </p14:nvContentPartPr>
              <p14:xfrm>
                <a:off x="1190990" y="4113572"/>
                <a:ext cx="115920" cy="2930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354BB50-F564-0940-6517-F38A6F6A75F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82350" y="4104932"/>
                  <a:ext cx="13356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F11EAAD-737A-ED97-5A2D-C4E79C8949C5}"/>
                    </a:ext>
                  </a:extLst>
                </p14:cNvPr>
                <p14:cNvContentPartPr/>
                <p14:nvPr/>
              </p14:nvContentPartPr>
              <p14:xfrm>
                <a:off x="1352270" y="4261532"/>
                <a:ext cx="142920" cy="1749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F11EAAD-737A-ED97-5A2D-C4E79C8949C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343630" y="4252532"/>
                  <a:ext cx="160560" cy="19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A2AC145-28CB-772F-A24D-1BA552C50C66}"/>
              </a:ext>
            </a:extLst>
          </p:cNvPr>
          <p:cNvGrpSpPr/>
          <p:nvPr/>
        </p:nvGrpSpPr>
        <p:grpSpPr>
          <a:xfrm>
            <a:off x="1721990" y="3976052"/>
            <a:ext cx="1314720" cy="682560"/>
            <a:chOff x="1721990" y="3976052"/>
            <a:chExt cx="1314720" cy="68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08699A1-434E-3053-3148-B60B93E8EB2C}"/>
                    </a:ext>
                  </a:extLst>
                </p14:cNvPr>
                <p14:cNvContentPartPr/>
                <p14:nvPr/>
              </p14:nvContentPartPr>
              <p14:xfrm>
                <a:off x="1721990" y="4259732"/>
                <a:ext cx="168840" cy="108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08699A1-434E-3053-3148-B60B93E8EB2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712990" y="4250732"/>
                  <a:ext cx="1864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3FA51DF-5FA3-B48E-66A6-79D8A16C13F2}"/>
                    </a:ext>
                  </a:extLst>
                </p14:cNvPr>
                <p14:cNvContentPartPr/>
                <p14:nvPr/>
              </p14:nvContentPartPr>
              <p14:xfrm>
                <a:off x="1756190" y="4373132"/>
                <a:ext cx="188640" cy="266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3FA51DF-5FA3-B48E-66A6-79D8A16C13F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747550" y="4364492"/>
                  <a:ext cx="2062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DA3C0BF-0F2D-8A10-FC1D-6CFD2ECDAFB2}"/>
                    </a:ext>
                  </a:extLst>
                </p14:cNvPr>
                <p14:cNvContentPartPr/>
                <p14:nvPr/>
              </p14:nvContentPartPr>
              <p14:xfrm>
                <a:off x="2394830" y="3976052"/>
                <a:ext cx="142560" cy="2545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DA3C0BF-0F2D-8A10-FC1D-6CFD2ECDAFB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385830" y="3967412"/>
                  <a:ext cx="16020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FE94941-17D4-3E61-BBF9-348008A4DB5C}"/>
                    </a:ext>
                  </a:extLst>
                </p14:cNvPr>
                <p14:cNvContentPartPr/>
                <p14:nvPr/>
              </p14:nvContentPartPr>
              <p14:xfrm>
                <a:off x="2117270" y="4249652"/>
                <a:ext cx="676800" cy="925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FE94941-17D4-3E61-BBF9-348008A4DB5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108630" y="4241012"/>
                  <a:ext cx="6944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D4D5D48-7FC0-4369-2A5D-173842C3953D}"/>
                    </a:ext>
                  </a:extLst>
                </p14:cNvPr>
                <p14:cNvContentPartPr/>
                <p14:nvPr/>
              </p14:nvContentPartPr>
              <p14:xfrm>
                <a:off x="2206910" y="4475372"/>
                <a:ext cx="34200" cy="1821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D4D5D48-7FC0-4369-2A5D-173842C3953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198270" y="4466372"/>
                  <a:ext cx="518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D75B43A-FD89-05CB-B957-9E591520FB36}"/>
                    </a:ext>
                  </a:extLst>
                </p14:cNvPr>
                <p14:cNvContentPartPr/>
                <p14:nvPr/>
              </p14:nvContentPartPr>
              <p14:xfrm>
                <a:off x="2277470" y="4474652"/>
                <a:ext cx="29160" cy="1476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D75B43A-FD89-05CB-B957-9E591520FB3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268470" y="4466012"/>
                  <a:ext cx="468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90DD7C7-2446-600C-260F-A2D87D3432CE}"/>
                    </a:ext>
                  </a:extLst>
                </p14:cNvPr>
                <p14:cNvContentPartPr/>
                <p14:nvPr/>
              </p14:nvContentPartPr>
              <p14:xfrm>
                <a:off x="2149670" y="4458812"/>
                <a:ext cx="241560" cy="410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90DD7C7-2446-600C-260F-A2D87D3432C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141030" y="4450172"/>
                  <a:ext cx="2592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A38E5F5-FD6B-18E7-276C-BD14E4069F38}"/>
                    </a:ext>
                  </a:extLst>
                </p14:cNvPr>
                <p14:cNvContentPartPr/>
                <p14:nvPr/>
              </p14:nvContentPartPr>
              <p14:xfrm>
                <a:off x="2526590" y="4425692"/>
                <a:ext cx="99720" cy="2329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A38E5F5-FD6B-18E7-276C-BD14E4069F3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517950" y="4417052"/>
                  <a:ext cx="1173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64442CC-9781-2EE0-62AF-5EA42CD6CB01}"/>
                    </a:ext>
                  </a:extLst>
                </p14:cNvPr>
                <p14:cNvContentPartPr/>
                <p14:nvPr/>
              </p14:nvContentPartPr>
              <p14:xfrm>
                <a:off x="2512550" y="4452332"/>
                <a:ext cx="138960" cy="835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64442CC-9781-2EE0-62AF-5EA42CD6CB0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503910" y="4443332"/>
                  <a:ext cx="1566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62EFD73-2785-36F1-F1BA-DE666883821A}"/>
                    </a:ext>
                  </a:extLst>
                </p14:cNvPr>
                <p14:cNvContentPartPr/>
                <p14:nvPr/>
              </p14:nvContentPartPr>
              <p14:xfrm>
                <a:off x="2777510" y="4331732"/>
                <a:ext cx="210240" cy="2887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62EFD73-2785-36F1-F1BA-DE666883821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768870" y="4323092"/>
                  <a:ext cx="22788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433F900-2512-93B7-25D0-BEF27CFCA2F9}"/>
                    </a:ext>
                  </a:extLst>
                </p14:cNvPr>
                <p14:cNvContentPartPr/>
                <p14:nvPr/>
              </p14:nvContentPartPr>
              <p14:xfrm>
                <a:off x="2789750" y="4249292"/>
                <a:ext cx="246960" cy="154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433F900-2512-93B7-25D0-BEF27CFCA2F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780750" y="4240292"/>
                  <a:ext cx="264600" cy="3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468973D5-630C-CF9C-38D8-92BC0EDE35EB}"/>
                  </a:ext>
                </a:extLst>
              </p14:cNvPr>
              <p14:cNvContentPartPr/>
              <p14:nvPr/>
            </p14:nvContentPartPr>
            <p14:xfrm>
              <a:off x="3269270" y="3990812"/>
              <a:ext cx="149760" cy="30924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468973D5-630C-CF9C-38D8-92BC0EDE35EB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3260270" y="3981812"/>
                <a:ext cx="167400" cy="32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A26F9F63-E38E-EDE7-FE2C-1983632DA99D}"/>
              </a:ext>
            </a:extLst>
          </p:cNvPr>
          <p:cNvGrpSpPr/>
          <p:nvPr/>
        </p:nvGrpSpPr>
        <p:grpSpPr>
          <a:xfrm>
            <a:off x="3518030" y="4014572"/>
            <a:ext cx="211320" cy="246240"/>
            <a:chOff x="3518030" y="4014572"/>
            <a:chExt cx="211320" cy="24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4A89F9A-A92D-881B-5418-6F600A78F76C}"/>
                    </a:ext>
                  </a:extLst>
                </p14:cNvPr>
                <p14:cNvContentPartPr/>
                <p14:nvPr/>
              </p14:nvContentPartPr>
              <p14:xfrm>
                <a:off x="3518030" y="4030412"/>
                <a:ext cx="163800" cy="2304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4A89F9A-A92D-881B-5418-6F600A78F76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509390" y="4021772"/>
                  <a:ext cx="1814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80EC6A2-2C27-643C-3138-459614482024}"/>
                    </a:ext>
                  </a:extLst>
                </p14:cNvPr>
                <p14:cNvContentPartPr/>
                <p14:nvPr/>
              </p14:nvContentPartPr>
              <p14:xfrm>
                <a:off x="3534950" y="4165052"/>
                <a:ext cx="116280" cy="223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80EC6A2-2C27-643C-3138-45961448202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526310" y="4156412"/>
                  <a:ext cx="1339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F14FFDB-0FA9-7BD3-6052-6FEE56BEF94E}"/>
                    </a:ext>
                  </a:extLst>
                </p14:cNvPr>
                <p14:cNvContentPartPr/>
                <p14:nvPr/>
              </p14:nvContentPartPr>
              <p14:xfrm>
                <a:off x="3536750" y="4014572"/>
                <a:ext cx="192600" cy="90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F14FFDB-0FA9-7BD3-6052-6FEE56BEF94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527750" y="4005932"/>
                  <a:ext cx="210240" cy="2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39D0303B-549B-58FD-55E6-1BFE96734F80}"/>
                  </a:ext>
                </a:extLst>
              </p14:cNvPr>
              <p14:cNvContentPartPr/>
              <p14:nvPr/>
            </p14:nvContentPartPr>
            <p14:xfrm>
              <a:off x="8109110" y="2989087"/>
              <a:ext cx="5040" cy="2052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39D0303B-549B-58FD-55E6-1BFE96734F80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8100470" y="2980447"/>
                <a:ext cx="226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BED2F1BF-3458-2B17-AD41-ED96C737BC09}"/>
                  </a:ext>
                </a:extLst>
              </p14:cNvPr>
              <p14:cNvContentPartPr/>
              <p14:nvPr/>
            </p14:nvContentPartPr>
            <p14:xfrm>
              <a:off x="5440430" y="3275492"/>
              <a:ext cx="119520" cy="23616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BED2F1BF-3458-2B17-AD41-ED96C737BC09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5431430" y="3266852"/>
                <a:ext cx="13716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0163B385-CA53-7C94-EDF1-DFD8391771F0}"/>
                  </a:ext>
                </a:extLst>
              </p14:cNvPr>
              <p14:cNvContentPartPr/>
              <p14:nvPr/>
            </p14:nvContentPartPr>
            <p14:xfrm>
              <a:off x="5480750" y="3365132"/>
              <a:ext cx="106560" cy="684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0163B385-CA53-7C94-EDF1-DFD8391771F0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5472110" y="3356492"/>
                <a:ext cx="12420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53815B3A-4C30-DC2D-C08B-2F3C8C2202EB}"/>
                  </a:ext>
                </a:extLst>
              </p14:cNvPr>
              <p14:cNvContentPartPr/>
              <p14:nvPr/>
            </p14:nvContentPartPr>
            <p14:xfrm>
              <a:off x="5461670" y="3288452"/>
              <a:ext cx="156600" cy="1332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3815B3A-4C30-DC2D-C08B-2F3C8C2202EB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5453030" y="3279452"/>
                <a:ext cx="174240" cy="3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0" name="Group 209">
            <a:extLst>
              <a:ext uri="{FF2B5EF4-FFF2-40B4-BE49-F238E27FC236}">
                <a16:creationId xmlns:a16="http://schemas.microsoft.com/office/drawing/2014/main" id="{E6FFBDEA-4221-5979-DC16-A7660A71D995}"/>
              </a:ext>
            </a:extLst>
          </p:cNvPr>
          <p:cNvGrpSpPr/>
          <p:nvPr/>
        </p:nvGrpSpPr>
        <p:grpSpPr>
          <a:xfrm>
            <a:off x="5444750" y="3764732"/>
            <a:ext cx="722160" cy="287640"/>
            <a:chOff x="5444750" y="3764732"/>
            <a:chExt cx="722160" cy="28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A5254CA1-03B0-3620-7D68-B057B52BE39C}"/>
                    </a:ext>
                  </a:extLst>
                </p14:cNvPr>
                <p14:cNvContentPartPr/>
                <p14:nvPr/>
              </p14:nvContentPartPr>
              <p14:xfrm>
                <a:off x="5444750" y="3764732"/>
                <a:ext cx="91800" cy="2667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A5254CA1-03B0-3620-7D68-B057B52BE39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436110" y="3756092"/>
                  <a:ext cx="10944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97D7A32D-9BE8-CCE5-B7F3-E9373209FD5F}"/>
                    </a:ext>
                  </a:extLst>
                </p14:cNvPr>
                <p14:cNvContentPartPr/>
                <p14:nvPr/>
              </p14:nvContentPartPr>
              <p14:xfrm>
                <a:off x="5639150" y="3802892"/>
                <a:ext cx="86760" cy="2494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97D7A32D-9BE8-CCE5-B7F3-E9373209FD5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630150" y="3793892"/>
                  <a:ext cx="1044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7B514C4C-7603-E4FE-6258-54523D7806C3}"/>
                    </a:ext>
                  </a:extLst>
                </p14:cNvPr>
                <p14:cNvContentPartPr/>
                <p14:nvPr/>
              </p14:nvContentPartPr>
              <p14:xfrm>
                <a:off x="5678750" y="3897932"/>
                <a:ext cx="106200" cy="115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7B514C4C-7603-E4FE-6258-54523D7806C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669750" y="3889292"/>
                  <a:ext cx="1238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8CCDC7EB-1AE6-52A5-D684-3C380ABE09D1}"/>
                    </a:ext>
                  </a:extLst>
                </p14:cNvPr>
                <p14:cNvContentPartPr/>
                <p14:nvPr/>
              </p14:nvContentPartPr>
              <p14:xfrm>
                <a:off x="5688830" y="3802892"/>
                <a:ext cx="195480" cy="342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8CCDC7EB-1AE6-52A5-D684-3C380ABE09D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679830" y="3794252"/>
                  <a:ext cx="2131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8BBB71CD-4866-48E1-1682-70775D8C3E24}"/>
                    </a:ext>
                  </a:extLst>
                </p14:cNvPr>
                <p14:cNvContentPartPr/>
                <p14:nvPr/>
              </p14:nvContentPartPr>
              <p14:xfrm>
                <a:off x="5993390" y="3856892"/>
                <a:ext cx="168840" cy="306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8BBB71CD-4866-48E1-1682-70775D8C3E2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984750" y="3847892"/>
                  <a:ext cx="1864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D710DDD2-F4DF-76BA-570A-ED6EC4450316}"/>
                    </a:ext>
                  </a:extLst>
                </p14:cNvPr>
                <p14:cNvContentPartPr/>
                <p14:nvPr/>
              </p14:nvContentPartPr>
              <p14:xfrm>
                <a:off x="6040190" y="3951932"/>
                <a:ext cx="126720" cy="446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D710DDD2-F4DF-76BA-570A-ED6EC445031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031550" y="3942932"/>
                  <a:ext cx="144360" cy="6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6C986F0A-757F-4CB1-0C1D-C91494A4C829}"/>
                  </a:ext>
                </a:extLst>
              </p14:cNvPr>
              <p14:cNvContentPartPr/>
              <p14:nvPr/>
            </p14:nvContentPartPr>
            <p14:xfrm>
              <a:off x="6425390" y="3910532"/>
              <a:ext cx="360" cy="324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6C986F0A-757F-4CB1-0C1D-C91494A4C829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6416750" y="3901532"/>
                <a:ext cx="18000" cy="2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2" name="Group 221">
            <a:extLst>
              <a:ext uri="{FF2B5EF4-FFF2-40B4-BE49-F238E27FC236}">
                <a16:creationId xmlns:a16="http://schemas.microsoft.com/office/drawing/2014/main" id="{447D8B25-E7FA-41E0-8951-DC2F0D442775}"/>
              </a:ext>
            </a:extLst>
          </p:cNvPr>
          <p:cNvGrpSpPr/>
          <p:nvPr/>
        </p:nvGrpSpPr>
        <p:grpSpPr>
          <a:xfrm>
            <a:off x="5822750" y="3047972"/>
            <a:ext cx="868320" cy="524880"/>
            <a:chOff x="5822750" y="3047972"/>
            <a:chExt cx="868320" cy="52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1AEAD072-5536-5F17-FE5E-988EBAB813B9}"/>
                    </a:ext>
                  </a:extLst>
                </p14:cNvPr>
                <p14:cNvContentPartPr/>
                <p14:nvPr/>
              </p14:nvContentPartPr>
              <p14:xfrm>
                <a:off x="5822750" y="3315452"/>
                <a:ext cx="120600" cy="28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1AEAD072-5536-5F17-FE5E-988EBAB813B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814110" y="3306452"/>
                  <a:ext cx="1382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9C5C778-36F9-163C-2AF2-B067DB8B0E55}"/>
                    </a:ext>
                  </a:extLst>
                </p14:cNvPr>
                <p14:cNvContentPartPr/>
                <p14:nvPr/>
              </p14:nvContentPartPr>
              <p14:xfrm>
                <a:off x="5843630" y="3349292"/>
                <a:ext cx="104400" cy="162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9C5C778-36F9-163C-2AF2-B067DB8B0E5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834630" y="3340292"/>
                  <a:ext cx="1220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1157565-0393-8816-457F-1570995665FB}"/>
                    </a:ext>
                  </a:extLst>
                </p14:cNvPr>
                <p14:cNvContentPartPr/>
                <p14:nvPr/>
              </p14:nvContentPartPr>
              <p14:xfrm>
                <a:off x="6197510" y="3107732"/>
                <a:ext cx="3600" cy="1540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1157565-0393-8816-457F-1570995665F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188510" y="3098732"/>
                  <a:ext cx="212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9959EA2E-231D-27B2-3837-8BD039A4F85D}"/>
                    </a:ext>
                  </a:extLst>
                </p14:cNvPr>
                <p14:cNvContentPartPr/>
                <p14:nvPr/>
              </p14:nvContentPartPr>
              <p14:xfrm>
                <a:off x="6092750" y="3311492"/>
                <a:ext cx="158760" cy="313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9959EA2E-231D-27B2-3837-8BD039A4F85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084110" y="3302492"/>
                  <a:ext cx="1764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BF66CA07-9EDA-9ED4-481B-40A2D57ACA6B}"/>
                    </a:ext>
                  </a:extLst>
                </p14:cNvPr>
                <p14:cNvContentPartPr/>
                <p14:nvPr/>
              </p14:nvContentPartPr>
              <p14:xfrm>
                <a:off x="6182750" y="3358292"/>
                <a:ext cx="136080" cy="1418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BF66CA07-9EDA-9ED4-481B-40A2D57ACA6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173750" y="3349652"/>
                  <a:ext cx="1537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FCDF5C29-AD7A-E2D9-73A8-8EFD74AE15B8}"/>
                    </a:ext>
                  </a:extLst>
                </p14:cNvPr>
                <p14:cNvContentPartPr/>
                <p14:nvPr/>
              </p14:nvContentPartPr>
              <p14:xfrm>
                <a:off x="6437270" y="3099452"/>
                <a:ext cx="100080" cy="1976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FCDF5C29-AD7A-E2D9-73A8-8EFD74AE15B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428630" y="3090812"/>
                  <a:ext cx="1177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8C9F19AB-52B5-510D-306A-1804CC96B236}"/>
                    </a:ext>
                  </a:extLst>
                </p14:cNvPr>
                <p14:cNvContentPartPr/>
                <p14:nvPr/>
              </p14:nvContentPartPr>
              <p14:xfrm>
                <a:off x="6600350" y="3047972"/>
                <a:ext cx="86040" cy="903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8C9F19AB-52B5-510D-306A-1804CC96B23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591710" y="3038972"/>
                  <a:ext cx="1036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E0C1F3D2-2E84-5CEA-0492-432E2F368273}"/>
                    </a:ext>
                  </a:extLst>
                </p14:cNvPr>
                <p14:cNvContentPartPr/>
                <p14:nvPr/>
              </p14:nvContentPartPr>
              <p14:xfrm>
                <a:off x="6432590" y="3347132"/>
                <a:ext cx="223560" cy="226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E0C1F3D2-2E84-5CEA-0492-432E2F36827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423950" y="3338132"/>
                  <a:ext cx="2412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448EDEB6-6A28-F237-0022-0FBB88D3E21B}"/>
                    </a:ext>
                  </a:extLst>
                </p14:cNvPr>
                <p14:cNvContentPartPr/>
                <p14:nvPr/>
              </p14:nvContentPartPr>
              <p14:xfrm>
                <a:off x="6502790" y="3407252"/>
                <a:ext cx="188280" cy="1656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448EDEB6-6A28-F237-0022-0FBB88D3E21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493790" y="3398252"/>
                  <a:ext cx="205920" cy="18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CFA44A3C-E091-CDFE-9452-2FBB885D0DA7}"/>
                  </a:ext>
                </a:extLst>
              </p14:cNvPr>
              <p14:cNvContentPartPr/>
              <p14:nvPr/>
            </p14:nvContentPartPr>
            <p14:xfrm>
              <a:off x="6516830" y="3827732"/>
              <a:ext cx="155520" cy="27324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CFA44A3C-E091-CDFE-9452-2FBB885D0DA7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6508190" y="3819092"/>
                <a:ext cx="173160" cy="29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8" name="Group 227">
            <a:extLst>
              <a:ext uri="{FF2B5EF4-FFF2-40B4-BE49-F238E27FC236}">
                <a16:creationId xmlns:a16="http://schemas.microsoft.com/office/drawing/2014/main" id="{4DF4749B-408C-AA1E-F350-0BEE8D3F75A3}"/>
              </a:ext>
            </a:extLst>
          </p:cNvPr>
          <p:cNvGrpSpPr/>
          <p:nvPr/>
        </p:nvGrpSpPr>
        <p:grpSpPr>
          <a:xfrm>
            <a:off x="6629510" y="3671492"/>
            <a:ext cx="546840" cy="403200"/>
            <a:chOff x="6629510" y="3671492"/>
            <a:chExt cx="546840" cy="40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3339F5E7-FF31-271B-6705-072573DA9E81}"/>
                    </a:ext>
                  </a:extLst>
                </p14:cNvPr>
                <p14:cNvContentPartPr/>
                <p14:nvPr/>
              </p14:nvContentPartPr>
              <p14:xfrm>
                <a:off x="6894110" y="3671492"/>
                <a:ext cx="115560" cy="2696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3339F5E7-FF31-271B-6705-072573DA9E8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885110" y="3662492"/>
                  <a:ext cx="1332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5E43BA15-D00E-DB1B-AAE0-54B9679E8467}"/>
                    </a:ext>
                  </a:extLst>
                </p14:cNvPr>
                <p14:cNvContentPartPr/>
                <p14:nvPr/>
              </p14:nvContentPartPr>
              <p14:xfrm>
                <a:off x="7063310" y="3819452"/>
                <a:ext cx="113040" cy="2433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5E43BA15-D00E-DB1B-AAE0-54B9679E846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054670" y="3810812"/>
                  <a:ext cx="1306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C0DC1059-EF65-639F-6E5D-582306BE5A01}"/>
                    </a:ext>
                  </a:extLst>
                </p14:cNvPr>
                <p14:cNvContentPartPr/>
                <p14:nvPr/>
              </p14:nvContentPartPr>
              <p14:xfrm>
                <a:off x="6629510" y="4037252"/>
                <a:ext cx="510840" cy="374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C0DC1059-EF65-639F-6E5D-582306BE5A0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620870" y="4028252"/>
                  <a:ext cx="528480" cy="5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6BDB3A49-81F0-8638-B1EF-FAE8333F8E09}"/>
                  </a:ext>
                </a:extLst>
              </p14:cNvPr>
              <p14:cNvContentPartPr/>
              <p14:nvPr/>
            </p14:nvContentPartPr>
            <p14:xfrm>
              <a:off x="6769190" y="4164692"/>
              <a:ext cx="209520" cy="12744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6BDB3A49-81F0-8638-B1EF-FAE8333F8E09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6760550" y="4155692"/>
                <a:ext cx="227160" cy="14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3" name="Group 232">
            <a:extLst>
              <a:ext uri="{FF2B5EF4-FFF2-40B4-BE49-F238E27FC236}">
                <a16:creationId xmlns:a16="http://schemas.microsoft.com/office/drawing/2014/main" id="{E5928F1A-BA6B-4AC6-6D32-E6BEBF57763F}"/>
              </a:ext>
            </a:extLst>
          </p:cNvPr>
          <p:cNvGrpSpPr/>
          <p:nvPr/>
        </p:nvGrpSpPr>
        <p:grpSpPr>
          <a:xfrm>
            <a:off x="7422590" y="3814052"/>
            <a:ext cx="479880" cy="353880"/>
            <a:chOff x="7422590" y="3814052"/>
            <a:chExt cx="479880" cy="35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C9EDF236-9A94-40C5-7C23-4AA9F30EF626}"/>
                    </a:ext>
                  </a:extLst>
                </p14:cNvPr>
                <p14:cNvContentPartPr/>
                <p14:nvPr/>
              </p14:nvContentPartPr>
              <p14:xfrm>
                <a:off x="7422590" y="3988292"/>
                <a:ext cx="179640" cy="223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C9EDF236-9A94-40C5-7C23-4AA9F30EF62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413950" y="3979292"/>
                  <a:ext cx="1972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F10D6DA6-B8D7-B164-DE1D-6D2CA5B3CFA0}"/>
                    </a:ext>
                  </a:extLst>
                </p14:cNvPr>
                <p14:cNvContentPartPr/>
                <p14:nvPr/>
              </p14:nvContentPartPr>
              <p14:xfrm>
                <a:off x="7446710" y="4042652"/>
                <a:ext cx="126720" cy="259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F10D6DA6-B8D7-B164-DE1D-6D2CA5B3CFA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438070" y="4034012"/>
                  <a:ext cx="1443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D6B98542-E14F-691B-19CB-A9A04B41AD93}"/>
                    </a:ext>
                  </a:extLst>
                </p14:cNvPr>
                <p14:cNvContentPartPr/>
                <p14:nvPr/>
              </p14:nvContentPartPr>
              <p14:xfrm>
                <a:off x="7682870" y="3814052"/>
                <a:ext cx="219600" cy="3538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D6B98542-E14F-691B-19CB-A9A04B41AD9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674230" y="3805412"/>
                  <a:ext cx="237240" cy="37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0E702CFE-77D4-336D-64A9-06A7836BCF2F}"/>
              </a:ext>
            </a:extLst>
          </p:cNvPr>
          <p:cNvGrpSpPr/>
          <p:nvPr/>
        </p:nvGrpSpPr>
        <p:grpSpPr>
          <a:xfrm>
            <a:off x="7987070" y="3865532"/>
            <a:ext cx="311400" cy="388800"/>
            <a:chOff x="7987070" y="3865532"/>
            <a:chExt cx="311400" cy="38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5D64360B-88D8-3967-7E9D-12638FC597BE}"/>
                    </a:ext>
                  </a:extLst>
                </p14:cNvPr>
                <p14:cNvContentPartPr/>
                <p14:nvPr/>
              </p14:nvContentPartPr>
              <p14:xfrm>
                <a:off x="7987070" y="3865532"/>
                <a:ext cx="122400" cy="2822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5D64360B-88D8-3967-7E9D-12638FC597B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978430" y="3856532"/>
                  <a:ext cx="14004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8561AC26-49FB-8399-94F4-FA01724C0D79}"/>
                    </a:ext>
                  </a:extLst>
                </p14:cNvPr>
                <p14:cNvContentPartPr/>
                <p14:nvPr/>
              </p14:nvContentPartPr>
              <p14:xfrm>
                <a:off x="8168150" y="3941852"/>
                <a:ext cx="130320" cy="3124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8561AC26-49FB-8399-94F4-FA01724C0D7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159150" y="3933212"/>
                  <a:ext cx="147960" cy="33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FBEC40EF-17CD-A21D-0348-DCFA397800BC}"/>
              </a:ext>
            </a:extLst>
          </p:cNvPr>
          <p:cNvGrpSpPr/>
          <p:nvPr/>
        </p:nvGrpSpPr>
        <p:grpSpPr>
          <a:xfrm>
            <a:off x="8905430" y="3395167"/>
            <a:ext cx="2971800" cy="834120"/>
            <a:chOff x="8905430" y="3395167"/>
            <a:chExt cx="2971800" cy="83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4480F53F-5CC5-ED0D-9DCB-D178DE34606F}"/>
                    </a:ext>
                  </a:extLst>
                </p14:cNvPr>
                <p14:cNvContentPartPr/>
                <p14:nvPr/>
              </p14:nvContentPartPr>
              <p14:xfrm>
                <a:off x="8905430" y="4013287"/>
                <a:ext cx="103320" cy="2160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4480F53F-5CC5-ED0D-9DCB-D178DE34606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896430" y="4004647"/>
                  <a:ext cx="1209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2A0F2722-B4D0-375A-69DE-537D8B74F367}"/>
                    </a:ext>
                  </a:extLst>
                </p14:cNvPr>
                <p14:cNvContentPartPr/>
                <p14:nvPr/>
              </p14:nvContentPartPr>
              <p14:xfrm>
                <a:off x="9292070" y="3651847"/>
                <a:ext cx="283320" cy="3920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2A0F2722-B4D0-375A-69DE-537D8B74F36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283070" y="3643207"/>
                  <a:ext cx="30096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9CDB8A4E-65D9-91A9-D4A8-0A78142CB31C}"/>
                    </a:ext>
                  </a:extLst>
                </p14:cNvPr>
                <p14:cNvContentPartPr/>
                <p14:nvPr/>
              </p14:nvContentPartPr>
              <p14:xfrm>
                <a:off x="9824510" y="3784687"/>
                <a:ext cx="173160" cy="75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9CDB8A4E-65D9-91A9-D4A8-0A78142CB31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815870" y="3776047"/>
                  <a:ext cx="1908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3DBFFD42-35C1-8125-2145-04A95ACD82B8}"/>
                    </a:ext>
                  </a:extLst>
                </p14:cNvPr>
                <p14:cNvContentPartPr/>
                <p14:nvPr/>
              </p14:nvContentPartPr>
              <p14:xfrm>
                <a:off x="9843230" y="3864967"/>
                <a:ext cx="138600" cy="165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3DBFFD42-35C1-8125-2145-04A95ACD82B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834590" y="3856327"/>
                  <a:ext cx="1562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748EB486-1390-FE4A-2911-8DB6C2FF1F76}"/>
                    </a:ext>
                  </a:extLst>
                </p14:cNvPr>
                <p14:cNvContentPartPr/>
                <p14:nvPr/>
              </p14:nvContentPartPr>
              <p14:xfrm>
                <a:off x="10220870" y="3395167"/>
                <a:ext cx="1200960" cy="5382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748EB486-1390-FE4A-2911-8DB6C2FF1F7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212230" y="3386167"/>
                  <a:ext cx="1218600" cy="55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35C14328-758C-F584-CEFC-EAAAB728CFB3}"/>
                    </a:ext>
                  </a:extLst>
                </p14:cNvPr>
                <p14:cNvContentPartPr/>
                <p14:nvPr/>
              </p14:nvContentPartPr>
              <p14:xfrm>
                <a:off x="11033030" y="3561487"/>
                <a:ext cx="16200" cy="93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35C14328-758C-F584-CEFC-EAAAB728CFB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024030" y="3552847"/>
                  <a:ext cx="338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6A97C938-9B5D-0F8B-481E-8DD634093F75}"/>
                    </a:ext>
                  </a:extLst>
                </p14:cNvPr>
                <p14:cNvContentPartPr/>
                <p14:nvPr/>
              </p14:nvContentPartPr>
              <p14:xfrm>
                <a:off x="11636030" y="3538807"/>
                <a:ext cx="241200" cy="4179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6A97C938-9B5D-0F8B-481E-8DD634093F7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627390" y="3529807"/>
                  <a:ext cx="25884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6470BB4C-BED3-82E9-7819-D621C4F3CE48}"/>
                    </a:ext>
                  </a:extLst>
                </p14:cNvPr>
                <p14:cNvContentPartPr/>
                <p14:nvPr/>
              </p14:nvContentPartPr>
              <p14:xfrm>
                <a:off x="11196110" y="3536287"/>
                <a:ext cx="289800" cy="187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6470BB4C-BED3-82E9-7819-D621C4F3CE4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187110" y="3527287"/>
                  <a:ext cx="30744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40E43F02-A071-1314-3CCA-B55DBCE7746C}"/>
              </a:ext>
            </a:extLst>
          </p:cNvPr>
          <p:cNvGrpSpPr/>
          <p:nvPr/>
        </p:nvGrpSpPr>
        <p:grpSpPr>
          <a:xfrm>
            <a:off x="10188470" y="3991687"/>
            <a:ext cx="1032120" cy="272880"/>
            <a:chOff x="10188470" y="3991687"/>
            <a:chExt cx="1032120" cy="27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9CEFC5D4-CF01-E501-ADDB-082BB76FD943}"/>
                    </a:ext>
                  </a:extLst>
                </p14:cNvPr>
                <p14:cNvContentPartPr/>
                <p14:nvPr/>
              </p14:nvContentPartPr>
              <p14:xfrm>
                <a:off x="10188470" y="3991687"/>
                <a:ext cx="1032120" cy="2728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9CEFC5D4-CF01-E501-ADDB-082BB76FD94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179830" y="3982687"/>
                  <a:ext cx="104976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BCA76525-0A0F-2069-F32D-C5EEBADBBE40}"/>
                    </a:ext>
                  </a:extLst>
                </p14:cNvPr>
                <p14:cNvContentPartPr/>
                <p14:nvPr/>
              </p14:nvContentPartPr>
              <p14:xfrm>
                <a:off x="10552790" y="4024807"/>
                <a:ext cx="181440" cy="176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BCA76525-0A0F-2069-F32D-C5EEBADBBE4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544150" y="4015807"/>
                  <a:ext cx="1990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DCE31D11-15F2-0186-3C82-72E5DDA57E03}"/>
                    </a:ext>
                  </a:extLst>
                </p14:cNvPr>
                <p14:cNvContentPartPr/>
                <p14:nvPr/>
              </p14:nvContentPartPr>
              <p14:xfrm>
                <a:off x="10361630" y="3992047"/>
                <a:ext cx="12600" cy="345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DCE31D11-15F2-0186-3C82-72E5DDA57E0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352990" y="3983407"/>
                  <a:ext cx="30240" cy="5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EBBFC235-DC6B-ACA1-E89F-02C5CF935257}"/>
                  </a:ext>
                </a:extLst>
              </p14:cNvPr>
              <p14:cNvContentPartPr/>
              <p14:nvPr/>
            </p14:nvContentPartPr>
            <p14:xfrm>
              <a:off x="10181990" y="4464007"/>
              <a:ext cx="1423080" cy="18468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EBBFC235-DC6B-ACA1-E89F-02C5CF935257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10172990" y="4455007"/>
                <a:ext cx="144072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21D27CDA-62CE-007C-A89B-CB9B939C05A6}"/>
                  </a:ext>
                </a:extLst>
              </p14:cNvPr>
              <p14:cNvContentPartPr/>
              <p14:nvPr/>
            </p14:nvContentPartPr>
            <p14:xfrm>
              <a:off x="11340110" y="4385527"/>
              <a:ext cx="29160" cy="324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21D27CDA-62CE-007C-A89B-CB9B939C05A6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11331110" y="4376887"/>
                <a:ext cx="46800" cy="2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1" name="Group 260">
            <a:extLst>
              <a:ext uri="{FF2B5EF4-FFF2-40B4-BE49-F238E27FC236}">
                <a16:creationId xmlns:a16="http://schemas.microsoft.com/office/drawing/2014/main" id="{16A60A61-8E74-FD48-395B-FDA3BB6D62B7}"/>
              </a:ext>
            </a:extLst>
          </p:cNvPr>
          <p:cNvGrpSpPr/>
          <p:nvPr/>
        </p:nvGrpSpPr>
        <p:grpSpPr>
          <a:xfrm>
            <a:off x="10164710" y="4747327"/>
            <a:ext cx="1656360" cy="402840"/>
            <a:chOff x="10164710" y="4747327"/>
            <a:chExt cx="1656360" cy="40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1680ACA8-B2FD-0B7F-8CC3-B43B6DDF1CB6}"/>
                    </a:ext>
                  </a:extLst>
                </p14:cNvPr>
                <p14:cNvContentPartPr/>
                <p14:nvPr/>
              </p14:nvContentPartPr>
              <p14:xfrm>
                <a:off x="10164710" y="4747327"/>
                <a:ext cx="1145160" cy="4028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1680ACA8-B2FD-0B7F-8CC3-B43B6DDF1CB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156070" y="4738327"/>
                  <a:ext cx="116280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E0ED427D-056D-4A32-C1D1-F44A60E605E8}"/>
                    </a:ext>
                  </a:extLst>
                </p14:cNvPr>
                <p14:cNvContentPartPr/>
                <p14:nvPr/>
              </p14:nvContentPartPr>
              <p14:xfrm>
                <a:off x="10746830" y="4913287"/>
                <a:ext cx="268560" cy="270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E0ED427D-056D-4A32-C1D1-F44A60E605E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738190" y="4904287"/>
                  <a:ext cx="2862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395C81B9-40B1-3FC4-E82B-17116A199ACC}"/>
                    </a:ext>
                  </a:extLst>
                </p14:cNvPr>
                <p14:cNvContentPartPr/>
                <p14:nvPr/>
              </p14:nvContentPartPr>
              <p14:xfrm>
                <a:off x="11555750" y="4983847"/>
                <a:ext cx="265320" cy="1051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395C81B9-40B1-3FC4-E82B-17116A199AC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547110" y="4974847"/>
                  <a:ext cx="2829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792A2150-B872-AE42-0924-4F9D464E2F5B}"/>
                    </a:ext>
                  </a:extLst>
                </p14:cNvPr>
                <p14:cNvContentPartPr/>
                <p14:nvPr/>
              </p14:nvContentPartPr>
              <p14:xfrm>
                <a:off x="11552870" y="4875847"/>
                <a:ext cx="17640" cy="115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792A2150-B872-AE42-0924-4F9D464E2F5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543870" y="4867207"/>
                  <a:ext cx="3528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3AB916CC-E7DE-77F0-BA6B-0E67FAC2D46E}"/>
              </a:ext>
            </a:extLst>
          </p:cNvPr>
          <p:cNvGrpSpPr/>
          <p:nvPr/>
        </p:nvGrpSpPr>
        <p:grpSpPr>
          <a:xfrm>
            <a:off x="10154270" y="5301007"/>
            <a:ext cx="696240" cy="389520"/>
            <a:chOff x="10154270" y="5301007"/>
            <a:chExt cx="696240" cy="38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BA7CE1BE-EF5E-F95D-06BC-FDE009775FEE}"/>
                    </a:ext>
                  </a:extLst>
                </p14:cNvPr>
                <p14:cNvContentPartPr/>
                <p14:nvPr/>
              </p14:nvContentPartPr>
              <p14:xfrm>
                <a:off x="10154270" y="5301007"/>
                <a:ext cx="696240" cy="3895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BA7CE1BE-EF5E-F95D-06BC-FDE009775FE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145630" y="5292007"/>
                  <a:ext cx="71388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2FE0D8C7-2370-0E2B-31C6-79B1E2D4294B}"/>
                    </a:ext>
                  </a:extLst>
                </p14:cNvPr>
                <p14:cNvContentPartPr/>
                <p14:nvPr/>
              </p14:nvContentPartPr>
              <p14:xfrm>
                <a:off x="10460630" y="5333767"/>
                <a:ext cx="32760" cy="288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2FE0D8C7-2370-0E2B-31C6-79B1E2D4294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451630" y="5324767"/>
                  <a:ext cx="5040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60B20F0A-BD65-DE32-F1A0-FD3CFD3EF7D0}"/>
              </a:ext>
            </a:extLst>
          </p:cNvPr>
          <p:cNvGrpSpPr/>
          <p:nvPr/>
        </p:nvGrpSpPr>
        <p:grpSpPr>
          <a:xfrm>
            <a:off x="11025110" y="5223607"/>
            <a:ext cx="804600" cy="403200"/>
            <a:chOff x="11025110" y="5223607"/>
            <a:chExt cx="804600" cy="40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DC43FF09-83E1-7E92-2719-A8F67C294CB1}"/>
                    </a:ext>
                  </a:extLst>
                </p14:cNvPr>
                <p14:cNvContentPartPr/>
                <p14:nvPr/>
              </p14:nvContentPartPr>
              <p14:xfrm>
                <a:off x="11025110" y="5223607"/>
                <a:ext cx="804600" cy="4032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DC43FF09-83E1-7E92-2719-A8F67C294CB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016110" y="5214607"/>
                  <a:ext cx="82224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86F7DBDA-5560-985B-14EA-1A9D2D917921}"/>
                    </a:ext>
                  </a:extLst>
                </p14:cNvPr>
                <p14:cNvContentPartPr/>
                <p14:nvPr/>
              </p14:nvContentPartPr>
              <p14:xfrm>
                <a:off x="11538110" y="5403607"/>
                <a:ext cx="275760" cy="169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86F7DBDA-5560-985B-14EA-1A9D2D91792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529110" y="5394607"/>
                  <a:ext cx="2934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6017605F-D19B-00CA-6D16-0CBEB422B090}"/>
                    </a:ext>
                  </a:extLst>
                </p14:cNvPr>
                <p14:cNvContentPartPr/>
                <p14:nvPr/>
              </p14:nvContentPartPr>
              <p14:xfrm>
                <a:off x="11224910" y="5349247"/>
                <a:ext cx="224280" cy="234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6017605F-D19B-00CA-6D16-0CBEB422B09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215910" y="5340247"/>
                  <a:ext cx="24192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FDAE8992-B565-99DD-B0E2-B580D1778F34}"/>
              </a:ext>
            </a:extLst>
          </p:cNvPr>
          <p:cNvGrpSpPr/>
          <p:nvPr/>
        </p:nvGrpSpPr>
        <p:grpSpPr>
          <a:xfrm>
            <a:off x="5769830" y="4588207"/>
            <a:ext cx="660960" cy="590760"/>
            <a:chOff x="5769830" y="4588207"/>
            <a:chExt cx="660960" cy="59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E4156B3A-8FFA-BB4A-FA52-2A862D2557F4}"/>
                    </a:ext>
                  </a:extLst>
                </p14:cNvPr>
                <p14:cNvContentPartPr/>
                <p14:nvPr/>
              </p14:nvContentPartPr>
              <p14:xfrm>
                <a:off x="5769830" y="4588207"/>
                <a:ext cx="170640" cy="3988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E4156B3A-8FFA-BB4A-FA52-2A862D2557F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760830" y="4579567"/>
                  <a:ext cx="18828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CE45D2A7-0072-6C31-8CB2-225D24F79176}"/>
                    </a:ext>
                  </a:extLst>
                </p14:cNvPr>
                <p14:cNvContentPartPr/>
                <p14:nvPr/>
              </p14:nvContentPartPr>
              <p14:xfrm>
                <a:off x="5987990" y="4791967"/>
                <a:ext cx="146880" cy="38700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CE45D2A7-0072-6C31-8CB2-225D24F7917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978990" y="4783327"/>
                  <a:ext cx="16452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E938BA0B-B5C5-87B7-AC74-CD729854971A}"/>
                    </a:ext>
                  </a:extLst>
                </p14:cNvPr>
                <p14:cNvContentPartPr/>
                <p14:nvPr/>
              </p14:nvContentPartPr>
              <p14:xfrm>
                <a:off x="6232070" y="4826167"/>
                <a:ext cx="192960" cy="226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E938BA0B-B5C5-87B7-AC74-CD729854971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223430" y="4817527"/>
                  <a:ext cx="2106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8A85D669-B799-1841-42B5-2265409E9329}"/>
                    </a:ext>
                  </a:extLst>
                </p14:cNvPr>
                <p14:cNvContentPartPr/>
                <p14:nvPr/>
              </p14:nvContentPartPr>
              <p14:xfrm>
                <a:off x="6291110" y="4922287"/>
                <a:ext cx="139680" cy="1080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8A85D669-B799-1841-42B5-2265409E932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282110" y="4913647"/>
                  <a:ext cx="15732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746DF75A-07ED-67F6-7C8B-B44CAC3B5CED}"/>
              </a:ext>
            </a:extLst>
          </p:cNvPr>
          <p:cNvGrpSpPr/>
          <p:nvPr/>
        </p:nvGrpSpPr>
        <p:grpSpPr>
          <a:xfrm>
            <a:off x="6666950" y="4448167"/>
            <a:ext cx="642240" cy="861840"/>
            <a:chOff x="6666950" y="4448167"/>
            <a:chExt cx="642240" cy="86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B7787BB8-049F-91AE-54FA-5EEA8E6FB810}"/>
                    </a:ext>
                  </a:extLst>
                </p14:cNvPr>
                <p14:cNvContentPartPr/>
                <p14:nvPr/>
              </p14:nvContentPartPr>
              <p14:xfrm>
                <a:off x="6709070" y="4448167"/>
                <a:ext cx="167760" cy="3157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B7787BB8-049F-91AE-54FA-5EEA8E6FB81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700430" y="4439527"/>
                  <a:ext cx="18540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343CAB17-DD77-4DA7-49F0-4664009E2C37}"/>
                    </a:ext>
                  </a:extLst>
                </p14:cNvPr>
                <p14:cNvContentPartPr/>
                <p14:nvPr/>
              </p14:nvContentPartPr>
              <p14:xfrm>
                <a:off x="6945590" y="4505047"/>
                <a:ext cx="179280" cy="25200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343CAB17-DD77-4DA7-49F0-4664009E2C3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936590" y="4496047"/>
                  <a:ext cx="1969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DDB65C34-3A56-7064-90D9-1A6203BF8D99}"/>
                    </a:ext>
                  </a:extLst>
                </p14:cNvPr>
                <p14:cNvContentPartPr/>
                <p14:nvPr/>
              </p14:nvContentPartPr>
              <p14:xfrm>
                <a:off x="6971510" y="4636087"/>
                <a:ext cx="142200" cy="3672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DDB65C34-3A56-7064-90D9-1A6203BF8D9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962870" y="4627447"/>
                  <a:ext cx="1598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13914C70-00C8-90B6-6CAB-E2CD35C35B44}"/>
                    </a:ext>
                  </a:extLst>
                </p14:cNvPr>
                <p14:cNvContentPartPr/>
                <p14:nvPr/>
              </p14:nvContentPartPr>
              <p14:xfrm>
                <a:off x="6980510" y="4492807"/>
                <a:ext cx="189360" cy="316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13914C70-00C8-90B6-6CAB-E2CD35C35B4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971510" y="4483807"/>
                  <a:ext cx="2070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23067DFB-425A-E5DF-D21A-4AC68C609F3B}"/>
                    </a:ext>
                  </a:extLst>
                </p14:cNvPr>
                <p14:cNvContentPartPr/>
                <p14:nvPr/>
              </p14:nvContentPartPr>
              <p14:xfrm>
                <a:off x="6666950" y="4847767"/>
                <a:ext cx="642240" cy="3960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23067DFB-425A-E5DF-D21A-4AC68C609F3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657950" y="4839127"/>
                  <a:ext cx="6598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6106B1DA-7764-E854-2BB6-AAB2E739CB2C}"/>
                    </a:ext>
                  </a:extLst>
                </p14:cNvPr>
                <p14:cNvContentPartPr/>
                <p14:nvPr/>
              </p14:nvContentPartPr>
              <p14:xfrm>
                <a:off x="6894110" y="4965847"/>
                <a:ext cx="294480" cy="3441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6106B1DA-7764-E854-2BB6-AAB2E739CB2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885110" y="4956847"/>
                  <a:ext cx="312120" cy="36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BEEEBF3B-F691-9DF6-6F43-C5C3F0D749AF}"/>
                  </a:ext>
                </a:extLst>
              </p14:cNvPr>
              <p14:cNvContentPartPr/>
              <p14:nvPr/>
            </p14:nvContentPartPr>
            <p14:xfrm>
              <a:off x="896150" y="3704767"/>
              <a:ext cx="3189600" cy="1290600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BEEEBF3B-F691-9DF6-6F43-C5C3F0D749AF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887150" y="3695767"/>
                <a:ext cx="3207240" cy="130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5F001D01-DB35-A90A-DCA7-6ED5B13F0A2C}"/>
                  </a:ext>
                </a:extLst>
              </p14:cNvPr>
              <p14:cNvContentPartPr/>
              <p14:nvPr/>
            </p14:nvContentPartPr>
            <p14:xfrm>
              <a:off x="525710" y="5412607"/>
              <a:ext cx="292320" cy="271080"/>
            </p14:xfrm>
          </p:contentPart>
        </mc:Choice>
        <mc:Fallback xmlns=""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5F001D01-DB35-A90A-DCA7-6ED5B13F0A2C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516710" y="5403967"/>
                <a:ext cx="309960" cy="28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5" name="Group 284">
            <a:extLst>
              <a:ext uri="{FF2B5EF4-FFF2-40B4-BE49-F238E27FC236}">
                <a16:creationId xmlns:a16="http://schemas.microsoft.com/office/drawing/2014/main" id="{2130191E-A109-7423-6DA4-CE67DCEC6DF3}"/>
              </a:ext>
            </a:extLst>
          </p:cNvPr>
          <p:cNvGrpSpPr/>
          <p:nvPr/>
        </p:nvGrpSpPr>
        <p:grpSpPr>
          <a:xfrm>
            <a:off x="855470" y="5393887"/>
            <a:ext cx="1198440" cy="291600"/>
            <a:chOff x="855470" y="5393887"/>
            <a:chExt cx="1198440" cy="29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8E9D353E-75D6-43A0-7379-B61F89DF075B}"/>
                    </a:ext>
                  </a:extLst>
                </p14:cNvPr>
                <p14:cNvContentPartPr/>
                <p14:nvPr/>
              </p14:nvContentPartPr>
              <p14:xfrm>
                <a:off x="855470" y="5408647"/>
                <a:ext cx="603720" cy="2696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8E9D353E-75D6-43A0-7379-B61F89DF075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46830" y="5399647"/>
                  <a:ext cx="6213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3FC826B0-BC4B-F77A-3AD6-AED24BC514CA}"/>
                    </a:ext>
                  </a:extLst>
                </p14:cNvPr>
                <p14:cNvContentPartPr/>
                <p14:nvPr/>
              </p14:nvContentPartPr>
              <p14:xfrm>
                <a:off x="1573670" y="5393887"/>
                <a:ext cx="480240" cy="29160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3FC826B0-BC4B-F77A-3AD6-AED24BC514CA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564670" y="5385247"/>
                  <a:ext cx="497880" cy="30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B2EBA2DF-0A51-3A52-2B5D-CA844EE0A313}"/>
                  </a:ext>
                </a:extLst>
              </p14:cNvPr>
              <p14:cNvContentPartPr/>
              <p14:nvPr/>
            </p14:nvContentPartPr>
            <p14:xfrm>
              <a:off x="576470" y="5969887"/>
              <a:ext cx="18000" cy="196560"/>
            </p14:xfrm>
          </p:contentPart>
        </mc:Choice>
        <mc:Fallback xmlns=""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B2EBA2DF-0A51-3A52-2B5D-CA844EE0A313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567830" y="5960887"/>
                <a:ext cx="3564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5673F7CE-4389-5DFF-A84C-D4B3EACB0863}"/>
                  </a:ext>
                </a:extLst>
              </p14:cNvPr>
              <p14:cNvContentPartPr/>
              <p14:nvPr/>
            </p14:nvContentPartPr>
            <p14:xfrm>
              <a:off x="406910" y="6186607"/>
              <a:ext cx="378000" cy="35280"/>
            </p14:xfrm>
          </p:contentPart>
        </mc:Choice>
        <mc:Fallback xmlns=""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5673F7CE-4389-5DFF-A84C-D4B3EACB0863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398270" y="6177967"/>
                <a:ext cx="3956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5A721B2C-AE8B-4F5A-F110-22B11EB5CDCC}"/>
                  </a:ext>
                </a:extLst>
              </p14:cNvPr>
              <p14:cNvContentPartPr/>
              <p14:nvPr/>
            </p14:nvContentPartPr>
            <p14:xfrm>
              <a:off x="565310" y="6357967"/>
              <a:ext cx="18000" cy="173520"/>
            </p14:xfrm>
          </p:contentPart>
        </mc:Choice>
        <mc:Fallback xmlns=""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5A721B2C-AE8B-4F5A-F110-22B11EB5CDCC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556310" y="6349327"/>
                <a:ext cx="3564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289" name="Ink 288">
                <a:extLst>
                  <a:ext uri="{FF2B5EF4-FFF2-40B4-BE49-F238E27FC236}">
                    <a16:creationId xmlns:a16="http://schemas.microsoft.com/office/drawing/2014/main" id="{02C53DD9-1B11-6A32-E73B-8BB63A6CB7FE}"/>
                  </a:ext>
                </a:extLst>
              </p14:cNvPr>
              <p14:cNvContentPartPr/>
              <p14:nvPr/>
            </p14:nvContentPartPr>
            <p14:xfrm>
              <a:off x="495110" y="6350767"/>
              <a:ext cx="185760" cy="53280"/>
            </p14:xfrm>
          </p:contentPart>
        </mc:Choice>
        <mc:Fallback xmlns="">
          <p:pic>
            <p:nvPicPr>
              <p:cNvPr id="289" name="Ink 288">
                <a:extLst>
                  <a:ext uri="{FF2B5EF4-FFF2-40B4-BE49-F238E27FC236}">
                    <a16:creationId xmlns:a16="http://schemas.microsoft.com/office/drawing/2014/main" id="{02C53DD9-1B11-6A32-E73B-8BB63A6CB7FE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486110" y="6341767"/>
                <a:ext cx="20340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CF240CB1-A699-8E35-8164-D64B9238BF7C}"/>
                  </a:ext>
                </a:extLst>
              </p14:cNvPr>
              <p14:cNvContentPartPr/>
              <p14:nvPr/>
            </p14:nvContentPartPr>
            <p14:xfrm>
              <a:off x="689870" y="6496927"/>
              <a:ext cx="29880" cy="140040"/>
            </p14:xfrm>
          </p:contentPart>
        </mc:Choice>
        <mc:Fallback xmlns=""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CF240CB1-A699-8E35-8164-D64B9238BF7C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681230" y="6488287"/>
                <a:ext cx="4752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9CBE1DA4-83BF-2B81-511B-16A4EE6CF5FC}"/>
                  </a:ext>
                </a:extLst>
              </p14:cNvPr>
              <p14:cNvContentPartPr/>
              <p14:nvPr/>
            </p14:nvContentPartPr>
            <p14:xfrm>
              <a:off x="747830" y="6519967"/>
              <a:ext cx="64080" cy="95400"/>
            </p14:xfrm>
          </p:contentPart>
        </mc:Choice>
        <mc:Fallback xmlns=""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9CBE1DA4-83BF-2B81-511B-16A4EE6CF5FC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738830" y="6511327"/>
                <a:ext cx="81720" cy="11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22" name="Group 321">
            <a:extLst>
              <a:ext uri="{FF2B5EF4-FFF2-40B4-BE49-F238E27FC236}">
                <a16:creationId xmlns:a16="http://schemas.microsoft.com/office/drawing/2014/main" id="{F4FEB0B4-50B4-0EFB-5CD0-2177A94478F0}"/>
              </a:ext>
            </a:extLst>
          </p:cNvPr>
          <p:cNvGrpSpPr/>
          <p:nvPr/>
        </p:nvGrpSpPr>
        <p:grpSpPr>
          <a:xfrm>
            <a:off x="1056710" y="5897887"/>
            <a:ext cx="1792440" cy="733320"/>
            <a:chOff x="1056710" y="5897887"/>
            <a:chExt cx="1792440" cy="73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F3674AE7-3D50-807A-C998-F42BC16FF9ED}"/>
                    </a:ext>
                  </a:extLst>
                </p14:cNvPr>
                <p14:cNvContentPartPr/>
                <p14:nvPr/>
              </p14:nvContentPartPr>
              <p14:xfrm>
                <a:off x="1056710" y="6150607"/>
                <a:ext cx="170640" cy="1260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F3674AE7-3D50-807A-C998-F42BC16FF9ED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47710" y="6141967"/>
                  <a:ext cx="1882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969AFDEA-A7CD-8E89-2048-A4D984CBE126}"/>
                    </a:ext>
                  </a:extLst>
                </p14:cNvPr>
                <p14:cNvContentPartPr/>
                <p14:nvPr/>
              </p14:nvContentPartPr>
              <p14:xfrm>
                <a:off x="1089110" y="6185527"/>
                <a:ext cx="150840" cy="5364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969AFDEA-A7CD-8E89-2048-A4D984CBE12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80470" y="6176527"/>
                  <a:ext cx="1684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5C546EEF-DF5D-4D44-AFFA-F66225952AD9}"/>
                    </a:ext>
                  </a:extLst>
                </p14:cNvPr>
                <p14:cNvContentPartPr/>
                <p14:nvPr/>
              </p14:nvContentPartPr>
              <p14:xfrm>
                <a:off x="1431830" y="5939647"/>
                <a:ext cx="141120" cy="21060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5C546EEF-DF5D-4D44-AFFA-F66225952AD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423190" y="5931007"/>
                  <a:ext cx="1587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8CCD0664-CAFE-B928-EE1A-D56B472F0603}"/>
                    </a:ext>
                  </a:extLst>
                </p14:cNvPr>
                <p14:cNvContentPartPr/>
                <p14:nvPr/>
              </p14:nvContentPartPr>
              <p14:xfrm>
                <a:off x="1613630" y="5999047"/>
                <a:ext cx="24840" cy="13536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8CCD0664-CAFE-B928-EE1A-D56B472F060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604990" y="5990047"/>
                  <a:ext cx="424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56A297F0-7020-372B-71B4-2898ECC97756}"/>
                    </a:ext>
                  </a:extLst>
                </p14:cNvPr>
                <p14:cNvContentPartPr/>
                <p14:nvPr/>
              </p14:nvContentPartPr>
              <p14:xfrm>
                <a:off x="1661870" y="5997247"/>
                <a:ext cx="17640" cy="2556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56A297F0-7020-372B-71B4-2898ECC9775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652870" y="5988607"/>
                  <a:ext cx="352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CE280582-9C70-6FAC-C615-E3FF6CC0D714}"/>
                    </a:ext>
                  </a:extLst>
                </p14:cNvPr>
                <p14:cNvContentPartPr/>
                <p14:nvPr/>
              </p14:nvContentPartPr>
              <p14:xfrm>
                <a:off x="1697150" y="5975647"/>
                <a:ext cx="23400" cy="18000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CE280582-9C70-6FAC-C615-E3FF6CC0D71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688510" y="5966647"/>
                  <a:ext cx="410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73DD88BF-7431-F0CF-C8E6-5CF919C1D6C6}"/>
                    </a:ext>
                  </a:extLst>
                </p14:cNvPr>
                <p14:cNvContentPartPr/>
                <p14:nvPr/>
              </p14:nvContentPartPr>
              <p14:xfrm>
                <a:off x="1598510" y="5965567"/>
                <a:ext cx="173880" cy="8460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73DD88BF-7431-F0CF-C8E6-5CF919C1D6C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589870" y="5956927"/>
                  <a:ext cx="1915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58EFD367-4DB6-2B77-520A-C40709985078}"/>
                    </a:ext>
                  </a:extLst>
                </p14:cNvPr>
                <p14:cNvContentPartPr/>
                <p14:nvPr/>
              </p14:nvContentPartPr>
              <p14:xfrm>
                <a:off x="1450910" y="6192007"/>
                <a:ext cx="332280" cy="1728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58EFD367-4DB6-2B77-520A-C40709985078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441910" y="6183367"/>
                  <a:ext cx="3499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0FF6C524-125F-7D3B-B634-16B97CDA27F2}"/>
                    </a:ext>
                  </a:extLst>
                </p14:cNvPr>
                <p14:cNvContentPartPr/>
                <p14:nvPr/>
              </p14:nvContentPartPr>
              <p14:xfrm>
                <a:off x="1550630" y="6304327"/>
                <a:ext cx="83880" cy="29268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0FF6C524-125F-7D3B-B634-16B97CDA27F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541990" y="6295687"/>
                  <a:ext cx="10152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64C4F5A5-7620-D0E8-0640-548C31306CAB}"/>
                    </a:ext>
                  </a:extLst>
                </p14:cNvPr>
                <p14:cNvContentPartPr/>
                <p14:nvPr/>
              </p14:nvContentPartPr>
              <p14:xfrm>
                <a:off x="1554950" y="6348247"/>
                <a:ext cx="86760" cy="7848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64C4F5A5-7620-D0E8-0640-548C31306CA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545950" y="6339247"/>
                  <a:ext cx="1044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79E7BE76-F9D0-8F57-58C8-FF4D6A111657}"/>
                    </a:ext>
                  </a:extLst>
                </p14:cNvPr>
                <p14:cNvContentPartPr/>
                <p14:nvPr/>
              </p14:nvContentPartPr>
              <p14:xfrm>
                <a:off x="1958150" y="5915167"/>
                <a:ext cx="41040" cy="68940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79E7BE76-F9D0-8F57-58C8-FF4D6A11165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949510" y="5906167"/>
                  <a:ext cx="58680" cy="70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D5511A7A-7BB0-271D-90B6-0E9C42CC62BC}"/>
                    </a:ext>
                  </a:extLst>
                </p14:cNvPr>
                <p14:cNvContentPartPr/>
                <p14:nvPr/>
              </p14:nvContentPartPr>
              <p14:xfrm>
                <a:off x="2164430" y="6104167"/>
                <a:ext cx="29880" cy="29952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D5511A7A-7BB0-271D-90B6-0E9C42CC62B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155790" y="6095527"/>
                  <a:ext cx="4752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5DED6DA6-49E9-EA2C-717D-F03436FF1B8B}"/>
                    </a:ext>
                  </a:extLst>
                </p14:cNvPr>
                <p14:cNvContentPartPr/>
                <p14:nvPr/>
              </p14:nvContentPartPr>
              <p14:xfrm>
                <a:off x="2285390" y="6133687"/>
                <a:ext cx="9000" cy="29160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5DED6DA6-49E9-EA2C-717D-F03436FF1B8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276750" y="6124687"/>
                  <a:ext cx="2664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2AD93FB0-77A4-6CB9-043D-CF3EC8ACBC43}"/>
                    </a:ext>
                  </a:extLst>
                </p14:cNvPr>
                <p14:cNvContentPartPr/>
                <p14:nvPr/>
              </p14:nvContentPartPr>
              <p14:xfrm>
                <a:off x="2219870" y="6217567"/>
                <a:ext cx="84960" cy="2988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2AD93FB0-77A4-6CB9-043D-CF3EC8ACBC4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211230" y="6208567"/>
                  <a:ext cx="1026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CA48B574-F236-5433-9C79-B02488C60656}"/>
                    </a:ext>
                  </a:extLst>
                </p14:cNvPr>
                <p14:cNvContentPartPr/>
                <p14:nvPr/>
              </p14:nvContentPartPr>
              <p14:xfrm>
                <a:off x="2399510" y="6354727"/>
                <a:ext cx="55080" cy="15336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CA48B574-F236-5433-9C79-B02488C6065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390870" y="6345727"/>
                  <a:ext cx="727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FFA8E36B-F026-ABE7-6C8D-E727B8C44387}"/>
                    </a:ext>
                  </a:extLst>
                </p14:cNvPr>
                <p14:cNvContentPartPr/>
                <p14:nvPr/>
              </p14:nvContentPartPr>
              <p14:xfrm>
                <a:off x="2360630" y="6436087"/>
                <a:ext cx="127800" cy="2628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FFA8E36B-F026-ABE7-6C8D-E727B8C4438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351990" y="6427447"/>
                  <a:ext cx="1454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08AA6492-E419-B96B-60BD-C46D827DDA92}"/>
                    </a:ext>
                  </a:extLst>
                </p14:cNvPr>
                <p14:cNvContentPartPr/>
                <p14:nvPr/>
              </p14:nvContentPartPr>
              <p14:xfrm>
                <a:off x="2542430" y="6430327"/>
                <a:ext cx="27360" cy="8568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08AA6492-E419-B96B-60BD-C46D827DDA9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533790" y="6421687"/>
                  <a:ext cx="450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60B4577A-3511-50A0-6DD8-50C03C330B6A}"/>
                    </a:ext>
                  </a:extLst>
                </p14:cNvPr>
                <p14:cNvContentPartPr/>
                <p14:nvPr/>
              </p14:nvContentPartPr>
              <p14:xfrm>
                <a:off x="2541350" y="6361207"/>
                <a:ext cx="3240" cy="432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60B4577A-3511-50A0-6DD8-50C03C330B6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532710" y="6352207"/>
                  <a:ext cx="208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ED775FE3-56C4-6FE3-7ADC-FCC8CB2CBC8B}"/>
                    </a:ext>
                  </a:extLst>
                </p14:cNvPr>
                <p14:cNvContentPartPr/>
                <p14:nvPr/>
              </p14:nvContentPartPr>
              <p14:xfrm>
                <a:off x="2670590" y="5999047"/>
                <a:ext cx="11880" cy="63216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ED775FE3-56C4-6FE3-7ADC-FCC8CB2CBC8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661950" y="5990407"/>
                  <a:ext cx="29520" cy="64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97901A3A-54C7-8CF9-2D70-8271B8223091}"/>
                    </a:ext>
                  </a:extLst>
                </p14:cNvPr>
                <p14:cNvContentPartPr/>
                <p14:nvPr/>
              </p14:nvContentPartPr>
              <p14:xfrm>
                <a:off x="2762750" y="5897887"/>
                <a:ext cx="86400" cy="9864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97901A3A-54C7-8CF9-2D70-8271B822309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753750" y="5889247"/>
                  <a:ext cx="104040" cy="11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0" name="Group 329">
            <a:extLst>
              <a:ext uri="{FF2B5EF4-FFF2-40B4-BE49-F238E27FC236}">
                <a16:creationId xmlns:a16="http://schemas.microsoft.com/office/drawing/2014/main" id="{22357CBF-20BD-59A8-073B-4F2CE34402D9}"/>
              </a:ext>
            </a:extLst>
          </p:cNvPr>
          <p:cNvGrpSpPr/>
          <p:nvPr/>
        </p:nvGrpSpPr>
        <p:grpSpPr>
          <a:xfrm>
            <a:off x="2986670" y="5942527"/>
            <a:ext cx="309600" cy="704160"/>
            <a:chOff x="2986670" y="5942527"/>
            <a:chExt cx="309600" cy="70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20AFB189-3EFD-166E-06BD-FB2F789E4726}"/>
                    </a:ext>
                  </a:extLst>
                </p14:cNvPr>
                <p14:cNvContentPartPr/>
                <p14:nvPr/>
              </p14:nvContentPartPr>
              <p14:xfrm>
                <a:off x="2986670" y="5942527"/>
                <a:ext cx="76320" cy="28872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20AFB189-3EFD-166E-06BD-FB2F789E4726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977670" y="5933527"/>
                  <a:ext cx="9396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C6D8F03F-8B10-F2E0-D65B-8E3BF3463E76}"/>
                    </a:ext>
                  </a:extLst>
                </p14:cNvPr>
                <p14:cNvContentPartPr/>
                <p14:nvPr/>
              </p14:nvContentPartPr>
              <p14:xfrm>
                <a:off x="3127070" y="6115687"/>
                <a:ext cx="93960" cy="8640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C6D8F03F-8B10-F2E0-D65B-8E3BF3463E76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118070" y="6106687"/>
                  <a:ext cx="1116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81EE48FC-6457-3024-1C49-08CD3FD2C8EC}"/>
                    </a:ext>
                  </a:extLst>
                </p14:cNvPr>
                <p14:cNvContentPartPr/>
                <p14:nvPr/>
              </p14:nvContentPartPr>
              <p14:xfrm>
                <a:off x="3001070" y="6322687"/>
                <a:ext cx="271800" cy="2592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81EE48FC-6457-3024-1C49-08CD3FD2C8EC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992070" y="6313687"/>
                  <a:ext cx="2894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1B480AD1-3F88-82CF-A83F-0E25E79C4378}"/>
                    </a:ext>
                  </a:extLst>
                </p14:cNvPr>
                <p14:cNvContentPartPr/>
                <p14:nvPr/>
              </p14:nvContentPartPr>
              <p14:xfrm>
                <a:off x="2997110" y="6423847"/>
                <a:ext cx="70560" cy="22284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1B480AD1-3F88-82CF-A83F-0E25E79C4378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988110" y="6415207"/>
                  <a:ext cx="882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E437A453-DD2E-76BE-6F39-209D9D32319C}"/>
                    </a:ext>
                  </a:extLst>
                </p14:cNvPr>
                <p14:cNvContentPartPr/>
                <p14:nvPr/>
              </p14:nvContentPartPr>
              <p14:xfrm>
                <a:off x="3158030" y="6456247"/>
                <a:ext cx="95760" cy="17676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E437A453-DD2E-76BE-6F39-209D9D32319C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149390" y="6447247"/>
                  <a:ext cx="1134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BBD82081-5202-37AE-BF6E-23B4C08F1795}"/>
                    </a:ext>
                  </a:extLst>
                </p14:cNvPr>
                <p14:cNvContentPartPr/>
                <p14:nvPr/>
              </p14:nvContentPartPr>
              <p14:xfrm>
                <a:off x="3147950" y="6550927"/>
                <a:ext cx="128160" cy="1728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BBD82081-5202-37AE-BF6E-23B4C08F1795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139310" y="6542287"/>
                  <a:ext cx="1458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69A5418E-3EA6-C9C8-5981-0291FE4A8727}"/>
                    </a:ext>
                  </a:extLst>
                </p14:cNvPr>
                <p14:cNvContentPartPr/>
                <p14:nvPr/>
              </p14:nvContentPartPr>
              <p14:xfrm>
                <a:off x="3177830" y="6421687"/>
                <a:ext cx="118440" cy="2484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69A5418E-3EA6-C9C8-5981-0291FE4A8727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169190" y="6413047"/>
                  <a:ext cx="13608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8CAB3FBD-FE6F-325D-6A0F-019A8ACB2E3E}"/>
              </a:ext>
            </a:extLst>
          </p:cNvPr>
          <p:cNvGrpSpPr/>
          <p:nvPr/>
        </p:nvGrpSpPr>
        <p:grpSpPr>
          <a:xfrm>
            <a:off x="3722510" y="6163207"/>
            <a:ext cx="259560" cy="111600"/>
            <a:chOff x="3722510" y="6163207"/>
            <a:chExt cx="259560" cy="11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F26769E0-60E7-4040-1BF2-DEE071BA3C2C}"/>
                    </a:ext>
                  </a:extLst>
                </p14:cNvPr>
                <p14:cNvContentPartPr/>
                <p14:nvPr/>
              </p14:nvContentPartPr>
              <p14:xfrm>
                <a:off x="3722510" y="6163207"/>
                <a:ext cx="239040" cy="2448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F26769E0-60E7-4040-1BF2-DEE071BA3C2C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713510" y="6154567"/>
                  <a:ext cx="2566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F638E3C3-8D36-B750-844E-B0D5A55FE181}"/>
                    </a:ext>
                  </a:extLst>
                </p14:cNvPr>
                <p14:cNvContentPartPr/>
                <p14:nvPr/>
              </p14:nvContentPartPr>
              <p14:xfrm>
                <a:off x="3740150" y="6229087"/>
                <a:ext cx="241920" cy="4572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F638E3C3-8D36-B750-844E-B0D5A55FE181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731150" y="6220087"/>
                  <a:ext cx="25956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0" name="Group 349">
            <a:extLst>
              <a:ext uri="{FF2B5EF4-FFF2-40B4-BE49-F238E27FC236}">
                <a16:creationId xmlns:a16="http://schemas.microsoft.com/office/drawing/2014/main" id="{69413C0B-514D-D6E3-2D65-2D90670586F2}"/>
              </a:ext>
            </a:extLst>
          </p:cNvPr>
          <p:cNvGrpSpPr/>
          <p:nvPr/>
        </p:nvGrpSpPr>
        <p:grpSpPr>
          <a:xfrm>
            <a:off x="4222190" y="5797807"/>
            <a:ext cx="998640" cy="802080"/>
            <a:chOff x="4222190" y="5797807"/>
            <a:chExt cx="998640" cy="80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9F173F8F-0178-3A87-E44E-7F2B00CF23C7}"/>
                    </a:ext>
                  </a:extLst>
                </p14:cNvPr>
                <p14:cNvContentPartPr/>
                <p14:nvPr/>
              </p14:nvContentPartPr>
              <p14:xfrm>
                <a:off x="4222190" y="5877367"/>
                <a:ext cx="122760" cy="18072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9F173F8F-0178-3A87-E44E-7F2B00CF23C7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213190" y="5868727"/>
                  <a:ext cx="1404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48DB2BF8-A754-D466-82A1-E1F263637B4B}"/>
                    </a:ext>
                  </a:extLst>
                </p14:cNvPr>
                <p14:cNvContentPartPr/>
                <p14:nvPr/>
              </p14:nvContentPartPr>
              <p14:xfrm>
                <a:off x="4435310" y="5936047"/>
                <a:ext cx="10800" cy="15840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48DB2BF8-A754-D466-82A1-E1F263637B4B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426670" y="5927047"/>
                  <a:ext cx="284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14B42851-4409-9A8D-3795-77147ACD9411}"/>
                    </a:ext>
                  </a:extLst>
                </p14:cNvPr>
                <p14:cNvContentPartPr/>
                <p14:nvPr/>
              </p14:nvContentPartPr>
              <p14:xfrm>
                <a:off x="4491470" y="5940727"/>
                <a:ext cx="18360" cy="16416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14B42851-4409-9A8D-3795-77147ACD9411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482470" y="5931727"/>
                  <a:ext cx="360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A0E345A1-485F-95AB-D9B8-6DE0D41EF6C6}"/>
                    </a:ext>
                  </a:extLst>
                </p14:cNvPr>
                <p14:cNvContentPartPr/>
                <p14:nvPr/>
              </p14:nvContentPartPr>
              <p14:xfrm>
                <a:off x="4421270" y="5921647"/>
                <a:ext cx="106200" cy="3168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A0E345A1-485F-95AB-D9B8-6DE0D41EF6C6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412270" y="5912647"/>
                  <a:ext cx="1238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2E3DE740-4FAD-BBF6-18D3-F0EF6AD91A04}"/>
                    </a:ext>
                  </a:extLst>
                </p14:cNvPr>
                <p14:cNvContentPartPr/>
                <p14:nvPr/>
              </p14:nvContentPartPr>
              <p14:xfrm>
                <a:off x="4245590" y="6148087"/>
                <a:ext cx="264960" cy="1548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2E3DE740-4FAD-BBF6-18D3-F0EF6AD91A0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236950" y="6139087"/>
                  <a:ext cx="2826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F7ECBE5F-2523-DC2B-AAC3-0C452B68168A}"/>
                    </a:ext>
                  </a:extLst>
                </p14:cNvPr>
                <p14:cNvContentPartPr/>
                <p14:nvPr/>
              </p14:nvContentPartPr>
              <p14:xfrm>
                <a:off x="4344230" y="6239527"/>
                <a:ext cx="111600" cy="25956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F7ECBE5F-2523-DC2B-AAC3-0C452B68168A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335230" y="6230887"/>
                  <a:ext cx="12924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3AC1C9F6-A645-DFBE-AB20-CDDC5B8544CF}"/>
                    </a:ext>
                  </a:extLst>
                </p14:cNvPr>
                <p14:cNvContentPartPr/>
                <p14:nvPr/>
              </p14:nvContentPartPr>
              <p14:xfrm>
                <a:off x="4302830" y="6306847"/>
                <a:ext cx="159840" cy="7416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3AC1C9F6-A645-DFBE-AB20-CDDC5B8544CF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294190" y="6297847"/>
                  <a:ext cx="1774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4541DD5A-2012-BFA2-1CA7-16F0B78079C7}"/>
                    </a:ext>
                  </a:extLst>
                </p14:cNvPr>
                <p14:cNvContentPartPr/>
                <p14:nvPr/>
              </p14:nvContentPartPr>
              <p14:xfrm>
                <a:off x="4687670" y="5797807"/>
                <a:ext cx="40320" cy="80208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4541DD5A-2012-BFA2-1CA7-16F0B78079C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679030" y="5789167"/>
                  <a:ext cx="57960" cy="81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6A68C653-EFBB-48C3-1F6A-5DC9D0074E04}"/>
                    </a:ext>
                  </a:extLst>
                </p14:cNvPr>
                <p14:cNvContentPartPr/>
                <p14:nvPr/>
              </p14:nvContentPartPr>
              <p14:xfrm>
                <a:off x="4938590" y="5937487"/>
                <a:ext cx="13320" cy="21888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6A68C653-EFBB-48C3-1F6A-5DC9D0074E04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929950" y="5928847"/>
                  <a:ext cx="309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32F338F4-66A4-3759-F374-3527983C36E0}"/>
                    </a:ext>
                  </a:extLst>
                </p14:cNvPr>
                <p14:cNvContentPartPr/>
                <p14:nvPr/>
              </p14:nvContentPartPr>
              <p14:xfrm>
                <a:off x="4855790" y="5942887"/>
                <a:ext cx="132480" cy="16272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32F338F4-66A4-3759-F374-3527983C36E0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846790" y="5933887"/>
                  <a:ext cx="1501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FE0058F7-B518-26B7-8F43-50E2500FC2C7}"/>
                    </a:ext>
                  </a:extLst>
                </p14:cNvPr>
                <p14:cNvContentPartPr/>
                <p14:nvPr/>
              </p14:nvContentPartPr>
              <p14:xfrm>
                <a:off x="5058830" y="6009487"/>
                <a:ext cx="16560" cy="15948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FE0058F7-B518-26B7-8F43-50E2500FC2C7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050190" y="6000847"/>
                  <a:ext cx="342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D87A96C2-CB8B-C095-71B5-86D83C80090B}"/>
                    </a:ext>
                  </a:extLst>
                </p14:cNvPr>
                <p14:cNvContentPartPr/>
                <p14:nvPr/>
              </p14:nvContentPartPr>
              <p14:xfrm>
                <a:off x="5142350" y="6052327"/>
                <a:ext cx="12600" cy="11736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D87A96C2-CB8B-C095-71B5-86D83C80090B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133710" y="6043687"/>
                  <a:ext cx="302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D44E53EB-3AA3-D2C9-8CEA-A5D5CFC1C5DF}"/>
                    </a:ext>
                  </a:extLst>
                </p14:cNvPr>
                <p14:cNvContentPartPr/>
                <p14:nvPr/>
              </p14:nvContentPartPr>
              <p14:xfrm>
                <a:off x="5011310" y="5972767"/>
                <a:ext cx="209520" cy="8388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D44E53EB-3AA3-D2C9-8CEA-A5D5CFC1C5DF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002670" y="5963767"/>
                  <a:ext cx="2271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F3703394-DF00-CD75-28AC-E69826102E20}"/>
                    </a:ext>
                  </a:extLst>
                </p14:cNvPr>
                <p14:cNvContentPartPr/>
                <p14:nvPr/>
              </p14:nvContentPartPr>
              <p14:xfrm>
                <a:off x="4875950" y="6201727"/>
                <a:ext cx="307440" cy="4248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F3703394-DF00-CD75-28AC-E69826102E20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867310" y="6193087"/>
                  <a:ext cx="3250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9A0CD6FC-F268-2E08-E407-E7B5DC7066F5}"/>
                    </a:ext>
                  </a:extLst>
                </p14:cNvPr>
                <p14:cNvContentPartPr/>
                <p14:nvPr/>
              </p14:nvContentPartPr>
              <p14:xfrm>
                <a:off x="4964510" y="6336727"/>
                <a:ext cx="111240" cy="16596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9A0CD6FC-F268-2E08-E407-E7B5DC7066F5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955870" y="6327727"/>
                  <a:ext cx="12888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EB35A386-F1E9-A2F6-9FFC-8C4E30AA6894}"/>
              </a:ext>
            </a:extLst>
          </p:cNvPr>
          <p:cNvGrpSpPr/>
          <p:nvPr/>
        </p:nvGrpSpPr>
        <p:grpSpPr>
          <a:xfrm>
            <a:off x="5437910" y="6041372"/>
            <a:ext cx="401760" cy="315000"/>
            <a:chOff x="5437910" y="6041372"/>
            <a:chExt cx="401760" cy="31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07C8DBFD-7606-4EBB-FDA6-0520C3B5C0E0}"/>
                    </a:ext>
                  </a:extLst>
                </p14:cNvPr>
                <p14:cNvContentPartPr/>
                <p14:nvPr/>
              </p14:nvContentPartPr>
              <p14:xfrm>
                <a:off x="5437910" y="6154772"/>
                <a:ext cx="120240" cy="17604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07C8DBFD-7606-4EBB-FDA6-0520C3B5C0E0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428910" y="6146132"/>
                  <a:ext cx="1378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527DFDEB-19F9-7188-1D13-019D4C7E9585}"/>
                    </a:ext>
                  </a:extLst>
                </p14:cNvPr>
                <p14:cNvContentPartPr/>
                <p14:nvPr/>
              </p14:nvContentPartPr>
              <p14:xfrm>
                <a:off x="5656430" y="6041372"/>
                <a:ext cx="183240" cy="31500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527DFDEB-19F9-7188-1D13-019D4C7E9585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647430" y="6032372"/>
                  <a:ext cx="200880" cy="33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430FB835-FC23-CC89-3C84-E46BF004D24E}"/>
              </a:ext>
            </a:extLst>
          </p:cNvPr>
          <p:cNvGrpSpPr/>
          <p:nvPr/>
        </p:nvGrpSpPr>
        <p:grpSpPr>
          <a:xfrm>
            <a:off x="6013550" y="5961452"/>
            <a:ext cx="362520" cy="447840"/>
            <a:chOff x="6013550" y="5961452"/>
            <a:chExt cx="362520" cy="44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5928C4B9-8598-A2C6-E306-8845EE99EE2B}"/>
                    </a:ext>
                  </a:extLst>
                </p14:cNvPr>
                <p14:cNvContentPartPr/>
                <p14:nvPr/>
              </p14:nvContentPartPr>
              <p14:xfrm>
                <a:off x="6013550" y="6070532"/>
                <a:ext cx="144000" cy="24156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5928C4B9-8598-A2C6-E306-8845EE99EE2B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004910" y="6061532"/>
                  <a:ext cx="1616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B8C80F5E-1DA9-7B9C-398C-BCE160605C10}"/>
                    </a:ext>
                  </a:extLst>
                </p14:cNvPr>
                <p14:cNvContentPartPr/>
                <p14:nvPr/>
              </p14:nvContentPartPr>
              <p14:xfrm>
                <a:off x="6013910" y="6065852"/>
                <a:ext cx="154800" cy="2268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B8C80F5E-1DA9-7B9C-398C-BCE160605C10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005270" y="6057212"/>
                  <a:ext cx="1724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5929C6AA-B9F6-9E0B-0D77-6D8DE030F7D4}"/>
                    </a:ext>
                  </a:extLst>
                </p14:cNvPr>
                <p14:cNvContentPartPr/>
                <p14:nvPr/>
              </p14:nvContentPartPr>
              <p14:xfrm>
                <a:off x="6286070" y="5961452"/>
                <a:ext cx="90000" cy="44784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5929C6AA-B9F6-9E0B-0D77-6D8DE030F7D4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277430" y="5952812"/>
                  <a:ext cx="107640" cy="46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5" name="Group 364">
            <a:extLst>
              <a:ext uri="{FF2B5EF4-FFF2-40B4-BE49-F238E27FC236}">
                <a16:creationId xmlns:a16="http://schemas.microsoft.com/office/drawing/2014/main" id="{50BB60EF-F1D0-809A-A513-22A734D510CD}"/>
              </a:ext>
            </a:extLst>
          </p:cNvPr>
          <p:cNvGrpSpPr/>
          <p:nvPr/>
        </p:nvGrpSpPr>
        <p:grpSpPr>
          <a:xfrm>
            <a:off x="6433670" y="5967212"/>
            <a:ext cx="725040" cy="462240"/>
            <a:chOff x="6433670" y="5967212"/>
            <a:chExt cx="725040" cy="46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FFDF03E0-595B-2FFD-A9A3-30AEDB58A9F0}"/>
                    </a:ext>
                  </a:extLst>
                </p14:cNvPr>
                <p14:cNvContentPartPr/>
                <p14:nvPr/>
              </p14:nvContentPartPr>
              <p14:xfrm>
                <a:off x="6433670" y="6115172"/>
                <a:ext cx="118800" cy="20664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FFDF03E0-595B-2FFD-A9A3-30AEDB58A9F0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424670" y="6106172"/>
                  <a:ext cx="1364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CA2508F9-776F-032C-F56D-92C6C5F3AE85}"/>
                    </a:ext>
                  </a:extLst>
                </p14:cNvPr>
                <p14:cNvContentPartPr/>
                <p14:nvPr/>
              </p14:nvContentPartPr>
              <p14:xfrm>
                <a:off x="6463910" y="6176732"/>
                <a:ext cx="111240" cy="2304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CA2508F9-776F-032C-F56D-92C6C5F3AE85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454910" y="6167732"/>
                  <a:ext cx="1288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E31AB14C-4779-C3CC-7D48-6579BC26793E}"/>
                    </a:ext>
                  </a:extLst>
                </p14:cNvPr>
                <p14:cNvContentPartPr/>
                <p14:nvPr/>
              </p14:nvContentPartPr>
              <p14:xfrm>
                <a:off x="6450230" y="6118772"/>
                <a:ext cx="164880" cy="2412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E31AB14C-4779-C3CC-7D48-6579BC26793E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6441230" y="6109772"/>
                  <a:ext cx="1825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7AC5AD8E-E8C8-DC3C-8EAC-D42C7517F612}"/>
                    </a:ext>
                  </a:extLst>
                </p14:cNvPr>
                <p14:cNvContentPartPr/>
                <p14:nvPr/>
              </p14:nvContentPartPr>
              <p14:xfrm>
                <a:off x="6640670" y="6284012"/>
                <a:ext cx="66600" cy="14004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7AC5AD8E-E8C8-DC3C-8EAC-D42C7517F612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6631670" y="6275372"/>
                  <a:ext cx="842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D2F526D3-6D3D-661F-998B-561D46910304}"/>
                    </a:ext>
                  </a:extLst>
                </p14:cNvPr>
                <p14:cNvContentPartPr/>
                <p14:nvPr/>
              </p14:nvContentPartPr>
              <p14:xfrm>
                <a:off x="6745790" y="6354932"/>
                <a:ext cx="72720" cy="7452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D2F526D3-6D3D-661F-998B-561D46910304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736790" y="6345932"/>
                  <a:ext cx="903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D9C25B67-B961-BEA0-4F3F-A540F92189D1}"/>
                    </a:ext>
                  </a:extLst>
                </p14:cNvPr>
                <p14:cNvContentPartPr/>
                <p14:nvPr/>
              </p14:nvContentPartPr>
              <p14:xfrm>
                <a:off x="6867830" y="6136052"/>
                <a:ext cx="164880" cy="19584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D9C25B67-B961-BEA0-4F3F-A540F92189D1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859190" y="6127412"/>
                  <a:ext cx="1825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50D1C7ED-66DA-851A-BE5E-84287DED3133}"/>
                    </a:ext>
                  </a:extLst>
                </p14:cNvPr>
                <p14:cNvContentPartPr/>
                <p14:nvPr/>
              </p14:nvContentPartPr>
              <p14:xfrm>
                <a:off x="7035230" y="5967212"/>
                <a:ext cx="123480" cy="44136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50D1C7ED-66DA-851A-BE5E-84287DED3133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026230" y="5958572"/>
                  <a:ext cx="141120" cy="45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B6771262-D36C-494E-B21F-ED43D6EFC10F}"/>
              </a:ext>
            </a:extLst>
          </p:cNvPr>
          <p:cNvGrpSpPr/>
          <p:nvPr/>
        </p:nvGrpSpPr>
        <p:grpSpPr>
          <a:xfrm>
            <a:off x="7340150" y="5872172"/>
            <a:ext cx="681840" cy="698400"/>
            <a:chOff x="7340150" y="5872172"/>
            <a:chExt cx="681840" cy="69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D93ACFA2-5CD7-50E7-EFDD-0BEBBFB39C4B}"/>
                    </a:ext>
                  </a:extLst>
                </p14:cNvPr>
                <p14:cNvContentPartPr/>
                <p14:nvPr/>
              </p14:nvContentPartPr>
              <p14:xfrm>
                <a:off x="7340150" y="6017252"/>
                <a:ext cx="115200" cy="30924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D93ACFA2-5CD7-50E7-EFDD-0BEBBFB39C4B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331150" y="6008252"/>
                  <a:ext cx="13284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8B6F9456-4A71-9623-BF2E-904024281791}"/>
                    </a:ext>
                  </a:extLst>
                </p14:cNvPr>
                <p14:cNvContentPartPr/>
                <p14:nvPr/>
              </p14:nvContentPartPr>
              <p14:xfrm>
                <a:off x="7531310" y="6238652"/>
                <a:ext cx="100800" cy="22788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8B6F9456-4A71-9623-BF2E-904024281791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522310" y="6229652"/>
                  <a:ext cx="1184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FA436E66-EFC1-1FE4-331C-8970C2604F39}"/>
                    </a:ext>
                  </a:extLst>
                </p14:cNvPr>
                <p14:cNvContentPartPr/>
                <p14:nvPr/>
              </p14:nvContentPartPr>
              <p14:xfrm>
                <a:off x="7506830" y="6377972"/>
                <a:ext cx="150480" cy="1872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FA436E66-EFC1-1FE4-331C-8970C2604F39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497830" y="6369332"/>
                  <a:ext cx="1681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0D811C62-9A93-FCD0-F251-BADF04C06D60}"/>
                    </a:ext>
                  </a:extLst>
                </p14:cNvPr>
                <p14:cNvContentPartPr/>
                <p14:nvPr/>
              </p14:nvContentPartPr>
              <p14:xfrm>
                <a:off x="7790870" y="5907092"/>
                <a:ext cx="24840" cy="66348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0D811C62-9A93-FCD0-F251-BADF04C06D60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781870" y="5898092"/>
                  <a:ext cx="42480" cy="68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5AD0901E-F785-AFC3-ADCA-7BE92FDA2C40}"/>
                    </a:ext>
                  </a:extLst>
                </p14:cNvPr>
                <p14:cNvContentPartPr/>
                <p14:nvPr/>
              </p14:nvContentPartPr>
              <p14:xfrm>
                <a:off x="7914710" y="5872172"/>
                <a:ext cx="107280" cy="13536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5AD0901E-F785-AFC3-ADCA-7BE92FDA2C40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905710" y="5863532"/>
                  <a:ext cx="12492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2" name="Group 381">
            <a:extLst>
              <a:ext uri="{FF2B5EF4-FFF2-40B4-BE49-F238E27FC236}">
                <a16:creationId xmlns:a16="http://schemas.microsoft.com/office/drawing/2014/main" id="{0ADE69A7-65CC-1729-24ED-B2E31445DEC6}"/>
              </a:ext>
            </a:extLst>
          </p:cNvPr>
          <p:cNvGrpSpPr/>
          <p:nvPr/>
        </p:nvGrpSpPr>
        <p:grpSpPr>
          <a:xfrm>
            <a:off x="8206670" y="5925092"/>
            <a:ext cx="731160" cy="737640"/>
            <a:chOff x="8206670" y="5925092"/>
            <a:chExt cx="731160" cy="73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EF8F8F57-26BF-95FF-B38A-A8179473E9A5}"/>
                    </a:ext>
                  </a:extLst>
                </p14:cNvPr>
                <p14:cNvContentPartPr/>
                <p14:nvPr/>
              </p14:nvContentPartPr>
              <p14:xfrm>
                <a:off x="8390990" y="5925092"/>
                <a:ext cx="164520" cy="25704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EF8F8F57-26BF-95FF-B38A-A8179473E9A5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8381990" y="5916452"/>
                  <a:ext cx="18216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9D97F816-5974-C0A1-07BF-4A36E71F153F}"/>
                    </a:ext>
                  </a:extLst>
                </p14:cNvPr>
                <p14:cNvContentPartPr/>
                <p14:nvPr/>
              </p14:nvContentPartPr>
              <p14:xfrm>
                <a:off x="8206670" y="6265652"/>
                <a:ext cx="453960" cy="2376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9D97F816-5974-C0A1-07BF-4A36E71F153F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8197670" y="6257012"/>
                  <a:ext cx="4716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4D9AE0FB-157A-2D8A-B30D-7D90385FC8F9}"/>
                    </a:ext>
                  </a:extLst>
                </p14:cNvPr>
                <p14:cNvContentPartPr/>
                <p14:nvPr/>
              </p14:nvContentPartPr>
              <p14:xfrm>
                <a:off x="8236910" y="6428732"/>
                <a:ext cx="54720" cy="17532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4D9AE0FB-157A-2D8A-B30D-7D90385FC8F9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8227910" y="6420092"/>
                  <a:ext cx="723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F8E04982-2928-7B11-B7FF-075AD5B0F929}"/>
                    </a:ext>
                  </a:extLst>
                </p14:cNvPr>
                <p14:cNvContentPartPr/>
                <p14:nvPr/>
              </p14:nvContentPartPr>
              <p14:xfrm>
                <a:off x="8363270" y="6423332"/>
                <a:ext cx="11520" cy="17172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F8E04982-2928-7B11-B7FF-075AD5B0F929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8354630" y="6414332"/>
                  <a:ext cx="291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97B3976E-9758-8969-F8FB-A67F855BCB2C}"/>
                    </a:ext>
                  </a:extLst>
                </p14:cNvPr>
                <p14:cNvContentPartPr/>
                <p14:nvPr/>
              </p14:nvContentPartPr>
              <p14:xfrm>
                <a:off x="8230430" y="6404612"/>
                <a:ext cx="224280" cy="7884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97B3976E-9758-8969-F8FB-A67F855BCB2C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8221430" y="6395612"/>
                  <a:ext cx="2419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EFB43CC5-7184-0F55-9E76-3805D58B975E}"/>
                    </a:ext>
                  </a:extLst>
                </p14:cNvPr>
                <p14:cNvContentPartPr/>
                <p14:nvPr/>
              </p14:nvContentPartPr>
              <p14:xfrm>
                <a:off x="8513030" y="6406412"/>
                <a:ext cx="114840" cy="25632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EFB43CC5-7184-0F55-9E76-3805D58B975E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504030" y="6397772"/>
                  <a:ext cx="13248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B1C6A887-1DA9-C412-C69D-6E86A8033832}"/>
                    </a:ext>
                  </a:extLst>
                </p14:cNvPr>
                <p14:cNvContentPartPr/>
                <p14:nvPr/>
              </p14:nvContentPartPr>
              <p14:xfrm>
                <a:off x="8457950" y="6449972"/>
                <a:ext cx="186840" cy="10764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B1C6A887-1DA9-C412-C69D-6E86A8033832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8448950" y="6440972"/>
                  <a:ext cx="2044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6A1C5548-DAF1-FDE2-616D-6B2F6F49A223}"/>
                    </a:ext>
                  </a:extLst>
                </p14:cNvPr>
                <p14:cNvContentPartPr/>
                <p14:nvPr/>
              </p14:nvContentPartPr>
              <p14:xfrm>
                <a:off x="8696990" y="6385532"/>
                <a:ext cx="208080" cy="24768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6A1C5548-DAF1-FDE2-616D-6B2F6F49A223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8688350" y="6376892"/>
                  <a:ext cx="2257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80DB00CE-520C-2999-8FEB-8D1F1A6FE9A0}"/>
                    </a:ext>
                  </a:extLst>
                </p14:cNvPr>
                <p14:cNvContentPartPr/>
                <p14:nvPr/>
              </p14:nvContentPartPr>
              <p14:xfrm>
                <a:off x="8630750" y="6296252"/>
                <a:ext cx="307080" cy="1188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80DB00CE-520C-2999-8FEB-8D1F1A6FE9A0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621750" y="6287252"/>
                  <a:ext cx="32472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0" name="Group 399">
            <a:extLst>
              <a:ext uri="{FF2B5EF4-FFF2-40B4-BE49-F238E27FC236}">
                <a16:creationId xmlns:a16="http://schemas.microsoft.com/office/drawing/2014/main" id="{14A5E7CA-5298-17DA-FAC0-87F7F53C2CAB}"/>
              </a:ext>
            </a:extLst>
          </p:cNvPr>
          <p:cNvGrpSpPr/>
          <p:nvPr/>
        </p:nvGrpSpPr>
        <p:grpSpPr>
          <a:xfrm>
            <a:off x="9459830" y="6002852"/>
            <a:ext cx="1827720" cy="627840"/>
            <a:chOff x="9459830" y="6002852"/>
            <a:chExt cx="1827720" cy="62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FC9F0949-EE51-BA80-C90A-9F598C5D897B}"/>
                    </a:ext>
                  </a:extLst>
                </p14:cNvPr>
                <p14:cNvContentPartPr/>
                <p14:nvPr/>
              </p14:nvContentPartPr>
              <p14:xfrm>
                <a:off x="9459830" y="6216332"/>
                <a:ext cx="87120" cy="17496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FC9F0949-EE51-BA80-C90A-9F598C5D897B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9450830" y="6207692"/>
                  <a:ext cx="1047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925329E8-E3BF-ABCD-0CF8-716CEC30FCB5}"/>
                    </a:ext>
                  </a:extLst>
                </p14:cNvPr>
                <p14:cNvContentPartPr/>
                <p14:nvPr/>
              </p14:nvContentPartPr>
              <p14:xfrm>
                <a:off x="9813710" y="6105812"/>
                <a:ext cx="164520" cy="27396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925329E8-E3BF-ABCD-0CF8-716CEC30FCB5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9804710" y="6097172"/>
                  <a:ext cx="18216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85FFFAD4-907F-7B23-8BB8-B44646F5D7B0}"/>
                    </a:ext>
                  </a:extLst>
                </p14:cNvPr>
                <p14:cNvContentPartPr/>
                <p14:nvPr/>
              </p14:nvContentPartPr>
              <p14:xfrm>
                <a:off x="10016390" y="6328652"/>
                <a:ext cx="69120" cy="19764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85FFFAD4-907F-7B23-8BB8-B44646F5D7B0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0007750" y="6319652"/>
                  <a:ext cx="867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A360C01C-AE19-734B-CC37-7E02A0019740}"/>
                    </a:ext>
                  </a:extLst>
                </p14:cNvPr>
                <p14:cNvContentPartPr/>
                <p14:nvPr/>
              </p14:nvContentPartPr>
              <p14:xfrm>
                <a:off x="9981470" y="6425132"/>
                <a:ext cx="137520" cy="3132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A360C01C-AE19-734B-CC37-7E02A0019740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9972470" y="6416492"/>
                  <a:ext cx="1551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62759CC9-07FE-CB96-8B42-C5C64BA67B5C}"/>
                    </a:ext>
                  </a:extLst>
                </p14:cNvPr>
                <p14:cNvContentPartPr/>
                <p14:nvPr/>
              </p14:nvContentPartPr>
              <p14:xfrm>
                <a:off x="10098110" y="6002852"/>
                <a:ext cx="92520" cy="12168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62759CC9-07FE-CB96-8B42-C5C64BA67B5C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0089470" y="5994212"/>
                  <a:ext cx="1101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C41975AD-0464-645B-C4C4-C2C65B74852B}"/>
                    </a:ext>
                  </a:extLst>
                </p14:cNvPr>
                <p14:cNvContentPartPr/>
                <p14:nvPr/>
              </p14:nvContentPartPr>
              <p14:xfrm>
                <a:off x="10343990" y="6181772"/>
                <a:ext cx="187200" cy="2772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C41975AD-0464-645B-C4C4-C2C65B74852B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0334990" y="6173132"/>
                  <a:ext cx="2048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0D4241E3-08A0-D65C-6CE1-D11045258984}"/>
                    </a:ext>
                  </a:extLst>
                </p14:cNvPr>
                <p14:cNvContentPartPr/>
                <p14:nvPr/>
              </p14:nvContentPartPr>
              <p14:xfrm>
                <a:off x="10361630" y="6267092"/>
                <a:ext cx="170640" cy="5076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0D4241E3-08A0-D65C-6CE1-D11045258984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352990" y="6258092"/>
                  <a:ext cx="1882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9630F7E9-5F0F-D055-CDB5-F463DEEEA640}"/>
                    </a:ext>
                  </a:extLst>
                </p14:cNvPr>
                <p14:cNvContentPartPr/>
                <p14:nvPr/>
              </p14:nvContentPartPr>
              <p14:xfrm>
                <a:off x="10644950" y="6011492"/>
                <a:ext cx="160200" cy="17028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9630F7E9-5F0F-D055-CDB5-F463DEEEA640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0635950" y="6002492"/>
                  <a:ext cx="1778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FD5AF26C-2CA2-D91E-9E6B-E0D57A081201}"/>
                    </a:ext>
                  </a:extLst>
                </p14:cNvPr>
                <p14:cNvContentPartPr/>
                <p14:nvPr/>
              </p14:nvContentPartPr>
              <p14:xfrm>
                <a:off x="10632350" y="6269252"/>
                <a:ext cx="387720" cy="5256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FD5AF26C-2CA2-D91E-9E6B-E0D57A081201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0623710" y="6260612"/>
                  <a:ext cx="4053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0F389583-DEC6-CD6F-7AFF-DF56274E71F5}"/>
                    </a:ext>
                  </a:extLst>
                </p14:cNvPr>
                <p14:cNvContentPartPr/>
                <p14:nvPr/>
              </p14:nvContentPartPr>
              <p14:xfrm>
                <a:off x="10644950" y="6407132"/>
                <a:ext cx="113760" cy="17892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0F389583-DEC6-CD6F-7AFF-DF56274E71F5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0635950" y="6398132"/>
                  <a:ext cx="1314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7CFB8159-5E46-2592-C633-8140F3219E0C}"/>
                    </a:ext>
                  </a:extLst>
                </p14:cNvPr>
                <p14:cNvContentPartPr/>
                <p14:nvPr/>
              </p14:nvContentPartPr>
              <p14:xfrm>
                <a:off x="10829990" y="6457892"/>
                <a:ext cx="20160" cy="15408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7CFB8159-5E46-2592-C633-8140F3219E0C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0820990" y="6448892"/>
                  <a:ext cx="378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E1DC2B9E-173A-4F7D-0CF5-94FB195C8B87}"/>
                    </a:ext>
                  </a:extLst>
                </p14:cNvPr>
                <p14:cNvContentPartPr/>
                <p14:nvPr/>
              </p14:nvContentPartPr>
              <p14:xfrm>
                <a:off x="10914590" y="6446372"/>
                <a:ext cx="28440" cy="16056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E1DC2B9E-173A-4F7D-0CF5-94FB195C8B87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0905950" y="6437732"/>
                  <a:ext cx="460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064745A1-4A53-8A4B-AEAA-BE39BA633368}"/>
                    </a:ext>
                  </a:extLst>
                </p14:cNvPr>
                <p14:cNvContentPartPr/>
                <p14:nvPr/>
              </p14:nvContentPartPr>
              <p14:xfrm>
                <a:off x="10809830" y="6437732"/>
                <a:ext cx="225360" cy="9828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064745A1-4A53-8A4B-AEAA-BE39BA633368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0800830" y="6429092"/>
                  <a:ext cx="2430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33BF9CFD-4E7E-F31E-2C02-3531CF9C297D}"/>
                    </a:ext>
                  </a:extLst>
                </p14:cNvPr>
                <p14:cNvContentPartPr/>
                <p14:nvPr/>
              </p14:nvContentPartPr>
              <p14:xfrm>
                <a:off x="11072990" y="6387692"/>
                <a:ext cx="126720" cy="24300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33BF9CFD-4E7E-F31E-2C02-3531CF9C297D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1064350" y="6379052"/>
                  <a:ext cx="1443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04C244EC-C48D-E42A-5C78-7B49F3E6930D}"/>
                    </a:ext>
                  </a:extLst>
                </p14:cNvPr>
                <p14:cNvContentPartPr/>
                <p14:nvPr/>
              </p14:nvContentPartPr>
              <p14:xfrm>
                <a:off x="10958150" y="6307412"/>
                <a:ext cx="329400" cy="3348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04C244EC-C48D-E42A-5C78-7B49F3E6930D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0949510" y="6298772"/>
                  <a:ext cx="34704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3" name="Group 412">
            <a:extLst>
              <a:ext uri="{FF2B5EF4-FFF2-40B4-BE49-F238E27FC236}">
                <a16:creationId xmlns:a16="http://schemas.microsoft.com/office/drawing/2014/main" id="{5422664A-985F-461D-ECE1-5ECE0E5B570D}"/>
              </a:ext>
            </a:extLst>
          </p:cNvPr>
          <p:cNvGrpSpPr/>
          <p:nvPr/>
        </p:nvGrpSpPr>
        <p:grpSpPr>
          <a:xfrm>
            <a:off x="11299430" y="5930492"/>
            <a:ext cx="615600" cy="827280"/>
            <a:chOff x="11299430" y="5930492"/>
            <a:chExt cx="615600" cy="82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1E0E2213-827D-CF52-3484-F8AB08DC30E7}"/>
                    </a:ext>
                  </a:extLst>
                </p14:cNvPr>
                <p14:cNvContentPartPr/>
                <p14:nvPr/>
              </p14:nvContentPartPr>
              <p14:xfrm>
                <a:off x="11362070" y="6105092"/>
                <a:ext cx="123480" cy="9432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1E0E2213-827D-CF52-3484-F8AB08DC30E7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1353430" y="6096452"/>
                  <a:ext cx="1411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34C167E2-2C9C-151C-7C14-B044C0733598}"/>
                    </a:ext>
                  </a:extLst>
                </p14:cNvPr>
                <p14:cNvContentPartPr/>
                <p14:nvPr/>
              </p14:nvContentPartPr>
              <p14:xfrm>
                <a:off x="11541350" y="5977652"/>
                <a:ext cx="20520" cy="24732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34C167E2-2C9C-151C-7C14-B044C0733598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1532710" y="5969012"/>
                  <a:ext cx="381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526DF2BA-8E16-CCC3-F03C-AE77A1AA9E9B}"/>
                    </a:ext>
                  </a:extLst>
                </p14:cNvPr>
                <p14:cNvContentPartPr/>
                <p14:nvPr/>
              </p14:nvContentPartPr>
              <p14:xfrm>
                <a:off x="11586350" y="6132452"/>
                <a:ext cx="17640" cy="4716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526DF2BA-8E16-CCC3-F03C-AE77A1AA9E9B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1577710" y="6123812"/>
                  <a:ext cx="352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F73A9724-6362-3827-38A6-47BAD11B3DB0}"/>
                    </a:ext>
                  </a:extLst>
                </p14:cNvPr>
                <p14:cNvContentPartPr/>
                <p14:nvPr/>
              </p14:nvContentPartPr>
              <p14:xfrm>
                <a:off x="11643590" y="6037772"/>
                <a:ext cx="83880" cy="15840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F73A9724-6362-3827-38A6-47BAD11B3DB0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1634950" y="6029132"/>
                  <a:ext cx="1015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395D8E6D-088D-F5B3-6C07-7C82D5ED7BC1}"/>
                    </a:ext>
                  </a:extLst>
                </p14:cNvPr>
                <p14:cNvContentPartPr/>
                <p14:nvPr/>
              </p14:nvContentPartPr>
              <p14:xfrm>
                <a:off x="11780750" y="6138212"/>
                <a:ext cx="48600" cy="10044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395D8E6D-088D-F5B3-6C07-7C82D5ED7BC1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1772110" y="6129212"/>
                  <a:ext cx="662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FAAB9551-DBC9-6C86-A4AB-D7BA1CD8ADAB}"/>
                    </a:ext>
                  </a:extLst>
                </p14:cNvPr>
                <p14:cNvContentPartPr/>
                <p14:nvPr/>
              </p14:nvContentPartPr>
              <p14:xfrm>
                <a:off x="11562230" y="6371492"/>
                <a:ext cx="7920" cy="20520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FAAB9551-DBC9-6C86-A4AB-D7BA1CD8ADAB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1553230" y="6362852"/>
                  <a:ext cx="255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85CF3DCB-5F0C-E916-9540-BE1DD09BA5BB}"/>
                    </a:ext>
                  </a:extLst>
                </p14:cNvPr>
                <p14:cNvContentPartPr/>
                <p14:nvPr/>
              </p14:nvContentPartPr>
              <p14:xfrm>
                <a:off x="11651510" y="6386972"/>
                <a:ext cx="22680" cy="18648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85CF3DCB-5F0C-E916-9540-BE1DD09BA5BB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1642510" y="6378332"/>
                  <a:ext cx="403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7223A3D1-30DE-D4BE-658D-8B53DFCE2F10}"/>
                    </a:ext>
                  </a:extLst>
                </p14:cNvPr>
                <p14:cNvContentPartPr/>
                <p14:nvPr/>
              </p14:nvContentPartPr>
              <p14:xfrm>
                <a:off x="11299430" y="5946332"/>
                <a:ext cx="87120" cy="75348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7223A3D1-30DE-D4BE-658D-8B53DFCE2F10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1290430" y="5937692"/>
                  <a:ext cx="104760" cy="77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0E7BA46E-3175-B173-BC3C-E744CFCA2EA8}"/>
                    </a:ext>
                  </a:extLst>
                </p14:cNvPr>
                <p14:cNvContentPartPr/>
                <p14:nvPr/>
              </p14:nvContentPartPr>
              <p14:xfrm>
                <a:off x="11766710" y="5930492"/>
                <a:ext cx="148320" cy="82728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0E7BA46E-3175-B173-BC3C-E744CFCA2EA8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1757710" y="5921492"/>
                  <a:ext cx="165960" cy="84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8" name="Group 427">
            <a:extLst>
              <a:ext uri="{FF2B5EF4-FFF2-40B4-BE49-F238E27FC236}">
                <a16:creationId xmlns:a16="http://schemas.microsoft.com/office/drawing/2014/main" id="{6F1C7A69-E07C-92B7-287E-02D8D60FB71C}"/>
              </a:ext>
            </a:extLst>
          </p:cNvPr>
          <p:cNvGrpSpPr/>
          <p:nvPr/>
        </p:nvGrpSpPr>
        <p:grpSpPr>
          <a:xfrm>
            <a:off x="7811030" y="2774012"/>
            <a:ext cx="565560" cy="941400"/>
            <a:chOff x="7811030" y="2774012"/>
            <a:chExt cx="565560" cy="94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900E499C-B84F-EDC5-F64B-C8966FE75A61}"/>
                    </a:ext>
                  </a:extLst>
                </p14:cNvPr>
                <p14:cNvContentPartPr/>
                <p14:nvPr/>
              </p14:nvContentPartPr>
              <p14:xfrm>
                <a:off x="7819670" y="2774012"/>
                <a:ext cx="556920" cy="88308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900E499C-B84F-EDC5-F64B-C8966FE75A61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7811030" y="2765372"/>
                  <a:ext cx="574560" cy="90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82D0BD68-DDA8-F7BD-BFFA-F31A9C4611BF}"/>
                    </a:ext>
                  </a:extLst>
                </p14:cNvPr>
                <p14:cNvContentPartPr/>
                <p14:nvPr/>
              </p14:nvContentPartPr>
              <p14:xfrm>
                <a:off x="7811030" y="3427772"/>
                <a:ext cx="99360" cy="28764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82D0BD68-DDA8-F7BD-BFFA-F31A9C4611BF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7802390" y="3418772"/>
                  <a:ext cx="117000" cy="30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06D74563-1888-943C-EF3D-1D394A742A18}"/>
              </a:ext>
            </a:extLst>
          </p:cNvPr>
          <p:cNvGrpSpPr/>
          <p:nvPr/>
        </p:nvGrpSpPr>
        <p:grpSpPr>
          <a:xfrm>
            <a:off x="7717070" y="1111172"/>
            <a:ext cx="3211920" cy="385200"/>
            <a:chOff x="7717070" y="1111172"/>
            <a:chExt cx="3211920" cy="38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D07F982B-55A7-51A1-6A87-6B394CD92807}"/>
                    </a:ext>
                  </a:extLst>
                </p14:cNvPr>
                <p14:cNvContentPartPr/>
                <p14:nvPr/>
              </p14:nvContentPartPr>
              <p14:xfrm>
                <a:off x="7757750" y="1195052"/>
                <a:ext cx="108000" cy="24048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D07F982B-55A7-51A1-6A87-6B394CD92807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7748750" y="1186052"/>
                  <a:ext cx="1256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290D07A4-0F23-7259-34AE-B3BD65444B3A}"/>
                    </a:ext>
                  </a:extLst>
                </p14:cNvPr>
                <p14:cNvContentPartPr/>
                <p14:nvPr/>
              </p14:nvContentPartPr>
              <p14:xfrm>
                <a:off x="7717070" y="1160852"/>
                <a:ext cx="234360" cy="7128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290D07A4-0F23-7259-34AE-B3BD65444B3A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7708070" y="1151852"/>
                  <a:ext cx="2520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98B43A1A-86CD-F169-1A75-9A8198CBEFC2}"/>
                    </a:ext>
                  </a:extLst>
                </p14:cNvPr>
                <p14:cNvContentPartPr/>
                <p14:nvPr/>
              </p14:nvContentPartPr>
              <p14:xfrm>
                <a:off x="7956110" y="1111172"/>
                <a:ext cx="391680" cy="35820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98B43A1A-86CD-F169-1A75-9A8198CBEFC2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7947110" y="1102172"/>
                  <a:ext cx="40932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A942218C-B279-45F1-DA11-9123D140154E}"/>
                    </a:ext>
                  </a:extLst>
                </p14:cNvPr>
                <p14:cNvContentPartPr/>
                <p14:nvPr/>
              </p14:nvContentPartPr>
              <p14:xfrm>
                <a:off x="8177870" y="1223492"/>
                <a:ext cx="11520" cy="576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A942218C-B279-45F1-DA11-9123D140154E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8168870" y="1214492"/>
                  <a:ext cx="291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72C4AE5C-281E-27B8-6308-58B57720A974}"/>
                    </a:ext>
                  </a:extLst>
                </p14:cNvPr>
                <p14:cNvContentPartPr/>
                <p14:nvPr/>
              </p14:nvContentPartPr>
              <p14:xfrm>
                <a:off x="8504030" y="1345532"/>
                <a:ext cx="583920" cy="15084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72C4AE5C-281E-27B8-6308-58B57720A974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8495030" y="1336532"/>
                  <a:ext cx="6015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1C24AC75-ED01-0001-D1B6-9B93A8A1C711}"/>
                    </a:ext>
                  </a:extLst>
                </p14:cNvPr>
                <p14:cNvContentPartPr/>
                <p14:nvPr/>
              </p14:nvContentPartPr>
              <p14:xfrm>
                <a:off x="9129710" y="1365692"/>
                <a:ext cx="76320" cy="2844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1C24AC75-ED01-0001-D1B6-9B93A8A1C711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9120710" y="1356692"/>
                  <a:ext cx="939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55C5EC88-69B5-DE05-13E7-0A7B6C7BA971}"/>
                    </a:ext>
                  </a:extLst>
                </p14:cNvPr>
                <p14:cNvContentPartPr/>
                <p14:nvPr/>
              </p14:nvContentPartPr>
              <p14:xfrm>
                <a:off x="9229790" y="1123052"/>
                <a:ext cx="1699200" cy="36900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55C5EC88-69B5-DE05-13E7-0A7B6C7BA971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9221150" y="1114412"/>
                  <a:ext cx="171684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1EDD287C-067C-B1A1-DF10-C9CEFE36BC2F}"/>
                    </a:ext>
                  </a:extLst>
                </p14:cNvPr>
                <p14:cNvContentPartPr/>
                <p14:nvPr/>
              </p14:nvContentPartPr>
              <p14:xfrm>
                <a:off x="10807670" y="1231772"/>
                <a:ext cx="17640" cy="432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1EDD287C-067C-B1A1-DF10-C9CEFE36BC2F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0799030" y="1222772"/>
                  <a:ext cx="352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3B9E69AF-BE8E-B8BB-8CA5-72F117B7644E}"/>
                    </a:ext>
                  </a:extLst>
                </p14:cNvPr>
                <p14:cNvContentPartPr/>
                <p14:nvPr/>
              </p14:nvContentPartPr>
              <p14:xfrm>
                <a:off x="10564310" y="1175972"/>
                <a:ext cx="201960" cy="3060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3B9E69AF-BE8E-B8BB-8CA5-72F117B7644E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0555670" y="1167332"/>
                  <a:ext cx="2196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10AB1C34-19AF-27CD-ED47-09F2A7EFC63C}"/>
                    </a:ext>
                  </a:extLst>
                </p14:cNvPr>
                <p14:cNvContentPartPr/>
                <p14:nvPr/>
              </p14:nvContentPartPr>
              <p14:xfrm>
                <a:off x="10133030" y="1230332"/>
                <a:ext cx="34200" cy="1260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10AB1C34-19AF-27CD-ED47-09F2A7EFC63C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0124390" y="1221692"/>
                  <a:ext cx="518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5155F289-2775-DD16-238D-18D05D41F2D0}"/>
                    </a:ext>
                  </a:extLst>
                </p14:cNvPr>
                <p14:cNvContentPartPr/>
                <p14:nvPr/>
              </p14:nvContentPartPr>
              <p14:xfrm>
                <a:off x="9882110" y="1208732"/>
                <a:ext cx="131400" cy="1512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5155F289-2775-DD16-238D-18D05D41F2D0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9873470" y="1199732"/>
                  <a:ext cx="14904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7" name="Group 436">
            <a:extLst>
              <a:ext uri="{FF2B5EF4-FFF2-40B4-BE49-F238E27FC236}">
                <a16:creationId xmlns:a16="http://schemas.microsoft.com/office/drawing/2014/main" id="{4E69838E-E317-709E-C2AC-D2579F7C982D}"/>
              </a:ext>
            </a:extLst>
          </p:cNvPr>
          <p:cNvGrpSpPr/>
          <p:nvPr/>
        </p:nvGrpSpPr>
        <p:grpSpPr>
          <a:xfrm>
            <a:off x="7143230" y="1634972"/>
            <a:ext cx="2705760" cy="315720"/>
            <a:chOff x="7143230" y="1634972"/>
            <a:chExt cx="2705760" cy="31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01BC39E0-9F89-E3D3-203C-5994D4B7A62E}"/>
                    </a:ext>
                  </a:extLst>
                </p14:cNvPr>
                <p14:cNvContentPartPr/>
                <p14:nvPr/>
              </p14:nvContentPartPr>
              <p14:xfrm>
                <a:off x="7143230" y="1634972"/>
                <a:ext cx="740160" cy="31572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01BC39E0-9F89-E3D3-203C-5994D4B7A62E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7134230" y="1625972"/>
                  <a:ext cx="75780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774D8B41-52E2-5CFF-C633-36DB721282E2}"/>
                    </a:ext>
                  </a:extLst>
                </p14:cNvPr>
                <p14:cNvContentPartPr/>
                <p14:nvPr/>
              </p14:nvContentPartPr>
              <p14:xfrm>
                <a:off x="7755590" y="1697612"/>
                <a:ext cx="184320" cy="5724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774D8B41-52E2-5CFF-C633-36DB721282E2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7746950" y="1688972"/>
                  <a:ext cx="2019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56D2AEF7-8DDF-1569-5716-23D430694FD7}"/>
                    </a:ext>
                  </a:extLst>
                </p14:cNvPr>
                <p14:cNvContentPartPr/>
                <p14:nvPr/>
              </p14:nvContentPartPr>
              <p14:xfrm>
                <a:off x="7169870" y="1735052"/>
                <a:ext cx="163080" cy="1980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56D2AEF7-8DDF-1569-5716-23D430694FD7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7160870" y="1726052"/>
                  <a:ext cx="1807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D1A4E1D4-7577-0985-BAAF-0D037C04FE0F}"/>
                    </a:ext>
                  </a:extLst>
                </p14:cNvPr>
                <p14:cNvContentPartPr/>
                <p14:nvPr/>
              </p14:nvContentPartPr>
              <p14:xfrm>
                <a:off x="7897430" y="1644692"/>
                <a:ext cx="766440" cy="24480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D1A4E1D4-7577-0985-BAAF-0D037C04FE0F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7888790" y="1635692"/>
                  <a:ext cx="7840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49517C02-F8A5-E2CF-3F45-1B4A45B8C25A}"/>
                    </a:ext>
                  </a:extLst>
                </p14:cNvPr>
                <p14:cNvContentPartPr/>
                <p14:nvPr/>
              </p14:nvContentPartPr>
              <p14:xfrm>
                <a:off x="8532830" y="1684652"/>
                <a:ext cx="219600" cy="84240"/>
              </p14:xfrm>
            </p:contentPart>
          </mc:Choice>
          <mc:Fallback xmlns=""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49517C02-F8A5-E2CF-3F45-1B4A45B8C25A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8523830" y="1676012"/>
                  <a:ext cx="2372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F4066A6C-6CDB-744D-9528-7532649F615E}"/>
                    </a:ext>
                  </a:extLst>
                </p14:cNvPr>
                <p14:cNvContentPartPr/>
                <p14:nvPr/>
              </p14:nvContentPartPr>
              <p14:xfrm>
                <a:off x="8931350" y="1789412"/>
                <a:ext cx="917640" cy="132840"/>
              </p14:xfrm>
            </p:contentPart>
          </mc:Choice>
          <mc:Fallback xmlns=""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F4066A6C-6CDB-744D-9528-7532649F615E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8922350" y="1780772"/>
                  <a:ext cx="935280" cy="15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0">
            <p14:nvContentPartPr>
              <p14:cNvPr id="438" name="Ink 437">
                <a:extLst>
                  <a:ext uri="{FF2B5EF4-FFF2-40B4-BE49-F238E27FC236}">
                    <a16:creationId xmlns:a16="http://schemas.microsoft.com/office/drawing/2014/main" id="{33F4DA09-5BC6-5651-BD13-64723C8F58E8}"/>
                  </a:ext>
                </a:extLst>
              </p14:cNvPr>
              <p14:cNvContentPartPr/>
              <p14:nvPr/>
            </p14:nvContentPartPr>
            <p14:xfrm>
              <a:off x="10061030" y="1765292"/>
              <a:ext cx="881280" cy="142920"/>
            </p14:xfrm>
          </p:contentPart>
        </mc:Choice>
        <mc:Fallback xmlns="">
          <p:pic>
            <p:nvPicPr>
              <p:cNvPr id="438" name="Ink 437">
                <a:extLst>
                  <a:ext uri="{FF2B5EF4-FFF2-40B4-BE49-F238E27FC236}">
                    <a16:creationId xmlns:a16="http://schemas.microsoft.com/office/drawing/2014/main" id="{33F4DA09-5BC6-5651-BD13-64723C8F58E8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10052390" y="1756652"/>
                <a:ext cx="89892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2">
            <p14:nvContentPartPr>
              <p14:cNvPr id="439" name="Ink 438">
                <a:extLst>
                  <a:ext uri="{FF2B5EF4-FFF2-40B4-BE49-F238E27FC236}">
                    <a16:creationId xmlns:a16="http://schemas.microsoft.com/office/drawing/2014/main" id="{2D2AE562-0FA9-BAED-C243-EBEB84AC440F}"/>
                  </a:ext>
                </a:extLst>
              </p14:cNvPr>
              <p14:cNvContentPartPr/>
              <p14:nvPr/>
            </p14:nvContentPartPr>
            <p14:xfrm>
              <a:off x="7165910" y="2119172"/>
              <a:ext cx="1071360" cy="292320"/>
            </p14:xfrm>
          </p:contentPart>
        </mc:Choice>
        <mc:Fallback xmlns="">
          <p:pic>
            <p:nvPicPr>
              <p:cNvPr id="439" name="Ink 438">
                <a:extLst>
                  <a:ext uri="{FF2B5EF4-FFF2-40B4-BE49-F238E27FC236}">
                    <a16:creationId xmlns:a16="http://schemas.microsoft.com/office/drawing/2014/main" id="{2D2AE562-0FA9-BAED-C243-EBEB84AC440F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7156910" y="2110532"/>
                <a:ext cx="1089000" cy="30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58" name="Group 457">
            <a:extLst>
              <a:ext uri="{FF2B5EF4-FFF2-40B4-BE49-F238E27FC236}">
                <a16:creationId xmlns:a16="http://schemas.microsoft.com/office/drawing/2014/main" id="{CFA85194-AD50-2F69-FF05-2D27721FADC2}"/>
              </a:ext>
            </a:extLst>
          </p:cNvPr>
          <p:cNvGrpSpPr/>
          <p:nvPr/>
        </p:nvGrpSpPr>
        <p:grpSpPr>
          <a:xfrm>
            <a:off x="8537150" y="2093972"/>
            <a:ext cx="3647520" cy="320400"/>
            <a:chOff x="8537150" y="2093972"/>
            <a:chExt cx="3647520" cy="32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502A7E51-C334-F84C-5E5B-B2D7BEB27C5F}"/>
                    </a:ext>
                  </a:extLst>
                </p14:cNvPr>
                <p14:cNvContentPartPr/>
                <p14:nvPr/>
              </p14:nvContentPartPr>
              <p14:xfrm>
                <a:off x="8537150" y="2152292"/>
                <a:ext cx="134640" cy="253440"/>
              </p14:xfrm>
            </p:contentPart>
          </mc:Choice>
          <mc:Fallback xmlns=""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502A7E51-C334-F84C-5E5B-B2D7BEB27C5F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8528510" y="2143652"/>
                  <a:ext cx="15228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3FBA191C-3BE6-9EDA-31AA-C28FE93EAD8F}"/>
                    </a:ext>
                  </a:extLst>
                </p14:cNvPr>
                <p14:cNvContentPartPr/>
                <p14:nvPr/>
              </p14:nvContentPartPr>
              <p14:xfrm>
                <a:off x="8584310" y="2283332"/>
                <a:ext cx="150480" cy="14760"/>
              </p14:xfrm>
            </p:contentPart>
          </mc:Choice>
          <mc:Fallback xmlns=""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3FBA191C-3BE6-9EDA-31AA-C28FE93EAD8F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8575670" y="2274332"/>
                  <a:ext cx="1681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B3ADE740-E197-9361-AB50-05576A8484E1}"/>
                    </a:ext>
                  </a:extLst>
                </p14:cNvPr>
                <p14:cNvContentPartPr/>
                <p14:nvPr/>
              </p14:nvContentPartPr>
              <p14:xfrm>
                <a:off x="8601230" y="2127092"/>
                <a:ext cx="169920" cy="31320"/>
              </p14:xfrm>
            </p:contentPart>
          </mc:Choice>
          <mc:Fallback xmlns=""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B3ADE740-E197-9361-AB50-05576A8484E1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8592590" y="2118452"/>
                  <a:ext cx="1875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1891C23A-FD56-0865-17EE-2A34182E13C1}"/>
                    </a:ext>
                  </a:extLst>
                </p14:cNvPr>
                <p14:cNvContentPartPr/>
                <p14:nvPr/>
              </p14:nvContentPartPr>
              <p14:xfrm>
                <a:off x="8964830" y="2285852"/>
                <a:ext cx="544680" cy="128520"/>
              </p14:xfrm>
            </p:contentPart>
          </mc:Choice>
          <mc:Fallback xmlns=""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1891C23A-FD56-0865-17EE-2A34182E13C1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8956190" y="2276852"/>
                  <a:ext cx="5623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2C60D188-F484-DB38-89F5-688D8816987D}"/>
                    </a:ext>
                  </a:extLst>
                </p14:cNvPr>
                <p14:cNvContentPartPr/>
                <p14:nvPr/>
              </p14:nvContentPartPr>
              <p14:xfrm>
                <a:off x="9621110" y="2119892"/>
                <a:ext cx="274320" cy="250560"/>
              </p14:xfrm>
            </p:contentPart>
          </mc:Choice>
          <mc:Fallback xmlns=""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2C60D188-F484-DB38-89F5-688D8816987D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9612470" y="2111252"/>
                  <a:ext cx="2919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36189935-46A3-EBC4-9375-5C5D4E363A98}"/>
                    </a:ext>
                  </a:extLst>
                </p14:cNvPr>
                <p14:cNvContentPartPr/>
                <p14:nvPr/>
              </p14:nvContentPartPr>
              <p14:xfrm>
                <a:off x="10112150" y="2199812"/>
                <a:ext cx="189000" cy="191880"/>
              </p14:xfrm>
            </p:contentPart>
          </mc:Choice>
          <mc:Fallback xmlns=""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36189935-46A3-EBC4-9375-5C5D4E363A98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0103510" y="2191172"/>
                  <a:ext cx="2066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E9600311-D88D-A65C-06D5-345014C479A5}"/>
                    </a:ext>
                  </a:extLst>
                </p14:cNvPr>
                <p14:cNvContentPartPr/>
                <p14:nvPr/>
              </p14:nvContentPartPr>
              <p14:xfrm>
                <a:off x="10457390" y="2231132"/>
                <a:ext cx="181080" cy="107640"/>
              </p14:xfrm>
            </p:contentPart>
          </mc:Choice>
          <mc:Fallback xmlns=""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E9600311-D88D-A65C-06D5-345014C479A5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0448750" y="2222132"/>
                  <a:ext cx="1987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43191220-0B4B-5E24-E71C-A3F8F1CA682A}"/>
                    </a:ext>
                  </a:extLst>
                </p14:cNvPr>
                <p14:cNvContentPartPr/>
                <p14:nvPr/>
              </p14:nvContentPartPr>
              <p14:xfrm>
                <a:off x="10747190" y="2262812"/>
                <a:ext cx="91440" cy="90720"/>
              </p14:xfrm>
            </p:contentPart>
          </mc:Choice>
          <mc:Fallback xmlns=""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43191220-0B4B-5E24-E71C-A3F8F1CA682A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0738190" y="2254172"/>
                  <a:ext cx="1090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89059E7F-823A-125B-6893-AECFD9594D06}"/>
                    </a:ext>
                  </a:extLst>
                </p14:cNvPr>
                <p14:cNvContentPartPr/>
                <p14:nvPr/>
              </p14:nvContentPartPr>
              <p14:xfrm>
                <a:off x="10837910" y="2093972"/>
                <a:ext cx="133200" cy="93240"/>
              </p14:xfrm>
            </p:contentPart>
          </mc:Choice>
          <mc:Fallback xmlns=""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89059E7F-823A-125B-6893-AECFD9594D06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0829270" y="2085332"/>
                  <a:ext cx="1508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DF2E29D5-8BA3-90D9-4522-F4B943C93B98}"/>
                    </a:ext>
                  </a:extLst>
                </p14:cNvPr>
                <p14:cNvContentPartPr/>
                <p14:nvPr/>
              </p14:nvContentPartPr>
              <p14:xfrm>
                <a:off x="11087390" y="2234732"/>
                <a:ext cx="121680" cy="14400"/>
              </p14:xfrm>
            </p:contentPart>
          </mc:Choice>
          <mc:Fallback xmlns=""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DF2E29D5-8BA3-90D9-4522-F4B943C93B98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1078390" y="2225732"/>
                  <a:ext cx="1393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315CD0AB-AF97-AAFC-5C4B-9D276D677D70}"/>
                    </a:ext>
                  </a:extLst>
                </p14:cNvPr>
                <p14:cNvContentPartPr/>
                <p14:nvPr/>
              </p14:nvContentPartPr>
              <p14:xfrm>
                <a:off x="11082350" y="2301332"/>
                <a:ext cx="102600" cy="11520"/>
              </p14:xfrm>
            </p:contentPart>
          </mc:Choice>
          <mc:Fallback xmlns=""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315CD0AB-AF97-AAFC-5C4B-9D276D677D70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1073710" y="2292692"/>
                  <a:ext cx="1202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4FC0E3CF-0181-4809-D94B-7F8CFA151560}"/>
                    </a:ext>
                  </a:extLst>
                </p14:cNvPr>
                <p14:cNvContentPartPr/>
                <p14:nvPr/>
              </p14:nvContentPartPr>
              <p14:xfrm>
                <a:off x="11301590" y="2128532"/>
                <a:ext cx="111600" cy="224640"/>
              </p14:xfrm>
            </p:contentPart>
          </mc:Choice>
          <mc:Fallback xmlns=""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4FC0E3CF-0181-4809-D94B-7F8CFA151560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1292590" y="2119532"/>
                  <a:ext cx="1292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E4A37791-AF7E-B6A7-899E-20381B1846BE}"/>
                    </a:ext>
                  </a:extLst>
                </p14:cNvPr>
                <p14:cNvContentPartPr/>
                <p14:nvPr/>
              </p14:nvContentPartPr>
              <p14:xfrm>
                <a:off x="11511110" y="2314292"/>
                <a:ext cx="21600" cy="47160"/>
              </p14:xfrm>
            </p:contentPart>
          </mc:Choice>
          <mc:Fallback xmlns=""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E4A37791-AF7E-B6A7-899E-20381B1846BE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11502110" y="2305652"/>
                  <a:ext cx="392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75DADF25-3735-955E-1689-90347CB92C6F}"/>
                    </a:ext>
                  </a:extLst>
                </p14:cNvPr>
                <p14:cNvContentPartPr/>
                <p14:nvPr/>
              </p14:nvContentPartPr>
              <p14:xfrm>
                <a:off x="11555750" y="2142572"/>
                <a:ext cx="97560" cy="193680"/>
              </p14:xfrm>
            </p:contentPart>
          </mc:Choice>
          <mc:Fallback xmlns=""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75DADF25-3735-955E-1689-90347CB92C6F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1546750" y="2133572"/>
                  <a:ext cx="1152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B127CD7A-785C-60AD-C502-8D967503C608}"/>
                    </a:ext>
                  </a:extLst>
                </p14:cNvPr>
                <p14:cNvContentPartPr/>
                <p14:nvPr/>
              </p14:nvContentPartPr>
              <p14:xfrm>
                <a:off x="11582750" y="2146532"/>
                <a:ext cx="110880" cy="35640"/>
              </p14:xfrm>
            </p:contentPart>
          </mc:Choice>
          <mc:Fallback xmlns=""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B127CD7A-785C-60AD-C502-8D967503C608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11574110" y="2137892"/>
                  <a:ext cx="1285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49449453-621D-315E-75CB-7B87FA080928}"/>
                    </a:ext>
                  </a:extLst>
                </p14:cNvPr>
                <p14:cNvContentPartPr/>
                <p14:nvPr/>
              </p14:nvContentPartPr>
              <p14:xfrm>
                <a:off x="11741150" y="2113772"/>
                <a:ext cx="135720" cy="241200"/>
              </p14:xfrm>
            </p:contentPart>
          </mc:Choice>
          <mc:Fallback xmlns=""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49449453-621D-315E-75CB-7B87FA080928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11732150" y="2104772"/>
                  <a:ext cx="1533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1E062A74-C1D8-02AD-A890-F77EFCFC20FE}"/>
                    </a:ext>
                  </a:extLst>
                </p14:cNvPr>
                <p14:cNvContentPartPr/>
                <p14:nvPr/>
              </p14:nvContentPartPr>
              <p14:xfrm>
                <a:off x="11936630" y="2277212"/>
                <a:ext cx="92520" cy="79920"/>
              </p14:xfrm>
            </p:contentPart>
          </mc:Choice>
          <mc:Fallback xmlns=""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1E062A74-C1D8-02AD-A890-F77EFCFC20FE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1927990" y="2268212"/>
                  <a:ext cx="1101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94A86232-B22D-336C-8D09-E8CB80FEAF09}"/>
                    </a:ext>
                  </a:extLst>
                </p14:cNvPr>
                <p14:cNvContentPartPr/>
                <p14:nvPr/>
              </p14:nvContentPartPr>
              <p14:xfrm>
                <a:off x="12048230" y="2125292"/>
                <a:ext cx="136440" cy="239400"/>
              </p14:xfrm>
            </p:contentPart>
          </mc:Choice>
          <mc:Fallback xmlns=""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94A86232-B22D-336C-8D09-E8CB80FEAF09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2039230" y="2116652"/>
                  <a:ext cx="154080" cy="257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79515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DE60A11-AEE3-A87C-67FD-BBF57EECCD67}"/>
              </a:ext>
            </a:extLst>
          </p:cNvPr>
          <p:cNvGrpSpPr/>
          <p:nvPr/>
        </p:nvGrpSpPr>
        <p:grpSpPr>
          <a:xfrm>
            <a:off x="1242110" y="409892"/>
            <a:ext cx="260640" cy="299160"/>
            <a:chOff x="1242110" y="409892"/>
            <a:chExt cx="260640" cy="29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C305DC1-1C27-576B-A94D-12D60FA26BB5}"/>
                    </a:ext>
                  </a:extLst>
                </p14:cNvPr>
                <p14:cNvContentPartPr/>
                <p14:nvPr/>
              </p14:nvContentPartPr>
              <p14:xfrm>
                <a:off x="1332830" y="409892"/>
                <a:ext cx="23400" cy="2473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C305DC1-1C27-576B-A94D-12D60FA26BB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24190" y="401252"/>
                  <a:ext cx="410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9F3458C-FA5C-078B-E086-EE012E891F63}"/>
                    </a:ext>
                  </a:extLst>
                </p14:cNvPr>
                <p14:cNvContentPartPr/>
                <p14:nvPr/>
              </p14:nvContentPartPr>
              <p14:xfrm>
                <a:off x="1242110" y="691772"/>
                <a:ext cx="260640" cy="172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9F3458C-FA5C-078B-E086-EE012E891F6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33470" y="683132"/>
                  <a:ext cx="27828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D18DEF1-B7D1-5DE8-9EA1-2D586FF847E3}"/>
              </a:ext>
            </a:extLst>
          </p:cNvPr>
          <p:cNvGrpSpPr/>
          <p:nvPr/>
        </p:nvGrpSpPr>
        <p:grpSpPr>
          <a:xfrm>
            <a:off x="1262270" y="854852"/>
            <a:ext cx="171000" cy="201600"/>
            <a:chOff x="1262270" y="854852"/>
            <a:chExt cx="171000" cy="20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FC75089-31DF-ECFB-4E6B-F24FF0A24793}"/>
                    </a:ext>
                  </a:extLst>
                </p14:cNvPr>
                <p14:cNvContentPartPr/>
                <p14:nvPr/>
              </p14:nvContentPartPr>
              <p14:xfrm>
                <a:off x="1323110" y="857372"/>
                <a:ext cx="17640" cy="1990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FC75089-31DF-ECFB-4E6B-F24FF0A2479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14470" y="848732"/>
                  <a:ext cx="352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D227C3C-002F-6367-B0CE-22DD1D8C8850}"/>
                    </a:ext>
                  </a:extLst>
                </p14:cNvPr>
                <p14:cNvContentPartPr/>
                <p14:nvPr/>
              </p14:nvContentPartPr>
              <p14:xfrm>
                <a:off x="1262270" y="854852"/>
                <a:ext cx="171000" cy="522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D227C3C-002F-6367-B0CE-22DD1D8C885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53630" y="846212"/>
                  <a:ext cx="188640" cy="6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C7A26D4-9490-E671-E455-4EAA59E4AC27}"/>
                  </a:ext>
                </a:extLst>
              </p14:cNvPr>
              <p14:cNvContentPartPr/>
              <p14:nvPr/>
            </p14:nvContentPartPr>
            <p14:xfrm>
              <a:off x="1450190" y="1083812"/>
              <a:ext cx="133560" cy="176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C7A26D4-9490-E671-E455-4EAA59E4AC2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41190" y="1075172"/>
                <a:ext cx="15120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1FC00B0-0A3F-C6E6-19E6-AE048CE114F3}"/>
                  </a:ext>
                </a:extLst>
              </p14:cNvPr>
              <p14:cNvContentPartPr/>
              <p14:nvPr/>
            </p14:nvContentPartPr>
            <p14:xfrm>
              <a:off x="1800470" y="686372"/>
              <a:ext cx="137160" cy="15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1FC00B0-0A3F-C6E6-19E6-AE048CE114F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91470" y="677372"/>
                <a:ext cx="15480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080FCD0-20C9-8610-7963-1DF9CF78A803}"/>
                  </a:ext>
                </a:extLst>
              </p14:cNvPr>
              <p14:cNvContentPartPr/>
              <p14:nvPr/>
            </p14:nvContentPartPr>
            <p14:xfrm>
              <a:off x="1817390" y="792572"/>
              <a:ext cx="190080" cy="190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080FCD0-20C9-8610-7963-1DF9CF78A80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08750" y="783932"/>
                <a:ext cx="207720" cy="3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CD05E0D3-D8AE-86D0-A943-C32E8F810DB5}"/>
              </a:ext>
            </a:extLst>
          </p:cNvPr>
          <p:cNvGrpSpPr/>
          <p:nvPr/>
        </p:nvGrpSpPr>
        <p:grpSpPr>
          <a:xfrm>
            <a:off x="2322830" y="374612"/>
            <a:ext cx="708120" cy="748080"/>
            <a:chOff x="2322830" y="374612"/>
            <a:chExt cx="708120" cy="74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067D5B3-0929-6794-19F3-CFE51C4C7494}"/>
                    </a:ext>
                  </a:extLst>
                </p14:cNvPr>
                <p14:cNvContentPartPr/>
                <p14:nvPr/>
              </p14:nvContentPartPr>
              <p14:xfrm>
                <a:off x="2324990" y="374612"/>
                <a:ext cx="37800" cy="226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067D5B3-0929-6794-19F3-CFE51C4C749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315990" y="365972"/>
                  <a:ext cx="554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480E4C4-0476-9A7D-2826-E2C3C112B314}"/>
                    </a:ext>
                  </a:extLst>
                </p14:cNvPr>
                <p14:cNvContentPartPr/>
                <p14:nvPr/>
              </p14:nvContentPartPr>
              <p14:xfrm>
                <a:off x="2467910" y="396212"/>
                <a:ext cx="95400" cy="212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480E4C4-0476-9A7D-2826-E2C3C112B31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58910" y="387212"/>
                  <a:ext cx="1130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149F97F-8AA2-9D5A-216A-64606742AD8A}"/>
                    </a:ext>
                  </a:extLst>
                </p14:cNvPr>
                <p14:cNvContentPartPr/>
                <p14:nvPr/>
              </p14:nvContentPartPr>
              <p14:xfrm>
                <a:off x="2679950" y="454172"/>
                <a:ext cx="6840" cy="182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149F97F-8AA2-9D5A-216A-64606742AD8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671310" y="445532"/>
                  <a:ext cx="244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3B6DBE0-EA9D-7EF9-0F13-6C3EAAC5370B}"/>
                    </a:ext>
                  </a:extLst>
                </p14:cNvPr>
                <p14:cNvContentPartPr/>
                <p14:nvPr/>
              </p14:nvContentPartPr>
              <p14:xfrm>
                <a:off x="2762030" y="451652"/>
                <a:ext cx="5040" cy="192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3B6DBE0-EA9D-7EF9-0F13-6C3EAAC5370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53030" y="442652"/>
                  <a:ext cx="226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EA7088D-CB48-0D5C-764A-6133B08BA954}"/>
                    </a:ext>
                  </a:extLst>
                </p14:cNvPr>
                <p14:cNvContentPartPr/>
                <p14:nvPr/>
              </p14:nvContentPartPr>
              <p14:xfrm>
                <a:off x="2637110" y="425732"/>
                <a:ext cx="166320" cy="45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EA7088D-CB48-0D5C-764A-6133B08BA95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628110" y="417092"/>
                  <a:ext cx="1839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2DA4BD9-11E8-2B70-9F23-BD1A6331D545}"/>
                    </a:ext>
                  </a:extLst>
                </p14:cNvPr>
                <p14:cNvContentPartPr/>
                <p14:nvPr/>
              </p14:nvContentPartPr>
              <p14:xfrm>
                <a:off x="2322830" y="690692"/>
                <a:ext cx="482040" cy="66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2DA4BD9-11E8-2B70-9F23-BD1A6331D54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313830" y="682052"/>
                  <a:ext cx="4996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82296D3-D931-D169-0F8A-34B92CBCBCE0}"/>
                    </a:ext>
                  </a:extLst>
                </p14:cNvPr>
                <p14:cNvContentPartPr/>
                <p14:nvPr/>
              </p14:nvContentPartPr>
              <p14:xfrm>
                <a:off x="2488070" y="867812"/>
                <a:ext cx="109080" cy="228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82296D3-D931-D169-0F8A-34B92CBCBCE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479430" y="858812"/>
                  <a:ext cx="1267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536B05E-0718-F1CC-F47E-3EC5D372A725}"/>
                    </a:ext>
                  </a:extLst>
                </p14:cNvPr>
                <p14:cNvContentPartPr/>
                <p14:nvPr/>
              </p14:nvContentPartPr>
              <p14:xfrm>
                <a:off x="2749430" y="868532"/>
                <a:ext cx="123120" cy="254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536B05E-0718-F1CC-F47E-3EC5D372A72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740430" y="859892"/>
                  <a:ext cx="1407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8B1282C-AE07-2E7F-16E9-4CA286903C0F}"/>
                    </a:ext>
                  </a:extLst>
                </p14:cNvPr>
                <p14:cNvContentPartPr/>
                <p14:nvPr/>
              </p14:nvContentPartPr>
              <p14:xfrm>
                <a:off x="2729990" y="891932"/>
                <a:ext cx="137520" cy="1144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8B1282C-AE07-2E7F-16E9-4CA286903C0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721350" y="883292"/>
                  <a:ext cx="1551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AF5AAB8-009C-5AF6-20B2-F227A5CF3F36}"/>
                    </a:ext>
                  </a:extLst>
                </p14:cNvPr>
                <p14:cNvContentPartPr/>
                <p14:nvPr/>
              </p14:nvContentPartPr>
              <p14:xfrm>
                <a:off x="2916110" y="834332"/>
                <a:ext cx="114840" cy="860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AF5AAB8-009C-5AF6-20B2-F227A5CF3F3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907110" y="825692"/>
                  <a:ext cx="132480" cy="10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66A4095-92E6-E2F7-C822-CA4CD32DAF3F}"/>
              </a:ext>
            </a:extLst>
          </p:cNvPr>
          <p:cNvGrpSpPr/>
          <p:nvPr/>
        </p:nvGrpSpPr>
        <p:grpSpPr>
          <a:xfrm>
            <a:off x="3488510" y="299732"/>
            <a:ext cx="2016720" cy="729720"/>
            <a:chOff x="3488510" y="299732"/>
            <a:chExt cx="2016720" cy="72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029D15A-EC95-6901-66B5-E6EEDFB32142}"/>
                    </a:ext>
                  </a:extLst>
                </p14:cNvPr>
                <p14:cNvContentPartPr/>
                <p14:nvPr/>
              </p14:nvContentPartPr>
              <p14:xfrm>
                <a:off x="3488510" y="470372"/>
                <a:ext cx="106560" cy="178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029D15A-EC95-6901-66B5-E6EEDFB3214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479510" y="461372"/>
                  <a:ext cx="1242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CD6B9CC-F35D-529E-862C-2FF733244839}"/>
                    </a:ext>
                  </a:extLst>
                </p14:cNvPr>
                <p14:cNvContentPartPr/>
                <p14:nvPr/>
              </p14:nvContentPartPr>
              <p14:xfrm>
                <a:off x="3612350" y="379292"/>
                <a:ext cx="93240" cy="79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CD6B9CC-F35D-529E-862C-2FF73324483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603350" y="370652"/>
                  <a:ext cx="1108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C11C30B-C88D-B7DE-BC90-5BF5090AB7A0}"/>
                    </a:ext>
                  </a:extLst>
                </p14:cNvPr>
                <p14:cNvContentPartPr/>
                <p14:nvPr/>
              </p14:nvContentPartPr>
              <p14:xfrm>
                <a:off x="3785870" y="377852"/>
                <a:ext cx="213840" cy="298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C11C30B-C88D-B7DE-BC90-5BF5090AB7A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777230" y="369212"/>
                  <a:ext cx="23148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99B95E5-9EA4-C683-C0A1-EF679D67111E}"/>
                    </a:ext>
                  </a:extLst>
                </p14:cNvPr>
                <p14:cNvContentPartPr/>
                <p14:nvPr/>
              </p14:nvContentPartPr>
              <p14:xfrm>
                <a:off x="4011590" y="299732"/>
                <a:ext cx="118800" cy="105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99B95E5-9EA4-C683-C0A1-EF679D67111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002590" y="290732"/>
                  <a:ext cx="1364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55DEFE2-BAB8-315D-FA91-6940CB627191}"/>
                    </a:ext>
                  </a:extLst>
                </p14:cNvPr>
                <p14:cNvContentPartPr/>
                <p14:nvPr/>
              </p14:nvContentPartPr>
              <p14:xfrm>
                <a:off x="4295630" y="702212"/>
                <a:ext cx="173160" cy="2361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55DEFE2-BAB8-315D-FA91-6940CB62719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286630" y="693572"/>
                  <a:ext cx="1908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FC70A31-8E9B-91EA-A892-FAA89A051081}"/>
                    </a:ext>
                  </a:extLst>
                </p14:cNvPr>
                <p14:cNvContentPartPr/>
                <p14:nvPr/>
              </p14:nvContentPartPr>
              <p14:xfrm>
                <a:off x="4306070" y="692492"/>
                <a:ext cx="186840" cy="8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FC70A31-8E9B-91EA-A892-FAA89A05108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297070" y="683492"/>
                  <a:ext cx="2044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013FDE3-D046-A626-FE4C-CB5EBC228748}"/>
                    </a:ext>
                  </a:extLst>
                </p14:cNvPr>
                <p14:cNvContentPartPr/>
                <p14:nvPr/>
              </p14:nvContentPartPr>
              <p14:xfrm>
                <a:off x="4583270" y="709412"/>
                <a:ext cx="69480" cy="246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013FDE3-D046-A626-FE4C-CB5EBC22874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574270" y="700412"/>
                  <a:ext cx="871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2EDE91D-7BA0-618E-443D-B7AE52EF3898}"/>
                    </a:ext>
                  </a:extLst>
                </p14:cNvPr>
                <p14:cNvContentPartPr/>
                <p14:nvPr/>
              </p14:nvContentPartPr>
              <p14:xfrm>
                <a:off x="4733390" y="734972"/>
                <a:ext cx="74160" cy="193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2EDE91D-7BA0-618E-443D-B7AE52EF389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724390" y="725972"/>
                  <a:ext cx="918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EFC48AF-5ECA-D270-37D9-DD64C191B736}"/>
                    </a:ext>
                  </a:extLst>
                </p14:cNvPr>
                <p14:cNvContentPartPr/>
                <p14:nvPr/>
              </p14:nvContentPartPr>
              <p14:xfrm>
                <a:off x="4746350" y="803012"/>
                <a:ext cx="113760" cy="331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EFC48AF-5ECA-D270-37D9-DD64C191B73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737350" y="794012"/>
                  <a:ext cx="1314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4BE21B3-39B5-595A-278E-C5AB5E79CFE8}"/>
                    </a:ext>
                  </a:extLst>
                </p14:cNvPr>
                <p14:cNvContentPartPr/>
                <p14:nvPr/>
              </p14:nvContentPartPr>
              <p14:xfrm>
                <a:off x="4755710" y="729572"/>
                <a:ext cx="115560" cy="198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4BE21B3-39B5-595A-278E-C5AB5E79CFE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747070" y="720572"/>
                  <a:ext cx="1332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D9FED01-C0DC-7D2B-AC0D-DE742BB16732}"/>
                    </a:ext>
                  </a:extLst>
                </p14:cNvPr>
                <p14:cNvContentPartPr/>
                <p14:nvPr/>
              </p14:nvContentPartPr>
              <p14:xfrm>
                <a:off x="4900790" y="898052"/>
                <a:ext cx="117720" cy="1314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D9FED01-C0DC-7D2B-AC0D-DE742BB1673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891790" y="889412"/>
                  <a:ext cx="1353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8DDDB15-B48A-F097-02B6-DEB751EE8743}"/>
                    </a:ext>
                  </a:extLst>
                </p14:cNvPr>
                <p14:cNvContentPartPr/>
                <p14:nvPr/>
              </p14:nvContentPartPr>
              <p14:xfrm>
                <a:off x="5095550" y="919652"/>
                <a:ext cx="36000" cy="102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8DDDB15-B48A-F097-02B6-DEB751EE874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086910" y="911012"/>
                  <a:ext cx="536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D208C3D-0AEC-43B2-98CB-EE209A7048AB}"/>
                    </a:ext>
                  </a:extLst>
                </p14:cNvPr>
                <p14:cNvContentPartPr/>
                <p14:nvPr/>
              </p14:nvContentPartPr>
              <p14:xfrm>
                <a:off x="5225510" y="722732"/>
                <a:ext cx="107640" cy="1915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D208C3D-0AEC-43B2-98CB-EE209A7048A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216870" y="713732"/>
                  <a:ext cx="1252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B5254AD-7A40-81A5-7205-14DD6B3869B9}"/>
                    </a:ext>
                  </a:extLst>
                </p14:cNvPr>
                <p14:cNvContentPartPr/>
                <p14:nvPr/>
              </p14:nvContentPartPr>
              <p14:xfrm>
                <a:off x="5391830" y="650732"/>
                <a:ext cx="113400" cy="3373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B5254AD-7A40-81A5-7205-14DD6B3869B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383190" y="641732"/>
                  <a:ext cx="13104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01F99D2-C8FA-68FA-3054-4DBC2B16E288}"/>
                    </a:ext>
                  </a:extLst>
                </p14:cNvPr>
                <p14:cNvContentPartPr/>
                <p14:nvPr/>
              </p14:nvContentPartPr>
              <p14:xfrm>
                <a:off x="4530350" y="570092"/>
                <a:ext cx="80280" cy="128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01F99D2-C8FA-68FA-3054-4DBC2B16E28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521710" y="561092"/>
                  <a:ext cx="97920" cy="14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3393E5B3-DD03-7785-1CC7-87D7C2CF6124}"/>
                  </a:ext>
                </a:extLst>
              </p14:cNvPr>
              <p14:cNvContentPartPr/>
              <p14:nvPr/>
            </p14:nvContentPartPr>
            <p14:xfrm>
              <a:off x="3624590" y="1007132"/>
              <a:ext cx="250200" cy="2696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3393E5B3-DD03-7785-1CC7-87D7C2CF612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615590" y="998492"/>
                <a:ext cx="26784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5D3D8C92-DD8E-0F52-218A-BB01C9667474}"/>
                  </a:ext>
                </a:extLst>
              </p14:cNvPr>
              <p14:cNvContentPartPr/>
              <p14:nvPr/>
            </p14:nvContentPartPr>
            <p14:xfrm>
              <a:off x="3439190" y="845132"/>
              <a:ext cx="655200" cy="252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5D3D8C92-DD8E-0F52-218A-BB01C9667474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430550" y="836492"/>
                <a:ext cx="67284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0BE98A6-A020-83DF-6983-3092A04D29B6}"/>
                  </a:ext>
                </a:extLst>
              </p14:cNvPr>
              <p14:cNvContentPartPr/>
              <p14:nvPr/>
            </p14:nvContentPartPr>
            <p14:xfrm>
              <a:off x="6129470" y="687812"/>
              <a:ext cx="272880" cy="2257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0BE98A6-A020-83DF-6983-3092A04D29B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120830" y="679172"/>
                <a:ext cx="290520" cy="24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21A20175-EF60-72C2-DC94-5B1AF69B3A6F}"/>
              </a:ext>
            </a:extLst>
          </p:cNvPr>
          <p:cNvGrpSpPr/>
          <p:nvPr/>
        </p:nvGrpSpPr>
        <p:grpSpPr>
          <a:xfrm>
            <a:off x="6669110" y="521132"/>
            <a:ext cx="1457280" cy="538200"/>
            <a:chOff x="6669110" y="521132"/>
            <a:chExt cx="1457280" cy="53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95BD567-5BC3-A452-2EE9-E0B29F3E299C}"/>
                    </a:ext>
                  </a:extLst>
                </p14:cNvPr>
                <p14:cNvContentPartPr/>
                <p14:nvPr/>
              </p14:nvContentPartPr>
              <p14:xfrm>
                <a:off x="6669110" y="521132"/>
                <a:ext cx="1457280" cy="5382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95BD567-5BC3-A452-2EE9-E0B29F3E299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660470" y="512492"/>
                  <a:ext cx="1474920" cy="55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974BD56-3371-71E6-7889-528E9BA678BF}"/>
                    </a:ext>
                  </a:extLst>
                </p14:cNvPr>
                <p14:cNvContentPartPr/>
                <p14:nvPr/>
              </p14:nvContentPartPr>
              <p14:xfrm>
                <a:off x="7680710" y="692492"/>
                <a:ext cx="245160" cy="208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974BD56-3371-71E6-7889-528E9BA678B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671710" y="683852"/>
                  <a:ext cx="2628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F74EA2F-3F1A-A396-45CD-A81E4E70A7A5}"/>
                    </a:ext>
                  </a:extLst>
                </p14:cNvPr>
                <p14:cNvContentPartPr/>
                <p14:nvPr/>
              </p14:nvContentPartPr>
              <p14:xfrm>
                <a:off x="7690430" y="667292"/>
                <a:ext cx="7920" cy="32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F74EA2F-3F1A-A396-45CD-A81E4E70A7A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681430" y="658652"/>
                  <a:ext cx="255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34938BD-BF39-6A3C-B744-4BB598750D95}"/>
                    </a:ext>
                  </a:extLst>
                </p14:cNvPr>
                <p14:cNvContentPartPr/>
                <p14:nvPr/>
              </p14:nvContentPartPr>
              <p14:xfrm>
                <a:off x="7416830" y="692852"/>
                <a:ext cx="14400" cy="176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34938BD-BF39-6A3C-B744-4BB598750D9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408190" y="684212"/>
                  <a:ext cx="320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BF9F9B7-1268-934F-C473-ED7C683ECE95}"/>
                    </a:ext>
                  </a:extLst>
                </p14:cNvPr>
                <p14:cNvContentPartPr/>
                <p14:nvPr/>
              </p14:nvContentPartPr>
              <p14:xfrm>
                <a:off x="7151510" y="682772"/>
                <a:ext cx="220680" cy="194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BF9F9B7-1268-934F-C473-ED7C683ECE9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142870" y="674132"/>
                  <a:ext cx="238320" cy="3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08B4DDC-9AEE-205F-CF61-FBE0FA16C23A}"/>
                  </a:ext>
                </a:extLst>
              </p14:cNvPr>
              <p14:cNvContentPartPr/>
              <p14:nvPr/>
            </p14:nvContentPartPr>
            <p14:xfrm>
              <a:off x="8422310" y="587012"/>
              <a:ext cx="255960" cy="4406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08B4DDC-9AEE-205F-CF61-FBE0FA16C23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413670" y="578372"/>
                <a:ext cx="273600" cy="45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12C1288F-E723-1FAB-BE51-8B637C850D08}"/>
              </a:ext>
            </a:extLst>
          </p:cNvPr>
          <p:cNvGrpSpPr/>
          <p:nvPr/>
        </p:nvGrpSpPr>
        <p:grpSpPr>
          <a:xfrm>
            <a:off x="8823350" y="521492"/>
            <a:ext cx="1464480" cy="377640"/>
            <a:chOff x="8823350" y="521492"/>
            <a:chExt cx="1464480" cy="37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CDA8046-7F44-1E7F-ED87-97D4606C4740}"/>
                    </a:ext>
                  </a:extLst>
                </p14:cNvPr>
                <p14:cNvContentPartPr/>
                <p14:nvPr/>
              </p14:nvContentPartPr>
              <p14:xfrm>
                <a:off x="8823350" y="521492"/>
                <a:ext cx="1464480" cy="3776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CDA8046-7F44-1E7F-ED87-97D4606C474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814710" y="512852"/>
                  <a:ext cx="148212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D922BA5-4D38-E487-D73B-24DE6D6C3A0D}"/>
                    </a:ext>
                  </a:extLst>
                </p14:cNvPr>
                <p14:cNvContentPartPr/>
                <p14:nvPr/>
              </p14:nvContentPartPr>
              <p14:xfrm>
                <a:off x="9060230" y="645332"/>
                <a:ext cx="478440" cy="367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D922BA5-4D38-E487-D73B-24DE6D6C3A0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051590" y="636692"/>
                  <a:ext cx="4960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9E7E4C0-0FF8-5D13-7A86-A91DB6550973}"/>
                    </a:ext>
                  </a:extLst>
                </p14:cNvPr>
                <p14:cNvContentPartPr/>
                <p14:nvPr/>
              </p14:nvContentPartPr>
              <p14:xfrm>
                <a:off x="8951510" y="611852"/>
                <a:ext cx="32400" cy="61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9E7E4C0-0FF8-5D13-7A86-A91DB655097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942870" y="603212"/>
                  <a:ext cx="5004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55F6453-C0CB-4EDC-7457-265BB9DF3324}"/>
              </a:ext>
            </a:extLst>
          </p:cNvPr>
          <p:cNvGrpSpPr/>
          <p:nvPr/>
        </p:nvGrpSpPr>
        <p:grpSpPr>
          <a:xfrm>
            <a:off x="10463870" y="660452"/>
            <a:ext cx="1524240" cy="236160"/>
            <a:chOff x="10463870" y="660452"/>
            <a:chExt cx="1524240" cy="23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4D3BC3F-43BE-54ED-DD5B-BB1BA3ED8BD6}"/>
                    </a:ext>
                  </a:extLst>
                </p14:cNvPr>
                <p14:cNvContentPartPr/>
                <p14:nvPr/>
              </p14:nvContentPartPr>
              <p14:xfrm>
                <a:off x="10463870" y="692852"/>
                <a:ext cx="1524240" cy="2037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4D3BC3F-43BE-54ED-DD5B-BB1BA3ED8BD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454870" y="683852"/>
                  <a:ext cx="15418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401ADDE-2679-D98C-6775-0C233D828A3C}"/>
                    </a:ext>
                  </a:extLst>
                </p14:cNvPr>
                <p14:cNvContentPartPr/>
                <p14:nvPr/>
              </p14:nvContentPartPr>
              <p14:xfrm>
                <a:off x="11661590" y="660452"/>
                <a:ext cx="24120" cy="43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401ADDE-2679-D98C-6775-0C233D828A3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652590" y="651452"/>
                  <a:ext cx="41760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806DE96-831F-0931-4355-877643C4F2BB}"/>
              </a:ext>
            </a:extLst>
          </p:cNvPr>
          <p:cNvGrpSpPr/>
          <p:nvPr/>
        </p:nvGrpSpPr>
        <p:grpSpPr>
          <a:xfrm>
            <a:off x="6682430" y="1102532"/>
            <a:ext cx="1503360" cy="268920"/>
            <a:chOff x="6682430" y="1102532"/>
            <a:chExt cx="1503360" cy="26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0ADA536-4242-F01D-BEDF-046C55A2CAB0}"/>
                    </a:ext>
                  </a:extLst>
                </p14:cNvPr>
                <p14:cNvContentPartPr/>
                <p14:nvPr/>
              </p14:nvContentPartPr>
              <p14:xfrm>
                <a:off x="6682430" y="1102532"/>
                <a:ext cx="1503360" cy="2689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0ADA536-4242-F01D-BEDF-046C55A2CAB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673430" y="1093532"/>
                  <a:ext cx="152100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3DA4C35-F0ED-E3B5-9C4D-E39AABCD7F8E}"/>
                    </a:ext>
                  </a:extLst>
                </p14:cNvPr>
                <p14:cNvContentPartPr/>
                <p14:nvPr/>
              </p14:nvContentPartPr>
              <p14:xfrm>
                <a:off x="7187510" y="1148972"/>
                <a:ext cx="445320" cy="417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3DA4C35-F0ED-E3B5-9C4D-E39AABCD7F8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178510" y="1139972"/>
                  <a:ext cx="462960" cy="5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C29AD2F-D093-4C88-BCB8-179FE203C017}"/>
              </a:ext>
            </a:extLst>
          </p:cNvPr>
          <p:cNvGrpSpPr/>
          <p:nvPr/>
        </p:nvGrpSpPr>
        <p:grpSpPr>
          <a:xfrm>
            <a:off x="8406470" y="1060772"/>
            <a:ext cx="2247120" cy="405720"/>
            <a:chOff x="8406470" y="1060772"/>
            <a:chExt cx="2247120" cy="40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5E2692B-EF2F-DC1F-4125-62A35827D001}"/>
                    </a:ext>
                  </a:extLst>
                </p14:cNvPr>
                <p14:cNvContentPartPr/>
                <p14:nvPr/>
              </p14:nvContentPartPr>
              <p14:xfrm>
                <a:off x="8406470" y="1092812"/>
                <a:ext cx="651240" cy="3736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5E2692B-EF2F-DC1F-4125-62A35827D00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397470" y="1083812"/>
                  <a:ext cx="66888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0F03113-EED5-D52B-ECA9-976A026F208D}"/>
                    </a:ext>
                  </a:extLst>
                </p14:cNvPr>
                <p14:cNvContentPartPr/>
                <p14:nvPr/>
              </p14:nvContentPartPr>
              <p14:xfrm>
                <a:off x="9329510" y="1092092"/>
                <a:ext cx="39600" cy="2419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0F03113-EED5-D52B-ECA9-976A026F208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320870" y="1083452"/>
                  <a:ext cx="572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81F1D8D-1C6E-E460-90B3-C08EA94B1648}"/>
                    </a:ext>
                  </a:extLst>
                </p14:cNvPr>
                <p14:cNvContentPartPr/>
                <p14:nvPr/>
              </p14:nvContentPartPr>
              <p14:xfrm>
                <a:off x="9365510" y="1115132"/>
                <a:ext cx="206640" cy="2455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81F1D8D-1C6E-E460-90B3-C08EA94B164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356870" y="1106492"/>
                  <a:ext cx="2242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8913C8E-937B-33DA-AAFE-1871FF0DDC1F}"/>
                    </a:ext>
                  </a:extLst>
                </p14:cNvPr>
                <p14:cNvContentPartPr/>
                <p14:nvPr/>
              </p14:nvContentPartPr>
              <p14:xfrm>
                <a:off x="9827390" y="1060772"/>
                <a:ext cx="826200" cy="3222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8913C8E-937B-33DA-AAFE-1871FF0DDC1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818390" y="1051772"/>
                  <a:ext cx="843840" cy="33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B152EEDD-DBB5-716E-CE72-AE4B40C9A9B6}"/>
              </a:ext>
            </a:extLst>
          </p:cNvPr>
          <p:cNvGrpSpPr/>
          <p:nvPr/>
        </p:nvGrpSpPr>
        <p:grpSpPr>
          <a:xfrm>
            <a:off x="1273070" y="2231132"/>
            <a:ext cx="477720" cy="908280"/>
            <a:chOff x="1273070" y="2231132"/>
            <a:chExt cx="477720" cy="90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49D360E-2FCD-BCF3-99C4-45BDF8589D37}"/>
                    </a:ext>
                  </a:extLst>
                </p14:cNvPr>
                <p14:cNvContentPartPr/>
                <p14:nvPr/>
              </p14:nvContentPartPr>
              <p14:xfrm>
                <a:off x="1495190" y="2231132"/>
                <a:ext cx="18720" cy="2556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49D360E-2FCD-BCF3-99C4-45BDF8589D3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486550" y="2222492"/>
                  <a:ext cx="3636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7066F3B-BCBF-89AE-3371-B07972AF8AB5}"/>
                    </a:ext>
                  </a:extLst>
                </p14:cNvPr>
                <p14:cNvContentPartPr/>
                <p14:nvPr/>
              </p14:nvContentPartPr>
              <p14:xfrm>
                <a:off x="1273070" y="2532812"/>
                <a:ext cx="453960" cy="500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7066F3B-BCBF-89AE-3371-B07972AF8AB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264070" y="2524172"/>
                  <a:ext cx="4716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8A87AF6-19C7-1F66-25C1-81E0701F479E}"/>
                    </a:ext>
                  </a:extLst>
                </p14:cNvPr>
                <p14:cNvContentPartPr/>
                <p14:nvPr/>
              </p14:nvContentPartPr>
              <p14:xfrm>
                <a:off x="1454510" y="2743052"/>
                <a:ext cx="27000" cy="2458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8A87AF6-19C7-1F66-25C1-81E0701F479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445510" y="2734412"/>
                  <a:ext cx="446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BD50E41-156D-EDFD-CFFC-4D7470FA7D58}"/>
                    </a:ext>
                  </a:extLst>
                </p14:cNvPr>
                <p14:cNvContentPartPr/>
                <p14:nvPr/>
              </p14:nvContentPartPr>
              <p14:xfrm>
                <a:off x="1329590" y="2672492"/>
                <a:ext cx="285480" cy="1252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BD50E41-156D-EDFD-CFFC-4D7470FA7D5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320590" y="2663852"/>
                  <a:ext cx="3031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781748A-FFC4-8EBF-B1DA-BB5135B25F14}"/>
                    </a:ext>
                  </a:extLst>
                </p14:cNvPr>
                <p14:cNvContentPartPr/>
                <p14:nvPr/>
              </p14:nvContentPartPr>
              <p14:xfrm>
                <a:off x="1570790" y="2928092"/>
                <a:ext cx="180000" cy="2113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781748A-FFC4-8EBF-B1DA-BB5135B25F1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562150" y="2919092"/>
                  <a:ext cx="197640" cy="22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1448E07-AC29-CF00-9AD2-AF668C536AAF}"/>
              </a:ext>
            </a:extLst>
          </p:cNvPr>
          <p:cNvGrpSpPr/>
          <p:nvPr/>
        </p:nvGrpSpPr>
        <p:grpSpPr>
          <a:xfrm>
            <a:off x="2043470" y="2520572"/>
            <a:ext cx="234360" cy="137880"/>
            <a:chOff x="2043470" y="2520572"/>
            <a:chExt cx="234360" cy="13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10ABA14-B0A0-0BA2-E54C-8466E60F675B}"/>
                    </a:ext>
                  </a:extLst>
                </p14:cNvPr>
                <p14:cNvContentPartPr/>
                <p14:nvPr/>
              </p14:nvContentPartPr>
              <p14:xfrm>
                <a:off x="2051390" y="2520572"/>
                <a:ext cx="219960" cy="126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10ABA14-B0A0-0BA2-E54C-8466E60F675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042390" y="2511932"/>
                  <a:ext cx="2376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498D8D1-414B-4DCD-A4C1-046FF534235F}"/>
                    </a:ext>
                  </a:extLst>
                </p14:cNvPr>
                <p14:cNvContentPartPr/>
                <p14:nvPr/>
              </p14:nvContentPartPr>
              <p14:xfrm>
                <a:off x="2043470" y="2593652"/>
                <a:ext cx="234360" cy="648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498D8D1-414B-4DCD-A4C1-046FF534235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034470" y="2585012"/>
                  <a:ext cx="252000" cy="8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98B6118E-A7C9-A9F4-75AC-9BF228E256AC}"/>
              </a:ext>
            </a:extLst>
          </p:cNvPr>
          <p:cNvGrpSpPr/>
          <p:nvPr/>
        </p:nvGrpSpPr>
        <p:grpSpPr>
          <a:xfrm>
            <a:off x="2544950" y="2252732"/>
            <a:ext cx="263880" cy="384840"/>
            <a:chOff x="2544950" y="2252732"/>
            <a:chExt cx="263880" cy="38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3B9FB63-FC29-F595-7FFD-C89CA1AEE4BD}"/>
                    </a:ext>
                  </a:extLst>
                </p14:cNvPr>
                <p14:cNvContentPartPr/>
                <p14:nvPr/>
              </p14:nvContentPartPr>
              <p14:xfrm>
                <a:off x="2646470" y="2252732"/>
                <a:ext cx="27360" cy="2710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3B9FB63-FC29-F595-7FFD-C89CA1AEE4B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637830" y="2244092"/>
                  <a:ext cx="450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B68CB3C-0E63-3085-D7C6-496A2BF141DC}"/>
                    </a:ext>
                  </a:extLst>
                </p14:cNvPr>
                <p14:cNvContentPartPr/>
                <p14:nvPr/>
              </p14:nvContentPartPr>
              <p14:xfrm>
                <a:off x="2556830" y="2264972"/>
                <a:ext cx="195840" cy="1591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B68CB3C-0E63-3085-D7C6-496A2BF141D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547830" y="2255972"/>
                  <a:ext cx="2134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9CFE77D-D800-FF12-7227-B354D463C3BF}"/>
                    </a:ext>
                  </a:extLst>
                </p14:cNvPr>
                <p14:cNvContentPartPr/>
                <p14:nvPr/>
              </p14:nvContentPartPr>
              <p14:xfrm>
                <a:off x="2544950" y="2615612"/>
                <a:ext cx="263880" cy="219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9CFE77D-D800-FF12-7227-B354D463C3B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536310" y="2606612"/>
                  <a:ext cx="281520" cy="3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7C55C6B5-C612-EBCF-7ADC-86B6E41AF7E7}"/>
                  </a:ext>
                </a:extLst>
              </p14:cNvPr>
              <p14:cNvContentPartPr/>
              <p14:nvPr/>
            </p14:nvContentPartPr>
            <p14:xfrm>
              <a:off x="2614430" y="2749532"/>
              <a:ext cx="144720" cy="1598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7C55C6B5-C612-EBCF-7ADC-86B6E41AF7E7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605430" y="2740532"/>
                <a:ext cx="162360" cy="17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7AF8C004-1B40-D1E0-4BD1-039334E0D13A}"/>
              </a:ext>
            </a:extLst>
          </p:cNvPr>
          <p:cNvGrpSpPr/>
          <p:nvPr/>
        </p:nvGrpSpPr>
        <p:grpSpPr>
          <a:xfrm>
            <a:off x="3042110" y="2110532"/>
            <a:ext cx="617040" cy="860040"/>
            <a:chOff x="3042110" y="2110532"/>
            <a:chExt cx="617040" cy="86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305F960-FDC1-3051-23EC-86C3AD72FB11}"/>
                    </a:ext>
                  </a:extLst>
                </p14:cNvPr>
                <p14:cNvContentPartPr/>
                <p14:nvPr/>
              </p14:nvContentPartPr>
              <p14:xfrm>
                <a:off x="3215270" y="2352812"/>
                <a:ext cx="192600" cy="1335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305F960-FDC1-3051-23EC-86C3AD72FB1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206270" y="2344172"/>
                  <a:ext cx="2102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5586355-CC56-7BFC-3DE3-AD93F917F79D}"/>
                    </a:ext>
                  </a:extLst>
                </p14:cNvPr>
                <p14:cNvContentPartPr/>
                <p14:nvPr/>
              </p14:nvContentPartPr>
              <p14:xfrm>
                <a:off x="3435950" y="2110532"/>
                <a:ext cx="83160" cy="185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5586355-CC56-7BFC-3DE3-AD93F917F79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426950" y="2101892"/>
                  <a:ext cx="1008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78B6F41-3967-39F8-6A88-6642B3416F7E}"/>
                    </a:ext>
                  </a:extLst>
                </p14:cNvPr>
                <p14:cNvContentPartPr/>
                <p14:nvPr/>
              </p14:nvContentPartPr>
              <p14:xfrm>
                <a:off x="3042110" y="2578532"/>
                <a:ext cx="525600" cy="115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78B6F41-3967-39F8-6A88-6642B3416F7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033470" y="2569892"/>
                  <a:ext cx="5432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8B82971-B72D-6843-63EE-B613F5553E1E}"/>
                    </a:ext>
                  </a:extLst>
                </p14:cNvPr>
                <p14:cNvContentPartPr/>
                <p14:nvPr/>
              </p14:nvContentPartPr>
              <p14:xfrm>
                <a:off x="3130670" y="2712092"/>
                <a:ext cx="120600" cy="2584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8B82971-B72D-6843-63EE-B613F5553E1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121670" y="2703092"/>
                  <a:ext cx="1382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9E24F73-789C-9694-6F3E-5DEB6D821D9F}"/>
                    </a:ext>
                  </a:extLst>
                </p14:cNvPr>
                <p14:cNvContentPartPr/>
                <p14:nvPr/>
              </p14:nvContentPartPr>
              <p14:xfrm>
                <a:off x="3062990" y="2778692"/>
                <a:ext cx="190080" cy="547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9E24F73-789C-9694-6F3E-5DEB6D821D9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053990" y="2769692"/>
                  <a:ext cx="2077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95F29AE-C91B-99A7-C4A0-DFEB7A6F64B8}"/>
                    </a:ext>
                  </a:extLst>
                </p14:cNvPr>
                <p14:cNvContentPartPr/>
                <p14:nvPr/>
              </p14:nvContentPartPr>
              <p14:xfrm>
                <a:off x="3340910" y="2805692"/>
                <a:ext cx="183960" cy="1548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95F29AE-C91B-99A7-C4A0-DFEB7A6F64B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331910" y="2797052"/>
                  <a:ext cx="2016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8FBDDF8-C741-AD83-62D5-9B24D13D0619}"/>
                    </a:ext>
                  </a:extLst>
                </p14:cNvPr>
                <p14:cNvContentPartPr/>
                <p14:nvPr/>
              </p14:nvContentPartPr>
              <p14:xfrm>
                <a:off x="3544310" y="2676452"/>
                <a:ext cx="114840" cy="1360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8FBDDF8-C741-AD83-62D5-9B24D13D061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535670" y="2667452"/>
                  <a:ext cx="132480" cy="15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C1DDBE8-3B89-E9D5-8304-731BE506681C}"/>
              </a:ext>
            </a:extLst>
          </p:cNvPr>
          <p:cNvGrpSpPr/>
          <p:nvPr/>
        </p:nvGrpSpPr>
        <p:grpSpPr>
          <a:xfrm>
            <a:off x="3914750" y="2272892"/>
            <a:ext cx="1194480" cy="600120"/>
            <a:chOff x="3914750" y="2272892"/>
            <a:chExt cx="1194480" cy="60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6E72575-8E7A-370B-D53C-28F3A89F594B}"/>
                    </a:ext>
                  </a:extLst>
                </p14:cNvPr>
                <p14:cNvContentPartPr/>
                <p14:nvPr/>
              </p14:nvContentPartPr>
              <p14:xfrm>
                <a:off x="3914750" y="2299172"/>
                <a:ext cx="19800" cy="5263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6E72575-8E7A-370B-D53C-28F3A89F594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905750" y="2290532"/>
                  <a:ext cx="37440" cy="54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251C8F9-8D09-CA59-EECC-CEF40945B837}"/>
                    </a:ext>
                  </a:extLst>
                </p14:cNvPr>
                <p14:cNvContentPartPr/>
                <p14:nvPr/>
              </p14:nvContentPartPr>
              <p14:xfrm>
                <a:off x="4086470" y="2366132"/>
                <a:ext cx="227880" cy="3027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251C8F9-8D09-CA59-EECC-CEF40945B83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077830" y="2357132"/>
                  <a:ext cx="24552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DE8078B-0F83-8ADC-EBBF-3EAFE2E22323}"/>
                    </a:ext>
                  </a:extLst>
                </p14:cNvPr>
                <p14:cNvContentPartPr/>
                <p14:nvPr/>
              </p14:nvContentPartPr>
              <p14:xfrm>
                <a:off x="4445030" y="2592212"/>
                <a:ext cx="55080" cy="1958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DE8078B-0F83-8ADC-EBBF-3EAFE2E2232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436390" y="2583212"/>
                  <a:ext cx="727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FC0CD05-3D90-0B49-0DDC-595E7A76D067}"/>
                    </a:ext>
                  </a:extLst>
                </p14:cNvPr>
                <p14:cNvContentPartPr/>
                <p14:nvPr/>
              </p14:nvContentPartPr>
              <p14:xfrm>
                <a:off x="4423790" y="2718572"/>
                <a:ext cx="115920" cy="291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FC0CD05-3D90-0B49-0DDC-595E7A76D06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414790" y="2709932"/>
                  <a:ext cx="1335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92898D8-8FF1-FD8A-A73E-156B96F75AF3}"/>
                    </a:ext>
                  </a:extLst>
                </p14:cNvPr>
                <p14:cNvContentPartPr/>
                <p14:nvPr/>
              </p14:nvContentPartPr>
              <p14:xfrm>
                <a:off x="4632590" y="2695532"/>
                <a:ext cx="52200" cy="1004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92898D8-8FF1-FD8A-A73E-156B96F75AF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623950" y="2686532"/>
                  <a:ext cx="698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32F3F3B-CB8A-C060-B185-C4C32739E1F6}"/>
                    </a:ext>
                  </a:extLst>
                </p14:cNvPr>
                <p14:cNvContentPartPr/>
                <p14:nvPr/>
              </p14:nvContentPartPr>
              <p14:xfrm>
                <a:off x="4673270" y="2599772"/>
                <a:ext cx="8640" cy="244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32F3F3B-CB8A-C060-B185-C4C32739E1F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664630" y="2591132"/>
                  <a:ext cx="262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6F0E99D-8724-B5D7-9D94-B78C1EBAF94B}"/>
                    </a:ext>
                  </a:extLst>
                </p14:cNvPr>
                <p14:cNvContentPartPr/>
                <p14:nvPr/>
              </p14:nvContentPartPr>
              <p14:xfrm>
                <a:off x="4785230" y="2288372"/>
                <a:ext cx="13680" cy="5846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6F0E99D-8724-B5D7-9D94-B78C1EBAF94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776590" y="2279732"/>
                  <a:ext cx="31320" cy="60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16E6EA8-2B09-EB5D-1575-88F297D89444}"/>
                    </a:ext>
                  </a:extLst>
                </p14:cNvPr>
                <p14:cNvContentPartPr/>
                <p14:nvPr/>
              </p14:nvContentPartPr>
              <p14:xfrm>
                <a:off x="4958030" y="2272892"/>
                <a:ext cx="151200" cy="1198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16E6EA8-2B09-EB5D-1575-88F297D8944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949390" y="2264252"/>
                  <a:ext cx="168840" cy="13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F82BA5AD-9BEF-5B05-735E-D974AC18CDF7}"/>
                  </a:ext>
                </a:extLst>
              </p14:cNvPr>
              <p14:cNvContentPartPr/>
              <p14:nvPr/>
            </p14:nvContentPartPr>
            <p14:xfrm>
              <a:off x="5913110" y="2374412"/>
              <a:ext cx="310320" cy="1994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F82BA5AD-9BEF-5B05-735E-D974AC18CDF7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904110" y="2365772"/>
                <a:ext cx="327960" cy="21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0DFEB6F-71CE-FE03-CCD2-6A9D18EFAF29}"/>
              </a:ext>
            </a:extLst>
          </p:cNvPr>
          <p:cNvGrpSpPr/>
          <p:nvPr/>
        </p:nvGrpSpPr>
        <p:grpSpPr>
          <a:xfrm>
            <a:off x="6446990" y="2194412"/>
            <a:ext cx="2681280" cy="478440"/>
            <a:chOff x="6446990" y="2194412"/>
            <a:chExt cx="2681280" cy="47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C4B2634-125E-DCF4-DBA3-7C6BB8D78339}"/>
                    </a:ext>
                  </a:extLst>
                </p14:cNvPr>
                <p14:cNvContentPartPr/>
                <p14:nvPr/>
              </p14:nvContentPartPr>
              <p14:xfrm>
                <a:off x="6446990" y="2197292"/>
                <a:ext cx="1281240" cy="4690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C4B2634-125E-DCF4-DBA3-7C6BB8D7833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437990" y="2188292"/>
                  <a:ext cx="1298880" cy="48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D3D68C1-C78F-CC66-0A99-B0F48EC1490F}"/>
                    </a:ext>
                  </a:extLst>
                </p14:cNvPr>
                <p14:cNvContentPartPr/>
                <p14:nvPr/>
              </p14:nvContentPartPr>
              <p14:xfrm>
                <a:off x="7431230" y="2376932"/>
                <a:ext cx="210240" cy="118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D3D68C1-C78F-CC66-0A99-B0F48EC1490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422230" y="2367932"/>
                  <a:ext cx="227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C12E92D-D186-FC0B-C5CA-C696430DF7ED}"/>
                    </a:ext>
                  </a:extLst>
                </p14:cNvPr>
                <p14:cNvContentPartPr/>
                <p14:nvPr/>
              </p14:nvContentPartPr>
              <p14:xfrm>
                <a:off x="7159430" y="2352812"/>
                <a:ext cx="196920" cy="540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C12E92D-D186-FC0B-C5CA-C696430DF7E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150430" y="2344172"/>
                  <a:ext cx="2145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6C71E32-91A2-3018-1BF1-9E9DD4009681}"/>
                    </a:ext>
                  </a:extLst>
                </p14:cNvPr>
                <p14:cNvContentPartPr/>
                <p14:nvPr/>
              </p14:nvContentPartPr>
              <p14:xfrm>
                <a:off x="6913550" y="2348852"/>
                <a:ext cx="294480" cy="216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6C71E32-91A2-3018-1BF1-9E9DD400968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904910" y="2339852"/>
                  <a:ext cx="3121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0C49AD3-7B88-264C-1873-619C1666ABF4}"/>
                    </a:ext>
                  </a:extLst>
                </p14:cNvPr>
                <p14:cNvContentPartPr/>
                <p14:nvPr/>
              </p14:nvContentPartPr>
              <p14:xfrm>
                <a:off x="7951070" y="2198012"/>
                <a:ext cx="618480" cy="4748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0C49AD3-7B88-264C-1873-619C1666ABF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942430" y="2189372"/>
                  <a:ext cx="636120" cy="49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C79CAD1-B29E-A7F9-E888-80FFAD9F9126}"/>
                    </a:ext>
                  </a:extLst>
                </p14:cNvPr>
                <p14:cNvContentPartPr/>
                <p14:nvPr/>
              </p14:nvContentPartPr>
              <p14:xfrm>
                <a:off x="8817950" y="2194412"/>
                <a:ext cx="310320" cy="3535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C79CAD1-B29E-A7F9-E888-80FFAD9F912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808950" y="2185412"/>
                  <a:ext cx="327960" cy="37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F81C4DBC-3828-7FD8-A9C8-0ED6111A9721}"/>
              </a:ext>
            </a:extLst>
          </p:cNvPr>
          <p:cNvGrpSpPr/>
          <p:nvPr/>
        </p:nvGrpSpPr>
        <p:grpSpPr>
          <a:xfrm>
            <a:off x="9283790" y="2181092"/>
            <a:ext cx="1390680" cy="357480"/>
            <a:chOff x="9283790" y="2181092"/>
            <a:chExt cx="1390680" cy="35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F93E5EC-69A6-D0BF-BAAE-CB4455477DBA}"/>
                    </a:ext>
                  </a:extLst>
                </p14:cNvPr>
                <p14:cNvContentPartPr/>
                <p14:nvPr/>
              </p14:nvContentPartPr>
              <p14:xfrm>
                <a:off x="9283790" y="2331932"/>
                <a:ext cx="1390680" cy="2066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F93E5EC-69A6-D0BF-BAAE-CB4455477DB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275150" y="2323292"/>
                  <a:ext cx="14083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1B72871-79B1-BA86-7F5E-91F1B4D3D55B}"/>
                    </a:ext>
                  </a:extLst>
                </p14:cNvPr>
                <p14:cNvContentPartPr/>
                <p14:nvPr/>
              </p14:nvContentPartPr>
              <p14:xfrm>
                <a:off x="10335710" y="2255972"/>
                <a:ext cx="29160" cy="288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1B72871-79B1-BA86-7F5E-91F1B4D3D55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327070" y="2247332"/>
                  <a:ext cx="468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85DAC08-DD9D-3C4A-60D4-7DCC800AE159}"/>
                    </a:ext>
                  </a:extLst>
                </p14:cNvPr>
                <p14:cNvContentPartPr/>
                <p14:nvPr/>
              </p14:nvContentPartPr>
              <p14:xfrm>
                <a:off x="9853310" y="2181092"/>
                <a:ext cx="27360" cy="158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85DAC08-DD9D-3C4A-60D4-7DCC800AE15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844310" y="2172092"/>
                  <a:ext cx="45000" cy="3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924A1E87-6D0E-DB14-4AF5-00FA492A9EE3}"/>
                  </a:ext>
                </a:extLst>
              </p14:cNvPr>
              <p14:cNvContentPartPr/>
              <p14:nvPr/>
            </p14:nvContentPartPr>
            <p14:xfrm>
              <a:off x="6431510" y="2850332"/>
              <a:ext cx="403920" cy="41436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924A1E87-6D0E-DB14-4AF5-00FA492A9EE3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6422510" y="2841332"/>
                <a:ext cx="421560" cy="43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id="{B0455C78-F855-5807-B646-F6D66BA59E77}"/>
              </a:ext>
            </a:extLst>
          </p:cNvPr>
          <p:cNvGrpSpPr/>
          <p:nvPr/>
        </p:nvGrpSpPr>
        <p:grpSpPr>
          <a:xfrm>
            <a:off x="7071590" y="2745212"/>
            <a:ext cx="2291040" cy="481680"/>
            <a:chOff x="7071590" y="2745212"/>
            <a:chExt cx="2291040" cy="48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8FDFE70E-914D-6228-9D0A-9B8D260521E2}"/>
                    </a:ext>
                  </a:extLst>
                </p14:cNvPr>
                <p14:cNvContentPartPr/>
                <p14:nvPr/>
              </p14:nvContentPartPr>
              <p14:xfrm>
                <a:off x="7071590" y="2799212"/>
                <a:ext cx="1140120" cy="3060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8FDFE70E-914D-6228-9D0A-9B8D260521E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062590" y="2790212"/>
                  <a:ext cx="115776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9C9D6AA-7713-0177-D5AB-1048C5CBA633}"/>
                    </a:ext>
                  </a:extLst>
                </p14:cNvPr>
                <p14:cNvContentPartPr/>
                <p14:nvPr/>
              </p14:nvContentPartPr>
              <p14:xfrm>
                <a:off x="8054750" y="2925212"/>
                <a:ext cx="41760" cy="61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9C9D6AA-7713-0177-D5AB-1048C5CBA63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046110" y="2916572"/>
                  <a:ext cx="594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461ABF1-BA01-BC8B-CC83-52BB826B3E66}"/>
                    </a:ext>
                  </a:extLst>
                </p14:cNvPr>
                <p14:cNvContentPartPr/>
                <p14:nvPr/>
              </p14:nvContentPartPr>
              <p14:xfrm>
                <a:off x="7575230" y="2876972"/>
                <a:ext cx="454680" cy="446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461ABF1-BA01-BC8B-CC83-52BB826B3E6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566230" y="2867972"/>
                  <a:ext cx="4723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09A240C-4816-4AD4-C7E1-2208CF73F1F2}"/>
                    </a:ext>
                  </a:extLst>
                </p14:cNvPr>
                <p14:cNvContentPartPr/>
                <p14:nvPr/>
              </p14:nvContentPartPr>
              <p14:xfrm>
                <a:off x="8410430" y="2745212"/>
                <a:ext cx="952200" cy="4816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09A240C-4816-4AD4-C7E1-2208CF73F1F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401790" y="2736572"/>
                  <a:ext cx="96984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F2E0201-57CB-AF50-CFE5-E9CA0635BDF6}"/>
                    </a:ext>
                  </a:extLst>
                </p14:cNvPr>
                <p14:cNvContentPartPr/>
                <p14:nvPr/>
              </p14:nvContentPartPr>
              <p14:xfrm>
                <a:off x="8680070" y="2822972"/>
                <a:ext cx="41760" cy="133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F2E0201-57CB-AF50-CFE5-E9CA0635BDF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671070" y="2814332"/>
                  <a:ext cx="5940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9D9AD517-BCDD-F52E-C24A-68E7EFB541BE}"/>
              </a:ext>
            </a:extLst>
          </p:cNvPr>
          <p:cNvGrpSpPr/>
          <p:nvPr/>
        </p:nvGrpSpPr>
        <p:grpSpPr>
          <a:xfrm>
            <a:off x="9595910" y="2678252"/>
            <a:ext cx="1607760" cy="362160"/>
            <a:chOff x="9595910" y="2678252"/>
            <a:chExt cx="1607760" cy="36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9484433-6E2D-51C5-8547-AC2740681C54}"/>
                    </a:ext>
                  </a:extLst>
                </p14:cNvPr>
                <p14:cNvContentPartPr/>
                <p14:nvPr/>
              </p14:nvContentPartPr>
              <p14:xfrm>
                <a:off x="9595910" y="2678252"/>
                <a:ext cx="1607760" cy="3621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9484433-6E2D-51C5-8547-AC2740681C5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586910" y="2669612"/>
                  <a:ext cx="162540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4DAB945-90E7-6283-DA37-9C37FA2EC3B5}"/>
                    </a:ext>
                  </a:extLst>
                </p14:cNvPr>
                <p14:cNvContentPartPr/>
                <p14:nvPr/>
              </p14:nvContentPartPr>
              <p14:xfrm>
                <a:off x="10777070" y="2781572"/>
                <a:ext cx="22680" cy="216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4DAB945-90E7-6283-DA37-9C37FA2EC3B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768430" y="2772932"/>
                  <a:ext cx="403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E285C6F-4A8F-9879-3475-38712CB29A1D}"/>
                    </a:ext>
                  </a:extLst>
                </p14:cNvPr>
                <p14:cNvContentPartPr/>
                <p14:nvPr/>
              </p14:nvContentPartPr>
              <p14:xfrm>
                <a:off x="10459190" y="2780492"/>
                <a:ext cx="349200" cy="226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E285C6F-4A8F-9879-3475-38712CB29A1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450190" y="2771852"/>
                  <a:ext cx="3668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3CB7FD7-16E0-12BB-9400-E6A5E649A794}"/>
                    </a:ext>
                  </a:extLst>
                </p14:cNvPr>
                <p14:cNvContentPartPr/>
                <p14:nvPr/>
              </p14:nvContentPartPr>
              <p14:xfrm>
                <a:off x="10433270" y="2788772"/>
                <a:ext cx="42480" cy="144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3CB7FD7-16E0-12BB-9400-E6A5E649A79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424630" y="2780132"/>
                  <a:ext cx="601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EBD2E33-682F-3A90-EB81-D76B751C4BE0}"/>
                    </a:ext>
                  </a:extLst>
                </p14:cNvPr>
                <p14:cNvContentPartPr/>
                <p14:nvPr/>
              </p14:nvContentPartPr>
              <p14:xfrm>
                <a:off x="9613550" y="2806412"/>
                <a:ext cx="299160" cy="284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EBD2E33-682F-3A90-EB81-D76B751C4BE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604910" y="2797412"/>
                  <a:ext cx="31680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00C2F1B8-3990-9A78-3811-BF20C1F80404}"/>
              </a:ext>
            </a:extLst>
          </p:cNvPr>
          <p:cNvGrpSpPr/>
          <p:nvPr/>
        </p:nvGrpSpPr>
        <p:grpSpPr>
          <a:xfrm>
            <a:off x="589070" y="3567812"/>
            <a:ext cx="3301920" cy="408600"/>
            <a:chOff x="589070" y="3567812"/>
            <a:chExt cx="3301920" cy="40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CE0C53A-3214-4581-DEBD-F2CF233F8365}"/>
                    </a:ext>
                  </a:extLst>
                </p14:cNvPr>
                <p14:cNvContentPartPr/>
                <p14:nvPr/>
              </p14:nvContentPartPr>
              <p14:xfrm>
                <a:off x="589070" y="3599492"/>
                <a:ext cx="232560" cy="3434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CE0C53A-3214-4581-DEBD-F2CF233F836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80430" y="3590852"/>
                  <a:ext cx="25020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6C0090D-9FF8-4C99-38DA-28C0C134437E}"/>
                    </a:ext>
                  </a:extLst>
                </p14:cNvPr>
                <p14:cNvContentPartPr/>
                <p14:nvPr/>
              </p14:nvContentPartPr>
              <p14:xfrm>
                <a:off x="645590" y="3590492"/>
                <a:ext cx="207720" cy="417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6C0090D-9FF8-4C99-38DA-28C0C134437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36950" y="3581492"/>
                  <a:ext cx="2253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681BC39-07EE-A1AA-A072-7716FA45336D}"/>
                    </a:ext>
                  </a:extLst>
                </p14:cNvPr>
                <p14:cNvContentPartPr/>
                <p14:nvPr/>
              </p14:nvContentPartPr>
              <p14:xfrm>
                <a:off x="864470" y="3567812"/>
                <a:ext cx="1175040" cy="3988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681BC39-07EE-A1AA-A072-7716FA45336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55830" y="3559172"/>
                  <a:ext cx="119268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AC1567E-6F83-CA20-1C2E-17ED8FC08438}"/>
                    </a:ext>
                  </a:extLst>
                </p14:cNvPr>
                <p14:cNvContentPartPr/>
                <p14:nvPr/>
              </p14:nvContentPartPr>
              <p14:xfrm>
                <a:off x="1136270" y="3705692"/>
                <a:ext cx="236160" cy="259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AC1567E-6F83-CA20-1C2E-17ED8FC0843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27630" y="3696692"/>
                  <a:ext cx="2538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170CD43-35F0-DBD4-036F-053524B4701D}"/>
                    </a:ext>
                  </a:extLst>
                </p14:cNvPr>
                <p14:cNvContentPartPr/>
                <p14:nvPr/>
              </p14:nvContentPartPr>
              <p14:xfrm>
                <a:off x="2253350" y="3768692"/>
                <a:ext cx="1637640" cy="2077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170CD43-35F0-DBD4-036F-053524B4701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244710" y="3759692"/>
                  <a:ext cx="16552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1B1FD445-FB4D-C98D-1481-A06480C28EE5}"/>
                    </a:ext>
                  </a:extLst>
                </p14:cNvPr>
                <p14:cNvContentPartPr/>
                <p14:nvPr/>
              </p14:nvContentPartPr>
              <p14:xfrm>
                <a:off x="3465470" y="3595892"/>
                <a:ext cx="25920" cy="133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1B1FD445-FB4D-C98D-1481-A06480C28EE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456470" y="3586892"/>
                  <a:ext cx="4356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E0771E88-7749-343B-7B66-B6169D7148F0}"/>
              </a:ext>
            </a:extLst>
          </p:cNvPr>
          <p:cNvGrpSpPr/>
          <p:nvPr/>
        </p:nvGrpSpPr>
        <p:grpSpPr>
          <a:xfrm>
            <a:off x="1070390" y="4479692"/>
            <a:ext cx="494280" cy="416520"/>
            <a:chOff x="1070390" y="4479692"/>
            <a:chExt cx="494280" cy="41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FF1968E-1190-44D8-9EFA-A1B8EB465FA9}"/>
                    </a:ext>
                  </a:extLst>
                </p14:cNvPr>
                <p14:cNvContentPartPr/>
                <p14:nvPr/>
              </p14:nvContentPartPr>
              <p14:xfrm>
                <a:off x="1070390" y="4479692"/>
                <a:ext cx="244800" cy="2365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FF1968E-1190-44D8-9EFA-A1B8EB465FA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61390" y="4471052"/>
                  <a:ext cx="2624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B12344EE-CA71-991E-1910-F143A3DC8D29}"/>
                    </a:ext>
                  </a:extLst>
                </p14:cNvPr>
                <p14:cNvContentPartPr/>
                <p14:nvPr/>
              </p14:nvContentPartPr>
              <p14:xfrm>
                <a:off x="1415990" y="4680572"/>
                <a:ext cx="22320" cy="2012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B12344EE-CA71-991E-1910-F143A3DC8D2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406990" y="4671572"/>
                  <a:ext cx="399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2124424-D992-9A44-4842-FEEF31A940A5}"/>
                    </a:ext>
                  </a:extLst>
                </p14:cNvPr>
                <p14:cNvContentPartPr/>
                <p14:nvPr/>
              </p14:nvContentPartPr>
              <p14:xfrm>
                <a:off x="1459550" y="4705772"/>
                <a:ext cx="105120" cy="1904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2124424-D992-9A44-4842-FEEF31A940A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450910" y="4697132"/>
                  <a:ext cx="122760" cy="20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FA3A94BB-F6A4-C2CD-9F1E-AD354826485E}"/>
              </a:ext>
            </a:extLst>
          </p:cNvPr>
          <p:cNvGrpSpPr/>
          <p:nvPr/>
        </p:nvGrpSpPr>
        <p:grpSpPr>
          <a:xfrm>
            <a:off x="1812710" y="4305812"/>
            <a:ext cx="908640" cy="811080"/>
            <a:chOff x="1812710" y="4305812"/>
            <a:chExt cx="908640" cy="81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C23617B-4ABC-C39E-D29A-BCDF32B566A3}"/>
                    </a:ext>
                  </a:extLst>
                </p14:cNvPr>
                <p14:cNvContentPartPr/>
                <p14:nvPr/>
              </p14:nvContentPartPr>
              <p14:xfrm>
                <a:off x="1812710" y="4607132"/>
                <a:ext cx="199800" cy="313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C23617B-4ABC-C39E-D29A-BCDF32B566A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804070" y="4598132"/>
                  <a:ext cx="2174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B531C40-DC1C-822F-391C-41238C486109}"/>
                    </a:ext>
                  </a:extLst>
                </p14:cNvPr>
                <p14:cNvContentPartPr/>
                <p14:nvPr/>
              </p14:nvContentPartPr>
              <p14:xfrm>
                <a:off x="1816670" y="4676252"/>
                <a:ext cx="216360" cy="118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B531C40-DC1C-822F-391C-41238C48610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808030" y="4667612"/>
                  <a:ext cx="234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1285200-9094-AB39-3953-105A2955E777}"/>
                    </a:ext>
                  </a:extLst>
                </p14:cNvPr>
                <p14:cNvContentPartPr/>
                <p14:nvPr/>
              </p14:nvContentPartPr>
              <p14:xfrm>
                <a:off x="2276390" y="4305812"/>
                <a:ext cx="146520" cy="2800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1285200-9094-AB39-3953-105A2955E77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267750" y="4297172"/>
                  <a:ext cx="1641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8E43B17-5E83-F99B-8AE3-458F5FCF9BAF}"/>
                    </a:ext>
                  </a:extLst>
                </p14:cNvPr>
                <p14:cNvContentPartPr/>
                <p14:nvPr/>
              </p14:nvContentPartPr>
              <p14:xfrm>
                <a:off x="2510750" y="4494092"/>
                <a:ext cx="15120" cy="1652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8E43B17-5E83-F99B-8AE3-458F5FCF9BA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501750" y="4485452"/>
                  <a:ext cx="327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9429335-7416-FE90-B878-E548EEA094FD}"/>
                    </a:ext>
                  </a:extLst>
                </p14:cNvPr>
                <p14:cNvContentPartPr/>
                <p14:nvPr/>
              </p14:nvContentPartPr>
              <p14:xfrm>
                <a:off x="2526590" y="4489772"/>
                <a:ext cx="101520" cy="1724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9429335-7416-FE90-B878-E548EEA094F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517590" y="4480772"/>
                  <a:ext cx="1191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1947DE6-B8CD-F0CF-6490-5DF05451C618}"/>
                    </a:ext>
                  </a:extLst>
                </p14:cNvPr>
                <p14:cNvContentPartPr/>
                <p14:nvPr/>
              </p14:nvContentPartPr>
              <p14:xfrm>
                <a:off x="2267750" y="4715492"/>
                <a:ext cx="453600" cy="644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1947DE6-B8CD-F0CF-6490-5DF05451C61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258750" y="4706852"/>
                  <a:ext cx="4712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B5C170B-8963-0ECB-DD4C-A72EC8D2C119}"/>
                    </a:ext>
                  </a:extLst>
                </p14:cNvPr>
                <p14:cNvContentPartPr/>
                <p14:nvPr/>
              </p14:nvContentPartPr>
              <p14:xfrm>
                <a:off x="2337590" y="4820252"/>
                <a:ext cx="176760" cy="2966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B5C170B-8963-0ECB-DD4C-A72EC8D2C11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328950" y="4811252"/>
                  <a:ext cx="194400" cy="31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BCB088A8-5B70-3DE0-4C37-FD532666E416}"/>
                  </a:ext>
                </a:extLst>
              </p14:cNvPr>
              <p14:cNvContentPartPr/>
              <p14:nvPr/>
            </p14:nvContentPartPr>
            <p14:xfrm>
              <a:off x="2598590" y="4980452"/>
              <a:ext cx="144360" cy="20016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BCB088A8-5B70-3DE0-4C37-FD532666E416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2589950" y="4971812"/>
                <a:ext cx="162000" cy="21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8" name="Group 177">
            <a:extLst>
              <a:ext uri="{FF2B5EF4-FFF2-40B4-BE49-F238E27FC236}">
                <a16:creationId xmlns:a16="http://schemas.microsoft.com/office/drawing/2014/main" id="{22A2A14C-147C-A195-DC39-A4D455A4B7F6}"/>
              </a:ext>
            </a:extLst>
          </p:cNvPr>
          <p:cNvGrpSpPr/>
          <p:nvPr/>
        </p:nvGrpSpPr>
        <p:grpSpPr>
          <a:xfrm>
            <a:off x="4178630" y="3533972"/>
            <a:ext cx="2564280" cy="530640"/>
            <a:chOff x="4178630" y="3533972"/>
            <a:chExt cx="2564280" cy="53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15F1FF6-7A1C-90BA-2318-EB33FDE854E5}"/>
                    </a:ext>
                  </a:extLst>
                </p14:cNvPr>
                <p14:cNvContentPartPr/>
                <p14:nvPr/>
              </p14:nvContentPartPr>
              <p14:xfrm>
                <a:off x="4178630" y="3533972"/>
                <a:ext cx="1860480" cy="5306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15F1FF6-7A1C-90BA-2318-EB33FDE854E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169630" y="3524972"/>
                  <a:ext cx="1878120" cy="54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D5FCE94-0135-9F3F-46E5-8095A3636196}"/>
                    </a:ext>
                  </a:extLst>
                </p14:cNvPr>
                <p14:cNvContentPartPr/>
                <p14:nvPr/>
              </p14:nvContentPartPr>
              <p14:xfrm>
                <a:off x="5825990" y="3563132"/>
                <a:ext cx="157320" cy="475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D5FCE94-0135-9F3F-46E5-8095A363619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817350" y="3554492"/>
                  <a:ext cx="1749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D0B2F96-7530-E4D0-317C-9BE0BEEEA943}"/>
                    </a:ext>
                  </a:extLst>
                </p14:cNvPr>
                <p14:cNvContentPartPr/>
                <p14:nvPr/>
              </p14:nvContentPartPr>
              <p14:xfrm>
                <a:off x="5370590" y="3543332"/>
                <a:ext cx="27360" cy="194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D0B2F96-7530-E4D0-317C-9BE0BEEEA94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361590" y="3534332"/>
                  <a:ext cx="450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FA7577A-2391-CD25-862F-17519679AD0B}"/>
                    </a:ext>
                  </a:extLst>
                </p14:cNvPr>
                <p14:cNvContentPartPr/>
                <p14:nvPr/>
              </p14:nvContentPartPr>
              <p14:xfrm>
                <a:off x="5180150" y="3627212"/>
                <a:ext cx="15120" cy="93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FA7577A-2391-CD25-862F-17519679AD0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171510" y="3618212"/>
                  <a:ext cx="327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777DA3FF-E65C-D66E-066A-C5EF9DD4B7EA}"/>
                    </a:ext>
                  </a:extLst>
                </p14:cNvPr>
                <p14:cNvContentPartPr/>
                <p14:nvPr/>
              </p14:nvContentPartPr>
              <p14:xfrm>
                <a:off x="6235310" y="3720812"/>
                <a:ext cx="235440" cy="921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777DA3FF-E65C-D66E-066A-C5EF9DD4B7E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226670" y="3711812"/>
                  <a:ext cx="2530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476A4C8-A6AE-9824-405F-35E3AA11288A}"/>
                    </a:ext>
                  </a:extLst>
                </p14:cNvPr>
                <p14:cNvContentPartPr/>
                <p14:nvPr/>
              </p14:nvContentPartPr>
              <p14:xfrm>
                <a:off x="6299750" y="3631892"/>
                <a:ext cx="32400" cy="169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476A4C8-A6AE-9824-405F-35E3AA11288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291110" y="3622892"/>
                  <a:ext cx="500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48102BF0-2162-E0ED-216B-912436F1728F}"/>
                    </a:ext>
                  </a:extLst>
                </p14:cNvPr>
                <p14:cNvContentPartPr/>
                <p14:nvPr/>
              </p14:nvContentPartPr>
              <p14:xfrm>
                <a:off x="6611150" y="3783812"/>
                <a:ext cx="131760" cy="907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48102BF0-2162-E0ED-216B-912436F1728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602150" y="3774812"/>
                  <a:ext cx="149400" cy="10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75DFA355-E99D-82F0-DFC9-245598A7A4F9}"/>
              </a:ext>
            </a:extLst>
          </p:cNvPr>
          <p:cNvGrpSpPr/>
          <p:nvPr/>
        </p:nvGrpSpPr>
        <p:grpSpPr>
          <a:xfrm>
            <a:off x="6943790" y="3530732"/>
            <a:ext cx="2671560" cy="453600"/>
            <a:chOff x="6943790" y="3530732"/>
            <a:chExt cx="2671560" cy="45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8D912505-9962-8701-C103-FA93B339B02A}"/>
                    </a:ext>
                  </a:extLst>
                </p14:cNvPr>
                <p14:cNvContentPartPr/>
                <p14:nvPr/>
              </p14:nvContentPartPr>
              <p14:xfrm>
                <a:off x="6943790" y="3580052"/>
                <a:ext cx="648720" cy="3096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8D912505-9962-8701-C103-FA93B339B02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934790" y="3571052"/>
                  <a:ext cx="66636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8FBEF792-1D0F-2B54-234C-A49E1C303BCD}"/>
                    </a:ext>
                  </a:extLst>
                </p14:cNvPr>
                <p14:cNvContentPartPr/>
                <p14:nvPr/>
              </p14:nvContentPartPr>
              <p14:xfrm>
                <a:off x="7218830" y="3696692"/>
                <a:ext cx="261000" cy="558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8FBEF792-1D0F-2B54-234C-A49E1C303BC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210190" y="3688052"/>
                  <a:ext cx="2786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4C3954B9-4D60-6738-F16F-003D1D9A6FFC}"/>
                    </a:ext>
                  </a:extLst>
                </p14:cNvPr>
                <p14:cNvContentPartPr/>
                <p14:nvPr/>
              </p14:nvContentPartPr>
              <p14:xfrm>
                <a:off x="7691150" y="3667532"/>
                <a:ext cx="230040" cy="3168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4C3954B9-4D60-6738-F16F-003D1D9A6FF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682510" y="3658892"/>
                  <a:ext cx="24768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EB3B2454-B975-9625-8BEC-77CB1C1C8DC9}"/>
                    </a:ext>
                  </a:extLst>
                </p14:cNvPr>
                <p14:cNvContentPartPr/>
                <p14:nvPr/>
              </p14:nvContentPartPr>
              <p14:xfrm>
                <a:off x="8207390" y="3578612"/>
                <a:ext cx="549720" cy="2815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EB3B2454-B975-9625-8BEC-77CB1C1C8DC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198390" y="3569612"/>
                  <a:ext cx="56736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1A132F3-5883-B760-192E-53C3154614F4}"/>
                    </a:ext>
                  </a:extLst>
                </p14:cNvPr>
                <p14:cNvContentPartPr/>
                <p14:nvPr/>
              </p14:nvContentPartPr>
              <p14:xfrm>
                <a:off x="8790230" y="3692732"/>
                <a:ext cx="15120" cy="1389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1A132F3-5883-B760-192E-53C3154614F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781590" y="3683732"/>
                  <a:ext cx="327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E6A7B6B-3656-4A43-963B-AE76B209C45B}"/>
                    </a:ext>
                  </a:extLst>
                </p14:cNvPr>
                <p14:cNvContentPartPr/>
                <p14:nvPr/>
              </p14:nvContentPartPr>
              <p14:xfrm>
                <a:off x="8905070" y="3743492"/>
                <a:ext cx="137160" cy="972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E6A7B6B-3656-4A43-963B-AE76B209C45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896070" y="3734852"/>
                  <a:ext cx="1548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8BA31084-B49C-BD49-1B08-03B64461A910}"/>
                    </a:ext>
                  </a:extLst>
                </p14:cNvPr>
                <p14:cNvContentPartPr/>
                <p14:nvPr/>
              </p14:nvContentPartPr>
              <p14:xfrm>
                <a:off x="9087590" y="3752132"/>
                <a:ext cx="19800" cy="698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8BA31084-B49C-BD49-1B08-03B64461A91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078590" y="3743132"/>
                  <a:ext cx="374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09F2E4D-2114-220C-909D-6DD94553D0A6}"/>
                    </a:ext>
                  </a:extLst>
                </p14:cNvPr>
                <p14:cNvContentPartPr/>
                <p14:nvPr/>
              </p14:nvContentPartPr>
              <p14:xfrm>
                <a:off x="9155990" y="3530732"/>
                <a:ext cx="459360" cy="2948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09F2E4D-2114-220C-909D-6DD94553D0A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147350" y="3521732"/>
                  <a:ext cx="47700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9263D11A-FEEB-3F9D-02EC-C01AF46A0521}"/>
                    </a:ext>
                  </a:extLst>
                </p14:cNvPr>
                <p14:cNvContentPartPr/>
                <p14:nvPr/>
              </p14:nvContentPartPr>
              <p14:xfrm>
                <a:off x="8863670" y="3653132"/>
                <a:ext cx="16200" cy="327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9263D11A-FEEB-3F9D-02EC-C01AF46A052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854670" y="3644132"/>
                  <a:ext cx="338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D4C19897-7C43-8961-1D2D-2D9D8BF02DA8}"/>
                    </a:ext>
                  </a:extLst>
                </p14:cNvPr>
                <p14:cNvContentPartPr/>
                <p14:nvPr/>
              </p14:nvContentPartPr>
              <p14:xfrm>
                <a:off x="9137270" y="3595892"/>
                <a:ext cx="30600" cy="291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D4C19897-7C43-8961-1D2D-2D9D8BF02DA8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128270" y="3586892"/>
                  <a:ext cx="4824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E52128B7-5562-8AC8-0783-A3BBA83B6056}"/>
              </a:ext>
            </a:extLst>
          </p:cNvPr>
          <p:cNvGrpSpPr/>
          <p:nvPr/>
        </p:nvGrpSpPr>
        <p:grpSpPr>
          <a:xfrm>
            <a:off x="6663710" y="1544252"/>
            <a:ext cx="2144160" cy="280080"/>
            <a:chOff x="6663710" y="1544252"/>
            <a:chExt cx="2144160" cy="28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C7F7CE31-E856-9C71-306B-4E90EBAB77DA}"/>
                    </a:ext>
                  </a:extLst>
                </p14:cNvPr>
                <p14:cNvContentPartPr/>
                <p14:nvPr/>
              </p14:nvContentPartPr>
              <p14:xfrm>
                <a:off x="6663710" y="1550012"/>
                <a:ext cx="175680" cy="2520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C7F7CE31-E856-9C71-306B-4E90EBAB77D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654710" y="1541012"/>
                  <a:ext cx="1933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2BD27B7F-02B2-0801-9917-377B374029D2}"/>
                    </a:ext>
                  </a:extLst>
                </p14:cNvPr>
                <p14:cNvContentPartPr/>
                <p14:nvPr/>
              </p14:nvContentPartPr>
              <p14:xfrm>
                <a:off x="6974390" y="1652972"/>
                <a:ext cx="176040" cy="1476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2BD27B7F-02B2-0801-9917-377B374029D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965390" y="1643972"/>
                  <a:ext cx="1936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0CC7EFD4-7CD9-F1BD-AA55-C324EBCA8B04}"/>
                    </a:ext>
                  </a:extLst>
                </p14:cNvPr>
                <p14:cNvContentPartPr/>
                <p14:nvPr/>
              </p14:nvContentPartPr>
              <p14:xfrm>
                <a:off x="7093550" y="1573052"/>
                <a:ext cx="109440" cy="252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0CC7EFD4-7CD9-F1BD-AA55-C324EBCA8B0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084550" y="1564052"/>
                  <a:ext cx="1270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EE1B97E1-4751-E411-F800-2A0665E238DB}"/>
                    </a:ext>
                  </a:extLst>
                </p14:cNvPr>
                <p14:cNvContentPartPr/>
                <p14:nvPr/>
              </p14:nvContentPartPr>
              <p14:xfrm>
                <a:off x="7376870" y="1681052"/>
                <a:ext cx="284760" cy="1353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EE1B97E1-4751-E411-F800-2A0665E238D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367870" y="1672052"/>
                  <a:ext cx="3024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CBE2459-8599-CF3F-7C56-6D0CD1A4FA4E}"/>
                    </a:ext>
                  </a:extLst>
                </p14:cNvPr>
                <p14:cNvContentPartPr/>
                <p14:nvPr/>
              </p14:nvContentPartPr>
              <p14:xfrm>
                <a:off x="7429790" y="1620932"/>
                <a:ext cx="20880" cy="133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CBE2459-8599-CF3F-7C56-6D0CD1A4FA4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421150" y="1612292"/>
                  <a:ext cx="385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5A1A5FAF-0AF0-F368-7259-60FF94B5098C}"/>
                    </a:ext>
                  </a:extLst>
                </p14:cNvPr>
                <p14:cNvContentPartPr/>
                <p14:nvPr/>
              </p14:nvContentPartPr>
              <p14:xfrm>
                <a:off x="7884470" y="1599692"/>
                <a:ext cx="23400" cy="2246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5A1A5FAF-0AF0-F368-7259-60FF94B5098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875830" y="1591052"/>
                  <a:ext cx="410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6BD3CFD9-3316-6283-5780-53E285DC4C06}"/>
                    </a:ext>
                  </a:extLst>
                </p14:cNvPr>
                <p14:cNvContentPartPr/>
                <p14:nvPr/>
              </p14:nvContentPartPr>
              <p14:xfrm>
                <a:off x="7903190" y="1598252"/>
                <a:ext cx="129600" cy="2088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6BD3CFD9-3316-6283-5780-53E285DC4C0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894550" y="1589612"/>
                  <a:ext cx="1472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558F5EF0-00BB-1C8C-EC97-39FCE8F863EC}"/>
                    </a:ext>
                  </a:extLst>
                </p14:cNvPr>
                <p14:cNvContentPartPr/>
                <p14:nvPr/>
              </p14:nvContentPartPr>
              <p14:xfrm>
                <a:off x="8138630" y="1544252"/>
                <a:ext cx="669240" cy="2599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558F5EF0-00BB-1C8C-EC97-39FCE8F863E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129630" y="1535612"/>
                  <a:ext cx="686880" cy="27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5D27F7BA-57AE-02B0-AD65-8FC31548A9BF}"/>
              </a:ext>
            </a:extLst>
          </p:cNvPr>
          <p:cNvGrpSpPr/>
          <p:nvPr/>
        </p:nvGrpSpPr>
        <p:grpSpPr>
          <a:xfrm>
            <a:off x="8839910" y="1639652"/>
            <a:ext cx="528120" cy="251640"/>
            <a:chOff x="8839910" y="1639652"/>
            <a:chExt cx="528120" cy="25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1E88DBAC-BE6C-6A2B-F311-401DC114AE0D}"/>
                    </a:ext>
                  </a:extLst>
                </p14:cNvPr>
                <p14:cNvContentPartPr/>
                <p14:nvPr/>
              </p14:nvContentPartPr>
              <p14:xfrm>
                <a:off x="8960150" y="1639652"/>
                <a:ext cx="407880" cy="1638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1E88DBAC-BE6C-6A2B-F311-401DC114AE0D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951150" y="1630652"/>
                  <a:ext cx="4255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74F64108-3207-BFC0-1991-8E8E8FCE9DED}"/>
                    </a:ext>
                  </a:extLst>
                </p14:cNvPr>
                <p14:cNvContentPartPr/>
                <p14:nvPr/>
              </p14:nvContentPartPr>
              <p14:xfrm>
                <a:off x="8839910" y="1817492"/>
                <a:ext cx="28800" cy="738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74F64108-3207-BFC0-1991-8E8E8FCE9DE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831270" y="1808492"/>
                  <a:ext cx="46440" cy="9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8A2AE852-FE96-4D1A-4EAC-5FBB33152637}"/>
              </a:ext>
            </a:extLst>
          </p:cNvPr>
          <p:cNvGrpSpPr/>
          <p:nvPr/>
        </p:nvGrpSpPr>
        <p:grpSpPr>
          <a:xfrm>
            <a:off x="9416630" y="1493492"/>
            <a:ext cx="2678040" cy="371520"/>
            <a:chOff x="9416630" y="1493492"/>
            <a:chExt cx="2678040" cy="37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C9854362-A4A4-AC75-AC5A-4C638E4880EE}"/>
                    </a:ext>
                  </a:extLst>
                </p14:cNvPr>
                <p14:cNvContentPartPr/>
                <p14:nvPr/>
              </p14:nvContentPartPr>
              <p14:xfrm>
                <a:off x="9416630" y="1504652"/>
                <a:ext cx="1001160" cy="3603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C9854362-A4A4-AC75-AC5A-4C638E4880E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407630" y="1496012"/>
                  <a:ext cx="101880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66B636B7-92E4-E173-6C18-99284E3B4099}"/>
                    </a:ext>
                  </a:extLst>
                </p14:cNvPr>
                <p14:cNvContentPartPr/>
                <p14:nvPr/>
              </p14:nvContentPartPr>
              <p14:xfrm>
                <a:off x="10406270" y="1562612"/>
                <a:ext cx="13320" cy="61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66B636B7-92E4-E173-6C18-99284E3B409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397270" y="1553612"/>
                  <a:ext cx="309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B5F08A3A-DA8A-965A-4858-8EC65D8657A9}"/>
                    </a:ext>
                  </a:extLst>
                </p14:cNvPr>
                <p14:cNvContentPartPr/>
                <p14:nvPr/>
              </p14:nvContentPartPr>
              <p14:xfrm>
                <a:off x="10427150" y="1524092"/>
                <a:ext cx="93960" cy="1753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B5F08A3A-DA8A-965A-4858-8EC65D8657A9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418150" y="1515092"/>
                  <a:ext cx="1116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DC752188-746F-5C43-A798-6E6DACF4744C}"/>
                    </a:ext>
                  </a:extLst>
                </p14:cNvPr>
                <p14:cNvContentPartPr/>
                <p14:nvPr/>
              </p14:nvContentPartPr>
              <p14:xfrm>
                <a:off x="10521470" y="1493492"/>
                <a:ext cx="323640" cy="2876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DC752188-746F-5C43-A798-6E6DACF4744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512470" y="1484852"/>
                  <a:ext cx="34128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411D7DA3-4849-382E-D27B-06BEFECC1309}"/>
                    </a:ext>
                  </a:extLst>
                </p14:cNvPr>
                <p14:cNvContentPartPr/>
                <p14:nvPr/>
              </p14:nvContentPartPr>
              <p14:xfrm>
                <a:off x="10674830" y="1554332"/>
                <a:ext cx="152280" cy="259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411D7DA3-4849-382E-D27B-06BEFECC1309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666190" y="1545332"/>
                  <a:ext cx="1699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40A5682A-4B34-A603-EE33-A95C17D58BA8}"/>
                    </a:ext>
                  </a:extLst>
                </p14:cNvPr>
                <p14:cNvContentPartPr/>
                <p14:nvPr/>
              </p14:nvContentPartPr>
              <p14:xfrm>
                <a:off x="10563230" y="1571252"/>
                <a:ext cx="17640" cy="43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40A5682A-4B34-A603-EE33-A95C17D58BA8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554590" y="1562612"/>
                  <a:ext cx="352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1778CE2E-2601-EA98-D09A-39933813ADB6}"/>
                    </a:ext>
                  </a:extLst>
                </p14:cNvPr>
                <p14:cNvContentPartPr/>
                <p14:nvPr/>
              </p14:nvContentPartPr>
              <p14:xfrm>
                <a:off x="11047790" y="1613732"/>
                <a:ext cx="225360" cy="957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1778CE2E-2601-EA98-D09A-39933813ADB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1038790" y="1605092"/>
                  <a:ext cx="2430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753E6991-EAB2-2812-E004-3F3299FDB88F}"/>
                    </a:ext>
                  </a:extLst>
                </p14:cNvPr>
                <p14:cNvContentPartPr/>
                <p14:nvPr/>
              </p14:nvContentPartPr>
              <p14:xfrm>
                <a:off x="11080910" y="1544252"/>
                <a:ext cx="18000" cy="115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753E6991-EAB2-2812-E004-3F3299FDB88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1071910" y="1535252"/>
                  <a:ext cx="356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76E325FD-38B7-BF14-AEAC-75ABC8932469}"/>
                    </a:ext>
                  </a:extLst>
                </p14:cNvPr>
                <p14:cNvContentPartPr/>
                <p14:nvPr/>
              </p14:nvContentPartPr>
              <p14:xfrm>
                <a:off x="11351270" y="1537772"/>
                <a:ext cx="129600" cy="1544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76E325FD-38B7-BF14-AEAC-75ABC8932469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342630" y="1528772"/>
                  <a:ext cx="1472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DCDC1B7F-794D-34B0-0AF3-371C7A325E37}"/>
                    </a:ext>
                  </a:extLst>
                </p14:cNvPr>
                <p14:cNvContentPartPr/>
                <p14:nvPr/>
              </p14:nvContentPartPr>
              <p14:xfrm>
                <a:off x="11509670" y="1620212"/>
                <a:ext cx="55800" cy="828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DCDC1B7F-794D-34B0-0AF3-371C7A325E3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500670" y="1611572"/>
                  <a:ext cx="734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FF2BEF60-8FD8-4F17-73AD-BFB031B7FDFB}"/>
                    </a:ext>
                  </a:extLst>
                </p14:cNvPr>
                <p14:cNvContentPartPr/>
                <p14:nvPr/>
              </p14:nvContentPartPr>
              <p14:xfrm>
                <a:off x="11494910" y="1609772"/>
                <a:ext cx="122040" cy="1296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FF2BEF60-8FD8-4F17-73AD-BFB031B7FDF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485910" y="1600772"/>
                  <a:ext cx="1396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250B9B64-69E9-B82A-D88B-C8D812BEECD8}"/>
                    </a:ext>
                  </a:extLst>
                </p14:cNvPr>
                <p14:cNvContentPartPr/>
                <p14:nvPr/>
              </p14:nvContentPartPr>
              <p14:xfrm>
                <a:off x="11749430" y="1552892"/>
                <a:ext cx="77400" cy="1638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250B9B64-69E9-B82A-D88B-C8D812BEECD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740790" y="1543892"/>
                  <a:ext cx="950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509440CA-1842-188A-EB32-0538E417F3F7}"/>
                    </a:ext>
                  </a:extLst>
                </p14:cNvPr>
                <p14:cNvContentPartPr/>
                <p14:nvPr/>
              </p14:nvContentPartPr>
              <p14:xfrm>
                <a:off x="11700830" y="1615172"/>
                <a:ext cx="159120" cy="216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509440CA-1842-188A-EB32-0538E417F3F7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691830" y="1606172"/>
                  <a:ext cx="1767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1847D20D-302C-2A47-1361-5DE677C33311}"/>
                    </a:ext>
                  </a:extLst>
                </p14:cNvPr>
                <p14:cNvContentPartPr/>
                <p14:nvPr/>
              </p14:nvContentPartPr>
              <p14:xfrm>
                <a:off x="11862830" y="1534172"/>
                <a:ext cx="115560" cy="2246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1847D20D-302C-2A47-1361-5DE677C3331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854190" y="1525172"/>
                  <a:ext cx="1332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1716D4AC-6696-DFE1-E3D0-5841DFD2A3A8}"/>
                    </a:ext>
                  </a:extLst>
                </p14:cNvPr>
                <p14:cNvContentPartPr/>
                <p14:nvPr/>
              </p14:nvContentPartPr>
              <p14:xfrm>
                <a:off x="12024110" y="1596812"/>
                <a:ext cx="30600" cy="1479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1716D4AC-6696-DFE1-E3D0-5841DFD2A3A8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2015470" y="1587812"/>
                  <a:ext cx="482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EE4C10BF-A184-7E54-A9BF-D6F38D6E1E7A}"/>
                    </a:ext>
                  </a:extLst>
                </p14:cNvPr>
                <p14:cNvContentPartPr/>
                <p14:nvPr/>
              </p14:nvContentPartPr>
              <p14:xfrm>
                <a:off x="12024110" y="1655132"/>
                <a:ext cx="70560" cy="1389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EE4C10BF-A184-7E54-A9BF-D6F38D6E1E7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2015470" y="1646492"/>
                  <a:ext cx="88200" cy="15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51C7998F-8679-DC3C-B6C5-08264E731F13}"/>
                  </a:ext>
                </a:extLst>
              </p14:cNvPr>
              <p14:cNvContentPartPr/>
              <p14:nvPr/>
            </p14:nvContentPartPr>
            <p14:xfrm>
              <a:off x="374870" y="1778252"/>
              <a:ext cx="883080" cy="21672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51C7998F-8679-DC3C-B6C5-08264E731F13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365870" y="1769252"/>
                <a:ext cx="900720" cy="23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3" name="Group 222">
            <a:extLst>
              <a:ext uri="{FF2B5EF4-FFF2-40B4-BE49-F238E27FC236}">
                <a16:creationId xmlns:a16="http://schemas.microsoft.com/office/drawing/2014/main" id="{928AC8D5-5E29-F01D-237C-346FAB964B53}"/>
              </a:ext>
            </a:extLst>
          </p:cNvPr>
          <p:cNvGrpSpPr/>
          <p:nvPr/>
        </p:nvGrpSpPr>
        <p:grpSpPr>
          <a:xfrm>
            <a:off x="1351910" y="1612652"/>
            <a:ext cx="592920" cy="322920"/>
            <a:chOff x="1351910" y="1612652"/>
            <a:chExt cx="592920" cy="32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2BB29C6D-AEFA-3420-460A-0F6A9564F658}"/>
                    </a:ext>
                  </a:extLst>
                </p14:cNvPr>
                <p14:cNvContentPartPr/>
                <p14:nvPr/>
              </p14:nvContentPartPr>
              <p14:xfrm>
                <a:off x="1369190" y="1612652"/>
                <a:ext cx="575640" cy="3229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2BB29C6D-AEFA-3420-460A-0F6A9564F658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360550" y="1604012"/>
                  <a:ext cx="59328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505F2DD3-E5C1-8E64-A5B1-7729D95D2E63}"/>
                    </a:ext>
                  </a:extLst>
                </p14:cNvPr>
                <p14:cNvContentPartPr/>
                <p14:nvPr/>
              </p14:nvContentPartPr>
              <p14:xfrm>
                <a:off x="1351910" y="1757372"/>
                <a:ext cx="311760" cy="730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505F2DD3-E5C1-8E64-A5B1-7729D95D2E63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343270" y="1748732"/>
                  <a:ext cx="329400" cy="9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E296744C-9574-7722-9B18-625A90F6DC46}"/>
              </a:ext>
            </a:extLst>
          </p:cNvPr>
          <p:cNvGrpSpPr/>
          <p:nvPr/>
        </p:nvGrpSpPr>
        <p:grpSpPr>
          <a:xfrm>
            <a:off x="2100350" y="1568732"/>
            <a:ext cx="693720" cy="385920"/>
            <a:chOff x="2100350" y="1568732"/>
            <a:chExt cx="693720" cy="38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1C8D3A6C-7CE8-C8D3-1295-ED425014D322}"/>
                    </a:ext>
                  </a:extLst>
                </p14:cNvPr>
                <p14:cNvContentPartPr/>
                <p14:nvPr/>
              </p14:nvContentPartPr>
              <p14:xfrm>
                <a:off x="2100350" y="1568732"/>
                <a:ext cx="693720" cy="3859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1C8D3A6C-7CE8-C8D3-1295-ED425014D322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091350" y="1560092"/>
                  <a:ext cx="71136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B6CB7A39-3B8D-828F-9D81-7346931B567E}"/>
                    </a:ext>
                  </a:extLst>
                </p14:cNvPr>
                <p14:cNvContentPartPr/>
                <p14:nvPr/>
              </p14:nvContentPartPr>
              <p14:xfrm>
                <a:off x="2324990" y="1628132"/>
                <a:ext cx="51840" cy="75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B6CB7A39-3B8D-828F-9D81-7346931B567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316350" y="1619132"/>
                  <a:ext cx="6948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5CA35CB7-E97A-1F91-FBC4-A48EE002371D}"/>
              </a:ext>
            </a:extLst>
          </p:cNvPr>
          <p:cNvGrpSpPr/>
          <p:nvPr/>
        </p:nvGrpSpPr>
        <p:grpSpPr>
          <a:xfrm>
            <a:off x="2935910" y="1489532"/>
            <a:ext cx="3277440" cy="370440"/>
            <a:chOff x="2935910" y="1489532"/>
            <a:chExt cx="3277440" cy="37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A344EEC7-B2AC-B8E6-6C6F-1EB3A7300AE1}"/>
                    </a:ext>
                  </a:extLst>
                </p14:cNvPr>
                <p14:cNvContentPartPr/>
                <p14:nvPr/>
              </p14:nvContentPartPr>
              <p14:xfrm>
                <a:off x="2935910" y="1537052"/>
                <a:ext cx="870120" cy="3229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A344EEC7-B2AC-B8E6-6C6F-1EB3A7300AE1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927270" y="1528052"/>
                  <a:ext cx="88776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40BCCD3E-BBC3-4AFB-A8FF-928C628DF8BA}"/>
                    </a:ext>
                  </a:extLst>
                </p14:cNvPr>
                <p14:cNvContentPartPr/>
                <p14:nvPr/>
              </p14:nvContentPartPr>
              <p14:xfrm>
                <a:off x="3735110" y="1619132"/>
                <a:ext cx="121320" cy="1782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40BCCD3E-BBC3-4AFB-A8FF-928C628DF8BA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726470" y="1610132"/>
                  <a:ext cx="1389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482DF393-B20E-644E-850C-543864561C16}"/>
                    </a:ext>
                  </a:extLst>
                </p14:cNvPr>
                <p14:cNvContentPartPr/>
                <p14:nvPr/>
              </p14:nvContentPartPr>
              <p14:xfrm>
                <a:off x="3270350" y="1596812"/>
                <a:ext cx="422280" cy="813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482DF393-B20E-644E-850C-543864561C16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261710" y="1587812"/>
                  <a:ext cx="4399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B4E1A4DE-26B3-C8EC-7FB2-2AB10D8C0609}"/>
                    </a:ext>
                  </a:extLst>
                </p14:cNvPr>
                <p14:cNvContentPartPr/>
                <p14:nvPr/>
              </p14:nvContentPartPr>
              <p14:xfrm>
                <a:off x="3982790" y="1489532"/>
                <a:ext cx="979200" cy="3268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B4E1A4DE-26B3-C8EC-7FB2-2AB10D8C0609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974150" y="1480892"/>
                  <a:ext cx="99684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12DD0353-DEB2-5B93-4B71-A2DB654E74E9}"/>
                    </a:ext>
                  </a:extLst>
                </p14:cNvPr>
                <p14:cNvContentPartPr/>
                <p14:nvPr/>
              </p14:nvContentPartPr>
              <p14:xfrm>
                <a:off x="4668590" y="1585652"/>
                <a:ext cx="221400" cy="187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12DD0353-DEB2-5B93-4B71-A2DB654E74E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659950" y="1576652"/>
                  <a:ext cx="2390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4A171216-19F2-B888-9D66-705ACA287790}"/>
                    </a:ext>
                  </a:extLst>
                </p14:cNvPr>
                <p14:cNvContentPartPr/>
                <p14:nvPr/>
              </p14:nvContentPartPr>
              <p14:xfrm>
                <a:off x="5104910" y="1638572"/>
                <a:ext cx="362880" cy="1072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4A171216-19F2-B888-9D66-705ACA287790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096270" y="1629572"/>
                  <a:ext cx="3805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FD2FE980-DC71-D270-F576-8D74DEAB364B}"/>
                    </a:ext>
                  </a:extLst>
                </p14:cNvPr>
                <p14:cNvContentPartPr/>
                <p14:nvPr/>
              </p14:nvContentPartPr>
              <p14:xfrm>
                <a:off x="5536550" y="1607972"/>
                <a:ext cx="676800" cy="1868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FD2FE980-DC71-D270-F576-8D74DEAB364B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527550" y="1599332"/>
                  <a:ext cx="694440" cy="20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624DC881-B64F-6FCF-1AD7-35E41775B7F4}"/>
                  </a:ext>
                </a:extLst>
              </p14:cNvPr>
              <p14:cNvContentPartPr/>
              <p14:nvPr/>
            </p14:nvContentPartPr>
            <p14:xfrm>
              <a:off x="4016630" y="696812"/>
              <a:ext cx="177120" cy="64152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624DC881-B64F-6FCF-1AD7-35E41775B7F4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4007630" y="688172"/>
                <a:ext cx="194760" cy="65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BBB773CC-3BAA-60CC-F54D-F3C80B57AB36}"/>
                  </a:ext>
                </a:extLst>
              </p14:cNvPr>
              <p14:cNvContentPartPr/>
              <p14:nvPr/>
            </p14:nvContentPartPr>
            <p14:xfrm>
              <a:off x="4222910" y="1852412"/>
              <a:ext cx="201240" cy="45648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BBB773CC-3BAA-60CC-F54D-F3C80B57AB36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4213910" y="1843772"/>
                <a:ext cx="218880" cy="47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D31793B0-5D61-3B4B-A682-03B597763E99}"/>
                  </a:ext>
                </a:extLst>
              </p14:cNvPr>
              <p14:cNvContentPartPr/>
              <p14:nvPr/>
            </p14:nvContentPartPr>
            <p14:xfrm>
              <a:off x="6169430" y="1636052"/>
              <a:ext cx="76320" cy="12096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D31793B0-5D61-3B4B-A682-03B597763E99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6160790" y="1627052"/>
                <a:ext cx="93960" cy="13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2" name="Group 241">
            <a:extLst>
              <a:ext uri="{FF2B5EF4-FFF2-40B4-BE49-F238E27FC236}">
                <a16:creationId xmlns:a16="http://schemas.microsoft.com/office/drawing/2014/main" id="{711F2B90-3BCB-6AAE-EB5E-F66A42226C54}"/>
              </a:ext>
            </a:extLst>
          </p:cNvPr>
          <p:cNvGrpSpPr/>
          <p:nvPr/>
        </p:nvGrpSpPr>
        <p:grpSpPr>
          <a:xfrm>
            <a:off x="3492470" y="4609292"/>
            <a:ext cx="248040" cy="108000"/>
            <a:chOff x="3492470" y="4609292"/>
            <a:chExt cx="248040" cy="10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B1D71D2B-F10E-C0B7-E392-28907D82EA00}"/>
                    </a:ext>
                  </a:extLst>
                </p14:cNvPr>
                <p14:cNvContentPartPr/>
                <p14:nvPr/>
              </p14:nvContentPartPr>
              <p14:xfrm>
                <a:off x="3492470" y="4609292"/>
                <a:ext cx="224280" cy="403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B1D71D2B-F10E-C0B7-E392-28907D82EA00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483830" y="4600652"/>
                  <a:ext cx="2419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E70E88D6-82A9-4607-A18A-08386005E4B7}"/>
                    </a:ext>
                  </a:extLst>
                </p14:cNvPr>
                <p14:cNvContentPartPr/>
                <p14:nvPr/>
              </p14:nvContentPartPr>
              <p14:xfrm>
                <a:off x="3520550" y="4705052"/>
                <a:ext cx="219960" cy="122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E70E88D6-82A9-4607-A18A-08386005E4B7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511550" y="4696052"/>
                  <a:ext cx="23760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C6A6F742-CBD3-6654-1459-8F4CC789E3C7}"/>
              </a:ext>
            </a:extLst>
          </p:cNvPr>
          <p:cNvGrpSpPr/>
          <p:nvPr/>
        </p:nvGrpSpPr>
        <p:grpSpPr>
          <a:xfrm>
            <a:off x="4167110" y="4205372"/>
            <a:ext cx="1497240" cy="1182960"/>
            <a:chOff x="4167110" y="4205372"/>
            <a:chExt cx="1497240" cy="118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10644683-F0C6-22EA-5C09-1AEE89590D6C}"/>
                    </a:ext>
                  </a:extLst>
                </p14:cNvPr>
                <p14:cNvContentPartPr/>
                <p14:nvPr/>
              </p14:nvContentPartPr>
              <p14:xfrm>
                <a:off x="4187630" y="4347932"/>
                <a:ext cx="159840" cy="2066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10644683-F0C6-22EA-5C09-1AEE89590D6C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178990" y="4338932"/>
                  <a:ext cx="1774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1A79F3A6-7E10-DCA2-F2C7-033BDE2D37A7}"/>
                    </a:ext>
                  </a:extLst>
                </p14:cNvPr>
                <p14:cNvContentPartPr/>
                <p14:nvPr/>
              </p14:nvContentPartPr>
              <p14:xfrm>
                <a:off x="4448990" y="4417052"/>
                <a:ext cx="110160" cy="961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1A79F3A6-7E10-DCA2-F2C7-033BDE2D37A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439990" y="4408052"/>
                  <a:ext cx="1278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CB4BF52C-2643-AF74-3FA5-9B6940B1EC10}"/>
                    </a:ext>
                  </a:extLst>
                </p14:cNvPr>
                <p14:cNvContentPartPr/>
                <p14:nvPr/>
              </p14:nvContentPartPr>
              <p14:xfrm>
                <a:off x="4477430" y="4422812"/>
                <a:ext cx="91080" cy="860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CB4BF52C-2643-AF74-3FA5-9B6940B1EC10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468430" y="4414172"/>
                  <a:ext cx="1087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BEA7693D-2112-F875-7121-787A4AF3E6B2}"/>
                    </a:ext>
                  </a:extLst>
                </p14:cNvPr>
                <p14:cNvContentPartPr/>
                <p14:nvPr/>
              </p14:nvContentPartPr>
              <p14:xfrm>
                <a:off x="4766510" y="4297892"/>
                <a:ext cx="49680" cy="1656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BEA7693D-2112-F875-7121-787A4AF3E6B2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757510" y="4289252"/>
                  <a:ext cx="673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B1DDFDDB-2F02-91FB-D685-3F8D97D2651D}"/>
                    </a:ext>
                  </a:extLst>
                </p14:cNvPr>
                <p14:cNvContentPartPr/>
                <p14:nvPr/>
              </p14:nvContentPartPr>
              <p14:xfrm>
                <a:off x="4852190" y="4262972"/>
                <a:ext cx="288720" cy="3438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B1DDFDDB-2F02-91FB-D685-3F8D97D2651D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843190" y="4254332"/>
                  <a:ext cx="30636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9E399615-8068-6059-3CC7-DC2313A694CB}"/>
                    </a:ext>
                  </a:extLst>
                </p14:cNvPr>
                <p14:cNvContentPartPr/>
                <p14:nvPr/>
              </p14:nvContentPartPr>
              <p14:xfrm>
                <a:off x="5140190" y="4454852"/>
                <a:ext cx="6480" cy="1591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9E399615-8068-6059-3CC7-DC2313A694CB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131550" y="4445852"/>
                  <a:ext cx="241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19D9EE18-F5A7-173F-B65E-F0BD5649C39F}"/>
                    </a:ext>
                  </a:extLst>
                </p14:cNvPr>
                <p14:cNvContentPartPr/>
                <p14:nvPr/>
              </p14:nvContentPartPr>
              <p14:xfrm>
                <a:off x="5073230" y="4435052"/>
                <a:ext cx="193680" cy="410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19D9EE18-F5A7-173F-B65E-F0BD5649C39F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064590" y="4426052"/>
                  <a:ext cx="2113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935AEF14-31CD-6891-F859-3B55176639DC}"/>
                    </a:ext>
                  </a:extLst>
                </p14:cNvPr>
                <p14:cNvContentPartPr/>
                <p14:nvPr/>
              </p14:nvContentPartPr>
              <p14:xfrm>
                <a:off x="5285990" y="4555292"/>
                <a:ext cx="9720" cy="1450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935AEF14-31CD-6891-F859-3B55176639DC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277350" y="4546292"/>
                  <a:ext cx="273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90616E96-2FD0-237B-7677-8335ED80EE53}"/>
                    </a:ext>
                  </a:extLst>
                </p14:cNvPr>
                <p14:cNvContentPartPr/>
                <p14:nvPr/>
              </p14:nvContentPartPr>
              <p14:xfrm>
                <a:off x="5342150" y="4534052"/>
                <a:ext cx="139320" cy="1832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90616E96-2FD0-237B-7677-8335ED80EE53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333150" y="4525412"/>
                  <a:ext cx="1569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E392BC5D-4DF7-CF6C-CC5D-68182EB6BD27}"/>
                    </a:ext>
                  </a:extLst>
                </p14:cNvPr>
                <p14:cNvContentPartPr/>
                <p14:nvPr/>
              </p14:nvContentPartPr>
              <p14:xfrm>
                <a:off x="4680830" y="4205372"/>
                <a:ext cx="153000" cy="4968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E392BC5D-4DF7-CF6C-CC5D-68182EB6BD27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4672190" y="4196372"/>
                  <a:ext cx="17064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6E0D66DF-7E35-3365-D897-0B3DCFE591F5}"/>
                    </a:ext>
                  </a:extLst>
                </p14:cNvPr>
                <p14:cNvContentPartPr/>
                <p14:nvPr/>
              </p14:nvContentPartPr>
              <p14:xfrm>
                <a:off x="5518550" y="4233452"/>
                <a:ext cx="145800" cy="4284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6E0D66DF-7E35-3365-D897-0B3DCFE591F5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509910" y="4224452"/>
                  <a:ext cx="16344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15BEB6ED-8291-5B32-2065-CF219DEE4A05}"/>
                    </a:ext>
                  </a:extLst>
                </p14:cNvPr>
                <p14:cNvContentPartPr/>
                <p14:nvPr/>
              </p14:nvContentPartPr>
              <p14:xfrm>
                <a:off x="4167110" y="4775252"/>
                <a:ext cx="1389240" cy="802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15BEB6ED-8291-5B32-2065-CF219DEE4A05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158470" y="4766252"/>
                  <a:ext cx="14068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5DF0916A-C30F-52FA-66AE-CD33BD121443}"/>
                    </a:ext>
                  </a:extLst>
                </p14:cNvPr>
                <p14:cNvContentPartPr/>
                <p14:nvPr/>
              </p14:nvContentPartPr>
              <p14:xfrm>
                <a:off x="4574630" y="4949492"/>
                <a:ext cx="102600" cy="1818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5DF0916A-C30F-52FA-66AE-CD33BD121443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565990" y="4940492"/>
                  <a:ext cx="1202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DDF767EB-4C4E-E2EA-62F1-44A3A07C4279}"/>
                    </a:ext>
                  </a:extLst>
                </p14:cNvPr>
                <p14:cNvContentPartPr/>
                <p14:nvPr/>
              </p14:nvContentPartPr>
              <p14:xfrm>
                <a:off x="4735910" y="4948772"/>
                <a:ext cx="238680" cy="3045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DDF767EB-4C4E-E2EA-62F1-44A3A07C4279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726910" y="4939772"/>
                  <a:ext cx="25632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CA80671E-BF92-1DF0-5356-857DFF7B6790}"/>
                    </a:ext>
                  </a:extLst>
                </p14:cNvPr>
                <p14:cNvContentPartPr/>
                <p14:nvPr/>
              </p14:nvContentPartPr>
              <p14:xfrm>
                <a:off x="5041550" y="5085572"/>
                <a:ext cx="16560" cy="1533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CA80671E-BF92-1DF0-5356-857DFF7B6790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032550" y="5076572"/>
                  <a:ext cx="342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C60D0C10-ECFB-6C27-A7BC-7EA161FD388F}"/>
                    </a:ext>
                  </a:extLst>
                </p14:cNvPr>
                <p14:cNvContentPartPr/>
                <p14:nvPr/>
              </p14:nvContentPartPr>
              <p14:xfrm>
                <a:off x="4977470" y="5041292"/>
                <a:ext cx="230040" cy="997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C60D0C10-ECFB-6C27-A7BC-7EA161FD388F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968830" y="5032652"/>
                  <a:ext cx="2476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A1AD914F-A7EF-4E61-E432-356644429C08}"/>
                    </a:ext>
                  </a:extLst>
                </p14:cNvPr>
                <p14:cNvContentPartPr/>
                <p14:nvPr/>
              </p14:nvContentPartPr>
              <p14:xfrm>
                <a:off x="5216870" y="5208332"/>
                <a:ext cx="113760" cy="1800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A1AD914F-A7EF-4E61-E432-356644429C08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207870" y="5199332"/>
                  <a:ext cx="131400" cy="19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8A7A3ED1-4171-70C2-A34C-1F5757029231}"/>
              </a:ext>
            </a:extLst>
          </p:cNvPr>
          <p:cNvGrpSpPr/>
          <p:nvPr/>
        </p:nvGrpSpPr>
        <p:grpSpPr>
          <a:xfrm>
            <a:off x="6289670" y="4670852"/>
            <a:ext cx="194400" cy="70560"/>
            <a:chOff x="6289670" y="4670852"/>
            <a:chExt cx="194400" cy="7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33A2F5A4-3923-21C7-CD4F-9E03408343A4}"/>
                    </a:ext>
                  </a:extLst>
                </p14:cNvPr>
                <p14:cNvContentPartPr/>
                <p14:nvPr/>
              </p14:nvContentPartPr>
              <p14:xfrm>
                <a:off x="6289670" y="4670852"/>
                <a:ext cx="184680" cy="183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33A2F5A4-3923-21C7-CD4F-9E03408343A4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6281030" y="4661852"/>
                  <a:ext cx="2023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A43A8FB4-4003-AEC4-0D2A-A87EBAA78920}"/>
                    </a:ext>
                  </a:extLst>
                </p14:cNvPr>
                <p14:cNvContentPartPr/>
                <p14:nvPr/>
              </p14:nvContentPartPr>
              <p14:xfrm>
                <a:off x="6341150" y="4725932"/>
                <a:ext cx="142920" cy="1548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A43A8FB4-4003-AEC4-0D2A-A87EBAA78920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332150" y="4717292"/>
                  <a:ext cx="16056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30C1BFE5-A23B-EAC1-2A9D-A0011C081B32}"/>
              </a:ext>
            </a:extLst>
          </p:cNvPr>
          <p:cNvGrpSpPr/>
          <p:nvPr/>
        </p:nvGrpSpPr>
        <p:grpSpPr>
          <a:xfrm>
            <a:off x="6873230" y="4024292"/>
            <a:ext cx="2668320" cy="717480"/>
            <a:chOff x="6873230" y="4024292"/>
            <a:chExt cx="2668320" cy="71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78690F5E-07CF-3592-C2A9-6A4E16790BA9}"/>
                    </a:ext>
                  </a:extLst>
                </p14:cNvPr>
                <p14:cNvContentPartPr/>
                <p14:nvPr/>
              </p14:nvContentPartPr>
              <p14:xfrm>
                <a:off x="6873230" y="4290692"/>
                <a:ext cx="147600" cy="2098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78690F5E-07CF-3592-C2A9-6A4E16790BA9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864590" y="4281692"/>
                  <a:ext cx="1652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918347B7-C6AD-12AB-F8FD-B8DD2D28A1D5}"/>
                    </a:ext>
                  </a:extLst>
                </p14:cNvPr>
                <p14:cNvContentPartPr/>
                <p14:nvPr/>
              </p14:nvContentPartPr>
              <p14:xfrm>
                <a:off x="7132070" y="4133012"/>
                <a:ext cx="135000" cy="43668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918347B7-C6AD-12AB-F8FD-B8DD2D28A1D5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123430" y="4124372"/>
                  <a:ext cx="15264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03E331C0-9FAC-9930-5CDD-D3B26D00E183}"/>
                    </a:ext>
                  </a:extLst>
                </p14:cNvPr>
                <p14:cNvContentPartPr/>
                <p14:nvPr/>
              </p14:nvContentPartPr>
              <p14:xfrm>
                <a:off x="7311350" y="4252172"/>
                <a:ext cx="26280" cy="2210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03E331C0-9FAC-9930-5CDD-D3B26D00E183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302350" y="4243532"/>
                  <a:ext cx="439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005C5197-1CD2-9AEE-4F3D-C59B19704184}"/>
                    </a:ext>
                  </a:extLst>
                </p14:cNvPr>
                <p14:cNvContentPartPr/>
                <p14:nvPr/>
              </p14:nvContentPartPr>
              <p14:xfrm>
                <a:off x="7447430" y="4239572"/>
                <a:ext cx="121680" cy="2181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005C5197-1CD2-9AEE-4F3D-C59B19704184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438790" y="4230932"/>
                  <a:ext cx="1393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AE1456EE-FFC0-402B-BDFA-039A9A55E898}"/>
                    </a:ext>
                  </a:extLst>
                </p14:cNvPr>
                <p14:cNvContentPartPr/>
                <p14:nvPr/>
              </p14:nvContentPartPr>
              <p14:xfrm>
                <a:off x="7701950" y="4297892"/>
                <a:ext cx="8280" cy="1555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AE1456EE-FFC0-402B-BDFA-039A9A55E898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692950" y="4288892"/>
                  <a:ext cx="259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20A858A5-7348-2A1F-4F9B-42823AF296CF}"/>
                    </a:ext>
                  </a:extLst>
                </p14:cNvPr>
                <p14:cNvContentPartPr/>
                <p14:nvPr/>
              </p14:nvContentPartPr>
              <p14:xfrm>
                <a:off x="7783310" y="4292132"/>
                <a:ext cx="11520" cy="1609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20A858A5-7348-2A1F-4F9B-42823AF296CF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774310" y="4283492"/>
                  <a:ext cx="291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5D9F0B99-5D89-915A-42B3-B2319D9ED938}"/>
                    </a:ext>
                  </a:extLst>
                </p14:cNvPr>
                <p14:cNvContentPartPr/>
                <p14:nvPr/>
              </p14:nvContentPartPr>
              <p14:xfrm>
                <a:off x="7654790" y="4256492"/>
                <a:ext cx="194040" cy="532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5D9F0B99-5D89-915A-42B3-B2319D9ED938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646150" y="4247852"/>
                  <a:ext cx="2116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B12DBC21-5913-23FC-4ECF-FAF4790796C3}"/>
                    </a:ext>
                  </a:extLst>
                </p14:cNvPr>
                <p14:cNvContentPartPr/>
                <p14:nvPr/>
              </p14:nvContentPartPr>
              <p14:xfrm>
                <a:off x="7890590" y="4210412"/>
                <a:ext cx="229320" cy="28260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B12DBC21-5913-23FC-4ECF-FAF4790796C3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7881950" y="4201772"/>
                  <a:ext cx="24696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56C0A517-FAA8-5855-9CB9-70F9DB72302D}"/>
                    </a:ext>
                  </a:extLst>
                </p14:cNvPr>
                <p14:cNvContentPartPr/>
                <p14:nvPr/>
              </p14:nvContentPartPr>
              <p14:xfrm>
                <a:off x="8037110" y="4396892"/>
                <a:ext cx="101880" cy="1274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56C0A517-FAA8-5855-9CB9-70F9DB72302D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8028470" y="4387892"/>
                  <a:ext cx="1195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B38BFF61-BCA3-5485-4546-93746F66A6AE}"/>
                    </a:ext>
                  </a:extLst>
                </p14:cNvPr>
                <p14:cNvContentPartPr/>
                <p14:nvPr/>
              </p14:nvContentPartPr>
              <p14:xfrm>
                <a:off x="8216030" y="4322372"/>
                <a:ext cx="119880" cy="1746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B38BFF61-BCA3-5485-4546-93746F66A6AE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8207390" y="4313732"/>
                  <a:ext cx="1375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1C2F2E10-0D26-83B1-EF22-FCCDD829C81E}"/>
                    </a:ext>
                  </a:extLst>
                </p14:cNvPr>
                <p14:cNvContentPartPr/>
                <p14:nvPr/>
              </p14:nvContentPartPr>
              <p14:xfrm>
                <a:off x="8170310" y="4346132"/>
                <a:ext cx="177480" cy="1065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1C2F2E10-0D26-83B1-EF22-FCCDD829C81E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8161310" y="4337132"/>
                  <a:ext cx="1951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F604BEDF-EC60-0950-3697-D33848760F1A}"/>
                    </a:ext>
                  </a:extLst>
                </p14:cNvPr>
                <p14:cNvContentPartPr/>
                <p14:nvPr/>
              </p14:nvContentPartPr>
              <p14:xfrm>
                <a:off x="8387750" y="4259012"/>
                <a:ext cx="64080" cy="550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F604BEDF-EC60-0950-3697-D33848760F1A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8378750" y="4250012"/>
                  <a:ext cx="817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174B7B39-E30D-03E4-0A76-7963904A248B}"/>
                    </a:ext>
                  </a:extLst>
                </p14:cNvPr>
                <p14:cNvContentPartPr/>
                <p14:nvPr/>
              </p14:nvContentPartPr>
              <p14:xfrm>
                <a:off x="8484590" y="4059212"/>
                <a:ext cx="119160" cy="5414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174B7B39-E30D-03E4-0A76-7963904A248B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475950" y="4050212"/>
                  <a:ext cx="136800" cy="55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8F5D3DF6-2F9B-1223-D70E-90D341ADFD65}"/>
                    </a:ext>
                  </a:extLst>
                </p14:cNvPr>
                <p14:cNvContentPartPr/>
                <p14:nvPr/>
              </p14:nvContentPartPr>
              <p14:xfrm>
                <a:off x="8758550" y="4291412"/>
                <a:ext cx="127800" cy="1519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8F5D3DF6-2F9B-1223-D70E-90D341ADFD65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8749550" y="4282772"/>
                  <a:ext cx="1454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FAE2E2BB-7867-EC32-CC62-5B3A59A1233C}"/>
                    </a:ext>
                  </a:extLst>
                </p14:cNvPr>
                <p14:cNvContentPartPr/>
                <p14:nvPr/>
              </p14:nvContentPartPr>
              <p14:xfrm>
                <a:off x="8911550" y="4126532"/>
                <a:ext cx="97560" cy="12060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FAE2E2BB-7867-EC32-CC62-5B3A59A1233C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8902550" y="4117532"/>
                  <a:ext cx="1152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E8AB181F-4A49-3571-5D07-B4B3C6985E46}"/>
                    </a:ext>
                  </a:extLst>
                </p14:cNvPr>
                <p14:cNvContentPartPr/>
                <p14:nvPr/>
              </p14:nvContentPartPr>
              <p14:xfrm>
                <a:off x="9123230" y="4127612"/>
                <a:ext cx="222480" cy="2743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E8AB181F-4A49-3571-5D07-B4B3C6985E46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9114590" y="4118612"/>
                  <a:ext cx="24012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B6D2E8BB-8332-889A-F95B-5E8E3C837ACE}"/>
                    </a:ext>
                  </a:extLst>
                </p14:cNvPr>
                <p14:cNvContentPartPr/>
                <p14:nvPr/>
              </p14:nvContentPartPr>
              <p14:xfrm>
                <a:off x="9396470" y="4024292"/>
                <a:ext cx="145080" cy="14904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B6D2E8BB-8332-889A-F95B-5E8E3C837ACE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9387830" y="4015652"/>
                  <a:ext cx="1627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C48179DF-69B8-3000-5F10-2733BAB175BC}"/>
                    </a:ext>
                  </a:extLst>
                </p14:cNvPr>
                <p14:cNvContentPartPr/>
                <p14:nvPr/>
              </p14:nvContentPartPr>
              <p14:xfrm>
                <a:off x="8727950" y="4481492"/>
                <a:ext cx="602280" cy="4572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C48179DF-69B8-3000-5F10-2733BAB175BC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8718950" y="4472492"/>
                  <a:ext cx="6199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EA9434D7-BCB4-63D0-7987-890FD31C3615}"/>
                    </a:ext>
                  </a:extLst>
                </p14:cNvPr>
                <p14:cNvContentPartPr/>
                <p14:nvPr/>
              </p14:nvContentPartPr>
              <p14:xfrm>
                <a:off x="9033590" y="4511732"/>
                <a:ext cx="268920" cy="23004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EA9434D7-BCB4-63D0-7987-890FD31C3615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9024950" y="4503092"/>
                  <a:ext cx="286560" cy="24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F12EFAED-BF70-3EE0-7FCA-3797C0B59A20}"/>
              </a:ext>
            </a:extLst>
          </p:cNvPr>
          <p:cNvGrpSpPr/>
          <p:nvPr/>
        </p:nvGrpSpPr>
        <p:grpSpPr>
          <a:xfrm>
            <a:off x="9748190" y="4076132"/>
            <a:ext cx="512640" cy="448200"/>
            <a:chOff x="9748190" y="4076132"/>
            <a:chExt cx="512640" cy="44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0F020B57-9108-C36E-9B45-7B2B06D6F2B1}"/>
                    </a:ext>
                  </a:extLst>
                </p14:cNvPr>
                <p14:cNvContentPartPr/>
                <p14:nvPr/>
              </p14:nvContentPartPr>
              <p14:xfrm>
                <a:off x="9783110" y="4265132"/>
                <a:ext cx="260280" cy="25920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0F020B57-9108-C36E-9B45-7B2B06D6F2B1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9774470" y="4256132"/>
                  <a:ext cx="2779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72118066-C6D0-B413-7294-FE746A54F400}"/>
                    </a:ext>
                  </a:extLst>
                </p14:cNvPr>
                <p14:cNvContentPartPr/>
                <p14:nvPr/>
              </p14:nvContentPartPr>
              <p14:xfrm>
                <a:off x="9748190" y="4244612"/>
                <a:ext cx="248040" cy="1548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72118066-C6D0-B413-7294-FE746A54F400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9739190" y="4235972"/>
                  <a:ext cx="2656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9E3728D0-930B-6814-1245-2E24FF0973A1}"/>
                    </a:ext>
                  </a:extLst>
                </p14:cNvPr>
                <p14:cNvContentPartPr/>
                <p14:nvPr/>
              </p14:nvContentPartPr>
              <p14:xfrm>
                <a:off x="10124750" y="4076132"/>
                <a:ext cx="136080" cy="1569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9E3728D0-930B-6814-1245-2E24FF0973A1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0116110" y="4067492"/>
                  <a:ext cx="153720" cy="17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DD2FFDE7-CF04-0722-5445-3F1580922CC4}"/>
              </a:ext>
            </a:extLst>
          </p:cNvPr>
          <p:cNvGrpSpPr/>
          <p:nvPr/>
        </p:nvGrpSpPr>
        <p:grpSpPr>
          <a:xfrm>
            <a:off x="10355510" y="4126172"/>
            <a:ext cx="1204200" cy="488880"/>
            <a:chOff x="10355510" y="4126172"/>
            <a:chExt cx="1204200" cy="48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3B96FA8C-2206-EFFD-FE87-02E2C494B419}"/>
                    </a:ext>
                  </a:extLst>
                </p14:cNvPr>
                <p14:cNvContentPartPr/>
                <p14:nvPr/>
              </p14:nvContentPartPr>
              <p14:xfrm>
                <a:off x="10355510" y="4126172"/>
                <a:ext cx="154080" cy="44892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3B96FA8C-2206-EFFD-FE87-02E2C494B419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346510" y="4117172"/>
                  <a:ext cx="17172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7E2060C8-D836-0F53-45F6-73CC0ACBBE04}"/>
                    </a:ext>
                  </a:extLst>
                </p14:cNvPr>
                <p14:cNvContentPartPr/>
                <p14:nvPr/>
              </p14:nvContentPartPr>
              <p14:xfrm>
                <a:off x="10567190" y="4234172"/>
                <a:ext cx="132480" cy="24156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7E2060C8-D836-0F53-45F6-73CC0ACBBE04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0558190" y="4225532"/>
                  <a:ext cx="1501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7EAE284F-28BF-2CB5-DD55-54BFD7ECC951}"/>
                    </a:ext>
                  </a:extLst>
                </p14:cNvPr>
                <p14:cNvContentPartPr/>
                <p14:nvPr/>
              </p14:nvContentPartPr>
              <p14:xfrm>
                <a:off x="10591310" y="4383572"/>
                <a:ext cx="137880" cy="2556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7EAE284F-28BF-2CB5-DD55-54BFD7ECC951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0582310" y="4374932"/>
                  <a:ext cx="1555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2BB12FA5-80CF-FDAE-108A-90A00F7D4B0E}"/>
                    </a:ext>
                  </a:extLst>
                </p14:cNvPr>
                <p14:cNvContentPartPr/>
                <p14:nvPr/>
              </p14:nvContentPartPr>
              <p14:xfrm>
                <a:off x="10588430" y="4250372"/>
                <a:ext cx="176760" cy="2232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2BB12FA5-80CF-FDAE-108A-90A00F7D4B0E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0579430" y="4241372"/>
                  <a:ext cx="1944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D16D3667-BAD9-0AAA-4AD3-83632ED525A9}"/>
                    </a:ext>
                  </a:extLst>
                </p14:cNvPr>
                <p14:cNvContentPartPr/>
                <p14:nvPr/>
              </p14:nvContentPartPr>
              <p14:xfrm>
                <a:off x="10815590" y="4424972"/>
                <a:ext cx="91440" cy="14436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D16D3667-BAD9-0AAA-4AD3-83632ED525A9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0806590" y="4415972"/>
                  <a:ext cx="1090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88D87310-E2A9-3B69-21A7-A57449CB1BB6}"/>
                    </a:ext>
                  </a:extLst>
                </p14:cNvPr>
                <p14:cNvContentPartPr/>
                <p14:nvPr/>
              </p14:nvContentPartPr>
              <p14:xfrm>
                <a:off x="11013950" y="4482212"/>
                <a:ext cx="56160" cy="13284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88D87310-E2A9-3B69-21A7-A57449CB1BB6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1005310" y="4473572"/>
                  <a:ext cx="738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0AA5E8E4-D104-7559-7B75-20AB434B5C7D}"/>
                    </a:ext>
                  </a:extLst>
                </p14:cNvPr>
                <p14:cNvContentPartPr/>
                <p14:nvPr/>
              </p14:nvContentPartPr>
              <p14:xfrm>
                <a:off x="11165510" y="4216532"/>
                <a:ext cx="193680" cy="24120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0AA5E8E4-D104-7559-7B75-20AB434B5C7D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1156870" y="4207532"/>
                  <a:ext cx="2113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9C950006-80FD-382B-5A06-076EAA8FB4B7}"/>
                    </a:ext>
                  </a:extLst>
                </p14:cNvPr>
                <p14:cNvContentPartPr/>
                <p14:nvPr/>
              </p14:nvContentPartPr>
              <p14:xfrm>
                <a:off x="11435870" y="4158212"/>
                <a:ext cx="123840" cy="32760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9C950006-80FD-382B-5A06-076EAA8FB4B7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1426870" y="4149572"/>
                  <a:ext cx="141480" cy="34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307" name="Ink 306">
                <a:extLst>
                  <a:ext uri="{FF2B5EF4-FFF2-40B4-BE49-F238E27FC236}">
                    <a16:creationId xmlns:a16="http://schemas.microsoft.com/office/drawing/2014/main" id="{C6741F0C-A521-76C4-F994-83A5C30D046B}"/>
                  </a:ext>
                </a:extLst>
              </p14:cNvPr>
              <p14:cNvContentPartPr/>
              <p14:nvPr/>
            </p14:nvContentPartPr>
            <p14:xfrm>
              <a:off x="6846230" y="4737092"/>
              <a:ext cx="4679280" cy="115920"/>
            </p14:xfrm>
          </p:contentPart>
        </mc:Choice>
        <mc:Fallback xmlns="">
          <p:pic>
            <p:nvPicPr>
              <p:cNvPr id="307" name="Ink 306">
                <a:extLst>
                  <a:ext uri="{FF2B5EF4-FFF2-40B4-BE49-F238E27FC236}">
                    <a16:creationId xmlns:a16="http://schemas.microsoft.com/office/drawing/2014/main" id="{C6741F0C-A521-76C4-F994-83A5C30D046B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6837230" y="4728092"/>
                <a:ext cx="4696920" cy="13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22" name="Group 321">
            <a:extLst>
              <a:ext uri="{FF2B5EF4-FFF2-40B4-BE49-F238E27FC236}">
                <a16:creationId xmlns:a16="http://schemas.microsoft.com/office/drawing/2014/main" id="{A5EDAEFD-97E9-2298-C5AF-7C5FA0D59C54}"/>
              </a:ext>
            </a:extLst>
          </p:cNvPr>
          <p:cNvGrpSpPr/>
          <p:nvPr/>
        </p:nvGrpSpPr>
        <p:grpSpPr>
          <a:xfrm>
            <a:off x="6965390" y="4894772"/>
            <a:ext cx="1718280" cy="500760"/>
            <a:chOff x="6965390" y="4894772"/>
            <a:chExt cx="1718280" cy="50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F040D469-4E6A-CB78-D0F2-C18D5027FE16}"/>
                    </a:ext>
                  </a:extLst>
                </p14:cNvPr>
                <p14:cNvContentPartPr/>
                <p14:nvPr/>
              </p14:nvContentPartPr>
              <p14:xfrm>
                <a:off x="7181030" y="4945172"/>
                <a:ext cx="7560" cy="19692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F040D469-4E6A-CB78-D0F2-C18D5027FE16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7172030" y="4936532"/>
                  <a:ext cx="252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11ADBC7E-8C34-8474-B36C-811EACB5DD33}"/>
                    </a:ext>
                  </a:extLst>
                </p14:cNvPr>
                <p14:cNvContentPartPr/>
                <p14:nvPr/>
              </p14:nvContentPartPr>
              <p14:xfrm>
                <a:off x="7114790" y="4926092"/>
                <a:ext cx="183960" cy="8028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11ADBC7E-8C34-8474-B36C-811EACB5DD33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106150" y="4917452"/>
                  <a:ext cx="2016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F20025F6-5E09-A319-1E1A-D8231E73CC48}"/>
                    </a:ext>
                  </a:extLst>
                </p14:cNvPr>
                <p14:cNvContentPartPr/>
                <p14:nvPr/>
              </p14:nvContentPartPr>
              <p14:xfrm>
                <a:off x="7405670" y="4984052"/>
                <a:ext cx="175680" cy="16056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F20025F6-5E09-A319-1E1A-D8231E73CC48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397030" y="4975052"/>
                  <a:ext cx="1933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211EF4E0-1A81-9E69-26C4-CA622192B7DE}"/>
                    </a:ext>
                  </a:extLst>
                </p14:cNvPr>
                <p14:cNvContentPartPr/>
                <p14:nvPr/>
              </p14:nvContentPartPr>
              <p14:xfrm>
                <a:off x="7619870" y="4927172"/>
                <a:ext cx="60120" cy="10008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211EF4E0-1A81-9E69-26C4-CA622192B7DE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7610870" y="4918532"/>
                  <a:ext cx="777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F8FF9120-ECB0-E406-4CC1-A6F183EB33F6}"/>
                    </a:ext>
                  </a:extLst>
                </p14:cNvPr>
                <p14:cNvContentPartPr/>
                <p14:nvPr/>
              </p14:nvContentPartPr>
              <p14:xfrm>
                <a:off x="7735790" y="4941572"/>
                <a:ext cx="262080" cy="26604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F8FF9120-ECB0-E406-4CC1-A6F183EB33F6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7726790" y="4932932"/>
                  <a:ext cx="27972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CAB10712-AC38-2E97-EF98-E86B06921A11}"/>
                    </a:ext>
                  </a:extLst>
                </p14:cNvPr>
                <p14:cNvContentPartPr/>
                <p14:nvPr/>
              </p14:nvContentPartPr>
              <p14:xfrm>
                <a:off x="7876910" y="5170172"/>
                <a:ext cx="65880" cy="18540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CAB10712-AC38-2E97-EF98-E86B06921A11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7868270" y="5161172"/>
                  <a:ext cx="835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34A6BB9E-DB06-8E35-9B93-1892BF53E30D}"/>
                    </a:ext>
                  </a:extLst>
                </p14:cNvPr>
                <p14:cNvContentPartPr/>
                <p14:nvPr/>
              </p14:nvContentPartPr>
              <p14:xfrm>
                <a:off x="8057990" y="5123732"/>
                <a:ext cx="80640" cy="22860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34A6BB9E-DB06-8E35-9B93-1892BF53E30D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8048990" y="5115092"/>
                  <a:ext cx="982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C0100942-E7DA-5187-036C-D430F3569493}"/>
                    </a:ext>
                  </a:extLst>
                </p14:cNvPr>
                <p14:cNvContentPartPr/>
                <p14:nvPr/>
              </p14:nvContentPartPr>
              <p14:xfrm>
                <a:off x="8029550" y="5161892"/>
                <a:ext cx="132840" cy="4896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C0100942-E7DA-5187-036C-D430F3569493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8020550" y="5152892"/>
                  <a:ext cx="1504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6BF7FFDC-EDB6-82A7-E93F-11A6C63A6D5E}"/>
                    </a:ext>
                  </a:extLst>
                </p14:cNvPr>
                <p14:cNvContentPartPr/>
                <p14:nvPr/>
              </p14:nvContentPartPr>
              <p14:xfrm>
                <a:off x="8160230" y="5198972"/>
                <a:ext cx="146160" cy="14508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6BF7FFDC-EDB6-82A7-E93F-11A6C63A6D5E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8151230" y="5190332"/>
                  <a:ext cx="1638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5050EA48-EBA7-ABC6-2208-E0B6A67D96A0}"/>
                    </a:ext>
                  </a:extLst>
                </p14:cNvPr>
                <p14:cNvContentPartPr/>
                <p14:nvPr/>
              </p14:nvContentPartPr>
              <p14:xfrm>
                <a:off x="8340950" y="5093852"/>
                <a:ext cx="70200" cy="14796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5050EA48-EBA7-ABC6-2208-E0B6A67D96A0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8331950" y="5085212"/>
                  <a:ext cx="878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F8319924-4726-EC34-7F92-0ADE3E65C0C6}"/>
                    </a:ext>
                  </a:extLst>
                </p14:cNvPr>
                <p14:cNvContentPartPr/>
                <p14:nvPr/>
              </p14:nvContentPartPr>
              <p14:xfrm>
                <a:off x="6965390" y="4900532"/>
                <a:ext cx="168840" cy="46188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F8319924-4726-EC34-7F92-0ADE3E65C0C6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6956750" y="4891532"/>
                  <a:ext cx="18648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CDC7575F-7C13-58D1-8D11-7D3FC62510E5}"/>
                    </a:ext>
                  </a:extLst>
                </p14:cNvPr>
                <p14:cNvContentPartPr/>
                <p14:nvPr/>
              </p14:nvContentPartPr>
              <p14:xfrm>
                <a:off x="8504030" y="4894772"/>
                <a:ext cx="179640" cy="50076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CDC7575F-7C13-58D1-8D11-7D3FC62510E5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8495390" y="4886132"/>
                  <a:ext cx="197280" cy="51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6934EF5A-CF3D-AD4E-AE72-A7A83A074C95}"/>
              </a:ext>
            </a:extLst>
          </p:cNvPr>
          <p:cNvGrpSpPr/>
          <p:nvPr/>
        </p:nvGrpSpPr>
        <p:grpSpPr>
          <a:xfrm>
            <a:off x="8980310" y="4932932"/>
            <a:ext cx="566640" cy="327240"/>
            <a:chOff x="8980310" y="4932932"/>
            <a:chExt cx="566640" cy="32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96E58484-AA26-6277-2F39-2A330232B3C6}"/>
                    </a:ext>
                  </a:extLst>
                </p14:cNvPr>
                <p14:cNvContentPartPr/>
                <p14:nvPr/>
              </p14:nvContentPartPr>
              <p14:xfrm>
                <a:off x="8980310" y="4993052"/>
                <a:ext cx="331560" cy="26712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96E58484-AA26-6277-2F39-2A330232B3C6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8971670" y="4984052"/>
                  <a:ext cx="3492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20632332-7260-91C1-B0C9-48A58C4570D2}"/>
                    </a:ext>
                  </a:extLst>
                </p14:cNvPr>
                <p14:cNvContentPartPr/>
                <p14:nvPr/>
              </p14:nvContentPartPr>
              <p14:xfrm>
                <a:off x="9388190" y="4932932"/>
                <a:ext cx="158760" cy="10836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20632332-7260-91C1-B0C9-48A58C4570D2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9379550" y="4923932"/>
                  <a:ext cx="1764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832EAB1C-DBE8-DE3D-D8A0-8E182560CC5B}"/>
              </a:ext>
            </a:extLst>
          </p:cNvPr>
          <p:cNvGrpSpPr/>
          <p:nvPr/>
        </p:nvGrpSpPr>
        <p:grpSpPr>
          <a:xfrm>
            <a:off x="1931870" y="5912132"/>
            <a:ext cx="259560" cy="102600"/>
            <a:chOff x="1931870" y="5912132"/>
            <a:chExt cx="259560" cy="10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5DFCB435-7230-CD76-D75C-D80B55C63AAA}"/>
                    </a:ext>
                  </a:extLst>
                </p14:cNvPr>
                <p14:cNvContentPartPr/>
                <p14:nvPr/>
              </p14:nvContentPartPr>
              <p14:xfrm>
                <a:off x="1931870" y="5912132"/>
                <a:ext cx="259560" cy="1512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5DFCB435-7230-CD76-D75C-D80B55C63AAA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922870" y="5903132"/>
                  <a:ext cx="2772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661A99FA-DA3D-7325-C41E-66F2609E7EBD}"/>
                    </a:ext>
                  </a:extLst>
                </p14:cNvPr>
                <p14:cNvContentPartPr/>
                <p14:nvPr/>
              </p14:nvContentPartPr>
              <p14:xfrm>
                <a:off x="2007110" y="6001052"/>
                <a:ext cx="181800" cy="1368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661A99FA-DA3D-7325-C41E-66F2609E7EBD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998110" y="5992412"/>
                  <a:ext cx="199440" cy="3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6">
            <p14:nvContentPartPr>
              <p14:cNvPr id="345" name="Ink 344">
                <a:extLst>
                  <a:ext uri="{FF2B5EF4-FFF2-40B4-BE49-F238E27FC236}">
                    <a16:creationId xmlns:a16="http://schemas.microsoft.com/office/drawing/2014/main" id="{F4973213-FE8B-9609-5D10-E8B01C69B71F}"/>
                  </a:ext>
                </a:extLst>
              </p14:cNvPr>
              <p14:cNvContentPartPr/>
              <p14:nvPr/>
            </p14:nvContentPartPr>
            <p14:xfrm>
              <a:off x="3322190" y="5965052"/>
              <a:ext cx="137160" cy="168840"/>
            </p14:xfrm>
          </p:contentPart>
        </mc:Choice>
        <mc:Fallback xmlns="">
          <p:pic>
            <p:nvPicPr>
              <p:cNvPr id="345" name="Ink 344">
                <a:extLst>
                  <a:ext uri="{FF2B5EF4-FFF2-40B4-BE49-F238E27FC236}">
                    <a16:creationId xmlns:a16="http://schemas.microsoft.com/office/drawing/2014/main" id="{F4973213-FE8B-9609-5D10-E8B01C69B71F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3313550" y="5956412"/>
                <a:ext cx="154800" cy="18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73" name="Group 372">
            <a:extLst>
              <a:ext uri="{FF2B5EF4-FFF2-40B4-BE49-F238E27FC236}">
                <a16:creationId xmlns:a16="http://schemas.microsoft.com/office/drawing/2014/main" id="{D562BFCC-C9E5-5D67-72C9-E51718DC5D5E}"/>
              </a:ext>
            </a:extLst>
          </p:cNvPr>
          <p:cNvGrpSpPr/>
          <p:nvPr/>
        </p:nvGrpSpPr>
        <p:grpSpPr>
          <a:xfrm>
            <a:off x="2634230" y="5522972"/>
            <a:ext cx="3589200" cy="747000"/>
            <a:chOff x="2634230" y="5522972"/>
            <a:chExt cx="3589200" cy="74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8C5EC1D8-8605-6643-5DD2-472BAD5697CC}"/>
                    </a:ext>
                  </a:extLst>
                </p14:cNvPr>
                <p14:cNvContentPartPr/>
                <p14:nvPr/>
              </p14:nvContentPartPr>
              <p14:xfrm>
                <a:off x="2687870" y="5655812"/>
                <a:ext cx="136080" cy="8532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8C5EC1D8-8605-6643-5DD2-472BAD5697CC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2678870" y="5646812"/>
                  <a:ext cx="1537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3B218467-9A0B-687F-D779-54CDD9C05D64}"/>
                    </a:ext>
                  </a:extLst>
                </p14:cNvPr>
                <p14:cNvContentPartPr/>
                <p14:nvPr/>
              </p14:nvContentPartPr>
              <p14:xfrm>
                <a:off x="2695430" y="5772092"/>
                <a:ext cx="117000" cy="12816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3B218467-9A0B-687F-D779-54CDD9C05D64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2686430" y="5763092"/>
                  <a:ext cx="1346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00C37787-4DCA-890C-5488-419A23B5A03E}"/>
                    </a:ext>
                  </a:extLst>
                </p14:cNvPr>
                <p14:cNvContentPartPr/>
                <p14:nvPr/>
              </p14:nvContentPartPr>
              <p14:xfrm>
                <a:off x="2948870" y="5701892"/>
                <a:ext cx="42480" cy="18180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00C37787-4DCA-890C-5488-419A23B5A03E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2940230" y="5692892"/>
                  <a:ext cx="601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2B94EB99-92FB-6C95-4A0E-2D783AA319A1}"/>
                    </a:ext>
                  </a:extLst>
                </p14:cNvPr>
                <p14:cNvContentPartPr/>
                <p14:nvPr/>
              </p14:nvContentPartPr>
              <p14:xfrm>
                <a:off x="3037070" y="5704772"/>
                <a:ext cx="12600" cy="18000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2B94EB99-92FB-6C95-4A0E-2D783AA319A1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3028430" y="5695772"/>
                  <a:ext cx="302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18B422A5-2278-AD56-A269-F28F63D3D654}"/>
                    </a:ext>
                  </a:extLst>
                </p14:cNvPr>
                <p14:cNvContentPartPr/>
                <p14:nvPr/>
              </p14:nvContentPartPr>
              <p14:xfrm>
                <a:off x="2904230" y="5673452"/>
                <a:ext cx="208440" cy="5724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18B422A5-2278-AD56-A269-F28F63D3D654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2895230" y="5664452"/>
                  <a:ext cx="2260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E2B9FB85-A4E5-9FB5-270F-88526D8EA147}"/>
                    </a:ext>
                  </a:extLst>
                </p14:cNvPr>
                <p14:cNvContentPartPr/>
                <p14:nvPr/>
              </p14:nvContentPartPr>
              <p14:xfrm>
                <a:off x="3463310" y="5522972"/>
                <a:ext cx="102960" cy="13932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E2B9FB85-A4E5-9FB5-270F-88526D8EA147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3454310" y="5514332"/>
                  <a:ext cx="1206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3371D21E-C525-7764-4304-C7D5AC52AB2C}"/>
                    </a:ext>
                  </a:extLst>
                </p14:cNvPr>
                <p14:cNvContentPartPr/>
                <p14:nvPr/>
              </p14:nvContentPartPr>
              <p14:xfrm>
                <a:off x="2634230" y="5900972"/>
                <a:ext cx="914400" cy="8424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3371D21E-C525-7764-4304-C7D5AC52AB2C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2625230" y="5891972"/>
                  <a:ext cx="9320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939D33A9-CD94-087F-FF53-E267FC3FA9AF}"/>
                    </a:ext>
                  </a:extLst>
                </p14:cNvPr>
                <p14:cNvContentPartPr/>
                <p14:nvPr/>
              </p14:nvContentPartPr>
              <p14:xfrm>
                <a:off x="2807750" y="6075572"/>
                <a:ext cx="168840" cy="19440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939D33A9-CD94-087F-FF53-E267FC3FA9AF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2799110" y="6066932"/>
                  <a:ext cx="1864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DBAE487A-9427-9BF6-284E-126634DCFF18}"/>
                    </a:ext>
                  </a:extLst>
                </p14:cNvPr>
                <p14:cNvContentPartPr/>
                <p14:nvPr/>
              </p14:nvContentPartPr>
              <p14:xfrm>
                <a:off x="2764190" y="6083852"/>
                <a:ext cx="173880" cy="11988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DBAE487A-9427-9BF6-284E-126634DCFF18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2755190" y="6075212"/>
                  <a:ext cx="1915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EC8B3E94-3F37-C544-027B-2A43A827411A}"/>
                    </a:ext>
                  </a:extLst>
                </p14:cNvPr>
                <p14:cNvContentPartPr/>
                <p14:nvPr/>
              </p14:nvContentPartPr>
              <p14:xfrm>
                <a:off x="3765710" y="5702972"/>
                <a:ext cx="156240" cy="15912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EC8B3E94-3F37-C544-027B-2A43A827411A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3756710" y="5694332"/>
                  <a:ext cx="1738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253D543A-3045-AEE2-85FC-39A96BDD050C}"/>
                    </a:ext>
                  </a:extLst>
                </p14:cNvPr>
                <p14:cNvContentPartPr/>
                <p14:nvPr/>
              </p14:nvContentPartPr>
              <p14:xfrm>
                <a:off x="3956870" y="5600012"/>
                <a:ext cx="90720" cy="9936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253D543A-3045-AEE2-85FC-39A96BDD050C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3947870" y="5591012"/>
                  <a:ext cx="1083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E8F779A8-BB6C-F214-52D7-9487DEB2069A}"/>
                    </a:ext>
                  </a:extLst>
                </p14:cNvPr>
                <p14:cNvContentPartPr/>
                <p14:nvPr/>
              </p14:nvContentPartPr>
              <p14:xfrm>
                <a:off x="3536750" y="5883692"/>
                <a:ext cx="681480" cy="3240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E8F779A8-BB6C-F214-52D7-9487DEB2069A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3528110" y="5874692"/>
                  <a:ext cx="6991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967718E2-44E1-199E-FE27-C2CFDF43EE8C}"/>
                    </a:ext>
                  </a:extLst>
                </p14:cNvPr>
                <p14:cNvContentPartPr/>
                <p14:nvPr/>
              </p14:nvContentPartPr>
              <p14:xfrm>
                <a:off x="3762470" y="5985212"/>
                <a:ext cx="246600" cy="23076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967718E2-44E1-199E-FE27-C2CFDF43EE8C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3753470" y="5976572"/>
                  <a:ext cx="2642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39A5C202-9F14-6A9A-7411-66B5610EC123}"/>
                    </a:ext>
                  </a:extLst>
                </p14:cNvPr>
                <p14:cNvContentPartPr/>
                <p14:nvPr/>
              </p14:nvContentPartPr>
              <p14:xfrm>
                <a:off x="4430270" y="5747252"/>
                <a:ext cx="163800" cy="32004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39A5C202-9F14-6A9A-7411-66B5610EC123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4421630" y="5738252"/>
                  <a:ext cx="18144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D7BB6CA5-F74E-2CAF-7928-9A4BDFAE0EAF}"/>
                    </a:ext>
                  </a:extLst>
                </p14:cNvPr>
                <p14:cNvContentPartPr/>
                <p14:nvPr/>
              </p14:nvContentPartPr>
              <p14:xfrm>
                <a:off x="4438190" y="5705852"/>
                <a:ext cx="204840" cy="4176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D7BB6CA5-F74E-2CAF-7928-9A4BDFAE0EAF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4429190" y="5697212"/>
                  <a:ext cx="2224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122AC2B4-5564-D9D0-AE24-CAF83A007964}"/>
                    </a:ext>
                  </a:extLst>
                </p14:cNvPr>
                <p14:cNvContentPartPr/>
                <p14:nvPr/>
              </p14:nvContentPartPr>
              <p14:xfrm>
                <a:off x="4751750" y="5661932"/>
                <a:ext cx="104760" cy="11268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122AC2B4-5564-D9D0-AE24-CAF83A007964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4742750" y="5653292"/>
                  <a:ext cx="1224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420F5F08-0D23-8599-648E-608FA78E7076}"/>
                    </a:ext>
                  </a:extLst>
                </p14:cNvPr>
                <p14:cNvContentPartPr/>
                <p14:nvPr/>
              </p14:nvContentPartPr>
              <p14:xfrm>
                <a:off x="4960190" y="5661572"/>
                <a:ext cx="96120" cy="43452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420F5F08-0D23-8599-648E-608FA78E7076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4951550" y="5652932"/>
                  <a:ext cx="11376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0DD8164A-3214-135E-85C6-FC50E8074919}"/>
                    </a:ext>
                  </a:extLst>
                </p14:cNvPr>
                <p14:cNvContentPartPr/>
                <p14:nvPr/>
              </p14:nvContentPartPr>
              <p14:xfrm>
                <a:off x="5163590" y="5773892"/>
                <a:ext cx="114840" cy="27684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0DD8164A-3214-135E-85C6-FC50E8074919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5154590" y="5765252"/>
                  <a:ext cx="13248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A8DA1024-F11C-E7E3-9865-6F27A23795A4}"/>
                    </a:ext>
                  </a:extLst>
                </p14:cNvPr>
                <p14:cNvContentPartPr/>
                <p14:nvPr/>
              </p14:nvContentPartPr>
              <p14:xfrm>
                <a:off x="5190230" y="5921132"/>
                <a:ext cx="114840" cy="432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A8DA1024-F11C-E7E3-9865-6F27A23795A4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5181590" y="5912132"/>
                  <a:ext cx="1324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826676B7-1590-B93B-22D8-4C0956489EB8}"/>
                    </a:ext>
                  </a:extLst>
                </p14:cNvPr>
                <p14:cNvContentPartPr/>
                <p14:nvPr/>
              </p14:nvContentPartPr>
              <p14:xfrm>
                <a:off x="5194550" y="5767412"/>
                <a:ext cx="174960" cy="1044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826676B7-1590-B93B-22D8-4C0956489EB8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5185910" y="5758412"/>
                  <a:ext cx="1926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4ABC5EF1-BA84-A734-6AD9-BDC98EEE17F4}"/>
                    </a:ext>
                  </a:extLst>
                </p14:cNvPr>
                <p14:cNvContentPartPr/>
                <p14:nvPr/>
              </p14:nvContentPartPr>
              <p14:xfrm>
                <a:off x="5428190" y="5973692"/>
                <a:ext cx="73800" cy="24660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4ABC5EF1-BA84-A734-6AD9-BDC98EEE17F4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5419190" y="5964692"/>
                  <a:ext cx="914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084941E7-CC8E-F3B7-3106-6F91A29D2371}"/>
                    </a:ext>
                  </a:extLst>
                </p14:cNvPr>
                <p14:cNvContentPartPr/>
                <p14:nvPr/>
              </p14:nvContentPartPr>
              <p14:xfrm>
                <a:off x="5685230" y="6041372"/>
                <a:ext cx="41400" cy="12816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084941E7-CC8E-F3B7-3106-6F91A29D2371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5676590" y="6032372"/>
                  <a:ext cx="590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1A0573DD-7CE0-DA05-99E2-FF044EB6A9EB}"/>
                    </a:ext>
                  </a:extLst>
                </p14:cNvPr>
                <p14:cNvContentPartPr/>
                <p14:nvPr/>
              </p14:nvContentPartPr>
              <p14:xfrm>
                <a:off x="5888630" y="5770292"/>
                <a:ext cx="173880" cy="27288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1A0573DD-7CE0-DA05-99E2-FF044EB6A9EB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5879990" y="5761652"/>
                  <a:ext cx="19152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713EE456-62E5-7CC9-1534-D8DE78C9A043}"/>
                    </a:ext>
                  </a:extLst>
                </p14:cNvPr>
                <p14:cNvContentPartPr/>
                <p14:nvPr/>
              </p14:nvContentPartPr>
              <p14:xfrm>
                <a:off x="6101390" y="5667692"/>
                <a:ext cx="122040" cy="52776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713EE456-62E5-7CC9-1534-D8DE78C9A043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6092390" y="5658692"/>
                  <a:ext cx="139680" cy="54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4542993E-2A52-00F2-555D-1910242D83AE}"/>
                    </a:ext>
                  </a:extLst>
                </p14:cNvPr>
                <p14:cNvContentPartPr/>
                <p14:nvPr/>
              </p14:nvContentPartPr>
              <p14:xfrm>
                <a:off x="3240470" y="5698292"/>
                <a:ext cx="127800" cy="16524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4542993E-2A52-00F2-555D-1910242D83AE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3231470" y="5689292"/>
                  <a:ext cx="1454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C1C92F3F-2BB2-9D5F-489A-7F9B25463431}"/>
                    </a:ext>
                  </a:extLst>
                </p14:cNvPr>
                <p14:cNvContentPartPr/>
                <p14:nvPr/>
              </p14:nvContentPartPr>
              <p14:xfrm>
                <a:off x="3112670" y="6133892"/>
                <a:ext cx="178920" cy="11700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C1C92F3F-2BB2-9D5F-489A-7F9B25463431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3103670" y="6125252"/>
                  <a:ext cx="196560" cy="134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84705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063783-2AD2-A798-29A2-08B188D63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91" y="645130"/>
            <a:ext cx="10689618" cy="33433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3F2377-6247-4178-2E77-F20C731BB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191" y="4209990"/>
            <a:ext cx="10547690" cy="2185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74DED9D-2B15-7045-AE51-E5ECF945FDCD}"/>
                  </a:ext>
                </a:extLst>
              </p14:cNvPr>
              <p14:cNvContentPartPr/>
              <p14:nvPr/>
            </p14:nvContentPartPr>
            <p14:xfrm>
              <a:off x="5408750" y="1982732"/>
              <a:ext cx="79560" cy="128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74DED9D-2B15-7045-AE51-E5ECF945FDC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54750" y="1875092"/>
                <a:ext cx="187200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F4DDE64-A523-C4E1-A545-D6022E9A7F4C}"/>
                  </a:ext>
                </a:extLst>
              </p14:cNvPr>
              <p14:cNvContentPartPr/>
              <p14:nvPr/>
            </p14:nvContentPartPr>
            <p14:xfrm>
              <a:off x="1853390" y="3018812"/>
              <a:ext cx="187920" cy="201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F4DDE64-A523-C4E1-A545-D6022E9A7F4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99390" y="2910812"/>
                <a:ext cx="29556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7BC6A4B-829F-37B8-77A4-8E77972F9A98}"/>
                  </a:ext>
                </a:extLst>
              </p14:cNvPr>
              <p14:cNvContentPartPr/>
              <p14:nvPr/>
            </p14:nvContentPartPr>
            <p14:xfrm>
              <a:off x="4690910" y="3297092"/>
              <a:ext cx="78840" cy="885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7BC6A4B-829F-37B8-77A4-8E77972F9A9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37270" y="3189452"/>
                <a:ext cx="18648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E86C617-6B6B-98EA-CEC9-24B7A386FFB5}"/>
                  </a:ext>
                </a:extLst>
              </p14:cNvPr>
              <p14:cNvContentPartPr/>
              <p14:nvPr/>
            </p14:nvContentPartPr>
            <p14:xfrm>
              <a:off x="7262390" y="1601132"/>
              <a:ext cx="155160" cy="127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E86C617-6B6B-98EA-CEC9-24B7A386FFB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08390" y="1493132"/>
                <a:ext cx="26280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C8E54A9-6B37-C736-44B2-655F7888FC5A}"/>
                  </a:ext>
                </a:extLst>
              </p14:cNvPr>
              <p14:cNvContentPartPr/>
              <p14:nvPr/>
            </p14:nvContentPartPr>
            <p14:xfrm>
              <a:off x="6393710" y="1610852"/>
              <a:ext cx="53640" cy="65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C8E54A9-6B37-C736-44B2-655F7888FC5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39710" y="1502852"/>
                <a:ext cx="16128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11CB69B-E652-0200-CF47-2D4EF724E0CC}"/>
                  </a:ext>
                </a:extLst>
              </p14:cNvPr>
              <p14:cNvContentPartPr/>
              <p14:nvPr/>
            </p14:nvContentPartPr>
            <p14:xfrm>
              <a:off x="6650750" y="1975532"/>
              <a:ext cx="84600" cy="66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11CB69B-E652-0200-CF47-2D4EF724E0C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596750" y="1867892"/>
                <a:ext cx="19224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D642788-FCB4-C3D5-E4DD-A86AEBFB2BD9}"/>
                  </a:ext>
                </a:extLst>
              </p14:cNvPr>
              <p14:cNvContentPartPr/>
              <p14:nvPr/>
            </p14:nvContentPartPr>
            <p14:xfrm>
              <a:off x="3578510" y="3014852"/>
              <a:ext cx="187200" cy="202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D642788-FCB4-C3D5-E4DD-A86AEBFB2BD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524510" y="2906852"/>
                <a:ext cx="294840" cy="41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6567C00-F7E4-2A34-000A-6960FBE235BD}"/>
                  </a:ext>
                </a:extLst>
              </p14:cNvPr>
              <p14:cNvContentPartPr/>
              <p14:nvPr/>
            </p14:nvContentPartPr>
            <p14:xfrm>
              <a:off x="4931750" y="1755212"/>
              <a:ext cx="92520" cy="116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6567C00-F7E4-2A34-000A-6960FBE235B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878110" y="1647572"/>
                <a:ext cx="20016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A131014-E032-B1D2-8066-8A45A5CD78CC}"/>
                  </a:ext>
                </a:extLst>
              </p14:cNvPr>
              <p14:cNvContentPartPr/>
              <p14:nvPr/>
            </p14:nvContentPartPr>
            <p14:xfrm>
              <a:off x="1885430" y="2320412"/>
              <a:ext cx="149400" cy="182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A131014-E032-B1D2-8066-8A45A5CD78C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31430" y="2212772"/>
                <a:ext cx="257040" cy="39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D45E39D-E3F0-0FC3-CB82-7816E9175BBE}"/>
                  </a:ext>
                </a:extLst>
              </p14:cNvPr>
              <p14:cNvContentPartPr/>
              <p14:nvPr/>
            </p14:nvContentPartPr>
            <p14:xfrm>
              <a:off x="5234510" y="2857892"/>
              <a:ext cx="83880" cy="1364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D45E39D-E3F0-0FC3-CB82-7816E9175BB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180870" y="2749892"/>
                <a:ext cx="19152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C5CB747-95CD-CEF9-6355-77EA64A9214C}"/>
                  </a:ext>
                </a:extLst>
              </p14:cNvPr>
              <p14:cNvContentPartPr/>
              <p14:nvPr/>
            </p14:nvContentPartPr>
            <p14:xfrm>
              <a:off x="5721590" y="3280892"/>
              <a:ext cx="124560" cy="975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C5CB747-95CD-CEF9-6355-77EA64A9214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667590" y="3173252"/>
                <a:ext cx="23220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1108D66-3A2A-ADBD-B3DD-29625F8A3CA8}"/>
                  </a:ext>
                </a:extLst>
              </p14:cNvPr>
              <p14:cNvContentPartPr/>
              <p14:nvPr/>
            </p14:nvContentPartPr>
            <p14:xfrm>
              <a:off x="6701510" y="5237132"/>
              <a:ext cx="207720" cy="1332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1108D66-3A2A-ADBD-B3DD-29625F8A3CA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647510" y="5129132"/>
                <a:ext cx="31536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9DFEC3B-DFCB-C8BA-AE3B-8C1BD4080216}"/>
                  </a:ext>
                </a:extLst>
              </p14:cNvPr>
              <p14:cNvContentPartPr/>
              <p14:nvPr/>
            </p14:nvContentPartPr>
            <p14:xfrm>
              <a:off x="7182110" y="5225252"/>
              <a:ext cx="167400" cy="164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9DFEC3B-DFCB-C8BA-AE3B-8C1BD408021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128110" y="5117612"/>
                <a:ext cx="275040" cy="37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9678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40311B-DE3D-E43D-3E31-FB9870259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995" y="0"/>
            <a:ext cx="6292369" cy="681544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1AF1671-9ADC-2C69-C7D0-C4BF19FC3FE4}"/>
              </a:ext>
            </a:extLst>
          </p:cNvPr>
          <p:cNvGrpSpPr/>
          <p:nvPr/>
        </p:nvGrpSpPr>
        <p:grpSpPr>
          <a:xfrm>
            <a:off x="363350" y="193172"/>
            <a:ext cx="4316760" cy="492840"/>
            <a:chOff x="363350" y="193172"/>
            <a:chExt cx="4316760" cy="49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02CF90B-5C46-23E0-6F2F-7CC801D794AC}"/>
                    </a:ext>
                  </a:extLst>
                </p14:cNvPr>
                <p14:cNvContentPartPr/>
                <p14:nvPr/>
              </p14:nvContentPartPr>
              <p14:xfrm>
                <a:off x="363350" y="228812"/>
                <a:ext cx="1351800" cy="3718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02CF90B-5C46-23E0-6F2F-7CC801D794A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54710" y="220172"/>
                  <a:ext cx="136944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F90305A-97ED-92E7-39FD-348B19D40689}"/>
                    </a:ext>
                  </a:extLst>
                </p14:cNvPr>
                <p14:cNvContentPartPr/>
                <p14:nvPr/>
              </p14:nvContentPartPr>
              <p14:xfrm>
                <a:off x="1306550" y="346172"/>
                <a:ext cx="216720" cy="6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F90305A-97ED-92E7-39FD-348B19D4068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297910" y="337172"/>
                  <a:ext cx="2343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47D11F3-A70C-4636-6871-A5C8AE0E7258}"/>
                    </a:ext>
                  </a:extLst>
                </p14:cNvPr>
                <p14:cNvContentPartPr/>
                <p14:nvPr/>
              </p14:nvContentPartPr>
              <p14:xfrm>
                <a:off x="1926830" y="382172"/>
                <a:ext cx="152640" cy="220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47D11F3-A70C-4636-6871-A5C8AE0E725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918190" y="373172"/>
                  <a:ext cx="1702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02A6057-A9E4-686B-A261-6ED4C6C349E6}"/>
                    </a:ext>
                  </a:extLst>
                </p14:cNvPr>
                <p14:cNvContentPartPr/>
                <p14:nvPr/>
              </p14:nvContentPartPr>
              <p14:xfrm>
                <a:off x="2159030" y="568292"/>
                <a:ext cx="26280" cy="109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02A6057-A9E4-686B-A261-6ED4C6C349E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150390" y="559292"/>
                  <a:ext cx="439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2D2A478-C3C2-2C03-E92F-2EAA378AD266}"/>
                    </a:ext>
                  </a:extLst>
                </p14:cNvPr>
                <p14:cNvContentPartPr/>
                <p14:nvPr/>
              </p14:nvContentPartPr>
              <p14:xfrm>
                <a:off x="2196470" y="569372"/>
                <a:ext cx="79560" cy="116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2D2A478-C3C2-2C03-E92F-2EAA378AD26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187470" y="560732"/>
                  <a:ext cx="972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D7BFFBE-5944-499E-36FE-6F4328389EC5}"/>
                    </a:ext>
                  </a:extLst>
                </p14:cNvPr>
                <p14:cNvContentPartPr/>
                <p14:nvPr/>
              </p14:nvContentPartPr>
              <p14:xfrm>
                <a:off x="2550350" y="370652"/>
                <a:ext cx="170280" cy="2059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D7BFFBE-5944-499E-36FE-6F4328389EC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541710" y="361652"/>
                  <a:ext cx="1879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623BA9E-ADDA-78AC-F235-3408C10C41E0}"/>
                    </a:ext>
                  </a:extLst>
                </p14:cNvPr>
                <p14:cNvContentPartPr/>
                <p14:nvPr/>
              </p14:nvContentPartPr>
              <p14:xfrm>
                <a:off x="2934110" y="429332"/>
                <a:ext cx="280440" cy="128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623BA9E-ADDA-78AC-F235-3408C10C41E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925110" y="420332"/>
                  <a:ext cx="2980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C4E1829-443D-1A47-1CAE-5B12967EB46D}"/>
                    </a:ext>
                  </a:extLst>
                </p14:cNvPr>
                <p14:cNvContentPartPr/>
                <p14:nvPr/>
              </p14:nvContentPartPr>
              <p14:xfrm>
                <a:off x="3087110" y="404492"/>
                <a:ext cx="165960" cy="2034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C4E1829-443D-1A47-1CAE-5B12967EB46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078110" y="395852"/>
                  <a:ext cx="1836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853C4F0-954F-996B-4F5E-18ECCD5CF2E4}"/>
                    </a:ext>
                  </a:extLst>
                </p14:cNvPr>
                <p14:cNvContentPartPr/>
                <p14:nvPr/>
              </p14:nvContentPartPr>
              <p14:xfrm>
                <a:off x="3269630" y="233852"/>
                <a:ext cx="1410480" cy="447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853C4F0-954F-996B-4F5E-18ECCD5CF2E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260630" y="224852"/>
                  <a:ext cx="142812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716E0F6-3868-2090-D63D-0A1508BA851F}"/>
                    </a:ext>
                  </a:extLst>
                </p14:cNvPr>
                <p14:cNvContentPartPr/>
                <p14:nvPr/>
              </p14:nvContentPartPr>
              <p14:xfrm>
                <a:off x="3728630" y="193172"/>
                <a:ext cx="27360" cy="27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716E0F6-3868-2090-D63D-0A1508BA851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719990" y="184172"/>
                  <a:ext cx="45000" cy="4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08B06F0-4BB0-7A87-4540-532A173DA4E4}"/>
                  </a:ext>
                </a:extLst>
              </p14:cNvPr>
              <p14:cNvContentPartPr/>
              <p14:nvPr/>
            </p14:nvContentPartPr>
            <p14:xfrm>
              <a:off x="403310" y="243932"/>
              <a:ext cx="1935360" cy="334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08B06F0-4BB0-7A87-4540-532A173DA4E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85310" y="207932"/>
                <a:ext cx="1971000" cy="4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3928D21-FC87-F044-C17C-926D57104D42}"/>
                  </a:ext>
                </a:extLst>
              </p14:cNvPr>
              <p14:cNvContentPartPr/>
              <p14:nvPr/>
            </p14:nvContentPartPr>
            <p14:xfrm>
              <a:off x="394310" y="260132"/>
              <a:ext cx="1870200" cy="4014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3928D21-FC87-F044-C17C-926D57104D4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40670" y="152492"/>
                <a:ext cx="1977840" cy="61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7B066435-030D-131E-76F6-33859FC0B603}"/>
              </a:ext>
            </a:extLst>
          </p:cNvPr>
          <p:cNvGrpSpPr/>
          <p:nvPr/>
        </p:nvGrpSpPr>
        <p:grpSpPr>
          <a:xfrm>
            <a:off x="385670" y="891212"/>
            <a:ext cx="1941480" cy="460440"/>
            <a:chOff x="385670" y="891212"/>
            <a:chExt cx="1941480" cy="46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11B560A-06D9-AC42-9DDF-C946E3DD0132}"/>
                    </a:ext>
                  </a:extLst>
                </p14:cNvPr>
                <p14:cNvContentPartPr/>
                <p14:nvPr/>
              </p14:nvContentPartPr>
              <p14:xfrm>
                <a:off x="385670" y="924332"/>
                <a:ext cx="299880" cy="409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11B560A-06D9-AC42-9DDF-C946E3DD013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77030" y="915692"/>
                  <a:ext cx="31752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C346003-0316-BA38-7DD1-AF13356588CA}"/>
                    </a:ext>
                  </a:extLst>
                </p14:cNvPr>
                <p14:cNvContentPartPr/>
                <p14:nvPr/>
              </p14:nvContentPartPr>
              <p14:xfrm>
                <a:off x="910550" y="1060772"/>
                <a:ext cx="262440" cy="2908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C346003-0316-BA38-7DD1-AF13356588C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01910" y="1052132"/>
                  <a:ext cx="28008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F89F3FC-A81F-2F96-420A-F770D24BE80D}"/>
                    </a:ext>
                  </a:extLst>
                </p14:cNvPr>
                <p14:cNvContentPartPr/>
                <p14:nvPr/>
              </p14:nvContentPartPr>
              <p14:xfrm>
                <a:off x="1313030" y="891212"/>
                <a:ext cx="339840" cy="258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F89F3FC-A81F-2F96-420A-F770D24BE80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304390" y="882212"/>
                  <a:ext cx="3574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6163AFE-50A7-08D8-B388-B0AABA1FD56E}"/>
                    </a:ext>
                  </a:extLst>
                </p14:cNvPr>
                <p14:cNvContentPartPr/>
                <p14:nvPr/>
              </p14:nvContentPartPr>
              <p14:xfrm>
                <a:off x="1333910" y="923252"/>
                <a:ext cx="176400" cy="41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6163AFE-50A7-08D8-B388-B0AABA1FD56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324910" y="914612"/>
                  <a:ext cx="1940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9ABAE91-9816-704B-890B-EFA43D993B82}"/>
                    </a:ext>
                  </a:extLst>
                </p14:cNvPr>
                <p14:cNvContentPartPr/>
                <p14:nvPr/>
              </p14:nvContentPartPr>
              <p14:xfrm>
                <a:off x="1840790" y="913172"/>
                <a:ext cx="174240" cy="2289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9ABAE91-9816-704B-890B-EFA43D993B8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831790" y="904532"/>
                  <a:ext cx="1918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0926EE0-A858-5935-ADE0-73B6B100EF4C}"/>
                    </a:ext>
                  </a:extLst>
                </p14:cNvPr>
                <p14:cNvContentPartPr/>
                <p14:nvPr/>
              </p14:nvContentPartPr>
              <p14:xfrm>
                <a:off x="1885430" y="920012"/>
                <a:ext cx="189000" cy="17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0926EE0-A858-5935-ADE0-73B6B100EF4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876430" y="911012"/>
                  <a:ext cx="2066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8C8CA6B-76A8-6820-294E-86BB25C7D09F}"/>
                    </a:ext>
                  </a:extLst>
                </p14:cNvPr>
                <p14:cNvContentPartPr/>
                <p14:nvPr/>
              </p14:nvContentPartPr>
              <p14:xfrm>
                <a:off x="2091710" y="1048532"/>
                <a:ext cx="187560" cy="93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8C8CA6B-76A8-6820-294E-86BB25C7D09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083070" y="1039532"/>
                  <a:ext cx="2052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1D0B5EA-283E-E806-ECFC-198A9D2DB40B}"/>
                    </a:ext>
                  </a:extLst>
                </p14:cNvPr>
                <p14:cNvContentPartPr/>
                <p14:nvPr/>
              </p14:nvContentPartPr>
              <p14:xfrm>
                <a:off x="2136710" y="988772"/>
                <a:ext cx="190440" cy="184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1D0B5EA-283E-E806-ECFC-198A9D2DB40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127710" y="979772"/>
                  <a:ext cx="208080" cy="20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9A0EF09-CBC7-A030-93E8-74A16371AA72}"/>
                  </a:ext>
                </a:extLst>
              </p14:cNvPr>
              <p14:cNvContentPartPr/>
              <p14:nvPr/>
            </p14:nvContentPartPr>
            <p14:xfrm>
              <a:off x="798950" y="1445972"/>
              <a:ext cx="937080" cy="3261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9A0EF09-CBC7-A030-93E8-74A16371AA7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89950" y="1436972"/>
                <a:ext cx="954720" cy="34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E6F0E4AB-63FB-0727-5155-7C4A30447A83}"/>
              </a:ext>
            </a:extLst>
          </p:cNvPr>
          <p:cNvGrpSpPr/>
          <p:nvPr/>
        </p:nvGrpSpPr>
        <p:grpSpPr>
          <a:xfrm>
            <a:off x="1978310" y="1326812"/>
            <a:ext cx="3113280" cy="434520"/>
            <a:chOff x="1978310" y="1326812"/>
            <a:chExt cx="3113280" cy="43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431B8ED-B219-5839-517E-57BF7A394CDD}"/>
                    </a:ext>
                  </a:extLst>
                </p14:cNvPr>
                <p14:cNvContentPartPr/>
                <p14:nvPr/>
              </p14:nvContentPartPr>
              <p14:xfrm>
                <a:off x="1978310" y="1392692"/>
                <a:ext cx="1229760" cy="3686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431B8ED-B219-5839-517E-57BF7A394CD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969670" y="1383692"/>
                  <a:ext cx="124740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FBB85A1-4EE9-89E7-59FF-471611B48FD7}"/>
                    </a:ext>
                  </a:extLst>
                </p14:cNvPr>
                <p14:cNvContentPartPr/>
                <p14:nvPr/>
              </p14:nvContentPartPr>
              <p14:xfrm>
                <a:off x="2458190" y="1488452"/>
                <a:ext cx="246600" cy="576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FBB85A1-4EE9-89E7-59FF-471611B48FD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449190" y="1479812"/>
                  <a:ext cx="2642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AF527C3-2C33-EF12-7266-22C69947C4E6}"/>
                    </a:ext>
                  </a:extLst>
                </p14:cNvPr>
                <p14:cNvContentPartPr/>
                <p14:nvPr/>
              </p14:nvContentPartPr>
              <p14:xfrm>
                <a:off x="3365390" y="1616252"/>
                <a:ext cx="298080" cy="79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AF527C3-2C33-EF12-7266-22C69947C4E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356750" y="1607612"/>
                  <a:ext cx="3157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6AA4859-BBAC-FFEA-1345-86F5F4C8F8B0}"/>
                    </a:ext>
                  </a:extLst>
                </p14:cNvPr>
                <p14:cNvContentPartPr/>
                <p14:nvPr/>
              </p14:nvContentPartPr>
              <p14:xfrm>
                <a:off x="3479510" y="1518692"/>
                <a:ext cx="18000" cy="5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6AA4859-BBAC-FFEA-1345-86F5F4C8F8B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470510" y="1510052"/>
                  <a:ext cx="356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5520CE8-B1F2-6FCC-4AF5-A26A8633063A}"/>
                    </a:ext>
                  </a:extLst>
                </p14:cNvPr>
                <p14:cNvContentPartPr/>
                <p14:nvPr/>
              </p14:nvContentPartPr>
              <p14:xfrm>
                <a:off x="3928430" y="1390532"/>
                <a:ext cx="16920" cy="2790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5520CE8-B1F2-6FCC-4AF5-A26A8633063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919430" y="1381892"/>
                  <a:ext cx="345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D436248-794E-5FD5-0BE3-25EF8ED01F6A}"/>
                    </a:ext>
                  </a:extLst>
                </p14:cNvPr>
                <p14:cNvContentPartPr/>
                <p14:nvPr/>
              </p14:nvContentPartPr>
              <p14:xfrm>
                <a:off x="3967310" y="1405292"/>
                <a:ext cx="134640" cy="2512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D436248-794E-5FD5-0BE3-25EF8ED01F6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958310" y="1396652"/>
                  <a:ext cx="1522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54CA071-88E1-69C9-A7A5-1AA32C58BD9E}"/>
                    </a:ext>
                  </a:extLst>
                </p14:cNvPr>
                <p14:cNvContentPartPr/>
                <p14:nvPr/>
              </p14:nvContentPartPr>
              <p14:xfrm>
                <a:off x="4293470" y="1326812"/>
                <a:ext cx="798120" cy="353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54CA071-88E1-69C9-A7A5-1AA32C58BD9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284470" y="1317812"/>
                  <a:ext cx="815760" cy="37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2B80EAA-DE2F-94B0-681E-4B6FF714B9A0}"/>
                  </a:ext>
                </a:extLst>
              </p14:cNvPr>
              <p14:cNvContentPartPr/>
              <p14:nvPr/>
            </p14:nvContentPartPr>
            <p14:xfrm>
              <a:off x="263990" y="2042852"/>
              <a:ext cx="471240" cy="2606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2B80EAA-DE2F-94B0-681E-4B6FF714B9A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55350" y="2033852"/>
                <a:ext cx="48888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6EA1A0E-0F51-8956-DCCF-926B2D355392}"/>
                  </a:ext>
                </a:extLst>
              </p14:cNvPr>
              <p14:cNvContentPartPr/>
              <p14:nvPr/>
            </p14:nvContentPartPr>
            <p14:xfrm>
              <a:off x="935390" y="2086412"/>
              <a:ext cx="1452960" cy="1864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6EA1A0E-0F51-8956-DCCF-926B2D355392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926390" y="2077772"/>
                <a:ext cx="147060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F07CE98-3A6A-72B7-37C5-A3665AB2F644}"/>
                  </a:ext>
                </a:extLst>
              </p14:cNvPr>
              <p14:cNvContentPartPr/>
              <p14:nvPr/>
            </p14:nvContentPartPr>
            <p14:xfrm>
              <a:off x="2048510" y="1944572"/>
              <a:ext cx="24480" cy="19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F07CE98-3A6A-72B7-37C5-A3665AB2F64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039870" y="1935932"/>
                <a:ext cx="42120" cy="3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6D231D17-9020-A669-899D-E92E397FB04B}"/>
              </a:ext>
            </a:extLst>
          </p:cNvPr>
          <p:cNvGrpSpPr/>
          <p:nvPr/>
        </p:nvGrpSpPr>
        <p:grpSpPr>
          <a:xfrm>
            <a:off x="2545670" y="1876172"/>
            <a:ext cx="1273320" cy="344880"/>
            <a:chOff x="2545670" y="1876172"/>
            <a:chExt cx="1273320" cy="34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3E43194-CE8D-F1CA-5E96-8DA4AC40FE57}"/>
                    </a:ext>
                  </a:extLst>
                </p14:cNvPr>
                <p14:cNvContentPartPr/>
                <p14:nvPr/>
              </p14:nvContentPartPr>
              <p14:xfrm>
                <a:off x="2545670" y="1876172"/>
                <a:ext cx="1273320" cy="344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3E43194-CE8D-F1CA-5E96-8DA4AC40FE5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536670" y="1867172"/>
                  <a:ext cx="129096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98C984F-F11A-E86E-3E5D-4B161F69D7BE}"/>
                    </a:ext>
                  </a:extLst>
                </p14:cNvPr>
                <p14:cNvContentPartPr/>
                <p14:nvPr/>
              </p14:nvContentPartPr>
              <p14:xfrm>
                <a:off x="3367910" y="2028452"/>
                <a:ext cx="62280" cy="194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98C984F-F11A-E86E-3E5D-4B161F69D7B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358910" y="2019812"/>
                  <a:ext cx="799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125422F-0199-48A1-EF5E-096334085CAF}"/>
                    </a:ext>
                  </a:extLst>
                </p14:cNvPr>
                <p14:cNvContentPartPr/>
                <p14:nvPr/>
              </p14:nvContentPartPr>
              <p14:xfrm>
                <a:off x="3089630" y="1921172"/>
                <a:ext cx="360000" cy="954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125422F-0199-48A1-EF5E-096334085CA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080630" y="1912172"/>
                  <a:ext cx="37764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F28CA3C-4723-5237-1EE3-4254C0899066}"/>
              </a:ext>
            </a:extLst>
          </p:cNvPr>
          <p:cNvGrpSpPr/>
          <p:nvPr/>
        </p:nvGrpSpPr>
        <p:grpSpPr>
          <a:xfrm>
            <a:off x="3995750" y="1794452"/>
            <a:ext cx="1646640" cy="435600"/>
            <a:chOff x="3995750" y="1794452"/>
            <a:chExt cx="1646640" cy="43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0D90DB7-BF33-BEC5-0B66-E35459BBD3A4}"/>
                    </a:ext>
                  </a:extLst>
                </p14:cNvPr>
                <p14:cNvContentPartPr/>
                <p14:nvPr/>
              </p14:nvContentPartPr>
              <p14:xfrm>
                <a:off x="3995750" y="1895252"/>
                <a:ext cx="498960" cy="3348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0D90DB7-BF33-BEC5-0B66-E35459BBD3A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987110" y="1886252"/>
                  <a:ext cx="51660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AE5C8F5-0B9D-95BC-69E3-205FC0A9260F}"/>
                    </a:ext>
                  </a:extLst>
                </p14:cNvPr>
                <p14:cNvContentPartPr/>
                <p14:nvPr/>
              </p14:nvContentPartPr>
              <p14:xfrm>
                <a:off x="4715390" y="1812092"/>
                <a:ext cx="29160" cy="2966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AE5C8F5-0B9D-95BC-69E3-205FC0A9260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706390" y="1803092"/>
                  <a:ext cx="4680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7D77810-B7E5-041C-6778-20A1E04AB3F2}"/>
                    </a:ext>
                  </a:extLst>
                </p14:cNvPr>
                <p14:cNvContentPartPr/>
                <p14:nvPr/>
              </p14:nvContentPartPr>
              <p14:xfrm>
                <a:off x="4760750" y="1845932"/>
                <a:ext cx="131760" cy="2469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7D77810-B7E5-041C-6778-20A1E04AB3F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752110" y="1836932"/>
                  <a:ext cx="1494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F9C6F9F-767F-0424-E3FF-C28E2AC33D4D}"/>
                    </a:ext>
                  </a:extLst>
                </p14:cNvPr>
                <p14:cNvContentPartPr/>
                <p14:nvPr/>
              </p14:nvContentPartPr>
              <p14:xfrm>
                <a:off x="4993310" y="1794452"/>
                <a:ext cx="649080" cy="3186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F9C6F9F-767F-0424-E3FF-C28E2AC33D4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984670" y="1785452"/>
                  <a:ext cx="666720" cy="33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BA0F5A1-8A15-5116-2E8E-BACCE1B5B41A}"/>
                  </a:ext>
                </a:extLst>
              </p14:cNvPr>
              <p14:cNvContentPartPr/>
              <p14:nvPr/>
            </p14:nvContentPartPr>
            <p14:xfrm>
              <a:off x="312590" y="2599772"/>
              <a:ext cx="412560" cy="1440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BA0F5A1-8A15-5116-2E8E-BACCE1B5B41A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03590" y="2590772"/>
                <a:ext cx="430200" cy="16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2ACC65FD-DA02-6C8C-1005-8ACCFBD1DCF1}"/>
              </a:ext>
            </a:extLst>
          </p:cNvPr>
          <p:cNvGrpSpPr/>
          <p:nvPr/>
        </p:nvGrpSpPr>
        <p:grpSpPr>
          <a:xfrm>
            <a:off x="889670" y="2253092"/>
            <a:ext cx="4534200" cy="527760"/>
            <a:chOff x="889670" y="2253092"/>
            <a:chExt cx="4534200" cy="52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60D2C68-898D-527A-71F7-CF14EA394F98}"/>
                    </a:ext>
                  </a:extLst>
                </p14:cNvPr>
                <p14:cNvContentPartPr/>
                <p14:nvPr/>
              </p14:nvContentPartPr>
              <p14:xfrm>
                <a:off x="889670" y="2381612"/>
                <a:ext cx="1424520" cy="3585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60D2C68-898D-527A-71F7-CF14EA394F9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80670" y="2372972"/>
                  <a:ext cx="144216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4D23B9D-C768-ECD0-CA6F-E4967D4D2E78}"/>
                    </a:ext>
                  </a:extLst>
                </p14:cNvPr>
                <p14:cNvContentPartPr/>
                <p14:nvPr/>
              </p14:nvContentPartPr>
              <p14:xfrm>
                <a:off x="2256590" y="2513372"/>
                <a:ext cx="7920" cy="75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4D23B9D-C768-ECD0-CA6F-E4967D4D2E7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247950" y="2504732"/>
                  <a:ext cx="255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1798D93-587C-1879-B41F-6E2E43CC0077}"/>
                    </a:ext>
                  </a:extLst>
                </p14:cNvPr>
                <p14:cNvContentPartPr/>
                <p14:nvPr/>
              </p14:nvContentPartPr>
              <p14:xfrm>
                <a:off x="2023310" y="2443892"/>
                <a:ext cx="195480" cy="14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1798D93-587C-1879-B41F-6E2E43CC007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014310" y="2434892"/>
                  <a:ext cx="2131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EFEA039-3F89-4FCF-9709-C6034C70EC1E}"/>
                    </a:ext>
                  </a:extLst>
                </p14:cNvPr>
                <p14:cNvContentPartPr/>
                <p14:nvPr/>
              </p14:nvContentPartPr>
              <p14:xfrm>
                <a:off x="1653950" y="2514812"/>
                <a:ext cx="5040" cy="32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EFEA039-3F89-4FCF-9709-C6034C70EC1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645310" y="2505812"/>
                  <a:ext cx="226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34F7BFB-E8A6-F32B-077A-B97E55A99457}"/>
                    </a:ext>
                  </a:extLst>
                </p14:cNvPr>
                <p14:cNvContentPartPr/>
                <p14:nvPr/>
              </p14:nvContentPartPr>
              <p14:xfrm>
                <a:off x="1362710" y="2513372"/>
                <a:ext cx="273960" cy="471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34F7BFB-E8A6-F32B-077A-B97E55A9945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354070" y="2504732"/>
                  <a:ext cx="2916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E62B4B2-B97C-90E8-3705-7387665197A6}"/>
                    </a:ext>
                  </a:extLst>
                </p14:cNvPr>
                <p14:cNvContentPartPr/>
                <p14:nvPr/>
              </p14:nvContentPartPr>
              <p14:xfrm>
                <a:off x="2427230" y="2664212"/>
                <a:ext cx="72720" cy="1166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E62B4B2-B97C-90E8-3705-7387665197A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418590" y="2655212"/>
                  <a:ext cx="903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8C065DF-BF50-FBA0-AE6E-59D291372BA6}"/>
                    </a:ext>
                  </a:extLst>
                </p14:cNvPr>
                <p14:cNvContentPartPr/>
                <p14:nvPr/>
              </p14:nvContentPartPr>
              <p14:xfrm>
                <a:off x="2622710" y="2362892"/>
                <a:ext cx="422640" cy="2527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8C065DF-BF50-FBA0-AE6E-59D291372BA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614070" y="2354252"/>
                  <a:ext cx="44028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C209804-6169-3522-D3C2-C01C87F3F39A}"/>
                    </a:ext>
                  </a:extLst>
                </p14:cNvPr>
                <p14:cNvContentPartPr/>
                <p14:nvPr/>
              </p14:nvContentPartPr>
              <p14:xfrm>
                <a:off x="2947070" y="2428052"/>
                <a:ext cx="171000" cy="334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C209804-6169-3522-D3C2-C01C87F3F39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938430" y="2419052"/>
                  <a:ext cx="1886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19000DC-0CDA-08D4-A8F7-FBA100335E8B}"/>
                    </a:ext>
                  </a:extLst>
                </p14:cNvPr>
                <p14:cNvContentPartPr/>
                <p14:nvPr/>
              </p14:nvContentPartPr>
              <p14:xfrm>
                <a:off x="3253430" y="2295212"/>
                <a:ext cx="789840" cy="4446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19000DC-0CDA-08D4-A8F7-FBA100335E8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244430" y="2286212"/>
                  <a:ext cx="80748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1A1573D-09FC-717C-3C02-3C9AA5B5827A}"/>
                    </a:ext>
                  </a:extLst>
                </p14:cNvPr>
                <p14:cNvContentPartPr/>
                <p14:nvPr/>
              </p14:nvContentPartPr>
              <p14:xfrm>
                <a:off x="3243350" y="2405372"/>
                <a:ext cx="218880" cy="259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1A1573D-09FC-717C-3C02-3C9AA5B5827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234350" y="2396732"/>
                  <a:ext cx="2365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8F17EEB-B257-8E85-88F3-F296264DF328}"/>
                    </a:ext>
                  </a:extLst>
                </p14:cNvPr>
                <p14:cNvContentPartPr/>
                <p14:nvPr/>
              </p14:nvContentPartPr>
              <p14:xfrm>
                <a:off x="4225430" y="2403572"/>
                <a:ext cx="523800" cy="1537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8F17EEB-B257-8E85-88F3-F296264DF32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216790" y="2394932"/>
                  <a:ext cx="5414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CF9653E-A6D8-E36C-59CB-4ABAD2E8F32A}"/>
                    </a:ext>
                  </a:extLst>
                </p14:cNvPr>
                <p14:cNvContentPartPr/>
                <p14:nvPr/>
              </p14:nvContentPartPr>
              <p14:xfrm>
                <a:off x="4872350" y="2253092"/>
                <a:ext cx="526680" cy="334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CF9653E-A6D8-E36C-59CB-4ABAD2E8F32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863350" y="2244092"/>
                  <a:ext cx="54432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29B6EDE-4306-9FB3-033C-F261FF7B85B6}"/>
                    </a:ext>
                  </a:extLst>
                </p14:cNvPr>
                <p14:cNvContentPartPr/>
                <p14:nvPr/>
              </p14:nvContentPartPr>
              <p14:xfrm>
                <a:off x="5225150" y="2345612"/>
                <a:ext cx="198720" cy="298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29B6EDE-4306-9FB3-033C-F261FF7B85B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216510" y="2336972"/>
                  <a:ext cx="21636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0011F7A-120E-2079-D9A9-5EC3914BD089}"/>
              </a:ext>
            </a:extLst>
          </p:cNvPr>
          <p:cNvGrpSpPr/>
          <p:nvPr/>
        </p:nvGrpSpPr>
        <p:grpSpPr>
          <a:xfrm>
            <a:off x="9026390" y="2341292"/>
            <a:ext cx="509400" cy="880920"/>
            <a:chOff x="9026390" y="2341292"/>
            <a:chExt cx="509400" cy="88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759D832-3482-D9C6-1E2A-4D447DCCED0E}"/>
                    </a:ext>
                  </a:extLst>
                </p14:cNvPr>
                <p14:cNvContentPartPr/>
                <p14:nvPr/>
              </p14:nvContentPartPr>
              <p14:xfrm>
                <a:off x="9130790" y="3192332"/>
                <a:ext cx="2160" cy="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759D832-3482-D9C6-1E2A-4D447DCCED0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121790" y="3183332"/>
                  <a:ext cx="19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F2ED0FF-792F-6F71-B9A4-98BE23A4D73A}"/>
                    </a:ext>
                  </a:extLst>
                </p14:cNvPr>
                <p14:cNvContentPartPr/>
                <p14:nvPr/>
              </p14:nvContentPartPr>
              <p14:xfrm>
                <a:off x="9026390" y="2341292"/>
                <a:ext cx="104760" cy="8809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F2ED0FF-792F-6F71-B9A4-98BE23A4D73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017750" y="2332652"/>
                  <a:ext cx="122400" cy="89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6DE1C43-B2EE-2D1E-F6D1-7061A60FBAA3}"/>
                    </a:ext>
                  </a:extLst>
                </p14:cNvPr>
                <p14:cNvContentPartPr/>
                <p14:nvPr/>
              </p14:nvContentPartPr>
              <p14:xfrm>
                <a:off x="9164630" y="2578532"/>
                <a:ext cx="145800" cy="2268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6DE1C43-B2EE-2D1E-F6D1-7061A60FBAA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155630" y="2569532"/>
                  <a:ext cx="1634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CAD3D33-9D46-FDE1-A031-8CAC8AEDEC4E}"/>
                    </a:ext>
                  </a:extLst>
                </p14:cNvPr>
                <p14:cNvContentPartPr/>
                <p14:nvPr/>
              </p14:nvContentPartPr>
              <p14:xfrm>
                <a:off x="9354350" y="2570252"/>
                <a:ext cx="122400" cy="1846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CAD3D33-9D46-FDE1-A031-8CAC8AEDEC4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345350" y="2561612"/>
                  <a:ext cx="1400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88F4D8E-BF1E-17A0-5CC7-8DB8289152C8}"/>
                    </a:ext>
                  </a:extLst>
                </p14:cNvPr>
                <p14:cNvContentPartPr/>
                <p14:nvPr/>
              </p14:nvContentPartPr>
              <p14:xfrm>
                <a:off x="9356510" y="2552972"/>
                <a:ext cx="179280" cy="2462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88F4D8E-BF1E-17A0-5CC7-8DB8289152C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347510" y="2544332"/>
                  <a:ext cx="196920" cy="26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9A4C4749-F7FA-37B9-78B3-55CC068CFD9F}"/>
                  </a:ext>
                </a:extLst>
              </p14:cNvPr>
              <p14:cNvContentPartPr/>
              <p14:nvPr/>
            </p14:nvContentPartPr>
            <p14:xfrm>
              <a:off x="5518190" y="2572412"/>
              <a:ext cx="23040" cy="136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9A4C4749-F7FA-37B9-78B3-55CC068CFD9F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509190" y="2563412"/>
                <a:ext cx="4068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3DAAB91E-7D38-23E6-4259-17AE966A94C8}"/>
                  </a:ext>
                </a:extLst>
              </p14:cNvPr>
              <p14:cNvContentPartPr/>
              <p14:nvPr/>
            </p14:nvContentPartPr>
            <p14:xfrm>
              <a:off x="5915630" y="5026172"/>
              <a:ext cx="3097080" cy="16452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3DAAB91E-7D38-23E6-4259-17AE966A94C8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861990" y="4918172"/>
                <a:ext cx="3204720" cy="3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B9891428-D8D6-BAF4-D558-29A9F4A8C995}"/>
                  </a:ext>
                </a:extLst>
              </p14:cNvPr>
              <p14:cNvContentPartPr/>
              <p14:nvPr/>
            </p14:nvContentPartPr>
            <p14:xfrm>
              <a:off x="630470" y="5042372"/>
              <a:ext cx="203400" cy="1958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B9891428-D8D6-BAF4-D558-29A9F4A8C995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621470" y="5033732"/>
                <a:ext cx="221040" cy="21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oup 91">
            <a:extLst>
              <a:ext uri="{FF2B5EF4-FFF2-40B4-BE49-F238E27FC236}">
                <a16:creationId xmlns:a16="http://schemas.microsoft.com/office/drawing/2014/main" id="{0C8C13B4-C394-2BB1-5564-0B9D8C50DCAB}"/>
              </a:ext>
            </a:extLst>
          </p:cNvPr>
          <p:cNvGrpSpPr/>
          <p:nvPr/>
        </p:nvGrpSpPr>
        <p:grpSpPr>
          <a:xfrm>
            <a:off x="1018910" y="4755452"/>
            <a:ext cx="3386520" cy="474120"/>
            <a:chOff x="1018910" y="4755452"/>
            <a:chExt cx="3386520" cy="47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315A77D-82C8-1396-151F-6D2BC5ED1AD5}"/>
                    </a:ext>
                  </a:extLst>
                </p14:cNvPr>
                <p14:cNvContentPartPr/>
                <p14:nvPr/>
              </p14:nvContentPartPr>
              <p14:xfrm>
                <a:off x="1018910" y="4904132"/>
                <a:ext cx="1368360" cy="3254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315A77D-82C8-1396-151F-6D2BC5ED1AD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10270" y="4895132"/>
                  <a:ext cx="138600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1D081F2-678B-D382-D51A-318568B1031D}"/>
                    </a:ext>
                  </a:extLst>
                </p14:cNvPr>
                <p14:cNvContentPartPr/>
                <p14:nvPr/>
              </p14:nvContentPartPr>
              <p14:xfrm>
                <a:off x="2267750" y="5022572"/>
                <a:ext cx="11520" cy="61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1D081F2-678B-D382-D51A-318568B1031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259110" y="5013572"/>
                  <a:ext cx="291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BA939EF-D481-8EBB-504A-3664673A95CB}"/>
                    </a:ext>
                  </a:extLst>
                </p14:cNvPr>
                <p14:cNvContentPartPr/>
                <p14:nvPr/>
              </p14:nvContentPartPr>
              <p14:xfrm>
                <a:off x="1962470" y="4976852"/>
                <a:ext cx="240120" cy="194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BA939EF-D481-8EBB-504A-3664673A95C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953470" y="4968212"/>
                  <a:ext cx="2577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777DEB4-761F-1351-A0A6-5E9EF9F84560}"/>
                    </a:ext>
                  </a:extLst>
                </p14:cNvPr>
                <p14:cNvContentPartPr/>
                <p14:nvPr/>
              </p14:nvContentPartPr>
              <p14:xfrm>
                <a:off x="1514630" y="5014292"/>
                <a:ext cx="168120" cy="226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777DEB4-761F-1351-A0A6-5E9EF9F8456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505630" y="5005292"/>
                  <a:ext cx="1857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5DD2DA0-9980-FBD9-277F-DC3E0B7E2129}"/>
                    </a:ext>
                  </a:extLst>
                </p14:cNvPr>
                <p14:cNvContentPartPr/>
                <p14:nvPr/>
              </p14:nvContentPartPr>
              <p14:xfrm>
                <a:off x="2639270" y="4755452"/>
                <a:ext cx="1766160" cy="4114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5DD2DA0-9980-FBD9-277F-DC3E0B7E212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630270" y="4746812"/>
                  <a:ext cx="178380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BC09991-87A2-548F-DCEE-D5DE210705BC}"/>
                    </a:ext>
                  </a:extLst>
                </p14:cNvPr>
                <p14:cNvContentPartPr/>
                <p14:nvPr/>
              </p14:nvContentPartPr>
              <p14:xfrm>
                <a:off x="4108070" y="4937252"/>
                <a:ext cx="23760" cy="43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BC09991-87A2-548F-DCEE-D5DE210705B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099430" y="4928612"/>
                  <a:ext cx="414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7BBB710-6808-1EBC-C596-B795D80066D6}"/>
                    </a:ext>
                  </a:extLst>
                </p14:cNvPr>
                <p14:cNvContentPartPr/>
                <p14:nvPr/>
              </p14:nvContentPartPr>
              <p14:xfrm>
                <a:off x="3813950" y="4805132"/>
                <a:ext cx="332280" cy="586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7BBB710-6808-1EBC-C596-B795D80066D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804950" y="4796132"/>
                  <a:ext cx="349920" cy="7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2954009A-6259-D920-BDE7-401D7011D736}"/>
                  </a:ext>
                </a:extLst>
              </p14:cNvPr>
              <p14:cNvContentPartPr/>
              <p14:nvPr/>
            </p14:nvContentPartPr>
            <p14:xfrm>
              <a:off x="4560230" y="5039132"/>
              <a:ext cx="1269720" cy="21708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2954009A-6259-D920-BDE7-401D7011D736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4551590" y="5030492"/>
                <a:ext cx="128736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48E30935-0A1F-F0D5-00D9-0D6CAFB0662E}"/>
                  </a:ext>
                </a:extLst>
              </p14:cNvPr>
              <p14:cNvContentPartPr/>
              <p14:nvPr/>
            </p14:nvContentPartPr>
            <p14:xfrm>
              <a:off x="1079030" y="5298692"/>
              <a:ext cx="1329840" cy="8532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48E30935-0A1F-F0D5-00D9-0D6CAFB0662E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070390" y="5289692"/>
                <a:ext cx="1347480" cy="10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6A97A747-9402-EFA8-D517-E426E2F0B8A0}"/>
              </a:ext>
            </a:extLst>
          </p:cNvPr>
          <p:cNvGrpSpPr/>
          <p:nvPr/>
        </p:nvGrpSpPr>
        <p:grpSpPr>
          <a:xfrm>
            <a:off x="10839710" y="2887412"/>
            <a:ext cx="578160" cy="290160"/>
            <a:chOff x="10839710" y="2887412"/>
            <a:chExt cx="578160" cy="29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424FB66-1447-69C4-5B3C-50EB8B3B81A9}"/>
                    </a:ext>
                  </a:extLst>
                </p14:cNvPr>
                <p14:cNvContentPartPr/>
                <p14:nvPr/>
              </p14:nvContentPartPr>
              <p14:xfrm>
                <a:off x="10839710" y="2887412"/>
                <a:ext cx="166680" cy="2901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424FB66-1447-69C4-5B3C-50EB8B3B81A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830710" y="2878412"/>
                  <a:ext cx="18432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34328C2-A6A0-94DC-54D5-4BD769C671DA}"/>
                    </a:ext>
                  </a:extLst>
                </p14:cNvPr>
                <p14:cNvContentPartPr/>
                <p14:nvPr/>
              </p14:nvContentPartPr>
              <p14:xfrm>
                <a:off x="11099990" y="3003332"/>
                <a:ext cx="109080" cy="205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34328C2-A6A0-94DC-54D5-4BD769C671D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091350" y="2994332"/>
                  <a:ext cx="1267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3F25856-932C-6762-0A82-D1679D84E9B4}"/>
                    </a:ext>
                  </a:extLst>
                </p14:cNvPr>
                <p14:cNvContentPartPr/>
                <p14:nvPr/>
              </p14:nvContentPartPr>
              <p14:xfrm>
                <a:off x="11104310" y="3053372"/>
                <a:ext cx="143280" cy="198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3F25856-932C-6762-0A82-D1679D84E9B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095670" y="3044732"/>
                  <a:ext cx="1609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754F85C-8DD3-D044-D663-1AB704F6069E}"/>
                    </a:ext>
                  </a:extLst>
                </p14:cNvPr>
                <p14:cNvContentPartPr/>
                <p14:nvPr/>
              </p14:nvContentPartPr>
              <p14:xfrm>
                <a:off x="11306990" y="2916212"/>
                <a:ext cx="110880" cy="2152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754F85C-8DD3-D044-D663-1AB704F6069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298350" y="2907572"/>
                  <a:ext cx="128520" cy="23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C54616B0-4194-90F0-916F-52D8B88E4AE1}"/>
              </a:ext>
            </a:extLst>
          </p:cNvPr>
          <p:cNvGrpSpPr/>
          <p:nvPr/>
        </p:nvGrpSpPr>
        <p:grpSpPr>
          <a:xfrm>
            <a:off x="10330670" y="720572"/>
            <a:ext cx="740880" cy="328320"/>
            <a:chOff x="10330670" y="720572"/>
            <a:chExt cx="740880" cy="32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476132B-817C-B4F5-4AC5-99D80961562B}"/>
                    </a:ext>
                  </a:extLst>
                </p14:cNvPr>
                <p14:cNvContentPartPr/>
                <p14:nvPr/>
              </p14:nvContentPartPr>
              <p14:xfrm>
                <a:off x="10330670" y="720572"/>
                <a:ext cx="196560" cy="3283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476132B-817C-B4F5-4AC5-99D80961562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321670" y="711572"/>
                  <a:ext cx="21420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F36685B-9F0F-32FA-0415-A12B7DF70F52}"/>
                    </a:ext>
                  </a:extLst>
                </p14:cNvPr>
                <p14:cNvContentPartPr/>
                <p14:nvPr/>
              </p14:nvContentPartPr>
              <p14:xfrm>
                <a:off x="10628750" y="871052"/>
                <a:ext cx="136080" cy="140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F36685B-9F0F-32FA-0415-A12B7DF70F5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620110" y="862412"/>
                  <a:ext cx="1537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A7244CE-7AA7-6367-617A-9267F310269B}"/>
                    </a:ext>
                  </a:extLst>
                </p14:cNvPr>
                <p14:cNvContentPartPr/>
                <p14:nvPr/>
              </p14:nvContentPartPr>
              <p14:xfrm>
                <a:off x="10644590" y="917492"/>
                <a:ext cx="163440" cy="19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A7244CE-7AA7-6367-617A-9267F310269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635950" y="908492"/>
                  <a:ext cx="1810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59D3C79-433D-550D-A5B9-1D2CCA956B53}"/>
                    </a:ext>
                  </a:extLst>
                </p14:cNvPr>
                <p14:cNvContentPartPr/>
                <p14:nvPr/>
              </p14:nvContentPartPr>
              <p14:xfrm>
                <a:off x="10870310" y="811292"/>
                <a:ext cx="201240" cy="1681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59D3C79-433D-550D-A5B9-1D2CCA956B5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861670" y="802652"/>
                  <a:ext cx="218880" cy="18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84A826D3-4D24-C1E4-9B0F-938A9FFB02B9}"/>
                  </a:ext>
                </a:extLst>
              </p14:cNvPr>
              <p14:cNvContentPartPr/>
              <p14:nvPr/>
            </p14:nvContentPartPr>
            <p14:xfrm>
              <a:off x="2128430" y="6150812"/>
              <a:ext cx="21600" cy="2052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84A826D3-4D24-C1E4-9B0F-938A9FFB02B9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2119430" y="6141812"/>
                <a:ext cx="39240" cy="38160"/>
              </a:xfrm>
              <a:prstGeom prst="rect">
                <a:avLst/>
              </a:prstGeom>
            </p:spPr>
          </p:pic>
        </mc:Fallback>
      </mc:AlternateContent>
      <p:pic>
        <p:nvPicPr>
          <p:cNvPr id="108" name="Picture 107">
            <a:extLst>
              <a:ext uri="{FF2B5EF4-FFF2-40B4-BE49-F238E27FC236}">
                <a16:creationId xmlns:a16="http://schemas.microsoft.com/office/drawing/2014/main" id="{3D4E3CA2-8D29-023A-A9BD-41FEBAAA46B6}"/>
              </a:ext>
            </a:extLst>
          </p:cNvPr>
          <p:cNvPicPr>
            <a:picLocks noChangeAspect="1"/>
          </p:cNvPicPr>
          <p:nvPr/>
        </p:nvPicPr>
        <p:blipFill>
          <a:blip r:embed="rId159"/>
          <a:stretch>
            <a:fillRect/>
          </a:stretch>
        </p:blipFill>
        <p:spPr>
          <a:xfrm>
            <a:off x="1767363" y="6094747"/>
            <a:ext cx="3773867" cy="650732"/>
          </a:xfrm>
          <a:prstGeom prst="rect">
            <a:avLst/>
          </a:prstGeom>
        </p:spPr>
      </p:pic>
      <p:grpSp>
        <p:nvGrpSpPr>
          <p:cNvPr id="115" name="Group 114">
            <a:extLst>
              <a:ext uri="{FF2B5EF4-FFF2-40B4-BE49-F238E27FC236}">
                <a16:creationId xmlns:a16="http://schemas.microsoft.com/office/drawing/2014/main" id="{97138E94-BCDA-2227-B91D-6C775FF99D56}"/>
              </a:ext>
            </a:extLst>
          </p:cNvPr>
          <p:cNvGrpSpPr/>
          <p:nvPr/>
        </p:nvGrpSpPr>
        <p:grpSpPr>
          <a:xfrm>
            <a:off x="282710" y="5866412"/>
            <a:ext cx="1528200" cy="386640"/>
            <a:chOff x="282710" y="5866412"/>
            <a:chExt cx="1528200" cy="38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4F1CC37-5A17-36D5-A1C1-B3BE45C5DC66}"/>
                    </a:ext>
                  </a:extLst>
                </p14:cNvPr>
                <p14:cNvContentPartPr/>
                <p14:nvPr/>
              </p14:nvContentPartPr>
              <p14:xfrm>
                <a:off x="282710" y="5866412"/>
                <a:ext cx="49320" cy="2764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4F1CC37-5A17-36D5-A1C1-B3BE45C5DC6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74070" y="5857772"/>
                  <a:ext cx="6696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9C09F1B-9B72-86F6-1946-679BA286F98E}"/>
                    </a:ext>
                  </a:extLst>
                </p14:cNvPr>
                <p14:cNvContentPartPr/>
                <p14:nvPr/>
              </p14:nvContentPartPr>
              <p14:xfrm>
                <a:off x="401150" y="5869652"/>
                <a:ext cx="62280" cy="2714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9C09F1B-9B72-86F6-1946-679BA286F98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92150" y="5860652"/>
                  <a:ext cx="7992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94C7697-805B-4314-CF05-7D0FBEA32ED8}"/>
                    </a:ext>
                  </a:extLst>
                </p14:cNvPr>
                <p14:cNvContentPartPr/>
                <p14:nvPr/>
              </p14:nvContentPartPr>
              <p14:xfrm>
                <a:off x="304670" y="6004652"/>
                <a:ext cx="124920" cy="338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94C7697-805B-4314-CF05-7D0FBEA32ED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96030" y="5996012"/>
                  <a:ext cx="1425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3FE0762-3A4C-CDB4-8C53-A6799EC841AB}"/>
                    </a:ext>
                  </a:extLst>
                </p14:cNvPr>
                <p14:cNvContentPartPr/>
                <p14:nvPr/>
              </p14:nvContentPartPr>
              <p14:xfrm>
                <a:off x="474230" y="5887292"/>
                <a:ext cx="589320" cy="3657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3FE0762-3A4C-CDB4-8C53-A6799EC841A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65590" y="5878652"/>
                  <a:ext cx="60696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E270BA2-E28D-0DF3-BDDC-57A3CC9DA83C}"/>
                    </a:ext>
                  </a:extLst>
                </p14:cNvPr>
                <p14:cNvContentPartPr/>
                <p14:nvPr/>
              </p14:nvContentPartPr>
              <p14:xfrm>
                <a:off x="595550" y="5903852"/>
                <a:ext cx="11520" cy="57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E270BA2-E28D-0DF3-BDDC-57A3CC9DA83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86550" y="5894852"/>
                  <a:ext cx="291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1E82D47-0E4B-1258-938F-227262B9F712}"/>
                    </a:ext>
                  </a:extLst>
                </p14:cNvPr>
                <p14:cNvContentPartPr/>
                <p14:nvPr/>
              </p14:nvContentPartPr>
              <p14:xfrm>
                <a:off x="1218350" y="5885492"/>
                <a:ext cx="592560" cy="2674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1E82D47-0E4B-1258-938F-227262B9F71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209710" y="5876852"/>
                  <a:ext cx="610200" cy="28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08F78B7D-46EE-0E8A-7A61-EEBE21ABC4C7}"/>
              </a:ext>
            </a:extLst>
          </p:cNvPr>
          <p:cNvGrpSpPr/>
          <p:nvPr/>
        </p:nvGrpSpPr>
        <p:grpSpPr>
          <a:xfrm>
            <a:off x="1971830" y="5759852"/>
            <a:ext cx="1433160" cy="361800"/>
            <a:chOff x="1971830" y="5759852"/>
            <a:chExt cx="1433160" cy="36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335848B-4DB8-409C-F1B0-2DD1BCE85978}"/>
                    </a:ext>
                  </a:extLst>
                </p14:cNvPr>
                <p14:cNvContentPartPr/>
                <p14:nvPr/>
              </p14:nvContentPartPr>
              <p14:xfrm>
                <a:off x="2008550" y="5759852"/>
                <a:ext cx="1396440" cy="3618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335848B-4DB8-409C-F1B0-2DD1BCE8597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999550" y="5750852"/>
                  <a:ext cx="141408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067BA2C-1BF5-C33E-72C0-41470E666797}"/>
                    </a:ext>
                  </a:extLst>
                </p14:cNvPr>
                <p14:cNvContentPartPr/>
                <p14:nvPr/>
              </p14:nvContentPartPr>
              <p14:xfrm>
                <a:off x="2908910" y="5894852"/>
                <a:ext cx="34200" cy="144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067BA2C-1BF5-C33E-72C0-41470E66679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899910" y="5886212"/>
                  <a:ext cx="518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92AC7BA-57DA-9033-3D7D-532B49A368D6}"/>
                    </a:ext>
                  </a:extLst>
                </p14:cNvPr>
                <p14:cNvContentPartPr/>
                <p14:nvPr/>
              </p14:nvContentPartPr>
              <p14:xfrm>
                <a:off x="2587430" y="5884772"/>
                <a:ext cx="401400" cy="374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92AC7BA-57DA-9033-3D7D-532B49A368D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578790" y="5876132"/>
                  <a:ext cx="4190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B07F91F-2C10-B4B3-2304-A063F51E64B0}"/>
                    </a:ext>
                  </a:extLst>
                </p14:cNvPr>
                <p14:cNvContentPartPr/>
                <p14:nvPr/>
              </p14:nvContentPartPr>
              <p14:xfrm>
                <a:off x="1971830" y="5856692"/>
                <a:ext cx="321840" cy="1101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B07F91F-2C10-B4B3-2304-A063F51E64B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963190" y="5847692"/>
                  <a:ext cx="339480" cy="12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E7CB4F5D-9EB5-A2AD-3AD5-771A5E22B6A5}"/>
                  </a:ext>
                </a:extLst>
              </p14:cNvPr>
              <p14:cNvContentPartPr/>
              <p14:nvPr/>
            </p14:nvContentPartPr>
            <p14:xfrm>
              <a:off x="4284830" y="6570932"/>
              <a:ext cx="181800" cy="6624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E7CB4F5D-9EB5-A2AD-3AD5-771A5E22B6A5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4231190" y="6462932"/>
                <a:ext cx="28944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30775C6C-D1CF-39CF-F2FA-6B024BB99278}"/>
                  </a:ext>
                </a:extLst>
              </p14:cNvPr>
              <p14:cNvContentPartPr/>
              <p14:nvPr/>
            </p14:nvContentPartPr>
            <p14:xfrm>
              <a:off x="3113390" y="6365942"/>
              <a:ext cx="178920" cy="9864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30775C6C-D1CF-39CF-F2FA-6B024BB99278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3059390" y="6257942"/>
                <a:ext cx="28656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F0BD3DB1-11D7-B320-B5FC-7134DB17318E}"/>
                  </a:ext>
                </a:extLst>
              </p14:cNvPr>
              <p14:cNvContentPartPr/>
              <p14:nvPr/>
            </p14:nvContentPartPr>
            <p14:xfrm>
              <a:off x="3525230" y="5701742"/>
              <a:ext cx="92880" cy="38916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F0BD3DB1-11D7-B320-B5FC-7134DB17318E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3516230" y="5692742"/>
                <a:ext cx="110520" cy="40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8" name="Group 127">
            <a:extLst>
              <a:ext uri="{FF2B5EF4-FFF2-40B4-BE49-F238E27FC236}">
                <a16:creationId xmlns:a16="http://schemas.microsoft.com/office/drawing/2014/main" id="{02B6851D-97B8-2F7F-42A8-F4DD473BBAE2}"/>
              </a:ext>
            </a:extLst>
          </p:cNvPr>
          <p:cNvGrpSpPr/>
          <p:nvPr/>
        </p:nvGrpSpPr>
        <p:grpSpPr>
          <a:xfrm>
            <a:off x="3676070" y="5656742"/>
            <a:ext cx="879840" cy="329760"/>
            <a:chOff x="3676070" y="5656742"/>
            <a:chExt cx="879840" cy="32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661189F-3F90-B65A-72F7-552505884D09}"/>
                    </a:ext>
                  </a:extLst>
                </p14:cNvPr>
                <p14:cNvContentPartPr/>
                <p14:nvPr/>
              </p14:nvContentPartPr>
              <p14:xfrm>
                <a:off x="3676070" y="5811542"/>
                <a:ext cx="118440" cy="1738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661189F-3F90-B65A-72F7-552505884D0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667430" y="5802542"/>
                  <a:ext cx="1360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5C91F1D-AC8E-C014-FBAD-F60A5E57D6E8}"/>
                    </a:ext>
                  </a:extLst>
                </p14:cNvPr>
                <p14:cNvContentPartPr/>
                <p14:nvPr/>
              </p14:nvContentPartPr>
              <p14:xfrm>
                <a:off x="3789470" y="5656742"/>
                <a:ext cx="120240" cy="1537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5C91F1D-AC8E-C014-FBAD-F60A5E57D6E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780830" y="5647742"/>
                  <a:ext cx="1378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B8C88FE-97AB-6AE0-B0B5-339A541B58F2}"/>
                    </a:ext>
                  </a:extLst>
                </p14:cNvPr>
                <p14:cNvContentPartPr/>
                <p14:nvPr/>
              </p14:nvContentPartPr>
              <p14:xfrm>
                <a:off x="3951470" y="5856542"/>
                <a:ext cx="70200" cy="122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B8C88FE-97AB-6AE0-B0B5-339A541B58F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942830" y="5847902"/>
                  <a:ext cx="878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9C590B6-2F67-EBA6-74D9-5902BF6A251E}"/>
                    </a:ext>
                  </a:extLst>
                </p14:cNvPr>
                <p14:cNvContentPartPr/>
                <p14:nvPr/>
              </p14:nvContentPartPr>
              <p14:xfrm>
                <a:off x="4073870" y="5661782"/>
                <a:ext cx="482040" cy="3247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9C590B6-2F67-EBA6-74D9-5902BF6A251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064870" y="5652782"/>
                  <a:ext cx="499680" cy="34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CC4EEDF9-EE0A-9C3A-416C-32E5BC90CB1D}"/>
              </a:ext>
            </a:extLst>
          </p:cNvPr>
          <p:cNvGrpSpPr/>
          <p:nvPr/>
        </p:nvGrpSpPr>
        <p:grpSpPr>
          <a:xfrm>
            <a:off x="4624670" y="5563862"/>
            <a:ext cx="1041840" cy="439920"/>
            <a:chOff x="4624670" y="5563862"/>
            <a:chExt cx="1041840" cy="43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AAB1DFA-863A-5209-69ED-606100637DA7}"/>
                    </a:ext>
                  </a:extLst>
                </p14:cNvPr>
                <p14:cNvContentPartPr/>
                <p14:nvPr/>
              </p14:nvContentPartPr>
              <p14:xfrm>
                <a:off x="4624670" y="5625062"/>
                <a:ext cx="837720" cy="3600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AAB1DFA-863A-5209-69ED-606100637DA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615670" y="5616422"/>
                  <a:ext cx="85536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9F907FF-C9CE-EF6B-ABEB-5CF06C0ED73B}"/>
                    </a:ext>
                  </a:extLst>
                </p14:cNvPr>
                <p14:cNvContentPartPr/>
                <p14:nvPr/>
              </p14:nvContentPartPr>
              <p14:xfrm>
                <a:off x="5070350" y="5700662"/>
                <a:ext cx="172800" cy="388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9F907FF-C9CE-EF6B-ABEB-5CF06C0ED73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061710" y="5691662"/>
                  <a:ext cx="1904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70E3EAA-8844-E5AA-DFA6-67EAAE1226DB}"/>
                    </a:ext>
                  </a:extLst>
                </p14:cNvPr>
                <p14:cNvContentPartPr/>
                <p14:nvPr/>
              </p14:nvContentPartPr>
              <p14:xfrm>
                <a:off x="4884950" y="5712902"/>
                <a:ext cx="91440" cy="32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70E3EAA-8844-E5AA-DFA6-67EAAE1226D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875950" y="5704262"/>
                  <a:ext cx="1090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9AEA45A-1AC6-CBD8-2514-04E16EAC600A}"/>
                    </a:ext>
                  </a:extLst>
                </p14:cNvPr>
                <p14:cNvContentPartPr/>
                <p14:nvPr/>
              </p14:nvContentPartPr>
              <p14:xfrm>
                <a:off x="5490830" y="5563862"/>
                <a:ext cx="175680" cy="4399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9AEA45A-1AC6-CBD8-2514-04E16EAC600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481830" y="5554862"/>
                  <a:ext cx="193320" cy="457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41856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90A4C68-0BDC-FB07-3AEE-9D5A074570F7}"/>
                  </a:ext>
                </a:extLst>
              </p14:cNvPr>
              <p14:cNvContentPartPr/>
              <p14:nvPr/>
            </p14:nvContentPartPr>
            <p14:xfrm>
              <a:off x="700310" y="201452"/>
              <a:ext cx="424800" cy="252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90A4C68-0BDC-FB07-3AEE-9D5A074570F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1310" y="192812"/>
                <a:ext cx="44244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6335E66-9C7D-7244-3806-9D765E11DB88}"/>
                  </a:ext>
                </a:extLst>
              </p14:cNvPr>
              <p14:cNvContentPartPr/>
              <p14:nvPr/>
            </p14:nvContentPartPr>
            <p14:xfrm>
              <a:off x="570699" y="939213"/>
              <a:ext cx="648360" cy="135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6335E66-9C7D-7244-3806-9D765E11DB8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1699" y="930213"/>
                <a:ext cx="66600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46F712A-5B47-F216-2E3F-EC4A15D17E08}"/>
                  </a:ext>
                </a:extLst>
              </p14:cNvPr>
              <p14:cNvContentPartPr/>
              <p14:nvPr/>
            </p14:nvContentPartPr>
            <p14:xfrm>
              <a:off x="1558899" y="817173"/>
              <a:ext cx="372240" cy="2646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46F712A-5B47-F216-2E3F-EC4A15D17E0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50259" y="808173"/>
                <a:ext cx="389880" cy="28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95ADFD8C-3DFB-791F-A6B6-6AA340D5ECB4}"/>
              </a:ext>
            </a:extLst>
          </p:cNvPr>
          <p:cNvGrpSpPr/>
          <p:nvPr/>
        </p:nvGrpSpPr>
        <p:grpSpPr>
          <a:xfrm>
            <a:off x="1312670" y="82292"/>
            <a:ext cx="9967680" cy="509760"/>
            <a:chOff x="1312670" y="82292"/>
            <a:chExt cx="9967680" cy="50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1BC997C-03CB-E1C5-DA12-3E8A102F3AED}"/>
                    </a:ext>
                  </a:extLst>
                </p14:cNvPr>
                <p14:cNvContentPartPr/>
                <p14:nvPr/>
              </p14:nvContentPartPr>
              <p14:xfrm>
                <a:off x="1312670" y="160052"/>
                <a:ext cx="910440" cy="3034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1BC997C-03CB-E1C5-DA12-3E8A102F3AE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03670" y="151052"/>
                  <a:ext cx="92808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75DC7A6-F7BF-8C62-D8B0-9BF3AAB70F1E}"/>
                    </a:ext>
                  </a:extLst>
                </p14:cNvPr>
                <p14:cNvContentPartPr/>
                <p14:nvPr/>
              </p14:nvContentPartPr>
              <p14:xfrm>
                <a:off x="2034470" y="265172"/>
                <a:ext cx="22680" cy="205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75DC7A6-F7BF-8C62-D8B0-9BF3AAB70F1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25830" y="256532"/>
                  <a:ext cx="403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84AD460-F8BE-0061-3883-C795F1D8D29E}"/>
                    </a:ext>
                  </a:extLst>
                </p14:cNvPr>
                <p14:cNvContentPartPr/>
                <p14:nvPr/>
              </p14:nvContentPartPr>
              <p14:xfrm>
                <a:off x="1392950" y="185972"/>
                <a:ext cx="267840" cy="52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84AD460-F8BE-0061-3883-C795F1D8D29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83950" y="177332"/>
                  <a:ext cx="2854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87A8F78-13CA-B2CF-F3DE-9663B88783A7}"/>
                    </a:ext>
                  </a:extLst>
                </p14:cNvPr>
                <p14:cNvContentPartPr/>
                <p14:nvPr/>
              </p14:nvContentPartPr>
              <p14:xfrm>
                <a:off x="2480150" y="113612"/>
                <a:ext cx="974520" cy="337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87A8F78-13CA-B2CF-F3DE-9663B88783A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71150" y="104612"/>
                  <a:ext cx="99216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8430341-2825-2C0B-143E-CB05222F00E3}"/>
                    </a:ext>
                  </a:extLst>
                </p14:cNvPr>
                <p14:cNvContentPartPr/>
                <p14:nvPr/>
              </p14:nvContentPartPr>
              <p14:xfrm>
                <a:off x="3026270" y="222692"/>
                <a:ext cx="188280" cy="70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8430341-2825-2C0B-143E-CB05222F00E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017630" y="213692"/>
                  <a:ext cx="2059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9A0007E-6E2B-979F-C6EA-89EC2CDC9D0B}"/>
                    </a:ext>
                  </a:extLst>
                </p14:cNvPr>
                <p14:cNvContentPartPr/>
                <p14:nvPr/>
              </p14:nvContentPartPr>
              <p14:xfrm>
                <a:off x="2927630" y="229892"/>
                <a:ext cx="30960" cy="3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9A0007E-6E2B-979F-C6EA-89EC2CDC9D0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918990" y="220892"/>
                  <a:ext cx="486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BBD8D29-0C8C-D478-0A65-1C7F240CC8FB}"/>
                    </a:ext>
                  </a:extLst>
                </p14:cNvPr>
                <p14:cNvContentPartPr/>
                <p14:nvPr/>
              </p14:nvContentPartPr>
              <p14:xfrm>
                <a:off x="3681830" y="106412"/>
                <a:ext cx="1133280" cy="326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BBD8D29-0C8C-D478-0A65-1C7F240CC8F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672830" y="97412"/>
                  <a:ext cx="115092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ACB11AD-0B12-4D64-FAA8-A6CA603B4506}"/>
                    </a:ext>
                  </a:extLst>
                </p14:cNvPr>
                <p14:cNvContentPartPr/>
                <p14:nvPr/>
              </p14:nvContentPartPr>
              <p14:xfrm>
                <a:off x="4140110" y="219812"/>
                <a:ext cx="251280" cy="900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ACB11AD-0B12-4D64-FAA8-A6CA603B450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131110" y="210812"/>
                  <a:ext cx="2689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DC31AC8-DEBE-1F2C-75FE-AEEAA6171B0A}"/>
                    </a:ext>
                  </a:extLst>
                </p14:cNvPr>
                <p14:cNvContentPartPr/>
                <p14:nvPr/>
              </p14:nvContentPartPr>
              <p14:xfrm>
                <a:off x="5000150" y="82292"/>
                <a:ext cx="664920" cy="340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DC31AC8-DEBE-1F2C-75FE-AEEAA6171B0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991150" y="73652"/>
                  <a:ext cx="68256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0475187-9ED0-3B8C-A061-0C0E8DDCB0A8}"/>
                    </a:ext>
                  </a:extLst>
                </p14:cNvPr>
                <p14:cNvContentPartPr/>
                <p14:nvPr/>
              </p14:nvContentPartPr>
              <p14:xfrm>
                <a:off x="5508110" y="191372"/>
                <a:ext cx="228960" cy="7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0475187-9ED0-3B8C-A061-0C0E8DDCB0A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499470" y="182372"/>
                  <a:ext cx="2466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80EBCB2-FB45-1D85-8C2F-94CDB1CE74AE}"/>
                    </a:ext>
                  </a:extLst>
                </p14:cNvPr>
                <p14:cNvContentPartPr/>
                <p14:nvPr/>
              </p14:nvContentPartPr>
              <p14:xfrm>
                <a:off x="4926350" y="252932"/>
                <a:ext cx="307440" cy="54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80EBCB2-FB45-1D85-8C2F-94CDB1CE74A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917350" y="243932"/>
                  <a:ext cx="3250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200B44F-977E-9D49-2CB8-00CD62841D08}"/>
                    </a:ext>
                  </a:extLst>
                </p14:cNvPr>
                <p14:cNvContentPartPr/>
                <p14:nvPr/>
              </p14:nvContentPartPr>
              <p14:xfrm>
                <a:off x="5849030" y="115412"/>
                <a:ext cx="1589400" cy="476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200B44F-977E-9D49-2CB8-00CD62841D0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840030" y="106772"/>
                  <a:ext cx="1607040" cy="4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FA54934-860F-612B-8059-F2EFB1389C16}"/>
                    </a:ext>
                  </a:extLst>
                </p14:cNvPr>
                <p14:cNvContentPartPr/>
                <p14:nvPr/>
              </p14:nvContentPartPr>
              <p14:xfrm>
                <a:off x="7012190" y="209732"/>
                <a:ext cx="181080" cy="23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FA54934-860F-612B-8059-F2EFB1389C1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003550" y="200732"/>
                  <a:ext cx="1987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D9C8977-ECE9-C788-6924-4567CA289AEA}"/>
                    </a:ext>
                  </a:extLst>
                </p14:cNvPr>
                <p14:cNvContentPartPr/>
                <p14:nvPr/>
              </p14:nvContentPartPr>
              <p14:xfrm>
                <a:off x="6614750" y="183092"/>
                <a:ext cx="292680" cy="17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D9C8977-ECE9-C788-6924-4567CA289AE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605750" y="174092"/>
                  <a:ext cx="3103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AB1B7B7-E4DC-F6A5-A576-B00D939498B5}"/>
                    </a:ext>
                  </a:extLst>
                </p14:cNvPr>
                <p14:cNvContentPartPr/>
                <p14:nvPr/>
              </p14:nvContentPartPr>
              <p14:xfrm>
                <a:off x="7675670" y="242132"/>
                <a:ext cx="441720" cy="140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AB1B7B7-E4DC-F6A5-A576-B00D939498B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666670" y="233492"/>
                  <a:ext cx="4593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0A307C3-CF33-78D3-C4DF-274153293844}"/>
                    </a:ext>
                  </a:extLst>
                </p14:cNvPr>
                <p14:cNvContentPartPr/>
                <p14:nvPr/>
              </p14:nvContentPartPr>
              <p14:xfrm>
                <a:off x="8387390" y="215852"/>
                <a:ext cx="315360" cy="1666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0A307C3-CF33-78D3-C4DF-27415329384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378750" y="207212"/>
                  <a:ext cx="3330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726E877-A926-E346-AEF2-E28A58792E36}"/>
                    </a:ext>
                  </a:extLst>
                </p14:cNvPr>
                <p14:cNvContentPartPr/>
                <p14:nvPr/>
              </p14:nvContentPartPr>
              <p14:xfrm>
                <a:off x="8609870" y="196772"/>
                <a:ext cx="140760" cy="192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726E877-A926-E346-AEF2-E28A58792E3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601230" y="188132"/>
                  <a:ext cx="1584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4B9F71A-D8F3-E208-4EA3-1E2379B0F037}"/>
                    </a:ext>
                  </a:extLst>
                </p14:cNvPr>
                <p14:cNvContentPartPr/>
                <p14:nvPr/>
              </p14:nvContentPartPr>
              <p14:xfrm>
                <a:off x="8744150" y="120812"/>
                <a:ext cx="878760" cy="2682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4B9F71A-D8F3-E208-4EA3-1E2379B0F03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735510" y="111812"/>
                  <a:ext cx="89640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3A77512-BBA1-6487-A9F4-346749A3F7F2}"/>
                    </a:ext>
                  </a:extLst>
                </p14:cNvPr>
                <p14:cNvContentPartPr/>
                <p14:nvPr/>
              </p14:nvContentPartPr>
              <p14:xfrm>
                <a:off x="9010910" y="183092"/>
                <a:ext cx="398520" cy="19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3A77512-BBA1-6487-A9F4-346749A3F7F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001910" y="174092"/>
                  <a:ext cx="4161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8C8EE9F-FF2A-A822-031B-983EF3421CB5}"/>
                    </a:ext>
                  </a:extLst>
                </p14:cNvPr>
                <p14:cNvContentPartPr/>
                <p14:nvPr/>
              </p14:nvContentPartPr>
              <p14:xfrm>
                <a:off x="8857190" y="184172"/>
                <a:ext cx="38880" cy="61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8C8EE9F-FF2A-A822-031B-983EF3421CB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848190" y="175532"/>
                  <a:ext cx="565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DE04479-257D-3FB5-1645-C19DEBC66684}"/>
                    </a:ext>
                  </a:extLst>
                </p14:cNvPr>
                <p14:cNvContentPartPr/>
                <p14:nvPr/>
              </p14:nvContentPartPr>
              <p14:xfrm>
                <a:off x="9850430" y="101372"/>
                <a:ext cx="1429920" cy="306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DE04479-257D-3FB5-1645-C19DEBC6668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841430" y="92732"/>
                  <a:ext cx="1447560" cy="32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23EE5919-5CA7-B6C4-E4F9-9D4A67A6908E}"/>
                  </a:ext>
                </a:extLst>
              </p14:cNvPr>
              <p14:cNvContentPartPr/>
              <p14:nvPr/>
            </p14:nvContentPartPr>
            <p14:xfrm>
              <a:off x="2722430" y="1462532"/>
              <a:ext cx="2032560" cy="20476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23EE5919-5CA7-B6C4-E4F9-9D4A67A6908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713430" y="1453892"/>
                <a:ext cx="2050200" cy="20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5BD95752-5E8D-D6B5-4545-744CC6ABA3F4}"/>
                  </a:ext>
                </a:extLst>
              </p14:cNvPr>
              <p14:cNvContentPartPr/>
              <p14:nvPr/>
            </p14:nvContentPartPr>
            <p14:xfrm>
              <a:off x="2252270" y="1203332"/>
              <a:ext cx="2792520" cy="26301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5BD95752-5E8D-D6B5-4545-744CC6ABA3F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243270" y="1194692"/>
                <a:ext cx="2810160" cy="264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2E1872F0-AAD8-A40D-A88D-C0B096352604}"/>
                  </a:ext>
                </a:extLst>
              </p14:cNvPr>
              <p14:cNvContentPartPr/>
              <p14:nvPr/>
            </p14:nvContentPartPr>
            <p14:xfrm>
              <a:off x="2313830" y="1334012"/>
              <a:ext cx="2649240" cy="23702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2E1872F0-AAD8-A40D-A88D-C0B09635260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260190" y="1226012"/>
                <a:ext cx="2756880" cy="258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194D7984-1DEC-D800-F5F7-A2130329C269}"/>
                  </a:ext>
                </a:extLst>
              </p14:cNvPr>
              <p14:cNvContentPartPr/>
              <p14:nvPr/>
            </p14:nvContentPartPr>
            <p14:xfrm>
              <a:off x="2387990" y="2764652"/>
              <a:ext cx="2082960" cy="8488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194D7984-1DEC-D800-F5F7-A2130329C26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334350" y="2657012"/>
                <a:ext cx="2190600" cy="10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6BEBC525-AB1F-FF77-96E8-D7FFA9B7AC2D}"/>
                  </a:ext>
                </a:extLst>
              </p14:cNvPr>
              <p14:cNvContentPartPr/>
              <p14:nvPr/>
            </p14:nvContentPartPr>
            <p14:xfrm>
              <a:off x="4489670" y="1758452"/>
              <a:ext cx="358560" cy="9295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6BEBC525-AB1F-FF77-96E8-D7FFA9B7AC2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436030" y="1650812"/>
                <a:ext cx="466200" cy="11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38903FFD-69FE-5B4E-528E-4C60040719D2}"/>
                  </a:ext>
                </a:extLst>
              </p14:cNvPr>
              <p14:cNvContentPartPr/>
              <p14:nvPr/>
            </p14:nvContentPartPr>
            <p14:xfrm>
              <a:off x="2867510" y="1376492"/>
              <a:ext cx="2020680" cy="7693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38903FFD-69FE-5B4E-528E-4C60040719D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813870" y="1268852"/>
                <a:ext cx="2128320" cy="9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A5C67AC2-9542-2FC0-81E6-EBABD5F8F3A6}"/>
                  </a:ext>
                </a:extLst>
              </p14:cNvPr>
              <p14:cNvContentPartPr/>
              <p14:nvPr/>
            </p14:nvContentPartPr>
            <p14:xfrm>
              <a:off x="2799470" y="3539012"/>
              <a:ext cx="21960" cy="723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A5C67AC2-9542-2FC0-81E6-EBABD5F8F3A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745470" y="3431372"/>
                <a:ext cx="1296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D880C362-7B5C-F146-6408-442BFC4EECCD}"/>
                  </a:ext>
                </a:extLst>
              </p14:cNvPr>
              <p14:cNvContentPartPr/>
              <p14:nvPr/>
            </p14:nvContentPartPr>
            <p14:xfrm>
              <a:off x="2802710" y="2384852"/>
              <a:ext cx="61560" cy="1558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D880C362-7B5C-F146-6408-442BFC4EECC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794070" y="2375852"/>
                <a:ext cx="7920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E6855CE4-85C7-B88F-3B07-5A99FAF69F32}"/>
                  </a:ext>
                </a:extLst>
              </p14:cNvPr>
              <p14:cNvContentPartPr/>
              <p14:nvPr/>
            </p14:nvContentPartPr>
            <p14:xfrm>
              <a:off x="2254430" y="2578532"/>
              <a:ext cx="267480" cy="2034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E6855CE4-85C7-B88F-3B07-5A99FAF69F32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245790" y="2569892"/>
                <a:ext cx="285120" cy="22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2" name="Group 161">
            <a:extLst>
              <a:ext uri="{FF2B5EF4-FFF2-40B4-BE49-F238E27FC236}">
                <a16:creationId xmlns:a16="http://schemas.microsoft.com/office/drawing/2014/main" id="{CD27D0F8-1024-8470-8D80-243D454C5FC2}"/>
              </a:ext>
            </a:extLst>
          </p:cNvPr>
          <p:cNvGrpSpPr/>
          <p:nvPr/>
        </p:nvGrpSpPr>
        <p:grpSpPr>
          <a:xfrm>
            <a:off x="2179910" y="1133492"/>
            <a:ext cx="2999520" cy="2816280"/>
            <a:chOff x="2179910" y="1133492"/>
            <a:chExt cx="2999520" cy="281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8A7998C-9C13-147E-94BB-99762A89F7E2}"/>
                    </a:ext>
                  </a:extLst>
                </p14:cNvPr>
                <p14:cNvContentPartPr/>
                <p14:nvPr/>
              </p14:nvContentPartPr>
              <p14:xfrm>
                <a:off x="2200430" y="2905052"/>
                <a:ext cx="45360" cy="1184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8A7998C-9C13-147E-94BB-99762A89F7E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191790" y="2896412"/>
                  <a:ext cx="630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F1915B3-1D35-A731-EE33-EE54E0853489}"/>
                    </a:ext>
                  </a:extLst>
                </p14:cNvPr>
                <p14:cNvContentPartPr/>
                <p14:nvPr/>
              </p14:nvContentPartPr>
              <p14:xfrm>
                <a:off x="2254790" y="3213572"/>
                <a:ext cx="91440" cy="1328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F1915B3-1D35-A731-EE33-EE54E085348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246150" y="3204932"/>
                  <a:ext cx="1090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1C42B7D-64AE-23BB-9B04-40714F361C26}"/>
                    </a:ext>
                  </a:extLst>
                </p14:cNvPr>
                <p14:cNvContentPartPr/>
                <p14:nvPr/>
              </p14:nvContentPartPr>
              <p14:xfrm>
                <a:off x="2440190" y="1583852"/>
                <a:ext cx="91440" cy="1213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1C42B7D-64AE-23BB-9B04-40714F361C2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431550" y="1574852"/>
                  <a:ext cx="1090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B578F2E-C3E5-02A5-C658-DABFF85A343A}"/>
                    </a:ext>
                  </a:extLst>
                </p14:cNvPr>
                <p14:cNvContentPartPr/>
                <p14:nvPr/>
              </p14:nvContentPartPr>
              <p14:xfrm>
                <a:off x="2299790" y="1807052"/>
                <a:ext cx="70560" cy="1328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B578F2E-C3E5-02A5-C658-DABFF85A343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290790" y="1798052"/>
                  <a:ext cx="882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35FD363-2E7A-5CB9-6DF3-3A0FFE59ED2B}"/>
                    </a:ext>
                  </a:extLst>
                </p14:cNvPr>
                <p14:cNvContentPartPr/>
                <p14:nvPr/>
              </p14:nvContentPartPr>
              <p14:xfrm>
                <a:off x="2234270" y="2051492"/>
                <a:ext cx="37080" cy="964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35FD363-2E7A-5CB9-6DF3-3A0FFE59ED2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225270" y="2042852"/>
                  <a:ext cx="547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85811E1-159F-EE4F-D873-00F5C2E02FF4}"/>
                    </a:ext>
                  </a:extLst>
                </p14:cNvPr>
                <p14:cNvContentPartPr/>
                <p14:nvPr/>
              </p14:nvContentPartPr>
              <p14:xfrm>
                <a:off x="2179910" y="2270012"/>
                <a:ext cx="38880" cy="2077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85811E1-159F-EE4F-D873-00F5C2E02FF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170910" y="2261372"/>
                  <a:ext cx="565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B87A20D-3CED-ABCC-75B4-9C5223CB5886}"/>
                    </a:ext>
                  </a:extLst>
                </p14:cNvPr>
                <p14:cNvContentPartPr/>
                <p14:nvPr/>
              </p14:nvContentPartPr>
              <p14:xfrm>
                <a:off x="2186390" y="2571332"/>
                <a:ext cx="9720" cy="1738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B87A20D-3CED-ABCC-75B4-9C5223CB588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177390" y="2562692"/>
                  <a:ext cx="273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E2F964A-083C-36A9-E83B-217BBA75B8BB}"/>
                    </a:ext>
                  </a:extLst>
                </p14:cNvPr>
                <p14:cNvContentPartPr/>
                <p14:nvPr/>
              </p14:nvContentPartPr>
              <p14:xfrm>
                <a:off x="2672030" y="1660532"/>
                <a:ext cx="89640" cy="1411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E2F964A-083C-36A9-E83B-217BBA75B8B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663030" y="1651532"/>
                  <a:ext cx="1072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4211055-5366-14A9-989B-B72D36969A0D}"/>
                    </a:ext>
                  </a:extLst>
                </p14:cNvPr>
                <p14:cNvContentPartPr/>
                <p14:nvPr/>
              </p14:nvContentPartPr>
              <p14:xfrm>
                <a:off x="2546030" y="1915052"/>
                <a:ext cx="84960" cy="1468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4211055-5366-14A9-989B-B72D36969A0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537390" y="1906412"/>
                  <a:ext cx="1026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DA42D89-63D3-008E-7533-6D6C3CA5F33D}"/>
                    </a:ext>
                  </a:extLst>
                </p14:cNvPr>
                <p14:cNvContentPartPr/>
                <p14:nvPr/>
              </p14:nvContentPartPr>
              <p14:xfrm>
                <a:off x="2471150" y="2138252"/>
                <a:ext cx="41760" cy="1936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DA42D89-63D3-008E-7533-6D6C3CA5F33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462150" y="2129612"/>
                  <a:ext cx="594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538365F-C589-9CA7-BA0E-ABBEDCBE9122}"/>
                    </a:ext>
                  </a:extLst>
                </p14:cNvPr>
                <p14:cNvContentPartPr/>
                <p14:nvPr/>
              </p14:nvContentPartPr>
              <p14:xfrm>
                <a:off x="2432630" y="2408252"/>
                <a:ext cx="24120" cy="147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538365F-C589-9CA7-BA0E-ABBEDCBE912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423990" y="2399612"/>
                  <a:ext cx="417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DFA267C-AA39-CD62-FA04-50A56F853CEC}"/>
                    </a:ext>
                  </a:extLst>
                </p14:cNvPr>
                <p14:cNvContentPartPr/>
                <p14:nvPr/>
              </p14:nvContentPartPr>
              <p14:xfrm>
                <a:off x="2462870" y="2864372"/>
                <a:ext cx="46440" cy="2347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DFA267C-AA39-CD62-FA04-50A56F853CE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453870" y="2855732"/>
                  <a:ext cx="640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B39E783-DE3A-7366-A5B2-105511F13939}"/>
                    </a:ext>
                  </a:extLst>
                </p14:cNvPr>
                <p14:cNvContentPartPr/>
                <p14:nvPr/>
              </p14:nvContentPartPr>
              <p14:xfrm>
                <a:off x="2807750" y="1529852"/>
                <a:ext cx="120240" cy="784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B39E783-DE3A-7366-A5B2-105511F1393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799110" y="1521212"/>
                  <a:ext cx="1378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E36D51C-F121-43F6-1849-366C3803FE06}"/>
                    </a:ext>
                  </a:extLst>
                </p14:cNvPr>
                <p14:cNvContentPartPr/>
                <p14:nvPr/>
              </p14:nvContentPartPr>
              <p14:xfrm>
                <a:off x="3026990" y="1378292"/>
                <a:ext cx="95040" cy="270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E36D51C-F121-43F6-1849-366C3803FE0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017990" y="1369292"/>
                  <a:ext cx="1126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9CE99C7-AFAE-4CCA-DD50-CAF56E8BBA21}"/>
                    </a:ext>
                  </a:extLst>
                </p14:cNvPr>
                <p14:cNvContentPartPr/>
                <p14:nvPr/>
              </p14:nvContentPartPr>
              <p14:xfrm>
                <a:off x="3329390" y="1342652"/>
                <a:ext cx="123120" cy="97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9CE99C7-AFAE-4CCA-DD50-CAF56E8BBA2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320750" y="1334012"/>
                  <a:ext cx="1407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5F41FC0-40AE-D79D-B311-73ADDDAF7FC7}"/>
                    </a:ext>
                  </a:extLst>
                </p14:cNvPr>
                <p14:cNvContentPartPr/>
                <p14:nvPr/>
              </p14:nvContentPartPr>
              <p14:xfrm>
                <a:off x="3727190" y="1310252"/>
                <a:ext cx="196920" cy="57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5F41FC0-40AE-D79D-B311-73ADDDAF7FC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718190" y="1301252"/>
                  <a:ext cx="2145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F16F9CA-3A7B-9FFD-08AF-8711D2E1D176}"/>
                    </a:ext>
                  </a:extLst>
                </p14:cNvPr>
                <p14:cNvContentPartPr/>
                <p14:nvPr/>
              </p14:nvContentPartPr>
              <p14:xfrm>
                <a:off x="4067750" y="1335452"/>
                <a:ext cx="136080" cy="356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F16F9CA-3A7B-9FFD-08AF-8711D2E1D17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059110" y="1326812"/>
                  <a:ext cx="1537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05B1690-E195-75CA-627A-BD1BD1B29FB0}"/>
                    </a:ext>
                  </a:extLst>
                </p14:cNvPr>
                <p14:cNvContentPartPr/>
                <p14:nvPr/>
              </p14:nvContentPartPr>
              <p14:xfrm>
                <a:off x="4323710" y="1393412"/>
                <a:ext cx="113760" cy="871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05B1690-E195-75CA-627A-BD1BD1B29FB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314710" y="1384772"/>
                  <a:ext cx="1314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9DB600B-0576-EEE8-3C3A-E55E27CEBE7A}"/>
                    </a:ext>
                  </a:extLst>
                </p14:cNvPr>
                <p14:cNvContentPartPr/>
                <p14:nvPr/>
              </p14:nvContentPartPr>
              <p14:xfrm>
                <a:off x="4608470" y="1600772"/>
                <a:ext cx="118440" cy="2462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9DB600B-0576-EEE8-3C3A-E55E27CEBE7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599470" y="1592132"/>
                  <a:ext cx="13608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D7D8671-39B5-4BB3-7D66-3B8A991D2AA9}"/>
                    </a:ext>
                  </a:extLst>
                </p14:cNvPr>
                <p14:cNvContentPartPr/>
                <p14:nvPr/>
              </p14:nvContentPartPr>
              <p14:xfrm>
                <a:off x="4869110" y="2058692"/>
                <a:ext cx="86760" cy="1155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D7D8671-39B5-4BB3-7D66-3B8A991D2AA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860110" y="2049692"/>
                  <a:ext cx="1044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784A28C-C72C-10F7-83A9-06BCC357642F}"/>
                    </a:ext>
                  </a:extLst>
                </p14:cNvPr>
                <p14:cNvContentPartPr/>
                <p14:nvPr/>
              </p14:nvContentPartPr>
              <p14:xfrm>
                <a:off x="4790270" y="1892012"/>
                <a:ext cx="51840" cy="972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784A28C-C72C-10F7-83A9-06BCC357642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781630" y="1883372"/>
                  <a:ext cx="694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CE590FE-6467-D412-5BE9-40C62F80D76A}"/>
                    </a:ext>
                  </a:extLst>
                </p14:cNvPr>
                <p14:cNvContentPartPr/>
                <p14:nvPr/>
              </p14:nvContentPartPr>
              <p14:xfrm>
                <a:off x="4945790" y="2241932"/>
                <a:ext cx="5040" cy="1508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CE590FE-6467-D412-5BE9-40C62F80D76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936790" y="2232932"/>
                  <a:ext cx="226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09E9B16-83E5-8A32-0AFA-84EEA1AFEA85}"/>
                    </a:ext>
                  </a:extLst>
                </p14:cNvPr>
                <p14:cNvContentPartPr/>
                <p14:nvPr/>
              </p14:nvContentPartPr>
              <p14:xfrm>
                <a:off x="4937510" y="2543252"/>
                <a:ext cx="19440" cy="1710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09E9B16-83E5-8A32-0AFA-84EEA1AFEA8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928510" y="2534252"/>
                  <a:ext cx="370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E0AFFCC-3F8F-6C7D-9556-BDACD7AEA801}"/>
                    </a:ext>
                  </a:extLst>
                </p14:cNvPr>
                <p14:cNvContentPartPr/>
                <p14:nvPr/>
              </p14:nvContentPartPr>
              <p14:xfrm>
                <a:off x="4881350" y="2867252"/>
                <a:ext cx="54720" cy="1652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E0AFFCC-3F8F-6C7D-9556-BDACD7AEA80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872710" y="2858612"/>
                  <a:ext cx="723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5BD5256-300D-7C23-2798-EFC3AF737FD9}"/>
                    </a:ext>
                  </a:extLst>
                </p14:cNvPr>
                <p14:cNvContentPartPr/>
                <p14:nvPr/>
              </p14:nvContentPartPr>
              <p14:xfrm>
                <a:off x="4781990" y="3105932"/>
                <a:ext cx="53640" cy="1209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5BD5256-300D-7C23-2798-EFC3AF737FD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773350" y="3097292"/>
                  <a:ext cx="712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4C27F71-9EED-F06C-6E32-FBEFDECFC494}"/>
                    </a:ext>
                  </a:extLst>
                </p14:cNvPr>
                <p14:cNvContentPartPr/>
                <p14:nvPr/>
              </p14:nvContentPartPr>
              <p14:xfrm>
                <a:off x="4640150" y="3303932"/>
                <a:ext cx="105120" cy="1249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4C27F71-9EED-F06C-6E32-FBEFDECFC49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631510" y="3295292"/>
                  <a:ext cx="1227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11B6CE1-626B-A621-A53D-F7701D5E6F50}"/>
                    </a:ext>
                  </a:extLst>
                </p14:cNvPr>
                <p14:cNvContentPartPr/>
                <p14:nvPr/>
              </p14:nvContentPartPr>
              <p14:xfrm>
                <a:off x="4477430" y="3469532"/>
                <a:ext cx="93240" cy="576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11B6CE1-626B-A621-A53D-F7701D5E6F5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468430" y="3460532"/>
                  <a:ext cx="1108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8EA25B6-34DD-7E60-C74B-E04C5B889B6E}"/>
                    </a:ext>
                  </a:extLst>
                </p14:cNvPr>
                <p14:cNvContentPartPr/>
                <p14:nvPr/>
              </p14:nvContentPartPr>
              <p14:xfrm>
                <a:off x="4213190" y="3595892"/>
                <a:ext cx="102600" cy="748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8EA25B6-34DD-7E60-C74B-E04C5B889B6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204550" y="3586892"/>
                  <a:ext cx="1202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7071E85-BAA5-5CB1-9884-003403631B4A}"/>
                    </a:ext>
                  </a:extLst>
                </p14:cNvPr>
                <p14:cNvContentPartPr/>
                <p14:nvPr/>
              </p14:nvContentPartPr>
              <p14:xfrm>
                <a:off x="3952550" y="3712172"/>
                <a:ext cx="123120" cy="79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7071E85-BAA5-5CB1-9884-003403631B4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943910" y="3703532"/>
                  <a:ext cx="1407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B0DCB76-BEFD-0808-14CE-EC78DF2FCD47}"/>
                    </a:ext>
                  </a:extLst>
                </p14:cNvPr>
                <p14:cNvContentPartPr/>
                <p14:nvPr/>
              </p14:nvContentPartPr>
              <p14:xfrm>
                <a:off x="3721070" y="3731252"/>
                <a:ext cx="80280" cy="75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B0DCB76-BEFD-0808-14CE-EC78DF2FCD4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712430" y="3722252"/>
                  <a:ext cx="979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D79B37B-F909-93CA-29F4-B0F993A1667A}"/>
                    </a:ext>
                  </a:extLst>
                </p14:cNvPr>
                <p14:cNvContentPartPr/>
                <p14:nvPr/>
              </p14:nvContentPartPr>
              <p14:xfrm>
                <a:off x="3516950" y="3751052"/>
                <a:ext cx="158040" cy="126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D79B37B-F909-93CA-29F4-B0F993A1667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507950" y="3742052"/>
                  <a:ext cx="1756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400BFDD-1593-AAA2-C920-4C753D256CB7}"/>
                    </a:ext>
                  </a:extLst>
                </p14:cNvPr>
                <p14:cNvContentPartPr/>
                <p14:nvPr/>
              </p14:nvContentPartPr>
              <p14:xfrm>
                <a:off x="3239750" y="3737012"/>
                <a:ext cx="61200" cy="115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400BFDD-1593-AAA2-C920-4C753D256CB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230750" y="3728012"/>
                  <a:ext cx="788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7EE4A6B-8487-2244-D878-BFA1A068C504}"/>
                    </a:ext>
                  </a:extLst>
                </p14:cNvPr>
                <p14:cNvContentPartPr/>
                <p14:nvPr/>
              </p14:nvContentPartPr>
              <p14:xfrm>
                <a:off x="3026990" y="3699932"/>
                <a:ext cx="108000" cy="288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7EE4A6B-8487-2244-D878-BFA1A068C50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017990" y="3690932"/>
                  <a:ext cx="1256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CA35C19-88EE-2018-83BD-154B6AEDE12A}"/>
                    </a:ext>
                  </a:extLst>
                </p14:cNvPr>
                <p14:cNvContentPartPr/>
                <p14:nvPr/>
              </p14:nvContentPartPr>
              <p14:xfrm>
                <a:off x="2846270" y="3569252"/>
                <a:ext cx="147600" cy="1195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CA35C19-88EE-2018-83BD-154B6AEDE12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837270" y="3560252"/>
                  <a:ext cx="1652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1A00D82-E833-8C79-4F39-712007CA4A83}"/>
                    </a:ext>
                  </a:extLst>
                </p14:cNvPr>
                <p14:cNvContentPartPr/>
                <p14:nvPr/>
              </p14:nvContentPartPr>
              <p14:xfrm>
                <a:off x="2692910" y="3422732"/>
                <a:ext cx="84960" cy="900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1A00D82-E833-8C79-4F39-712007CA4A8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683910" y="3413732"/>
                  <a:ext cx="1026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59EB6EF-DE42-E2DB-A485-5FD66932347F}"/>
                    </a:ext>
                  </a:extLst>
                </p14:cNvPr>
                <p14:cNvContentPartPr/>
                <p14:nvPr/>
              </p14:nvContentPartPr>
              <p14:xfrm>
                <a:off x="2565110" y="3209612"/>
                <a:ext cx="47160" cy="345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59EB6EF-DE42-E2DB-A485-5FD66932347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556110" y="3200612"/>
                  <a:ext cx="648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F826DC5-6BC9-951F-64B1-0122FD4C3DEB}"/>
                    </a:ext>
                  </a:extLst>
                </p14:cNvPr>
                <p14:cNvContentPartPr/>
                <p14:nvPr/>
              </p14:nvContentPartPr>
              <p14:xfrm>
                <a:off x="2406710" y="3458012"/>
                <a:ext cx="56520" cy="586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F826DC5-6BC9-951F-64B1-0122FD4C3DE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398070" y="3449372"/>
                  <a:ext cx="741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4C91386-89D4-98D7-4E64-237E5C4E638F}"/>
                    </a:ext>
                  </a:extLst>
                </p14:cNvPr>
                <p14:cNvContentPartPr/>
                <p14:nvPr/>
              </p14:nvContentPartPr>
              <p14:xfrm>
                <a:off x="2574470" y="3601652"/>
                <a:ext cx="69480" cy="853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4C91386-89D4-98D7-4E64-237E5C4E638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565470" y="3593012"/>
                  <a:ext cx="871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E9197FF-FD2F-60D9-4D77-6C6334C34CA7}"/>
                    </a:ext>
                  </a:extLst>
                </p14:cNvPr>
                <p14:cNvContentPartPr/>
                <p14:nvPr/>
              </p14:nvContentPartPr>
              <p14:xfrm>
                <a:off x="2774630" y="3775532"/>
                <a:ext cx="44640" cy="399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E9197FF-FD2F-60D9-4D77-6C6334C34CA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765990" y="3766532"/>
                  <a:ext cx="622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EFB3646-F437-64D5-60F9-9C3B7FA8C804}"/>
                    </a:ext>
                  </a:extLst>
                </p14:cNvPr>
                <p14:cNvContentPartPr/>
                <p14:nvPr/>
              </p14:nvContentPartPr>
              <p14:xfrm>
                <a:off x="2998550" y="3870932"/>
                <a:ext cx="139320" cy="367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EFB3646-F437-64D5-60F9-9C3B7FA8C80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989910" y="3861932"/>
                  <a:ext cx="1569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5662E45-DF4D-1A42-62DD-49CA9B786A5A}"/>
                    </a:ext>
                  </a:extLst>
                </p14:cNvPr>
                <p14:cNvContentPartPr/>
                <p14:nvPr/>
              </p14:nvContentPartPr>
              <p14:xfrm>
                <a:off x="3307430" y="3940772"/>
                <a:ext cx="114840" cy="90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5662E45-DF4D-1A42-62DD-49CA9B786A5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298790" y="3932132"/>
                  <a:ext cx="1324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4176803-BD75-A08C-5282-3D472DDD3E3E}"/>
                    </a:ext>
                  </a:extLst>
                </p14:cNvPr>
                <p14:cNvContentPartPr/>
                <p14:nvPr/>
              </p14:nvContentPartPr>
              <p14:xfrm>
                <a:off x="3516230" y="3930332"/>
                <a:ext cx="106200" cy="176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4176803-BD75-A08C-5282-3D472DDD3E3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507230" y="3921332"/>
                  <a:ext cx="1238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24049B4-311D-C270-2172-8E6441AC8B81}"/>
                    </a:ext>
                  </a:extLst>
                </p14:cNvPr>
                <p14:cNvContentPartPr/>
                <p14:nvPr/>
              </p14:nvContentPartPr>
              <p14:xfrm>
                <a:off x="3744830" y="3880652"/>
                <a:ext cx="156960" cy="615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24049B4-311D-C270-2172-8E6441AC8B8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735830" y="3871652"/>
                  <a:ext cx="1746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A055657-6D76-8444-0AE6-B86EB47C099A}"/>
                    </a:ext>
                  </a:extLst>
                </p14:cNvPr>
                <p14:cNvContentPartPr/>
                <p14:nvPr/>
              </p14:nvContentPartPr>
              <p14:xfrm>
                <a:off x="4011590" y="3829172"/>
                <a:ext cx="152280" cy="428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A055657-6D76-8444-0AE6-B86EB47C099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002950" y="3820172"/>
                  <a:ext cx="1699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1114056-A218-AF81-2E82-3724B94933C3}"/>
                    </a:ext>
                  </a:extLst>
                </p14:cNvPr>
                <p14:cNvContentPartPr/>
                <p14:nvPr/>
              </p14:nvContentPartPr>
              <p14:xfrm>
                <a:off x="4249910" y="3773732"/>
                <a:ext cx="135000" cy="712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1114056-A218-AF81-2E82-3724B94933C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240910" y="3764732"/>
                  <a:ext cx="1526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514B296-5EF0-2D7E-78EF-02DD205520A0}"/>
                    </a:ext>
                  </a:extLst>
                </p14:cNvPr>
                <p14:cNvContentPartPr/>
                <p14:nvPr/>
              </p14:nvContentPartPr>
              <p14:xfrm>
                <a:off x="4477790" y="3674372"/>
                <a:ext cx="63360" cy="752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514B296-5EF0-2D7E-78EF-02DD205520A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469150" y="3665372"/>
                  <a:ext cx="810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F427D62-B11F-0256-705B-53BA42A2012A}"/>
                    </a:ext>
                  </a:extLst>
                </p14:cNvPr>
                <p14:cNvContentPartPr/>
                <p14:nvPr/>
              </p14:nvContentPartPr>
              <p14:xfrm>
                <a:off x="4727630" y="3507692"/>
                <a:ext cx="67680" cy="788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F427D62-B11F-0256-705B-53BA42A2012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718990" y="3499052"/>
                  <a:ext cx="853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05A626D-03C4-EC27-7904-34FCC9CA2431}"/>
                    </a:ext>
                  </a:extLst>
                </p14:cNvPr>
                <p14:cNvContentPartPr/>
                <p14:nvPr/>
              </p14:nvContentPartPr>
              <p14:xfrm>
                <a:off x="4907270" y="3300332"/>
                <a:ext cx="51120" cy="853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05A626D-03C4-EC27-7904-34FCC9CA243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898630" y="3291692"/>
                  <a:ext cx="687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855F6E9-BCCA-0F99-C16E-019B190CD218}"/>
                    </a:ext>
                  </a:extLst>
                </p14:cNvPr>
                <p14:cNvContentPartPr/>
                <p14:nvPr/>
              </p14:nvContentPartPr>
              <p14:xfrm>
                <a:off x="5025350" y="2986772"/>
                <a:ext cx="64080" cy="1195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855F6E9-BCCA-0F99-C16E-019B190CD21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016710" y="2977772"/>
                  <a:ext cx="817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A1E267E-7FA8-D181-A48A-6A9DC0D6FA6D}"/>
                    </a:ext>
                  </a:extLst>
                </p14:cNvPr>
                <p14:cNvContentPartPr/>
                <p14:nvPr/>
              </p14:nvContentPartPr>
              <p14:xfrm>
                <a:off x="5141630" y="2783372"/>
                <a:ext cx="37800" cy="1209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A1E267E-7FA8-D181-A48A-6A9DC0D6FA6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132990" y="2774732"/>
                  <a:ext cx="554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747272D-59A9-0148-3717-B2F6A311ABBE}"/>
                    </a:ext>
                  </a:extLst>
                </p14:cNvPr>
                <p14:cNvContentPartPr/>
                <p14:nvPr/>
              </p14:nvContentPartPr>
              <p14:xfrm>
                <a:off x="5143790" y="2511932"/>
                <a:ext cx="19800" cy="1378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747272D-59A9-0148-3717-B2F6A311ABB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134790" y="2502932"/>
                  <a:ext cx="374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A919466-C313-06C5-A4BC-7988659F7790}"/>
                    </a:ext>
                  </a:extLst>
                </p14:cNvPr>
                <p14:cNvContentPartPr/>
                <p14:nvPr/>
              </p14:nvContentPartPr>
              <p14:xfrm>
                <a:off x="5114630" y="2243732"/>
                <a:ext cx="18000" cy="878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A919466-C313-06C5-A4BC-7988659F779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105990" y="2234732"/>
                  <a:ext cx="356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34D9F01-C894-C80C-824A-96818145A3DE}"/>
                    </a:ext>
                  </a:extLst>
                </p14:cNvPr>
                <p14:cNvContentPartPr/>
                <p14:nvPr/>
              </p14:nvContentPartPr>
              <p14:xfrm>
                <a:off x="5050910" y="1978772"/>
                <a:ext cx="32400" cy="1101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34D9F01-C894-C80C-824A-96818145A3D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041910" y="1970132"/>
                  <a:ext cx="500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AA80C38-80D8-9406-3B5E-8F935BD5072D}"/>
                    </a:ext>
                  </a:extLst>
                </p14:cNvPr>
                <p14:cNvContentPartPr/>
                <p14:nvPr/>
              </p14:nvContentPartPr>
              <p14:xfrm>
                <a:off x="4926350" y="1724972"/>
                <a:ext cx="61200" cy="1040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AA80C38-80D8-9406-3B5E-8F935BD5072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917350" y="1715972"/>
                  <a:ext cx="788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B933313-22FE-53A0-6302-B294DE29B4D4}"/>
                    </a:ext>
                  </a:extLst>
                </p14:cNvPr>
                <p14:cNvContentPartPr/>
                <p14:nvPr/>
              </p14:nvContentPartPr>
              <p14:xfrm>
                <a:off x="4774430" y="1528772"/>
                <a:ext cx="45360" cy="622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B933313-22FE-53A0-6302-B294DE29B4D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765430" y="1520132"/>
                  <a:ext cx="630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E85313D4-659B-05A0-1F98-66B9F726F90C}"/>
                    </a:ext>
                  </a:extLst>
                </p14:cNvPr>
                <p14:cNvContentPartPr/>
                <p14:nvPr/>
              </p14:nvContentPartPr>
              <p14:xfrm>
                <a:off x="4598390" y="1335452"/>
                <a:ext cx="75240" cy="504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E85313D4-659B-05A0-1F98-66B9F726F90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589390" y="1326812"/>
                  <a:ext cx="928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F9470E1-CFB2-60AC-B2C5-D8C4CED90E03}"/>
                    </a:ext>
                  </a:extLst>
                </p14:cNvPr>
                <p14:cNvContentPartPr/>
                <p14:nvPr/>
              </p14:nvContentPartPr>
              <p14:xfrm>
                <a:off x="4320110" y="1168052"/>
                <a:ext cx="136440" cy="748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F9470E1-CFB2-60AC-B2C5-D8C4CED90E0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311470" y="1159412"/>
                  <a:ext cx="1540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0FDB3563-3516-8781-85E9-722A39D66400}"/>
                    </a:ext>
                  </a:extLst>
                </p14:cNvPr>
                <p14:cNvContentPartPr/>
                <p14:nvPr/>
              </p14:nvContentPartPr>
              <p14:xfrm>
                <a:off x="4122110" y="1141772"/>
                <a:ext cx="104760" cy="316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0FDB3563-3516-8781-85E9-722A39D6640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113470" y="1133132"/>
                  <a:ext cx="1224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BDE5B2E8-59F2-AA68-38F5-4D180876DE84}"/>
                    </a:ext>
                  </a:extLst>
                </p14:cNvPr>
                <p14:cNvContentPartPr/>
                <p14:nvPr/>
              </p14:nvContentPartPr>
              <p14:xfrm>
                <a:off x="3871190" y="1134572"/>
                <a:ext cx="141120" cy="50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BDE5B2E8-59F2-AA68-38F5-4D180876DE8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862190" y="1125932"/>
                  <a:ext cx="1587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AFEF3D0-05C3-3E0A-A23A-F407714AD958}"/>
                    </a:ext>
                  </a:extLst>
                </p14:cNvPr>
                <p14:cNvContentPartPr/>
                <p14:nvPr/>
              </p14:nvContentPartPr>
              <p14:xfrm>
                <a:off x="3685790" y="1133492"/>
                <a:ext cx="101520" cy="133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AFEF3D0-05C3-3E0A-A23A-F407714AD95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676790" y="1124852"/>
                  <a:ext cx="1191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545064E3-4B03-4D6D-ECF9-00D7BC073657}"/>
                    </a:ext>
                  </a:extLst>
                </p14:cNvPr>
                <p14:cNvContentPartPr/>
                <p14:nvPr/>
              </p14:nvContentPartPr>
              <p14:xfrm>
                <a:off x="3438110" y="1156172"/>
                <a:ext cx="107280" cy="262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545064E3-4B03-4D6D-ECF9-00D7BC07365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429470" y="1147172"/>
                  <a:ext cx="1249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5DE767B8-4E8F-4040-9847-DAD38192F004}"/>
                    </a:ext>
                  </a:extLst>
                </p14:cNvPr>
                <p14:cNvContentPartPr/>
                <p14:nvPr/>
              </p14:nvContentPartPr>
              <p14:xfrm>
                <a:off x="3228590" y="1179212"/>
                <a:ext cx="109080" cy="370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5DE767B8-4E8F-4040-9847-DAD38192F00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219590" y="1170212"/>
                  <a:ext cx="1267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9F69C4B-73E9-B7E7-C374-1C6CAB158184}"/>
                    </a:ext>
                  </a:extLst>
                </p14:cNvPr>
                <p14:cNvContentPartPr/>
                <p14:nvPr/>
              </p14:nvContentPartPr>
              <p14:xfrm>
                <a:off x="3035270" y="1208732"/>
                <a:ext cx="118440" cy="630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9F69C4B-73E9-B7E7-C374-1C6CAB15818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026270" y="1199732"/>
                  <a:ext cx="1360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4258FA1E-3B3E-B9D8-61A5-C780C3D2AA83}"/>
                    </a:ext>
                  </a:extLst>
                </p14:cNvPr>
                <p14:cNvContentPartPr/>
                <p14:nvPr/>
              </p14:nvContentPartPr>
              <p14:xfrm>
                <a:off x="2779310" y="1261292"/>
                <a:ext cx="203040" cy="817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4258FA1E-3B3E-B9D8-61A5-C780C3D2AA8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770670" y="1252292"/>
                  <a:ext cx="2206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026C952-C4A2-23CE-6E97-11DBB53DB57B}"/>
                    </a:ext>
                  </a:extLst>
                </p14:cNvPr>
                <p14:cNvContentPartPr/>
                <p14:nvPr/>
              </p14:nvContentPartPr>
              <p14:xfrm>
                <a:off x="2607950" y="1378292"/>
                <a:ext cx="142560" cy="997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026C952-C4A2-23CE-6E97-11DBB53DB57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599310" y="1369292"/>
                  <a:ext cx="160200" cy="11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8DE36575-FEFB-376F-E215-C0F3092BBAA6}"/>
              </a:ext>
            </a:extLst>
          </p:cNvPr>
          <p:cNvGrpSpPr/>
          <p:nvPr/>
        </p:nvGrpSpPr>
        <p:grpSpPr>
          <a:xfrm>
            <a:off x="2362783" y="651393"/>
            <a:ext cx="1157407" cy="355320"/>
            <a:chOff x="2362783" y="651393"/>
            <a:chExt cx="1157407" cy="35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6B29D3C-D035-63F1-2AC7-519E34EB2575}"/>
                    </a:ext>
                  </a:extLst>
                </p14:cNvPr>
                <p14:cNvContentPartPr/>
                <p14:nvPr/>
              </p14:nvContentPartPr>
              <p14:xfrm>
                <a:off x="2362783" y="828153"/>
                <a:ext cx="297360" cy="1440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6B29D3C-D035-63F1-2AC7-519E34EB257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353783" y="819153"/>
                  <a:ext cx="3150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33A44C0-EF84-D7D9-9357-8B99787458E1}"/>
                    </a:ext>
                  </a:extLst>
                </p14:cNvPr>
                <p14:cNvContentPartPr/>
                <p14:nvPr/>
              </p14:nvContentPartPr>
              <p14:xfrm>
                <a:off x="2565463" y="830673"/>
                <a:ext cx="141120" cy="1760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33A44C0-EF84-D7D9-9357-8B99787458E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556823" y="822033"/>
                  <a:ext cx="1587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6D3BB0E-4FFE-A15D-5DA4-BD1AD2A6F81A}"/>
                    </a:ext>
                  </a:extLst>
                </p14:cNvPr>
                <p14:cNvContentPartPr/>
                <p14:nvPr/>
              </p14:nvContentPartPr>
              <p14:xfrm>
                <a:off x="2785423" y="651393"/>
                <a:ext cx="574920" cy="3211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6D3BB0E-4FFE-A15D-5DA4-BD1AD2A6F81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776423" y="642753"/>
                  <a:ext cx="59256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1D8F635-9351-F36B-566D-4387026B05F2}"/>
                    </a:ext>
                  </a:extLst>
                </p14:cNvPr>
                <p14:cNvContentPartPr/>
                <p14:nvPr/>
              </p14:nvContentPartPr>
              <p14:xfrm>
                <a:off x="2940943" y="761193"/>
                <a:ext cx="337680" cy="846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1D8F635-9351-F36B-566D-4387026B05F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932303" y="752553"/>
                  <a:ext cx="3553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BDBD5D8-3C1B-4105-71AB-A5A19C284E2E}"/>
                    </a:ext>
                  </a:extLst>
                </p14:cNvPr>
                <p14:cNvContentPartPr/>
                <p14:nvPr/>
              </p14:nvContentPartPr>
              <p14:xfrm>
                <a:off x="2827543" y="776673"/>
                <a:ext cx="20880" cy="176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BDBD5D8-3C1B-4105-71AB-A5A19C284E2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818903" y="768033"/>
                  <a:ext cx="385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775A5AD-FD70-04FD-9324-CA238BCAC831}"/>
                    </a:ext>
                  </a:extLst>
                </p14:cNvPr>
                <p14:cNvContentPartPr/>
                <p14:nvPr/>
              </p14:nvContentPartPr>
              <p14:xfrm>
                <a:off x="3494630" y="881852"/>
                <a:ext cx="25560" cy="298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775A5AD-FD70-04FD-9324-CA238BCAC83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485630" y="873212"/>
                  <a:ext cx="4320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3383997A-2D9B-FBC0-0223-07F28E8DCD9C}"/>
              </a:ext>
            </a:extLst>
          </p:cNvPr>
          <p:cNvGrpSpPr/>
          <p:nvPr/>
        </p:nvGrpSpPr>
        <p:grpSpPr>
          <a:xfrm>
            <a:off x="6661190" y="2273252"/>
            <a:ext cx="4180680" cy="1081800"/>
            <a:chOff x="6661190" y="2273252"/>
            <a:chExt cx="4180680" cy="108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EE8D857E-FA46-2E04-327B-7A0C6D7FD723}"/>
                    </a:ext>
                  </a:extLst>
                </p14:cNvPr>
                <p14:cNvContentPartPr/>
                <p14:nvPr/>
              </p14:nvContentPartPr>
              <p14:xfrm>
                <a:off x="10823870" y="2273252"/>
                <a:ext cx="18000" cy="75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EE8D857E-FA46-2E04-327B-7A0C6D7FD72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814870" y="2264252"/>
                  <a:ext cx="356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3E9B4664-6ADD-AD96-4CC2-A3CBE9773C53}"/>
                    </a:ext>
                  </a:extLst>
                </p14:cNvPr>
                <p14:cNvContentPartPr/>
                <p14:nvPr/>
              </p14:nvContentPartPr>
              <p14:xfrm>
                <a:off x="6661190" y="2745572"/>
                <a:ext cx="1721880" cy="6094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3E9B4664-6ADD-AD96-4CC2-A3CBE9773C5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652190" y="2736572"/>
                  <a:ext cx="1739520" cy="62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6AD015EF-3EBD-DB22-0BAF-9A36E8169CBF}"/>
                    </a:ext>
                  </a:extLst>
                </p14:cNvPr>
                <p14:cNvContentPartPr/>
                <p14:nvPr/>
              </p14:nvContentPartPr>
              <p14:xfrm>
                <a:off x="8075630" y="2983892"/>
                <a:ext cx="18000" cy="104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6AD015EF-3EBD-DB22-0BAF-9A36E8169CB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066630" y="2974892"/>
                  <a:ext cx="356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1732E2C-27C3-5C64-47EF-D3ABD7985216}"/>
                    </a:ext>
                  </a:extLst>
                </p14:cNvPr>
                <p14:cNvContentPartPr/>
                <p14:nvPr/>
              </p14:nvContentPartPr>
              <p14:xfrm>
                <a:off x="7839110" y="2931332"/>
                <a:ext cx="241560" cy="471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1732E2C-27C3-5C64-47EF-D3ABD798521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830470" y="2922332"/>
                  <a:ext cx="2592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B54ADE56-8524-0937-7A59-D674FCED9ABE}"/>
                    </a:ext>
                  </a:extLst>
                </p14:cNvPr>
                <p14:cNvContentPartPr/>
                <p14:nvPr/>
              </p14:nvContentPartPr>
              <p14:xfrm>
                <a:off x="7226750" y="2911172"/>
                <a:ext cx="13320" cy="75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B54ADE56-8524-0937-7A59-D674FCED9AB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217750" y="2902172"/>
                  <a:ext cx="309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2A88FC47-A0BE-0F76-D509-263942F8315E}"/>
                    </a:ext>
                  </a:extLst>
                </p14:cNvPr>
                <p14:cNvContentPartPr/>
                <p14:nvPr/>
              </p14:nvContentPartPr>
              <p14:xfrm>
                <a:off x="8625710" y="2742692"/>
                <a:ext cx="1290600" cy="3873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2A88FC47-A0BE-0F76-D509-263942F8315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616710" y="2734052"/>
                  <a:ext cx="130824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5551AE5B-F071-E6E9-BC5E-6FBAF5C327F9}"/>
                    </a:ext>
                  </a:extLst>
                </p14:cNvPr>
                <p14:cNvContentPartPr/>
                <p14:nvPr/>
              </p14:nvContentPartPr>
              <p14:xfrm>
                <a:off x="9427790" y="2847452"/>
                <a:ext cx="34200" cy="226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5551AE5B-F071-E6E9-BC5E-6FBAF5C327F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419150" y="2838452"/>
                  <a:ext cx="518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2D89849B-E9C6-AE10-FE11-0F427226F407}"/>
                    </a:ext>
                  </a:extLst>
                </p14:cNvPr>
                <p14:cNvContentPartPr/>
                <p14:nvPr/>
              </p14:nvContentPartPr>
              <p14:xfrm>
                <a:off x="10020350" y="3101252"/>
                <a:ext cx="15480" cy="216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2D89849B-E9C6-AE10-FE11-0F427226F40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011710" y="3092612"/>
                  <a:ext cx="3312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7249C47B-1EA7-AD97-EBB8-78803F4D7198}"/>
              </a:ext>
            </a:extLst>
          </p:cNvPr>
          <p:cNvGrpSpPr/>
          <p:nvPr/>
        </p:nvGrpSpPr>
        <p:grpSpPr>
          <a:xfrm>
            <a:off x="1485470" y="3543332"/>
            <a:ext cx="424800" cy="472680"/>
            <a:chOff x="1485470" y="3543332"/>
            <a:chExt cx="424800" cy="47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B6B86613-ADFA-307A-14EF-AE314D116C40}"/>
                    </a:ext>
                  </a:extLst>
                </p14:cNvPr>
                <p14:cNvContentPartPr/>
                <p14:nvPr/>
              </p14:nvContentPartPr>
              <p14:xfrm>
                <a:off x="1505630" y="3568892"/>
                <a:ext cx="57240" cy="3628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B6B86613-ADFA-307A-14EF-AE314D116C4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496990" y="3560252"/>
                  <a:ext cx="7488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D755FED-1171-7C49-55CE-FED982DCBCE8}"/>
                    </a:ext>
                  </a:extLst>
                </p14:cNvPr>
                <p14:cNvContentPartPr/>
                <p14:nvPr/>
              </p14:nvContentPartPr>
              <p14:xfrm>
                <a:off x="1485470" y="3543332"/>
                <a:ext cx="168840" cy="2052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D755FED-1171-7C49-55CE-FED982DCBCE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476470" y="3534332"/>
                  <a:ext cx="1864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F9424F49-54C8-C73E-F910-FB6C2BB64C12}"/>
                    </a:ext>
                  </a:extLst>
                </p14:cNvPr>
                <p14:cNvContentPartPr/>
                <p14:nvPr/>
              </p14:nvContentPartPr>
              <p14:xfrm>
                <a:off x="1849070" y="3640172"/>
                <a:ext cx="61200" cy="864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F9424F49-54C8-C73E-F910-FB6C2BB64C1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840430" y="3631172"/>
                  <a:ext cx="788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8DC7FA9A-5A5E-F396-24D8-4974A3AC4891}"/>
                    </a:ext>
                  </a:extLst>
                </p14:cNvPr>
                <p14:cNvContentPartPr/>
                <p14:nvPr/>
              </p14:nvContentPartPr>
              <p14:xfrm>
                <a:off x="1668350" y="3823412"/>
                <a:ext cx="141120" cy="1926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8DC7FA9A-5A5E-F396-24D8-4974A3AC489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659350" y="3814412"/>
                  <a:ext cx="158760" cy="21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882A9046-53E8-77AB-CFA3-24C87FD2DB70}"/>
                  </a:ext>
                </a:extLst>
              </p14:cNvPr>
              <p14:cNvContentPartPr/>
              <p14:nvPr/>
            </p14:nvContentPartPr>
            <p14:xfrm>
              <a:off x="2865710" y="3756092"/>
              <a:ext cx="59040" cy="4896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882A9046-53E8-77AB-CFA3-24C87FD2DB70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2856710" y="3747452"/>
                <a:ext cx="76680" cy="6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7" name="Group 206">
            <a:extLst>
              <a:ext uri="{FF2B5EF4-FFF2-40B4-BE49-F238E27FC236}">
                <a16:creationId xmlns:a16="http://schemas.microsoft.com/office/drawing/2014/main" id="{715C34E3-0DB9-A326-60B5-6EAA6D6E995B}"/>
              </a:ext>
            </a:extLst>
          </p:cNvPr>
          <p:cNvGrpSpPr/>
          <p:nvPr/>
        </p:nvGrpSpPr>
        <p:grpSpPr>
          <a:xfrm>
            <a:off x="2495630" y="3861572"/>
            <a:ext cx="463320" cy="671760"/>
            <a:chOff x="2495630" y="3861572"/>
            <a:chExt cx="463320" cy="67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C72FBFF7-F03E-2B55-BEA6-9D96D71C118C}"/>
                    </a:ext>
                  </a:extLst>
                </p14:cNvPr>
                <p14:cNvContentPartPr/>
                <p14:nvPr/>
              </p14:nvContentPartPr>
              <p14:xfrm>
                <a:off x="2495630" y="4163612"/>
                <a:ext cx="103680" cy="2808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C72FBFF7-F03E-2B55-BEA6-9D96D71C118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486990" y="4154612"/>
                  <a:ext cx="12132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1984053D-4B6B-3706-0E3E-0E2CF6AF16BF}"/>
                    </a:ext>
                  </a:extLst>
                </p14:cNvPr>
                <p14:cNvContentPartPr/>
                <p14:nvPr/>
              </p14:nvContentPartPr>
              <p14:xfrm>
                <a:off x="2661950" y="4435412"/>
                <a:ext cx="116280" cy="979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1984053D-4B6B-3706-0E3E-0E2CF6AF16B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652950" y="4426412"/>
                  <a:ext cx="1339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68594E05-96DF-AE98-0AFF-C1CFC7EDE7E1}"/>
                    </a:ext>
                  </a:extLst>
                </p14:cNvPr>
                <p14:cNvContentPartPr/>
                <p14:nvPr/>
              </p14:nvContentPartPr>
              <p14:xfrm>
                <a:off x="2757350" y="3861572"/>
                <a:ext cx="201600" cy="2998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68594E05-96DF-AE98-0AFF-C1CFC7EDE7E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748350" y="3852572"/>
                  <a:ext cx="219240" cy="31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B91962BD-48D0-15C3-8589-40865B305772}"/>
              </a:ext>
            </a:extLst>
          </p:cNvPr>
          <p:cNvGrpSpPr/>
          <p:nvPr/>
        </p:nvGrpSpPr>
        <p:grpSpPr>
          <a:xfrm>
            <a:off x="5588750" y="3565652"/>
            <a:ext cx="286200" cy="430200"/>
            <a:chOff x="5588750" y="3565652"/>
            <a:chExt cx="286200" cy="43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D3967047-9A3F-1B33-5550-5041A8AD709E}"/>
                    </a:ext>
                  </a:extLst>
                </p14:cNvPr>
                <p14:cNvContentPartPr/>
                <p14:nvPr/>
              </p14:nvContentPartPr>
              <p14:xfrm>
                <a:off x="5588750" y="3567092"/>
                <a:ext cx="95400" cy="2667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D3967047-9A3F-1B33-5550-5041A8AD709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580110" y="3558092"/>
                  <a:ext cx="11304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04D38FA1-BDA4-DB62-993D-6854F83A29F4}"/>
                    </a:ext>
                  </a:extLst>
                </p14:cNvPr>
                <p14:cNvContentPartPr/>
                <p14:nvPr/>
              </p14:nvContentPartPr>
              <p14:xfrm>
                <a:off x="5698910" y="3565652"/>
                <a:ext cx="176040" cy="4302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04D38FA1-BDA4-DB62-993D-6854F83A29F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689910" y="3556652"/>
                  <a:ext cx="193680" cy="44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7D567DD5-11E4-6F2E-8253-BFB01D703CF1}"/>
                  </a:ext>
                </a:extLst>
              </p14:cNvPr>
              <p14:cNvContentPartPr/>
              <p14:nvPr/>
            </p14:nvContentPartPr>
            <p14:xfrm>
              <a:off x="6205070" y="3722972"/>
              <a:ext cx="465480" cy="9432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7D567DD5-11E4-6F2E-8253-BFB01D703CF1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6196070" y="3714332"/>
                <a:ext cx="483120" cy="11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0" name="Group 229">
            <a:extLst>
              <a:ext uri="{FF2B5EF4-FFF2-40B4-BE49-F238E27FC236}">
                <a16:creationId xmlns:a16="http://schemas.microsoft.com/office/drawing/2014/main" id="{DFAAFA55-F7A2-0FA0-4ACE-9092F7468942}"/>
              </a:ext>
            </a:extLst>
          </p:cNvPr>
          <p:cNvGrpSpPr/>
          <p:nvPr/>
        </p:nvGrpSpPr>
        <p:grpSpPr>
          <a:xfrm>
            <a:off x="5494790" y="3996932"/>
            <a:ext cx="1145520" cy="493920"/>
            <a:chOff x="5494790" y="3996932"/>
            <a:chExt cx="1145520" cy="49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6A18B197-A7D4-AF5E-F2A6-1891E80B04CF}"/>
                    </a:ext>
                  </a:extLst>
                </p14:cNvPr>
                <p14:cNvContentPartPr/>
                <p14:nvPr/>
              </p14:nvContentPartPr>
              <p14:xfrm>
                <a:off x="5494790" y="3996932"/>
                <a:ext cx="709200" cy="4939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6A18B197-A7D4-AF5E-F2A6-1891E80B04C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486150" y="3987932"/>
                  <a:ext cx="726840" cy="5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07F922E1-A976-23F1-8AF7-4DD9987BFEC6}"/>
                    </a:ext>
                  </a:extLst>
                </p14:cNvPr>
                <p14:cNvContentPartPr/>
                <p14:nvPr/>
              </p14:nvContentPartPr>
              <p14:xfrm>
                <a:off x="6404510" y="4247852"/>
                <a:ext cx="235800" cy="1274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07F922E1-A976-23F1-8AF7-4DD9987BFEC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395510" y="4238852"/>
                  <a:ext cx="253440" cy="14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2FC3F70B-01DA-3A68-29DC-0937E4EEC0CD}"/>
                  </a:ext>
                </a:extLst>
              </p14:cNvPr>
              <p14:cNvContentPartPr/>
              <p14:nvPr/>
            </p14:nvContentPartPr>
            <p14:xfrm>
              <a:off x="6872150" y="4005572"/>
              <a:ext cx="1266480" cy="34200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2FC3F70B-01DA-3A68-29DC-0937E4EEC0CD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6863510" y="3996932"/>
                <a:ext cx="1284120" cy="3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93269869-F7CC-8FF7-6DE1-24C7789384CA}"/>
                  </a:ext>
                </a:extLst>
              </p14:cNvPr>
              <p14:cNvContentPartPr/>
              <p14:nvPr/>
            </p14:nvContentPartPr>
            <p14:xfrm>
              <a:off x="7941350" y="4096292"/>
              <a:ext cx="190440" cy="1764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93269869-F7CC-8FF7-6DE1-24C7789384CA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7932710" y="4087292"/>
                <a:ext cx="20808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46AB30B5-E138-7D38-597B-FE1A0E50C239}"/>
                  </a:ext>
                </a:extLst>
              </p14:cNvPr>
              <p14:cNvContentPartPr/>
              <p14:nvPr/>
            </p14:nvContentPartPr>
            <p14:xfrm>
              <a:off x="7427990" y="4059572"/>
              <a:ext cx="353520" cy="8136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46AB30B5-E138-7D38-597B-FE1A0E50C239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7419350" y="4050572"/>
                <a:ext cx="37116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88F57BD3-CBAE-41FF-49D6-8D98A9D6564E}"/>
                  </a:ext>
                </a:extLst>
              </p14:cNvPr>
              <p14:cNvContentPartPr/>
              <p14:nvPr/>
            </p14:nvContentPartPr>
            <p14:xfrm>
              <a:off x="8417630" y="3899372"/>
              <a:ext cx="1436040" cy="58680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88F57BD3-CBAE-41FF-49D6-8D98A9D6564E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8408630" y="3890732"/>
                <a:ext cx="1453680" cy="6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A87DEC02-431F-0526-DAB7-A3B344321158}"/>
                  </a:ext>
                </a:extLst>
              </p14:cNvPr>
              <p14:cNvContentPartPr/>
              <p14:nvPr/>
            </p14:nvContentPartPr>
            <p14:xfrm>
              <a:off x="9597350" y="4054892"/>
              <a:ext cx="9720" cy="1764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A87DEC02-431F-0526-DAB7-A3B344321158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9588710" y="4045892"/>
                <a:ext cx="2736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63BF0559-9361-BF17-F16D-0185609B891C}"/>
                  </a:ext>
                </a:extLst>
              </p14:cNvPr>
              <p14:cNvContentPartPr/>
              <p14:nvPr/>
            </p14:nvContentPartPr>
            <p14:xfrm>
              <a:off x="9309710" y="4040492"/>
              <a:ext cx="244800" cy="3564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63BF0559-9361-BF17-F16D-0185609B891C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9300710" y="4031852"/>
                <a:ext cx="26244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C69E3FD3-0EC4-DEF5-FAC5-058A3D77FBA0}"/>
                  </a:ext>
                </a:extLst>
              </p14:cNvPr>
              <p14:cNvContentPartPr/>
              <p14:nvPr/>
            </p14:nvContentPartPr>
            <p14:xfrm>
              <a:off x="8860790" y="4033652"/>
              <a:ext cx="322920" cy="3168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C69E3FD3-0EC4-DEF5-FAC5-058A3D77FBA0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8851790" y="4024652"/>
                <a:ext cx="34056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3DA00A22-2A07-5E1E-E622-3C490BCC576F}"/>
                  </a:ext>
                </a:extLst>
              </p14:cNvPr>
              <p14:cNvContentPartPr/>
              <p14:nvPr/>
            </p14:nvContentPartPr>
            <p14:xfrm>
              <a:off x="10011350" y="4231652"/>
              <a:ext cx="36720" cy="1944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3DA00A22-2A07-5E1E-E622-3C490BCC576F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10002710" y="4223012"/>
                <a:ext cx="5436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C0C8CBF5-2772-7D70-9F88-15F188EE8677}"/>
                  </a:ext>
                </a:extLst>
              </p14:cNvPr>
              <p14:cNvContentPartPr/>
              <p14:nvPr/>
            </p14:nvContentPartPr>
            <p14:xfrm>
              <a:off x="10018190" y="4089452"/>
              <a:ext cx="15480" cy="3456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C0C8CBF5-2772-7D70-9F88-15F188EE8677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10009190" y="4080812"/>
                <a:ext cx="3312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FECAD767-55D5-1AFD-80DF-B2E527F607BA}"/>
                  </a:ext>
                </a:extLst>
              </p14:cNvPr>
              <p14:cNvContentPartPr/>
              <p14:nvPr/>
            </p14:nvContentPartPr>
            <p14:xfrm>
              <a:off x="10298630" y="4013132"/>
              <a:ext cx="151560" cy="27324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FECAD767-55D5-1AFD-80DF-B2E527F607BA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10289990" y="4004132"/>
                <a:ext cx="16920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8B50AD7A-16CB-160E-DB4D-B58441435621}"/>
                  </a:ext>
                </a:extLst>
              </p14:cNvPr>
              <p14:cNvContentPartPr/>
              <p14:nvPr/>
            </p14:nvContentPartPr>
            <p14:xfrm>
              <a:off x="10521830" y="4200332"/>
              <a:ext cx="69840" cy="5796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8B50AD7A-16CB-160E-DB4D-B58441435621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10513190" y="4191332"/>
                <a:ext cx="87480" cy="7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5" name="Group 254">
            <a:extLst>
              <a:ext uri="{FF2B5EF4-FFF2-40B4-BE49-F238E27FC236}">
                <a16:creationId xmlns:a16="http://schemas.microsoft.com/office/drawing/2014/main" id="{47284ECF-C540-8C99-3196-822D2AE17EB5}"/>
              </a:ext>
            </a:extLst>
          </p:cNvPr>
          <p:cNvGrpSpPr/>
          <p:nvPr/>
        </p:nvGrpSpPr>
        <p:grpSpPr>
          <a:xfrm>
            <a:off x="5439710" y="4559972"/>
            <a:ext cx="1460160" cy="390960"/>
            <a:chOff x="5439710" y="4559972"/>
            <a:chExt cx="1460160" cy="39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C8960DE2-6362-A899-3703-9EA1EE6B3BB2}"/>
                    </a:ext>
                  </a:extLst>
                </p14:cNvPr>
                <p14:cNvContentPartPr/>
                <p14:nvPr/>
              </p14:nvContentPartPr>
              <p14:xfrm>
                <a:off x="5439710" y="4559972"/>
                <a:ext cx="1460160" cy="3909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C8960DE2-6362-A899-3703-9EA1EE6B3BB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430710" y="4551332"/>
                  <a:ext cx="147780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89A2C43F-F2FD-0E86-062A-63B5F1932EB1}"/>
                    </a:ext>
                  </a:extLst>
                </p14:cNvPr>
                <p14:cNvContentPartPr/>
                <p14:nvPr/>
              </p14:nvContentPartPr>
              <p14:xfrm>
                <a:off x="6604670" y="4728812"/>
                <a:ext cx="43560" cy="126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89A2C43F-F2FD-0E86-062A-63B5F1932EB1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595670" y="4720172"/>
                  <a:ext cx="612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D1074465-6A42-002C-D8CA-875086A2BAF0}"/>
                    </a:ext>
                  </a:extLst>
                </p14:cNvPr>
                <p14:cNvContentPartPr/>
                <p14:nvPr/>
              </p14:nvContentPartPr>
              <p14:xfrm>
                <a:off x="6277430" y="4700012"/>
                <a:ext cx="333000" cy="3348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D1074465-6A42-002C-D8CA-875086A2BAF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268430" y="4691012"/>
                  <a:ext cx="3506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4BF2A4C4-EEBE-59C8-F471-88F156AF1FD8}"/>
                    </a:ext>
                  </a:extLst>
                </p14:cNvPr>
                <p14:cNvContentPartPr/>
                <p14:nvPr/>
              </p14:nvContentPartPr>
              <p14:xfrm>
                <a:off x="5472470" y="4728092"/>
                <a:ext cx="214920" cy="349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4BF2A4C4-EEBE-59C8-F471-88F156AF1FD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463830" y="4719092"/>
                  <a:ext cx="23256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1587424C-79A1-E4A2-2515-B187B2BA7520}"/>
              </a:ext>
            </a:extLst>
          </p:cNvPr>
          <p:cNvGrpSpPr/>
          <p:nvPr/>
        </p:nvGrpSpPr>
        <p:grpSpPr>
          <a:xfrm>
            <a:off x="7065470" y="4687412"/>
            <a:ext cx="297720" cy="239040"/>
            <a:chOff x="7065470" y="4687412"/>
            <a:chExt cx="297720" cy="23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C0A40415-4707-39AD-D113-3B7719F7B5DE}"/>
                    </a:ext>
                  </a:extLst>
                </p14:cNvPr>
                <p14:cNvContentPartPr/>
                <p14:nvPr/>
              </p14:nvContentPartPr>
              <p14:xfrm>
                <a:off x="7065470" y="4738892"/>
                <a:ext cx="297720" cy="1875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C0A40415-4707-39AD-D113-3B7719F7B5D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056470" y="4729892"/>
                  <a:ext cx="3153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EDB6D9C5-5EEB-8CBF-5E6C-1B9CD4D9D96A}"/>
                    </a:ext>
                  </a:extLst>
                </p14:cNvPr>
                <p14:cNvContentPartPr/>
                <p14:nvPr/>
              </p14:nvContentPartPr>
              <p14:xfrm>
                <a:off x="7147910" y="4687412"/>
                <a:ext cx="13320" cy="57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EDB6D9C5-5EEB-8CBF-5E6C-1B9CD4D9D96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139270" y="4678772"/>
                  <a:ext cx="3096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D8CF3522-400D-9506-1CBB-88A64FCEE3CF}"/>
              </a:ext>
            </a:extLst>
          </p:cNvPr>
          <p:cNvGrpSpPr/>
          <p:nvPr/>
        </p:nvGrpSpPr>
        <p:grpSpPr>
          <a:xfrm>
            <a:off x="7555070" y="4470692"/>
            <a:ext cx="1441800" cy="628560"/>
            <a:chOff x="7555070" y="4470692"/>
            <a:chExt cx="1441800" cy="62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83961C36-4AC0-AB64-7820-44944A0F6785}"/>
                    </a:ext>
                  </a:extLst>
                </p14:cNvPr>
                <p14:cNvContentPartPr/>
                <p14:nvPr/>
              </p14:nvContentPartPr>
              <p14:xfrm>
                <a:off x="7555070" y="4470692"/>
                <a:ext cx="1441800" cy="6285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83961C36-4AC0-AB64-7820-44944A0F678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546430" y="4462052"/>
                  <a:ext cx="1459440" cy="64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DD7AEC73-60FB-4F87-E49F-63CF772AD05E}"/>
                    </a:ext>
                  </a:extLst>
                </p14:cNvPr>
                <p14:cNvContentPartPr/>
                <p14:nvPr/>
              </p14:nvContentPartPr>
              <p14:xfrm>
                <a:off x="8371550" y="4678772"/>
                <a:ext cx="17640" cy="176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DD7AEC73-60FB-4F87-E49F-63CF772AD05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362550" y="4669772"/>
                  <a:ext cx="3528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F0EA90C0-FC68-0D7E-AD84-B05BDB176ABF}"/>
              </a:ext>
            </a:extLst>
          </p:cNvPr>
          <p:cNvGrpSpPr/>
          <p:nvPr/>
        </p:nvGrpSpPr>
        <p:grpSpPr>
          <a:xfrm>
            <a:off x="3797390" y="5398179"/>
            <a:ext cx="329760" cy="398160"/>
            <a:chOff x="3797390" y="5398179"/>
            <a:chExt cx="329760" cy="39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7468ED54-7CF9-B01D-D197-9DBA72915C5E}"/>
                    </a:ext>
                  </a:extLst>
                </p14:cNvPr>
                <p14:cNvContentPartPr/>
                <p14:nvPr/>
              </p14:nvContentPartPr>
              <p14:xfrm>
                <a:off x="3801350" y="5434899"/>
                <a:ext cx="24120" cy="2757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7468ED54-7CF9-B01D-D197-9DBA72915C5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792350" y="5425899"/>
                  <a:ext cx="4176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A800EE1E-1BD4-1B33-25D2-2FB07DC242C0}"/>
                    </a:ext>
                  </a:extLst>
                </p14:cNvPr>
                <p14:cNvContentPartPr/>
                <p14:nvPr/>
              </p14:nvContentPartPr>
              <p14:xfrm>
                <a:off x="3797390" y="5398179"/>
                <a:ext cx="195840" cy="1681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A800EE1E-1BD4-1B33-25D2-2FB07DC242C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788750" y="5389179"/>
                  <a:ext cx="2134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A9B54F32-0178-4821-D14B-4F123DCDB0F1}"/>
                    </a:ext>
                  </a:extLst>
                </p14:cNvPr>
                <p14:cNvContentPartPr/>
                <p14:nvPr/>
              </p14:nvContentPartPr>
              <p14:xfrm>
                <a:off x="3979910" y="5685459"/>
                <a:ext cx="147240" cy="1108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A9B54F32-0178-4821-D14B-4F123DCDB0F1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970910" y="5676459"/>
                  <a:ext cx="164880" cy="12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283" name="Ink 282">
                <a:extLst>
                  <a:ext uri="{FF2B5EF4-FFF2-40B4-BE49-F238E27FC236}">
                    <a16:creationId xmlns:a16="http://schemas.microsoft.com/office/drawing/2014/main" id="{5D7CF600-E52F-AA18-D299-79980F8AC38A}"/>
                  </a:ext>
                </a:extLst>
              </p14:cNvPr>
              <p14:cNvContentPartPr/>
              <p14:nvPr/>
            </p14:nvContentPartPr>
            <p14:xfrm>
              <a:off x="4339550" y="5730099"/>
              <a:ext cx="80640" cy="142560"/>
            </p14:xfrm>
          </p:contentPart>
        </mc:Choice>
        <mc:Fallback xmlns="">
          <p:pic>
            <p:nvPicPr>
              <p:cNvPr id="283" name="Ink 282">
                <a:extLst>
                  <a:ext uri="{FF2B5EF4-FFF2-40B4-BE49-F238E27FC236}">
                    <a16:creationId xmlns:a16="http://schemas.microsoft.com/office/drawing/2014/main" id="{5D7CF600-E52F-AA18-D299-79980F8AC38A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4330550" y="5721459"/>
                <a:ext cx="98280" cy="16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8" name="Group 287">
            <a:extLst>
              <a:ext uri="{FF2B5EF4-FFF2-40B4-BE49-F238E27FC236}">
                <a16:creationId xmlns:a16="http://schemas.microsoft.com/office/drawing/2014/main" id="{A3F93785-45DE-8462-1386-AB9F0F580F54}"/>
              </a:ext>
            </a:extLst>
          </p:cNvPr>
          <p:cNvGrpSpPr/>
          <p:nvPr/>
        </p:nvGrpSpPr>
        <p:grpSpPr>
          <a:xfrm>
            <a:off x="4703870" y="5375499"/>
            <a:ext cx="1121040" cy="431280"/>
            <a:chOff x="4703870" y="5375499"/>
            <a:chExt cx="1121040" cy="43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97011BA7-42BB-F33E-5B4E-013CA0AE98F6}"/>
                    </a:ext>
                  </a:extLst>
                </p14:cNvPr>
                <p14:cNvContentPartPr/>
                <p14:nvPr/>
              </p14:nvContentPartPr>
              <p14:xfrm>
                <a:off x="4703870" y="5416539"/>
                <a:ext cx="276480" cy="30456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97011BA7-42BB-F33E-5B4E-013CA0AE98F6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695230" y="5407899"/>
                  <a:ext cx="29412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100051DD-6DC0-44BC-DAE8-3965B97E56A6}"/>
                    </a:ext>
                  </a:extLst>
                </p14:cNvPr>
                <p14:cNvContentPartPr/>
                <p14:nvPr/>
              </p14:nvContentPartPr>
              <p14:xfrm>
                <a:off x="4787390" y="5531739"/>
                <a:ext cx="214920" cy="3708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100051DD-6DC0-44BC-DAE8-3965B97E56A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778390" y="5522739"/>
                  <a:ext cx="2325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4ECEC2C4-BAD8-8478-E854-D0A80EA04F68}"/>
                    </a:ext>
                  </a:extLst>
                </p14:cNvPr>
                <p14:cNvContentPartPr/>
                <p14:nvPr/>
              </p14:nvContentPartPr>
              <p14:xfrm>
                <a:off x="4750670" y="5484219"/>
                <a:ext cx="9720" cy="32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4ECEC2C4-BAD8-8478-E854-D0A80EA04F6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741670" y="5475579"/>
                  <a:ext cx="273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50FE0DF9-EDC2-E300-0087-FB015C1A5996}"/>
                    </a:ext>
                  </a:extLst>
                </p14:cNvPr>
                <p14:cNvContentPartPr/>
                <p14:nvPr/>
              </p14:nvContentPartPr>
              <p14:xfrm>
                <a:off x="5253950" y="5375499"/>
                <a:ext cx="570960" cy="43128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50FE0DF9-EDC2-E300-0087-FB015C1A599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244950" y="5366499"/>
                  <a:ext cx="588600" cy="44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289" name="Ink 288">
                <a:extLst>
                  <a:ext uri="{FF2B5EF4-FFF2-40B4-BE49-F238E27FC236}">
                    <a16:creationId xmlns:a16="http://schemas.microsoft.com/office/drawing/2014/main" id="{964EBBE9-B52F-B6FF-EE26-96199C828503}"/>
                  </a:ext>
                </a:extLst>
              </p14:cNvPr>
              <p14:cNvContentPartPr/>
              <p14:nvPr/>
            </p14:nvContentPartPr>
            <p14:xfrm>
              <a:off x="6095630" y="5526699"/>
              <a:ext cx="206280" cy="161280"/>
            </p14:xfrm>
          </p:contentPart>
        </mc:Choice>
        <mc:Fallback xmlns="">
          <p:pic>
            <p:nvPicPr>
              <p:cNvPr id="289" name="Ink 288">
                <a:extLst>
                  <a:ext uri="{FF2B5EF4-FFF2-40B4-BE49-F238E27FC236}">
                    <a16:creationId xmlns:a16="http://schemas.microsoft.com/office/drawing/2014/main" id="{964EBBE9-B52F-B6FF-EE26-96199C828503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6086630" y="5518059"/>
                <a:ext cx="223920" cy="17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6" name="Group 295">
            <a:extLst>
              <a:ext uri="{FF2B5EF4-FFF2-40B4-BE49-F238E27FC236}">
                <a16:creationId xmlns:a16="http://schemas.microsoft.com/office/drawing/2014/main" id="{59B0C861-1BE2-3BBA-65F4-7C7F7E33E297}"/>
              </a:ext>
            </a:extLst>
          </p:cNvPr>
          <p:cNvGrpSpPr/>
          <p:nvPr/>
        </p:nvGrpSpPr>
        <p:grpSpPr>
          <a:xfrm>
            <a:off x="6550670" y="5267139"/>
            <a:ext cx="2575440" cy="533520"/>
            <a:chOff x="6550670" y="5267139"/>
            <a:chExt cx="2575440" cy="53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CE912E57-D3C4-7C47-74CB-DE9FDEB66A11}"/>
                    </a:ext>
                  </a:extLst>
                </p14:cNvPr>
                <p14:cNvContentPartPr/>
                <p14:nvPr/>
              </p14:nvContentPartPr>
              <p14:xfrm>
                <a:off x="6550670" y="5267139"/>
                <a:ext cx="569160" cy="40860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CE912E57-D3C4-7C47-74CB-DE9FDEB66A1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541670" y="5258139"/>
                  <a:ext cx="58680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5E1CEC7F-882D-B8BE-A7E2-2A73E653B2D0}"/>
                    </a:ext>
                  </a:extLst>
                </p14:cNvPr>
                <p14:cNvContentPartPr/>
                <p14:nvPr/>
              </p14:nvContentPartPr>
              <p14:xfrm>
                <a:off x="6905630" y="5362539"/>
                <a:ext cx="35280" cy="4824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5E1CEC7F-882D-B8BE-A7E2-2A73E653B2D0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896990" y="5353899"/>
                  <a:ext cx="529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5ED0B9B4-4D2D-0F63-9AD8-6195D3BB67E9}"/>
                    </a:ext>
                  </a:extLst>
                </p14:cNvPr>
                <p14:cNvContentPartPr/>
                <p14:nvPr/>
              </p14:nvContentPartPr>
              <p14:xfrm>
                <a:off x="6692510" y="5362539"/>
                <a:ext cx="194400" cy="1080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5ED0B9B4-4D2D-0F63-9AD8-6195D3BB67E9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683510" y="5353899"/>
                  <a:ext cx="2120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F19B2641-85E9-805C-310B-43B18D464890}"/>
                    </a:ext>
                  </a:extLst>
                </p14:cNvPr>
                <p14:cNvContentPartPr/>
                <p14:nvPr/>
              </p14:nvContentPartPr>
              <p14:xfrm>
                <a:off x="7226750" y="5538219"/>
                <a:ext cx="160200" cy="2304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F19B2641-85E9-805C-310B-43B18D46489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217750" y="5529579"/>
                  <a:ext cx="1778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225C57E3-5385-8D1C-9FD6-064DF48602A2}"/>
                    </a:ext>
                  </a:extLst>
                </p14:cNvPr>
                <p14:cNvContentPartPr/>
                <p14:nvPr/>
              </p14:nvContentPartPr>
              <p14:xfrm>
                <a:off x="7471550" y="5308899"/>
                <a:ext cx="1641240" cy="4917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225C57E3-5385-8D1C-9FD6-064DF48602A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462910" y="5299899"/>
                  <a:ext cx="1658880" cy="50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973DE0D4-4715-C381-5F6E-8B8DFC9D43F1}"/>
                    </a:ext>
                  </a:extLst>
                </p14:cNvPr>
                <p14:cNvContentPartPr/>
                <p14:nvPr/>
              </p14:nvContentPartPr>
              <p14:xfrm>
                <a:off x="8907230" y="5465859"/>
                <a:ext cx="218880" cy="2592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973DE0D4-4715-C381-5F6E-8B8DFC9D43F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898230" y="5457219"/>
                  <a:ext cx="23652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AB8C4FDF-F011-45A0-AD07-E13C0E1B09E3}"/>
              </a:ext>
            </a:extLst>
          </p:cNvPr>
          <p:cNvGrpSpPr/>
          <p:nvPr/>
        </p:nvGrpSpPr>
        <p:grpSpPr>
          <a:xfrm>
            <a:off x="795710" y="5887652"/>
            <a:ext cx="1488960" cy="543960"/>
            <a:chOff x="795710" y="5887652"/>
            <a:chExt cx="1488960" cy="54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163B8751-27E2-7BE7-B78D-DFA5C0B3768B}"/>
                    </a:ext>
                  </a:extLst>
                </p14:cNvPr>
                <p14:cNvContentPartPr/>
                <p14:nvPr/>
              </p14:nvContentPartPr>
              <p14:xfrm>
                <a:off x="795710" y="5887652"/>
                <a:ext cx="1488960" cy="5439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163B8751-27E2-7BE7-B78D-DFA5C0B3768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87070" y="5879012"/>
                  <a:ext cx="1506600" cy="56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72DD0B6D-90F5-1FFB-9C91-A9C1161B6BFF}"/>
                    </a:ext>
                  </a:extLst>
                </p14:cNvPr>
                <p14:cNvContentPartPr/>
                <p14:nvPr/>
              </p14:nvContentPartPr>
              <p14:xfrm>
                <a:off x="1916390" y="6069812"/>
                <a:ext cx="81720" cy="2340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72DD0B6D-90F5-1FFB-9C91-A9C1161B6BF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907390" y="6061172"/>
                  <a:ext cx="993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8EC906D3-5202-7C0B-6521-81654CE33F6A}"/>
                    </a:ext>
                  </a:extLst>
                </p14:cNvPr>
                <p14:cNvContentPartPr/>
                <p14:nvPr/>
              </p14:nvContentPartPr>
              <p14:xfrm>
                <a:off x="1688870" y="6019052"/>
                <a:ext cx="303840" cy="6012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8EC906D3-5202-7C0B-6521-81654CE33F6A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680230" y="6010052"/>
                  <a:ext cx="3214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9A375CE0-3AC4-E3D0-7915-E00905A5FD2A}"/>
                    </a:ext>
                  </a:extLst>
                </p14:cNvPr>
                <p14:cNvContentPartPr/>
                <p14:nvPr/>
              </p14:nvContentPartPr>
              <p14:xfrm>
                <a:off x="1260470" y="6011852"/>
                <a:ext cx="206640" cy="432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9A375CE0-3AC4-E3D0-7915-E00905A5FD2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251830" y="6003212"/>
                  <a:ext cx="224280" cy="2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302" name="Ink 301">
                <a:extLst>
                  <a:ext uri="{FF2B5EF4-FFF2-40B4-BE49-F238E27FC236}">
                    <a16:creationId xmlns:a16="http://schemas.microsoft.com/office/drawing/2014/main" id="{5CBE41B8-2E2F-B429-2D1E-776F7F80ECEA}"/>
                  </a:ext>
                </a:extLst>
              </p14:cNvPr>
              <p14:cNvContentPartPr/>
              <p14:nvPr/>
            </p14:nvContentPartPr>
            <p14:xfrm>
              <a:off x="2387630" y="6187532"/>
              <a:ext cx="72360" cy="114120"/>
            </p14:xfrm>
          </p:contentPart>
        </mc:Choice>
        <mc:Fallback xmlns="">
          <p:pic>
            <p:nvPicPr>
              <p:cNvPr id="302" name="Ink 301">
                <a:extLst>
                  <a:ext uri="{FF2B5EF4-FFF2-40B4-BE49-F238E27FC236}">
                    <a16:creationId xmlns:a16="http://schemas.microsoft.com/office/drawing/2014/main" id="{5CBE41B8-2E2F-B429-2D1E-776F7F80ECEA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2378990" y="6178892"/>
                <a:ext cx="9000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303" name="Ink 302">
                <a:extLst>
                  <a:ext uri="{FF2B5EF4-FFF2-40B4-BE49-F238E27FC236}">
                    <a16:creationId xmlns:a16="http://schemas.microsoft.com/office/drawing/2014/main" id="{3F74EB72-5028-BF2B-6992-B86314C0D60A}"/>
                  </a:ext>
                </a:extLst>
              </p14:cNvPr>
              <p14:cNvContentPartPr/>
              <p14:nvPr/>
            </p14:nvContentPartPr>
            <p14:xfrm>
              <a:off x="2742590" y="6105092"/>
              <a:ext cx="476640" cy="196560"/>
            </p14:xfrm>
          </p:contentPart>
        </mc:Choice>
        <mc:Fallback xmlns="">
          <p:pic>
            <p:nvPicPr>
              <p:cNvPr id="303" name="Ink 302">
                <a:extLst>
                  <a:ext uri="{FF2B5EF4-FFF2-40B4-BE49-F238E27FC236}">
                    <a16:creationId xmlns:a16="http://schemas.microsoft.com/office/drawing/2014/main" id="{3F74EB72-5028-BF2B-6992-B86314C0D60A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2733590" y="6096452"/>
                <a:ext cx="49428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316" name="Ink 315">
                <a:extLst>
                  <a:ext uri="{FF2B5EF4-FFF2-40B4-BE49-F238E27FC236}">
                    <a16:creationId xmlns:a16="http://schemas.microsoft.com/office/drawing/2014/main" id="{C5BA5BE6-685D-EBEA-9C6C-706D9C07223C}"/>
                  </a:ext>
                </a:extLst>
              </p14:cNvPr>
              <p14:cNvContentPartPr/>
              <p14:nvPr/>
            </p14:nvContentPartPr>
            <p14:xfrm>
              <a:off x="6037310" y="6155492"/>
              <a:ext cx="5040" cy="18720"/>
            </p14:xfrm>
          </p:contentPart>
        </mc:Choice>
        <mc:Fallback xmlns="">
          <p:pic>
            <p:nvPicPr>
              <p:cNvPr id="316" name="Ink 315">
                <a:extLst>
                  <a:ext uri="{FF2B5EF4-FFF2-40B4-BE49-F238E27FC236}">
                    <a16:creationId xmlns:a16="http://schemas.microsoft.com/office/drawing/2014/main" id="{C5BA5BE6-685D-EBEA-9C6C-706D9C07223C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6028670" y="6146852"/>
                <a:ext cx="22680" cy="3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22" name="Group 321">
            <a:extLst>
              <a:ext uri="{FF2B5EF4-FFF2-40B4-BE49-F238E27FC236}">
                <a16:creationId xmlns:a16="http://schemas.microsoft.com/office/drawing/2014/main" id="{54285888-20BB-7DEA-530C-D075C8337100}"/>
              </a:ext>
            </a:extLst>
          </p:cNvPr>
          <p:cNvGrpSpPr/>
          <p:nvPr/>
        </p:nvGrpSpPr>
        <p:grpSpPr>
          <a:xfrm>
            <a:off x="3329390" y="5888372"/>
            <a:ext cx="3122640" cy="411120"/>
            <a:chOff x="3329390" y="5888372"/>
            <a:chExt cx="3122640" cy="41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1247AC78-F2BF-A6F3-F065-10592992AC07}"/>
                    </a:ext>
                  </a:extLst>
                </p14:cNvPr>
                <p14:cNvContentPartPr/>
                <p14:nvPr/>
              </p14:nvContentPartPr>
              <p14:xfrm>
                <a:off x="3364310" y="5907092"/>
                <a:ext cx="345960" cy="34812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1247AC78-F2BF-A6F3-F065-10592992AC07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355310" y="5898092"/>
                  <a:ext cx="36360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80CAD602-4BDB-0979-F1CC-EA5B24EABE66}"/>
                    </a:ext>
                  </a:extLst>
                </p14:cNvPr>
                <p14:cNvContentPartPr/>
                <p14:nvPr/>
              </p14:nvContentPartPr>
              <p14:xfrm>
                <a:off x="3518030" y="6004652"/>
                <a:ext cx="211320" cy="4104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80CAD602-4BDB-0979-F1CC-EA5B24EABE66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509030" y="5996012"/>
                  <a:ext cx="2289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3793CB76-F2D8-8FF7-DA9F-E6EDC1CF937B}"/>
                    </a:ext>
                  </a:extLst>
                </p14:cNvPr>
                <p14:cNvContentPartPr/>
                <p14:nvPr/>
              </p14:nvContentPartPr>
              <p14:xfrm>
                <a:off x="3329390" y="5983052"/>
                <a:ext cx="46440" cy="612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3793CB76-F2D8-8FF7-DA9F-E6EDC1CF937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320750" y="5974052"/>
                  <a:ext cx="64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886823D8-B2DE-C380-B522-E67E4C80BDD9}"/>
                    </a:ext>
                  </a:extLst>
                </p14:cNvPr>
                <p14:cNvContentPartPr/>
                <p14:nvPr/>
              </p14:nvContentPartPr>
              <p14:xfrm>
                <a:off x="3865790" y="6113372"/>
                <a:ext cx="606960" cy="1220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886823D8-B2DE-C380-B522-E67E4C80BDD9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857150" y="6104732"/>
                  <a:ext cx="6246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D1DFC030-0577-8FA8-9A95-7FCFD86FB5AB}"/>
                    </a:ext>
                  </a:extLst>
                </p14:cNvPr>
                <p14:cNvContentPartPr/>
                <p14:nvPr/>
              </p14:nvContentPartPr>
              <p14:xfrm>
                <a:off x="4625390" y="5909972"/>
                <a:ext cx="393840" cy="32796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D1DFC030-0577-8FA8-9A95-7FCFD86FB5AB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616750" y="5900972"/>
                  <a:ext cx="41148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16A8DA61-5E34-75CE-4190-96CE01A45F32}"/>
                    </a:ext>
                  </a:extLst>
                </p14:cNvPr>
                <p14:cNvContentPartPr/>
                <p14:nvPr/>
              </p14:nvContentPartPr>
              <p14:xfrm>
                <a:off x="5184830" y="6105452"/>
                <a:ext cx="341280" cy="1173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16A8DA61-5E34-75CE-4190-96CE01A45F32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176190" y="6096812"/>
                  <a:ext cx="3589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FE7E3A16-844D-C2F5-D81C-0A257638CA0C}"/>
                    </a:ext>
                  </a:extLst>
                </p14:cNvPr>
                <p14:cNvContentPartPr/>
                <p14:nvPr/>
              </p14:nvContentPartPr>
              <p14:xfrm>
                <a:off x="5278790" y="6080252"/>
                <a:ext cx="293760" cy="21924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FE7E3A16-844D-C2F5-D81C-0A257638CA0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269790" y="6071612"/>
                  <a:ext cx="3114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B299F94D-7085-E867-7476-AAB558674114}"/>
                    </a:ext>
                  </a:extLst>
                </p14:cNvPr>
                <p14:cNvContentPartPr/>
                <p14:nvPr/>
              </p14:nvContentPartPr>
              <p14:xfrm>
                <a:off x="5669390" y="5888372"/>
                <a:ext cx="782640" cy="35784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B299F94D-7085-E867-7476-AAB558674114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660750" y="5879372"/>
                  <a:ext cx="80028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709C2B83-0D0B-F5C0-BBDA-451B3F1F1205}"/>
                    </a:ext>
                  </a:extLst>
                </p14:cNvPr>
                <p14:cNvContentPartPr/>
                <p14:nvPr/>
              </p14:nvContentPartPr>
              <p14:xfrm>
                <a:off x="5951630" y="5989172"/>
                <a:ext cx="260640" cy="4248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709C2B83-0D0B-F5C0-BBDA-451B3F1F1205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942630" y="5980532"/>
                  <a:ext cx="2782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AA8DEBEE-1567-CF0D-6DDD-E05CDFE0D472}"/>
                    </a:ext>
                  </a:extLst>
                </p14:cNvPr>
                <p14:cNvContentPartPr/>
                <p14:nvPr/>
              </p14:nvContentPartPr>
              <p14:xfrm>
                <a:off x="5925350" y="6074132"/>
                <a:ext cx="21600" cy="2160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AA8DEBEE-1567-CF0D-6DDD-E05CDFE0D472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916350" y="6065132"/>
                  <a:ext cx="392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A9800F59-6A21-2D60-3CF5-31F74C1460BE}"/>
                    </a:ext>
                  </a:extLst>
                </p14:cNvPr>
                <p14:cNvContentPartPr/>
                <p14:nvPr/>
              </p14:nvContentPartPr>
              <p14:xfrm>
                <a:off x="5471390" y="6200492"/>
                <a:ext cx="190440" cy="2232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A9800F59-6A21-2D60-3CF5-31F74C1460BE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462750" y="6191492"/>
                  <a:ext cx="208080" cy="3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323" name="Ink 322">
                <a:extLst>
                  <a:ext uri="{FF2B5EF4-FFF2-40B4-BE49-F238E27FC236}">
                    <a16:creationId xmlns:a16="http://schemas.microsoft.com/office/drawing/2014/main" id="{11B1E752-0285-8886-E5F5-BF0D2CCD10D5}"/>
                  </a:ext>
                </a:extLst>
              </p14:cNvPr>
              <p14:cNvContentPartPr/>
              <p14:nvPr/>
            </p14:nvContentPartPr>
            <p14:xfrm>
              <a:off x="6616190" y="6187892"/>
              <a:ext cx="14760" cy="27360"/>
            </p14:xfrm>
          </p:contentPart>
        </mc:Choice>
        <mc:Fallback xmlns="">
          <p:pic>
            <p:nvPicPr>
              <p:cNvPr id="323" name="Ink 322">
                <a:extLst>
                  <a:ext uri="{FF2B5EF4-FFF2-40B4-BE49-F238E27FC236}">
                    <a16:creationId xmlns:a16="http://schemas.microsoft.com/office/drawing/2014/main" id="{11B1E752-0285-8886-E5F5-BF0D2CCD10D5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6607550" y="6179252"/>
                <a:ext cx="32400" cy="4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8" name="Group 327">
            <a:extLst>
              <a:ext uri="{FF2B5EF4-FFF2-40B4-BE49-F238E27FC236}">
                <a16:creationId xmlns:a16="http://schemas.microsoft.com/office/drawing/2014/main" id="{2D6FF85C-471B-DE6E-B624-47251C4123DC}"/>
              </a:ext>
            </a:extLst>
          </p:cNvPr>
          <p:cNvGrpSpPr/>
          <p:nvPr/>
        </p:nvGrpSpPr>
        <p:grpSpPr>
          <a:xfrm>
            <a:off x="2380070" y="2260292"/>
            <a:ext cx="1361160" cy="496440"/>
            <a:chOff x="2380070" y="2260292"/>
            <a:chExt cx="1361160" cy="49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1FA6D24-51EE-2343-E715-BAD2E28405BF}"/>
                    </a:ext>
                  </a:extLst>
                </p14:cNvPr>
                <p14:cNvContentPartPr/>
                <p14:nvPr/>
              </p14:nvContentPartPr>
              <p14:xfrm>
                <a:off x="2380070" y="2551172"/>
                <a:ext cx="1361160" cy="2055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1FA6D24-51EE-2343-E715-BAD2E28405BF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371430" y="2542532"/>
                  <a:ext cx="13788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9BA8BA4-83F0-B1C9-BF24-5465D1BE54C5}"/>
                    </a:ext>
                  </a:extLst>
                </p14:cNvPr>
                <p14:cNvContentPartPr/>
                <p14:nvPr/>
              </p14:nvContentPartPr>
              <p14:xfrm>
                <a:off x="2862110" y="2363252"/>
                <a:ext cx="87120" cy="1782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9BA8BA4-83F0-B1C9-BF24-5465D1BE54C5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2853470" y="2354612"/>
                  <a:ext cx="1047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7DE072D9-CE8C-4643-CB9D-65A70476376A}"/>
                    </a:ext>
                  </a:extLst>
                </p14:cNvPr>
                <p14:cNvContentPartPr/>
                <p14:nvPr/>
              </p14:nvContentPartPr>
              <p14:xfrm>
                <a:off x="3020150" y="2280092"/>
                <a:ext cx="51840" cy="26964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7DE072D9-CE8C-4643-CB9D-65A70476376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011510" y="2271452"/>
                  <a:ext cx="694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2178E31C-5F2C-2901-A5E2-D2EA2F24A875}"/>
                    </a:ext>
                  </a:extLst>
                </p14:cNvPr>
                <p14:cNvContentPartPr/>
                <p14:nvPr/>
              </p14:nvContentPartPr>
              <p14:xfrm>
                <a:off x="3152270" y="2301332"/>
                <a:ext cx="101160" cy="18288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2178E31C-5F2C-2901-A5E2-D2EA2F24A875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143630" y="2292692"/>
                  <a:ext cx="1188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8911E7C4-956C-7797-C015-1428ACA806D6}"/>
                    </a:ext>
                  </a:extLst>
                </p14:cNvPr>
                <p14:cNvContentPartPr/>
                <p14:nvPr/>
              </p14:nvContentPartPr>
              <p14:xfrm>
                <a:off x="3067670" y="2363972"/>
                <a:ext cx="183600" cy="4104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8911E7C4-956C-7797-C015-1428ACA806D6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058670" y="2355332"/>
                  <a:ext cx="2012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E457D151-9BC1-40C1-5059-10D66753EBFD}"/>
                    </a:ext>
                  </a:extLst>
                </p14:cNvPr>
                <p14:cNvContentPartPr/>
                <p14:nvPr/>
              </p14:nvContentPartPr>
              <p14:xfrm>
                <a:off x="3297710" y="2260292"/>
                <a:ext cx="109800" cy="28908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E457D151-9BC1-40C1-5059-10D66753EBFD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288710" y="2251292"/>
                  <a:ext cx="127440" cy="30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75D0AD06-3B9B-623C-27A9-01BBADC75E77}"/>
              </a:ext>
            </a:extLst>
          </p:cNvPr>
          <p:cNvGrpSpPr/>
          <p:nvPr/>
        </p:nvGrpSpPr>
        <p:grpSpPr>
          <a:xfrm>
            <a:off x="3705230" y="2542532"/>
            <a:ext cx="65880" cy="54360"/>
            <a:chOff x="3705230" y="2542532"/>
            <a:chExt cx="65880" cy="5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BA0C20B2-F5A8-92D7-87DE-E489042C0D94}"/>
                    </a:ext>
                  </a:extLst>
                </p14:cNvPr>
                <p14:cNvContentPartPr/>
                <p14:nvPr/>
              </p14:nvContentPartPr>
              <p14:xfrm>
                <a:off x="3705230" y="2544692"/>
                <a:ext cx="65880" cy="5220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BA0C20B2-F5A8-92D7-87DE-E489042C0D94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696230" y="2535692"/>
                  <a:ext cx="835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97137600-15BA-322E-F1A6-C680FD7CF4BA}"/>
                    </a:ext>
                  </a:extLst>
                </p14:cNvPr>
                <p14:cNvContentPartPr/>
                <p14:nvPr/>
              </p14:nvContentPartPr>
              <p14:xfrm>
                <a:off x="3739790" y="2542532"/>
                <a:ext cx="23040" cy="3636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97137600-15BA-322E-F1A6-C680FD7CF4BA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731150" y="2533892"/>
                  <a:ext cx="4068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4CB65E4A-82F5-3944-C73D-DB3171060D74}"/>
              </a:ext>
            </a:extLst>
          </p:cNvPr>
          <p:cNvGrpSpPr/>
          <p:nvPr/>
        </p:nvGrpSpPr>
        <p:grpSpPr>
          <a:xfrm>
            <a:off x="6652910" y="1582412"/>
            <a:ext cx="1587600" cy="290880"/>
            <a:chOff x="6652910" y="1582412"/>
            <a:chExt cx="1587600" cy="29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F5E874FB-E1C0-6E32-7E7C-D9B06A182A23}"/>
                    </a:ext>
                  </a:extLst>
                </p14:cNvPr>
                <p14:cNvContentPartPr/>
                <p14:nvPr/>
              </p14:nvContentPartPr>
              <p14:xfrm>
                <a:off x="6652910" y="1582412"/>
                <a:ext cx="1146600" cy="28440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F5E874FB-E1C0-6E32-7E7C-D9B06A182A23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644270" y="1573772"/>
                  <a:ext cx="116424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8F9500FC-8E0C-1E3A-0066-BB4C189A7976}"/>
                    </a:ext>
                  </a:extLst>
                </p14:cNvPr>
                <p14:cNvContentPartPr/>
                <p14:nvPr/>
              </p14:nvContentPartPr>
              <p14:xfrm>
                <a:off x="7279310" y="1642172"/>
                <a:ext cx="21600" cy="612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8F9500FC-8E0C-1E3A-0066-BB4C189A7976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270310" y="1633532"/>
                  <a:ext cx="392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06B84664-750F-F232-7B7F-DF0D06DB6AD9}"/>
                    </a:ext>
                  </a:extLst>
                </p14:cNvPr>
                <p14:cNvContentPartPr/>
                <p14:nvPr/>
              </p14:nvContentPartPr>
              <p14:xfrm>
                <a:off x="8003990" y="1795532"/>
                <a:ext cx="236520" cy="7776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06B84664-750F-F232-7B7F-DF0D06DB6AD9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995350" y="1786532"/>
                  <a:ext cx="254160" cy="9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AE929002-2CD5-BD7E-12F5-9037624B2300}"/>
              </a:ext>
            </a:extLst>
          </p:cNvPr>
          <p:cNvGrpSpPr/>
          <p:nvPr/>
        </p:nvGrpSpPr>
        <p:grpSpPr>
          <a:xfrm>
            <a:off x="8473790" y="1498892"/>
            <a:ext cx="1176480" cy="552240"/>
            <a:chOff x="8473790" y="1498892"/>
            <a:chExt cx="1176480" cy="55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6B49DEB5-9C55-839D-52CA-CC56E2500674}"/>
                    </a:ext>
                  </a:extLst>
                </p14:cNvPr>
                <p14:cNvContentPartPr/>
                <p14:nvPr/>
              </p14:nvContentPartPr>
              <p14:xfrm>
                <a:off x="8473790" y="1498892"/>
                <a:ext cx="722880" cy="36108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6B49DEB5-9C55-839D-52CA-CC56E2500674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464790" y="1490252"/>
                  <a:ext cx="74052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6A115B9F-280B-7867-410B-9EE0D8AA65D5}"/>
                    </a:ext>
                  </a:extLst>
                </p14:cNvPr>
                <p14:cNvContentPartPr/>
                <p14:nvPr/>
              </p14:nvContentPartPr>
              <p14:xfrm>
                <a:off x="9389630" y="1607612"/>
                <a:ext cx="260640" cy="44352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6A115B9F-280B-7867-410B-9EE0D8AA65D5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9380630" y="1598972"/>
                  <a:ext cx="278280" cy="46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338" name="Ink 337">
                <a:extLst>
                  <a:ext uri="{FF2B5EF4-FFF2-40B4-BE49-F238E27FC236}">
                    <a16:creationId xmlns:a16="http://schemas.microsoft.com/office/drawing/2014/main" id="{535A5BBE-ADFD-87CE-A6AB-63FEF7715C36}"/>
                  </a:ext>
                </a:extLst>
              </p14:cNvPr>
              <p14:cNvContentPartPr/>
              <p14:nvPr/>
            </p14:nvContentPartPr>
            <p14:xfrm>
              <a:off x="9837110" y="1518332"/>
              <a:ext cx="1362600" cy="345960"/>
            </p14:xfrm>
          </p:contentPart>
        </mc:Choice>
        <mc:Fallback xmlns="">
          <p:pic>
            <p:nvPicPr>
              <p:cNvPr id="338" name="Ink 337">
                <a:extLst>
                  <a:ext uri="{FF2B5EF4-FFF2-40B4-BE49-F238E27FC236}">
                    <a16:creationId xmlns:a16="http://schemas.microsoft.com/office/drawing/2014/main" id="{535A5BBE-ADFD-87CE-A6AB-63FEF7715C36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9828470" y="1509332"/>
                <a:ext cx="138024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341" name="Ink 340">
                <a:extLst>
                  <a:ext uri="{FF2B5EF4-FFF2-40B4-BE49-F238E27FC236}">
                    <a16:creationId xmlns:a16="http://schemas.microsoft.com/office/drawing/2014/main" id="{6ABF97B3-C3AA-5330-1EE7-51A9272128E0}"/>
                  </a:ext>
                </a:extLst>
              </p14:cNvPr>
              <p14:cNvContentPartPr/>
              <p14:nvPr/>
            </p14:nvContentPartPr>
            <p14:xfrm>
              <a:off x="6723470" y="2082812"/>
              <a:ext cx="1198800" cy="476280"/>
            </p14:xfrm>
          </p:contentPart>
        </mc:Choice>
        <mc:Fallback xmlns="">
          <p:pic>
            <p:nvPicPr>
              <p:cNvPr id="341" name="Ink 340">
                <a:extLst>
                  <a:ext uri="{FF2B5EF4-FFF2-40B4-BE49-F238E27FC236}">
                    <a16:creationId xmlns:a16="http://schemas.microsoft.com/office/drawing/2014/main" id="{6ABF97B3-C3AA-5330-1EE7-51A9272128E0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6714470" y="2074172"/>
                <a:ext cx="1216440" cy="49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45" name="Group 344">
            <a:extLst>
              <a:ext uri="{FF2B5EF4-FFF2-40B4-BE49-F238E27FC236}">
                <a16:creationId xmlns:a16="http://schemas.microsoft.com/office/drawing/2014/main" id="{9693C4E4-303D-7630-A671-02AA5F9E88F0}"/>
              </a:ext>
            </a:extLst>
          </p:cNvPr>
          <p:cNvGrpSpPr/>
          <p:nvPr/>
        </p:nvGrpSpPr>
        <p:grpSpPr>
          <a:xfrm>
            <a:off x="8157437" y="2028004"/>
            <a:ext cx="652680" cy="344520"/>
            <a:chOff x="8157437" y="2028004"/>
            <a:chExt cx="652680" cy="34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9C30F4CD-90AD-0DBE-BCE9-6F44AEEEF73C}"/>
                    </a:ext>
                  </a:extLst>
                </p14:cNvPr>
                <p14:cNvContentPartPr/>
                <p14:nvPr/>
              </p14:nvContentPartPr>
              <p14:xfrm>
                <a:off x="8157437" y="2028004"/>
                <a:ext cx="652680" cy="34452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9C30F4CD-90AD-0DBE-BCE9-6F44AEEEF73C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148437" y="2019004"/>
                  <a:ext cx="67032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05E63C92-ABA2-4D63-45AD-E48C0142389B}"/>
                    </a:ext>
                  </a:extLst>
                </p14:cNvPr>
                <p14:cNvContentPartPr/>
                <p14:nvPr/>
              </p14:nvContentPartPr>
              <p14:xfrm>
                <a:off x="8521757" y="2151844"/>
                <a:ext cx="200160" cy="1836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05E63C92-ABA2-4D63-45AD-E48C0142389B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512757" y="2142844"/>
                  <a:ext cx="2178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B2DCBDE3-355C-C8EA-34F0-80E0C8CD764C}"/>
                    </a:ext>
                  </a:extLst>
                </p14:cNvPr>
                <p14:cNvContentPartPr/>
                <p14:nvPr/>
              </p14:nvContentPartPr>
              <p14:xfrm>
                <a:off x="8386757" y="2125924"/>
                <a:ext cx="28440" cy="1188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B2DCBDE3-355C-C8EA-34F0-80E0C8CD764C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377757" y="2116924"/>
                  <a:ext cx="4608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92A80552-2DD7-8D58-F8DF-0EF72C2873A4}"/>
              </a:ext>
            </a:extLst>
          </p:cNvPr>
          <p:cNvGrpSpPr/>
          <p:nvPr/>
        </p:nvGrpSpPr>
        <p:grpSpPr>
          <a:xfrm>
            <a:off x="6929390" y="3338764"/>
            <a:ext cx="4860807" cy="445048"/>
            <a:chOff x="6929390" y="3338764"/>
            <a:chExt cx="4860807" cy="44504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4E2CE2A0-44D8-5DCB-EF39-38968228275B}"/>
                    </a:ext>
                  </a:extLst>
                </p14:cNvPr>
                <p14:cNvContentPartPr/>
                <p14:nvPr/>
              </p14:nvContentPartPr>
              <p14:xfrm>
                <a:off x="6929390" y="3422372"/>
                <a:ext cx="1213920" cy="3499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4E2CE2A0-44D8-5DCB-EF39-38968228275B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920750" y="3413372"/>
                  <a:ext cx="123156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98623890-BDD6-368C-54DA-242EEFEE4F14}"/>
                    </a:ext>
                  </a:extLst>
                </p14:cNvPr>
                <p14:cNvContentPartPr/>
                <p14:nvPr/>
              </p14:nvContentPartPr>
              <p14:xfrm>
                <a:off x="7460030" y="3522452"/>
                <a:ext cx="360000" cy="399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98623890-BDD6-368C-54DA-242EEFEE4F14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451030" y="3513812"/>
                  <a:ext cx="3776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D852F61E-00C8-D0D7-1413-F80FA83B081A}"/>
                    </a:ext>
                  </a:extLst>
                </p14:cNvPr>
                <p14:cNvContentPartPr/>
                <p14:nvPr/>
              </p14:nvContentPartPr>
              <p14:xfrm>
                <a:off x="8335550" y="3641612"/>
                <a:ext cx="324360" cy="1422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D852F61E-00C8-D0D7-1413-F80FA83B081A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326910" y="3632972"/>
                  <a:ext cx="3420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D38146A1-11A6-DF2F-6F65-EFBAD925FA76}"/>
                    </a:ext>
                  </a:extLst>
                </p14:cNvPr>
                <p14:cNvContentPartPr/>
                <p14:nvPr/>
              </p14:nvContentPartPr>
              <p14:xfrm>
                <a:off x="8428790" y="3527852"/>
                <a:ext cx="22680" cy="75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D38146A1-11A6-DF2F-6F65-EFBAD925FA76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8420150" y="3519212"/>
                  <a:ext cx="403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1499EB06-9008-5DC2-D2AF-0B73EBA9BB86}"/>
                    </a:ext>
                  </a:extLst>
                </p14:cNvPr>
                <p14:cNvContentPartPr/>
                <p14:nvPr/>
              </p14:nvContentPartPr>
              <p14:xfrm>
                <a:off x="8762597" y="3410044"/>
                <a:ext cx="816840" cy="33516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1499EB06-9008-5DC2-D2AF-0B73EBA9BB86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8753597" y="3401404"/>
                  <a:ext cx="83448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FEBA0642-5D5F-B636-D9FE-D5DA6AA5A69D}"/>
                    </a:ext>
                  </a:extLst>
                </p14:cNvPr>
                <p14:cNvContentPartPr/>
                <p14:nvPr/>
              </p14:nvContentPartPr>
              <p14:xfrm>
                <a:off x="9326717" y="3532084"/>
                <a:ext cx="15840" cy="540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FEBA0642-5D5F-B636-D9FE-D5DA6AA5A69D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318077" y="3523084"/>
                  <a:ext cx="334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650FB26A-387B-838B-9199-603DFB5BADD1}"/>
                    </a:ext>
                  </a:extLst>
                </p14:cNvPr>
                <p14:cNvContentPartPr/>
                <p14:nvPr/>
              </p14:nvContentPartPr>
              <p14:xfrm>
                <a:off x="9004157" y="3512284"/>
                <a:ext cx="249840" cy="1116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650FB26A-387B-838B-9199-603DFB5BADD1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8995517" y="3503284"/>
                  <a:ext cx="2674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61AA5259-8CA2-F1E2-6CD6-A4CA7F363F65}"/>
                    </a:ext>
                  </a:extLst>
                </p14:cNvPr>
                <p14:cNvContentPartPr/>
                <p14:nvPr/>
              </p14:nvContentPartPr>
              <p14:xfrm>
                <a:off x="9720197" y="3381604"/>
                <a:ext cx="1047240" cy="27396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61AA5259-8CA2-F1E2-6CD6-A4CA7F363F65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9711557" y="3372964"/>
                  <a:ext cx="106488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514D7B8A-8DEF-F29E-7CCD-612B322C4C8D}"/>
                    </a:ext>
                  </a:extLst>
                </p14:cNvPr>
                <p14:cNvContentPartPr/>
                <p14:nvPr/>
              </p14:nvContentPartPr>
              <p14:xfrm>
                <a:off x="10983077" y="3371164"/>
                <a:ext cx="282600" cy="23652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514D7B8A-8DEF-F29E-7CCD-612B322C4C8D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0974437" y="3362524"/>
                  <a:ext cx="3002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7C3AB0BC-8EB0-D560-8467-89F86ACDCA68}"/>
                    </a:ext>
                  </a:extLst>
                </p14:cNvPr>
                <p14:cNvContentPartPr/>
                <p14:nvPr/>
              </p14:nvContentPartPr>
              <p14:xfrm>
                <a:off x="11098997" y="3455764"/>
                <a:ext cx="210600" cy="2772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7C3AB0BC-8EB0-D560-8467-89F86ACDCA68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1089997" y="3447124"/>
                  <a:ext cx="2282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EA9E58E2-34E1-A20E-0235-550C380ACD60}"/>
                    </a:ext>
                  </a:extLst>
                </p14:cNvPr>
                <p14:cNvContentPartPr/>
                <p14:nvPr/>
              </p14:nvContentPartPr>
              <p14:xfrm>
                <a:off x="11505797" y="3338764"/>
                <a:ext cx="127800" cy="25776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EA9E58E2-34E1-A20E-0235-550C380ACD60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1497157" y="3330124"/>
                  <a:ext cx="14544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D06681BD-C97F-1E49-0E67-6469D3BCD065}"/>
                    </a:ext>
                  </a:extLst>
                </p14:cNvPr>
                <p14:cNvContentPartPr/>
                <p14:nvPr/>
              </p14:nvContentPartPr>
              <p14:xfrm>
                <a:off x="11606237" y="3583204"/>
                <a:ext cx="19440" cy="7848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D06681BD-C97F-1E49-0E67-6469D3BCD065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1597597" y="3574564"/>
                  <a:ext cx="370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06269A59-9067-1489-D781-AEDAC38D4B99}"/>
                    </a:ext>
                  </a:extLst>
                </p14:cNvPr>
                <p14:cNvContentPartPr/>
                <p14:nvPr/>
              </p14:nvContentPartPr>
              <p14:xfrm>
                <a:off x="11706677" y="3586804"/>
                <a:ext cx="83520" cy="14184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06269A59-9067-1489-D781-AEDAC38D4B99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1698037" y="3577804"/>
                  <a:ext cx="101160" cy="15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0150FC8D-9139-72B5-BEA9-990C2F7CB35A}"/>
              </a:ext>
            </a:extLst>
          </p:cNvPr>
          <p:cNvGrpSpPr/>
          <p:nvPr/>
        </p:nvGrpSpPr>
        <p:grpSpPr>
          <a:xfrm>
            <a:off x="5105357" y="4185844"/>
            <a:ext cx="315720" cy="227880"/>
            <a:chOff x="5105357" y="4185844"/>
            <a:chExt cx="315720" cy="22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A7A3126B-61AD-E29A-4FA1-CF7059D73057}"/>
                    </a:ext>
                  </a:extLst>
                </p14:cNvPr>
                <p14:cNvContentPartPr/>
                <p14:nvPr/>
              </p14:nvContentPartPr>
              <p14:xfrm>
                <a:off x="5105357" y="4206364"/>
                <a:ext cx="243000" cy="20736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A7A3126B-61AD-E29A-4FA1-CF7059D73057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5096717" y="4197724"/>
                  <a:ext cx="2606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CAC24E62-76A7-D4CD-BB78-E45C3466BBBA}"/>
                    </a:ext>
                  </a:extLst>
                </p14:cNvPr>
                <p14:cNvContentPartPr/>
                <p14:nvPr/>
              </p14:nvContentPartPr>
              <p14:xfrm>
                <a:off x="5268797" y="4259644"/>
                <a:ext cx="152280" cy="2232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CAC24E62-76A7-D4CD-BB78-E45C3466BBBA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5260157" y="4251004"/>
                  <a:ext cx="1699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82E25C9F-EDFB-F0FF-2BEB-08CDB2EE0FE5}"/>
                    </a:ext>
                  </a:extLst>
                </p14:cNvPr>
                <p14:cNvContentPartPr/>
                <p14:nvPr/>
              </p14:nvContentPartPr>
              <p14:xfrm>
                <a:off x="5202197" y="4185844"/>
                <a:ext cx="35640" cy="1908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82E25C9F-EDFB-F0FF-2BEB-08CDB2EE0FE5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5193557" y="4176844"/>
                  <a:ext cx="5328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CA6CC128-A892-7F3B-8001-A93AC0CC43DC}"/>
              </a:ext>
            </a:extLst>
          </p:cNvPr>
          <p:cNvGrpSpPr/>
          <p:nvPr/>
        </p:nvGrpSpPr>
        <p:grpSpPr>
          <a:xfrm>
            <a:off x="441557" y="5223004"/>
            <a:ext cx="196920" cy="303480"/>
            <a:chOff x="441557" y="5223004"/>
            <a:chExt cx="196920" cy="30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0830CEDD-01F2-A696-E07F-6391F046666A}"/>
                    </a:ext>
                  </a:extLst>
                </p14:cNvPr>
                <p14:cNvContentPartPr/>
                <p14:nvPr/>
              </p14:nvContentPartPr>
              <p14:xfrm>
                <a:off x="441557" y="5223004"/>
                <a:ext cx="87840" cy="22320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0830CEDD-01F2-A696-E07F-6391F046666A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432557" y="5214364"/>
                  <a:ext cx="1054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AEBAB35E-AA07-C6D6-7A47-61E552D830AB}"/>
                    </a:ext>
                  </a:extLst>
                </p14:cNvPr>
                <p14:cNvContentPartPr/>
                <p14:nvPr/>
              </p14:nvContentPartPr>
              <p14:xfrm>
                <a:off x="469637" y="5268004"/>
                <a:ext cx="168840" cy="25848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AEBAB35E-AA07-C6D6-7A47-61E552D830AB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460997" y="5259364"/>
                  <a:ext cx="186480" cy="27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9B56F5FC-B3A3-97C4-64E8-9B258071ECE7}"/>
              </a:ext>
            </a:extLst>
          </p:cNvPr>
          <p:cNvGrpSpPr/>
          <p:nvPr/>
        </p:nvGrpSpPr>
        <p:grpSpPr>
          <a:xfrm>
            <a:off x="787877" y="5239924"/>
            <a:ext cx="1094760" cy="244080"/>
            <a:chOff x="787877" y="5239924"/>
            <a:chExt cx="1094760" cy="24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19E2A45A-2168-F3DF-E72B-5A708A181233}"/>
                    </a:ext>
                  </a:extLst>
                </p14:cNvPr>
                <p14:cNvContentPartPr/>
                <p14:nvPr/>
              </p14:nvContentPartPr>
              <p14:xfrm>
                <a:off x="787877" y="5239924"/>
                <a:ext cx="1094760" cy="24408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19E2A45A-2168-F3DF-E72B-5A708A181233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778877" y="5231284"/>
                  <a:ext cx="11124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1FE4922B-1AEC-EBD9-CACB-F7391D39C84B}"/>
                    </a:ext>
                  </a:extLst>
                </p14:cNvPr>
                <p14:cNvContentPartPr/>
                <p14:nvPr/>
              </p14:nvContentPartPr>
              <p14:xfrm>
                <a:off x="1274237" y="5283844"/>
                <a:ext cx="239760" cy="4572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1FE4922B-1AEC-EBD9-CACB-F7391D39C84B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265597" y="5274844"/>
                  <a:ext cx="25740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1" name="Group 370">
            <a:extLst>
              <a:ext uri="{FF2B5EF4-FFF2-40B4-BE49-F238E27FC236}">
                <a16:creationId xmlns:a16="http://schemas.microsoft.com/office/drawing/2014/main" id="{6D75DABC-002F-7717-E36D-981B351778FB}"/>
              </a:ext>
            </a:extLst>
          </p:cNvPr>
          <p:cNvGrpSpPr/>
          <p:nvPr/>
        </p:nvGrpSpPr>
        <p:grpSpPr>
          <a:xfrm>
            <a:off x="2120957" y="5075404"/>
            <a:ext cx="1424520" cy="525960"/>
            <a:chOff x="2120957" y="5075404"/>
            <a:chExt cx="1424520" cy="52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ACBD7EA0-9908-4E28-D492-33775EC35F69}"/>
                    </a:ext>
                  </a:extLst>
                </p14:cNvPr>
                <p14:cNvContentPartPr/>
                <p14:nvPr/>
              </p14:nvContentPartPr>
              <p14:xfrm>
                <a:off x="2120957" y="5075404"/>
                <a:ext cx="1424520" cy="52596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ACBD7EA0-9908-4E28-D492-33775EC35F69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2112317" y="5066764"/>
                  <a:ext cx="1442160" cy="54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3450772A-8128-D49C-FAED-55F16C38D3CD}"/>
                    </a:ext>
                  </a:extLst>
                </p14:cNvPr>
                <p14:cNvContentPartPr/>
                <p14:nvPr/>
              </p14:nvContentPartPr>
              <p14:xfrm>
                <a:off x="2743757" y="5235604"/>
                <a:ext cx="216360" cy="828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3450772A-8128-D49C-FAED-55F16C38D3CD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2734757" y="5226964"/>
                  <a:ext cx="2340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A8CA83E7-261F-EF5E-4248-15C3E8EB703A}"/>
                    </a:ext>
                  </a:extLst>
                </p14:cNvPr>
                <p14:cNvContentPartPr/>
                <p14:nvPr/>
              </p14:nvContentPartPr>
              <p14:xfrm>
                <a:off x="3155957" y="5198524"/>
                <a:ext cx="127800" cy="1656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A8CA83E7-261F-EF5E-4248-15C3E8EB703A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3146957" y="5189524"/>
                  <a:ext cx="14544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5" name="Group 374">
            <a:extLst>
              <a:ext uri="{FF2B5EF4-FFF2-40B4-BE49-F238E27FC236}">
                <a16:creationId xmlns:a16="http://schemas.microsoft.com/office/drawing/2014/main" id="{9B986E7E-A676-8D27-D2B4-48D4F52593E5}"/>
              </a:ext>
            </a:extLst>
          </p:cNvPr>
          <p:cNvGrpSpPr/>
          <p:nvPr/>
        </p:nvGrpSpPr>
        <p:grpSpPr>
          <a:xfrm>
            <a:off x="405917" y="5562844"/>
            <a:ext cx="1099800" cy="303480"/>
            <a:chOff x="405917" y="5562844"/>
            <a:chExt cx="1099800" cy="30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68B68FD4-A3EC-A220-4DFC-FC529CC851EC}"/>
                    </a:ext>
                  </a:extLst>
                </p14:cNvPr>
                <p14:cNvContentPartPr/>
                <p14:nvPr/>
              </p14:nvContentPartPr>
              <p14:xfrm>
                <a:off x="405917" y="5562844"/>
                <a:ext cx="675360" cy="28584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68B68FD4-A3EC-A220-4DFC-FC529CC851EC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396917" y="5553844"/>
                  <a:ext cx="69300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ACC9FEAF-2AB3-76CB-5E68-C58A45D6DEB7}"/>
                    </a:ext>
                  </a:extLst>
                </p14:cNvPr>
                <p14:cNvContentPartPr/>
                <p14:nvPr/>
              </p14:nvContentPartPr>
              <p14:xfrm>
                <a:off x="1254077" y="5604964"/>
                <a:ext cx="251640" cy="26136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ACC9FEAF-2AB3-76CB-5E68-C58A45D6DEB7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245077" y="5595964"/>
                  <a:ext cx="269280" cy="27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3">
            <p14:nvContentPartPr>
              <p14:cNvPr id="374" name="Ink 373">
                <a:extLst>
                  <a:ext uri="{FF2B5EF4-FFF2-40B4-BE49-F238E27FC236}">
                    <a16:creationId xmlns:a16="http://schemas.microsoft.com/office/drawing/2014/main" id="{AE5996E1-41F5-B572-B3E4-CAEC8AF131F3}"/>
                  </a:ext>
                </a:extLst>
              </p14:cNvPr>
              <p14:cNvContentPartPr/>
              <p14:nvPr/>
            </p14:nvContentPartPr>
            <p14:xfrm>
              <a:off x="1616957" y="5548084"/>
              <a:ext cx="1168920" cy="299160"/>
            </p14:xfrm>
          </p:contentPart>
        </mc:Choice>
        <mc:Fallback xmlns="">
          <p:pic>
            <p:nvPicPr>
              <p:cNvPr id="374" name="Ink 373">
                <a:extLst>
                  <a:ext uri="{FF2B5EF4-FFF2-40B4-BE49-F238E27FC236}">
                    <a16:creationId xmlns:a16="http://schemas.microsoft.com/office/drawing/2014/main" id="{AE5996E1-41F5-B572-B3E4-CAEC8AF131F3}"/>
                  </a:ext>
                </a:extLst>
              </p:cNvPr>
              <p:cNvPicPr/>
              <p:nvPr/>
            </p:nvPicPr>
            <p:blipFill>
              <a:blip r:embed="rId444"/>
              <a:stretch>
                <a:fillRect/>
              </a:stretch>
            </p:blipFill>
            <p:spPr>
              <a:xfrm>
                <a:off x="1608317" y="5539444"/>
                <a:ext cx="1186560" cy="31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78" name="Group 377">
            <a:extLst>
              <a:ext uri="{FF2B5EF4-FFF2-40B4-BE49-F238E27FC236}">
                <a16:creationId xmlns:a16="http://schemas.microsoft.com/office/drawing/2014/main" id="{CB515D40-8F10-A787-70D1-3732DC598E73}"/>
              </a:ext>
            </a:extLst>
          </p:cNvPr>
          <p:cNvGrpSpPr/>
          <p:nvPr/>
        </p:nvGrpSpPr>
        <p:grpSpPr>
          <a:xfrm>
            <a:off x="3122117" y="5497324"/>
            <a:ext cx="427680" cy="206640"/>
            <a:chOff x="3122117" y="5497324"/>
            <a:chExt cx="427680" cy="20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3E3BCF11-066C-2D6E-D135-4A6C187C6A6B}"/>
                    </a:ext>
                  </a:extLst>
                </p14:cNvPr>
                <p14:cNvContentPartPr/>
                <p14:nvPr/>
              </p14:nvContentPartPr>
              <p14:xfrm>
                <a:off x="3122117" y="5497324"/>
                <a:ext cx="353520" cy="20664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3E3BCF11-066C-2D6E-D135-4A6C187C6A6B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3113477" y="5488324"/>
                  <a:ext cx="3711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6DD7B344-44B0-AAFB-FC0B-842E11685400}"/>
                    </a:ext>
                  </a:extLst>
                </p14:cNvPr>
                <p14:cNvContentPartPr/>
                <p14:nvPr/>
              </p14:nvContentPartPr>
              <p14:xfrm>
                <a:off x="3298517" y="5551684"/>
                <a:ext cx="251280" cy="1224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6DD7B344-44B0-AAFB-FC0B-842E11685400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3289517" y="5543044"/>
                  <a:ext cx="268920" cy="2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9">
            <p14:nvContentPartPr>
              <p14:cNvPr id="379" name="Ink 378">
                <a:extLst>
                  <a:ext uri="{FF2B5EF4-FFF2-40B4-BE49-F238E27FC236}">
                    <a16:creationId xmlns:a16="http://schemas.microsoft.com/office/drawing/2014/main" id="{AE83126E-75FD-C3B7-C5B8-2F2BAEAA72C6}"/>
                  </a:ext>
                </a:extLst>
              </p14:cNvPr>
              <p14:cNvContentPartPr/>
              <p14:nvPr/>
            </p14:nvContentPartPr>
            <p14:xfrm>
              <a:off x="7013717" y="5977204"/>
              <a:ext cx="437400" cy="199080"/>
            </p14:xfrm>
          </p:contentPart>
        </mc:Choice>
        <mc:Fallback xmlns="">
          <p:pic>
            <p:nvPicPr>
              <p:cNvPr id="379" name="Ink 378">
                <a:extLst>
                  <a:ext uri="{FF2B5EF4-FFF2-40B4-BE49-F238E27FC236}">
                    <a16:creationId xmlns:a16="http://schemas.microsoft.com/office/drawing/2014/main" id="{AE83126E-75FD-C3B7-C5B8-2F2BAEAA72C6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7005077" y="5968204"/>
                <a:ext cx="455040" cy="21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97" name="Group 396">
            <a:extLst>
              <a:ext uri="{FF2B5EF4-FFF2-40B4-BE49-F238E27FC236}">
                <a16:creationId xmlns:a16="http://schemas.microsoft.com/office/drawing/2014/main" id="{3DE19EFD-3922-5C66-0B3D-703CD0333501}"/>
              </a:ext>
            </a:extLst>
          </p:cNvPr>
          <p:cNvGrpSpPr/>
          <p:nvPr/>
        </p:nvGrpSpPr>
        <p:grpSpPr>
          <a:xfrm>
            <a:off x="7597997" y="5876764"/>
            <a:ext cx="3685320" cy="441360"/>
            <a:chOff x="7597997" y="5876764"/>
            <a:chExt cx="3685320" cy="44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B5C220F8-5A3A-6CB2-ACAD-9D1C0BC62607}"/>
                    </a:ext>
                  </a:extLst>
                </p14:cNvPr>
                <p14:cNvContentPartPr/>
                <p14:nvPr/>
              </p14:nvContentPartPr>
              <p14:xfrm>
                <a:off x="7597997" y="6011044"/>
                <a:ext cx="57600" cy="15948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B5C220F8-5A3A-6CB2-ACAD-9D1C0BC62607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7588997" y="6002404"/>
                  <a:ext cx="752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81B3A5E4-06B8-85DB-FEFA-B441C8DD64A8}"/>
                    </a:ext>
                  </a:extLst>
                </p14:cNvPr>
                <p14:cNvContentPartPr/>
                <p14:nvPr/>
              </p14:nvContentPartPr>
              <p14:xfrm>
                <a:off x="7628957" y="6027244"/>
                <a:ext cx="144720" cy="2160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81B3A5E4-06B8-85DB-FEFA-B441C8DD64A8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7619957" y="6018604"/>
                  <a:ext cx="1623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F2C5690C-4265-D9FB-17E0-BA44643EC3D3}"/>
                    </a:ext>
                  </a:extLst>
                </p14:cNvPr>
                <p14:cNvContentPartPr/>
                <p14:nvPr/>
              </p14:nvContentPartPr>
              <p14:xfrm>
                <a:off x="7627157" y="6090244"/>
                <a:ext cx="91440" cy="1872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F2C5690C-4265-D9FB-17E0-BA44643EC3D3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7618517" y="6081244"/>
                  <a:ext cx="1090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7FB00D57-02D0-2EF3-95EB-CC58DA99BDF9}"/>
                    </a:ext>
                  </a:extLst>
                </p14:cNvPr>
                <p14:cNvContentPartPr/>
                <p14:nvPr/>
              </p14:nvContentPartPr>
              <p14:xfrm>
                <a:off x="7720037" y="6104284"/>
                <a:ext cx="513000" cy="10692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7FB00D57-02D0-2EF3-95EB-CC58DA99BDF9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7711037" y="6095644"/>
                  <a:ext cx="5306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51EE6247-1332-8C50-7F10-C7B1183685AF}"/>
                    </a:ext>
                  </a:extLst>
                </p14:cNvPr>
                <p14:cNvContentPartPr/>
                <p14:nvPr/>
              </p14:nvContentPartPr>
              <p14:xfrm>
                <a:off x="8141237" y="6043804"/>
                <a:ext cx="23040" cy="1656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51EE6247-1332-8C50-7F10-C7B1183685AF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8132597" y="6035164"/>
                  <a:ext cx="406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ABCAFB17-36DE-1BA8-3BAB-71284FA55F99}"/>
                    </a:ext>
                  </a:extLst>
                </p14:cNvPr>
                <p14:cNvContentPartPr/>
                <p14:nvPr/>
              </p14:nvContentPartPr>
              <p14:xfrm>
                <a:off x="8335637" y="6090244"/>
                <a:ext cx="129960" cy="10980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ABCAFB17-36DE-1BA8-3BAB-71284FA55F99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8326637" y="6081244"/>
                  <a:ext cx="1476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BBFAFB45-9413-CB5C-ED36-D5A200615382}"/>
                    </a:ext>
                  </a:extLst>
                </p14:cNvPr>
                <p14:cNvContentPartPr/>
                <p14:nvPr/>
              </p14:nvContentPartPr>
              <p14:xfrm>
                <a:off x="8520317" y="6038764"/>
                <a:ext cx="77040" cy="17496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BBFAFB45-9413-CB5C-ED36-D5A200615382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8511317" y="6029764"/>
                  <a:ext cx="946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85F85374-4FAC-8353-5300-D8409C57626E}"/>
                    </a:ext>
                  </a:extLst>
                </p14:cNvPr>
                <p14:cNvContentPartPr/>
                <p14:nvPr/>
              </p14:nvContentPartPr>
              <p14:xfrm>
                <a:off x="8696357" y="6166924"/>
                <a:ext cx="25560" cy="3384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85F85374-4FAC-8353-5300-D8409C57626E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8687357" y="6158284"/>
                  <a:ext cx="432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0FD99E40-C5FA-4F7B-B9A6-6424C4E20774}"/>
                    </a:ext>
                  </a:extLst>
                </p14:cNvPr>
                <p14:cNvContentPartPr/>
                <p14:nvPr/>
              </p14:nvContentPartPr>
              <p14:xfrm>
                <a:off x="8747117" y="6060364"/>
                <a:ext cx="164160" cy="15084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0FD99E40-C5FA-4F7B-B9A6-6424C4E20774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8738117" y="6051364"/>
                  <a:ext cx="1818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8E36B641-297A-5353-8AC4-55A015E763D2}"/>
                    </a:ext>
                  </a:extLst>
                </p14:cNvPr>
                <p14:cNvContentPartPr/>
                <p14:nvPr/>
              </p14:nvContentPartPr>
              <p14:xfrm>
                <a:off x="8778797" y="6016444"/>
                <a:ext cx="225720" cy="7380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8E36B641-297A-5353-8AC4-55A015E763D2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8770157" y="6007444"/>
                  <a:ext cx="2433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0CE48095-E16B-B652-E734-97F7E36A169B}"/>
                    </a:ext>
                  </a:extLst>
                </p14:cNvPr>
                <p14:cNvContentPartPr/>
                <p14:nvPr/>
              </p14:nvContentPartPr>
              <p14:xfrm>
                <a:off x="9130517" y="6006724"/>
                <a:ext cx="345240" cy="24372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0CE48095-E16B-B652-E734-97F7E36A169B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9121877" y="5998084"/>
                  <a:ext cx="3628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3B393245-A685-14F4-A986-451DA5C17B7D}"/>
                    </a:ext>
                  </a:extLst>
                </p14:cNvPr>
                <p14:cNvContentPartPr/>
                <p14:nvPr/>
              </p14:nvContentPartPr>
              <p14:xfrm>
                <a:off x="9633077" y="6115804"/>
                <a:ext cx="375120" cy="12204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3B393245-A685-14F4-A986-451DA5C17B7D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9624077" y="6106804"/>
                  <a:ext cx="3927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CB4E5D49-3DD2-0604-2481-E2943E0B23E3}"/>
                    </a:ext>
                  </a:extLst>
                </p14:cNvPr>
                <p14:cNvContentPartPr/>
                <p14:nvPr/>
              </p14:nvContentPartPr>
              <p14:xfrm>
                <a:off x="10123397" y="6102844"/>
                <a:ext cx="313560" cy="9900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CB4E5D49-3DD2-0604-2481-E2943E0B23E3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0114397" y="6093844"/>
                  <a:ext cx="3312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F63F5969-4826-4074-6ADC-D693A701DA3F}"/>
                    </a:ext>
                  </a:extLst>
                </p14:cNvPr>
                <p14:cNvContentPartPr/>
                <p14:nvPr/>
              </p14:nvContentPartPr>
              <p14:xfrm>
                <a:off x="10267037" y="6085924"/>
                <a:ext cx="211320" cy="16992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F63F5969-4826-4074-6ADC-D693A701DA3F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0258397" y="6076924"/>
                  <a:ext cx="2289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60CB3842-2EAF-9C3D-2264-42128C9F6B76}"/>
                    </a:ext>
                  </a:extLst>
                </p14:cNvPr>
                <p14:cNvContentPartPr/>
                <p14:nvPr/>
              </p14:nvContentPartPr>
              <p14:xfrm>
                <a:off x="10473677" y="5876764"/>
                <a:ext cx="713520" cy="44136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60CB3842-2EAF-9C3D-2264-42128C9F6B76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0465037" y="5867764"/>
                  <a:ext cx="73116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79418391-7784-95EB-00CB-90DFB9D49C09}"/>
                    </a:ext>
                  </a:extLst>
                </p14:cNvPr>
                <p14:cNvContentPartPr/>
                <p14:nvPr/>
              </p14:nvContentPartPr>
              <p14:xfrm>
                <a:off x="11254517" y="6122644"/>
                <a:ext cx="28800" cy="4572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79418391-7784-95EB-00CB-90DFB9D49C09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1245877" y="6114004"/>
                  <a:ext cx="46440" cy="63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1234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412CBD4-C309-0AC5-F1FC-9337AA1E0DAC}"/>
              </a:ext>
            </a:extLst>
          </p:cNvPr>
          <p:cNvGrpSpPr/>
          <p:nvPr/>
        </p:nvGrpSpPr>
        <p:grpSpPr>
          <a:xfrm>
            <a:off x="1091410" y="192689"/>
            <a:ext cx="564480" cy="340920"/>
            <a:chOff x="1091410" y="192689"/>
            <a:chExt cx="564480" cy="34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A6EF9D1-3B16-91FB-D4DA-4686D123448B}"/>
                    </a:ext>
                  </a:extLst>
                </p14:cNvPr>
                <p14:cNvContentPartPr/>
                <p14:nvPr/>
              </p14:nvContentPartPr>
              <p14:xfrm>
                <a:off x="1091410" y="192689"/>
                <a:ext cx="324000" cy="1155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A6EF9D1-3B16-91FB-D4DA-4686D123448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82770" y="183689"/>
                  <a:ext cx="3416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9A33F00-AF77-F284-C9B1-8D00454DEBA9}"/>
                    </a:ext>
                  </a:extLst>
                </p14:cNvPr>
                <p14:cNvContentPartPr/>
                <p14:nvPr/>
              </p14:nvContentPartPr>
              <p14:xfrm>
                <a:off x="1160890" y="282689"/>
                <a:ext cx="110160" cy="2509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9A33F00-AF77-F284-C9B1-8D00454DEBA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51890" y="273689"/>
                  <a:ext cx="12780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CCEC01B-5B11-88AE-D7C7-B8C8334ED239}"/>
                    </a:ext>
                  </a:extLst>
                </p14:cNvPr>
                <p14:cNvContentPartPr/>
                <p14:nvPr/>
              </p14:nvContentPartPr>
              <p14:xfrm>
                <a:off x="1186810" y="380969"/>
                <a:ext cx="161640" cy="226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CCEC01B-5B11-88AE-D7C7-B8C8334ED23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77810" y="372329"/>
                  <a:ext cx="1792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059A84C-6782-C18E-2E2B-290C071816EF}"/>
                    </a:ext>
                  </a:extLst>
                </p14:cNvPr>
                <p14:cNvContentPartPr/>
                <p14:nvPr/>
              </p14:nvContentPartPr>
              <p14:xfrm>
                <a:off x="1400290" y="398249"/>
                <a:ext cx="255600" cy="135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059A84C-6782-C18E-2E2B-290C071816E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91290" y="389609"/>
                  <a:ext cx="27324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0814D-07AA-9AC3-A746-107CBC532884}"/>
              </a:ext>
            </a:extLst>
          </p:cNvPr>
          <p:cNvGrpSpPr/>
          <p:nvPr/>
        </p:nvGrpSpPr>
        <p:grpSpPr>
          <a:xfrm>
            <a:off x="1940650" y="146249"/>
            <a:ext cx="2306880" cy="483480"/>
            <a:chOff x="1940650" y="146249"/>
            <a:chExt cx="2306880" cy="48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174DD7E-DC2C-29D7-8C4A-BA84997CE4F4}"/>
                    </a:ext>
                  </a:extLst>
                </p14:cNvPr>
                <p14:cNvContentPartPr/>
                <p14:nvPr/>
              </p14:nvContentPartPr>
              <p14:xfrm>
                <a:off x="1940650" y="146249"/>
                <a:ext cx="1224000" cy="380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174DD7E-DC2C-29D7-8C4A-BA84997CE4F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32010" y="137609"/>
                  <a:ext cx="124164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3C81EF5-65D3-BA87-E422-387657A128E4}"/>
                    </a:ext>
                  </a:extLst>
                </p14:cNvPr>
                <p14:cNvContentPartPr/>
                <p14:nvPr/>
              </p14:nvContentPartPr>
              <p14:xfrm>
                <a:off x="2938930" y="303929"/>
                <a:ext cx="24840" cy="10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3C81EF5-65D3-BA87-E422-387657A128E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930290" y="295289"/>
                  <a:ext cx="424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742A2EF-FE24-814F-9D0C-C9EBEF8FD9EE}"/>
                    </a:ext>
                  </a:extLst>
                </p14:cNvPr>
                <p14:cNvContentPartPr/>
                <p14:nvPr/>
              </p14:nvContentPartPr>
              <p14:xfrm>
                <a:off x="2568850" y="267569"/>
                <a:ext cx="289800" cy="46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742A2EF-FE24-814F-9D0C-C9EBEF8FD9E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59850" y="258929"/>
                  <a:ext cx="3074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0970FE7-A961-F50B-5F77-B258D2FF0C27}"/>
                    </a:ext>
                  </a:extLst>
                </p14:cNvPr>
                <p14:cNvContentPartPr/>
                <p14:nvPr/>
              </p14:nvContentPartPr>
              <p14:xfrm>
                <a:off x="3397210" y="180809"/>
                <a:ext cx="850320" cy="448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0970FE7-A961-F50B-5F77-B258D2FF0C2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88210" y="172169"/>
                  <a:ext cx="86796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F4A67E2-A647-A8A4-4C31-066D12B7FA83}"/>
                    </a:ext>
                  </a:extLst>
                </p14:cNvPr>
                <p14:cNvContentPartPr/>
                <p14:nvPr/>
              </p14:nvContentPartPr>
              <p14:xfrm>
                <a:off x="3672250" y="296729"/>
                <a:ext cx="10080" cy="5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F4A67E2-A647-A8A4-4C31-066D12B7FA8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663250" y="288089"/>
                  <a:ext cx="2772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5D9F6BF-87A6-58E3-B436-39DFC7F857D5}"/>
              </a:ext>
            </a:extLst>
          </p:cNvPr>
          <p:cNvGrpSpPr/>
          <p:nvPr/>
        </p:nvGrpSpPr>
        <p:grpSpPr>
          <a:xfrm>
            <a:off x="4431490" y="153089"/>
            <a:ext cx="5726160" cy="575640"/>
            <a:chOff x="4431490" y="153089"/>
            <a:chExt cx="5726160" cy="57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E8DF95A-4A9C-F3F5-D44E-97B55911E40C}"/>
                    </a:ext>
                  </a:extLst>
                </p14:cNvPr>
                <p14:cNvContentPartPr/>
                <p14:nvPr/>
              </p14:nvContentPartPr>
              <p14:xfrm>
                <a:off x="4431490" y="153089"/>
                <a:ext cx="1825560" cy="422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E8DF95A-4A9C-F3F5-D44E-97B55911E40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422490" y="144089"/>
                  <a:ext cx="184320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A0901F3-73BD-039D-1889-9FB4EE41FECE}"/>
                    </a:ext>
                  </a:extLst>
                </p14:cNvPr>
                <p14:cNvContentPartPr/>
                <p14:nvPr/>
              </p14:nvContentPartPr>
              <p14:xfrm>
                <a:off x="5991730" y="313649"/>
                <a:ext cx="20160" cy="7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A0901F3-73BD-039D-1889-9FB4EE41FEC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982730" y="304649"/>
                  <a:ext cx="378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05B96CB-3227-CEE9-E2CD-A57BC75B9D07}"/>
                    </a:ext>
                  </a:extLst>
                </p14:cNvPr>
                <p14:cNvContentPartPr/>
                <p14:nvPr/>
              </p14:nvContentPartPr>
              <p14:xfrm>
                <a:off x="5416810" y="303929"/>
                <a:ext cx="615960" cy="51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05B96CB-3227-CEE9-E2CD-A57BC75B9D0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408170" y="295289"/>
                  <a:ext cx="6336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901053D-EC30-B4FC-E409-02BC0AFE9D02}"/>
                    </a:ext>
                  </a:extLst>
                </p14:cNvPr>
                <p14:cNvContentPartPr/>
                <p14:nvPr/>
              </p14:nvContentPartPr>
              <p14:xfrm>
                <a:off x="6308530" y="563129"/>
                <a:ext cx="122040" cy="1069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901053D-EC30-B4FC-E409-02BC0AFE9D0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299890" y="554129"/>
                  <a:ext cx="1396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3643D53-CBFA-37D7-642C-FC5A22AB34FC}"/>
                    </a:ext>
                  </a:extLst>
                </p14:cNvPr>
                <p14:cNvContentPartPr/>
                <p14:nvPr/>
              </p14:nvContentPartPr>
              <p14:xfrm>
                <a:off x="6729730" y="379889"/>
                <a:ext cx="477720" cy="178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3643D53-CBFA-37D7-642C-FC5A22AB34F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721090" y="370889"/>
                  <a:ext cx="4953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B92D655-60A7-21FE-A2CF-C57D9B413F07}"/>
                    </a:ext>
                  </a:extLst>
                </p14:cNvPr>
                <p14:cNvContentPartPr/>
                <p14:nvPr/>
              </p14:nvContentPartPr>
              <p14:xfrm>
                <a:off x="7092250" y="391409"/>
                <a:ext cx="81720" cy="135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B92D655-60A7-21FE-A2CF-C57D9B413F0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083250" y="382409"/>
                  <a:ext cx="993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D7CCD5A-119E-9FA5-51B3-C947E547BFEC}"/>
                    </a:ext>
                  </a:extLst>
                </p14:cNvPr>
                <p14:cNvContentPartPr/>
                <p14:nvPr/>
              </p14:nvContentPartPr>
              <p14:xfrm>
                <a:off x="7585450" y="215009"/>
                <a:ext cx="1682640" cy="513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D7CCD5A-119E-9FA5-51B3-C947E547BFE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576810" y="206009"/>
                  <a:ext cx="1700280" cy="53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7CC8D03-411F-55F7-4026-DC0DB16A7226}"/>
                    </a:ext>
                  </a:extLst>
                </p14:cNvPr>
                <p14:cNvContentPartPr/>
                <p14:nvPr/>
              </p14:nvContentPartPr>
              <p14:xfrm>
                <a:off x="9592810" y="162449"/>
                <a:ext cx="564840" cy="432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7CC8D03-411F-55F7-4026-DC0DB16A722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583810" y="153449"/>
                  <a:ext cx="58248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E30CED7-31D2-BC1D-BC4A-0FC269F8164B}"/>
                    </a:ext>
                  </a:extLst>
                </p14:cNvPr>
                <p14:cNvContentPartPr/>
                <p14:nvPr/>
              </p14:nvContentPartPr>
              <p14:xfrm>
                <a:off x="9718810" y="362609"/>
                <a:ext cx="299880" cy="147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E30CED7-31D2-BC1D-BC4A-0FC269F8164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710170" y="353969"/>
                  <a:ext cx="317520" cy="3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29DB709-D824-04EB-C201-F153714CBD59}"/>
                  </a:ext>
                </a:extLst>
              </p14:cNvPr>
              <p14:cNvContentPartPr/>
              <p14:nvPr/>
            </p14:nvContentPartPr>
            <p14:xfrm>
              <a:off x="1105450" y="788489"/>
              <a:ext cx="1550880" cy="5018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29DB709-D824-04EB-C201-F153714CBD5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96810" y="779489"/>
                <a:ext cx="1568520" cy="51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DF37F65-7D89-2E39-B8FB-FAB262C7F570}"/>
                  </a:ext>
                </a:extLst>
              </p14:cNvPr>
              <p14:cNvContentPartPr/>
              <p14:nvPr/>
            </p14:nvContentPartPr>
            <p14:xfrm>
              <a:off x="1799530" y="1543769"/>
              <a:ext cx="104040" cy="261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DF37F65-7D89-2E39-B8FB-FAB262C7F57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790890" y="1534769"/>
                <a:ext cx="12168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9FC1517-3B04-1A1F-FAF8-C2601685B606}"/>
                  </a:ext>
                </a:extLst>
              </p14:cNvPr>
              <p14:cNvContentPartPr/>
              <p14:nvPr/>
            </p14:nvContentPartPr>
            <p14:xfrm>
              <a:off x="1804570" y="1494809"/>
              <a:ext cx="219240" cy="38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9FC1517-3B04-1A1F-FAF8-C2601685B60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795570" y="1486169"/>
                <a:ext cx="2368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CD321CD-40BE-DFFE-F4E1-6071549A75BD}"/>
                  </a:ext>
                </a:extLst>
              </p14:cNvPr>
              <p14:cNvContentPartPr/>
              <p14:nvPr/>
            </p14:nvContentPartPr>
            <p14:xfrm>
              <a:off x="1884490" y="1358009"/>
              <a:ext cx="1443960" cy="4651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CD321CD-40BE-DFFE-F4E1-6071549A75B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875490" y="1349369"/>
                <a:ext cx="1461600" cy="48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2635B1B-4C0E-5005-D715-97597EE9F5CB}"/>
                  </a:ext>
                </a:extLst>
              </p14:cNvPr>
              <p14:cNvContentPartPr/>
              <p14:nvPr/>
            </p14:nvContentPartPr>
            <p14:xfrm>
              <a:off x="3105970" y="1604249"/>
              <a:ext cx="13680" cy="32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2635B1B-4C0E-5005-D715-97597EE9F5C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096970" y="1595609"/>
                <a:ext cx="3132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8793365-AD4B-DEFB-ADC3-3B43C2B252FC}"/>
                  </a:ext>
                </a:extLst>
              </p14:cNvPr>
              <p14:cNvContentPartPr/>
              <p14:nvPr/>
            </p14:nvContentPartPr>
            <p14:xfrm>
              <a:off x="2651290" y="1536569"/>
              <a:ext cx="495720" cy="45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8793365-AD4B-DEFB-ADC3-3B43C2B252F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642290" y="1527929"/>
                <a:ext cx="513360" cy="6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543C66C3-530E-B2AF-3D32-305679C9C5E9}"/>
              </a:ext>
            </a:extLst>
          </p:cNvPr>
          <p:cNvGrpSpPr/>
          <p:nvPr/>
        </p:nvGrpSpPr>
        <p:grpSpPr>
          <a:xfrm>
            <a:off x="3546610" y="1332809"/>
            <a:ext cx="4744080" cy="1428840"/>
            <a:chOff x="3546610" y="1332809"/>
            <a:chExt cx="4744080" cy="142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9A3048B-9461-E0AE-44E4-0BCE7D4A6B12}"/>
                    </a:ext>
                  </a:extLst>
                </p14:cNvPr>
                <p14:cNvContentPartPr/>
                <p14:nvPr/>
              </p14:nvContentPartPr>
              <p14:xfrm>
                <a:off x="3546610" y="1332809"/>
                <a:ext cx="1615680" cy="5947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9A3048B-9461-E0AE-44E4-0BCE7D4A6B1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537970" y="1323809"/>
                  <a:ext cx="1633320" cy="61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F85E9FB-F7C1-33C5-B339-A835E05698EA}"/>
                    </a:ext>
                  </a:extLst>
                </p14:cNvPr>
                <p14:cNvContentPartPr/>
                <p14:nvPr/>
              </p14:nvContentPartPr>
              <p14:xfrm>
                <a:off x="4968970" y="1454849"/>
                <a:ext cx="139680" cy="15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F85E9FB-F7C1-33C5-B339-A835E05698E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959970" y="1445849"/>
                  <a:ext cx="1573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C4BA233-661F-EDE0-77AA-05E054320303}"/>
                    </a:ext>
                  </a:extLst>
                </p14:cNvPr>
                <p14:cNvContentPartPr/>
                <p14:nvPr/>
              </p14:nvContentPartPr>
              <p14:xfrm>
                <a:off x="4609330" y="1466009"/>
                <a:ext cx="275400" cy="19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C4BA233-661F-EDE0-77AA-05E05432030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600690" y="1457369"/>
                  <a:ext cx="2930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AA2130D-A7EB-3A8A-101C-0CA898C43749}"/>
                    </a:ext>
                  </a:extLst>
                </p14:cNvPr>
                <p14:cNvContentPartPr/>
                <p14:nvPr/>
              </p14:nvContentPartPr>
              <p14:xfrm>
                <a:off x="5388730" y="1537289"/>
                <a:ext cx="708480" cy="2988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AA2130D-A7EB-3A8A-101C-0CA898C4374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379730" y="1528289"/>
                  <a:ext cx="72612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C51E22D-8D4D-7D04-229B-188DE60A2CD5}"/>
                    </a:ext>
                  </a:extLst>
                </p14:cNvPr>
                <p14:cNvContentPartPr/>
                <p14:nvPr/>
              </p14:nvContentPartPr>
              <p14:xfrm>
                <a:off x="6344530" y="1351529"/>
                <a:ext cx="752760" cy="345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C51E22D-8D4D-7D04-229B-188DE60A2CD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335530" y="1342889"/>
                  <a:ext cx="77040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20E79EB-A021-70D1-A8F7-40BFE04A78D3}"/>
                    </a:ext>
                  </a:extLst>
                </p14:cNvPr>
                <p14:cNvContentPartPr/>
                <p14:nvPr/>
              </p14:nvContentPartPr>
              <p14:xfrm>
                <a:off x="6825490" y="1405889"/>
                <a:ext cx="312480" cy="1054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20E79EB-A021-70D1-A8F7-40BFE04A78D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816490" y="1396889"/>
                  <a:ext cx="3301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CCCBD9C-C765-A0C0-66A8-576B63812C4A}"/>
                    </a:ext>
                  </a:extLst>
                </p14:cNvPr>
                <p14:cNvContentPartPr/>
                <p14:nvPr/>
              </p14:nvContentPartPr>
              <p14:xfrm>
                <a:off x="7276930" y="1335689"/>
                <a:ext cx="912960" cy="3445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CCCBD9C-C765-A0C0-66A8-576B63812C4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268290" y="1327049"/>
                  <a:ext cx="93060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55BB742-27D8-42D2-E48A-936A06F1DA9E}"/>
                    </a:ext>
                  </a:extLst>
                </p14:cNvPr>
                <p14:cNvContentPartPr/>
                <p14:nvPr/>
              </p14:nvContentPartPr>
              <p14:xfrm>
                <a:off x="7839610" y="1413089"/>
                <a:ext cx="27720" cy="118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55BB742-27D8-42D2-E48A-936A06F1DA9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830970" y="1404089"/>
                  <a:ext cx="45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091902D-3F23-588B-1C63-7932DCE6E34F}"/>
                    </a:ext>
                  </a:extLst>
                </p14:cNvPr>
                <p14:cNvContentPartPr/>
                <p14:nvPr/>
              </p14:nvContentPartPr>
              <p14:xfrm>
                <a:off x="7382050" y="1431449"/>
                <a:ext cx="595440" cy="45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091902D-3F23-588B-1C63-7932DCE6E34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373410" y="1422809"/>
                  <a:ext cx="6130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06D4737-CF0C-E3A8-E168-D589DFCA97EB}"/>
                    </a:ext>
                  </a:extLst>
                </p14:cNvPr>
                <p14:cNvContentPartPr/>
                <p14:nvPr/>
              </p14:nvContentPartPr>
              <p14:xfrm>
                <a:off x="3801130" y="2346569"/>
                <a:ext cx="263160" cy="266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06D4737-CF0C-E3A8-E168-D589DFCA97E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792490" y="2337569"/>
                  <a:ext cx="2808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CC6F611-342A-DF96-5AD0-3D064BE97FAE}"/>
                    </a:ext>
                  </a:extLst>
                </p14:cNvPr>
                <p14:cNvContentPartPr/>
                <p14:nvPr/>
              </p14:nvContentPartPr>
              <p14:xfrm>
                <a:off x="3830290" y="2494889"/>
                <a:ext cx="239040" cy="219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CC6F611-342A-DF96-5AD0-3D064BE97FA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821290" y="2485889"/>
                  <a:ext cx="2566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4E353E5-DE7F-442B-2A5B-A1EBE03D1ACD}"/>
                    </a:ext>
                  </a:extLst>
                </p14:cNvPr>
                <p14:cNvContentPartPr/>
                <p14:nvPr/>
              </p14:nvContentPartPr>
              <p14:xfrm>
                <a:off x="4588090" y="2115089"/>
                <a:ext cx="16920" cy="1756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4E353E5-DE7F-442B-2A5B-A1EBE03D1AC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579090" y="2106089"/>
                  <a:ext cx="345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27A22C8-D5C8-4784-750F-3AAB8B2D174D}"/>
                    </a:ext>
                  </a:extLst>
                </p14:cNvPr>
                <p14:cNvContentPartPr/>
                <p14:nvPr/>
              </p14:nvContentPartPr>
              <p14:xfrm>
                <a:off x="4366690" y="2334689"/>
                <a:ext cx="439200" cy="644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27A22C8-D5C8-4784-750F-3AAB8B2D174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357690" y="2325689"/>
                  <a:ext cx="4568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33CC702-FB86-B5BA-529B-C9FA5331B644}"/>
                    </a:ext>
                  </a:extLst>
                </p14:cNvPr>
                <p14:cNvContentPartPr/>
                <p14:nvPr/>
              </p14:nvContentPartPr>
              <p14:xfrm>
                <a:off x="4566490" y="2513249"/>
                <a:ext cx="19080" cy="2167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33CC702-FB86-B5BA-529B-C9FA5331B64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557850" y="2504609"/>
                  <a:ext cx="367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7EFF0FE-4AE8-B4E4-69E6-D8548E92EC2E}"/>
                    </a:ext>
                  </a:extLst>
                </p14:cNvPr>
                <p14:cNvContentPartPr/>
                <p14:nvPr/>
              </p14:nvContentPartPr>
              <p14:xfrm>
                <a:off x="4419970" y="2508209"/>
                <a:ext cx="343800" cy="63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7EFF0FE-4AE8-B4E4-69E6-D8548E92EC2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410970" y="2499209"/>
                  <a:ext cx="3614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88CE70D-83AA-F37B-94E2-89C8702F65C9}"/>
                    </a:ext>
                  </a:extLst>
                </p14:cNvPr>
                <p14:cNvContentPartPr/>
                <p14:nvPr/>
              </p14:nvContentPartPr>
              <p14:xfrm>
                <a:off x="5344450" y="2308409"/>
                <a:ext cx="209520" cy="129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88CE70D-83AA-F37B-94E2-89C8702F65C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335810" y="2299409"/>
                  <a:ext cx="2271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8BBE1FD-6894-CE45-3261-29C91527BAC8}"/>
                    </a:ext>
                  </a:extLst>
                </p14:cNvPr>
                <p14:cNvContentPartPr/>
                <p14:nvPr/>
              </p14:nvContentPartPr>
              <p14:xfrm>
                <a:off x="5327890" y="2355209"/>
                <a:ext cx="209520" cy="29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8BBE1FD-6894-CE45-3261-29C91527BAC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318890" y="2346209"/>
                  <a:ext cx="2271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373EFEC-1B4E-2706-9A23-A10AB51587A7}"/>
                    </a:ext>
                  </a:extLst>
                </p14:cNvPr>
                <p14:cNvContentPartPr/>
                <p14:nvPr/>
              </p14:nvContentPartPr>
              <p14:xfrm>
                <a:off x="5827210" y="2265569"/>
                <a:ext cx="24480" cy="2055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373EFEC-1B4E-2706-9A23-A10AB51587A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818210" y="2256929"/>
                  <a:ext cx="421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D561A0E-C25F-559D-FE5E-70636444D199}"/>
                    </a:ext>
                  </a:extLst>
                </p14:cNvPr>
                <p14:cNvContentPartPr/>
                <p14:nvPr/>
              </p14:nvContentPartPr>
              <p14:xfrm>
                <a:off x="5879050" y="2244329"/>
                <a:ext cx="41760" cy="2307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D561A0E-C25F-559D-FE5E-70636444D19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870050" y="2235329"/>
                  <a:ext cx="594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2119028-7646-86DD-DB5D-0283ED2F3273}"/>
                    </a:ext>
                  </a:extLst>
                </p14:cNvPr>
                <p14:cNvContentPartPr/>
                <p14:nvPr/>
              </p14:nvContentPartPr>
              <p14:xfrm>
                <a:off x="5755930" y="2202929"/>
                <a:ext cx="347760" cy="964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2119028-7646-86DD-DB5D-0283ED2F327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747290" y="2194289"/>
                  <a:ext cx="3654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BA91939-AF37-9432-99A6-898AC3DDFD3A}"/>
                    </a:ext>
                  </a:extLst>
                </p14:cNvPr>
                <p14:cNvContentPartPr/>
                <p14:nvPr/>
              </p14:nvContentPartPr>
              <p14:xfrm>
                <a:off x="6173170" y="2062889"/>
                <a:ext cx="171720" cy="142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BA91939-AF37-9432-99A6-898AC3DDFD3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164170" y="2053889"/>
                  <a:ext cx="1893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23A38C9-8606-8D63-FCB7-63ADF993AFF9}"/>
                    </a:ext>
                  </a:extLst>
                </p14:cNvPr>
                <p14:cNvContentPartPr/>
                <p14:nvPr/>
              </p14:nvContentPartPr>
              <p14:xfrm>
                <a:off x="6674650" y="2023649"/>
                <a:ext cx="69120" cy="2620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23A38C9-8606-8D63-FCB7-63ADF993AFF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666010" y="2014649"/>
                  <a:ext cx="8676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AE6B495-A66E-AC3A-7E03-444DFABD9110}"/>
                    </a:ext>
                  </a:extLst>
                </p14:cNvPr>
                <p14:cNvContentPartPr/>
                <p14:nvPr/>
              </p14:nvContentPartPr>
              <p14:xfrm>
                <a:off x="6585730" y="2017169"/>
                <a:ext cx="254520" cy="1821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AE6B495-A66E-AC3A-7E03-444DFABD911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576730" y="2008169"/>
                  <a:ext cx="2721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D0039BA-9450-492E-0F20-B8C99D27450C}"/>
                    </a:ext>
                  </a:extLst>
                </p14:cNvPr>
                <p14:cNvContentPartPr/>
                <p14:nvPr/>
              </p14:nvContentPartPr>
              <p14:xfrm>
                <a:off x="6389890" y="2311649"/>
                <a:ext cx="588600" cy="1220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D0039BA-9450-492E-0F20-B8C99D27450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380890" y="2302649"/>
                  <a:ext cx="6062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786E7C3-0A32-A1B3-BA3D-56295152BC4B}"/>
                    </a:ext>
                  </a:extLst>
                </p14:cNvPr>
                <p14:cNvContentPartPr/>
                <p14:nvPr/>
              </p14:nvContentPartPr>
              <p14:xfrm>
                <a:off x="6532450" y="2483369"/>
                <a:ext cx="162000" cy="2347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786E7C3-0A32-A1B3-BA3D-56295152BC4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523450" y="2474729"/>
                  <a:ext cx="1796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B3C1BFA-3183-04DE-8FC1-268628174080}"/>
                    </a:ext>
                  </a:extLst>
                </p14:cNvPr>
                <p14:cNvContentPartPr/>
                <p14:nvPr/>
              </p14:nvContentPartPr>
              <p14:xfrm>
                <a:off x="7316890" y="2057489"/>
                <a:ext cx="225360" cy="174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B3C1BFA-3183-04DE-8FC1-26862817408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308250" y="2048489"/>
                  <a:ext cx="2430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03A448A-9572-22C0-2DFC-4941DDCF118A}"/>
                    </a:ext>
                  </a:extLst>
                </p14:cNvPr>
                <p14:cNvContentPartPr/>
                <p14:nvPr/>
              </p14:nvContentPartPr>
              <p14:xfrm>
                <a:off x="7572850" y="1928609"/>
                <a:ext cx="129600" cy="1231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03A448A-9572-22C0-2DFC-4941DDCF118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564210" y="1919969"/>
                  <a:ext cx="1472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7360D76-B3D0-864C-12D5-71E8CFB49F3D}"/>
                    </a:ext>
                  </a:extLst>
                </p14:cNvPr>
                <p14:cNvContentPartPr/>
                <p14:nvPr/>
              </p14:nvContentPartPr>
              <p14:xfrm>
                <a:off x="7035730" y="2274929"/>
                <a:ext cx="1254960" cy="820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7360D76-B3D0-864C-12D5-71E8CFB49F3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027090" y="2265929"/>
                  <a:ext cx="12726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B31A8CE-77F7-1FFD-026A-25DFED495E39}"/>
                    </a:ext>
                  </a:extLst>
                </p14:cNvPr>
                <p14:cNvContentPartPr/>
                <p14:nvPr/>
              </p14:nvContentPartPr>
              <p14:xfrm>
                <a:off x="7177930" y="2472929"/>
                <a:ext cx="137880" cy="2887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B31A8CE-77F7-1FFD-026A-25DFED495E3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168930" y="2463929"/>
                  <a:ext cx="1555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4AB3CFC-22E3-4684-A20D-987F914A94F7}"/>
                    </a:ext>
                  </a:extLst>
                </p14:cNvPr>
                <p14:cNvContentPartPr/>
                <p14:nvPr/>
              </p14:nvContentPartPr>
              <p14:xfrm>
                <a:off x="7108810" y="2526569"/>
                <a:ext cx="164880" cy="702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4AB3CFC-22E3-4684-A20D-987F914A94F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100170" y="2517569"/>
                  <a:ext cx="1825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3D7D8A5-A870-DD33-5D99-D30727CCD60E}"/>
                    </a:ext>
                  </a:extLst>
                </p14:cNvPr>
                <p14:cNvContentPartPr/>
                <p14:nvPr/>
              </p14:nvContentPartPr>
              <p14:xfrm>
                <a:off x="7375570" y="2395169"/>
                <a:ext cx="181800" cy="1350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3D7D8A5-A870-DD33-5D99-D30727CCD60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366570" y="2386169"/>
                  <a:ext cx="1994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E9D2EF8-62CF-12A7-245E-86DECCA95129}"/>
                    </a:ext>
                  </a:extLst>
                </p14:cNvPr>
                <p14:cNvContentPartPr/>
                <p14:nvPr/>
              </p14:nvContentPartPr>
              <p14:xfrm>
                <a:off x="7665730" y="2551409"/>
                <a:ext cx="208440" cy="1720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E9D2EF8-62CF-12A7-245E-86DECCA9512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657090" y="2542769"/>
                  <a:ext cx="226080" cy="18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750B8DB7-0621-A358-B4B6-A29C69AFD867}"/>
              </a:ext>
            </a:extLst>
          </p:cNvPr>
          <p:cNvGrpSpPr/>
          <p:nvPr/>
        </p:nvGrpSpPr>
        <p:grpSpPr>
          <a:xfrm>
            <a:off x="8529730" y="1864529"/>
            <a:ext cx="2372760" cy="821880"/>
            <a:chOff x="8529730" y="1864529"/>
            <a:chExt cx="2372760" cy="82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17CD625-6D1E-D131-E4B9-800DEDF3A588}"/>
                    </a:ext>
                  </a:extLst>
                </p14:cNvPr>
                <p14:cNvContentPartPr/>
                <p14:nvPr/>
              </p14:nvContentPartPr>
              <p14:xfrm>
                <a:off x="8529730" y="2070449"/>
                <a:ext cx="223920" cy="3585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17CD625-6D1E-D131-E4B9-800DEDF3A58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520730" y="2061449"/>
                  <a:ext cx="24156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84D4A4E-E68B-296E-110A-BD6D969C6235}"/>
                    </a:ext>
                  </a:extLst>
                </p14:cNvPr>
                <p14:cNvContentPartPr/>
                <p14:nvPr/>
              </p14:nvContentPartPr>
              <p14:xfrm>
                <a:off x="8540890" y="2057489"/>
                <a:ext cx="273240" cy="57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84D4A4E-E68B-296E-110A-BD6D969C623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532250" y="2048489"/>
                  <a:ext cx="2908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6C312E1-98C2-B39B-C715-24CA12E086A8}"/>
                    </a:ext>
                  </a:extLst>
                </p14:cNvPr>
                <p14:cNvContentPartPr/>
                <p14:nvPr/>
              </p14:nvContentPartPr>
              <p14:xfrm>
                <a:off x="8884330" y="2033369"/>
                <a:ext cx="194760" cy="4449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6C312E1-98C2-B39B-C715-24CA12E086A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875330" y="2024369"/>
                  <a:ext cx="21240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05FC6E7-2E34-D0CB-2E07-62030421363E}"/>
                    </a:ext>
                  </a:extLst>
                </p14:cNvPr>
                <p14:cNvContentPartPr/>
                <p14:nvPr/>
              </p14:nvContentPartPr>
              <p14:xfrm>
                <a:off x="9047050" y="2203649"/>
                <a:ext cx="263160" cy="1306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05FC6E7-2E34-D0CB-2E07-62030421363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038410" y="2195009"/>
                  <a:ext cx="2808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6B1B51E-5951-3850-89E1-71F8FB1FBB4D}"/>
                    </a:ext>
                  </a:extLst>
                </p14:cNvPr>
                <p14:cNvContentPartPr/>
                <p14:nvPr/>
              </p14:nvContentPartPr>
              <p14:xfrm>
                <a:off x="9361330" y="2062889"/>
                <a:ext cx="127080" cy="3891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6B1B51E-5951-3850-89E1-71F8FB1FBB4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352330" y="2054249"/>
                  <a:ext cx="14472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5BEFA6E-C259-62FC-64A3-D0ECCE32C1B0}"/>
                    </a:ext>
                  </a:extLst>
                </p14:cNvPr>
                <p14:cNvContentPartPr/>
                <p14:nvPr/>
              </p14:nvContentPartPr>
              <p14:xfrm>
                <a:off x="9597490" y="1933649"/>
                <a:ext cx="52560" cy="6148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5BEFA6E-C259-62FC-64A3-D0ECCE32C1B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588850" y="1924649"/>
                  <a:ext cx="70200" cy="63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2A35837-4C14-4228-F993-9083F008887F}"/>
                    </a:ext>
                  </a:extLst>
                </p14:cNvPr>
                <p14:cNvContentPartPr/>
                <p14:nvPr/>
              </p14:nvContentPartPr>
              <p14:xfrm>
                <a:off x="9696130" y="2121929"/>
                <a:ext cx="346680" cy="2491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2A35837-4C14-4228-F993-9083F008887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687490" y="2112929"/>
                  <a:ext cx="3643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0903AC5-AB77-37BE-4A89-7E5177F3DB69}"/>
                    </a:ext>
                  </a:extLst>
                </p14:cNvPr>
                <p14:cNvContentPartPr/>
                <p14:nvPr/>
              </p14:nvContentPartPr>
              <p14:xfrm>
                <a:off x="10090690" y="2332889"/>
                <a:ext cx="124200" cy="1900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0903AC5-AB77-37BE-4A89-7E5177F3DB6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082050" y="2323889"/>
                  <a:ext cx="1418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F4212C4-42E3-06CC-8A3F-B2AF643D403D}"/>
                    </a:ext>
                  </a:extLst>
                </p14:cNvPr>
                <p14:cNvContentPartPr/>
                <p14:nvPr/>
              </p14:nvContentPartPr>
              <p14:xfrm>
                <a:off x="10047130" y="2457449"/>
                <a:ext cx="199800" cy="334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F4212C4-42E3-06CC-8A3F-B2AF643D403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038130" y="2448809"/>
                  <a:ext cx="2174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EC043E0-B2CD-7C83-E44F-7C7361CF83CA}"/>
                    </a:ext>
                  </a:extLst>
                </p14:cNvPr>
                <p14:cNvContentPartPr/>
                <p14:nvPr/>
              </p14:nvContentPartPr>
              <p14:xfrm>
                <a:off x="10292650" y="2463209"/>
                <a:ext cx="24120" cy="752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EC043E0-B2CD-7C83-E44F-7C7361CF83C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283650" y="2454209"/>
                  <a:ext cx="417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F6ECF3F-37CF-08C9-5DBB-0F66E12CE5C4}"/>
                    </a:ext>
                  </a:extLst>
                </p14:cNvPr>
                <p14:cNvContentPartPr/>
                <p14:nvPr/>
              </p14:nvContentPartPr>
              <p14:xfrm>
                <a:off x="10345210" y="2326769"/>
                <a:ext cx="16560" cy="230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F6ECF3F-37CF-08C9-5DBB-0F66E12CE5C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336210" y="2318129"/>
                  <a:ext cx="342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EBE368E-267E-5AC8-DC40-F2D42E3A4792}"/>
                    </a:ext>
                  </a:extLst>
                </p14:cNvPr>
                <p14:cNvContentPartPr/>
                <p14:nvPr/>
              </p14:nvContentPartPr>
              <p14:xfrm>
                <a:off x="9785410" y="2055689"/>
                <a:ext cx="312480" cy="122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EBE368E-267E-5AC8-DC40-F2D42E3A479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776410" y="2047049"/>
                  <a:ext cx="3301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42CD707-738F-D85B-8196-EA2225B0257A}"/>
                    </a:ext>
                  </a:extLst>
                </p14:cNvPr>
                <p14:cNvContentPartPr/>
                <p14:nvPr/>
              </p14:nvContentPartPr>
              <p14:xfrm>
                <a:off x="10506490" y="1920689"/>
                <a:ext cx="34920" cy="7657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42CD707-738F-D85B-8196-EA2225B0257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497850" y="1911689"/>
                  <a:ext cx="52560" cy="78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1B83D1F-9B8D-1384-ACC8-A8BF164BBDC8}"/>
                    </a:ext>
                  </a:extLst>
                </p14:cNvPr>
                <p14:cNvContentPartPr/>
                <p14:nvPr/>
              </p14:nvContentPartPr>
              <p14:xfrm>
                <a:off x="10680730" y="1864529"/>
                <a:ext cx="221760" cy="1785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1B83D1F-9B8D-1384-ACC8-A8BF164BBDC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671730" y="1855889"/>
                  <a:ext cx="239400" cy="19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AFB3FFC6-CB58-F146-A792-8DD07D26819C}"/>
                  </a:ext>
                </a:extLst>
              </p14:cNvPr>
              <p14:cNvContentPartPr/>
              <p14:nvPr/>
            </p14:nvContentPartPr>
            <p14:xfrm>
              <a:off x="9754810" y="2753009"/>
              <a:ext cx="97200" cy="1224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AFB3FFC6-CB58-F146-A792-8DD07D26819C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9746170" y="2744009"/>
                <a:ext cx="114840" cy="14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15206FBF-0DA4-6A9D-B9DE-6D557CC12294}"/>
              </a:ext>
            </a:extLst>
          </p:cNvPr>
          <p:cNvGrpSpPr/>
          <p:nvPr/>
        </p:nvGrpSpPr>
        <p:grpSpPr>
          <a:xfrm>
            <a:off x="8358370" y="2917529"/>
            <a:ext cx="1472760" cy="590760"/>
            <a:chOff x="8358370" y="2917529"/>
            <a:chExt cx="1472760" cy="59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2162CF2-E07E-EF05-ED89-A637D0E33B65}"/>
                    </a:ext>
                  </a:extLst>
                </p14:cNvPr>
                <p14:cNvContentPartPr/>
                <p14:nvPr/>
              </p14:nvContentPartPr>
              <p14:xfrm>
                <a:off x="8358370" y="3224969"/>
                <a:ext cx="1192680" cy="2833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2162CF2-E07E-EF05-ED89-A637D0E33B6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349730" y="3216329"/>
                  <a:ext cx="121032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3867B30-4E98-AF81-A2E6-3F07E2A92AEC}"/>
                    </a:ext>
                  </a:extLst>
                </p14:cNvPr>
                <p14:cNvContentPartPr/>
                <p14:nvPr/>
              </p14:nvContentPartPr>
              <p14:xfrm>
                <a:off x="9330730" y="3286169"/>
                <a:ext cx="283320" cy="464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3867B30-4E98-AF81-A2E6-3F07E2A92AE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322090" y="3277169"/>
                  <a:ext cx="3009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B238C08-F2F7-3CDB-1F61-B62D42C2CC62}"/>
                    </a:ext>
                  </a:extLst>
                </p14:cNvPr>
                <p14:cNvContentPartPr/>
                <p14:nvPr/>
              </p14:nvContentPartPr>
              <p14:xfrm>
                <a:off x="9668050" y="2917529"/>
                <a:ext cx="163080" cy="5529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B238C08-F2F7-3CDB-1F61-B62D42C2CC6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659050" y="2908889"/>
                  <a:ext cx="180720" cy="57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95C0D541-6AB3-7B4E-B0DA-6CDDDC76B934}"/>
                  </a:ext>
                </a:extLst>
              </p14:cNvPr>
              <p14:cNvContentPartPr/>
              <p14:nvPr/>
            </p14:nvContentPartPr>
            <p14:xfrm>
              <a:off x="8675530" y="3583889"/>
              <a:ext cx="1636560" cy="59832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95C0D541-6AB3-7B4E-B0DA-6CDDDC76B934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8666530" y="3574889"/>
                <a:ext cx="1654200" cy="61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AC4F064D-878C-2898-3E06-542E4569977A}"/>
                  </a:ext>
                </a:extLst>
              </p14:cNvPr>
              <p14:cNvContentPartPr/>
              <p14:nvPr/>
            </p14:nvContentPartPr>
            <p14:xfrm>
              <a:off x="1920850" y="3347369"/>
              <a:ext cx="81720" cy="26100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AC4F064D-878C-2898-3E06-542E4569977A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911850" y="3338729"/>
                <a:ext cx="9936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BEB25AE4-D276-9AF3-1E25-4F411DD1E2A7}"/>
                  </a:ext>
                </a:extLst>
              </p14:cNvPr>
              <p14:cNvContentPartPr/>
              <p14:nvPr/>
            </p14:nvContentPartPr>
            <p14:xfrm>
              <a:off x="1890970" y="3349169"/>
              <a:ext cx="259560" cy="7668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BEB25AE4-D276-9AF3-1E25-4F411DD1E2A7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881970" y="3340169"/>
                <a:ext cx="27720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C2815294-B86D-797D-3190-1A84AAACF9E7}"/>
                  </a:ext>
                </a:extLst>
              </p14:cNvPr>
              <p14:cNvContentPartPr/>
              <p14:nvPr/>
            </p14:nvContentPartPr>
            <p14:xfrm>
              <a:off x="2136490" y="3258449"/>
              <a:ext cx="505080" cy="3376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C2815294-B86D-797D-3190-1A84AAACF9E7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2127850" y="3249809"/>
                <a:ext cx="52272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0EF191CF-E959-05F6-DD61-E0A12B085426}"/>
                  </a:ext>
                </a:extLst>
              </p14:cNvPr>
              <p14:cNvContentPartPr/>
              <p14:nvPr/>
            </p14:nvContentPartPr>
            <p14:xfrm>
              <a:off x="2833810" y="3340529"/>
              <a:ext cx="739800" cy="3340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0EF191CF-E959-05F6-DD61-E0A12B085426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2825170" y="3331529"/>
                <a:ext cx="75744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685D96D6-2E88-7234-47E6-401F927E81BE}"/>
                  </a:ext>
                </a:extLst>
              </p14:cNvPr>
              <p14:cNvContentPartPr/>
              <p14:nvPr/>
            </p14:nvContentPartPr>
            <p14:xfrm>
              <a:off x="3671170" y="3286169"/>
              <a:ext cx="450000" cy="40932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685D96D6-2E88-7234-47E6-401F927E81BE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3662530" y="3277529"/>
                <a:ext cx="467640" cy="42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C5DC1CC0-8524-118B-F3D3-D8AD687FC56F}"/>
                  </a:ext>
                </a:extLst>
              </p14:cNvPr>
              <p14:cNvContentPartPr/>
              <p14:nvPr/>
            </p14:nvContentPartPr>
            <p14:xfrm>
              <a:off x="3711130" y="3323249"/>
              <a:ext cx="314280" cy="10980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C5DC1CC0-8524-118B-F3D3-D8AD687FC56F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3702130" y="3314249"/>
                <a:ext cx="3319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18D02AB9-FF52-77CA-690B-20829872D4F5}"/>
                  </a:ext>
                </a:extLst>
              </p14:cNvPr>
              <p14:cNvContentPartPr/>
              <p14:nvPr/>
            </p14:nvContentPartPr>
            <p14:xfrm>
              <a:off x="4394770" y="3260609"/>
              <a:ext cx="388440" cy="3135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18D02AB9-FF52-77CA-690B-20829872D4F5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4385770" y="3251609"/>
                <a:ext cx="40608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760762C2-64E2-C241-060C-4FBC974E7385}"/>
                  </a:ext>
                </a:extLst>
              </p14:cNvPr>
              <p14:cNvContentPartPr/>
              <p14:nvPr/>
            </p14:nvContentPartPr>
            <p14:xfrm>
              <a:off x="5020810" y="3481649"/>
              <a:ext cx="213840" cy="1018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760762C2-64E2-C241-060C-4FBC974E7385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5012170" y="3472649"/>
                <a:ext cx="23148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620F9704-6533-BC1F-4A78-2093F519D313}"/>
                  </a:ext>
                </a:extLst>
              </p14:cNvPr>
              <p14:cNvContentPartPr/>
              <p14:nvPr/>
            </p14:nvContentPartPr>
            <p14:xfrm>
              <a:off x="5439490" y="3134249"/>
              <a:ext cx="1537920" cy="46512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620F9704-6533-BC1F-4A78-2093F519D313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5430850" y="3125249"/>
                <a:ext cx="1555560" cy="48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2BBBA6A2-C167-F3AD-F790-D3C93BC6F1A6}"/>
                  </a:ext>
                </a:extLst>
              </p14:cNvPr>
              <p14:cNvContentPartPr/>
              <p14:nvPr/>
            </p14:nvContentPartPr>
            <p14:xfrm>
              <a:off x="6692650" y="3335129"/>
              <a:ext cx="81000" cy="435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2BBBA6A2-C167-F3AD-F790-D3C93BC6F1A6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6683650" y="3326489"/>
                <a:ext cx="9864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9D068BD7-788D-41E0-73E3-86D4A32C7783}"/>
                  </a:ext>
                </a:extLst>
              </p14:cNvPr>
              <p14:cNvContentPartPr/>
              <p14:nvPr/>
            </p14:nvContentPartPr>
            <p14:xfrm>
              <a:off x="6320050" y="3290489"/>
              <a:ext cx="358200" cy="2052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9D068BD7-788D-41E0-73E3-86D4A32C7783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6311050" y="3281489"/>
                <a:ext cx="37584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745A5DDF-9345-7EE2-610B-D362D8E2FA9D}"/>
                  </a:ext>
                </a:extLst>
              </p14:cNvPr>
              <p14:cNvContentPartPr/>
              <p14:nvPr/>
            </p14:nvContentPartPr>
            <p14:xfrm>
              <a:off x="5457490" y="3304529"/>
              <a:ext cx="328680" cy="6660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745A5DDF-9345-7EE2-610B-D362D8E2FA9D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5448850" y="3295889"/>
                <a:ext cx="34632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061CBB33-CF15-2E53-ACEB-09B90A8C50ED}"/>
                  </a:ext>
                </a:extLst>
              </p14:cNvPr>
              <p14:cNvContentPartPr/>
              <p14:nvPr/>
            </p14:nvContentPartPr>
            <p14:xfrm>
              <a:off x="7179010" y="3182849"/>
              <a:ext cx="997920" cy="52704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061CBB33-CF15-2E53-ACEB-09B90A8C50ED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7170370" y="3174209"/>
                <a:ext cx="1015560" cy="54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7E965FE6-B3DD-05F8-2B34-0F7C9A66C812}"/>
                  </a:ext>
                </a:extLst>
              </p14:cNvPr>
              <p14:cNvContentPartPr/>
              <p14:nvPr/>
            </p14:nvContentPartPr>
            <p14:xfrm>
              <a:off x="7501930" y="3272849"/>
              <a:ext cx="90720" cy="104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7E965FE6-B3DD-05F8-2B34-0F7C9A66C812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7492930" y="3264209"/>
                <a:ext cx="10836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05F63C63-F532-7AC6-4D00-5B1697F5FE8E}"/>
                  </a:ext>
                </a:extLst>
              </p14:cNvPr>
              <p14:cNvContentPartPr/>
              <p14:nvPr/>
            </p14:nvContentPartPr>
            <p14:xfrm>
              <a:off x="1916890" y="3870449"/>
              <a:ext cx="161280" cy="28116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05F63C63-F532-7AC6-4D00-5B1697F5FE8E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1907890" y="3861449"/>
                <a:ext cx="17892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6974FC7B-3AB4-5AC0-294E-274ADFBA9E9E}"/>
                  </a:ext>
                </a:extLst>
              </p14:cNvPr>
              <p14:cNvContentPartPr/>
              <p14:nvPr/>
            </p14:nvContentPartPr>
            <p14:xfrm>
              <a:off x="1952170" y="4034249"/>
              <a:ext cx="100440" cy="576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6974FC7B-3AB4-5AC0-294E-274ADFBA9E9E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1943170" y="4025609"/>
                <a:ext cx="11808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254C7ADC-0362-116E-C33D-1ECEAC14562C}"/>
                  </a:ext>
                </a:extLst>
              </p14:cNvPr>
              <p14:cNvContentPartPr/>
              <p14:nvPr/>
            </p14:nvContentPartPr>
            <p14:xfrm>
              <a:off x="2180410" y="3833009"/>
              <a:ext cx="951480" cy="41004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254C7ADC-0362-116E-C33D-1ECEAC14562C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2171410" y="3824369"/>
                <a:ext cx="96912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9FB5E0C5-057B-5344-5F12-DE615D07CD15}"/>
                  </a:ext>
                </a:extLst>
              </p14:cNvPr>
              <p14:cNvContentPartPr/>
              <p14:nvPr/>
            </p14:nvContentPartPr>
            <p14:xfrm>
              <a:off x="2296690" y="3956489"/>
              <a:ext cx="343800" cy="4644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9FB5E0C5-057B-5344-5F12-DE615D07CD15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2287690" y="3947849"/>
                <a:ext cx="36144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5D07C91A-EEF5-46F3-1663-FB56808635AB}"/>
                  </a:ext>
                </a:extLst>
              </p14:cNvPr>
              <p14:cNvContentPartPr/>
              <p14:nvPr/>
            </p14:nvContentPartPr>
            <p14:xfrm>
              <a:off x="3335650" y="3794129"/>
              <a:ext cx="492480" cy="39024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5D07C91A-EEF5-46F3-1663-FB56808635AB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3326650" y="3785129"/>
                <a:ext cx="510120" cy="40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6DF9FDDA-F7EE-42C7-3090-58377C1CD715}"/>
                  </a:ext>
                </a:extLst>
              </p14:cNvPr>
              <p14:cNvContentPartPr/>
              <p14:nvPr/>
            </p14:nvContentPartPr>
            <p14:xfrm>
              <a:off x="3356890" y="3930929"/>
              <a:ext cx="285120" cy="5472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6DF9FDDA-F7EE-42C7-3090-58377C1CD715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3348250" y="3921929"/>
                <a:ext cx="30276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CD39C202-0351-6D14-8DF4-0BFB38FFB905}"/>
                  </a:ext>
                </a:extLst>
              </p14:cNvPr>
              <p14:cNvContentPartPr/>
              <p14:nvPr/>
            </p14:nvContentPartPr>
            <p14:xfrm>
              <a:off x="4044850" y="4008689"/>
              <a:ext cx="346680" cy="14292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CD39C202-0351-6D14-8DF4-0BFB38FFB905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4035850" y="3999689"/>
                <a:ext cx="36432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10C3BAA5-2E5C-CA68-579D-A75DF4277535}"/>
                  </a:ext>
                </a:extLst>
              </p14:cNvPr>
              <p14:cNvContentPartPr/>
              <p14:nvPr/>
            </p14:nvContentPartPr>
            <p14:xfrm>
              <a:off x="4195690" y="3980969"/>
              <a:ext cx="247320" cy="24192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10C3BAA5-2E5C-CA68-579D-A75DF4277535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4186690" y="3972329"/>
                <a:ext cx="26496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753C0801-D741-26A8-FF0C-1D3D96525A4B}"/>
                  </a:ext>
                </a:extLst>
              </p14:cNvPr>
              <p14:cNvContentPartPr/>
              <p14:nvPr/>
            </p14:nvContentPartPr>
            <p14:xfrm>
              <a:off x="4432930" y="3792689"/>
              <a:ext cx="1290600" cy="40680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753C0801-D741-26A8-FF0C-1D3D96525A4B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4424290" y="3784049"/>
                <a:ext cx="1308240" cy="42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64F3C740-07A7-95A6-8A1C-FE6B4F8C76EA}"/>
                  </a:ext>
                </a:extLst>
              </p14:cNvPr>
              <p14:cNvContentPartPr/>
              <p14:nvPr/>
            </p14:nvContentPartPr>
            <p14:xfrm>
              <a:off x="4847650" y="3938129"/>
              <a:ext cx="225360" cy="2736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64F3C740-07A7-95A6-8A1C-FE6B4F8C76EA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4838650" y="3929129"/>
                <a:ext cx="24300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63A3039A-C9BA-BADA-5A85-6BA5D4402503}"/>
                  </a:ext>
                </a:extLst>
              </p14:cNvPr>
              <p14:cNvContentPartPr/>
              <p14:nvPr/>
            </p14:nvContentPartPr>
            <p14:xfrm>
              <a:off x="4599970" y="3878729"/>
              <a:ext cx="24120" cy="2916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63A3039A-C9BA-BADA-5A85-6BA5D4402503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4590970" y="3870089"/>
                <a:ext cx="41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3218A3E5-849E-9375-9516-DCD0A64EA8C8}"/>
                  </a:ext>
                </a:extLst>
              </p14:cNvPr>
              <p14:cNvContentPartPr/>
              <p14:nvPr/>
            </p14:nvContentPartPr>
            <p14:xfrm>
              <a:off x="6037450" y="3847409"/>
              <a:ext cx="202320" cy="39996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3218A3E5-849E-9375-9516-DCD0A64EA8C8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6028450" y="3838409"/>
                <a:ext cx="219960" cy="4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985F68A8-4BA4-D6D8-500A-F9BABB8CFBE7}"/>
                  </a:ext>
                </a:extLst>
              </p14:cNvPr>
              <p14:cNvContentPartPr/>
              <p14:nvPr/>
            </p14:nvContentPartPr>
            <p14:xfrm>
              <a:off x="6472690" y="3788729"/>
              <a:ext cx="781920" cy="35244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985F68A8-4BA4-D6D8-500A-F9BABB8CFBE7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6463690" y="3780089"/>
                <a:ext cx="79956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D9A40D6B-4DFE-B490-1C35-EC111D8408B1}"/>
                  </a:ext>
                </a:extLst>
              </p14:cNvPr>
              <p14:cNvContentPartPr/>
              <p14:nvPr/>
            </p14:nvContentPartPr>
            <p14:xfrm>
              <a:off x="7380250" y="3928049"/>
              <a:ext cx="369720" cy="14544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D9A40D6B-4DFE-B490-1C35-EC111D8408B1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7371250" y="3919049"/>
                <a:ext cx="38736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1075B8AA-B97D-A045-718D-33531ECC8217}"/>
                  </a:ext>
                </a:extLst>
              </p14:cNvPr>
              <p14:cNvContentPartPr/>
              <p14:nvPr/>
            </p14:nvContentPartPr>
            <p14:xfrm>
              <a:off x="7566370" y="3804209"/>
              <a:ext cx="18360" cy="1584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1075B8AA-B97D-A045-718D-33531ECC8217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7557730" y="3795209"/>
                <a:ext cx="3600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193F5AF2-32C0-1DEE-AC8C-15A4A4A4ED88}"/>
                  </a:ext>
                </a:extLst>
              </p14:cNvPr>
              <p14:cNvContentPartPr/>
              <p14:nvPr/>
            </p14:nvContentPartPr>
            <p14:xfrm>
              <a:off x="7906570" y="3729329"/>
              <a:ext cx="587520" cy="32976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193F5AF2-32C0-1DEE-AC8C-15A4A4A4ED88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7897930" y="3720689"/>
                <a:ext cx="60516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C845B6E9-7F9A-547C-D201-A79F3932252C}"/>
                  </a:ext>
                </a:extLst>
              </p14:cNvPr>
              <p14:cNvContentPartPr/>
              <p14:nvPr/>
            </p14:nvContentPartPr>
            <p14:xfrm>
              <a:off x="8351890" y="3780809"/>
              <a:ext cx="212040" cy="219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C845B6E9-7F9A-547C-D201-A79F3932252C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8342890" y="3771809"/>
                <a:ext cx="22968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5AF7FF2F-2049-094B-4CD5-843762098907}"/>
                  </a:ext>
                </a:extLst>
              </p14:cNvPr>
              <p14:cNvContentPartPr/>
              <p14:nvPr/>
            </p14:nvContentPartPr>
            <p14:xfrm>
              <a:off x="1910410" y="4302089"/>
              <a:ext cx="343080" cy="42192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5AF7FF2F-2049-094B-4CD5-843762098907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1901410" y="4293449"/>
                <a:ext cx="36072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67640EC2-EA10-F4DC-845A-E67C5B9906B5}"/>
                  </a:ext>
                </a:extLst>
              </p14:cNvPr>
              <p14:cNvContentPartPr/>
              <p14:nvPr/>
            </p14:nvContentPartPr>
            <p14:xfrm>
              <a:off x="2508730" y="4495769"/>
              <a:ext cx="181800" cy="12348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67640EC2-EA10-F4DC-845A-E67C5B9906B5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2499730" y="4486769"/>
                <a:ext cx="19944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B72D7FF5-5AC9-55D1-DA6C-4C328D755103}"/>
                  </a:ext>
                </a:extLst>
              </p14:cNvPr>
              <p14:cNvContentPartPr/>
              <p14:nvPr/>
            </p14:nvContentPartPr>
            <p14:xfrm>
              <a:off x="2918050" y="4261769"/>
              <a:ext cx="1337400" cy="43560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B72D7FF5-5AC9-55D1-DA6C-4C328D755103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2909050" y="4253129"/>
                <a:ext cx="1355040" cy="45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D79860DC-1C26-B0C9-7EF1-AF4D2E56A351}"/>
                  </a:ext>
                </a:extLst>
              </p14:cNvPr>
              <p14:cNvContentPartPr/>
              <p14:nvPr/>
            </p14:nvContentPartPr>
            <p14:xfrm>
              <a:off x="4293610" y="4714289"/>
              <a:ext cx="93600" cy="10836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D79860DC-1C26-B0C9-7EF1-AF4D2E56A351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4284970" y="4705649"/>
                <a:ext cx="111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CE3029E3-621A-710F-B775-D79E51A77F0C}"/>
                  </a:ext>
                </a:extLst>
              </p14:cNvPr>
              <p14:cNvContentPartPr/>
              <p14:nvPr/>
            </p14:nvContentPartPr>
            <p14:xfrm>
              <a:off x="4650370" y="4257809"/>
              <a:ext cx="969840" cy="40716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CE3029E3-621A-710F-B775-D79E51A77F0C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4641370" y="4249169"/>
                <a:ext cx="987480" cy="42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CD8CE48D-5EB8-D4EC-7C31-58E65DEA2DE2}"/>
                  </a:ext>
                </a:extLst>
              </p14:cNvPr>
              <p14:cNvContentPartPr/>
              <p14:nvPr/>
            </p14:nvContentPartPr>
            <p14:xfrm>
              <a:off x="5326450" y="4340609"/>
              <a:ext cx="23040" cy="3204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CD8CE48D-5EB8-D4EC-7C31-58E65DEA2DE2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5317810" y="4331609"/>
                <a:ext cx="4068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84284334-6F13-E438-22B5-07BCC9D8C1D9}"/>
                  </a:ext>
                </a:extLst>
              </p14:cNvPr>
              <p14:cNvContentPartPr/>
              <p14:nvPr/>
            </p14:nvContentPartPr>
            <p14:xfrm>
              <a:off x="5772130" y="4499009"/>
              <a:ext cx="370440" cy="16848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84284334-6F13-E438-22B5-07BCC9D8C1D9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5763130" y="4490369"/>
                <a:ext cx="38808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43BD12C2-FB54-6EF3-D3D6-208199B60D0D}"/>
                  </a:ext>
                </a:extLst>
              </p14:cNvPr>
              <p14:cNvContentPartPr/>
              <p14:nvPr/>
            </p14:nvContentPartPr>
            <p14:xfrm>
              <a:off x="5875090" y="4397849"/>
              <a:ext cx="20160" cy="1764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43BD12C2-FB54-6EF3-D3D6-208199B60D0D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5866090" y="4389209"/>
                <a:ext cx="37800" cy="3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5" name="Group 164">
            <a:extLst>
              <a:ext uri="{FF2B5EF4-FFF2-40B4-BE49-F238E27FC236}">
                <a16:creationId xmlns:a16="http://schemas.microsoft.com/office/drawing/2014/main" id="{A66A17FE-558C-AEB0-FCAB-BA8816D84897}"/>
              </a:ext>
            </a:extLst>
          </p:cNvPr>
          <p:cNvGrpSpPr/>
          <p:nvPr/>
        </p:nvGrpSpPr>
        <p:grpSpPr>
          <a:xfrm>
            <a:off x="6303850" y="4294889"/>
            <a:ext cx="1646280" cy="467640"/>
            <a:chOff x="6303850" y="4294889"/>
            <a:chExt cx="1646280" cy="46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E2BC1439-9457-F141-A3BF-EE4DE026B2C7}"/>
                    </a:ext>
                  </a:extLst>
                </p14:cNvPr>
                <p14:cNvContentPartPr/>
                <p14:nvPr/>
              </p14:nvContentPartPr>
              <p14:xfrm>
                <a:off x="6303850" y="4294889"/>
                <a:ext cx="1104480" cy="4420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E2BC1439-9457-F141-A3BF-EE4DE026B2C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294850" y="4286249"/>
                  <a:ext cx="112212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3B7EC9B-3141-622D-884C-B35B334D8A2F}"/>
                    </a:ext>
                  </a:extLst>
                </p14:cNvPr>
                <p14:cNvContentPartPr/>
                <p14:nvPr/>
              </p14:nvContentPartPr>
              <p14:xfrm>
                <a:off x="7231570" y="4474169"/>
                <a:ext cx="250560" cy="2883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3B7EC9B-3141-622D-884C-B35B334D8A2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222570" y="4465529"/>
                  <a:ext cx="26820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533A53D-67A6-C89E-4E39-C69384A5D8E2}"/>
                    </a:ext>
                  </a:extLst>
                </p14:cNvPr>
                <p14:cNvContentPartPr/>
                <p14:nvPr/>
              </p14:nvContentPartPr>
              <p14:xfrm>
                <a:off x="7752490" y="4469129"/>
                <a:ext cx="197640" cy="1508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533A53D-67A6-C89E-4E39-C69384A5D8E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743490" y="4460489"/>
                  <a:ext cx="215280" cy="16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5CD30A11-0DAB-BF0C-AF2E-ECC4919A2F94}"/>
              </a:ext>
            </a:extLst>
          </p:cNvPr>
          <p:cNvGrpSpPr/>
          <p:nvPr/>
        </p:nvGrpSpPr>
        <p:grpSpPr>
          <a:xfrm>
            <a:off x="8149930" y="4204889"/>
            <a:ext cx="1458720" cy="505440"/>
            <a:chOff x="8149930" y="4204889"/>
            <a:chExt cx="1458720" cy="50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952B178-9D70-A032-BBB7-421535B8E9C7}"/>
                    </a:ext>
                  </a:extLst>
                </p14:cNvPr>
                <p14:cNvContentPartPr/>
                <p14:nvPr/>
              </p14:nvContentPartPr>
              <p14:xfrm>
                <a:off x="8149930" y="4204889"/>
                <a:ext cx="1458720" cy="5054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952B178-9D70-A032-BBB7-421535B8E9C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140930" y="4196249"/>
                  <a:ext cx="1476360" cy="52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18786479-45F9-D59B-9C73-220B8C165730}"/>
                    </a:ext>
                  </a:extLst>
                </p14:cNvPr>
                <p14:cNvContentPartPr/>
                <p14:nvPr/>
              </p14:nvContentPartPr>
              <p14:xfrm>
                <a:off x="8529370" y="4297409"/>
                <a:ext cx="37440" cy="1069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18786479-45F9-D59B-9C73-220B8C16573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520370" y="4288769"/>
                  <a:ext cx="55080" cy="12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95241AD5-7D0C-3F5E-D789-B377FF2B1C1E}"/>
                  </a:ext>
                </a:extLst>
              </p14:cNvPr>
              <p14:cNvContentPartPr/>
              <p14:nvPr/>
            </p14:nvContentPartPr>
            <p14:xfrm>
              <a:off x="9854170" y="4227209"/>
              <a:ext cx="1246320" cy="45792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95241AD5-7D0C-3F5E-D789-B377FF2B1C1E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9845530" y="4218569"/>
                <a:ext cx="1263960" cy="47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F7C47F7F-AD5F-1785-DB55-6E365537F492}"/>
                  </a:ext>
                </a:extLst>
              </p14:cNvPr>
              <p14:cNvContentPartPr/>
              <p14:nvPr/>
            </p14:nvContentPartPr>
            <p14:xfrm>
              <a:off x="1882330" y="4811849"/>
              <a:ext cx="1210680" cy="55296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F7C47F7F-AD5F-1785-DB55-6E365537F492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1873330" y="4802849"/>
                <a:ext cx="1228320" cy="57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2819B10C-29D3-299C-2CA7-C7878496FB32}"/>
                  </a:ext>
                </a:extLst>
              </p14:cNvPr>
              <p14:cNvContentPartPr/>
              <p14:nvPr/>
            </p14:nvContentPartPr>
            <p14:xfrm>
              <a:off x="2334850" y="5569289"/>
              <a:ext cx="955440" cy="85572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2819B10C-29D3-299C-2CA7-C7878496FB32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2326210" y="5560649"/>
                <a:ext cx="973080" cy="87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4" name="Group 183">
            <a:extLst>
              <a:ext uri="{FF2B5EF4-FFF2-40B4-BE49-F238E27FC236}">
                <a16:creationId xmlns:a16="http://schemas.microsoft.com/office/drawing/2014/main" id="{548F47A3-D829-7EE6-DE20-1AC71DE43323}"/>
              </a:ext>
            </a:extLst>
          </p:cNvPr>
          <p:cNvGrpSpPr/>
          <p:nvPr/>
        </p:nvGrpSpPr>
        <p:grpSpPr>
          <a:xfrm>
            <a:off x="2557330" y="5442929"/>
            <a:ext cx="883800" cy="943560"/>
            <a:chOff x="2557330" y="5442929"/>
            <a:chExt cx="883800" cy="94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301D41DA-FD58-04AC-EEE1-94AF08D61B0E}"/>
                    </a:ext>
                  </a:extLst>
                </p14:cNvPr>
                <p14:cNvContentPartPr/>
                <p14:nvPr/>
              </p14:nvContentPartPr>
              <p14:xfrm>
                <a:off x="3005530" y="5470649"/>
                <a:ext cx="15120" cy="36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301D41DA-FD58-04AC-EEE1-94AF08D61B0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996890" y="5462009"/>
                  <a:ext cx="327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B86D1DA-D13C-D7EA-DF79-D2AE5BEADE40}"/>
                    </a:ext>
                  </a:extLst>
                </p14:cNvPr>
                <p14:cNvContentPartPr/>
                <p14:nvPr/>
              </p14:nvContentPartPr>
              <p14:xfrm>
                <a:off x="2846770" y="5483969"/>
                <a:ext cx="103680" cy="680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B86D1DA-D13C-D7EA-DF79-D2AE5BEADE4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838130" y="5475329"/>
                  <a:ext cx="1213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37EEDEA1-F1FD-6FF3-F5B4-DCD9CF4B4711}"/>
                    </a:ext>
                  </a:extLst>
                </p14:cNvPr>
                <p14:cNvContentPartPr/>
                <p14:nvPr/>
              </p14:nvContentPartPr>
              <p14:xfrm>
                <a:off x="2625010" y="5607809"/>
                <a:ext cx="125280" cy="1026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37EEDEA1-F1FD-6FF3-F5B4-DCD9CF4B471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616010" y="5599169"/>
                  <a:ext cx="1429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8C84D6C-8771-6AF1-A658-7CFAA13E976A}"/>
                    </a:ext>
                  </a:extLst>
                </p14:cNvPr>
                <p14:cNvContentPartPr/>
                <p14:nvPr/>
              </p14:nvContentPartPr>
              <p14:xfrm>
                <a:off x="2557330" y="5826689"/>
                <a:ext cx="25920" cy="1180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8C84D6C-8771-6AF1-A658-7CFAA13E976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548690" y="5818049"/>
                  <a:ext cx="435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6C474F2D-5B4F-9017-E89A-CCEC36205463}"/>
                    </a:ext>
                  </a:extLst>
                </p14:cNvPr>
                <p14:cNvContentPartPr/>
                <p14:nvPr/>
              </p14:nvContentPartPr>
              <p14:xfrm>
                <a:off x="2578210" y="6015329"/>
                <a:ext cx="66600" cy="2030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6C474F2D-5B4F-9017-E89A-CCEC3620546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569570" y="6006329"/>
                  <a:ext cx="842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170F06E2-E794-8BAA-29AB-731BACED3063}"/>
                    </a:ext>
                  </a:extLst>
                </p14:cNvPr>
                <p14:cNvContentPartPr/>
                <p14:nvPr/>
              </p14:nvContentPartPr>
              <p14:xfrm>
                <a:off x="2685490" y="6313049"/>
                <a:ext cx="194040" cy="507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70F06E2-E794-8BAA-29AB-731BACED306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676490" y="6304049"/>
                  <a:ext cx="2116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FDF66493-FBF2-2DD7-86C0-8ADF9D043EC3}"/>
                    </a:ext>
                  </a:extLst>
                </p14:cNvPr>
                <p14:cNvContentPartPr/>
                <p14:nvPr/>
              </p14:nvContentPartPr>
              <p14:xfrm>
                <a:off x="2921650" y="6359129"/>
                <a:ext cx="199080" cy="273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FDF66493-FBF2-2DD7-86C0-8ADF9D043EC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912650" y="6350129"/>
                  <a:ext cx="2167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EC0B525-8EE3-E43D-D068-D55CDE7A4245}"/>
                    </a:ext>
                  </a:extLst>
                </p14:cNvPr>
                <p14:cNvContentPartPr/>
                <p14:nvPr/>
              </p14:nvContentPartPr>
              <p14:xfrm>
                <a:off x="3170410" y="6200729"/>
                <a:ext cx="192960" cy="1443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EC0B525-8EE3-E43D-D068-D55CDE7A424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161770" y="6191729"/>
                  <a:ext cx="2106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C7B1C27-238F-4238-199A-34BD4ADD3C08}"/>
                    </a:ext>
                  </a:extLst>
                </p14:cNvPr>
                <p14:cNvContentPartPr/>
                <p14:nvPr/>
              </p14:nvContentPartPr>
              <p14:xfrm>
                <a:off x="3382810" y="5918849"/>
                <a:ext cx="58320" cy="2307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C7B1C27-238F-4238-199A-34BD4ADD3C0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373810" y="5910209"/>
                  <a:ext cx="759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7C57CB24-3D82-BEFA-9C6E-D95824953D60}"/>
                    </a:ext>
                  </a:extLst>
                </p14:cNvPr>
                <p14:cNvContentPartPr/>
                <p14:nvPr/>
              </p14:nvContentPartPr>
              <p14:xfrm>
                <a:off x="3363010" y="5671169"/>
                <a:ext cx="47520" cy="2336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7C57CB24-3D82-BEFA-9C6E-D95824953D6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354010" y="5662529"/>
                  <a:ext cx="651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CCF915B4-B324-9D32-98F2-F7D5581028B9}"/>
                    </a:ext>
                  </a:extLst>
                </p14:cNvPr>
                <p14:cNvContentPartPr/>
                <p14:nvPr/>
              </p14:nvContentPartPr>
              <p14:xfrm>
                <a:off x="2981410" y="5442929"/>
                <a:ext cx="291600" cy="1825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CCF915B4-B324-9D32-98F2-F7D5581028B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972770" y="5434289"/>
                  <a:ext cx="3092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80C3484B-4FCF-83B6-5805-5BBEDEBE36ED}"/>
                    </a:ext>
                  </a:extLst>
                </p14:cNvPr>
                <p14:cNvContentPartPr/>
                <p14:nvPr/>
              </p14:nvContentPartPr>
              <p14:xfrm>
                <a:off x="2754250" y="5938289"/>
                <a:ext cx="213120" cy="943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80C3484B-4FCF-83B6-5805-5BBEDEBE36ED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745250" y="5929649"/>
                  <a:ext cx="2307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4B2A5E40-5909-9772-C1EA-1D4125CE73F7}"/>
                    </a:ext>
                  </a:extLst>
                </p14:cNvPr>
                <p14:cNvContentPartPr/>
                <p14:nvPr/>
              </p14:nvContentPartPr>
              <p14:xfrm>
                <a:off x="2680090" y="5948729"/>
                <a:ext cx="113040" cy="1386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4B2A5E40-5909-9772-C1EA-1D4125CE73F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671090" y="5939729"/>
                  <a:ext cx="1306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39E8CC5C-21F7-8F21-901C-B52C1DE6001C}"/>
                    </a:ext>
                  </a:extLst>
                </p14:cNvPr>
                <p14:cNvContentPartPr/>
                <p14:nvPr/>
              </p14:nvContentPartPr>
              <p14:xfrm>
                <a:off x="2887810" y="5942249"/>
                <a:ext cx="23040" cy="1058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39E8CC5C-21F7-8F21-901C-B52C1DE6001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878810" y="5933249"/>
                  <a:ext cx="406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98AAE73-179A-2CAE-53AD-8361EB2D4364}"/>
                    </a:ext>
                  </a:extLst>
                </p14:cNvPr>
                <p14:cNvContentPartPr/>
                <p14:nvPr/>
              </p14:nvContentPartPr>
              <p14:xfrm>
                <a:off x="2704570" y="6002009"/>
                <a:ext cx="34200" cy="666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98AAE73-179A-2CAE-53AD-8361EB2D436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695570" y="5993369"/>
                  <a:ext cx="51840" cy="8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CC331CA2-E99E-5EB9-A771-D136269A925D}"/>
              </a:ext>
            </a:extLst>
          </p:cNvPr>
          <p:cNvGrpSpPr/>
          <p:nvPr/>
        </p:nvGrpSpPr>
        <p:grpSpPr>
          <a:xfrm>
            <a:off x="4034410" y="5153849"/>
            <a:ext cx="2880360" cy="536400"/>
            <a:chOff x="4034410" y="5153849"/>
            <a:chExt cx="2880360" cy="53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332F8727-EAF0-91A4-7EB9-088C6C7A390A}"/>
                    </a:ext>
                  </a:extLst>
                </p14:cNvPr>
                <p14:cNvContentPartPr/>
                <p14:nvPr/>
              </p14:nvContentPartPr>
              <p14:xfrm>
                <a:off x="4034410" y="5419169"/>
                <a:ext cx="816480" cy="2710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332F8727-EAF0-91A4-7EB9-088C6C7A390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025410" y="5410169"/>
                  <a:ext cx="8341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470EC01-2DA6-409C-04FF-1D2BB2C04BEF}"/>
                    </a:ext>
                  </a:extLst>
                </p14:cNvPr>
                <p14:cNvContentPartPr/>
                <p14:nvPr/>
              </p14:nvContentPartPr>
              <p14:xfrm>
                <a:off x="4915690" y="5249969"/>
                <a:ext cx="574560" cy="3916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470EC01-2DA6-409C-04FF-1D2BB2C04BE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906690" y="5240969"/>
                  <a:ext cx="59220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016A29EC-D240-9907-BBC2-8787E85495F3}"/>
                    </a:ext>
                  </a:extLst>
                </p14:cNvPr>
                <p14:cNvContentPartPr/>
                <p14:nvPr/>
              </p14:nvContentPartPr>
              <p14:xfrm>
                <a:off x="4944490" y="5404049"/>
                <a:ext cx="354960" cy="781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016A29EC-D240-9907-BBC2-8787E85495F3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935490" y="5395049"/>
                  <a:ext cx="3726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8FAB3B0-9652-6026-0000-E9AB7498D913}"/>
                    </a:ext>
                  </a:extLst>
                </p14:cNvPr>
                <p14:cNvContentPartPr/>
                <p14:nvPr/>
              </p14:nvContentPartPr>
              <p14:xfrm>
                <a:off x="5598610" y="5153849"/>
                <a:ext cx="1316160" cy="4399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8FAB3B0-9652-6026-0000-E9AB7498D91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589970" y="5144849"/>
                  <a:ext cx="1333800" cy="45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71B5272B-3379-3D01-EB64-032C1712F07A}"/>
              </a:ext>
            </a:extLst>
          </p:cNvPr>
          <p:cNvGrpSpPr/>
          <p:nvPr/>
        </p:nvGrpSpPr>
        <p:grpSpPr>
          <a:xfrm>
            <a:off x="7177570" y="5067449"/>
            <a:ext cx="2325240" cy="346320"/>
            <a:chOff x="7177570" y="5067449"/>
            <a:chExt cx="2325240" cy="34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1941FDD6-ABE4-0602-B243-E17603E404DE}"/>
                    </a:ext>
                  </a:extLst>
                </p14:cNvPr>
                <p14:cNvContentPartPr/>
                <p14:nvPr/>
              </p14:nvContentPartPr>
              <p14:xfrm>
                <a:off x="7177570" y="5067449"/>
                <a:ext cx="1156680" cy="3448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1941FDD6-ABE4-0602-B243-E17603E404D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168930" y="5058449"/>
                  <a:ext cx="117432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75CC24E2-191F-2C83-B610-7B2616405586}"/>
                    </a:ext>
                  </a:extLst>
                </p14:cNvPr>
                <p14:cNvContentPartPr/>
                <p14:nvPr/>
              </p14:nvContentPartPr>
              <p14:xfrm>
                <a:off x="8199250" y="5202449"/>
                <a:ext cx="163800" cy="277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75CC24E2-191F-2C83-B610-7B261640558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190250" y="5193449"/>
                  <a:ext cx="1814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B17898DB-DB9C-A45B-7344-08FE3667C8E7}"/>
                    </a:ext>
                  </a:extLst>
                </p14:cNvPr>
                <p14:cNvContentPartPr/>
                <p14:nvPr/>
              </p14:nvContentPartPr>
              <p14:xfrm>
                <a:off x="8324170" y="5236649"/>
                <a:ext cx="167400" cy="1396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B17898DB-DB9C-A45B-7344-08FE3667C8E7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315530" y="5227649"/>
                  <a:ext cx="1850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E097FC47-6265-2D13-6EA9-821ABE19F5AA}"/>
                    </a:ext>
                  </a:extLst>
                </p14:cNvPr>
                <p14:cNvContentPartPr/>
                <p14:nvPr/>
              </p14:nvContentPartPr>
              <p14:xfrm>
                <a:off x="7637650" y="5152049"/>
                <a:ext cx="48960" cy="345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E097FC47-6265-2D13-6EA9-821ABE19F5AA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628650" y="5143409"/>
                  <a:ext cx="666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A3127C2-6DFC-21BC-EF01-2965AB589090}"/>
                    </a:ext>
                  </a:extLst>
                </p14:cNvPr>
                <p14:cNvContentPartPr/>
                <p14:nvPr/>
              </p14:nvContentPartPr>
              <p14:xfrm>
                <a:off x="8634850" y="5204249"/>
                <a:ext cx="393480" cy="2016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A3127C2-6DFC-21BC-EF01-2965AB58909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626210" y="5195249"/>
                  <a:ext cx="4111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9107A8F-B2BA-EDD4-492B-5B4AAE20B925}"/>
                    </a:ext>
                  </a:extLst>
                </p14:cNvPr>
                <p14:cNvContentPartPr/>
                <p14:nvPr/>
              </p14:nvContentPartPr>
              <p14:xfrm>
                <a:off x="9257650" y="5273009"/>
                <a:ext cx="245160" cy="1407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9107A8F-B2BA-EDD4-492B-5B4AAE20B925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248650" y="5264009"/>
                  <a:ext cx="262800" cy="15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D0875350-6E2E-40E5-7E3A-1E56B76D134A}"/>
                  </a:ext>
                </a:extLst>
              </p14:cNvPr>
              <p14:cNvContentPartPr/>
              <p14:nvPr/>
            </p14:nvContentPartPr>
            <p14:xfrm>
              <a:off x="9672730" y="5014889"/>
              <a:ext cx="1181160" cy="40248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D0875350-6E2E-40E5-7E3A-1E56B76D134A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9663730" y="5005889"/>
                <a:ext cx="1198800" cy="42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7" name="Group 206">
            <a:extLst>
              <a:ext uri="{FF2B5EF4-FFF2-40B4-BE49-F238E27FC236}">
                <a16:creationId xmlns:a16="http://schemas.microsoft.com/office/drawing/2014/main" id="{BA23BE71-E970-7841-4164-58D62409205D}"/>
              </a:ext>
            </a:extLst>
          </p:cNvPr>
          <p:cNvGrpSpPr/>
          <p:nvPr/>
        </p:nvGrpSpPr>
        <p:grpSpPr>
          <a:xfrm>
            <a:off x="4138810" y="5764049"/>
            <a:ext cx="448200" cy="366120"/>
            <a:chOff x="4138810" y="5764049"/>
            <a:chExt cx="448200" cy="36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5C642E0E-6136-B54E-72C5-5ED11368F03E}"/>
                    </a:ext>
                  </a:extLst>
                </p14:cNvPr>
                <p14:cNvContentPartPr/>
                <p14:nvPr/>
              </p14:nvContentPartPr>
              <p14:xfrm>
                <a:off x="4138810" y="5764049"/>
                <a:ext cx="386640" cy="3661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5C642E0E-6136-B54E-72C5-5ED11368F03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129810" y="5755409"/>
                  <a:ext cx="40428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CE1F6F94-8A0C-5AB1-5926-B043663E7689}"/>
                    </a:ext>
                  </a:extLst>
                </p14:cNvPr>
                <p14:cNvContentPartPr/>
                <p14:nvPr/>
              </p14:nvContentPartPr>
              <p14:xfrm>
                <a:off x="4373170" y="5909849"/>
                <a:ext cx="213840" cy="147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CE1F6F94-8A0C-5AB1-5926-B043663E768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364530" y="5901209"/>
                  <a:ext cx="23148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79F47EA4-63C9-001E-D8B0-972CAB514FA0}"/>
              </a:ext>
            </a:extLst>
          </p:cNvPr>
          <p:cNvGrpSpPr/>
          <p:nvPr/>
        </p:nvGrpSpPr>
        <p:grpSpPr>
          <a:xfrm>
            <a:off x="4983370" y="5839289"/>
            <a:ext cx="1146240" cy="312480"/>
            <a:chOff x="4983370" y="5839289"/>
            <a:chExt cx="1146240" cy="31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C42AB702-AEFB-0F98-1DA4-61E0B26EB864}"/>
                    </a:ext>
                  </a:extLst>
                </p14:cNvPr>
                <p14:cNvContentPartPr/>
                <p14:nvPr/>
              </p14:nvContentPartPr>
              <p14:xfrm>
                <a:off x="4983370" y="5839289"/>
                <a:ext cx="251640" cy="2372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C42AB702-AEFB-0F98-1DA4-61E0B26EB864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974370" y="5830649"/>
                  <a:ext cx="2692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98B5D43E-4688-6FAA-BBD6-863BBED30FFC}"/>
                    </a:ext>
                  </a:extLst>
                </p14:cNvPr>
                <p14:cNvContentPartPr/>
                <p14:nvPr/>
              </p14:nvContentPartPr>
              <p14:xfrm>
                <a:off x="5287570" y="5955929"/>
                <a:ext cx="99000" cy="237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98B5D43E-4688-6FAA-BBD6-863BBED30FFC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278930" y="5947289"/>
                  <a:ext cx="1166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06BA3D97-ABA0-8FD5-0B54-AEB8869644E6}"/>
                    </a:ext>
                  </a:extLst>
                </p14:cNvPr>
                <p14:cNvContentPartPr/>
                <p14:nvPr/>
              </p14:nvContentPartPr>
              <p14:xfrm>
                <a:off x="5485210" y="5846489"/>
                <a:ext cx="644400" cy="3052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06BA3D97-ABA0-8FD5-0B54-AEB8869644E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476210" y="5837489"/>
                  <a:ext cx="662040" cy="32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ADF5F54E-C14C-1823-6883-B927D8D08178}"/>
              </a:ext>
            </a:extLst>
          </p:cNvPr>
          <p:cNvGrpSpPr/>
          <p:nvPr/>
        </p:nvGrpSpPr>
        <p:grpSpPr>
          <a:xfrm>
            <a:off x="6337690" y="5627249"/>
            <a:ext cx="2470680" cy="545040"/>
            <a:chOff x="6337690" y="5627249"/>
            <a:chExt cx="2470680" cy="54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3051FE56-DE13-E13B-CA9B-B0DA7F529624}"/>
                    </a:ext>
                  </a:extLst>
                </p14:cNvPr>
                <p14:cNvContentPartPr/>
                <p14:nvPr/>
              </p14:nvContentPartPr>
              <p14:xfrm>
                <a:off x="6337690" y="5627249"/>
                <a:ext cx="2155680" cy="5450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3051FE56-DE13-E13B-CA9B-B0DA7F529624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328690" y="5618249"/>
                  <a:ext cx="2173320" cy="56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059174E1-60AA-C5CC-5044-0E8EF3EF791F}"/>
                    </a:ext>
                  </a:extLst>
                </p14:cNvPr>
                <p14:cNvContentPartPr/>
                <p14:nvPr/>
              </p14:nvContentPartPr>
              <p14:xfrm>
                <a:off x="8090890" y="5732729"/>
                <a:ext cx="156960" cy="205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059174E1-60AA-C5CC-5044-0E8EF3EF791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082250" y="5724089"/>
                  <a:ext cx="1746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2B08F0F0-8803-F160-A083-147B78AA0BFD}"/>
                    </a:ext>
                  </a:extLst>
                </p14:cNvPr>
                <p14:cNvContentPartPr/>
                <p14:nvPr/>
              </p14:nvContentPartPr>
              <p14:xfrm>
                <a:off x="8586250" y="5655689"/>
                <a:ext cx="210600" cy="2761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2B08F0F0-8803-F160-A083-147B78AA0BF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577610" y="5646689"/>
                  <a:ext cx="22824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B4EC70B3-163A-C038-267F-CEB273F126C5}"/>
                    </a:ext>
                  </a:extLst>
                </p14:cNvPr>
                <p14:cNvContentPartPr/>
                <p14:nvPr/>
              </p14:nvContentPartPr>
              <p14:xfrm>
                <a:off x="8790010" y="6062489"/>
                <a:ext cx="18360" cy="104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B4EC70B3-163A-C038-267F-CEB273F126C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781370" y="6053489"/>
                  <a:ext cx="3600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BF1D7A33-B4DE-6B3F-3017-448A310036F6}"/>
              </a:ext>
            </a:extLst>
          </p:cNvPr>
          <p:cNvGrpSpPr/>
          <p:nvPr/>
        </p:nvGrpSpPr>
        <p:grpSpPr>
          <a:xfrm>
            <a:off x="9363850" y="5628329"/>
            <a:ext cx="2100240" cy="556560"/>
            <a:chOff x="9363850" y="5628329"/>
            <a:chExt cx="2100240" cy="55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85548AD2-050B-5989-FA13-E43B380B159B}"/>
                    </a:ext>
                  </a:extLst>
                </p14:cNvPr>
                <p14:cNvContentPartPr/>
                <p14:nvPr/>
              </p14:nvContentPartPr>
              <p14:xfrm>
                <a:off x="9363850" y="5649929"/>
                <a:ext cx="315000" cy="3996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85548AD2-050B-5989-FA13-E43B380B159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354850" y="5641289"/>
                  <a:ext cx="33264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E28AFE90-A441-F161-629F-5B6656F1DDD4}"/>
                    </a:ext>
                  </a:extLst>
                </p14:cNvPr>
                <p14:cNvContentPartPr/>
                <p14:nvPr/>
              </p14:nvContentPartPr>
              <p14:xfrm>
                <a:off x="9711610" y="5891489"/>
                <a:ext cx="85320" cy="1191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E28AFE90-A441-F161-629F-5B6656F1DDD4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702610" y="5882489"/>
                  <a:ext cx="1029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846CC136-57F9-B535-2D25-B29DBCF9D327}"/>
                    </a:ext>
                  </a:extLst>
                </p14:cNvPr>
                <p14:cNvContentPartPr/>
                <p14:nvPr/>
              </p14:nvContentPartPr>
              <p14:xfrm>
                <a:off x="9997810" y="5688089"/>
                <a:ext cx="83880" cy="3711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846CC136-57F9-B535-2D25-B29DBCF9D327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989170" y="5679089"/>
                  <a:ext cx="10152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0A1AECA5-FA38-603B-3CD1-E164A5A63807}"/>
                    </a:ext>
                  </a:extLst>
                </p14:cNvPr>
                <p14:cNvContentPartPr/>
                <p14:nvPr/>
              </p14:nvContentPartPr>
              <p14:xfrm>
                <a:off x="9892330" y="5832089"/>
                <a:ext cx="379080" cy="626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0A1AECA5-FA38-603B-3CD1-E164A5A63807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883690" y="5823449"/>
                  <a:ext cx="3967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28EA453E-0BE3-60C0-DE19-DD2DFFE19011}"/>
                    </a:ext>
                  </a:extLst>
                </p14:cNvPr>
                <p14:cNvContentPartPr/>
                <p14:nvPr/>
              </p14:nvContentPartPr>
              <p14:xfrm>
                <a:off x="10334410" y="5628329"/>
                <a:ext cx="961560" cy="5565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28EA453E-0BE3-60C0-DE19-DD2DFFE1901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325410" y="5619689"/>
                  <a:ext cx="979200" cy="57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C28344B1-5229-A7F8-0F63-D5757D24EB3B}"/>
                    </a:ext>
                  </a:extLst>
                </p14:cNvPr>
                <p14:cNvContentPartPr/>
                <p14:nvPr/>
              </p14:nvContentPartPr>
              <p14:xfrm>
                <a:off x="10602970" y="5766209"/>
                <a:ext cx="30960" cy="536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C28344B1-5229-A7F8-0F63-D5757D24EB3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593970" y="5757569"/>
                  <a:ext cx="486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FF1A81FF-7B48-8C16-F1ED-A6D86668B017}"/>
                    </a:ext>
                  </a:extLst>
                </p14:cNvPr>
                <p14:cNvContentPartPr/>
                <p14:nvPr/>
              </p14:nvContentPartPr>
              <p14:xfrm>
                <a:off x="11429530" y="6052409"/>
                <a:ext cx="34560" cy="147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FF1A81FF-7B48-8C16-F1ED-A6D86668B017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420530" y="6043409"/>
                  <a:ext cx="52200" cy="32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60477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F40C2FC-ECB1-CC48-46E0-8365F422C548}"/>
              </a:ext>
            </a:extLst>
          </p:cNvPr>
          <p:cNvGrpSpPr/>
          <p:nvPr/>
        </p:nvGrpSpPr>
        <p:grpSpPr>
          <a:xfrm>
            <a:off x="952397" y="713284"/>
            <a:ext cx="271800" cy="246240"/>
            <a:chOff x="952397" y="713284"/>
            <a:chExt cx="271800" cy="24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CED80D5-CEF6-C441-CE86-B21423DFFE7B}"/>
                    </a:ext>
                  </a:extLst>
                </p14:cNvPr>
                <p14:cNvContentPartPr/>
                <p14:nvPr/>
              </p14:nvContentPartPr>
              <p14:xfrm>
                <a:off x="952397" y="713284"/>
                <a:ext cx="53280" cy="2462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CED80D5-CEF6-C441-CE86-B21423DFFE7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43757" y="704284"/>
                  <a:ext cx="709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2181535-B5CD-5911-7FD5-65D9CFF274A1}"/>
                    </a:ext>
                  </a:extLst>
                </p14:cNvPr>
                <p14:cNvContentPartPr/>
                <p14:nvPr/>
              </p14:nvContentPartPr>
              <p14:xfrm>
                <a:off x="1114397" y="749284"/>
                <a:ext cx="102600" cy="2008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2181535-B5CD-5911-7FD5-65D9CFF274A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05397" y="740644"/>
                  <a:ext cx="1202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4E8BEE8-9E1B-CCCC-C355-8845AAC6B352}"/>
                    </a:ext>
                  </a:extLst>
                </p14:cNvPr>
                <p14:cNvContentPartPr/>
                <p14:nvPr/>
              </p14:nvContentPartPr>
              <p14:xfrm>
                <a:off x="1080557" y="858004"/>
                <a:ext cx="143640" cy="43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4E8BEE8-9E1B-CCCC-C355-8845AAC6B35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71557" y="849364"/>
                  <a:ext cx="161280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B490632-2D29-11B1-1B2E-EF5BBE49146D}"/>
              </a:ext>
            </a:extLst>
          </p:cNvPr>
          <p:cNvGrpSpPr/>
          <p:nvPr/>
        </p:nvGrpSpPr>
        <p:grpSpPr>
          <a:xfrm>
            <a:off x="1519397" y="755044"/>
            <a:ext cx="353160" cy="346320"/>
            <a:chOff x="1519397" y="755044"/>
            <a:chExt cx="353160" cy="34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211B2F1-526D-5282-DCCE-47A4B81B0A18}"/>
                    </a:ext>
                  </a:extLst>
                </p14:cNvPr>
                <p14:cNvContentPartPr/>
                <p14:nvPr/>
              </p14:nvContentPartPr>
              <p14:xfrm>
                <a:off x="1519397" y="764764"/>
                <a:ext cx="160560" cy="2016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211B2F1-526D-5282-DCCE-47A4B81B0A1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10397" y="755764"/>
                  <a:ext cx="1782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B780D11-4530-911C-9B2D-04B370468127}"/>
                    </a:ext>
                  </a:extLst>
                </p14:cNvPr>
                <p14:cNvContentPartPr/>
                <p14:nvPr/>
              </p14:nvContentPartPr>
              <p14:xfrm>
                <a:off x="1559357" y="865924"/>
                <a:ext cx="123120" cy="11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B780D11-4530-911C-9B2D-04B37046812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50717" y="856924"/>
                  <a:ext cx="140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34A61A7-EC7B-1B84-31F3-0294846E1719}"/>
                    </a:ext>
                  </a:extLst>
                </p14:cNvPr>
                <p14:cNvContentPartPr/>
                <p14:nvPr/>
              </p14:nvContentPartPr>
              <p14:xfrm>
                <a:off x="1583477" y="755044"/>
                <a:ext cx="160560" cy="27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34A61A7-EC7B-1B84-31F3-0294846E171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74477" y="746044"/>
                  <a:ext cx="1782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307727E-FFF5-D9D1-D549-5BB88C8D00B2}"/>
                    </a:ext>
                  </a:extLst>
                </p14:cNvPr>
                <p14:cNvContentPartPr/>
                <p14:nvPr/>
              </p14:nvContentPartPr>
              <p14:xfrm>
                <a:off x="1762037" y="901924"/>
                <a:ext cx="110520" cy="199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307727E-FFF5-D9D1-D549-5BB88C8D00B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53397" y="893284"/>
                  <a:ext cx="128160" cy="21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A525C2D-C752-0AA7-2328-F37F8F9E21E8}"/>
                  </a:ext>
                </a:extLst>
              </p14:cNvPr>
              <p14:cNvContentPartPr/>
              <p14:nvPr/>
            </p14:nvContentPartPr>
            <p14:xfrm>
              <a:off x="2098997" y="789964"/>
              <a:ext cx="151920" cy="1947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A525C2D-C752-0AA7-2328-F37F8F9E21E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89997" y="780964"/>
                <a:ext cx="169560" cy="21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B40B4553-898D-EA0C-19E4-5E6D0B6A11C1}"/>
              </a:ext>
            </a:extLst>
          </p:cNvPr>
          <p:cNvGrpSpPr/>
          <p:nvPr/>
        </p:nvGrpSpPr>
        <p:grpSpPr>
          <a:xfrm>
            <a:off x="2397077" y="707884"/>
            <a:ext cx="768240" cy="290160"/>
            <a:chOff x="2397077" y="707884"/>
            <a:chExt cx="768240" cy="29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BD44549-0C5F-2597-E8DD-60A6145628EE}"/>
                    </a:ext>
                  </a:extLst>
                </p14:cNvPr>
                <p14:cNvContentPartPr/>
                <p14:nvPr/>
              </p14:nvContentPartPr>
              <p14:xfrm>
                <a:off x="2397077" y="770884"/>
                <a:ext cx="155160" cy="210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BD44549-0C5F-2597-E8DD-60A6145628E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388077" y="761884"/>
                  <a:ext cx="1728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98E4DD1-857C-AD49-10D5-1E826E2DFEEA}"/>
                    </a:ext>
                  </a:extLst>
                </p14:cNvPr>
                <p14:cNvContentPartPr/>
                <p14:nvPr/>
              </p14:nvContentPartPr>
              <p14:xfrm>
                <a:off x="2640077" y="847204"/>
                <a:ext cx="177120" cy="1065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98E4DD1-857C-AD49-10D5-1E826E2DFEE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631437" y="838204"/>
                  <a:ext cx="1947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C4F97D1-B485-9C1B-5B13-15C5471E0A62}"/>
                    </a:ext>
                  </a:extLst>
                </p14:cNvPr>
                <p14:cNvContentPartPr/>
                <p14:nvPr/>
              </p14:nvContentPartPr>
              <p14:xfrm>
                <a:off x="2947877" y="863764"/>
                <a:ext cx="74880" cy="134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C4F97D1-B485-9C1B-5B13-15C5471E0A6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938877" y="855124"/>
                  <a:ext cx="925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C6EE2DE-0109-1957-C410-4B54A41C9440}"/>
                    </a:ext>
                  </a:extLst>
                </p14:cNvPr>
                <p14:cNvContentPartPr/>
                <p14:nvPr/>
              </p14:nvContentPartPr>
              <p14:xfrm>
                <a:off x="3055517" y="707884"/>
                <a:ext cx="109800" cy="128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C6EE2DE-0109-1957-C410-4B54A41C944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046877" y="698884"/>
                  <a:ext cx="127440" cy="14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A3672E4-BB16-8359-EF69-7F848D47A564}"/>
                  </a:ext>
                </a:extLst>
              </p14:cNvPr>
              <p14:cNvContentPartPr/>
              <p14:nvPr/>
            </p14:nvContentPartPr>
            <p14:xfrm>
              <a:off x="3354677" y="1034764"/>
              <a:ext cx="51120" cy="1119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A3672E4-BB16-8359-EF69-7F848D47A56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345677" y="1026124"/>
                <a:ext cx="6876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524E51B-8B81-CED5-A771-C8F6D6968850}"/>
                  </a:ext>
                </a:extLst>
              </p14:cNvPr>
              <p14:cNvContentPartPr/>
              <p14:nvPr/>
            </p14:nvContentPartPr>
            <p14:xfrm>
              <a:off x="3948317" y="887164"/>
              <a:ext cx="263880" cy="1267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524E51B-8B81-CED5-A771-C8F6D696885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939317" y="878164"/>
                <a:ext cx="281520" cy="14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9E9B4BF0-9217-3767-9A3D-775AC8FBF302}"/>
              </a:ext>
            </a:extLst>
          </p:cNvPr>
          <p:cNvGrpSpPr/>
          <p:nvPr/>
        </p:nvGrpSpPr>
        <p:grpSpPr>
          <a:xfrm>
            <a:off x="4385717" y="705004"/>
            <a:ext cx="1077480" cy="333720"/>
            <a:chOff x="4385717" y="705004"/>
            <a:chExt cx="1077480" cy="33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F33175C-D23D-06E0-8D48-4810B584C5E9}"/>
                    </a:ext>
                  </a:extLst>
                </p14:cNvPr>
                <p14:cNvContentPartPr/>
                <p14:nvPr/>
              </p14:nvContentPartPr>
              <p14:xfrm>
                <a:off x="4385717" y="705004"/>
                <a:ext cx="1077480" cy="3337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F33175C-D23D-06E0-8D48-4810B584C5E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376717" y="696004"/>
                  <a:ext cx="109512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5D107E3-6EF9-E17E-173C-5458E15E29C4}"/>
                    </a:ext>
                  </a:extLst>
                </p14:cNvPr>
                <p14:cNvContentPartPr/>
                <p14:nvPr/>
              </p14:nvContentPartPr>
              <p14:xfrm>
                <a:off x="4850477" y="817324"/>
                <a:ext cx="225000" cy="10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5D107E3-6EF9-E17E-173C-5458E15E29C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841477" y="808324"/>
                  <a:ext cx="24264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480432F-06CB-E8CB-5BCB-E68D6DE1D1C1}"/>
              </a:ext>
            </a:extLst>
          </p:cNvPr>
          <p:cNvGrpSpPr/>
          <p:nvPr/>
        </p:nvGrpSpPr>
        <p:grpSpPr>
          <a:xfrm>
            <a:off x="5718077" y="729484"/>
            <a:ext cx="950040" cy="295560"/>
            <a:chOff x="5718077" y="729484"/>
            <a:chExt cx="950040" cy="29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0160F3D-0BB5-5339-AF8D-DD91D998AF01}"/>
                    </a:ext>
                  </a:extLst>
                </p14:cNvPr>
                <p14:cNvContentPartPr/>
                <p14:nvPr/>
              </p14:nvContentPartPr>
              <p14:xfrm>
                <a:off x="5718077" y="876004"/>
                <a:ext cx="474120" cy="149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0160F3D-0BB5-5339-AF8D-DD91D998AF0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709077" y="867004"/>
                  <a:ext cx="4917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6D07E22-B50B-226E-6E8D-238FFE46535D}"/>
                    </a:ext>
                  </a:extLst>
                </p14:cNvPr>
                <p14:cNvContentPartPr/>
                <p14:nvPr/>
              </p14:nvContentPartPr>
              <p14:xfrm>
                <a:off x="6401717" y="729484"/>
                <a:ext cx="266400" cy="242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6D07E22-B50B-226E-6E8D-238FFE46535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393077" y="720484"/>
                  <a:ext cx="284040" cy="25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881B704-2C10-8C73-27C8-41A2ABE58074}"/>
              </a:ext>
            </a:extLst>
          </p:cNvPr>
          <p:cNvGrpSpPr/>
          <p:nvPr/>
        </p:nvGrpSpPr>
        <p:grpSpPr>
          <a:xfrm>
            <a:off x="6882317" y="656764"/>
            <a:ext cx="1022760" cy="400680"/>
            <a:chOff x="6882317" y="656764"/>
            <a:chExt cx="1022760" cy="40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2E3AA4A-3103-DA46-DF11-5C4171B7A9ED}"/>
                    </a:ext>
                  </a:extLst>
                </p14:cNvPr>
                <p14:cNvContentPartPr/>
                <p14:nvPr/>
              </p14:nvContentPartPr>
              <p14:xfrm>
                <a:off x="6882317" y="656764"/>
                <a:ext cx="1022760" cy="400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2E3AA4A-3103-DA46-DF11-5C4171B7A9E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873317" y="648124"/>
                  <a:ext cx="104040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146D234-1E4A-26F6-B846-D3728EF7AFA5}"/>
                    </a:ext>
                  </a:extLst>
                </p14:cNvPr>
                <p14:cNvContentPartPr/>
                <p14:nvPr/>
              </p14:nvContentPartPr>
              <p14:xfrm>
                <a:off x="7316477" y="747484"/>
                <a:ext cx="320760" cy="16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146D234-1E4A-26F6-B846-D3728EF7AFA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307837" y="738844"/>
                  <a:ext cx="3384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F3D5D0A-503E-69E3-A04E-22D1405792DC}"/>
                    </a:ext>
                  </a:extLst>
                </p14:cNvPr>
                <p14:cNvContentPartPr/>
                <p14:nvPr/>
              </p14:nvContentPartPr>
              <p14:xfrm>
                <a:off x="7059797" y="763684"/>
                <a:ext cx="23040" cy="6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F3D5D0A-503E-69E3-A04E-22D1405792D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051157" y="755044"/>
                  <a:ext cx="4068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7B411DC-92EC-8722-43FD-70147BAD200E}"/>
              </a:ext>
            </a:extLst>
          </p:cNvPr>
          <p:cNvGrpSpPr/>
          <p:nvPr/>
        </p:nvGrpSpPr>
        <p:grpSpPr>
          <a:xfrm>
            <a:off x="8109197" y="648844"/>
            <a:ext cx="2340000" cy="428040"/>
            <a:chOff x="8109197" y="648844"/>
            <a:chExt cx="2340000" cy="42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3740864-3865-B04F-40D8-6B264D60515A}"/>
                    </a:ext>
                  </a:extLst>
                </p14:cNvPr>
                <p14:cNvContentPartPr/>
                <p14:nvPr/>
              </p14:nvContentPartPr>
              <p14:xfrm>
                <a:off x="8109197" y="665404"/>
                <a:ext cx="528120" cy="335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3740864-3865-B04F-40D8-6B264D60515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100197" y="656764"/>
                  <a:ext cx="54576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3158F82-F679-E82A-3BEA-BC439BB8D77C}"/>
                    </a:ext>
                  </a:extLst>
                </p14:cNvPr>
                <p14:cNvContentPartPr/>
                <p14:nvPr/>
              </p14:nvContentPartPr>
              <p14:xfrm>
                <a:off x="8801477" y="648844"/>
                <a:ext cx="401040" cy="254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3158F82-F679-E82A-3BEA-BC439BB8D77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792477" y="639844"/>
                  <a:ext cx="4186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E5CFD6B-7F42-79D6-BEA5-0C2AA5A3084A}"/>
                    </a:ext>
                  </a:extLst>
                </p14:cNvPr>
                <p14:cNvContentPartPr/>
                <p14:nvPr/>
              </p14:nvContentPartPr>
              <p14:xfrm>
                <a:off x="8833877" y="753964"/>
                <a:ext cx="210240" cy="324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E5CFD6B-7F42-79D6-BEA5-0C2AA5A3084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824877" y="745324"/>
                  <a:ext cx="2278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3D52CF2-C906-973C-A4E9-917C7B2A87BF}"/>
                    </a:ext>
                  </a:extLst>
                </p14:cNvPr>
                <p14:cNvContentPartPr/>
                <p14:nvPr/>
              </p14:nvContentPartPr>
              <p14:xfrm>
                <a:off x="9394037" y="680884"/>
                <a:ext cx="1055160" cy="396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3D52CF2-C906-973C-A4E9-917C7B2A87B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385037" y="671884"/>
                  <a:ext cx="107280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A4102B9-781B-7BA8-BB97-383E8266E6FC}"/>
                    </a:ext>
                  </a:extLst>
                </p14:cNvPr>
                <p14:cNvContentPartPr/>
                <p14:nvPr/>
              </p14:nvContentPartPr>
              <p14:xfrm>
                <a:off x="10240037" y="796444"/>
                <a:ext cx="65160" cy="6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A4102B9-781B-7BA8-BB97-383E8266E6F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231397" y="787804"/>
                  <a:ext cx="828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1494A6D-EC91-1FA3-6C8E-1A06E60047CF}"/>
                    </a:ext>
                  </a:extLst>
                </p14:cNvPr>
                <p14:cNvContentPartPr/>
                <p14:nvPr/>
              </p14:nvContentPartPr>
              <p14:xfrm>
                <a:off x="10007477" y="800044"/>
                <a:ext cx="255240" cy="11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1494A6D-EC91-1FA3-6C8E-1A06E60047C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998837" y="791404"/>
                  <a:ext cx="27288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93638B2-1309-2259-DE9B-26FD6EAC4B17}"/>
              </a:ext>
            </a:extLst>
          </p:cNvPr>
          <p:cNvGrpSpPr/>
          <p:nvPr/>
        </p:nvGrpSpPr>
        <p:grpSpPr>
          <a:xfrm>
            <a:off x="940157" y="1290004"/>
            <a:ext cx="1002600" cy="333000"/>
            <a:chOff x="940157" y="1290004"/>
            <a:chExt cx="1002600" cy="33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79B5E67-BF9C-E4BB-E320-F3868B61EB4C}"/>
                    </a:ext>
                  </a:extLst>
                </p14:cNvPr>
                <p14:cNvContentPartPr/>
                <p14:nvPr/>
              </p14:nvContentPartPr>
              <p14:xfrm>
                <a:off x="940157" y="1290004"/>
                <a:ext cx="1002600" cy="333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79B5E67-BF9C-E4BB-E320-F3868B61EB4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31157" y="1281364"/>
                  <a:ext cx="102024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A6B64FC-A1FC-EF85-A439-5A51AD661E3E}"/>
                    </a:ext>
                  </a:extLst>
                </p14:cNvPr>
                <p14:cNvContentPartPr/>
                <p14:nvPr/>
              </p14:nvContentPartPr>
              <p14:xfrm>
                <a:off x="1394837" y="1375324"/>
                <a:ext cx="354600" cy="738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A6B64FC-A1FC-EF85-A439-5A51AD661E3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385837" y="1366324"/>
                  <a:ext cx="372240" cy="9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B797957-5332-01CF-6FB9-ACBAB56640CF}"/>
              </a:ext>
            </a:extLst>
          </p:cNvPr>
          <p:cNvGrpSpPr/>
          <p:nvPr/>
        </p:nvGrpSpPr>
        <p:grpSpPr>
          <a:xfrm>
            <a:off x="2141117" y="1482244"/>
            <a:ext cx="663120" cy="256680"/>
            <a:chOff x="2141117" y="1482244"/>
            <a:chExt cx="663120" cy="25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6262338-49A3-41BF-45A3-8FAF62434AF6}"/>
                    </a:ext>
                  </a:extLst>
                </p14:cNvPr>
                <p14:cNvContentPartPr/>
                <p14:nvPr/>
              </p14:nvContentPartPr>
              <p14:xfrm>
                <a:off x="2141117" y="1482244"/>
                <a:ext cx="525960" cy="1378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6262338-49A3-41BF-45A3-8FAF62434AF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132117" y="1473244"/>
                  <a:ext cx="5436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74599DF-8291-4C2F-36C4-DAD4E4E5253C}"/>
                    </a:ext>
                  </a:extLst>
                </p14:cNvPr>
                <p14:cNvContentPartPr/>
                <p14:nvPr/>
              </p14:nvContentPartPr>
              <p14:xfrm>
                <a:off x="2758157" y="1639204"/>
                <a:ext cx="46080" cy="997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74599DF-8291-4C2F-36C4-DAD4E4E5253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749157" y="1630204"/>
                  <a:ext cx="63720" cy="11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4D02F18-4A0C-668A-EA06-6881DE930910}"/>
              </a:ext>
            </a:extLst>
          </p:cNvPr>
          <p:cNvGrpSpPr/>
          <p:nvPr/>
        </p:nvGrpSpPr>
        <p:grpSpPr>
          <a:xfrm>
            <a:off x="3071357" y="1252924"/>
            <a:ext cx="2054160" cy="458280"/>
            <a:chOff x="3071357" y="1252924"/>
            <a:chExt cx="2054160" cy="45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BCC4FCA-A8F8-25FC-B1B5-AAE8EBF49541}"/>
                    </a:ext>
                  </a:extLst>
                </p14:cNvPr>
                <p14:cNvContentPartPr/>
                <p14:nvPr/>
              </p14:nvContentPartPr>
              <p14:xfrm>
                <a:off x="3071357" y="1345444"/>
                <a:ext cx="929520" cy="365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BCC4FCA-A8F8-25FC-B1B5-AAE8EBF4954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062717" y="1336804"/>
                  <a:ext cx="94716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D67D4A5-4F36-7B36-26F7-A98C79A0A2A5}"/>
                    </a:ext>
                  </a:extLst>
                </p14:cNvPr>
                <p14:cNvContentPartPr/>
                <p14:nvPr/>
              </p14:nvContentPartPr>
              <p14:xfrm>
                <a:off x="3694877" y="1377844"/>
                <a:ext cx="37080" cy="180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D67D4A5-4F36-7B36-26F7-A98C79A0A2A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685877" y="1368844"/>
                  <a:ext cx="547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56C15C4-4CAC-1FE8-BBBA-0571F14B9034}"/>
                    </a:ext>
                  </a:extLst>
                </p14:cNvPr>
                <p14:cNvContentPartPr/>
                <p14:nvPr/>
              </p14:nvContentPartPr>
              <p14:xfrm>
                <a:off x="4298957" y="1461364"/>
                <a:ext cx="163800" cy="550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56C15C4-4CAC-1FE8-BBBA-0571F14B903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290317" y="1452724"/>
                  <a:ext cx="1814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F9AA99A-7724-47CC-5898-B9844E57EC8D}"/>
                    </a:ext>
                  </a:extLst>
                </p14:cNvPr>
                <p14:cNvContentPartPr/>
                <p14:nvPr/>
              </p14:nvContentPartPr>
              <p14:xfrm>
                <a:off x="4664717" y="1252924"/>
                <a:ext cx="460800" cy="273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F9AA99A-7724-47CC-5898-B9844E57EC8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655717" y="1243924"/>
                  <a:ext cx="478440" cy="29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E42BB76-7020-C434-FBFD-EA974E189072}"/>
                  </a:ext>
                </a:extLst>
              </p14:cNvPr>
              <p14:cNvContentPartPr/>
              <p14:nvPr/>
            </p14:nvContentPartPr>
            <p14:xfrm>
              <a:off x="5476157" y="1249324"/>
              <a:ext cx="67320" cy="2944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E42BB76-7020-C434-FBFD-EA974E189072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467157" y="1240684"/>
                <a:ext cx="84960" cy="31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34F05FD4-89D3-EC9D-C81B-E12A43D4C46B}"/>
              </a:ext>
            </a:extLst>
          </p:cNvPr>
          <p:cNvGrpSpPr/>
          <p:nvPr/>
        </p:nvGrpSpPr>
        <p:grpSpPr>
          <a:xfrm>
            <a:off x="5664437" y="1255084"/>
            <a:ext cx="1307160" cy="390240"/>
            <a:chOff x="5664437" y="1255084"/>
            <a:chExt cx="1307160" cy="39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39E4DFE-A52D-05C0-6ED3-F7901521A21C}"/>
                    </a:ext>
                  </a:extLst>
                </p14:cNvPr>
                <p14:cNvContentPartPr/>
                <p14:nvPr/>
              </p14:nvContentPartPr>
              <p14:xfrm>
                <a:off x="5664437" y="1255084"/>
                <a:ext cx="1089000" cy="3902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39E4DFE-A52D-05C0-6ED3-F7901521A21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655797" y="1246084"/>
                  <a:ext cx="110664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CAADFD0-1409-E14E-4BEB-A30CE433222D}"/>
                    </a:ext>
                  </a:extLst>
                </p14:cNvPr>
                <p14:cNvContentPartPr/>
                <p14:nvPr/>
              </p14:nvContentPartPr>
              <p14:xfrm>
                <a:off x="6168797" y="1331764"/>
                <a:ext cx="255600" cy="586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CAADFD0-1409-E14E-4BEB-A30CE433222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159797" y="1322764"/>
                  <a:ext cx="2732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E5C0B04-EE8C-3032-9225-F2E3D8650A4D}"/>
                    </a:ext>
                  </a:extLst>
                </p14:cNvPr>
                <p14:cNvContentPartPr/>
                <p14:nvPr/>
              </p14:nvContentPartPr>
              <p14:xfrm>
                <a:off x="6122717" y="1300804"/>
                <a:ext cx="14400" cy="75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E5C0B04-EE8C-3032-9225-F2E3D8650A4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114077" y="1291804"/>
                  <a:ext cx="320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84A2B8E-596B-1BDD-986E-2DF209E0E137}"/>
                    </a:ext>
                  </a:extLst>
                </p14:cNvPr>
                <p14:cNvContentPartPr/>
                <p14:nvPr/>
              </p14:nvContentPartPr>
              <p14:xfrm>
                <a:off x="6893117" y="1285324"/>
                <a:ext cx="78480" cy="339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84A2B8E-596B-1BDD-986E-2DF209E0E13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884117" y="1276684"/>
                  <a:ext cx="96120" cy="35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BE5200F-2B2C-5CB1-F58B-EFC6CA7111A5}"/>
                  </a:ext>
                </a:extLst>
              </p14:cNvPr>
              <p14:cNvContentPartPr/>
              <p14:nvPr/>
            </p14:nvContentPartPr>
            <p14:xfrm>
              <a:off x="7162757" y="1559644"/>
              <a:ext cx="30240" cy="266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BE5200F-2B2C-5CB1-F58B-EFC6CA7111A5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154117" y="1551004"/>
                <a:ext cx="47880" cy="4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3F23E996-390F-8C98-820A-A4ABB74EA738}"/>
              </a:ext>
            </a:extLst>
          </p:cNvPr>
          <p:cNvGrpSpPr/>
          <p:nvPr/>
        </p:nvGrpSpPr>
        <p:grpSpPr>
          <a:xfrm>
            <a:off x="1047797" y="2006044"/>
            <a:ext cx="1708920" cy="399240"/>
            <a:chOff x="1047797" y="2006044"/>
            <a:chExt cx="1708920" cy="39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D6C7252-7B1F-06D6-6047-8B3B0F1AE842}"/>
                    </a:ext>
                  </a:extLst>
                </p14:cNvPr>
                <p14:cNvContentPartPr/>
                <p14:nvPr/>
              </p14:nvContentPartPr>
              <p14:xfrm>
                <a:off x="1047797" y="2104324"/>
                <a:ext cx="106200" cy="2293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D6C7252-7B1F-06D6-6047-8B3B0F1AE84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39157" y="2095684"/>
                  <a:ext cx="1238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CEB5F8E-FD01-4CF5-69D5-9B40E7F61368}"/>
                    </a:ext>
                  </a:extLst>
                </p14:cNvPr>
                <p14:cNvContentPartPr/>
                <p14:nvPr/>
              </p14:nvContentPartPr>
              <p14:xfrm>
                <a:off x="1048877" y="2075164"/>
                <a:ext cx="228600" cy="277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CEB5F8E-FD01-4CF5-69D5-9B40E7F6136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39877" y="2066164"/>
                  <a:ext cx="2462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00F8F1D-9952-9D36-EA2B-2AFF3BA575AE}"/>
                    </a:ext>
                  </a:extLst>
                </p14:cNvPr>
                <p14:cNvContentPartPr/>
                <p14:nvPr/>
              </p14:nvContentPartPr>
              <p14:xfrm>
                <a:off x="1261637" y="2006044"/>
                <a:ext cx="353520" cy="3405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00F8F1D-9952-9D36-EA2B-2AFF3BA575A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252637" y="1997404"/>
                  <a:ext cx="37116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C7DCBC5-3883-074D-1406-4191D03A60AC}"/>
                    </a:ext>
                  </a:extLst>
                </p14:cNvPr>
                <p14:cNvContentPartPr/>
                <p14:nvPr/>
              </p14:nvContentPartPr>
              <p14:xfrm>
                <a:off x="1458917" y="2123764"/>
                <a:ext cx="10080" cy="39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C7DCBC5-3883-074D-1406-4191D03A60A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449917" y="2115124"/>
                  <a:ext cx="277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02CB777-E398-A01D-266E-7C1DFF18EE06}"/>
                    </a:ext>
                  </a:extLst>
                </p14:cNvPr>
                <p14:cNvContentPartPr/>
                <p14:nvPr/>
              </p14:nvContentPartPr>
              <p14:xfrm>
                <a:off x="1805957" y="2138524"/>
                <a:ext cx="950760" cy="2667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02CB777-E398-A01D-266E-7C1DFF18EE0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796957" y="2129524"/>
                  <a:ext cx="968400" cy="28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B3893C3-BF6C-2BBB-255B-3761B7B98923}"/>
              </a:ext>
            </a:extLst>
          </p:cNvPr>
          <p:cNvGrpSpPr/>
          <p:nvPr/>
        </p:nvGrpSpPr>
        <p:grpSpPr>
          <a:xfrm>
            <a:off x="2969117" y="1924684"/>
            <a:ext cx="1876320" cy="447840"/>
            <a:chOff x="2969117" y="1924684"/>
            <a:chExt cx="1876320" cy="44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4F9EA3A-B8AC-F443-06D1-EC61294AE97E}"/>
                    </a:ext>
                  </a:extLst>
                </p14:cNvPr>
                <p14:cNvContentPartPr/>
                <p14:nvPr/>
              </p14:nvContentPartPr>
              <p14:xfrm>
                <a:off x="2969117" y="1924684"/>
                <a:ext cx="1272600" cy="4478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4F9EA3A-B8AC-F443-06D1-EC61294AE97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960477" y="1916044"/>
                  <a:ext cx="129024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BB424CE-43A8-7CE7-90B0-947F2521DF41}"/>
                    </a:ext>
                  </a:extLst>
                </p14:cNvPr>
                <p14:cNvContentPartPr/>
                <p14:nvPr/>
              </p14:nvContentPartPr>
              <p14:xfrm>
                <a:off x="4496597" y="2120164"/>
                <a:ext cx="348840" cy="1047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BB424CE-43A8-7CE7-90B0-947F2521DF4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487957" y="2111524"/>
                  <a:ext cx="366480" cy="12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9EE0A12-008B-9A1F-3236-2C8F03602391}"/>
              </a:ext>
            </a:extLst>
          </p:cNvPr>
          <p:cNvGrpSpPr/>
          <p:nvPr/>
        </p:nvGrpSpPr>
        <p:grpSpPr>
          <a:xfrm>
            <a:off x="5111477" y="1819564"/>
            <a:ext cx="2734560" cy="463680"/>
            <a:chOff x="5111477" y="1819564"/>
            <a:chExt cx="2734560" cy="46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162C7D5-0CBB-AD70-D88C-8FE48A96880C}"/>
                    </a:ext>
                  </a:extLst>
                </p14:cNvPr>
                <p14:cNvContentPartPr/>
                <p14:nvPr/>
              </p14:nvContentPartPr>
              <p14:xfrm>
                <a:off x="5111477" y="1882564"/>
                <a:ext cx="1231560" cy="3265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162C7D5-0CBB-AD70-D88C-8FE48A96880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102477" y="1873564"/>
                  <a:ext cx="124920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44BD7A1-DE3A-55EB-A955-31A34CD1B853}"/>
                    </a:ext>
                  </a:extLst>
                </p14:cNvPr>
                <p14:cNvContentPartPr/>
                <p14:nvPr/>
              </p14:nvContentPartPr>
              <p14:xfrm>
                <a:off x="5577677" y="1940524"/>
                <a:ext cx="317160" cy="392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44BD7A1-DE3A-55EB-A955-31A34CD1B85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568677" y="1931884"/>
                  <a:ext cx="3348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4E77BEF-E29F-578F-7615-D6F6D1E97B81}"/>
                    </a:ext>
                  </a:extLst>
                </p14:cNvPr>
                <p14:cNvContentPartPr/>
                <p14:nvPr/>
              </p14:nvContentPartPr>
              <p14:xfrm>
                <a:off x="6447437" y="2105404"/>
                <a:ext cx="90000" cy="79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4E77BEF-E29F-578F-7615-D6F6D1E97B8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438797" y="2096404"/>
                  <a:ext cx="1076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58B8668-2989-FC9F-D3DB-6942FE4A52E4}"/>
                    </a:ext>
                  </a:extLst>
                </p14:cNvPr>
                <p14:cNvContentPartPr/>
                <p14:nvPr/>
              </p14:nvContentPartPr>
              <p14:xfrm>
                <a:off x="6658397" y="1819564"/>
                <a:ext cx="1187640" cy="4636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58B8668-2989-FC9F-D3DB-6942FE4A52E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649757" y="1810564"/>
                  <a:ext cx="120528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6DD12BD-5191-3D50-D507-2372EE6C6439}"/>
                    </a:ext>
                  </a:extLst>
                </p14:cNvPr>
                <p14:cNvContentPartPr/>
                <p14:nvPr/>
              </p14:nvContentPartPr>
              <p14:xfrm>
                <a:off x="7202717" y="1931884"/>
                <a:ext cx="243000" cy="104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6DD12BD-5191-3D50-D507-2372EE6C643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194077" y="1922884"/>
                  <a:ext cx="2606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E9695A8-27EC-BB6E-8DA8-9FFDABE9A86D}"/>
                    </a:ext>
                  </a:extLst>
                </p14:cNvPr>
                <p14:cNvContentPartPr/>
                <p14:nvPr/>
              </p14:nvContentPartPr>
              <p14:xfrm>
                <a:off x="7176077" y="1968964"/>
                <a:ext cx="50760" cy="32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E9695A8-27EC-BB6E-8DA8-9FFDABE9A86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167437" y="1960324"/>
                  <a:ext cx="6840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4078A777-F013-DDDB-A22C-716643788211}"/>
              </a:ext>
            </a:extLst>
          </p:cNvPr>
          <p:cNvGrpSpPr/>
          <p:nvPr/>
        </p:nvGrpSpPr>
        <p:grpSpPr>
          <a:xfrm>
            <a:off x="8064557" y="1856284"/>
            <a:ext cx="686880" cy="395640"/>
            <a:chOff x="8064557" y="1856284"/>
            <a:chExt cx="686880" cy="39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1637536-ED22-AC5A-D07B-D35E328BAE5C}"/>
                    </a:ext>
                  </a:extLst>
                </p14:cNvPr>
                <p14:cNvContentPartPr/>
                <p14:nvPr/>
              </p14:nvContentPartPr>
              <p14:xfrm>
                <a:off x="8064557" y="1951684"/>
                <a:ext cx="686880" cy="3002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1637536-ED22-AC5A-D07B-D35E328BAE5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055917" y="1942684"/>
                  <a:ext cx="70452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E422928-4E1C-A616-17E3-53C105E374D8}"/>
                    </a:ext>
                  </a:extLst>
                </p14:cNvPr>
                <p14:cNvContentPartPr/>
                <p14:nvPr/>
              </p14:nvContentPartPr>
              <p14:xfrm>
                <a:off x="8506997" y="1856284"/>
                <a:ext cx="34560" cy="298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E422928-4E1C-A616-17E3-53C105E374D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497997" y="1847284"/>
                  <a:ext cx="5220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D2246380-F784-AAA0-C52E-ED70FD190263}"/>
              </a:ext>
            </a:extLst>
          </p:cNvPr>
          <p:cNvGrpSpPr/>
          <p:nvPr/>
        </p:nvGrpSpPr>
        <p:grpSpPr>
          <a:xfrm>
            <a:off x="968237" y="4286757"/>
            <a:ext cx="1680480" cy="246240"/>
            <a:chOff x="968237" y="4286757"/>
            <a:chExt cx="1680480" cy="24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D318D7C-EC3C-89C1-AB32-B8A7D73F0928}"/>
                    </a:ext>
                  </a:extLst>
                </p14:cNvPr>
                <p14:cNvContentPartPr/>
                <p14:nvPr/>
              </p14:nvContentPartPr>
              <p14:xfrm>
                <a:off x="968237" y="4286757"/>
                <a:ext cx="74880" cy="2376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D318D7C-EC3C-89C1-AB32-B8A7D73F092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59597" y="4277757"/>
                  <a:ext cx="9252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77257EB-05F8-8F80-428F-9086ED8D5355}"/>
                    </a:ext>
                  </a:extLst>
                </p14:cNvPr>
                <p14:cNvContentPartPr/>
                <p14:nvPr/>
              </p14:nvContentPartPr>
              <p14:xfrm>
                <a:off x="1030517" y="4451277"/>
                <a:ext cx="157320" cy="817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77257EB-05F8-8F80-428F-9086ED8D535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21517" y="4442637"/>
                  <a:ext cx="1749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6CC1CBC-A6C1-132C-501D-A98795EA6EB0}"/>
                    </a:ext>
                  </a:extLst>
                </p14:cNvPr>
                <p14:cNvContentPartPr/>
                <p14:nvPr/>
              </p14:nvContentPartPr>
              <p14:xfrm>
                <a:off x="1345157" y="4429317"/>
                <a:ext cx="471600" cy="918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6CC1CBC-A6C1-132C-501D-A98795EA6EB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336517" y="4420677"/>
                  <a:ext cx="4892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A525569-65A1-8A2F-6F75-082E9FF363F2}"/>
                    </a:ext>
                  </a:extLst>
                </p14:cNvPr>
                <p14:cNvContentPartPr/>
                <p14:nvPr/>
              </p14:nvContentPartPr>
              <p14:xfrm>
                <a:off x="2011157" y="4376037"/>
                <a:ext cx="637560" cy="1472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A525569-65A1-8A2F-6F75-082E9FF363F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002517" y="4367397"/>
                  <a:ext cx="655200" cy="16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D44D50F1-2E56-61E0-36C2-FF0F82025D13}"/>
                  </a:ext>
                </a:extLst>
              </p14:cNvPr>
              <p14:cNvContentPartPr/>
              <p14:nvPr/>
            </p14:nvContentPartPr>
            <p14:xfrm>
              <a:off x="2705597" y="4512837"/>
              <a:ext cx="107280" cy="1497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D44D50F1-2E56-61E0-36C2-FF0F82025D13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696957" y="4504197"/>
                <a:ext cx="124920" cy="16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oup 91">
            <a:extLst>
              <a:ext uri="{FF2B5EF4-FFF2-40B4-BE49-F238E27FC236}">
                <a16:creationId xmlns:a16="http://schemas.microsoft.com/office/drawing/2014/main" id="{84E941CC-74D2-3B95-D383-85B2E882DEAB}"/>
              </a:ext>
            </a:extLst>
          </p:cNvPr>
          <p:cNvGrpSpPr/>
          <p:nvPr/>
        </p:nvGrpSpPr>
        <p:grpSpPr>
          <a:xfrm>
            <a:off x="3043637" y="4039077"/>
            <a:ext cx="2942280" cy="573840"/>
            <a:chOff x="3043637" y="4039077"/>
            <a:chExt cx="2942280" cy="57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1408EF3-E309-5896-3F63-3649A2053D69}"/>
                    </a:ext>
                  </a:extLst>
                </p14:cNvPr>
                <p14:cNvContentPartPr/>
                <p14:nvPr/>
              </p14:nvContentPartPr>
              <p14:xfrm>
                <a:off x="3043637" y="4176237"/>
                <a:ext cx="657000" cy="3103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1408EF3-E309-5896-3F63-3649A2053D6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034637" y="4167237"/>
                  <a:ext cx="67464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37EA282-1B73-D578-5534-1F74BC79066C}"/>
                    </a:ext>
                  </a:extLst>
                </p14:cNvPr>
                <p14:cNvContentPartPr/>
                <p14:nvPr/>
              </p14:nvContentPartPr>
              <p14:xfrm>
                <a:off x="3871997" y="4328157"/>
                <a:ext cx="568440" cy="1692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37EA282-1B73-D578-5534-1F74BC79066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862997" y="4319517"/>
                  <a:ext cx="5860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06150DF-4160-9936-F0FE-A81FDC94B221}"/>
                    </a:ext>
                  </a:extLst>
                </p14:cNvPr>
                <p14:cNvContentPartPr/>
                <p14:nvPr/>
              </p14:nvContentPartPr>
              <p14:xfrm>
                <a:off x="4394717" y="4329957"/>
                <a:ext cx="167760" cy="1360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06150DF-4160-9936-F0FE-A81FDC94B22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386077" y="4320957"/>
                  <a:ext cx="1854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C3932EF-2A2B-1EFB-666F-33A3FFB9ED52}"/>
                    </a:ext>
                  </a:extLst>
                </p14:cNvPr>
                <p14:cNvContentPartPr/>
                <p14:nvPr/>
              </p14:nvContentPartPr>
              <p14:xfrm>
                <a:off x="4761917" y="4039077"/>
                <a:ext cx="1224000" cy="5738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C3932EF-2A2B-1EFB-666F-33A3FFB9ED5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752917" y="4030077"/>
                  <a:ext cx="1241640" cy="59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D2E1A2AF-8287-06DD-1B56-EB8E40A50226}"/>
              </a:ext>
            </a:extLst>
          </p:cNvPr>
          <p:cNvGrpSpPr/>
          <p:nvPr/>
        </p:nvGrpSpPr>
        <p:grpSpPr>
          <a:xfrm>
            <a:off x="6132797" y="4184157"/>
            <a:ext cx="1871640" cy="311400"/>
            <a:chOff x="6132797" y="4184157"/>
            <a:chExt cx="1871640" cy="31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A55F98A-E135-8111-D44B-5D6F4B614174}"/>
                    </a:ext>
                  </a:extLst>
                </p14:cNvPr>
                <p14:cNvContentPartPr/>
                <p14:nvPr/>
              </p14:nvContentPartPr>
              <p14:xfrm>
                <a:off x="6132797" y="4184157"/>
                <a:ext cx="1206360" cy="3114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A55F98A-E135-8111-D44B-5D6F4B61417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123797" y="4175517"/>
                  <a:ext cx="122400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FD2EC20-46D1-E31E-9BA6-037C747A7888}"/>
                    </a:ext>
                  </a:extLst>
                </p14:cNvPr>
                <p14:cNvContentPartPr/>
                <p14:nvPr/>
              </p14:nvContentPartPr>
              <p14:xfrm>
                <a:off x="7551557" y="4243917"/>
                <a:ext cx="452880" cy="1040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FD2EC20-46D1-E31E-9BA6-037C747A788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542557" y="4235277"/>
                  <a:ext cx="470520" cy="12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52DBB43A-1551-5B13-8A55-7142EC796229}"/>
              </a:ext>
            </a:extLst>
          </p:cNvPr>
          <p:cNvGrpSpPr/>
          <p:nvPr/>
        </p:nvGrpSpPr>
        <p:grpSpPr>
          <a:xfrm>
            <a:off x="8131517" y="3916677"/>
            <a:ext cx="2088000" cy="532080"/>
            <a:chOff x="8131517" y="3916677"/>
            <a:chExt cx="2088000" cy="53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1458549-76EE-028E-F67C-DF962800D7D0}"/>
                    </a:ext>
                  </a:extLst>
                </p14:cNvPr>
                <p14:cNvContentPartPr/>
                <p14:nvPr/>
              </p14:nvContentPartPr>
              <p14:xfrm>
                <a:off x="8131517" y="3916677"/>
                <a:ext cx="1509120" cy="5166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1458549-76EE-028E-F67C-DF962800D7D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122517" y="3908037"/>
                  <a:ext cx="1526760" cy="53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77D32E1-04A3-78E1-E8A7-0F32A93CA3CD}"/>
                    </a:ext>
                  </a:extLst>
                </p14:cNvPr>
                <p14:cNvContentPartPr/>
                <p14:nvPr/>
              </p14:nvContentPartPr>
              <p14:xfrm>
                <a:off x="8810837" y="4038357"/>
                <a:ext cx="28440" cy="169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77D32E1-04A3-78E1-E8A7-0F32A93CA3C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802197" y="4029357"/>
                  <a:ext cx="460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750C0B1-157D-8EE2-A8AE-BDC8A244173F}"/>
                    </a:ext>
                  </a:extLst>
                </p14:cNvPr>
                <p14:cNvContentPartPr/>
                <p14:nvPr/>
              </p14:nvContentPartPr>
              <p14:xfrm>
                <a:off x="9819557" y="3963477"/>
                <a:ext cx="399960" cy="4852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750C0B1-157D-8EE2-A8AE-BDC8A244173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810557" y="3954477"/>
                  <a:ext cx="417600" cy="50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C5B515D2-84CF-1212-FD2E-6C2471D64A90}"/>
                  </a:ext>
                </a:extLst>
              </p14:cNvPr>
              <p14:cNvContentPartPr/>
              <p14:nvPr/>
            </p14:nvContentPartPr>
            <p14:xfrm>
              <a:off x="937637" y="4746477"/>
              <a:ext cx="1212480" cy="3780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C5B515D2-84CF-1212-FD2E-6C2471D64A90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928997" y="4737477"/>
                <a:ext cx="1230120" cy="3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404A2E2D-3522-DD9E-7286-48482A9F34AF}"/>
                  </a:ext>
                </a:extLst>
              </p14:cNvPr>
              <p14:cNvContentPartPr/>
              <p14:nvPr/>
            </p14:nvContentPartPr>
            <p14:xfrm>
              <a:off x="1826117" y="4903797"/>
              <a:ext cx="84240" cy="165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404A2E2D-3522-DD9E-7286-48482A9F34AF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817477" y="4895157"/>
                <a:ext cx="10188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4F7F9BB4-B14A-DCF9-9D81-61B2B2BAE82C}"/>
                  </a:ext>
                </a:extLst>
              </p14:cNvPr>
              <p14:cNvContentPartPr/>
              <p14:nvPr/>
            </p14:nvContentPartPr>
            <p14:xfrm>
              <a:off x="1537397" y="4884357"/>
              <a:ext cx="290160" cy="2520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4F7F9BB4-B14A-DCF9-9D81-61B2B2BAE82C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1528397" y="4875357"/>
                <a:ext cx="307800" cy="4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oup 105">
            <a:extLst>
              <a:ext uri="{FF2B5EF4-FFF2-40B4-BE49-F238E27FC236}">
                <a16:creationId xmlns:a16="http://schemas.microsoft.com/office/drawing/2014/main" id="{4D31A604-2AA6-4037-EEF1-74A299F014BC}"/>
              </a:ext>
            </a:extLst>
          </p:cNvPr>
          <p:cNvGrpSpPr/>
          <p:nvPr/>
        </p:nvGrpSpPr>
        <p:grpSpPr>
          <a:xfrm>
            <a:off x="2313197" y="4745037"/>
            <a:ext cx="1012680" cy="397440"/>
            <a:chOff x="2313197" y="4745037"/>
            <a:chExt cx="1012680" cy="39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3E9E72B-280C-CBCE-730A-8C772D6C9080}"/>
                    </a:ext>
                  </a:extLst>
                </p14:cNvPr>
                <p14:cNvContentPartPr/>
                <p14:nvPr/>
              </p14:nvContentPartPr>
              <p14:xfrm>
                <a:off x="2313197" y="4745037"/>
                <a:ext cx="828360" cy="3373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3E9E72B-280C-CBCE-730A-8C772D6C908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304557" y="4736397"/>
                  <a:ext cx="84600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47E5D9A-19C9-40A8-1FA4-F51B8B45CDFE}"/>
                    </a:ext>
                  </a:extLst>
                </p14:cNvPr>
                <p14:cNvContentPartPr/>
                <p14:nvPr/>
              </p14:nvContentPartPr>
              <p14:xfrm>
                <a:off x="3302477" y="5049597"/>
                <a:ext cx="23400" cy="928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47E5D9A-19C9-40A8-1FA4-F51B8B45CDF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293837" y="5040597"/>
                  <a:ext cx="41040" cy="11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B541B729-DFCB-3E17-2AAD-4AB37F2B7FA4}"/>
              </a:ext>
            </a:extLst>
          </p:cNvPr>
          <p:cNvGrpSpPr/>
          <p:nvPr/>
        </p:nvGrpSpPr>
        <p:grpSpPr>
          <a:xfrm>
            <a:off x="3903677" y="4780317"/>
            <a:ext cx="667800" cy="290520"/>
            <a:chOff x="3903677" y="4780317"/>
            <a:chExt cx="667800" cy="29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F390C8C-07CB-B800-95B1-85599439CC53}"/>
                    </a:ext>
                  </a:extLst>
                </p14:cNvPr>
                <p14:cNvContentPartPr/>
                <p14:nvPr/>
              </p14:nvContentPartPr>
              <p14:xfrm>
                <a:off x="3927797" y="4841877"/>
                <a:ext cx="110160" cy="1954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F390C8C-07CB-B800-95B1-85599439CC5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918797" y="4832877"/>
                  <a:ext cx="1278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8243AAF-8CCE-2AEF-61A5-D2057858E48C}"/>
                    </a:ext>
                  </a:extLst>
                </p14:cNvPr>
                <p14:cNvContentPartPr/>
                <p14:nvPr/>
              </p14:nvContentPartPr>
              <p14:xfrm>
                <a:off x="3903677" y="4780317"/>
                <a:ext cx="266760" cy="1090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8243AAF-8CCE-2AEF-61A5-D2057858E48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894677" y="4771317"/>
                  <a:ext cx="2844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2AF7092-1B6C-AC7C-AC99-DB26F8726417}"/>
                    </a:ext>
                  </a:extLst>
                </p14:cNvPr>
                <p14:cNvContentPartPr/>
                <p14:nvPr/>
              </p14:nvContentPartPr>
              <p14:xfrm>
                <a:off x="4151717" y="4872117"/>
                <a:ext cx="240840" cy="1987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2AF7092-1B6C-AC7C-AC99-DB26F872641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142717" y="4863117"/>
                  <a:ext cx="2584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B34099B-1DE5-A538-D8B2-D832592102B0}"/>
                    </a:ext>
                  </a:extLst>
                </p14:cNvPr>
                <p14:cNvContentPartPr/>
                <p14:nvPr/>
              </p14:nvContentPartPr>
              <p14:xfrm>
                <a:off x="4438637" y="4878957"/>
                <a:ext cx="132840" cy="1872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B34099B-1DE5-A538-D8B2-D832592102B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429997" y="4870317"/>
                  <a:ext cx="15048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5AC55C0F-4F0A-0C8D-E304-BFB0ACDA2046}"/>
              </a:ext>
            </a:extLst>
          </p:cNvPr>
          <p:cNvGrpSpPr/>
          <p:nvPr/>
        </p:nvGrpSpPr>
        <p:grpSpPr>
          <a:xfrm>
            <a:off x="6681797" y="4764477"/>
            <a:ext cx="1441800" cy="324000"/>
            <a:chOff x="6681797" y="4764477"/>
            <a:chExt cx="1441800" cy="32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B9F0F7E-FA7F-6B92-3311-DB98423B1238}"/>
                    </a:ext>
                  </a:extLst>
                </p14:cNvPr>
                <p14:cNvContentPartPr/>
                <p14:nvPr/>
              </p14:nvContentPartPr>
              <p14:xfrm>
                <a:off x="6681797" y="4921437"/>
                <a:ext cx="286200" cy="1429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B9F0F7E-FA7F-6B92-3311-DB98423B123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672797" y="4912797"/>
                  <a:ext cx="3038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92F8558-19A4-545A-5286-D88C362A0085}"/>
                    </a:ext>
                  </a:extLst>
                </p14:cNvPr>
                <p14:cNvContentPartPr/>
                <p14:nvPr/>
              </p14:nvContentPartPr>
              <p14:xfrm>
                <a:off x="7337717" y="4835757"/>
                <a:ext cx="95040" cy="2527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92F8558-19A4-545A-5286-D88C362A008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328717" y="4827117"/>
                  <a:ext cx="11268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094C567-F9F0-CEA7-B5C6-F2177EDA17E7}"/>
                    </a:ext>
                  </a:extLst>
                </p14:cNvPr>
                <p14:cNvContentPartPr/>
                <p14:nvPr/>
              </p14:nvContentPartPr>
              <p14:xfrm>
                <a:off x="7326557" y="4800117"/>
                <a:ext cx="259560" cy="658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094C567-F9F0-CEA7-B5C6-F2177EDA17E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317557" y="4791477"/>
                  <a:ext cx="2772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B65D913-ED38-B31E-73C3-CDD996F1B2E8}"/>
                    </a:ext>
                  </a:extLst>
                </p14:cNvPr>
                <p14:cNvContentPartPr/>
                <p14:nvPr/>
              </p14:nvContentPartPr>
              <p14:xfrm>
                <a:off x="7637957" y="4764477"/>
                <a:ext cx="326520" cy="3009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B65D913-ED38-B31E-73C3-CDD996F1B2E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628957" y="4755837"/>
                  <a:ext cx="34416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E1989FE-4904-1617-A101-39C1A37E572D}"/>
                    </a:ext>
                  </a:extLst>
                </p14:cNvPr>
                <p14:cNvContentPartPr/>
                <p14:nvPr/>
              </p14:nvContentPartPr>
              <p14:xfrm>
                <a:off x="7957997" y="4795797"/>
                <a:ext cx="165600" cy="2257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E1989FE-4904-1617-A101-39C1A37E572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948997" y="4787157"/>
                  <a:ext cx="183240" cy="24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1410271F-65BA-5577-718B-223046417E6B}"/>
              </a:ext>
            </a:extLst>
          </p:cNvPr>
          <p:cNvGrpSpPr/>
          <p:nvPr/>
        </p:nvGrpSpPr>
        <p:grpSpPr>
          <a:xfrm>
            <a:off x="1010357" y="5356317"/>
            <a:ext cx="1027080" cy="341280"/>
            <a:chOff x="1010357" y="5356317"/>
            <a:chExt cx="1027080" cy="34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FF69D6B-B6E1-0FE8-5059-8142F1EAC409}"/>
                    </a:ext>
                  </a:extLst>
                </p14:cNvPr>
                <p14:cNvContentPartPr/>
                <p14:nvPr/>
              </p14:nvContentPartPr>
              <p14:xfrm>
                <a:off x="1010357" y="5527677"/>
                <a:ext cx="537120" cy="1677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FF69D6B-B6E1-0FE8-5059-8142F1EAC40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01717" y="5519037"/>
                  <a:ext cx="5547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7179E15-A9D8-C419-9FE1-1D46892829E5}"/>
                    </a:ext>
                  </a:extLst>
                </p14:cNvPr>
                <p14:cNvContentPartPr/>
                <p14:nvPr/>
              </p14:nvContentPartPr>
              <p14:xfrm>
                <a:off x="1726037" y="5356317"/>
                <a:ext cx="311400" cy="3412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7179E15-A9D8-C419-9FE1-1D46892829E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717397" y="5347317"/>
                  <a:ext cx="329040" cy="35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53993B8A-A908-87F8-E480-9D793AA452A3}"/>
              </a:ext>
            </a:extLst>
          </p:cNvPr>
          <p:cNvGrpSpPr/>
          <p:nvPr/>
        </p:nvGrpSpPr>
        <p:grpSpPr>
          <a:xfrm>
            <a:off x="2296277" y="5252637"/>
            <a:ext cx="5095800" cy="500400"/>
            <a:chOff x="2296277" y="5252637"/>
            <a:chExt cx="5095800" cy="50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A616193-86BA-0455-4B0B-474572AAD2A0}"/>
                    </a:ext>
                  </a:extLst>
                </p14:cNvPr>
                <p14:cNvContentPartPr/>
                <p14:nvPr/>
              </p14:nvContentPartPr>
              <p14:xfrm>
                <a:off x="2296277" y="5339037"/>
                <a:ext cx="982800" cy="3024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A616193-86BA-0455-4B0B-474572AAD2A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287637" y="5330397"/>
                  <a:ext cx="100044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239A898-A3F3-B31D-DD75-68BC972A37F7}"/>
                    </a:ext>
                  </a:extLst>
                </p14:cNvPr>
                <p14:cNvContentPartPr/>
                <p14:nvPr/>
              </p14:nvContentPartPr>
              <p14:xfrm>
                <a:off x="2824397" y="5465037"/>
                <a:ext cx="252720" cy="255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239A898-A3F3-B31D-DD75-68BC972A37F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815757" y="5456397"/>
                  <a:ext cx="2703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FB20F87-222A-248B-69F4-56F624E58CB3}"/>
                    </a:ext>
                  </a:extLst>
                </p14:cNvPr>
                <p14:cNvContentPartPr/>
                <p14:nvPr/>
              </p14:nvContentPartPr>
              <p14:xfrm>
                <a:off x="2660597" y="5418597"/>
                <a:ext cx="33120" cy="136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FB20F87-222A-248B-69F4-56F624E58CB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651957" y="5409597"/>
                  <a:ext cx="507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D51D5F1-37A0-E535-55E7-1C351594BCD5}"/>
                    </a:ext>
                  </a:extLst>
                </p14:cNvPr>
                <p14:cNvContentPartPr/>
                <p14:nvPr/>
              </p14:nvContentPartPr>
              <p14:xfrm>
                <a:off x="3518477" y="5317077"/>
                <a:ext cx="371520" cy="4359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D51D5F1-37A0-E535-55E7-1C351594BCD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509837" y="5308437"/>
                  <a:ext cx="38916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FD29ED2-977F-FA71-9C08-957488BF24ED}"/>
                    </a:ext>
                  </a:extLst>
                </p14:cNvPr>
                <p14:cNvContentPartPr/>
                <p14:nvPr/>
              </p14:nvContentPartPr>
              <p14:xfrm>
                <a:off x="4149557" y="5494917"/>
                <a:ext cx="396000" cy="950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FD29ED2-977F-FA71-9C08-957488BF24E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140557" y="5486277"/>
                  <a:ext cx="4136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86FF168-DCB8-D5BB-0C38-15FFF84A4B60}"/>
                    </a:ext>
                  </a:extLst>
                </p14:cNvPr>
                <p14:cNvContentPartPr/>
                <p14:nvPr/>
              </p14:nvContentPartPr>
              <p14:xfrm>
                <a:off x="4829237" y="5432277"/>
                <a:ext cx="394200" cy="1180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86FF168-DCB8-D5BB-0C38-15FFF84A4B6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820597" y="5423637"/>
                  <a:ext cx="4118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63DEC7D-2F9A-B5B7-CA98-69900ED8C96F}"/>
                    </a:ext>
                  </a:extLst>
                </p14:cNvPr>
                <p14:cNvContentPartPr/>
                <p14:nvPr/>
              </p14:nvContentPartPr>
              <p14:xfrm>
                <a:off x="5120117" y="5455677"/>
                <a:ext cx="109080" cy="1047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63DEC7D-2F9A-B5B7-CA98-69900ED8C96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111117" y="5447037"/>
                  <a:ext cx="1267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DE056C8-0FEC-4C3C-8201-10A7AE2D0204}"/>
                    </a:ext>
                  </a:extLst>
                </p14:cNvPr>
                <p14:cNvContentPartPr/>
                <p14:nvPr/>
              </p14:nvContentPartPr>
              <p14:xfrm>
                <a:off x="5322797" y="5294757"/>
                <a:ext cx="573120" cy="2743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DE056C8-0FEC-4C3C-8201-10A7AE2D020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314157" y="5285757"/>
                  <a:ext cx="59076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9874D72-1CAE-4886-4DE7-8DA66394A514}"/>
                    </a:ext>
                  </a:extLst>
                </p14:cNvPr>
                <p14:cNvContentPartPr/>
                <p14:nvPr/>
              </p14:nvContentPartPr>
              <p14:xfrm>
                <a:off x="5507477" y="5388357"/>
                <a:ext cx="317160" cy="338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9874D72-1CAE-4886-4DE7-8DA66394A51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498837" y="5379717"/>
                  <a:ext cx="3348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37BDF60-FC0C-B0A7-B57C-E01D9CEEEA64}"/>
                    </a:ext>
                  </a:extLst>
                </p14:cNvPr>
                <p14:cNvContentPartPr/>
                <p14:nvPr/>
              </p14:nvContentPartPr>
              <p14:xfrm>
                <a:off x="5423597" y="5368197"/>
                <a:ext cx="11160" cy="64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37BDF60-FC0C-B0A7-B57C-E01D9CEEEA6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414957" y="5359557"/>
                  <a:ext cx="288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A1AD889-E4A8-7AD9-B076-E9E6D5EDF958}"/>
                    </a:ext>
                  </a:extLst>
                </p14:cNvPr>
                <p14:cNvContentPartPr/>
                <p14:nvPr/>
              </p14:nvContentPartPr>
              <p14:xfrm>
                <a:off x="6096077" y="5252637"/>
                <a:ext cx="1296000" cy="3117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A1AD889-E4A8-7AD9-B076-E9E6D5EDF95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087437" y="5243637"/>
                  <a:ext cx="1313640" cy="32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674EEDD4-0616-CEC1-479F-EC406F320F60}"/>
              </a:ext>
            </a:extLst>
          </p:cNvPr>
          <p:cNvGrpSpPr/>
          <p:nvPr/>
        </p:nvGrpSpPr>
        <p:grpSpPr>
          <a:xfrm>
            <a:off x="4804757" y="4779237"/>
            <a:ext cx="1634760" cy="344160"/>
            <a:chOff x="4804757" y="4779237"/>
            <a:chExt cx="1634760" cy="34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53E00B8-FC96-40E7-8318-663B18D4E183}"/>
                    </a:ext>
                  </a:extLst>
                </p14:cNvPr>
                <p14:cNvContentPartPr/>
                <p14:nvPr/>
              </p14:nvContentPartPr>
              <p14:xfrm>
                <a:off x="4804757" y="4871397"/>
                <a:ext cx="195840" cy="1976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53E00B8-FC96-40E7-8318-663B18D4E18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795757" y="4862757"/>
                  <a:ext cx="2134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438BDDB-17EA-7EE1-F702-A8CAFB361999}"/>
                    </a:ext>
                  </a:extLst>
                </p14:cNvPr>
                <p14:cNvContentPartPr/>
                <p14:nvPr/>
              </p14:nvContentPartPr>
              <p14:xfrm>
                <a:off x="4869197" y="4865997"/>
                <a:ext cx="170640" cy="295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438BDDB-17EA-7EE1-F702-A8CAFB36199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860557" y="4856997"/>
                  <a:ext cx="1882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CDD0672-0539-0EE1-161B-8C03DD5125F1}"/>
                    </a:ext>
                  </a:extLst>
                </p14:cNvPr>
                <p14:cNvContentPartPr/>
                <p14:nvPr/>
              </p14:nvContentPartPr>
              <p14:xfrm>
                <a:off x="5042717" y="5040957"/>
                <a:ext cx="7200" cy="439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CDD0672-0539-0EE1-161B-8C03DD5125F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033717" y="5032317"/>
                  <a:ext cx="248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2CC0AF3-C4DE-AEAC-7BEA-7BEF53090C4D}"/>
                    </a:ext>
                  </a:extLst>
                </p14:cNvPr>
                <p14:cNvContentPartPr/>
                <p14:nvPr/>
              </p14:nvContentPartPr>
              <p14:xfrm>
                <a:off x="5135957" y="4921437"/>
                <a:ext cx="81000" cy="1501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2CC0AF3-C4DE-AEAC-7BEA-7BEF53090C4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126957" y="4912797"/>
                  <a:ext cx="986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483E703-07CD-FF9F-959D-3F838A5B95CA}"/>
                    </a:ext>
                  </a:extLst>
                </p14:cNvPr>
                <p14:cNvContentPartPr/>
                <p14:nvPr/>
              </p14:nvContentPartPr>
              <p14:xfrm>
                <a:off x="5231717" y="5068677"/>
                <a:ext cx="10080" cy="547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483E703-07CD-FF9F-959D-3F838A5B95C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222717" y="5059677"/>
                  <a:ext cx="277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8D2E3A5-97E9-CC66-01D1-0ED8BE22A360}"/>
                    </a:ext>
                  </a:extLst>
                </p14:cNvPr>
                <p14:cNvContentPartPr/>
                <p14:nvPr/>
              </p14:nvContentPartPr>
              <p14:xfrm>
                <a:off x="5414237" y="4779237"/>
                <a:ext cx="1025280" cy="3204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8D2E3A5-97E9-CC66-01D1-0ED8BE22A36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405597" y="4770237"/>
                  <a:ext cx="104292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607A4D5-280E-B8DD-43CE-3282ED62BC6E}"/>
                    </a:ext>
                  </a:extLst>
                </p14:cNvPr>
                <p14:cNvContentPartPr/>
                <p14:nvPr/>
              </p14:nvContentPartPr>
              <p14:xfrm>
                <a:off x="5860637" y="4881837"/>
                <a:ext cx="213120" cy="172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607A4D5-280E-B8DD-43CE-3282ED62BC6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851637" y="4872837"/>
                  <a:ext cx="230760" cy="3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D35D3B99-59F4-BCC0-4A91-808941018798}"/>
                  </a:ext>
                </a:extLst>
              </p14:cNvPr>
              <p14:cNvContentPartPr/>
              <p14:nvPr/>
            </p14:nvContentPartPr>
            <p14:xfrm>
              <a:off x="8463797" y="4769157"/>
              <a:ext cx="273600" cy="25740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D35D3B99-59F4-BCC0-4A91-808941018798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8454797" y="4760517"/>
                <a:ext cx="291240" cy="27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2" name="Group 151">
            <a:extLst>
              <a:ext uri="{FF2B5EF4-FFF2-40B4-BE49-F238E27FC236}">
                <a16:creationId xmlns:a16="http://schemas.microsoft.com/office/drawing/2014/main" id="{62D6871A-26C4-7ECE-5E83-FEC1440A9BD4}"/>
              </a:ext>
            </a:extLst>
          </p:cNvPr>
          <p:cNvGrpSpPr/>
          <p:nvPr/>
        </p:nvGrpSpPr>
        <p:grpSpPr>
          <a:xfrm>
            <a:off x="8901557" y="4696077"/>
            <a:ext cx="1442160" cy="479160"/>
            <a:chOff x="8901557" y="4696077"/>
            <a:chExt cx="1442160" cy="47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60FA37A-8553-8FC7-8214-5D16503ED6A9}"/>
                    </a:ext>
                  </a:extLst>
                </p14:cNvPr>
                <p14:cNvContentPartPr/>
                <p14:nvPr/>
              </p14:nvContentPartPr>
              <p14:xfrm>
                <a:off x="8901557" y="4696077"/>
                <a:ext cx="1442160" cy="4791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60FA37A-8553-8FC7-8214-5D16503ED6A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892917" y="4687437"/>
                  <a:ext cx="145980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85C665D-A49D-6D9F-BBE5-4279E064024C}"/>
                    </a:ext>
                  </a:extLst>
                </p14:cNvPr>
                <p14:cNvContentPartPr/>
                <p14:nvPr/>
              </p14:nvContentPartPr>
              <p14:xfrm>
                <a:off x="9495917" y="4752237"/>
                <a:ext cx="321480" cy="820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85C665D-A49D-6D9F-BBE5-4279E064024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487277" y="4743597"/>
                  <a:ext cx="339120" cy="99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755DB1AE-970A-DDE8-5C8A-7A044D811EC1}"/>
                  </a:ext>
                </a:extLst>
              </p14:cNvPr>
              <p14:cNvContentPartPr/>
              <p14:nvPr/>
            </p14:nvContentPartPr>
            <p14:xfrm>
              <a:off x="7479917" y="5529477"/>
              <a:ext cx="42120" cy="2232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755DB1AE-970A-DDE8-5C8A-7A044D811EC1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7470917" y="5520837"/>
                <a:ext cx="59760" cy="3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9913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5ED419-2695-378B-85C0-264274F95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729" y="3061466"/>
            <a:ext cx="9771455" cy="311188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4291F97-5AF5-70DB-FC8E-E9CB609481A6}"/>
              </a:ext>
            </a:extLst>
          </p:cNvPr>
          <p:cNvGrpSpPr/>
          <p:nvPr/>
        </p:nvGrpSpPr>
        <p:grpSpPr>
          <a:xfrm>
            <a:off x="549917" y="600244"/>
            <a:ext cx="1320480" cy="377280"/>
            <a:chOff x="549917" y="600244"/>
            <a:chExt cx="1320480" cy="37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AEBDF35-A11F-95B3-BDF8-536FE6306047}"/>
                    </a:ext>
                  </a:extLst>
                </p14:cNvPr>
                <p14:cNvContentPartPr/>
                <p14:nvPr/>
              </p14:nvContentPartPr>
              <p14:xfrm>
                <a:off x="549917" y="600244"/>
                <a:ext cx="1320480" cy="3772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AEBDF35-A11F-95B3-BDF8-536FE630604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1277" y="591244"/>
                  <a:ext cx="133812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DC339C9-EDDF-0800-7666-36CA8C603C53}"/>
                    </a:ext>
                  </a:extLst>
                </p14:cNvPr>
                <p14:cNvContentPartPr/>
                <p14:nvPr/>
              </p14:nvContentPartPr>
              <p14:xfrm>
                <a:off x="1531637" y="620404"/>
                <a:ext cx="28440" cy="46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DC339C9-EDDF-0800-7666-36CA8C603C5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522997" y="611764"/>
                  <a:ext cx="4608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2B8972-E430-1D00-CE54-A294B6C31E03}"/>
              </a:ext>
            </a:extLst>
          </p:cNvPr>
          <p:cNvGrpSpPr/>
          <p:nvPr/>
        </p:nvGrpSpPr>
        <p:grpSpPr>
          <a:xfrm>
            <a:off x="2081357" y="507364"/>
            <a:ext cx="1566360" cy="254160"/>
            <a:chOff x="2081357" y="507364"/>
            <a:chExt cx="1566360" cy="25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D24ED21-9DA1-65C9-FD7E-416EE2203A05}"/>
                    </a:ext>
                  </a:extLst>
                </p14:cNvPr>
                <p14:cNvContentPartPr/>
                <p14:nvPr/>
              </p14:nvContentPartPr>
              <p14:xfrm>
                <a:off x="2091437" y="508444"/>
                <a:ext cx="348480" cy="2530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D24ED21-9DA1-65C9-FD7E-416EE2203A0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082797" y="499444"/>
                  <a:ext cx="3661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0D36319-1814-7AB7-63CA-059096F8AB94}"/>
                    </a:ext>
                  </a:extLst>
                </p14:cNvPr>
                <p14:cNvContentPartPr/>
                <p14:nvPr/>
              </p14:nvContentPartPr>
              <p14:xfrm>
                <a:off x="2081357" y="589084"/>
                <a:ext cx="222840" cy="30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0D36319-1814-7AB7-63CA-059096F8AB9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072357" y="580444"/>
                  <a:ext cx="2404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562D352-A0CF-1C47-44F6-EF6657D981D0}"/>
                    </a:ext>
                  </a:extLst>
                </p14:cNvPr>
                <p14:cNvContentPartPr/>
                <p14:nvPr/>
              </p14:nvContentPartPr>
              <p14:xfrm>
                <a:off x="2610197" y="507364"/>
                <a:ext cx="1037520" cy="242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562D352-A0CF-1C47-44F6-EF6657D981D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601197" y="498724"/>
                  <a:ext cx="10551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7BF094A-490D-42B7-759A-BFE4E06C8A25}"/>
                    </a:ext>
                  </a:extLst>
                </p14:cNvPr>
                <p14:cNvContentPartPr/>
                <p14:nvPr/>
              </p14:nvContentPartPr>
              <p14:xfrm>
                <a:off x="2891357" y="600604"/>
                <a:ext cx="235080" cy="25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7BF094A-490D-42B7-759A-BFE4E06C8A2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882357" y="591964"/>
                  <a:ext cx="2527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7920112-632F-5B7D-A0A0-FA8FFEFE1A3C}"/>
                    </a:ext>
                  </a:extLst>
                </p14:cNvPr>
                <p14:cNvContentPartPr/>
                <p14:nvPr/>
              </p14:nvContentPartPr>
              <p14:xfrm>
                <a:off x="2736557" y="579364"/>
                <a:ext cx="23040" cy="6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7920112-632F-5B7D-A0A0-FA8FFEFE1A3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727557" y="570724"/>
                  <a:ext cx="4068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4A14728-D4DA-E8CE-26DE-A03A56312AAF}"/>
              </a:ext>
            </a:extLst>
          </p:cNvPr>
          <p:cNvGrpSpPr/>
          <p:nvPr/>
        </p:nvGrpSpPr>
        <p:grpSpPr>
          <a:xfrm>
            <a:off x="3857597" y="582244"/>
            <a:ext cx="1449720" cy="189360"/>
            <a:chOff x="3857597" y="582244"/>
            <a:chExt cx="1449720" cy="18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5742FF1-9B8E-81C4-4F84-D4D32E24795F}"/>
                    </a:ext>
                  </a:extLst>
                </p14:cNvPr>
                <p14:cNvContentPartPr/>
                <p14:nvPr/>
              </p14:nvContentPartPr>
              <p14:xfrm>
                <a:off x="3857597" y="626524"/>
                <a:ext cx="1449720" cy="1414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5742FF1-9B8E-81C4-4F84-D4D32E24795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848957" y="617884"/>
                  <a:ext cx="14673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AF47ACA-C196-81E6-F935-BC2BE9E40F33}"/>
                    </a:ext>
                  </a:extLst>
                </p14:cNvPr>
                <p14:cNvContentPartPr/>
                <p14:nvPr/>
              </p14:nvContentPartPr>
              <p14:xfrm>
                <a:off x="4904117" y="582244"/>
                <a:ext cx="6120" cy="252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AF47ACA-C196-81E6-F935-BC2BE9E40F3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895117" y="573244"/>
                  <a:ext cx="237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DF1EE69-AB20-1275-C3B3-41827A10BAA6}"/>
                    </a:ext>
                  </a:extLst>
                </p14:cNvPr>
                <p14:cNvContentPartPr/>
                <p14:nvPr/>
              </p14:nvContentPartPr>
              <p14:xfrm>
                <a:off x="4190597" y="667564"/>
                <a:ext cx="39240" cy="1040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DF1EE69-AB20-1275-C3B3-41827A10BAA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181957" y="658564"/>
                  <a:ext cx="56880" cy="12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5EEC00E-16B0-2023-D7A3-AE4473C979C3}"/>
              </a:ext>
            </a:extLst>
          </p:cNvPr>
          <p:cNvGrpSpPr/>
          <p:nvPr/>
        </p:nvGrpSpPr>
        <p:grpSpPr>
          <a:xfrm>
            <a:off x="5540957" y="535804"/>
            <a:ext cx="1623240" cy="356760"/>
            <a:chOff x="5540957" y="535804"/>
            <a:chExt cx="1623240" cy="35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847B6F9-F2C2-D15E-3F52-4D6FB751468A}"/>
                    </a:ext>
                  </a:extLst>
                </p14:cNvPr>
                <p14:cNvContentPartPr/>
                <p14:nvPr/>
              </p14:nvContentPartPr>
              <p14:xfrm>
                <a:off x="5540957" y="535804"/>
                <a:ext cx="1620720" cy="356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847B6F9-F2C2-D15E-3F52-4D6FB751468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531957" y="527164"/>
                  <a:ext cx="163836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ABA7279-BF1A-C5D8-D2FD-1A574CFC693A}"/>
                    </a:ext>
                  </a:extLst>
                </p14:cNvPr>
                <p14:cNvContentPartPr/>
                <p14:nvPr/>
              </p14:nvContentPartPr>
              <p14:xfrm>
                <a:off x="7041797" y="640564"/>
                <a:ext cx="122400" cy="22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ABA7279-BF1A-C5D8-D2FD-1A574CFC693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032797" y="631924"/>
                  <a:ext cx="1400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B4690A7-0C36-74AA-5326-D017607867D3}"/>
                    </a:ext>
                  </a:extLst>
                </p14:cNvPr>
                <p14:cNvContentPartPr/>
                <p14:nvPr/>
              </p14:nvContentPartPr>
              <p14:xfrm>
                <a:off x="6369317" y="630844"/>
                <a:ext cx="261360" cy="12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B4690A7-0C36-74AA-5326-D017607867D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360317" y="621844"/>
                  <a:ext cx="27900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D879801-A158-3F97-31D6-038F46D84DA2}"/>
              </a:ext>
            </a:extLst>
          </p:cNvPr>
          <p:cNvGrpSpPr/>
          <p:nvPr/>
        </p:nvGrpSpPr>
        <p:grpSpPr>
          <a:xfrm>
            <a:off x="7897157" y="607084"/>
            <a:ext cx="3154320" cy="380160"/>
            <a:chOff x="7897157" y="607084"/>
            <a:chExt cx="3154320" cy="38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4F2A8D1-F87E-13B6-8938-22165547FC7F}"/>
                    </a:ext>
                  </a:extLst>
                </p14:cNvPr>
                <p14:cNvContentPartPr/>
                <p14:nvPr/>
              </p14:nvContentPartPr>
              <p14:xfrm>
                <a:off x="7897157" y="622564"/>
                <a:ext cx="963000" cy="220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4F2A8D1-F87E-13B6-8938-22165547FC7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888157" y="613924"/>
                  <a:ext cx="9806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8818C1D-E9B1-F09C-D543-16C462A08432}"/>
                    </a:ext>
                  </a:extLst>
                </p14:cNvPr>
                <p14:cNvContentPartPr/>
                <p14:nvPr/>
              </p14:nvContentPartPr>
              <p14:xfrm>
                <a:off x="8734157" y="672244"/>
                <a:ext cx="174960" cy="29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8818C1D-E9B1-F09C-D543-16C462A0843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725517" y="663604"/>
                  <a:ext cx="1926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D28F71A-55EA-0E82-C321-2911B5ECC164}"/>
                    </a:ext>
                  </a:extLst>
                </p14:cNvPr>
                <p14:cNvContentPartPr/>
                <p14:nvPr/>
              </p14:nvContentPartPr>
              <p14:xfrm>
                <a:off x="8418797" y="629404"/>
                <a:ext cx="13320" cy="33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D28F71A-55EA-0E82-C321-2911B5ECC16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409797" y="620404"/>
                  <a:ext cx="309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7F60AB0-D288-68D7-B14F-2E45F29BCDF4}"/>
                    </a:ext>
                  </a:extLst>
                </p14:cNvPr>
                <p14:cNvContentPartPr/>
                <p14:nvPr/>
              </p14:nvContentPartPr>
              <p14:xfrm>
                <a:off x="9000197" y="690604"/>
                <a:ext cx="335160" cy="154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7F60AB0-D288-68D7-B14F-2E45F29BCDF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991197" y="681604"/>
                  <a:ext cx="3528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EEF42F6-0537-0894-741C-845F0B0FACD1}"/>
                    </a:ext>
                  </a:extLst>
                </p14:cNvPr>
                <p14:cNvContentPartPr/>
                <p14:nvPr/>
              </p14:nvContentPartPr>
              <p14:xfrm>
                <a:off x="9151757" y="607084"/>
                <a:ext cx="14400" cy="90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EEF42F6-0537-0894-741C-845F0B0FACD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143117" y="598084"/>
                  <a:ext cx="320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E110223-B706-20D9-C219-D20F9B54BFE0}"/>
                    </a:ext>
                  </a:extLst>
                </p14:cNvPr>
                <p14:cNvContentPartPr/>
                <p14:nvPr/>
              </p14:nvContentPartPr>
              <p14:xfrm>
                <a:off x="9451277" y="658924"/>
                <a:ext cx="1600200" cy="328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E110223-B706-20D9-C219-D20F9B54BFE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442637" y="650284"/>
                  <a:ext cx="161784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B4B0D65-6C5F-8E3B-9CB0-A0FFA6781F70}"/>
                    </a:ext>
                  </a:extLst>
                </p14:cNvPr>
                <p14:cNvContentPartPr/>
                <p14:nvPr/>
              </p14:nvContentPartPr>
              <p14:xfrm>
                <a:off x="9979757" y="639124"/>
                <a:ext cx="18360" cy="90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B4B0D65-6C5F-8E3B-9CB0-A0FFA6781F7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970757" y="630124"/>
                  <a:ext cx="3600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B8EC396-58ED-066A-69ED-15F998060205}"/>
              </a:ext>
            </a:extLst>
          </p:cNvPr>
          <p:cNvGrpSpPr/>
          <p:nvPr/>
        </p:nvGrpSpPr>
        <p:grpSpPr>
          <a:xfrm>
            <a:off x="630557" y="953044"/>
            <a:ext cx="2365560" cy="351720"/>
            <a:chOff x="630557" y="953044"/>
            <a:chExt cx="2365560" cy="35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EA4D5A3-B14B-6267-2C0D-7FC0AA432904}"/>
                    </a:ext>
                  </a:extLst>
                </p14:cNvPr>
                <p14:cNvContentPartPr/>
                <p14:nvPr/>
              </p14:nvContentPartPr>
              <p14:xfrm>
                <a:off x="630557" y="953044"/>
                <a:ext cx="624240" cy="324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EA4D5A3-B14B-6267-2C0D-7FC0AA43290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21557" y="944044"/>
                  <a:ext cx="64188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4096FE3-17E9-88D6-14EE-D13A68D1E74A}"/>
                    </a:ext>
                  </a:extLst>
                </p14:cNvPr>
                <p14:cNvContentPartPr/>
                <p14:nvPr/>
              </p14:nvContentPartPr>
              <p14:xfrm>
                <a:off x="971477" y="1063924"/>
                <a:ext cx="230400" cy="378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4096FE3-17E9-88D6-14EE-D13A68D1E74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62837" y="1055284"/>
                  <a:ext cx="2480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2791EE1-D231-D54B-DC7D-83E29350BD9A}"/>
                    </a:ext>
                  </a:extLst>
                </p14:cNvPr>
                <p14:cNvContentPartPr/>
                <p14:nvPr/>
              </p14:nvContentPartPr>
              <p14:xfrm>
                <a:off x="848357" y="1079044"/>
                <a:ext cx="39240" cy="100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2791EE1-D231-D54B-DC7D-83E29350BD9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39717" y="1070404"/>
                  <a:ext cx="568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B755436-7B69-8004-D8AA-05326323CF23}"/>
                    </a:ext>
                  </a:extLst>
                </p14:cNvPr>
                <p14:cNvContentPartPr/>
                <p14:nvPr/>
              </p14:nvContentPartPr>
              <p14:xfrm>
                <a:off x="1551437" y="1007044"/>
                <a:ext cx="920520" cy="2977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B755436-7B69-8004-D8AA-05326323CF2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542797" y="998404"/>
                  <a:ext cx="93816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60745E4-3C44-6EA4-43AC-F3BBC337682F}"/>
                    </a:ext>
                  </a:extLst>
                </p14:cNvPr>
                <p14:cNvContentPartPr/>
                <p14:nvPr/>
              </p14:nvContentPartPr>
              <p14:xfrm>
                <a:off x="2721797" y="1110364"/>
                <a:ext cx="274320" cy="115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60745E4-3C44-6EA4-43AC-F3BBC337682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712797" y="1101364"/>
                  <a:ext cx="291960" cy="13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E176C8-7BA1-EF9C-0D3E-22E6BD19E8D4}"/>
              </a:ext>
            </a:extLst>
          </p:cNvPr>
          <p:cNvGrpSpPr/>
          <p:nvPr/>
        </p:nvGrpSpPr>
        <p:grpSpPr>
          <a:xfrm>
            <a:off x="3194477" y="889684"/>
            <a:ext cx="1640880" cy="517320"/>
            <a:chOff x="3194477" y="889684"/>
            <a:chExt cx="1640880" cy="51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B240C24-625C-8D45-906A-1A2C76C1703F}"/>
                    </a:ext>
                  </a:extLst>
                </p14:cNvPr>
                <p14:cNvContentPartPr/>
                <p14:nvPr/>
              </p14:nvContentPartPr>
              <p14:xfrm>
                <a:off x="3194477" y="939724"/>
                <a:ext cx="626760" cy="292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B240C24-625C-8D45-906A-1A2C76C1703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185837" y="931084"/>
                  <a:ext cx="64440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370F652-50DA-2399-5BDB-30677DAA22DA}"/>
                    </a:ext>
                  </a:extLst>
                </p14:cNvPr>
                <p14:cNvContentPartPr/>
                <p14:nvPr/>
              </p14:nvContentPartPr>
              <p14:xfrm>
                <a:off x="3462317" y="1025404"/>
                <a:ext cx="227520" cy="288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370F652-50DA-2399-5BDB-30677DAA22D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453317" y="1016404"/>
                  <a:ext cx="2451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B89A5A3-C370-122B-16BF-AEDF84016F14}"/>
                    </a:ext>
                  </a:extLst>
                </p14:cNvPr>
                <p14:cNvContentPartPr/>
                <p14:nvPr/>
              </p14:nvContentPartPr>
              <p14:xfrm>
                <a:off x="4028957" y="889684"/>
                <a:ext cx="806400" cy="5173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B89A5A3-C370-122B-16BF-AEDF84016F1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020317" y="880684"/>
                  <a:ext cx="824040" cy="534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5E75B638-0A52-3A20-9292-95DD35C8BED9}"/>
                  </a:ext>
                </a:extLst>
              </p14:cNvPr>
              <p14:cNvContentPartPr/>
              <p14:nvPr/>
            </p14:nvContentPartPr>
            <p14:xfrm>
              <a:off x="5084837" y="952324"/>
              <a:ext cx="119520" cy="3409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5E75B638-0A52-3A20-9292-95DD35C8BED9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075837" y="943324"/>
                <a:ext cx="137160" cy="35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0E05BE03-38E4-9E8A-BECB-251D45483D22}"/>
              </a:ext>
            </a:extLst>
          </p:cNvPr>
          <p:cNvGrpSpPr/>
          <p:nvPr/>
        </p:nvGrpSpPr>
        <p:grpSpPr>
          <a:xfrm>
            <a:off x="5238557" y="921004"/>
            <a:ext cx="772920" cy="306720"/>
            <a:chOff x="5238557" y="921004"/>
            <a:chExt cx="772920" cy="30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7864A04-8575-C9C9-172A-E32D652C06D4}"/>
                    </a:ext>
                  </a:extLst>
                </p14:cNvPr>
                <p14:cNvContentPartPr/>
                <p14:nvPr/>
              </p14:nvContentPartPr>
              <p14:xfrm>
                <a:off x="5238557" y="921004"/>
                <a:ext cx="772920" cy="3067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7864A04-8575-C9C9-172A-E32D652C06D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229557" y="912364"/>
                  <a:ext cx="79056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4CE4404-3408-843F-D258-D24C552B5010}"/>
                    </a:ext>
                  </a:extLst>
                </p14:cNvPr>
                <p14:cNvContentPartPr/>
                <p14:nvPr/>
              </p14:nvContentPartPr>
              <p14:xfrm>
                <a:off x="5724557" y="991564"/>
                <a:ext cx="33120" cy="21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4CE4404-3408-843F-D258-D24C552B501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715917" y="982924"/>
                  <a:ext cx="5076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D13A864-636F-7C23-D10C-4F4498B6DFEF}"/>
              </a:ext>
            </a:extLst>
          </p:cNvPr>
          <p:cNvGrpSpPr/>
          <p:nvPr/>
        </p:nvGrpSpPr>
        <p:grpSpPr>
          <a:xfrm>
            <a:off x="6269957" y="928924"/>
            <a:ext cx="1471320" cy="368280"/>
            <a:chOff x="6269957" y="928924"/>
            <a:chExt cx="1471320" cy="36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52C55D9-A927-1C55-3009-A2BEBB8EBC4C}"/>
                    </a:ext>
                  </a:extLst>
                </p14:cNvPr>
                <p14:cNvContentPartPr/>
                <p14:nvPr/>
              </p14:nvContentPartPr>
              <p14:xfrm>
                <a:off x="6269957" y="928924"/>
                <a:ext cx="657360" cy="3682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52C55D9-A927-1C55-3009-A2BEBB8EBC4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260957" y="919924"/>
                  <a:ext cx="67500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46D31F7-6B85-4D00-1020-4584C476CD57}"/>
                    </a:ext>
                  </a:extLst>
                </p14:cNvPr>
                <p14:cNvContentPartPr/>
                <p14:nvPr/>
              </p14:nvContentPartPr>
              <p14:xfrm>
                <a:off x="6511157" y="1009204"/>
                <a:ext cx="205920" cy="190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46D31F7-6B85-4D00-1020-4584C476CD5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502157" y="1000564"/>
                  <a:ext cx="2235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42D4E8E-0BA9-EAC4-D1DC-76388C0CD1B1}"/>
                    </a:ext>
                  </a:extLst>
                </p14:cNvPr>
                <p14:cNvContentPartPr/>
                <p14:nvPr/>
              </p14:nvContentPartPr>
              <p14:xfrm>
                <a:off x="7070957" y="977524"/>
                <a:ext cx="670320" cy="2383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42D4E8E-0BA9-EAC4-D1DC-76388C0CD1B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062317" y="968524"/>
                  <a:ext cx="687960" cy="25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9F6AEA3-92BC-66B4-B834-110D13B58AB3}"/>
              </a:ext>
            </a:extLst>
          </p:cNvPr>
          <p:cNvGrpSpPr/>
          <p:nvPr/>
        </p:nvGrpSpPr>
        <p:grpSpPr>
          <a:xfrm>
            <a:off x="7978877" y="919204"/>
            <a:ext cx="3135960" cy="390960"/>
            <a:chOff x="7978877" y="919204"/>
            <a:chExt cx="3135960" cy="39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800A6DC-B5A9-C65B-81E3-2ABDE85ED0EB}"/>
                    </a:ext>
                  </a:extLst>
                </p14:cNvPr>
                <p14:cNvContentPartPr/>
                <p14:nvPr/>
              </p14:nvContentPartPr>
              <p14:xfrm>
                <a:off x="7978877" y="919204"/>
                <a:ext cx="1297080" cy="3909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800A6DC-B5A9-C65B-81E3-2ABDE85ED0E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970237" y="910564"/>
                  <a:ext cx="131472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ED2E51D-CD41-75E2-4D19-834671397BE6}"/>
                    </a:ext>
                  </a:extLst>
                </p14:cNvPr>
                <p14:cNvContentPartPr/>
                <p14:nvPr/>
              </p14:nvContentPartPr>
              <p14:xfrm>
                <a:off x="8822717" y="1035124"/>
                <a:ext cx="253440" cy="90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ED2E51D-CD41-75E2-4D19-834671397BE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813717" y="1026124"/>
                  <a:ext cx="2710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7CB79B1-BEF4-3B21-DF80-1AEB9B024FFB}"/>
                    </a:ext>
                  </a:extLst>
                </p14:cNvPr>
                <p14:cNvContentPartPr/>
                <p14:nvPr/>
              </p14:nvContentPartPr>
              <p14:xfrm>
                <a:off x="9393677" y="924964"/>
                <a:ext cx="1198080" cy="3261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7CB79B1-BEF4-3B21-DF80-1AEB9B024FF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385037" y="915964"/>
                  <a:ext cx="121572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6B7C560-59D8-636C-75BC-1D9428AB3E24}"/>
                    </a:ext>
                  </a:extLst>
                </p14:cNvPr>
                <p14:cNvContentPartPr/>
                <p14:nvPr/>
              </p14:nvContentPartPr>
              <p14:xfrm>
                <a:off x="10750157" y="1104244"/>
                <a:ext cx="364680" cy="1303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6B7C560-59D8-636C-75BC-1D9428AB3E2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741157" y="1095604"/>
                  <a:ext cx="3823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5E99285-E912-2467-DE4E-4ABB25A7906F}"/>
                    </a:ext>
                  </a:extLst>
                </p14:cNvPr>
                <p14:cNvContentPartPr/>
                <p14:nvPr/>
              </p14:nvContentPartPr>
              <p14:xfrm>
                <a:off x="10852397" y="1056364"/>
                <a:ext cx="7200" cy="39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5E99285-E912-2467-DE4E-4ABB25A7906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843757" y="1047364"/>
                  <a:ext cx="24840" cy="2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FA41E895-BCAF-27E0-E6C2-3F1E99A90B32}"/>
                  </a:ext>
                </a:extLst>
              </p14:cNvPr>
              <p14:cNvContentPartPr/>
              <p14:nvPr/>
            </p14:nvContentPartPr>
            <p14:xfrm>
              <a:off x="643517" y="1529044"/>
              <a:ext cx="362880" cy="1638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FA41E895-BCAF-27E0-E6C2-3F1E99A90B3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34877" y="1520044"/>
                <a:ext cx="38052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8D32337-371F-46EB-3A5A-24B48E129F1F}"/>
                  </a:ext>
                </a:extLst>
              </p14:cNvPr>
              <p14:cNvContentPartPr/>
              <p14:nvPr/>
            </p14:nvContentPartPr>
            <p14:xfrm>
              <a:off x="1240757" y="1532284"/>
              <a:ext cx="309600" cy="1234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8D32337-371F-46EB-3A5A-24B48E129F1F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231757" y="1523284"/>
                <a:ext cx="32724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5E1B7CB-24C7-3E06-22D8-A341F3C12E9F}"/>
                  </a:ext>
                </a:extLst>
              </p14:cNvPr>
              <p14:cNvContentPartPr/>
              <p14:nvPr/>
            </p14:nvContentPartPr>
            <p14:xfrm>
              <a:off x="1409957" y="1518604"/>
              <a:ext cx="143280" cy="1634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5E1B7CB-24C7-3E06-22D8-A341F3C12E9F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401317" y="1509964"/>
                <a:ext cx="16092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E056F8D-90CF-D557-A7DF-7E11646200CA}"/>
                  </a:ext>
                </a:extLst>
              </p14:cNvPr>
              <p14:cNvContentPartPr/>
              <p14:nvPr/>
            </p14:nvContentPartPr>
            <p14:xfrm>
              <a:off x="1607597" y="1345444"/>
              <a:ext cx="672840" cy="3394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E056F8D-90CF-D557-A7DF-7E11646200CA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598597" y="1336804"/>
                <a:ext cx="69048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FA24A829-30A0-7EE1-8936-780B6FA15FF9}"/>
                  </a:ext>
                </a:extLst>
              </p14:cNvPr>
              <p14:cNvContentPartPr/>
              <p14:nvPr/>
            </p14:nvContentPartPr>
            <p14:xfrm>
              <a:off x="1864277" y="1464604"/>
              <a:ext cx="214920" cy="367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FA24A829-30A0-7EE1-8936-780B6FA15FF9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855637" y="1455964"/>
                <a:ext cx="23256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CFDF022A-EC3D-AC7B-2A16-9B5C3200097D}"/>
                  </a:ext>
                </a:extLst>
              </p14:cNvPr>
              <p14:cNvContentPartPr/>
              <p14:nvPr/>
            </p14:nvContentPartPr>
            <p14:xfrm>
              <a:off x="1816397" y="1435444"/>
              <a:ext cx="43200" cy="75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CFDF022A-EC3D-AC7B-2A16-9B5C3200097D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807757" y="1426444"/>
                <a:ext cx="60840" cy="2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1F240E64-7111-A1D6-13E9-F22AEEF91C2B}"/>
              </a:ext>
            </a:extLst>
          </p:cNvPr>
          <p:cNvGrpSpPr/>
          <p:nvPr/>
        </p:nvGrpSpPr>
        <p:grpSpPr>
          <a:xfrm>
            <a:off x="2500037" y="1356244"/>
            <a:ext cx="895680" cy="378360"/>
            <a:chOff x="2500037" y="1356244"/>
            <a:chExt cx="895680" cy="37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A8380FA-DD32-1410-1A5C-EFF69361B1B3}"/>
                    </a:ext>
                  </a:extLst>
                </p14:cNvPr>
                <p14:cNvContentPartPr/>
                <p14:nvPr/>
              </p14:nvContentPartPr>
              <p14:xfrm>
                <a:off x="2500037" y="1356244"/>
                <a:ext cx="724680" cy="3222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A8380FA-DD32-1410-1A5C-EFF69361B1B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491037" y="1347244"/>
                  <a:ext cx="74232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5D1281A-33CF-87D3-E147-5037FB99F01B}"/>
                    </a:ext>
                  </a:extLst>
                </p14:cNvPr>
                <p14:cNvContentPartPr/>
                <p14:nvPr/>
              </p14:nvContentPartPr>
              <p14:xfrm>
                <a:off x="2942117" y="1476484"/>
                <a:ext cx="226440" cy="37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5D1281A-33CF-87D3-E147-5037FB99F01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933117" y="1467844"/>
                  <a:ext cx="2440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93B9387-6CB0-57A1-E70B-B4B5AB26CD49}"/>
                    </a:ext>
                  </a:extLst>
                </p14:cNvPr>
                <p14:cNvContentPartPr/>
                <p14:nvPr/>
              </p14:nvContentPartPr>
              <p14:xfrm>
                <a:off x="2638997" y="1449844"/>
                <a:ext cx="288360" cy="367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93B9387-6CB0-57A1-E70B-B4B5AB26CD4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630357" y="1440844"/>
                  <a:ext cx="3060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EC27563-F4FD-8E17-6BA4-8D779C1E74F9}"/>
                    </a:ext>
                  </a:extLst>
                </p14:cNvPr>
                <p14:cNvContentPartPr/>
                <p14:nvPr/>
              </p14:nvContentPartPr>
              <p14:xfrm>
                <a:off x="3327677" y="1364884"/>
                <a:ext cx="68040" cy="3697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EC27563-F4FD-8E17-6BA4-8D779C1E74F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318677" y="1355884"/>
                  <a:ext cx="85680" cy="38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2A3DDD8-3A98-E9B7-4F54-5BD7F0444044}"/>
              </a:ext>
            </a:extLst>
          </p:cNvPr>
          <p:cNvGrpSpPr/>
          <p:nvPr/>
        </p:nvGrpSpPr>
        <p:grpSpPr>
          <a:xfrm>
            <a:off x="7564157" y="593044"/>
            <a:ext cx="161640" cy="221040"/>
            <a:chOff x="7564157" y="593044"/>
            <a:chExt cx="161640" cy="22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6D7CF8D-E063-285D-CEA3-2148F320EB42}"/>
                    </a:ext>
                  </a:extLst>
                </p14:cNvPr>
                <p14:cNvContentPartPr/>
                <p14:nvPr/>
              </p14:nvContentPartPr>
              <p14:xfrm>
                <a:off x="7564157" y="677284"/>
                <a:ext cx="161640" cy="1368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6D7CF8D-E063-285D-CEA3-2148F320EB4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555517" y="668644"/>
                  <a:ext cx="1792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25F28D1-F9EE-0B1F-B44D-2EA77BF442C8}"/>
                    </a:ext>
                  </a:extLst>
                </p14:cNvPr>
                <p14:cNvContentPartPr/>
                <p14:nvPr/>
              </p14:nvContentPartPr>
              <p14:xfrm>
                <a:off x="7642637" y="593044"/>
                <a:ext cx="1800" cy="18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25F28D1-F9EE-0B1F-B44D-2EA77BF442C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633997" y="584044"/>
                  <a:ext cx="19440" cy="1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568513C2-2098-D0FE-76C9-9217F35C5694}"/>
                  </a:ext>
                </a:extLst>
              </p14:cNvPr>
              <p14:cNvContentPartPr/>
              <p14:nvPr/>
            </p14:nvContentPartPr>
            <p14:xfrm>
              <a:off x="7226837" y="655324"/>
              <a:ext cx="201960" cy="1684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568513C2-2098-D0FE-76C9-9217F35C5694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7217837" y="646324"/>
                <a:ext cx="219600" cy="18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Group 104">
            <a:extLst>
              <a:ext uri="{FF2B5EF4-FFF2-40B4-BE49-F238E27FC236}">
                <a16:creationId xmlns:a16="http://schemas.microsoft.com/office/drawing/2014/main" id="{03F6C703-C4F2-9E42-8A19-E20C8717AC04}"/>
              </a:ext>
            </a:extLst>
          </p:cNvPr>
          <p:cNvGrpSpPr/>
          <p:nvPr/>
        </p:nvGrpSpPr>
        <p:grpSpPr>
          <a:xfrm>
            <a:off x="442997" y="1900924"/>
            <a:ext cx="3148560" cy="2652120"/>
            <a:chOff x="442997" y="1900924"/>
            <a:chExt cx="3148560" cy="265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91AA6E9-F551-75BB-5C19-51740419A0B3}"/>
                    </a:ext>
                  </a:extLst>
                </p14:cNvPr>
                <p14:cNvContentPartPr/>
                <p14:nvPr/>
              </p14:nvContentPartPr>
              <p14:xfrm>
                <a:off x="750077" y="1930804"/>
                <a:ext cx="46800" cy="2592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91AA6E9-F551-75BB-5C19-51740419A0B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41077" y="1921804"/>
                  <a:ext cx="6444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03531D8-2883-70AD-10BD-30F02552EE4F}"/>
                    </a:ext>
                  </a:extLst>
                </p14:cNvPr>
                <p14:cNvContentPartPr/>
                <p14:nvPr/>
              </p14:nvContentPartPr>
              <p14:xfrm>
                <a:off x="834317" y="1949524"/>
                <a:ext cx="120600" cy="3189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03531D8-2883-70AD-10BD-30F02552EE4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25677" y="1940524"/>
                  <a:ext cx="13824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CC14534-D282-F874-C877-4157D5914D81}"/>
                    </a:ext>
                  </a:extLst>
                </p14:cNvPr>
                <p14:cNvContentPartPr/>
                <p14:nvPr/>
              </p14:nvContentPartPr>
              <p14:xfrm>
                <a:off x="1166237" y="1900924"/>
                <a:ext cx="947880" cy="2721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CC14534-D282-F874-C877-4157D5914D8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57597" y="1892284"/>
                  <a:ext cx="96552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43BD53F-0620-1066-60E7-692AE5D9D8E1}"/>
                    </a:ext>
                  </a:extLst>
                </p14:cNvPr>
                <p14:cNvContentPartPr/>
                <p14:nvPr/>
              </p14:nvContentPartPr>
              <p14:xfrm>
                <a:off x="1928357" y="2025484"/>
                <a:ext cx="29880" cy="111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43BD53F-0620-1066-60E7-692AE5D9D8E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919357" y="2016484"/>
                  <a:ext cx="475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374D13E-50DB-5071-E66D-926CA11AFBF2}"/>
                    </a:ext>
                  </a:extLst>
                </p14:cNvPr>
                <p14:cNvContentPartPr/>
                <p14:nvPr/>
              </p14:nvContentPartPr>
              <p14:xfrm>
                <a:off x="1765997" y="1983724"/>
                <a:ext cx="174240" cy="518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374D13E-50DB-5071-E66D-926CA11AFBF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756997" y="1974724"/>
                  <a:ext cx="1918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A7CA83F-3BEC-F34C-08E4-E56E3ECC5CE4}"/>
                    </a:ext>
                  </a:extLst>
                </p14:cNvPr>
                <p14:cNvContentPartPr/>
                <p14:nvPr/>
              </p14:nvContentPartPr>
              <p14:xfrm>
                <a:off x="1706597" y="1981564"/>
                <a:ext cx="7560" cy="46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A7CA83F-3BEC-F34C-08E4-E56E3ECC5CE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697957" y="1972564"/>
                  <a:ext cx="252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371DC2D-160A-1288-F47C-C5A83E69A9D2}"/>
                    </a:ext>
                  </a:extLst>
                </p14:cNvPr>
                <p14:cNvContentPartPr/>
                <p14:nvPr/>
              </p14:nvContentPartPr>
              <p14:xfrm>
                <a:off x="1178477" y="1986244"/>
                <a:ext cx="143640" cy="432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371DC2D-160A-1288-F47C-C5A83E69A9D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69477" y="1977604"/>
                  <a:ext cx="1612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B94D1CE-8F21-9E92-2735-0B374D8FB76E}"/>
                    </a:ext>
                  </a:extLst>
                </p14:cNvPr>
                <p14:cNvContentPartPr/>
                <p14:nvPr/>
              </p14:nvContentPartPr>
              <p14:xfrm>
                <a:off x="2278637" y="1936924"/>
                <a:ext cx="284400" cy="2257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B94D1CE-8F21-9E92-2735-0B374D8FB76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269997" y="1928284"/>
                  <a:ext cx="3020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A8E08FE-9B60-0457-5205-FE08C96AF657}"/>
                    </a:ext>
                  </a:extLst>
                </p14:cNvPr>
                <p14:cNvContentPartPr/>
                <p14:nvPr/>
              </p14:nvContentPartPr>
              <p14:xfrm>
                <a:off x="2321837" y="2030164"/>
                <a:ext cx="133920" cy="82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A8E08FE-9B60-0457-5205-FE08C96AF65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312837" y="2021164"/>
                  <a:ext cx="1515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E23463B-573C-EF46-2929-93C08CD2073D}"/>
                    </a:ext>
                  </a:extLst>
                </p14:cNvPr>
                <p14:cNvContentPartPr/>
                <p14:nvPr/>
              </p14:nvContentPartPr>
              <p14:xfrm>
                <a:off x="2788037" y="1913524"/>
                <a:ext cx="803520" cy="3884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E23463B-573C-EF46-2929-93C08CD2073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779397" y="1904884"/>
                  <a:ext cx="82116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D7224DE-B656-F6E9-DEC5-7FD79A767240}"/>
                    </a:ext>
                  </a:extLst>
                </p14:cNvPr>
                <p14:cNvContentPartPr/>
                <p14:nvPr/>
              </p14:nvContentPartPr>
              <p14:xfrm>
                <a:off x="679517" y="2463604"/>
                <a:ext cx="136440" cy="124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D7224DE-B656-F6E9-DEC5-7FD79A76724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70877" y="2454604"/>
                  <a:ext cx="1540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7A9AD81-A368-56C6-0D98-BCC087DF0092}"/>
                    </a:ext>
                  </a:extLst>
                </p14:cNvPr>
                <p14:cNvContentPartPr/>
                <p14:nvPr/>
              </p14:nvContentPartPr>
              <p14:xfrm>
                <a:off x="836837" y="2296924"/>
                <a:ext cx="488160" cy="2829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7A9AD81-A368-56C6-0D98-BCC087DF009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28197" y="2288284"/>
                  <a:ext cx="50580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28C6F48-DD40-0BBC-D7DC-8C171E2E819F}"/>
                    </a:ext>
                  </a:extLst>
                </p14:cNvPr>
                <p14:cNvContentPartPr/>
                <p14:nvPr/>
              </p14:nvContentPartPr>
              <p14:xfrm>
                <a:off x="1068677" y="2350204"/>
                <a:ext cx="229320" cy="295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28C6F48-DD40-0BBC-D7DC-8C171E2E819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59677" y="2341204"/>
                  <a:ext cx="2469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1392995-BE14-6C5A-8CCE-67A21C31D5FD}"/>
                    </a:ext>
                  </a:extLst>
                </p14:cNvPr>
                <p14:cNvContentPartPr/>
                <p14:nvPr/>
              </p14:nvContentPartPr>
              <p14:xfrm>
                <a:off x="839717" y="2385124"/>
                <a:ext cx="165960" cy="277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1392995-BE14-6C5A-8CCE-67A21C31D5F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30717" y="2376484"/>
                  <a:ext cx="1836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CCE3D9E-84CE-A12C-7C5A-ABBCEBE69DEF}"/>
                    </a:ext>
                  </a:extLst>
                </p14:cNvPr>
                <p14:cNvContentPartPr/>
                <p14:nvPr/>
              </p14:nvContentPartPr>
              <p14:xfrm>
                <a:off x="1449557" y="2417524"/>
                <a:ext cx="319680" cy="1501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CCE3D9E-84CE-A12C-7C5A-ABBCEBE69DE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440557" y="2408524"/>
                  <a:ext cx="3373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10ED9D8-7D9D-EF96-8051-C92F92764510}"/>
                    </a:ext>
                  </a:extLst>
                </p14:cNvPr>
                <p14:cNvContentPartPr/>
                <p14:nvPr/>
              </p14:nvContentPartPr>
              <p14:xfrm>
                <a:off x="1487357" y="2330404"/>
                <a:ext cx="11160" cy="118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10ED9D8-7D9D-EF96-8051-C92F9276451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478357" y="2321404"/>
                  <a:ext cx="288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9B2BC91-BC67-7848-F6EA-9B82254CFCD7}"/>
                    </a:ext>
                  </a:extLst>
                </p14:cNvPr>
                <p14:cNvContentPartPr/>
                <p14:nvPr/>
              </p14:nvContentPartPr>
              <p14:xfrm>
                <a:off x="1893077" y="2295844"/>
                <a:ext cx="1360800" cy="3434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9B2BC91-BC67-7848-F6EA-9B82254CFCD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884437" y="2287204"/>
                  <a:ext cx="137844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AAFE580-ED48-756C-E7BF-16374D8531C3}"/>
                    </a:ext>
                  </a:extLst>
                </p14:cNvPr>
                <p14:cNvContentPartPr/>
                <p14:nvPr/>
              </p14:nvContentPartPr>
              <p14:xfrm>
                <a:off x="1930877" y="2355244"/>
                <a:ext cx="25560" cy="39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AAFE580-ED48-756C-E7BF-16374D8531C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922237" y="2346244"/>
                  <a:ext cx="432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0C94E0B-1CD8-1A93-4712-1E56C863449D}"/>
                    </a:ext>
                  </a:extLst>
                </p14:cNvPr>
                <p14:cNvContentPartPr/>
                <p14:nvPr/>
              </p14:nvContentPartPr>
              <p14:xfrm>
                <a:off x="442997" y="2358124"/>
                <a:ext cx="1512000" cy="21949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0C94E0B-1CD8-1A93-4712-1E56C863449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33997" y="2349124"/>
                  <a:ext cx="1529640" cy="221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F2A01180-2FDD-2D59-4E7B-F1C09FECFDE5}"/>
              </a:ext>
            </a:extLst>
          </p:cNvPr>
          <p:cNvGrpSpPr/>
          <p:nvPr/>
        </p:nvGrpSpPr>
        <p:grpSpPr>
          <a:xfrm>
            <a:off x="4095557" y="1986604"/>
            <a:ext cx="581760" cy="340560"/>
            <a:chOff x="4095557" y="1986604"/>
            <a:chExt cx="581760" cy="34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9104C86-27E2-F46A-162B-5788D636C077}"/>
                    </a:ext>
                  </a:extLst>
                </p14:cNvPr>
                <p14:cNvContentPartPr/>
                <p14:nvPr/>
              </p14:nvContentPartPr>
              <p14:xfrm>
                <a:off x="4095557" y="2097844"/>
                <a:ext cx="99360" cy="2066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9104C86-27E2-F46A-162B-5788D636C07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086917" y="2088844"/>
                  <a:ext cx="1170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0FC444C-1B3F-138A-E07C-567BB238F0E2}"/>
                    </a:ext>
                  </a:extLst>
                </p14:cNvPr>
                <p14:cNvContentPartPr/>
                <p14:nvPr/>
              </p14:nvContentPartPr>
              <p14:xfrm>
                <a:off x="4105637" y="2081284"/>
                <a:ext cx="159840" cy="262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0FC444C-1B3F-138A-E07C-567BB238F0E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096637" y="2072644"/>
                  <a:ext cx="1774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B9EE921-2709-D3FC-EC08-B707B9F57F65}"/>
                    </a:ext>
                  </a:extLst>
                </p14:cNvPr>
                <p14:cNvContentPartPr/>
                <p14:nvPr/>
              </p14:nvContentPartPr>
              <p14:xfrm>
                <a:off x="4253237" y="1986604"/>
                <a:ext cx="79560" cy="3405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B9EE921-2709-D3FC-EC08-B707B9F57F6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244237" y="1977964"/>
                  <a:ext cx="9720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C30B707-8C20-964C-0BB6-E214E57330B5}"/>
                    </a:ext>
                  </a:extLst>
                </p14:cNvPr>
                <p14:cNvContentPartPr/>
                <p14:nvPr/>
              </p14:nvContentPartPr>
              <p14:xfrm>
                <a:off x="4384277" y="2208004"/>
                <a:ext cx="293040" cy="1184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C30B707-8C20-964C-0BB6-E214E57330B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375637" y="2199004"/>
                  <a:ext cx="31068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6DCB94D-ED68-5C1F-077F-01C8A001C059}"/>
              </a:ext>
            </a:extLst>
          </p:cNvPr>
          <p:cNvGrpSpPr/>
          <p:nvPr/>
        </p:nvGrpSpPr>
        <p:grpSpPr>
          <a:xfrm>
            <a:off x="5121917" y="1853764"/>
            <a:ext cx="2309040" cy="827640"/>
            <a:chOff x="5121917" y="1853764"/>
            <a:chExt cx="2309040" cy="82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97E29AC-1B60-561D-6315-C2C89C0A3DA0}"/>
                    </a:ext>
                  </a:extLst>
                </p14:cNvPr>
                <p14:cNvContentPartPr/>
                <p14:nvPr/>
              </p14:nvContentPartPr>
              <p14:xfrm>
                <a:off x="5121917" y="2119804"/>
                <a:ext cx="208800" cy="2624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97E29AC-1B60-561D-6315-C2C89C0A3DA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113277" y="2110804"/>
                  <a:ext cx="22644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0516564-209B-122A-383E-1CBB1FFA5F23}"/>
                    </a:ext>
                  </a:extLst>
                </p14:cNvPr>
                <p14:cNvContentPartPr/>
                <p14:nvPr/>
              </p14:nvContentPartPr>
              <p14:xfrm>
                <a:off x="5535557" y="2210884"/>
                <a:ext cx="168480" cy="331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0516564-209B-122A-383E-1CBB1FFA5F2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526917" y="2201884"/>
                  <a:ext cx="1861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DD0C548-2D7D-57A5-407B-9FC4EDCA060C}"/>
                    </a:ext>
                  </a:extLst>
                </p14:cNvPr>
                <p14:cNvContentPartPr/>
                <p14:nvPr/>
              </p14:nvContentPartPr>
              <p14:xfrm>
                <a:off x="5551397" y="2309164"/>
                <a:ext cx="167040" cy="154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DD0C548-2D7D-57A5-407B-9FC4EDCA060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542397" y="2300164"/>
                  <a:ext cx="1846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943D02E-4172-182D-B450-C6CC12380403}"/>
                    </a:ext>
                  </a:extLst>
                </p14:cNvPr>
                <p14:cNvContentPartPr/>
                <p14:nvPr/>
              </p14:nvContentPartPr>
              <p14:xfrm>
                <a:off x="5947397" y="1913164"/>
                <a:ext cx="205560" cy="2271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943D02E-4172-182D-B450-C6CC1238040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938397" y="1904164"/>
                  <a:ext cx="2232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E8A988F-B29C-5455-5DAF-91841FE2D664}"/>
                    </a:ext>
                  </a:extLst>
                </p14:cNvPr>
                <p14:cNvContentPartPr/>
                <p14:nvPr/>
              </p14:nvContentPartPr>
              <p14:xfrm>
                <a:off x="6177077" y="2097484"/>
                <a:ext cx="70560" cy="802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E8A988F-B29C-5455-5DAF-91841FE2D66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168437" y="2088484"/>
                  <a:ext cx="882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3451AB5-893E-4467-F386-1B4C4DD5558D}"/>
                    </a:ext>
                  </a:extLst>
                </p14:cNvPr>
                <p14:cNvContentPartPr/>
                <p14:nvPr/>
              </p14:nvContentPartPr>
              <p14:xfrm>
                <a:off x="5927237" y="2256964"/>
                <a:ext cx="459000" cy="507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3451AB5-893E-4467-F386-1B4C4DD5558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918237" y="2247964"/>
                  <a:ext cx="4766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F16B158-7820-74CD-A5BE-39C60323D08A}"/>
                    </a:ext>
                  </a:extLst>
                </p14:cNvPr>
                <p14:cNvContentPartPr/>
                <p14:nvPr/>
              </p14:nvContentPartPr>
              <p14:xfrm>
                <a:off x="5985197" y="2363164"/>
                <a:ext cx="155880" cy="2041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F16B158-7820-74CD-A5BE-39C60323D08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976557" y="2354524"/>
                  <a:ext cx="1735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0837CF0-E767-A0AD-0475-CDEACC54BCCC}"/>
                    </a:ext>
                  </a:extLst>
                </p14:cNvPr>
                <p14:cNvContentPartPr/>
                <p14:nvPr/>
              </p14:nvContentPartPr>
              <p14:xfrm>
                <a:off x="6196157" y="2508244"/>
                <a:ext cx="116280" cy="1731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0837CF0-E767-A0AD-0475-CDEACC54BCC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187157" y="2499604"/>
                  <a:ext cx="1339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35BF147-2DD8-9FF1-CF2E-5F9447B6AE41}"/>
                    </a:ext>
                  </a:extLst>
                </p14:cNvPr>
                <p14:cNvContentPartPr/>
                <p14:nvPr/>
              </p14:nvContentPartPr>
              <p14:xfrm>
                <a:off x="6612317" y="2132404"/>
                <a:ext cx="204480" cy="273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35BF147-2DD8-9FF1-CF2E-5F9447B6AE4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603317" y="2123404"/>
                  <a:ext cx="2221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317180C-20AA-64EE-7FE6-DEFBDD17C754}"/>
                    </a:ext>
                  </a:extLst>
                </p14:cNvPr>
                <p14:cNvContentPartPr/>
                <p14:nvPr/>
              </p14:nvContentPartPr>
              <p14:xfrm>
                <a:off x="6674957" y="2220604"/>
                <a:ext cx="146160" cy="64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317180C-20AA-64EE-7FE6-DEFBDD17C75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665957" y="2211964"/>
                  <a:ext cx="1638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91C6FC3-F4C7-2E89-D226-84A7A70FFE75}"/>
                    </a:ext>
                  </a:extLst>
                </p14:cNvPr>
                <p14:cNvContentPartPr/>
                <p14:nvPr/>
              </p14:nvContentPartPr>
              <p14:xfrm>
                <a:off x="7039997" y="1853764"/>
                <a:ext cx="166320" cy="2534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91C6FC3-F4C7-2E89-D226-84A7A70FFE7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030997" y="1845124"/>
                  <a:ext cx="1839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6934D26-A94E-2855-BA07-B886063CEAC9}"/>
                    </a:ext>
                  </a:extLst>
                </p14:cNvPr>
                <p14:cNvContentPartPr/>
                <p14:nvPr/>
              </p14:nvContentPartPr>
              <p14:xfrm>
                <a:off x="7239437" y="2033404"/>
                <a:ext cx="130320" cy="1018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6934D26-A94E-2855-BA07-B886063CEAC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230797" y="2024404"/>
                  <a:ext cx="1479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EC1CE45-03B8-A57E-D170-4749193FB560}"/>
                    </a:ext>
                  </a:extLst>
                </p14:cNvPr>
                <p14:cNvContentPartPr/>
                <p14:nvPr/>
              </p14:nvContentPartPr>
              <p14:xfrm>
                <a:off x="6995357" y="2161924"/>
                <a:ext cx="435600" cy="756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EC1CE45-03B8-A57E-D170-4749193FB560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986717" y="2153284"/>
                  <a:ext cx="453240" cy="9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D1F927D8-871B-431B-9C34-A6FFD58DA7EC}"/>
              </a:ext>
            </a:extLst>
          </p:cNvPr>
          <p:cNvGrpSpPr/>
          <p:nvPr/>
        </p:nvGrpSpPr>
        <p:grpSpPr>
          <a:xfrm>
            <a:off x="7060006" y="2240485"/>
            <a:ext cx="308160" cy="395280"/>
            <a:chOff x="7060006" y="2240485"/>
            <a:chExt cx="308160" cy="39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C93630F-A8D5-0513-078F-7EFEB6852CF5}"/>
                    </a:ext>
                  </a:extLst>
                </p14:cNvPr>
                <p14:cNvContentPartPr/>
                <p14:nvPr/>
              </p14:nvContentPartPr>
              <p14:xfrm>
                <a:off x="7060006" y="2240485"/>
                <a:ext cx="142560" cy="2624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C93630F-A8D5-0513-078F-7EFEB6852CF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051006" y="2231845"/>
                  <a:ext cx="16020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DB71D2B-E5D8-E731-21BD-0C5DE1B4D0A2}"/>
                    </a:ext>
                  </a:extLst>
                </p14:cNvPr>
                <p14:cNvContentPartPr/>
                <p14:nvPr/>
              </p14:nvContentPartPr>
              <p14:xfrm>
                <a:off x="7223086" y="2402125"/>
                <a:ext cx="145080" cy="2336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DB71D2B-E5D8-E731-21BD-0C5DE1B4D0A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214086" y="2393485"/>
                  <a:ext cx="162720" cy="25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F8DDA035-D0A9-10EA-65F9-C3119D86CFF1}"/>
              </a:ext>
            </a:extLst>
          </p:cNvPr>
          <p:cNvGrpSpPr/>
          <p:nvPr/>
        </p:nvGrpSpPr>
        <p:grpSpPr>
          <a:xfrm>
            <a:off x="7231366" y="4099885"/>
            <a:ext cx="514080" cy="1040040"/>
            <a:chOff x="7231366" y="4099885"/>
            <a:chExt cx="514080" cy="104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34E6946-E6B1-BEDA-DD11-F38BCEE40048}"/>
                    </a:ext>
                  </a:extLst>
                </p14:cNvPr>
                <p14:cNvContentPartPr/>
                <p14:nvPr/>
              </p14:nvContentPartPr>
              <p14:xfrm>
                <a:off x="7231366" y="4099885"/>
                <a:ext cx="154080" cy="10400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34E6946-E6B1-BEDA-DD11-F38BCEE4004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222726" y="4091245"/>
                  <a:ext cx="171720" cy="10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BDB3541-AFF7-7AB4-E7BF-3B5323450837}"/>
                    </a:ext>
                  </a:extLst>
                </p14:cNvPr>
                <p14:cNvContentPartPr/>
                <p14:nvPr/>
              </p14:nvContentPartPr>
              <p14:xfrm>
                <a:off x="7442686" y="4460245"/>
                <a:ext cx="157680" cy="2775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BDB3541-AFF7-7AB4-E7BF-3B532345083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434046" y="4451245"/>
                  <a:ext cx="17532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61CDC8A-34F0-9E54-4CEA-8817E12C8CB6}"/>
                    </a:ext>
                  </a:extLst>
                </p14:cNvPr>
                <p14:cNvContentPartPr/>
                <p14:nvPr/>
              </p14:nvContentPartPr>
              <p14:xfrm>
                <a:off x="7627726" y="4611445"/>
                <a:ext cx="117720" cy="1987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61CDC8A-34F0-9E54-4CEA-8817E12C8CB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619086" y="4602805"/>
                  <a:ext cx="135360" cy="21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6E037733-D4F4-8D07-C834-DFD513323251}"/>
                  </a:ext>
                </a:extLst>
              </p14:cNvPr>
              <p14:cNvContentPartPr/>
              <p14:nvPr/>
            </p14:nvContentPartPr>
            <p14:xfrm>
              <a:off x="7279606" y="3438565"/>
              <a:ext cx="127800" cy="55944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6E037733-D4F4-8D07-C834-DFD513323251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7270606" y="3429565"/>
                <a:ext cx="145440" cy="57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1A5EFE2F-A3B8-23E8-B5FB-C77037E93065}"/>
                  </a:ext>
                </a:extLst>
              </p14:cNvPr>
              <p14:cNvContentPartPr/>
              <p14:nvPr/>
            </p14:nvContentPartPr>
            <p14:xfrm>
              <a:off x="7494886" y="3544405"/>
              <a:ext cx="151920" cy="31932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1A5EFE2F-A3B8-23E8-B5FB-C77037E93065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7485886" y="3535405"/>
                <a:ext cx="16956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DE973360-9C1F-4FF5-5E05-B468E7E1014F}"/>
                  </a:ext>
                </a:extLst>
              </p14:cNvPr>
              <p14:cNvContentPartPr/>
              <p14:nvPr/>
            </p14:nvContentPartPr>
            <p14:xfrm>
              <a:off x="7664446" y="3778045"/>
              <a:ext cx="135000" cy="12060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DE973360-9C1F-4FF5-5E05-B468E7E1014F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7655806" y="3769045"/>
                <a:ext cx="15264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0B6A8FD1-8EDE-AEEA-D21B-1585BA4D9FEC}"/>
                  </a:ext>
                </a:extLst>
              </p14:cNvPr>
              <p14:cNvContentPartPr/>
              <p14:nvPr/>
            </p14:nvContentPartPr>
            <p14:xfrm>
              <a:off x="7203646" y="4077565"/>
              <a:ext cx="14760" cy="104724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0B6A8FD1-8EDE-AEEA-D21B-1585BA4D9FEC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7149646" y="3969565"/>
                <a:ext cx="122400" cy="126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oup 143">
            <a:extLst>
              <a:ext uri="{FF2B5EF4-FFF2-40B4-BE49-F238E27FC236}">
                <a16:creationId xmlns:a16="http://schemas.microsoft.com/office/drawing/2014/main" id="{4407BDE6-C946-2BE6-0718-E350A598BE8A}"/>
              </a:ext>
            </a:extLst>
          </p:cNvPr>
          <p:cNvGrpSpPr/>
          <p:nvPr/>
        </p:nvGrpSpPr>
        <p:grpSpPr>
          <a:xfrm>
            <a:off x="7641046" y="2346325"/>
            <a:ext cx="450360" cy="98280"/>
            <a:chOff x="7641046" y="2346325"/>
            <a:chExt cx="450360" cy="9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615E0FB-F036-0602-7481-BCBBA8EBA35E}"/>
                    </a:ext>
                  </a:extLst>
                </p14:cNvPr>
                <p14:cNvContentPartPr/>
                <p14:nvPr/>
              </p14:nvContentPartPr>
              <p14:xfrm>
                <a:off x="7681726" y="2380525"/>
                <a:ext cx="409680" cy="640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615E0FB-F036-0602-7481-BCBBA8EBA35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672726" y="2371525"/>
                  <a:ext cx="4273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956FC58-81AF-6A4F-80A9-B3804721187B}"/>
                    </a:ext>
                  </a:extLst>
                </p14:cNvPr>
                <p14:cNvContentPartPr/>
                <p14:nvPr/>
              </p14:nvContentPartPr>
              <p14:xfrm>
                <a:off x="7641046" y="2346325"/>
                <a:ext cx="104400" cy="835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956FC58-81AF-6A4F-80A9-B3804721187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632406" y="2337685"/>
                  <a:ext cx="122040" cy="10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C87CBAC-82D3-FF39-BDB0-F5690204FF18}"/>
              </a:ext>
            </a:extLst>
          </p:cNvPr>
          <p:cNvGrpSpPr/>
          <p:nvPr/>
        </p:nvGrpSpPr>
        <p:grpSpPr>
          <a:xfrm>
            <a:off x="8214886" y="2225725"/>
            <a:ext cx="2708640" cy="639360"/>
            <a:chOff x="8214886" y="2225725"/>
            <a:chExt cx="2708640" cy="63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4100F44-AF89-6255-8FF1-270B1C7557E6}"/>
                    </a:ext>
                  </a:extLst>
                </p14:cNvPr>
                <p14:cNvContentPartPr/>
                <p14:nvPr/>
              </p14:nvContentPartPr>
              <p14:xfrm>
                <a:off x="8214886" y="2313205"/>
                <a:ext cx="628200" cy="1335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4100F44-AF89-6255-8FF1-270B1C7557E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206246" y="2304565"/>
                  <a:ext cx="6458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20838BB-190C-8135-06FC-4126EB88D6A3}"/>
                    </a:ext>
                  </a:extLst>
                </p14:cNvPr>
                <p14:cNvContentPartPr/>
                <p14:nvPr/>
              </p14:nvContentPartPr>
              <p14:xfrm>
                <a:off x="8571286" y="2240485"/>
                <a:ext cx="29520" cy="90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20838BB-190C-8135-06FC-4126EB88D6A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562286" y="2231845"/>
                  <a:ext cx="471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839EAD9-9962-BB6D-AE45-F74F04386F35}"/>
                    </a:ext>
                  </a:extLst>
                </p14:cNvPr>
                <p14:cNvContentPartPr/>
                <p14:nvPr/>
              </p14:nvContentPartPr>
              <p14:xfrm>
                <a:off x="8938126" y="2231485"/>
                <a:ext cx="270000" cy="2289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839EAD9-9962-BB6D-AE45-F74F04386F3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929486" y="2222485"/>
                  <a:ext cx="28764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BAD2323-7256-36AE-313B-8ADBDAEF09E1}"/>
                    </a:ext>
                  </a:extLst>
                </p14:cNvPr>
                <p14:cNvContentPartPr/>
                <p14:nvPr/>
              </p14:nvContentPartPr>
              <p14:xfrm>
                <a:off x="8940646" y="2257045"/>
                <a:ext cx="199080" cy="378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BAD2323-7256-36AE-313B-8ADBDAEF09E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932006" y="2248405"/>
                  <a:ext cx="2167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62DD157-38A9-C099-CD02-09BB1A8436FB}"/>
                    </a:ext>
                  </a:extLst>
                </p14:cNvPr>
                <p14:cNvContentPartPr/>
                <p14:nvPr/>
              </p14:nvContentPartPr>
              <p14:xfrm>
                <a:off x="9323326" y="2294125"/>
                <a:ext cx="898200" cy="1540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62DD157-38A9-C099-CD02-09BB1A8436FB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314686" y="2285125"/>
                  <a:ext cx="9158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EC5ECCF-BA8F-4BC9-72AA-F4D7D1114D9E}"/>
                    </a:ext>
                  </a:extLst>
                </p14:cNvPr>
                <p14:cNvContentPartPr/>
                <p14:nvPr/>
              </p14:nvContentPartPr>
              <p14:xfrm>
                <a:off x="10339966" y="2225725"/>
                <a:ext cx="151560" cy="2606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EC5ECCF-BA8F-4BC9-72AA-F4D7D1114D9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331326" y="2217085"/>
                  <a:ext cx="1692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AA5B600-4212-8B50-60A0-1B972025DA4B}"/>
                    </a:ext>
                  </a:extLst>
                </p14:cNvPr>
                <p14:cNvContentPartPr/>
                <p14:nvPr/>
              </p14:nvContentPartPr>
              <p14:xfrm>
                <a:off x="10674406" y="2304205"/>
                <a:ext cx="249120" cy="1263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AA5B600-4212-8B50-60A0-1B972025DA4B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665766" y="2295565"/>
                  <a:ext cx="2667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8ED0215-B6AF-2B2F-2230-062C3821173A}"/>
                    </a:ext>
                  </a:extLst>
                </p14:cNvPr>
                <p14:cNvContentPartPr/>
                <p14:nvPr/>
              </p14:nvContentPartPr>
              <p14:xfrm>
                <a:off x="10698886" y="2260645"/>
                <a:ext cx="27360" cy="90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8ED0215-B6AF-2B2F-2230-062C3821173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690246" y="2252005"/>
                  <a:ext cx="450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F63AFF1-D0E6-564F-36B5-A1DBFD6A7958}"/>
                    </a:ext>
                  </a:extLst>
                </p14:cNvPr>
                <p14:cNvContentPartPr/>
                <p14:nvPr/>
              </p14:nvContentPartPr>
              <p14:xfrm>
                <a:off x="8227846" y="2635405"/>
                <a:ext cx="119520" cy="608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F63AFF1-D0E6-564F-36B5-A1DBFD6A795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219206" y="2626765"/>
                  <a:ext cx="1371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05E3BFC-BF40-8DA4-A57C-3B2FDBF94566}"/>
                    </a:ext>
                  </a:extLst>
                </p14:cNvPr>
                <p14:cNvContentPartPr/>
                <p14:nvPr/>
              </p14:nvContentPartPr>
              <p14:xfrm>
                <a:off x="8467606" y="2590765"/>
                <a:ext cx="152640" cy="2631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05E3BFC-BF40-8DA4-A57C-3B2FDBF9456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458606" y="2581765"/>
                  <a:ext cx="17028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A7DE938-70A5-94A7-4B99-128E47D0832D}"/>
                    </a:ext>
                  </a:extLst>
                </p14:cNvPr>
                <p14:cNvContentPartPr/>
                <p14:nvPr/>
              </p14:nvContentPartPr>
              <p14:xfrm>
                <a:off x="8664166" y="2692285"/>
                <a:ext cx="93600" cy="32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A7DE938-70A5-94A7-4B99-128E47D0832D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655526" y="2683285"/>
                  <a:ext cx="1112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D044842-8B91-FD1D-0CFD-4DAF8A56AF22}"/>
                    </a:ext>
                  </a:extLst>
                </p14:cNvPr>
                <p14:cNvContentPartPr/>
                <p14:nvPr/>
              </p14:nvContentPartPr>
              <p14:xfrm>
                <a:off x="8816086" y="2498245"/>
                <a:ext cx="1388880" cy="3668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D044842-8B91-FD1D-0CFD-4DAF8A56AF2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807086" y="2489245"/>
                  <a:ext cx="140652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81B0A8AE-7AF8-A05B-66D8-E2FE6470AFF3}"/>
                    </a:ext>
                  </a:extLst>
                </p14:cNvPr>
                <p14:cNvContentPartPr/>
                <p14:nvPr/>
              </p14:nvContentPartPr>
              <p14:xfrm>
                <a:off x="9920206" y="2600845"/>
                <a:ext cx="163800" cy="385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81B0A8AE-7AF8-A05B-66D8-E2FE6470AFF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911566" y="2592205"/>
                  <a:ext cx="1814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E04114A-4EDC-DDCE-14B5-A4CD0C4CE9A4}"/>
                    </a:ext>
                  </a:extLst>
                </p14:cNvPr>
                <p14:cNvContentPartPr/>
                <p14:nvPr/>
              </p14:nvContentPartPr>
              <p14:xfrm>
                <a:off x="9334126" y="2624245"/>
                <a:ext cx="195480" cy="266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E04114A-4EDC-DDCE-14B5-A4CD0C4CE9A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325486" y="2615245"/>
                  <a:ext cx="21312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AA267C39-8C3A-28BB-C5A0-CEEAE540CFF4}"/>
              </a:ext>
            </a:extLst>
          </p:cNvPr>
          <p:cNvGrpSpPr/>
          <p:nvPr/>
        </p:nvGrpSpPr>
        <p:grpSpPr>
          <a:xfrm>
            <a:off x="8139286" y="2859685"/>
            <a:ext cx="2696040" cy="338040"/>
            <a:chOff x="8139286" y="2859685"/>
            <a:chExt cx="2696040" cy="33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8CEFDA0-42C8-9781-13FB-1D34CCF6F5AD}"/>
                    </a:ext>
                  </a:extLst>
                </p14:cNvPr>
                <p14:cNvContentPartPr/>
                <p14:nvPr/>
              </p14:nvContentPartPr>
              <p14:xfrm>
                <a:off x="8139286" y="2895325"/>
                <a:ext cx="552240" cy="3024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8CEFDA0-42C8-9781-13FB-1D34CCF6F5AD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130646" y="2886325"/>
                  <a:ext cx="56988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7F867AF5-E560-0388-BA6B-24B966E69BDE}"/>
                    </a:ext>
                  </a:extLst>
                </p14:cNvPr>
                <p14:cNvContentPartPr/>
                <p14:nvPr/>
              </p14:nvContentPartPr>
              <p14:xfrm>
                <a:off x="8188606" y="3017725"/>
                <a:ext cx="182520" cy="118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7F867AF5-E560-0388-BA6B-24B966E69BDE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179606" y="3008725"/>
                  <a:ext cx="2001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8703646-60D3-7C6C-3AA4-022DA2D66B1B}"/>
                    </a:ext>
                  </a:extLst>
                </p14:cNvPr>
                <p14:cNvContentPartPr/>
                <p14:nvPr/>
              </p14:nvContentPartPr>
              <p14:xfrm>
                <a:off x="8807806" y="2946085"/>
                <a:ext cx="294840" cy="2502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8703646-60D3-7C6C-3AA4-022DA2D66B1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798806" y="2937085"/>
                  <a:ext cx="3124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B5CC0C7-08DF-9707-E21B-692B88BBC55B}"/>
                    </a:ext>
                  </a:extLst>
                </p14:cNvPr>
                <p14:cNvContentPartPr/>
                <p14:nvPr/>
              </p14:nvContentPartPr>
              <p14:xfrm>
                <a:off x="8845606" y="3023845"/>
                <a:ext cx="163080" cy="230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B5CC0C7-08DF-9707-E21B-692B88BBC55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836606" y="3015205"/>
                  <a:ext cx="1807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88AF1BB-F6D1-7019-B194-E1A0EB3B87DC}"/>
                    </a:ext>
                  </a:extLst>
                </p14:cNvPr>
                <p14:cNvContentPartPr/>
                <p14:nvPr/>
              </p14:nvContentPartPr>
              <p14:xfrm>
                <a:off x="9216766" y="3023125"/>
                <a:ext cx="1152360" cy="1684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88AF1BB-F6D1-7019-B194-E1A0EB3B87DC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207766" y="3014485"/>
                  <a:ext cx="11700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CCC77D6-E638-0963-B6D1-69B7E9243993}"/>
                    </a:ext>
                  </a:extLst>
                </p14:cNvPr>
                <p14:cNvContentPartPr/>
                <p14:nvPr/>
              </p14:nvContentPartPr>
              <p14:xfrm>
                <a:off x="10605286" y="2859685"/>
                <a:ext cx="230040" cy="2473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CCC77D6-E638-0963-B6D1-69B7E9243993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596646" y="2851045"/>
                  <a:ext cx="247680" cy="264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715957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3CD97C-8568-6697-9600-E3DD4D7F1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906" y="187424"/>
            <a:ext cx="9115034" cy="660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42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95E9334-FA2C-7FBC-4BF5-AA7B8D15AB13}"/>
              </a:ext>
            </a:extLst>
          </p:cNvPr>
          <p:cNvGrpSpPr/>
          <p:nvPr/>
        </p:nvGrpSpPr>
        <p:grpSpPr>
          <a:xfrm>
            <a:off x="880450" y="186569"/>
            <a:ext cx="2269440" cy="506160"/>
            <a:chOff x="880450" y="186569"/>
            <a:chExt cx="2269440" cy="50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47ED2BA-065B-B66B-9CAE-A0062D937E85}"/>
                    </a:ext>
                  </a:extLst>
                </p14:cNvPr>
                <p14:cNvContentPartPr/>
                <p14:nvPr/>
              </p14:nvContentPartPr>
              <p14:xfrm>
                <a:off x="880450" y="204929"/>
                <a:ext cx="406800" cy="3376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47ED2BA-065B-B66B-9CAE-A0062D937E8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71810" y="196289"/>
                  <a:ext cx="42444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67D9826-5577-5162-9ADC-D375ACC30F05}"/>
                    </a:ext>
                  </a:extLst>
                </p14:cNvPr>
                <p14:cNvContentPartPr/>
                <p14:nvPr/>
              </p14:nvContentPartPr>
              <p14:xfrm>
                <a:off x="1141810" y="390329"/>
                <a:ext cx="198720" cy="2037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67D9826-5577-5162-9ADC-D375ACC30F0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33170" y="381329"/>
                  <a:ext cx="2163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61EFA8F-0E8C-95C4-BA3E-5712F81A04AB}"/>
                    </a:ext>
                  </a:extLst>
                </p14:cNvPr>
                <p14:cNvContentPartPr/>
                <p14:nvPr/>
              </p14:nvContentPartPr>
              <p14:xfrm>
                <a:off x="1382290" y="186569"/>
                <a:ext cx="1502280" cy="506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61EFA8F-0E8C-95C4-BA3E-5712F81A04A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73290" y="177569"/>
                  <a:ext cx="1519920" cy="52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F05831A-2EFE-11C5-631F-4DCD1D3E61FC}"/>
                    </a:ext>
                  </a:extLst>
                </p14:cNvPr>
                <p14:cNvContentPartPr/>
                <p14:nvPr/>
              </p14:nvContentPartPr>
              <p14:xfrm>
                <a:off x="2693770" y="298169"/>
                <a:ext cx="206640" cy="18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F05831A-2EFE-11C5-631F-4DCD1D3E61F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84770" y="289169"/>
                  <a:ext cx="2242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6079A04-EBB9-11C2-5606-0F7729D1C26B}"/>
                    </a:ext>
                  </a:extLst>
                </p14:cNvPr>
                <p14:cNvContentPartPr/>
                <p14:nvPr/>
              </p14:nvContentPartPr>
              <p14:xfrm>
                <a:off x="2151250" y="190529"/>
                <a:ext cx="19440" cy="29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6079A04-EBB9-11C2-5606-0F7729D1C26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42610" y="181529"/>
                  <a:ext cx="370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62116FF-A365-2420-BA2B-996989BD70D2}"/>
                    </a:ext>
                  </a:extLst>
                </p14:cNvPr>
                <p14:cNvContentPartPr/>
                <p14:nvPr/>
              </p14:nvContentPartPr>
              <p14:xfrm>
                <a:off x="3139450" y="321209"/>
                <a:ext cx="10440" cy="12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62116FF-A365-2420-BA2B-996989BD70D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30810" y="312209"/>
                  <a:ext cx="280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6A76AC7-03A9-291A-A0FA-9FC503C5CED0}"/>
                    </a:ext>
                  </a:extLst>
                </p14:cNvPr>
                <p14:cNvContentPartPr/>
                <p14:nvPr/>
              </p14:nvContentPartPr>
              <p14:xfrm>
                <a:off x="3123610" y="425969"/>
                <a:ext cx="15120" cy="47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6A76AC7-03A9-291A-A0FA-9FC503C5CED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114610" y="417329"/>
                  <a:ext cx="32760" cy="6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2F0C3A-15AB-F083-985A-3ECFEA8438FF}"/>
              </a:ext>
            </a:extLst>
          </p:cNvPr>
          <p:cNvGrpSpPr/>
          <p:nvPr/>
        </p:nvGrpSpPr>
        <p:grpSpPr>
          <a:xfrm>
            <a:off x="3643810" y="143009"/>
            <a:ext cx="1573200" cy="402480"/>
            <a:chOff x="3643810" y="143009"/>
            <a:chExt cx="1573200" cy="40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22199E2-7159-72E8-3C58-D3C71F4E69BD}"/>
                    </a:ext>
                  </a:extLst>
                </p14:cNvPr>
                <p14:cNvContentPartPr/>
                <p14:nvPr/>
              </p14:nvContentPartPr>
              <p14:xfrm>
                <a:off x="3643810" y="151649"/>
                <a:ext cx="252720" cy="393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22199E2-7159-72E8-3C58-D3C71F4E69B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634810" y="143009"/>
                  <a:ext cx="27036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3C936B8-DAC9-083B-9D0F-FF3BF5FDBA8A}"/>
                    </a:ext>
                  </a:extLst>
                </p14:cNvPr>
                <p14:cNvContentPartPr/>
                <p14:nvPr/>
              </p14:nvContentPartPr>
              <p14:xfrm>
                <a:off x="3984370" y="143009"/>
                <a:ext cx="1232640" cy="352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3C936B8-DAC9-083B-9D0F-FF3BF5FDBA8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975370" y="134009"/>
                  <a:ext cx="1250280" cy="37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B6012AD-BA9F-8097-AB3A-2690E617787F}"/>
              </a:ext>
            </a:extLst>
          </p:cNvPr>
          <p:cNvGrpSpPr/>
          <p:nvPr/>
        </p:nvGrpSpPr>
        <p:grpSpPr>
          <a:xfrm>
            <a:off x="5442370" y="114209"/>
            <a:ext cx="2673000" cy="526320"/>
            <a:chOff x="5442370" y="114209"/>
            <a:chExt cx="2673000" cy="52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3865E32-6DB8-4084-AAFE-212DDFF309F6}"/>
                    </a:ext>
                  </a:extLst>
                </p14:cNvPr>
                <p14:cNvContentPartPr/>
                <p14:nvPr/>
              </p14:nvContentPartPr>
              <p14:xfrm>
                <a:off x="5442370" y="114209"/>
                <a:ext cx="1402560" cy="399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3865E32-6DB8-4084-AAFE-212DDFF309F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433370" y="105209"/>
                  <a:ext cx="142020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2E1B9B4-F23D-D0F2-3EC6-EE52B0DB2743}"/>
                    </a:ext>
                  </a:extLst>
                </p14:cNvPr>
                <p14:cNvContentPartPr/>
                <p14:nvPr/>
              </p14:nvContentPartPr>
              <p14:xfrm>
                <a:off x="6674650" y="216089"/>
                <a:ext cx="21240" cy="230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2E1B9B4-F23D-D0F2-3EC6-EE52B0DB274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666010" y="207449"/>
                  <a:ext cx="388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733F9DC-0513-891B-9A6A-1AC27F373399}"/>
                    </a:ext>
                  </a:extLst>
                </p14:cNvPr>
                <p14:cNvContentPartPr/>
                <p14:nvPr/>
              </p14:nvContentPartPr>
              <p14:xfrm>
                <a:off x="6071290" y="192689"/>
                <a:ext cx="427320" cy="56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733F9DC-0513-891B-9A6A-1AC27F37339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062290" y="184049"/>
                  <a:ext cx="4449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0D384E0-8339-464A-9051-FE8BBAFC15BD}"/>
                    </a:ext>
                  </a:extLst>
                </p14:cNvPr>
                <p14:cNvContentPartPr/>
                <p14:nvPr/>
              </p14:nvContentPartPr>
              <p14:xfrm>
                <a:off x="7117090" y="121769"/>
                <a:ext cx="998280" cy="518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0D384E0-8339-464A-9051-FE8BBAFC15B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108090" y="112769"/>
                  <a:ext cx="1015920" cy="53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BCF7576-C000-CBA9-328B-DEAFD7EEB403}"/>
                    </a:ext>
                  </a:extLst>
                </p14:cNvPr>
                <p14:cNvContentPartPr/>
                <p14:nvPr/>
              </p14:nvContentPartPr>
              <p14:xfrm>
                <a:off x="7650610" y="166049"/>
                <a:ext cx="50760" cy="86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BCF7576-C000-CBA9-328B-DEAFD7EEB40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641970" y="157049"/>
                  <a:ext cx="6840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70E981B-C9B8-A750-DC94-658BED9FCE2F}"/>
              </a:ext>
            </a:extLst>
          </p:cNvPr>
          <p:cNvGrpSpPr/>
          <p:nvPr/>
        </p:nvGrpSpPr>
        <p:grpSpPr>
          <a:xfrm>
            <a:off x="8283850" y="135089"/>
            <a:ext cx="1766880" cy="310680"/>
            <a:chOff x="8283850" y="135089"/>
            <a:chExt cx="1766880" cy="31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222574A-00F0-906F-BF1C-4D66B1C42C3F}"/>
                    </a:ext>
                  </a:extLst>
                </p14:cNvPr>
                <p14:cNvContentPartPr/>
                <p14:nvPr/>
              </p14:nvContentPartPr>
              <p14:xfrm>
                <a:off x="8283850" y="135089"/>
                <a:ext cx="1766880" cy="310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222574A-00F0-906F-BF1C-4D66B1C42C3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275210" y="126449"/>
                  <a:ext cx="178452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4B4E22A-8EE8-E436-F614-E19BFABE433D}"/>
                    </a:ext>
                  </a:extLst>
                </p14:cNvPr>
                <p14:cNvContentPartPr/>
                <p14:nvPr/>
              </p14:nvContentPartPr>
              <p14:xfrm>
                <a:off x="9769210" y="213209"/>
                <a:ext cx="16560" cy="24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4B4E22A-8EE8-E436-F614-E19BFABE433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760210" y="204209"/>
                  <a:ext cx="342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8DDAADA-8C00-699C-1AA5-83226451BD6D}"/>
                    </a:ext>
                  </a:extLst>
                </p14:cNvPr>
                <p14:cNvContentPartPr/>
                <p14:nvPr/>
              </p14:nvContentPartPr>
              <p14:xfrm>
                <a:off x="9283570" y="253169"/>
                <a:ext cx="447120" cy="42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8DDAADA-8C00-699C-1AA5-83226451BD6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274570" y="244529"/>
                  <a:ext cx="46476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DD4614B-0BF7-2009-1D5C-8F8A7AABA994}"/>
              </a:ext>
            </a:extLst>
          </p:cNvPr>
          <p:cNvGrpSpPr/>
          <p:nvPr/>
        </p:nvGrpSpPr>
        <p:grpSpPr>
          <a:xfrm>
            <a:off x="861010" y="707129"/>
            <a:ext cx="4654800" cy="527400"/>
            <a:chOff x="861010" y="707129"/>
            <a:chExt cx="4654800" cy="52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53C411C-DB96-61A4-9D0A-9585E2A68034}"/>
                    </a:ext>
                  </a:extLst>
                </p14:cNvPr>
                <p14:cNvContentPartPr/>
                <p14:nvPr/>
              </p14:nvContentPartPr>
              <p14:xfrm>
                <a:off x="861010" y="1046249"/>
                <a:ext cx="365760" cy="156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53C411C-DB96-61A4-9D0A-9585E2A6803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52370" y="1037609"/>
                  <a:ext cx="3834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ECF23C4-88DD-4F0A-9248-9B727E89AC85}"/>
                    </a:ext>
                  </a:extLst>
                </p14:cNvPr>
                <p14:cNvContentPartPr/>
                <p14:nvPr/>
              </p14:nvContentPartPr>
              <p14:xfrm>
                <a:off x="989170" y="896849"/>
                <a:ext cx="53640" cy="100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ECF23C4-88DD-4F0A-9248-9B727E89AC8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80170" y="887849"/>
                  <a:ext cx="712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134A755-E153-9AA0-633B-E314F6D45923}"/>
                    </a:ext>
                  </a:extLst>
                </p14:cNvPr>
                <p14:cNvContentPartPr/>
                <p14:nvPr/>
              </p14:nvContentPartPr>
              <p14:xfrm>
                <a:off x="1568050" y="854729"/>
                <a:ext cx="1164960" cy="379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134A755-E153-9AA0-633B-E314F6D4592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559410" y="845729"/>
                  <a:ext cx="118260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D1C85BB-E77B-5A59-DC65-A5104FCD91CB}"/>
                    </a:ext>
                  </a:extLst>
                </p14:cNvPr>
                <p14:cNvContentPartPr/>
                <p14:nvPr/>
              </p14:nvContentPartPr>
              <p14:xfrm>
                <a:off x="2943610" y="707129"/>
                <a:ext cx="1485720" cy="4410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D1C85BB-E77B-5A59-DC65-A5104FCD91C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934970" y="698129"/>
                  <a:ext cx="150336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5CEFDCD-7DE4-3EF5-2A92-95B03363751D}"/>
                    </a:ext>
                  </a:extLst>
                </p14:cNvPr>
                <p14:cNvContentPartPr/>
                <p14:nvPr/>
              </p14:nvContentPartPr>
              <p14:xfrm>
                <a:off x="3005170" y="958409"/>
                <a:ext cx="248040" cy="565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5CEFDCD-7DE4-3EF5-2A92-95B03363751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996530" y="949409"/>
                  <a:ext cx="2656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839AA1E-3ED6-AEDC-6B3D-7E98E461E938}"/>
                    </a:ext>
                  </a:extLst>
                </p14:cNvPr>
                <p14:cNvContentPartPr/>
                <p14:nvPr/>
              </p14:nvContentPartPr>
              <p14:xfrm>
                <a:off x="4586290" y="784529"/>
                <a:ext cx="929520" cy="3726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839AA1E-3ED6-AEDC-6B3D-7E98E461E93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577290" y="775889"/>
                  <a:ext cx="94716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20AF45F-8A4F-5D61-CBFF-5D18E1DDE599}"/>
                    </a:ext>
                  </a:extLst>
                </p14:cNvPr>
                <p14:cNvContentPartPr/>
                <p14:nvPr/>
              </p14:nvContentPartPr>
              <p14:xfrm>
                <a:off x="5047810" y="837449"/>
                <a:ext cx="23040" cy="75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20AF45F-8A4F-5D61-CBFF-5D18E1DDE59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039170" y="828809"/>
                  <a:ext cx="40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08CC659-DE19-9A28-135D-BA2BF21BBE38}"/>
                    </a:ext>
                  </a:extLst>
                </p14:cNvPr>
                <p14:cNvContentPartPr/>
                <p14:nvPr/>
              </p14:nvContentPartPr>
              <p14:xfrm>
                <a:off x="4651450" y="855089"/>
                <a:ext cx="405360" cy="39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08CC659-DE19-9A28-135D-BA2BF21BBE3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642450" y="846089"/>
                  <a:ext cx="423000" cy="5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1C513CA-B539-3E8F-598F-9CA1C1DBCF72}"/>
                  </a:ext>
                </a:extLst>
              </p14:cNvPr>
              <p14:cNvContentPartPr/>
              <p14:nvPr/>
            </p14:nvContentPartPr>
            <p14:xfrm>
              <a:off x="5789410" y="703889"/>
              <a:ext cx="1327680" cy="3837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1C513CA-B539-3E8F-598F-9CA1C1DBCF7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780410" y="695249"/>
                <a:ext cx="1345320" cy="40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AF29801A-22C7-0EA8-8AE5-DE8BCD9773D1}"/>
              </a:ext>
            </a:extLst>
          </p:cNvPr>
          <p:cNvGrpSpPr/>
          <p:nvPr/>
        </p:nvGrpSpPr>
        <p:grpSpPr>
          <a:xfrm>
            <a:off x="7357930" y="666089"/>
            <a:ext cx="4025520" cy="591840"/>
            <a:chOff x="7357930" y="666089"/>
            <a:chExt cx="4025520" cy="59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392440F-AE73-59C6-DE12-94FAC6153625}"/>
                    </a:ext>
                  </a:extLst>
                </p14:cNvPr>
                <p14:cNvContentPartPr/>
                <p14:nvPr/>
              </p14:nvContentPartPr>
              <p14:xfrm>
                <a:off x="7357930" y="721529"/>
                <a:ext cx="957240" cy="3664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392440F-AE73-59C6-DE12-94FAC615362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348930" y="712529"/>
                  <a:ext cx="97488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5C01115-5F69-68C2-5CB2-BE103BC4AC72}"/>
                    </a:ext>
                  </a:extLst>
                </p14:cNvPr>
                <p14:cNvContentPartPr/>
                <p14:nvPr/>
              </p14:nvContentPartPr>
              <p14:xfrm>
                <a:off x="7389970" y="877769"/>
                <a:ext cx="371160" cy="493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5C01115-5F69-68C2-5CB2-BE103BC4AC7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381330" y="868769"/>
                  <a:ext cx="3888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DA3334C-3277-E0C9-A14B-F70CF45BC070}"/>
                    </a:ext>
                  </a:extLst>
                </p14:cNvPr>
                <p14:cNvContentPartPr/>
                <p14:nvPr/>
              </p14:nvContentPartPr>
              <p14:xfrm>
                <a:off x="8531170" y="859409"/>
                <a:ext cx="403560" cy="1544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DA3334C-3277-E0C9-A14B-F70CF45BC07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522170" y="850769"/>
                  <a:ext cx="4212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3B2B7DB-AB76-A750-C52E-CC1EC12F49A6}"/>
                    </a:ext>
                  </a:extLst>
                </p14:cNvPr>
                <p14:cNvContentPartPr/>
                <p14:nvPr/>
              </p14:nvContentPartPr>
              <p14:xfrm>
                <a:off x="8786770" y="859049"/>
                <a:ext cx="233280" cy="1814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3B2B7DB-AB76-A750-C52E-CC1EC12F49A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777770" y="850409"/>
                  <a:ext cx="2509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7495FF5-55EA-86D1-69CF-AF48BC633CE4}"/>
                    </a:ext>
                  </a:extLst>
                </p14:cNvPr>
                <p14:cNvContentPartPr/>
                <p14:nvPr/>
              </p14:nvContentPartPr>
              <p14:xfrm>
                <a:off x="8939050" y="735209"/>
                <a:ext cx="1317600" cy="5227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7495FF5-55EA-86D1-69CF-AF48BC633CE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930410" y="726569"/>
                  <a:ext cx="1335240" cy="5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6C5A983-CAD1-3326-D311-643BB2FAA8EC}"/>
                    </a:ext>
                  </a:extLst>
                </p14:cNvPr>
                <p14:cNvContentPartPr/>
                <p14:nvPr/>
              </p14:nvContentPartPr>
              <p14:xfrm>
                <a:off x="9638170" y="830249"/>
                <a:ext cx="364680" cy="6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6C5A983-CAD1-3326-D311-643BB2FAA8E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629530" y="821609"/>
                  <a:ext cx="3823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E3A3F28-3362-BE22-35A5-ED4DCA228C9D}"/>
                    </a:ext>
                  </a:extLst>
                </p14:cNvPr>
                <p14:cNvContentPartPr/>
                <p14:nvPr/>
              </p14:nvContentPartPr>
              <p14:xfrm>
                <a:off x="10326490" y="666089"/>
                <a:ext cx="1056960" cy="4906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E3A3F28-3362-BE22-35A5-ED4DCA228C9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317490" y="657089"/>
                  <a:ext cx="1074600" cy="50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ECA2613C-5953-475D-81C0-3A5493EB554E}"/>
              </a:ext>
            </a:extLst>
          </p:cNvPr>
          <p:cNvGrpSpPr/>
          <p:nvPr/>
        </p:nvGrpSpPr>
        <p:grpSpPr>
          <a:xfrm>
            <a:off x="893410" y="1323809"/>
            <a:ext cx="9450720" cy="1974240"/>
            <a:chOff x="893410" y="1323809"/>
            <a:chExt cx="9450720" cy="197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D5BB05E-FF48-144F-FB42-0A6DA693E145}"/>
                    </a:ext>
                  </a:extLst>
                </p14:cNvPr>
                <p14:cNvContentPartPr/>
                <p14:nvPr/>
              </p14:nvContentPartPr>
              <p14:xfrm>
                <a:off x="2346370" y="1525409"/>
                <a:ext cx="18720" cy="2019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D5BB05E-FF48-144F-FB42-0A6DA693E14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337730" y="1516409"/>
                  <a:ext cx="363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DF5AB4A-6ABA-0572-55E2-9C950CAC135F}"/>
                    </a:ext>
                  </a:extLst>
                </p14:cNvPr>
                <p14:cNvContentPartPr/>
                <p14:nvPr/>
              </p14:nvContentPartPr>
              <p14:xfrm>
                <a:off x="2118490" y="1774169"/>
                <a:ext cx="426240" cy="302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DF5AB4A-6ABA-0572-55E2-9C950CAC135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109490" y="1765169"/>
                  <a:ext cx="4438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30CEB06-6434-46FA-B3F6-4FE66EE03020}"/>
                    </a:ext>
                  </a:extLst>
                </p14:cNvPr>
                <p14:cNvContentPartPr/>
                <p14:nvPr/>
              </p14:nvContentPartPr>
              <p14:xfrm>
                <a:off x="2307490" y="1979729"/>
                <a:ext cx="28080" cy="2484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30CEB06-6434-46FA-B3F6-4FE66EE0302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298850" y="1971089"/>
                  <a:ext cx="457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8D14042-077A-2070-4F0F-3127A1C3395B}"/>
                    </a:ext>
                  </a:extLst>
                </p14:cNvPr>
                <p14:cNvContentPartPr/>
                <p14:nvPr/>
              </p14:nvContentPartPr>
              <p14:xfrm>
                <a:off x="2167450" y="1910969"/>
                <a:ext cx="263880" cy="126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8D14042-077A-2070-4F0F-3127A1C3395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158810" y="1902329"/>
                  <a:ext cx="2815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D56164D-41B8-E059-C855-682796BF2B4E}"/>
                    </a:ext>
                  </a:extLst>
                </p14:cNvPr>
                <p14:cNvContentPartPr/>
                <p14:nvPr/>
              </p14:nvContentPartPr>
              <p14:xfrm>
                <a:off x="2426290" y="2213369"/>
                <a:ext cx="498960" cy="2678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D56164D-41B8-E059-C855-682796BF2B4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417290" y="2204729"/>
                  <a:ext cx="51660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EA0A549-E5EE-12B7-3D5F-9F5185E5DC4E}"/>
                    </a:ext>
                  </a:extLst>
                </p14:cNvPr>
                <p14:cNvContentPartPr/>
                <p14:nvPr/>
              </p14:nvContentPartPr>
              <p14:xfrm>
                <a:off x="2895370" y="2476169"/>
                <a:ext cx="86760" cy="105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EA0A549-E5EE-12B7-3D5F-9F5185E5DC4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886370" y="2467529"/>
                  <a:ext cx="1044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EE50541-AA1C-C03B-0991-9795EFB8A74A}"/>
                    </a:ext>
                  </a:extLst>
                </p14:cNvPr>
                <p14:cNvContentPartPr/>
                <p14:nvPr/>
              </p14:nvContentPartPr>
              <p14:xfrm>
                <a:off x="3083290" y="2234969"/>
                <a:ext cx="95760" cy="2512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EE50541-AA1C-C03B-0991-9795EFB8A74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074290" y="2225969"/>
                  <a:ext cx="1134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B5DD36C-8DFB-A462-538E-C76E90A80FEF}"/>
                    </a:ext>
                  </a:extLst>
                </p14:cNvPr>
                <p14:cNvContentPartPr/>
                <p14:nvPr/>
              </p14:nvContentPartPr>
              <p14:xfrm>
                <a:off x="3258610" y="2313089"/>
                <a:ext cx="98280" cy="111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B5DD36C-8DFB-A462-538E-C76E90A80FE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249970" y="2304089"/>
                  <a:ext cx="1159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C6E678E-6A45-91FF-A83A-AD18AA9E84A6}"/>
                    </a:ext>
                  </a:extLst>
                </p14:cNvPr>
                <p14:cNvContentPartPr/>
                <p14:nvPr/>
              </p14:nvContentPartPr>
              <p14:xfrm>
                <a:off x="3251770" y="2411009"/>
                <a:ext cx="123120" cy="266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C6E678E-6A45-91FF-A83A-AD18AA9E84A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242770" y="2402369"/>
                  <a:ext cx="1407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A88E46B-F6AA-4BEB-85FF-EB04D69A997A}"/>
                    </a:ext>
                  </a:extLst>
                </p14:cNvPr>
                <p14:cNvContentPartPr/>
                <p14:nvPr/>
              </p14:nvContentPartPr>
              <p14:xfrm>
                <a:off x="3456970" y="2257289"/>
                <a:ext cx="20160" cy="2336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A88E46B-F6AA-4BEB-85FF-EB04D69A997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447970" y="2248649"/>
                  <a:ext cx="378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3ADD0B7-0332-0B4C-9EE5-49A4057A929F}"/>
                    </a:ext>
                  </a:extLst>
                </p14:cNvPr>
                <p14:cNvContentPartPr/>
                <p14:nvPr/>
              </p14:nvContentPartPr>
              <p14:xfrm>
                <a:off x="3949450" y="1783169"/>
                <a:ext cx="208800" cy="97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3ADD0B7-0332-0B4C-9EE5-49A4057A929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940810" y="1774169"/>
                  <a:ext cx="2264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AD52BB2-E694-11C7-36BC-046FD33928A3}"/>
                    </a:ext>
                  </a:extLst>
                </p14:cNvPr>
                <p14:cNvContentPartPr/>
                <p14:nvPr/>
              </p14:nvContentPartPr>
              <p14:xfrm>
                <a:off x="3905530" y="1917089"/>
                <a:ext cx="243360" cy="316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AD52BB2-E694-11C7-36BC-046FD33928A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896530" y="1908089"/>
                  <a:ext cx="2610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3510D75-9D4B-3986-1923-856B4A87DA62}"/>
                    </a:ext>
                  </a:extLst>
                </p14:cNvPr>
                <p14:cNvContentPartPr/>
                <p14:nvPr/>
              </p14:nvContentPartPr>
              <p14:xfrm>
                <a:off x="4715170" y="1545929"/>
                <a:ext cx="202320" cy="198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3510D75-9D4B-3986-1923-856B4A87DA6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706170" y="1536929"/>
                  <a:ext cx="2199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69A1100-C523-7999-FE8F-FC4D72DFAFD7}"/>
                    </a:ext>
                  </a:extLst>
                </p14:cNvPr>
                <p14:cNvContentPartPr/>
                <p14:nvPr/>
              </p14:nvContentPartPr>
              <p14:xfrm>
                <a:off x="5039890" y="1374209"/>
                <a:ext cx="97200" cy="1476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69A1100-C523-7999-FE8F-FC4D72DFAFD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031250" y="1365209"/>
                  <a:ext cx="1148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F4B08F6-7565-2B8C-94EC-AC2C5BA8D0E9}"/>
                    </a:ext>
                  </a:extLst>
                </p14:cNvPr>
                <p14:cNvContentPartPr/>
                <p14:nvPr/>
              </p14:nvContentPartPr>
              <p14:xfrm>
                <a:off x="4389370" y="1809809"/>
                <a:ext cx="792000" cy="536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F4B08F6-7565-2B8C-94EC-AC2C5BA8D0E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380370" y="1801169"/>
                  <a:ext cx="8096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AC28503-775A-5898-800A-12512F84BC82}"/>
                    </a:ext>
                  </a:extLst>
                </p14:cNvPr>
                <p14:cNvContentPartPr/>
                <p14:nvPr/>
              </p14:nvContentPartPr>
              <p14:xfrm>
                <a:off x="4418890" y="2038769"/>
                <a:ext cx="159840" cy="3225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AC28503-775A-5898-800A-12512F84BC8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409890" y="2030129"/>
                  <a:ext cx="17748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C3A5B25-9572-329E-39C3-A185EE3ED17C}"/>
                    </a:ext>
                  </a:extLst>
                </p14:cNvPr>
                <p14:cNvContentPartPr/>
                <p14:nvPr/>
              </p14:nvContentPartPr>
              <p14:xfrm>
                <a:off x="4350490" y="2093489"/>
                <a:ext cx="259200" cy="1486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C3A5B25-9572-329E-39C3-A185EE3ED17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341490" y="2084849"/>
                  <a:ext cx="2768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1CF9BD5-0A6E-D144-539B-EB7F0D8EE5BA}"/>
                    </a:ext>
                  </a:extLst>
                </p14:cNvPr>
                <p14:cNvContentPartPr/>
                <p14:nvPr/>
              </p14:nvContentPartPr>
              <p14:xfrm>
                <a:off x="4745050" y="2205449"/>
                <a:ext cx="245160" cy="1515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1CF9BD5-0A6E-D144-539B-EB7F0D8EE5B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736050" y="2196809"/>
                  <a:ext cx="2628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3BA450A-66D2-8202-9113-B77A5066384D}"/>
                    </a:ext>
                  </a:extLst>
                </p14:cNvPr>
                <p14:cNvContentPartPr/>
                <p14:nvPr/>
              </p14:nvContentPartPr>
              <p14:xfrm>
                <a:off x="5352370" y="1781369"/>
                <a:ext cx="268200" cy="1746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3BA450A-66D2-8202-9113-B77A5066384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343730" y="1772369"/>
                  <a:ext cx="2858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C40DB11-3C9F-1F9A-24F1-97AE6525655B}"/>
                    </a:ext>
                  </a:extLst>
                </p14:cNvPr>
                <p14:cNvContentPartPr/>
                <p14:nvPr/>
              </p14:nvContentPartPr>
              <p14:xfrm>
                <a:off x="5720650" y="1451609"/>
                <a:ext cx="261720" cy="9025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C40DB11-3C9F-1F9A-24F1-97AE6525655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712010" y="1442609"/>
                  <a:ext cx="279360" cy="9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3DA02DB-629C-0521-BA30-F8B2E196A82A}"/>
                    </a:ext>
                  </a:extLst>
                </p14:cNvPr>
                <p14:cNvContentPartPr/>
                <p14:nvPr/>
              </p14:nvContentPartPr>
              <p14:xfrm>
                <a:off x="5985970" y="1548089"/>
                <a:ext cx="262440" cy="180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3DA02DB-629C-0521-BA30-F8B2E196A82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976970" y="1539449"/>
                  <a:ext cx="2800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E716739-88A1-3729-5E8B-A0529C5B4465}"/>
                    </a:ext>
                  </a:extLst>
                </p14:cNvPr>
                <p14:cNvContentPartPr/>
                <p14:nvPr/>
              </p14:nvContentPartPr>
              <p14:xfrm>
                <a:off x="5882290" y="1842929"/>
                <a:ext cx="396360" cy="554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E716739-88A1-3729-5E8B-A0529C5B446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873290" y="1834289"/>
                  <a:ext cx="4140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B864350-6144-2FF3-6DF5-39EC45874B22}"/>
                    </a:ext>
                  </a:extLst>
                </p14:cNvPr>
                <p14:cNvContentPartPr/>
                <p14:nvPr/>
              </p14:nvContentPartPr>
              <p14:xfrm>
                <a:off x="6023050" y="2050649"/>
                <a:ext cx="193680" cy="1605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B864350-6144-2FF3-6DF5-39EC45874B2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014410" y="2041649"/>
                  <a:ext cx="2113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E4E6AFE-9CCA-BDC0-1B5A-F82BA460161C}"/>
                    </a:ext>
                  </a:extLst>
                </p14:cNvPr>
                <p14:cNvContentPartPr/>
                <p14:nvPr/>
              </p14:nvContentPartPr>
              <p14:xfrm>
                <a:off x="6345610" y="1524329"/>
                <a:ext cx="169920" cy="7405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E4E6AFE-9CCA-BDC0-1B5A-F82BA460161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336970" y="1515689"/>
                  <a:ext cx="187560" cy="75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54A1E5F-8665-B56A-167C-3B7239677607}"/>
                    </a:ext>
                  </a:extLst>
                </p14:cNvPr>
                <p14:cNvContentPartPr/>
                <p14:nvPr/>
              </p14:nvContentPartPr>
              <p14:xfrm>
                <a:off x="7400050" y="1469249"/>
                <a:ext cx="40320" cy="2912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54A1E5F-8665-B56A-167C-3B723967760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391410" y="1460249"/>
                  <a:ext cx="5796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83951FF-7412-698E-CB24-99D3268641C1}"/>
                    </a:ext>
                  </a:extLst>
                </p14:cNvPr>
                <p14:cNvContentPartPr/>
                <p14:nvPr/>
              </p14:nvContentPartPr>
              <p14:xfrm>
                <a:off x="7364410" y="1480409"/>
                <a:ext cx="245160" cy="2728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83951FF-7412-698E-CB24-99D3268641C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355770" y="1471769"/>
                  <a:ext cx="26280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9300FEC-A61D-7176-F78A-450B87A14737}"/>
                    </a:ext>
                  </a:extLst>
                </p14:cNvPr>
                <p14:cNvContentPartPr/>
                <p14:nvPr/>
              </p14:nvContentPartPr>
              <p14:xfrm>
                <a:off x="7669330" y="1337849"/>
                <a:ext cx="164160" cy="1544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9300FEC-A61D-7176-F78A-450B87A1473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660330" y="1329209"/>
                  <a:ext cx="1818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949E1DE-D71F-ADC3-A070-81E405488793}"/>
                    </a:ext>
                  </a:extLst>
                </p14:cNvPr>
                <p14:cNvContentPartPr/>
                <p14:nvPr/>
              </p14:nvContentPartPr>
              <p14:xfrm>
                <a:off x="6526690" y="1405889"/>
                <a:ext cx="114120" cy="1515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949E1DE-D71F-ADC3-A070-81E40548879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518050" y="1397249"/>
                  <a:ext cx="1317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131BC81-2704-6A2F-1C2E-29CD251ECB8C}"/>
                    </a:ext>
                  </a:extLst>
                </p14:cNvPr>
                <p14:cNvContentPartPr/>
                <p14:nvPr/>
              </p14:nvContentPartPr>
              <p14:xfrm>
                <a:off x="6700210" y="1370249"/>
                <a:ext cx="119520" cy="1839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131BC81-2704-6A2F-1C2E-29CD251ECB8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691570" y="1361609"/>
                  <a:ext cx="1371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47362AF-BD65-C2FE-3465-C32033C8E2B6}"/>
                    </a:ext>
                  </a:extLst>
                </p14:cNvPr>
                <p14:cNvContentPartPr/>
                <p14:nvPr/>
              </p14:nvContentPartPr>
              <p14:xfrm>
                <a:off x="7867330" y="1323809"/>
                <a:ext cx="181440" cy="1828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47362AF-BD65-C2FE-3465-C32033C8E2B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858330" y="1314809"/>
                  <a:ext cx="1990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5C524DD-C9EE-E236-6951-0FEEBCDCBF2C}"/>
                    </a:ext>
                  </a:extLst>
                </p14:cNvPr>
                <p14:cNvContentPartPr/>
                <p14:nvPr/>
              </p14:nvContentPartPr>
              <p14:xfrm>
                <a:off x="6833770" y="1777049"/>
                <a:ext cx="1550520" cy="676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5C524DD-C9EE-E236-6951-0FEEBCDCBF2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824770" y="1768409"/>
                  <a:ext cx="15681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5F57546-4564-36AE-89A7-47186C76A8A2}"/>
                    </a:ext>
                  </a:extLst>
                </p14:cNvPr>
                <p14:cNvContentPartPr/>
                <p14:nvPr/>
              </p14:nvContentPartPr>
              <p14:xfrm>
                <a:off x="6987490" y="1962449"/>
                <a:ext cx="133920" cy="3816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5F57546-4564-36AE-89A7-47186C76A8A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978850" y="1953449"/>
                  <a:ext cx="15156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A878E77-49D5-A013-C073-5815D85EDB80}"/>
                    </a:ext>
                  </a:extLst>
                </p14:cNvPr>
                <p14:cNvContentPartPr/>
                <p14:nvPr/>
              </p14:nvContentPartPr>
              <p14:xfrm>
                <a:off x="7135450" y="2086649"/>
                <a:ext cx="164880" cy="2026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A878E77-49D5-A013-C073-5815D85EDB8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126450" y="2078009"/>
                  <a:ext cx="1825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C8B6B10-C4B2-7764-F220-827F2ED53A47}"/>
                    </a:ext>
                  </a:extLst>
                </p14:cNvPr>
                <p14:cNvContentPartPr/>
                <p14:nvPr/>
              </p14:nvContentPartPr>
              <p14:xfrm>
                <a:off x="7402570" y="2197169"/>
                <a:ext cx="145080" cy="86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C8B6B10-C4B2-7764-F220-827F2ED53A4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393930" y="2188169"/>
                  <a:ext cx="1627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D6B3B80-D566-803E-2F35-E1469BCBA50F}"/>
                    </a:ext>
                  </a:extLst>
                </p14:cNvPr>
                <p14:cNvContentPartPr/>
                <p14:nvPr/>
              </p14:nvContentPartPr>
              <p14:xfrm>
                <a:off x="7608130" y="2060729"/>
                <a:ext cx="10800" cy="2185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D6B3B80-D566-803E-2F35-E1469BCBA50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599490" y="2051729"/>
                  <a:ext cx="284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D0026FF-D1D4-A394-F4A9-C59027E0F14A}"/>
                    </a:ext>
                  </a:extLst>
                </p14:cNvPr>
                <p14:cNvContentPartPr/>
                <p14:nvPr/>
              </p14:nvContentPartPr>
              <p14:xfrm>
                <a:off x="7756090" y="1998449"/>
                <a:ext cx="80280" cy="3747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D0026FF-D1D4-A394-F4A9-C59027E0F14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747090" y="1989449"/>
                  <a:ext cx="9792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CA05F4E-99F9-1BE2-3635-5852C2E7E6E2}"/>
                    </a:ext>
                  </a:extLst>
                </p14:cNvPr>
                <p14:cNvContentPartPr/>
                <p14:nvPr/>
              </p14:nvContentPartPr>
              <p14:xfrm>
                <a:off x="7976050" y="2009609"/>
                <a:ext cx="37800" cy="2563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CA05F4E-99F9-1BE2-3635-5852C2E7E6E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967050" y="2000969"/>
                  <a:ext cx="5544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896F818-3643-4DD3-FFDA-FB0B7F6BCBD4}"/>
                    </a:ext>
                  </a:extLst>
                </p14:cNvPr>
                <p14:cNvContentPartPr/>
                <p14:nvPr/>
              </p14:nvContentPartPr>
              <p14:xfrm>
                <a:off x="8010250" y="2335049"/>
                <a:ext cx="3240" cy="475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896F818-3643-4DD3-FFDA-FB0B7F6BCBD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001250" y="2326409"/>
                  <a:ext cx="208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975B4BD-B1A2-E8E6-9080-3A5B542D706E}"/>
                    </a:ext>
                  </a:extLst>
                </p14:cNvPr>
                <p14:cNvContentPartPr/>
                <p14:nvPr/>
              </p14:nvContentPartPr>
              <p14:xfrm>
                <a:off x="6848170" y="1949489"/>
                <a:ext cx="285120" cy="4046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975B4BD-B1A2-E8E6-9080-3A5B542D706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839170" y="1940489"/>
                  <a:ext cx="30276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8BD92C5-B470-10AD-397A-02158D05A2A4}"/>
                    </a:ext>
                  </a:extLst>
                </p14:cNvPr>
                <p14:cNvContentPartPr/>
                <p14:nvPr/>
              </p14:nvContentPartPr>
              <p14:xfrm>
                <a:off x="8090890" y="1927889"/>
                <a:ext cx="141120" cy="4341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8BD92C5-B470-10AD-397A-02158D05A2A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082250" y="1918889"/>
                  <a:ext cx="15876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DF76D34-385D-02E2-BF78-1EE45CB38DA2}"/>
                    </a:ext>
                  </a:extLst>
                </p14:cNvPr>
                <p14:cNvContentPartPr/>
                <p14:nvPr/>
              </p14:nvContentPartPr>
              <p14:xfrm>
                <a:off x="8361250" y="1894049"/>
                <a:ext cx="204480" cy="1494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DF76D34-385D-02E2-BF78-1EE45CB38DA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352610" y="1885049"/>
                  <a:ext cx="2221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3B21006-7A69-6BB5-87FF-CA54226FDE37}"/>
                    </a:ext>
                  </a:extLst>
                </p14:cNvPr>
                <p14:cNvContentPartPr/>
                <p14:nvPr/>
              </p14:nvContentPartPr>
              <p14:xfrm>
                <a:off x="893410" y="2980169"/>
                <a:ext cx="317880" cy="2178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3B21006-7A69-6BB5-87FF-CA54226FDE3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84770" y="2971529"/>
                  <a:ext cx="3355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E10FEBF-1CE1-3A68-5FFE-485F4E27D4CB}"/>
                    </a:ext>
                  </a:extLst>
                </p14:cNvPr>
                <p14:cNvContentPartPr/>
                <p14:nvPr/>
              </p14:nvContentPartPr>
              <p14:xfrm>
                <a:off x="1175290" y="3028409"/>
                <a:ext cx="173160" cy="194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E10FEBF-1CE1-3A68-5FFE-485F4E27D4C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66290" y="3019409"/>
                  <a:ext cx="1908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61CC58C-DF00-4419-E1B8-6CE554D41777}"/>
                    </a:ext>
                  </a:extLst>
                </p14:cNvPr>
                <p14:cNvContentPartPr/>
                <p14:nvPr/>
              </p14:nvContentPartPr>
              <p14:xfrm>
                <a:off x="1543210" y="2790449"/>
                <a:ext cx="548280" cy="3823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61CC58C-DF00-4419-E1B8-6CE554D4177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534210" y="2781809"/>
                  <a:ext cx="56592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18AFBA8-C980-AF9B-6C01-A589AA0CF1E0}"/>
                    </a:ext>
                  </a:extLst>
                </p14:cNvPr>
                <p14:cNvContentPartPr/>
                <p14:nvPr/>
              </p14:nvContentPartPr>
              <p14:xfrm>
                <a:off x="1973050" y="2992409"/>
                <a:ext cx="27720" cy="118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18AFBA8-C980-AF9B-6C01-A589AA0CF1E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964050" y="2983769"/>
                  <a:ext cx="45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E313938-FB46-21D7-5633-4229ADE2A7E0}"/>
                    </a:ext>
                  </a:extLst>
                </p14:cNvPr>
                <p14:cNvContentPartPr/>
                <p14:nvPr/>
              </p14:nvContentPartPr>
              <p14:xfrm>
                <a:off x="1529170" y="2935169"/>
                <a:ext cx="338760" cy="608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E313938-FB46-21D7-5633-4229ADE2A7E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520530" y="2926169"/>
                  <a:ext cx="3564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5152571-CB19-9E88-F970-901C13329C94}"/>
                    </a:ext>
                  </a:extLst>
                </p14:cNvPr>
                <p14:cNvContentPartPr/>
                <p14:nvPr/>
              </p14:nvContentPartPr>
              <p14:xfrm>
                <a:off x="2343130" y="2806649"/>
                <a:ext cx="1452600" cy="4914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5152571-CB19-9E88-F970-901C13329C9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334130" y="2797649"/>
                  <a:ext cx="1470240" cy="50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164CF09-0A55-FEF1-9AA2-DBAAC66F2DDB}"/>
                    </a:ext>
                  </a:extLst>
                </p14:cNvPr>
                <p14:cNvContentPartPr/>
                <p14:nvPr/>
              </p14:nvContentPartPr>
              <p14:xfrm>
                <a:off x="4068970" y="2811329"/>
                <a:ext cx="1036080" cy="3024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164CF09-0A55-FEF1-9AA2-DBAAC66F2DD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059970" y="2802689"/>
                  <a:ext cx="105372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4626449-EB35-A3ED-C7E0-77897B123BCD}"/>
                    </a:ext>
                  </a:extLst>
                </p14:cNvPr>
                <p14:cNvContentPartPr/>
                <p14:nvPr/>
              </p14:nvContentPartPr>
              <p14:xfrm>
                <a:off x="5198650" y="2775329"/>
                <a:ext cx="11880" cy="1054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4626449-EB35-A3ED-C7E0-77897B123BC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189650" y="2766689"/>
                  <a:ext cx="295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9B6B530-2EFB-FFB4-91CC-AE36151BA16B}"/>
                    </a:ext>
                  </a:extLst>
                </p14:cNvPr>
                <p14:cNvContentPartPr/>
                <p14:nvPr/>
              </p14:nvContentPartPr>
              <p14:xfrm>
                <a:off x="5169130" y="2773889"/>
                <a:ext cx="312480" cy="3340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9B6B530-2EFB-FFB4-91CC-AE36151BA16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160490" y="2765249"/>
                  <a:ext cx="33012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C06F85F-7641-6B1C-D8A3-AAB76976C2F6}"/>
                    </a:ext>
                  </a:extLst>
                </p14:cNvPr>
                <p14:cNvContentPartPr/>
                <p14:nvPr/>
              </p14:nvContentPartPr>
              <p14:xfrm>
                <a:off x="5312050" y="2916449"/>
                <a:ext cx="186480" cy="345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C06F85F-7641-6B1C-D8A3-AAB76976C2F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303410" y="2907809"/>
                  <a:ext cx="2041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640741B-6C53-CB89-E809-69225B659B3D}"/>
                    </a:ext>
                  </a:extLst>
                </p14:cNvPr>
                <p14:cNvContentPartPr/>
                <p14:nvPr/>
              </p14:nvContentPartPr>
              <p14:xfrm>
                <a:off x="5844850" y="2642129"/>
                <a:ext cx="718560" cy="4082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640741B-6C53-CB89-E809-69225B659B3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835850" y="2633489"/>
                  <a:ext cx="73620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4469D41-F144-58CF-6CBA-83A2303D5225}"/>
                    </a:ext>
                  </a:extLst>
                </p14:cNvPr>
                <p14:cNvContentPartPr/>
                <p14:nvPr/>
              </p14:nvContentPartPr>
              <p14:xfrm>
                <a:off x="6795610" y="2621249"/>
                <a:ext cx="558000" cy="4507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4469D41-F144-58CF-6CBA-83A2303D522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786970" y="2612609"/>
                  <a:ext cx="57564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C292CCF-D535-8E96-CB13-A14D6CFB4F94}"/>
                    </a:ext>
                  </a:extLst>
                </p14:cNvPr>
                <p14:cNvContentPartPr/>
                <p14:nvPr/>
              </p14:nvContentPartPr>
              <p14:xfrm>
                <a:off x="7631170" y="2549249"/>
                <a:ext cx="1463400" cy="3697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C292CCF-D535-8E96-CB13-A14D6CFB4F9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622530" y="2540609"/>
                  <a:ext cx="148104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8EBFA1E-99C0-5820-17B6-40B7ADA18630}"/>
                    </a:ext>
                  </a:extLst>
                </p14:cNvPr>
                <p14:cNvContentPartPr/>
                <p14:nvPr/>
              </p14:nvContentPartPr>
              <p14:xfrm>
                <a:off x="8930770" y="2699369"/>
                <a:ext cx="36360" cy="118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8EBFA1E-99C0-5820-17B6-40B7ADA1863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921770" y="2690729"/>
                  <a:ext cx="54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7535082-8069-3E29-23AF-3A33F55A5B6E}"/>
                    </a:ext>
                  </a:extLst>
                </p14:cNvPr>
                <p14:cNvContentPartPr/>
                <p14:nvPr/>
              </p14:nvContentPartPr>
              <p14:xfrm>
                <a:off x="8359450" y="2618729"/>
                <a:ext cx="408240" cy="637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7535082-8069-3E29-23AF-3A33F55A5B6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350810" y="2609729"/>
                  <a:ext cx="4258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9697699-4414-96FB-EF3E-C09F402394D2}"/>
                    </a:ext>
                  </a:extLst>
                </p14:cNvPr>
                <p14:cNvContentPartPr/>
                <p14:nvPr/>
              </p14:nvContentPartPr>
              <p14:xfrm>
                <a:off x="9310210" y="2510729"/>
                <a:ext cx="1033920" cy="5724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9697699-4414-96FB-EF3E-C09F402394D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301570" y="2501729"/>
                  <a:ext cx="1051560" cy="59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9B9964B-EDC1-7683-D18A-353C08AB03C5}"/>
                    </a:ext>
                  </a:extLst>
                </p14:cNvPr>
                <p14:cNvContentPartPr/>
                <p14:nvPr/>
              </p14:nvContentPartPr>
              <p14:xfrm>
                <a:off x="9819610" y="2555369"/>
                <a:ext cx="78120" cy="176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9B9964B-EDC1-7683-D18A-353C08AB03C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810610" y="2546369"/>
                  <a:ext cx="9576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2EFADBD4-0C1A-DC4A-26F5-7C94BBE9A479}"/>
              </a:ext>
            </a:extLst>
          </p:cNvPr>
          <p:cNvGrpSpPr/>
          <p:nvPr/>
        </p:nvGrpSpPr>
        <p:grpSpPr>
          <a:xfrm>
            <a:off x="10488850" y="2542409"/>
            <a:ext cx="1338480" cy="318240"/>
            <a:chOff x="10488850" y="2542409"/>
            <a:chExt cx="1338480" cy="31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D84CA6F-B0AB-32F3-BF99-D0A78C9FB16E}"/>
                    </a:ext>
                  </a:extLst>
                </p14:cNvPr>
                <p14:cNvContentPartPr/>
                <p14:nvPr/>
              </p14:nvContentPartPr>
              <p14:xfrm>
                <a:off x="10488850" y="2542409"/>
                <a:ext cx="1338480" cy="3182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D84CA6F-B0AB-32F3-BF99-D0A78C9FB16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479850" y="2533769"/>
                  <a:ext cx="135612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AF0A708-FEAC-8B8E-56E7-FC1B456890DC}"/>
                    </a:ext>
                  </a:extLst>
                </p14:cNvPr>
                <p14:cNvContentPartPr/>
                <p14:nvPr/>
              </p14:nvContentPartPr>
              <p14:xfrm>
                <a:off x="11211370" y="2594249"/>
                <a:ext cx="41040" cy="36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AF0A708-FEAC-8B8E-56E7-FC1B456890D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202370" y="2585249"/>
                  <a:ext cx="5868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6F7C6C74-E363-428D-6108-9A7B112EEDA3}"/>
              </a:ext>
            </a:extLst>
          </p:cNvPr>
          <p:cNvGrpSpPr/>
          <p:nvPr/>
        </p:nvGrpSpPr>
        <p:grpSpPr>
          <a:xfrm>
            <a:off x="4453450" y="3311369"/>
            <a:ext cx="1768320" cy="424080"/>
            <a:chOff x="4453450" y="3311369"/>
            <a:chExt cx="1768320" cy="42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B3E1BD1-2B5B-7C40-6322-826DD6D83532}"/>
                    </a:ext>
                  </a:extLst>
                </p14:cNvPr>
                <p14:cNvContentPartPr/>
                <p14:nvPr/>
              </p14:nvContentPartPr>
              <p14:xfrm>
                <a:off x="4453450" y="3311369"/>
                <a:ext cx="1148760" cy="4240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B3E1BD1-2B5B-7C40-6322-826DD6D8353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444450" y="3302729"/>
                  <a:ext cx="116640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B00F171-516B-09FA-2D64-59419ECD20E4}"/>
                    </a:ext>
                  </a:extLst>
                </p14:cNvPr>
                <p14:cNvContentPartPr/>
                <p14:nvPr/>
              </p14:nvContentPartPr>
              <p14:xfrm>
                <a:off x="5834410" y="3521249"/>
                <a:ext cx="387360" cy="1684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B00F171-516B-09FA-2D64-59419ECD20E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825410" y="3512249"/>
                  <a:ext cx="405000" cy="18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A485C9C2-4D3C-1D14-367C-29780D9A5FE7}"/>
              </a:ext>
            </a:extLst>
          </p:cNvPr>
          <p:cNvGrpSpPr/>
          <p:nvPr/>
        </p:nvGrpSpPr>
        <p:grpSpPr>
          <a:xfrm>
            <a:off x="6474490" y="3295169"/>
            <a:ext cx="1636920" cy="614520"/>
            <a:chOff x="6474490" y="3295169"/>
            <a:chExt cx="1636920" cy="61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D0EEB6FB-35D4-38C6-67C7-36E860A100C8}"/>
                    </a:ext>
                  </a:extLst>
                </p14:cNvPr>
                <p14:cNvContentPartPr/>
                <p14:nvPr/>
              </p14:nvContentPartPr>
              <p14:xfrm>
                <a:off x="6474490" y="3295169"/>
                <a:ext cx="1636920" cy="6145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D0EEB6FB-35D4-38C6-67C7-36E860A100C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465850" y="3286169"/>
                  <a:ext cx="1654560" cy="63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2EA4455-DD25-86C7-261C-1967851FB76F}"/>
                    </a:ext>
                  </a:extLst>
                </p14:cNvPr>
                <p14:cNvContentPartPr/>
                <p14:nvPr/>
              </p14:nvContentPartPr>
              <p14:xfrm>
                <a:off x="6991810" y="3322169"/>
                <a:ext cx="39240" cy="237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2EA4455-DD25-86C7-261C-1967851FB76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982810" y="3313169"/>
                  <a:ext cx="56880" cy="4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194CA2AF-9667-35A8-EF77-84E973048916}"/>
                  </a:ext>
                </a:extLst>
              </p14:cNvPr>
              <p14:cNvContentPartPr/>
              <p14:nvPr/>
            </p14:nvContentPartPr>
            <p14:xfrm>
              <a:off x="8526850" y="3277529"/>
              <a:ext cx="1271520" cy="5014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194CA2AF-9667-35A8-EF77-84E973048916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8517850" y="3268889"/>
                <a:ext cx="1289160" cy="51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id="{5C6442EE-834C-E4E9-6B3A-74BF6E638797}"/>
              </a:ext>
            </a:extLst>
          </p:cNvPr>
          <p:cNvGrpSpPr/>
          <p:nvPr/>
        </p:nvGrpSpPr>
        <p:grpSpPr>
          <a:xfrm>
            <a:off x="9871450" y="3236489"/>
            <a:ext cx="1575360" cy="556560"/>
            <a:chOff x="9871450" y="3236489"/>
            <a:chExt cx="1575360" cy="55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29B5F34-AEB2-9A99-A0D4-DB96A016261E}"/>
                    </a:ext>
                  </a:extLst>
                </p14:cNvPr>
                <p14:cNvContentPartPr/>
                <p14:nvPr/>
              </p14:nvContentPartPr>
              <p14:xfrm>
                <a:off x="9871450" y="3236489"/>
                <a:ext cx="1479600" cy="5565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29B5F34-AEB2-9A99-A0D4-DB96A016261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862810" y="3227489"/>
                  <a:ext cx="1497240" cy="57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EBF7E92-33D8-1983-9BB2-CA3D84AB99DF}"/>
                    </a:ext>
                  </a:extLst>
                </p14:cNvPr>
                <p14:cNvContentPartPr/>
                <p14:nvPr/>
              </p14:nvContentPartPr>
              <p14:xfrm>
                <a:off x="11412250" y="3579929"/>
                <a:ext cx="34560" cy="331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EBF7E92-33D8-1983-9BB2-CA3D84AB99D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403250" y="3570929"/>
                  <a:ext cx="5220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E3C48460-3DB0-D0B6-D7BE-D9ED30D5374C}"/>
              </a:ext>
            </a:extLst>
          </p:cNvPr>
          <p:cNvGrpSpPr/>
          <p:nvPr/>
        </p:nvGrpSpPr>
        <p:grpSpPr>
          <a:xfrm>
            <a:off x="1784770" y="3455369"/>
            <a:ext cx="2394360" cy="366480"/>
            <a:chOff x="1784770" y="3455369"/>
            <a:chExt cx="2394360" cy="36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2D02F20-E21B-85F0-E3A1-9717C252C8DE}"/>
                    </a:ext>
                  </a:extLst>
                </p14:cNvPr>
                <p14:cNvContentPartPr/>
                <p14:nvPr/>
              </p14:nvContentPartPr>
              <p14:xfrm>
                <a:off x="2453290" y="3507569"/>
                <a:ext cx="237240" cy="3038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2D02F20-E21B-85F0-E3A1-9717C252C8D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444290" y="3498569"/>
                  <a:ext cx="25488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9729A49-C301-3CDC-C980-8A48E9E18A2E}"/>
                    </a:ext>
                  </a:extLst>
                </p14:cNvPr>
                <p14:cNvContentPartPr/>
                <p14:nvPr/>
              </p14:nvContentPartPr>
              <p14:xfrm>
                <a:off x="2654170" y="3455369"/>
                <a:ext cx="859680" cy="3664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9729A49-C301-3CDC-C980-8A48E9E18A2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645530" y="3446369"/>
                  <a:ext cx="87732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B7E0511-063C-7B08-BB7D-81EF9ABF227D}"/>
                    </a:ext>
                  </a:extLst>
                </p14:cNvPr>
                <p14:cNvContentPartPr/>
                <p14:nvPr/>
              </p14:nvContentPartPr>
              <p14:xfrm>
                <a:off x="3418090" y="3527729"/>
                <a:ext cx="42840" cy="118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B7E0511-063C-7B08-BB7D-81EF9ABF227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409090" y="3519089"/>
                  <a:ext cx="604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7BBEB98-BD37-66B1-8D0C-79F16F278C3E}"/>
                    </a:ext>
                  </a:extLst>
                </p14:cNvPr>
                <p14:cNvContentPartPr/>
                <p14:nvPr/>
              </p14:nvContentPartPr>
              <p14:xfrm>
                <a:off x="3749650" y="3493529"/>
                <a:ext cx="429480" cy="2653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7BBEB98-BD37-66B1-8D0C-79F16F278C3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741010" y="3484529"/>
                  <a:ext cx="44712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1ADB22D-B91B-65B0-83D9-5F08F3C9BBF3}"/>
                    </a:ext>
                  </a:extLst>
                </p14:cNvPr>
                <p14:cNvContentPartPr/>
                <p14:nvPr/>
              </p14:nvContentPartPr>
              <p14:xfrm>
                <a:off x="1784770" y="3568409"/>
                <a:ext cx="484200" cy="1346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1ADB22D-B91B-65B0-83D9-5F08F3C9BBF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776130" y="3559769"/>
                  <a:ext cx="501840" cy="15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30F54286-BAD1-BD92-552B-0ADD0D26543B}"/>
                  </a:ext>
                </a:extLst>
              </p14:cNvPr>
              <p14:cNvContentPartPr/>
              <p14:nvPr/>
            </p14:nvContentPartPr>
            <p14:xfrm>
              <a:off x="963610" y="4436729"/>
              <a:ext cx="97200" cy="25452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30F54286-BAD1-BD92-552B-0ADD0D26543B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954970" y="4427729"/>
                <a:ext cx="11484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EB2E1FEC-2E95-6541-74A8-58AF7DDFFCB0}"/>
                  </a:ext>
                </a:extLst>
              </p14:cNvPr>
              <p14:cNvContentPartPr/>
              <p14:nvPr/>
            </p14:nvContentPartPr>
            <p14:xfrm>
              <a:off x="995290" y="4367969"/>
              <a:ext cx="231840" cy="11232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EB2E1FEC-2E95-6541-74A8-58AF7DDFFCB0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986290" y="4358969"/>
                <a:ext cx="24948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4BB4009C-9AD2-18FD-1A7A-247940C3C63C}"/>
                  </a:ext>
                </a:extLst>
              </p14:cNvPr>
              <p14:cNvContentPartPr/>
              <p14:nvPr/>
            </p14:nvContentPartPr>
            <p14:xfrm>
              <a:off x="970810" y="4491809"/>
              <a:ext cx="203040" cy="4896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4BB4009C-9AD2-18FD-1A7A-247940C3C63C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961810" y="4483169"/>
                <a:ext cx="22068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155ED641-EEDD-9076-A512-EB976BECAE0C}"/>
                  </a:ext>
                </a:extLst>
              </p14:cNvPr>
              <p14:cNvContentPartPr/>
              <p14:nvPr/>
            </p14:nvContentPartPr>
            <p14:xfrm>
              <a:off x="1183210" y="4263209"/>
              <a:ext cx="1086480" cy="41184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155ED641-EEDD-9076-A512-EB976BECAE0C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1174210" y="4254209"/>
                <a:ext cx="1104120" cy="4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C374D047-D907-5E1D-A25C-EFF5E0C695DB}"/>
                  </a:ext>
                </a:extLst>
              </p14:cNvPr>
              <p14:cNvContentPartPr/>
              <p14:nvPr/>
            </p14:nvContentPartPr>
            <p14:xfrm>
              <a:off x="2142970" y="4533569"/>
              <a:ext cx="34560" cy="2412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C374D047-D907-5E1D-A25C-EFF5E0C695DB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2133970" y="4524929"/>
                <a:ext cx="522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64D1C056-7BA2-CE48-4F98-42F0CD1BEAAB}"/>
                  </a:ext>
                </a:extLst>
              </p14:cNvPr>
              <p14:cNvContentPartPr/>
              <p14:nvPr/>
            </p14:nvContentPartPr>
            <p14:xfrm>
              <a:off x="6002170" y="4045049"/>
              <a:ext cx="2311200" cy="66816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64D1C056-7BA2-CE48-4F98-42F0CD1BEAAB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5993170" y="4036409"/>
                <a:ext cx="2328840" cy="68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oup 159">
            <a:extLst>
              <a:ext uri="{FF2B5EF4-FFF2-40B4-BE49-F238E27FC236}">
                <a16:creationId xmlns:a16="http://schemas.microsoft.com/office/drawing/2014/main" id="{FD908261-BB95-C746-A848-FBEC8E2014FE}"/>
              </a:ext>
            </a:extLst>
          </p:cNvPr>
          <p:cNvGrpSpPr/>
          <p:nvPr/>
        </p:nvGrpSpPr>
        <p:grpSpPr>
          <a:xfrm>
            <a:off x="2607730" y="4145129"/>
            <a:ext cx="3217320" cy="834840"/>
            <a:chOff x="2607730" y="4145129"/>
            <a:chExt cx="3217320" cy="83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D6136FF-BD0B-77C9-4E7A-952D9DCF38CD}"/>
                    </a:ext>
                  </a:extLst>
                </p14:cNvPr>
                <p14:cNvContentPartPr/>
                <p14:nvPr/>
              </p14:nvContentPartPr>
              <p14:xfrm>
                <a:off x="2607730" y="4293089"/>
                <a:ext cx="904320" cy="3758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D6136FF-BD0B-77C9-4E7A-952D9DCF38C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599090" y="4284449"/>
                  <a:ext cx="92196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F4B7FC7-5726-044E-4EAE-4BDED85D04ED}"/>
                    </a:ext>
                  </a:extLst>
                </p14:cNvPr>
                <p14:cNvContentPartPr/>
                <p14:nvPr/>
              </p14:nvContentPartPr>
              <p14:xfrm>
                <a:off x="3863770" y="4271129"/>
                <a:ext cx="374040" cy="4132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F4B7FC7-5726-044E-4EAE-4BDED85D04E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855130" y="4262129"/>
                  <a:ext cx="39168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5934016-D473-E5AB-8F58-EA2C8A813B35}"/>
                    </a:ext>
                  </a:extLst>
                </p14:cNvPr>
                <p14:cNvContentPartPr/>
                <p14:nvPr/>
              </p14:nvContentPartPr>
              <p14:xfrm>
                <a:off x="4454530" y="4145129"/>
                <a:ext cx="1370520" cy="4435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5934016-D473-E5AB-8F58-EA2C8A813B3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445530" y="4136489"/>
                  <a:ext cx="138816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7635940-B407-7C62-0DC4-1E2E347C0F87}"/>
                    </a:ext>
                  </a:extLst>
                </p14:cNvPr>
                <p14:cNvContentPartPr/>
                <p14:nvPr/>
              </p14:nvContentPartPr>
              <p14:xfrm>
                <a:off x="5661610" y="4323329"/>
                <a:ext cx="39240" cy="259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7635940-B407-7C62-0DC4-1E2E347C0F8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652610" y="4314329"/>
                  <a:ext cx="568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6F62E28-5051-A7DD-9EB3-FD0B4D61E340}"/>
                    </a:ext>
                  </a:extLst>
                </p14:cNvPr>
                <p14:cNvContentPartPr/>
                <p14:nvPr/>
              </p14:nvContentPartPr>
              <p14:xfrm>
                <a:off x="5129170" y="4247369"/>
                <a:ext cx="396720" cy="547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6F62E28-5051-A7DD-9EB3-FD0B4D61E34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120530" y="4238369"/>
                  <a:ext cx="4143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E7E872DA-0636-689B-F39E-3CB298A02867}"/>
                    </a:ext>
                  </a:extLst>
                </p14:cNvPr>
                <p14:cNvContentPartPr/>
                <p14:nvPr/>
              </p14:nvContentPartPr>
              <p14:xfrm>
                <a:off x="3931090" y="4699889"/>
                <a:ext cx="641880" cy="2800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E7E872DA-0636-689B-F39E-3CB298A0286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922090" y="4690889"/>
                  <a:ext cx="659520" cy="29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7B284C97-1414-F8C2-B4D5-7A4CFE0AF28F}"/>
              </a:ext>
            </a:extLst>
          </p:cNvPr>
          <p:cNvGrpSpPr/>
          <p:nvPr/>
        </p:nvGrpSpPr>
        <p:grpSpPr>
          <a:xfrm>
            <a:off x="5797330" y="4671089"/>
            <a:ext cx="1487520" cy="443160"/>
            <a:chOff x="5797330" y="4671089"/>
            <a:chExt cx="1487520" cy="44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A5205BB-5712-17B9-318D-4FEDB49DCE1F}"/>
                    </a:ext>
                  </a:extLst>
                </p14:cNvPr>
                <p14:cNvContentPartPr/>
                <p14:nvPr/>
              </p14:nvContentPartPr>
              <p14:xfrm>
                <a:off x="5797330" y="4671089"/>
                <a:ext cx="1487520" cy="4431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A5205BB-5712-17B9-318D-4FEDB49DCE1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788690" y="4662449"/>
                  <a:ext cx="150516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8D8A9E0-0E03-EB4A-8FE6-C3642954F6B9}"/>
                    </a:ext>
                  </a:extLst>
                </p14:cNvPr>
                <p14:cNvContentPartPr/>
                <p14:nvPr/>
              </p14:nvContentPartPr>
              <p14:xfrm>
                <a:off x="6512650" y="4738769"/>
                <a:ext cx="347400" cy="871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8D8A9E0-0E03-EB4A-8FE6-C3642954F6B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503650" y="4730129"/>
                  <a:ext cx="365040" cy="10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BAE32784-9195-23B4-CBDB-216EFCB57F8E}"/>
              </a:ext>
            </a:extLst>
          </p:cNvPr>
          <p:cNvGrpSpPr/>
          <p:nvPr/>
        </p:nvGrpSpPr>
        <p:grpSpPr>
          <a:xfrm>
            <a:off x="8959930" y="4179689"/>
            <a:ext cx="836640" cy="995760"/>
            <a:chOff x="8959930" y="4179689"/>
            <a:chExt cx="836640" cy="99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DF53082-1023-1445-DFC5-0EA863C8C858}"/>
                    </a:ext>
                  </a:extLst>
                </p14:cNvPr>
                <p14:cNvContentPartPr/>
                <p14:nvPr/>
              </p14:nvContentPartPr>
              <p14:xfrm>
                <a:off x="9083770" y="4179689"/>
                <a:ext cx="609840" cy="9957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DF53082-1023-1445-DFC5-0EA863C8C85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075130" y="4170689"/>
                  <a:ext cx="627480" cy="10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F63C10D6-9FDE-43B7-65CD-C81B903A6EC5}"/>
                    </a:ext>
                  </a:extLst>
                </p14:cNvPr>
                <p14:cNvContentPartPr/>
                <p14:nvPr/>
              </p14:nvContentPartPr>
              <p14:xfrm>
                <a:off x="9291130" y="4401809"/>
                <a:ext cx="81720" cy="4428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F63C10D6-9FDE-43B7-65CD-C81B903A6EC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282490" y="4392809"/>
                  <a:ext cx="9936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DAB6D44-1673-1F9B-F5C7-88F8DBE4C08E}"/>
                    </a:ext>
                  </a:extLst>
                </p14:cNvPr>
                <p14:cNvContentPartPr/>
                <p14:nvPr/>
              </p14:nvContentPartPr>
              <p14:xfrm>
                <a:off x="9267370" y="4738769"/>
                <a:ext cx="167400" cy="1602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DAB6D44-1673-1F9B-F5C7-88F8DBE4C08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258730" y="4730129"/>
                  <a:ext cx="1850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CFFA6FAA-BFEC-284B-8F54-3C9315FAC1EA}"/>
                    </a:ext>
                  </a:extLst>
                </p14:cNvPr>
                <p14:cNvContentPartPr/>
                <p14:nvPr/>
              </p14:nvContentPartPr>
              <p14:xfrm>
                <a:off x="8959930" y="4609889"/>
                <a:ext cx="278280" cy="975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CFFA6FAA-BFEC-284B-8F54-3C9315FAC1E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951290" y="4600889"/>
                  <a:ext cx="2959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DEC036A-2ED8-D922-BE6E-1FAFC422503F}"/>
                    </a:ext>
                  </a:extLst>
                </p14:cNvPr>
                <p14:cNvContentPartPr/>
                <p14:nvPr/>
              </p14:nvContentPartPr>
              <p14:xfrm>
                <a:off x="9521530" y="4623929"/>
                <a:ext cx="275040" cy="640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DEC036A-2ED8-D922-BE6E-1FAFC422503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512890" y="4614929"/>
                  <a:ext cx="292680" cy="81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E0D50DA-CC17-6CF9-4228-B5D5F31E92E9}"/>
                  </a:ext>
                </a:extLst>
              </p14:cNvPr>
              <p14:cNvContentPartPr/>
              <p14:nvPr/>
            </p14:nvContentPartPr>
            <p14:xfrm>
              <a:off x="9047410" y="1849622"/>
              <a:ext cx="162360" cy="13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E0D50DA-CC17-6CF9-4228-B5D5F31E92E9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9038410" y="1840982"/>
                <a:ext cx="180000" cy="3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7" name="Group 196">
            <a:extLst>
              <a:ext uri="{FF2B5EF4-FFF2-40B4-BE49-F238E27FC236}">
                <a16:creationId xmlns:a16="http://schemas.microsoft.com/office/drawing/2014/main" id="{8F647E3C-8A3C-C589-3F85-2D714F1983D1}"/>
              </a:ext>
            </a:extLst>
          </p:cNvPr>
          <p:cNvGrpSpPr/>
          <p:nvPr/>
        </p:nvGrpSpPr>
        <p:grpSpPr>
          <a:xfrm>
            <a:off x="9065050" y="1070942"/>
            <a:ext cx="2831400" cy="1343880"/>
            <a:chOff x="9065050" y="1070942"/>
            <a:chExt cx="2831400" cy="134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38D1D78-AB80-FEF5-50DC-E5FECC0AA2B1}"/>
                    </a:ext>
                  </a:extLst>
                </p14:cNvPr>
                <p14:cNvContentPartPr/>
                <p14:nvPr/>
              </p14:nvContentPartPr>
              <p14:xfrm>
                <a:off x="10691890" y="1489982"/>
                <a:ext cx="102960" cy="6764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38D1D78-AB80-FEF5-50DC-E5FECC0AA2B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682890" y="1481342"/>
                  <a:ext cx="120600" cy="69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EAE5F18-A591-3110-4231-CB1E9D308F1E}"/>
                    </a:ext>
                  </a:extLst>
                </p14:cNvPr>
                <p14:cNvContentPartPr/>
                <p14:nvPr/>
              </p14:nvContentPartPr>
              <p14:xfrm>
                <a:off x="10941730" y="1477742"/>
                <a:ext cx="134280" cy="2800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EAE5F18-A591-3110-4231-CB1E9D308F1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932730" y="1468742"/>
                  <a:ext cx="15192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39965C8-D98B-8511-0BFB-EC1095340E45}"/>
                    </a:ext>
                  </a:extLst>
                </p14:cNvPr>
                <p14:cNvContentPartPr/>
                <p14:nvPr/>
              </p14:nvContentPartPr>
              <p14:xfrm>
                <a:off x="10815730" y="1839902"/>
                <a:ext cx="486000" cy="309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39965C8-D98B-8511-0BFB-EC1095340E4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807090" y="1831262"/>
                  <a:ext cx="5036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6CDE8F9-FF5B-3B92-345A-6FDBA73FAC60}"/>
                    </a:ext>
                  </a:extLst>
                </p14:cNvPr>
                <p14:cNvContentPartPr/>
                <p14:nvPr/>
              </p14:nvContentPartPr>
              <p14:xfrm>
                <a:off x="10919770" y="2078942"/>
                <a:ext cx="112320" cy="1724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6CDE8F9-FF5B-3B92-345A-6FDBA73FAC6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911130" y="2069942"/>
                  <a:ext cx="1299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EC3125D-88A6-E7EF-4781-DBE9B487A280}"/>
                    </a:ext>
                  </a:extLst>
                </p14:cNvPr>
                <p14:cNvContentPartPr/>
                <p14:nvPr/>
              </p14:nvContentPartPr>
              <p14:xfrm>
                <a:off x="10879810" y="1972742"/>
                <a:ext cx="187560" cy="2858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EC3125D-88A6-E7EF-4781-DBE9B487A28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870810" y="1963742"/>
                  <a:ext cx="20520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2A7FE15-89BF-20A0-7DC5-2C0B8AEA2113}"/>
                    </a:ext>
                  </a:extLst>
                </p14:cNvPr>
                <p14:cNvContentPartPr/>
                <p14:nvPr/>
              </p14:nvContentPartPr>
              <p14:xfrm>
                <a:off x="10869730" y="1968422"/>
                <a:ext cx="167760" cy="1137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2A7FE15-89BF-20A0-7DC5-2C0B8AEA211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860730" y="1959422"/>
                  <a:ext cx="1854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7A990BF0-5E93-1AA7-2BD5-F5037E2C94BE}"/>
                    </a:ext>
                  </a:extLst>
                </p14:cNvPr>
                <p14:cNvContentPartPr/>
                <p14:nvPr/>
              </p14:nvContentPartPr>
              <p14:xfrm>
                <a:off x="11148370" y="2212142"/>
                <a:ext cx="126720" cy="1436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7A990BF0-5E93-1AA7-2BD5-F5037E2C94B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1139730" y="2203502"/>
                  <a:ext cx="1443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0EFF714-1D1F-80BA-9D7B-46E2884E3C0C}"/>
                    </a:ext>
                  </a:extLst>
                </p14:cNvPr>
                <p14:cNvContentPartPr/>
                <p14:nvPr/>
              </p14:nvContentPartPr>
              <p14:xfrm>
                <a:off x="11334850" y="1466942"/>
                <a:ext cx="181080" cy="9478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0EFF714-1D1F-80BA-9D7B-46E2884E3C0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1325850" y="1457942"/>
                  <a:ext cx="198720" cy="9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EE3FE39-B4CA-D554-E2C2-97BFB254A303}"/>
                    </a:ext>
                  </a:extLst>
                </p14:cNvPr>
                <p14:cNvContentPartPr/>
                <p14:nvPr/>
              </p14:nvContentPartPr>
              <p14:xfrm>
                <a:off x="11509090" y="1443182"/>
                <a:ext cx="86040" cy="1674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EE3FE39-B4CA-D554-E2C2-97BFB254A30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500090" y="1434542"/>
                  <a:ext cx="1036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2064C3EC-43B9-E724-4031-728771E66D8B}"/>
                    </a:ext>
                  </a:extLst>
                </p14:cNvPr>
                <p14:cNvContentPartPr/>
                <p14:nvPr/>
              </p14:nvContentPartPr>
              <p14:xfrm>
                <a:off x="11648410" y="1440302"/>
                <a:ext cx="131400" cy="1976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2064C3EC-43B9-E724-4031-728771E66D8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639770" y="1431662"/>
                  <a:ext cx="1490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70B7ACF-9FFC-33A7-FAFB-DA712CD2E591}"/>
                    </a:ext>
                  </a:extLst>
                </p14:cNvPr>
                <p14:cNvContentPartPr/>
                <p14:nvPr/>
              </p14:nvContentPartPr>
              <p14:xfrm>
                <a:off x="9065050" y="1740542"/>
                <a:ext cx="141120" cy="594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70B7ACF-9FFC-33A7-FAFB-DA712CD2E59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056410" y="1731542"/>
                  <a:ext cx="1587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7E6894F-324D-7CB2-FA82-C32C0357F724}"/>
                    </a:ext>
                  </a:extLst>
                </p14:cNvPr>
                <p14:cNvContentPartPr/>
                <p14:nvPr/>
              </p14:nvContentPartPr>
              <p14:xfrm>
                <a:off x="9386530" y="1634342"/>
                <a:ext cx="183600" cy="2390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7E6894F-324D-7CB2-FA82-C32C0357F72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377890" y="1625342"/>
                  <a:ext cx="2012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90E919B-BEE5-B039-8020-FE8058E32D4F}"/>
                    </a:ext>
                  </a:extLst>
                </p14:cNvPr>
                <p14:cNvContentPartPr/>
                <p14:nvPr/>
              </p14:nvContentPartPr>
              <p14:xfrm>
                <a:off x="9743290" y="1590782"/>
                <a:ext cx="111960" cy="1486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90E919B-BEE5-B039-8020-FE8058E32D4F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734650" y="1582142"/>
                  <a:ext cx="1296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A623C8E-6760-6628-0FE6-ACB45E7EE3CB}"/>
                    </a:ext>
                  </a:extLst>
                </p14:cNvPr>
                <p14:cNvContentPartPr/>
                <p14:nvPr/>
              </p14:nvContentPartPr>
              <p14:xfrm>
                <a:off x="9861010" y="1453622"/>
                <a:ext cx="153360" cy="1119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A623C8E-6760-6628-0FE6-ACB45E7EE3C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852010" y="1444622"/>
                  <a:ext cx="1710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DB0F92B-A523-BB6E-AA2E-B52A86F2B787}"/>
                    </a:ext>
                  </a:extLst>
                </p14:cNvPr>
                <p14:cNvContentPartPr/>
                <p14:nvPr/>
              </p14:nvContentPartPr>
              <p14:xfrm>
                <a:off x="9696130" y="1826942"/>
                <a:ext cx="251640" cy="320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DB0F92B-A523-BB6E-AA2E-B52A86F2B78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687490" y="1818302"/>
                  <a:ext cx="2692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1F346B6-CD6B-DE78-6DBF-501BD25CA214}"/>
                    </a:ext>
                  </a:extLst>
                </p14:cNvPr>
                <p14:cNvContentPartPr/>
                <p14:nvPr/>
              </p14:nvContentPartPr>
              <p14:xfrm>
                <a:off x="9795130" y="1913342"/>
                <a:ext cx="97920" cy="2476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1F346B6-CD6B-DE78-6DBF-501BD25CA21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786130" y="1904342"/>
                  <a:ext cx="1155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7123307-B806-4D43-01BE-2F7C923E0BE7}"/>
                    </a:ext>
                  </a:extLst>
                </p14:cNvPr>
                <p14:cNvContentPartPr/>
                <p14:nvPr/>
              </p14:nvContentPartPr>
              <p14:xfrm>
                <a:off x="9770290" y="1938542"/>
                <a:ext cx="140760" cy="1274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7123307-B806-4D43-01BE-2F7C923E0BE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761650" y="1929902"/>
                  <a:ext cx="1584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8E4D9DE-697B-A6DF-2407-5CBFDDF0EC83}"/>
                    </a:ext>
                  </a:extLst>
                </p14:cNvPr>
                <p14:cNvContentPartPr/>
                <p14:nvPr/>
              </p14:nvContentPartPr>
              <p14:xfrm>
                <a:off x="10329010" y="1577822"/>
                <a:ext cx="7200" cy="1731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8E4D9DE-697B-A6DF-2407-5CBFDDF0EC8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320010" y="1568822"/>
                  <a:ext cx="248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909E5C9-8F00-DE39-0652-CA8F1E6A64BC}"/>
                    </a:ext>
                  </a:extLst>
                </p14:cNvPr>
                <p14:cNvContentPartPr/>
                <p14:nvPr/>
              </p14:nvContentPartPr>
              <p14:xfrm>
                <a:off x="10215970" y="1851782"/>
                <a:ext cx="246240" cy="11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909E5C9-8F00-DE39-0652-CA8F1E6A64B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207330" y="1842782"/>
                  <a:ext cx="2638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CB3CAFC-DB0D-5C74-3C7E-4B43FCF0E9C1}"/>
                    </a:ext>
                  </a:extLst>
                </p14:cNvPr>
                <p14:cNvContentPartPr/>
                <p14:nvPr/>
              </p14:nvContentPartPr>
              <p14:xfrm>
                <a:off x="10254850" y="2061662"/>
                <a:ext cx="74520" cy="1738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CB3CAFC-DB0D-5C74-3C7E-4B43FCF0E9C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246210" y="2052662"/>
                  <a:ext cx="921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170B56B-3E92-404A-5079-306FE63BCE9D}"/>
                    </a:ext>
                  </a:extLst>
                </p14:cNvPr>
                <p14:cNvContentPartPr/>
                <p14:nvPr/>
              </p14:nvContentPartPr>
              <p14:xfrm>
                <a:off x="10210570" y="1989302"/>
                <a:ext cx="181800" cy="2228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170B56B-3E92-404A-5079-306FE63BCE9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201930" y="1980302"/>
                  <a:ext cx="1994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4670F7B-81D2-11A9-08D2-4CE8488A775D}"/>
                    </a:ext>
                  </a:extLst>
                </p14:cNvPr>
                <p14:cNvContentPartPr/>
                <p14:nvPr/>
              </p14:nvContentPartPr>
              <p14:xfrm>
                <a:off x="10196530" y="1956182"/>
                <a:ext cx="137160" cy="1270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4670F7B-81D2-11A9-08D2-4CE8488A775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187530" y="1947542"/>
                  <a:ext cx="1548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77B292F-DBAF-B6B8-67D4-01E14F91F22D}"/>
                    </a:ext>
                  </a:extLst>
                </p14:cNvPr>
                <p14:cNvContentPartPr/>
                <p14:nvPr/>
              </p14:nvContentPartPr>
              <p14:xfrm>
                <a:off x="10470130" y="2182262"/>
                <a:ext cx="101880" cy="1544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77B292F-DBAF-B6B8-67D4-01E14F91F22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461490" y="2173622"/>
                  <a:ext cx="1195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4A5717C-49E4-3F11-3DC5-E5A56ABF129F}"/>
                    </a:ext>
                  </a:extLst>
                </p14:cNvPr>
                <p14:cNvContentPartPr/>
                <p14:nvPr/>
              </p14:nvContentPartPr>
              <p14:xfrm>
                <a:off x="9452050" y="1192262"/>
                <a:ext cx="122760" cy="3355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4A5717C-49E4-3F11-3DC5-E5A56ABF129F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443410" y="1183262"/>
                  <a:ext cx="14040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4918C7A-9649-6009-D9D1-9BC62532F973}"/>
                    </a:ext>
                  </a:extLst>
                </p14:cNvPr>
                <p14:cNvContentPartPr/>
                <p14:nvPr/>
              </p14:nvContentPartPr>
              <p14:xfrm>
                <a:off x="9390130" y="1411502"/>
                <a:ext cx="92520" cy="1400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4918C7A-9649-6009-D9D1-9BC62532F97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381490" y="1402502"/>
                  <a:ext cx="1101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48B455D-C884-8602-91DA-3BA3EF72B875}"/>
                    </a:ext>
                  </a:extLst>
                </p14:cNvPr>
                <p14:cNvContentPartPr/>
                <p14:nvPr/>
              </p14:nvContentPartPr>
              <p14:xfrm>
                <a:off x="9571930" y="1168142"/>
                <a:ext cx="43920" cy="205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48B455D-C884-8602-91DA-3BA3EF72B875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562930" y="1159142"/>
                  <a:ext cx="615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84BB46F7-BDA4-0B84-C604-CCE109B97962}"/>
                    </a:ext>
                  </a:extLst>
                </p14:cNvPr>
                <p14:cNvContentPartPr/>
                <p14:nvPr/>
              </p14:nvContentPartPr>
              <p14:xfrm>
                <a:off x="9380050" y="1454342"/>
                <a:ext cx="43200" cy="230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84BB46F7-BDA4-0B84-C604-CCE109B97962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371050" y="1445702"/>
                  <a:ext cx="608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65D89F2-2B98-9BF3-7005-126B0D6930CE}"/>
                    </a:ext>
                  </a:extLst>
                </p14:cNvPr>
                <p14:cNvContentPartPr/>
                <p14:nvPr/>
              </p14:nvContentPartPr>
              <p14:xfrm>
                <a:off x="9656170" y="1139342"/>
                <a:ext cx="144000" cy="1947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65D89F2-2B98-9BF3-7005-126B0D6930C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647170" y="1130342"/>
                  <a:ext cx="1616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F9A3E3EC-9B58-C8A6-454B-81FB690ED5BE}"/>
                    </a:ext>
                  </a:extLst>
                </p14:cNvPr>
                <p14:cNvContentPartPr/>
                <p14:nvPr/>
              </p14:nvContentPartPr>
              <p14:xfrm>
                <a:off x="9854890" y="1070942"/>
                <a:ext cx="144000" cy="2314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F9A3E3EC-9B58-C8A6-454B-81FB690ED5BE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845890" y="1062302"/>
                  <a:ext cx="1616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ECD62B56-6BD8-BEC9-9E80-F4BF210A578D}"/>
                    </a:ext>
                  </a:extLst>
                </p14:cNvPr>
                <p14:cNvContentPartPr/>
                <p14:nvPr/>
              </p14:nvContentPartPr>
              <p14:xfrm>
                <a:off x="9817090" y="1157342"/>
                <a:ext cx="137160" cy="198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ECD62B56-6BD8-BEC9-9E80-F4BF210A578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808450" y="1148702"/>
                  <a:ext cx="1548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9F6403FE-808E-305C-47B0-0E1B4A7BD870}"/>
                    </a:ext>
                  </a:extLst>
                </p14:cNvPr>
                <p14:cNvContentPartPr/>
                <p14:nvPr/>
              </p14:nvContentPartPr>
              <p14:xfrm>
                <a:off x="10024810" y="1116302"/>
                <a:ext cx="168480" cy="2217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9F6403FE-808E-305C-47B0-0E1B4A7BD87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016170" y="1107662"/>
                  <a:ext cx="1861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CFC51354-B1D3-7D72-FA37-53A60118C234}"/>
                    </a:ext>
                  </a:extLst>
                </p14:cNvPr>
                <p14:cNvContentPartPr/>
                <p14:nvPr/>
              </p14:nvContentPartPr>
              <p14:xfrm>
                <a:off x="10081330" y="1188302"/>
                <a:ext cx="178560" cy="302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CFC51354-B1D3-7D72-FA37-53A60118C234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072690" y="1179662"/>
                  <a:ext cx="1962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1C7A24DB-768F-6076-4ABC-AB8A6A140A68}"/>
                    </a:ext>
                  </a:extLst>
                </p14:cNvPr>
                <p14:cNvContentPartPr/>
                <p14:nvPr/>
              </p14:nvContentPartPr>
              <p14:xfrm>
                <a:off x="10214170" y="1105142"/>
                <a:ext cx="440280" cy="2379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1C7A24DB-768F-6076-4ABC-AB8A6A140A68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205530" y="1096142"/>
                  <a:ext cx="4579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48F643A-6FAF-2E83-66D1-6900474D16E6}"/>
                    </a:ext>
                  </a:extLst>
                </p14:cNvPr>
                <p14:cNvContentPartPr/>
                <p14:nvPr/>
              </p14:nvContentPartPr>
              <p14:xfrm>
                <a:off x="10708090" y="1149422"/>
                <a:ext cx="6480" cy="57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48F643A-6FAF-2E83-66D1-6900474D16E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699450" y="1140782"/>
                  <a:ext cx="241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EEB438D8-7B4D-7C94-F06E-ECEBDC9864DB}"/>
                    </a:ext>
                  </a:extLst>
                </p14:cNvPr>
                <p14:cNvContentPartPr/>
                <p14:nvPr/>
              </p14:nvContentPartPr>
              <p14:xfrm>
                <a:off x="10716370" y="1254182"/>
                <a:ext cx="96840" cy="806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EEB438D8-7B4D-7C94-F06E-ECEBDC9864D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707370" y="1245182"/>
                  <a:ext cx="1144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FAC31A82-D1FF-D535-3F0C-A49B23D1BCB6}"/>
                    </a:ext>
                  </a:extLst>
                </p14:cNvPr>
                <p14:cNvContentPartPr/>
                <p14:nvPr/>
              </p14:nvContentPartPr>
              <p14:xfrm>
                <a:off x="10827970" y="1136822"/>
                <a:ext cx="246240" cy="2091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FAC31A82-D1FF-D535-3F0C-A49B23D1BCB6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818970" y="1127822"/>
                  <a:ext cx="2638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3A080C42-AB9B-D4AA-590A-F9BEE7E8D649}"/>
                    </a:ext>
                  </a:extLst>
                </p14:cNvPr>
                <p14:cNvContentPartPr/>
                <p14:nvPr/>
              </p14:nvContentPartPr>
              <p14:xfrm>
                <a:off x="10542850" y="1157702"/>
                <a:ext cx="108720" cy="270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3A080C42-AB9B-D4AA-590A-F9BEE7E8D649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534210" y="1148702"/>
                  <a:ext cx="1263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FA35B6F4-9302-AB4A-C570-EBC65CE3779B}"/>
                    </a:ext>
                  </a:extLst>
                </p14:cNvPr>
                <p14:cNvContentPartPr/>
                <p14:nvPr/>
              </p14:nvContentPartPr>
              <p14:xfrm>
                <a:off x="10308130" y="1164902"/>
                <a:ext cx="27720" cy="205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FA35B6F4-9302-AB4A-C570-EBC65CE3779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299130" y="1156262"/>
                  <a:ext cx="453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7F0F835-35AD-E1CC-A3D8-EB347FA0C4F1}"/>
                    </a:ext>
                  </a:extLst>
                </p14:cNvPr>
                <p14:cNvContentPartPr/>
                <p14:nvPr/>
              </p14:nvContentPartPr>
              <p14:xfrm>
                <a:off x="11115970" y="1132862"/>
                <a:ext cx="294840" cy="2278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7F0F835-35AD-E1CC-A3D8-EB347FA0C4F1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106970" y="1123862"/>
                  <a:ext cx="3124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E7951179-28AF-480F-919F-EB890EA3B8BA}"/>
                    </a:ext>
                  </a:extLst>
                </p14:cNvPr>
                <p14:cNvContentPartPr/>
                <p14:nvPr/>
              </p14:nvContentPartPr>
              <p14:xfrm>
                <a:off x="11479930" y="1221062"/>
                <a:ext cx="76680" cy="1198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E7951179-28AF-480F-919F-EB890EA3B8B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471290" y="1212422"/>
                  <a:ext cx="943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D4D8E03D-2FB4-92FC-C6F7-8D6F8ABB4E65}"/>
                    </a:ext>
                  </a:extLst>
                </p14:cNvPr>
                <p14:cNvContentPartPr/>
                <p14:nvPr/>
              </p14:nvContentPartPr>
              <p14:xfrm>
                <a:off x="11589730" y="1100462"/>
                <a:ext cx="60840" cy="2192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D4D8E03D-2FB4-92FC-C6F7-8D6F8ABB4E6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581090" y="1091462"/>
                  <a:ext cx="784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065C921A-6A27-8C13-797C-4A099ACF8092}"/>
                    </a:ext>
                  </a:extLst>
                </p14:cNvPr>
                <p14:cNvContentPartPr/>
                <p14:nvPr/>
              </p14:nvContentPartPr>
              <p14:xfrm>
                <a:off x="11547970" y="1176422"/>
                <a:ext cx="124920" cy="248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065C921A-6A27-8C13-797C-4A099ACF8092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1538970" y="1167422"/>
                  <a:ext cx="1425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74815ADB-470B-3637-2EDE-963C78D26D0F}"/>
                    </a:ext>
                  </a:extLst>
                </p14:cNvPr>
                <p14:cNvContentPartPr/>
                <p14:nvPr/>
              </p14:nvContentPartPr>
              <p14:xfrm>
                <a:off x="11656330" y="1194062"/>
                <a:ext cx="240120" cy="1245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74815ADB-470B-3637-2EDE-963C78D26D0F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1647690" y="1185062"/>
                  <a:ext cx="257760" cy="14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7C09643B-0E92-15DB-44BA-925BAA1EF44D}"/>
                  </a:ext>
                </a:extLst>
              </p14:cNvPr>
              <p14:cNvContentPartPr/>
              <p14:nvPr/>
            </p14:nvContentPartPr>
            <p14:xfrm>
              <a:off x="9150370" y="4311302"/>
              <a:ext cx="460800" cy="77832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7C09643B-0E92-15DB-44BA-925BAA1EF44D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9096370" y="4203302"/>
                <a:ext cx="568440" cy="99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7868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586EA4B-B1A3-7385-0BAB-3D3342857F61}"/>
              </a:ext>
            </a:extLst>
          </p:cNvPr>
          <p:cNvGrpSpPr/>
          <p:nvPr/>
        </p:nvGrpSpPr>
        <p:grpSpPr>
          <a:xfrm>
            <a:off x="1471570" y="128609"/>
            <a:ext cx="4756680" cy="537120"/>
            <a:chOff x="1471570" y="128609"/>
            <a:chExt cx="4756680" cy="53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02C4671-2C2D-17FC-77B5-9538CD4783EA}"/>
                    </a:ext>
                  </a:extLst>
                </p14:cNvPr>
                <p14:cNvContentPartPr/>
                <p14:nvPr/>
              </p14:nvContentPartPr>
              <p14:xfrm>
                <a:off x="1471570" y="128609"/>
                <a:ext cx="1590840" cy="4467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02C4671-2C2D-17FC-77B5-9538CD4783E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62930" y="119609"/>
                  <a:ext cx="160848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008F8ED-73D4-C972-8DD8-C1E3A129F0F4}"/>
                    </a:ext>
                  </a:extLst>
                </p14:cNvPr>
                <p14:cNvContentPartPr/>
                <p14:nvPr/>
              </p14:nvContentPartPr>
              <p14:xfrm>
                <a:off x="2649490" y="322649"/>
                <a:ext cx="41040" cy="86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008F8ED-73D4-C972-8DD8-C1E3A129F0F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40490" y="313649"/>
                  <a:ext cx="586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C67AD15-132E-7938-A6A4-EEF21E6F965E}"/>
                    </a:ext>
                  </a:extLst>
                </p14:cNvPr>
                <p14:cNvContentPartPr/>
                <p14:nvPr/>
              </p14:nvContentPartPr>
              <p14:xfrm>
                <a:off x="2181850" y="254969"/>
                <a:ext cx="490680" cy="997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C67AD15-132E-7938-A6A4-EEF21E6F965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72850" y="246329"/>
                  <a:ext cx="5083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FADFE0E-496C-4D54-B38A-A2D642F4E088}"/>
                    </a:ext>
                  </a:extLst>
                </p14:cNvPr>
                <p14:cNvContentPartPr/>
                <p14:nvPr/>
              </p14:nvContentPartPr>
              <p14:xfrm>
                <a:off x="3308650" y="134729"/>
                <a:ext cx="794520" cy="3884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FADFE0E-496C-4D54-B38A-A2D642F4E08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99650" y="126089"/>
                  <a:ext cx="81216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9A021AF-6FFA-7D2C-62EF-B1F8720E47A7}"/>
                    </a:ext>
                  </a:extLst>
                </p14:cNvPr>
                <p14:cNvContentPartPr/>
                <p14:nvPr/>
              </p14:nvContentPartPr>
              <p14:xfrm>
                <a:off x="4363810" y="171449"/>
                <a:ext cx="1864440" cy="494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9A021AF-6FFA-7D2C-62EF-B1F8720E47A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354810" y="162809"/>
                  <a:ext cx="1882080" cy="51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C296A15-74A8-9015-4BB3-D7D4D7BBB523}"/>
              </a:ext>
            </a:extLst>
          </p:cNvPr>
          <p:cNvGrpSpPr/>
          <p:nvPr/>
        </p:nvGrpSpPr>
        <p:grpSpPr>
          <a:xfrm>
            <a:off x="6451450" y="102689"/>
            <a:ext cx="2951640" cy="460440"/>
            <a:chOff x="6451450" y="102689"/>
            <a:chExt cx="2951640" cy="46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B4A3876-9B75-1414-5228-04893F4CB5AF}"/>
                    </a:ext>
                  </a:extLst>
                </p14:cNvPr>
                <p14:cNvContentPartPr/>
                <p14:nvPr/>
              </p14:nvContentPartPr>
              <p14:xfrm>
                <a:off x="6451450" y="140849"/>
                <a:ext cx="485280" cy="422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B4A3876-9B75-1414-5228-04893F4CB5A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442810" y="131849"/>
                  <a:ext cx="50292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B84DB18-E8C2-C999-644A-383D616C0A83}"/>
                    </a:ext>
                  </a:extLst>
                </p14:cNvPr>
                <p14:cNvContentPartPr/>
                <p14:nvPr/>
              </p14:nvContentPartPr>
              <p14:xfrm>
                <a:off x="7251010" y="102689"/>
                <a:ext cx="230400" cy="311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B84DB18-E8C2-C999-644A-383D616C0A8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242010" y="93689"/>
                  <a:ext cx="24804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711E1F8-BFAB-7008-143A-5138CF1D68F7}"/>
                    </a:ext>
                  </a:extLst>
                </p14:cNvPr>
                <p14:cNvContentPartPr/>
                <p14:nvPr/>
              </p14:nvContentPartPr>
              <p14:xfrm>
                <a:off x="7531090" y="308249"/>
                <a:ext cx="118080" cy="19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711E1F8-BFAB-7008-143A-5138CF1D68F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522450" y="299609"/>
                  <a:ext cx="1357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51E2E75-F5D4-A3BC-5502-7C9D94CC48CA}"/>
                    </a:ext>
                  </a:extLst>
                </p14:cNvPr>
                <p14:cNvContentPartPr/>
                <p14:nvPr/>
              </p14:nvContentPartPr>
              <p14:xfrm>
                <a:off x="7781650" y="114569"/>
                <a:ext cx="1621440" cy="290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51E2E75-F5D4-A3BC-5502-7C9D94CC48C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773010" y="105569"/>
                  <a:ext cx="163908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8AD0CBD-8303-F158-974A-A7621C254042}"/>
                    </a:ext>
                  </a:extLst>
                </p14:cNvPr>
                <p14:cNvContentPartPr/>
                <p14:nvPr/>
              </p14:nvContentPartPr>
              <p14:xfrm>
                <a:off x="9065410" y="245969"/>
                <a:ext cx="13680" cy="64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8AD0CBD-8303-F158-974A-A7621C25404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056410" y="237329"/>
                  <a:ext cx="313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50101DB-FD60-447B-CA90-CFA4DAE9EB49}"/>
                    </a:ext>
                  </a:extLst>
                </p14:cNvPr>
                <p14:cNvContentPartPr/>
                <p14:nvPr/>
              </p14:nvContentPartPr>
              <p14:xfrm>
                <a:off x="8631610" y="177209"/>
                <a:ext cx="412920" cy="68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50101DB-FD60-447B-CA90-CFA4DAE9EB4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622970" y="168569"/>
                  <a:ext cx="430560" cy="8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9E2A936-9B60-9735-5BE6-D88C72B2DBCA}"/>
              </a:ext>
            </a:extLst>
          </p:cNvPr>
          <p:cNvGrpSpPr/>
          <p:nvPr/>
        </p:nvGrpSpPr>
        <p:grpSpPr>
          <a:xfrm>
            <a:off x="1566250" y="961289"/>
            <a:ext cx="2000880" cy="956160"/>
            <a:chOff x="1566250" y="961289"/>
            <a:chExt cx="2000880" cy="95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DE67E3E-CB70-0682-F94C-16752E27EA9F}"/>
                    </a:ext>
                  </a:extLst>
                </p14:cNvPr>
                <p14:cNvContentPartPr/>
                <p14:nvPr/>
              </p14:nvContentPartPr>
              <p14:xfrm>
                <a:off x="1694410" y="1040489"/>
                <a:ext cx="164880" cy="239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DE67E3E-CB70-0682-F94C-16752E27EA9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685770" y="1031489"/>
                  <a:ext cx="1825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488DE33-8019-F049-294C-A0A4B8B6D70E}"/>
                    </a:ext>
                  </a:extLst>
                </p14:cNvPr>
                <p14:cNvContentPartPr/>
                <p14:nvPr/>
              </p14:nvContentPartPr>
              <p14:xfrm>
                <a:off x="1615930" y="1130489"/>
                <a:ext cx="233280" cy="16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488DE33-8019-F049-294C-A0A4B8B6D70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606930" y="1121489"/>
                  <a:ext cx="2509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AE8CC21-42EC-B4C9-E2D2-37E339BAB462}"/>
                    </a:ext>
                  </a:extLst>
                </p14:cNvPr>
                <p14:cNvContentPartPr/>
                <p14:nvPr/>
              </p14:nvContentPartPr>
              <p14:xfrm>
                <a:off x="1961170" y="1197089"/>
                <a:ext cx="20160" cy="124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AE8CC21-42EC-B4C9-E2D2-37E339BAB46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952170" y="1188089"/>
                  <a:ext cx="378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A65EF0B-5417-6153-6207-28DA64651498}"/>
                    </a:ext>
                  </a:extLst>
                </p14:cNvPr>
                <p14:cNvContentPartPr/>
                <p14:nvPr/>
              </p14:nvContentPartPr>
              <p14:xfrm>
                <a:off x="1968370" y="1179449"/>
                <a:ext cx="163080" cy="2728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A65EF0B-5417-6153-6207-28DA6465149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959730" y="1170449"/>
                  <a:ext cx="18072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29CE36A-376F-86D1-C304-660F94C37159}"/>
                    </a:ext>
                  </a:extLst>
                </p14:cNvPr>
                <p14:cNvContentPartPr/>
                <p14:nvPr/>
              </p14:nvContentPartPr>
              <p14:xfrm>
                <a:off x="2090410" y="1346129"/>
                <a:ext cx="90000" cy="91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29CE36A-376F-86D1-C304-660F94C3715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081410" y="1337489"/>
                  <a:ext cx="1076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36F882F-17A2-2201-69E5-72834F526A30}"/>
                    </a:ext>
                  </a:extLst>
                </p14:cNvPr>
                <p14:cNvContentPartPr/>
                <p14:nvPr/>
              </p14:nvContentPartPr>
              <p14:xfrm>
                <a:off x="2367250" y="961289"/>
                <a:ext cx="59760" cy="361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36F882F-17A2-2201-69E5-72834F526A3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358250" y="952649"/>
                  <a:ext cx="7740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DCD7021-AB23-23F7-AE4A-ADFD91179FA1}"/>
                    </a:ext>
                  </a:extLst>
                </p14:cNvPr>
                <p14:cNvContentPartPr/>
                <p14:nvPr/>
              </p14:nvContentPartPr>
              <p14:xfrm>
                <a:off x="2481730" y="1071809"/>
                <a:ext cx="132840" cy="158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DCD7021-AB23-23F7-AE4A-ADFD91179FA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473090" y="1063169"/>
                  <a:ext cx="1504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C5C4867-9F89-E674-791E-F0CB824C2C16}"/>
                    </a:ext>
                  </a:extLst>
                </p14:cNvPr>
                <p14:cNvContentPartPr/>
                <p14:nvPr/>
              </p14:nvContentPartPr>
              <p14:xfrm>
                <a:off x="2641570" y="1129769"/>
                <a:ext cx="87840" cy="1177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C5C4867-9F89-E674-791E-F0CB824C2C1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632930" y="1120769"/>
                  <a:ext cx="1054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F368BE1-1752-073B-4E87-8C40BFDAA702}"/>
                    </a:ext>
                  </a:extLst>
                </p14:cNvPr>
                <p14:cNvContentPartPr/>
                <p14:nvPr/>
              </p14:nvContentPartPr>
              <p14:xfrm>
                <a:off x="2804290" y="1121129"/>
                <a:ext cx="133920" cy="1299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F368BE1-1752-073B-4E87-8C40BFDAA70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795650" y="1112129"/>
                  <a:ext cx="1515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350E1F0-7AC6-B8B9-F21F-3372C74410C2}"/>
                    </a:ext>
                  </a:extLst>
                </p14:cNvPr>
                <p14:cNvContentPartPr/>
                <p14:nvPr/>
              </p14:nvContentPartPr>
              <p14:xfrm>
                <a:off x="2995810" y="1036169"/>
                <a:ext cx="150480" cy="3474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350E1F0-7AC6-B8B9-F21F-3372C74410C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986810" y="1027169"/>
                  <a:ext cx="16812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D2E49D8-0D39-F83C-8D49-048A443918F1}"/>
                    </a:ext>
                  </a:extLst>
                </p14:cNvPr>
                <p14:cNvContentPartPr/>
                <p14:nvPr/>
              </p14:nvContentPartPr>
              <p14:xfrm>
                <a:off x="1615570" y="1508849"/>
                <a:ext cx="100080" cy="236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D2E49D8-0D39-F83C-8D49-048A443918F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606930" y="1500209"/>
                  <a:ext cx="1177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790EFF4-8A1F-2671-8D43-37B7C4916230}"/>
                    </a:ext>
                  </a:extLst>
                </p14:cNvPr>
                <p14:cNvContentPartPr/>
                <p14:nvPr/>
              </p14:nvContentPartPr>
              <p14:xfrm>
                <a:off x="1566250" y="1597049"/>
                <a:ext cx="187560" cy="75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790EFF4-8A1F-2671-8D43-37B7C491623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557610" y="1588049"/>
                  <a:ext cx="205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AD87224-1598-4CDB-322E-F4628DB59B9D}"/>
                    </a:ext>
                  </a:extLst>
                </p14:cNvPr>
                <p14:cNvContentPartPr/>
                <p14:nvPr/>
              </p14:nvContentPartPr>
              <p14:xfrm>
                <a:off x="1755970" y="1618649"/>
                <a:ext cx="238320" cy="1486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AD87224-1598-4CDB-322E-F4628DB59B9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747330" y="1610009"/>
                  <a:ext cx="2559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3BE6882-7295-3A1A-C396-3FB5E7E0F84A}"/>
                    </a:ext>
                  </a:extLst>
                </p14:cNvPr>
                <p14:cNvContentPartPr/>
                <p14:nvPr/>
              </p14:nvContentPartPr>
              <p14:xfrm>
                <a:off x="2233330" y="1576889"/>
                <a:ext cx="149400" cy="2361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3BE6882-7295-3A1A-C396-3FB5E7E0F84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224690" y="1567889"/>
                  <a:ext cx="1670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A3DB4B3-54FE-5BF2-BFD6-9C6BD51F34B5}"/>
                    </a:ext>
                  </a:extLst>
                </p14:cNvPr>
                <p14:cNvContentPartPr/>
                <p14:nvPr/>
              </p14:nvContentPartPr>
              <p14:xfrm>
                <a:off x="2236930" y="1700729"/>
                <a:ext cx="141480" cy="162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A3DB4B3-54FE-5BF2-BFD6-9C6BD51F34B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227930" y="1692089"/>
                  <a:ext cx="1591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80606EA-075D-6648-9AE7-175588D30861}"/>
                    </a:ext>
                  </a:extLst>
                </p14:cNvPr>
                <p14:cNvContentPartPr/>
                <p14:nvPr/>
              </p14:nvContentPartPr>
              <p14:xfrm>
                <a:off x="2242330" y="1593089"/>
                <a:ext cx="182880" cy="8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80606EA-075D-6648-9AE7-175588D3086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233330" y="1584449"/>
                  <a:ext cx="2005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38E8871-E8FA-E76B-A4D9-00D871A4D74B}"/>
                    </a:ext>
                  </a:extLst>
                </p14:cNvPr>
                <p14:cNvContentPartPr/>
                <p14:nvPr/>
              </p14:nvContentPartPr>
              <p14:xfrm>
                <a:off x="2426290" y="1750409"/>
                <a:ext cx="121680" cy="1670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38E8871-E8FA-E76B-A4D9-00D871A4D74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417650" y="1741769"/>
                  <a:ext cx="1393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294A835-BBE7-CDB6-E987-9F9DE2001816}"/>
                    </a:ext>
                  </a:extLst>
                </p14:cNvPr>
                <p14:cNvContentPartPr/>
                <p14:nvPr/>
              </p14:nvContentPartPr>
              <p14:xfrm>
                <a:off x="2673250" y="1624769"/>
                <a:ext cx="169200" cy="342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294A835-BBE7-CDB6-E987-9F9DE200181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664250" y="1616129"/>
                  <a:ext cx="1868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77464EE-643E-D26D-ABEC-13569DF574DF}"/>
                    </a:ext>
                  </a:extLst>
                </p14:cNvPr>
                <p14:cNvContentPartPr/>
                <p14:nvPr/>
              </p14:nvContentPartPr>
              <p14:xfrm>
                <a:off x="2675050" y="1716929"/>
                <a:ext cx="154080" cy="158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77464EE-643E-D26D-ABEC-13569DF574D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666410" y="1707929"/>
                  <a:ext cx="1717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EAC4CCB-B9A7-EB23-BD17-A9D314B64D89}"/>
                    </a:ext>
                  </a:extLst>
                </p14:cNvPr>
                <p14:cNvContentPartPr/>
                <p14:nvPr/>
              </p14:nvContentPartPr>
              <p14:xfrm>
                <a:off x="2891770" y="1497689"/>
                <a:ext cx="91080" cy="2854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EAC4CCB-B9A7-EB23-BD17-A9D314B64D8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883130" y="1489049"/>
                  <a:ext cx="10872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93C9B22-629C-1806-A1BB-95E4F108D36C}"/>
                    </a:ext>
                  </a:extLst>
                </p14:cNvPr>
                <p14:cNvContentPartPr/>
                <p14:nvPr/>
              </p14:nvContentPartPr>
              <p14:xfrm>
                <a:off x="3099130" y="1516769"/>
                <a:ext cx="122040" cy="2257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93C9B22-629C-1806-A1BB-95E4F108D36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090130" y="1508129"/>
                  <a:ext cx="1396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F68A57C-24D0-990E-784B-227938BF5D5F}"/>
                    </a:ext>
                  </a:extLst>
                </p14:cNvPr>
                <p14:cNvContentPartPr/>
                <p14:nvPr/>
              </p14:nvContentPartPr>
              <p14:xfrm>
                <a:off x="3296770" y="1610009"/>
                <a:ext cx="68400" cy="1317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F68A57C-24D0-990E-784B-227938BF5D5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287770" y="1601009"/>
                  <a:ext cx="860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1995826-622B-FB75-37AE-6C6082CC9D7F}"/>
                    </a:ext>
                  </a:extLst>
                </p14:cNvPr>
                <p14:cNvContentPartPr/>
                <p14:nvPr/>
              </p14:nvContentPartPr>
              <p14:xfrm>
                <a:off x="3376330" y="1511009"/>
                <a:ext cx="190800" cy="2606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1995826-622B-FB75-37AE-6C6082CC9D7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367690" y="1502369"/>
                  <a:ext cx="208440" cy="27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3D97C06-D5E6-ED36-D488-416CD78849BF}"/>
              </a:ext>
            </a:extLst>
          </p:cNvPr>
          <p:cNvGrpSpPr/>
          <p:nvPr/>
        </p:nvGrpSpPr>
        <p:grpSpPr>
          <a:xfrm>
            <a:off x="4622290" y="1017089"/>
            <a:ext cx="713880" cy="427680"/>
            <a:chOff x="4622290" y="1017089"/>
            <a:chExt cx="713880" cy="42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5EE239D-371B-7D90-6EDD-71C9FD064868}"/>
                    </a:ext>
                  </a:extLst>
                </p14:cNvPr>
                <p14:cNvContentPartPr/>
                <p14:nvPr/>
              </p14:nvContentPartPr>
              <p14:xfrm>
                <a:off x="4622290" y="1156769"/>
                <a:ext cx="7560" cy="2880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5EE239D-371B-7D90-6EDD-71C9FD06486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613290" y="1148129"/>
                  <a:ext cx="2520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E048549-39F3-FECA-8405-51D466848E60}"/>
                    </a:ext>
                  </a:extLst>
                </p14:cNvPr>
                <p14:cNvContentPartPr/>
                <p14:nvPr/>
              </p14:nvContentPartPr>
              <p14:xfrm>
                <a:off x="4761250" y="1255049"/>
                <a:ext cx="153720" cy="1512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E048549-39F3-FECA-8405-51D466848E6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752610" y="1246409"/>
                  <a:ext cx="1713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03DF0EB-7D35-6D27-E308-76900AA2FE0C}"/>
                    </a:ext>
                  </a:extLst>
                </p14:cNvPr>
                <p14:cNvContentPartPr/>
                <p14:nvPr/>
              </p14:nvContentPartPr>
              <p14:xfrm>
                <a:off x="4953490" y="1116449"/>
                <a:ext cx="124560" cy="79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03DF0EB-7D35-6D27-E308-76900AA2FE0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944850" y="1107809"/>
                  <a:ext cx="1422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9FDD622-B512-73D5-737E-9D193E1C0064}"/>
                    </a:ext>
                  </a:extLst>
                </p14:cNvPr>
                <p14:cNvContentPartPr/>
                <p14:nvPr/>
              </p14:nvContentPartPr>
              <p14:xfrm>
                <a:off x="5131330" y="1017089"/>
                <a:ext cx="26280" cy="196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9FDD622-B512-73D5-737E-9D193E1C006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122330" y="1008089"/>
                  <a:ext cx="439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0F58276-F69E-AE28-7258-A2733CD6C008}"/>
                    </a:ext>
                  </a:extLst>
                </p14:cNvPr>
                <p14:cNvContentPartPr/>
                <p14:nvPr/>
              </p14:nvContentPartPr>
              <p14:xfrm>
                <a:off x="5230690" y="1054169"/>
                <a:ext cx="105480" cy="1162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0F58276-F69E-AE28-7258-A2733CD6C00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222050" y="1045529"/>
                  <a:ext cx="123120" cy="13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350CDEB-916E-5924-CF20-5444F5940C8A}"/>
              </a:ext>
            </a:extLst>
          </p:cNvPr>
          <p:cNvGrpSpPr/>
          <p:nvPr/>
        </p:nvGrpSpPr>
        <p:grpSpPr>
          <a:xfrm>
            <a:off x="6610930" y="905129"/>
            <a:ext cx="1028880" cy="492480"/>
            <a:chOff x="6610930" y="905129"/>
            <a:chExt cx="1028880" cy="49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099F183-F0F1-992E-F6BB-01B1966F93E5}"/>
                    </a:ext>
                  </a:extLst>
                </p14:cNvPr>
                <p14:cNvContentPartPr/>
                <p14:nvPr/>
              </p14:nvContentPartPr>
              <p14:xfrm>
                <a:off x="6610930" y="1125089"/>
                <a:ext cx="18720" cy="2725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099F183-F0F1-992E-F6BB-01B1966F93E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601930" y="1116089"/>
                  <a:ext cx="363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BB6EE81-FE26-5B40-C638-2B8B0839C2AA}"/>
                    </a:ext>
                  </a:extLst>
                </p14:cNvPr>
                <p14:cNvContentPartPr/>
                <p14:nvPr/>
              </p14:nvContentPartPr>
              <p14:xfrm>
                <a:off x="6739450" y="1177289"/>
                <a:ext cx="146880" cy="1850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BB6EE81-FE26-5B40-C638-2B8B0839C2A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730450" y="1168649"/>
                  <a:ext cx="1645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809772C-E400-913A-C030-EABC01A42E6C}"/>
                    </a:ext>
                  </a:extLst>
                </p14:cNvPr>
                <p14:cNvContentPartPr/>
                <p14:nvPr/>
              </p14:nvContentPartPr>
              <p14:xfrm>
                <a:off x="6919810" y="1084049"/>
                <a:ext cx="151920" cy="90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809772C-E400-913A-C030-EABC01A42E6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910810" y="1075049"/>
                  <a:ext cx="1695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3445156-41E5-2D03-7AC4-6189AA9131C5}"/>
                    </a:ext>
                  </a:extLst>
                </p14:cNvPr>
                <p14:cNvContentPartPr/>
                <p14:nvPr/>
              </p14:nvContentPartPr>
              <p14:xfrm>
                <a:off x="7152010" y="947969"/>
                <a:ext cx="169920" cy="157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3445156-41E5-2D03-7AC4-6189AA9131C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143010" y="939329"/>
                  <a:ext cx="1875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B30A855-99BA-E047-D111-76E73C66068A}"/>
                    </a:ext>
                  </a:extLst>
                </p14:cNvPr>
                <p14:cNvContentPartPr/>
                <p14:nvPr/>
              </p14:nvContentPartPr>
              <p14:xfrm>
                <a:off x="7343170" y="1067129"/>
                <a:ext cx="11880" cy="406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B30A855-99BA-E047-D111-76E73C66068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334170" y="1058489"/>
                  <a:ext cx="295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DE288A0-6D32-9F09-9111-4B3D2A73E65C}"/>
                    </a:ext>
                  </a:extLst>
                </p14:cNvPr>
                <p14:cNvContentPartPr/>
                <p14:nvPr/>
              </p14:nvContentPartPr>
              <p14:xfrm>
                <a:off x="7437850" y="946169"/>
                <a:ext cx="100080" cy="1684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DE288A0-6D32-9F09-9111-4B3D2A73E65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429210" y="937529"/>
                  <a:ext cx="1177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A69BA33-9080-93B7-AC16-88FCB296D890}"/>
                    </a:ext>
                  </a:extLst>
                </p14:cNvPr>
                <p14:cNvContentPartPr/>
                <p14:nvPr/>
              </p14:nvContentPartPr>
              <p14:xfrm>
                <a:off x="7430650" y="905129"/>
                <a:ext cx="209160" cy="291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A69BA33-9080-93B7-AC16-88FCB296D89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421650" y="896489"/>
                  <a:ext cx="22680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A5F33BB-DA8B-29EE-CF30-B9EA25A9B0A3}"/>
              </a:ext>
            </a:extLst>
          </p:cNvPr>
          <p:cNvGrpSpPr/>
          <p:nvPr/>
        </p:nvGrpSpPr>
        <p:grpSpPr>
          <a:xfrm>
            <a:off x="8687770" y="973169"/>
            <a:ext cx="657000" cy="453960"/>
            <a:chOff x="8687770" y="973169"/>
            <a:chExt cx="657000" cy="45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2A13006-4CCA-051D-2121-1C535130B47B}"/>
                    </a:ext>
                  </a:extLst>
                </p14:cNvPr>
                <p14:cNvContentPartPr/>
                <p14:nvPr/>
              </p14:nvContentPartPr>
              <p14:xfrm>
                <a:off x="8687770" y="1166849"/>
                <a:ext cx="60480" cy="2484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2A13006-4CCA-051D-2121-1C535130B47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679130" y="1157849"/>
                  <a:ext cx="781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E4C4023-8B81-8DE8-BC44-D233C5F508BE}"/>
                    </a:ext>
                  </a:extLst>
                </p14:cNvPr>
                <p14:cNvContentPartPr/>
                <p14:nvPr/>
              </p14:nvContentPartPr>
              <p14:xfrm>
                <a:off x="8830330" y="1217609"/>
                <a:ext cx="184320" cy="2095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E4C4023-8B81-8DE8-BC44-D233C5F508B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821330" y="1208609"/>
                  <a:ext cx="2019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0F836D2-D890-283D-B143-EA955FC238B7}"/>
                    </a:ext>
                  </a:extLst>
                </p14:cNvPr>
                <p14:cNvContentPartPr/>
                <p14:nvPr/>
              </p14:nvContentPartPr>
              <p14:xfrm>
                <a:off x="8997010" y="1097729"/>
                <a:ext cx="147600" cy="50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0F836D2-D890-283D-B143-EA955FC238B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988010" y="1089089"/>
                  <a:ext cx="1652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640D352-8A6E-6EC8-1631-B85E2A2F082D}"/>
                    </a:ext>
                  </a:extLst>
                </p14:cNvPr>
                <p14:cNvContentPartPr/>
                <p14:nvPr/>
              </p14:nvContentPartPr>
              <p14:xfrm>
                <a:off x="9204370" y="973169"/>
                <a:ext cx="140400" cy="2188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640D352-8A6E-6EC8-1631-B85E2A2F082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195730" y="964169"/>
                  <a:ext cx="158040" cy="23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0728F74-5C89-6AD4-47D7-1C927619B38C}"/>
              </a:ext>
            </a:extLst>
          </p:cNvPr>
          <p:cNvGrpSpPr/>
          <p:nvPr/>
        </p:nvGrpSpPr>
        <p:grpSpPr>
          <a:xfrm>
            <a:off x="416410" y="2102489"/>
            <a:ext cx="2567520" cy="416520"/>
            <a:chOff x="416410" y="2102489"/>
            <a:chExt cx="2567520" cy="41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D0F076E-0354-07FC-0F94-4A855EC71BA1}"/>
                    </a:ext>
                  </a:extLst>
                </p14:cNvPr>
                <p14:cNvContentPartPr/>
                <p14:nvPr/>
              </p14:nvContentPartPr>
              <p14:xfrm>
                <a:off x="416410" y="2246129"/>
                <a:ext cx="160200" cy="2653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D0F076E-0354-07FC-0F94-4A855EC71BA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07770" y="2237129"/>
                  <a:ext cx="17784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4A17C95-FE1C-8EFA-4561-9673B185A602}"/>
                    </a:ext>
                  </a:extLst>
                </p14:cNvPr>
                <p14:cNvContentPartPr/>
                <p14:nvPr/>
              </p14:nvContentPartPr>
              <p14:xfrm>
                <a:off x="440170" y="2359529"/>
                <a:ext cx="174600" cy="291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4A17C95-FE1C-8EFA-4561-9673B185A60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31530" y="2350889"/>
                  <a:ext cx="1922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A9D8E9C-5AEE-BD39-BBB1-211E1DD1C00D}"/>
                    </a:ext>
                  </a:extLst>
                </p14:cNvPr>
                <p14:cNvContentPartPr/>
                <p14:nvPr/>
              </p14:nvContentPartPr>
              <p14:xfrm>
                <a:off x="464650" y="2267729"/>
                <a:ext cx="214920" cy="374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A9D8E9C-5AEE-BD39-BBB1-211E1DD1C00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55650" y="2258729"/>
                  <a:ext cx="2325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1824D0E-E651-A3B2-D6FE-D14B449884B7}"/>
                    </a:ext>
                  </a:extLst>
                </p14:cNvPr>
                <p14:cNvContentPartPr/>
                <p14:nvPr/>
              </p14:nvContentPartPr>
              <p14:xfrm>
                <a:off x="632770" y="2226329"/>
                <a:ext cx="827640" cy="2926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1824D0E-E651-A3B2-D6FE-D14B449884B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23770" y="2217329"/>
                  <a:ext cx="84528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2742891-54A6-080A-937F-9996FE4040A5}"/>
                    </a:ext>
                  </a:extLst>
                </p14:cNvPr>
                <p14:cNvContentPartPr/>
                <p14:nvPr/>
              </p14:nvContentPartPr>
              <p14:xfrm>
                <a:off x="1344850" y="2290409"/>
                <a:ext cx="18360" cy="147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2742891-54A6-080A-937F-9996FE4040A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336210" y="2281409"/>
                  <a:ext cx="360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D2346D0-8A20-715C-DED0-9C82209F6754}"/>
                    </a:ext>
                  </a:extLst>
                </p14:cNvPr>
                <p14:cNvContentPartPr/>
                <p14:nvPr/>
              </p14:nvContentPartPr>
              <p14:xfrm>
                <a:off x="962890" y="2293289"/>
                <a:ext cx="384480" cy="291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D2346D0-8A20-715C-DED0-9C82209F675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53890" y="2284649"/>
                  <a:ext cx="4021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48A166D-8DEA-0FBA-E569-53713A98841D}"/>
                    </a:ext>
                  </a:extLst>
                </p14:cNvPr>
                <p14:cNvContentPartPr/>
                <p14:nvPr/>
              </p14:nvContentPartPr>
              <p14:xfrm>
                <a:off x="1626730" y="2102489"/>
                <a:ext cx="1357200" cy="4082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48A166D-8DEA-0FBA-E569-53713A98841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618090" y="2093489"/>
                  <a:ext cx="137484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7A356D3-4E5F-E964-B965-4503DAE2E2A6}"/>
                    </a:ext>
                  </a:extLst>
                </p14:cNvPr>
                <p14:cNvContentPartPr/>
                <p14:nvPr/>
              </p14:nvContentPartPr>
              <p14:xfrm>
                <a:off x="2547970" y="2204369"/>
                <a:ext cx="214920" cy="493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7A356D3-4E5F-E964-B965-4503DAE2E2A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538970" y="2195369"/>
                  <a:ext cx="23256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EE7ADDA-D22F-0DDF-B7B8-46485A80E0F4}"/>
              </a:ext>
            </a:extLst>
          </p:cNvPr>
          <p:cNvGrpSpPr/>
          <p:nvPr/>
        </p:nvGrpSpPr>
        <p:grpSpPr>
          <a:xfrm>
            <a:off x="4167250" y="1892249"/>
            <a:ext cx="735480" cy="468000"/>
            <a:chOff x="4167250" y="1892249"/>
            <a:chExt cx="735480" cy="46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C4E85DC-41B8-F74B-0A57-B78E1E622866}"/>
                    </a:ext>
                  </a:extLst>
                </p14:cNvPr>
                <p14:cNvContentPartPr/>
                <p14:nvPr/>
              </p14:nvContentPartPr>
              <p14:xfrm>
                <a:off x="4167250" y="1892249"/>
                <a:ext cx="735480" cy="4680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C4E85DC-41B8-F74B-0A57-B78E1E62286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158610" y="1883249"/>
                  <a:ext cx="75312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1943D7C-EB52-7BBF-541D-97C1CE17D92E}"/>
                    </a:ext>
                  </a:extLst>
                </p14:cNvPr>
                <p14:cNvContentPartPr/>
                <p14:nvPr/>
              </p14:nvContentPartPr>
              <p14:xfrm>
                <a:off x="4531570" y="1994129"/>
                <a:ext cx="31320" cy="176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1943D7C-EB52-7BBF-541D-97C1CE17D92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522930" y="1985489"/>
                  <a:ext cx="48960" cy="3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1F65B3AF-DC67-09E6-1BD2-CE5CBDDDBBE2}"/>
                  </a:ext>
                </a:extLst>
              </p14:cNvPr>
              <p14:cNvContentPartPr/>
              <p14:nvPr/>
            </p14:nvContentPartPr>
            <p14:xfrm>
              <a:off x="5266690" y="1864169"/>
              <a:ext cx="626040" cy="4201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F65B3AF-DC67-09E6-1BD2-CE5CBDDDBBE2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257690" y="1855529"/>
                <a:ext cx="643680" cy="43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C7E9320D-CF55-CA85-8746-B4C1414F01CE}"/>
              </a:ext>
            </a:extLst>
          </p:cNvPr>
          <p:cNvGrpSpPr/>
          <p:nvPr/>
        </p:nvGrpSpPr>
        <p:grpSpPr>
          <a:xfrm>
            <a:off x="8433970" y="1664009"/>
            <a:ext cx="1102320" cy="469440"/>
            <a:chOff x="8433970" y="1664009"/>
            <a:chExt cx="1102320" cy="46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387DB9E-6A48-D120-4EB8-93788B054B8E}"/>
                    </a:ext>
                  </a:extLst>
                </p14:cNvPr>
                <p14:cNvContentPartPr/>
                <p14:nvPr/>
              </p14:nvContentPartPr>
              <p14:xfrm>
                <a:off x="8433970" y="1870289"/>
                <a:ext cx="157320" cy="2174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387DB9E-6A48-D120-4EB8-93788B054B8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424970" y="1861649"/>
                  <a:ext cx="1749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812687C-F233-5049-39BF-5BBE524F6079}"/>
                    </a:ext>
                  </a:extLst>
                </p14:cNvPr>
                <p14:cNvContentPartPr/>
                <p14:nvPr/>
              </p14:nvContentPartPr>
              <p14:xfrm>
                <a:off x="8683090" y="1725569"/>
                <a:ext cx="54360" cy="1602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812687C-F233-5049-39BF-5BBE524F607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674090" y="1716569"/>
                  <a:ext cx="720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486635F-44CF-E4D9-80FA-913605C02E9F}"/>
                    </a:ext>
                  </a:extLst>
                </p14:cNvPr>
                <p14:cNvContentPartPr/>
                <p14:nvPr/>
              </p14:nvContentPartPr>
              <p14:xfrm>
                <a:off x="8634130" y="1696409"/>
                <a:ext cx="186840" cy="1220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486635F-44CF-E4D9-80FA-913605C02E9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625490" y="1687769"/>
                  <a:ext cx="2044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6EA65B8-493B-F78F-BDFA-43241A14CEA6}"/>
                    </a:ext>
                  </a:extLst>
                </p14:cNvPr>
                <p14:cNvContentPartPr/>
                <p14:nvPr/>
              </p14:nvContentPartPr>
              <p14:xfrm>
                <a:off x="8753650" y="1968569"/>
                <a:ext cx="88200" cy="201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6EA65B8-493B-F78F-BDFA-43241A14CEA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744650" y="1959569"/>
                  <a:ext cx="1058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B1B3083-661F-F639-9B2E-7742F87CC32D}"/>
                    </a:ext>
                  </a:extLst>
                </p14:cNvPr>
                <p14:cNvContentPartPr/>
                <p14:nvPr/>
              </p14:nvContentPartPr>
              <p14:xfrm>
                <a:off x="8853370" y="1664009"/>
                <a:ext cx="682920" cy="4694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B1B3083-661F-F639-9B2E-7742F87CC32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844370" y="1655009"/>
                  <a:ext cx="700560" cy="48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B8A173C0-50D8-F4A7-9DA6-26C9A9BB8F67}"/>
              </a:ext>
            </a:extLst>
          </p:cNvPr>
          <p:cNvGrpSpPr/>
          <p:nvPr/>
        </p:nvGrpSpPr>
        <p:grpSpPr>
          <a:xfrm>
            <a:off x="1273570" y="2591009"/>
            <a:ext cx="1126800" cy="377640"/>
            <a:chOff x="1273570" y="2591009"/>
            <a:chExt cx="1126800" cy="37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AAE99CD-5F77-F565-9D2E-D2D3B99A1340}"/>
                    </a:ext>
                  </a:extLst>
                </p14:cNvPr>
                <p14:cNvContentPartPr/>
                <p14:nvPr/>
              </p14:nvContentPartPr>
              <p14:xfrm>
                <a:off x="1273570" y="2673809"/>
                <a:ext cx="23400" cy="2822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AAE99CD-5F77-F565-9D2E-D2D3B99A134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264570" y="2664809"/>
                  <a:ext cx="4104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56F99C5-D5F9-6A27-EBD2-EDD4021392A0}"/>
                    </a:ext>
                  </a:extLst>
                </p14:cNvPr>
                <p14:cNvContentPartPr/>
                <p14:nvPr/>
              </p14:nvContentPartPr>
              <p14:xfrm>
                <a:off x="1380130" y="2722049"/>
                <a:ext cx="111960" cy="2052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56F99C5-D5F9-6A27-EBD2-EDD4021392A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371130" y="2713049"/>
                  <a:ext cx="1296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F07F4BF-F2D3-11A5-A732-638BC903EF72}"/>
                    </a:ext>
                  </a:extLst>
                </p14:cNvPr>
                <p14:cNvContentPartPr/>
                <p14:nvPr/>
              </p14:nvContentPartPr>
              <p14:xfrm>
                <a:off x="1372570" y="2716649"/>
                <a:ext cx="149400" cy="115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F07F4BF-F2D3-11A5-A732-638BC903EF7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363570" y="2708009"/>
                  <a:ext cx="1670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2E62E62-7C92-F257-5D96-F4394CEFCFCC}"/>
                    </a:ext>
                  </a:extLst>
                </p14:cNvPr>
                <p14:cNvContentPartPr/>
                <p14:nvPr/>
              </p14:nvContentPartPr>
              <p14:xfrm>
                <a:off x="1652650" y="2736449"/>
                <a:ext cx="5040" cy="1476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2E62E62-7C92-F257-5D96-F4394CEFCFC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643650" y="2727809"/>
                  <a:ext cx="226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FBFD8CE-DDE2-8880-6638-99CC801C938F}"/>
                    </a:ext>
                  </a:extLst>
                </p14:cNvPr>
                <p14:cNvContentPartPr/>
                <p14:nvPr/>
              </p14:nvContentPartPr>
              <p14:xfrm>
                <a:off x="1572010" y="2796929"/>
                <a:ext cx="163440" cy="176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FBFD8CE-DDE2-8880-6638-99CC801C938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563010" y="2787929"/>
                  <a:ext cx="1810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66EEBED-600B-38C5-F2D8-EA2D59971DC5}"/>
                    </a:ext>
                  </a:extLst>
                </p14:cNvPr>
                <p14:cNvContentPartPr/>
                <p14:nvPr/>
              </p14:nvContentPartPr>
              <p14:xfrm>
                <a:off x="1802410" y="2720249"/>
                <a:ext cx="96120" cy="2008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66EEBED-600B-38C5-F2D8-EA2D59971DC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793770" y="2711609"/>
                  <a:ext cx="1137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BF8F1FA-8531-7686-F8A3-CF45D253B0E6}"/>
                    </a:ext>
                  </a:extLst>
                </p14:cNvPr>
                <p14:cNvContentPartPr/>
                <p14:nvPr/>
              </p14:nvContentPartPr>
              <p14:xfrm>
                <a:off x="1763890" y="2751209"/>
                <a:ext cx="161280" cy="108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BF8F1FA-8531-7686-F8A3-CF45D253B0E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754890" y="2742569"/>
                  <a:ext cx="1789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DE4E4C9-63D0-E573-8AB2-26B64AA0606F}"/>
                    </a:ext>
                  </a:extLst>
                </p14:cNvPr>
                <p14:cNvContentPartPr/>
                <p14:nvPr/>
              </p14:nvContentPartPr>
              <p14:xfrm>
                <a:off x="1961890" y="2606849"/>
                <a:ext cx="53640" cy="1213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DE4E4C9-63D0-E573-8AB2-26B64AA0606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952890" y="2598209"/>
                  <a:ext cx="712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382C523-6438-AAF4-EA8E-54D56909DFAC}"/>
                    </a:ext>
                  </a:extLst>
                </p14:cNvPr>
                <p14:cNvContentPartPr/>
                <p14:nvPr/>
              </p14:nvContentPartPr>
              <p14:xfrm>
                <a:off x="2077450" y="2591009"/>
                <a:ext cx="31680" cy="3776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382C523-6438-AAF4-EA8E-54D56909DFA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068450" y="2582369"/>
                  <a:ext cx="4932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410A684-4532-C7B1-567E-A4A69E1D06D6}"/>
                    </a:ext>
                  </a:extLst>
                </p14:cNvPr>
                <p14:cNvContentPartPr/>
                <p14:nvPr/>
              </p14:nvContentPartPr>
              <p14:xfrm>
                <a:off x="2180410" y="2722769"/>
                <a:ext cx="219960" cy="1051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410A684-4532-C7B1-567E-A4A69E1D06D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171770" y="2713769"/>
                  <a:ext cx="2376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3E66470-1ECF-33AB-BE7B-B0BDFD941013}"/>
                    </a:ext>
                  </a:extLst>
                </p14:cNvPr>
                <p14:cNvContentPartPr/>
                <p14:nvPr/>
              </p14:nvContentPartPr>
              <p14:xfrm>
                <a:off x="2171770" y="2874689"/>
                <a:ext cx="223920" cy="594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3E66470-1ECF-33AB-BE7B-B0BDFD94101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163130" y="2866049"/>
                  <a:ext cx="241560" cy="7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E9C455C-4788-D935-7A25-6EE34B2455E7}"/>
              </a:ext>
            </a:extLst>
          </p:cNvPr>
          <p:cNvGrpSpPr/>
          <p:nvPr/>
        </p:nvGrpSpPr>
        <p:grpSpPr>
          <a:xfrm>
            <a:off x="1260610" y="3123449"/>
            <a:ext cx="1122480" cy="327600"/>
            <a:chOff x="1260610" y="3123449"/>
            <a:chExt cx="1122480" cy="32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835C684-2F29-B8C8-B473-A09F266E7387}"/>
                    </a:ext>
                  </a:extLst>
                </p14:cNvPr>
                <p14:cNvContentPartPr/>
                <p14:nvPr/>
              </p14:nvContentPartPr>
              <p14:xfrm>
                <a:off x="1260610" y="3205889"/>
                <a:ext cx="48960" cy="2289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835C684-2F29-B8C8-B473-A09F266E738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251970" y="3197249"/>
                  <a:ext cx="666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8266A79-E549-9609-8310-B1387EE9A2A6}"/>
                    </a:ext>
                  </a:extLst>
                </p14:cNvPr>
                <p14:cNvContentPartPr/>
                <p14:nvPr/>
              </p14:nvContentPartPr>
              <p14:xfrm>
                <a:off x="1401730" y="3208409"/>
                <a:ext cx="118440" cy="1674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8266A79-E549-9609-8310-B1387EE9A2A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392730" y="3199409"/>
                  <a:ext cx="1360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82FBF70-E916-139A-EBE6-CDCA6CE962E1}"/>
                    </a:ext>
                  </a:extLst>
                </p14:cNvPr>
                <p14:cNvContentPartPr/>
                <p14:nvPr/>
              </p14:nvContentPartPr>
              <p14:xfrm>
                <a:off x="1399210" y="3226409"/>
                <a:ext cx="135720" cy="183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82FBF70-E916-139A-EBE6-CDCA6CE962E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390210" y="3217409"/>
                  <a:ext cx="1533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129EDE5-9F02-96FD-3DFA-A4B8BAE9C9C1}"/>
                    </a:ext>
                  </a:extLst>
                </p14:cNvPr>
                <p14:cNvContentPartPr/>
                <p14:nvPr/>
              </p14:nvContentPartPr>
              <p14:xfrm>
                <a:off x="1651930" y="3290489"/>
                <a:ext cx="78480" cy="136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129EDE5-9F02-96FD-3DFA-A4B8BAE9C9C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643290" y="3281489"/>
                  <a:ext cx="961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AB81D2D-9453-B721-8D90-B3CF916F264B}"/>
                    </a:ext>
                  </a:extLst>
                </p14:cNvPr>
                <p14:cNvContentPartPr/>
                <p14:nvPr/>
              </p14:nvContentPartPr>
              <p14:xfrm>
                <a:off x="1837690" y="3210209"/>
                <a:ext cx="82080" cy="1918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AB81D2D-9453-B721-8D90-B3CF916F264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828690" y="3201569"/>
                  <a:ext cx="997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B65F555-5258-AD17-FDB9-100E315CDE8D}"/>
                    </a:ext>
                  </a:extLst>
                </p14:cNvPr>
                <p14:cNvContentPartPr/>
                <p14:nvPr/>
              </p14:nvContentPartPr>
              <p14:xfrm>
                <a:off x="1780450" y="3229289"/>
                <a:ext cx="134280" cy="111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B65F555-5258-AD17-FDB9-100E315CDE8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771810" y="3220289"/>
                  <a:ext cx="1519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423BC7B-124E-1B06-C84A-248C7B5BC2C3}"/>
                    </a:ext>
                  </a:extLst>
                </p14:cNvPr>
                <p14:cNvContentPartPr/>
                <p14:nvPr/>
              </p14:nvContentPartPr>
              <p14:xfrm>
                <a:off x="1956850" y="3123449"/>
                <a:ext cx="57240" cy="1108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423BC7B-124E-1B06-C84A-248C7B5BC2C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948210" y="3114449"/>
                  <a:ext cx="748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766EA14-89CD-6E4F-8434-EA59D6E5A9FB}"/>
                    </a:ext>
                  </a:extLst>
                </p14:cNvPr>
                <p14:cNvContentPartPr/>
                <p14:nvPr/>
              </p14:nvContentPartPr>
              <p14:xfrm>
                <a:off x="2084650" y="3152249"/>
                <a:ext cx="6840" cy="2988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766EA14-89CD-6E4F-8434-EA59D6E5A9F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075650" y="3143609"/>
                  <a:ext cx="2448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0063D72-75A9-BA0C-142B-4D8999C33EED}"/>
                    </a:ext>
                  </a:extLst>
                </p14:cNvPr>
                <p14:cNvContentPartPr/>
                <p14:nvPr/>
              </p14:nvContentPartPr>
              <p14:xfrm>
                <a:off x="2204530" y="3145049"/>
                <a:ext cx="178560" cy="1342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0063D72-75A9-BA0C-142B-4D8999C33EE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195530" y="3136049"/>
                  <a:ext cx="1962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08CFAE3-A146-4FCF-3E42-0DB3FC9E06D0}"/>
                    </a:ext>
                  </a:extLst>
                </p14:cNvPr>
                <p14:cNvContentPartPr/>
                <p14:nvPr/>
              </p14:nvContentPartPr>
              <p14:xfrm>
                <a:off x="2168530" y="3329729"/>
                <a:ext cx="210960" cy="230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08CFAE3-A146-4FCF-3E42-0DB3FC9E06D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159890" y="3321089"/>
                  <a:ext cx="228600" cy="4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6258AD35-AFED-2C3C-927E-7F091FD2B3F0}"/>
                  </a:ext>
                </a:extLst>
              </p14:cNvPr>
              <p14:cNvContentPartPr/>
              <p14:nvPr/>
            </p14:nvContentPartPr>
            <p14:xfrm>
              <a:off x="4351570" y="2794409"/>
              <a:ext cx="120600" cy="28944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6258AD35-AFED-2C3C-927E-7F091FD2B3F0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4342930" y="2785409"/>
                <a:ext cx="138240" cy="30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6" name="Group 125">
            <a:extLst>
              <a:ext uri="{FF2B5EF4-FFF2-40B4-BE49-F238E27FC236}">
                <a16:creationId xmlns:a16="http://schemas.microsoft.com/office/drawing/2014/main" id="{47998FF8-01D0-5361-2C25-B51B3D96D71A}"/>
              </a:ext>
            </a:extLst>
          </p:cNvPr>
          <p:cNvGrpSpPr/>
          <p:nvPr/>
        </p:nvGrpSpPr>
        <p:grpSpPr>
          <a:xfrm>
            <a:off x="1177810" y="3610889"/>
            <a:ext cx="1846440" cy="469080"/>
            <a:chOff x="1177810" y="3610889"/>
            <a:chExt cx="1846440" cy="46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52A6D68-534D-D833-DD2D-EA6FF334D186}"/>
                    </a:ext>
                  </a:extLst>
                </p14:cNvPr>
                <p14:cNvContentPartPr/>
                <p14:nvPr/>
              </p14:nvContentPartPr>
              <p14:xfrm>
                <a:off x="1177810" y="3627449"/>
                <a:ext cx="119160" cy="2890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52A6D68-534D-D833-DD2D-EA6FF334D18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69170" y="3618809"/>
                  <a:ext cx="13680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7AE4BDE-5E28-0169-4708-E6F25C012D3F}"/>
                    </a:ext>
                  </a:extLst>
                </p14:cNvPr>
                <p14:cNvContentPartPr/>
                <p14:nvPr/>
              </p14:nvContentPartPr>
              <p14:xfrm>
                <a:off x="1278970" y="3639329"/>
                <a:ext cx="554760" cy="3643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7AE4BDE-5E28-0169-4708-E6F25C012D3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270330" y="3630329"/>
                  <a:ext cx="57240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A28C997-3116-553A-2C0C-6427CE32B3C1}"/>
                    </a:ext>
                  </a:extLst>
                </p14:cNvPr>
                <p14:cNvContentPartPr/>
                <p14:nvPr/>
              </p14:nvContentPartPr>
              <p14:xfrm>
                <a:off x="1620610" y="3741929"/>
                <a:ext cx="134640" cy="320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A28C997-3116-553A-2C0C-6427CE32B3C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611610" y="3732929"/>
                  <a:ext cx="1522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8CE68D0-309E-D922-7AE8-4A4A9054D868}"/>
                    </a:ext>
                  </a:extLst>
                </p14:cNvPr>
                <p14:cNvContentPartPr/>
                <p14:nvPr/>
              </p14:nvContentPartPr>
              <p14:xfrm>
                <a:off x="1568050" y="3694769"/>
                <a:ext cx="18360" cy="75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8CE68D0-309E-D922-7AE8-4A4A9054D86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559410" y="3685769"/>
                  <a:ext cx="360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A30F9D5-2D52-5940-E31D-6158FC921DD7}"/>
                    </a:ext>
                  </a:extLst>
                </p14:cNvPr>
                <p14:cNvContentPartPr/>
                <p14:nvPr/>
              </p14:nvContentPartPr>
              <p14:xfrm>
                <a:off x="1994290" y="3656609"/>
                <a:ext cx="801720" cy="4233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A30F9D5-2D52-5940-E31D-6158FC921DD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985290" y="3647609"/>
                  <a:ext cx="81936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1C795BE-562F-D6D5-A66B-4E9C04385299}"/>
                    </a:ext>
                  </a:extLst>
                </p14:cNvPr>
                <p14:cNvContentPartPr/>
                <p14:nvPr/>
              </p14:nvContentPartPr>
              <p14:xfrm>
                <a:off x="2879890" y="3610889"/>
                <a:ext cx="144360" cy="2221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1C795BE-562F-D6D5-A66B-4E9C0438529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870890" y="3602249"/>
                  <a:ext cx="1620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18F27EB-41E3-7FA2-661F-1D876515519B}"/>
                    </a:ext>
                  </a:extLst>
                </p14:cNvPr>
                <p14:cNvContentPartPr/>
                <p14:nvPr/>
              </p14:nvContentPartPr>
              <p14:xfrm>
                <a:off x="2949010" y="3965129"/>
                <a:ext cx="25920" cy="9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18F27EB-41E3-7FA2-661F-1D876515519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940370" y="3956129"/>
                  <a:ext cx="4356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11160D0-8DDF-8D56-F2CD-09FE25D1E265}"/>
              </a:ext>
            </a:extLst>
          </p:cNvPr>
          <p:cNvGrpSpPr/>
          <p:nvPr/>
        </p:nvGrpSpPr>
        <p:grpSpPr>
          <a:xfrm>
            <a:off x="4148170" y="3478049"/>
            <a:ext cx="466200" cy="281520"/>
            <a:chOff x="4148170" y="3478049"/>
            <a:chExt cx="466200" cy="28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9B5AC85-A088-FB92-1540-DBD3D0736C66}"/>
                    </a:ext>
                  </a:extLst>
                </p14:cNvPr>
                <p14:cNvContentPartPr/>
                <p14:nvPr/>
              </p14:nvContentPartPr>
              <p14:xfrm>
                <a:off x="4148170" y="3478049"/>
                <a:ext cx="227160" cy="1645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9B5AC85-A088-FB92-1540-DBD3D0736C6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139530" y="3469409"/>
                  <a:ext cx="2448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8B14A90-C7D1-9A3A-BEEE-F486D4B0C907}"/>
                    </a:ext>
                  </a:extLst>
                </p14:cNvPr>
                <p14:cNvContentPartPr/>
                <p14:nvPr/>
              </p14:nvContentPartPr>
              <p14:xfrm>
                <a:off x="4244290" y="3628169"/>
                <a:ext cx="23760" cy="1173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8B14A90-C7D1-9A3A-BEEE-F486D4B0C90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235650" y="3619169"/>
                  <a:ext cx="414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19CD269-B919-8263-06E3-CD6FD0C2B3D9}"/>
                    </a:ext>
                  </a:extLst>
                </p14:cNvPr>
                <p14:cNvContentPartPr/>
                <p14:nvPr/>
              </p14:nvContentPartPr>
              <p14:xfrm>
                <a:off x="4340770" y="3575249"/>
                <a:ext cx="273600" cy="1843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19CD269-B919-8263-06E3-CD6FD0C2B3D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332130" y="3566609"/>
                  <a:ext cx="291240" cy="20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0359AFA4-0856-9FCD-9DDA-F0D4C9BBA971}"/>
                  </a:ext>
                </a:extLst>
              </p14:cNvPr>
              <p14:cNvContentPartPr/>
              <p14:nvPr/>
            </p14:nvContentPartPr>
            <p14:xfrm>
              <a:off x="5411050" y="2769569"/>
              <a:ext cx="213840" cy="24552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0359AFA4-0856-9FCD-9DDA-F0D4C9BBA971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5402050" y="2760569"/>
                <a:ext cx="231480" cy="26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8C31E870-BC29-B3D1-C575-55AA9B1ED837}"/>
              </a:ext>
            </a:extLst>
          </p:cNvPr>
          <p:cNvGrpSpPr/>
          <p:nvPr/>
        </p:nvGrpSpPr>
        <p:grpSpPr>
          <a:xfrm>
            <a:off x="5384050" y="3449249"/>
            <a:ext cx="304200" cy="305280"/>
            <a:chOff x="5384050" y="3449249"/>
            <a:chExt cx="304200" cy="30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841DB29-DFBA-4AF1-0B1A-EBA6F7A25B92}"/>
                    </a:ext>
                  </a:extLst>
                </p14:cNvPr>
                <p14:cNvContentPartPr/>
                <p14:nvPr/>
              </p14:nvContentPartPr>
              <p14:xfrm>
                <a:off x="5384050" y="3449249"/>
                <a:ext cx="197280" cy="3052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841DB29-DFBA-4AF1-0B1A-EBA6F7A25B9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375410" y="3440249"/>
                  <a:ext cx="21492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D79D555-A54F-9B13-6AA7-562FE33F4CEC}"/>
                    </a:ext>
                  </a:extLst>
                </p14:cNvPr>
                <p14:cNvContentPartPr/>
                <p14:nvPr/>
              </p14:nvContentPartPr>
              <p14:xfrm>
                <a:off x="5615890" y="3617729"/>
                <a:ext cx="72360" cy="1213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D79D555-A54F-9B13-6AA7-562FE33F4CE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607250" y="3609089"/>
                  <a:ext cx="90000" cy="13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5CF10940-00B5-A705-6AB7-A78199856D23}"/>
                  </a:ext>
                </a:extLst>
              </p14:cNvPr>
              <p14:cNvContentPartPr/>
              <p14:nvPr/>
            </p14:nvContentPartPr>
            <p14:xfrm>
              <a:off x="6809290" y="2739689"/>
              <a:ext cx="174600" cy="28620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5CF10940-00B5-A705-6AB7-A78199856D23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6800290" y="2730689"/>
                <a:ext cx="192240" cy="30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id="{6969E582-100D-73C5-1BE8-E5C7F79D5176}"/>
              </a:ext>
            </a:extLst>
          </p:cNvPr>
          <p:cNvGrpSpPr/>
          <p:nvPr/>
        </p:nvGrpSpPr>
        <p:grpSpPr>
          <a:xfrm>
            <a:off x="6622450" y="3341609"/>
            <a:ext cx="514440" cy="414000"/>
            <a:chOff x="6622450" y="3341609"/>
            <a:chExt cx="514440" cy="41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7DBF44A-7C7D-3459-314F-D83BB6883CD0}"/>
                    </a:ext>
                  </a:extLst>
                </p14:cNvPr>
                <p14:cNvContentPartPr/>
                <p14:nvPr/>
              </p14:nvContentPartPr>
              <p14:xfrm>
                <a:off x="6622450" y="3341609"/>
                <a:ext cx="237240" cy="2152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7DBF44A-7C7D-3459-314F-D83BB6883CD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613810" y="3332609"/>
                  <a:ext cx="2548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D4CBC05-3A29-24C6-F397-C4BC72EB78DF}"/>
                    </a:ext>
                  </a:extLst>
                </p14:cNvPr>
                <p14:cNvContentPartPr/>
                <p14:nvPr/>
              </p14:nvContentPartPr>
              <p14:xfrm>
                <a:off x="6694090" y="3521609"/>
                <a:ext cx="44280" cy="2340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D4CBC05-3A29-24C6-F397-C4BC72EB78D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685090" y="3512969"/>
                  <a:ext cx="619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AA76B12-301F-42AB-C800-401B29884190}"/>
                    </a:ext>
                  </a:extLst>
                </p14:cNvPr>
                <p14:cNvContentPartPr/>
                <p14:nvPr/>
              </p14:nvContentPartPr>
              <p14:xfrm>
                <a:off x="6851770" y="3561569"/>
                <a:ext cx="137520" cy="1663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AA76B12-301F-42AB-C800-401B2988419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842770" y="3552569"/>
                  <a:ext cx="1551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6FA1B2E-B70B-984A-5EFC-C7923896B639}"/>
                    </a:ext>
                  </a:extLst>
                </p14:cNvPr>
                <p14:cNvContentPartPr/>
                <p14:nvPr/>
              </p14:nvContentPartPr>
              <p14:xfrm>
                <a:off x="7055170" y="3527729"/>
                <a:ext cx="81720" cy="2203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6FA1B2E-B70B-984A-5EFC-C7923896B63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046170" y="3519089"/>
                  <a:ext cx="99360" cy="23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4DBFFD08-A4B7-4FB0-8BDB-BAB5F05CA644}"/>
              </a:ext>
            </a:extLst>
          </p:cNvPr>
          <p:cNvGrpSpPr/>
          <p:nvPr/>
        </p:nvGrpSpPr>
        <p:grpSpPr>
          <a:xfrm>
            <a:off x="8698930" y="2645729"/>
            <a:ext cx="214560" cy="346680"/>
            <a:chOff x="8698930" y="2645729"/>
            <a:chExt cx="214560" cy="34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919551A-F4FD-8085-B157-4660F87DC788}"/>
                    </a:ext>
                  </a:extLst>
                </p14:cNvPr>
                <p14:cNvContentPartPr/>
                <p14:nvPr/>
              </p14:nvContentPartPr>
              <p14:xfrm>
                <a:off x="8833210" y="2645729"/>
                <a:ext cx="34560" cy="3466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919551A-F4FD-8085-B157-4660F87DC78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824570" y="2637089"/>
                  <a:ext cx="5220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3753FB2-0B35-A4B9-E269-212A946525E4}"/>
                    </a:ext>
                  </a:extLst>
                </p14:cNvPr>
                <p14:cNvContentPartPr/>
                <p14:nvPr/>
              </p14:nvContentPartPr>
              <p14:xfrm>
                <a:off x="8698930" y="2660849"/>
                <a:ext cx="214560" cy="1494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3753FB2-0B35-A4B9-E269-212A946525E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690290" y="2652209"/>
                  <a:ext cx="232200" cy="16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E243F31E-238C-5EE2-A2E3-71CB665C5AB6}"/>
              </a:ext>
            </a:extLst>
          </p:cNvPr>
          <p:cNvGrpSpPr/>
          <p:nvPr/>
        </p:nvGrpSpPr>
        <p:grpSpPr>
          <a:xfrm>
            <a:off x="8559970" y="3372209"/>
            <a:ext cx="304920" cy="357840"/>
            <a:chOff x="8559970" y="3372209"/>
            <a:chExt cx="304920" cy="35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CBCE01D-E6E3-255D-6068-560F06BC8B90}"/>
                    </a:ext>
                  </a:extLst>
                </p14:cNvPr>
                <p14:cNvContentPartPr/>
                <p14:nvPr/>
              </p14:nvContentPartPr>
              <p14:xfrm>
                <a:off x="8559970" y="3372209"/>
                <a:ext cx="199800" cy="3578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CBCE01D-E6E3-255D-6068-560F06BC8B9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551330" y="3363569"/>
                  <a:ext cx="21744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1734078-2714-6071-FF24-F73E9854D735}"/>
                    </a:ext>
                  </a:extLst>
                </p14:cNvPr>
                <p14:cNvContentPartPr/>
                <p14:nvPr/>
              </p14:nvContentPartPr>
              <p14:xfrm>
                <a:off x="8803690" y="3544649"/>
                <a:ext cx="61200" cy="1400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1734078-2714-6071-FF24-F73E9854D73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795050" y="3536009"/>
                  <a:ext cx="78840" cy="15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A15DA020-96C0-B4E0-DDAC-621FF29A32FB}"/>
              </a:ext>
            </a:extLst>
          </p:cNvPr>
          <p:cNvGrpSpPr/>
          <p:nvPr/>
        </p:nvGrpSpPr>
        <p:grpSpPr>
          <a:xfrm>
            <a:off x="397690" y="4402889"/>
            <a:ext cx="2817000" cy="587880"/>
            <a:chOff x="397690" y="4402889"/>
            <a:chExt cx="2817000" cy="58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D0746A3-7909-C9D5-3052-992FC9A7249F}"/>
                    </a:ext>
                  </a:extLst>
                </p14:cNvPr>
                <p14:cNvContentPartPr/>
                <p14:nvPr/>
              </p14:nvContentPartPr>
              <p14:xfrm>
                <a:off x="397690" y="4580369"/>
                <a:ext cx="206640" cy="2664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D0746A3-7909-C9D5-3052-992FC9A7249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89050" y="4571369"/>
                  <a:ext cx="22428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FB7D766-4E37-9324-76BB-13DD14409470}"/>
                    </a:ext>
                  </a:extLst>
                </p14:cNvPr>
                <p14:cNvContentPartPr/>
                <p14:nvPr/>
              </p14:nvContentPartPr>
              <p14:xfrm>
                <a:off x="681370" y="4471649"/>
                <a:ext cx="977760" cy="5191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FB7D766-4E37-9324-76BB-13DD1440947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72730" y="4462649"/>
                  <a:ext cx="995400" cy="53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15779AA-743C-91B2-E86B-E04325EA2227}"/>
                    </a:ext>
                  </a:extLst>
                </p14:cNvPr>
                <p14:cNvContentPartPr/>
                <p14:nvPr/>
              </p14:nvContentPartPr>
              <p14:xfrm>
                <a:off x="1305970" y="4642649"/>
                <a:ext cx="289800" cy="554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15779AA-743C-91B2-E86B-E04325EA222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297330" y="4633649"/>
                  <a:ext cx="3074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810A7473-9FEE-E351-94D1-50C506B4FD91}"/>
                    </a:ext>
                  </a:extLst>
                </p14:cNvPr>
                <p14:cNvContentPartPr/>
                <p14:nvPr/>
              </p14:nvContentPartPr>
              <p14:xfrm>
                <a:off x="1833730" y="4402889"/>
                <a:ext cx="1380960" cy="4608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810A7473-9FEE-E351-94D1-50C506B4FD9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824730" y="4393889"/>
                  <a:ext cx="139860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FDA482B-46B6-5B08-29FC-9235DC0A0164}"/>
                    </a:ext>
                  </a:extLst>
                </p14:cNvPr>
                <p14:cNvContentPartPr/>
                <p14:nvPr/>
              </p14:nvContentPartPr>
              <p14:xfrm>
                <a:off x="2931010" y="4583969"/>
                <a:ext cx="43920" cy="158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FDA482B-46B6-5B08-29FC-9235DC0A016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922370" y="4574969"/>
                  <a:ext cx="615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428BF32-BB1D-B97C-33BC-2AEC1DAFC79A}"/>
                    </a:ext>
                  </a:extLst>
                </p14:cNvPr>
                <p14:cNvContentPartPr/>
                <p14:nvPr/>
              </p14:nvContentPartPr>
              <p14:xfrm>
                <a:off x="2576410" y="4582169"/>
                <a:ext cx="387360" cy="320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428BF32-BB1D-B97C-33BC-2AEC1DAFC79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567770" y="4573529"/>
                  <a:ext cx="40500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04012A47-EC0E-7720-6ACA-5EBD1A90F44A}"/>
              </a:ext>
            </a:extLst>
          </p:cNvPr>
          <p:cNvGrpSpPr/>
          <p:nvPr/>
        </p:nvGrpSpPr>
        <p:grpSpPr>
          <a:xfrm>
            <a:off x="941005" y="5060584"/>
            <a:ext cx="1746000" cy="1031400"/>
            <a:chOff x="941005" y="5060584"/>
            <a:chExt cx="1746000" cy="103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6F8C1E8-616B-916E-54C7-2E18BA30CA7A}"/>
                    </a:ext>
                  </a:extLst>
                </p14:cNvPr>
                <p14:cNvContentPartPr/>
                <p14:nvPr/>
              </p14:nvContentPartPr>
              <p14:xfrm>
                <a:off x="1100845" y="5249224"/>
                <a:ext cx="234720" cy="2372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6F8C1E8-616B-916E-54C7-2E18BA30CA7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92205" y="5240584"/>
                  <a:ext cx="2523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9D471A4-3784-54C7-DFD7-CA3CDE57DB6E}"/>
                    </a:ext>
                  </a:extLst>
                </p14:cNvPr>
                <p14:cNvContentPartPr/>
                <p14:nvPr/>
              </p14:nvContentPartPr>
              <p14:xfrm>
                <a:off x="1101925" y="5238064"/>
                <a:ext cx="261720" cy="255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9D471A4-3784-54C7-DFD7-CA3CDE57DB6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92925" y="5229424"/>
                  <a:ext cx="2793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213D5AA-FA03-576B-4878-2FEE8578333F}"/>
                    </a:ext>
                  </a:extLst>
                </p14:cNvPr>
                <p14:cNvContentPartPr/>
                <p14:nvPr/>
              </p14:nvContentPartPr>
              <p14:xfrm>
                <a:off x="1559125" y="5268304"/>
                <a:ext cx="7200" cy="2156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213D5AA-FA03-576B-4878-2FEE8578333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550125" y="5259304"/>
                  <a:ext cx="248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A860459-8F16-447E-9022-AD9008421269}"/>
                    </a:ext>
                  </a:extLst>
                </p14:cNvPr>
                <p14:cNvContentPartPr/>
                <p14:nvPr/>
              </p14:nvContentPartPr>
              <p14:xfrm>
                <a:off x="1448965" y="5389624"/>
                <a:ext cx="231840" cy="212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A860459-8F16-447E-9022-AD900842126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439965" y="5380984"/>
                  <a:ext cx="2494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83DA6DBE-3B40-8F48-9A91-3EF800B7A7DC}"/>
                    </a:ext>
                  </a:extLst>
                </p14:cNvPr>
                <p14:cNvContentPartPr/>
                <p14:nvPr/>
              </p14:nvContentPartPr>
              <p14:xfrm>
                <a:off x="1688725" y="5256424"/>
                <a:ext cx="228960" cy="2286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83DA6DBE-3B40-8F48-9A91-3EF800B7A7D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679725" y="5247424"/>
                  <a:ext cx="2466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9175051-4E47-8C14-5710-03A0EBB54489}"/>
                    </a:ext>
                  </a:extLst>
                </p14:cNvPr>
                <p14:cNvContentPartPr/>
                <p14:nvPr/>
              </p14:nvContentPartPr>
              <p14:xfrm>
                <a:off x="1710325" y="5257864"/>
                <a:ext cx="212040" cy="93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9175051-4E47-8C14-5710-03A0EBB5448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701685" y="5249224"/>
                  <a:ext cx="2296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F469859A-9124-46DC-EE96-8A387B2410A4}"/>
                    </a:ext>
                  </a:extLst>
                </p14:cNvPr>
                <p14:cNvContentPartPr/>
                <p14:nvPr/>
              </p14:nvContentPartPr>
              <p14:xfrm>
                <a:off x="1987525" y="5139064"/>
                <a:ext cx="81000" cy="1112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F469859A-9124-46DC-EE96-8A387B2410A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978525" y="5130424"/>
                  <a:ext cx="986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BA3E9A0-5D2A-C062-C9A3-92424C48DCE1}"/>
                    </a:ext>
                  </a:extLst>
                </p14:cNvPr>
                <p14:cNvContentPartPr/>
                <p14:nvPr/>
              </p14:nvContentPartPr>
              <p14:xfrm>
                <a:off x="941005" y="5125024"/>
                <a:ext cx="80280" cy="4935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BA3E9A0-5D2A-C062-C9A3-92424C48DCE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32005" y="5116024"/>
                  <a:ext cx="97920" cy="5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096C200-3BDA-26B0-0480-950A4FBBDDC4}"/>
                    </a:ext>
                  </a:extLst>
                </p14:cNvPr>
                <p14:cNvContentPartPr/>
                <p14:nvPr/>
              </p14:nvContentPartPr>
              <p14:xfrm>
                <a:off x="2199925" y="5060584"/>
                <a:ext cx="10080" cy="4708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096C200-3BDA-26B0-0480-950A4FBBDDC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190925" y="5051584"/>
                  <a:ext cx="2772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6C37CE6-119C-A022-2DDF-8F89B37A1365}"/>
                    </a:ext>
                  </a:extLst>
                </p14:cNvPr>
                <p14:cNvContentPartPr/>
                <p14:nvPr/>
              </p14:nvContentPartPr>
              <p14:xfrm>
                <a:off x="2393605" y="5242744"/>
                <a:ext cx="239040" cy="2455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6C37CE6-119C-A022-2DDF-8F89B37A136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384965" y="5234104"/>
                  <a:ext cx="2566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062D202-12BF-118C-5249-DB1FC27D0998}"/>
                    </a:ext>
                  </a:extLst>
                </p14:cNvPr>
                <p14:cNvContentPartPr/>
                <p14:nvPr/>
              </p14:nvContentPartPr>
              <p14:xfrm>
                <a:off x="2332405" y="5491144"/>
                <a:ext cx="354600" cy="442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062D202-12BF-118C-5249-DB1FC27D099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323765" y="5482504"/>
                  <a:ext cx="3722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93E28C9-0330-E5CF-2B29-7989A42F3C12}"/>
                    </a:ext>
                  </a:extLst>
                </p14:cNvPr>
                <p14:cNvContentPartPr/>
                <p14:nvPr/>
              </p14:nvContentPartPr>
              <p14:xfrm>
                <a:off x="950725" y="5755384"/>
                <a:ext cx="55440" cy="3366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93E28C9-0330-E5CF-2B29-7989A42F3C1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42085" y="5746384"/>
                  <a:ext cx="7308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DBAC85E3-664C-B2F6-9445-4F46D731BC39}"/>
                    </a:ext>
                  </a:extLst>
                </p14:cNvPr>
                <p14:cNvContentPartPr/>
                <p14:nvPr/>
              </p14:nvContentPartPr>
              <p14:xfrm>
                <a:off x="1131445" y="5787424"/>
                <a:ext cx="167400" cy="2440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DBAC85E3-664C-B2F6-9445-4F46D731BC3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22805" y="5778784"/>
                  <a:ext cx="1850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FBD0C6CA-D0E7-8CF0-3EB1-83F4207DCCBF}"/>
                    </a:ext>
                  </a:extLst>
                </p14:cNvPr>
                <p14:cNvContentPartPr/>
                <p14:nvPr/>
              </p14:nvContentPartPr>
              <p14:xfrm>
                <a:off x="1100845" y="5784184"/>
                <a:ext cx="284760" cy="187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FBD0C6CA-D0E7-8CF0-3EB1-83F4207DCCB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91845" y="5775184"/>
                  <a:ext cx="3024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1304D991-E1E9-5F47-292B-8D3EE14C1A57}"/>
                    </a:ext>
                  </a:extLst>
                </p14:cNvPr>
                <p14:cNvContentPartPr/>
                <p14:nvPr/>
              </p14:nvContentPartPr>
              <p14:xfrm>
                <a:off x="1428085" y="5913424"/>
                <a:ext cx="189360" cy="154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304D991-E1E9-5F47-292B-8D3EE14C1A5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419085" y="5904424"/>
                  <a:ext cx="2070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6093C2A3-E7FF-5212-F4E4-FE02BCC170AF}"/>
                    </a:ext>
                  </a:extLst>
                </p14:cNvPr>
                <p14:cNvContentPartPr/>
                <p14:nvPr/>
              </p14:nvContentPartPr>
              <p14:xfrm>
                <a:off x="1676125" y="5756824"/>
                <a:ext cx="209880" cy="2570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6093C2A3-E7FF-5212-F4E4-FE02BCC170A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667125" y="5748184"/>
                  <a:ext cx="2275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43687F1D-A529-60FA-316E-A253035CC583}"/>
                    </a:ext>
                  </a:extLst>
                </p14:cNvPr>
                <p14:cNvContentPartPr/>
                <p14:nvPr/>
              </p14:nvContentPartPr>
              <p14:xfrm>
                <a:off x="1654525" y="5756464"/>
                <a:ext cx="225360" cy="147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43687F1D-A529-60FA-316E-A253035CC58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645525" y="5747824"/>
                  <a:ext cx="2430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43680B6B-FAC3-9912-692A-DFC31386E1B8}"/>
                    </a:ext>
                  </a:extLst>
                </p14:cNvPr>
                <p14:cNvContentPartPr/>
                <p14:nvPr/>
              </p14:nvContentPartPr>
              <p14:xfrm>
                <a:off x="1919485" y="5686264"/>
                <a:ext cx="68040" cy="1170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43680B6B-FAC3-9912-692A-DFC31386E1B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910485" y="5677264"/>
                  <a:ext cx="856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088F363-A2BF-9361-EC07-2324E81AFB75}"/>
                    </a:ext>
                  </a:extLst>
                </p14:cNvPr>
                <p14:cNvContentPartPr/>
                <p14:nvPr/>
              </p14:nvContentPartPr>
              <p14:xfrm>
                <a:off x="2135125" y="5704984"/>
                <a:ext cx="52920" cy="2962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088F363-A2BF-9361-EC07-2324E81AFB7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126125" y="5695984"/>
                  <a:ext cx="7056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2E82A672-5CB1-8859-5FFA-EA79CDE7F7BA}"/>
                    </a:ext>
                  </a:extLst>
                </p14:cNvPr>
                <p14:cNvContentPartPr/>
                <p14:nvPr/>
              </p14:nvContentPartPr>
              <p14:xfrm>
                <a:off x="2357605" y="5692384"/>
                <a:ext cx="285120" cy="1638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2E82A672-5CB1-8859-5FFA-EA79CDE7F7B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348605" y="5683384"/>
                  <a:ext cx="3027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EC931060-CE37-CDF6-8095-62330DC5FD4A}"/>
                    </a:ext>
                  </a:extLst>
                </p14:cNvPr>
                <p14:cNvContentPartPr/>
                <p14:nvPr/>
              </p14:nvContentPartPr>
              <p14:xfrm>
                <a:off x="2294605" y="5966344"/>
                <a:ext cx="356760" cy="154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EC931060-CE37-CDF6-8095-62330DC5FD4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285965" y="5957344"/>
                  <a:ext cx="37440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38D8DB3E-464E-11A4-49CD-4FADC44418BD}"/>
              </a:ext>
            </a:extLst>
          </p:cNvPr>
          <p:cNvGrpSpPr/>
          <p:nvPr/>
        </p:nvGrpSpPr>
        <p:grpSpPr>
          <a:xfrm>
            <a:off x="5284045" y="4399624"/>
            <a:ext cx="715320" cy="509040"/>
            <a:chOff x="5284045" y="4399624"/>
            <a:chExt cx="715320" cy="50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6EA63C2-A4C4-E3BD-73B6-362FA3D82199}"/>
                    </a:ext>
                  </a:extLst>
                </p14:cNvPr>
                <p14:cNvContentPartPr/>
                <p14:nvPr/>
              </p14:nvContentPartPr>
              <p14:xfrm>
                <a:off x="5284045" y="4480984"/>
                <a:ext cx="146520" cy="3175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6EA63C2-A4C4-E3BD-73B6-362FA3D8219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275405" y="4472344"/>
                  <a:ext cx="16416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702860B-7E16-EEC1-3C68-E5FFE83C2A4C}"/>
                    </a:ext>
                  </a:extLst>
                </p14:cNvPr>
                <p14:cNvContentPartPr/>
                <p14:nvPr/>
              </p14:nvContentPartPr>
              <p14:xfrm>
                <a:off x="5501845" y="4535704"/>
                <a:ext cx="26280" cy="1911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702860B-7E16-EEC1-3C68-E5FFE83C2A4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493205" y="4527064"/>
                  <a:ext cx="439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DCCEFA73-BF16-0BF3-F396-EE3B1D7EEDBB}"/>
                    </a:ext>
                  </a:extLst>
                </p14:cNvPr>
                <p14:cNvContentPartPr/>
                <p14:nvPr/>
              </p14:nvContentPartPr>
              <p14:xfrm>
                <a:off x="5574925" y="4399624"/>
                <a:ext cx="424440" cy="5090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DCCEFA73-BF16-0BF3-F396-EE3B1D7EEDB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566285" y="4390624"/>
                  <a:ext cx="442080" cy="52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0F7B457A-8602-A5C6-4042-EC51C45CBFAE}"/>
                  </a:ext>
                </a:extLst>
              </p14:cNvPr>
              <p14:cNvContentPartPr/>
              <p14:nvPr/>
            </p14:nvContentPartPr>
            <p14:xfrm>
              <a:off x="5478805" y="5396104"/>
              <a:ext cx="43920" cy="29952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0F7B457A-8602-A5C6-4042-EC51C45CBFAE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5469805" y="5387104"/>
                <a:ext cx="61560" cy="31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8" name="Group 187">
            <a:extLst>
              <a:ext uri="{FF2B5EF4-FFF2-40B4-BE49-F238E27FC236}">
                <a16:creationId xmlns:a16="http://schemas.microsoft.com/office/drawing/2014/main" id="{C9DFF2A3-24F1-5DD2-A104-32DACE28D1A6}"/>
              </a:ext>
            </a:extLst>
          </p:cNvPr>
          <p:cNvGrpSpPr/>
          <p:nvPr/>
        </p:nvGrpSpPr>
        <p:grpSpPr>
          <a:xfrm>
            <a:off x="5342365" y="6215824"/>
            <a:ext cx="383040" cy="348120"/>
            <a:chOff x="5342365" y="6215824"/>
            <a:chExt cx="383040" cy="34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103AEBCF-E3AD-6791-1C58-FB30062EF88F}"/>
                    </a:ext>
                  </a:extLst>
                </p14:cNvPr>
                <p14:cNvContentPartPr/>
                <p14:nvPr/>
              </p14:nvContentPartPr>
              <p14:xfrm>
                <a:off x="5342365" y="6215824"/>
                <a:ext cx="237960" cy="3132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103AEBCF-E3AD-6791-1C58-FB30062EF88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333365" y="6206824"/>
                  <a:ext cx="25560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A3859EE-1BA1-4554-728E-57846B2161EE}"/>
                    </a:ext>
                  </a:extLst>
                </p14:cNvPr>
                <p14:cNvContentPartPr/>
                <p14:nvPr/>
              </p14:nvContentPartPr>
              <p14:xfrm>
                <a:off x="5588965" y="6448024"/>
                <a:ext cx="136440" cy="1159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A3859EE-1BA1-4554-728E-57846B2161E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579965" y="6439024"/>
                  <a:ext cx="15408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456A2D8B-2C44-154C-534C-1838EB2284F2}"/>
              </a:ext>
            </a:extLst>
          </p:cNvPr>
          <p:cNvGrpSpPr/>
          <p:nvPr/>
        </p:nvGrpSpPr>
        <p:grpSpPr>
          <a:xfrm>
            <a:off x="6656725" y="4488184"/>
            <a:ext cx="745560" cy="285840"/>
            <a:chOff x="6656725" y="4488184"/>
            <a:chExt cx="745560" cy="28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9CC0077-CC80-F504-22A7-1FEFD8E07FB8}"/>
                    </a:ext>
                  </a:extLst>
                </p14:cNvPr>
                <p14:cNvContentPartPr/>
                <p14:nvPr/>
              </p14:nvContentPartPr>
              <p14:xfrm>
                <a:off x="6656725" y="4506904"/>
                <a:ext cx="236160" cy="2044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9CC0077-CC80-F504-22A7-1FEFD8E07FB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648085" y="4498264"/>
                  <a:ext cx="2538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24D079B7-BFF0-13B5-2E8F-1FCDE1ACB1ED}"/>
                    </a:ext>
                  </a:extLst>
                </p14:cNvPr>
                <p14:cNvContentPartPr/>
                <p14:nvPr/>
              </p14:nvContentPartPr>
              <p14:xfrm>
                <a:off x="6749245" y="4638304"/>
                <a:ext cx="91800" cy="777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24D079B7-BFF0-13B5-2E8F-1FCDE1ACB1E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740245" y="4629664"/>
                  <a:ext cx="1094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C3C9976F-0A77-7078-592F-E5696309826B}"/>
                    </a:ext>
                  </a:extLst>
                </p14:cNvPr>
                <p14:cNvContentPartPr/>
                <p14:nvPr/>
              </p14:nvContentPartPr>
              <p14:xfrm>
                <a:off x="6907645" y="4576744"/>
                <a:ext cx="131760" cy="1296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C3C9976F-0A77-7078-592F-E5696309826B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899005" y="4567744"/>
                  <a:ext cx="1494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2ABCDFFC-300E-478A-7967-142FE1805F2E}"/>
                    </a:ext>
                  </a:extLst>
                </p14:cNvPr>
                <p14:cNvContentPartPr/>
                <p14:nvPr/>
              </p14:nvContentPartPr>
              <p14:xfrm>
                <a:off x="7111405" y="4621744"/>
                <a:ext cx="92160" cy="932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2ABCDFFC-300E-478A-7967-142FE1805F2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102765" y="4612744"/>
                  <a:ext cx="1098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D20B7B11-22BE-26B3-65A0-FDD8439A9FED}"/>
                    </a:ext>
                  </a:extLst>
                </p14:cNvPr>
                <p14:cNvContentPartPr/>
                <p14:nvPr/>
              </p14:nvContentPartPr>
              <p14:xfrm>
                <a:off x="7311205" y="4488184"/>
                <a:ext cx="91080" cy="2858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D20B7B11-22BE-26B3-65A0-FDD8439A9FE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302565" y="4479544"/>
                  <a:ext cx="108720" cy="30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FFFF651D-ACB2-0F3B-0778-EDAF126E1295}"/>
                  </a:ext>
                </a:extLst>
              </p14:cNvPr>
              <p14:cNvContentPartPr/>
              <p14:nvPr/>
            </p14:nvContentPartPr>
            <p14:xfrm>
              <a:off x="6860125" y="5361184"/>
              <a:ext cx="238320" cy="31644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FFFF651D-ACB2-0F3B-0778-EDAF126E1295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6851485" y="5352544"/>
                <a:ext cx="255960" cy="33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0" name="Group 199">
            <a:extLst>
              <a:ext uri="{FF2B5EF4-FFF2-40B4-BE49-F238E27FC236}">
                <a16:creationId xmlns:a16="http://schemas.microsoft.com/office/drawing/2014/main" id="{FDE7CBF8-F16E-B374-2591-B9DBC6B0C9EB}"/>
              </a:ext>
            </a:extLst>
          </p:cNvPr>
          <p:cNvGrpSpPr/>
          <p:nvPr/>
        </p:nvGrpSpPr>
        <p:grpSpPr>
          <a:xfrm>
            <a:off x="6690925" y="6213304"/>
            <a:ext cx="592200" cy="439200"/>
            <a:chOff x="6690925" y="6213304"/>
            <a:chExt cx="592200" cy="43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03D4B94-74F7-D7CB-8E9C-7BB2835A72D5}"/>
                    </a:ext>
                  </a:extLst>
                </p14:cNvPr>
                <p14:cNvContentPartPr/>
                <p14:nvPr/>
              </p14:nvContentPartPr>
              <p14:xfrm>
                <a:off x="6694885" y="6213304"/>
                <a:ext cx="207000" cy="1616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03D4B94-74F7-D7CB-8E9C-7BB2835A72D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686245" y="6204304"/>
                  <a:ext cx="2246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B5065826-C4FE-34C8-F160-DD656BA56A28}"/>
                    </a:ext>
                  </a:extLst>
                </p14:cNvPr>
                <p14:cNvContentPartPr/>
                <p14:nvPr/>
              </p14:nvContentPartPr>
              <p14:xfrm>
                <a:off x="6690925" y="6304024"/>
                <a:ext cx="88920" cy="2822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B5065826-C4FE-34C8-F160-DD656BA56A2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682285" y="6295024"/>
                  <a:ext cx="10656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0D4A151C-90E4-2716-1AB4-E8CA1868B654}"/>
                    </a:ext>
                  </a:extLst>
                </p14:cNvPr>
                <p14:cNvContentPartPr/>
                <p14:nvPr/>
              </p14:nvContentPartPr>
              <p14:xfrm>
                <a:off x="6876325" y="6444784"/>
                <a:ext cx="213480" cy="1648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0D4A151C-90E4-2716-1AB4-E8CA1868B654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867325" y="6436144"/>
                  <a:ext cx="2311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9B9471AA-58A1-0BF0-EF0C-0CC573ECC0CE}"/>
                    </a:ext>
                  </a:extLst>
                </p14:cNvPr>
                <p14:cNvContentPartPr/>
                <p14:nvPr/>
              </p14:nvContentPartPr>
              <p14:xfrm>
                <a:off x="7144165" y="6454864"/>
                <a:ext cx="138960" cy="1976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9B9471AA-58A1-0BF0-EF0C-0CC573ECC0C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135165" y="6446224"/>
                  <a:ext cx="156600" cy="21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AF070757-94DD-1B4E-E42A-F2B22AA4461F}"/>
              </a:ext>
            </a:extLst>
          </p:cNvPr>
          <p:cNvGrpSpPr/>
          <p:nvPr/>
        </p:nvGrpSpPr>
        <p:grpSpPr>
          <a:xfrm>
            <a:off x="8332525" y="4206664"/>
            <a:ext cx="1141560" cy="584280"/>
            <a:chOff x="8332525" y="4206664"/>
            <a:chExt cx="1141560" cy="58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256BC48E-0B5B-C38E-E561-B72A7168799C}"/>
                    </a:ext>
                  </a:extLst>
                </p14:cNvPr>
                <p14:cNvContentPartPr/>
                <p14:nvPr/>
              </p14:nvContentPartPr>
              <p14:xfrm>
                <a:off x="8332525" y="4456504"/>
                <a:ext cx="246600" cy="2750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256BC48E-0B5B-C38E-E561-B72A7168799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323885" y="4447504"/>
                  <a:ext cx="2642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EED5E5A-486A-0459-949A-A5C0110AB764}"/>
                    </a:ext>
                  </a:extLst>
                </p14:cNvPr>
                <p14:cNvContentPartPr/>
                <p14:nvPr/>
              </p14:nvContentPartPr>
              <p14:xfrm>
                <a:off x="8558965" y="4206664"/>
                <a:ext cx="130320" cy="2293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EED5E5A-486A-0459-949A-A5C0110AB76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550325" y="4198024"/>
                  <a:ext cx="1479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A886A03-C69E-1505-2F5B-8AA6AF910EAA}"/>
                    </a:ext>
                  </a:extLst>
                </p14:cNvPr>
                <p14:cNvContentPartPr/>
                <p14:nvPr/>
              </p14:nvContentPartPr>
              <p14:xfrm>
                <a:off x="8693605" y="4471984"/>
                <a:ext cx="133200" cy="518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A886A03-C69E-1505-2F5B-8AA6AF910EA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684605" y="4463344"/>
                  <a:ext cx="1508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F1F180FD-BFBA-0D74-737E-B08FE0B62F83}"/>
                    </a:ext>
                  </a:extLst>
                </p14:cNvPr>
                <p14:cNvContentPartPr/>
                <p14:nvPr/>
              </p14:nvContentPartPr>
              <p14:xfrm>
                <a:off x="8920045" y="4478104"/>
                <a:ext cx="98640" cy="3128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F1F180FD-BFBA-0D74-737E-B08FE0B62F8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911405" y="4469464"/>
                  <a:ext cx="11628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B0E86363-C66A-6F5F-D1D8-72144EF9A3B9}"/>
                    </a:ext>
                  </a:extLst>
                </p14:cNvPr>
                <p14:cNvContentPartPr/>
                <p14:nvPr/>
              </p14:nvContentPartPr>
              <p14:xfrm>
                <a:off x="9051805" y="4508704"/>
                <a:ext cx="131400" cy="1321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B0E86363-C66A-6F5F-D1D8-72144EF9A3B9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043165" y="4499704"/>
                  <a:ext cx="1490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B4781D53-A577-E1F5-DA69-DCBB1C0CC4DF}"/>
                    </a:ext>
                  </a:extLst>
                </p14:cNvPr>
                <p14:cNvContentPartPr/>
                <p14:nvPr/>
              </p14:nvContentPartPr>
              <p14:xfrm>
                <a:off x="9280405" y="4291264"/>
                <a:ext cx="42480" cy="3636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B4781D53-A577-E1F5-DA69-DCBB1C0CC4DF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271405" y="4282624"/>
                  <a:ext cx="6012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96FC36A9-2A25-DECA-436B-37C6C05C309B}"/>
                    </a:ext>
                  </a:extLst>
                </p14:cNvPr>
                <p14:cNvContentPartPr/>
                <p14:nvPr/>
              </p14:nvContentPartPr>
              <p14:xfrm>
                <a:off x="9349165" y="4531384"/>
                <a:ext cx="124920" cy="1533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96FC36A9-2A25-DECA-436B-37C6C05C309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340525" y="4522384"/>
                  <a:ext cx="142560" cy="17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17850E1F-613A-71ED-AF8E-E57BC372C30C}"/>
                  </a:ext>
                </a:extLst>
              </p14:cNvPr>
              <p14:cNvContentPartPr/>
              <p14:nvPr/>
            </p14:nvContentPartPr>
            <p14:xfrm>
              <a:off x="8635285" y="5306104"/>
              <a:ext cx="279000" cy="40428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17850E1F-613A-71ED-AF8E-E57BC372C30C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8626285" y="5297464"/>
                <a:ext cx="296640" cy="42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2" name="Group 211">
            <a:extLst>
              <a:ext uri="{FF2B5EF4-FFF2-40B4-BE49-F238E27FC236}">
                <a16:creationId xmlns:a16="http://schemas.microsoft.com/office/drawing/2014/main" id="{876A01F2-352B-9BCA-E5E3-2CE307BB5C87}"/>
              </a:ext>
            </a:extLst>
          </p:cNvPr>
          <p:cNvGrpSpPr/>
          <p:nvPr/>
        </p:nvGrpSpPr>
        <p:grpSpPr>
          <a:xfrm>
            <a:off x="8491645" y="6235624"/>
            <a:ext cx="473400" cy="380520"/>
            <a:chOff x="8491645" y="6235624"/>
            <a:chExt cx="473400" cy="38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F46BA7BC-E707-E01C-91A2-03F93F86F078}"/>
                    </a:ext>
                  </a:extLst>
                </p14:cNvPr>
                <p14:cNvContentPartPr/>
                <p14:nvPr/>
              </p14:nvContentPartPr>
              <p14:xfrm>
                <a:off x="8491645" y="6235624"/>
                <a:ext cx="299160" cy="3805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F46BA7BC-E707-E01C-91A2-03F93F86F078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482645" y="6226624"/>
                  <a:ext cx="31680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44318AD1-6559-2408-26D4-E1DFFF56A868}"/>
                    </a:ext>
                  </a:extLst>
                </p14:cNvPr>
                <p14:cNvContentPartPr/>
                <p14:nvPr/>
              </p14:nvContentPartPr>
              <p14:xfrm>
                <a:off x="8826805" y="6458464"/>
                <a:ext cx="138240" cy="1508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44318AD1-6559-2408-26D4-E1DFFF56A868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818165" y="6449464"/>
                  <a:ext cx="155880" cy="16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20BC3C82-2103-151D-9A45-3D7EF16EB9B1}"/>
                  </a:ext>
                </a:extLst>
              </p14:cNvPr>
              <p14:cNvContentPartPr/>
              <p14:nvPr/>
            </p14:nvContentPartPr>
            <p14:xfrm>
              <a:off x="3736045" y="1006624"/>
              <a:ext cx="158040" cy="557928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20BC3C82-2103-151D-9A45-3D7EF16EB9B1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3727405" y="997984"/>
                <a:ext cx="175680" cy="559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9" name="Group 218">
            <a:extLst>
              <a:ext uri="{FF2B5EF4-FFF2-40B4-BE49-F238E27FC236}">
                <a16:creationId xmlns:a16="http://schemas.microsoft.com/office/drawing/2014/main" id="{346A89B0-A80E-5693-51FD-AD4626876A01}"/>
              </a:ext>
            </a:extLst>
          </p:cNvPr>
          <p:cNvGrpSpPr/>
          <p:nvPr/>
        </p:nvGrpSpPr>
        <p:grpSpPr>
          <a:xfrm>
            <a:off x="349885" y="721576"/>
            <a:ext cx="9773280" cy="6148728"/>
            <a:chOff x="349885" y="721576"/>
            <a:chExt cx="9773280" cy="614872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43BB21B3-1DFD-D5CB-851B-9D67C7FC8F5B}"/>
                    </a:ext>
                  </a:extLst>
                </p14:cNvPr>
                <p14:cNvContentPartPr/>
                <p14:nvPr/>
              </p14:nvContentPartPr>
              <p14:xfrm>
                <a:off x="6145885" y="938944"/>
                <a:ext cx="191520" cy="59313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43BB21B3-1DFD-D5CB-851B-9D67C7FC8F5B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136885" y="930304"/>
                  <a:ext cx="209160" cy="594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643761F6-F1F0-CE0F-D324-6E28D09E1DA1}"/>
                    </a:ext>
                  </a:extLst>
                </p14:cNvPr>
                <p14:cNvContentPartPr/>
                <p14:nvPr/>
              </p14:nvContentPartPr>
              <p14:xfrm>
                <a:off x="7862725" y="721576"/>
                <a:ext cx="232200" cy="60573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643761F6-F1F0-CE0F-D324-6E28D09E1DA1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853725" y="712576"/>
                  <a:ext cx="249840" cy="607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CFED8218-48B1-CA56-257C-0F76D9F6124A}"/>
                    </a:ext>
                  </a:extLst>
                </p14:cNvPr>
                <p14:cNvContentPartPr/>
                <p14:nvPr/>
              </p14:nvContentPartPr>
              <p14:xfrm>
                <a:off x="407845" y="4072456"/>
                <a:ext cx="9305280" cy="1706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CFED8218-48B1-CA56-257C-0F76D9F6124A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99205" y="4063816"/>
                  <a:ext cx="93229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11DBE3DE-5691-C7BF-6AA7-02036E1A0B07}"/>
                    </a:ext>
                  </a:extLst>
                </p14:cNvPr>
                <p14:cNvContentPartPr/>
                <p14:nvPr/>
              </p14:nvContentPartPr>
              <p14:xfrm>
                <a:off x="349885" y="1506016"/>
                <a:ext cx="9773280" cy="5558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11DBE3DE-5691-C7BF-6AA7-02036E1A0B07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41245" y="1497016"/>
                  <a:ext cx="9790920" cy="57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D7E512DD-2D4B-2A9F-9330-0276FEB434CD}"/>
              </a:ext>
            </a:extLst>
          </p:cNvPr>
          <p:cNvGrpSpPr/>
          <p:nvPr/>
        </p:nvGrpSpPr>
        <p:grpSpPr>
          <a:xfrm>
            <a:off x="5863645" y="2022616"/>
            <a:ext cx="336600" cy="194400"/>
            <a:chOff x="5863645" y="2022616"/>
            <a:chExt cx="336600" cy="19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11A04AE5-0CEA-DF06-CA03-C19460377336}"/>
                    </a:ext>
                  </a:extLst>
                </p14:cNvPr>
                <p14:cNvContentPartPr/>
                <p14:nvPr/>
              </p14:nvContentPartPr>
              <p14:xfrm>
                <a:off x="5863645" y="2022616"/>
                <a:ext cx="275760" cy="1598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11A04AE5-0CEA-DF06-CA03-C19460377336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855005" y="2013616"/>
                  <a:ext cx="2934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7941A02E-A18D-9EC4-BFCE-DC60136019B6}"/>
                    </a:ext>
                  </a:extLst>
                </p14:cNvPr>
                <p14:cNvContentPartPr/>
                <p14:nvPr/>
              </p14:nvContentPartPr>
              <p14:xfrm>
                <a:off x="6189805" y="2190736"/>
                <a:ext cx="10440" cy="262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7941A02E-A18D-9EC4-BFCE-DC60136019B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181165" y="2182096"/>
                  <a:ext cx="2808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25ED1B39-A0F8-7C69-CAF3-0EF4979290E0}"/>
              </a:ext>
            </a:extLst>
          </p:cNvPr>
          <p:cNvGrpSpPr/>
          <p:nvPr/>
        </p:nvGrpSpPr>
        <p:grpSpPr>
          <a:xfrm>
            <a:off x="7438645" y="4578976"/>
            <a:ext cx="243720" cy="154080"/>
            <a:chOff x="7438645" y="4578976"/>
            <a:chExt cx="243720" cy="15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BF416B08-5393-DF89-DAF3-E2D79C7096A4}"/>
                    </a:ext>
                  </a:extLst>
                </p14:cNvPr>
                <p14:cNvContentPartPr/>
                <p14:nvPr/>
              </p14:nvContentPartPr>
              <p14:xfrm>
                <a:off x="7438645" y="4632256"/>
                <a:ext cx="90360" cy="1008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BF416B08-5393-DF89-DAF3-E2D79C7096A4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429645" y="4623616"/>
                  <a:ext cx="1080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7EA15862-0341-66C4-2CB8-9A71A68C1E4E}"/>
                    </a:ext>
                  </a:extLst>
                </p14:cNvPr>
                <p14:cNvContentPartPr/>
                <p14:nvPr/>
              </p14:nvContentPartPr>
              <p14:xfrm>
                <a:off x="7601725" y="4578976"/>
                <a:ext cx="80640" cy="1450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7EA15862-0341-66C4-2CB8-9A71A68C1E4E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592725" y="4570336"/>
                  <a:ext cx="98280" cy="16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CFAEF5FE-A1C4-A489-FC18-847922786BC3}"/>
              </a:ext>
            </a:extLst>
          </p:cNvPr>
          <p:cNvGrpSpPr/>
          <p:nvPr/>
        </p:nvGrpSpPr>
        <p:grpSpPr>
          <a:xfrm>
            <a:off x="6604090" y="1759456"/>
            <a:ext cx="1183395" cy="412920"/>
            <a:chOff x="6604090" y="1759456"/>
            <a:chExt cx="1183395" cy="41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56DCEBC-B068-3E5C-9927-6A78FAB54CA0}"/>
                    </a:ext>
                  </a:extLst>
                </p14:cNvPr>
                <p14:cNvContentPartPr/>
                <p14:nvPr/>
              </p14:nvContentPartPr>
              <p14:xfrm>
                <a:off x="6604090" y="1782449"/>
                <a:ext cx="732960" cy="3236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56DCEBC-B068-3E5C-9927-6A78FAB54CA0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595090" y="1773449"/>
                  <a:ext cx="75060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49D51E8-E78A-5AEB-8E61-4F3B7DCD6AAF}"/>
                    </a:ext>
                  </a:extLst>
                </p14:cNvPr>
                <p14:cNvContentPartPr/>
                <p14:nvPr/>
              </p14:nvContentPartPr>
              <p14:xfrm>
                <a:off x="6878770" y="1851929"/>
                <a:ext cx="369360" cy="547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49D51E8-E78A-5AEB-8E61-4F3B7DCD6AAF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869770" y="1842929"/>
                  <a:ext cx="3870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EBF65FE3-EE68-1B29-B205-4692F2BB2090}"/>
                    </a:ext>
                  </a:extLst>
                </p14:cNvPr>
                <p14:cNvContentPartPr/>
                <p14:nvPr/>
              </p14:nvContentPartPr>
              <p14:xfrm>
                <a:off x="7325605" y="1759456"/>
                <a:ext cx="403920" cy="4129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EBF65FE3-EE68-1B29-B205-4692F2BB2090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316605" y="1750456"/>
                  <a:ext cx="42156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B25DDE7D-7195-DC65-9C16-A79776AEE55F}"/>
                    </a:ext>
                  </a:extLst>
                </p14:cNvPr>
                <p14:cNvContentPartPr/>
                <p14:nvPr/>
              </p14:nvContentPartPr>
              <p14:xfrm>
                <a:off x="7679125" y="1940536"/>
                <a:ext cx="108360" cy="1810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B25DDE7D-7195-DC65-9C16-A79776AEE55F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670125" y="1931896"/>
                  <a:ext cx="126000" cy="198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18337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E703352-BB48-FD74-36A8-6DAE7615858E}"/>
              </a:ext>
            </a:extLst>
          </p:cNvPr>
          <p:cNvGrpSpPr/>
          <p:nvPr/>
        </p:nvGrpSpPr>
        <p:grpSpPr>
          <a:xfrm>
            <a:off x="833365" y="331624"/>
            <a:ext cx="1239120" cy="459000"/>
            <a:chOff x="833365" y="331624"/>
            <a:chExt cx="1239120" cy="45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533952B-7585-214A-0131-073374A55B92}"/>
                    </a:ext>
                  </a:extLst>
                </p14:cNvPr>
                <p14:cNvContentPartPr/>
                <p14:nvPr/>
              </p14:nvContentPartPr>
              <p14:xfrm>
                <a:off x="833365" y="331624"/>
                <a:ext cx="242640" cy="3139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533952B-7585-214A-0131-073374A55B9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24365" y="322624"/>
                  <a:ext cx="26028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13EA116-EAAE-04C3-37B2-7FFFE69264F6}"/>
                    </a:ext>
                  </a:extLst>
                </p14:cNvPr>
                <p14:cNvContentPartPr/>
                <p14:nvPr/>
              </p14:nvContentPartPr>
              <p14:xfrm>
                <a:off x="1136485" y="565264"/>
                <a:ext cx="91800" cy="882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13EA116-EAAE-04C3-37B2-7FFFE69264F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27485" y="556624"/>
                  <a:ext cx="1094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25A0D86-9441-AED9-34B2-D8AABD093BC9}"/>
                    </a:ext>
                  </a:extLst>
                </p14:cNvPr>
                <p14:cNvContentPartPr/>
                <p14:nvPr/>
              </p14:nvContentPartPr>
              <p14:xfrm>
                <a:off x="1448965" y="379504"/>
                <a:ext cx="623520" cy="411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25A0D86-9441-AED9-34B2-D8AABD093BC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39965" y="370504"/>
                  <a:ext cx="641160" cy="42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FD26CCE-BBD4-A26D-9103-3B604D6CED6C}"/>
                  </a:ext>
                </a:extLst>
              </p14:cNvPr>
              <p14:cNvContentPartPr/>
              <p14:nvPr/>
            </p14:nvContentPartPr>
            <p14:xfrm>
              <a:off x="2175805" y="649144"/>
              <a:ext cx="84600" cy="113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FD26CCE-BBD4-A26D-9103-3B604D6CED6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66805" y="640504"/>
                <a:ext cx="102240" cy="13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C49F2710-10DB-70D6-F149-F1E40792DF36}"/>
              </a:ext>
            </a:extLst>
          </p:cNvPr>
          <p:cNvGrpSpPr/>
          <p:nvPr/>
        </p:nvGrpSpPr>
        <p:grpSpPr>
          <a:xfrm>
            <a:off x="2577925" y="262864"/>
            <a:ext cx="4860720" cy="425520"/>
            <a:chOff x="2577925" y="262864"/>
            <a:chExt cx="4860720" cy="42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AE84896-7CE8-FCDE-EB08-6AE14D71B9AD}"/>
                    </a:ext>
                  </a:extLst>
                </p14:cNvPr>
                <p14:cNvContentPartPr/>
                <p14:nvPr/>
              </p14:nvContentPartPr>
              <p14:xfrm>
                <a:off x="2577925" y="452584"/>
                <a:ext cx="393840" cy="169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AE84896-7CE8-FCDE-EB08-6AE14D71B9A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568925" y="443944"/>
                  <a:ext cx="4114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F3F014D-8A24-FE6C-1FDE-D4B4358A0A86}"/>
                    </a:ext>
                  </a:extLst>
                </p14:cNvPr>
                <p14:cNvContentPartPr/>
                <p14:nvPr/>
              </p14:nvContentPartPr>
              <p14:xfrm>
                <a:off x="2806165" y="460504"/>
                <a:ext cx="165600" cy="176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F3F014D-8A24-FE6C-1FDE-D4B4358A0A8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797165" y="451864"/>
                  <a:ext cx="1832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BC3ACF3-2941-C8AC-1181-F06E95AD8A85}"/>
                    </a:ext>
                  </a:extLst>
                </p14:cNvPr>
                <p14:cNvContentPartPr/>
                <p14:nvPr/>
              </p14:nvContentPartPr>
              <p14:xfrm>
                <a:off x="3011725" y="362584"/>
                <a:ext cx="836640" cy="325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BC3ACF3-2941-C8AC-1181-F06E95AD8A8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03085" y="353584"/>
                  <a:ext cx="85428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F284D25-0CB9-785A-B59F-8B7F51D78D8F}"/>
                    </a:ext>
                  </a:extLst>
                </p14:cNvPr>
                <p14:cNvContentPartPr/>
                <p14:nvPr/>
              </p14:nvContentPartPr>
              <p14:xfrm>
                <a:off x="3214045" y="490744"/>
                <a:ext cx="329760" cy="34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F284D25-0CB9-785A-B59F-8B7F51D78D8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205045" y="482104"/>
                  <a:ext cx="3474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269E046-B34F-5E47-82D3-BF8179C30927}"/>
                    </a:ext>
                  </a:extLst>
                </p14:cNvPr>
                <p14:cNvContentPartPr/>
                <p14:nvPr/>
              </p14:nvContentPartPr>
              <p14:xfrm>
                <a:off x="3226645" y="402904"/>
                <a:ext cx="22320" cy="5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269E046-B34F-5E47-82D3-BF8179C3092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218005" y="393904"/>
                  <a:ext cx="399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FE0C329-17AD-8465-1367-AB586F93372E}"/>
                    </a:ext>
                  </a:extLst>
                </p14:cNvPr>
                <p14:cNvContentPartPr/>
                <p14:nvPr/>
              </p14:nvContentPartPr>
              <p14:xfrm>
                <a:off x="4061485" y="304984"/>
                <a:ext cx="1262160" cy="374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FE0C329-17AD-8465-1367-AB586F93372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052485" y="296344"/>
                  <a:ext cx="127980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56F518F-3306-8B3A-6AED-4FB9075E330D}"/>
                    </a:ext>
                  </a:extLst>
                </p14:cNvPr>
                <p14:cNvContentPartPr/>
                <p14:nvPr/>
              </p14:nvContentPartPr>
              <p14:xfrm>
                <a:off x="5251645" y="412264"/>
                <a:ext cx="22320" cy="23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56F518F-3306-8B3A-6AED-4FB9075E330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242645" y="403264"/>
                  <a:ext cx="399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0C40E6D-114D-5A1A-B147-D533C61B2AA6}"/>
                    </a:ext>
                  </a:extLst>
                </p14:cNvPr>
                <p14:cNvContentPartPr/>
                <p14:nvPr/>
              </p14:nvContentPartPr>
              <p14:xfrm>
                <a:off x="5592565" y="511984"/>
                <a:ext cx="730440" cy="1508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0C40E6D-114D-5A1A-B147-D533C61B2AA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583925" y="502984"/>
                  <a:ext cx="7480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5AC9BA2-B0D2-EFCB-5748-DB092130D2B7}"/>
                    </a:ext>
                  </a:extLst>
                </p14:cNvPr>
                <p14:cNvContentPartPr/>
                <p14:nvPr/>
              </p14:nvContentPartPr>
              <p14:xfrm>
                <a:off x="6644125" y="262864"/>
                <a:ext cx="794520" cy="374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5AC9BA2-B0D2-EFCB-5748-DB092130D2B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635485" y="253864"/>
                  <a:ext cx="812160" cy="39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B34A01C-83A4-2610-F687-16380401C84F}"/>
              </a:ext>
            </a:extLst>
          </p:cNvPr>
          <p:cNvGrpSpPr/>
          <p:nvPr/>
        </p:nvGrpSpPr>
        <p:grpSpPr>
          <a:xfrm>
            <a:off x="7644565" y="224704"/>
            <a:ext cx="4310640" cy="609480"/>
            <a:chOff x="7644565" y="224704"/>
            <a:chExt cx="4310640" cy="60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7F489B1-06A0-C3EC-157B-2BC29E08250C}"/>
                    </a:ext>
                  </a:extLst>
                </p14:cNvPr>
                <p14:cNvContentPartPr/>
                <p14:nvPr/>
              </p14:nvContentPartPr>
              <p14:xfrm>
                <a:off x="7644565" y="414424"/>
                <a:ext cx="1131120" cy="419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7F489B1-06A0-C3EC-157B-2BC29E08250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635565" y="405424"/>
                  <a:ext cx="114876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0E3CCBE-1CB8-E314-9645-CED25B0BF1ED}"/>
                    </a:ext>
                  </a:extLst>
                </p14:cNvPr>
                <p14:cNvContentPartPr/>
                <p14:nvPr/>
              </p14:nvContentPartPr>
              <p14:xfrm>
                <a:off x="9092485" y="224704"/>
                <a:ext cx="433800" cy="559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0E3CCBE-1CB8-E314-9645-CED25B0BF1E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083845" y="215704"/>
                  <a:ext cx="451440" cy="57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42BB043-CEA2-2EA7-9CE3-D8664AD8CC86}"/>
                    </a:ext>
                  </a:extLst>
                </p14:cNvPr>
                <p14:cNvContentPartPr/>
                <p14:nvPr/>
              </p14:nvContentPartPr>
              <p14:xfrm>
                <a:off x="9947485" y="274384"/>
                <a:ext cx="250560" cy="3747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42BB043-CEA2-2EA7-9CE3-D8664AD8CC8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938845" y="265384"/>
                  <a:ext cx="26820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584DF96-E518-FE61-8460-0F4AAD773A0F}"/>
                    </a:ext>
                  </a:extLst>
                </p14:cNvPr>
                <p14:cNvContentPartPr/>
                <p14:nvPr/>
              </p14:nvContentPartPr>
              <p14:xfrm>
                <a:off x="10178965" y="460504"/>
                <a:ext cx="124200" cy="172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584DF96-E518-FE61-8460-0F4AAD773A0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170325" y="451864"/>
                  <a:ext cx="1418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4E4B034-289C-6107-D2C6-49E5AD073740}"/>
                    </a:ext>
                  </a:extLst>
                </p14:cNvPr>
                <p14:cNvContentPartPr/>
                <p14:nvPr/>
              </p14:nvContentPartPr>
              <p14:xfrm>
                <a:off x="10451485" y="421264"/>
                <a:ext cx="1503720" cy="220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4E4B034-289C-6107-D2C6-49E5AD07374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442845" y="412264"/>
                  <a:ext cx="15213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64A6D60-C784-27DF-3EC3-C116019CC587}"/>
                    </a:ext>
                  </a:extLst>
                </p14:cNvPr>
                <p14:cNvContentPartPr/>
                <p14:nvPr/>
              </p14:nvContentPartPr>
              <p14:xfrm>
                <a:off x="11653525" y="395344"/>
                <a:ext cx="26280" cy="9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64A6D60-C784-27DF-3EC3-C116019CC58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644525" y="386344"/>
                  <a:ext cx="439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17C9959-C707-D125-1959-9E30207AF6DD}"/>
                    </a:ext>
                  </a:extLst>
                </p14:cNvPr>
                <p14:cNvContentPartPr/>
                <p14:nvPr/>
              </p14:nvContentPartPr>
              <p14:xfrm>
                <a:off x="10994365" y="300304"/>
                <a:ext cx="34200" cy="61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17C9959-C707-D125-1959-9E30207AF6D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985725" y="291304"/>
                  <a:ext cx="5184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539A922-2E3D-2B1F-9A66-F3E895242AD8}"/>
              </a:ext>
            </a:extLst>
          </p:cNvPr>
          <p:cNvGrpSpPr/>
          <p:nvPr/>
        </p:nvGrpSpPr>
        <p:grpSpPr>
          <a:xfrm>
            <a:off x="1466245" y="1330984"/>
            <a:ext cx="2354760" cy="1278360"/>
            <a:chOff x="1466245" y="1330984"/>
            <a:chExt cx="2354760" cy="127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71818C8-78EC-5DBA-94BF-9607C027F9A4}"/>
                    </a:ext>
                  </a:extLst>
                </p14:cNvPr>
                <p14:cNvContentPartPr/>
                <p14:nvPr/>
              </p14:nvContentPartPr>
              <p14:xfrm>
                <a:off x="1466245" y="1440424"/>
                <a:ext cx="297000" cy="3290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71818C8-78EC-5DBA-94BF-9607C027F9A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457605" y="1431784"/>
                  <a:ext cx="31464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43B09CA-A888-B212-CD9B-4E6890897132}"/>
                    </a:ext>
                  </a:extLst>
                </p14:cNvPr>
                <p14:cNvContentPartPr/>
                <p14:nvPr/>
              </p14:nvContentPartPr>
              <p14:xfrm>
                <a:off x="1741645" y="1355464"/>
                <a:ext cx="148320" cy="129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43B09CA-A888-B212-CD9B-4E689089713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732645" y="1346464"/>
                  <a:ext cx="1659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615EB0D-043D-D6BC-A589-8A91DDED4344}"/>
                    </a:ext>
                  </a:extLst>
                </p14:cNvPr>
                <p14:cNvContentPartPr/>
                <p14:nvPr/>
              </p14:nvContentPartPr>
              <p14:xfrm>
                <a:off x="1792405" y="1330984"/>
                <a:ext cx="118080" cy="1400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615EB0D-043D-D6BC-A589-8A91DDED434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783765" y="1322344"/>
                  <a:ext cx="1357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9E663FC-2888-4AA6-4AFD-E67ECDD1B45D}"/>
                    </a:ext>
                  </a:extLst>
                </p14:cNvPr>
                <p14:cNvContentPartPr/>
                <p14:nvPr/>
              </p14:nvContentPartPr>
              <p14:xfrm>
                <a:off x="1793845" y="1335304"/>
                <a:ext cx="82800" cy="1753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9E663FC-2888-4AA6-4AFD-E67ECDD1B45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784845" y="1326664"/>
                  <a:ext cx="1004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675FA7A-ECCD-5A6C-6AA4-EE90E03B6AD3}"/>
                    </a:ext>
                  </a:extLst>
                </p14:cNvPr>
                <p14:cNvContentPartPr/>
                <p14:nvPr/>
              </p14:nvContentPartPr>
              <p14:xfrm>
                <a:off x="1745245" y="1419184"/>
                <a:ext cx="206280" cy="10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675FA7A-ECCD-5A6C-6AA4-EE90E03B6AD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736245" y="1410184"/>
                  <a:ext cx="2239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8DE3737-78F1-CBE7-539A-3B03D9B8FF37}"/>
                    </a:ext>
                  </a:extLst>
                </p14:cNvPr>
                <p14:cNvContentPartPr/>
                <p14:nvPr/>
              </p14:nvContentPartPr>
              <p14:xfrm>
                <a:off x="1970605" y="1630144"/>
                <a:ext cx="176400" cy="96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8DE3737-78F1-CBE7-539A-3B03D9B8FF3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961965" y="1621144"/>
                  <a:ext cx="1940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C9361EE-E1F4-A311-5541-3C9CC5FC6D4F}"/>
                    </a:ext>
                  </a:extLst>
                </p14:cNvPr>
                <p14:cNvContentPartPr/>
                <p14:nvPr/>
              </p14:nvContentPartPr>
              <p14:xfrm>
                <a:off x="2189845" y="1419904"/>
                <a:ext cx="140040" cy="1584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C9361EE-E1F4-A311-5541-3C9CC5FC6D4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180845" y="1411264"/>
                  <a:ext cx="1576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66E3B1A-7100-E212-2A5C-8C3FEE113B92}"/>
                    </a:ext>
                  </a:extLst>
                </p14:cNvPr>
                <p14:cNvContentPartPr/>
                <p14:nvPr/>
              </p14:nvContentPartPr>
              <p14:xfrm>
                <a:off x="2566045" y="1651744"/>
                <a:ext cx="1212480" cy="201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66E3B1A-7100-E212-2A5C-8C3FEE113B9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557045" y="1642744"/>
                  <a:ext cx="12301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D80DD3B-425C-DB92-13CD-4FAF70AE1432}"/>
                    </a:ext>
                  </a:extLst>
                </p14:cNvPr>
                <p14:cNvContentPartPr/>
                <p14:nvPr/>
              </p14:nvContentPartPr>
              <p14:xfrm>
                <a:off x="2632285" y="2298304"/>
                <a:ext cx="1188720" cy="939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D80DD3B-425C-DB92-13CD-4FAF70AE143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623645" y="2289664"/>
                  <a:ext cx="12063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E19F8D5-3F6A-0C72-1D59-6D28216983FE}"/>
                    </a:ext>
                  </a:extLst>
                </p14:cNvPr>
                <p14:cNvContentPartPr/>
                <p14:nvPr/>
              </p14:nvContentPartPr>
              <p14:xfrm>
                <a:off x="1500805" y="2269144"/>
                <a:ext cx="319320" cy="3384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E19F8D5-3F6A-0C72-1D59-6D28216983F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491805" y="2260504"/>
                  <a:ext cx="33696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0DA5DEF-B6AC-B842-FCC0-8B969AB8D199}"/>
                    </a:ext>
                  </a:extLst>
                </p14:cNvPr>
                <p14:cNvContentPartPr/>
                <p14:nvPr/>
              </p14:nvContentPartPr>
              <p14:xfrm>
                <a:off x="1999765" y="2437264"/>
                <a:ext cx="185400" cy="1720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0DA5DEF-B6AC-B842-FCC0-8B969AB8D19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990765" y="2428624"/>
                  <a:ext cx="2030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98FB910-631F-B383-316E-7BB60D92A9C4}"/>
                    </a:ext>
                  </a:extLst>
                </p14:cNvPr>
                <p14:cNvContentPartPr/>
                <p14:nvPr/>
              </p14:nvContentPartPr>
              <p14:xfrm>
                <a:off x="2197405" y="2198224"/>
                <a:ext cx="138600" cy="1512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98FB910-631F-B383-316E-7BB60D92A9C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188405" y="2189224"/>
                  <a:ext cx="1562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57A1F33-5E82-34BE-70F6-8B3F44F1AA1E}"/>
                    </a:ext>
                  </a:extLst>
                </p14:cNvPr>
                <p14:cNvContentPartPr/>
                <p14:nvPr/>
              </p14:nvContentPartPr>
              <p14:xfrm>
                <a:off x="3140965" y="1695664"/>
                <a:ext cx="178200" cy="6472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57A1F33-5E82-34BE-70F6-8B3F44F1AA1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131965" y="1687024"/>
                  <a:ext cx="195840" cy="66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C16801D-6EAC-9443-13D8-BDF950A8C1A7}"/>
                    </a:ext>
                  </a:extLst>
                </p14:cNvPr>
                <p14:cNvContentPartPr/>
                <p14:nvPr/>
              </p14:nvContentPartPr>
              <p14:xfrm>
                <a:off x="3229885" y="2213344"/>
                <a:ext cx="17280" cy="23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C16801D-6EAC-9443-13D8-BDF950A8C1A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221245" y="2204704"/>
                  <a:ext cx="3492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99F162C-3E80-02A2-5514-1CAE4143EE4F}"/>
              </a:ext>
            </a:extLst>
          </p:cNvPr>
          <p:cNvGrpSpPr/>
          <p:nvPr/>
        </p:nvGrpSpPr>
        <p:grpSpPr>
          <a:xfrm>
            <a:off x="3817765" y="1817344"/>
            <a:ext cx="1860120" cy="294480"/>
            <a:chOff x="3817765" y="1817344"/>
            <a:chExt cx="1860120" cy="29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06C20C2-2E55-99BA-A1B1-F94AC17DDEB4}"/>
                    </a:ext>
                  </a:extLst>
                </p14:cNvPr>
                <p14:cNvContentPartPr/>
                <p14:nvPr/>
              </p14:nvContentPartPr>
              <p14:xfrm>
                <a:off x="3817765" y="1885024"/>
                <a:ext cx="1474560" cy="2214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06C20C2-2E55-99BA-A1B1-F94AC17DDEB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808765" y="1876024"/>
                  <a:ext cx="14922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B551765-3A29-1617-E620-2AC5317080E8}"/>
                    </a:ext>
                  </a:extLst>
                </p14:cNvPr>
                <p14:cNvContentPartPr/>
                <p14:nvPr/>
              </p14:nvContentPartPr>
              <p14:xfrm>
                <a:off x="5461165" y="1817344"/>
                <a:ext cx="216720" cy="2944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B551765-3A29-1617-E620-2AC5317080E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452525" y="1808344"/>
                  <a:ext cx="234360" cy="31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8FA2E73-965A-99A4-AA83-7BBD0A7DB382}"/>
              </a:ext>
            </a:extLst>
          </p:cNvPr>
          <p:cNvGrpSpPr/>
          <p:nvPr/>
        </p:nvGrpSpPr>
        <p:grpSpPr>
          <a:xfrm>
            <a:off x="696084" y="2689669"/>
            <a:ext cx="2543400" cy="561960"/>
            <a:chOff x="696084" y="2689669"/>
            <a:chExt cx="2543400" cy="56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18668C7-B083-925D-FFF0-97BB2F894880}"/>
                    </a:ext>
                  </a:extLst>
                </p14:cNvPr>
                <p14:cNvContentPartPr/>
                <p14:nvPr/>
              </p14:nvContentPartPr>
              <p14:xfrm>
                <a:off x="696084" y="2846629"/>
                <a:ext cx="639360" cy="3510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18668C7-B083-925D-FFF0-97BB2F89488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87444" y="2837989"/>
                  <a:ext cx="65700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D0502E0-DE9D-D970-193B-E87152F75315}"/>
                    </a:ext>
                  </a:extLst>
                </p14:cNvPr>
                <p14:cNvContentPartPr/>
                <p14:nvPr/>
              </p14:nvContentPartPr>
              <p14:xfrm>
                <a:off x="1156524" y="3042109"/>
                <a:ext cx="198000" cy="262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D0502E0-DE9D-D970-193B-E87152F7531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47884" y="3033469"/>
                  <a:ext cx="2156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89F59B2-5069-2E3C-7B2B-64D91C998001}"/>
                    </a:ext>
                  </a:extLst>
                </p14:cNvPr>
                <p14:cNvContentPartPr/>
                <p14:nvPr/>
              </p14:nvContentPartPr>
              <p14:xfrm>
                <a:off x="1604724" y="2689669"/>
                <a:ext cx="820800" cy="5292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89F59B2-5069-2E3C-7B2B-64D91C99800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596084" y="2680669"/>
                  <a:ext cx="838440" cy="54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9661252-DC68-F09C-0E24-499DC6DD0D0B}"/>
                    </a:ext>
                  </a:extLst>
                </p14:cNvPr>
                <p14:cNvContentPartPr/>
                <p14:nvPr/>
              </p14:nvContentPartPr>
              <p14:xfrm>
                <a:off x="1617684" y="3011869"/>
                <a:ext cx="321120" cy="396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9661252-DC68-F09C-0E24-499DC6DD0D0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608684" y="3003229"/>
                  <a:ext cx="3387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FC4E719-7BA3-40AC-3C93-0401BB719B8D}"/>
                    </a:ext>
                  </a:extLst>
                </p14:cNvPr>
                <p14:cNvContentPartPr/>
                <p14:nvPr/>
              </p14:nvContentPartPr>
              <p14:xfrm>
                <a:off x="2637924" y="3066589"/>
                <a:ext cx="601560" cy="1850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FC4E719-7BA3-40AC-3C93-0401BB719B8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629284" y="3057589"/>
                  <a:ext cx="619200" cy="20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D3E20A4-FFEC-2D11-1084-732FF5D04AD5}"/>
              </a:ext>
            </a:extLst>
          </p:cNvPr>
          <p:cNvGrpSpPr/>
          <p:nvPr/>
        </p:nvGrpSpPr>
        <p:grpSpPr>
          <a:xfrm>
            <a:off x="3511644" y="2697589"/>
            <a:ext cx="859680" cy="500400"/>
            <a:chOff x="3511644" y="2697589"/>
            <a:chExt cx="859680" cy="50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04A10F7-29FE-CF12-AD29-B9CBBE3482A6}"/>
                    </a:ext>
                  </a:extLst>
                </p14:cNvPr>
                <p14:cNvContentPartPr/>
                <p14:nvPr/>
              </p14:nvContentPartPr>
              <p14:xfrm>
                <a:off x="3511644" y="2697589"/>
                <a:ext cx="859680" cy="5004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04A10F7-29FE-CF12-AD29-B9CBBE3482A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502644" y="2688949"/>
                  <a:ext cx="877320" cy="51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7320A17-0F3E-9002-4A62-7DDD5134BB50}"/>
                    </a:ext>
                  </a:extLst>
                </p14:cNvPr>
                <p14:cNvContentPartPr/>
                <p14:nvPr/>
              </p14:nvContentPartPr>
              <p14:xfrm>
                <a:off x="3699204" y="2913949"/>
                <a:ext cx="303120" cy="226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7320A17-0F3E-9002-4A62-7DDD5134BB5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690564" y="2905309"/>
                  <a:ext cx="32076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EE195CA-D2D1-77B4-3C4D-F87E03F969A1}"/>
              </a:ext>
            </a:extLst>
          </p:cNvPr>
          <p:cNvGrpSpPr/>
          <p:nvPr/>
        </p:nvGrpSpPr>
        <p:grpSpPr>
          <a:xfrm>
            <a:off x="4615764" y="2938789"/>
            <a:ext cx="869760" cy="385200"/>
            <a:chOff x="4615764" y="2938789"/>
            <a:chExt cx="869760" cy="38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6496D43-743F-B049-4099-6439FD731233}"/>
                    </a:ext>
                  </a:extLst>
                </p14:cNvPr>
                <p14:cNvContentPartPr/>
                <p14:nvPr/>
              </p14:nvContentPartPr>
              <p14:xfrm>
                <a:off x="4615764" y="2938789"/>
                <a:ext cx="869760" cy="3852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6496D43-743F-B049-4099-6439FD73123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607124" y="2930149"/>
                  <a:ext cx="88740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A397FC4-85C3-5D0C-ACA5-63D2FAB00CD4}"/>
                    </a:ext>
                  </a:extLst>
                </p14:cNvPr>
                <p14:cNvContentPartPr/>
                <p14:nvPr/>
              </p14:nvContentPartPr>
              <p14:xfrm>
                <a:off x="4967844" y="3063349"/>
                <a:ext cx="126360" cy="70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A397FC4-85C3-5D0C-ACA5-63D2FAB00CD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959204" y="3054709"/>
                  <a:ext cx="144000" cy="8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ABE19FDB-5547-13A1-C8B8-FDAAB9EE3C81}"/>
              </a:ext>
            </a:extLst>
          </p:cNvPr>
          <p:cNvGrpSpPr/>
          <p:nvPr/>
        </p:nvGrpSpPr>
        <p:grpSpPr>
          <a:xfrm>
            <a:off x="255513" y="3505338"/>
            <a:ext cx="4991040" cy="769320"/>
            <a:chOff x="2816124" y="3645109"/>
            <a:chExt cx="4991040" cy="76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730034A-AE3C-A68A-F31D-03D7F87D847F}"/>
                    </a:ext>
                  </a:extLst>
                </p14:cNvPr>
                <p14:cNvContentPartPr/>
                <p14:nvPr/>
              </p14:nvContentPartPr>
              <p14:xfrm>
                <a:off x="2816124" y="3882349"/>
                <a:ext cx="108720" cy="2070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730034A-AE3C-A68A-F31D-03D7F87D847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807124" y="3873709"/>
                  <a:ext cx="1263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38F4F08-D7D1-EA1A-7841-9821FA072885}"/>
                    </a:ext>
                  </a:extLst>
                </p14:cNvPr>
                <p14:cNvContentPartPr/>
                <p14:nvPr/>
              </p14:nvContentPartPr>
              <p14:xfrm>
                <a:off x="2918724" y="3917629"/>
                <a:ext cx="33120" cy="1695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38F4F08-D7D1-EA1A-7841-9821FA07288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910084" y="3908989"/>
                  <a:ext cx="507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B329F7E-F77B-D729-3606-79A36E3DD406}"/>
                    </a:ext>
                  </a:extLst>
                </p14:cNvPr>
                <p14:cNvContentPartPr/>
                <p14:nvPr/>
              </p14:nvContentPartPr>
              <p14:xfrm>
                <a:off x="3140484" y="4053709"/>
                <a:ext cx="41400" cy="282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B329F7E-F77B-D729-3606-79A36E3DD40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131484" y="4044709"/>
                  <a:ext cx="5904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DD48678-C318-32AB-4E2E-131F44912C3E}"/>
                    </a:ext>
                  </a:extLst>
                </p14:cNvPr>
                <p14:cNvContentPartPr/>
                <p14:nvPr/>
              </p14:nvContentPartPr>
              <p14:xfrm>
                <a:off x="2981724" y="4373389"/>
                <a:ext cx="276840" cy="111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DD48678-C318-32AB-4E2E-131F44912C3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972724" y="4364389"/>
                  <a:ext cx="2944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78068D7-62D3-B30C-E065-D8EE1BD4796E}"/>
                    </a:ext>
                  </a:extLst>
                </p14:cNvPr>
                <p14:cNvContentPartPr/>
                <p14:nvPr/>
              </p14:nvContentPartPr>
              <p14:xfrm>
                <a:off x="3044364" y="4044709"/>
                <a:ext cx="342000" cy="619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78068D7-62D3-B30C-E065-D8EE1BD4796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035364" y="4036069"/>
                  <a:ext cx="3596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4C03B05-AB5A-1CEE-FABF-FB8804AD9CAB}"/>
                    </a:ext>
                  </a:extLst>
                </p14:cNvPr>
                <p14:cNvContentPartPr/>
                <p14:nvPr/>
              </p14:nvContentPartPr>
              <p14:xfrm>
                <a:off x="3299964" y="3905749"/>
                <a:ext cx="518400" cy="5086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4C03B05-AB5A-1CEE-FABF-FB8804AD9CA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291324" y="3897109"/>
                  <a:ext cx="536040" cy="52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2334138-9854-E18B-5784-B945EF9CE160}"/>
                    </a:ext>
                  </a:extLst>
                </p14:cNvPr>
                <p14:cNvContentPartPr/>
                <p14:nvPr/>
              </p14:nvContentPartPr>
              <p14:xfrm>
                <a:off x="3654564" y="4070629"/>
                <a:ext cx="167760" cy="867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2334138-9854-E18B-5784-B945EF9CE16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645564" y="4061629"/>
                  <a:ext cx="1854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B354790-7533-1F50-CA4A-495AFBB5910A}"/>
                    </a:ext>
                  </a:extLst>
                </p14:cNvPr>
                <p14:cNvContentPartPr/>
                <p14:nvPr/>
              </p14:nvContentPartPr>
              <p14:xfrm>
                <a:off x="3762564" y="3889189"/>
                <a:ext cx="1100520" cy="4914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B354790-7533-1F50-CA4A-495AFBB5910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753924" y="3880189"/>
                  <a:ext cx="1118160" cy="50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C6B595B-D190-98DC-40BA-5F91E2176E26}"/>
                    </a:ext>
                  </a:extLst>
                </p14:cNvPr>
                <p14:cNvContentPartPr/>
                <p14:nvPr/>
              </p14:nvContentPartPr>
              <p14:xfrm>
                <a:off x="5217324" y="3962269"/>
                <a:ext cx="2356560" cy="3772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C6B595B-D190-98DC-40BA-5F91E2176E2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208684" y="3953269"/>
                  <a:ext cx="237420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97D3C12-875C-423E-9C62-C25EEA85A05B}"/>
                    </a:ext>
                  </a:extLst>
                </p14:cNvPr>
                <p14:cNvContentPartPr/>
                <p14:nvPr/>
              </p14:nvContentPartPr>
              <p14:xfrm>
                <a:off x="6965484" y="3870469"/>
                <a:ext cx="31320" cy="36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97D3C12-875C-423E-9C62-C25EEA85A05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956844" y="3861829"/>
                  <a:ext cx="489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0D9C56A-D06C-7E01-2A73-89B87B9635DA}"/>
                    </a:ext>
                  </a:extLst>
                </p14:cNvPr>
                <p14:cNvContentPartPr/>
                <p14:nvPr/>
              </p14:nvContentPartPr>
              <p14:xfrm>
                <a:off x="7558404" y="3666349"/>
                <a:ext cx="59400" cy="2844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0D9C56A-D06C-7E01-2A73-89B87B9635D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549764" y="3657709"/>
                  <a:ext cx="7704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05E2361-0A8E-1E53-BA04-149B1E6D23CE}"/>
                    </a:ext>
                  </a:extLst>
                </p14:cNvPr>
                <p14:cNvContentPartPr/>
                <p14:nvPr/>
              </p14:nvContentPartPr>
              <p14:xfrm>
                <a:off x="7772964" y="3645109"/>
                <a:ext cx="34200" cy="2664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05E2361-0A8E-1E53-BA04-149B1E6D23C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764324" y="3636469"/>
                  <a:ext cx="51840" cy="284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4F71717B-31E9-D322-B427-FF19F1BD1185}"/>
                  </a:ext>
                </a:extLst>
              </p14:cNvPr>
              <p14:cNvContentPartPr/>
              <p14:nvPr/>
            </p14:nvContentPartPr>
            <p14:xfrm>
              <a:off x="6833845" y="4394224"/>
              <a:ext cx="1854720" cy="15933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4F71717B-31E9-D322-B427-FF19F1BD1185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824845" y="4385584"/>
                <a:ext cx="1872360" cy="161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5439A913-F334-5EB0-C89E-A7B778C4A858}"/>
                  </a:ext>
                </a:extLst>
              </p14:cNvPr>
              <p14:cNvContentPartPr/>
              <p14:nvPr/>
            </p14:nvContentPartPr>
            <p14:xfrm>
              <a:off x="6871645" y="4484224"/>
              <a:ext cx="1726560" cy="14554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5439A913-F334-5EB0-C89E-A7B778C4A858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835645" y="4412584"/>
                <a:ext cx="1798200" cy="159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6D1CC836-CF90-D6EB-BFB0-9B567DF93B87}"/>
                  </a:ext>
                </a:extLst>
              </p14:cNvPr>
              <p14:cNvContentPartPr/>
              <p14:nvPr/>
            </p14:nvContentPartPr>
            <p14:xfrm>
              <a:off x="6912325" y="4922704"/>
              <a:ext cx="729360" cy="8481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6D1CC836-CF90-D6EB-BFB0-9B567DF93B87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876325" y="4850704"/>
                <a:ext cx="801000" cy="9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BA6E5880-4F89-FAAE-3592-3730D5E264C4}"/>
                  </a:ext>
                </a:extLst>
              </p14:cNvPr>
              <p14:cNvContentPartPr/>
              <p14:nvPr/>
            </p14:nvContentPartPr>
            <p14:xfrm>
              <a:off x="7545565" y="5231224"/>
              <a:ext cx="1112040" cy="67608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BA6E5880-4F89-FAAE-3592-3730D5E264C4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509565" y="5159584"/>
                <a:ext cx="1183680" cy="81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1B08370D-80B7-EE08-8546-78EC1BC81978}"/>
              </a:ext>
            </a:extLst>
          </p:cNvPr>
          <p:cNvGrpSpPr/>
          <p:nvPr/>
        </p:nvGrpSpPr>
        <p:grpSpPr>
          <a:xfrm>
            <a:off x="5810365" y="3363904"/>
            <a:ext cx="3692880" cy="3379320"/>
            <a:chOff x="5810365" y="3363904"/>
            <a:chExt cx="3692880" cy="337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F66F877-58A6-D20A-959A-941B28B59B80}"/>
                    </a:ext>
                  </a:extLst>
                </p14:cNvPr>
                <p14:cNvContentPartPr/>
                <p14:nvPr/>
              </p14:nvContentPartPr>
              <p14:xfrm>
                <a:off x="6251005" y="3957544"/>
                <a:ext cx="2810160" cy="24688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F66F877-58A6-D20A-959A-941B28B59B8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242365" y="3948904"/>
                  <a:ext cx="2827800" cy="248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2BFCED3-B3E8-14CF-674B-08C10AE87177}"/>
                    </a:ext>
                  </a:extLst>
                </p14:cNvPr>
                <p14:cNvContentPartPr/>
                <p14:nvPr/>
              </p14:nvContentPartPr>
              <p14:xfrm>
                <a:off x="6029965" y="3406744"/>
                <a:ext cx="1160280" cy="10774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2BFCED3-B3E8-14CF-674B-08C10AE8717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021325" y="3397744"/>
                  <a:ext cx="1177920" cy="10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C298115-015B-F2F0-40BA-2D836BBD467D}"/>
                    </a:ext>
                  </a:extLst>
                </p14:cNvPr>
                <p14:cNvContentPartPr/>
                <p14:nvPr/>
              </p14:nvContentPartPr>
              <p14:xfrm>
                <a:off x="5810365" y="5814424"/>
                <a:ext cx="685080" cy="8888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C298115-015B-F2F0-40BA-2D836BBD467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801725" y="5805784"/>
                  <a:ext cx="702720" cy="90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0596245-9DB1-5A50-E930-29DD5EF25911}"/>
                    </a:ext>
                  </a:extLst>
                </p14:cNvPr>
                <p14:cNvContentPartPr/>
                <p14:nvPr/>
              </p14:nvContentPartPr>
              <p14:xfrm>
                <a:off x="7198165" y="3363904"/>
                <a:ext cx="5400" cy="97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0596245-9DB1-5A50-E930-29DD5EF2591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189165" y="3354904"/>
                  <a:ext cx="230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DE4F09C-C33B-4078-6EDA-FE8B99E8942C}"/>
                    </a:ext>
                  </a:extLst>
                </p14:cNvPr>
                <p14:cNvContentPartPr/>
                <p14:nvPr/>
              </p14:nvContentPartPr>
              <p14:xfrm>
                <a:off x="7122925" y="3387304"/>
                <a:ext cx="2380320" cy="33559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DE4F09C-C33B-4078-6EDA-FE8B99E8942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113925" y="3378664"/>
                  <a:ext cx="2397960" cy="337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3D7D411B-5C59-D341-30CC-378D31A335C5}"/>
              </a:ext>
            </a:extLst>
          </p:cNvPr>
          <p:cNvGrpSpPr/>
          <p:nvPr/>
        </p:nvGrpSpPr>
        <p:grpSpPr>
          <a:xfrm>
            <a:off x="7484005" y="6494464"/>
            <a:ext cx="172440" cy="211680"/>
            <a:chOff x="7484005" y="6494464"/>
            <a:chExt cx="172440" cy="21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272B8E2-3D65-BC95-DB59-B3E143AEE1D0}"/>
                    </a:ext>
                  </a:extLst>
                </p14:cNvPr>
                <p14:cNvContentPartPr/>
                <p14:nvPr/>
              </p14:nvContentPartPr>
              <p14:xfrm>
                <a:off x="7484005" y="6494464"/>
                <a:ext cx="38160" cy="2001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272B8E2-3D65-BC95-DB59-B3E143AEE1D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475005" y="6485464"/>
                  <a:ext cx="558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A4A0720-A535-D750-4830-B75A62204C24}"/>
                    </a:ext>
                  </a:extLst>
                </p14:cNvPr>
                <p14:cNvContentPartPr/>
                <p14:nvPr/>
              </p14:nvContentPartPr>
              <p14:xfrm>
                <a:off x="7527205" y="6501664"/>
                <a:ext cx="129240" cy="2044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A4A0720-A535-D750-4830-B75A62204C2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518205" y="6493024"/>
                  <a:ext cx="146880" cy="22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21E9E008-7E46-0FA7-A42C-71CEA7688C70}"/>
                  </a:ext>
                </a:extLst>
              </p14:cNvPr>
              <p14:cNvContentPartPr/>
              <p14:nvPr/>
            </p14:nvContentPartPr>
            <p14:xfrm>
              <a:off x="9218845" y="6559984"/>
              <a:ext cx="147960" cy="19980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21E9E008-7E46-0FA7-A42C-71CEA7688C70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9210205" y="6550984"/>
                <a:ext cx="16560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473F3D3C-3561-C4EA-50D8-6AD4D4953CC0}"/>
                  </a:ext>
                </a:extLst>
              </p14:cNvPr>
              <p14:cNvContentPartPr/>
              <p14:nvPr/>
            </p14:nvContentPartPr>
            <p14:xfrm>
              <a:off x="10594045" y="3173104"/>
              <a:ext cx="878760" cy="299304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473F3D3C-3561-C4EA-50D8-6AD4D4953CC0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0585405" y="3164104"/>
                <a:ext cx="896400" cy="301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2E8EB561-9C75-B627-169C-4F37CD4E8EA9}"/>
              </a:ext>
            </a:extLst>
          </p:cNvPr>
          <p:cNvGrpSpPr/>
          <p:nvPr/>
        </p:nvGrpSpPr>
        <p:grpSpPr>
          <a:xfrm>
            <a:off x="8765245" y="1878904"/>
            <a:ext cx="1984320" cy="4799520"/>
            <a:chOff x="8765245" y="1878904"/>
            <a:chExt cx="1984320" cy="479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0EC1D1B-C8B6-23F7-82F9-BF7C1532E0CE}"/>
                    </a:ext>
                  </a:extLst>
                </p14:cNvPr>
                <p14:cNvContentPartPr/>
                <p14:nvPr/>
              </p14:nvContentPartPr>
              <p14:xfrm>
                <a:off x="9079885" y="3353104"/>
                <a:ext cx="908280" cy="32414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0EC1D1B-C8B6-23F7-82F9-BF7C1532E0C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071245" y="3344464"/>
                  <a:ext cx="925920" cy="325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34CC23C-ACA9-3FF4-5519-27509CFB842A}"/>
                    </a:ext>
                  </a:extLst>
                </p14:cNvPr>
                <p14:cNvContentPartPr/>
                <p14:nvPr/>
              </p14:nvContentPartPr>
              <p14:xfrm>
                <a:off x="9867205" y="3367144"/>
                <a:ext cx="882360" cy="33112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34CC23C-ACA9-3FF4-5519-27509CFB842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858205" y="3358144"/>
                  <a:ext cx="900000" cy="332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BDF92EA-C3D0-533A-C3AE-5D85871718A5}"/>
                    </a:ext>
                  </a:extLst>
                </p14:cNvPr>
                <p14:cNvContentPartPr/>
                <p14:nvPr/>
              </p14:nvContentPartPr>
              <p14:xfrm>
                <a:off x="8765245" y="2492344"/>
                <a:ext cx="1946880" cy="4453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BDF92EA-C3D0-533A-C3AE-5D85871718A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756605" y="2483344"/>
                  <a:ext cx="196452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AAF3091-88C7-F1FA-AF9B-C327C94B55D2}"/>
                    </a:ext>
                  </a:extLst>
                </p14:cNvPr>
                <p14:cNvContentPartPr/>
                <p14:nvPr/>
              </p14:nvContentPartPr>
              <p14:xfrm>
                <a:off x="9684685" y="2620504"/>
                <a:ext cx="398880" cy="154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AAF3091-88C7-F1FA-AF9B-C327C94B55D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676045" y="2611864"/>
                  <a:ext cx="4165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9C438CD-1384-FE50-006A-BBABC028FFC6}"/>
                    </a:ext>
                  </a:extLst>
                </p14:cNvPr>
                <p14:cNvContentPartPr/>
                <p14:nvPr/>
              </p14:nvContentPartPr>
              <p14:xfrm>
                <a:off x="8814205" y="2929744"/>
                <a:ext cx="1591560" cy="4831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9C438CD-1384-FE50-006A-BBABC028FFC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805565" y="2920744"/>
                  <a:ext cx="160920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762A73A-02CC-8AE3-B2B0-80DE095E61A1}"/>
                    </a:ext>
                  </a:extLst>
                </p14:cNvPr>
                <p14:cNvContentPartPr/>
                <p14:nvPr/>
              </p14:nvContentPartPr>
              <p14:xfrm>
                <a:off x="8965765" y="1878904"/>
                <a:ext cx="1295280" cy="4719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762A73A-02CC-8AE3-B2B0-80DE095E61A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956765" y="1869904"/>
                  <a:ext cx="1312920" cy="48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69B2AE9-8ACF-A635-AB6E-C09CA46C0268}"/>
                    </a:ext>
                  </a:extLst>
                </p14:cNvPr>
                <p14:cNvContentPartPr/>
                <p14:nvPr/>
              </p14:nvContentPartPr>
              <p14:xfrm>
                <a:off x="10294525" y="1945144"/>
                <a:ext cx="255960" cy="2620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69B2AE9-8ACF-A635-AB6E-C09CA46C026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285885" y="1936504"/>
                  <a:ext cx="27360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4F9BE69-C6C8-85A2-7BB6-D642EC117555}"/>
                    </a:ext>
                  </a:extLst>
                </p14:cNvPr>
                <p14:cNvContentPartPr/>
                <p14:nvPr/>
              </p14:nvContentPartPr>
              <p14:xfrm>
                <a:off x="9281485" y="1975384"/>
                <a:ext cx="315000" cy="280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4F9BE69-C6C8-85A2-7BB6-D642EC11755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272485" y="1966744"/>
                  <a:ext cx="332640" cy="4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A8CEE730-85D2-FF4D-E9E7-84FA4C975A96}"/>
                  </a:ext>
                </a:extLst>
              </p14:cNvPr>
              <p14:cNvContentPartPr/>
              <p14:nvPr/>
            </p14:nvContentPartPr>
            <p14:xfrm>
              <a:off x="6816205" y="4170664"/>
              <a:ext cx="109800" cy="11088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A8CEE730-85D2-FF4D-E9E7-84FA4C975A96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6807205" y="4161664"/>
                <a:ext cx="12744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C0D75F3A-5C81-BDDD-5983-2B2D7080973C}"/>
                  </a:ext>
                </a:extLst>
              </p14:cNvPr>
              <p14:cNvContentPartPr/>
              <p14:nvPr/>
            </p14:nvContentPartPr>
            <p14:xfrm>
              <a:off x="8951725" y="5076784"/>
              <a:ext cx="226800" cy="18612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C0D75F3A-5C81-BDDD-5983-2B2D7080973C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8943085" y="5068144"/>
                <a:ext cx="24444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6CFD8C9D-12CE-986B-37C7-715C713562E9}"/>
                  </a:ext>
                </a:extLst>
              </p14:cNvPr>
              <p14:cNvContentPartPr/>
              <p14:nvPr/>
            </p14:nvContentPartPr>
            <p14:xfrm>
              <a:off x="9017245" y="5184784"/>
              <a:ext cx="74160" cy="3600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6CFD8C9D-12CE-986B-37C7-715C713562E9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8954245" y="5121784"/>
                <a:ext cx="19980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6CFFAC85-69B7-C043-96F6-7C99DAF1218F}"/>
                  </a:ext>
                </a:extLst>
              </p14:cNvPr>
              <p14:cNvContentPartPr/>
              <p14:nvPr/>
            </p14:nvContentPartPr>
            <p14:xfrm>
              <a:off x="8979085" y="5048344"/>
              <a:ext cx="246600" cy="25884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6CFFAC85-69B7-C043-96F6-7C99DAF1218F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8970445" y="5039344"/>
                <a:ext cx="26424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CA85EFB3-0F7B-4FEF-CE5A-AB7FF2F0C1E5}"/>
                  </a:ext>
                </a:extLst>
              </p14:cNvPr>
              <p14:cNvContentPartPr/>
              <p14:nvPr/>
            </p14:nvContentPartPr>
            <p14:xfrm>
              <a:off x="9247285" y="5012704"/>
              <a:ext cx="187200" cy="9720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CA85EFB3-0F7B-4FEF-CE5A-AB7FF2F0C1E5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9238645" y="5004064"/>
                <a:ext cx="20484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ABDAFF59-DD9E-0194-15D1-F654088763AB}"/>
                  </a:ext>
                </a:extLst>
              </p14:cNvPr>
              <p14:cNvContentPartPr/>
              <p14:nvPr/>
            </p14:nvContentPartPr>
            <p14:xfrm>
              <a:off x="9516205" y="4814704"/>
              <a:ext cx="131760" cy="11232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ABDAFF59-DD9E-0194-15D1-F654088763AB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9507205" y="4805704"/>
                <a:ext cx="14940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A085F20B-468B-32A8-7254-EEEF06A27CA6}"/>
                  </a:ext>
                </a:extLst>
              </p14:cNvPr>
              <p14:cNvContentPartPr/>
              <p14:nvPr/>
            </p14:nvContentPartPr>
            <p14:xfrm>
              <a:off x="9800605" y="4582144"/>
              <a:ext cx="143280" cy="9612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A085F20B-468B-32A8-7254-EEEF06A27CA6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9791605" y="4573504"/>
                <a:ext cx="16092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827307E6-5417-47D3-64FF-77FC49F9F830}"/>
                  </a:ext>
                </a:extLst>
              </p14:cNvPr>
              <p14:cNvContentPartPr/>
              <p14:nvPr/>
            </p14:nvContentPartPr>
            <p14:xfrm>
              <a:off x="10153045" y="4393504"/>
              <a:ext cx="86040" cy="6516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827307E6-5417-47D3-64FF-77FC49F9F830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0144045" y="4384504"/>
                <a:ext cx="10368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E7078B43-6160-42E0-312D-52C2F4B0890D}"/>
                  </a:ext>
                </a:extLst>
              </p14:cNvPr>
              <p14:cNvContentPartPr/>
              <p14:nvPr/>
            </p14:nvContentPartPr>
            <p14:xfrm>
              <a:off x="10480285" y="4128544"/>
              <a:ext cx="71640" cy="9108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E7078B43-6160-42E0-312D-52C2F4B0890D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10471645" y="4119544"/>
                <a:ext cx="8928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D751B605-F415-A00F-1657-9E723FC04B0C}"/>
                  </a:ext>
                </a:extLst>
              </p14:cNvPr>
              <p14:cNvContentPartPr/>
              <p14:nvPr/>
            </p14:nvContentPartPr>
            <p14:xfrm>
              <a:off x="10810765" y="3893824"/>
              <a:ext cx="61560" cy="5004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D751B605-F415-A00F-1657-9E723FC04B0C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10801765" y="3884824"/>
                <a:ext cx="7920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4ED273A3-5269-98FA-615D-DCF9680358D7}"/>
                  </a:ext>
                </a:extLst>
              </p14:cNvPr>
              <p14:cNvContentPartPr/>
              <p14:nvPr/>
            </p14:nvContentPartPr>
            <p14:xfrm>
              <a:off x="11020285" y="3706264"/>
              <a:ext cx="56520" cy="7920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4ED273A3-5269-98FA-615D-DCF9680358D7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11011645" y="3697264"/>
                <a:ext cx="74160" cy="9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0" name="Group 129">
            <a:extLst>
              <a:ext uri="{FF2B5EF4-FFF2-40B4-BE49-F238E27FC236}">
                <a16:creationId xmlns:a16="http://schemas.microsoft.com/office/drawing/2014/main" id="{B45EE750-B6FA-4A7C-D2C4-F895E5E3C224}"/>
              </a:ext>
            </a:extLst>
          </p:cNvPr>
          <p:cNvGrpSpPr/>
          <p:nvPr/>
        </p:nvGrpSpPr>
        <p:grpSpPr>
          <a:xfrm>
            <a:off x="11171485" y="2981224"/>
            <a:ext cx="705240" cy="661680"/>
            <a:chOff x="11171485" y="2981224"/>
            <a:chExt cx="705240" cy="66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0D4B2F6-8E14-9F30-3A76-3DA51BEAF51B}"/>
                    </a:ext>
                  </a:extLst>
                </p14:cNvPr>
                <p14:cNvContentPartPr/>
                <p14:nvPr/>
              </p14:nvContentPartPr>
              <p14:xfrm>
                <a:off x="11171485" y="3477304"/>
                <a:ext cx="194760" cy="1562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0D4B2F6-8E14-9F30-3A76-3DA51BEAF51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162485" y="3468664"/>
                  <a:ext cx="2124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DDE2368-80E2-08F7-1A1F-46A73FA0260F}"/>
                    </a:ext>
                  </a:extLst>
                </p14:cNvPr>
                <p14:cNvContentPartPr/>
                <p14:nvPr/>
              </p14:nvContentPartPr>
              <p14:xfrm>
                <a:off x="11185885" y="3534904"/>
                <a:ext cx="108720" cy="802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DDE2368-80E2-08F7-1A1F-46A73FA0260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176885" y="3526264"/>
                  <a:ext cx="1263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32D93A8-1257-D0A9-57E4-BA016976C1BC}"/>
                    </a:ext>
                  </a:extLst>
                </p14:cNvPr>
                <p14:cNvContentPartPr/>
                <p14:nvPr/>
              </p14:nvContentPartPr>
              <p14:xfrm>
                <a:off x="11319805" y="2981224"/>
                <a:ext cx="556920" cy="5529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32D93A8-1257-D0A9-57E4-BA016976C1B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311165" y="2972224"/>
                  <a:ext cx="574560" cy="57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B2EE73D-B174-838E-4918-DB04B4AED9DC}"/>
                    </a:ext>
                  </a:extLst>
                </p14:cNvPr>
                <p14:cNvContentPartPr/>
                <p14:nvPr/>
              </p14:nvContentPartPr>
              <p14:xfrm>
                <a:off x="11189485" y="3495664"/>
                <a:ext cx="154440" cy="1472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B2EE73D-B174-838E-4918-DB04B4AED9D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180845" y="3487024"/>
                  <a:ext cx="172080" cy="16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B35B7189-FA1C-0CA3-FBAC-237A9EFE4AAC}"/>
              </a:ext>
            </a:extLst>
          </p:cNvPr>
          <p:cNvGrpSpPr/>
          <p:nvPr/>
        </p:nvGrpSpPr>
        <p:grpSpPr>
          <a:xfrm>
            <a:off x="336923" y="4643088"/>
            <a:ext cx="2394720" cy="506520"/>
            <a:chOff x="336923" y="4643088"/>
            <a:chExt cx="2394720" cy="50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E2E40A2-5630-874E-8165-FE23A3D7EEE5}"/>
                    </a:ext>
                  </a:extLst>
                </p14:cNvPr>
                <p14:cNvContentPartPr/>
                <p14:nvPr/>
              </p14:nvContentPartPr>
              <p14:xfrm>
                <a:off x="336923" y="4677648"/>
                <a:ext cx="164160" cy="2833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E2E40A2-5630-874E-8165-FE23A3D7EEE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27923" y="4669008"/>
                  <a:ext cx="18180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10F6AD5-9EC3-B292-04DC-DF994B6D5D96}"/>
                    </a:ext>
                  </a:extLst>
                </p14:cNvPr>
                <p14:cNvContentPartPr/>
                <p14:nvPr/>
              </p14:nvContentPartPr>
              <p14:xfrm>
                <a:off x="532403" y="4775208"/>
                <a:ext cx="145440" cy="1602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10F6AD5-9EC3-B292-04DC-DF994B6D5D9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23403" y="4766568"/>
                  <a:ext cx="1630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EC314240-D67D-E77D-A231-0D753EAE109E}"/>
                    </a:ext>
                  </a:extLst>
                </p14:cNvPr>
                <p14:cNvContentPartPr/>
                <p14:nvPr/>
              </p14:nvContentPartPr>
              <p14:xfrm>
                <a:off x="762443" y="4643088"/>
                <a:ext cx="751680" cy="3078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EC314240-D67D-E77D-A231-0D753EAE109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53803" y="4634088"/>
                  <a:ext cx="76932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F6425CB-885B-39CA-9BBE-7829EA377173}"/>
                    </a:ext>
                  </a:extLst>
                </p14:cNvPr>
                <p14:cNvContentPartPr/>
                <p14:nvPr/>
              </p14:nvContentPartPr>
              <p14:xfrm>
                <a:off x="1195523" y="4811568"/>
                <a:ext cx="73440" cy="936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F6425CB-885B-39CA-9BBE-7829EA37717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86883" y="4802928"/>
                  <a:ext cx="910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B4A139D-27E4-2379-068A-8C15C6B20620}"/>
                    </a:ext>
                  </a:extLst>
                </p14:cNvPr>
                <p14:cNvContentPartPr/>
                <p14:nvPr/>
              </p14:nvContentPartPr>
              <p14:xfrm>
                <a:off x="1689803" y="4808328"/>
                <a:ext cx="1041840" cy="3412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B4A139D-27E4-2379-068A-8C15C6B2062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680803" y="4799688"/>
                  <a:ext cx="1059480" cy="35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ABEE27EF-686D-B5B7-467A-6D1FE6363A2C}"/>
              </a:ext>
            </a:extLst>
          </p:cNvPr>
          <p:cNvGrpSpPr/>
          <p:nvPr/>
        </p:nvGrpSpPr>
        <p:grpSpPr>
          <a:xfrm>
            <a:off x="2939723" y="4520688"/>
            <a:ext cx="1720800" cy="421560"/>
            <a:chOff x="2939723" y="4520688"/>
            <a:chExt cx="1720800" cy="42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0920E4D-7C59-B8AA-C34D-75CC6A717E49}"/>
                    </a:ext>
                  </a:extLst>
                </p14:cNvPr>
                <p14:cNvContentPartPr/>
                <p14:nvPr/>
              </p14:nvContentPartPr>
              <p14:xfrm>
                <a:off x="3005603" y="4874928"/>
                <a:ext cx="3960" cy="90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0920E4D-7C59-B8AA-C34D-75CC6A717E4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996963" y="4865928"/>
                  <a:ext cx="216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CE84691-9703-0338-4FD1-525BFBD2D589}"/>
                    </a:ext>
                  </a:extLst>
                </p14:cNvPr>
                <p14:cNvContentPartPr/>
                <p14:nvPr/>
              </p14:nvContentPartPr>
              <p14:xfrm>
                <a:off x="2939723" y="4575408"/>
                <a:ext cx="977400" cy="3564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4CE84691-9703-0338-4FD1-525BFBD2D58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931083" y="4566408"/>
                  <a:ext cx="99504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C3CA24E-2381-69AC-09DA-2DAD387D3FA5}"/>
                    </a:ext>
                  </a:extLst>
                </p14:cNvPr>
                <p14:cNvContentPartPr/>
                <p14:nvPr/>
              </p14:nvContentPartPr>
              <p14:xfrm>
                <a:off x="3781043" y="4738488"/>
                <a:ext cx="197280" cy="2037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C3CA24E-2381-69AC-09DA-2DAD387D3FA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772403" y="4729488"/>
                  <a:ext cx="2149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6C954FC-A271-DBBF-834B-DDF408E6C301}"/>
                    </a:ext>
                  </a:extLst>
                </p14:cNvPr>
                <p14:cNvContentPartPr/>
                <p14:nvPr/>
              </p14:nvContentPartPr>
              <p14:xfrm>
                <a:off x="4010723" y="4520688"/>
                <a:ext cx="649800" cy="4100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6C954FC-A271-DBBF-834B-DDF408E6C30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002083" y="4511688"/>
                  <a:ext cx="66744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C1196C8-C495-AB16-4A03-B8068E3DF144}"/>
                    </a:ext>
                  </a:extLst>
                </p14:cNvPr>
                <p14:cNvContentPartPr/>
                <p14:nvPr/>
              </p14:nvContentPartPr>
              <p14:xfrm>
                <a:off x="4411043" y="4710048"/>
                <a:ext cx="78480" cy="90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C1196C8-C495-AB16-4A03-B8068E3DF14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402403" y="4701048"/>
                  <a:ext cx="961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D63F6B9-4CA4-EEF1-A17E-940BDF122BA8}"/>
                    </a:ext>
                  </a:extLst>
                </p14:cNvPr>
                <p14:cNvContentPartPr/>
                <p14:nvPr/>
              </p14:nvContentPartPr>
              <p14:xfrm>
                <a:off x="4109723" y="4712568"/>
                <a:ext cx="369720" cy="129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D63F6B9-4CA4-EEF1-A17E-940BDF122BA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100723" y="4703568"/>
                  <a:ext cx="38736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78E07795-C27C-DE35-5FA9-67E1C6793D32}"/>
              </a:ext>
            </a:extLst>
          </p:cNvPr>
          <p:cNvGrpSpPr/>
          <p:nvPr/>
        </p:nvGrpSpPr>
        <p:grpSpPr>
          <a:xfrm>
            <a:off x="299483" y="5152848"/>
            <a:ext cx="1919880" cy="482040"/>
            <a:chOff x="299483" y="5152848"/>
            <a:chExt cx="1919880" cy="48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6445AEB-2B0F-4C31-DD23-2F3342455BB7}"/>
                    </a:ext>
                  </a:extLst>
                </p14:cNvPr>
                <p14:cNvContentPartPr/>
                <p14:nvPr/>
              </p14:nvContentPartPr>
              <p14:xfrm>
                <a:off x="299483" y="5306208"/>
                <a:ext cx="156960" cy="1900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6445AEB-2B0F-4C31-DD23-2F3342455BB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90483" y="5297208"/>
                  <a:ext cx="1746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18DEDB4-21DD-C53A-93CC-0356112949FF}"/>
                    </a:ext>
                  </a:extLst>
                </p14:cNvPr>
                <p14:cNvContentPartPr/>
                <p14:nvPr/>
              </p14:nvContentPartPr>
              <p14:xfrm>
                <a:off x="551843" y="5152848"/>
                <a:ext cx="879840" cy="4820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18DEDB4-21DD-C53A-93CC-0356112949F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42843" y="5144208"/>
                  <a:ext cx="897480" cy="49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F2FDE20-E7E7-869D-2CBC-8D76834B8062}"/>
                    </a:ext>
                  </a:extLst>
                </p14:cNvPr>
                <p14:cNvContentPartPr/>
                <p14:nvPr/>
              </p14:nvContentPartPr>
              <p14:xfrm>
                <a:off x="1162763" y="5256168"/>
                <a:ext cx="218880" cy="64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F2FDE20-E7E7-869D-2CBC-8D76834B806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54123" y="5247168"/>
                  <a:ext cx="2365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D691FCB-7D4E-DC8E-ACDC-370514517516}"/>
                    </a:ext>
                  </a:extLst>
                </p14:cNvPr>
                <p14:cNvContentPartPr/>
                <p14:nvPr/>
              </p14:nvContentPartPr>
              <p14:xfrm>
                <a:off x="773243" y="5188488"/>
                <a:ext cx="27360" cy="165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D691FCB-7D4E-DC8E-ACDC-37051451751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64603" y="5179488"/>
                  <a:ext cx="450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25B26025-324D-2934-333D-47B39E524C06}"/>
                    </a:ext>
                  </a:extLst>
                </p14:cNvPr>
                <p14:cNvContentPartPr/>
                <p14:nvPr/>
              </p14:nvContentPartPr>
              <p14:xfrm>
                <a:off x="1747763" y="5344008"/>
                <a:ext cx="471600" cy="1454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25B26025-324D-2934-333D-47B39E524C0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739123" y="5335368"/>
                  <a:ext cx="489240" cy="16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134D3235-9ED7-018A-2089-934726EDCC53}"/>
              </a:ext>
            </a:extLst>
          </p:cNvPr>
          <p:cNvGrpSpPr/>
          <p:nvPr/>
        </p:nvGrpSpPr>
        <p:grpSpPr>
          <a:xfrm>
            <a:off x="2514923" y="5151048"/>
            <a:ext cx="2894760" cy="351720"/>
            <a:chOff x="2514923" y="5151048"/>
            <a:chExt cx="2894760" cy="35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B694DD7-ECBE-CF78-5A1F-9AB08523CC6E}"/>
                    </a:ext>
                  </a:extLst>
                </p14:cNvPr>
                <p14:cNvContentPartPr/>
                <p14:nvPr/>
              </p14:nvContentPartPr>
              <p14:xfrm>
                <a:off x="2514923" y="5192448"/>
                <a:ext cx="1126440" cy="3103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B694DD7-ECBE-CF78-5A1F-9AB08523CC6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506283" y="5183448"/>
                  <a:ext cx="114408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FCBCCB7-4BF1-C263-821E-01EDCE27D9E9}"/>
                    </a:ext>
                  </a:extLst>
                </p14:cNvPr>
                <p14:cNvContentPartPr/>
                <p14:nvPr/>
              </p14:nvContentPartPr>
              <p14:xfrm>
                <a:off x="3402683" y="5320968"/>
                <a:ext cx="31320" cy="97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FCBCCB7-4BF1-C263-821E-01EDCE27D9E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394043" y="5312328"/>
                  <a:ext cx="489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594D118-2D22-AB29-F576-5E55DB51E2A2}"/>
                    </a:ext>
                  </a:extLst>
                </p14:cNvPr>
                <p14:cNvContentPartPr/>
                <p14:nvPr/>
              </p14:nvContentPartPr>
              <p14:xfrm>
                <a:off x="2715083" y="5257608"/>
                <a:ext cx="266040" cy="414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594D118-2D22-AB29-F576-5E55DB51E2A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706083" y="5248608"/>
                  <a:ext cx="2836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3644DA1-7FE4-9227-70FB-9E0F493DDF8C}"/>
                    </a:ext>
                  </a:extLst>
                </p14:cNvPr>
                <p14:cNvContentPartPr/>
                <p14:nvPr/>
              </p14:nvContentPartPr>
              <p14:xfrm>
                <a:off x="3847283" y="5151048"/>
                <a:ext cx="1562400" cy="3412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3644DA1-7FE4-9227-70FB-9E0F493DDF8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838283" y="5142408"/>
                  <a:ext cx="158004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B4F95554-E5C1-1C27-26E6-49A24FA5C3E4}"/>
                    </a:ext>
                  </a:extLst>
                </p14:cNvPr>
                <p14:cNvContentPartPr/>
                <p14:nvPr/>
              </p14:nvContentPartPr>
              <p14:xfrm>
                <a:off x="4510043" y="5239248"/>
                <a:ext cx="627120" cy="658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B4F95554-E5C1-1C27-26E6-49A24FA5C3E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501043" y="5230608"/>
                  <a:ext cx="644760" cy="8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80DD0828-3B5C-0CC7-83BC-A51420A48923}"/>
              </a:ext>
            </a:extLst>
          </p:cNvPr>
          <p:cNvGrpSpPr/>
          <p:nvPr/>
        </p:nvGrpSpPr>
        <p:grpSpPr>
          <a:xfrm>
            <a:off x="5837005" y="4432384"/>
            <a:ext cx="259200" cy="1545120"/>
            <a:chOff x="5837005" y="4432384"/>
            <a:chExt cx="259200" cy="154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BFDC9BB-D7A2-A1C2-FA98-F9CA0A12DF27}"/>
                    </a:ext>
                  </a:extLst>
                </p14:cNvPr>
                <p14:cNvContentPartPr/>
                <p14:nvPr/>
              </p14:nvContentPartPr>
              <p14:xfrm>
                <a:off x="6067045" y="4432384"/>
                <a:ext cx="29160" cy="97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BFDC9BB-D7A2-A1C2-FA98-F9CA0A12DF2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058405" y="4423744"/>
                  <a:ext cx="468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EBCD6AE7-2DC9-2598-1CB0-4863D3214BA4}"/>
                    </a:ext>
                  </a:extLst>
                </p14:cNvPr>
                <p14:cNvContentPartPr/>
                <p14:nvPr/>
              </p14:nvContentPartPr>
              <p14:xfrm>
                <a:off x="5837005" y="4441384"/>
                <a:ext cx="258480" cy="15361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EBCD6AE7-2DC9-2598-1CB0-4863D3214BA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828365" y="4432384"/>
                  <a:ext cx="276120" cy="155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2F1ADDE6-C449-0F35-018C-63491DE94E75}"/>
              </a:ext>
            </a:extLst>
          </p:cNvPr>
          <p:cNvGrpSpPr/>
          <p:nvPr/>
        </p:nvGrpSpPr>
        <p:grpSpPr>
          <a:xfrm>
            <a:off x="336925" y="5656024"/>
            <a:ext cx="2263320" cy="460440"/>
            <a:chOff x="336925" y="5656024"/>
            <a:chExt cx="2263320" cy="46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E876B74-76A6-EC1B-85D6-C17AC234EF79}"/>
                    </a:ext>
                  </a:extLst>
                </p14:cNvPr>
                <p14:cNvContentPartPr/>
                <p14:nvPr/>
              </p14:nvContentPartPr>
              <p14:xfrm>
                <a:off x="366805" y="5767984"/>
                <a:ext cx="46440" cy="2462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E876B74-76A6-EC1B-85D6-C17AC234EF7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58165" y="5759344"/>
                  <a:ext cx="6408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07C40F7-1A9D-2DB5-C4E9-82AAE593B16F}"/>
                    </a:ext>
                  </a:extLst>
                </p14:cNvPr>
                <p14:cNvContentPartPr/>
                <p14:nvPr/>
              </p14:nvContentPartPr>
              <p14:xfrm>
                <a:off x="336925" y="5749264"/>
                <a:ext cx="237960" cy="194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07C40F7-1A9D-2DB5-C4E9-82AAE593B16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28285" y="5740264"/>
                  <a:ext cx="2556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B3A2BDD-0BF8-E7B4-E218-13F09DF1654E}"/>
                    </a:ext>
                  </a:extLst>
                </p14:cNvPr>
                <p14:cNvContentPartPr/>
                <p14:nvPr/>
              </p14:nvContentPartPr>
              <p14:xfrm>
                <a:off x="551485" y="5972464"/>
                <a:ext cx="98280" cy="1440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B3A2BDD-0BF8-E7B4-E218-13F09DF1654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42845" y="5963824"/>
                  <a:ext cx="1159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FE9FEAD-2F80-64D6-2E85-149C0392F699}"/>
                    </a:ext>
                  </a:extLst>
                </p14:cNvPr>
                <p14:cNvContentPartPr/>
                <p14:nvPr/>
              </p14:nvContentPartPr>
              <p14:xfrm>
                <a:off x="799525" y="5831344"/>
                <a:ext cx="107280" cy="115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FE9FEAD-2F80-64D6-2E85-149C0392F69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90525" y="5822344"/>
                  <a:ext cx="1249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6FA8DDE-DAAD-8080-C34A-BAAA3A5BD540}"/>
                    </a:ext>
                  </a:extLst>
                </p14:cNvPr>
                <p14:cNvContentPartPr/>
                <p14:nvPr/>
              </p14:nvContentPartPr>
              <p14:xfrm>
                <a:off x="789445" y="5940424"/>
                <a:ext cx="119880" cy="64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D6FA8DDE-DAAD-8080-C34A-BAAA3A5BD54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80445" y="5931784"/>
                  <a:ext cx="1375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503F0F32-5B67-6184-E0F7-C1BDECCC2C26}"/>
                    </a:ext>
                  </a:extLst>
                </p14:cNvPr>
                <p14:cNvContentPartPr/>
                <p14:nvPr/>
              </p14:nvContentPartPr>
              <p14:xfrm>
                <a:off x="1118125" y="5739184"/>
                <a:ext cx="163800" cy="2127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503F0F32-5B67-6184-E0F7-C1BDECCC2C2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09125" y="5730184"/>
                  <a:ext cx="1814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816874E-1483-5614-3061-8DB06A0AED86}"/>
                    </a:ext>
                  </a:extLst>
                </p14:cNvPr>
                <p14:cNvContentPartPr/>
                <p14:nvPr/>
              </p14:nvContentPartPr>
              <p14:xfrm>
                <a:off x="1336645" y="5693464"/>
                <a:ext cx="78120" cy="655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816874E-1483-5614-3061-8DB06A0AED8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327645" y="5684464"/>
                  <a:ext cx="957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510F5C71-B96C-1A02-990B-B649B9CEB70E}"/>
                    </a:ext>
                  </a:extLst>
                </p14:cNvPr>
                <p14:cNvContentPartPr/>
                <p14:nvPr/>
              </p14:nvContentPartPr>
              <p14:xfrm>
                <a:off x="1365805" y="5687344"/>
                <a:ext cx="62640" cy="853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510F5C71-B96C-1A02-990B-B649B9CEB70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356805" y="5678704"/>
                  <a:ext cx="802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7F9FF1F-C11C-183E-0206-64248BE284D9}"/>
                    </a:ext>
                  </a:extLst>
                </p14:cNvPr>
                <p14:cNvContentPartPr/>
                <p14:nvPr/>
              </p14:nvContentPartPr>
              <p14:xfrm>
                <a:off x="1403605" y="5656024"/>
                <a:ext cx="7920" cy="1155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7F9FF1F-C11C-183E-0206-64248BE284D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394605" y="5647024"/>
                  <a:ext cx="255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B4F2B26E-884D-5D1A-2E51-8A54EB8F7D82}"/>
                    </a:ext>
                  </a:extLst>
                </p14:cNvPr>
                <p14:cNvContentPartPr/>
                <p14:nvPr/>
              </p14:nvContentPartPr>
              <p14:xfrm>
                <a:off x="1326205" y="5758624"/>
                <a:ext cx="129240" cy="72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B4F2B26E-884D-5D1A-2E51-8A54EB8F7D8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317205" y="5749624"/>
                  <a:ext cx="1468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C43C5102-F694-D839-2E25-E87CEE8A3D96}"/>
                    </a:ext>
                  </a:extLst>
                </p14:cNvPr>
                <p14:cNvContentPartPr/>
                <p14:nvPr/>
              </p14:nvContentPartPr>
              <p14:xfrm>
                <a:off x="1474885" y="5839264"/>
                <a:ext cx="125640" cy="313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C43C5102-F694-D839-2E25-E87CEE8A3D9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465885" y="5830264"/>
                  <a:ext cx="1432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C0C912C5-DAB6-3497-776A-D3C4D2309644}"/>
                    </a:ext>
                  </a:extLst>
                </p14:cNvPr>
                <p14:cNvContentPartPr/>
                <p14:nvPr/>
              </p14:nvContentPartPr>
              <p14:xfrm>
                <a:off x="1651285" y="5738464"/>
                <a:ext cx="183600" cy="2127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C0C912C5-DAB6-3497-776A-D3C4D230964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642285" y="5729824"/>
                  <a:ext cx="2012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870D609D-9C67-CFDC-8899-83638F7F54FB}"/>
                    </a:ext>
                  </a:extLst>
                </p14:cNvPr>
                <p14:cNvContentPartPr/>
                <p14:nvPr/>
              </p14:nvContentPartPr>
              <p14:xfrm>
                <a:off x="1037485" y="5664664"/>
                <a:ext cx="75240" cy="3794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870D609D-9C67-CFDC-8899-83638F7F54F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28845" y="5655664"/>
                  <a:ext cx="9288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8E36DB0F-7A89-B300-1C77-ECF07591449A}"/>
                    </a:ext>
                  </a:extLst>
                </p14:cNvPr>
                <p14:cNvContentPartPr/>
                <p14:nvPr/>
              </p14:nvContentPartPr>
              <p14:xfrm>
                <a:off x="1870885" y="5691664"/>
                <a:ext cx="66600" cy="3794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8E36DB0F-7A89-B300-1C77-ECF07591449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862245" y="5683024"/>
                  <a:ext cx="8424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00F3B77C-4BA0-AB19-108F-FA86E6461DCD}"/>
                    </a:ext>
                  </a:extLst>
                </p14:cNvPr>
                <p14:cNvContentPartPr/>
                <p14:nvPr/>
              </p14:nvContentPartPr>
              <p14:xfrm>
                <a:off x="2033605" y="5940424"/>
                <a:ext cx="138600" cy="885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00F3B77C-4BA0-AB19-108F-FA86E6461DC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024605" y="5931784"/>
                  <a:ext cx="1562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6FA629F9-84CE-757B-75E4-6882650CEE0B}"/>
                    </a:ext>
                  </a:extLst>
                </p14:cNvPr>
                <p14:cNvContentPartPr/>
                <p14:nvPr/>
              </p14:nvContentPartPr>
              <p14:xfrm>
                <a:off x="2168605" y="5777704"/>
                <a:ext cx="75600" cy="1155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6FA629F9-84CE-757B-75E4-6882650CEE0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159605" y="5768704"/>
                  <a:ext cx="932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ED2D537B-3AFC-1CD2-7E1B-4BA0A3AA9CE9}"/>
                    </a:ext>
                  </a:extLst>
                </p14:cNvPr>
                <p14:cNvContentPartPr/>
                <p14:nvPr/>
              </p14:nvContentPartPr>
              <p14:xfrm>
                <a:off x="2472085" y="5939344"/>
                <a:ext cx="128160" cy="230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ED2D537B-3AFC-1CD2-7E1B-4BA0A3AA9CE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463085" y="5930344"/>
                  <a:ext cx="14580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A2B4AA01-9F3E-D11F-4F1D-8DA2306134BB}"/>
              </a:ext>
            </a:extLst>
          </p:cNvPr>
          <p:cNvGrpSpPr/>
          <p:nvPr/>
        </p:nvGrpSpPr>
        <p:grpSpPr>
          <a:xfrm>
            <a:off x="2771245" y="5738464"/>
            <a:ext cx="401400" cy="375840"/>
            <a:chOff x="2771245" y="5738464"/>
            <a:chExt cx="401400" cy="37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C246B2FF-7DA0-E15A-BBB2-D89F5F7F1795}"/>
                    </a:ext>
                  </a:extLst>
                </p14:cNvPr>
                <p14:cNvContentPartPr/>
                <p14:nvPr/>
              </p14:nvContentPartPr>
              <p14:xfrm>
                <a:off x="2771245" y="5738464"/>
                <a:ext cx="241200" cy="2869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C246B2FF-7DA0-E15A-BBB2-D89F5F7F1795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762245" y="5729464"/>
                  <a:ext cx="2588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5E3A72FB-8FB8-79A4-D5B5-377E642AEAE7}"/>
                    </a:ext>
                  </a:extLst>
                </p14:cNvPr>
                <p14:cNvContentPartPr/>
                <p14:nvPr/>
              </p14:nvContentPartPr>
              <p14:xfrm>
                <a:off x="3036205" y="5986864"/>
                <a:ext cx="136440" cy="1274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5E3A72FB-8FB8-79A4-D5B5-377E642AEAE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027205" y="5978224"/>
                  <a:ext cx="154080" cy="14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48F6D1A5-B4B1-A54F-824B-6E1824B1A1A8}"/>
              </a:ext>
            </a:extLst>
          </p:cNvPr>
          <p:cNvGrpSpPr/>
          <p:nvPr/>
        </p:nvGrpSpPr>
        <p:grpSpPr>
          <a:xfrm>
            <a:off x="3478645" y="5719384"/>
            <a:ext cx="884520" cy="419760"/>
            <a:chOff x="3478645" y="5719384"/>
            <a:chExt cx="884520" cy="41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4646DBFB-07EB-36BF-8B47-2F83F026F489}"/>
                    </a:ext>
                  </a:extLst>
                </p14:cNvPr>
                <p14:cNvContentPartPr/>
                <p14:nvPr/>
              </p14:nvContentPartPr>
              <p14:xfrm>
                <a:off x="3478645" y="5926744"/>
                <a:ext cx="235800" cy="129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4646DBFB-07EB-36BF-8B47-2F83F026F48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469645" y="5917744"/>
                  <a:ext cx="2534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691A8CBB-8A9C-1145-70A6-BFB6BD489910}"/>
                    </a:ext>
                  </a:extLst>
                </p14:cNvPr>
                <p14:cNvContentPartPr/>
                <p14:nvPr/>
              </p14:nvContentPartPr>
              <p14:xfrm>
                <a:off x="4012885" y="5719384"/>
                <a:ext cx="167760" cy="2739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691A8CBB-8A9C-1145-70A6-BFB6BD48991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003885" y="5710744"/>
                  <a:ext cx="1854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EF016769-E395-CFB3-5A6A-E3ECCA2F917C}"/>
                    </a:ext>
                  </a:extLst>
                </p14:cNvPr>
                <p14:cNvContentPartPr/>
                <p14:nvPr/>
              </p14:nvContentPartPr>
              <p14:xfrm>
                <a:off x="4040965" y="5847904"/>
                <a:ext cx="161280" cy="518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EF016769-E395-CFB3-5A6A-E3ECCA2F917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031965" y="5839264"/>
                  <a:ext cx="1789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D3212F02-7723-6A14-063E-D76D09B31AC2}"/>
                    </a:ext>
                  </a:extLst>
                </p14:cNvPr>
                <p14:cNvContentPartPr/>
                <p14:nvPr/>
              </p14:nvContentPartPr>
              <p14:xfrm>
                <a:off x="4016485" y="5733784"/>
                <a:ext cx="191520" cy="86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D3212F02-7723-6A14-063E-D76D09B31AC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007485" y="5725144"/>
                  <a:ext cx="2091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C94363F4-9CF6-BABE-B269-BA5400BD1ADD}"/>
                    </a:ext>
                  </a:extLst>
                </p14:cNvPr>
                <p14:cNvContentPartPr/>
                <p14:nvPr/>
              </p14:nvContentPartPr>
              <p14:xfrm>
                <a:off x="4250125" y="5932864"/>
                <a:ext cx="113040" cy="2062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C94363F4-9CF6-BABE-B269-BA5400BD1AD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241485" y="5924224"/>
                  <a:ext cx="130680" cy="22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689E53BA-D173-2F83-58B0-23F4BCC68695}"/>
              </a:ext>
            </a:extLst>
          </p:cNvPr>
          <p:cNvGrpSpPr/>
          <p:nvPr/>
        </p:nvGrpSpPr>
        <p:grpSpPr>
          <a:xfrm>
            <a:off x="161605" y="6297184"/>
            <a:ext cx="1010160" cy="240480"/>
            <a:chOff x="161605" y="6297184"/>
            <a:chExt cx="1010160" cy="24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BF89AA64-F74D-5990-0698-8A65D8BB08DE}"/>
                    </a:ext>
                  </a:extLst>
                </p14:cNvPr>
                <p14:cNvContentPartPr/>
                <p14:nvPr/>
              </p14:nvContentPartPr>
              <p14:xfrm>
                <a:off x="161605" y="6297184"/>
                <a:ext cx="1010160" cy="2404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BF89AA64-F74D-5990-0698-8A65D8BB08D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52605" y="6288184"/>
                  <a:ext cx="10278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C7BAC506-963F-F3DE-FE49-43BCBB5D3A96}"/>
                    </a:ext>
                  </a:extLst>
                </p14:cNvPr>
                <p14:cNvContentPartPr/>
                <p14:nvPr/>
              </p14:nvContentPartPr>
              <p14:xfrm>
                <a:off x="547525" y="6375304"/>
                <a:ext cx="348120" cy="324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C7BAC506-963F-F3DE-FE49-43BCBB5D3A9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38525" y="6366664"/>
                  <a:ext cx="36576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4A1F8858-9DFC-4D94-09BD-C00D3E50D1AF}"/>
              </a:ext>
            </a:extLst>
          </p:cNvPr>
          <p:cNvGrpSpPr/>
          <p:nvPr/>
        </p:nvGrpSpPr>
        <p:grpSpPr>
          <a:xfrm>
            <a:off x="1369405" y="6332464"/>
            <a:ext cx="747000" cy="370440"/>
            <a:chOff x="1369405" y="6332464"/>
            <a:chExt cx="747000" cy="37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E6A28CF4-BA85-F7A2-079C-7DB2D2B9952B}"/>
                    </a:ext>
                  </a:extLst>
                </p14:cNvPr>
                <p14:cNvContentPartPr/>
                <p14:nvPr/>
              </p14:nvContentPartPr>
              <p14:xfrm>
                <a:off x="1369405" y="6332464"/>
                <a:ext cx="747000" cy="3704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E6A28CF4-BA85-F7A2-079C-7DB2D2B9952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360765" y="6323824"/>
                  <a:ext cx="76464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2800CF43-8D87-B2E8-85E3-40E956DE3469}"/>
                    </a:ext>
                  </a:extLst>
                </p14:cNvPr>
                <p14:cNvContentPartPr/>
                <p14:nvPr/>
              </p14:nvContentPartPr>
              <p14:xfrm>
                <a:off x="1613845" y="6381064"/>
                <a:ext cx="15480" cy="64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2800CF43-8D87-B2E8-85E3-40E956DE346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604845" y="6372064"/>
                  <a:ext cx="3312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989344B0-612A-F571-AD5A-108CBCB9CE2E}"/>
              </a:ext>
            </a:extLst>
          </p:cNvPr>
          <p:cNvGrpSpPr/>
          <p:nvPr/>
        </p:nvGrpSpPr>
        <p:grpSpPr>
          <a:xfrm>
            <a:off x="2263645" y="6248584"/>
            <a:ext cx="932760" cy="442800"/>
            <a:chOff x="2263645" y="6248584"/>
            <a:chExt cx="932760" cy="44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57A0E9DB-ADC4-CB00-196E-2A6D9F081440}"/>
                    </a:ext>
                  </a:extLst>
                </p14:cNvPr>
                <p14:cNvContentPartPr/>
                <p14:nvPr/>
              </p14:nvContentPartPr>
              <p14:xfrm>
                <a:off x="2263645" y="6425704"/>
                <a:ext cx="732960" cy="2656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57A0E9DB-ADC4-CB00-196E-2A6D9F081440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255005" y="6417064"/>
                  <a:ext cx="7506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44F419BB-80EA-6F50-9C74-629C25FA4761}"/>
                    </a:ext>
                  </a:extLst>
                </p14:cNvPr>
                <p14:cNvContentPartPr/>
                <p14:nvPr/>
              </p14:nvContentPartPr>
              <p14:xfrm>
                <a:off x="3033685" y="6248584"/>
                <a:ext cx="162720" cy="2887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44F419BB-80EA-6F50-9C74-629C25FA476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024685" y="6239944"/>
                  <a:ext cx="180360" cy="30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8B227DE5-3EE8-62C9-7E11-568686915705}"/>
                  </a:ext>
                </a:extLst>
              </p14:cNvPr>
              <p14:cNvContentPartPr/>
              <p14:nvPr/>
            </p14:nvContentPartPr>
            <p14:xfrm>
              <a:off x="3855565" y="6519664"/>
              <a:ext cx="495360" cy="22680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8B227DE5-3EE8-62C9-7E11-568686915705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3846925" y="6511024"/>
                <a:ext cx="513000" cy="24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8" name="Group 227">
            <a:extLst>
              <a:ext uri="{FF2B5EF4-FFF2-40B4-BE49-F238E27FC236}">
                <a16:creationId xmlns:a16="http://schemas.microsoft.com/office/drawing/2014/main" id="{B200A832-FD70-2587-EF82-DEDDD73C8FB1}"/>
              </a:ext>
            </a:extLst>
          </p:cNvPr>
          <p:cNvGrpSpPr/>
          <p:nvPr/>
        </p:nvGrpSpPr>
        <p:grpSpPr>
          <a:xfrm>
            <a:off x="3934045" y="6156784"/>
            <a:ext cx="1532160" cy="609480"/>
            <a:chOff x="3934045" y="6156784"/>
            <a:chExt cx="1532160" cy="60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2EF6284D-8FCB-B4F2-6ADD-7AD2904477C3}"/>
                    </a:ext>
                  </a:extLst>
                </p14:cNvPr>
                <p14:cNvContentPartPr/>
                <p14:nvPr/>
              </p14:nvContentPartPr>
              <p14:xfrm>
                <a:off x="3934045" y="6217264"/>
                <a:ext cx="147600" cy="1814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2EF6284D-8FCB-B4F2-6ADD-7AD2904477C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925405" y="6208264"/>
                  <a:ext cx="1652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DD8F4DB9-010C-7A6B-7E47-E5F8EB326236}"/>
                    </a:ext>
                  </a:extLst>
                </p14:cNvPr>
                <p14:cNvContentPartPr/>
                <p14:nvPr/>
              </p14:nvContentPartPr>
              <p14:xfrm>
                <a:off x="3948085" y="6156784"/>
                <a:ext cx="110160" cy="1047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DD8F4DB9-010C-7A6B-7E47-E5F8EB326236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939085" y="6148144"/>
                  <a:ext cx="1278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102719F6-BC07-4B8C-AD27-26BB228C6897}"/>
                    </a:ext>
                  </a:extLst>
                </p14:cNvPr>
                <p14:cNvContentPartPr/>
                <p14:nvPr/>
              </p14:nvContentPartPr>
              <p14:xfrm>
                <a:off x="4212325" y="6388984"/>
                <a:ext cx="11160" cy="712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102719F6-BC07-4B8C-AD27-26BB228C6897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203325" y="6379984"/>
                  <a:ext cx="288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361AE992-D5F4-43A2-2DA3-A09B605274BE}"/>
                    </a:ext>
                  </a:extLst>
                </p14:cNvPr>
                <p14:cNvContentPartPr/>
                <p14:nvPr/>
              </p14:nvContentPartPr>
              <p14:xfrm>
                <a:off x="4218085" y="6255064"/>
                <a:ext cx="13680" cy="54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361AE992-D5F4-43A2-2DA3-A09B605274B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209085" y="6246424"/>
                  <a:ext cx="313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FC25A262-D5D8-C37F-E9C8-3156756CD818}"/>
                    </a:ext>
                  </a:extLst>
                </p14:cNvPr>
                <p14:cNvContentPartPr/>
                <p14:nvPr/>
              </p14:nvContentPartPr>
              <p14:xfrm>
                <a:off x="4300165" y="6275584"/>
                <a:ext cx="59400" cy="1623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FC25A262-D5D8-C37F-E9C8-3156756CD81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291165" y="6266944"/>
                  <a:ext cx="770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403B2BCF-4BF6-D238-CECF-D85B79362520}"/>
                    </a:ext>
                  </a:extLst>
                </p14:cNvPr>
                <p14:cNvContentPartPr/>
                <p14:nvPr/>
              </p14:nvContentPartPr>
              <p14:xfrm>
                <a:off x="4278205" y="6326344"/>
                <a:ext cx="74160" cy="475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403B2BCF-4BF6-D238-CECF-D85B7936252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269565" y="6317344"/>
                  <a:ext cx="918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C58C7DB2-DDDB-ACDC-672A-8BAB39C24887}"/>
                    </a:ext>
                  </a:extLst>
                </p14:cNvPr>
                <p14:cNvContentPartPr/>
                <p14:nvPr/>
              </p14:nvContentPartPr>
              <p14:xfrm>
                <a:off x="4838005" y="6246784"/>
                <a:ext cx="197280" cy="2152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C58C7DB2-DDDB-ACDC-672A-8BAB39C24887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829005" y="6237784"/>
                  <a:ext cx="2149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A4C0EA9F-6B46-C013-A93A-384271EDF1D3}"/>
                    </a:ext>
                  </a:extLst>
                </p14:cNvPr>
                <p14:cNvContentPartPr/>
                <p14:nvPr/>
              </p14:nvContentPartPr>
              <p14:xfrm>
                <a:off x="5103685" y="6342544"/>
                <a:ext cx="248760" cy="1368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A4C0EA9F-6B46-C013-A93A-384271EDF1D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095045" y="6333904"/>
                  <a:ext cx="2664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35ED3175-39A2-5471-3F06-BB9F082048EF}"/>
                    </a:ext>
                  </a:extLst>
                </p14:cNvPr>
                <p14:cNvContentPartPr/>
                <p14:nvPr/>
              </p14:nvContentPartPr>
              <p14:xfrm>
                <a:off x="5285485" y="6282784"/>
                <a:ext cx="28080" cy="90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35ED3175-39A2-5471-3F06-BB9F082048EF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276845" y="6274144"/>
                  <a:ext cx="457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B808D3EB-2A0E-9735-681B-54072162B5EE}"/>
                    </a:ext>
                  </a:extLst>
                </p14:cNvPr>
                <p14:cNvContentPartPr/>
                <p14:nvPr/>
              </p14:nvContentPartPr>
              <p14:xfrm>
                <a:off x="4508965" y="6511744"/>
                <a:ext cx="957240" cy="2545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B808D3EB-2A0E-9735-681B-54072162B5EE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500325" y="6502744"/>
                  <a:ext cx="97488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86EE9BB8-740F-55E7-F904-228F935EAD1B}"/>
                    </a:ext>
                  </a:extLst>
                </p14:cNvPr>
                <p14:cNvContentPartPr/>
                <p14:nvPr/>
              </p14:nvContentPartPr>
              <p14:xfrm>
                <a:off x="4911085" y="6626584"/>
                <a:ext cx="255960" cy="241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86EE9BB8-740F-55E7-F904-228F935EAD1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902085" y="6617584"/>
                  <a:ext cx="2736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1282F626-B1BC-DA4C-2942-1822CC6B8BF2}"/>
                    </a:ext>
                  </a:extLst>
                </p14:cNvPr>
                <p14:cNvContentPartPr/>
                <p14:nvPr/>
              </p14:nvContentPartPr>
              <p14:xfrm>
                <a:off x="4836925" y="6561064"/>
                <a:ext cx="13320" cy="216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1282F626-B1BC-DA4C-2942-1822CC6B8BF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828285" y="6552064"/>
                  <a:ext cx="309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791A3EF5-E951-699E-6C6D-B05C12C40D06}"/>
                    </a:ext>
                  </a:extLst>
                </p14:cNvPr>
                <p14:cNvContentPartPr/>
                <p14:nvPr/>
              </p14:nvContentPartPr>
              <p14:xfrm>
                <a:off x="4532365" y="6351544"/>
                <a:ext cx="162360" cy="1317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791A3EF5-E951-699E-6C6D-B05C12C40D06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523365" y="6342904"/>
                  <a:ext cx="180000" cy="14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6EC9FCD3-0AB5-8EB8-0ACA-21E0DBD18536}"/>
              </a:ext>
            </a:extLst>
          </p:cNvPr>
          <p:cNvGrpSpPr/>
          <p:nvPr/>
        </p:nvGrpSpPr>
        <p:grpSpPr>
          <a:xfrm>
            <a:off x="11606725" y="3312424"/>
            <a:ext cx="338760" cy="394560"/>
            <a:chOff x="11606725" y="3312424"/>
            <a:chExt cx="338760" cy="39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9C57AD75-A793-DD1A-E1DD-93E365515640}"/>
                    </a:ext>
                  </a:extLst>
                </p14:cNvPr>
                <p14:cNvContentPartPr/>
                <p14:nvPr/>
              </p14:nvContentPartPr>
              <p14:xfrm>
                <a:off x="11715085" y="3348784"/>
                <a:ext cx="56880" cy="2581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9C57AD75-A793-DD1A-E1DD-93E36551564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1706085" y="3339784"/>
                  <a:ext cx="745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830FB0A3-B89C-B6AE-3EEC-EE5BAB2E424B}"/>
                    </a:ext>
                  </a:extLst>
                </p14:cNvPr>
                <p14:cNvContentPartPr/>
                <p14:nvPr/>
              </p14:nvContentPartPr>
              <p14:xfrm>
                <a:off x="11606725" y="3312424"/>
                <a:ext cx="295200" cy="410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830FB0A3-B89C-B6AE-3EEC-EE5BAB2E424B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597725" y="3303784"/>
                  <a:ext cx="3128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93BECC04-E26B-2919-8B4E-CA034CF70551}"/>
                    </a:ext>
                  </a:extLst>
                </p14:cNvPr>
                <p14:cNvContentPartPr/>
                <p14:nvPr/>
              </p14:nvContentPartPr>
              <p14:xfrm>
                <a:off x="11809045" y="3525904"/>
                <a:ext cx="136440" cy="1810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93BECC04-E26B-2919-8B4E-CA034CF70551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1800045" y="3517264"/>
                  <a:ext cx="154080" cy="19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A617848E-BCEB-B347-1EB1-E73C3F163061}"/>
              </a:ext>
            </a:extLst>
          </p:cNvPr>
          <p:cNvGrpSpPr/>
          <p:nvPr/>
        </p:nvGrpSpPr>
        <p:grpSpPr>
          <a:xfrm>
            <a:off x="6894685" y="4700944"/>
            <a:ext cx="1361520" cy="993960"/>
            <a:chOff x="6894685" y="4700944"/>
            <a:chExt cx="1361520" cy="99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53E1F09-A3D0-9753-3646-75710C142F19}"/>
                    </a:ext>
                  </a:extLst>
                </p14:cNvPr>
                <p14:cNvContentPartPr/>
                <p14:nvPr/>
              </p14:nvContentPartPr>
              <p14:xfrm>
                <a:off x="7339645" y="5155624"/>
                <a:ext cx="797040" cy="266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53E1F09-A3D0-9753-3646-75710C142F19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331005" y="5146984"/>
                  <a:ext cx="8146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DF436BD-7A74-228E-C2E1-26C1098E8DA6}"/>
                    </a:ext>
                  </a:extLst>
                </p14:cNvPr>
                <p14:cNvContentPartPr/>
                <p14:nvPr/>
              </p14:nvContentPartPr>
              <p14:xfrm>
                <a:off x="7358725" y="5560264"/>
                <a:ext cx="703440" cy="518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DF436BD-7A74-228E-C2E1-26C1098E8DA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349725" y="5551624"/>
                  <a:ext cx="7210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25F0330-A321-C96D-341D-DBD9F08D4B0E}"/>
                    </a:ext>
                  </a:extLst>
                </p14:cNvPr>
                <p14:cNvContentPartPr/>
                <p14:nvPr/>
              </p14:nvContentPartPr>
              <p14:xfrm>
                <a:off x="7662565" y="5199544"/>
                <a:ext cx="128880" cy="3902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25F0330-A321-C96D-341D-DBD9F08D4B0E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653925" y="5190544"/>
                  <a:ext cx="14652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525AB38-E26B-B728-1974-17B9607F5A06}"/>
                    </a:ext>
                  </a:extLst>
                </p14:cNvPr>
                <p14:cNvContentPartPr/>
                <p14:nvPr/>
              </p14:nvContentPartPr>
              <p14:xfrm>
                <a:off x="7279885" y="4835224"/>
                <a:ext cx="154080" cy="1609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525AB38-E26B-B728-1974-17B9607F5A06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271245" y="4826584"/>
                  <a:ext cx="1717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95E8279-D315-3287-39E6-EF2FBECFAB1A}"/>
                    </a:ext>
                  </a:extLst>
                </p14:cNvPr>
                <p14:cNvContentPartPr/>
                <p14:nvPr/>
              </p14:nvContentPartPr>
              <p14:xfrm>
                <a:off x="7472485" y="4868704"/>
                <a:ext cx="148320" cy="1198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95E8279-D315-3287-39E6-EF2FBECFAB1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463845" y="4859704"/>
                  <a:ext cx="1659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87749EF-68DD-1084-5F3F-71B74D741B4D}"/>
                    </a:ext>
                  </a:extLst>
                </p14:cNvPr>
                <p14:cNvContentPartPr/>
                <p14:nvPr/>
              </p14:nvContentPartPr>
              <p14:xfrm>
                <a:off x="7676245" y="4874824"/>
                <a:ext cx="106560" cy="932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87749EF-68DD-1084-5F3F-71B74D741B4D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667245" y="4866184"/>
                  <a:ext cx="1242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F7952EC-F3F8-0432-66C7-63C3BB0FFE88}"/>
                    </a:ext>
                  </a:extLst>
                </p14:cNvPr>
                <p14:cNvContentPartPr/>
                <p14:nvPr/>
              </p14:nvContentPartPr>
              <p14:xfrm>
                <a:off x="7818085" y="4700944"/>
                <a:ext cx="56880" cy="2736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F7952EC-F3F8-0432-66C7-63C3BB0FFE88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809085" y="4692304"/>
                  <a:ext cx="7452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1403919-8DEE-9145-35A6-28EDF5A3B7F8}"/>
                    </a:ext>
                  </a:extLst>
                </p14:cNvPr>
                <p14:cNvContentPartPr/>
                <p14:nvPr/>
              </p14:nvContentPartPr>
              <p14:xfrm>
                <a:off x="7891165" y="4918744"/>
                <a:ext cx="91080" cy="907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1403919-8DEE-9145-35A6-28EDF5A3B7F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882165" y="4910104"/>
                  <a:ext cx="1087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D60E889-9025-8BF0-A836-8014282EF1B0}"/>
                    </a:ext>
                  </a:extLst>
                </p14:cNvPr>
                <p14:cNvContentPartPr/>
                <p14:nvPr/>
              </p14:nvContentPartPr>
              <p14:xfrm>
                <a:off x="7980805" y="4918384"/>
                <a:ext cx="126000" cy="658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D60E889-9025-8BF0-A836-8014282EF1B0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971805" y="4909744"/>
                  <a:ext cx="1436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13CB6AA-8B09-11CD-6B56-4DE99BCA4EDB}"/>
                    </a:ext>
                  </a:extLst>
                </p14:cNvPr>
                <p14:cNvContentPartPr/>
                <p14:nvPr/>
              </p14:nvContentPartPr>
              <p14:xfrm>
                <a:off x="8146765" y="4918384"/>
                <a:ext cx="109440" cy="1051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13CB6AA-8B09-11CD-6B56-4DE99BCA4ED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137765" y="4909384"/>
                  <a:ext cx="1270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FB4B20F2-6A4A-05B0-15E4-0F7BBDEABA26}"/>
                    </a:ext>
                  </a:extLst>
                </p14:cNvPr>
                <p14:cNvContentPartPr/>
                <p14:nvPr/>
              </p14:nvContentPartPr>
              <p14:xfrm>
                <a:off x="6909805" y="5053744"/>
                <a:ext cx="164520" cy="1447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FB4B20F2-6A4A-05B0-15E4-0F7BBDEABA26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901165" y="5044744"/>
                  <a:ext cx="1821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0F821C7E-CE7B-0BC9-A12C-961788444B53}"/>
                    </a:ext>
                  </a:extLst>
                </p14:cNvPr>
                <p14:cNvContentPartPr/>
                <p14:nvPr/>
              </p14:nvContentPartPr>
              <p14:xfrm>
                <a:off x="7087645" y="4983544"/>
                <a:ext cx="48240" cy="655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0F821C7E-CE7B-0BC9-A12C-961788444B53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078645" y="4974904"/>
                  <a:ext cx="658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4D761E99-7617-36AE-3ECF-B040E7D671B5}"/>
                    </a:ext>
                  </a:extLst>
                </p14:cNvPr>
                <p14:cNvContentPartPr/>
                <p14:nvPr/>
              </p14:nvContentPartPr>
              <p14:xfrm>
                <a:off x="7095565" y="4979584"/>
                <a:ext cx="64440" cy="637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4D761E99-7617-36AE-3ECF-B040E7D671B5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086565" y="4970584"/>
                  <a:ext cx="820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B57455C8-418E-F6D9-29D8-468E48FAACB6}"/>
                    </a:ext>
                  </a:extLst>
                </p14:cNvPr>
                <p14:cNvContentPartPr/>
                <p14:nvPr/>
              </p14:nvContentPartPr>
              <p14:xfrm>
                <a:off x="7118245" y="4962304"/>
                <a:ext cx="15480" cy="810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B57455C8-418E-F6D9-29D8-468E48FAACB6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109245" y="4953664"/>
                  <a:ext cx="331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6C77F3C7-4E3F-1FC3-F288-C6B54E52C12D}"/>
                    </a:ext>
                  </a:extLst>
                </p14:cNvPr>
                <p14:cNvContentPartPr/>
                <p14:nvPr/>
              </p14:nvContentPartPr>
              <p14:xfrm>
                <a:off x="7067125" y="5001544"/>
                <a:ext cx="92160" cy="115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6C77F3C7-4E3F-1FC3-F288-C6B54E52C12D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058485" y="4992544"/>
                  <a:ext cx="1098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B9D998E4-5A93-3E0A-9C9F-209A1D06CB01}"/>
                    </a:ext>
                  </a:extLst>
                </p14:cNvPr>
                <p14:cNvContentPartPr/>
                <p14:nvPr/>
              </p14:nvContentPartPr>
              <p14:xfrm>
                <a:off x="7137325" y="5162464"/>
                <a:ext cx="68040" cy="547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B9D998E4-5A93-3E0A-9C9F-209A1D06CB01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128685" y="5153464"/>
                  <a:ext cx="856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73AF64C9-66A4-5333-117C-4C8A17CB2C7A}"/>
                    </a:ext>
                  </a:extLst>
                </p14:cNvPr>
                <p14:cNvContentPartPr/>
                <p14:nvPr/>
              </p14:nvContentPartPr>
              <p14:xfrm>
                <a:off x="7201045" y="5058424"/>
                <a:ext cx="91080" cy="673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73AF64C9-66A4-5333-117C-4C8A17CB2C7A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192405" y="5049424"/>
                  <a:ext cx="1087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408358B0-7DDA-C743-9FA6-2E00089AC762}"/>
                    </a:ext>
                  </a:extLst>
                </p14:cNvPr>
                <p14:cNvContentPartPr/>
                <p14:nvPr/>
              </p14:nvContentPartPr>
              <p14:xfrm>
                <a:off x="6894685" y="5472424"/>
                <a:ext cx="147240" cy="1900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408358B0-7DDA-C743-9FA6-2E00089AC76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885685" y="5463784"/>
                  <a:ext cx="1648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FFC308B7-6371-5B35-43AF-2FABF30E14DD}"/>
                    </a:ext>
                  </a:extLst>
                </p14:cNvPr>
                <p14:cNvContentPartPr/>
                <p14:nvPr/>
              </p14:nvContentPartPr>
              <p14:xfrm>
                <a:off x="7120405" y="5586544"/>
                <a:ext cx="64800" cy="1083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FFC308B7-6371-5B35-43AF-2FABF30E14DD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111765" y="5577904"/>
                  <a:ext cx="824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A3814DAB-4698-B848-A2E2-35FA35E29B43}"/>
                    </a:ext>
                  </a:extLst>
                </p14:cNvPr>
                <p14:cNvContentPartPr/>
                <p14:nvPr/>
              </p14:nvContentPartPr>
              <p14:xfrm>
                <a:off x="7180165" y="5468464"/>
                <a:ext cx="131040" cy="435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A3814DAB-4698-B848-A2E2-35FA35E29B43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171165" y="5459824"/>
                  <a:ext cx="14868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F51FA376-2E65-EE3D-84A6-15CAD69E1E1F}"/>
              </a:ext>
            </a:extLst>
          </p:cNvPr>
          <p:cNvGrpSpPr/>
          <p:nvPr/>
        </p:nvGrpSpPr>
        <p:grpSpPr>
          <a:xfrm>
            <a:off x="9949285" y="5463064"/>
            <a:ext cx="1982160" cy="851400"/>
            <a:chOff x="9949285" y="5463064"/>
            <a:chExt cx="1982160" cy="85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1F1E5ECD-A54A-3351-7273-1980F08B44D6}"/>
                    </a:ext>
                  </a:extLst>
                </p14:cNvPr>
                <p14:cNvContentPartPr/>
                <p14:nvPr/>
              </p14:nvContentPartPr>
              <p14:xfrm>
                <a:off x="10061245" y="5533264"/>
                <a:ext cx="129960" cy="1818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1F1E5ECD-A54A-3351-7273-1980F08B44D6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052245" y="5524264"/>
                  <a:ext cx="1476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088F347D-810B-A5B1-C6A4-28F00482CF0D}"/>
                    </a:ext>
                  </a:extLst>
                </p14:cNvPr>
                <p14:cNvContentPartPr/>
                <p14:nvPr/>
              </p14:nvContentPartPr>
              <p14:xfrm>
                <a:off x="10244485" y="5566024"/>
                <a:ext cx="44280" cy="1447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088F347D-810B-A5B1-C6A4-28F00482CF0D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235845" y="5557024"/>
                  <a:ext cx="619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E7AB2A5B-921A-881B-1A7C-7C0AF41BBB11}"/>
                    </a:ext>
                  </a:extLst>
                </p14:cNvPr>
                <p14:cNvContentPartPr/>
                <p14:nvPr/>
              </p14:nvContentPartPr>
              <p14:xfrm>
                <a:off x="10518805" y="5463064"/>
                <a:ext cx="104400" cy="2520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E7AB2A5B-921A-881B-1A7C-7C0AF41BBB11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510165" y="5454424"/>
                  <a:ext cx="1220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9A533DBD-F286-9739-6049-6949683DA426}"/>
                    </a:ext>
                  </a:extLst>
                </p14:cNvPr>
                <p14:cNvContentPartPr/>
                <p14:nvPr/>
              </p14:nvContentPartPr>
              <p14:xfrm>
                <a:off x="10655245" y="5612104"/>
                <a:ext cx="106200" cy="216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9A533DBD-F286-9739-6049-6949683DA426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646245" y="5603104"/>
                  <a:ext cx="1238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F042BBA9-2BCB-C23B-D772-994ED61DA699}"/>
                    </a:ext>
                  </a:extLst>
                </p14:cNvPr>
                <p14:cNvContentPartPr/>
                <p14:nvPr/>
              </p14:nvContentPartPr>
              <p14:xfrm>
                <a:off x="10819405" y="5575384"/>
                <a:ext cx="1112040" cy="1584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F042BBA9-2BCB-C23B-D772-994ED61DA699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810405" y="5566744"/>
                  <a:ext cx="11296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BA0C1860-8449-B713-CCC4-DBB982FA51B6}"/>
                    </a:ext>
                  </a:extLst>
                </p14:cNvPr>
                <p14:cNvContentPartPr/>
                <p14:nvPr/>
              </p14:nvContentPartPr>
              <p14:xfrm>
                <a:off x="11752165" y="5504464"/>
                <a:ext cx="5400" cy="54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BA0C1860-8449-B713-CCC4-DBB982FA51B6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1743525" y="5495464"/>
                  <a:ext cx="230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E16D194E-F833-EFB8-E2B0-B6DE998C1ECB}"/>
                    </a:ext>
                  </a:extLst>
                </p14:cNvPr>
                <p14:cNvContentPartPr/>
                <p14:nvPr/>
              </p14:nvContentPartPr>
              <p14:xfrm>
                <a:off x="11306125" y="5489344"/>
                <a:ext cx="10440" cy="97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E16D194E-F833-EFB8-E2B0-B6DE998C1ECB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1297125" y="5480344"/>
                  <a:ext cx="280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204EEF89-C1D1-D797-D518-0A6D83FE41DB}"/>
                    </a:ext>
                  </a:extLst>
                </p14:cNvPr>
                <p14:cNvContentPartPr/>
                <p14:nvPr/>
              </p14:nvContentPartPr>
              <p14:xfrm>
                <a:off x="9949285" y="6042304"/>
                <a:ext cx="335880" cy="1551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204EEF89-C1D1-D797-D518-0A6D83FE41DB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9940285" y="6033304"/>
                  <a:ext cx="3535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83680208-53F5-4C45-6AAA-93B67C2B10F6}"/>
                    </a:ext>
                  </a:extLst>
                </p14:cNvPr>
                <p14:cNvContentPartPr/>
                <p14:nvPr/>
              </p14:nvContentPartPr>
              <p14:xfrm>
                <a:off x="10058005" y="5939344"/>
                <a:ext cx="47520" cy="241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83680208-53F5-4C45-6AAA-93B67C2B10F6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049005" y="5930344"/>
                  <a:ext cx="651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1422CC20-C9FA-0548-DC90-270E082EDB3D}"/>
                    </a:ext>
                  </a:extLst>
                </p14:cNvPr>
                <p14:cNvContentPartPr/>
                <p14:nvPr/>
              </p14:nvContentPartPr>
              <p14:xfrm>
                <a:off x="10452925" y="5958784"/>
                <a:ext cx="1338840" cy="3556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1422CC20-C9FA-0548-DC90-270E082EDB3D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443925" y="5949784"/>
                  <a:ext cx="135648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6DA2049D-D78B-9084-C079-AFF2E1CD89D3}"/>
                    </a:ext>
                  </a:extLst>
                </p14:cNvPr>
                <p14:cNvContentPartPr/>
                <p14:nvPr/>
              </p14:nvContentPartPr>
              <p14:xfrm>
                <a:off x="11126485" y="5994064"/>
                <a:ext cx="64080" cy="439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6DA2049D-D78B-9084-C079-AFF2E1CD89D3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1117485" y="5985064"/>
                  <a:ext cx="81720" cy="61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59578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E55AABF-6774-940C-1802-512EC7F0C2EE}"/>
                  </a:ext>
                </a:extLst>
              </p14:cNvPr>
              <p14:cNvContentPartPr/>
              <p14:nvPr/>
            </p14:nvContentPartPr>
            <p14:xfrm>
              <a:off x="889165" y="204184"/>
              <a:ext cx="191520" cy="335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E55AABF-6774-940C-1802-512EC7F0C2E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0525" y="195544"/>
                <a:ext cx="209160" cy="35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C90DD4B5-E203-3101-4517-15F6CB34C6A4}"/>
              </a:ext>
            </a:extLst>
          </p:cNvPr>
          <p:cNvGrpSpPr/>
          <p:nvPr/>
        </p:nvGrpSpPr>
        <p:grpSpPr>
          <a:xfrm>
            <a:off x="1353205" y="259624"/>
            <a:ext cx="2129400" cy="291240"/>
            <a:chOff x="1353205" y="259624"/>
            <a:chExt cx="2129400" cy="29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12EA4BB-71DE-848A-F456-AF29C4D4B7FC}"/>
                    </a:ext>
                  </a:extLst>
                </p14:cNvPr>
                <p14:cNvContentPartPr/>
                <p14:nvPr/>
              </p14:nvContentPartPr>
              <p14:xfrm>
                <a:off x="1353205" y="365104"/>
                <a:ext cx="1247040" cy="185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12EA4BB-71DE-848A-F456-AF29C4D4B7F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44205" y="356104"/>
                  <a:ext cx="12646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E8B8043-5DD8-5243-1B40-D25670D114E0}"/>
                    </a:ext>
                  </a:extLst>
                </p14:cNvPr>
                <p14:cNvContentPartPr/>
                <p14:nvPr/>
              </p14:nvContentPartPr>
              <p14:xfrm>
                <a:off x="2243845" y="315424"/>
                <a:ext cx="14040" cy="1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E8B8043-5DD8-5243-1B40-D25670D114E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34845" y="306424"/>
                  <a:ext cx="316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51E7AD5-47AD-03AE-84C2-F0EAAA0565B4}"/>
                    </a:ext>
                  </a:extLst>
                </p14:cNvPr>
                <p14:cNvContentPartPr/>
                <p14:nvPr/>
              </p14:nvContentPartPr>
              <p14:xfrm>
                <a:off x="1874485" y="316504"/>
                <a:ext cx="20520" cy="19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51E7AD5-47AD-03AE-84C2-F0EAAA0565B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65485" y="307864"/>
                  <a:ext cx="381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100E0D7-ED47-7BB2-5B9B-3065703EB8D2}"/>
                    </a:ext>
                  </a:extLst>
                </p14:cNvPr>
                <p14:cNvContentPartPr/>
                <p14:nvPr/>
              </p14:nvContentPartPr>
              <p14:xfrm>
                <a:off x="2974285" y="259624"/>
                <a:ext cx="508320" cy="251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100E0D7-ED47-7BB2-5B9B-3065703EB8D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65645" y="250624"/>
                  <a:ext cx="525960" cy="26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43F5501-0E93-48B4-EDDD-3033340BE600}"/>
              </a:ext>
            </a:extLst>
          </p:cNvPr>
          <p:cNvGrpSpPr/>
          <p:nvPr/>
        </p:nvGrpSpPr>
        <p:grpSpPr>
          <a:xfrm>
            <a:off x="3732805" y="187264"/>
            <a:ext cx="1258200" cy="367200"/>
            <a:chOff x="3732805" y="187264"/>
            <a:chExt cx="1258200" cy="36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C4BD256-90FF-1DA7-1951-19181ED0C072}"/>
                    </a:ext>
                  </a:extLst>
                </p14:cNvPr>
                <p14:cNvContentPartPr/>
                <p14:nvPr/>
              </p14:nvContentPartPr>
              <p14:xfrm>
                <a:off x="3732805" y="187264"/>
                <a:ext cx="1258200" cy="3672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C4BD256-90FF-1DA7-1951-19181ED0C07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723805" y="178624"/>
                  <a:ext cx="127584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17C36F3-23D2-B937-7405-DD8DAF43F29A}"/>
                    </a:ext>
                  </a:extLst>
                </p14:cNvPr>
                <p14:cNvContentPartPr/>
                <p14:nvPr/>
              </p14:nvContentPartPr>
              <p14:xfrm>
                <a:off x="3986605" y="313264"/>
                <a:ext cx="301320" cy="234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17C36F3-23D2-B937-7405-DD8DAF43F29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977605" y="304624"/>
                  <a:ext cx="3189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5E4F455-D16A-055C-35D5-4A57BAD8411A}"/>
                    </a:ext>
                  </a:extLst>
                </p14:cNvPr>
                <p14:cNvContentPartPr/>
                <p14:nvPr/>
              </p14:nvContentPartPr>
              <p14:xfrm>
                <a:off x="3801925" y="300304"/>
                <a:ext cx="36360" cy="38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5E4F455-D16A-055C-35D5-4A57BAD8411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793285" y="291304"/>
                  <a:ext cx="5400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C870A05-D470-51C7-4232-B4CA5403F291}"/>
              </a:ext>
            </a:extLst>
          </p:cNvPr>
          <p:cNvGrpSpPr/>
          <p:nvPr/>
        </p:nvGrpSpPr>
        <p:grpSpPr>
          <a:xfrm>
            <a:off x="5046445" y="196264"/>
            <a:ext cx="3416400" cy="399600"/>
            <a:chOff x="5046445" y="196264"/>
            <a:chExt cx="3416400" cy="39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3B63459-CF4A-BEB7-9DD8-B82E051EC46B}"/>
                    </a:ext>
                  </a:extLst>
                </p14:cNvPr>
                <p14:cNvContentPartPr/>
                <p14:nvPr/>
              </p14:nvContentPartPr>
              <p14:xfrm>
                <a:off x="5238325" y="375544"/>
                <a:ext cx="1551600" cy="202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3B63459-CF4A-BEB7-9DD8-B82E051EC46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229325" y="366544"/>
                  <a:ext cx="15692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550DEDE-BDAD-6D98-E48F-26A9929C6A35}"/>
                    </a:ext>
                  </a:extLst>
                </p14:cNvPr>
                <p14:cNvContentPartPr/>
                <p14:nvPr/>
              </p14:nvContentPartPr>
              <p14:xfrm>
                <a:off x="6368725" y="297064"/>
                <a:ext cx="11160" cy="31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550DEDE-BDAD-6D98-E48F-26A9929C6A3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359725" y="288064"/>
                  <a:ext cx="288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1C1BB7A-864D-A602-0865-478B1605DDFB}"/>
                    </a:ext>
                  </a:extLst>
                </p14:cNvPr>
                <p14:cNvContentPartPr/>
                <p14:nvPr/>
              </p14:nvContentPartPr>
              <p14:xfrm>
                <a:off x="5046445" y="484264"/>
                <a:ext cx="53640" cy="5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1C1BB7A-864D-A602-0865-478B1605DDF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037805" y="475624"/>
                  <a:ext cx="712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EFEB118-F2B0-9605-110A-BD8A58AC274C}"/>
                    </a:ext>
                  </a:extLst>
                </p14:cNvPr>
                <p14:cNvContentPartPr/>
                <p14:nvPr/>
              </p14:nvContentPartPr>
              <p14:xfrm>
                <a:off x="6894325" y="476344"/>
                <a:ext cx="128880" cy="19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EFEB118-F2B0-9605-110A-BD8A58AC274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885325" y="467344"/>
                  <a:ext cx="1465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1D29210-F9A6-2BD7-F835-2BA3CF6328AC}"/>
                    </a:ext>
                  </a:extLst>
                </p14:cNvPr>
                <p14:cNvContentPartPr/>
                <p14:nvPr/>
              </p14:nvContentPartPr>
              <p14:xfrm>
                <a:off x="7164325" y="196264"/>
                <a:ext cx="1298520" cy="3996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1D29210-F9A6-2BD7-F835-2BA3CF6328A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155325" y="187264"/>
                  <a:ext cx="131616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0B5EAA4-59CE-A0BE-314B-9C610639A83B}"/>
                    </a:ext>
                  </a:extLst>
                </p14:cNvPr>
                <p14:cNvContentPartPr/>
                <p14:nvPr/>
              </p14:nvContentPartPr>
              <p14:xfrm>
                <a:off x="7687045" y="274384"/>
                <a:ext cx="359640" cy="51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0B5EAA4-59CE-A0BE-314B-9C610639A83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678405" y="265384"/>
                  <a:ext cx="377280" cy="6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F7FF93D-D65F-6130-170B-FAA37E8CFBA3}"/>
              </a:ext>
            </a:extLst>
          </p:cNvPr>
          <p:cNvGrpSpPr/>
          <p:nvPr/>
        </p:nvGrpSpPr>
        <p:grpSpPr>
          <a:xfrm>
            <a:off x="8710525" y="371224"/>
            <a:ext cx="2306880" cy="496800"/>
            <a:chOff x="8710525" y="371224"/>
            <a:chExt cx="2306880" cy="49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A5689C0-73E5-191B-9746-16AE546A52C3}"/>
                    </a:ext>
                  </a:extLst>
                </p14:cNvPr>
                <p14:cNvContentPartPr/>
                <p14:nvPr/>
              </p14:nvContentPartPr>
              <p14:xfrm>
                <a:off x="8710525" y="388144"/>
                <a:ext cx="1373400" cy="222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A5689C0-73E5-191B-9746-16AE546A52C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701525" y="379504"/>
                  <a:ext cx="13910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DE23EAA-D22D-CC90-A65D-E9EB9CF6FADE}"/>
                    </a:ext>
                  </a:extLst>
                </p14:cNvPr>
                <p14:cNvContentPartPr/>
                <p14:nvPr/>
              </p14:nvContentPartPr>
              <p14:xfrm>
                <a:off x="9689725" y="413344"/>
                <a:ext cx="19080" cy="64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DE23EAA-D22D-CC90-A65D-E9EB9CF6FAD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681085" y="404704"/>
                  <a:ext cx="367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65B5FCA-067E-4D2E-279C-4A763F826366}"/>
                    </a:ext>
                  </a:extLst>
                </p14:cNvPr>
                <p14:cNvContentPartPr/>
                <p14:nvPr/>
              </p14:nvContentPartPr>
              <p14:xfrm>
                <a:off x="9202645" y="371224"/>
                <a:ext cx="12240" cy="3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65B5FCA-067E-4D2E-279C-4A763F82636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194005" y="362584"/>
                  <a:ext cx="298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BC3B367-2029-311A-4041-FF43657234E0}"/>
                    </a:ext>
                  </a:extLst>
                </p14:cNvPr>
                <p14:cNvContentPartPr/>
                <p14:nvPr/>
              </p14:nvContentPartPr>
              <p14:xfrm>
                <a:off x="10331965" y="417664"/>
                <a:ext cx="685440" cy="450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BC3B367-2029-311A-4041-FF43657234E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322965" y="408664"/>
                  <a:ext cx="703080" cy="46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7D42554-6E28-C0BC-9FB3-60DED3EF916D}"/>
                  </a:ext>
                </a:extLst>
              </p14:cNvPr>
              <p14:cNvContentPartPr/>
              <p14:nvPr/>
            </p14:nvContentPartPr>
            <p14:xfrm>
              <a:off x="412525" y="945784"/>
              <a:ext cx="878040" cy="1555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7D42554-6E28-C0BC-9FB3-60DED3EF916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03885" y="937144"/>
                <a:ext cx="895680" cy="17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8809CDCA-6927-D1C8-43B0-675DC789E622}"/>
              </a:ext>
            </a:extLst>
          </p:cNvPr>
          <p:cNvGrpSpPr/>
          <p:nvPr/>
        </p:nvGrpSpPr>
        <p:grpSpPr>
          <a:xfrm>
            <a:off x="1468765" y="753184"/>
            <a:ext cx="2232720" cy="443880"/>
            <a:chOff x="1468765" y="753184"/>
            <a:chExt cx="2232720" cy="44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FA4A48E-B1CC-C365-EE2B-9D166E074909}"/>
                    </a:ext>
                  </a:extLst>
                </p14:cNvPr>
                <p14:cNvContentPartPr/>
                <p14:nvPr/>
              </p14:nvContentPartPr>
              <p14:xfrm>
                <a:off x="1468765" y="753184"/>
                <a:ext cx="2232720" cy="4438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FA4A48E-B1CC-C365-EE2B-9D166E07490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460125" y="744184"/>
                  <a:ext cx="225036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B75764C-C3E1-9891-21E1-5C1937365572}"/>
                    </a:ext>
                  </a:extLst>
                </p14:cNvPr>
                <p14:cNvContentPartPr/>
                <p14:nvPr/>
              </p14:nvContentPartPr>
              <p14:xfrm>
                <a:off x="2218645" y="830224"/>
                <a:ext cx="238320" cy="42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B75764C-C3E1-9891-21E1-5C193736557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209645" y="821224"/>
                  <a:ext cx="2559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C7D8B35-DB7E-4A71-C70A-B503C2619CAA}"/>
                    </a:ext>
                  </a:extLst>
                </p14:cNvPr>
                <p14:cNvContentPartPr/>
                <p14:nvPr/>
              </p14:nvContentPartPr>
              <p14:xfrm>
                <a:off x="1715725" y="816184"/>
                <a:ext cx="17280" cy="6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C7D8B35-DB7E-4A71-C70A-B503C2619CA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706725" y="807544"/>
                  <a:ext cx="3492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3EA6415-4DCD-1289-4870-ECE98C85C331}"/>
              </a:ext>
            </a:extLst>
          </p:cNvPr>
          <p:cNvGrpSpPr/>
          <p:nvPr/>
        </p:nvGrpSpPr>
        <p:grpSpPr>
          <a:xfrm>
            <a:off x="1212445" y="1574704"/>
            <a:ext cx="2321280" cy="366840"/>
            <a:chOff x="1212445" y="1574704"/>
            <a:chExt cx="2321280" cy="36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3E7BDEB-7599-C72D-E174-EBED609DE82D}"/>
                    </a:ext>
                  </a:extLst>
                </p14:cNvPr>
                <p14:cNvContentPartPr/>
                <p14:nvPr/>
              </p14:nvContentPartPr>
              <p14:xfrm>
                <a:off x="1212445" y="1687024"/>
                <a:ext cx="231120" cy="254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3E7BDEB-7599-C72D-E174-EBED609DE82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203805" y="1678384"/>
                  <a:ext cx="2487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FB6959B-D8FB-A187-5A0B-39B6A8627687}"/>
                    </a:ext>
                  </a:extLst>
                </p14:cNvPr>
                <p14:cNvContentPartPr/>
                <p14:nvPr/>
              </p14:nvContentPartPr>
              <p14:xfrm>
                <a:off x="1506925" y="1613944"/>
                <a:ext cx="116280" cy="1141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FB6959B-D8FB-A187-5A0B-39B6A862768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497925" y="1604944"/>
                  <a:ext cx="1339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0303642-5E6B-3C03-CAA7-8C9A491445D8}"/>
                    </a:ext>
                  </a:extLst>
                </p14:cNvPr>
                <p14:cNvContentPartPr/>
                <p14:nvPr/>
              </p14:nvContentPartPr>
              <p14:xfrm>
                <a:off x="1557325" y="1623664"/>
                <a:ext cx="86400" cy="950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0303642-5E6B-3C03-CAA7-8C9A491445D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548685" y="1615024"/>
                  <a:ext cx="1040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0FB36FB-68A8-1D57-D245-EB6AED28FF19}"/>
                    </a:ext>
                  </a:extLst>
                </p14:cNvPr>
                <p14:cNvContentPartPr/>
                <p14:nvPr/>
              </p14:nvContentPartPr>
              <p14:xfrm>
                <a:off x="1570645" y="1574704"/>
                <a:ext cx="45360" cy="1778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0FB36FB-68A8-1D57-D245-EB6AED28FF1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562005" y="1566064"/>
                  <a:ext cx="630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61F30B7-9A50-404F-C139-89D9C57D6117}"/>
                    </a:ext>
                  </a:extLst>
                </p14:cNvPr>
                <p14:cNvContentPartPr/>
                <p14:nvPr/>
              </p14:nvContentPartPr>
              <p14:xfrm>
                <a:off x="1484605" y="1679824"/>
                <a:ext cx="211320" cy="72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61F30B7-9A50-404F-C139-89D9C57D611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475965" y="1671184"/>
                  <a:ext cx="2289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D23D80B-EE2B-6BD1-9586-A32AD0713919}"/>
                    </a:ext>
                  </a:extLst>
                </p14:cNvPr>
                <p14:cNvContentPartPr/>
                <p14:nvPr/>
              </p14:nvContentPartPr>
              <p14:xfrm>
                <a:off x="1728325" y="1810504"/>
                <a:ext cx="163440" cy="1234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D23D80B-EE2B-6BD1-9586-A32AD071391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719325" y="1801864"/>
                  <a:ext cx="1810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A0AF52C-108F-8874-9E97-8D780542035C}"/>
                    </a:ext>
                  </a:extLst>
                </p14:cNvPr>
                <p14:cNvContentPartPr/>
                <p14:nvPr/>
              </p14:nvContentPartPr>
              <p14:xfrm>
                <a:off x="1885285" y="1611784"/>
                <a:ext cx="118800" cy="104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A0AF52C-108F-8874-9E97-8D780542035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876645" y="1603144"/>
                  <a:ext cx="1364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3127FF7-8970-D82A-1C24-5400059946B2}"/>
                    </a:ext>
                  </a:extLst>
                </p14:cNvPr>
                <p14:cNvContentPartPr/>
                <p14:nvPr/>
              </p14:nvContentPartPr>
              <p14:xfrm>
                <a:off x="2286685" y="1813024"/>
                <a:ext cx="1247040" cy="72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3127FF7-8970-D82A-1C24-5400059946B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277685" y="1804024"/>
                  <a:ext cx="1264680" cy="9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D2BD2A7-E308-4FAF-0CA6-BC1EDA628394}"/>
              </a:ext>
            </a:extLst>
          </p:cNvPr>
          <p:cNvGrpSpPr/>
          <p:nvPr/>
        </p:nvGrpSpPr>
        <p:grpSpPr>
          <a:xfrm>
            <a:off x="1194085" y="2648584"/>
            <a:ext cx="2559240" cy="346320"/>
            <a:chOff x="1194085" y="2648584"/>
            <a:chExt cx="2559240" cy="34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16AFFEF-E70C-4ECD-8EEB-37D538511AE1}"/>
                    </a:ext>
                  </a:extLst>
                </p14:cNvPr>
                <p14:cNvContentPartPr/>
                <p14:nvPr/>
              </p14:nvContentPartPr>
              <p14:xfrm>
                <a:off x="1194085" y="2701864"/>
                <a:ext cx="249840" cy="2930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16AFFEF-E70C-4ECD-8EEB-37D538511AE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85085" y="2693224"/>
                  <a:ext cx="26748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2498EE6-889E-9BE7-F07E-347906DB7C5A}"/>
                    </a:ext>
                  </a:extLst>
                </p14:cNvPr>
                <p14:cNvContentPartPr/>
                <p14:nvPr/>
              </p14:nvContentPartPr>
              <p14:xfrm>
                <a:off x="1690885" y="2819944"/>
                <a:ext cx="134280" cy="1299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2498EE6-889E-9BE7-F07E-347906DB7C5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682245" y="2811304"/>
                  <a:ext cx="1519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6317B9D-90F1-6CFC-3A26-5AE80ED74729}"/>
                    </a:ext>
                  </a:extLst>
                </p14:cNvPr>
                <p14:cNvContentPartPr/>
                <p14:nvPr/>
              </p14:nvContentPartPr>
              <p14:xfrm>
                <a:off x="1823365" y="2648584"/>
                <a:ext cx="145080" cy="741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6317B9D-90F1-6CFC-3A26-5AE80ED7472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814365" y="2639944"/>
                  <a:ext cx="1627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C962AC7-9739-53C3-E387-CEC4AF4BD8FA}"/>
                    </a:ext>
                  </a:extLst>
                </p14:cNvPr>
                <p14:cNvContentPartPr/>
                <p14:nvPr/>
              </p14:nvContentPartPr>
              <p14:xfrm>
                <a:off x="2257525" y="2755144"/>
                <a:ext cx="1495800" cy="119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C962AC7-9739-53C3-E387-CEC4AF4BD8F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248885" y="2746504"/>
                  <a:ext cx="151344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57CDFB8-C871-9E6B-F9B4-627789739C9F}"/>
              </a:ext>
            </a:extLst>
          </p:cNvPr>
          <p:cNvGrpSpPr/>
          <p:nvPr/>
        </p:nvGrpSpPr>
        <p:grpSpPr>
          <a:xfrm>
            <a:off x="2313685" y="1899784"/>
            <a:ext cx="1461600" cy="591480"/>
            <a:chOff x="2313685" y="1899784"/>
            <a:chExt cx="1461600" cy="59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91897FE-41A3-FD31-0E2A-14DD6C6FEA81}"/>
                    </a:ext>
                  </a:extLst>
                </p14:cNvPr>
                <p14:cNvContentPartPr/>
                <p14:nvPr/>
              </p14:nvContentPartPr>
              <p14:xfrm>
                <a:off x="2317285" y="2459944"/>
                <a:ext cx="1440" cy="21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91897FE-41A3-FD31-0E2A-14DD6C6FEA8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308645" y="2451304"/>
                  <a:ext cx="190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B90CE1E-E30D-65BA-FAE5-611E7AAA3B22}"/>
                    </a:ext>
                  </a:extLst>
                </p14:cNvPr>
                <p14:cNvContentPartPr/>
                <p14:nvPr/>
              </p14:nvContentPartPr>
              <p14:xfrm>
                <a:off x="2313685" y="2472184"/>
                <a:ext cx="186120" cy="19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B90CE1E-E30D-65BA-FAE5-611E7AAA3B2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304685" y="2463184"/>
                  <a:ext cx="2037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0AAC7C0-6415-95D4-F998-935F0BE21C36}"/>
                    </a:ext>
                  </a:extLst>
                </p14:cNvPr>
                <p14:cNvContentPartPr/>
                <p14:nvPr/>
              </p14:nvContentPartPr>
              <p14:xfrm>
                <a:off x="2627245" y="2458864"/>
                <a:ext cx="146520" cy="122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0AAC7C0-6415-95D4-F998-935F0BE21C3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618605" y="2449864"/>
                  <a:ext cx="1641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88D36FA-CD93-9221-92FD-E6A60981F54D}"/>
                    </a:ext>
                  </a:extLst>
                </p14:cNvPr>
                <p14:cNvContentPartPr/>
                <p14:nvPr/>
              </p14:nvContentPartPr>
              <p14:xfrm>
                <a:off x="2934685" y="2455624"/>
                <a:ext cx="118800" cy="11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88D36FA-CD93-9221-92FD-E6A60981F54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925685" y="2446984"/>
                  <a:ext cx="1364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B5E9018-C1A4-3829-F411-C32379BA8ECF}"/>
                    </a:ext>
                  </a:extLst>
                </p14:cNvPr>
                <p14:cNvContentPartPr/>
                <p14:nvPr/>
              </p14:nvContentPartPr>
              <p14:xfrm>
                <a:off x="3228445" y="2454184"/>
                <a:ext cx="141480" cy="64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B5E9018-C1A4-3829-F411-C32379BA8EC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219805" y="2445184"/>
                  <a:ext cx="1591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6D5416D-80C0-2674-9557-261E787EC234}"/>
                    </a:ext>
                  </a:extLst>
                </p14:cNvPr>
                <p14:cNvContentPartPr/>
                <p14:nvPr/>
              </p14:nvContentPartPr>
              <p14:xfrm>
                <a:off x="3521125" y="2425384"/>
                <a:ext cx="254160" cy="230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6D5416D-80C0-2674-9557-261E787EC23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512485" y="2416744"/>
                  <a:ext cx="2718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6C13BD6-8C7C-FF63-5190-8A153406A4B3}"/>
                    </a:ext>
                  </a:extLst>
                </p14:cNvPr>
                <p14:cNvContentPartPr/>
                <p14:nvPr/>
              </p14:nvContentPartPr>
              <p14:xfrm>
                <a:off x="2981125" y="1899784"/>
                <a:ext cx="95760" cy="5184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6C13BD6-8C7C-FF63-5190-8A153406A4B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972125" y="1891144"/>
                  <a:ext cx="113400" cy="53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E2DDCCDB-BE85-75A0-D96E-212480504641}"/>
                  </a:ext>
                </a:extLst>
              </p14:cNvPr>
              <p14:cNvContentPartPr/>
              <p14:nvPr/>
            </p14:nvContentPartPr>
            <p14:xfrm>
              <a:off x="3029725" y="2562904"/>
              <a:ext cx="102960" cy="2624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E2DDCCDB-BE85-75A0-D96E-212480504641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020725" y="2554264"/>
                <a:ext cx="12060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4E868312-7E53-0836-463E-6A089A9A421D}"/>
                  </a:ext>
                </a:extLst>
              </p14:cNvPr>
              <p14:cNvContentPartPr/>
              <p14:nvPr/>
            </p14:nvContentPartPr>
            <p14:xfrm>
              <a:off x="3500605" y="1821304"/>
              <a:ext cx="226800" cy="370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4E868312-7E53-0836-463E-6A089A9A421D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491605" y="1812664"/>
                <a:ext cx="244440" cy="5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154082C7-C412-57A5-2F32-F5A9D564D157}"/>
              </a:ext>
            </a:extLst>
          </p:cNvPr>
          <p:cNvGrpSpPr/>
          <p:nvPr/>
        </p:nvGrpSpPr>
        <p:grpSpPr>
          <a:xfrm>
            <a:off x="3953845" y="2530144"/>
            <a:ext cx="4692240" cy="474480"/>
            <a:chOff x="3953845" y="2530144"/>
            <a:chExt cx="4692240" cy="47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5C40F04-2D25-BFDE-7C0E-3843B3FD23EF}"/>
                    </a:ext>
                  </a:extLst>
                </p14:cNvPr>
                <p14:cNvContentPartPr/>
                <p14:nvPr/>
              </p14:nvContentPartPr>
              <p14:xfrm>
                <a:off x="3953845" y="2755864"/>
                <a:ext cx="261000" cy="166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5C40F04-2D25-BFDE-7C0E-3843B3FD23E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944845" y="2746864"/>
                  <a:ext cx="2786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83F972A-5055-9B0D-460B-160AADAFCDE0}"/>
                    </a:ext>
                  </a:extLst>
                </p14:cNvPr>
                <p14:cNvContentPartPr/>
                <p14:nvPr/>
              </p14:nvContentPartPr>
              <p14:xfrm>
                <a:off x="4096045" y="2784304"/>
                <a:ext cx="153000" cy="1414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83F972A-5055-9B0D-460B-160AADAFCDE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087045" y="2775304"/>
                  <a:ext cx="1706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FE530D6-F142-C422-F5E7-88D728ED30D4}"/>
                    </a:ext>
                  </a:extLst>
                </p14:cNvPr>
                <p14:cNvContentPartPr/>
                <p14:nvPr/>
              </p14:nvContentPartPr>
              <p14:xfrm>
                <a:off x="4321765" y="2638504"/>
                <a:ext cx="645480" cy="3096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FE530D6-F142-C422-F5E7-88D728ED30D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313125" y="2629864"/>
                  <a:ext cx="66312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2A260AE-BE0A-E980-38A1-A77773619482}"/>
                    </a:ext>
                  </a:extLst>
                </p14:cNvPr>
                <p14:cNvContentPartPr/>
                <p14:nvPr/>
              </p14:nvContentPartPr>
              <p14:xfrm>
                <a:off x="4457125" y="2737504"/>
                <a:ext cx="311400" cy="770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2A260AE-BE0A-E980-38A1-A7777361948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448485" y="2728864"/>
                  <a:ext cx="3290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57C57AF-4502-61C9-003C-22FE7C3D5767}"/>
                    </a:ext>
                  </a:extLst>
                </p14:cNvPr>
                <p14:cNvContentPartPr/>
                <p14:nvPr/>
              </p14:nvContentPartPr>
              <p14:xfrm>
                <a:off x="4386205" y="2706904"/>
                <a:ext cx="61920" cy="36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57C57AF-4502-61C9-003C-22FE7C3D576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377205" y="2697904"/>
                  <a:ext cx="795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206E63A-0EAA-5C71-F9BA-63A1981FB426}"/>
                    </a:ext>
                  </a:extLst>
                </p14:cNvPr>
                <p14:cNvContentPartPr/>
                <p14:nvPr/>
              </p14:nvContentPartPr>
              <p14:xfrm>
                <a:off x="5110525" y="2661544"/>
                <a:ext cx="683280" cy="270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206E63A-0EAA-5C71-F9BA-63A1981FB42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101525" y="2652904"/>
                  <a:ext cx="70092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14F6B6E-AB4F-893B-59FA-7875AC55FECA}"/>
                    </a:ext>
                  </a:extLst>
                </p14:cNvPr>
                <p14:cNvContentPartPr/>
                <p14:nvPr/>
              </p14:nvContentPartPr>
              <p14:xfrm>
                <a:off x="5859685" y="2929744"/>
                <a:ext cx="63360" cy="748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14F6B6E-AB4F-893B-59FA-7875AC55FEC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850685" y="2920744"/>
                  <a:ext cx="810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15F5869-A110-B991-E507-FCE636003EDE}"/>
                    </a:ext>
                  </a:extLst>
                </p14:cNvPr>
                <p14:cNvContentPartPr/>
                <p14:nvPr/>
              </p14:nvContentPartPr>
              <p14:xfrm>
                <a:off x="6059485" y="2530144"/>
                <a:ext cx="803520" cy="4032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15F5869-A110-B991-E507-FCE636003ED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050845" y="2521144"/>
                  <a:ext cx="82116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1C076DF-72F5-1ACC-2F7B-D51231694CE2}"/>
                    </a:ext>
                  </a:extLst>
                </p14:cNvPr>
                <p14:cNvContentPartPr/>
                <p14:nvPr/>
              </p14:nvContentPartPr>
              <p14:xfrm>
                <a:off x="6742405" y="2717344"/>
                <a:ext cx="190440" cy="2095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1C076DF-72F5-1ACC-2F7B-D51231694CE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733405" y="2708704"/>
                  <a:ext cx="2080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F85FBA9-0E63-10ED-7CF7-EDBB03DF81BC}"/>
                    </a:ext>
                  </a:extLst>
                </p14:cNvPr>
                <p14:cNvContentPartPr/>
                <p14:nvPr/>
              </p14:nvContentPartPr>
              <p14:xfrm>
                <a:off x="6881725" y="2583424"/>
                <a:ext cx="336240" cy="3492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F85FBA9-0E63-10ED-7CF7-EDBB03DF81B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872725" y="2574784"/>
                  <a:ext cx="35388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153C555-3648-56AE-FA98-3E5E696AF10B}"/>
                    </a:ext>
                  </a:extLst>
                </p14:cNvPr>
                <p14:cNvContentPartPr/>
                <p14:nvPr/>
              </p14:nvContentPartPr>
              <p14:xfrm>
                <a:off x="7363765" y="2575504"/>
                <a:ext cx="1282320" cy="3146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153C555-3648-56AE-FA98-3E5E696AF10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354765" y="2566864"/>
                  <a:ext cx="1299960" cy="33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9F445629-0317-322C-1189-52AC1B508B1A}"/>
                  </a:ext>
                </a:extLst>
              </p14:cNvPr>
              <p14:cNvContentPartPr/>
              <p14:nvPr/>
            </p14:nvContentPartPr>
            <p14:xfrm>
              <a:off x="5284765" y="2727784"/>
              <a:ext cx="140760" cy="36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9F445629-0317-322C-1189-52AC1B508B1A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275765" y="2719144"/>
                <a:ext cx="158400" cy="2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22C45E23-0357-DF77-744A-A9315DE3D991}"/>
              </a:ext>
            </a:extLst>
          </p:cNvPr>
          <p:cNvGrpSpPr/>
          <p:nvPr/>
        </p:nvGrpSpPr>
        <p:grpSpPr>
          <a:xfrm>
            <a:off x="3887245" y="1432144"/>
            <a:ext cx="4620960" cy="434520"/>
            <a:chOff x="3887245" y="1432144"/>
            <a:chExt cx="4620960" cy="43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E459B63-E403-CBF6-3BEC-1A9592CF5FAD}"/>
                    </a:ext>
                  </a:extLst>
                </p14:cNvPr>
                <p14:cNvContentPartPr/>
                <p14:nvPr/>
              </p14:nvContentPartPr>
              <p14:xfrm>
                <a:off x="3887245" y="1510984"/>
                <a:ext cx="690480" cy="3556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E459B63-E403-CBF6-3BEC-1A9592CF5FA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878605" y="1502344"/>
                  <a:ext cx="70812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3A23CA2-40D1-4FCE-D2BB-702F7FFDDECB}"/>
                    </a:ext>
                  </a:extLst>
                </p14:cNvPr>
                <p14:cNvContentPartPr/>
                <p14:nvPr/>
              </p14:nvContentPartPr>
              <p14:xfrm>
                <a:off x="4564405" y="1508104"/>
                <a:ext cx="268920" cy="2962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3A23CA2-40D1-4FCE-D2BB-702F7FFDDEC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555765" y="1499464"/>
                  <a:ext cx="28656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4C7D923-A0FD-DACA-0E44-9F577D037160}"/>
                    </a:ext>
                  </a:extLst>
                </p14:cNvPr>
                <p14:cNvContentPartPr/>
                <p14:nvPr/>
              </p14:nvContentPartPr>
              <p14:xfrm>
                <a:off x="5045725" y="1463824"/>
                <a:ext cx="739440" cy="3358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4C7D923-A0FD-DACA-0E44-9F577D03716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036725" y="1454824"/>
                  <a:ext cx="75708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4D7B131-2F35-6DAA-323C-601D627474EE}"/>
                    </a:ext>
                  </a:extLst>
                </p14:cNvPr>
                <p14:cNvContentPartPr/>
                <p14:nvPr/>
              </p14:nvContentPartPr>
              <p14:xfrm>
                <a:off x="5145445" y="1571464"/>
                <a:ext cx="333000" cy="424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4D7B131-2F35-6DAA-323C-601D627474E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136805" y="1562464"/>
                  <a:ext cx="3506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4BFEAE2-45BF-00BD-A8D8-E6B247096227}"/>
                    </a:ext>
                  </a:extLst>
                </p14:cNvPr>
                <p14:cNvContentPartPr/>
                <p14:nvPr/>
              </p14:nvContentPartPr>
              <p14:xfrm>
                <a:off x="5829085" y="1729864"/>
                <a:ext cx="47880" cy="1152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4BFEAE2-45BF-00BD-A8D8-E6B24709622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820445" y="1720864"/>
                  <a:ext cx="655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0D66529-52E5-71C4-DB48-81AB5CF72DB2}"/>
                    </a:ext>
                  </a:extLst>
                </p14:cNvPr>
                <p14:cNvContentPartPr/>
                <p14:nvPr/>
              </p14:nvContentPartPr>
              <p14:xfrm>
                <a:off x="6086485" y="1656064"/>
                <a:ext cx="247320" cy="723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0D66529-52E5-71C4-DB48-81AB5CF72DB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077485" y="1647424"/>
                  <a:ext cx="2649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E1F3C06-0CF4-F90F-7044-4563B0236584}"/>
                    </a:ext>
                  </a:extLst>
                </p14:cNvPr>
                <p14:cNvContentPartPr/>
                <p14:nvPr/>
              </p14:nvContentPartPr>
              <p14:xfrm>
                <a:off x="6242725" y="1656424"/>
                <a:ext cx="102240" cy="820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E1F3C06-0CF4-F90F-7044-4563B023658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234085" y="1647424"/>
                  <a:ext cx="1198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92D2FFB-232F-76C7-D004-CEAAB389EEF0}"/>
                    </a:ext>
                  </a:extLst>
                </p14:cNvPr>
                <p14:cNvContentPartPr/>
                <p14:nvPr/>
              </p14:nvContentPartPr>
              <p14:xfrm>
                <a:off x="6400045" y="1466704"/>
                <a:ext cx="635760" cy="3020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92D2FFB-232F-76C7-D004-CEAAB389EEF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391405" y="1458064"/>
                  <a:ext cx="65340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BE291E3-7098-388B-BFCD-A1F0B18154DA}"/>
                    </a:ext>
                  </a:extLst>
                </p14:cNvPr>
                <p14:cNvContentPartPr/>
                <p14:nvPr/>
              </p14:nvContentPartPr>
              <p14:xfrm>
                <a:off x="6590845" y="1567504"/>
                <a:ext cx="282240" cy="622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BE291E3-7098-388B-BFCD-A1F0B18154D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582205" y="1558504"/>
                  <a:ext cx="2998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297663D-D073-925C-BB2E-D1D9DF1647FC}"/>
                    </a:ext>
                  </a:extLst>
                </p14:cNvPr>
                <p14:cNvContentPartPr/>
                <p14:nvPr/>
              </p14:nvContentPartPr>
              <p14:xfrm>
                <a:off x="6500125" y="1556344"/>
                <a:ext cx="20520" cy="7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297663D-D073-925C-BB2E-D1D9DF1647F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491485" y="1547704"/>
                  <a:ext cx="381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B5DBC5D-50FE-A24C-3B07-92DE9E9610FA}"/>
                    </a:ext>
                  </a:extLst>
                </p14:cNvPr>
                <p14:cNvContentPartPr/>
                <p14:nvPr/>
              </p14:nvContentPartPr>
              <p14:xfrm>
                <a:off x="7134445" y="1432144"/>
                <a:ext cx="1373760" cy="3272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B5DBC5D-50FE-A24C-3B07-92DE9E9610F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125805" y="1423144"/>
                  <a:ext cx="1391400" cy="34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6B91370-7EE3-F150-36EB-EAF1AD878FA0}"/>
              </a:ext>
            </a:extLst>
          </p:cNvPr>
          <p:cNvGrpSpPr/>
          <p:nvPr/>
        </p:nvGrpSpPr>
        <p:grpSpPr>
          <a:xfrm>
            <a:off x="3944485" y="1955584"/>
            <a:ext cx="3561840" cy="522000"/>
            <a:chOff x="3944485" y="1955584"/>
            <a:chExt cx="3561840" cy="52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6CB3E05-715C-5861-1FFC-33FE2DF84D4F}"/>
                    </a:ext>
                  </a:extLst>
                </p14:cNvPr>
                <p14:cNvContentPartPr/>
                <p14:nvPr/>
              </p14:nvContentPartPr>
              <p14:xfrm>
                <a:off x="3944485" y="2165464"/>
                <a:ext cx="730440" cy="2995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6CB3E05-715C-5861-1FFC-33FE2DF84D4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935485" y="2156464"/>
                  <a:ext cx="74808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9AF07FF-C2FB-D7F8-E9A7-D02B4CF9498C}"/>
                    </a:ext>
                  </a:extLst>
                </p14:cNvPr>
                <p14:cNvContentPartPr/>
                <p14:nvPr/>
              </p14:nvContentPartPr>
              <p14:xfrm>
                <a:off x="4545325" y="2307304"/>
                <a:ext cx="189000" cy="1702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9AF07FF-C2FB-D7F8-E9A7-D02B4CF9498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536685" y="2298304"/>
                  <a:ext cx="2066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C1B5C31-BEB7-5F99-44EE-264F14F05C7F}"/>
                    </a:ext>
                  </a:extLst>
                </p14:cNvPr>
                <p14:cNvContentPartPr/>
                <p14:nvPr/>
              </p14:nvContentPartPr>
              <p14:xfrm>
                <a:off x="4742245" y="2150344"/>
                <a:ext cx="327600" cy="3139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C1B5C31-BEB7-5F99-44EE-264F14F05C7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733605" y="2141344"/>
                  <a:ext cx="34524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048FE9F-C20F-14EF-101B-708691D3D2DD}"/>
                    </a:ext>
                  </a:extLst>
                </p14:cNvPr>
                <p14:cNvContentPartPr/>
                <p14:nvPr/>
              </p14:nvContentPartPr>
              <p14:xfrm>
                <a:off x="5195485" y="2026864"/>
                <a:ext cx="659160" cy="3852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048FE9F-C20F-14EF-101B-708691D3D2D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186845" y="2018224"/>
                  <a:ext cx="67680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EA509ED-C5CC-D6AF-E1E2-132F245F799F}"/>
                    </a:ext>
                  </a:extLst>
                </p14:cNvPr>
                <p14:cNvContentPartPr/>
                <p14:nvPr/>
              </p14:nvContentPartPr>
              <p14:xfrm>
                <a:off x="5328685" y="2189584"/>
                <a:ext cx="308520" cy="165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EA509ED-C5CC-D6AF-E1E2-132F245F799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319685" y="2180584"/>
                  <a:ext cx="3261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F3D8CE4-FB77-898C-4DBB-25E3DD8392EC}"/>
                    </a:ext>
                  </a:extLst>
                </p14:cNvPr>
                <p14:cNvContentPartPr/>
                <p14:nvPr/>
              </p14:nvContentPartPr>
              <p14:xfrm>
                <a:off x="5921245" y="2348344"/>
                <a:ext cx="51480" cy="946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F3D8CE4-FB77-898C-4DBB-25E3DD8392E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912605" y="2339344"/>
                  <a:ext cx="691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E7BDD70-4AA7-3256-03C0-D98CBED0925C}"/>
                    </a:ext>
                  </a:extLst>
                </p14:cNvPr>
                <p14:cNvContentPartPr/>
                <p14:nvPr/>
              </p14:nvContentPartPr>
              <p14:xfrm>
                <a:off x="6092605" y="1955584"/>
                <a:ext cx="1413720" cy="4892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E7BDD70-4AA7-3256-03C0-D98CBED0925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083605" y="1946584"/>
                  <a:ext cx="143136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38F4F7A-38DE-F746-7F4F-4FD8723F676D}"/>
                    </a:ext>
                  </a:extLst>
                </p14:cNvPr>
                <p14:cNvContentPartPr/>
                <p14:nvPr/>
              </p14:nvContentPartPr>
              <p14:xfrm>
                <a:off x="6985405" y="2118304"/>
                <a:ext cx="49320" cy="180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38F4F7A-38DE-F746-7F4F-4FD8723F676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976765" y="2109664"/>
                  <a:ext cx="669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C4689AD-F998-D630-2B2E-AD1B20016E6E}"/>
                    </a:ext>
                  </a:extLst>
                </p14:cNvPr>
                <p14:cNvContentPartPr/>
                <p14:nvPr/>
              </p14:nvContentPartPr>
              <p14:xfrm>
                <a:off x="6813685" y="2104624"/>
                <a:ext cx="311760" cy="468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C4689AD-F998-D630-2B2E-AD1B20016E6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804685" y="2095624"/>
                  <a:ext cx="329400" cy="6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FD531569-BA4A-49AE-5174-44FAF7D1B520}"/>
              </a:ext>
            </a:extLst>
          </p:cNvPr>
          <p:cNvGrpSpPr/>
          <p:nvPr/>
        </p:nvGrpSpPr>
        <p:grpSpPr>
          <a:xfrm>
            <a:off x="7681645" y="1923904"/>
            <a:ext cx="2555280" cy="323640"/>
            <a:chOff x="7681645" y="1923904"/>
            <a:chExt cx="2555280" cy="32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E5F418C-2170-58D6-A530-C2E2E0AAD268}"/>
                    </a:ext>
                  </a:extLst>
                </p14:cNvPr>
                <p14:cNvContentPartPr/>
                <p14:nvPr/>
              </p14:nvContentPartPr>
              <p14:xfrm>
                <a:off x="7681645" y="2088424"/>
                <a:ext cx="334440" cy="1447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E5F418C-2170-58D6-A530-C2E2E0AAD26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673005" y="2079424"/>
                  <a:ext cx="3520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D34C1EE-D153-3289-6996-BAC67E9EB6FA}"/>
                    </a:ext>
                  </a:extLst>
                </p14:cNvPr>
                <p14:cNvContentPartPr/>
                <p14:nvPr/>
              </p14:nvContentPartPr>
              <p14:xfrm>
                <a:off x="7886485" y="2097784"/>
                <a:ext cx="209520" cy="1497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D34C1EE-D153-3289-6996-BAC67E9EB6F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877845" y="2088784"/>
                  <a:ext cx="2271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2F87EED-F8ED-7483-F4D7-947F8864DDC9}"/>
                    </a:ext>
                  </a:extLst>
                </p14:cNvPr>
                <p14:cNvContentPartPr/>
                <p14:nvPr/>
              </p14:nvContentPartPr>
              <p14:xfrm>
                <a:off x="8116165" y="1958104"/>
                <a:ext cx="658800" cy="2854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2F87EED-F8ED-7483-F4D7-947F8864DDC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107525" y="1949104"/>
                  <a:ext cx="67644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6C9A71B-EF0C-E455-CFD1-374FE639432B}"/>
                    </a:ext>
                  </a:extLst>
                </p14:cNvPr>
                <p14:cNvContentPartPr/>
                <p14:nvPr/>
              </p14:nvContentPartPr>
              <p14:xfrm>
                <a:off x="8350885" y="2033344"/>
                <a:ext cx="282240" cy="594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6C9A71B-EF0C-E455-CFD1-374FE639432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341885" y="2024704"/>
                  <a:ext cx="2998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06E0D56-3196-B75F-CC8C-D6345E563396}"/>
                    </a:ext>
                  </a:extLst>
                </p14:cNvPr>
                <p14:cNvContentPartPr/>
                <p14:nvPr/>
              </p14:nvContentPartPr>
              <p14:xfrm>
                <a:off x="8254045" y="1972864"/>
                <a:ext cx="46440" cy="165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06E0D56-3196-B75F-CC8C-D6345E56339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245405" y="1964224"/>
                  <a:ext cx="640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B926126-7FB2-5CCA-EEED-66F424CDC4DD}"/>
                    </a:ext>
                  </a:extLst>
                </p14:cNvPr>
                <p14:cNvContentPartPr/>
                <p14:nvPr/>
              </p14:nvContentPartPr>
              <p14:xfrm>
                <a:off x="8879005" y="1923904"/>
                <a:ext cx="1357920" cy="3034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B926126-7FB2-5CCA-EEED-66F424CDC4D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870365" y="1915264"/>
                  <a:ext cx="1375560" cy="32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1497A41A-A07F-1211-69FE-3E10C7351151}"/>
                  </a:ext>
                </a:extLst>
              </p14:cNvPr>
              <p14:cNvContentPartPr/>
              <p14:nvPr/>
            </p14:nvContentPartPr>
            <p14:xfrm>
              <a:off x="2994445" y="1872784"/>
              <a:ext cx="101520" cy="51948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1497A41A-A07F-1211-69FE-3E10C7351151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2985445" y="1864144"/>
                <a:ext cx="119160" cy="53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C8C52EF9-1FD7-9CD6-C62A-3D88D4CFA163}"/>
              </a:ext>
            </a:extLst>
          </p:cNvPr>
          <p:cNvGrpSpPr/>
          <p:nvPr/>
        </p:nvGrpSpPr>
        <p:grpSpPr>
          <a:xfrm>
            <a:off x="471205" y="2104264"/>
            <a:ext cx="2231640" cy="1783440"/>
            <a:chOff x="471205" y="2104264"/>
            <a:chExt cx="2231640" cy="178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3F7F8EA-1799-3B80-4010-DA5A04F28568}"/>
                    </a:ext>
                  </a:extLst>
                </p14:cNvPr>
                <p14:cNvContentPartPr/>
                <p14:nvPr/>
              </p14:nvContentPartPr>
              <p14:xfrm>
                <a:off x="471205" y="2159344"/>
                <a:ext cx="2188800" cy="17283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3F7F8EA-1799-3B80-4010-DA5A04F2856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62565" y="2150344"/>
                  <a:ext cx="2206440" cy="174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6C16D69-1196-9FF2-4CC6-F3FE6865911C}"/>
                    </a:ext>
                  </a:extLst>
                </p14:cNvPr>
                <p14:cNvContentPartPr/>
                <p14:nvPr/>
              </p14:nvContentPartPr>
              <p14:xfrm>
                <a:off x="2512045" y="2104264"/>
                <a:ext cx="190800" cy="1116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6C16D69-1196-9FF2-4CC6-F3FE6865911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503405" y="2095264"/>
                  <a:ext cx="208440" cy="12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FB83A99D-406C-2E0F-1A57-3C3EE6CACC70}"/>
              </a:ext>
            </a:extLst>
          </p:cNvPr>
          <p:cNvGrpSpPr/>
          <p:nvPr/>
        </p:nvGrpSpPr>
        <p:grpSpPr>
          <a:xfrm>
            <a:off x="1870885" y="3668464"/>
            <a:ext cx="514800" cy="460440"/>
            <a:chOff x="1870885" y="3668464"/>
            <a:chExt cx="514800" cy="46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6DC15D9-9EFC-6BA4-C71F-43FECF292693}"/>
                    </a:ext>
                  </a:extLst>
                </p14:cNvPr>
                <p14:cNvContentPartPr/>
                <p14:nvPr/>
              </p14:nvContentPartPr>
              <p14:xfrm>
                <a:off x="1870885" y="3700144"/>
                <a:ext cx="151920" cy="2772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6DC15D9-9EFC-6BA4-C71F-43FECF29269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861885" y="3691144"/>
                  <a:ext cx="1695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F3C6357-078C-C0A5-2922-B61087B3D392}"/>
                    </a:ext>
                  </a:extLst>
                </p14:cNvPr>
                <p14:cNvContentPartPr/>
                <p14:nvPr/>
              </p14:nvContentPartPr>
              <p14:xfrm>
                <a:off x="1943245" y="3819304"/>
                <a:ext cx="132120" cy="532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F3C6357-078C-C0A5-2922-B61087B3D39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934605" y="3810664"/>
                  <a:ext cx="1497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BF52DD1-7FE6-DAC7-454B-644F75010823}"/>
                    </a:ext>
                  </a:extLst>
                </p14:cNvPr>
                <p14:cNvContentPartPr/>
                <p14:nvPr/>
              </p14:nvContentPartPr>
              <p14:xfrm>
                <a:off x="1908685" y="3668464"/>
                <a:ext cx="250560" cy="468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BF52DD1-7FE6-DAC7-454B-644F7501082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899685" y="3659824"/>
                  <a:ext cx="2682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8ADD895-2997-F5E0-D1A9-BE4D7D6ABC3A}"/>
                    </a:ext>
                  </a:extLst>
                </p14:cNvPr>
                <p14:cNvContentPartPr/>
                <p14:nvPr/>
              </p14:nvContentPartPr>
              <p14:xfrm>
                <a:off x="2214685" y="3893464"/>
                <a:ext cx="171000" cy="2354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8ADD895-2997-F5E0-D1A9-BE4D7D6ABC3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206045" y="3884824"/>
                  <a:ext cx="188640" cy="25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2F9253A0-13BD-F968-0C32-F5626A004875}"/>
              </a:ext>
            </a:extLst>
          </p:cNvPr>
          <p:cNvGrpSpPr/>
          <p:nvPr/>
        </p:nvGrpSpPr>
        <p:grpSpPr>
          <a:xfrm>
            <a:off x="2141965" y="2660104"/>
            <a:ext cx="1146240" cy="1012680"/>
            <a:chOff x="2141965" y="2660104"/>
            <a:chExt cx="1146240" cy="101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5D56995-DB09-CBC1-4F81-163500E7DC13}"/>
                    </a:ext>
                  </a:extLst>
                </p14:cNvPr>
                <p14:cNvContentPartPr/>
                <p14:nvPr/>
              </p14:nvContentPartPr>
              <p14:xfrm>
                <a:off x="2141965" y="2660104"/>
                <a:ext cx="1146240" cy="10126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5D56995-DB09-CBC1-4F81-163500E7DC1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132965" y="2651464"/>
                  <a:ext cx="1163880" cy="10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D053FC2-ED89-8B5B-ADAB-1DF3F217E30E}"/>
                    </a:ext>
                  </a:extLst>
                </p14:cNvPr>
                <p14:cNvContentPartPr/>
                <p14:nvPr/>
              </p14:nvContentPartPr>
              <p14:xfrm>
                <a:off x="2415925" y="2662264"/>
                <a:ext cx="172440" cy="781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D053FC2-ED89-8B5B-ADAB-1DF3F217E30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406925" y="2653624"/>
                  <a:ext cx="190080" cy="9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D7D43180-51DF-5E53-7697-61D9DC49D0CB}"/>
              </a:ext>
            </a:extLst>
          </p:cNvPr>
          <p:cNvGrpSpPr/>
          <p:nvPr/>
        </p:nvGrpSpPr>
        <p:grpSpPr>
          <a:xfrm>
            <a:off x="4872205" y="3486664"/>
            <a:ext cx="2230200" cy="402480"/>
            <a:chOff x="4872205" y="3486664"/>
            <a:chExt cx="2230200" cy="40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F20B37B-3AE7-95B7-AA89-089604AFB606}"/>
                    </a:ext>
                  </a:extLst>
                </p14:cNvPr>
                <p14:cNvContentPartPr/>
                <p14:nvPr/>
              </p14:nvContentPartPr>
              <p14:xfrm>
                <a:off x="4872205" y="3488824"/>
                <a:ext cx="951120" cy="4003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F20B37B-3AE7-95B7-AA89-089604AFB60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863205" y="3479824"/>
                  <a:ext cx="96876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28D7461-3FC9-1FA0-A2A5-DCF7B41BAA10}"/>
                    </a:ext>
                  </a:extLst>
                </p14:cNvPr>
                <p14:cNvContentPartPr/>
                <p14:nvPr/>
              </p14:nvContentPartPr>
              <p14:xfrm>
                <a:off x="5391325" y="3657664"/>
                <a:ext cx="257760" cy="306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28D7461-3FC9-1FA0-A2A5-DCF7B41BAA1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382325" y="3649024"/>
                  <a:ext cx="2754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230D515-FA58-AAF1-D311-4CE328FDFCAB}"/>
                    </a:ext>
                  </a:extLst>
                </p14:cNvPr>
                <p14:cNvContentPartPr/>
                <p14:nvPr/>
              </p14:nvContentPartPr>
              <p14:xfrm>
                <a:off x="5273605" y="3633184"/>
                <a:ext cx="17280" cy="54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230D515-FA58-AAF1-D311-4CE328FDFCA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264605" y="3624544"/>
                  <a:ext cx="349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47D26E6-4B71-A429-CD1F-AA82868F4C6C}"/>
                    </a:ext>
                  </a:extLst>
                </p14:cNvPr>
                <p14:cNvContentPartPr/>
                <p14:nvPr/>
              </p14:nvContentPartPr>
              <p14:xfrm>
                <a:off x="6020245" y="3486664"/>
                <a:ext cx="1082160" cy="3574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47D26E6-4B71-A429-CD1F-AA82868F4C6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011605" y="3477664"/>
                  <a:ext cx="109980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1C654FF-E395-6CBD-80DE-CC1FE361AB34}"/>
                    </a:ext>
                  </a:extLst>
                </p14:cNvPr>
                <p14:cNvContentPartPr/>
                <p14:nvPr/>
              </p14:nvContentPartPr>
              <p14:xfrm>
                <a:off x="6310765" y="3628864"/>
                <a:ext cx="245880" cy="367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1C654FF-E395-6CBD-80DE-CC1FE361AB3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301765" y="3619864"/>
                  <a:ext cx="2635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81E4AF8F-EF99-65F4-B683-762C92232CD2}"/>
                    </a:ext>
                  </a:extLst>
                </p14:cNvPr>
                <p14:cNvContentPartPr/>
                <p14:nvPr/>
              </p14:nvContentPartPr>
              <p14:xfrm>
                <a:off x="6092965" y="3580264"/>
                <a:ext cx="34200" cy="79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81E4AF8F-EF99-65F4-B683-762C92232CD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084325" y="3571624"/>
                  <a:ext cx="51840" cy="2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1D13128F-43F9-BBD6-D0E9-FC8E9B3D7762}"/>
                  </a:ext>
                </a:extLst>
              </p14:cNvPr>
              <p14:cNvContentPartPr/>
              <p14:nvPr/>
            </p14:nvContentPartPr>
            <p14:xfrm>
              <a:off x="7128325" y="3765304"/>
              <a:ext cx="84240" cy="1044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1D13128F-43F9-BBD6-D0E9-FC8E9B3D7762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7119325" y="3756664"/>
                <a:ext cx="101880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oup 159">
            <a:extLst>
              <a:ext uri="{FF2B5EF4-FFF2-40B4-BE49-F238E27FC236}">
                <a16:creationId xmlns:a16="http://schemas.microsoft.com/office/drawing/2014/main" id="{2BAC4FF5-D716-46D0-C319-739265163733}"/>
              </a:ext>
            </a:extLst>
          </p:cNvPr>
          <p:cNvGrpSpPr/>
          <p:nvPr/>
        </p:nvGrpSpPr>
        <p:grpSpPr>
          <a:xfrm>
            <a:off x="7300765" y="3419344"/>
            <a:ext cx="3018240" cy="374040"/>
            <a:chOff x="7300765" y="3419344"/>
            <a:chExt cx="3018240" cy="37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17F7C1F-8871-C173-13E5-014CA18EF0EB}"/>
                    </a:ext>
                  </a:extLst>
                </p14:cNvPr>
                <p14:cNvContentPartPr/>
                <p14:nvPr/>
              </p14:nvContentPartPr>
              <p14:xfrm>
                <a:off x="7300765" y="3623104"/>
                <a:ext cx="1273320" cy="1702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17F7C1F-8871-C173-13E5-014CA18EF0E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292125" y="3614104"/>
                  <a:ext cx="12909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8C6D637-AA46-795A-4CA9-4B0CBBC9A99C}"/>
                    </a:ext>
                  </a:extLst>
                </p14:cNvPr>
                <p14:cNvContentPartPr/>
                <p14:nvPr/>
              </p14:nvContentPartPr>
              <p14:xfrm>
                <a:off x="8222005" y="3507904"/>
                <a:ext cx="20520" cy="46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8C6D637-AA46-795A-4CA9-4B0CBBC9A99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213365" y="3499264"/>
                  <a:ext cx="381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64D70B2-9EEB-5ABD-FA9A-5BE92E262E82}"/>
                    </a:ext>
                  </a:extLst>
                </p14:cNvPr>
                <p14:cNvContentPartPr/>
                <p14:nvPr/>
              </p14:nvContentPartPr>
              <p14:xfrm>
                <a:off x="8715565" y="3419344"/>
                <a:ext cx="1078560" cy="3412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64D70B2-9EEB-5ABD-FA9A-5BE92E262E8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706565" y="3410704"/>
                  <a:ext cx="109620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2DEF8C1A-939F-969B-36EB-FB65930CC6DA}"/>
                    </a:ext>
                  </a:extLst>
                </p14:cNvPr>
                <p14:cNvContentPartPr/>
                <p14:nvPr/>
              </p14:nvContentPartPr>
              <p14:xfrm>
                <a:off x="9207685" y="3619864"/>
                <a:ext cx="218880" cy="212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2DEF8C1A-939F-969B-36EB-FB65930CC6D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199045" y="3611224"/>
                  <a:ext cx="2365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D817180-3EC7-8E7F-1FF3-BEE086248C0B}"/>
                    </a:ext>
                  </a:extLst>
                </p14:cNvPr>
                <p14:cNvContentPartPr/>
                <p14:nvPr/>
              </p14:nvContentPartPr>
              <p14:xfrm>
                <a:off x="10203085" y="3608344"/>
                <a:ext cx="11160" cy="1350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D817180-3EC7-8E7F-1FF3-BEE086248C0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194085" y="3599344"/>
                  <a:ext cx="288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F8C3374-63D1-F14C-8667-44AAA33C1C63}"/>
                    </a:ext>
                  </a:extLst>
                </p14:cNvPr>
                <p14:cNvContentPartPr/>
                <p14:nvPr/>
              </p14:nvContentPartPr>
              <p14:xfrm>
                <a:off x="10110205" y="3666664"/>
                <a:ext cx="208800" cy="414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F8C3374-63D1-F14C-8667-44AAA33C1C6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101205" y="3657664"/>
                  <a:ext cx="226440" cy="5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B426B7E4-35C2-B18D-C11E-A6D7064495DD}"/>
              </a:ext>
            </a:extLst>
          </p:cNvPr>
          <p:cNvGrpSpPr/>
          <p:nvPr/>
        </p:nvGrpSpPr>
        <p:grpSpPr>
          <a:xfrm>
            <a:off x="3526885" y="3618784"/>
            <a:ext cx="1209240" cy="974160"/>
            <a:chOff x="3526885" y="3618784"/>
            <a:chExt cx="1209240" cy="97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C163478-84D1-CF85-44C2-FC35EB2EFED1}"/>
                    </a:ext>
                  </a:extLst>
                </p14:cNvPr>
                <p14:cNvContentPartPr/>
                <p14:nvPr/>
              </p14:nvContentPartPr>
              <p14:xfrm>
                <a:off x="3526885" y="3618784"/>
                <a:ext cx="810360" cy="4680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C163478-84D1-CF85-44C2-FC35EB2EFED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517885" y="3610144"/>
                  <a:ext cx="82800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C21DF76-C198-8E35-5836-4F0082B07FF7}"/>
                    </a:ext>
                  </a:extLst>
                </p14:cNvPr>
                <p14:cNvContentPartPr/>
                <p14:nvPr/>
              </p14:nvContentPartPr>
              <p14:xfrm>
                <a:off x="4533805" y="3641824"/>
                <a:ext cx="202320" cy="4086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C21DF76-C198-8E35-5836-4F0082B07FF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524805" y="3632824"/>
                  <a:ext cx="21996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E65B847-9439-2E1D-3503-E4F47993318D}"/>
                    </a:ext>
                  </a:extLst>
                </p14:cNvPr>
                <p14:cNvContentPartPr/>
                <p14:nvPr/>
              </p14:nvContentPartPr>
              <p14:xfrm>
                <a:off x="3633805" y="4116304"/>
                <a:ext cx="920880" cy="4766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E65B847-9439-2E1D-3503-E4F47993318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625165" y="4107304"/>
                  <a:ext cx="938520" cy="4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78EDA66-1272-014A-76BE-82B599FA74A8}"/>
                    </a:ext>
                  </a:extLst>
                </p14:cNvPr>
                <p14:cNvContentPartPr/>
                <p14:nvPr/>
              </p14:nvContentPartPr>
              <p14:xfrm>
                <a:off x="4306285" y="4196584"/>
                <a:ext cx="12240" cy="122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78EDA66-1272-014A-76BE-82B599FA74A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297285" y="4187584"/>
                  <a:ext cx="29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DCBC48E-1C6F-DAF3-DAD3-7F59120DA829}"/>
                    </a:ext>
                  </a:extLst>
                </p14:cNvPr>
                <p14:cNvContentPartPr/>
                <p14:nvPr/>
              </p14:nvContentPartPr>
              <p14:xfrm>
                <a:off x="3831085" y="4154464"/>
                <a:ext cx="28080" cy="14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DCBC48E-1C6F-DAF3-DAD3-7F59120DA82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822085" y="4145464"/>
                  <a:ext cx="45720" cy="1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9461FC65-34C8-CA0C-8385-AE3E8A46B683}"/>
              </a:ext>
            </a:extLst>
          </p:cNvPr>
          <p:cNvGrpSpPr/>
          <p:nvPr/>
        </p:nvGrpSpPr>
        <p:grpSpPr>
          <a:xfrm>
            <a:off x="4779685" y="4111624"/>
            <a:ext cx="1402200" cy="473400"/>
            <a:chOff x="4779685" y="4111624"/>
            <a:chExt cx="1402200" cy="47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6B423DE-B628-3B45-B73D-7F3A1EFF8F3A}"/>
                    </a:ext>
                  </a:extLst>
                </p14:cNvPr>
                <p14:cNvContentPartPr/>
                <p14:nvPr/>
              </p14:nvContentPartPr>
              <p14:xfrm>
                <a:off x="4779685" y="4216024"/>
                <a:ext cx="966240" cy="3690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6B423DE-B628-3B45-B73D-7F3A1EFF8F3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770685" y="4207024"/>
                  <a:ext cx="98388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1C573F5-12F3-DAAE-5CC1-1B8EA0A07707}"/>
                    </a:ext>
                  </a:extLst>
                </p14:cNvPr>
                <p14:cNvContentPartPr/>
                <p14:nvPr/>
              </p14:nvContentPartPr>
              <p14:xfrm>
                <a:off x="5892445" y="4111624"/>
                <a:ext cx="289440" cy="3981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1C573F5-12F3-DAAE-5CC1-1B8EA0A0770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883805" y="4102624"/>
                  <a:ext cx="307080" cy="41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3CA2F9D3-0174-E24D-28C6-B6A75B4F8501}"/>
              </a:ext>
            </a:extLst>
          </p:cNvPr>
          <p:cNvGrpSpPr/>
          <p:nvPr/>
        </p:nvGrpSpPr>
        <p:grpSpPr>
          <a:xfrm>
            <a:off x="6368005" y="3942064"/>
            <a:ext cx="2394000" cy="416520"/>
            <a:chOff x="6368005" y="3942064"/>
            <a:chExt cx="2394000" cy="41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8AB86F7-CEA7-D524-9FAD-456A22A10149}"/>
                    </a:ext>
                  </a:extLst>
                </p14:cNvPr>
                <p14:cNvContentPartPr/>
                <p14:nvPr/>
              </p14:nvContentPartPr>
              <p14:xfrm>
                <a:off x="6368005" y="4062304"/>
                <a:ext cx="782640" cy="2962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8AB86F7-CEA7-D524-9FAD-456A22A1014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359005" y="4053664"/>
                  <a:ext cx="80028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C287200-76F6-4168-0DF8-E0128870732E}"/>
                    </a:ext>
                  </a:extLst>
                </p14:cNvPr>
                <p14:cNvContentPartPr/>
                <p14:nvPr/>
              </p14:nvContentPartPr>
              <p14:xfrm>
                <a:off x="7038325" y="4163104"/>
                <a:ext cx="66600" cy="79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C287200-76F6-4168-0DF8-E0128870732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029325" y="4154464"/>
                  <a:ext cx="842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D5EC0A59-9085-5BDD-5B2A-81C47C4E91FE}"/>
                    </a:ext>
                  </a:extLst>
                </p14:cNvPr>
                <p14:cNvContentPartPr/>
                <p14:nvPr/>
              </p14:nvContentPartPr>
              <p14:xfrm>
                <a:off x="6391405" y="4098304"/>
                <a:ext cx="398880" cy="576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D5EC0A59-9085-5BDD-5B2A-81C47C4E91F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382405" y="4089664"/>
                  <a:ext cx="4165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6C5B7D11-FC4F-1926-7C02-98FDBD2037C2}"/>
                    </a:ext>
                  </a:extLst>
                </p14:cNvPr>
                <p14:cNvContentPartPr/>
                <p14:nvPr/>
              </p14:nvContentPartPr>
              <p14:xfrm>
                <a:off x="7193125" y="4246264"/>
                <a:ext cx="9000" cy="140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6C5B7D11-FC4F-1926-7C02-98FDBD2037C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184125" y="4237264"/>
                  <a:ext cx="266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61879D75-108C-0049-5480-AA61073466D7}"/>
                    </a:ext>
                  </a:extLst>
                </p14:cNvPr>
                <p14:cNvContentPartPr/>
                <p14:nvPr/>
              </p14:nvContentPartPr>
              <p14:xfrm>
                <a:off x="7086205" y="4232224"/>
                <a:ext cx="129240" cy="1116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61879D75-108C-0049-5480-AA61073466D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077565" y="4223584"/>
                  <a:ext cx="1468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DC28CFA5-5225-F8AA-63E7-881C28551D37}"/>
                    </a:ext>
                  </a:extLst>
                </p14:cNvPr>
                <p14:cNvContentPartPr/>
                <p14:nvPr/>
              </p14:nvContentPartPr>
              <p14:xfrm>
                <a:off x="7436125" y="3942064"/>
                <a:ext cx="1325880" cy="3992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DC28CFA5-5225-F8AA-63E7-881C28551D3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427125" y="3933424"/>
                  <a:ext cx="134352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637E6B1E-6BEF-F0D8-D2B2-55D9026BDC1D}"/>
                    </a:ext>
                  </a:extLst>
                </p14:cNvPr>
                <p14:cNvContentPartPr/>
                <p14:nvPr/>
              </p14:nvContentPartPr>
              <p14:xfrm>
                <a:off x="8019325" y="4084624"/>
                <a:ext cx="388800" cy="291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637E6B1E-6BEF-F0D8-D2B2-55D9026BDC1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010685" y="4075624"/>
                  <a:ext cx="406440" cy="4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B26EDE1D-FD78-6727-9A46-30CD9275DF25}"/>
                  </a:ext>
                </a:extLst>
              </p14:cNvPr>
              <p14:cNvContentPartPr/>
              <p14:nvPr/>
            </p14:nvContentPartPr>
            <p14:xfrm>
              <a:off x="591805" y="5018824"/>
              <a:ext cx="1063440" cy="39996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B26EDE1D-FD78-6727-9A46-30CD9275DF25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582805" y="5010184"/>
                <a:ext cx="1081080" cy="41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3" name="Group 182">
            <a:extLst>
              <a:ext uri="{FF2B5EF4-FFF2-40B4-BE49-F238E27FC236}">
                <a16:creationId xmlns:a16="http://schemas.microsoft.com/office/drawing/2014/main" id="{61B1269F-7833-06D7-1886-C0DA1DF5CBEA}"/>
              </a:ext>
            </a:extLst>
          </p:cNvPr>
          <p:cNvGrpSpPr/>
          <p:nvPr/>
        </p:nvGrpSpPr>
        <p:grpSpPr>
          <a:xfrm>
            <a:off x="1958005" y="4971664"/>
            <a:ext cx="1400040" cy="431280"/>
            <a:chOff x="1958005" y="4971664"/>
            <a:chExt cx="1400040" cy="43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E5365BB-B924-EE5B-AFDC-9A836491540A}"/>
                    </a:ext>
                  </a:extLst>
                </p14:cNvPr>
                <p14:cNvContentPartPr/>
                <p14:nvPr/>
              </p14:nvContentPartPr>
              <p14:xfrm>
                <a:off x="1958005" y="5189824"/>
                <a:ext cx="413280" cy="1641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E5365BB-B924-EE5B-AFDC-9A836491540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949365" y="5180824"/>
                  <a:ext cx="4309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250B5736-4521-E91E-CA92-3F093AB9C558}"/>
                    </a:ext>
                  </a:extLst>
                </p14:cNvPr>
                <p14:cNvContentPartPr/>
                <p14:nvPr/>
              </p14:nvContentPartPr>
              <p14:xfrm>
                <a:off x="2184805" y="5190904"/>
                <a:ext cx="207720" cy="2120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250B5736-4521-E91E-CA92-3F093AB9C55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176165" y="5181904"/>
                  <a:ext cx="2253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C1D7088D-BD66-AA1D-55CF-A47CDFAD181F}"/>
                    </a:ext>
                  </a:extLst>
                </p14:cNvPr>
                <p14:cNvContentPartPr/>
                <p14:nvPr/>
              </p14:nvContentPartPr>
              <p14:xfrm>
                <a:off x="2460565" y="4971664"/>
                <a:ext cx="897480" cy="3909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C1D7088D-BD66-AA1D-55CF-A47CDFAD181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451565" y="4962664"/>
                  <a:ext cx="91512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84B8A938-F8AA-B504-55F6-401A4A8AF1A9}"/>
                    </a:ext>
                  </a:extLst>
                </p14:cNvPr>
                <p14:cNvContentPartPr/>
                <p14:nvPr/>
              </p14:nvContentPartPr>
              <p14:xfrm>
                <a:off x="2706085" y="5129704"/>
                <a:ext cx="357480" cy="118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84B8A938-F8AA-B504-55F6-401A4A8AF1A9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697085" y="5120704"/>
                  <a:ext cx="3751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FAC84CB-E3F9-EAD1-292A-A1341E935986}"/>
                    </a:ext>
                  </a:extLst>
                </p14:cNvPr>
                <p14:cNvContentPartPr/>
                <p14:nvPr/>
              </p14:nvContentPartPr>
              <p14:xfrm>
                <a:off x="2620045" y="4992544"/>
                <a:ext cx="29160" cy="205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FAC84CB-E3F9-EAD1-292A-A1341E93598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611405" y="4983904"/>
                  <a:ext cx="46800" cy="3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3EAF4479-164A-6D0C-C63B-71D708A91210}"/>
                  </a:ext>
                </a:extLst>
              </p14:cNvPr>
              <p14:cNvContentPartPr/>
              <p14:nvPr/>
            </p14:nvContentPartPr>
            <p14:xfrm>
              <a:off x="3570445" y="4910104"/>
              <a:ext cx="852120" cy="37980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3EAF4479-164A-6D0C-C63B-71D708A91210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3561805" y="4901464"/>
                <a:ext cx="869760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A1211B43-1CC1-ACE7-44C8-9278F3CAA8EC}"/>
                  </a:ext>
                </a:extLst>
              </p14:cNvPr>
              <p14:cNvContentPartPr/>
              <p14:nvPr/>
            </p14:nvContentPartPr>
            <p14:xfrm>
              <a:off x="4581685" y="5050864"/>
              <a:ext cx="753840" cy="38592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A1211B43-1CC1-ACE7-44C8-9278F3CAA8EC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4572685" y="5042224"/>
                <a:ext cx="771480" cy="40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3" name="Group 192">
            <a:extLst>
              <a:ext uri="{FF2B5EF4-FFF2-40B4-BE49-F238E27FC236}">
                <a16:creationId xmlns:a16="http://schemas.microsoft.com/office/drawing/2014/main" id="{41F44362-0B9C-2ED7-22DD-D3BD86275176}"/>
              </a:ext>
            </a:extLst>
          </p:cNvPr>
          <p:cNvGrpSpPr/>
          <p:nvPr/>
        </p:nvGrpSpPr>
        <p:grpSpPr>
          <a:xfrm>
            <a:off x="5602645" y="4723264"/>
            <a:ext cx="1536120" cy="580680"/>
            <a:chOff x="5602645" y="4723264"/>
            <a:chExt cx="1536120" cy="58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3B238E85-2A74-726D-BBD5-B9A0F2D5D275}"/>
                    </a:ext>
                  </a:extLst>
                </p14:cNvPr>
                <p14:cNvContentPartPr/>
                <p14:nvPr/>
              </p14:nvContentPartPr>
              <p14:xfrm>
                <a:off x="5602645" y="4772584"/>
                <a:ext cx="927000" cy="4262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3B238E85-2A74-726D-BBD5-B9A0F2D5D27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593645" y="4763584"/>
                  <a:ext cx="94464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F84DC2F-D579-F47B-2D3D-35BE7107342B}"/>
                    </a:ext>
                  </a:extLst>
                </p14:cNvPr>
                <p14:cNvContentPartPr/>
                <p14:nvPr/>
              </p14:nvContentPartPr>
              <p14:xfrm>
                <a:off x="6358645" y="4945744"/>
                <a:ext cx="201240" cy="2505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F84DC2F-D579-F47B-2D3D-35BE7107342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349645" y="4936744"/>
                  <a:ext cx="2188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2C2E55BB-1914-E7F1-0A6A-AD19D64526D7}"/>
                    </a:ext>
                  </a:extLst>
                </p14:cNvPr>
                <p14:cNvContentPartPr/>
                <p14:nvPr/>
              </p14:nvContentPartPr>
              <p14:xfrm>
                <a:off x="6790645" y="4723264"/>
                <a:ext cx="348120" cy="5806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2C2E55BB-1914-E7F1-0A6A-AD19D64526D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781645" y="4714624"/>
                  <a:ext cx="365760" cy="59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9EBCA68B-92EF-8827-9087-D0D8C1C5016C}"/>
              </a:ext>
            </a:extLst>
          </p:cNvPr>
          <p:cNvGrpSpPr/>
          <p:nvPr/>
        </p:nvGrpSpPr>
        <p:grpSpPr>
          <a:xfrm>
            <a:off x="7483285" y="4824424"/>
            <a:ext cx="1815480" cy="362520"/>
            <a:chOff x="7483285" y="4824424"/>
            <a:chExt cx="1815480" cy="36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42222719-6E36-3D8E-DCE0-BB4B1EC78C9E}"/>
                    </a:ext>
                  </a:extLst>
                </p14:cNvPr>
                <p14:cNvContentPartPr/>
                <p14:nvPr/>
              </p14:nvContentPartPr>
              <p14:xfrm>
                <a:off x="7483285" y="4824784"/>
                <a:ext cx="233280" cy="3621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42222719-6E36-3D8E-DCE0-BB4B1EC78C9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474285" y="4816144"/>
                  <a:ext cx="25092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897EC82A-8FB2-6389-FFAE-8A8ADA786BCD}"/>
                    </a:ext>
                  </a:extLst>
                </p14:cNvPr>
                <p14:cNvContentPartPr/>
                <p14:nvPr/>
              </p14:nvContentPartPr>
              <p14:xfrm>
                <a:off x="7841845" y="5004424"/>
                <a:ext cx="116280" cy="165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897EC82A-8FB2-6389-FFAE-8A8ADA786BC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833205" y="4995424"/>
                  <a:ext cx="1339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6D505082-F5C4-D1C7-E465-E114C89CAC0B}"/>
                    </a:ext>
                  </a:extLst>
                </p14:cNvPr>
                <p14:cNvContentPartPr/>
                <p14:nvPr/>
              </p14:nvContentPartPr>
              <p14:xfrm>
                <a:off x="8003485" y="4963384"/>
                <a:ext cx="1295280" cy="1720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6D505082-F5C4-D1C7-E465-E114C89CAC0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994845" y="4954744"/>
                  <a:ext cx="13129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6CF4CE35-8E31-F6F5-5387-7173C476A82E}"/>
                    </a:ext>
                  </a:extLst>
                </p14:cNvPr>
                <p14:cNvContentPartPr/>
                <p14:nvPr/>
              </p14:nvContentPartPr>
              <p14:xfrm>
                <a:off x="8969725" y="4824424"/>
                <a:ext cx="34200" cy="306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6CF4CE35-8E31-F6F5-5387-7173C476A82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961085" y="4815784"/>
                  <a:ext cx="518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AE00B2B1-6C1E-B076-4BE1-F3FD5B6635C4}"/>
                    </a:ext>
                  </a:extLst>
                </p14:cNvPr>
                <p14:cNvContentPartPr/>
                <p14:nvPr/>
              </p14:nvContentPartPr>
              <p14:xfrm>
                <a:off x="8470765" y="4842784"/>
                <a:ext cx="42480" cy="399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AE00B2B1-6C1E-B076-4BE1-F3FD5B6635C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461765" y="4834144"/>
                  <a:ext cx="6012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A38679AB-EA78-BC85-1EAC-A160C6A382A8}"/>
              </a:ext>
            </a:extLst>
          </p:cNvPr>
          <p:cNvGrpSpPr/>
          <p:nvPr/>
        </p:nvGrpSpPr>
        <p:grpSpPr>
          <a:xfrm>
            <a:off x="7462765" y="5281624"/>
            <a:ext cx="2122560" cy="482400"/>
            <a:chOff x="7462765" y="5281624"/>
            <a:chExt cx="2122560" cy="48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4F954E05-48A2-6884-BF8D-272A248F075F}"/>
                    </a:ext>
                  </a:extLst>
                </p14:cNvPr>
                <p14:cNvContentPartPr/>
                <p14:nvPr/>
              </p14:nvContentPartPr>
              <p14:xfrm>
                <a:off x="7496605" y="5571784"/>
                <a:ext cx="1440" cy="403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4F954E05-48A2-6884-BF8D-272A248F075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487605" y="5563144"/>
                  <a:ext cx="190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9D1B3E32-BF9D-3FD5-FA49-B6350800C841}"/>
                    </a:ext>
                  </a:extLst>
                </p14:cNvPr>
                <p14:cNvContentPartPr/>
                <p14:nvPr/>
              </p14:nvContentPartPr>
              <p14:xfrm>
                <a:off x="7462765" y="5491504"/>
                <a:ext cx="702000" cy="2725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9D1B3E32-BF9D-3FD5-FA49-B6350800C84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453765" y="5482504"/>
                  <a:ext cx="71964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9A9F5B0F-4004-09CD-B391-C65AEC6BF836}"/>
                    </a:ext>
                  </a:extLst>
                </p14:cNvPr>
                <p14:cNvContentPartPr/>
                <p14:nvPr/>
              </p14:nvContentPartPr>
              <p14:xfrm>
                <a:off x="8296885" y="5281624"/>
                <a:ext cx="1288440" cy="3805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9A9F5B0F-4004-09CD-B391-C65AEC6BF83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288245" y="5272984"/>
                  <a:ext cx="130608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5B1BB4B8-C185-F4B4-1BFE-4FE8D6C0B074}"/>
                    </a:ext>
                  </a:extLst>
                </p14:cNvPr>
                <p14:cNvContentPartPr/>
                <p14:nvPr/>
              </p14:nvContentPartPr>
              <p14:xfrm>
                <a:off x="8621605" y="5425624"/>
                <a:ext cx="319320" cy="277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5B1BB4B8-C185-F4B4-1BFE-4FE8D6C0B07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612965" y="5416984"/>
                  <a:ext cx="3369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4F03DE4A-D7D3-D8B3-8517-1F3B1C21FF8F}"/>
                    </a:ext>
                  </a:extLst>
                </p14:cNvPr>
                <p14:cNvContentPartPr/>
                <p14:nvPr/>
              </p14:nvContentPartPr>
              <p14:xfrm>
                <a:off x="8451685" y="5416984"/>
                <a:ext cx="7200" cy="14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4F03DE4A-D7D3-D8B3-8517-1F3B1C21FF8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443045" y="5407984"/>
                  <a:ext cx="24840" cy="1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F0B1E71F-7C2A-087E-5C35-2144E9846669}"/>
                  </a:ext>
                </a:extLst>
              </p14:cNvPr>
              <p14:cNvContentPartPr/>
              <p14:nvPr/>
            </p14:nvContentPartPr>
            <p14:xfrm>
              <a:off x="9736525" y="5437864"/>
              <a:ext cx="1323720" cy="10512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F0B1E71F-7C2A-087E-5C35-2144E9846669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9727525" y="5429224"/>
                <a:ext cx="134136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10FF3007-A5C6-FBB1-4BF4-ED6D85CAE514}"/>
                  </a:ext>
                </a:extLst>
              </p14:cNvPr>
              <p14:cNvContentPartPr/>
              <p14:nvPr/>
            </p14:nvContentPartPr>
            <p14:xfrm>
              <a:off x="10735885" y="5279104"/>
              <a:ext cx="27360" cy="1656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10FF3007-A5C6-FBB1-4BF4-ED6D85CAE514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10726885" y="5270104"/>
                <a:ext cx="450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F908FCA6-F055-E0A0-C31D-F00ABE4246EB}"/>
                  </a:ext>
                </a:extLst>
              </p14:cNvPr>
              <p14:cNvContentPartPr/>
              <p14:nvPr/>
            </p14:nvContentPartPr>
            <p14:xfrm>
              <a:off x="7536565" y="6167224"/>
              <a:ext cx="249840" cy="8100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F908FCA6-F055-E0A0-C31D-F00ABE4246EB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7527565" y="6158224"/>
                <a:ext cx="267480" cy="9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2" name="Group 211">
            <a:extLst>
              <a:ext uri="{FF2B5EF4-FFF2-40B4-BE49-F238E27FC236}">
                <a16:creationId xmlns:a16="http://schemas.microsoft.com/office/drawing/2014/main" id="{6CFB4100-4FE1-7890-89C3-ED7649725D9D}"/>
              </a:ext>
            </a:extLst>
          </p:cNvPr>
          <p:cNvGrpSpPr/>
          <p:nvPr/>
        </p:nvGrpSpPr>
        <p:grpSpPr>
          <a:xfrm>
            <a:off x="8010325" y="5891104"/>
            <a:ext cx="711360" cy="372960"/>
            <a:chOff x="8010325" y="5891104"/>
            <a:chExt cx="711360" cy="37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EED3755F-1C29-DC9B-CCF6-5678F69063D2}"/>
                    </a:ext>
                  </a:extLst>
                </p14:cNvPr>
                <p14:cNvContentPartPr/>
                <p14:nvPr/>
              </p14:nvContentPartPr>
              <p14:xfrm>
                <a:off x="8010325" y="5891104"/>
                <a:ext cx="711360" cy="3729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EED3755F-1C29-DC9B-CCF6-5678F69063D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001685" y="5882464"/>
                  <a:ext cx="72900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604500C6-D606-5743-D4E7-168A9EC07B28}"/>
                    </a:ext>
                  </a:extLst>
                </p14:cNvPr>
                <p14:cNvContentPartPr/>
                <p14:nvPr/>
              </p14:nvContentPartPr>
              <p14:xfrm>
                <a:off x="8266645" y="6049504"/>
                <a:ext cx="274320" cy="345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604500C6-D606-5743-D4E7-168A9EC07B2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257645" y="6040504"/>
                  <a:ext cx="29196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DE78C06-A9FF-B1FB-8E63-A4DD05B66925}"/>
              </a:ext>
            </a:extLst>
          </p:cNvPr>
          <p:cNvGrpSpPr/>
          <p:nvPr/>
        </p:nvGrpSpPr>
        <p:grpSpPr>
          <a:xfrm>
            <a:off x="769930" y="5863622"/>
            <a:ext cx="903960" cy="513720"/>
            <a:chOff x="769930" y="5863622"/>
            <a:chExt cx="903960" cy="51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55FC3D2-4635-0AD5-2316-B9AB3C797C0B}"/>
                    </a:ext>
                  </a:extLst>
                </p14:cNvPr>
                <p14:cNvContentPartPr/>
                <p14:nvPr/>
              </p14:nvContentPartPr>
              <p14:xfrm>
                <a:off x="849850" y="6018062"/>
                <a:ext cx="82080" cy="1965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55FC3D2-4635-0AD5-2316-B9AB3C797C0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40850" y="6009062"/>
                  <a:ext cx="997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BD07963-0467-178C-A33E-50F5DCDF7DEF}"/>
                    </a:ext>
                  </a:extLst>
                </p14:cNvPr>
                <p14:cNvContentPartPr/>
                <p14:nvPr/>
              </p14:nvContentPartPr>
              <p14:xfrm>
                <a:off x="769930" y="5863622"/>
                <a:ext cx="236880" cy="3384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BD07963-0467-178C-A33E-50F5DCDF7DEF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61290" y="5854622"/>
                  <a:ext cx="25452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CBFF07C-0979-82CF-9505-E126290FA372}"/>
                    </a:ext>
                  </a:extLst>
                </p14:cNvPr>
                <p14:cNvContentPartPr/>
                <p14:nvPr/>
              </p14:nvContentPartPr>
              <p14:xfrm>
                <a:off x="1126330" y="6155582"/>
                <a:ext cx="19800" cy="1976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CBFF07C-0979-82CF-9505-E126290FA37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117330" y="6146942"/>
                  <a:ext cx="374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2CAE519-327E-C75C-F550-162F351CA060}"/>
                    </a:ext>
                  </a:extLst>
                </p14:cNvPr>
                <p14:cNvContentPartPr/>
                <p14:nvPr/>
              </p14:nvContentPartPr>
              <p14:xfrm>
                <a:off x="1061170" y="6168182"/>
                <a:ext cx="153360" cy="241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2CAE519-327E-C75C-F550-162F351CA06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52530" y="6159182"/>
                  <a:ext cx="1710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61B3407-E113-4164-D279-186AE9C69B68}"/>
                    </a:ext>
                  </a:extLst>
                </p14:cNvPr>
                <p14:cNvContentPartPr/>
                <p14:nvPr/>
              </p14:nvContentPartPr>
              <p14:xfrm>
                <a:off x="1288330" y="6200222"/>
                <a:ext cx="125640" cy="1094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61B3407-E113-4164-D279-186AE9C69B68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279330" y="6191582"/>
                  <a:ext cx="1432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881D903-8244-A371-E748-37FD607F5524}"/>
                    </a:ext>
                  </a:extLst>
                </p14:cNvPr>
                <p14:cNvContentPartPr/>
                <p14:nvPr/>
              </p14:nvContentPartPr>
              <p14:xfrm>
                <a:off x="1589650" y="6193022"/>
                <a:ext cx="22320" cy="1843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881D903-8244-A371-E748-37FD607F552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580650" y="6184382"/>
                  <a:ext cx="399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21DD2D6-5011-BD96-BF4F-1CA9338F8B8E}"/>
                    </a:ext>
                  </a:extLst>
                </p14:cNvPr>
                <p14:cNvContentPartPr/>
                <p14:nvPr/>
              </p14:nvContentPartPr>
              <p14:xfrm>
                <a:off x="1523410" y="6186542"/>
                <a:ext cx="150480" cy="100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21DD2D6-5011-BD96-BF4F-1CA9338F8B8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514410" y="6177902"/>
                  <a:ext cx="16812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253A8F2D-98C0-8C1D-63A1-BC12D59CD5E4}"/>
              </a:ext>
            </a:extLst>
          </p:cNvPr>
          <p:cNvGrpSpPr/>
          <p:nvPr/>
        </p:nvGrpSpPr>
        <p:grpSpPr>
          <a:xfrm>
            <a:off x="1905010" y="5866502"/>
            <a:ext cx="1246680" cy="417960"/>
            <a:chOff x="1905010" y="5866502"/>
            <a:chExt cx="1246680" cy="41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452D0C6-FB30-FD26-C444-125A13BC73BB}"/>
                    </a:ext>
                  </a:extLst>
                </p14:cNvPr>
                <p14:cNvContentPartPr/>
                <p14:nvPr/>
              </p14:nvContentPartPr>
              <p14:xfrm>
                <a:off x="1905010" y="5986022"/>
                <a:ext cx="180360" cy="374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452D0C6-FB30-FD26-C444-125A13BC73BB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896010" y="5977382"/>
                  <a:ext cx="1980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BFC713B-C86B-4B32-4EF2-64EA3483ABBF}"/>
                    </a:ext>
                  </a:extLst>
                </p14:cNvPr>
                <p14:cNvContentPartPr/>
                <p14:nvPr/>
              </p14:nvContentPartPr>
              <p14:xfrm>
                <a:off x="1914370" y="6076382"/>
                <a:ext cx="201240" cy="381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BFC713B-C86B-4B32-4EF2-64EA3483ABB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905730" y="6067742"/>
                  <a:ext cx="2188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92B817F-D26A-49FE-29DE-53A2D4E7C74A}"/>
                    </a:ext>
                  </a:extLst>
                </p14:cNvPr>
                <p14:cNvContentPartPr/>
                <p14:nvPr/>
              </p14:nvContentPartPr>
              <p14:xfrm>
                <a:off x="2335570" y="5977382"/>
                <a:ext cx="69480" cy="2012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92B817F-D26A-49FE-29DE-53A2D4E7C74A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326570" y="5968742"/>
                  <a:ext cx="871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2850A12-64F7-6B12-BAEB-6DCDCDE0E6BE}"/>
                    </a:ext>
                  </a:extLst>
                </p14:cNvPr>
                <p14:cNvContentPartPr/>
                <p14:nvPr/>
              </p14:nvContentPartPr>
              <p14:xfrm>
                <a:off x="2223610" y="5866502"/>
                <a:ext cx="303120" cy="2869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2850A12-64F7-6B12-BAEB-6DCDCDE0E6B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214970" y="5857862"/>
                  <a:ext cx="32076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EE9F965-0D07-A1B9-F085-F27CE1D6A7E3}"/>
                    </a:ext>
                  </a:extLst>
                </p14:cNvPr>
                <p14:cNvContentPartPr/>
                <p14:nvPr/>
              </p14:nvContentPartPr>
              <p14:xfrm>
                <a:off x="2614930" y="6174662"/>
                <a:ext cx="202320" cy="1098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EE9F965-0D07-A1B9-F085-F27CE1D6A7E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606290" y="6165662"/>
                  <a:ext cx="2199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D0A5F43-CAF5-1722-69EE-154BD96B217F}"/>
                    </a:ext>
                  </a:extLst>
                </p14:cNvPr>
                <p14:cNvContentPartPr/>
                <p14:nvPr/>
              </p14:nvContentPartPr>
              <p14:xfrm>
                <a:off x="3015610" y="5936342"/>
                <a:ext cx="58320" cy="2109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D0A5F43-CAF5-1722-69EE-154BD96B217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006610" y="5927342"/>
                  <a:ext cx="759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4CEE2B7-7006-1FEB-1EB4-68B2D1C48D06}"/>
                    </a:ext>
                  </a:extLst>
                </p14:cNvPr>
                <p14:cNvContentPartPr/>
                <p14:nvPr/>
              </p14:nvContentPartPr>
              <p14:xfrm>
                <a:off x="2925970" y="6007622"/>
                <a:ext cx="225720" cy="291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4CEE2B7-7006-1FEB-1EB4-68B2D1C48D0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916970" y="5998982"/>
                  <a:ext cx="24336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11122155-2C8C-87B5-D34E-A0D79032E35C}"/>
              </a:ext>
            </a:extLst>
          </p:cNvPr>
          <p:cNvGrpSpPr/>
          <p:nvPr/>
        </p:nvGrpSpPr>
        <p:grpSpPr>
          <a:xfrm>
            <a:off x="3334210" y="5809262"/>
            <a:ext cx="318240" cy="383400"/>
            <a:chOff x="3334210" y="5809262"/>
            <a:chExt cx="318240" cy="38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921445C-F45A-6372-B7E0-9FED8DA297CE}"/>
                    </a:ext>
                  </a:extLst>
                </p14:cNvPr>
                <p14:cNvContentPartPr/>
                <p14:nvPr/>
              </p14:nvContentPartPr>
              <p14:xfrm>
                <a:off x="3389290" y="5973782"/>
                <a:ext cx="127800" cy="1940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921445C-F45A-6372-B7E0-9FED8DA297CE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380650" y="5964782"/>
                  <a:ext cx="1454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2EA5DD4-FD80-7F89-1675-383D0F490010}"/>
                    </a:ext>
                  </a:extLst>
                </p14:cNvPr>
                <p14:cNvContentPartPr/>
                <p14:nvPr/>
              </p14:nvContentPartPr>
              <p14:xfrm>
                <a:off x="3334210" y="5809262"/>
                <a:ext cx="318240" cy="3834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2EA5DD4-FD80-7F89-1675-383D0F49001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325570" y="5800622"/>
                  <a:ext cx="335880" cy="40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9D3BB2B9-0348-82C2-F8E8-C0CD3E271347}"/>
                  </a:ext>
                </a:extLst>
              </p14:cNvPr>
              <p14:cNvContentPartPr/>
              <p14:nvPr/>
            </p14:nvContentPartPr>
            <p14:xfrm>
              <a:off x="3852250" y="6090782"/>
              <a:ext cx="126720" cy="27288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9D3BB2B9-0348-82C2-F8E8-C0CD3E271347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3843250" y="6082142"/>
                <a:ext cx="144360" cy="29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6945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A283655-C750-5675-6248-AFF2CE6B4FA1}"/>
                  </a:ext>
                </a:extLst>
              </p14:cNvPr>
              <p14:cNvContentPartPr/>
              <p14:nvPr/>
            </p14:nvContentPartPr>
            <p14:xfrm>
              <a:off x="519625" y="1884575"/>
              <a:ext cx="224280" cy="380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A283655-C750-5675-6248-AFF2CE6B4F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0625" y="1875575"/>
                <a:ext cx="241920" cy="39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A34AA91-CA25-8418-E7AD-6BB335DF68E4}"/>
                  </a:ext>
                </a:extLst>
              </p14:cNvPr>
              <p14:cNvContentPartPr/>
              <p14:nvPr/>
            </p14:nvContentPartPr>
            <p14:xfrm>
              <a:off x="618985" y="1880615"/>
              <a:ext cx="239040" cy="71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A34AA91-CA25-8418-E7AD-6BB335DF68E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9985" y="1871615"/>
                <a:ext cx="25668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AB6C78E-7708-BC6A-C6AD-80EDC14009F6}"/>
                  </a:ext>
                </a:extLst>
              </p14:cNvPr>
              <p14:cNvContentPartPr/>
              <p14:nvPr/>
            </p14:nvContentPartPr>
            <p14:xfrm>
              <a:off x="791425" y="1955855"/>
              <a:ext cx="245160" cy="490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AB6C78E-7708-BC6A-C6AD-80EDC14009F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2785" y="1947215"/>
                <a:ext cx="262800" cy="50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A7A25B0-D32D-A4E9-9C84-83D6D894D463}"/>
                  </a:ext>
                </a:extLst>
              </p14:cNvPr>
              <p14:cNvContentPartPr/>
              <p14:nvPr/>
            </p14:nvContentPartPr>
            <p14:xfrm>
              <a:off x="1336465" y="1894655"/>
              <a:ext cx="1314000" cy="353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A7A25B0-D32D-A4E9-9C84-83D6D894D46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27465" y="1886015"/>
                <a:ext cx="133164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557B7F6-7F65-70BF-A4BE-936F34666723}"/>
                  </a:ext>
                </a:extLst>
              </p14:cNvPr>
              <p14:cNvContentPartPr/>
              <p14:nvPr/>
            </p14:nvContentPartPr>
            <p14:xfrm>
              <a:off x="1625185" y="1989695"/>
              <a:ext cx="292320" cy="19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557B7F6-7F65-70BF-A4BE-936F3466672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16185" y="1980695"/>
                <a:ext cx="30996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E87F108-997F-0464-EB7B-6B82B3F3114C}"/>
                  </a:ext>
                </a:extLst>
              </p14:cNvPr>
              <p14:cNvContentPartPr/>
              <p14:nvPr/>
            </p14:nvContentPartPr>
            <p14:xfrm>
              <a:off x="1516465" y="1930655"/>
              <a:ext cx="17280" cy="11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E87F108-997F-0464-EB7B-6B82B3F3114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07825" y="1921655"/>
                <a:ext cx="34920" cy="2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72C79D4B-B1BC-2787-C173-08EF1D88F8CB}"/>
              </a:ext>
            </a:extLst>
          </p:cNvPr>
          <p:cNvGrpSpPr/>
          <p:nvPr/>
        </p:nvGrpSpPr>
        <p:grpSpPr>
          <a:xfrm>
            <a:off x="2926945" y="1853255"/>
            <a:ext cx="4656600" cy="473400"/>
            <a:chOff x="2926945" y="1853255"/>
            <a:chExt cx="4656600" cy="47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DBB5FB1-DE47-38A5-C263-387FD5EB4079}"/>
                    </a:ext>
                  </a:extLst>
                </p14:cNvPr>
                <p14:cNvContentPartPr/>
                <p14:nvPr/>
              </p14:nvContentPartPr>
              <p14:xfrm>
                <a:off x="2926945" y="2009135"/>
                <a:ext cx="1809360" cy="1980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DBB5FB1-DE47-38A5-C263-387FD5EB407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918305" y="2000495"/>
                  <a:ext cx="18270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FF7BC49-EE61-997E-9168-D511B27174F9}"/>
                    </a:ext>
                  </a:extLst>
                </p14:cNvPr>
                <p14:cNvContentPartPr/>
                <p14:nvPr/>
              </p14:nvContentPartPr>
              <p14:xfrm>
                <a:off x="4328425" y="1942535"/>
                <a:ext cx="46440" cy="6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FF7BC49-EE61-997E-9168-D511B27174F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319785" y="1933535"/>
                  <a:ext cx="640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E11B8BC-9917-AA00-5FB1-1EBD7F8C74DA}"/>
                    </a:ext>
                  </a:extLst>
                </p14:cNvPr>
                <p14:cNvContentPartPr/>
                <p14:nvPr/>
              </p14:nvContentPartPr>
              <p14:xfrm>
                <a:off x="5067865" y="1866935"/>
                <a:ext cx="1337400" cy="4597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E11B8BC-9917-AA00-5FB1-1EBD7F8C74D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058865" y="1857935"/>
                  <a:ext cx="1355040" cy="4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B626E18-DD18-62A2-1316-4024060309E0}"/>
                    </a:ext>
                  </a:extLst>
                </p14:cNvPr>
                <p14:cNvContentPartPr/>
                <p14:nvPr/>
              </p14:nvContentPartPr>
              <p14:xfrm>
                <a:off x="6669865" y="1853255"/>
                <a:ext cx="913680" cy="3902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B626E18-DD18-62A2-1316-4024060309E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661225" y="1844615"/>
                  <a:ext cx="931320" cy="40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EC57B7F-B36F-68A9-386E-C8990ECA9439}"/>
              </a:ext>
            </a:extLst>
          </p:cNvPr>
          <p:cNvGrpSpPr/>
          <p:nvPr/>
        </p:nvGrpSpPr>
        <p:grpSpPr>
          <a:xfrm>
            <a:off x="7982065" y="1792415"/>
            <a:ext cx="1281240" cy="394920"/>
            <a:chOff x="7982065" y="1792415"/>
            <a:chExt cx="1281240" cy="39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E1EFC14-ECC2-402C-19E2-FF4C9B86E4A9}"/>
                    </a:ext>
                  </a:extLst>
                </p14:cNvPr>
                <p14:cNvContentPartPr/>
                <p14:nvPr/>
              </p14:nvContentPartPr>
              <p14:xfrm>
                <a:off x="7982065" y="1857935"/>
                <a:ext cx="41400" cy="261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E1EFC14-ECC2-402C-19E2-FF4C9B86E4A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973425" y="1848935"/>
                  <a:ext cx="590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BA04E24-7B75-A589-16F0-688360FB38D2}"/>
                    </a:ext>
                  </a:extLst>
                </p14:cNvPr>
                <p14:cNvContentPartPr/>
                <p14:nvPr/>
              </p14:nvContentPartPr>
              <p14:xfrm>
                <a:off x="8064865" y="1884935"/>
                <a:ext cx="118440" cy="260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BA04E24-7B75-A589-16F0-688360FB38D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055865" y="1876295"/>
                  <a:ext cx="1360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FD4B2D1-0C86-F55B-1B01-4CED13AB8721}"/>
                    </a:ext>
                  </a:extLst>
                </p14:cNvPr>
                <p14:cNvContentPartPr/>
                <p14:nvPr/>
              </p14:nvContentPartPr>
              <p14:xfrm>
                <a:off x="8320465" y="1792415"/>
                <a:ext cx="942840" cy="394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FD4B2D1-0C86-F55B-1B01-4CED13AB872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311465" y="1783415"/>
                  <a:ext cx="960480" cy="41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8952230-369E-7A56-98AA-A1F4146C6BEF}"/>
              </a:ext>
            </a:extLst>
          </p:cNvPr>
          <p:cNvGrpSpPr/>
          <p:nvPr/>
        </p:nvGrpSpPr>
        <p:grpSpPr>
          <a:xfrm>
            <a:off x="538165" y="203104"/>
            <a:ext cx="1113480" cy="352800"/>
            <a:chOff x="538165" y="203104"/>
            <a:chExt cx="1113480" cy="35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F25F069-819B-90CA-1A90-0B649E923826}"/>
                    </a:ext>
                  </a:extLst>
                </p14:cNvPr>
                <p14:cNvContentPartPr/>
                <p14:nvPr/>
              </p14:nvContentPartPr>
              <p14:xfrm>
                <a:off x="538165" y="277624"/>
                <a:ext cx="93600" cy="2782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F25F069-819B-90CA-1A90-0B649E92382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29525" y="268984"/>
                  <a:ext cx="11124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E2A7531-2E2D-C9DB-6883-D2EF32AFEA9C}"/>
                    </a:ext>
                  </a:extLst>
                </p14:cNvPr>
                <p14:cNvContentPartPr/>
                <p14:nvPr/>
              </p14:nvContentPartPr>
              <p14:xfrm>
                <a:off x="613405" y="203104"/>
                <a:ext cx="261000" cy="100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E2A7531-2E2D-C9DB-6883-D2EF32AFEA9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04405" y="194464"/>
                  <a:ext cx="2786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644CEA6-DE2B-1810-3031-491190313F67}"/>
                    </a:ext>
                  </a:extLst>
                </p14:cNvPr>
                <p14:cNvContentPartPr/>
                <p14:nvPr/>
              </p14:nvContentPartPr>
              <p14:xfrm>
                <a:off x="613405" y="393904"/>
                <a:ext cx="189000" cy="140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644CEA6-DE2B-1810-3031-491190313F6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04765" y="385264"/>
                  <a:ext cx="2066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EF0A53B-98EF-256E-C352-3BF5A69286DD}"/>
                    </a:ext>
                  </a:extLst>
                </p14:cNvPr>
                <p14:cNvContentPartPr/>
                <p14:nvPr/>
              </p14:nvContentPartPr>
              <p14:xfrm>
                <a:off x="863245" y="410464"/>
                <a:ext cx="319680" cy="145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EF0A53B-98EF-256E-C352-3BF5A69286D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54605" y="401464"/>
                  <a:ext cx="3373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228BAD3-38BE-D01D-E793-6DE08586023C}"/>
                    </a:ext>
                  </a:extLst>
                </p14:cNvPr>
                <p14:cNvContentPartPr/>
                <p14:nvPr/>
              </p14:nvContentPartPr>
              <p14:xfrm>
                <a:off x="1429885" y="380584"/>
                <a:ext cx="221760" cy="1299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228BAD3-38BE-D01D-E793-6DE08586023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421245" y="371944"/>
                  <a:ext cx="239400" cy="14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2EA7761-1421-086B-4A06-26E4D79F4D24}"/>
              </a:ext>
            </a:extLst>
          </p:cNvPr>
          <p:cNvGrpSpPr/>
          <p:nvPr/>
        </p:nvGrpSpPr>
        <p:grpSpPr>
          <a:xfrm>
            <a:off x="1941805" y="151624"/>
            <a:ext cx="5751000" cy="480240"/>
            <a:chOff x="1941805" y="151624"/>
            <a:chExt cx="5751000" cy="48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7E9D782-698E-E6D7-4A43-C3DABDFC3AD0}"/>
                    </a:ext>
                  </a:extLst>
                </p14:cNvPr>
                <p14:cNvContentPartPr/>
                <p14:nvPr/>
              </p14:nvContentPartPr>
              <p14:xfrm>
                <a:off x="1941805" y="151624"/>
                <a:ext cx="1540800" cy="390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7E9D782-698E-E6D7-4A43-C3DABDFC3AD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933165" y="142984"/>
                  <a:ext cx="155844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B1AE640-9F1B-19B1-956B-50E0AC324EFF}"/>
                    </a:ext>
                  </a:extLst>
                </p14:cNvPr>
                <p14:cNvContentPartPr/>
                <p14:nvPr/>
              </p14:nvContentPartPr>
              <p14:xfrm>
                <a:off x="3161845" y="245584"/>
                <a:ext cx="37440" cy="19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B1AE640-9F1B-19B1-956B-50E0AC324EF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153205" y="236584"/>
                  <a:ext cx="550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C9B05AB-B9C9-564A-FC93-3F2C923F7116}"/>
                    </a:ext>
                  </a:extLst>
                </p14:cNvPr>
                <p14:cNvContentPartPr/>
                <p14:nvPr/>
              </p14:nvContentPartPr>
              <p14:xfrm>
                <a:off x="2773765" y="236584"/>
                <a:ext cx="403920" cy="77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C9B05AB-B9C9-564A-FC93-3F2C923F711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764765" y="227944"/>
                  <a:ext cx="4215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B2D17D4-1063-4F5C-6A4C-08E15A5968F9}"/>
                    </a:ext>
                  </a:extLst>
                </p14:cNvPr>
                <p14:cNvContentPartPr/>
                <p14:nvPr/>
              </p14:nvContentPartPr>
              <p14:xfrm>
                <a:off x="3714085" y="215704"/>
                <a:ext cx="172080" cy="4161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B2D17D4-1063-4F5C-6A4C-08E15A5968F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705085" y="206704"/>
                  <a:ext cx="18972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B2912E5-26AD-2C1B-08AE-2788F2595A09}"/>
                    </a:ext>
                  </a:extLst>
                </p14:cNvPr>
                <p14:cNvContentPartPr/>
                <p14:nvPr/>
              </p14:nvContentPartPr>
              <p14:xfrm>
                <a:off x="4200085" y="371224"/>
                <a:ext cx="329760" cy="102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B2912E5-26AD-2C1B-08AE-2788F2595A0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191085" y="362584"/>
                  <a:ext cx="3474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63EC10D-7A7C-5E4E-6875-30796459AAB5}"/>
                    </a:ext>
                  </a:extLst>
                </p14:cNvPr>
                <p14:cNvContentPartPr/>
                <p14:nvPr/>
              </p14:nvContentPartPr>
              <p14:xfrm>
                <a:off x="4357405" y="354304"/>
                <a:ext cx="206640" cy="178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63EC10D-7A7C-5E4E-6875-30796459AAB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348405" y="345304"/>
                  <a:ext cx="2242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246253E-1E5C-784F-6BED-DA4E5EF5E1DA}"/>
                    </a:ext>
                  </a:extLst>
                </p14:cNvPr>
                <p14:cNvContentPartPr/>
                <p14:nvPr/>
              </p14:nvContentPartPr>
              <p14:xfrm>
                <a:off x="4645045" y="178984"/>
                <a:ext cx="793080" cy="3546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246253E-1E5C-784F-6BED-DA4E5EF5E1D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636405" y="169984"/>
                  <a:ext cx="81072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05670A4-E825-57B1-5FCA-5AB665BE8436}"/>
                    </a:ext>
                  </a:extLst>
                </p14:cNvPr>
                <p14:cNvContentPartPr/>
                <p14:nvPr/>
              </p14:nvContentPartPr>
              <p14:xfrm>
                <a:off x="4889125" y="295624"/>
                <a:ext cx="345600" cy="241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05670A4-E825-57B1-5FCA-5AB665BE843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880485" y="286984"/>
                  <a:ext cx="3632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EA54D8B-EDAF-5326-7B84-07F08F479EED}"/>
                    </a:ext>
                  </a:extLst>
                </p14:cNvPr>
                <p14:cNvContentPartPr/>
                <p14:nvPr/>
              </p14:nvContentPartPr>
              <p14:xfrm>
                <a:off x="4754125" y="271144"/>
                <a:ext cx="19080" cy="16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EA54D8B-EDAF-5326-7B84-07F08F479EE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745485" y="262504"/>
                  <a:ext cx="367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5255DCF-B3F3-2E15-BC6D-819C4802B06A}"/>
                    </a:ext>
                  </a:extLst>
                </p14:cNvPr>
                <p14:cNvContentPartPr/>
                <p14:nvPr/>
              </p14:nvContentPartPr>
              <p14:xfrm>
                <a:off x="5689405" y="158104"/>
                <a:ext cx="1112760" cy="364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5255DCF-B3F3-2E15-BC6D-819C4802B06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680405" y="149464"/>
                  <a:ext cx="113040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04D259C-4E89-F1EF-AE84-AA5E9FDBFC0B}"/>
                    </a:ext>
                  </a:extLst>
                </p14:cNvPr>
                <p14:cNvContentPartPr/>
                <p14:nvPr/>
              </p14:nvContentPartPr>
              <p14:xfrm>
                <a:off x="6729805" y="212104"/>
                <a:ext cx="31320" cy="230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04D259C-4E89-F1EF-AE84-AA5E9FDBFC0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721165" y="203104"/>
                  <a:ext cx="489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7AF2195-2ABE-3FBD-B0C0-B423CE564E1E}"/>
                    </a:ext>
                  </a:extLst>
                </p14:cNvPr>
                <p14:cNvContentPartPr/>
                <p14:nvPr/>
              </p14:nvContentPartPr>
              <p14:xfrm>
                <a:off x="6831685" y="528544"/>
                <a:ext cx="34920" cy="792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7AF2195-2ABE-3FBD-B0C0-B423CE564E1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823045" y="519904"/>
                  <a:ext cx="525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40AF881-1327-8829-2A28-1DA1944037B5}"/>
                    </a:ext>
                  </a:extLst>
                </p14:cNvPr>
                <p14:cNvContentPartPr/>
                <p14:nvPr/>
              </p14:nvContentPartPr>
              <p14:xfrm>
                <a:off x="7207165" y="326944"/>
                <a:ext cx="485640" cy="146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40AF881-1327-8829-2A28-1DA1944037B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198165" y="317944"/>
                  <a:ext cx="503280" cy="16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8B76575-01FA-0DCA-79E8-4057576B0F93}"/>
                  </a:ext>
                </a:extLst>
              </p14:cNvPr>
              <p14:cNvContentPartPr/>
              <p14:nvPr/>
            </p14:nvContentPartPr>
            <p14:xfrm>
              <a:off x="7937245" y="365464"/>
              <a:ext cx="742680" cy="147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8B76575-01FA-0DCA-79E8-4057576B0F93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928605" y="356824"/>
                <a:ext cx="760320" cy="16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73B497AB-0626-3948-74EA-74AA8B58008D}"/>
              </a:ext>
            </a:extLst>
          </p:cNvPr>
          <p:cNvGrpSpPr/>
          <p:nvPr/>
        </p:nvGrpSpPr>
        <p:grpSpPr>
          <a:xfrm>
            <a:off x="8950645" y="147304"/>
            <a:ext cx="1773360" cy="410400"/>
            <a:chOff x="8950645" y="147304"/>
            <a:chExt cx="1773360" cy="41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913CC85-631D-D457-9612-44147329982F}"/>
                    </a:ext>
                  </a:extLst>
                </p14:cNvPr>
                <p14:cNvContentPartPr/>
                <p14:nvPr/>
              </p14:nvContentPartPr>
              <p14:xfrm>
                <a:off x="8950645" y="271504"/>
                <a:ext cx="972720" cy="2541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913CC85-631D-D457-9612-44147329982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942005" y="262864"/>
                  <a:ext cx="9903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BCFCBC8-E04D-B762-79BF-3E970936CDDC}"/>
                    </a:ext>
                  </a:extLst>
                </p14:cNvPr>
                <p14:cNvContentPartPr/>
                <p14:nvPr/>
              </p14:nvContentPartPr>
              <p14:xfrm>
                <a:off x="9708805" y="351784"/>
                <a:ext cx="211320" cy="212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BCFCBC8-E04D-B762-79BF-3E970936CDD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699805" y="342784"/>
                  <a:ext cx="2289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ED9F700-BDA2-A9CB-502A-1A8743D15C11}"/>
                    </a:ext>
                  </a:extLst>
                </p14:cNvPr>
                <p14:cNvContentPartPr/>
                <p14:nvPr/>
              </p14:nvContentPartPr>
              <p14:xfrm>
                <a:off x="10106965" y="147304"/>
                <a:ext cx="617040" cy="4104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ED9F700-BDA2-A9CB-502A-1A8743D15C1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098325" y="138664"/>
                  <a:ext cx="63468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63C902D-E9A9-BA25-B79C-E0A5783940F1}"/>
                    </a:ext>
                  </a:extLst>
                </p14:cNvPr>
                <p14:cNvContentPartPr/>
                <p14:nvPr/>
              </p14:nvContentPartPr>
              <p14:xfrm>
                <a:off x="10091845" y="342424"/>
                <a:ext cx="294840" cy="262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63C902D-E9A9-BA25-B79C-E0A5783940F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083205" y="333424"/>
                  <a:ext cx="31248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6676DB1-CF01-5BDE-05C2-9CFB2AA816E5}"/>
              </a:ext>
            </a:extLst>
          </p:cNvPr>
          <p:cNvGrpSpPr/>
          <p:nvPr/>
        </p:nvGrpSpPr>
        <p:grpSpPr>
          <a:xfrm>
            <a:off x="597925" y="774424"/>
            <a:ext cx="2015280" cy="374040"/>
            <a:chOff x="597925" y="774424"/>
            <a:chExt cx="2015280" cy="37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774ABDF-7B0D-57B7-2D90-459C3B609E5A}"/>
                    </a:ext>
                  </a:extLst>
                </p14:cNvPr>
                <p14:cNvContentPartPr/>
                <p14:nvPr/>
              </p14:nvContentPartPr>
              <p14:xfrm>
                <a:off x="597925" y="774424"/>
                <a:ext cx="1181160" cy="3697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774ABDF-7B0D-57B7-2D90-459C3B609E5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88925" y="765784"/>
                  <a:ext cx="119880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B0268A3-4D65-ACD5-0D64-4FEA115E4998}"/>
                    </a:ext>
                  </a:extLst>
                </p14:cNvPr>
                <p14:cNvContentPartPr/>
                <p14:nvPr/>
              </p14:nvContentPartPr>
              <p14:xfrm>
                <a:off x="1210285" y="893584"/>
                <a:ext cx="291960" cy="198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B0268A3-4D65-ACD5-0D64-4FEA115E499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201645" y="884944"/>
                  <a:ext cx="3096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DEA5CE6-A008-B708-8F88-F1D0DBADCD60}"/>
                    </a:ext>
                  </a:extLst>
                </p14:cNvPr>
                <p14:cNvContentPartPr/>
                <p14:nvPr/>
              </p14:nvContentPartPr>
              <p14:xfrm>
                <a:off x="1042885" y="876664"/>
                <a:ext cx="55080" cy="154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DEA5CE6-A008-B708-8F88-F1D0DBADCD6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34245" y="867664"/>
                  <a:ext cx="727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2FF2A7F-E30D-47A7-68B6-00453FCC27ED}"/>
                    </a:ext>
                  </a:extLst>
                </p14:cNvPr>
                <p14:cNvContentPartPr/>
                <p14:nvPr/>
              </p14:nvContentPartPr>
              <p14:xfrm>
                <a:off x="2015965" y="842104"/>
                <a:ext cx="311040" cy="2923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2FF2A7F-E30D-47A7-68B6-00453FCC27E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006965" y="833104"/>
                  <a:ext cx="32868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E01A849-58EC-3944-FD3F-8911803A157F}"/>
                    </a:ext>
                  </a:extLst>
                </p14:cNvPr>
                <p14:cNvContentPartPr/>
                <p14:nvPr/>
              </p14:nvContentPartPr>
              <p14:xfrm>
                <a:off x="2437165" y="925264"/>
                <a:ext cx="33480" cy="637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E01A849-58EC-3944-FD3F-8911803A157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428525" y="916264"/>
                  <a:ext cx="511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0D6FF3A-3FF7-F229-5A2D-3C0957C0C3BF}"/>
                    </a:ext>
                  </a:extLst>
                </p14:cNvPr>
                <p14:cNvContentPartPr/>
                <p14:nvPr/>
              </p14:nvContentPartPr>
              <p14:xfrm>
                <a:off x="2508085" y="1017784"/>
                <a:ext cx="105120" cy="1306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0D6FF3A-3FF7-F229-5A2D-3C0957C0C3B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499085" y="1008784"/>
                  <a:ext cx="122760" cy="14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481F589-30BA-4A2A-1E63-BFE7985CD873}"/>
                  </a:ext>
                </a:extLst>
              </p14:cNvPr>
              <p14:cNvContentPartPr/>
              <p14:nvPr/>
            </p14:nvContentPartPr>
            <p14:xfrm>
              <a:off x="3134845" y="753184"/>
              <a:ext cx="622080" cy="3574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481F589-30BA-4A2A-1E63-BFE7985CD873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125845" y="744544"/>
                <a:ext cx="639720" cy="37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C6C53B65-3295-4B74-B05D-B82EF3F63A7D}"/>
              </a:ext>
            </a:extLst>
          </p:cNvPr>
          <p:cNvGrpSpPr/>
          <p:nvPr/>
        </p:nvGrpSpPr>
        <p:grpSpPr>
          <a:xfrm>
            <a:off x="4057525" y="643744"/>
            <a:ext cx="6766920" cy="430920"/>
            <a:chOff x="4057525" y="643744"/>
            <a:chExt cx="6766920" cy="43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88A2413-8274-29A6-B7CD-65EF1F9827E7}"/>
                    </a:ext>
                  </a:extLst>
                </p14:cNvPr>
                <p14:cNvContentPartPr/>
                <p14:nvPr/>
              </p14:nvContentPartPr>
              <p14:xfrm>
                <a:off x="4057525" y="643744"/>
                <a:ext cx="1202040" cy="3960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88A2413-8274-29A6-B7CD-65EF1F9827E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048885" y="635104"/>
                  <a:ext cx="121968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094D691-24C6-D598-16A0-E8ACBEDEA3FA}"/>
                    </a:ext>
                  </a:extLst>
                </p14:cNvPr>
                <p14:cNvContentPartPr/>
                <p14:nvPr/>
              </p14:nvContentPartPr>
              <p14:xfrm>
                <a:off x="4652245" y="749584"/>
                <a:ext cx="359640" cy="482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094D691-24C6-D598-16A0-E8ACBEDEA3F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643605" y="740584"/>
                  <a:ext cx="3772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3BCF6BA-F59D-92C3-CCB2-C549B5E57918}"/>
                    </a:ext>
                  </a:extLst>
                </p14:cNvPr>
                <p14:cNvContentPartPr/>
                <p14:nvPr/>
              </p14:nvContentPartPr>
              <p14:xfrm>
                <a:off x="4551805" y="760384"/>
                <a:ext cx="7200" cy="90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3BCF6BA-F59D-92C3-CCB2-C549B5E5791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542805" y="751384"/>
                  <a:ext cx="248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40692C6-4ECA-A436-E822-CB917CB94F4A}"/>
                    </a:ext>
                  </a:extLst>
                </p14:cNvPr>
                <p14:cNvContentPartPr/>
                <p14:nvPr/>
              </p14:nvContentPartPr>
              <p14:xfrm>
                <a:off x="5447485" y="675784"/>
                <a:ext cx="1331280" cy="3866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40692C6-4ECA-A436-E822-CB917CB94F4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438845" y="666784"/>
                  <a:ext cx="134892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1A456A2-4779-B0FE-156E-826FA28C9E86}"/>
                    </a:ext>
                  </a:extLst>
                </p14:cNvPr>
                <p14:cNvContentPartPr/>
                <p14:nvPr/>
              </p14:nvContentPartPr>
              <p14:xfrm>
                <a:off x="5826205" y="758944"/>
                <a:ext cx="279000" cy="288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1A456A2-4779-B0FE-156E-826FA28C9E8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817205" y="750304"/>
                  <a:ext cx="2966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AA9DB27-96FB-B1FE-C210-D8B9B190364B}"/>
                    </a:ext>
                  </a:extLst>
                </p14:cNvPr>
                <p14:cNvContentPartPr/>
                <p14:nvPr/>
              </p14:nvContentPartPr>
              <p14:xfrm>
                <a:off x="5596885" y="796744"/>
                <a:ext cx="14040" cy="46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AA9DB27-96FB-B1FE-C210-D8B9B190364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588245" y="787744"/>
                  <a:ext cx="316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F5B3D0A-DEB4-37DB-F36B-BD619A11DCC6}"/>
                    </a:ext>
                  </a:extLst>
                </p14:cNvPr>
                <p14:cNvContentPartPr/>
                <p14:nvPr/>
              </p14:nvContentPartPr>
              <p14:xfrm>
                <a:off x="6871645" y="903664"/>
                <a:ext cx="180360" cy="324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F5B3D0A-DEB4-37DB-F36B-BD619A11DCC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862645" y="895024"/>
                  <a:ext cx="1980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9D75AF7-882B-13C0-A5B5-51F8D00608EA}"/>
                    </a:ext>
                  </a:extLst>
                </p14:cNvPr>
                <p14:cNvContentPartPr/>
                <p14:nvPr/>
              </p14:nvContentPartPr>
              <p14:xfrm>
                <a:off x="7261885" y="852904"/>
                <a:ext cx="1587600" cy="135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9D75AF7-882B-13C0-A5B5-51F8D00608E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253245" y="844264"/>
                  <a:ext cx="16052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A5F200E-CED0-6FA9-5615-902B5A3A21C3}"/>
                    </a:ext>
                  </a:extLst>
                </p14:cNvPr>
                <p14:cNvContentPartPr/>
                <p14:nvPr/>
              </p14:nvContentPartPr>
              <p14:xfrm>
                <a:off x="8502805" y="781624"/>
                <a:ext cx="17280" cy="10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A5F200E-CED0-6FA9-5615-902B5A3A21C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494165" y="772624"/>
                  <a:ext cx="349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9CDF1E3-071B-2246-6F07-2F5909BB58C0}"/>
                    </a:ext>
                  </a:extLst>
                </p14:cNvPr>
                <p14:cNvContentPartPr/>
                <p14:nvPr/>
              </p14:nvContentPartPr>
              <p14:xfrm>
                <a:off x="9112645" y="681544"/>
                <a:ext cx="927360" cy="3243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9CDF1E3-071B-2246-6F07-2F5909BB58C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104005" y="672544"/>
                  <a:ext cx="94500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2362374-E32E-AB8B-7AD7-213BD3F52FAF}"/>
                    </a:ext>
                  </a:extLst>
                </p14:cNvPr>
                <p14:cNvContentPartPr/>
                <p14:nvPr/>
              </p14:nvContentPartPr>
              <p14:xfrm>
                <a:off x="9826885" y="820504"/>
                <a:ext cx="316080" cy="432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2362374-E32E-AB8B-7AD7-213BD3F52FA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818245" y="811864"/>
                  <a:ext cx="3337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8FFF292-DD22-A823-5279-9F3D36B1B88B}"/>
                    </a:ext>
                  </a:extLst>
                </p14:cNvPr>
                <p14:cNvContentPartPr/>
                <p14:nvPr/>
              </p14:nvContentPartPr>
              <p14:xfrm>
                <a:off x="9986365" y="900784"/>
                <a:ext cx="838080" cy="1738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8FFF292-DD22-A823-5279-9F3D36B1B88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977365" y="891784"/>
                  <a:ext cx="855720" cy="19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70803872-B52A-8625-53E1-42ACF5800896}"/>
                  </a:ext>
                </a:extLst>
              </p14:cNvPr>
              <p14:cNvContentPartPr/>
              <p14:nvPr/>
            </p14:nvContentPartPr>
            <p14:xfrm>
              <a:off x="1420525" y="2590984"/>
              <a:ext cx="813600" cy="5220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70803872-B52A-8625-53E1-42ACF5800896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411885" y="2582344"/>
                <a:ext cx="831240" cy="53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FB02C519-C773-0945-AB36-E8FD340EB929}"/>
                  </a:ext>
                </a:extLst>
              </p14:cNvPr>
              <p14:cNvContentPartPr/>
              <p14:nvPr/>
            </p14:nvContentPartPr>
            <p14:xfrm>
              <a:off x="1988245" y="2773504"/>
              <a:ext cx="28080" cy="324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FB02C519-C773-0945-AB36-E8FD340EB929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979245" y="2764864"/>
                <a:ext cx="4572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130F4A23-38D5-43E0-C66B-51FC91DE1012}"/>
                  </a:ext>
                </a:extLst>
              </p14:cNvPr>
              <p14:cNvContentPartPr/>
              <p14:nvPr/>
            </p14:nvContentPartPr>
            <p14:xfrm>
              <a:off x="1823365" y="2729584"/>
              <a:ext cx="351000" cy="669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30F4A23-38D5-43E0-C66B-51FC91DE1012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814365" y="2720584"/>
                <a:ext cx="36864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D803DE67-F414-BC04-FF8C-8FE888C97D34}"/>
                  </a:ext>
                </a:extLst>
              </p14:cNvPr>
              <p14:cNvContentPartPr/>
              <p14:nvPr/>
            </p14:nvContentPartPr>
            <p14:xfrm>
              <a:off x="4086685" y="2489464"/>
              <a:ext cx="1286280" cy="3740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D803DE67-F414-BC04-FF8C-8FE888C97D34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4077685" y="2480824"/>
                <a:ext cx="130392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330FA9A3-895D-0B15-ED78-A37A39C924E4}"/>
                  </a:ext>
                </a:extLst>
              </p14:cNvPr>
              <p14:cNvContentPartPr/>
              <p14:nvPr/>
            </p14:nvContentPartPr>
            <p14:xfrm>
              <a:off x="5581765" y="2478304"/>
              <a:ext cx="262800" cy="42948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330FA9A3-895D-0B15-ED78-A37A39C924E4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5573125" y="2469304"/>
                <a:ext cx="280440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1FEE7C8F-519B-F1E4-57B7-64D90C8B3FD3}"/>
                  </a:ext>
                </a:extLst>
              </p14:cNvPr>
              <p14:cNvContentPartPr/>
              <p14:nvPr/>
            </p14:nvContentPartPr>
            <p14:xfrm>
              <a:off x="6199885" y="2544184"/>
              <a:ext cx="215280" cy="2221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1FEE7C8F-519B-F1E4-57B7-64D90C8B3FD3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190885" y="2535544"/>
                <a:ext cx="23292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FB24B805-CB78-CBEE-6111-2DD74DF6C90E}"/>
                  </a:ext>
                </a:extLst>
              </p14:cNvPr>
              <p14:cNvContentPartPr/>
              <p14:nvPr/>
            </p14:nvContentPartPr>
            <p14:xfrm>
              <a:off x="6228685" y="2530864"/>
              <a:ext cx="242640" cy="2520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FB24B805-CB78-CBEE-6111-2DD74DF6C90E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220045" y="2522224"/>
                <a:ext cx="26028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9B7B4116-DE68-4F6D-FEA6-BA9BBE210A68}"/>
                  </a:ext>
                </a:extLst>
              </p14:cNvPr>
              <p14:cNvContentPartPr/>
              <p14:nvPr/>
            </p14:nvContentPartPr>
            <p14:xfrm>
              <a:off x="6559885" y="2574064"/>
              <a:ext cx="192240" cy="18828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9B7B4116-DE68-4F6D-FEA6-BA9BBE210A68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6550885" y="2565424"/>
                <a:ext cx="20988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79DB6D68-3A92-D6B3-D4A2-5EF5D3546343}"/>
                  </a:ext>
                </a:extLst>
              </p14:cNvPr>
              <p14:cNvContentPartPr/>
              <p14:nvPr/>
            </p14:nvContentPartPr>
            <p14:xfrm>
              <a:off x="6969205" y="2443744"/>
              <a:ext cx="1311480" cy="31248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79DB6D68-3A92-D6B3-D4A2-5EF5D3546343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6960205" y="2435104"/>
                <a:ext cx="132912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009DD909-C87A-DA52-9137-9B092CB21DC6}"/>
                  </a:ext>
                </a:extLst>
              </p14:cNvPr>
              <p14:cNvContentPartPr/>
              <p14:nvPr/>
            </p14:nvContentPartPr>
            <p14:xfrm>
              <a:off x="7484365" y="2537344"/>
              <a:ext cx="288000" cy="5004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009DD909-C87A-DA52-9137-9B092CB21DC6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7475725" y="2528704"/>
                <a:ext cx="3056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D61DC123-AFF2-7C74-5E2D-12E7F156E6D1}"/>
                  </a:ext>
                </a:extLst>
              </p14:cNvPr>
              <p14:cNvContentPartPr/>
              <p14:nvPr/>
            </p14:nvContentPartPr>
            <p14:xfrm>
              <a:off x="8455285" y="2473624"/>
              <a:ext cx="763560" cy="3394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D61DC123-AFF2-7C74-5E2D-12E7F156E6D1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8446645" y="2464984"/>
                <a:ext cx="78120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732FF53D-F059-97EA-D430-F21375A198B2}"/>
                  </a:ext>
                </a:extLst>
              </p14:cNvPr>
              <p14:cNvContentPartPr/>
              <p14:nvPr/>
            </p14:nvContentPartPr>
            <p14:xfrm>
              <a:off x="9496045" y="2517184"/>
              <a:ext cx="24120" cy="2980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732FF53D-F059-97EA-D430-F21375A198B2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9487045" y="2508184"/>
                <a:ext cx="4176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35824523-91A5-58BE-CE6B-D15DA68E2B5C}"/>
                  </a:ext>
                </a:extLst>
              </p14:cNvPr>
              <p14:cNvContentPartPr/>
              <p14:nvPr/>
            </p14:nvContentPartPr>
            <p14:xfrm>
              <a:off x="9538525" y="2497744"/>
              <a:ext cx="189000" cy="2505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35824523-91A5-58BE-CE6B-D15DA68E2B5C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9529525" y="2488744"/>
                <a:ext cx="20664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49A2BFC1-BE85-4CEE-ED77-313B23217E19}"/>
                  </a:ext>
                </a:extLst>
              </p14:cNvPr>
              <p14:cNvContentPartPr/>
              <p14:nvPr/>
            </p14:nvContentPartPr>
            <p14:xfrm>
              <a:off x="9932005" y="2421424"/>
              <a:ext cx="845280" cy="35280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49A2BFC1-BE85-4CEE-ED77-313B23217E19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9923365" y="2412424"/>
                <a:ext cx="86292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33378F22-B1C3-5063-7FFF-705A447B7094}"/>
                  </a:ext>
                </a:extLst>
              </p14:cNvPr>
              <p14:cNvContentPartPr/>
              <p14:nvPr/>
            </p14:nvContentPartPr>
            <p14:xfrm>
              <a:off x="4096765" y="2925064"/>
              <a:ext cx="7061760" cy="1515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33378F22-B1C3-5063-7FFF-705A447B7094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4087765" y="2916424"/>
                <a:ext cx="7079400" cy="16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0442534C-D16F-24A1-313E-A26F8BB97003}"/>
              </a:ext>
            </a:extLst>
          </p:cNvPr>
          <p:cNvGrpSpPr/>
          <p:nvPr/>
        </p:nvGrpSpPr>
        <p:grpSpPr>
          <a:xfrm>
            <a:off x="4515805" y="3136384"/>
            <a:ext cx="3473280" cy="452160"/>
            <a:chOff x="4515805" y="3136384"/>
            <a:chExt cx="3473280" cy="45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6A3C4CF-8C0D-81EF-E780-D8BB3FAF48C6}"/>
                    </a:ext>
                  </a:extLst>
                </p14:cNvPr>
                <p14:cNvContentPartPr/>
                <p14:nvPr/>
              </p14:nvContentPartPr>
              <p14:xfrm>
                <a:off x="4515805" y="3157264"/>
                <a:ext cx="1294920" cy="2952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6A3C4CF-8C0D-81EF-E780-D8BB3FAF48C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506805" y="3148264"/>
                  <a:ext cx="131256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31A69C0-463A-D43F-F59F-A9B24E274A4B}"/>
                    </a:ext>
                  </a:extLst>
                </p14:cNvPr>
                <p14:cNvContentPartPr/>
                <p14:nvPr/>
              </p14:nvContentPartPr>
              <p14:xfrm>
                <a:off x="6082165" y="3187504"/>
                <a:ext cx="227880" cy="3639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31A69C0-463A-D43F-F59F-A9B24E274A4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073165" y="3178864"/>
                  <a:ext cx="24552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C6A6ADB-940C-031A-7FFF-6BC9A893263C}"/>
                    </a:ext>
                  </a:extLst>
                </p14:cNvPr>
                <p14:cNvContentPartPr/>
                <p14:nvPr/>
              </p14:nvContentPartPr>
              <p14:xfrm>
                <a:off x="6623605" y="3136384"/>
                <a:ext cx="234360" cy="2790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C6A6ADB-940C-031A-7FFF-6BC9A893263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614965" y="3127384"/>
                  <a:ext cx="25200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E70C377-5860-83F8-C5F1-5D97C59DA3C6}"/>
                    </a:ext>
                  </a:extLst>
                </p14:cNvPr>
                <p14:cNvContentPartPr/>
                <p14:nvPr/>
              </p14:nvContentPartPr>
              <p14:xfrm>
                <a:off x="6869485" y="3277504"/>
                <a:ext cx="123120" cy="248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E70C377-5860-83F8-C5F1-5D97C59DA3C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860845" y="3268864"/>
                  <a:ext cx="1407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7B7E028-403C-5F14-460A-6630CC1557FD}"/>
                    </a:ext>
                  </a:extLst>
                </p14:cNvPr>
                <p14:cNvContentPartPr/>
                <p14:nvPr/>
              </p14:nvContentPartPr>
              <p14:xfrm>
                <a:off x="7143805" y="3196504"/>
                <a:ext cx="845280" cy="3920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7B7E028-403C-5F14-460A-6630CC1557F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134805" y="3187864"/>
                  <a:ext cx="862920" cy="40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C0ED5A52-8AFA-A003-270A-A8E063B46FDF}"/>
              </a:ext>
            </a:extLst>
          </p:cNvPr>
          <p:cNvGrpSpPr/>
          <p:nvPr/>
        </p:nvGrpSpPr>
        <p:grpSpPr>
          <a:xfrm>
            <a:off x="662005" y="3794464"/>
            <a:ext cx="2975040" cy="625680"/>
            <a:chOff x="662005" y="3794464"/>
            <a:chExt cx="2975040" cy="62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20FCBE7-127B-74A7-0FBB-F7D80D14E61F}"/>
                    </a:ext>
                  </a:extLst>
                </p14:cNvPr>
                <p14:cNvContentPartPr/>
                <p14:nvPr/>
              </p14:nvContentPartPr>
              <p14:xfrm>
                <a:off x="662005" y="3936664"/>
                <a:ext cx="103320" cy="1576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20FCBE7-127B-74A7-0FBB-F7D80D14E61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53365" y="3927664"/>
                  <a:ext cx="1209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E24083F-A7B7-9012-081D-71C3B62D0DAA}"/>
                    </a:ext>
                  </a:extLst>
                </p14:cNvPr>
                <p14:cNvContentPartPr/>
                <p14:nvPr/>
              </p14:nvContentPartPr>
              <p14:xfrm>
                <a:off x="816805" y="3919744"/>
                <a:ext cx="51840" cy="1911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E24083F-A7B7-9012-081D-71C3B62D0DA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08165" y="3910744"/>
                  <a:ext cx="694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723B038-CE3F-30C4-264C-04CB5B7C1362}"/>
                    </a:ext>
                  </a:extLst>
                </p14:cNvPr>
                <p14:cNvContentPartPr/>
                <p14:nvPr/>
              </p14:nvContentPartPr>
              <p14:xfrm>
                <a:off x="989605" y="3991384"/>
                <a:ext cx="52560" cy="3236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723B038-CE3F-30C4-264C-04CB5B7C136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80965" y="3982384"/>
                  <a:ext cx="7020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0FBE31D-D1B6-29DD-DDFE-51A146A7722B}"/>
                    </a:ext>
                  </a:extLst>
                </p14:cNvPr>
                <p14:cNvContentPartPr/>
                <p14:nvPr/>
              </p14:nvContentPartPr>
              <p14:xfrm>
                <a:off x="1063045" y="3979144"/>
                <a:ext cx="154440" cy="3099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0FBE31D-D1B6-29DD-DDFE-51A146A7722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54045" y="3970504"/>
                  <a:ext cx="17208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794C43D-884D-34B8-1A44-363ACA3217CA}"/>
                    </a:ext>
                  </a:extLst>
                </p14:cNvPr>
                <p14:cNvContentPartPr/>
                <p14:nvPr/>
              </p14:nvContentPartPr>
              <p14:xfrm>
                <a:off x="1287325" y="4186504"/>
                <a:ext cx="127080" cy="176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794C43D-884D-34B8-1A44-363ACA3217C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278685" y="4177864"/>
                  <a:ext cx="1447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ABBBBFF-BBA4-924E-6C23-66B743C35411}"/>
                    </a:ext>
                  </a:extLst>
                </p14:cNvPr>
                <p14:cNvContentPartPr/>
                <p14:nvPr/>
              </p14:nvContentPartPr>
              <p14:xfrm>
                <a:off x="1514125" y="3912544"/>
                <a:ext cx="698760" cy="3564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ABBBBFF-BBA4-924E-6C23-66B743C3541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505125" y="3903904"/>
                  <a:ext cx="71640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D4CAC81-47A5-E6CE-6F4D-844B5CBB40B7}"/>
                    </a:ext>
                  </a:extLst>
                </p14:cNvPr>
                <p14:cNvContentPartPr/>
                <p14:nvPr/>
              </p14:nvContentPartPr>
              <p14:xfrm>
                <a:off x="2042965" y="4025224"/>
                <a:ext cx="189000" cy="248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D4CAC81-47A5-E6CE-6F4D-844B5CBB40B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034325" y="4016584"/>
                  <a:ext cx="2066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510E153-9746-8A94-2066-C4F78DB769DF}"/>
                    </a:ext>
                  </a:extLst>
                </p14:cNvPr>
                <p14:cNvContentPartPr/>
                <p14:nvPr/>
              </p14:nvContentPartPr>
              <p14:xfrm>
                <a:off x="1959445" y="4012264"/>
                <a:ext cx="7200" cy="14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510E153-9746-8A94-2066-C4F78DB769D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950445" y="4003264"/>
                  <a:ext cx="248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8A099B2-5E9E-3F80-DCE8-9C867046D652}"/>
                    </a:ext>
                  </a:extLst>
                </p14:cNvPr>
                <p14:cNvContentPartPr/>
                <p14:nvPr/>
              </p14:nvContentPartPr>
              <p14:xfrm>
                <a:off x="2475325" y="3794464"/>
                <a:ext cx="1161720" cy="6256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8A099B2-5E9E-3F80-DCE8-9C867046D65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466685" y="3785464"/>
                  <a:ext cx="1179360" cy="64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5E60528-AA82-FA63-96B5-EC829BAC1F47}"/>
                    </a:ext>
                  </a:extLst>
                </p14:cNvPr>
                <p14:cNvContentPartPr/>
                <p14:nvPr/>
              </p14:nvContentPartPr>
              <p14:xfrm>
                <a:off x="3296845" y="3930184"/>
                <a:ext cx="73440" cy="198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5E60528-AA82-FA63-96B5-EC829BAC1F4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287845" y="3921544"/>
                  <a:ext cx="910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3E907F7-B236-1C9C-408D-033DD79AAAD8}"/>
                    </a:ext>
                  </a:extLst>
                </p14:cNvPr>
                <p14:cNvContentPartPr/>
                <p14:nvPr/>
              </p14:nvContentPartPr>
              <p14:xfrm>
                <a:off x="3066445" y="3913264"/>
                <a:ext cx="358560" cy="356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3E907F7-B236-1C9C-408D-033DD79AAAD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057445" y="3904624"/>
                  <a:ext cx="37620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9650E891-23E4-1308-6797-00B7A5F74773}"/>
              </a:ext>
            </a:extLst>
          </p:cNvPr>
          <p:cNvGrpSpPr/>
          <p:nvPr/>
        </p:nvGrpSpPr>
        <p:grpSpPr>
          <a:xfrm>
            <a:off x="3880765" y="3751624"/>
            <a:ext cx="1449720" cy="430200"/>
            <a:chOff x="3880765" y="3751624"/>
            <a:chExt cx="1449720" cy="43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CC0C1CA-5E94-EFAB-D664-31ABDD85BD71}"/>
                    </a:ext>
                  </a:extLst>
                </p14:cNvPr>
                <p14:cNvContentPartPr/>
                <p14:nvPr/>
              </p14:nvContentPartPr>
              <p14:xfrm>
                <a:off x="3880765" y="3751624"/>
                <a:ext cx="1449720" cy="4302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CC0C1CA-5E94-EFAB-D664-31ABDD85BD7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871765" y="3742984"/>
                  <a:ext cx="146736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B94B2FD-A9F7-486F-236C-CD4864182B58}"/>
                    </a:ext>
                  </a:extLst>
                </p14:cNvPr>
                <p14:cNvContentPartPr/>
                <p14:nvPr/>
              </p14:nvContentPartPr>
              <p14:xfrm>
                <a:off x="4254085" y="3899944"/>
                <a:ext cx="313200" cy="338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B94B2FD-A9F7-486F-236C-CD4864182B5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245085" y="3891304"/>
                  <a:ext cx="3308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6F93654-DD8B-3F2E-459A-5A5C41294D94}"/>
                    </a:ext>
                  </a:extLst>
                </p14:cNvPr>
                <p14:cNvContentPartPr/>
                <p14:nvPr/>
              </p14:nvContentPartPr>
              <p14:xfrm>
                <a:off x="4057525" y="3823984"/>
                <a:ext cx="72000" cy="313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6F93654-DD8B-3F2E-459A-5A5C41294D9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048885" y="3814984"/>
                  <a:ext cx="8964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B7A6D66A-4824-3C61-9D1F-B22B904952A2}"/>
              </a:ext>
            </a:extLst>
          </p:cNvPr>
          <p:cNvGrpSpPr/>
          <p:nvPr/>
        </p:nvGrpSpPr>
        <p:grpSpPr>
          <a:xfrm>
            <a:off x="5634685" y="3867904"/>
            <a:ext cx="1753200" cy="294840"/>
            <a:chOff x="5634685" y="3867904"/>
            <a:chExt cx="1753200" cy="29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CCCF178-4F02-FB65-028B-2DFF431E7F40}"/>
                    </a:ext>
                  </a:extLst>
                </p14:cNvPr>
                <p14:cNvContentPartPr/>
                <p14:nvPr/>
              </p14:nvContentPartPr>
              <p14:xfrm>
                <a:off x="5634685" y="3954304"/>
                <a:ext cx="1753200" cy="2084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CCCF178-4F02-FB65-028B-2DFF431E7F40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625685" y="3945304"/>
                  <a:ext cx="17708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E83783C-D0E7-5705-4921-2C6A0B40516F}"/>
                    </a:ext>
                  </a:extLst>
                </p14:cNvPr>
                <p14:cNvContentPartPr/>
                <p14:nvPr/>
              </p14:nvContentPartPr>
              <p14:xfrm>
                <a:off x="6874525" y="3867904"/>
                <a:ext cx="9000" cy="216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E83783C-D0E7-5705-4921-2C6A0B40516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865885" y="3859264"/>
                  <a:ext cx="2664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136129A6-BEA4-FFD6-C359-9D394D9211B3}"/>
              </a:ext>
            </a:extLst>
          </p:cNvPr>
          <p:cNvGrpSpPr/>
          <p:nvPr/>
        </p:nvGrpSpPr>
        <p:grpSpPr>
          <a:xfrm>
            <a:off x="7684165" y="3653344"/>
            <a:ext cx="2123280" cy="608760"/>
            <a:chOff x="7684165" y="3653344"/>
            <a:chExt cx="2123280" cy="60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82770A7-CEE9-D1FD-7650-437EC13FFD1C}"/>
                    </a:ext>
                  </a:extLst>
                </p14:cNvPr>
                <p14:cNvContentPartPr/>
                <p14:nvPr/>
              </p14:nvContentPartPr>
              <p14:xfrm>
                <a:off x="7684165" y="3730384"/>
                <a:ext cx="1967040" cy="5317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82770A7-CEE9-D1FD-7650-437EC13FFD1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675165" y="3721744"/>
                  <a:ext cx="1984680" cy="54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03788CF-CC10-8ED6-52BA-5599EA69C738}"/>
                    </a:ext>
                  </a:extLst>
                </p14:cNvPr>
                <p14:cNvContentPartPr/>
                <p14:nvPr/>
              </p14:nvContentPartPr>
              <p14:xfrm>
                <a:off x="9441325" y="3931624"/>
                <a:ext cx="231840" cy="198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03788CF-CC10-8ED6-52BA-5599EA69C73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432325" y="3922624"/>
                  <a:ext cx="2494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D95AFF5-140A-19B9-82A3-389F9A8E5B17}"/>
                    </a:ext>
                  </a:extLst>
                </p14:cNvPr>
                <p14:cNvContentPartPr/>
                <p14:nvPr/>
              </p14:nvContentPartPr>
              <p14:xfrm>
                <a:off x="8557525" y="3871144"/>
                <a:ext cx="47520" cy="291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D95AFF5-140A-19B9-82A3-389F9A8E5B1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548885" y="3862144"/>
                  <a:ext cx="651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ED3E3F2-BFD5-30B8-E49D-8422AC77DBB8}"/>
                    </a:ext>
                  </a:extLst>
                </p14:cNvPr>
                <p14:cNvContentPartPr/>
                <p14:nvPr/>
              </p14:nvContentPartPr>
              <p14:xfrm>
                <a:off x="9589645" y="3702664"/>
                <a:ext cx="126360" cy="1292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ED3E3F2-BFD5-30B8-E49D-8422AC77DBB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580645" y="3693664"/>
                  <a:ext cx="1440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0C745DD-5B6B-4D9D-F1B5-32EB52539C28}"/>
                    </a:ext>
                  </a:extLst>
                </p14:cNvPr>
                <p14:cNvContentPartPr/>
                <p14:nvPr/>
              </p14:nvContentPartPr>
              <p14:xfrm>
                <a:off x="9759565" y="3653344"/>
                <a:ext cx="47880" cy="2181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0C745DD-5B6B-4D9D-F1B5-32EB52539C2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750925" y="3644704"/>
                  <a:ext cx="65520" cy="23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B11B5D31-ED8B-71B7-FC17-1D5C4D1F11BE}"/>
              </a:ext>
            </a:extLst>
          </p:cNvPr>
          <p:cNvGrpSpPr/>
          <p:nvPr/>
        </p:nvGrpSpPr>
        <p:grpSpPr>
          <a:xfrm>
            <a:off x="2721565" y="2849464"/>
            <a:ext cx="1022760" cy="459000"/>
            <a:chOff x="2721565" y="2849464"/>
            <a:chExt cx="1022760" cy="45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D1365D1-5167-77EC-ECE6-394CF16E4CC7}"/>
                    </a:ext>
                  </a:extLst>
                </p14:cNvPr>
                <p14:cNvContentPartPr/>
                <p14:nvPr/>
              </p14:nvContentPartPr>
              <p14:xfrm>
                <a:off x="2721565" y="2849464"/>
                <a:ext cx="263160" cy="2084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D1365D1-5167-77EC-ECE6-394CF16E4CC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712565" y="2840464"/>
                  <a:ext cx="2808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358FB2F-C842-E9DF-1E9E-7C6EF6E1BB87}"/>
                    </a:ext>
                  </a:extLst>
                </p14:cNvPr>
                <p14:cNvContentPartPr/>
                <p14:nvPr/>
              </p14:nvContentPartPr>
              <p14:xfrm>
                <a:off x="3081925" y="3107584"/>
                <a:ext cx="27360" cy="2008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358FB2F-C842-E9DF-1E9E-7C6EF6E1BB8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073285" y="3098944"/>
                  <a:ext cx="450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156339F-6AC9-A104-438E-2FBDBD9CD335}"/>
                    </a:ext>
                  </a:extLst>
                </p14:cNvPr>
                <p14:cNvContentPartPr/>
                <p14:nvPr/>
              </p14:nvContentPartPr>
              <p14:xfrm>
                <a:off x="3140965" y="3121264"/>
                <a:ext cx="89280" cy="1738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156339F-6AC9-A104-438E-2FBDBD9CD33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132325" y="3112624"/>
                  <a:ext cx="1069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690490D-C440-C04A-F2F2-440A37255AA5}"/>
                    </a:ext>
                  </a:extLst>
                </p14:cNvPr>
                <p14:cNvContentPartPr/>
                <p14:nvPr/>
              </p14:nvContentPartPr>
              <p14:xfrm>
                <a:off x="3488725" y="2898064"/>
                <a:ext cx="255600" cy="378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690490D-C440-C04A-F2F2-440A37255AA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479725" y="2889064"/>
                  <a:ext cx="2732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7AFBEBB-ED81-FBE2-BC16-E2EAB46B31E6}"/>
                    </a:ext>
                  </a:extLst>
                </p14:cNvPr>
                <p14:cNvContentPartPr/>
                <p14:nvPr/>
              </p14:nvContentPartPr>
              <p14:xfrm>
                <a:off x="3513565" y="2992744"/>
                <a:ext cx="217800" cy="190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7AFBEBB-ED81-FBE2-BC16-E2EAB46B31E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504565" y="2984104"/>
                  <a:ext cx="2354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B00C291-A4D0-F51A-412F-92DC1FEABD04}"/>
                    </a:ext>
                  </a:extLst>
                </p14:cNvPr>
                <p14:cNvContentPartPr/>
                <p14:nvPr/>
              </p14:nvContentPartPr>
              <p14:xfrm>
                <a:off x="3524365" y="3120184"/>
                <a:ext cx="207360" cy="154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B00C291-A4D0-F51A-412F-92DC1FEABD0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515365" y="3111544"/>
                  <a:ext cx="22500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09BBF414-601D-79DE-3A74-2FEB5A584EB8}"/>
              </a:ext>
            </a:extLst>
          </p:cNvPr>
          <p:cNvGrpSpPr/>
          <p:nvPr/>
        </p:nvGrpSpPr>
        <p:grpSpPr>
          <a:xfrm>
            <a:off x="11345005" y="2484784"/>
            <a:ext cx="752040" cy="1072440"/>
            <a:chOff x="11345005" y="2484784"/>
            <a:chExt cx="752040" cy="107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A2D2560-F7E4-F0E9-C7C2-DEB3C59EA5E0}"/>
                    </a:ext>
                  </a:extLst>
                </p14:cNvPr>
                <p14:cNvContentPartPr/>
                <p14:nvPr/>
              </p14:nvContentPartPr>
              <p14:xfrm>
                <a:off x="11345005" y="2866024"/>
                <a:ext cx="171000" cy="338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A2D2560-F7E4-F0E9-C7C2-DEB3C59EA5E0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336365" y="2857024"/>
                  <a:ext cx="1886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3D2E9B2-59F7-584F-5561-9BC8B211F818}"/>
                    </a:ext>
                  </a:extLst>
                </p14:cNvPr>
                <p14:cNvContentPartPr/>
                <p14:nvPr/>
              </p14:nvContentPartPr>
              <p14:xfrm>
                <a:off x="11350765" y="2940184"/>
                <a:ext cx="158400" cy="36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3D2E9B2-59F7-584F-5561-9BC8B211F81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1341765" y="2931544"/>
                  <a:ext cx="1760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813C4C6-79CB-1DCD-2F5D-0A92DF464B60}"/>
                    </a:ext>
                  </a:extLst>
                </p14:cNvPr>
                <p14:cNvContentPartPr/>
                <p14:nvPr/>
              </p14:nvContentPartPr>
              <p14:xfrm>
                <a:off x="11665405" y="2484784"/>
                <a:ext cx="213120" cy="3664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813C4C6-79CB-1DCD-2F5D-0A92DF464B6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656405" y="2476144"/>
                  <a:ext cx="23076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A78618A-E769-241C-37AC-397E47D45DD7}"/>
                    </a:ext>
                  </a:extLst>
                </p14:cNvPr>
                <p14:cNvContentPartPr/>
                <p14:nvPr/>
              </p14:nvContentPartPr>
              <p14:xfrm>
                <a:off x="11869525" y="2708704"/>
                <a:ext cx="24480" cy="1609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A78618A-E769-241C-37AC-397E47D45DD7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1860885" y="2700064"/>
                  <a:ext cx="421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3B1D857-B4F9-D6B0-27F3-0C33925CC468}"/>
                    </a:ext>
                  </a:extLst>
                </p14:cNvPr>
                <p14:cNvContentPartPr/>
                <p14:nvPr/>
              </p14:nvContentPartPr>
              <p14:xfrm>
                <a:off x="11878165" y="2724904"/>
                <a:ext cx="114840" cy="1684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3B1D857-B4F9-D6B0-27F3-0C33925CC46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1869165" y="2716264"/>
                  <a:ext cx="1324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9668429-B5FE-0AE4-A545-70079128384E}"/>
                    </a:ext>
                  </a:extLst>
                </p14:cNvPr>
                <p14:cNvContentPartPr/>
                <p14:nvPr/>
              </p14:nvContentPartPr>
              <p14:xfrm>
                <a:off x="11628325" y="2952424"/>
                <a:ext cx="386640" cy="154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9668429-B5FE-0AE4-A545-70079128384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1619325" y="2943424"/>
                  <a:ext cx="4042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CC43A10-51D4-D37C-90D4-CE1D5AE09CFD}"/>
                    </a:ext>
                  </a:extLst>
                </p14:cNvPr>
                <p14:cNvContentPartPr/>
                <p14:nvPr/>
              </p14:nvContentPartPr>
              <p14:xfrm>
                <a:off x="11609245" y="3070504"/>
                <a:ext cx="244080" cy="3484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CC43A10-51D4-D37C-90D4-CE1D5AE09CFD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600605" y="3061504"/>
                  <a:ext cx="26172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A4EE2F6-C8F8-A360-C5A2-B37A39F2C47F}"/>
                    </a:ext>
                  </a:extLst>
                </p14:cNvPr>
                <p14:cNvContentPartPr/>
                <p14:nvPr/>
              </p14:nvContentPartPr>
              <p14:xfrm>
                <a:off x="11846125" y="3226024"/>
                <a:ext cx="250920" cy="3312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A4EE2F6-C8F8-A360-C5A2-B37A39F2C47F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837125" y="3217384"/>
                  <a:ext cx="268560" cy="34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18D24492-4A65-1317-CC37-2994B200C087}"/>
              </a:ext>
            </a:extLst>
          </p:cNvPr>
          <p:cNvGrpSpPr/>
          <p:nvPr/>
        </p:nvGrpSpPr>
        <p:grpSpPr>
          <a:xfrm>
            <a:off x="584245" y="4729384"/>
            <a:ext cx="2853720" cy="488880"/>
            <a:chOff x="584245" y="4729384"/>
            <a:chExt cx="2853720" cy="48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478A22E-B8D0-FBEE-1440-93B41AA1B3C7}"/>
                    </a:ext>
                  </a:extLst>
                </p14:cNvPr>
                <p14:cNvContentPartPr/>
                <p14:nvPr/>
              </p14:nvContentPartPr>
              <p14:xfrm>
                <a:off x="639685" y="4893184"/>
                <a:ext cx="129960" cy="3096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478A22E-B8D0-FBEE-1440-93B41AA1B3C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30685" y="4884544"/>
                  <a:ext cx="14760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6B97116-2ED3-A35D-5432-8DC06C10A13D}"/>
                    </a:ext>
                  </a:extLst>
                </p14:cNvPr>
                <p14:cNvContentPartPr/>
                <p14:nvPr/>
              </p14:nvContentPartPr>
              <p14:xfrm>
                <a:off x="584245" y="4871584"/>
                <a:ext cx="344880" cy="396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6B97116-2ED3-A35D-5432-8DC06C10A13D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75605" y="4862944"/>
                  <a:ext cx="3625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B65E9B37-E1AD-295A-2CD7-B68CCEFBFD84}"/>
                    </a:ext>
                  </a:extLst>
                </p14:cNvPr>
                <p14:cNvContentPartPr/>
                <p14:nvPr/>
              </p14:nvContentPartPr>
              <p14:xfrm>
                <a:off x="901045" y="4815064"/>
                <a:ext cx="657000" cy="4032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B65E9B37-E1AD-295A-2CD7-B68CCEFBFD8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92045" y="4806064"/>
                  <a:ext cx="67464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5BC0043-C561-AD28-2339-2D36388E4A73}"/>
                    </a:ext>
                  </a:extLst>
                </p14:cNvPr>
                <p14:cNvContentPartPr/>
                <p14:nvPr/>
              </p14:nvContentPartPr>
              <p14:xfrm>
                <a:off x="966925" y="4936744"/>
                <a:ext cx="356040" cy="338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5BC0043-C561-AD28-2339-2D36388E4A73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57925" y="4927744"/>
                  <a:ext cx="3736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7C7866F-F460-BC65-39AC-1F2154BE1DF1}"/>
                    </a:ext>
                  </a:extLst>
                </p14:cNvPr>
                <p14:cNvContentPartPr/>
                <p14:nvPr/>
              </p14:nvContentPartPr>
              <p14:xfrm>
                <a:off x="1726525" y="4729384"/>
                <a:ext cx="1711440" cy="4593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7C7866F-F460-BC65-39AC-1F2154BE1DF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717525" y="4720744"/>
                  <a:ext cx="172908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319C761-643C-C36F-B487-CF5C2A5E0DB2}"/>
                    </a:ext>
                  </a:extLst>
                </p14:cNvPr>
                <p14:cNvContentPartPr/>
                <p14:nvPr/>
              </p14:nvContentPartPr>
              <p14:xfrm>
                <a:off x="2186605" y="4800664"/>
                <a:ext cx="371160" cy="727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319C761-643C-C36F-B487-CF5C2A5E0DB2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177605" y="4792024"/>
                  <a:ext cx="3888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53DE005D-7C30-3701-3EFE-C1E74D0E8A6D}"/>
                    </a:ext>
                  </a:extLst>
                </p14:cNvPr>
                <p14:cNvContentPartPr/>
                <p14:nvPr/>
              </p14:nvContentPartPr>
              <p14:xfrm>
                <a:off x="1874485" y="4853584"/>
                <a:ext cx="29160" cy="216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53DE005D-7C30-3701-3EFE-C1E74D0E8A6D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865485" y="4844584"/>
                  <a:ext cx="4680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DEB16EC7-F8FA-3D90-9CD1-A52C0321513A}"/>
              </a:ext>
            </a:extLst>
          </p:cNvPr>
          <p:cNvGrpSpPr/>
          <p:nvPr/>
        </p:nvGrpSpPr>
        <p:grpSpPr>
          <a:xfrm>
            <a:off x="3685285" y="4759624"/>
            <a:ext cx="1788120" cy="335520"/>
            <a:chOff x="3685285" y="4759624"/>
            <a:chExt cx="1788120" cy="33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36C16B8-43F7-CF49-E232-842789670B93}"/>
                    </a:ext>
                  </a:extLst>
                </p14:cNvPr>
                <p14:cNvContentPartPr/>
                <p14:nvPr/>
              </p14:nvContentPartPr>
              <p14:xfrm>
                <a:off x="3685285" y="4878784"/>
                <a:ext cx="1788120" cy="2163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36C16B8-43F7-CF49-E232-842789670B93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676645" y="4870144"/>
                  <a:ext cx="18057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66E1D56-D660-A23D-E30B-59E457D5CD85}"/>
                    </a:ext>
                  </a:extLst>
                </p14:cNvPr>
                <p14:cNvContentPartPr/>
                <p14:nvPr/>
              </p14:nvContentPartPr>
              <p14:xfrm>
                <a:off x="4863205" y="4759624"/>
                <a:ext cx="16200" cy="154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66E1D56-D660-A23D-E30B-59E457D5CD85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854205" y="4750984"/>
                  <a:ext cx="3384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8A93AACE-47A1-F151-E254-2CBBB010E06E}"/>
              </a:ext>
            </a:extLst>
          </p:cNvPr>
          <p:cNvGrpSpPr/>
          <p:nvPr/>
        </p:nvGrpSpPr>
        <p:grpSpPr>
          <a:xfrm>
            <a:off x="5771845" y="4636144"/>
            <a:ext cx="2055240" cy="466200"/>
            <a:chOff x="5771845" y="4636144"/>
            <a:chExt cx="2055240" cy="46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3706C30-11E7-AC42-A065-5B29AF8FCC29}"/>
                    </a:ext>
                  </a:extLst>
                </p14:cNvPr>
                <p14:cNvContentPartPr/>
                <p14:nvPr/>
              </p14:nvContentPartPr>
              <p14:xfrm>
                <a:off x="5771845" y="4636144"/>
                <a:ext cx="1967400" cy="4662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3706C30-11E7-AC42-A065-5B29AF8FCC2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763205" y="4627144"/>
                  <a:ext cx="1985040" cy="4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547AB76-3967-A059-BAA0-ECD7FFB69529}"/>
                    </a:ext>
                  </a:extLst>
                </p14:cNvPr>
                <p14:cNvContentPartPr/>
                <p14:nvPr/>
              </p14:nvContentPartPr>
              <p14:xfrm>
                <a:off x="7620445" y="4725064"/>
                <a:ext cx="206640" cy="79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547AB76-3967-A059-BAA0-ECD7FFB69529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611445" y="4716424"/>
                  <a:ext cx="2242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C104B11-3884-0583-CFBD-DA1074E68AC3}"/>
                    </a:ext>
                  </a:extLst>
                </p14:cNvPr>
                <p14:cNvContentPartPr/>
                <p14:nvPr/>
              </p14:nvContentPartPr>
              <p14:xfrm>
                <a:off x="6595165" y="4661704"/>
                <a:ext cx="45000" cy="180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C104B11-3884-0583-CFBD-DA1074E68AC3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586525" y="4652704"/>
                  <a:ext cx="6264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F7686734-1E27-1933-6DCF-6EFEE7634B9A}"/>
              </a:ext>
            </a:extLst>
          </p:cNvPr>
          <p:cNvGrpSpPr/>
          <p:nvPr/>
        </p:nvGrpSpPr>
        <p:grpSpPr>
          <a:xfrm>
            <a:off x="1509445" y="5681224"/>
            <a:ext cx="3704040" cy="394200"/>
            <a:chOff x="1509445" y="5681224"/>
            <a:chExt cx="3704040" cy="39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3288B13C-FA0A-312C-9F5A-84C9EE22ACEE}"/>
                    </a:ext>
                  </a:extLst>
                </p14:cNvPr>
                <p14:cNvContentPartPr/>
                <p14:nvPr/>
              </p14:nvContentPartPr>
              <p14:xfrm>
                <a:off x="1509445" y="5681224"/>
                <a:ext cx="258120" cy="3171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3288B13C-FA0A-312C-9F5A-84C9EE22ACEE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500805" y="5672224"/>
                  <a:ext cx="27576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AFA44D30-F068-7FF4-969C-102140D78986}"/>
                    </a:ext>
                  </a:extLst>
                </p14:cNvPr>
                <p14:cNvContentPartPr/>
                <p14:nvPr/>
              </p14:nvContentPartPr>
              <p14:xfrm>
                <a:off x="2083645" y="5805784"/>
                <a:ext cx="230760" cy="324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AFA44D30-F068-7FF4-969C-102140D78986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074645" y="5796784"/>
                  <a:ext cx="2484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D13621E3-C281-E279-EC6D-D7CC98794250}"/>
                    </a:ext>
                  </a:extLst>
                </p14:cNvPr>
                <p14:cNvContentPartPr/>
                <p14:nvPr/>
              </p14:nvContentPartPr>
              <p14:xfrm>
                <a:off x="2125765" y="5939344"/>
                <a:ext cx="193320" cy="122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D13621E3-C281-E279-EC6D-D7CC98794250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117125" y="5930344"/>
                  <a:ext cx="210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408106AE-5010-FA14-8130-8BA6DA34DE9D}"/>
                    </a:ext>
                  </a:extLst>
                </p14:cNvPr>
                <p14:cNvContentPartPr/>
                <p14:nvPr/>
              </p14:nvContentPartPr>
              <p14:xfrm>
                <a:off x="2642725" y="5737744"/>
                <a:ext cx="175320" cy="2048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408106AE-5010-FA14-8130-8BA6DA34DE9D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633725" y="5728744"/>
                  <a:ext cx="1929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FDF1B184-177F-88BE-AC3A-F022FC7BD0A9}"/>
                    </a:ext>
                  </a:extLst>
                </p14:cNvPr>
                <p14:cNvContentPartPr/>
                <p14:nvPr/>
              </p14:nvContentPartPr>
              <p14:xfrm>
                <a:off x="2937205" y="5933224"/>
                <a:ext cx="22320" cy="1256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FDF1B184-177F-88BE-AC3A-F022FC7BD0A9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928565" y="5924584"/>
                  <a:ext cx="399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F07CBB8-C82A-7D97-F112-3E67357E6DBA}"/>
                    </a:ext>
                  </a:extLst>
                </p14:cNvPr>
                <p14:cNvContentPartPr/>
                <p14:nvPr/>
              </p14:nvContentPartPr>
              <p14:xfrm>
                <a:off x="2989765" y="5944744"/>
                <a:ext cx="114840" cy="1306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F07CBB8-C82A-7D97-F112-3E67357E6DBA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980765" y="5936104"/>
                  <a:ext cx="1324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8AC1F904-2CEF-AF22-AA9D-82B9313D2EC0}"/>
                    </a:ext>
                  </a:extLst>
                </p14:cNvPr>
                <p14:cNvContentPartPr/>
                <p14:nvPr/>
              </p14:nvContentPartPr>
              <p14:xfrm>
                <a:off x="3462445" y="5743504"/>
                <a:ext cx="16200" cy="1810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8AC1F904-2CEF-AF22-AA9D-82B9313D2EC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453805" y="5734504"/>
                  <a:ext cx="338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6C7EC4A-ECB6-664B-A6E5-13638F3AA9A6}"/>
                    </a:ext>
                  </a:extLst>
                </p14:cNvPr>
                <p14:cNvContentPartPr/>
                <p14:nvPr/>
              </p14:nvContentPartPr>
              <p14:xfrm>
                <a:off x="3357325" y="5783464"/>
                <a:ext cx="271440" cy="230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6C7EC4A-ECB6-664B-A6E5-13638F3AA9A6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348685" y="5774464"/>
                  <a:ext cx="2890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EE97D5F8-C413-20D8-FAF5-ADD3637143D3}"/>
                    </a:ext>
                  </a:extLst>
                </p14:cNvPr>
                <p14:cNvContentPartPr/>
                <p14:nvPr/>
              </p14:nvContentPartPr>
              <p14:xfrm>
                <a:off x="3796165" y="5725144"/>
                <a:ext cx="219600" cy="2037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EE97D5F8-C413-20D8-FAF5-ADD3637143D3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787525" y="5716504"/>
                  <a:ext cx="2372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DE65C397-B048-64B2-6710-42D9B1F88B08}"/>
                    </a:ext>
                  </a:extLst>
                </p14:cNvPr>
                <p14:cNvContentPartPr/>
                <p14:nvPr/>
              </p14:nvContentPartPr>
              <p14:xfrm>
                <a:off x="4122325" y="5935024"/>
                <a:ext cx="140040" cy="1188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DE65C397-B048-64B2-6710-42D9B1F88B08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113685" y="5926384"/>
                  <a:ext cx="1576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38016DEB-4AC7-F7A5-D4C8-BEB3423594A5}"/>
                    </a:ext>
                  </a:extLst>
                </p14:cNvPr>
                <p14:cNvContentPartPr/>
                <p14:nvPr/>
              </p14:nvContentPartPr>
              <p14:xfrm>
                <a:off x="4471885" y="5742784"/>
                <a:ext cx="20520" cy="1785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38016DEB-4AC7-F7A5-D4C8-BEB3423594A5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462885" y="5734144"/>
                  <a:ext cx="381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5655271A-F938-6525-AA83-764A4BD5E210}"/>
                    </a:ext>
                  </a:extLst>
                </p14:cNvPr>
                <p14:cNvContentPartPr/>
                <p14:nvPr/>
              </p14:nvContentPartPr>
              <p14:xfrm>
                <a:off x="4372885" y="5798224"/>
                <a:ext cx="246960" cy="291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5655271A-F938-6525-AA83-764A4BD5E210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364245" y="5789224"/>
                  <a:ext cx="2646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35F53C2-249E-59AA-767D-4A009A6FF5BF}"/>
                    </a:ext>
                  </a:extLst>
                </p14:cNvPr>
                <p14:cNvContentPartPr/>
                <p14:nvPr/>
              </p14:nvContentPartPr>
              <p14:xfrm>
                <a:off x="4804165" y="5839264"/>
                <a:ext cx="26640" cy="543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35F53C2-249E-59AA-767D-4A009A6FF5BF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795525" y="5830624"/>
                  <a:ext cx="442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669B74F4-F200-35F0-584F-9271FAF5CD12}"/>
                    </a:ext>
                  </a:extLst>
                </p14:cNvPr>
                <p14:cNvContentPartPr/>
                <p14:nvPr/>
              </p14:nvContentPartPr>
              <p14:xfrm>
                <a:off x="4987765" y="5879944"/>
                <a:ext cx="36360" cy="558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669B74F4-F200-35F0-584F-9271FAF5CD12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978765" y="5871304"/>
                  <a:ext cx="540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5932E62E-C8C8-11E3-ED59-2D01C55AD1AE}"/>
                    </a:ext>
                  </a:extLst>
                </p14:cNvPr>
                <p14:cNvContentPartPr/>
                <p14:nvPr/>
              </p14:nvContentPartPr>
              <p14:xfrm>
                <a:off x="5171725" y="5878864"/>
                <a:ext cx="41760" cy="406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5932E62E-C8C8-11E3-ED59-2D01C55AD1AE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162725" y="5870224"/>
                  <a:ext cx="59400" cy="5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5EBF2503-F298-2278-EF3B-6A067B76B417}"/>
              </a:ext>
            </a:extLst>
          </p:cNvPr>
          <p:cNvGrpSpPr/>
          <p:nvPr/>
        </p:nvGrpSpPr>
        <p:grpSpPr>
          <a:xfrm>
            <a:off x="5758165" y="5297104"/>
            <a:ext cx="1053720" cy="1159200"/>
            <a:chOff x="5758165" y="5297104"/>
            <a:chExt cx="1053720" cy="115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36932030-9A01-F0D7-9C4C-8707EBEE867C}"/>
                    </a:ext>
                  </a:extLst>
                </p14:cNvPr>
                <p14:cNvContentPartPr/>
                <p14:nvPr/>
              </p14:nvContentPartPr>
              <p14:xfrm>
                <a:off x="5758165" y="5771224"/>
                <a:ext cx="140760" cy="61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36932030-9A01-F0D7-9C4C-8707EBEE867C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749165" y="5762224"/>
                  <a:ext cx="1584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9D231CDC-948A-9E18-A3D6-FA053944D88A}"/>
                    </a:ext>
                  </a:extLst>
                </p14:cNvPr>
                <p14:cNvContentPartPr/>
                <p14:nvPr/>
              </p14:nvContentPartPr>
              <p14:xfrm>
                <a:off x="5779405" y="5858704"/>
                <a:ext cx="104040" cy="122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9D231CDC-948A-9E18-A3D6-FA053944D88A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770765" y="5850064"/>
                  <a:ext cx="1216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9F601561-53FF-A14A-FB25-D8F5C1F5100C}"/>
                    </a:ext>
                  </a:extLst>
                </p14:cNvPr>
                <p14:cNvContentPartPr/>
                <p14:nvPr/>
              </p14:nvContentPartPr>
              <p14:xfrm>
                <a:off x="6224005" y="5297104"/>
                <a:ext cx="294840" cy="4222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9F601561-53FF-A14A-FB25-D8F5C1F5100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215005" y="5288464"/>
                  <a:ext cx="31248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F1EF8F5F-1BAB-9D54-9186-B7442B9247D2}"/>
                    </a:ext>
                  </a:extLst>
                </p14:cNvPr>
                <p14:cNvContentPartPr/>
                <p14:nvPr/>
              </p14:nvContentPartPr>
              <p14:xfrm>
                <a:off x="6504805" y="5574664"/>
                <a:ext cx="106200" cy="1530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F1EF8F5F-1BAB-9D54-9186-B7442B9247D2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495805" y="5565664"/>
                  <a:ext cx="1238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A430C17C-CF37-FB37-D05E-7E01796E53BA}"/>
                    </a:ext>
                  </a:extLst>
                </p14:cNvPr>
                <p14:cNvContentPartPr/>
                <p14:nvPr/>
              </p14:nvContentPartPr>
              <p14:xfrm>
                <a:off x="6103405" y="5811904"/>
                <a:ext cx="708480" cy="507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A430C17C-CF37-FB37-D05E-7E01796E53BA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094765" y="5803264"/>
                  <a:ext cx="7261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8598F6AD-1E8A-752C-D0B7-1FF14251170E}"/>
                    </a:ext>
                  </a:extLst>
                </p14:cNvPr>
                <p14:cNvContentPartPr/>
                <p14:nvPr/>
              </p14:nvContentPartPr>
              <p14:xfrm>
                <a:off x="6191605" y="5947264"/>
                <a:ext cx="262800" cy="3751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8598F6AD-1E8A-752C-D0B7-1FF14251170E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182965" y="5938264"/>
                  <a:ext cx="28044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895A099E-0E85-F7B5-D48F-D046C0B044E2}"/>
                    </a:ext>
                  </a:extLst>
                </p14:cNvPr>
                <p14:cNvContentPartPr/>
                <p14:nvPr/>
              </p14:nvContentPartPr>
              <p14:xfrm>
                <a:off x="6466285" y="6238864"/>
                <a:ext cx="197280" cy="2174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895A099E-0E85-F7B5-D48F-D046C0B044E2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457285" y="6229864"/>
                  <a:ext cx="214920" cy="23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89DA5937-E5FA-5E85-BEA2-2793463A4531}"/>
              </a:ext>
            </a:extLst>
          </p:cNvPr>
          <p:cNvGrpSpPr/>
          <p:nvPr/>
        </p:nvGrpSpPr>
        <p:grpSpPr>
          <a:xfrm>
            <a:off x="6809725" y="5375224"/>
            <a:ext cx="1596600" cy="137520"/>
            <a:chOff x="6809725" y="5375224"/>
            <a:chExt cx="1596600" cy="13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DE663204-0AA1-9570-B938-235E3050B50E}"/>
                    </a:ext>
                  </a:extLst>
                </p14:cNvPr>
                <p14:cNvContentPartPr/>
                <p14:nvPr/>
              </p14:nvContentPartPr>
              <p14:xfrm>
                <a:off x="6864085" y="5398624"/>
                <a:ext cx="1542240" cy="1141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DE663204-0AA1-9570-B938-235E3050B50E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855085" y="5389624"/>
                  <a:ext cx="15598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A113EFF-D01F-15A0-9E53-ACF6A62DAB17}"/>
                    </a:ext>
                  </a:extLst>
                </p14:cNvPr>
                <p14:cNvContentPartPr/>
                <p14:nvPr/>
              </p14:nvContentPartPr>
              <p14:xfrm>
                <a:off x="6809725" y="5375224"/>
                <a:ext cx="181800" cy="1263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A113EFF-D01F-15A0-9E53-ACF6A62DAB17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800725" y="5366224"/>
                  <a:ext cx="19944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43ACB3A9-FA47-B53C-BAE5-9F3F94805717}"/>
              </a:ext>
            </a:extLst>
          </p:cNvPr>
          <p:cNvGrpSpPr/>
          <p:nvPr/>
        </p:nvGrpSpPr>
        <p:grpSpPr>
          <a:xfrm>
            <a:off x="8616205" y="5113144"/>
            <a:ext cx="2817720" cy="542520"/>
            <a:chOff x="8616205" y="5113144"/>
            <a:chExt cx="2817720" cy="54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3703362A-6D4F-7C08-A53F-2E871E2EC3D6}"/>
                    </a:ext>
                  </a:extLst>
                </p14:cNvPr>
                <p14:cNvContentPartPr/>
                <p14:nvPr/>
              </p14:nvContentPartPr>
              <p14:xfrm>
                <a:off x="8632045" y="5240224"/>
                <a:ext cx="134640" cy="2314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3703362A-6D4F-7C08-A53F-2E871E2EC3D6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623405" y="5231224"/>
                  <a:ext cx="1522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DCDD4DA9-0BD6-B568-4683-76E7F1F8A87A}"/>
                    </a:ext>
                  </a:extLst>
                </p14:cNvPr>
                <p14:cNvContentPartPr/>
                <p14:nvPr/>
              </p14:nvContentPartPr>
              <p14:xfrm>
                <a:off x="8616205" y="5286664"/>
                <a:ext cx="215640" cy="133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DCDD4DA9-0BD6-B568-4683-76E7F1F8A87A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607205" y="5278024"/>
                  <a:ext cx="2332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2AA00C5F-6582-F338-F615-E14D89F23266}"/>
                    </a:ext>
                  </a:extLst>
                </p14:cNvPr>
                <p14:cNvContentPartPr/>
                <p14:nvPr/>
              </p14:nvContentPartPr>
              <p14:xfrm>
                <a:off x="8881165" y="5113144"/>
                <a:ext cx="567360" cy="3672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2AA00C5F-6582-F338-F615-E14D89F23266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872525" y="5104144"/>
                  <a:ext cx="58500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7869EA18-2289-61A6-7351-F5206ABAAA83}"/>
                    </a:ext>
                  </a:extLst>
                </p14:cNvPr>
                <p14:cNvContentPartPr/>
                <p14:nvPr/>
              </p14:nvContentPartPr>
              <p14:xfrm>
                <a:off x="8879005" y="5245624"/>
                <a:ext cx="424440" cy="111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7869EA18-2289-61A6-7351-F5206ABAAA83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870365" y="5236984"/>
                  <a:ext cx="4420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58E24DE7-D95F-7586-7E92-2818E92A0CA0}"/>
                    </a:ext>
                  </a:extLst>
                </p14:cNvPr>
                <p14:cNvContentPartPr/>
                <p14:nvPr/>
              </p14:nvContentPartPr>
              <p14:xfrm>
                <a:off x="9533845" y="5178304"/>
                <a:ext cx="1370880" cy="3308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58E24DE7-D95F-7586-7E92-2818E92A0CA0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525205" y="5169304"/>
                  <a:ext cx="138852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D9177E15-8E24-48A0-9D65-E276E8789CA8}"/>
                    </a:ext>
                  </a:extLst>
                </p14:cNvPr>
                <p14:cNvContentPartPr/>
                <p14:nvPr/>
              </p14:nvContentPartPr>
              <p14:xfrm>
                <a:off x="11129365" y="5229784"/>
                <a:ext cx="304560" cy="4258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D9177E15-8E24-48A0-9D65-E276E8789CA8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1120725" y="5220784"/>
                  <a:ext cx="322200" cy="44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B4822217-F733-5143-93FD-B9D215F250C3}"/>
              </a:ext>
            </a:extLst>
          </p:cNvPr>
          <p:cNvGrpSpPr/>
          <p:nvPr/>
        </p:nvGrpSpPr>
        <p:grpSpPr>
          <a:xfrm>
            <a:off x="8371765" y="5657104"/>
            <a:ext cx="2683080" cy="344880"/>
            <a:chOff x="8371765" y="5657104"/>
            <a:chExt cx="2683080" cy="34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BE21A490-B002-DA7A-28B5-06921F15DA3C}"/>
                    </a:ext>
                  </a:extLst>
                </p14:cNvPr>
                <p14:cNvContentPartPr/>
                <p14:nvPr/>
              </p14:nvContentPartPr>
              <p14:xfrm>
                <a:off x="8371765" y="5657104"/>
                <a:ext cx="1111320" cy="3448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BE21A490-B002-DA7A-28B5-06921F15DA3C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363125" y="5648464"/>
                  <a:ext cx="112896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6E7713AB-2B01-C118-5466-154092340D99}"/>
                    </a:ext>
                  </a:extLst>
                </p14:cNvPr>
                <p14:cNvContentPartPr/>
                <p14:nvPr/>
              </p14:nvContentPartPr>
              <p14:xfrm>
                <a:off x="8684965" y="5748544"/>
                <a:ext cx="319320" cy="208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6E7713AB-2B01-C118-5466-154092340D99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675965" y="5739544"/>
                  <a:ext cx="3369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873CEFF-689F-325A-33EF-77C95C3FE947}"/>
                    </a:ext>
                  </a:extLst>
                </p14:cNvPr>
                <p14:cNvContentPartPr/>
                <p14:nvPr/>
              </p14:nvContentPartPr>
              <p14:xfrm>
                <a:off x="8569405" y="5660344"/>
                <a:ext cx="34200" cy="122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873CEFF-689F-325A-33EF-77C95C3FE947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8560765" y="5651704"/>
                  <a:ext cx="518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C0D3938B-12C0-2AC0-2C3D-C8DB404E9D6A}"/>
                    </a:ext>
                  </a:extLst>
                </p14:cNvPr>
                <p14:cNvContentPartPr/>
                <p14:nvPr/>
              </p14:nvContentPartPr>
              <p14:xfrm>
                <a:off x="9691525" y="5792824"/>
                <a:ext cx="1363320" cy="1854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C0D3938B-12C0-2AC0-2C3D-C8DB404E9D6A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682885" y="5784184"/>
                  <a:ext cx="13809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6CDEB74D-1447-45E9-D62F-BAD5CD48F016}"/>
                    </a:ext>
                  </a:extLst>
                </p14:cNvPr>
                <p14:cNvContentPartPr/>
                <p14:nvPr/>
              </p14:nvContentPartPr>
              <p14:xfrm>
                <a:off x="10628245" y="5756104"/>
                <a:ext cx="45000" cy="122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6CDEB74D-1447-45E9-D62F-BAD5CD48F016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0619245" y="5747104"/>
                  <a:ext cx="6264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65A47961-DE30-372E-27F2-31A9AF60D743}"/>
              </a:ext>
            </a:extLst>
          </p:cNvPr>
          <p:cNvGrpSpPr/>
          <p:nvPr/>
        </p:nvGrpSpPr>
        <p:grpSpPr>
          <a:xfrm>
            <a:off x="8451685" y="6071104"/>
            <a:ext cx="1494000" cy="406800"/>
            <a:chOff x="8451685" y="6071104"/>
            <a:chExt cx="1494000" cy="40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27302A62-D04A-0C45-5B11-3C4732D34BC8}"/>
                    </a:ext>
                  </a:extLst>
                </p14:cNvPr>
                <p14:cNvContentPartPr/>
                <p14:nvPr/>
              </p14:nvContentPartPr>
              <p14:xfrm>
                <a:off x="8451685" y="6071104"/>
                <a:ext cx="1494000" cy="4068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27302A62-D04A-0C45-5B11-3C4732D34BC8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442685" y="6062104"/>
                  <a:ext cx="151164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D94DBBD2-1AE5-942A-E2EF-A3E9D2C5E572}"/>
                    </a:ext>
                  </a:extLst>
                </p14:cNvPr>
                <p14:cNvContentPartPr/>
                <p14:nvPr/>
              </p14:nvContentPartPr>
              <p14:xfrm>
                <a:off x="8993125" y="6247504"/>
                <a:ext cx="428400" cy="262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D94DBBD2-1AE5-942A-E2EF-A3E9D2C5E572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984485" y="6238864"/>
                  <a:ext cx="44604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FED3EA76-565C-5BB6-12E7-8142803347FA}"/>
              </a:ext>
            </a:extLst>
          </p:cNvPr>
          <p:cNvGrpSpPr/>
          <p:nvPr/>
        </p:nvGrpSpPr>
        <p:grpSpPr>
          <a:xfrm>
            <a:off x="129565" y="6007744"/>
            <a:ext cx="6793200" cy="842400"/>
            <a:chOff x="129565" y="6007744"/>
            <a:chExt cx="6793200" cy="84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6D5CAEC-4474-4381-EEF8-F43C6557BE7E}"/>
                    </a:ext>
                  </a:extLst>
                </p14:cNvPr>
                <p14:cNvContentPartPr/>
                <p14:nvPr/>
              </p14:nvContentPartPr>
              <p14:xfrm>
                <a:off x="593605" y="6010264"/>
                <a:ext cx="678240" cy="4942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6D5CAEC-4474-4381-EEF8-F43C6557BE7E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584605" y="6001624"/>
                  <a:ext cx="69588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7EBDF8D-30FE-FBFD-88E7-895692706C2E}"/>
                    </a:ext>
                  </a:extLst>
                </p14:cNvPr>
                <p14:cNvContentPartPr/>
                <p14:nvPr/>
              </p14:nvContentPartPr>
              <p14:xfrm>
                <a:off x="1059445" y="6007744"/>
                <a:ext cx="241920" cy="1785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7EBDF8D-30FE-FBFD-88E7-895692706C2E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50445" y="5998744"/>
                  <a:ext cx="2595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E22632B-D9BC-022B-1968-851E84A1ADCD}"/>
                    </a:ext>
                  </a:extLst>
                </p14:cNvPr>
                <p14:cNvContentPartPr/>
                <p14:nvPr/>
              </p14:nvContentPartPr>
              <p14:xfrm>
                <a:off x="129565" y="6550264"/>
                <a:ext cx="186840" cy="299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E22632B-D9BC-022B-1968-851E84A1ADCD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20565" y="6541624"/>
                  <a:ext cx="20448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9F35731-8AA3-1604-5A9F-DEB4177A2CD6}"/>
                    </a:ext>
                  </a:extLst>
                </p14:cNvPr>
                <p14:cNvContentPartPr/>
                <p14:nvPr/>
              </p14:nvContentPartPr>
              <p14:xfrm>
                <a:off x="187525" y="6514984"/>
                <a:ext cx="212400" cy="34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9F35731-8AA3-1604-5A9F-DEB4177A2CD6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78885" y="6506344"/>
                  <a:ext cx="2300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00366A9-A0F7-2F83-2F5B-550D0C3A1F1B}"/>
                    </a:ext>
                  </a:extLst>
                </p14:cNvPr>
                <p14:cNvContentPartPr/>
                <p14:nvPr/>
              </p14:nvContentPartPr>
              <p14:xfrm>
                <a:off x="308485" y="6529024"/>
                <a:ext cx="533880" cy="3124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00366A9-A0F7-2F83-2F5B-550D0C3A1F1B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299845" y="6520024"/>
                  <a:ext cx="55152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38EC2C7-9CBC-A9E3-5C9A-ED1932BB0DD4}"/>
                    </a:ext>
                  </a:extLst>
                </p14:cNvPr>
                <p14:cNvContentPartPr/>
                <p14:nvPr/>
              </p14:nvContentPartPr>
              <p14:xfrm>
                <a:off x="627445" y="6688144"/>
                <a:ext cx="19080" cy="154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38EC2C7-9CBC-A9E3-5C9A-ED1932BB0DD4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618805" y="6679144"/>
                  <a:ext cx="367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90A9E29-1AA5-19A2-BC4F-FD9613C455A0}"/>
                    </a:ext>
                  </a:extLst>
                </p14:cNvPr>
                <p14:cNvContentPartPr/>
                <p14:nvPr/>
              </p14:nvContentPartPr>
              <p14:xfrm>
                <a:off x="1055845" y="6637384"/>
                <a:ext cx="635040" cy="1299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90A9E29-1AA5-19A2-BC4F-FD9613C455A0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047205" y="6628384"/>
                  <a:ext cx="6526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35A8181-CC31-8824-D9B3-10A364D1FFA3}"/>
                    </a:ext>
                  </a:extLst>
                </p14:cNvPr>
                <p14:cNvContentPartPr/>
                <p14:nvPr/>
              </p14:nvContentPartPr>
              <p14:xfrm>
                <a:off x="1881325" y="6493384"/>
                <a:ext cx="342720" cy="2718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35A8181-CC31-8824-D9B3-10A364D1FFA3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872325" y="6484384"/>
                  <a:ext cx="3603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5684D36-159C-E77A-38F0-0573029DB935}"/>
                    </a:ext>
                  </a:extLst>
                </p14:cNvPr>
                <p14:cNvContentPartPr/>
                <p14:nvPr/>
              </p14:nvContentPartPr>
              <p14:xfrm>
                <a:off x="2478565" y="6258304"/>
                <a:ext cx="1532520" cy="4849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5684D36-159C-E77A-38F0-0573029DB935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469925" y="6249304"/>
                  <a:ext cx="1550160" cy="50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A0C64F2-4179-A00C-414F-643B79C78D82}"/>
                    </a:ext>
                  </a:extLst>
                </p14:cNvPr>
                <p14:cNvContentPartPr/>
                <p14:nvPr/>
              </p14:nvContentPartPr>
              <p14:xfrm>
                <a:off x="3314845" y="6450184"/>
                <a:ext cx="353520" cy="252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A0C64F2-4179-A00C-414F-643B79C78D82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305845" y="6441184"/>
                  <a:ext cx="3711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12F96B3-0396-3FB1-CBE4-3E82AB2F8EC1}"/>
                    </a:ext>
                  </a:extLst>
                </p14:cNvPr>
                <p14:cNvContentPartPr/>
                <p14:nvPr/>
              </p14:nvContentPartPr>
              <p14:xfrm>
                <a:off x="4244725" y="6316624"/>
                <a:ext cx="1744920" cy="3909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12F96B3-0396-3FB1-CBE4-3E82AB2F8EC1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4235725" y="6307984"/>
                  <a:ext cx="176256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A142AEE-3A0C-D284-5D6F-935C37189749}"/>
                    </a:ext>
                  </a:extLst>
                </p14:cNvPr>
                <p14:cNvContentPartPr/>
                <p14:nvPr/>
              </p14:nvContentPartPr>
              <p14:xfrm>
                <a:off x="5452165" y="6476824"/>
                <a:ext cx="211680" cy="338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A142AEE-3A0C-D284-5D6F-935C37189749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5443525" y="6467824"/>
                  <a:ext cx="2293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0A0F147-C684-5C1B-2FB1-5B3ED05C5CBF}"/>
                    </a:ext>
                  </a:extLst>
                </p14:cNvPr>
                <p14:cNvContentPartPr/>
                <p14:nvPr/>
              </p14:nvContentPartPr>
              <p14:xfrm>
                <a:off x="6118885" y="6459184"/>
                <a:ext cx="803880" cy="2746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0A0F147-C684-5C1B-2FB1-5B3ED05C5CBF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110245" y="6450184"/>
                  <a:ext cx="821520" cy="29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A792398A-037C-ADF5-94CB-FFD256710798}"/>
                  </a:ext>
                </a:extLst>
              </p14:cNvPr>
              <p14:cNvContentPartPr/>
              <p14:nvPr/>
            </p14:nvContentPartPr>
            <p14:xfrm>
              <a:off x="7046605" y="6493384"/>
              <a:ext cx="1842840" cy="2516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A792398A-037C-ADF5-94CB-FFD256710798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7037965" y="6484384"/>
                <a:ext cx="1860480" cy="26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5313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A59FA2E-04B1-2116-D1D9-68F74E5753C6}"/>
              </a:ext>
            </a:extLst>
          </p:cNvPr>
          <p:cNvGrpSpPr/>
          <p:nvPr/>
        </p:nvGrpSpPr>
        <p:grpSpPr>
          <a:xfrm>
            <a:off x="873325" y="179704"/>
            <a:ext cx="2552760" cy="491760"/>
            <a:chOff x="873325" y="179704"/>
            <a:chExt cx="2552760" cy="49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068B6B6-2C84-00DD-5F9E-A63AAEEBB59D}"/>
                    </a:ext>
                  </a:extLst>
                </p14:cNvPr>
                <p14:cNvContentPartPr/>
                <p14:nvPr/>
              </p14:nvContentPartPr>
              <p14:xfrm>
                <a:off x="873325" y="200584"/>
                <a:ext cx="871920" cy="4708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068B6B6-2C84-00DD-5F9E-A63AAEEBB59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64325" y="191944"/>
                  <a:ext cx="88956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A39DC12-26AA-E944-A353-987D10AEE535}"/>
                    </a:ext>
                  </a:extLst>
                </p14:cNvPr>
                <p14:cNvContentPartPr/>
                <p14:nvPr/>
              </p14:nvContentPartPr>
              <p14:xfrm>
                <a:off x="1311445" y="324064"/>
                <a:ext cx="214200" cy="338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A39DC12-26AA-E944-A353-987D10AEE53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302445" y="315424"/>
                  <a:ext cx="2318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DB6A2DD-9946-8FAD-873A-4C24D699F11A}"/>
                    </a:ext>
                  </a:extLst>
                </p14:cNvPr>
                <p14:cNvContentPartPr/>
                <p14:nvPr/>
              </p14:nvContentPartPr>
              <p14:xfrm>
                <a:off x="1945045" y="179704"/>
                <a:ext cx="1481040" cy="4161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DB6A2DD-9946-8FAD-873A-4C24D699F11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936045" y="170704"/>
                  <a:ext cx="149868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5E7A972-0423-88EC-674E-EB69C250CE34}"/>
                    </a:ext>
                  </a:extLst>
                </p14:cNvPr>
                <p14:cNvContentPartPr/>
                <p14:nvPr/>
              </p14:nvContentPartPr>
              <p14:xfrm>
                <a:off x="2318725" y="235144"/>
                <a:ext cx="364320" cy="76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5E7A972-0423-88EC-674E-EB69C250CE3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309725" y="226144"/>
                  <a:ext cx="3819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23FB394-D45D-22BF-7D39-7B653051CCB2}"/>
                    </a:ext>
                  </a:extLst>
                </p14:cNvPr>
                <p14:cNvContentPartPr/>
                <p14:nvPr/>
              </p14:nvContentPartPr>
              <p14:xfrm>
                <a:off x="2148805" y="222904"/>
                <a:ext cx="20520" cy="12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23FB394-D45D-22BF-7D39-7B653051CCB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139805" y="213904"/>
                  <a:ext cx="38160" cy="2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E8E8457-C77A-2F39-1C09-66F8E86D1165}"/>
                  </a:ext>
                </a:extLst>
              </p14:cNvPr>
              <p14:cNvContentPartPr/>
              <p14:nvPr/>
            </p14:nvContentPartPr>
            <p14:xfrm>
              <a:off x="3729925" y="357544"/>
              <a:ext cx="1843920" cy="199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E8E8457-C77A-2F39-1C09-66F8E86D116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20925" y="348904"/>
                <a:ext cx="186156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F0EA4F9-93D6-E393-8654-4C00F9EBD98E}"/>
                  </a:ext>
                </a:extLst>
              </p14:cNvPr>
              <p14:cNvContentPartPr/>
              <p14:nvPr/>
            </p14:nvContentPartPr>
            <p14:xfrm>
              <a:off x="5081725" y="263584"/>
              <a:ext cx="6480" cy="6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F0EA4F9-93D6-E393-8654-4C00F9EBD98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72725" y="254944"/>
                <a:ext cx="24120" cy="2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5ADC726F-0868-872E-737F-E27DB96E2377}"/>
              </a:ext>
            </a:extLst>
          </p:cNvPr>
          <p:cNvGrpSpPr/>
          <p:nvPr/>
        </p:nvGrpSpPr>
        <p:grpSpPr>
          <a:xfrm>
            <a:off x="5850685" y="112744"/>
            <a:ext cx="2245320" cy="361440"/>
            <a:chOff x="5850685" y="112744"/>
            <a:chExt cx="2245320" cy="36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2FDDFB9-9D43-2191-B52F-A112EBB0EDAB}"/>
                    </a:ext>
                  </a:extLst>
                </p14:cNvPr>
                <p14:cNvContentPartPr/>
                <p14:nvPr/>
              </p14:nvContentPartPr>
              <p14:xfrm>
                <a:off x="5850685" y="112744"/>
                <a:ext cx="843840" cy="361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2FDDFB9-9D43-2191-B52F-A112EBB0EDA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841685" y="103744"/>
                  <a:ext cx="86148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58A865C-ED2B-FE78-CD1C-B772EC7E1CBA}"/>
                    </a:ext>
                  </a:extLst>
                </p14:cNvPr>
                <p14:cNvContentPartPr/>
                <p14:nvPr/>
              </p14:nvContentPartPr>
              <p14:xfrm>
                <a:off x="6515245" y="225784"/>
                <a:ext cx="5400" cy="12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58A865C-ED2B-FE78-CD1C-B772EC7E1CB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506605" y="217144"/>
                  <a:ext cx="230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70DA75E-85AB-A029-CE03-1E4B1D2AC7DB}"/>
                    </a:ext>
                  </a:extLst>
                </p14:cNvPr>
                <p14:cNvContentPartPr/>
                <p14:nvPr/>
              </p14:nvContentPartPr>
              <p14:xfrm>
                <a:off x="5876605" y="244144"/>
                <a:ext cx="366480" cy="50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70DA75E-85AB-A029-CE03-1E4B1D2AC7D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867605" y="235504"/>
                  <a:ext cx="3841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1867095-D8DC-5398-0ED0-483861CB868B}"/>
                    </a:ext>
                  </a:extLst>
                </p14:cNvPr>
                <p14:cNvContentPartPr/>
                <p14:nvPr/>
              </p14:nvContentPartPr>
              <p14:xfrm>
                <a:off x="7002325" y="331624"/>
                <a:ext cx="373320" cy="96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1867095-D8DC-5398-0ED0-483861CB868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993685" y="322984"/>
                  <a:ext cx="3909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4BDF5EA-F67F-D33A-B336-8907316C5903}"/>
                    </a:ext>
                  </a:extLst>
                </p14:cNvPr>
                <p14:cNvContentPartPr/>
                <p14:nvPr/>
              </p14:nvContentPartPr>
              <p14:xfrm>
                <a:off x="7154245" y="221464"/>
                <a:ext cx="10440" cy="27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4BDF5EA-F67F-D33A-B336-8907316C590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145245" y="212824"/>
                  <a:ext cx="280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1F9757C-16B1-ADB3-DEB2-C8E00001DF08}"/>
                    </a:ext>
                  </a:extLst>
                </p14:cNvPr>
                <p14:cNvContentPartPr/>
                <p14:nvPr/>
              </p14:nvContentPartPr>
              <p14:xfrm>
                <a:off x="7686685" y="378064"/>
                <a:ext cx="409320" cy="70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1F9757C-16B1-ADB3-DEB2-C8E00001DF0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678045" y="369064"/>
                  <a:ext cx="426960" cy="8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2CC5326-E043-DFF5-B56E-FCAC1DE57A39}"/>
              </a:ext>
            </a:extLst>
          </p:cNvPr>
          <p:cNvGrpSpPr/>
          <p:nvPr/>
        </p:nvGrpSpPr>
        <p:grpSpPr>
          <a:xfrm>
            <a:off x="8409205" y="178624"/>
            <a:ext cx="2485080" cy="468720"/>
            <a:chOff x="8409205" y="178624"/>
            <a:chExt cx="2485080" cy="46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CA85CEA-31CC-473A-C362-D258B86C6C45}"/>
                    </a:ext>
                  </a:extLst>
                </p14:cNvPr>
                <p14:cNvContentPartPr/>
                <p14:nvPr/>
              </p14:nvContentPartPr>
              <p14:xfrm>
                <a:off x="8409205" y="192664"/>
                <a:ext cx="1163520" cy="4546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CA85CEA-31CC-473A-C362-D258B86C6C4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400205" y="183664"/>
                  <a:ext cx="118116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1438C7F-D893-90C8-ACB9-72F4265D51A2}"/>
                    </a:ext>
                  </a:extLst>
                </p14:cNvPr>
                <p14:cNvContentPartPr/>
                <p14:nvPr/>
              </p14:nvContentPartPr>
              <p14:xfrm>
                <a:off x="9141805" y="305704"/>
                <a:ext cx="306720" cy="24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1438C7F-D893-90C8-ACB9-72F4265D51A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132805" y="297064"/>
                  <a:ext cx="3243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C49215F-8A81-3654-AD16-4F7EDBBF0871}"/>
                    </a:ext>
                  </a:extLst>
                </p14:cNvPr>
                <p14:cNvContentPartPr/>
                <p14:nvPr/>
              </p14:nvContentPartPr>
              <p14:xfrm>
                <a:off x="9868645" y="342784"/>
                <a:ext cx="1025640" cy="113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C49215F-8A81-3654-AD16-4F7EDBBF087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859645" y="334144"/>
                  <a:ext cx="10432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535CC47-A920-D6AC-524F-46225C29B470}"/>
                    </a:ext>
                  </a:extLst>
                </p14:cNvPr>
                <p14:cNvContentPartPr/>
                <p14:nvPr/>
              </p14:nvContentPartPr>
              <p14:xfrm>
                <a:off x="10047205" y="178624"/>
                <a:ext cx="26280" cy="3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535CC47-A920-D6AC-524F-46225C29B47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038565" y="169984"/>
                  <a:ext cx="43920" cy="2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427C697-EE67-4B26-D15F-72B5AB62867F}"/>
              </a:ext>
            </a:extLst>
          </p:cNvPr>
          <p:cNvGrpSpPr/>
          <p:nvPr/>
        </p:nvGrpSpPr>
        <p:grpSpPr>
          <a:xfrm>
            <a:off x="914725" y="739864"/>
            <a:ext cx="2577960" cy="417960"/>
            <a:chOff x="914725" y="739864"/>
            <a:chExt cx="2577960" cy="41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9C233E9-3642-D2C5-2D80-BA9FFE7F6415}"/>
                    </a:ext>
                  </a:extLst>
                </p14:cNvPr>
                <p14:cNvContentPartPr/>
                <p14:nvPr/>
              </p14:nvContentPartPr>
              <p14:xfrm>
                <a:off x="914725" y="869464"/>
                <a:ext cx="1039680" cy="288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9C233E9-3642-D2C5-2D80-BA9FFE7F641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06085" y="860464"/>
                  <a:ext cx="105732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F82720A-962A-3F96-0BE1-E71D58CB190E}"/>
                    </a:ext>
                  </a:extLst>
                </p14:cNvPr>
                <p14:cNvContentPartPr/>
                <p14:nvPr/>
              </p14:nvContentPartPr>
              <p14:xfrm>
                <a:off x="1807525" y="920584"/>
                <a:ext cx="23040" cy="64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F82720A-962A-3F96-0BE1-E71D58CB190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798885" y="911944"/>
                  <a:ext cx="406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C6BA098-A9C9-9D98-BBBB-D2E926D3E22D}"/>
                    </a:ext>
                  </a:extLst>
                </p14:cNvPr>
                <p14:cNvContentPartPr/>
                <p14:nvPr/>
              </p14:nvContentPartPr>
              <p14:xfrm>
                <a:off x="1068805" y="934624"/>
                <a:ext cx="316800" cy="15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C6BA098-A9C9-9D98-BBBB-D2E926D3E22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59805" y="925624"/>
                  <a:ext cx="3344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363978B-2AB3-FA9B-3E46-9C955278309C}"/>
                    </a:ext>
                  </a:extLst>
                </p14:cNvPr>
                <p14:cNvContentPartPr/>
                <p14:nvPr/>
              </p14:nvContentPartPr>
              <p14:xfrm>
                <a:off x="2288845" y="739864"/>
                <a:ext cx="1085400" cy="404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363978B-2AB3-FA9B-3E46-9C955278309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280205" y="731224"/>
                  <a:ext cx="110304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8A6CA2F-66F7-4652-6F92-71EBF710EA9E}"/>
                    </a:ext>
                  </a:extLst>
                </p14:cNvPr>
                <p14:cNvContentPartPr/>
                <p14:nvPr/>
              </p14:nvContentPartPr>
              <p14:xfrm>
                <a:off x="2903005" y="869824"/>
                <a:ext cx="262440" cy="20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8A6CA2F-66F7-4652-6F92-71EBF710EA9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894365" y="860824"/>
                  <a:ext cx="2800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1577A65-E728-67AD-4171-CC211CABAE0C}"/>
                    </a:ext>
                  </a:extLst>
                </p14:cNvPr>
                <p14:cNvContentPartPr/>
                <p14:nvPr/>
              </p14:nvContentPartPr>
              <p14:xfrm>
                <a:off x="2836765" y="864784"/>
                <a:ext cx="29160" cy="14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1577A65-E728-67AD-4171-CC211CABAE0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827765" y="855784"/>
                  <a:ext cx="468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267FB6F-586D-2DC1-A257-F19D47481495}"/>
                    </a:ext>
                  </a:extLst>
                </p14:cNvPr>
                <p14:cNvContentPartPr/>
                <p14:nvPr/>
              </p14:nvContentPartPr>
              <p14:xfrm>
                <a:off x="3469645" y="1071784"/>
                <a:ext cx="23040" cy="20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267FB6F-586D-2DC1-A257-F19D4748149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461005" y="1062784"/>
                  <a:ext cx="40680" cy="3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3A8FD79-6D2B-4478-C2B6-D6CB52B4CC23}"/>
                  </a:ext>
                </a:extLst>
              </p14:cNvPr>
              <p14:cNvContentPartPr/>
              <p14:nvPr/>
            </p14:nvContentPartPr>
            <p14:xfrm>
              <a:off x="935965" y="1630504"/>
              <a:ext cx="160200" cy="2757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3A8FD79-6D2B-4478-C2B6-D6CB52B4CC2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26965" y="1621864"/>
                <a:ext cx="17784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6432434-23FD-0F5B-028B-AFF1240C7A29}"/>
                  </a:ext>
                </a:extLst>
              </p14:cNvPr>
              <p14:cNvContentPartPr/>
              <p14:nvPr/>
            </p14:nvContentPartPr>
            <p14:xfrm>
              <a:off x="923005" y="1534024"/>
              <a:ext cx="363600" cy="1162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6432434-23FD-0F5B-028B-AFF1240C7A2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14005" y="1525384"/>
                <a:ext cx="38124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EA0FF19-F264-4693-A3AC-1E7389B74831}"/>
                  </a:ext>
                </a:extLst>
              </p14:cNvPr>
              <p14:cNvContentPartPr/>
              <p14:nvPr/>
            </p14:nvContentPartPr>
            <p14:xfrm>
              <a:off x="1180765" y="1460224"/>
              <a:ext cx="457200" cy="4075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EA0FF19-F264-4693-A3AC-1E7389B7483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171765" y="1451584"/>
                <a:ext cx="474840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5834C9F-FEA9-D1C0-0D3D-8AAE71C031F3}"/>
                  </a:ext>
                </a:extLst>
              </p14:cNvPr>
              <p14:cNvContentPartPr/>
              <p14:nvPr/>
            </p14:nvContentPartPr>
            <p14:xfrm>
              <a:off x="1434925" y="1642744"/>
              <a:ext cx="44280" cy="262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5834C9F-FEA9-D1C0-0D3D-8AAE71C031F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426285" y="1633744"/>
                <a:ext cx="61920" cy="4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09413CE0-7417-C6E8-F0CA-F94B7F160803}"/>
              </a:ext>
            </a:extLst>
          </p:cNvPr>
          <p:cNvGrpSpPr/>
          <p:nvPr/>
        </p:nvGrpSpPr>
        <p:grpSpPr>
          <a:xfrm>
            <a:off x="1944325" y="1406584"/>
            <a:ext cx="3391200" cy="529200"/>
            <a:chOff x="1944325" y="1406584"/>
            <a:chExt cx="3391200" cy="52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1D12EB4-A0C7-E32C-7CA9-22B89788DA47}"/>
                    </a:ext>
                  </a:extLst>
                </p14:cNvPr>
                <p14:cNvContentPartPr/>
                <p14:nvPr/>
              </p14:nvContentPartPr>
              <p14:xfrm>
                <a:off x="1944325" y="1460584"/>
                <a:ext cx="940680" cy="4338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1D12EB4-A0C7-E32C-7CA9-22B89788DA4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935325" y="1451584"/>
                  <a:ext cx="95832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FA96A55-0F10-936B-7AF5-46B582929238}"/>
                    </a:ext>
                  </a:extLst>
                </p14:cNvPr>
                <p14:cNvContentPartPr/>
                <p14:nvPr/>
              </p14:nvContentPartPr>
              <p14:xfrm>
                <a:off x="3056365" y="1406584"/>
                <a:ext cx="470880" cy="4636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FA96A55-0F10-936B-7AF5-46B58292923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047365" y="1397584"/>
                  <a:ext cx="48852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420A49C-1463-90A0-F789-047C45614D80}"/>
                    </a:ext>
                  </a:extLst>
                </p14:cNvPr>
                <p14:cNvContentPartPr/>
                <p14:nvPr/>
              </p14:nvContentPartPr>
              <p14:xfrm>
                <a:off x="3180925" y="1563904"/>
                <a:ext cx="339120" cy="507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420A49C-1463-90A0-F789-047C45614D8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171925" y="1555264"/>
                  <a:ext cx="3567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64CE4C8-3F40-29A8-C54F-9D9F3CFE4F9A}"/>
                    </a:ext>
                  </a:extLst>
                </p14:cNvPr>
                <p14:cNvContentPartPr/>
                <p14:nvPr/>
              </p14:nvContentPartPr>
              <p14:xfrm>
                <a:off x="3953845" y="1547704"/>
                <a:ext cx="218880" cy="268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64CE4C8-3F40-29A8-C54F-9D9F3CFE4F9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944845" y="1539064"/>
                  <a:ext cx="23652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FC1DDFE-E9A9-445E-FBDC-10338F3A2584}"/>
                    </a:ext>
                  </a:extLst>
                </p14:cNvPr>
                <p14:cNvContentPartPr/>
                <p14:nvPr/>
              </p14:nvContentPartPr>
              <p14:xfrm>
                <a:off x="3947005" y="1525744"/>
                <a:ext cx="285120" cy="2858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FC1DDFE-E9A9-445E-FBDC-10338F3A258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938365" y="1516744"/>
                  <a:ext cx="30276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A141C55-2BF1-981E-1D53-50E4C7A9EB60}"/>
                    </a:ext>
                  </a:extLst>
                </p14:cNvPr>
                <p14:cNvContentPartPr/>
                <p14:nvPr/>
              </p14:nvContentPartPr>
              <p14:xfrm>
                <a:off x="4404925" y="1668304"/>
                <a:ext cx="129960" cy="100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A141C55-2BF1-981E-1D53-50E4C7A9EB6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396285" y="1659304"/>
                  <a:ext cx="1476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536A7A8-2A6E-C5C6-AA1A-D1BB61BF0502}"/>
                    </a:ext>
                  </a:extLst>
                </p14:cNvPr>
                <p14:cNvContentPartPr/>
                <p14:nvPr/>
              </p14:nvContentPartPr>
              <p14:xfrm>
                <a:off x="4616605" y="1588384"/>
                <a:ext cx="718920" cy="3474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536A7A8-2A6E-C5C6-AA1A-D1BB61BF050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607605" y="1579744"/>
                  <a:ext cx="736560" cy="36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BABD9BB-E0EA-B0DF-DDB5-34863A665987}"/>
                  </a:ext>
                </a:extLst>
              </p14:cNvPr>
              <p14:cNvContentPartPr/>
              <p14:nvPr/>
            </p14:nvContentPartPr>
            <p14:xfrm>
              <a:off x="5648725" y="1627624"/>
              <a:ext cx="1438920" cy="1515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BABD9BB-E0EA-B0DF-DDB5-34863A66598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639725" y="1618984"/>
                <a:ext cx="1456560" cy="16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BC2E8FF6-A20C-D5BB-C8A3-6ED323360C89}"/>
              </a:ext>
            </a:extLst>
          </p:cNvPr>
          <p:cNvGrpSpPr/>
          <p:nvPr/>
        </p:nvGrpSpPr>
        <p:grpSpPr>
          <a:xfrm>
            <a:off x="6230845" y="1438624"/>
            <a:ext cx="555480" cy="81720"/>
            <a:chOff x="6230845" y="1438624"/>
            <a:chExt cx="555480" cy="8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14015EF-43BF-A4B4-C9CB-B9CF695C6A25}"/>
                    </a:ext>
                  </a:extLst>
                </p14:cNvPr>
                <p14:cNvContentPartPr/>
                <p14:nvPr/>
              </p14:nvContentPartPr>
              <p14:xfrm>
                <a:off x="6702805" y="1478944"/>
                <a:ext cx="83520" cy="414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14015EF-43BF-A4B4-C9CB-B9CF695C6A2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694165" y="1469944"/>
                  <a:ext cx="1011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8E51EE0-74BC-05C2-B64E-AAD3A04FBE4D}"/>
                    </a:ext>
                  </a:extLst>
                </p14:cNvPr>
                <p14:cNvContentPartPr/>
                <p14:nvPr/>
              </p14:nvContentPartPr>
              <p14:xfrm>
                <a:off x="6230845" y="1438624"/>
                <a:ext cx="48240" cy="104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8E51EE0-74BC-05C2-B64E-AAD3A04FBE4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221845" y="1429984"/>
                  <a:ext cx="6588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AB5B8B9-92EF-7DF4-1959-B4A2B196773F}"/>
                  </a:ext>
                </a:extLst>
              </p14:cNvPr>
              <p14:cNvContentPartPr/>
              <p14:nvPr/>
            </p14:nvContentPartPr>
            <p14:xfrm>
              <a:off x="8727085" y="1451224"/>
              <a:ext cx="552600" cy="4744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AB5B8B9-92EF-7DF4-1959-B4A2B196773F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718445" y="1442224"/>
                <a:ext cx="570240" cy="49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C3A9B73-9E99-6EDD-2A08-5829726B6117}"/>
                  </a:ext>
                </a:extLst>
              </p14:cNvPr>
              <p14:cNvContentPartPr/>
              <p14:nvPr/>
            </p14:nvContentPartPr>
            <p14:xfrm>
              <a:off x="8369965" y="1140184"/>
              <a:ext cx="1192320" cy="12175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C3A9B73-9E99-6EDD-2A08-5829726B6117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361325" y="1131544"/>
                <a:ext cx="1209960" cy="12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89684A1-3448-4A6A-13C5-34CA5F1CBF85}"/>
                  </a:ext>
                </a:extLst>
              </p14:cNvPr>
              <p14:cNvContentPartPr/>
              <p14:nvPr/>
            </p14:nvContentPartPr>
            <p14:xfrm>
              <a:off x="7937965" y="783424"/>
              <a:ext cx="2000160" cy="18237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89684A1-3448-4A6A-13C5-34CA5F1CBF85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929325" y="774424"/>
                <a:ext cx="2017800" cy="18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03E0A0BF-E68A-C99A-AC8F-A3F04CCBB505}"/>
                  </a:ext>
                </a:extLst>
              </p14:cNvPr>
              <p14:cNvContentPartPr/>
              <p14:nvPr/>
            </p14:nvContentPartPr>
            <p14:xfrm>
              <a:off x="9015445" y="1149544"/>
              <a:ext cx="72000" cy="302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03E0A0BF-E68A-C99A-AC8F-A3F04CCBB50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952445" y="1086544"/>
                <a:ext cx="19764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31444155-5F68-73FB-0BF7-C2A07FCCF35C}"/>
                  </a:ext>
                </a:extLst>
              </p14:cNvPr>
              <p14:cNvContentPartPr/>
              <p14:nvPr/>
            </p14:nvContentPartPr>
            <p14:xfrm>
              <a:off x="8970445" y="1113904"/>
              <a:ext cx="243720" cy="1825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31444155-5F68-73FB-0BF7-C2A07FCCF35C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961805" y="1104904"/>
                <a:ext cx="26136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D298C391-E9C8-6F72-84FC-8A0DF704D572}"/>
                  </a:ext>
                </a:extLst>
              </p14:cNvPr>
              <p14:cNvContentPartPr/>
              <p14:nvPr/>
            </p14:nvContentPartPr>
            <p14:xfrm>
              <a:off x="8949565" y="754264"/>
              <a:ext cx="138600" cy="1296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298C391-E9C8-6F72-84FC-8A0DF704D572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940925" y="745624"/>
                <a:ext cx="15624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85182E5A-AAF5-01D0-F9C2-56E01959C99A}"/>
                  </a:ext>
                </a:extLst>
              </p14:cNvPr>
              <p14:cNvContentPartPr/>
              <p14:nvPr/>
            </p14:nvContentPartPr>
            <p14:xfrm>
              <a:off x="8957485" y="2287504"/>
              <a:ext cx="57600" cy="856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85182E5A-AAF5-01D0-F9C2-56E01959C99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8948485" y="2278864"/>
                <a:ext cx="7524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9666191-8F49-EA46-83F1-A87FEDF8A712}"/>
                  </a:ext>
                </a:extLst>
              </p14:cNvPr>
              <p14:cNvContentPartPr/>
              <p14:nvPr/>
            </p14:nvContentPartPr>
            <p14:xfrm>
              <a:off x="8972605" y="2540944"/>
              <a:ext cx="66240" cy="1015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9666191-8F49-EA46-83F1-A87FEDF8A712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963965" y="2531944"/>
                <a:ext cx="8388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A9BE40B-E63E-BC78-3933-BAA5BA4DBF5A}"/>
                  </a:ext>
                </a:extLst>
              </p14:cNvPr>
              <p14:cNvContentPartPr/>
              <p14:nvPr/>
            </p14:nvContentPartPr>
            <p14:xfrm>
              <a:off x="9039565" y="902224"/>
              <a:ext cx="140040" cy="2775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A9BE40B-E63E-BC78-3933-BAA5BA4DBF5A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9030925" y="893584"/>
                <a:ext cx="157680" cy="29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E573ECC8-15C6-1841-07F2-EE11CF19456F}"/>
              </a:ext>
            </a:extLst>
          </p:cNvPr>
          <p:cNvGrpSpPr/>
          <p:nvPr/>
        </p:nvGrpSpPr>
        <p:grpSpPr>
          <a:xfrm>
            <a:off x="9344125" y="883864"/>
            <a:ext cx="2853360" cy="486720"/>
            <a:chOff x="9344125" y="883864"/>
            <a:chExt cx="2853360" cy="48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52BBE06-2AB7-8E0F-548E-3FF938D191C2}"/>
                    </a:ext>
                  </a:extLst>
                </p14:cNvPr>
                <p14:cNvContentPartPr/>
                <p14:nvPr/>
              </p14:nvContentPartPr>
              <p14:xfrm>
                <a:off x="9344125" y="933184"/>
                <a:ext cx="1615320" cy="2271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52BBE06-2AB7-8E0F-548E-3FF938D191C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335485" y="924544"/>
                  <a:ext cx="16329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CB18192-0691-1494-C1EF-CACCCECAD405}"/>
                    </a:ext>
                  </a:extLst>
                </p14:cNvPr>
                <p14:cNvContentPartPr/>
                <p14:nvPr/>
              </p14:nvContentPartPr>
              <p14:xfrm>
                <a:off x="11132245" y="883864"/>
                <a:ext cx="194760" cy="3006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CB18192-0691-1494-C1EF-CACCCECAD40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123605" y="875224"/>
                  <a:ext cx="21240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2FAA46C-4B44-AA16-55F8-7CD1130FA251}"/>
                    </a:ext>
                  </a:extLst>
                </p14:cNvPr>
                <p14:cNvContentPartPr/>
                <p14:nvPr/>
              </p14:nvContentPartPr>
              <p14:xfrm>
                <a:off x="11068885" y="913384"/>
                <a:ext cx="396000" cy="2534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2FAA46C-4B44-AA16-55F8-7CD1130FA25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060245" y="904384"/>
                  <a:ext cx="4136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AF0BEFB-6BB4-428B-BF65-DA94BC260364}"/>
                    </a:ext>
                  </a:extLst>
                </p14:cNvPr>
                <p14:cNvContentPartPr/>
                <p14:nvPr/>
              </p14:nvContentPartPr>
              <p14:xfrm>
                <a:off x="11394685" y="1081144"/>
                <a:ext cx="802800" cy="2894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AF0BEFB-6BB4-428B-BF65-DA94BC26036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386045" y="1072504"/>
                  <a:ext cx="820440" cy="30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D3B2A85C-1862-73B9-ACA9-DE1DD7462919}"/>
                  </a:ext>
                </a:extLst>
              </p14:cNvPr>
              <p14:cNvContentPartPr/>
              <p14:nvPr/>
            </p14:nvContentPartPr>
            <p14:xfrm>
              <a:off x="8755525" y="1560304"/>
              <a:ext cx="440280" cy="2912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D3B2A85C-1862-73B9-ACA9-DE1DD7462919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719885" y="1488304"/>
                <a:ext cx="511920" cy="4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CAFD868-73A2-CEB4-6298-604F61009F3E}"/>
                  </a:ext>
                </a:extLst>
              </p14:cNvPr>
              <p14:cNvContentPartPr/>
              <p14:nvPr/>
            </p14:nvContentPartPr>
            <p14:xfrm>
              <a:off x="8998525" y="1634824"/>
              <a:ext cx="226440" cy="2408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CAFD868-73A2-CEB4-6298-604F61009F3E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8962885" y="1563184"/>
                <a:ext cx="29808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071BC726-182C-9BC7-5EC3-625AA47ECF6E}"/>
                  </a:ext>
                </a:extLst>
              </p14:cNvPr>
              <p14:cNvContentPartPr/>
              <p14:nvPr/>
            </p14:nvContentPartPr>
            <p14:xfrm>
              <a:off x="9142165" y="1652104"/>
              <a:ext cx="50760" cy="392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071BC726-182C-9BC7-5EC3-625AA47ECF6E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9106525" y="1580464"/>
                <a:ext cx="122400" cy="18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68791065-50C0-4AEC-CECC-996E492B3832}"/>
              </a:ext>
            </a:extLst>
          </p:cNvPr>
          <p:cNvGrpSpPr/>
          <p:nvPr/>
        </p:nvGrpSpPr>
        <p:grpSpPr>
          <a:xfrm>
            <a:off x="3248245" y="2156464"/>
            <a:ext cx="1635840" cy="466560"/>
            <a:chOff x="3248245" y="2156464"/>
            <a:chExt cx="1635840" cy="46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E3A429E-2872-0AFE-92F6-4DFD0CC68D02}"/>
                    </a:ext>
                  </a:extLst>
                </p14:cNvPr>
                <p14:cNvContentPartPr/>
                <p14:nvPr/>
              </p14:nvContentPartPr>
              <p14:xfrm>
                <a:off x="3248245" y="2267344"/>
                <a:ext cx="268560" cy="1411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E3A429E-2872-0AFE-92F6-4DFD0CC68D0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239605" y="2258704"/>
                  <a:ext cx="2862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1736346-30B7-9BFE-ADA9-7E467FFA3C47}"/>
                    </a:ext>
                  </a:extLst>
                </p14:cNvPr>
                <p14:cNvContentPartPr/>
                <p14:nvPr/>
              </p14:nvContentPartPr>
              <p14:xfrm>
                <a:off x="3947725" y="2156464"/>
                <a:ext cx="148320" cy="2732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1736346-30B7-9BFE-ADA9-7E467FFA3C4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939085" y="2147464"/>
                  <a:ext cx="16596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7BDECCB-38B7-6686-1E2D-0A0E571B13AC}"/>
                    </a:ext>
                  </a:extLst>
                </p14:cNvPr>
                <p14:cNvContentPartPr/>
                <p14:nvPr/>
              </p14:nvContentPartPr>
              <p14:xfrm>
                <a:off x="3992725" y="2343304"/>
                <a:ext cx="91080" cy="18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7BDECCB-38B7-6686-1E2D-0A0E571B13A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984085" y="2334664"/>
                  <a:ext cx="1087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1B31605-F5CA-4A9B-8662-7515A801A171}"/>
                    </a:ext>
                  </a:extLst>
                </p14:cNvPr>
                <p14:cNvContentPartPr/>
                <p14:nvPr/>
              </p14:nvContentPartPr>
              <p14:xfrm>
                <a:off x="4181365" y="2265184"/>
                <a:ext cx="702720" cy="3578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1B31605-F5CA-4A9B-8662-7515A801A17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172725" y="2256544"/>
                  <a:ext cx="720360" cy="37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1396B685-2A83-004F-DC8B-74D652830E32}"/>
                  </a:ext>
                </a:extLst>
              </p14:cNvPr>
              <p14:cNvContentPartPr/>
              <p14:nvPr/>
            </p14:nvContentPartPr>
            <p14:xfrm>
              <a:off x="3164005" y="2098864"/>
              <a:ext cx="122400" cy="4690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1396B685-2A83-004F-DC8B-74D652830E32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155365" y="2090224"/>
                <a:ext cx="140040" cy="48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oup 91">
            <a:extLst>
              <a:ext uri="{FF2B5EF4-FFF2-40B4-BE49-F238E27FC236}">
                <a16:creationId xmlns:a16="http://schemas.microsoft.com/office/drawing/2014/main" id="{574ECC49-1187-1B27-12B9-6379F281563C}"/>
              </a:ext>
            </a:extLst>
          </p:cNvPr>
          <p:cNvGrpSpPr/>
          <p:nvPr/>
        </p:nvGrpSpPr>
        <p:grpSpPr>
          <a:xfrm>
            <a:off x="5106565" y="2065024"/>
            <a:ext cx="1402560" cy="494280"/>
            <a:chOff x="5106565" y="2065024"/>
            <a:chExt cx="1402560" cy="49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814378C-10E6-B4E6-D9D0-C12A9DC3FCA0}"/>
                    </a:ext>
                  </a:extLst>
                </p14:cNvPr>
                <p14:cNvContentPartPr/>
                <p14:nvPr/>
              </p14:nvContentPartPr>
              <p14:xfrm>
                <a:off x="5106565" y="2065024"/>
                <a:ext cx="1269360" cy="3502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814378C-10E6-B4E6-D9D0-C12A9DC3FCA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097565" y="2056024"/>
                  <a:ext cx="128700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F86922A-3E78-1A17-B8B2-600A89C7AE02}"/>
                    </a:ext>
                  </a:extLst>
                </p14:cNvPr>
                <p14:cNvContentPartPr/>
                <p14:nvPr/>
              </p14:nvContentPartPr>
              <p14:xfrm>
                <a:off x="5922325" y="2243584"/>
                <a:ext cx="82080" cy="216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F86922A-3E78-1A17-B8B2-600A89C7AE0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913685" y="2234944"/>
                  <a:ext cx="997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2507FCF-2A46-C2D9-5B3A-EFB759B860EB}"/>
                    </a:ext>
                  </a:extLst>
                </p14:cNvPr>
                <p14:cNvContentPartPr/>
                <p14:nvPr/>
              </p14:nvContentPartPr>
              <p14:xfrm>
                <a:off x="5749165" y="2229184"/>
                <a:ext cx="313560" cy="133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2507FCF-2A46-C2D9-5B3A-EFB759B860E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740165" y="2220544"/>
                  <a:ext cx="3312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B2BC97A-38B0-F7F3-BFF0-0EE4D92617C4}"/>
                    </a:ext>
                  </a:extLst>
                </p14:cNvPr>
                <p14:cNvContentPartPr/>
                <p14:nvPr/>
              </p14:nvContentPartPr>
              <p14:xfrm>
                <a:off x="6396445" y="2077264"/>
                <a:ext cx="112680" cy="4820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B2BC97A-38B0-F7F3-BFF0-0EE4D92617C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387445" y="2068264"/>
                  <a:ext cx="130320" cy="49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A52763A-95FA-1D15-FC59-2DFF16D3C91A}"/>
              </a:ext>
            </a:extLst>
          </p:cNvPr>
          <p:cNvGrpSpPr/>
          <p:nvPr/>
        </p:nvGrpSpPr>
        <p:grpSpPr>
          <a:xfrm>
            <a:off x="1641205" y="2959984"/>
            <a:ext cx="2894040" cy="537480"/>
            <a:chOff x="1641205" y="2959984"/>
            <a:chExt cx="2894040" cy="53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0614550-A6D1-BCFE-49EF-BA961094596F}"/>
                    </a:ext>
                  </a:extLst>
                </p14:cNvPr>
                <p14:cNvContentPartPr/>
                <p14:nvPr/>
              </p14:nvContentPartPr>
              <p14:xfrm>
                <a:off x="1652725" y="2962144"/>
                <a:ext cx="201960" cy="4204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0614550-A6D1-BCFE-49EF-BA961094596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643725" y="2953144"/>
                  <a:ext cx="21960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DFDF4F0-1A55-71DE-D09D-841A550A8BF7}"/>
                    </a:ext>
                  </a:extLst>
                </p14:cNvPr>
                <p14:cNvContentPartPr/>
                <p14:nvPr/>
              </p14:nvContentPartPr>
              <p14:xfrm>
                <a:off x="1641205" y="2959984"/>
                <a:ext cx="296280" cy="3585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DFDF4F0-1A55-71DE-D09D-841A550A8BF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632565" y="2950984"/>
                  <a:ext cx="31392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111AA33-11B1-8123-647C-FB94DEE56EB7}"/>
                    </a:ext>
                  </a:extLst>
                </p14:cNvPr>
                <p14:cNvContentPartPr/>
                <p14:nvPr/>
              </p14:nvContentPartPr>
              <p14:xfrm>
                <a:off x="2041165" y="3144304"/>
                <a:ext cx="158760" cy="464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111AA33-11B1-8123-647C-FB94DEE56EB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032165" y="3135304"/>
                  <a:ext cx="1764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BE51909-6F04-C762-4EF7-C288B4E7A4A6}"/>
                    </a:ext>
                  </a:extLst>
                </p14:cNvPr>
                <p14:cNvContentPartPr/>
                <p14:nvPr/>
              </p14:nvContentPartPr>
              <p14:xfrm>
                <a:off x="2233765" y="3159784"/>
                <a:ext cx="673200" cy="3376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BE51909-6F04-C762-4EF7-C288B4E7A4A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224765" y="3150784"/>
                  <a:ext cx="69084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98A6CE6-6D21-A262-1BEC-233D154C5434}"/>
                    </a:ext>
                  </a:extLst>
                </p14:cNvPr>
                <p14:cNvContentPartPr/>
                <p14:nvPr/>
              </p14:nvContentPartPr>
              <p14:xfrm>
                <a:off x="3244285" y="3166264"/>
                <a:ext cx="1290960" cy="1497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98A6CE6-6D21-A262-1BEC-233D154C543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235285" y="3157264"/>
                  <a:ext cx="13086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D847256-99DA-5432-8C12-F599AFE3CBEC}"/>
                    </a:ext>
                  </a:extLst>
                </p14:cNvPr>
                <p14:cNvContentPartPr/>
                <p14:nvPr/>
              </p14:nvContentPartPr>
              <p14:xfrm>
                <a:off x="4207285" y="3076264"/>
                <a:ext cx="41400" cy="154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D847256-99DA-5432-8C12-F599AFE3CBE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198645" y="3067264"/>
                  <a:ext cx="590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FD9514E-E7FF-4E11-5149-BF6B456A1397}"/>
                    </a:ext>
                  </a:extLst>
                </p14:cNvPr>
                <p14:cNvContentPartPr/>
                <p14:nvPr/>
              </p14:nvContentPartPr>
              <p14:xfrm>
                <a:off x="3763045" y="2975104"/>
                <a:ext cx="27360" cy="90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FD9514E-E7FF-4E11-5149-BF6B456A139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754045" y="2966104"/>
                  <a:ext cx="45000" cy="2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6145E3BF-F5CE-A422-848D-91BB796FBD72}"/>
                  </a:ext>
                </a:extLst>
              </p14:cNvPr>
              <p14:cNvContentPartPr/>
              <p14:nvPr/>
            </p14:nvContentPartPr>
            <p14:xfrm>
              <a:off x="4793365" y="3187504"/>
              <a:ext cx="308880" cy="1173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6145E3BF-F5CE-A422-848D-91BB796FBD72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784365" y="3178864"/>
                <a:ext cx="32652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5C2E6E8C-1D6A-1F07-A6D8-0FE75A0E6E87}"/>
                  </a:ext>
                </a:extLst>
              </p14:cNvPr>
              <p14:cNvContentPartPr/>
              <p14:nvPr/>
            </p14:nvContentPartPr>
            <p14:xfrm>
              <a:off x="4863205" y="3071944"/>
              <a:ext cx="26280" cy="360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5C2E6E8C-1D6A-1F07-A6D8-0FE75A0E6E87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4854205" y="3062944"/>
                <a:ext cx="43920" cy="2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F1644670-33C9-D4B1-C074-6E2EFDB0EC38}"/>
              </a:ext>
            </a:extLst>
          </p:cNvPr>
          <p:cNvGrpSpPr/>
          <p:nvPr/>
        </p:nvGrpSpPr>
        <p:grpSpPr>
          <a:xfrm>
            <a:off x="5432365" y="2840464"/>
            <a:ext cx="3450960" cy="582840"/>
            <a:chOff x="5432365" y="2840464"/>
            <a:chExt cx="3450960" cy="58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75D6D69-542F-4096-838B-A3C34CC45BF6}"/>
                    </a:ext>
                  </a:extLst>
                </p14:cNvPr>
                <p14:cNvContentPartPr/>
                <p14:nvPr/>
              </p14:nvContentPartPr>
              <p14:xfrm>
                <a:off x="5432365" y="2912464"/>
                <a:ext cx="2101320" cy="3733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75D6D69-542F-4096-838B-A3C34CC45BF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423365" y="2903824"/>
                  <a:ext cx="211896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C075362-8B79-111E-64F2-BA155E5973B9}"/>
                    </a:ext>
                  </a:extLst>
                </p14:cNvPr>
                <p14:cNvContentPartPr/>
                <p14:nvPr/>
              </p14:nvContentPartPr>
              <p14:xfrm>
                <a:off x="7410925" y="3068704"/>
                <a:ext cx="23040" cy="154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C075362-8B79-111E-64F2-BA155E5973B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401925" y="3059704"/>
                  <a:ext cx="406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4A889D3-063C-0086-01DE-7C1BD1DDB7D8}"/>
                    </a:ext>
                  </a:extLst>
                </p14:cNvPr>
                <p14:cNvContentPartPr/>
                <p14:nvPr/>
              </p14:nvContentPartPr>
              <p14:xfrm>
                <a:off x="7125085" y="3039904"/>
                <a:ext cx="198000" cy="237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4A889D3-063C-0086-01DE-7C1BD1DDB7D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116445" y="3030904"/>
                  <a:ext cx="2156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EFAEC07-386F-9A2C-6E4D-B7F6035FD95A}"/>
                    </a:ext>
                  </a:extLst>
                </p14:cNvPr>
                <p14:cNvContentPartPr/>
                <p14:nvPr/>
              </p14:nvContentPartPr>
              <p14:xfrm>
                <a:off x="6893605" y="2973664"/>
                <a:ext cx="13680" cy="46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EFAEC07-386F-9A2C-6E4D-B7F6035FD95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884605" y="2965024"/>
                  <a:ext cx="313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2911A7C-051D-2509-C314-60D985C0CCA0}"/>
                    </a:ext>
                  </a:extLst>
                </p14:cNvPr>
                <p14:cNvContentPartPr/>
                <p14:nvPr/>
              </p14:nvContentPartPr>
              <p14:xfrm>
                <a:off x="6537205" y="3026584"/>
                <a:ext cx="281520" cy="212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2911A7C-051D-2509-C314-60D985C0CCA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528565" y="3017584"/>
                  <a:ext cx="2991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9FBDFC1-0AAA-2E65-DB9B-10EC5BD7CFFF}"/>
                    </a:ext>
                  </a:extLst>
                </p14:cNvPr>
                <p14:cNvContentPartPr/>
                <p14:nvPr/>
              </p14:nvContentPartPr>
              <p14:xfrm>
                <a:off x="7764805" y="2957104"/>
                <a:ext cx="276840" cy="4662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9FBDFC1-0AAA-2E65-DB9B-10EC5BD7CFF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756165" y="2948104"/>
                  <a:ext cx="294480" cy="4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49F52EB-E3DF-B46A-663C-5D9C629E0490}"/>
                    </a:ext>
                  </a:extLst>
                </p14:cNvPr>
                <p14:cNvContentPartPr/>
                <p14:nvPr/>
              </p14:nvContentPartPr>
              <p14:xfrm>
                <a:off x="8245405" y="2840464"/>
                <a:ext cx="637920" cy="3621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49F52EB-E3DF-B46A-663C-5D9C629E049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236765" y="2831464"/>
                  <a:ext cx="65556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AC311B0-CBB0-BFB8-DBFE-1F10EB6DED39}"/>
                    </a:ext>
                  </a:extLst>
                </p14:cNvPr>
                <p14:cNvContentPartPr/>
                <p14:nvPr/>
              </p14:nvContentPartPr>
              <p14:xfrm>
                <a:off x="8286445" y="2997424"/>
                <a:ext cx="284760" cy="111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AC311B0-CBB0-BFB8-DBFE-1F10EB6DED3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277445" y="2988784"/>
                  <a:ext cx="30240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0D0366A-82A3-60EC-A3B5-063E2F93BCD1}"/>
              </a:ext>
            </a:extLst>
          </p:cNvPr>
          <p:cNvGrpSpPr/>
          <p:nvPr/>
        </p:nvGrpSpPr>
        <p:grpSpPr>
          <a:xfrm>
            <a:off x="9053605" y="2871784"/>
            <a:ext cx="875160" cy="328320"/>
            <a:chOff x="9053605" y="2871784"/>
            <a:chExt cx="875160" cy="32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963A3B4-1CC6-6474-802A-7D992068199A}"/>
                    </a:ext>
                  </a:extLst>
                </p14:cNvPr>
                <p14:cNvContentPartPr/>
                <p14:nvPr/>
              </p14:nvContentPartPr>
              <p14:xfrm>
                <a:off x="9053605" y="2871784"/>
                <a:ext cx="875160" cy="3283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963A3B4-1CC6-6474-802A-7D992068199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044605" y="2862784"/>
                  <a:ext cx="89280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3909ECF-AD71-9121-4425-8009F971E7E6}"/>
                    </a:ext>
                  </a:extLst>
                </p14:cNvPr>
                <p14:cNvContentPartPr/>
                <p14:nvPr/>
              </p14:nvContentPartPr>
              <p14:xfrm>
                <a:off x="9246925" y="2960344"/>
                <a:ext cx="184320" cy="104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3909ECF-AD71-9121-4425-8009F971E7E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238285" y="2951344"/>
                  <a:ext cx="20196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5331686E-0D63-CAD7-522B-053AF68E8E7F}"/>
              </a:ext>
            </a:extLst>
          </p:cNvPr>
          <p:cNvGrpSpPr/>
          <p:nvPr/>
        </p:nvGrpSpPr>
        <p:grpSpPr>
          <a:xfrm>
            <a:off x="2762605" y="3439504"/>
            <a:ext cx="8807400" cy="569880"/>
            <a:chOff x="2762605" y="3439504"/>
            <a:chExt cx="8807400" cy="56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F2CB1A8-6C79-9688-D05D-9C5051689E41}"/>
                    </a:ext>
                  </a:extLst>
                </p14:cNvPr>
                <p14:cNvContentPartPr/>
                <p14:nvPr/>
              </p14:nvContentPartPr>
              <p14:xfrm>
                <a:off x="2762605" y="3654424"/>
                <a:ext cx="226440" cy="2566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F2CB1A8-6C79-9688-D05D-9C5051689E4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753965" y="3645424"/>
                  <a:ext cx="2440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2AEDA15-9EAE-3AAA-F986-96D5CA7CD0EA}"/>
                    </a:ext>
                  </a:extLst>
                </p14:cNvPr>
                <p14:cNvContentPartPr/>
                <p14:nvPr/>
              </p14:nvContentPartPr>
              <p14:xfrm>
                <a:off x="2801125" y="3648304"/>
                <a:ext cx="245160" cy="180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2AEDA15-9EAE-3AAA-F986-96D5CA7CD0E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792485" y="3639664"/>
                  <a:ext cx="2628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C03ABC8-267D-A619-AB93-5C4F73BA0112}"/>
                    </a:ext>
                  </a:extLst>
                </p14:cNvPr>
                <p14:cNvContentPartPr/>
                <p14:nvPr/>
              </p14:nvContentPartPr>
              <p14:xfrm>
                <a:off x="3140605" y="3654784"/>
                <a:ext cx="129600" cy="2743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C03ABC8-267D-A619-AB93-5C4F73BA011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131965" y="3646144"/>
                  <a:ext cx="14724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13EF2A1-92C3-E991-66C3-F0DC0FF7B83B}"/>
                    </a:ext>
                  </a:extLst>
                </p14:cNvPr>
                <p14:cNvContentPartPr/>
                <p14:nvPr/>
              </p14:nvContentPartPr>
              <p14:xfrm>
                <a:off x="3084085" y="3759904"/>
                <a:ext cx="189720" cy="331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13EF2A1-92C3-E991-66C3-F0DC0FF7B83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075445" y="3750904"/>
                  <a:ext cx="2073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142E61D-D924-5D71-AD43-C8D081714D38}"/>
                    </a:ext>
                  </a:extLst>
                </p14:cNvPr>
                <p14:cNvContentPartPr/>
                <p14:nvPr/>
              </p14:nvContentPartPr>
              <p14:xfrm>
                <a:off x="3432925" y="3636784"/>
                <a:ext cx="51120" cy="1105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142E61D-D924-5D71-AD43-C8D081714D3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424285" y="3628144"/>
                  <a:ext cx="687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26F5653-7A16-4EAC-6D3B-65C5E07D9EE7}"/>
                    </a:ext>
                  </a:extLst>
                </p14:cNvPr>
                <p14:cNvContentPartPr/>
                <p14:nvPr/>
              </p14:nvContentPartPr>
              <p14:xfrm>
                <a:off x="3504205" y="3748384"/>
                <a:ext cx="99000" cy="2080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26F5653-7A16-4EAC-6D3B-65C5E07D9EE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495565" y="3739744"/>
                  <a:ext cx="1166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86BF463-6F9E-A24F-E61F-13DAE59C027C}"/>
                    </a:ext>
                  </a:extLst>
                </p14:cNvPr>
                <p14:cNvContentPartPr/>
                <p14:nvPr/>
              </p14:nvContentPartPr>
              <p14:xfrm>
                <a:off x="3871765" y="3439504"/>
                <a:ext cx="498600" cy="4838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86BF463-6F9E-A24F-E61F-13DAE59C027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863125" y="3430504"/>
                  <a:ext cx="51624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95DD94F-92DF-8824-AA95-069792898419}"/>
                    </a:ext>
                  </a:extLst>
                </p14:cNvPr>
                <p14:cNvContentPartPr/>
                <p14:nvPr/>
              </p14:nvContentPartPr>
              <p14:xfrm>
                <a:off x="3887605" y="3692224"/>
                <a:ext cx="320040" cy="111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95DD94F-92DF-8824-AA95-06979289841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878965" y="3683584"/>
                  <a:ext cx="3376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B04C0EF-B984-A469-0437-BBF6E0B4EE9E}"/>
                    </a:ext>
                  </a:extLst>
                </p14:cNvPr>
                <p14:cNvContentPartPr/>
                <p14:nvPr/>
              </p14:nvContentPartPr>
              <p14:xfrm>
                <a:off x="4593925" y="3702304"/>
                <a:ext cx="905400" cy="1861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B04C0EF-B984-A469-0437-BBF6E0B4EE9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584925" y="3693304"/>
                  <a:ext cx="9230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DD9F501-CB54-6AD8-4DC2-10A161B8E1F8}"/>
                    </a:ext>
                  </a:extLst>
                </p14:cNvPr>
                <p14:cNvContentPartPr/>
                <p14:nvPr/>
              </p14:nvContentPartPr>
              <p14:xfrm>
                <a:off x="5677165" y="3478384"/>
                <a:ext cx="802440" cy="3812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DD9F501-CB54-6AD8-4DC2-10A161B8E1F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668525" y="3469384"/>
                  <a:ext cx="82008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41852B1-636D-868B-E2EF-B0A7420F553A}"/>
                    </a:ext>
                  </a:extLst>
                </p14:cNvPr>
                <p14:cNvContentPartPr/>
                <p14:nvPr/>
              </p14:nvContentPartPr>
              <p14:xfrm>
                <a:off x="5791645" y="3633184"/>
                <a:ext cx="196200" cy="205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41852B1-636D-868B-E2EF-B0A7420F553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782645" y="3624544"/>
                  <a:ext cx="2138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0F47316-4EB5-B659-FBC7-CD39196FF4AF}"/>
                    </a:ext>
                  </a:extLst>
                </p14:cNvPr>
                <p14:cNvContentPartPr/>
                <p14:nvPr/>
              </p14:nvContentPartPr>
              <p14:xfrm>
                <a:off x="6679405" y="3713464"/>
                <a:ext cx="340200" cy="1742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0F47316-4EB5-B659-FBC7-CD39196FF4A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670765" y="3704824"/>
                  <a:ext cx="3578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EB8E2CE-5138-1ED6-F19D-84B74036AC74}"/>
                    </a:ext>
                  </a:extLst>
                </p14:cNvPr>
                <p14:cNvContentPartPr/>
                <p14:nvPr/>
              </p14:nvContentPartPr>
              <p14:xfrm>
                <a:off x="7318765" y="3458224"/>
                <a:ext cx="753480" cy="5022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EB8E2CE-5138-1ED6-F19D-84B74036AC7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309765" y="3449584"/>
                  <a:ext cx="771120" cy="51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DA15E807-D0C0-4D2D-8468-AE3D688C3425}"/>
                    </a:ext>
                  </a:extLst>
                </p14:cNvPr>
                <p14:cNvContentPartPr/>
                <p14:nvPr/>
              </p14:nvContentPartPr>
              <p14:xfrm>
                <a:off x="8047405" y="3696544"/>
                <a:ext cx="171360" cy="1407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DA15E807-D0C0-4D2D-8468-AE3D688C342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038765" y="3687904"/>
                  <a:ext cx="1890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A601731-3E4B-5432-E3EE-EF5B3790B1E4}"/>
                    </a:ext>
                  </a:extLst>
                </p14:cNvPr>
                <p14:cNvContentPartPr/>
                <p14:nvPr/>
              </p14:nvContentPartPr>
              <p14:xfrm>
                <a:off x="8419285" y="3458224"/>
                <a:ext cx="1488960" cy="3981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A601731-3E4B-5432-E3EE-EF5B3790B1E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410285" y="3449584"/>
                  <a:ext cx="150660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E9E52DF-34D8-9D11-F788-F4C16411FC0B}"/>
                    </a:ext>
                  </a:extLst>
                </p14:cNvPr>
                <p14:cNvContentPartPr/>
                <p14:nvPr/>
              </p14:nvContentPartPr>
              <p14:xfrm>
                <a:off x="8806645" y="3569824"/>
                <a:ext cx="367200" cy="241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E9E52DF-34D8-9D11-F788-F4C16411FC0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798005" y="3560824"/>
                  <a:ext cx="3848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31C9026-57EA-6428-0814-19C51F97D1B6}"/>
                    </a:ext>
                  </a:extLst>
                </p14:cNvPr>
                <p14:cNvContentPartPr/>
                <p14:nvPr/>
              </p14:nvContentPartPr>
              <p14:xfrm>
                <a:off x="8554645" y="3528784"/>
                <a:ext cx="42120" cy="432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31C9026-57EA-6428-0814-19C51F97D1B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546005" y="3520144"/>
                  <a:ext cx="597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CE57A27-35C7-E809-1EF4-639015034E94}"/>
                    </a:ext>
                  </a:extLst>
                </p14:cNvPr>
                <p14:cNvContentPartPr/>
                <p14:nvPr/>
              </p14:nvContentPartPr>
              <p14:xfrm>
                <a:off x="10017325" y="3646504"/>
                <a:ext cx="1552680" cy="1688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CE57A27-35C7-E809-1EF4-639015034E9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008685" y="3637864"/>
                  <a:ext cx="15703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87EADEC-6142-0D9F-952C-A8612D05516B}"/>
                    </a:ext>
                  </a:extLst>
                </p14:cNvPr>
                <p14:cNvContentPartPr/>
                <p14:nvPr/>
              </p14:nvContentPartPr>
              <p14:xfrm>
                <a:off x="11264005" y="3553264"/>
                <a:ext cx="6480" cy="187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87EADEC-6142-0D9F-952C-A8612D05516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255005" y="3544624"/>
                  <a:ext cx="241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3831463-B665-B478-9949-472405688EEF}"/>
                    </a:ext>
                  </a:extLst>
                </p14:cNvPr>
                <p14:cNvContentPartPr/>
                <p14:nvPr/>
              </p14:nvContentPartPr>
              <p14:xfrm>
                <a:off x="4585645" y="3989224"/>
                <a:ext cx="792000" cy="201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3831463-B665-B478-9949-472405688EE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576645" y="3980224"/>
                  <a:ext cx="8096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10E6453-EA95-894D-D1C7-389B7AE1961C}"/>
                    </a:ext>
                  </a:extLst>
                </p14:cNvPr>
                <p14:cNvContentPartPr/>
                <p14:nvPr/>
              </p14:nvContentPartPr>
              <p14:xfrm>
                <a:off x="5654845" y="3952144"/>
                <a:ext cx="700920" cy="118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10E6453-EA95-894D-D1C7-389B7AE1961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646205" y="3943144"/>
                  <a:ext cx="71856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43D9A54C-2C61-03DB-2CE5-B2CFFCD3A178}"/>
              </a:ext>
            </a:extLst>
          </p:cNvPr>
          <p:cNvGrpSpPr/>
          <p:nvPr/>
        </p:nvGrpSpPr>
        <p:grpSpPr>
          <a:xfrm>
            <a:off x="1128565" y="4431664"/>
            <a:ext cx="1476720" cy="455760"/>
            <a:chOff x="1128565" y="4431664"/>
            <a:chExt cx="1476720" cy="45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DB4CD29-F0F0-D77B-A2AD-3E07402F6ACD}"/>
                    </a:ext>
                  </a:extLst>
                </p14:cNvPr>
                <p14:cNvContentPartPr/>
                <p14:nvPr/>
              </p14:nvContentPartPr>
              <p14:xfrm>
                <a:off x="1128565" y="4431664"/>
                <a:ext cx="285480" cy="4287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DB4CD29-F0F0-D77B-A2AD-3E07402F6AC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19565" y="4422664"/>
                  <a:ext cx="30312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77F4DD6-4E9C-DD24-9A94-10853874EC10}"/>
                    </a:ext>
                  </a:extLst>
                </p14:cNvPr>
                <p14:cNvContentPartPr/>
                <p14:nvPr/>
              </p14:nvContentPartPr>
              <p14:xfrm>
                <a:off x="1434925" y="4639024"/>
                <a:ext cx="180720" cy="165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77F4DD6-4E9C-DD24-9A94-10853874EC1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426285" y="4630024"/>
                  <a:ext cx="1983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D4742C7-9BA1-576B-CE78-65FA8FBE98AE}"/>
                    </a:ext>
                  </a:extLst>
                </p14:cNvPr>
                <p14:cNvContentPartPr/>
                <p14:nvPr/>
              </p14:nvContentPartPr>
              <p14:xfrm>
                <a:off x="1726885" y="4442464"/>
                <a:ext cx="878400" cy="4449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D4742C7-9BA1-576B-CE78-65FA8FBE98A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717885" y="4433824"/>
                  <a:ext cx="896040" cy="46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6F26941A-D857-20FE-8CC9-F2104055DA3D}"/>
                  </a:ext>
                </a:extLst>
              </p14:cNvPr>
              <p14:cNvContentPartPr/>
              <p14:nvPr/>
            </p14:nvContentPartPr>
            <p14:xfrm>
              <a:off x="2889325" y="4416544"/>
              <a:ext cx="383760" cy="52956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6F26941A-D857-20FE-8CC9-F2104055DA3D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2880685" y="4407904"/>
                <a:ext cx="401400" cy="54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442DBCC-DBEE-D6F7-A956-2443D1C02294}"/>
              </a:ext>
            </a:extLst>
          </p:cNvPr>
          <p:cNvGrpSpPr/>
          <p:nvPr/>
        </p:nvGrpSpPr>
        <p:grpSpPr>
          <a:xfrm>
            <a:off x="3567205" y="4268584"/>
            <a:ext cx="1303200" cy="428400"/>
            <a:chOff x="3567205" y="4268584"/>
            <a:chExt cx="1303200" cy="42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AA9FFB76-1D41-2EF9-4337-3EF40A590F36}"/>
                    </a:ext>
                  </a:extLst>
                </p14:cNvPr>
                <p14:cNvContentPartPr/>
                <p14:nvPr/>
              </p14:nvContentPartPr>
              <p14:xfrm>
                <a:off x="3567205" y="4268584"/>
                <a:ext cx="1303200" cy="4284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AA9FFB76-1D41-2EF9-4337-3EF40A590F3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558565" y="4259584"/>
                  <a:ext cx="132084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F743D75-84D0-4E03-FF13-881A0B9F3C96}"/>
                    </a:ext>
                  </a:extLst>
                </p14:cNvPr>
                <p14:cNvContentPartPr/>
                <p14:nvPr/>
              </p14:nvContentPartPr>
              <p14:xfrm>
                <a:off x="4166245" y="4420504"/>
                <a:ext cx="382680" cy="414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F743D75-84D0-4E03-FF13-881A0B9F3C9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157245" y="4411864"/>
                  <a:ext cx="400320" cy="5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69B11A35-EC69-9A8A-DC33-ED53B65174FF}"/>
              </a:ext>
            </a:extLst>
          </p:cNvPr>
          <p:cNvGrpSpPr/>
          <p:nvPr/>
        </p:nvGrpSpPr>
        <p:grpSpPr>
          <a:xfrm>
            <a:off x="5081725" y="4263184"/>
            <a:ext cx="1267200" cy="577080"/>
            <a:chOff x="5081725" y="4263184"/>
            <a:chExt cx="1267200" cy="57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37B1351B-1960-8346-09D6-5C55BDE72DB1}"/>
                    </a:ext>
                  </a:extLst>
                </p14:cNvPr>
                <p14:cNvContentPartPr/>
                <p14:nvPr/>
              </p14:nvContentPartPr>
              <p14:xfrm>
                <a:off x="5081725" y="4263184"/>
                <a:ext cx="1267200" cy="5770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37B1351B-1960-8346-09D6-5C55BDE72DB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073085" y="4254544"/>
                  <a:ext cx="1284840" cy="59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64452ABE-55CF-76D7-995C-0DEC2718ED31}"/>
                    </a:ext>
                  </a:extLst>
                </p14:cNvPr>
                <p14:cNvContentPartPr/>
                <p14:nvPr/>
              </p14:nvContentPartPr>
              <p14:xfrm>
                <a:off x="5641885" y="4331944"/>
                <a:ext cx="479520" cy="586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64452ABE-55CF-76D7-995C-0DEC2718ED3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632885" y="4323304"/>
                  <a:ext cx="497160" cy="7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0040C5FA-14F8-B3E7-C643-AEB7B788B514}"/>
                  </a:ext>
                </a:extLst>
              </p14:cNvPr>
              <p14:cNvContentPartPr/>
              <p14:nvPr/>
            </p14:nvContentPartPr>
            <p14:xfrm>
              <a:off x="6612805" y="4245544"/>
              <a:ext cx="561960" cy="40680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0040C5FA-14F8-B3E7-C643-AEB7B788B514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6604165" y="4236904"/>
                <a:ext cx="579600" cy="42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7" name="Group 176">
            <a:extLst>
              <a:ext uri="{FF2B5EF4-FFF2-40B4-BE49-F238E27FC236}">
                <a16:creationId xmlns:a16="http://schemas.microsoft.com/office/drawing/2014/main" id="{A8942F5B-10D0-6098-3221-3074415A84F1}"/>
              </a:ext>
            </a:extLst>
          </p:cNvPr>
          <p:cNvGrpSpPr/>
          <p:nvPr/>
        </p:nvGrpSpPr>
        <p:grpSpPr>
          <a:xfrm>
            <a:off x="7392925" y="4188664"/>
            <a:ext cx="4557600" cy="647280"/>
            <a:chOff x="7392925" y="4188664"/>
            <a:chExt cx="4557600" cy="64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625B4A6-3076-5878-B600-4C11ED48D266}"/>
                    </a:ext>
                  </a:extLst>
                </p14:cNvPr>
                <p14:cNvContentPartPr/>
                <p14:nvPr/>
              </p14:nvContentPartPr>
              <p14:xfrm>
                <a:off x="7392925" y="4210984"/>
                <a:ext cx="856440" cy="4125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625B4A6-3076-5878-B600-4C11ED48D26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384285" y="4202344"/>
                  <a:ext cx="87408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F58DB0F0-5E4E-1F8F-65C0-135C29D8BD24}"/>
                    </a:ext>
                  </a:extLst>
                </p14:cNvPr>
                <p14:cNvContentPartPr/>
                <p14:nvPr/>
              </p14:nvContentPartPr>
              <p14:xfrm>
                <a:off x="8422525" y="4188664"/>
                <a:ext cx="333720" cy="4075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F58DB0F0-5E4E-1F8F-65C0-135C29D8BD2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413525" y="4179664"/>
                  <a:ext cx="35136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90C654A9-BF88-C3F7-615A-51B5B4B6FB24}"/>
                    </a:ext>
                  </a:extLst>
                </p14:cNvPr>
                <p14:cNvContentPartPr/>
                <p14:nvPr/>
              </p14:nvContentPartPr>
              <p14:xfrm>
                <a:off x="8463925" y="4316104"/>
                <a:ext cx="252000" cy="324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90C654A9-BF88-C3F7-615A-51B5B4B6FB2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454925" y="4307104"/>
                  <a:ext cx="2696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1F1B9EEC-6289-B1FC-0717-CF489C24A888}"/>
                    </a:ext>
                  </a:extLst>
                </p14:cNvPr>
                <p14:cNvContentPartPr/>
                <p14:nvPr/>
              </p14:nvContentPartPr>
              <p14:xfrm>
                <a:off x="8989165" y="4247704"/>
                <a:ext cx="196920" cy="2815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1F1B9EEC-6289-B1FC-0717-CF489C24A88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980525" y="4238704"/>
                  <a:ext cx="21456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EB7688E-CB9C-BAD5-BEC2-AB1F07CE09F3}"/>
                    </a:ext>
                  </a:extLst>
                </p14:cNvPr>
                <p14:cNvContentPartPr/>
                <p14:nvPr/>
              </p14:nvContentPartPr>
              <p14:xfrm>
                <a:off x="8949565" y="4243744"/>
                <a:ext cx="304200" cy="2862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EB7688E-CB9C-BAD5-BEC2-AB1F07CE09F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940925" y="4234744"/>
                  <a:ext cx="32184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7F93EF5C-37C1-93D8-42F8-463B62FBC8FC}"/>
                    </a:ext>
                  </a:extLst>
                </p14:cNvPr>
                <p14:cNvContentPartPr/>
                <p14:nvPr/>
              </p14:nvContentPartPr>
              <p14:xfrm>
                <a:off x="9320005" y="4409704"/>
                <a:ext cx="173880" cy="140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7F93EF5C-37C1-93D8-42F8-463B62FBC8F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311365" y="4401064"/>
                  <a:ext cx="1915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FA30C5C3-B268-1C6F-20B2-8C45A4F4209D}"/>
                    </a:ext>
                  </a:extLst>
                </p14:cNvPr>
                <p14:cNvContentPartPr/>
                <p14:nvPr/>
              </p14:nvContentPartPr>
              <p14:xfrm>
                <a:off x="9458245" y="4414744"/>
                <a:ext cx="871920" cy="3013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FA30C5C3-B268-1C6F-20B2-8C45A4F4209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449245" y="4405744"/>
                  <a:ext cx="88956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60D17A8-7FC5-A453-8431-3884E1CF4216}"/>
                    </a:ext>
                  </a:extLst>
                </p14:cNvPr>
                <p14:cNvContentPartPr/>
                <p14:nvPr/>
              </p14:nvContentPartPr>
              <p14:xfrm>
                <a:off x="10546525" y="4210264"/>
                <a:ext cx="209520" cy="5076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60D17A8-7FC5-A453-8431-3884E1CF421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537885" y="4201624"/>
                  <a:ext cx="227160" cy="52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C8B1D98-1BD2-1E54-A167-4D4A8DFE0D43}"/>
                    </a:ext>
                  </a:extLst>
                </p14:cNvPr>
                <p14:cNvContentPartPr/>
                <p14:nvPr/>
              </p14:nvContentPartPr>
              <p14:xfrm>
                <a:off x="10626445" y="4463704"/>
                <a:ext cx="194760" cy="1285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C8B1D98-1BD2-1E54-A167-4D4A8DFE0D4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617445" y="4454704"/>
                  <a:ext cx="2124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F25E04DF-6A9C-029B-369D-556AF025E069}"/>
                    </a:ext>
                  </a:extLst>
                </p14:cNvPr>
                <p14:cNvContentPartPr/>
                <p14:nvPr/>
              </p14:nvContentPartPr>
              <p14:xfrm>
                <a:off x="11058085" y="4242664"/>
                <a:ext cx="199440" cy="3690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F25E04DF-6A9C-029B-369D-556AF025E06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049085" y="4233664"/>
                  <a:ext cx="21708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B9E46D7-AD2A-546A-C942-9FA0E37A27D0}"/>
                    </a:ext>
                  </a:extLst>
                </p14:cNvPr>
                <p14:cNvContentPartPr/>
                <p14:nvPr/>
              </p14:nvContentPartPr>
              <p14:xfrm>
                <a:off x="11081485" y="4474864"/>
                <a:ext cx="175680" cy="93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B9E46D7-AD2A-546A-C942-9FA0E37A27D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072485" y="4466224"/>
                  <a:ext cx="1933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9A3EF597-1767-FA23-4F59-4A20A6BFBACA}"/>
                    </a:ext>
                  </a:extLst>
                </p14:cNvPr>
                <p14:cNvContentPartPr/>
                <p14:nvPr/>
              </p14:nvContentPartPr>
              <p14:xfrm>
                <a:off x="11270125" y="4459024"/>
                <a:ext cx="102960" cy="1141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9A3EF597-1767-FA23-4F59-4A20A6BFBAC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261485" y="4450024"/>
                  <a:ext cx="1206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D238F3B2-EF16-6FF8-78C6-906F41640521}"/>
                    </a:ext>
                  </a:extLst>
                </p14:cNvPr>
                <p14:cNvContentPartPr/>
                <p14:nvPr/>
              </p14:nvContentPartPr>
              <p14:xfrm>
                <a:off x="11357245" y="4469824"/>
                <a:ext cx="433080" cy="2826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D238F3B2-EF16-6FF8-78C6-906F4164052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348605" y="4461184"/>
                  <a:ext cx="45072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EB6F83C-CF3E-8A97-368B-F2352551CB0E}"/>
                    </a:ext>
                  </a:extLst>
                </p14:cNvPr>
                <p14:cNvContentPartPr/>
                <p14:nvPr/>
              </p14:nvContentPartPr>
              <p14:xfrm>
                <a:off x="11836045" y="4242304"/>
                <a:ext cx="114480" cy="5936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EB6F83C-CF3E-8A97-368B-F2352551CB0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827045" y="4233304"/>
                  <a:ext cx="132120" cy="61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F71EF61C-37EB-F155-C1AA-049CBB79C1E3}"/>
                  </a:ext>
                </a:extLst>
              </p14:cNvPr>
              <p14:cNvContentPartPr/>
              <p14:nvPr/>
            </p14:nvContentPartPr>
            <p14:xfrm>
              <a:off x="4792285" y="5234824"/>
              <a:ext cx="568440" cy="18432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F71EF61C-37EB-F155-C1AA-049CBB79C1E3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4783285" y="5226184"/>
                <a:ext cx="586080" cy="20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4" name="Group 193">
            <a:extLst>
              <a:ext uri="{FF2B5EF4-FFF2-40B4-BE49-F238E27FC236}">
                <a16:creationId xmlns:a16="http://schemas.microsoft.com/office/drawing/2014/main" id="{FC718099-C3DA-F32E-E29F-8EBAA35CF96B}"/>
              </a:ext>
            </a:extLst>
          </p:cNvPr>
          <p:cNvGrpSpPr/>
          <p:nvPr/>
        </p:nvGrpSpPr>
        <p:grpSpPr>
          <a:xfrm>
            <a:off x="5614525" y="4952944"/>
            <a:ext cx="2327040" cy="421920"/>
            <a:chOff x="5614525" y="4952944"/>
            <a:chExt cx="2327040" cy="42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59E42E11-B8F6-9324-EAB2-C9B0A2407325}"/>
                    </a:ext>
                  </a:extLst>
                </p14:cNvPr>
                <p14:cNvContentPartPr/>
                <p14:nvPr/>
              </p14:nvContentPartPr>
              <p14:xfrm>
                <a:off x="5614525" y="4952944"/>
                <a:ext cx="2327040" cy="4219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59E42E11-B8F6-9324-EAB2-C9B0A240732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605885" y="4944304"/>
                  <a:ext cx="234468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537378F0-1006-7B13-F045-D58D560641B9}"/>
                    </a:ext>
                  </a:extLst>
                </p14:cNvPr>
                <p14:cNvContentPartPr/>
                <p14:nvPr/>
              </p14:nvContentPartPr>
              <p14:xfrm>
                <a:off x="7779205" y="5156344"/>
                <a:ext cx="36360" cy="172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537378F0-1006-7B13-F045-D58D560641B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770205" y="5147344"/>
                  <a:ext cx="540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E01E59F7-C8A2-4CFC-83C0-9E05B5123E81}"/>
                    </a:ext>
                  </a:extLst>
                </p14:cNvPr>
                <p14:cNvContentPartPr/>
                <p14:nvPr/>
              </p14:nvContentPartPr>
              <p14:xfrm>
                <a:off x="7480765" y="5110984"/>
                <a:ext cx="219960" cy="140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E01E59F7-C8A2-4CFC-83C0-9E05B5123E8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471765" y="5101984"/>
                  <a:ext cx="2376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60D08EE-C02A-2751-5B21-178ECE64C2FA}"/>
                    </a:ext>
                  </a:extLst>
                </p14:cNvPr>
                <p14:cNvContentPartPr/>
                <p14:nvPr/>
              </p14:nvContentPartPr>
              <p14:xfrm>
                <a:off x="7201765" y="5056264"/>
                <a:ext cx="3600" cy="291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60D08EE-C02A-2751-5B21-178ECE64C2F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193125" y="5047264"/>
                  <a:ext cx="212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233CBB58-2541-20AB-0C68-0F9A3D4CCED5}"/>
                    </a:ext>
                  </a:extLst>
                </p14:cNvPr>
                <p14:cNvContentPartPr/>
                <p14:nvPr/>
              </p14:nvContentPartPr>
              <p14:xfrm>
                <a:off x="6773365" y="5104864"/>
                <a:ext cx="304200" cy="244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233CBB58-2541-20AB-0C68-0F9A3D4CCED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764365" y="5096224"/>
                  <a:ext cx="32184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AC399404-DC88-166A-CF41-CB454D2D42E7}"/>
              </a:ext>
            </a:extLst>
          </p:cNvPr>
          <p:cNvGrpSpPr/>
          <p:nvPr/>
        </p:nvGrpSpPr>
        <p:grpSpPr>
          <a:xfrm>
            <a:off x="8353765" y="4869424"/>
            <a:ext cx="1022760" cy="626040"/>
            <a:chOff x="8353765" y="4869424"/>
            <a:chExt cx="1022760" cy="62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578B3984-052F-9449-5B20-8AAE2AD35402}"/>
                    </a:ext>
                  </a:extLst>
                </p14:cNvPr>
                <p14:cNvContentPartPr/>
                <p14:nvPr/>
              </p14:nvContentPartPr>
              <p14:xfrm>
                <a:off x="8353765" y="5047264"/>
                <a:ext cx="205920" cy="4482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578B3984-052F-9449-5B20-8AAE2AD3540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344765" y="5038624"/>
                  <a:ext cx="22356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A8BC26B-323A-05F1-1083-DE4A0E355565}"/>
                    </a:ext>
                  </a:extLst>
                </p14:cNvPr>
                <p14:cNvContentPartPr/>
                <p14:nvPr/>
              </p14:nvContentPartPr>
              <p14:xfrm>
                <a:off x="8739325" y="4869424"/>
                <a:ext cx="637200" cy="5097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A8BC26B-323A-05F1-1083-DE4A0E355565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730685" y="4860784"/>
                  <a:ext cx="654840" cy="52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F382739A-DF2B-3B4B-9C14-0841C33B3E2C}"/>
                    </a:ext>
                  </a:extLst>
                </p14:cNvPr>
                <p14:cNvContentPartPr/>
                <p14:nvPr/>
              </p14:nvContentPartPr>
              <p14:xfrm>
                <a:off x="8814205" y="5092624"/>
                <a:ext cx="313920" cy="97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F382739A-DF2B-3B4B-9C14-0841C33B3E2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805565" y="5083984"/>
                  <a:ext cx="331560" cy="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CCBDD1C5-3B7F-20EF-34FE-4FD7B8C889BA}"/>
              </a:ext>
            </a:extLst>
          </p:cNvPr>
          <p:cNvGrpSpPr/>
          <p:nvPr/>
        </p:nvGrpSpPr>
        <p:grpSpPr>
          <a:xfrm>
            <a:off x="9659125" y="4987864"/>
            <a:ext cx="1699920" cy="567720"/>
            <a:chOff x="9659125" y="4987864"/>
            <a:chExt cx="1699920" cy="56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6DC6B7E-F6A1-A1F7-ED0B-764EB3C2A98F}"/>
                    </a:ext>
                  </a:extLst>
                </p14:cNvPr>
                <p14:cNvContentPartPr/>
                <p14:nvPr/>
              </p14:nvContentPartPr>
              <p14:xfrm>
                <a:off x="9659125" y="4987864"/>
                <a:ext cx="1699920" cy="5677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6DC6B7E-F6A1-A1F7-ED0B-764EB3C2A98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650485" y="4979224"/>
                  <a:ext cx="1717560" cy="58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8AA11390-4A16-8464-6B78-CBFD036ADD3A}"/>
                    </a:ext>
                  </a:extLst>
                </p14:cNvPr>
                <p14:cNvContentPartPr/>
                <p14:nvPr/>
              </p14:nvContentPartPr>
              <p14:xfrm>
                <a:off x="10851445" y="5109544"/>
                <a:ext cx="383760" cy="363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8AA11390-4A16-8464-6B78-CBFD036ADD3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842805" y="5100904"/>
                  <a:ext cx="40140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FC19AC9A-22F6-268C-1FFC-F167135B2E3A}"/>
              </a:ext>
            </a:extLst>
          </p:cNvPr>
          <p:cNvGrpSpPr/>
          <p:nvPr/>
        </p:nvGrpSpPr>
        <p:grpSpPr>
          <a:xfrm>
            <a:off x="1721125" y="5080744"/>
            <a:ext cx="2822040" cy="921600"/>
            <a:chOff x="1721125" y="5080744"/>
            <a:chExt cx="2822040" cy="92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9306A70-F6EA-6DA6-4265-2F4771BF3A7E}"/>
                    </a:ext>
                  </a:extLst>
                </p14:cNvPr>
                <p14:cNvContentPartPr/>
                <p14:nvPr/>
              </p14:nvContentPartPr>
              <p14:xfrm>
                <a:off x="1730125" y="5190544"/>
                <a:ext cx="173520" cy="3139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9306A70-F6EA-6DA6-4265-2F4771BF3A7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721485" y="5181904"/>
                  <a:ext cx="19116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B8089799-B4EF-4DA0-CE59-538F21C90D4D}"/>
                    </a:ext>
                  </a:extLst>
                </p14:cNvPr>
                <p14:cNvContentPartPr/>
                <p14:nvPr/>
              </p14:nvContentPartPr>
              <p14:xfrm>
                <a:off x="1767565" y="5162824"/>
                <a:ext cx="306000" cy="482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B8089799-B4EF-4DA0-CE59-538F21C90D4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758565" y="5154184"/>
                  <a:ext cx="3236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3B14D93D-D835-EF28-1683-49BECB56AF73}"/>
                    </a:ext>
                  </a:extLst>
                </p14:cNvPr>
                <p14:cNvContentPartPr/>
                <p14:nvPr/>
              </p14:nvContentPartPr>
              <p14:xfrm>
                <a:off x="1966285" y="5080744"/>
                <a:ext cx="781920" cy="4251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3B14D93D-D835-EF28-1683-49BECB56AF73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957285" y="5072104"/>
                  <a:ext cx="79956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A987648-C6DC-FE8E-305D-D5B2E6C377B0}"/>
                    </a:ext>
                  </a:extLst>
                </p14:cNvPr>
                <p14:cNvContentPartPr/>
                <p14:nvPr/>
              </p14:nvContentPartPr>
              <p14:xfrm>
                <a:off x="3030085" y="5167864"/>
                <a:ext cx="209160" cy="3139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A987648-C6DC-FE8E-305D-D5B2E6C377B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021085" y="5159224"/>
                  <a:ext cx="22680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EAB87B7E-43F7-012A-00E0-5010C26FCB52}"/>
                    </a:ext>
                  </a:extLst>
                </p14:cNvPr>
                <p14:cNvContentPartPr/>
                <p14:nvPr/>
              </p14:nvContentPartPr>
              <p14:xfrm>
                <a:off x="3017485" y="5117104"/>
                <a:ext cx="321840" cy="3132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EAB87B7E-43F7-012A-00E0-5010C26FCB5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008485" y="5108464"/>
                  <a:ext cx="33948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F6C5A4C2-9C2C-ABAE-CB56-9B44FADE1E26}"/>
                    </a:ext>
                  </a:extLst>
                </p14:cNvPr>
                <p14:cNvContentPartPr/>
                <p14:nvPr/>
              </p14:nvContentPartPr>
              <p14:xfrm>
                <a:off x="3418885" y="5301424"/>
                <a:ext cx="141840" cy="126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F6C5A4C2-9C2C-ABAE-CB56-9B44FADE1E2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409885" y="5292424"/>
                  <a:ext cx="1594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195F9672-3BB3-A702-8FC3-04BEE296D712}"/>
                    </a:ext>
                  </a:extLst>
                </p14:cNvPr>
                <p14:cNvContentPartPr/>
                <p14:nvPr/>
              </p14:nvContentPartPr>
              <p14:xfrm>
                <a:off x="3610045" y="5236264"/>
                <a:ext cx="933120" cy="3034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195F9672-3BB3-A702-8FC3-04BEE296D71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601405" y="5227264"/>
                  <a:ext cx="95076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B460A237-72F6-FD5C-6A82-DFE1BB46E97B}"/>
                    </a:ext>
                  </a:extLst>
                </p14:cNvPr>
                <p14:cNvContentPartPr/>
                <p14:nvPr/>
              </p14:nvContentPartPr>
              <p14:xfrm>
                <a:off x="1721125" y="5634424"/>
                <a:ext cx="1017000" cy="3679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B460A237-72F6-FD5C-6A82-DFE1BB46E97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712485" y="5625424"/>
                  <a:ext cx="103464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D4F5F4AF-DBB9-130B-8B0E-F718EB450143}"/>
                    </a:ext>
                  </a:extLst>
                </p14:cNvPr>
                <p14:cNvContentPartPr/>
                <p14:nvPr/>
              </p14:nvContentPartPr>
              <p14:xfrm>
                <a:off x="2035405" y="5733424"/>
                <a:ext cx="448920" cy="169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D4F5F4AF-DBB9-130B-8B0E-F718EB45014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026765" y="5724424"/>
                  <a:ext cx="46656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FB618C77-8B56-FD5A-F53F-72885A083A8C}"/>
              </a:ext>
            </a:extLst>
          </p:cNvPr>
          <p:cNvGrpSpPr/>
          <p:nvPr/>
        </p:nvGrpSpPr>
        <p:grpSpPr>
          <a:xfrm>
            <a:off x="2771965" y="6066424"/>
            <a:ext cx="1440720" cy="416880"/>
            <a:chOff x="2771965" y="6066424"/>
            <a:chExt cx="1440720" cy="41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9FCF82A7-CE6D-8C03-5A2F-E47120A34679}"/>
                    </a:ext>
                  </a:extLst>
                </p14:cNvPr>
                <p14:cNvContentPartPr/>
                <p14:nvPr/>
              </p14:nvContentPartPr>
              <p14:xfrm>
                <a:off x="2771965" y="6113944"/>
                <a:ext cx="143280" cy="3009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9FCF82A7-CE6D-8C03-5A2F-E47120A34679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762965" y="6104944"/>
                  <a:ext cx="16092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FE31AA97-33EE-8F4E-9C13-141A75D543D3}"/>
                    </a:ext>
                  </a:extLst>
                </p14:cNvPr>
                <p14:cNvContentPartPr/>
                <p14:nvPr/>
              </p14:nvContentPartPr>
              <p14:xfrm>
                <a:off x="2773405" y="6119344"/>
                <a:ext cx="289080" cy="442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FE31AA97-33EE-8F4E-9C13-141A75D543D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764405" y="6110344"/>
                  <a:ext cx="3067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A40983EF-A8E0-3000-E56B-6A477D43B482}"/>
                    </a:ext>
                  </a:extLst>
                </p14:cNvPr>
                <p14:cNvContentPartPr/>
                <p14:nvPr/>
              </p14:nvContentPartPr>
              <p14:xfrm>
                <a:off x="2973205" y="6066424"/>
                <a:ext cx="410760" cy="3999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A40983EF-A8E0-3000-E56B-6A477D43B48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964205" y="6057784"/>
                  <a:ext cx="42840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2C41B1C5-E206-9C83-6F45-B638C47EED01}"/>
                    </a:ext>
                  </a:extLst>
                </p14:cNvPr>
                <p14:cNvContentPartPr/>
                <p14:nvPr/>
              </p14:nvContentPartPr>
              <p14:xfrm>
                <a:off x="3241765" y="6256864"/>
                <a:ext cx="10440" cy="61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2C41B1C5-E206-9C83-6F45-B638C47EED01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233125" y="6248224"/>
                  <a:ext cx="28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642B5740-1B23-084E-B572-F8B21D688320}"/>
                    </a:ext>
                  </a:extLst>
                </p14:cNvPr>
                <p14:cNvContentPartPr/>
                <p14:nvPr/>
              </p14:nvContentPartPr>
              <p14:xfrm>
                <a:off x="3521125" y="6306904"/>
                <a:ext cx="308880" cy="1764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642B5740-1B23-084E-B572-F8B21D688320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512125" y="6297904"/>
                  <a:ext cx="3265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9F132293-D270-219A-4BB3-48AF298EE73D}"/>
                    </a:ext>
                  </a:extLst>
                </p14:cNvPr>
                <p14:cNvContentPartPr/>
                <p14:nvPr/>
              </p14:nvContentPartPr>
              <p14:xfrm>
                <a:off x="3642085" y="6246424"/>
                <a:ext cx="22320" cy="36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9F132293-D270-219A-4BB3-48AF298EE73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633445" y="6237424"/>
                  <a:ext cx="399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FF713E7-4F9C-E145-59BE-34F5E0C52484}"/>
                    </a:ext>
                  </a:extLst>
                </p14:cNvPr>
                <p14:cNvContentPartPr/>
                <p14:nvPr/>
              </p14:nvContentPartPr>
              <p14:xfrm>
                <a:off x="3979765" y="6297544"/>
                <a:ext cx="232920" cy="1760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FF713E7-4F9C-E145-59BE-34F5E0C5248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971125" y="6288544"/>
                  <a:ext cx="250560" cy="19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5250B7B5-119D-F8A5-F85C-EFDD266F5CBE}"/>
              </a:ext>
            </a:extLst>
          </p:cNvPr>
          <p:cNvGrpSpPr/>
          <p:nvPr/>
        </p:nvGrpSpPr>
        <p:grpSpPr>
          <a:xfrm>
            <a:off x="4391605" y="5990104"/>
            <a:ext cx="2486520" cy="686880"/>
            <a:chOff x="4391605" y="5990104"/>
            <a:chExt cx="2486520" cy="68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39F670C7-96A4-DBA1-F8A1-EF495546DFE1}"/>
                    </a:ext>
                  </a:extLst>
                </p14:cNvPr>
                <p14:cNvContentPartPr/>
                <p14:nvPr/>
              </p14:nvContentPartPr>
              <p14:xfrm>
                <a:off x="4391605" y="6014584"/>
                <a:ext cx="1361880" cy="6624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39F670C7-96A4-DBA1-F8A1-EF495546DFE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382605" y="6005584"/>
                  <a:ext cx="1379520" cy="68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F470E829-FD76-403D-77E1-4133D4EFA7A0}"/>
                    </a:ext>
                  </a:extLst>
                </p14:cNvPr>
                <p14:cNvContentPartPr/>
                <p14:nvPr/>
              </p14:nvContentPartPr>
              <p14:xfrm>
                <a:off x="5579965" y="6176584"/>
                <a:ext cx="198000" cy="64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F470E829-FD76-403D-77E1-4133D4EFA7A0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571325" y="6167584"/>
                  <a:ext cx="2156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95A42A0B-3756-8A29-58BA-A6FFD9FA4070}"/>
                    </a:ext>
                  </a:extLst>
                </p14:cNvPr>
                <p14:cNvContentPartPr/>
                <p14:nvPr/>
              </p14:nvContentPartPr>
              <p14:xfrm>
                <a:off x="4660525" y="6153904"/>
                <a:ext cx="82080" cy="399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95A42A0B-3756-8A29-58BA-A6FFD9FA407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651525" y="6144904"/>
                  <a:ext cx="997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6E574462-3CD4-5BC9-6F67-C9ABCBAAFFDE}"/>
                    </a:ext>
                  </a:extLst>
                </p14:cNvPr>
                <p14:cNvContentPartPr/>
                <p14:nvPr/>
              </p14:nvContentPartPr>
              <p14:xfrm>
                <a:off x="5938525" y="5990104"/>
                <a:ext cx="939600" cy="4147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6E574462-3CD4-5BC9-6F67-C9ABCBAAFFDE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929885" y="5981464"/>
                  <a:ext cx="95724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B1BCC8CB-A5DE-ACE8-94E8-13600E3036EE}"/>
                    </a:ext>
                  </a:extLst>
                </p14:cNvPr>
                <p14:cNvContentPartPr/>
                <p14:nvPr/>
              </p14:nvContentPartPr>
              <p14:xfrm>
                <a:off x="6169645" y="6085864"/>
                <a:ext cx="250920" cy="306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B1BCC8CB-A5DE-ACE8-94E8-13600E3036E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161005" y="6076864"/>
                  <a:ext cx="26856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EF6E974E-3E60-B3CC-BCA3-F39217B1E9DC}"/>
              </a:ext>
            </a:extLst>
          </p:cNvPr>
          <p:cNvGrpSpPr/>
          <p:nvPr/>
        </p:nvGrpSpPr>
        <p:grpSpPr>
          <a:xfrm>
            <a:off x="6997645" y="5811544"/>
            <a:ext cx="3554280" cy="652680"/>
            <a:chOff x="6997645" y="5811544"/>
            <a:chExt cx="3554280" cy="65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FBBC8904-045D-7DE5-28A3-A421246BB5A7}"/>
                    </a:ext>
                  </a:extLst>
                </p14:cNvPr>
                <p14:cNvContentPartPr/>
                <p14:nvPr/>
              </p14:nvContentPartPr>
              <p14:xfrm>
                <a:off x="6997645" y="5928544"/>
                <a:ext cx="1123920" cy="4561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FBBC8904-045D-7DE5-28A3-A421246BB5A7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989005" y="5919904"/>
                  <a:ext cx="1141560" cy="4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49F158FA-4E46-81C2-B46C-1177B68171E5}"/>
                    </a:ext>
                  </a:extLst>
                </p14:cNvPr>
                <p14:cNvContentPartPr/>
                <p14:nvPr/>
              </p14:nvContentPartPr>
              <p14:xfrm>
                <a:off x="7063525" y="6067504"/>
                <a:ext cx="383760" cy="507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49F158FA-4E46-81C2-B46C-1177B68171E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054525" y="6058864"/>
                  <a:ext cx="4014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733317DF-5B1F-E494-75E9-0D8EF435EAC8}"/>
                    </a:ext>
                  </a:extLst>
                </p14:cNvPr>
                <p14:cNvContentPartPr/>
                <p14:nvPr/>
              </p14:nvContentPartPr>
              <p14:xfrm>
                <a:off x="8211565" y="5811544"/>
                <a:ext cx="591480" cy="4924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733317DF-5B1F-E494-75E9-0D8EF435EAC8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202565" y="5802544"/>
                  <a:ext cx="609120" cy="51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76BB7340-7276-D54C-6726-8FA3F6268D8F}"/>
                    </a:ext>
                  </a:extLst>
                </p14:cNvPr>
                <p14:cNvContentPartPr/>
                <p14:nvPr/>
              </p14:nvContentPartPr>
              <p14:xfrm>
                <a:off x="8269165" y="6093424"/>
                <a:ext cx="339480" cy="424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76BB7340-7276-D54C-6726-8FA3F6268D8F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260525" y="6084424"/>
                  <a:ext cx="3571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B36210F7-B595-3B25-2774-22DE17711E1A}"/>
                    </a:ext>
                  </a:extLst>
                </p14:cNvPr>
                <p14:cNvContentPartPr/>
                <p14:nvPr/>
              </p14:nvContentPartPr>
              <p14:xfrm>
                <a:off x="8993485" y="5865184"/>
                <a:ext cx="1558440" cy="5990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B36210F7-B595-3B25-2774-22DE17711E1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984485" y="5856544"/>
                  <a:ext cx="1576080" cy="61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F7A972EA-6A0C-69E1-BD3D-B28EA97399CA}"/>
                    </a:ext>
                  </a:extLst>
                </p14:cNvPr>
                <p14:cNvContentPartPr/>
                <p14:nvPr/>
              </p14:nvContentPartPr>
              <p14:xfrm>
                <a:off x="10248805" y="5989744"/>
                <a:ext cx="295920" cy="262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F7A972EA-6A0C-69E1-BD3D-B28EA97399C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239805" y="5981104"/>
                  <a:ext cx="31356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0D2EE682-7DDC-9E34-24D7-17068AD60508}"/>
              </a:ext>
            </a:extLst>
          </p:cNvPr>
          <p:cNvGrpSpPr/>
          <p:nvPr/>
        </p:nvGrpSpPr>
        <p:grpSpPr>
          <a:xfrm>
            <a:off x="4344085" y="6497344"/>
            <a:ext cx="2581920" cy="101160"/>
            <a:chOff x="4344085" y="6497344"/>
            <a:chExt cx="2581920" cy="10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0ADE98A8-F628-CC80-6A9A-4AB49BFAEACC}"/>
                    </a:ext>
                  </a:extLst>
                </p14:cNvPr>
                <p14:cNvContentPartPr/>
                <p14:nvPr/>
              </p14:nvContentPartPr>
              <p14:xfrm>
                <a:off x="4344085" y="6558184"/>
                <a:ext cx="1286280" cy="403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0ADE98A8-F628-CC80-6A9A-4AB49BFAEACC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335085" y="6549184"/>
                  <a:ext cx="13039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6B602CA7-445C-2F18-9E83-29BB3E62E00A}"/>
                    </a:ext>
                  </a:extLst>
                </p14:cNvPr>
                <p14:cNvContentPartPr/>
                <p14:nvPr/>
              </p14:nvContentPartPr>
              <p14:xfrm>
                <a:off x="5842405" y="6497344"/>
                <a:ext cx="1083600" cy="457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6B602CA7-445C-2F18-9E83-29BB3E62E00A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833765" y="6488704"/>
                  <a:ext cx="1101240" cy="63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44727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758CEA3-3294-AFEE-D999-6DA3FAD713FA}"/>
              </a:ext>
            </a:extLst>
          </p:cNvPr>
          <p:cNvGrpSpPr/>
          <p:nvPr/>
        </p:nvGrpSpPr>
        <p:grpSpPr>
          <a:xfrm>
            <a:off x="906085" y="309664"/>
            <a:ext cx="2408040" cy="500760"/>
            <a:chOff x="906085" y="309664"/>
            <a:chExt cx="2408040" cy="50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0801B68-AEFE-5FF3-B5AD-267C60AF8055}"/>
                    </a:ext>
                  </a:extLst>
                </p14:cNvPr>
                <p14:cNvContentPartPr/>
                <p14:nvPr/>
              </p14:nvContentPartPr>
              <p14:xfrm>
                <a:off x="906085" y="309664"/>
                <a:ext cx="1853640" cy="4107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0801B68-AEFE-5FF3-B5AD-267C60AF805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97085" y="300664"/>
                  <a:ext cx="187128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664F443-153E-E88C-7B05-7C065BEC7304}"/>
                    </a:ext>
                  </a:extLst>
                </p14:cNvPr>
                <p14:cNvContentPartPr/>
                <p14:nvPr/>
              </p14:nvContentPartPr>
              <p14:xfrm>
                <a:off x="2487205" y="436024"/>
                <a:ext cx="22320" cy="230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664F443-153E-E88C-7B05-7C065BEC730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478565" y="427384"/>
                  <a:ext cx="399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2846511-DA11-5728-0234-BAE8D17F3BF6}"/>
                    </a:ext>
                  </a:extLst>
                </p14:cNvPr>
                <p14:cNvContentPartPr/>
                <p14:nvPr/>
              </p14:nvContentPartPr>
              <p14:xfrm>
                <a:off x="2213605" y="409024"/>
                <a:ext cx="296280" cy="90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2846511-DA11-5728-0234-BAE8D17F3BF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04605" y="400384"/>
                  <a:ext cx="3139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4539FBE-3AE0-6123-6CAA-C6DEC8CEC37A}"/>
                    </a:ext>
                  </a:extLst>
                </p14:cNvPr>
                <p14:cNvContentPartPr/>
                <p14:nvPr/>
              </p14:nvContentPartPr>
              <p14:xfrm>
                <a:off x="3090205" y="381304"/>
                <a:ext cx="223920" cy="4291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4539FBE-3AE0-6123-6CAA-C6DEC8CEC37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081565" y="372304"/>
                  <a:ext cx="241560" cy="44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C0F00A5-BD2E-CB20-33CC-9358308CB5B0}"/>
              </a:ext>
            </a:extLst>
          </p:cNvPr>
          <p:cNvGrpSpPr/>
          <p:nvPr/>
        </p:nvGrpSpPr>
        <p:grpSpPr>
          <a:xfrm>
            <a:off x="3586285" y="248824"/>
            <a:ext cx="1468080" cy="413280"/>
            <a:chOff x="3586285" y="248824"/>
            <a:chExt cx="1468080" cy="41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F81ECFF-9A2E-C72A-1462-12B0E2236E72}"/>
                    </a:ext>
                  </a:extLst>
                </p14:cNvPr>
                <p14:cNvContentPartPr/>
                <p14:nvPr/>
              </p14:nvContentPartPr>
              <p14:xfrm>
                <a:off x="3586285" y="248824"/>
                <a:ext cx="1468080" cy="413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F81ECFF-9A2E-C72A-1462-12B0E2236E7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577285" y="240184"/>
                  <a:ext cx="148572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BD84376-02AD-8FCB-A5EE-7FB7F80C9DB1}"/>
                    </a:ext>
                  </a:extLst>
                </p14:cNvPr>
                <p14:cNvContentPartPr/>
                <p14:nvPr/>
              </p14:nvContentPartPr>
              <p14:xfrm>
                <a:off x="3889405" y="382024"/>
                <a:ext cx="430920" cy="18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BD84376-02AD-8FCB-A5EE-7FB7F80C9DB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880765" y="373024"/>
                  <a:ext cx="4485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87D4FBD-FA3D-1892-CD96-12B11EABF6DB}"/>
                    </a:ext>
                  </a:extLst>
                </p14:cNvPr>
                <p14:cNvContentPartPr/>
                <p14:nvPr/>
              </p14:nvContentPartPr>
              <p14:xfrm>
                <a:off x="3731005" y="366904"/>
                <a:ext cx="18720" cy="154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87D4FBD-FA3D-1892-CD96-12B11EABF6D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722005" y="357904"/>
                  <a:ext cx="3636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666F8CA-B901-4504-9980-B236A80F1E86}"/>
              </a:ext>
            </a:extLst>
          </p:cNvPr>
          <p:cNvGrpSpPr/>
          <p:nvPr/>
        </p:nvGrpSpPr>
        <p:grpSpPr>
          <a:xfrm>
            <a:off x="5372245" y="263584"/>
            <a:ext cx="1816200" cy="369000"/>
            <a:chOff x="5372245" y="263584"/>
            <a:chExt cx="1816200" cy="36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6BD5741-D020-313B-FC34-AB58614B7E2C}"/>
                    </a:ext>
                  </a:extLst>
                </p14:cNvPr>
                <p14:cNvContentPartPr/>
                <p14:nvPr/>
              </p14:nvContentPartPr>
              <p14:xfrm>
                <a:off x="5372245" y="401464"/>
                <a:ext cx="1816200" cy="231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6BD5741-D020-313B-FC34-AB58614B7E2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363245" y="392464"/>
                  <a:ext cx="18338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ABFB5CE-52FF-289E-26C5-5059786C5A34}"/>
                    </a:ext>
                  </a:extLst>
                </p14:cNvPr>
                <p14:cNvContentPartPr/>
                <p14:nvPr/>
              </p14:nvContentPartPr>
              <p14:xfrm>
                <a:off x="6668965" y="263584"/>
                <a:ext cx="25560" cy="30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ABFB5CE-52FF-289E-26C5-5059786C5A3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659965" y="254944"/>
                  <a:ext cx="4320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AF2F2DD-E865-A441-2302-C4FB29455844}"/>
              </a:ext>
            </a:extLst>
          </p:cNvPr>
          <p:cNvGrpSpPr/>
          <p:nvPr/>
        </p:nvGrpSpPr>
        <p:grpSpPr>
          <a:xfrm>
            <a:off x="7522165" y="216784"/>
            <a:ext cx="1716840" cy="482760"/>
            <a:chOff x="7522165" y="216784"/>
            <a:chExt cx="1716840" cy="48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027A030-E9AE-0249-9FC9-9CC5066CB282}"/>
                    </a:ext>
                  </a:extLst>
                </p14:cNvPr>
                <p14:cNvContentPartPr/>
                <p14:nvPr/>
              </p14:nvContentPartPr>
              <p14:xfrm>
                <a:off x="7522165" y="216784"/>
                <a:ext cx="1716840" cy="482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027A030-E9AE-0249-9FC9-9CC5066CB28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513525" y="208144"/>
                  <a:ext cx="173448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116283E-64BF-41BF-BB91-70282020AE10}"/>
                    </a:ext>
                  </a:extLst>
                </p14:cNvPr>
                <p14:cNvContentPartPr/>
                <p14:nvPr/>
              </p14:nvContentPartPr>
              <p14:xfrm>
                <a:off x="9035965" y="392104"/>
                <a:ext cx="182880" cy="5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116283E-64BF-41BF-BB91-70282020AE1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026965" y="383104"/>
                  <a:ext cx="2005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95AC11B-E0AA-AD6D-B741-7A4A63DFCF9E}"/>
                    </a:ext>
                  </a:extLst>
                </p14:cNvPr>
                <p14:cNvContentPartPr/>
                <p14:nvPr/>
              </p14:nvContentPartPr>
              <p14:xfrm>
                <a:off x="8659405" y="312184"/>
                <a:ext cx="17280" cy="500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95AC11B-E0AA-AD6D-B741-7A4A63DFCF9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650765" y="303184"/>
                  <a:ext cx="349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7FCDD46-C042-0D6A-C3F9-39C5DB609313}"/>
                    </a:ext>
                  </a:extLst>
                </p14:cNvPr>
                <p14:cNvContentPartPr/>
                <p14:nvPr/>
              </p14:nvContentPartPr>
              <p14:xfrm>
                <a:off x="8384005" y="315424"/>
                <a:ext cx="34200" cy="21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7FCDD46-C042-0D6A-C3F9-39C5DB60931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375005" y="306424"/>
                  <a:ext cx="51840" cy="3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4C9F980-73BD-2E28-EFFD-5222CB577C16}"/>
                  </a:ext>
                </a:extLst>
              </p14:cNvPr>
              <p14:cNvContentPartPr/>
              <p14:nvPr/>
            </p14:nvContentPartPr>
            <p14:xfrm>
              <a:off x="9714565" y="381664"/>
              <a:ext cx="260280" cy="2606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4C9F980-73BD-2E28-EFFD-5222CB577C1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705565" y="372664"/>
                <a:ext cx="277920" cy="27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04D33625-2EAB-990A-7993-F34BD67FBED8}"/>
              </a:ext>
            </a:extLst>
          </p:cNvPr>
          <p:cNvGrpSpPr/>
          <p:nvPr/>
        </p:nvGrpSpPr>
        <p:grpSpPr>
          <a:xfrm>
            <a:off x="802163" y="1026424"/>
            <a:ext cx="5466240" cy="375480"/>
            <a:chOff x="802163" y="1026424"/>
            <a:chExt cx="5466240" cy="37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A25F69B-CC77-C5DB-1BB2-B87B63305920}"/>
                    </a:ext>
                  </a:extLst>
                </p14:cNvPr>
                <p14:cNvContentPartPr/>
                <p14:nvPr/>
              </p14:nvContentPartPr>
              <p14:xfrm>
                <a:off x="802163" y="1051624"/>
                <a:ext cx="1554840" cy="3502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A25F69B-CC77-C5DB-1BB2-B87B6330592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93163" y="1042984"/>
                  <a:ext cx="157248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AF766BC-529C-00A9-49D3-942305D8E6DD}"/>
                    </a:ext>
                  </a:extLst>
                </p14:cNvPr>
                <p14:cNvContentPartPr/>
                <p14:nvPr/>
              </p14:nvContentPartPr>
              <p14:xfrm>
                <a:off x="1972883" y="1121464"/>
                <a:ext cx="239040" cy="716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AF766BC-529C-00A9-49D3-942305D8E6D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963883" y="1112824"/>
                  <a:ext cx="2566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6B50B2D-90E1-740B-56B8-4BB71C91F9F1}"/>
                    </a:ext>
                  </a:extLst>
                </p14:cNvPr>
                <p14:cNvContentPartPr/>
                <p14:nvPr/>
              </p14:nvContentPartPr>
              <p14:xfrm>
                <a:off x="2637443" y="1040824"/>
                <a:ext cx="1389960" cy="3088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6B50B2D-90E1-740B-56B8-4BB71C91F9F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628443" y="1031824"/>
                  <a:ext cx="140760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8EABDC8-1926-2C5D-AA63-0CB4487304F9}"/>
                    </a:ext>
                  </a:extLst>
                </p14:cNvPr>
                <p14:cNvContentPartPr/>
                <p14:nvPr/>
              </p14:nvContentPartPr>
              <p14:xfrm>
                <a:off x="4250603" y="1026424"/>
                <a:ext cx="351000" cy="294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8EABDC8-1926-2C5D-AA63-0CB4487304F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241603" y="1017784"/>
                  <a:ext cx="36864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CAFDA2D-5A32-F939-33EF-466162E312C9}"/>
                    </a:ext>
                  </a:extLst>
                </p14:cNvPr>
                <p14:cNvContentPartPr/>
                <p14:nvPr/>
              </p14:nvContentPartPr>
              <p14:xfrm>
                <a:off x="4374803" y="1080784"/>
                <a:ext cx="284400" cy="74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CAFDA2D-5A32-F939-33EF-466162E312C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366163" y="1071784"/>
                  <a:ext cx="3020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0B232F0-4771-18C1-4CF1-05738131D629}"/>
                    </a:ext>
                  </a:extLst>
                </p14:cNvPr>
                <p14:cNvContentPartPr/>
                <p14:nvPr/>
              </p14:nvContentPartPr>
              <p14:xfrm>
                <a:off x="4343483" y="1045504"/>
                <a:ext cx="56520" cy="17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0B232F0-4771-18C1-4CF1-05738131D62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334843" y="1036504"/>
                  <a:ext cx="74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E64016C-6903-4CD1-6077-961B2A799508}"/>
                    </a:ext>
                  </a:extLst>
                </p14:cNvPr>
                <p14:cNvContentPartPr/>
                <p14:nvPr/>
              </p14:nvContentPartPr>
              <p14:xfrm>
                <a:off x="4788083" y="1166104"/>
                <a:ext cx="387360" cy="144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E64016C-6903-4CD1-6077-961B2A79950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779083" y="1157104"/>
                  <a:ext cx="4050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E67B41C-478A-A107-2E3B-CAFEB3B83708}"/>
                    </a:ext>
                  </a:extLst>
                </p14:cNvPr>
                <p14:cNvContentPartPr/>
                <p14:nvPr/>
              </p14:nvContentPartPr>
              <p14:xfrm>
                <a:off x="4868363" y="1056304"/>
                <a:ext cx="15480" cy="19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E67B41C-478A-A107-2E3B-CAFEB3B8370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859723" y="1047304"/>
                  <a:ext cx="331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9F167DF-31B9-8C38-5FF6-2A43380BA8FC}"/>
                    </a:ext>
                  </a:extLst>
                </p14:cNvPr>
                <p14:cNvContentPartPr/>
                <p14:nvPr/>
              </p14:nvContentPartPr>
              <p14:xfrm>
                <a:off x="5404763" y="1109584"/>
                <a:ext cx="863640" cy="183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9F167DF-31B9-8C38-5FF6-2A43380BA8F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396123" y="1100584"/>
                  <a:ext cx="881280" cy="20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7FECF88-3A82-A9A0-87A9-5D49DD8F045E}"/>
              </a:ext>
            </a:extLst>
          </p:cNvPr>
          <p:cNvGrpSpPr/>
          <p:nvPr/>
        </p:nvGrpSpPr>
        <p:grpSpPr>
          <a:xfrm>
            <a:off x="6462083" y="851464"/>
            <a:ext cx="5229602" cy="591120"/>
            <a:chOff x="6462083" y="851464"/>
            <a:chExt cx="5229602" cy="59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F1B2C5F-D818-DE5D-4611-425558B078C7}"/>
                    </a:ext>
                  </a:extLst>
                </p14:cNvPr>
                <p14:cNvContentPartPr/>
                <p14:nvPr/>
              </p14:nvContentPartPr>
              <p14:xfrm>
                <a:off x="6462083" y="990424"/>
                <a:ext cx="1041120" cy="315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F1B2C5F-D818-DE5D-4611-425558B078C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453443" y="981424"/>
                  <a:ext cx="105876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7A11430-0729-828E-5E64-A06122EC7E8B}"/>
                    </a:ext>
                  </a:extLst>
                </p14:cNvPr>
                <p14:cNvContentPartPr/>
                <p14:nvPr/>
              </p14:nvContentPartPr>
              <p14:xfrm>
                <a:off x="7278563" y="1101304"/>
                <a:ext cx="30600" cy="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7A11430-0729-828E-5E64-A06122EC7E8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269563" y="1092664"/>
                  <a:ext cx="48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E8CEF01-392C-964E-3720-105E4DBAB79B}"/>
                    </a:ext>
                  </a:extLst>
                </p14:cNvPr>
                <p14:cNvContentPartPr/>
                <p14:nvPr/>
              </p14:nvContentPartPr>
              <p14:xfrm>
                <a:off x="6685643" y="1062424"/>
                <a:ext cx="269640" cy="15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E8CEF01-392C-964E-3720-105E4DBAB79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676643" y="1053784"/>
                  <a:ext cx="2872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6EC7CF5-18A7-8655-911E-46E6FAFC96D0}"/>
                    </a:ext>
                  </a:extLst>
                </p14:cNvPr>
                <p14:cNvContentPartPr/>
                <p14:nvPr/>
              </p14:nvContentPartPr>
              <p14:xfrm>
                <a:off x="7722443" y="970624"/>
                <a:ext cx="1262880" cy="4719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6EC7CF5-18A7-8655-911E-46E6FAFC96D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713443" y="961624"/>
                  <a:ext cx="1280520" cy="48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6844253-3450-CDB6-3394-30AE34D5C41C}"/>
                    </a:ext>
                  </a:extLst>
                </p14:cNvPr>
                <p14:cNvContentPartPr/>
                <p14:nvPr/>
              </p14:nvContentPartPr>
              <p14:xfrm>
                <a:off x="8623163" y="1024624"/>
                <a:ext cx="86040" cy="212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6844253-3450-CDB6-3394-30AE34D5C41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614523" y="1015984"/>
                  <a:ext cx="1036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DA62257-400F-5539-3511-4D79FE92044C}"/>
                    </a:ext>
                  </a:extLst>
                </p14:cNvPr>
                <p14:cNvContentPartPr/>
                <p14:nvPr/>
              </p14:nvContentPartPr>
              <p14:xfrm>
                <a:off x="9187283" y="853624"/>
                <a:ext cx="786960" cy="3981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DA62257-400F-5539-3511-4D79FE92044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178283" y="844984"/>
                  <a:ext cx="80460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C0CA450-9EE5-A554-A7DA-50C1C85014CB}"/>
                    </a:ext>
                  </a:extLst>
                </p14:cNvPr>
                <p14:cNvContentPartPr/>
                <p14:nvPr/>
              </p14:nvContentPartPr>
              <p14:xfrm>
                <a:off x="9117443" y="1000144"/>
                <a:ext cx="480600" cy="532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C0CA450-9EE5-A554-A7DA-50C1C85014C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108443" y="991504"/>
                  <a:ext cx="4982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AB672C9-914B-F675-CD86-97F802EBF74D}"/>
                    </a:ext>
                  </a:extLst>
                </p14:cNvPr>
                <p14:cNvContentPartPr/>
                <p14:nvPr/>
              </p14:nvContentPartPr>
              <p14:xfrm>
                <a:off x="10157725" y="851464"/>
                <a:ext cx="1533960" cy="3528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AB672C9-914B-F675-CD86-97F802EBF74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148725" y="842824"/>
                  <a:ext cx="1551600" cy="370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4A4CF67-1D9C-537A-9F27-D90D4E077D79}"/>
                  </a:ext>
                </a:extLst>
              </p14:cNvPr>
              <p14:cNvContentPartPr/>
              <p14:nvPr/>
            </p14:nvContentPartPr>
            <p14:xfrm>
              <a:off x="945685" y="1756144"/>
              <a:ext cx="770400" cy="3232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4A4CF67-1D9C-537A-9F27-D90D4E077D79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36685" y="1747144"/>
                <a:ext cx="788040" cy="34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8A77C16A-7507-B5ED-F438-DEB8CE755AD8}"/>
              </a:ext>
            </a:extLst>
          </p:cNvPr>
          <p:cNvGrpSpPr/>
          <p:nvPr/>
        </p:nvGrpSpPr>
        <p:grpSpPr>
          <a:xfrm>
            <a:off x="1932445" y="1547704"/>
            <a:ext cx="2643480" cy="519480"/>
            <a:chOff x="1932445" y="1547704"/>
            <a:chExt cx="2643480" cy="51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008F9FF-C339-EEBE-CF08-F78CBCAEEA92}"/>
                    </a:ext>
                  </a:extLst>
                </p14:cNvPr>
                <p14:cNvContentPartPr/>
                <p14:nvPr/>
              </p14:nvContentPartPr>
              <p14:xfrm>
                <a:off x="1932445" y="1651024"/>
                <a:ext cx="1522800" cy="4161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008F9FF-C339-EEBE-CF08-F78CBCAEEA9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923445" y="1642024"/>
                  <a:ext cx="154044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03E5CB2-0F92-3700-521F-C65951B76BBE}"/>
                    </a:ext>
                  </a:extLst>
                </p14:cNvPr>
                <p14:cNvContentPartPr/>
                <p14:nvPr/>
              </p14:nvContentPartPr>
              <p14:xfrm>
                <a:off x="3333925" y="1894744"/>
                <a:ext cx="95040" cy="63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03E5CB2-0F92-3700-521F-C65951B76BB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324925" y="1886104"/>
                  <a:ext cx="1126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C46A61D-465E-F4D9-6EBA-E210779004CF}"/>
                    </a:ext>
                  </a:extLst>
                </p14:cNvPr>
                <p14:cNvContentPartPr/>
                <p14:nvPr/>
              </p14:nvContentPartPr>
              <p14:xfrm>
                <a:off x="3065005" y="1741384"/>
                <a:ext cx="371160" cy="651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C46A61D-465E-F4D9-6EBA-E210779004C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056365" y="1732744"/>
                  <a:ext cx="3888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89CF6A1-47FF-37A3-6A7A-46C2EAFE7B73}"/>
                    </a:ext>
                  </a:extLst>
                </p14:cNvPr>
                <p14:cNvContentPartPr/>
                <p14:nvPr/>
              </p14:nvContentPartPr>
              <p14:xfrm>
                <a:off x="3776725" y="1547704"/>
                <a:ext cx="799200" cy="4280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89CF6A1-47FF-37A3-6A7A-46C2EAFE7B7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768085" y="1539064"/>
                  <a:ext cx="81684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053FF53-0CA3-BA67-9228-87CC0E3F07BD}"/>
                    </a:ext>
                  </a:extLst>
                </p14:cNvPr>
                <p14:cNvContentPartPr/>
                <p14:nvPr/>
              </p14:nvContentPartPr>
              <p14:xfrm>
                <a:off x="3756565" y="1706104"/>
                <a:ext cx="351000" cy="579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053FF53-0CA3-BA67-9228-87CC0E3F07B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747925" y="1697464"/>
                  <a:ext cx="368640" cy="7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4D08CCB-4C0F-AB34-EB13-D8F336AE3C1C}"/>
              </a:ext>
            </a:extLst>
          </p:cNvPr>
          <p:cNvGrpSpPr/>
          <p:nvPr/>
        </p:nvGrpSpPr>
        <p:grpSpPr>
          <a:xfrm>
            <a:off x="4881205" y="1556344"/>
            <a:ext cx="5616720" cy="613080"/>
            <a:chOff x="4881205" y="1556344"/>
            <a:chExt cx="5616720" cy="61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B5AB016-6300-3226-AD21-1F63A49FFC30}"/>
                    </a:ext>
                  </a:extLst>
                </p14:cNvPr>
                <p14:cNvContentPartPr/>
                <p14:nvPr/>
              </p14:nvContentPartPr>
              <p14:xfrm>
                <a:off x="4881205" y="1556344"/>
                <a:ext cx="1861920" cy="3826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B5AB016-6300-3226-AD21-1F63A49FFC3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872565" y="1547704"/>
                  <a:ext cx="187956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0247C8E-3790-3435-08E2-0A4FCB5D52E2}"/>
                    </a:ext>
                  </a:extLst>
                </p14:cNvPr>
                <p14:cNvContentPartPr/>
                <p14:nvPr/>
              </p14:nvContentPartPr>
              <p14:xfrm>
                <a:off x="6536125" y="1690984"/>
                <a:ext cx="58320" cy="64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0247C8E-3790-3435-08E2-0A4FCB5D52E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527125" y="1682344"/>
                  <a:ext cx="759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313D908-62AC-F159-BE99-B2112519F123}"/>
                    </a:ext>
                  </a:extLst>
                </p14:cNvPr>
                <p14:cNvContentPartPr/>
                <p14:nvPr/>
              </p14:nvContentPartPr>
              <p14:xfrm>
                <a:off x="6186565" y="1679104"/>
                <a:ext cx="374760" cy="140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313D908-62AC-F159-BE99-B2112519F12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177925" y="1670104"/>
                  <a:ext cx="3924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E9288CD-40A0-A2CA-C2F2-90F22F54EB57}"/>
                    </a:ext>
                  </a:extLst>
                </p14:cNvPr>
                <p14:cNvContentPartPr/>
                <p14:nvPr/>
              </p14:nvContentPartPr>
              <p14:xfrm>
                <a:off x="6930685" y="1673704"/>
                <a:ext cx="244080" cy="4262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E9288CD-40A0-A2CA-C2F2-90F22F54EB5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921685" y="1665064"/>
                  <a:ext cx="26172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2D380D4-3497-EC05-116D-55E01CB728CF}"/>
                    </a:ext>
                  </a:extLst>
                </p14:cNvPr>
                <p14:cNvContentPartPr/>
                <p14:nvPr/>
              </p14:nvContentPartPr>
              <p14:xfrm>
                <a:off x="7503445" y="1661464"/>
                <a:ext cx="295560" cy="3470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2D380D4-3497-EC05-116D-55E01CB728C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494805" y="1652824"/>
                  <a:ext cx="31320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F246BA2-705E-A299-FA4B-83C571117040}"/>
                    </a:ext>
                  </a:extLst>
                </p14:cNvPr>
                <p14:cNvContentPartPr/>
                <p14:nvPr/>
              </p14:nvContentPartPr>
              <p14:xfrm>
                <a:off x="7856965" y="1857664"/>
                <a:ext cx="111240" cy="306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F246BA2-705E-A299-FA4B-83C57111704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848325" y="1849024"/>
                  <a:ext cx="1288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EE21282-C90A-2676-F9F2-18A5A64B8585}"/>
                    </a:ext>
                  </a:extLst>
                </p14:cNvPr>
                <p14:cNvContentPartPr/>
                <p14:nvPr/>
              </p14:nvContentPartPr>
              <p14:xfrm>
                <a:off x="8139565" y="1616824"/>
                <a:ext cx="1041120" cy="5526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EE21282-C90A-2676-F9F2-18A5A64B858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130925" y="1608184"/>
                  <a:ext cx="1058760" cy="57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E77DDB5-1681-3E9B-621D-113EF895FA81}"/>
                    </a:ext>
                  </a:extLst>
                </p14:cNvPr>
                <p14:cNvContentPartPr/>
                <p14:nvPr/>
              </p14:nvContentPartPr>
              <p14:xfrm>
                <a:off x="9425485" y="1592344"/>
                <a:ext cx="1072440" cy="3560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E77DDB5-1681-3E9B-621D-113EF895FA8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416485" y="1583344"/>
                  <a:ext cx="109008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0CDC193-2E92-D005-C897-69C4747B9D3B}"/>
                    </a:ext>
                  </a:extLst>
                </p14:cNvPr>
                <p14:cNvContentPartPr/>
                <p14:nvPr/>
              </p14:nvContentPartPr>
              <p14:xfrm>
                <a:off x="9839485" y="1681264"/>
                <a:ext cx="512280" cy="241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0CDC193-2E92-D005-C897-69C4747B9D3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830485" y="1672624"/>
                  <a:ext cx="52992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422CD4C-72C7-07B1-B029-3C53F3CFEC21}"/>
              </a:ext>
            </a:extLst>
          </p:cNvPr>
          <p:cNvGrpSpPr/>
          <p:nvPr/>
        </p:nvGrpSpPr>
        <p:grpSpPr>
          <a:xfrm>
            <a:off x="1080782" y="2421057"/>
            <a:ext cx="5076720" cy="517680"/>
            <a:chOff x="1080782" y="2421057"/>
            <a:chExt cx="5076720" cy="51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51D7378-143A-653D-D880-EBF5FD34CA02}"/>
                    </a:ext>
                  </a:extLst>
                </p14:cNvPr>
                <p14:cNvContentPartPr/>
                <p14:nvPr/>
              </p14:nvContentPartPr>
              <p14:xfrm>
                <a:off x="1080782" y="2680617"/>
                <a:ext cx="1171080" cy="2581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51D7378-143A-653D-D880-EBF5FD34CA0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71782" y="2671977"/>
                  <a:ext cx="11887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06A77E8-1077-D809-0273-B7F3F22FA90D}"/>
                    </a:ext>
                  </a:extLst>
                </p14:cNvPr>
                <p14:cNvContentPartPr/>
                <p14:nvPr/>
              </p14:nvContentPartPr>
              <p14:xfrm>
                <a:off x="2546702" y="2483337"/>
                <a:ext cx="514440" cy="4334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06A77E8-1077-D809-0273-B7F3F22FA90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537702" y="2474697"/>
                  <a:ext cx="53208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1963237-1B50-393A-00BB-4171369FA067}"/>
                    </a:ext>
                  </a:extLst>
                </p14:cNvPr>
                <p14:cNvContentPartPr/>
                <p14:nvPr/>
              </p14:nvContentPartPr>
              <p14:xfrm>
                <a:off x="2598902" y="2642457"/>
                <a:ext cx="286200" cy="586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1963237-1B50-393A-00BB-4171369FA06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590262" y="2633457"/>
                  <a:ext cx="3038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4B10A4C-24D2-13E7-5BBB-A30DCF189D96}"/>
                    </a:ext>
                  </a:extLst>
                </p14:cNvPr>
                <p14:cNvContentPartPr/>
                <p14:nvPr/>
              </p14:nvContentPartPr>
              <p14:xfrm>
                <a:off x="3262022" y="2447697"/>
                <a:ext cx="1405440" cy="423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4B10A4C-24D2-13E7-5BBB-A30DCF189D9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253022" y="2439057"/>
                  <a:ext cx="142308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B56E60B-F978-C559-B6B7-B4DC2D75D659}"/>
                    </a:ext>
                  </a:extLst>
                </p14:cNvPr>
                <p14:cNvContentPartPr/>
                <p14:nvPr/>
              </p14:nvContentPartPr>
              <p14:xfrm>
                <a:off x="4938902" y="2421057"/>
                <a:ext cx="622440" cy="3038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B56E60B-F978-C559-B6B7-B4DC2D75D65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929902" y="2412057"/>
                  <a:ext cx="64008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878DEF3-335B-D3AB-6CB5-631668119CE9}"/>
                    </a:ext>
                  </a:extLst>
                </p14:cNvPr>
                <p14:cNvContentPartPr/>
                <p14:nvPr/>
              </p14:nvContentPartPr>
              <p14:xfrm>
                <a:off x="5846462" y="2544897"/>
                <a:ext cx="311040" cy="1432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878DEF3-335B-D3AB-6CB5-631668119CE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837822" y="2535897"/>
                  <a:ext cx="328680" cy="16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B57A6B1-7583-F8EA-8C86-882D8D6BD6AF}"/>
              </a:ext>
            </a:extLst>
          </p:cNvPr>
          <p:cNvGrpSpPr/>
          <p:nvPr/>
        </p:nvGrpSpPr>
        <p:grpSpPr>
          <a:xfrm>
            <a:off x="6406262" y="2251137"/>
            <a:ext cx="2571480" cy="614520"/>
            <a:chOff x="6406262" y="2251137"/>
            <a:chExt cx="2571480" cy="61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5CAAC01-C547-ACAB-2074-4A97382C0A6E}"/>
                    </a:ext>
                  </a:extLst>
                </p14:cNvPr>
                <p14:cNvContentPartPr/>
                <p14:nvPr/>
              </p14:nvContentPartPr>
              <p14:xfrm>
                <a:off x="6406262" y="2328177"/>
                <a:ext cx="1271880" cy="3686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5CAAC01-C547-ACAB-2074-4A97382C0A6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397262" y="2319177"/>
                  <a:ext cx="128952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8326213-12A1-9A4A-3EB9-D965FD77CD9D}"/>
                    </a:ext>
                  </a:extLst>
                </p14:cNvPr>
                <p14:cNvContentPartPr/>
                <p14:nvPr/>
              </p14:nvContentPartPr>
              <p14:xfrm>
                <a:off x="7543502" y="2425017"/>
                <a:ext cx="37080" cy="205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8326213-12A1-9A4A-3EB9-D965FD77CD9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534862" y="2416017"/>
                  <a:ext cx="547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D2753F2-93C1-E9BB-CD69-F578C69C03A9}"/>
                    </a:ext>
                  </a:extLst>
                </p14:cNvPr>
                <p14:cNvContentPartPr/>
                <p14:nvPr/>
              </p14:nvContentPartPr>
              <p14:xfrm>
                <a:off x="7036622" y="2404857"/>
                <a:ext cx="462240" cy="489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D2753F2-93C1-E9BB-CD69-F578C69C03A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027982" y="2395857"/>
                  <a:ext cx="4798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A9DD375-CAB8-0272-5B5B-EA77889971A6}"/>
                    </a:ext>
                  </a:extLst>
                </p14:cNvPr>
                <p14:cNvContentPartPr/>
                <p14:nvPr/>
              </p14:nvContentPartPr>
              <p14:xfrm>
                <a:off x="7951022" y="2251137"/>
                <a:ext cx="1026720" cy="6145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A9DD375-CAB8-0272-5B5B-EA77889971A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942382" y="2242497"/>
                  <a:ext cx="1044360" cy="63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A1EEC0B-DCFC-9C9A-1B76-0B7D192C850E}"/>
                    </a:ext>
                  </a:extLst>
                </p14:cNvPr>
                <p14:cNvContentPartPr/>
                <p14:nvPr/>
              </p14:nvContentPartPr>
              <p14:xfrm>
                <a:off x="8280062" y="2401977"/>
                <a:ext cx="27360" cy="133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A1EEC0B-DCFC-9C9A-1B76-0B7D192C850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271422" y="2392977"/>
                  <a:ext cx="4500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51C28446-E8C2-D7C0-F055-C74161D412C6}"/>
              </a:ext>
            </a:extLst>
          </p:cNvPr>
          <p:cNvGrpSpPr/>
          <p:nvPr/>
        </p:nvGrpSpPr>
        <p:grpSpPr>
          <a:xfrm>
            <a:off x="9120662" y="2329977"/>
            <a:ext cx="1735560" cy="347400"/>
            <a:chOff x="9120662" y="2329977"/>
            <a:chExt cx="1735560" cy="34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244483C-7F86-27D5-38C2-B352B390B2B4}"/>
                    </a:ext>
                  </a:extLst>
                </p14:cNvPr>
                <p14:cNvContentPartPr/>
                <p14:nvPr/>
              </p14:nvContentPartPr>
              <p14:xfrm>
                <a:off x="9120662" y="2329977"/>
                <a:ext cx="1670040" cy="3474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244483C-7F86-27D5-38C2-B352B390B2B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112022" y="2321337"/>
                  <a:ext cx="168768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545A3E3-1B46-851E-0530-2D29392BE304}"/>
                    </a:ext>
                  </a:extLst>
                </p14:cNvPr>
                <p14:cNvContentPartPr/>
                <p14:nvPr/>
              </p14:nvContentPartPr>
              <p14:xfrm>
                <a:off x="10558142" y="2477577"/>
                <a:ext cx="298080" cy="75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545A3E3-1B46-851E-0530-2D29392BE30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549502" y="2468577"/>
                  <a:ext cx="315720" cy="2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5FCE0FB1-BF54-8BE4-4180-9A6FF0B8863E}"/>
                  </a:ext>
                </a:extLst>
              </p14:cNvPr>
              <p14:cNvContentPartPr/>
              <p14:nvPr/>
            </p14:nvContentPartPr>
            <p14:xfrm>
              <a:off x="2050982" y="3387297"/>
              <a:ext cx="249120" cy="2343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5FCE0FB1-BF54-8BE4-4180-9A6FF0B8863E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042342" y="3378657"/>
                <a:ext cx="26676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A5269E0F-D525-2A41-23E8-E566889DE6C5}"/>
                  </a:ext>
                </a:extLst>
              </p14:cNvPr>
              <p14:cNvContentPartPr/>
              <p14:nvPr/>
            </p14:nvContentPartPr>
            <p14:xfrm>
              <a:off x="2052422" y="3308097"/>
              <a:ext cx="325800" cy="10728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A5269E0F-D525-2A41-23E8-E566889DE6C5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043782" y="3299097"/>
                <a:ext cx="343440" cy="12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63A003BB-4C6C-9B58-35EB-4760E4B6C7E3}"/>
              </a:ext>
            </a:extLst>
          </p:cNvPr>
          <p:cNvGrpSpPr/>
          <p:nvPr/>
        </p:nvGrpSpPr>
        <p:grpSpPr>
          <a:xfrm>
            <a:off x="3954302" y="2845857"/>
            <a:ext cx="4640760" cy="447480"/>
            <a:chOff x="3954302" y="2845857"/>
            <a:chExt cx="4640760" cy="44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5E3056C-C034-75C2-BAB8-903E5FBDC046}"/>
                    </a:ext>
                  </a:extLst>
                </p14:cNvPr>
                <p14:cNvContentPartPr/>
                <p14:nvPr/>
              </p14:nvContentPartPr>
              <p14:xfrm>
                <a:off x="3970862" y="3056097"/>
                <a:ext cx="162000" cy="1933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5E3056C-C034-75C2-BAB8-903E5FBDC04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962222" y="3047457"/>
                  <a:ext cx="1796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CCC60E7-2C8F-C7F2-E467-D08602133CF5}"/>
                    </a:ext>
                  </a:extLst>
                </p14:cNvPr>
                <p14:cNvContentPartPr/>
                <p14:nvPr/>
              </p14:nvContentPartPr>
              <p14:xfrm>
                <a:off x="3954302" y="3155817"/>
                <a:ext cx="157320" cy="126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CCC60E7-2C8F-C7F2-E467-D08602133CF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945662" y="3147177"/>
                  <a:ext cx="1749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6F23635-49D5-EE72-1A81-D52928A33410}"/>
                    </a:ext>
                  </a:extLst>
                </p14:cNvPr>
                <p14:cNvContentPartPr/>
                <p14:nvPr/>
              </p14:nvContentPartPr>
              <p14:xfrm>
                <a:off x="4148342" y="2975097"/>
                <a:ext cx="439560" cy="3182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6F23635-49D5-EE72-1A81-D52928A3341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139702" y="2966097"/>
                  <a:ext cx="45720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51DFAAA-D089-7A20-EE36-81E6CA8FABED}"/>
                    </a:ext>
                  </a:extLst>
                </p14:cNvPr>
                <p14:cNvContentPartPr/>
                <p14:nvPr/>
              </p14:nvContentPartPr>
              <p14:xfrm>
                <a:off x="4454342" y="3094257"/>
                <a:ext cx="168840" cy="144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51DFAAA-D089-7A20-EE36-81E6CA8FABE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445702" y="3085257"/>
                  <a:ext cx="1864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1673C32-7C17-1233-45D0-42FAE45B94C2}"/>
                    </a:ext>
                  </a:extLst>
                </p14:cNvPr>
                <p14:cNvContentPartPr/>
                <p14:nvPr/>
              </p14:nvContentPartPr>
              <p14:xfrm>
                <a:off x="4849622" y="3043857"/>
                <a:ext cx="935640" cy="1922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1673C32-7C17-1233-45D0-42FAE45B94C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840982" y="3035217"/>
                  <a:ext cx="9532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7AF7230-CC6D-8C96-1015-5EB0659C4812}"/>
                    </a:ext>
                  </a:extLst>
                </p14:cNvPr>
                <p14:cNvContentPartPr/>
                <p14:nvPr/>
              </p14:nvContentPartPr>
              <p14:xfrm>
                <a:off x="5391422" y="2994537"/>
                <a:ext cx="38880" cy="151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7AF7230-CC6D-8C96-1015-5EB0659C481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382782" y="2985537"/>
                  <a:ext cx="565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07FDD02-CDD2-F1D5-0349-C9086FF5D75D}"/>
                    </a:ext>
                  </a:extLst>
                </p14:cNvPr>
                <p14:cNvContentPartPr/>
                <p14:nvPr/>
              </p14:nvContentPartPr>
              <p14:xfrm>
                <a:off x="5982182" y="3090297"/>
                <a:ext cx="369000" cy="1177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07FDD02-CDD2-F1D5-0349-C9086FF5D75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973542" y="3081657"/>
                  <a:ext cx="3866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EE66D86-E55D-78F1-FBE0-774FA9CC62B1}"/>
                    </a:ext>
                  </a:extLst>
                </p14:cNvPr>
                <p14:cNvContentPartPr/>
                <p14:nvPr/>
              </p14:nvContentPartPr>
              <p14:xfrm>
                <a:off x="6096662" y="2974737"/>
                <a:ext cx="17640" cy="226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EE66D86-E55D-78F1-FBE0-774FA9CC62B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088022" y="2966097"/>
                  <a:ext cx="352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71D12A8-CF54-B718-C944-0722E81B31E6}"/>
                    </a:ext>
                  </a:extLst>
                </p14:cNvPr>
                <p14:cNvContentPartPr/>
                <p14:nvPr/>
              </p14:nvContentPartPr>
              <p14:xfrm>
                <a:off x="6595262" y="2893017"/>
                <a:ext cx="703800" cy="3027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71D12A8-CF54-B718-C944-0722E81B31E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586622" y="2884017"/>
                  <a:ext cx="72144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6F56241-76D1-D9AA-026C-C20BF104ADF9}"/>
                    </a:ext>
                  </a:extLst>
                </p14:cNvPr>
                <p14:cNvContentPartPr/>
                <p14:nvPr/>
              </p14:nvContentPartPr>
              <p14:xfrm>
                <a:off x="6993422" y="2966097"/>
                <a:ext cx="20880" cy="75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6F56241-76D1-D9AA-026C-C20BF104ADF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984782" y="2957097"/>
                  <a:ext cx="385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AA63CB8-3DEF-BCEB-BF36-886EA3D98BFC}"/>
                    </a:ext>
                  </a:extLst>
                </p14:cNvPr>
                <p14:cNvContentPartPr/>
                <p14:nvPr/>
              </p14:nvContentPartPr>
              <p14:xfrm>
                <a:off x="6598502" y="2939457"/>
                <a:ext cx="369720" cy="540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AA63CB8-3DEF-BCEB-BF36-886EA3D98BF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589502" y="2930457"/>
                  <a:ext cx="3873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957B308-D6C9-9104-4763-5950E69408E4}"/>
                    </a:ext>
                  </a:extLst>
                </p14:cNvPr>
                <p14:cNvContentPartPr/>
                <p14:nvPr/>
              </p14:nvContentPartPr>
              <p14:xfrm>
                <a:off x="7619822" y="2845857"/>
                <a:ext cx="348480" cy="3150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957B308-D6C9-9104-4763-5950E69408E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611182" y="2836857"/>
                  <a:ext cx="36612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6ECA51A-B742-5FA2-1282-25E7736E131F}"/>
                    </a:ext>
                  </a:extLst>
                </p14:cNvPr>
                <p14:cNvContentPartPr/>
                <p14:nvPr/>
              </p14:nvContentPartPr>
              <p14:xfrm>
                <a:off x="7783262" y="2934777"/>
                <a:ext cx="279720" cy="316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6ECA51A-B742-5FA2-1282-25E7736E131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774622" y="2925777"/>
                  <a:ext cx="2973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54A0F15-ECB7-C909-CF8A-D4DF77814233}"/>
                    </a:ext>
                  </a:extLst>
                </p14:cNvPr>
                <p14:cNvContentPartPr/>
                <p14:nvPr/>
              </p14:nvContentPartPr>
              <p14:xfrm>
                <a:off x="8317862" y="2974737"/>
                <a:ext cx="277200" cy="1929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54A0F15-ECB7-C909-CF8A-D4DF7781423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308862" y="2965737"/>
                  <a:ext cx="294840" cy="21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C7AD6A69-53F7-6FE6-5F0A-01041320BEB3}"/>
                  </a:ext>
                </a:extLst>
              </p14:cNvPr>
              <p14:cNvContentPartPr/>
              <p14:nvPr/>
            </p14:nvContentPartPr>
            <p14:xfrm>
              <a:off x="1822742" y="3951057"/>
              <a:ext cx="338040" cy="22428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C7AD6A69-53F7-6FE6-5F0A-01041320BEB3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805102" y="3915417"/>
                <a:ext cx="37368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AC45D449-26AF-9624-485A-33E638C0F93C}"/>
                  </a:ext>
                </a:extLst>
              </p14:cNvPr>
              <p14:cNvContentPartPr/>
              <p14:nvPr/>
            </p14:nvContentPartPr>
            <p14:xfrm>
              <a:off x="2024702" y="4060497"/>
              <a:ext cx="221400" cy="2160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AC45D449-26AF-9624-485A-33E638C0F93C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2006702" y="4024857"/>
                <a:ext cx="25704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8A20684B-A781-72AD-E509-17D5CA8BC7D5}"/>
                  </a:ext>
                </a:extLst>
              </p14:cNvPr>
              <p14:cNvContentPartPr/>
              <p14:nvPr/>
            </p14:nvContentPartPr>
            <p14:xfrm>
              <a:off x="2124062" y="3999297"/>
              <a:ext cx="141120" cy="7056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8A20684B-A781-72AD-E509-17D5CA8BC7D5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2106062" y="3963297"/>
                <a:ext cx="17676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54530B7E-C49C-FD93-AA85-556D974F542A}"/>
                  </a:ext>
                </a:extLst>
              </p14:cNvPr>
              <p14:cNvContentPartPr/>
              <p14:nvPr/>
            </p14:nvContentPartPr>
            <p14:xfrm>
              <a:off x="2157542" y="3981297"/>
              <a:ext cx="244800" cy="7956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54530B7E-C49C-FD93-AA85-556D974F542A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2139902" y="3945657"/>
                <a:ext cx="28044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2F8157D1-941B-728A-0510-80C8BF6E9CE4}"/>
                  </a:ext>
                </a:extLst>
              </p14:cNvPr>
              <p14:cNvContentPartPr/>
              <p14:nvPr/>
            </p14:nvContentPartPr>
            <p14:xfrm>
              <a:off x="2251502" y="4009737"/>
              <a:ext cx="178200" cy="12024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2F8157D1-941B-728A-0510-80C8BF6E9CE4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2233862" y="3974097"/>
                <a:ext cx="21384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4FB2C2E7-BAAA-E7A6-D321-1E3EBA4886E5}"/>
                  </a:ext>
                </a:extLst>
              </p14:cNvPr>
              <p14:cNvContentPartPr/>
              <p14:nvPr/>
            </p14:nvContentPartPr>
            <p14:xfrm>
              <a:off x="2304782" y="4054737"/>
              <a:ext cx="116640" cy="9144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4FB2C2E7-BAAA-E7A6-D321-1E3EBA4886E5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2286782" y="4019097"/>
                <a:ext cx="15228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AE8A11FA-6A64-885F-1E15-772D2582DA7C}"/>
                  </a:ext>
                </a:extLst>
              </p14:cNvPr>
              <p14:cNvContentPartPr/>
              <p14:nvPr/>
            </p14:nvContentPartPr>
            <p14:xfrm>
              <a:off x="2175902" y="4070217"/>
              <a:ext cx="127440" cy="2736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AE8A11FA-6A64-885F-1E15-772D2582DA7C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2157902" y="4034217"/>
                <a:ext cx="16308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5C6CEEFB-05B1-6FC7-1DE2-6C8E93DD4EF6}"/>
                  </a:ext>
                </a:extLst>
              </p14:cNvPr>
              <p14:cNvContentPartPr/>
              <p14:nvPr/>
            </p14:nvContentPartPr>
            <p14:xfrm>
              <a:off x="1841822" y="4020897"/>
              <a:ext cx="396000" cy="12636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5C6CEEFB-05B1-6FC7-1DE2-6C8E93DD4EF6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823822" y="3985257"/>
                <a:ext cx="43164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70180738-ABEC-C374-18AC-3A0E3A9A176C}"/>
                  </a:ext>
                </a:extLst>
              </p14:cNvPr>
              <p14:cNvContentPartPr/>
              <p14:nvPr/>
            </p14:nvContentPartPr>
            <p14:xfrm>
              <a:off x="2108222" y="3948897"/>
              <a:ext cx="81720" cy="2340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70180738-ABEC-C374-18AC-3A0E3A9A176C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2090222" y="3913257"/>
                <a:ext cx="11736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232026C0-3C7C-9E4D-6747-3E85169E87AF}"/>
                  </a:ext>
                </a:extLst>
              </p14:cNvPr>
              <p14:cNvContentPartPr/>
              <p14:nvPr/>
            </p14:nvContentPartPr>
            <p14:xfrm>
              <a:off x="1772702" y="4586817"/>
              <a:ext cx="561240" cy="16452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232026C0-3C7C-9E4D-6747-3E85169E87AF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755062" y="4551177"/>
                <a:ext cx="59688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27260E64-0F96-B0C8-CD40-C11BCE4B25CA}"/>
                  </a:ext>
                </a:extLst>
              </p14:cNvPr>
              <p14:cNvContentPartPr/>
              <p14:nvPr/>
            </p14:nvContentPartPr>
            <p14:xfrm>
              <a:off x="1885742" y="4518057"/>
              <a:ext cx="556920" cy="27684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27260E64-0F96-B0C8-CD40-C11BCE4B25CA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867742" y="4482057"/>
                <a:ext cx="59256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5DC32B5A-08E5-C16F-6FAA-E6357CBEB1CD}"/>
                  </a:ext>
                </a:extLst>
              </p14:cNvPr>
              <p14:cNvContentPartPr/>
              <p14:nvPr/>
            </p14:nvContentPartPr>
            <p14:xfrm>
              <a:off x="1739582" y="4538577"/>
              <a:ext cx="235800" cy="15156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5DC32B5A-08E5-C16F-6FAA-E6357CBEB1CD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1721942" y="4502937"/>
                <a:ext cx="27144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E901A88E-384B-F5DE-ACF3-9A0D8727FBDD}"/>
                  </a:ext>
                </a:extLst>
              </p14:cNvPr>
              <p14:cNvContentPartPr/>
              <p14:nvPr/>
            </p14:nvContentPartPr>
            <p14:xfrm>
              <a:off x="1802222" y="4612377"/>
              <a:ext cx="115920" cy="11664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E901A88E-384B-F5DE-ACF3-9A0D8727FBDD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1784222" y="4576377"/>
                <a:ext cx="15156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A79ABF50-D64D-9080-CBA7-C31C9CE5F57F}"/>
                  </a:ext>
                </a:extLst>
              </p14:cNvPr>
              <p14:cNvContentPartPr/>
              <p14:nvPr/>
            </p14:nvContentPartPr>
            <p14:xfrm>
              <a:off x="2295422" y="4547937"/>
              <a:ext cx="153360" cy="8172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A79ABF50-D64D-9080-CBA7-C31C9CE5F57F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2277422" y="4512297"/>
                <a:ext cx="18900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DEA4A10D-2336-39A7-197C-B46610EC07DB}"/>
                  </a:ext>
                </a:extLst>
              </p14:cNvPr>
              <p14:cNvContentPartPr/>
              <p14:nvPr/>
            </p14:nvContentPartPr>
            <p14:xfrm>
              <a:off x="2430422" y="4448217"/>
              <a:ext cx="16920" cy="11268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DEA4A10D-2336-39A7-197C-B46610EC07DB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2412782" y="4412217"/>
                <a:ext cx="5256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CA884275-2A2F-D764-488E-1CF7CC6F08F4}"/>
                  </a:ext>
                </a:extLst>
              </p14:cNvPr>
              <p14:cNvContentPartPr/>
              <p14:nvPr/>
            </p14:nvContentPartPr>
            <p14:xfrm>
              <a:off x="1729502" y="4447497"/>
              <a:ext cx="17640" cy="15048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CA884275-2A2F-D764-488E-1CF7CC6F08F4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1711502" y="4411857"/>
                <a:ext cx="5328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DC14B7E3-1939-A9AF-DEB2-EA6A5E862F15}"/>
                  </a:ext>
                </a:extLst>
              </p14:cNvPr>
              <p14:cNvContentPartPr/>
              <p14:nvPr/>
            </p14:nvContentPartPr>
            <p14:xfrm>
              <a:off x="1777022" y="4149777"/>
              <a:ext cx="93240" cy="8136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DC14B7E3-1939-A9AF-DEB2-EA6A5E862F15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1759382" y="4114137"/>
                <a:ext cx="12888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7C2A632A-CC56-8D4D-64F1-E3F8CCEF0CD9}"/>
                  </a:ext>
                </a:extLst>
              </p14:cNvPr>
              <p14:cNvContentPartPr/>
              <p14:nvPr/>
            </p14:nvContentPartPr>
            <p14:xfrm>
              <a:off x="1757582" y="4139697"/>
              <a:ext cx="80640" cy="11160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7C2A632A-CC56-8D4D-64F1-E3F8CCEF0CD9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1739942" y="4104057"/>
                <a:ext cx="1162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067C8B7E-1260-C54D-EE7B-DEF66523D2E2}"/>
                  </a:ext>
                </a:extLst>
              </p14:cNvPr>
              <p14:cNvContentPartPr/>
              <p14:nvPr/>
            </p14:nvContentPartPr>
            <p14:xfrm>
              <a:off x="2347982" y="4073097"/>
              <a:ext cx="78480" cy="7308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067C8B7E-1260-C54D-EE7B-DEF66523D2E2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2329982" y="4037097"/>
                <a:ext cx="11412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3E82454E-6DD1-75E3-7049-D6DA02C0AAA2}"/>
                  </a:ext>
                </a:extLst>
              </p14:cNvPr>
              <p14:cNvContentPartPr/>
              <p14:nvPr/>
            </p14:nvContentPartPr>
            <p14:xfrm>
              <a:off x="2328182" y="4094337"/>
              <a:ext cx="108000" cy="7308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3E82454E-6DD1-75E3-7049-D6DA02C0AAA2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2310542" y="4058337"/>
                <a:ext cx="14364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E5284A6C-234F-245E-428A-48F105DE2CE7}"/>
                  </a:ext>
                </a:extLst>
              </p14:cNvPr>
              <p14:cNvContentPartPr/>
              <p14:nvPr/>
            </p14:nvContentPartPr>
            <p14:xfrm>
              <a:off x="1751822" y="4160217"/>
              <a:ext cx="678240" cy="40932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E5284A6C-234F-245E-428A-48F105DE2CE7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1733822" y="4124577"/>
                <a:ext cx="713880" cy="48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2" name="Group 151">
            <a:extLst>
              <a:ext uri="{FF2B5EF4-FFF2-40B4-BE49-F238E27FC236}">
                <a16:creationId xmlns:a16="http://schemas.microsoft.com/office/drawing/2014/main" id="{6B0FCDCE-3360-F096-7EAF-FA0A207F8E7F}"/>
              </a:ext>
            </a:extLst>
          </p:cNvPr>
          <p:cNvGrpSpPr/>
          <p:nvPr/>
        </p:nvGrpSpPr>
        <p:grpSpPr>
          <a:xfrm>
            <a:off x="1709702" y="3695817"/>
            <a:ext cx="749880" cy="1115280"/>
            <a:chOff x="1709702" y="3695817"/>
            <a:chExt cx="749880" cy="111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5776A95-EE2F-2836-6702-52D25AE9258E}"/>
                    </a:ext>
                  </a:extLst>
                </p14:cNvPr>
                <p14:cNvContentPartPr/>
                <p14:nvPr/>
              </p14:nvContentPartPr>
              <p14:xfrm>
                <a:off x="1730582" y="3925497"/>
                <a:ext cx="729000" cy="7016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5776A95-EE2F-2836-6702-52D25AE9258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721582" y="3916497"/>
                  <a:ext cx="746640" cy="71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82C0636-580D-359C-45D7-32859140B807}"/>
                    </a:ext>
                  </a:extLst>
                </p14:cNvPr>
                <p14:cNvContentPartPr/>
                <p14:nvPr/>
              </p14:nvContentPartPr>
              <p14:xfrm>
                <a:off x="2048462" y="3695817"/>
                <a:ext cx="157320" cy="10821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82C0636-580D-359C-45D7-32859140B80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039822" y="3687177"/>
                  <a:ext cx="174960" cy="10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CFDB028-8EED-4D60-5E87-EA77C76CFF12}"/>
                    </a:ext>
                  </a:extLst>
                </p14:cNvPr>
                <p14:cNvContentPartPr/>
                <p14:nvPr/>
              </p14:nvContentPartPr>
              <p14:xfrm>
                <a:off x="1924622" y="4101537"/>
                <a:ext cx="17640" cy="104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CFDB028-8EED-4D60-5E87-EA77C76CFF1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915982" y="4092537"/>
                  <a:ext cx="352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A39F87B-6ADD-EF09-43DC-D4E806FB045D}"/>
                    </a:ext>
                  </a:extLst>
                </p14:cNvPr>
                <p14:cNvContentPartPr/>
                <p14:nvPr/>
              </p14:nvContentPartPr>
              <p14:xfrm>
                <a:off x="1883942" y="4124577"/>
                <a:ext cx="16200" cy="104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A39F87B-6ADD-EF09-43DC-D4E806FB045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875302" y="4115577"/>
                  <a:ext cx="338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017069A-1C4C-4248-BE15-31E6BE3126FA}"/>
                    </a:ext>
                  </a:extLst>
                </p14:cNvPr>
                <p14:cNvContentPartPr/>
                <p14:nvPr/>
              </p14:nvContentPartPr>
              <p14:xfrm>
                <a:off x="1741742" y="4256337"/>
                <a:ext cx="8640" cy="205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017069A-1C4C-4248-BE15-31E6BE3126F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732742" y="4247337"/>
                  <a:ext cx="262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770C954-7E61-388B-5EA7-A6C4A5E0DA9F}"/>
                    </a:ext>
                  </a:extLst>
                </p14:cNvPr>
                <p14:cNvContentPartPr/>
                <p14:nvPr/>
              </p14:nvContentPartPr>
              <p14:xfrm>
                <a:off x="1709702" y="4385577"/>
                <a:ext cx="3960" cy="32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770C954-7E61-388B-5EA7-A6C4A5E0DA9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701062" y="4376577"/>
                  <a:ext cx="216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1AE1D80-8F68-4EE3-094B-D46BE87E545E}"/>
                    </a:ext>
                  </a:extLst>
                </p14:cNvPr>
                <p14:cNvContentPartPr/>
                <p14:nvPr/>
              </p14:nvContentPartPr>
              <p14:xfrm>
                <a:off x="1709702" y="4583577"/>
                <a:ext cx="5040" cy="158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1AE1D80-8F68-4EE3-094B-D46BE87E545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701062" y="4574577"/>
                  <a:ext cx="226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9F4FCDE-FE7F-E65E-CDC9-E6FCCE6BAF31}"/>
                    </a:ext>
                  </a:extLst>
                </p14:cNvPr>
                <p14:cNvContentPartPr/>
                <p14:nvPr/>
              </p14:nvContentPartPr>
              <p14:xfrm>
                <a:off x="1729502" y="4628937"/>
                <a:ext cx="17640" cy="216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9F4FCDE-FE7F-E65E-CDC9-E6FCCE6BAF3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720502" y="4620297"/>
                  <a:ext cx="352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FA257B3-8B4D-02A9-1D70-487C83B50A6B}"/>
                    </a:ext>
                  </a:extLst>
                </p14:cNvPr>
                <p14:cNvContentPartPr/>
                <p14:nvPr/>
              </p14:nvContentPartPr>
              <p14:xfrm>
                <a:off x="1761182" y="4681497"/>
                <a:ext cx="75240" cy="853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FA257B3-8B4D-02A9-1D70-487C83B50A6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752542" y="4672857"/>
                  <a:ext cx="928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BA392D2-49FD-7547-E70C-FF7705771CEF}"/>
                    </a:ext>
                  </a:extLst>
                </p14:cNvPr>
                <p14:cNvContentPartPr/>
                <p14:nvPr/>
              </p14:nvContentPartPr>
              <p14:xfrm>
                <a:off x="1885742" y="4783737"/>
                <a:ext cx="81720" cy="27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BA392D2-49FD-7547-E70C-FF7705771CE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877102" y="4774737"/>
                  <a:ext cx="993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6A33179-B92E-9D8B-6C07-1E7118579604}"/>
                    </a:ext>
                  </a:extLst>
                </p14:cNvPr>
                <p14:cNvContentPartPr/>
                <p14:nvPr/>
              </p14:nvContentPartPr>
              <p14:xfrm>
                <a:off x="1996262" y="4789137"/>
                <a:ext cx="99000" cy="133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6A33179-B92E-9D8B-6C07-1E711857960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987622" y="4780137"/>
                  <a:ext cx="1166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71F7CCB-3E6B-1472-2D68-5C65556C9970}"/>
                    </a:ext>
                  </a:extLst>
                </p14:cNvPr>
                <p14:cNvContentPartPr/>
                <p14:nvPr/>
              </p14:nvContentPartPr>
              <p14:xfrm>
                <a:off x="2162222" y="4749537"/>
                <a:ext cx="118440" cy="417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71F7CCB-3E6B-1472-2D68-5C65556C997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153582" y="4740537"/>
                  <a:ext cx="1360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59E4369-9FCD-6335-737E-471A4B89FBD6}"/>
                    </a:ext>
                  </a:extLst>
                </p14:cNvPr>
                <p14:cNvContentPartPr/>
                <p14:nvPr/>
              </p14:nvContentPartPr>
              <p14:xfrm>
                <a:off x="2355542" y="4623177"/>
                <a:ext cx="63000" cy="612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59E4369-9FCD-6335-737E-471A4B89FBD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346542" y="4614177"/>
                  <a:ext cx="806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40ABFE4-321C-253E-7183-854FB0AFC1B3}"/>
                    </a:ext>
                  </a:extLst>
                </p14:cNvPr>
                <p14:cNvContentPartPr/>
                <p14:nvPr/>
              </p14:nvContentPartPr>
              <p14:xfrm>
                <a:off x="2443382" y="4430937"/>
                <a:ext cx="9720" cy="1468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40ABFE4-321C-253E-7183-854FB0AFC1B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434742" y="4422297"/>
                  <a:ext cx="273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9568939-69C0-212A-057F-CCD1BC986F95}"/>
                    </a:ext>
                  </a:extLst>
                </p14:cNvPr>
                <p14:cNvContentPartPr/>
                <p14:nvPr/>
              </p14:nvContentPartPr>
              <p14:xfrm>
                <a:off x="2435822" y="4246617"/>
                <a:ext cx="19440" cy="982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9568939-69C0-212A-057F-CCD1BC986F9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427182" y="4237977"/>
                  <a:ext cx="370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ED2C236-3AFD-93FF-E9EB-C1DB71A3EE27}"/>
                    </a:ext>
                  </a:extLst>
                </p14:cNvPr>
                <p14:cNvContentPartPr/>
                <p14:nvPr/>
              </p14:nvContentPartPr>
              <p14:xfrm>
                <a:off x="2349782" y="4148697"/>
                <a:ext cx="78480" cy="601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ED2C236-3AFD-93FF-E9EB-C1DB71A3EE2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340782" y="4139697"/>
                  <a:ext cx="961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1B7C257-285C-C71B-3B5A-399CB7EEBEBE}"/>
                    </a:ext>
                  </a:extLst>
                </p14:cNvPr>
                <p14:cNvContentPartPr/>
                <p14:nvPr/>
              </p14:nvContentPartPr>
              <p14:xfrm>
                <a:off x="2176622" y="4118457"/>
                <a:ext cx="120240" cy="9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1B7C257-285C-C71B-3B5A-399CB7EEBEB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167622" y="4109817"/>
                  <a:ext cx="1378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CECCBCF-FCC2-C5F6-67E5-22868CC770B9}"/>
                    </a:ext>
                  </a:extLst>
                </p14:cNvPr>
                <p14:cNvContentPartPr/>
                <p14:nvPr/>
              </p14:nvContentPartPr>
              <p14:xfrm>
                <a:off x="1985102" y="4118457"/>
                <a:ext cx="148680" cy="104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CECCBCF-FCC2-C5F6-67E5-22868CC770B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976462" y="4109817"/>
                  <a:ext cx="1663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B0288D5-060C-4F8C-5028-D29C85657826}"/>
                    </a:ext>
                  </a:extLst>
                </p14:cNvPr>
                <p14:cNvContentPartPr/>
                <p14:nvPr/>
              </p14:nvContentPartPr>
              <p14:xfrm>
                <a:off x="1818422" y="4138617"/>
                <a:ext cx="120240" cy="784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B0288D5-060C-4F8C-5028-D29C8565782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809782" y="4129977"/>
                  <a:ext cx="1378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F77AFD4-027D-49FD-6B75-B2013888F15E}"/>
                    </a:ext>
                  </a:extLst>
                </p14:cNvPr>
                <p14:cNvContentPartPr/>
                <p14:nvPr/>
              </p14:nvContentPartPr>
              <p14:xfrm>
                <a:off x="1714382" y="4262097"/>
                <a:ext cx="56520" cy="1296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F77AFD4-027D-49FD-6B75-B2013888F15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705742" y="4253457"/>
                  <a:ext cx="741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3643400-DCB4-48F7-CB5D-27FE389111F5}"/>
                    </a:ext>
                  </a:extLst>
                </p14:cNvPr>
                <p14:cNvContentPartPr/>
                <p14:nvPr/>
              </p14:nvContentPartPr>
              <p14:xfrm>
                <a:off x="2022182" y="3963657"/>
                <a:ext cx="18720" cy="1490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3643400-DCB4-48F7-CB5D-27FE389111F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013542" y="3955017"/>
                  <a:ext cx="363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BA8663D0-A385-4F96-B68E-D7C2FAB45123}"/>
                    </a:ext>
                  </a:extLst>
                </p14:cNvPr>
                <p14:cNvContentPartPr/>
                <p14:nvPr/>
              </p14:nvContentPartPr>
              <p14:xfrm>
                <a:off x="1983302" y="4048977"/>
                <a:ext cx="107280" cy="133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BA8663D0-A385-4F96-B68E-D7C2FAB4512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974662" y="4039977"/>
                  <a:ext cx="1249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4F4FA66-A1EF-6547-1E80-66AD459F0ED4}"/>
                    </a:ext>
                  </a:extLst>
                </p14:cNvPr>
                <p14:cNvContentPartPr/>
                <p14:nvPr/>
              </p14:nvContentPartPr>
              <p14:xfrm>
                <a:off x="2212622" y="3980937"/>
                <a:ext cx="18720" cy="1195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4F4FA66-A1EF-6547-1E80-66AD459F0ED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203622" y="3971937"/>
                  <a:ext cx="363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7F3B092-72B9-D972-DEF2-42168147B48F}"/>
                    </a:ext>
                  </a:extLst>
                </p14:cNvPr>
                <p14:cNvContentPartPr/>
                <p14:nvPr/>
              </p14:nvContentPartPr>
              <p14:xfrm>
                <a:off x="2183102" y="4050777"/>
                <a:ext cx="107280" cy="144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7F3B092-72B9-D972-DEF2-42168147B48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174102" y="4041777"/>
                  <a:ext cx="1249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09A917B-576A-539C-930A-22CFFCFC6176}"/>
                    </a:ext>
                  </a:extLst>
                </p14:cNvPr>
                <p14:cNvContentPartPr/>
                <p14:nvPr/>
              </p14:nvContentPartPr>
              <p14:xfrm>
                <a:off x="1897262" y="4680777"/>
                <a:ext cx="59400" cy="140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09A917B-576A-539C-930A-22CFFCFC617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888262" y="4671777"/>
                  <a:ext cx="770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CABBE15-F02F-C8DD-3F0E-9DEF167F78A6}"/>
                    </a:ext>
                  </a:extLst>
                </p14:cNvPr>
                <p14:cNvContentPartPr/>
                <p14:nvPr/>
              </p14:nvContentPartPr>
              <p14:xfrm>
                <a:off x="2168702" y="4688697"/>
                <a:ext cx="41760" cy="270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CABBE15-F02F-C8DD-3F0E-9DEF167F78A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160062" y="4679697"/>
                  <a:ext cx="59400" cy="4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9B5A07CB-A0C9-E984-17EF-95122776E2D8}"/>
              </a:ext>
            </a:extLst>
          </p:cNvPr>
          <p:cNvGrpSpPr/>
          <p:nvPr/>
        </p:nvGrpSpPr>
        <p:grpSpPr>
          <a:xfrm>
            <a:off x="4137902" y="3526264"/>
            <a:ext cx="5057183" cy="732960"/>
            <a:chOff x="4137902" y="3526264"/>
            <a:chExt cx="5057183" cy="73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A7AF493-18AF-5707-211D-38A6BEF58B36}"/>
                    </a:ext>
                  </a:extLst>
                </p14:cNvPr>
                <p14:cNvContentPartPr/>
                <p14:nvPr/>
              </p14:nvContentPartPr>
              <p14:xfrm>
                <a:off x="4137902" y="3883737"/>
                <a:ext cx="275760" cy="3355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A7AF493-18AF-5707-211D-38A6BEF58B3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129262" y="3875097"/>
                  <a:ext cx="29340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F31BA65-07FB-A686-04C2-E81D1FF66975}"/>
                    </a:ext>
                  </a:extLst>
                </p14:cNvPr>
                <p14:cNvContentPartPr/>
                <p14:nvPr/>
              </p14:nvContentPartPr>
              <p14:xfrm>
                <a:off x="4166342" y="3730377"/>
                <a:ext cx="291960" cy="1015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F31BA65-07FB-A686-04C2-E81D1FF6697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157702" y="3721377"/>
                  <a:ext cx="3096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60BB504-866F-E683-B7CC-DFDF9BD32558}"/>
                    </a:ext>
                  </a:extLst>
                </p14:cNvPr>
                <p14:cNvContentPartPr/>
                <p14:nvPr/>
              </p14:nvContentPartPr>
              <p14:xfrm>
                <a:off x="4828742" y="3970857"/>
                <a:ext cx="163800" cy="216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60BB504-866F-E683-B7CC-DFDF9BD3255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820102" y="3962217"/>
                  <a:ext cx="1814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7163D23-931D-0394-9EAE-D82CF895FA81}"/>
                    </a:ext>
                  </a:extLst>
                </p14:cNvPr>
                <p14:cNvContentPartPr/>
                <p14:nvPr/>
              </p14:nvContentPartPr>
              <p14:xfrm>
                <a:off x="4863662" y="4051857"/>
                <a:ext cx="152280" cy="234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7163D23-931D-0394-9EAE-D82CF895FA8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855022" y="4042857"/>
                  <a:ext cx="1699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EE43100-2F93-1AE1-8A80-685044A55447}"/>
                    </a:ext>
                  </a:extLst>
                </p14:cNvPr>
                <p14:cNvContentPartPr/>
                <p14:nvPr/>
              </p14:nvContentPartPr>
              <p14:xfrm>
                <a:off x="5207822" y="3919377"/>
                <a:ext cx="189720" cy="1893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EE43100-2F93-1AE1-8A80-685044A5544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198822" y="3910737"/>
                  <a:ext cx="2073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8E6D9BF-0B6F-7149-D98D-7E3E15A4E5AD}"/>
                    </a:ext>
                  </a:extLst>
                </p14:cNvPr>
                <p14:cNvContentPartPr/>
                <p14:nvPr/>
              </p14:nvContentPartPr>
              <p14:xfrm>
                <a:off x="5266502" y="4017297"/>
                <a:ext cx="127080" cy="277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8E6D9BF-0B6F-7149-D98D-7E3E15A4E5A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257502" y="4008657"/>
                  <a:ext cx="1447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0B3C3E5-0C1C-9829-CDB9-3E3F57BBA455}"/>
                    </a:ext>
                  </a:extLst>
                </p14:cNvPr>
                <p14:cNvContentPartPr/>
                <p14:nvPr/>
              </p14:nvContentPartPr>
              <p14:xfrm>
                <a:off x="5255702" y="3736497"/>
                <a:ext cx="135000" cy="1537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0B3C3E5-0C1C-9829-CDB9-3E3F57BBA45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246702" y="3727857"/>
                  <a:ext cx="1526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7E8BE33-D749-ECBE-20A0-1DA2EE000684}"/>
                    </a:ext>
                  </a:extLst>
                </p14:cNvPr>
                <p14:cNvContentPartPr/>
                <p14:nvPr/>
              </p14:nvContentPartPr>
              <p14:xfrm>
                <a:off x="5613902" y="3838528"/>
                <a:ext cx="268920" cy="3740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7E8BE33-D749-ECBE-20A0-1DA2EE00068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604902" y="3829888"/>
                  <a:ext cx="28656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1C2B859-0D9D-043B-09D2-A3815B726CFA}"/>
                    </a:ext>
                  </a:extLst>
                </p14:cNvPr>
                <p14:cNvContentPartPr/>
                <p14:nvPr/>
              </p14:nvContentPartPr>
              <p14:xfrm>
                <a:off x="6129325" y="3692224"/>
                <a:ext cx="173520" cy="5670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1C2B859-0D9D-043B-09D2-A3815B726CF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120325" y="3683584"/>
                  <a:ext cx="191160" cy="58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6AEF255C-4974-2330-C5EC-A3A64BEB5DC3}"/>
                    </a:ext>
                  </a:extLst>
                </p14:cNvPr>
                <p14:cNvContentPartPr/>
                <p14:nvPr/>
              </p14:nvContentPartPr>
              <p14:xfrm>
                <a:off x="6402565" y="3953944"/>
                <a:ext cx="195480" cy="1980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6AEF255C-4974-2330-C5EC-A3A64BEB5DC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393925" y="3944944"/>
                  <a:ext cx="2131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5C1B579-5CD7-CA88-9479-20C49177DEA9}"/>
                    </a:ext>
                  </a:extLst>
                </p14:cNvPr>
                <p14:cNvContentPartPr/>
                <p14:nvPr/>
              </p14:nvContentPartPr>
              <p14:xfrm>
                <a:off x="6596965" y="3878344"/>
                <a:ext cx="124200" cy="126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5C1B579-5CD7-CA88-9479-20C49177DEA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588325" y="3869344"/>
                  <a:ext cx="1418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8102C97-8F27-54A8-FD7A-0233977D63AB}"/>
                    </a:ext>
                  </a:extLst>
                </p14:cNvPr>
                <p14:cNvContentPartPr/>
                <p14:nvPr/>
              </p14:nvContentPartPr>
              <p14:xfrm>
                <a:off x="6839965" y="3813904"/>
                <a:ext cx="46800" cy="1170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8102C97-8F27-54A8-FD7A-0233977D63A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831325" y="3804904"/>
                  <a:ext cx="644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9364F6F-203C-C2D1-C469-6AFA9BF1608D}"/>
                    </a:ext>
                  </a:extLst>
                </p14:cNvPr>
                <p14:cNvContentPartPr/>
                <p14:nvPr/>
              </p14:nvContentPartPr>
              <p14:xfrm>
                <a:off x="6873805" y="3708064"/>
                <a:ext cx="8280" cy="93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9364F6F-203C-C2D1-C469-6AFA9BF1608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864805" y="3699064"/>
                  <a:ext cx="259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6691501A-3475-B487-6D42-27EB5632CD7B}"/>
                    </a:ext>
                  </a:extLst>
                </p14:cNvPr>
                <p14:cNvContentPartPr/>
                <p14:nvPr/>
              </p14:nvContentPartPr>
              <p14:xfrm>
                <a:off x="6956245" y="3766384"/>
                <a:ext cx="184320" cy="1605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6691501A-3475-B487-6D42-27EB5632CD7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947245" y="3757744"/>
                  <a:ext cx="2019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DCE93143-B0C3-A00B-4B90-B70F697D5F4E}"/>
                    </a:ext>
                  </a:extLst>
                </p14:cNvPr>
                <p14:cNvContentPartPr/>
                <p14:nvPr/>
              </p14:nvContentPartPr>
              <p14:xfrm>
                <a:off x="7219045" y="3622384"/>
                <a:ext cx="150120" cy="2498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DCE93143-B0C3-A00B-4B90-B70F697D5F4E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210405" y="3613384"/>
                  <a:ext cx="1677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0EDB576-A4A8-DE10-CC44-1977D114CE7F}"/>
                    </a:ext>
                  </a:extLst>
                </p14:cNvPr>
                <p14:cNvContentPartPr/>
                <p14:nvPr/>
              </p14:nvContentPartPr>
              <p14:xfrm>
                <a:off x="7151005" y="3714904"/>
                <a:ext cx="240120" cy="72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0EDB576-A4A8-DE10-CC44-1977D114CE7F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142005" y="3706264"/>
                  <a:ext cx="2577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8EF2C9D-298F-9A13-42A5-893C92A87BE5}"/>
                    </a:ext>
                  </a:extLst>
                </p14:cNvPr>
                <p14:cNvContentPartPr/>
                <p14:nvPr/>
              </p14:nvContentPartPr>
              <p14:xfrm>
                <a:off x="7696405" y="3924784"/>
                <a:ext cx="21960" cy="2235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8EF2C9D-298F-9A13-42A5-893C92A87BE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687765" y="3915784"/>
                  <a:ext cx="396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82887110-111E-E66D-F2BE-522B28D4E7B9}"/>
                    </a:ext>
                  </a:extLst>
                </p14:cNvPr>
                <p14:cNvContentPartPr/>
                <p14:nvPr/>
              </p14:nvContentPartPr>
              <p14:xfrm>
                <a:off x="7634125" y="3996784"/>
                <a:ext cx="253800" cy="165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82887110-111E-E66D-F2BE-522B28D4E7B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625485" y="3988144"/>
                  <a:ext cx="2714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B1E9CDB9-C628-BE9B-AC0A-22A5C4848905}"/>
                    </a:ext>
                  </a:extLst>
                </p14:cNvPr>
                <p14:cNvContentPartPr/>
                <p14:nvPr/>
              </p14:nvContentPartPr>
              <p14:xfrm>
                <a:off x="8150725" y="3934504"/>
                <a:ext cx="233640" cy="1267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B1E9CDB9-C628-BE9B-AC0A-22A5C484890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141725" y="3925864"/>
                  <a:ext cx="2512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0C26173D-74F7-E641-1B0F-BB4974D1333D}"/>
                    </a:ext>
                  </a:extLst>
                </p14:cNvPr>
                <p14:cNvContentPartPr/>
                <p14:nvPr/>
              </p14:nvContentPartPr>
              <p14:xfrm>
                <a:off x="8427925" y="3710944"/>
                <a:ext cx="58320" cy="1562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0C26173D-74F7-E641-1B0F-BB4974D1333D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419285" y="3701944"/>
                  <a:ext cx="759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92E92294-43DA-BE88-76CE-AE6536A00427}"/>
                    </a:ext>
                  </a:extLst>
                </p14:cNvPr>
                <p14:cNvContentPartPr/>
                <p14:nvPr/>
              </p14:nvContentPartPr>
              <p14:xfrm>
                <a:off x="8482645" y="3607264"/>
                <a:ext cx="10440" cy="248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92E92294-43DA-BE88-76CE-AE6536A0042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474005" y="3598624"/>
                  <a:ext cx="280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4D36EF0F-4721-E5F3-8664-C7B6EC9045E9}"/>
                    </a:ext>
                  </a:extLst>
                </p14:cNvPr>
                <p14:cNvContentPartPr/>
                <p14:nvPr/>
              </p14:nvContentPartPr>
              <p14:xfrm>
                <a:off x="8575525" y="3709864"/>
                <a:ext cx="158040" cy="1360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4D36EF0F-4721-E5F3-8664-C7B6EC9045E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566885" y="3701224"/>
                  <a:ext cx="1756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20251271-DD42-91D2-C011-59334252C173}"/>
                    </a:ext>
                  </a:extLst>
                </p14:cNvPr>
                <p14:cNvContentPartPr/>
                <p14:nvPr/>
              </p14:nvContentPartPr>
              <p14:xfrm>
                <a:off x="8830045" y="3582424"/>
                <a:ext cx="136440" cy="2221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20251271-DD42-91D2-C011-59334252C17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821045" y="3573424"/>
                  <a:ext cx="1540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F05F3E60-A723-DF92-9BD5-34EBDCD45933}"/>
                    </a:ext>
                  </a:extLst>
                </p14:cNvPr>
                <p14:cNvContentPartPr/>
                <p14:nvPr/>
              </p14:nvContentPartPr>
              <p14:xfrm>
                <a:off x="8781085" y="3680344"/>
                <a:ext cx="212400" cy="140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F05F3E60-A723-DF92-9BD5-34EBDCD4593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772085" y="3671704"/>
                  <a:ext cx="2300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CD31FA8C-403D-D7C3-A713-9C4C8CF1BD91}"/>
                    </a:ext>
                  </a:extLst>
                </p14:cNvPr>
                <p14:cNvContentPartPr/>
                <p14:nvPr/>
              </p14:nvContentPartPr>
              <p14:xfrm>
                <a:off x="9056485" y="3526264"/>
                <a:ext cx="138600" cy="6750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CD31FA8C-403D-D7C3-A713-9C4C8CF1BD91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047845" y="3517264"/>
                  <a:ext cx="156240" cy="69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08AE7436-5112-7980-1D05-29A53F6904A7}"/>
              </a:ext>
            </a:extLst>
          </p:cNvPr>
          <p:cNvGrpSpPr/>
          <p:nvPr/>
        </p:nvGrpSpPr>
        <p:grpSpPr>
          <a:xfrm>
            <a:off x="3312325" y="4561624"/>
            <a:ext cx="3189240" cy="650520"/>
            <a:chOff x="3312325" y="4561624"/>
            <a:chExt cx="3189240" cy="65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0E64682E-816D-FF50-8C69-E1908D146616}"/>
                    </a:ext>
                  </a:extLst>
                </p14:cNvPr>
                <p14:cNvContentPartPr/>
                <p14:nvPr/>
              </p14:nvContentPartPr>
              <p14:xfrm>
                <a:off x="3312325" y="4704904"/>
                <a:ext cx="1300680" cy="3798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0E64682E-816D-FF50-8C69-E1908D14661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303685" y="4695904"/>
                  <a:ext cx="131832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46F2FDE-59FC-981E-748A-D6921231D560}"/>
                    </a:ext>
                  </a:extLst>
                </p14:cNvPr>
                <p14:cNvContentPartPr/>
                <p14:nvPr/>
              </p14:nvContentPartPr>
              <p14:xfrm>
                <a:off x="4435885" y="4817224"/>
                <a:ext cx="44280" cy="64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46F2FDE-59FC-981E-748A-D6921231D56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426885" y="4808224"/>
                  <a:ext cx="619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9F4703C9-42B0-F2FD-FC28-BF18CB5394EC}"/>
                    </a:ext>
                  </a:extLst>
                </p14:cNvPr>
                <p14:cNvContentPartPr/>
                <p14:nvPr/>
              </p14:nvContentPartPr>
              <p14:xfrm>
                <a:off x="3974725" y="4811104"/>
                <a:ext cx="352800" cy="90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9F4703C9-42B0-F2FD-FC28-BF18CB5394E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965725" y="4802104"/>
                  <a:ext cx="3704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FBAB6E8A-322A-AE38-8FEC-548CA9EB5D6B}"/>
                    </a:ext>
                  </a:extLst>
                </p14:cNvPr>
                <p14:cNvContentPartPr/>
                <p14:nvPr/>
              </p14:nvContentPartPr>
              <p14:xfrm>
                <a:off x="4831885" y="4561624"/>
                <a:ext cx="1669680" cy="6505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FBAB6E8A-322A-AE38-8FEC-548CA9EB5D6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823245" y="4552984"/>
                  <a:ext cx="1687320" cy="66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F3976AA8-61B4-6C6F-28ED-EF3E64198361}"/>
                    </a:ext>
                  </a:extLst>
                </p14:cNvPr>
                <p14:cNvContentPartPr/>
                <p14:nvPr/>
              </p14:nvContentPartPr>
              <p14:xfrm>
                <a:off x="6091165" y="4756744"/>
                <a:ext cx="24120" cy="122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F3976AA8-61B4-6C6F-28ED-EF3E6419836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082165" y="4747744"/>
                  <a:ext cx="41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64809C19-674D-59D4-8810-BC4E2B2A2DED}"/>
                    </a:ext>
                  </a:extLst>
                </p14:cNvPr>
                <p14:cNvContentPartPr/>
                <p14:nvPr/>
              </p14:nvContentPartPr>
              <p14:xfrm>
                <a:off x="5966605" y="4762864"/>
                <a:ext cx="199800" cy="277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64809C19-674D-59D4-8810-BC4E2B2A2DED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957605" y="4754224"/>
                  <a:ext cx="217440" cy="4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84BD67E4-5A44-2D3F-D1A7-FF62F62F4EA1}"/>
                  </a:ext>
                </a:extLst>
              </p14:cNvPr>
              <p14:cNvContentPartPr/>
              <p14:nvPr/>
            </p14:nvContentPartPr>
            <p14:xfrm>
              <a:off x="5313205" y="4715704"/>
              <a:ext cx="316800" cy="684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84BD67E4-5A44-2D3F-D1A7-FF62F62F4EA1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5304205" y="4707064"/>
                <a:ext cx="33444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CDA063E5-5409-D918-773A-0A1DB72D3743}"/>
                  </a:ext>
                </a:extLst>
              </p14:cNvPr>
              <p14:cNvContentPartPr/>
              <p14:nvPr/>
            </p14:nvContentPartPr>
            <p14:xfrm>
              <a:off x="6852205" y="4727584"/>
              <a:ext cx="220320" cy="38988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CDA063E5-5409-D918-773A-0A1DB72D3743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6843205" y="4718944"/>
                <a:ext cx="237960" cy="4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116D4EDF-73DA-0F96-8AE3-B40BAF5945A4}"/>
                  </a:ext>
                </a:extLst>
              </p14:cNvPr>
              <p14:cNvContentPartPr/>
              <p14:nvPr/>
            </p14:nvContentPartPr>
            <p14:xfrm>
              <a:off x="7381765" y="4826944"/>
              <a:ext cx="208800" cy="15804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116D4EDF-73DA-0F96-8AE3-B40BAF5945A4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7372765" y="4818304"/>
                <a:ext cx="226440" cy="17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9" name="Group 208">
            <a:extLst>
              <a:ext uri="{FF2B5EF4-FFF2-40B4-BE49-F238E27FC236}">
                <a16:creationId xmlns:a16="http://schemas.microsoft.com/office/drawing/2014/main" id="{3C7BF08B-6C97-1208-10C4-6CB0A3651D21}"/>
              </a:ext>
            </a:extLst>
          </p:cNvPr>
          <p:cNvGrpSpPr/>
          <p:nvPr/>
        </p:nvGrpSpPr>
        <p:grpSpPr>
          <a:xfrm>
            <a:off x="3887245" y="5373784"/>
            <a:ext cx="369000" cy="589320"/>
            <a:chOff x="3887245" y="5373784"/>
            <a:chExt cx="369000" cy="58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076C30D1-9E3D-31FE-9553-3848CC904BCD}"/>
                    </a:ext>
                  </a:extLst>
                </p14:cNvPr>
                <p14:cNvContentPartPr/>
                <p14:nvPr/>
              </p14:nvContentPartPr>
              <p14:xfrm>
                <a:off x="3887245" y="5524984"/>
                <a:ext cx="369000" cy="3254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076C30D1-9E3D-31FE-9553-3848CC904BCD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878245" y="5515984"/>
                  <a:ext cx="38664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F01EA761-6D46-FB1E-3009-7CA88740E206}"/>
                    </a:ext>
                  </a:extLst>
                </p14:cNvPr>
                <p14:cNvContentPartPr/>
                <p14:nvPr/>
              </p14:nvContentPartPr>
              <p14:xfrm>
                <a:off x="4015045" y="5373784"/>
                <a:ext cx="127080" cy="5893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F01EA761-6D46-FB1E-3009-7CA88740E206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006045" y="5365144"/>
                  <a:ext cx="144720" cy="60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14A6BA3B-119E-A2AC-5CAD-A43B78B211EC}"/>
              </a:ext>
            </a:extLst>
          </p:cNvPr>
          <p:cNvGrpSpPr/>
          <p:nvPr/>
        </p:nvGrpSpPr>
        <p:grpSpPr>
          <a:xfrm>
            <a:off x="4634965" y="5653144"/>
            <a:ext cx="197640" cy="89280"/>
            <a:chOff x="4634965" y="5653144"/>
            <a:chExt cx="197640" cy="8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C29D315E-31A7-2730-9692-7AA7ABD4BF28}"/>
                    </a:ext>
                  </a:extLst>
                </p14:cNvPr>
                <p14:cNvContentPartPr/>
                <p14:nvPr/>
              </p14:nvContentPartPr>
              <p14:xfrm>
                <a:off x="4638565" y="5653144"/>
                <a:ext cx="194040" cy="108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C29D315E-31A7-2730-9692-7AA7ABD4BF2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629565" y="5644144"/>
                  <a:ext cx="2116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BD203AC2-195A-D81D-827B-73AFF07F920D}"/>
                    </a:ext>
                  </a:extLst>
                </p14:cNvPr>
                <p14:cNvContentPartPr/>
                <p14:nvPr/>
              </p14:nvContentPartPr>
              <p14:xfrm>
                <a:off x="4634965" y="5721904"/>
                <a:ext cx="197640" cy="205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BD203AC2-195A-D81D-827B-73AFF07F920D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626325" y="5712904"/>
                  <a:ext cx="215280" cy="3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23015E41-565D-C6FB-CB5E-53B8F51DDFAE}"/>
                  </a:ext>
                </a:extLst>
              </p14:cNvPr>
              <p14:cNvContentPartPr/>
              <p14:nvPr/>
            </p14:nvContentPartPr>
            <p14:xfrm>
              <a:off x="5198365" y="5677264"/>
              <a:ext cx="210240" cy="1224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23015E41-565D-C6FB-CB5E-53B8F51DDFAE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5189725" y="5668624"/>
                <a:ext cx="227880" cy="2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1" name="Group 220">
            <a:extLst>
              <a:ext uri="{FF2B5EF4-FFF2-40B4-BE49-F238E27FC236}">
                <a16:creationId xmlns:a16="http://schemas.microsoft.com/office/drawing/2014/main" id="{21565CB4-3830-BACF-4AAA-194D6E7DAC2F}"/>
              </a:ext>
            </a:extLst>
          </p:cNvPr>
          <p:cNvGrpSpPr/>
          <p:nvPr/>
        </p:nvGrpSpPr>
        <p:grpSpPr>
          <a:xfrm>
            <a:off x="5550805" y="5312224"/>
            <a:ext cx="1471320" cy="600480"/>
            <a:chOff x="5550805" y="5312224"/>
            <a:chExt cx="1471320" cy="60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46B69794-B429-54BF-AD25-87ABCEEAA785}"/>
                    </a:ext>
                  </a:extLst>
                </p14:cNvPr>
                <p14:cNvContentPartPr/>
                <p14:nvPr/>
              </p14:nvContentPartPr>
              <p14:xfrm>
                <a:off x="5550805" y="5524264"/>
                <a:ext cx="270000" cy="2808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46B69794-B429-54BF-AD25-87ABCEEAA78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542165" y="5515264"/>
                  <a:ext cx="28764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09A67797-AD78-759A-7E69-DA4952E75BD4}"/>
                    </a:ext>
                  </a:extLst>
                </p14:cNvPr>
                <p14:cNvContentPartPr/>
                <p14:nvPr/>
              </p14:nvContentPartPr>
              <p14:xfrm>
                <a:off x="5586805" y="5454424"/>
                <a:ext cx="250920" cy="158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09A67797-AD78-759A-7E69-DA4952E75BD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578165" y="5445424"/>
                  <a:ext cx="2685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1A58213A-589C-140D-5E0E-83DE787131C8}"/>
                    </a:ext>
                  </a:extLst>
                </p14:cNvPr>
                <p14:cNvContentPartPr/>
                <p14:nvPr/>
              </p14:nvContentPartPr>
              <p14:xfrm>
                <a:off x="6024925" y="5629384"/>
                <a:ext cx="40320" cy="586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1A58213A-589C-140D-5E0E-83DE787131C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016285" y="5620384"/>
                  <a:ext cx="579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7515C86D-9D2E-B24D-30BD-B45D4872FBFE}"/>
                    </a:ext>
                  </a:extLst>
                </p14:cNvPr>
                <p14:cNvContentPartPr/>
                <p14:nvPr/>
              </p14:nvContentPartPr>
              <p14:xfrm>
                <a:off x="6243445" y="5478904"/>
                <a:ext cx="304200" cy="2775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7515C86D-9D2E-B24D-30BD-B45D4872FBFE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234445" y="5469904"/>
                  <a:ext cx="32184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1E0D6DBF-99B9-87EC-5C49-5BA6179377D2}"/>
                    </a:ext>
                  </a:extLst>
                </p14:cNvPr>
                <p14:cNvContentPartPr/>
                <p14:nvPr/>
              </p14:nvContentPartPr>
              <p14:xfrm>
                <a:off x="6284125" y="5384584"/>
                <a:ext cx="277200" cy="356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1E0D6DBF-99B9-87EC-5C49-5BA6179377D2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275485" y="5375944"/>
                  <a:ext cx="2948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48DCA5AD-BAE0-CB7E-529B-F39E37BC8726}"/>
                    </a:ext>
                  </a:extLst>
                </p14:cNvPr>
                <p14:cNvContentPartPr/>
                <p14:nvPr/>
              </p14:nvContentPartPr>
              <p14:xfrm>
                <a:off x="6845725" y="5312224"/>
                <a:ext cx="22320" cy="1954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48DCA5AD-BAE0-CB7E-529B-F39E37BC8726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836725" y="5303584"/>
                  <a:ext cx="399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6720C874-0D04-468B-F328-CCE119B3912B}"/>
                    </a:ext>
                  </a:extLst>
                </p14:cNvPr>
                <p14:cNvContentPartPr/>
                <p14:nvPr/>
              </p14:nvContentPartPr>
              <p14:xfrm>
                <a:off x="6701005" y="5569984"/>
                <a:ext cx="321120" cy="219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6720C874-0D04-468B-F328-CCE119B3912B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692005" y="5560984"/>
                  <a:ext cx="3387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65C80C14-8694-F2F0-A46D-F272B5B41DC4}"/>
                    </a:ext>
                  </a:extLst>
                </p14:cNvPr>
                <p14:cNvContentPartPr/>
                <p14:nvPr/>
              </p14:nvContentPartPr>
              <p14:xfrm>
                <a:off x="6815845" y="5731984"/>
                <a:ext cx="123840" cy="1807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65C80C14-8694-F2F0-A46D-F272B5B41DC4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807205" y="5722984"/>
                  <a:ext cx="141480" cy="19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D1590547-F0A0-AB63-B230-E5B1E615AF87}"/>
              </a:ext>
            </a:extLst>
          </p:cNvPr>
          <p:cNvGrpSpPr/>
          <p:nvPr/>
        </p:nvGrpSpPr>
        <p:grpSpPr>
          <a:xfrm>
            <a:off x="7552405" y="5532904"/>
            <a:ext cx="198720" cy="123480"/>
            <a:chOff x="7552405" y="5532904"/>
            <a:chExt cx="198720" cy="12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00CCC834-80C3-FE7F-98C6-39A4675A3882}"/>
                    </a:ext>
                  </a:extLst>
                </p14:cNvPr>
                <p14:cNvContentPartPr/>
                <p14:nvPr/>
              </p14:nvContentPartPr>
              <p14:xfrm>
                <a:off x="7552405" y="5532904"/>
                <a:ext cx="176760" cy="190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00CCC834-80C3-FE7F-98C6-39A4675A3882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543765" y="5523904"/>
                  <a:ext cx="1944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0CAA4F35-EA9B-C06C-AC4B-D2044700CCB8}"/>
                    </a:ext>
                  </a:extLst>
                </p14:cNvPr>
                <p14:cNvContentPartPr/>
                <p14:nvPr/>
              </p14:nvContentPartPr>
              <p14:xfrm>
                <a:off x="7598845" y="5617864"/>
                <a:ext cx="152280" cy="385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0CAA4F35-EA9B-C06C-AC4B-D2044700CCB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590205" y="5609224"/>
                  <a:ext cx="169920" cy="5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ACEB4295-2839-4384-EEED-934117B34FCC}"/>
              </a:ext>
            </a:extLst>
          </p:cNvPr>
          <p:cNvGrpSpPr/>
          <p:nvPr/>
        </p:nvGrpSpPr>
        <p:grpSpPr>
          <a:xfrm>
            <a:off x="2119285" y="3490624"/>
            <a:ext cx="1076040" cy="892440"/>
            <a:chOff x="2119285" y="3490624"/>
            <a:chExt cx="1076040" cy="89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87B2DE7B-83B7-8F5E-2C9E-5D0EFB80A9F5}"/>
                    </a:ext>
                  </a:extLst>
                </p14:cNvPr>
                <p14:cNvContentPartPr/>
                <p14:nvPr/>
              </p14:nvContentPartPr>
              <p14:xfrm>
                <a:off x="2119285" y="3714904"/>
                <a:ext cx="828360" cy="6681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87B2DE7B-83B7-8F5E-2C9E-5D0EFB80A9F5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2110645" y="3706264"/>
                  <a:ext cx="846000" cy="68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927E0959-4949-214E-80A8-BD9AD84FCB89}"/>
                    </a:ext>
                  </a:extLst>
                </p14:cNvPr>
                <p14:cNvContentPartPr/>
                <p14:nvPr/>
              </p14:nvContentPartPr>
              <p14:xfrm>
                <a:off x="2822725" y="3987064"/>
                <a:ext cx="135000" cy="1353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927E0959-4949-214E-80A8-BD9AD84FCB8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814085" y="3978424"/>
                  <a:ext cx="1526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E778551E-A4E4-5E1A-C18A-70426E08914F}"/>
                    </a:ext>
                  </a:extLst>
                </p14:cNvPr>
                <p14:cNvContentPartPr/>
                <p14:nvPr/>
              </p14:nvContentPartPr>
              <p14:xfrm>
                <a:off x="2317285" y="3740824"/>
                <a:ext cx="282960" cy="1778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E778551E-A4E4-5E1A-C18A-70426E08914F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308645" y="3732184"/>
                  <a:ext cx="3006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5322B2A5-42A8-72E9-02C9-AE3F53195DE1}"/>
                    </a:ext>
                  </a:extLst>
                </p14:cNvPr>
                <p14:cNvContentPartPr/>
                <p14:nvPr/>
              </p14:nvContentPartPr>
              <p14:xfrm>
                <a:off x="2515285" y="3542104"/>
                <a:ext cx="172440" cy="1962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5322B2A5-42A8-72E9-02C9-AE3F53195DE1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506285" y="3533104"/>
                  <a:ext cx="1900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09BDB816-7CA7-E441-DEC9-85537B8E0335}"/>
                    </a:ext>
                  </a:extLst>
                </p14:cNvPr>
                <p14:cNvContentPartPr/>
                <p14:nvPr/>
              </p14:nvContentPartPr>
              <p14:xfrm>
                <a:off x="2531125" y="3665224"/>
                <a:ext cx="152280" cy="50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09BDB816-7CA7-E441-DEC9-85537B8E0335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522125" y="3656584"/>
                  <a:ext cx="1699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7CB9D64F-E791-8AFC-2098-4D8DD06D0A5B}"/>
                    </a:ext>
                  </a:extLst>
                </p14:cNvPr>
                <p14:cNvContentPartPr/>
                <p14:nvPr/>
              </p14:nvContentPartPr>
              <p14:xfrm>
                <a:off x="3019645" y="3506824"/>
                <a:ext cx="13320" cy="2088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7CB9D64F-E791-8AFC-2098-4D8DD06D0A5B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011005" y="3498184"/>
                  <a:ext cx="309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5BC1ED74-C5BF-D355-F55C-1A5B11496095}"/>
                    </a:ext>
                  </a:extLst>
                </p14:cNvPr>
                <p14:cNvContentPartPr/>
                <p14:nvPr/>
              </p14:nvContentPartPr>
              <p14:xfrm>
                <a:off x="3000205" y="3490624"/>
                <a:ext cx="195120" cy="1630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5BC1ED74-C5BF-D355-F55C-1A5B11496095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2991205" y="3481984"/>
                  <a:ext cx="2127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0171665A-B684-3203-4224-A2B9397D8598}"/>
                    </a:ext>
                  </a:extLst>
                </p14:cNvPr>
                <p14:cNvContentPartPr/>
                <p14:nvPr/>
              </p14:nvContentPartPr>
              <p14:xfrm>
                <a:off x="2956645" y="3681784"/>
                <a:ext cx="25920" cy="262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0171665A-B684-3203-4224-A2B9397D8598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948005" y="3673144"/>
                  <a:ext cx="435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B7D4931D-7A8C-58A8-2D44-3D664BF93632}"/>
                    </a:ext>
                  </a:extLst>
                </p14:cNvPr>
                <p14:cNvContentPartPr/>
                <p14:nvPr/>
              </p14:nvContentPartPr>
              <p14:xfrm>
                <a:off x="3039445" y="3527344"/>
                <a:ext cx="41400" cy="3625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B7D4931D-7A8C-58A8-2D44-3D664BF93632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030445" y="3518344"/>
                  <a:ext cx="59040" cy="38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8992197E-229F-3A42-856A-8FE4B53F608E}"/>
              </a:ext>
            </a:extLst>
          </p:cNvPr>
          <p:cNvGrpSpPr/>
          <p:nvPr/>
        </p:nvGrpSpPr>
        <p:grpSpPr>
          <a:xfrm>
            <a:off x="7862725" y="4547944"/>
            <a:ext cx="2787840" cy="594000"/>
            <a:chOff x="7862725" y="4547944"/>
            <a:chExt cx="2787840" cy="59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8E9CAC4-735B-EB51-5F8E-97C584CBF304}"/>
                    </a:ext>
                  </a:extLst>
                </p14:cNvPr>
                <p14:cNvContentPartPr/>
                <p14:nvPr/>
              </p14:nvContentPartPr>
              <p14:xfrm>
                <a:off x="7862725" y="4681144"/>
                <a:ext cx="962280" cy="4608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8E9CAC4-735B-EB51-5F8E-97C584CBF304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853725" y="4672504"/>
                  <a:ext cx="97992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1B93E92E-5699-63F8-1744-E5E44EFC6650}"/>
                    </a:ext>
                  </a:extLst>
                </p14:cNvPr>
                <p14:cNvContentPartPr/>
                <p14:nvPr/>
              </p14:nvContentPartPr>
              <p14:xfrm>
                <a:off x="8210125" y="4732624"/>
                <a:ext cx="29160" cy="306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1B93E92E-5699-63F8-1744-E5E44EFC6650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8201485" y="4723984"/>
                  <a:ext cx="468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7B0F6267-595B-C6A3-A34C-47B65BF44624}"/>
                    </a:ext>
                  </a:extLst>
                </p14:cNvPr>
                <p14:cNvContentPartPr/>
                <p14:nvPr/>
              </p14:nvContentPartPr>
              <p14:xfrm>
                <a:off x="9136765" y="4745944"/>
                <a:ext cx="18720" cy="111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7B0F6267-595B-C6A3-A34C-47B65BF44624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127765" y="4736944"/>
                  <a:ext cx="363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1FD44FDE-91A6-EDC2-4662-9ACFD34D710C}"/>
                    </a:ext>
                  </a:extLst>
                </p14:cNvPr>
                <p14:cNvContentPartPr/>
                <p14:nvPr/>
              </p14:nvContentPartPr>
              <p14:xfrm>
                <a:off x="8971885" y="4674304"/>
                <a:ext cx="269280" cy="2937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1FD44FDE-91A6-EDC2-4662-9ACFD34D710C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962885" y="4665664"/>
                  <a:ext cx="28692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D0DB6A7F-C7EB-0DE6-1CCD-2EA58740802C}"/>
                    </a:ext>
                  </a:extLst>
                </p14:cNvPr>
                <p14:cNvContentPartPr/>
                <p14:nvPr/>
              </p14:nvContentPartPr>
              <p14:xfrm>
                <a:off x="9121285" y="4729024"/>
                <a:ext cx="177480" cy="172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D0DB6A7F-C7EB-0DE6-1CCD-2EA58740802C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112285" y="4720384"/>
                  <a:ext cx="1951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9377278F-DF4D-1D93-53CF-D515295B6FE4}"/>
                    </a:ext>
                  </a:extLst>
                </p14:cNvPr>
                <p14:cNvContentPartPr/>
                <p14:nvPr/>
              </p14:nvContentPartPr>
              <p14:xfrm>
                <a:off x="9393085" y="4610944"/>
                <a:ext cx="760320" cy="5097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9377278F-DF4D-1D93-53CF-D515295B6FE4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384085" y="4601944"/>
                  <a:ext cx="777960" cy="52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0CC5B09D-B3CB-2EBF-BC2F-B1943E10480C}"/>
                    </a:ext>
                  </a:extLst>
                </p14:cNvPr>
                <p14:cNvContentPartPr/>
                <p14:nvPr/>
              </p14:nvContentPartPr>
              <p14:xfrm>
                <a:off x="9987445" y="4704184"/>
                <a:ext cx="234000" cy="64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0CC5B09D-B3CB-2EBF-BC2F-B1943E10480C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978445" y="4695184"/>
                  <a:ext cx="2516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3ECF7BB4-AA9A-A20E-3C74-EE1239A66447}"/>
                    </a:ext>
                  </a:extLst>
                </p14:cNvPr>
                <p14:cNvContentPartPr/>
                <p14:nvPr/>
              </p14:nvContentPartPr>
              <p14:xfrm>
                <a:off x="9781525" y="4671784"/>
                <a:ext cx="17280" cy="313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3ECF7BB4-AA9A-A20E-3C74-EE1239A66447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772885" y="4662784"/>
                  <a:ext cx="349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73284490-E515-DF2E-CFD0-C36956C21ABB}"/>
                    </a:ext>
                  </a:extLst>
                </p14:cNvPr>
                <p14:cNvContentPartPr/>
                <p14:nvPr/>
              </p14:nvContentPartPr>
              <p14:xfrm>
                <a:off x="10487125" y="4589344"/>
                <a:ext cx="24120" cy="3268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73284490-E515-DF2E-CFD0-C36956C21ABB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0478485" y="4580704"/>
                  <a:ext cx="4176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A9C2C427-F783-DF28-44FB-51B2592294BC}"/>
                    </a:ext>
                  </a:extLst>
                </p14:cNvPr>
                <p14:cNvContentPartPr/>
                <p14:nvPr/>
              </p14:nvContentPartPr>
              <p14:xfrm>
                <a:off x="10441405" y="4547944"/>
                <a:ext cx="209160" cy="1850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A9C2C427-F783-DF28-44FB-51B2592294BC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432405" y="4539304"/>
                  <a:ext cx="226800" cy="20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54D108BC-E92B-4B38-8F4F-10B7DB9A61DB}"/>
                  </a:ext>
                </a:extLst>
              </p14:cNvPr>
              <p14:cNvContentPartPr/>
              <p14:nvPr/>
            </p14:nvContentPartPr>
            <p14:xfrm>
              <a:off x="8138125" y="5384584"/>
              <a:ext cx="254160" cy="34416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54D108BC-E92B-4B38-8F4F-10B7DB9A61DB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8129125" y="5375584"/>
                <a:ext cx="271800" cy="36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6" name="Group 275">
            <a:extLst>
              <a:ext uri="{FF2B5EF4-FFF2-40B4-BE49-F238E27FC236}">
                <a16:creationId xmlns:a16="http://schemas.microsoft.com/office/drawing/2014/main" id="{6B4E88C7-10A4-C0FA-D0A0-4E6E68C7BD8E}"/>
              </a:ext>
            </a:extLst>
          </p:cNvPr>
          <p:cNvGrpSpPr/>
          <p:nvPr/>
        </p:nvGrpSpPr>
        <p:grpSpPr>
          <a:xfrm>
            <a:off x="8658325" y="5231944"/>
            <a:ext cx="3262320" cy="772200"/>
            <a:chOff x="8658325" y="5231944"/>
            <a:chExt cx="3262320" cy="77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D28E31A2-0112-9A1A-C517-75CF9755F1DF}"/>
                    </a:ext>
                  </a:extLst>
                </p14:cNvPr>
                <p14:cNvContentPartPr/>
                <p14:nvPr/>
              </p14:nvContentPartPr>
              <p14:xfrm>
                <a:off x="8680285" y="5392864"/>
                <a:ext cx="463680" cy="1472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D28E31A2-0112-9A1A-C517-75CF9755F1DF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671285" y="5384224"/>
                  <a:ext cx="4813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F5DA32C7-0CC4-46DE-F4A2-B49263552E0D}"/>
                    </a:ext>
                  </a:extLst>
                </p14:cNvPr>
                <p14:cNvContentPartPr/>
                <p14:nvPr/>
              </p14:nvContentPartPr>
              <p14:xfrm>
                <a:off x="9186085" y="5271184"/>
                <a:ext cx="129600" cy="2433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F5DA32C7-0CC4-46DE-F4A2-B49263552E0D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177445" y="5262184"/>
                  <a:ext cx="14724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CC74A22D-45BE-6883-5FB5-D8522A534FA6}"/>
                    </a:ext>
                  </a:extLst>
                </p14:cNvPr>
                <p14:cNvContentPartPr/>
                <p14:nvPr/>
              </p14:nvContentPartPr>
              <p14:xfrm>
                <a:off x="9196525" y="5420224"/>
                <a:ext cx="115920" cy="378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CC74A22D-45BE-6883-5FB5-D8522A534FA6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187525" y="5411584"/>
                  <a:ext cx="1335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114D8AEB-FDA5-863B-C5C0-EB2FF1C1345B}"/>
                    </a:ext>
                  </a:extLst>
                </p14:cNvPr>
                <p14:cNvContentPartPr/>
                <p14:nvPr/>
              </p14:nvContentPartPr>
              <p14:xfrm>
                <a:off x="8658325" y="5630464"/>
                <a:ext cx="616680" cy="324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114D8AEB-FDA5-863B-C5C0-EB2FF1C1345B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649685" y="5621464"/>
                  <a:ext cx="6343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3C687450-B9A0-2AC2-ECEC-25DB8882A71A}"/>
                    </a:ext>
                  </a:extLst>
                </p14:cNvPr>
                <p14:cNvContentPartPr/>
                <p14:nvPr/>
              </p14:nvContentPartPr>
              <p14:xfrm>
                <a:off x="8851285" y="5804344"/>
                <a:ext cx="160200" cy="1998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3C687450-B9A0-2AC2-ECEC-25DB8882A71A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842285" y="5795344"/>
                  <a:ext cx="1778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B1C2FC50-0B95-CDE4-3EA1-3BDFC67AAA3C}"/>
                    </a:ext>
                  </a:extLst>
                </p14:cNvPr>
                <p14:cNvContentPartPr/>
                <p14:nvPr/>
              </p14:nvContentPartPr>
              <p14:xfrm>
                <a:off x="9054325" y="5727664"/>
                <a:ext cx="148680" cy="1116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B1C2FC50-0B95-CDE4-3EA1-3BDFC67AAA3C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9045685" y="5718664"/>
                  <a:ext cx="1663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F450B911-ABFA-A370-CE66-E122A35C30BE}"/>
                    </a:ext>
                  </a:extLst>
                </p14:cNvPr>
                <p14:cNvContentPartPr/>
                <p14:nvPr/>
              </p14:nvContentPartPr>
              <p14:xfrm>
                <a:off x="9472285" y="5346424"/>
                <a:ext cx="140040" cy="5626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F450B911-ABFA-A370-CE66-E122A35C30BE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9463285" y="5337784"/>
                  <a:ext cx="157680" cy="58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DD6D29FA-95B9-69C3-DD07-58E8546C98E1}"/>
                    </a:ext>
                  </a:extLst>
                </p14:cNvPr>
                <p14:cNvContentPartPr/>
                <p14:nvPr/>
              </p14:nvContentPartPr>
              <p14:xfrm>
                <a:off x="9676045" y="5578264"/>
                <a:ext cx="155880" cy="1875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DD6D29FA-95B9-69C3-DD07-58E8546C98E1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667045" y="5569264"/>
                  <a:ext cx="1735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95B7DF49-A08C-361F-FF5A-746F170E1E03}"/>
                    </a:ext>
                  </a:extLst>
                </p14:cNvPr>
                <p14:cNvContentPartPr/>
                <p14:nvPr/>
              </p14:nvContentPartPr>
              <p14:xfrm>
                <a:off x="9857845" y="5479984"/>
                <a:ext cx="138960" cy="201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95B7DF49-A08C-361F-FF5A-746F170E1E03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849205" y="5471344"/>
                  <a:ext cx="1566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A3312337-32B9-EC09-34D2-3F8E4EF89705}"/>
                    </a:ext>
                  </a:extLst>
                </p14:cNvPr>
                <p14:cNvContentPartPr/>
                <p14:nvPr/>
              </p14:nvContentPartPr>
              <p14:xfrm>
                <a:off x="10069885" y="5443624"/>
                <a:ext cx="78480" cy="975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A3312337-32B9-EC09-34D2-3F8E4EF89705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0061245" y="5434984"/>
                  <a:ext cx="961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A889984E-BD3A-7DE2-EC9F-7D529F395977}"/>
                    </a:ext>
                  </a:extLst>
                </p14:cNvPr>
                <p14:cNvContentPartPr/>
                <p14:nvPr/>
              </p14:nvContentPartPr>
              <p14:xfrm>
                <a:off x="10159885" y="5298544"/>
                <a:ext cx="15480" cy="172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A889984E-BD3A-7DE2-EC9F-7D529F395977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151245" y="5289544"/>
                  <a:ext cx="331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DFD2FD63-9D05-00A7-301B-F73CB34EF0F1}"/>
                    </a:ext>
                  </a:extLst>
                </p14:cNvPr>
                <p14:cNvContentPartPr/>
                <p14:nvPr/>
              </p14:nvContentPartPr>
              <p14:xfrm>
                <a:off x="10249525" y="5454424"/>
                <a:ext cx="156240" cy="882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DFD2FD63-9D05-00A7-301B-F73CB34EF0F1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240885" y="5445424"/>
                  <a:ext cx="1738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988CF824-200E-F071-BB2D-99527242E613}"/>
                    </a:ext>
                  </a:extLst>
                </p14:cNvPr>
                <p14:cNvContentPartPr/>
                <p14:nvPr/>
              </p14:nvContentPartPr>
              <p14:xfrm>
                <a:off x="10525645" y="5275864"/>
                <a:ext cx="100080" cy="2516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988CF824-200E-F071-BB2D-99527242E613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516645" y="5266864"/>
                  <a:ext cx="1177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B003CA6E-4EAD-D551-7935-B0DB9E5DB94B}"/>
                    </a:ext>
                  </a:extLst>
                </p14:cNvPr>
                <p14:cNvContentPartPr/>
                <p14:nvPr/>
              </p14:nvContentPartPr>
              <p14:xfrm>
                <a:off x="10463365" y="5424184"/>
                <a:ext cx="172440" cy="61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B003CA6E-4EAD-D551-7935-B0DB9E5DB94B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454365" y="5415544"/>
                  <a:ext cx="190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C9A9F318-B3E8-961C-CD4E-152D148ACE20}"/>
                    </a:ext>
                  </a:extLst>
                </p14:cNvPr>
                <p14:cNvContentPartPr/>
                <p14:nvPr/>
              </p14:nvContentPartPr>
              <p14:xfrm>
                <a:off x="10671085" y="5691664"/>
                <a:ext cx="241920" cy="252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C9A9F318-B3E8-961C-CD4E-152D148ACE20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662085" y="5683024"/>
                  <a:ext cx="2595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2828E0BC-AA40-2F83-8B1F-EDCE7A7C5CAD}"/>
                    </a:ext>
                  </a:extLst>
                </p14:cNvPr>
                <p14:cNvContentPartPr/>
                <p14:nvPr/>
              </p14:nvContentPartPr>
              <p14:xfrm>
                <a:off x="10810405" y="5571424"/>
                <a:ext cx="12600" cy="2070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2828E0BC-AA40-2F83-8B1F-EDCE7A7C5CAD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801405" y="5562424"/>
                  <a:ext cx="302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7E7E8505-7BE5-C577-9CB9-ECBE8C596479}"/>
                    </a:ext>
                  </a:extLst>
                </p14:cNvPr>
                <p14:cNvContentPartPr/>
                <p14:nvPr/>
              </p14:nvContentPartPr>
              <p14:xfrm>
                <a:off x="11044045" y="5616784"/>
                <a:ext cx="174240" cy="15912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7E7E8505-7BE5-C577-9CB9-ECBE8C596479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1035405" y="5608144"/>
                  <a:ext cx="1918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7CA53DB0-8062-B4BD-9D83-D9227705B767}"/>
                    </a:ext>
                  </a:extLst>
                </p14:cNvPr>
                <p14:cNvContentPartPr/>
                <p14:nvPr/>
              </p14:nvContentPartPr>
              <p14:xfrm>
                <a:off x="11298565" y="5411944"/>
                <a:ext cx="52920" cy="1094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7CA53DB0-8062-B4BD-9D83-D9227705B767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1289925" y="5403304"/>
                  <a:ext cx="705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37C1C0C1-3C9D-DEB2-0007-3B982055B90C}"/>
                    </a:ext>
                  </a:extLst>
                </p14:cNvPr>
                <p14:cNvContentPartPr/>
                <p14:nvPr/>
              </p14:nvContentPartPr>
              <p14:xfrm>
                <a:off x="11360845" y="5262184"/>
                <a:ext cx="3600" cy="97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37C1C0C1-3C9D-DEB2-0007-3B982055B90C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1351845" y="5253184"/>
                  <a:ext cx="212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8CC79772-44A2-7DC4-970F-AA67BEC375A9}"/>
                    </a:ext>
                  </a:extLst>
                </p14:cNvPr>
                <p14:cNvContentPartPr/>
                <p14:nvPr/>
              </p14:nvContentPartPr>
              <p14:xfrm>
                <a:off x="11398645" y="5436424"/>
                <a:ext cx="163080" cy="777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8CC79772-44A2-7DC4-970F-AA67BEC375A9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1390005" y="5427424"/>
                  <a:ext cx="1807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1CEC9024-3DFF-30C5-FDE4-990B3A28ABB2}"/>
                    </a:ext>
                  </a:extLst>
                </p14:cNvPr>
                <p14:cNvContentPartPr/>
                <p14:nvPr/>
              </p14:nvContentPartPr>
              <p14:xfrm>
                <a:off x="11606365" y="5277664"/>
                <a:ext cx="116640" cy="21780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1CEC9024-3DFF-30C5-FDE4-990B3A28ABB2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1597365" y="5269024"/>
                  <a:ext cx="1342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B1E0FB81-387F-AF99-0C67-BFE1CDEF58E0}"/>
                    </a:ext>
                  </a:extLst>
                </p14:cNvPr>
                <p14:cNvContentPartPr/>
                <p14:nvPr/>
              </p14:nvContentPartPr>
              <p14:xfrm>
                <a:off x="11551285" y="5409424"/>
                <a:ext cx="196200" cy="241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B1E0FB81-387F-AF99-0C67-BFE1CDEF58E0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1542645" y="5400424"/>
                  <a:ext cx="2138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D2596BBA-DB73-A551-CC0A-01865628010E}"/>
                    </a:ext>
                  </a:extLst>
                </p14:cNvPr>
                <p14:cNvContentPartPr/>
                <p14:nvPr/>
              </p14:nvContentPartPr>
              <p14:xfrm>
                <a:off x="11778085" y="5231944"/>
                <a:ext cx="142560" cy="65844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D2596BBA-DB73-A551-CC0A-01865628010E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1769085" y="5222944"/>
                  <a:ext cx="160200" cy="67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F3C579C5-49DA-6F26-F547-C50B7038E94B}"/>
                  </a:ext>
                </a:extLst>
              </p14:cNvPr>
              <p14:cNvContentPartPr/>
              <p14:nvPr/>
            </p14:nvContentPartPr>
            <p14:xfrm>
              <a:off x="422605" y="6155344"/>
              <a:ext cx="369000" cy="275040"/>
            </p14:xfrm>
          </p:contentPart>
        </mc:Choice>
        <mc:Fallback xmlns=""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F3C579C5-49DA-6F26-F547-C50B7038E94B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413965" y="6146344"/>
                <a:ext cx="386640" cy="29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6" name="Group 295">
            <a:extLst>
              <a:ext uri="{FF2B5EF4-FFF2-40B4-BE49-F238E27FC236}">
                <a16:creationId xmlns:a16="http://schemas.microsoft.com/office/drawing/2014/main" id="{C5CF8856-DA5E-BD38-5125-DCDDEB582E64}"/>
              </a:ext>
            </a:extLst>
          </p:cNvPr>
          <p:cNvGrpSpPr/>
          <p:nvPr/>
        </p:nvGrpSpPr>
        <p:grpSpPr>
          <a:xfrm>
            <a:off x="4168765" y="6034384"/>
            <a:ext cx="1396440" cy="448200"/>
            <a:chOff x="4168765" y="6034384"/>
            <a:chExt cx="1396440" cy="44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6BD8B296-858F-E617-1AEB-20EDCC06F5A3}"/>
                    </a:ext>
                  </a:extLst>
                </p14:cNvPr>
                <p14:cNvContentPartPr/>
                <p14:nvPr/>
              </p14:nvContentPartPr>
              <p14:xfrm>
                <a:off x="4168765" y="6157504"/>
                <a:ext cx="669240" cy="32508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6BD8B296-858F-E617-1AEB-20EDCC06F5A3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4159765" y="6148504"/>
                  <a:ext cx="68688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6CA9232C-75E0-1B1A-FF5E-9CD675B1A647}"/>
                    </a:ext>
                  </a:extLst>
                </p14:cNvPr>
                <p14:cNvContentPartPr/>
                <p14:nvPr/>
              </p14:nvContentPartPr>
              <p14:xfrm>
                <a:off x="5045005" y="6034384"/>
                <a:ext cx="520200" cy="38448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6CA9232C-75E0-1B1A-FF5E-9CD675B1A647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5036365" y="6025744"/>
                  <a:ext cx="53784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CE67D618-4C5F-1959-1FA4-3C623564873B}"/>
                    </a:ext>
                  </a:extLst>
                </p14:cNvPr>
                <p14:cNvContentPartPr/>
                <p14:nvPr/>
              </p14:nvContentPartPr>
              <p14:xfrm>
                <a:off x="5446045" y="6239944"/>
                <a:ext cx="22320" cy="972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CE67D618-4C5F-1959-1FA4-3C623564873B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5437045" y="6231304"/>
                  <a:ext cx="399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9DA6D902-90A6-EE34-E436-42BD40931FA4}"/>
                    </a:ext>
                  </a:extLst>
                </p14:cNvPr>
                <p14:cNvContentPartPr/>
                <p14:nvPr/>
              </p14:nvContentPartPr>
              <p14:xfrm>
                <a:off x="5089645" y="6255064"/>
                <a:ext cx="257760" cy="3132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9DA6D902-90A6-EE34-E436-42BD40931FA4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5081005" y="6246424"/>
                  <a:ext cx="27540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BEE9C5F9-BDA9-602C-6CAC-299322360FEA}"/>
              </a:ext>
            </a:extLst>
          </p:cNvPr>
          <p:cNvGrpSpPr/>
          <p:nvPr/>
        </p:nvGrpSpPr>
        <p:grpSpPr>
          <a:xfrm>
            <a:off x="5779045" y="6064624"/>
            <a:ext cx="1282320" cy="438120"/>
            <a:chOff x="5779045" y="6064624"/>
            <a:chExt cx="1282320" cy="43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931DF2D8-F3B9-CF0D-3113-4D5E0AA83296}"/>
                    </a:ext>
                  </a:extLst>
                </p14:cNvPr>
                <p14:cNvContentPartPr/>
                <p14:nvPr/>
              </p14:nvContentPartPr>
              <p14:xfrm>
                <a:off x="5779045" y="6064624"/>
                <a:ext cx="1282320" cy="43812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931DF2D8-F3B9-CF0D-3113-4D5E0AA83296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770405" y="6055984"/>
                  <a:ext cx="129996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367B5BF3-FB25-CEA6-F99B-7803F0B606D0}"/>
                    </a:ext>
                  </a:extLst>
                </p14:cNvPr>
                <p14:cNvContentPartPr/>
                <p14:nvPr/>
              </p14:nvContentPartPr>
              <p14:xfrm>
                <a:off x="6251725" y="6216184"/>
                <a:ext cx="271080" cy="1548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367B5BF3-FB25-CEA6-F99B-7803F0B606D0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6242725" y="6207184"/>
                  <a:ext cx="2887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2220E265-4BAF-8D34-B31F-8A452917D21C}"/>
                    </a:ext>
                  </a:extLst>
                </p14:cNvPr>
                <p14:cNvContentPartPr/>
                <p14:nvPr/>
              </p14:nvContentPartPr>
              <p14:xfrm>
                <a:off x="6566365" y="6255064"/>
                <a:ext cx="187920" cy="792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2220E265-4BAF-8D34-B31F-8A452917D21C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6557365" y="6246424"/>
                  <a:ext cx="205560" cy="2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301" name="Ink 300">
                <a:extLst>
                  <a:ext uri="{FF2B5EF4-FFF2-40B4-BE49-F238E27FC236}">
                    <a16:creationId xmlns:a16="http://schemas.microsoft.com/office/drawing/2014/main" id="{26621F97-0D3F-DDEC-4FB2-FCB4CFD9FBC4}"/>
                  </a:ext>
                </a:extLst>
              </p14:cNvPr>
              <p14:cNvContentPartPr/>
              <p14:nvPr/>
            </p14:nvContentPartPr>
            <p14:xfrm>
              <a:off x="412525" y="6471064"/>
              <a:ext cx="465840" cy="287280"/>
            </p14:xfrm>
          </p:contentPart>
        </mc:Choice>
        <mc:Fallback xmlns="">
          <p:pic>
            <p:nvPicPr>
              <p:cNvPr id="301" name="Ink 300">
                <a:extLst>
                  <a:ext uri="{FF2B5EF4-FFF2-40B4-BE49-F238E27FC236}">
                    <a16:creationId xmlns:a16="http://schemas.microsoft.com/office/drawing/2014/main" id="{26621F97-0D3F-DDEC-4FB2-FCB4CFD9FBC4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403525" y="6462424"/>
                <a:ext cx="483480" cy="30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2" name="Group 311">
            <a:extLst>
              <a:ext uri="{FF2B5EF4-FFF2-40B4-BE49-F238E27FC236}">
                <a16:creationId xmlns:a16="http://schemas.microsoft.com/office/drawing/2014/main" id="{09CC0C46-71A3-2D6B-0E42-0C13C9618613}"/>
              </a:ext>
            </a:extLst>
          </p:cNvPr>
          <p:cNvGrpSpPr/>
          <p:nvPr/>
        </p:nvGrpSpPr>
        <p:grpSpPr>
          <a:xfrm>
            <a:off x="1014085" y="6074344"/>
            <a:ext cx="2972160" cy="725040"/>
            <a:chOff x="1014085" y="6074344"/>
            <a:chExt cx="2972160" cy="72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0C10050E-144C-DE55-1C76-7630FA54BA42}"/>
                    </a:ext>
                  </a:extLst>
                </p14:cNvPr>
                <p14:cNvContentPartPr/>
                <p14:nvPr/>
              </p14:nvContentPartPr>
              <p14:xfrm>
                <a:off x="1014085" y="6074344"/>
                <a:ext cx="870840" cy="37908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0C10050E-144C-DE55-1C76-7630FA54BA42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005085" y="6065704"/>
                  <a:ext cx="88848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2F9ADE80-51F1-E5A5-86ED-CB92B06083CF}"/>
                    </a:ext>
                  </a:extLst>
                </p14:cNvPr>
                <p14:cNvContentPartPr/>
                <p14:nvPr/>
              </p14:nvContentPartPr>
              <p14:xfrm>
                <a:off x="1714285" y="6219424"/>
                <a:ext cx="17280" cy="3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2F9ADE80-51F1-E5A5-86ED-CB92B06083CF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705645" y="6210424"/>
                  <a:ext cx="349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FAC2BF22-D870-DD31-8BCD-EE71406B3ED4}"/>
                    </a:ext>
                  </a:extLst>
                </p14:cNvPr>
                <p14:cNvContentPartPr/>
                <p14:nvPr/>
              </p14:nvContentPartPr>
              <p14:xfrm>
                <a:off x="1176085" y="6157864"/>
                <a:ext cx="255600" cy="2916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FAC2BF22-D870-DD31-8BCD-EE71406B3ED4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167085" y="6149224"/>
                  <a:ext cx="2732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B962C93A-DB07-3C12-9B69-5FD28E2C85DD}"/>
                    </a:ext>
                  </a:extLst>
                </p14:cNvPr>
                <p14:cNvContentPartPr/>
                <p14:nvPr/>
              </p14:nvContentPartPr>
              <p14:xfrm>
                <a:off x="2063485" y="6095224"/>
                <a:ext cx="1099080" cy="3445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B962C93A-DB07-3C12-9B69-5FD28E2C85DD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2054485" y="6086224"/>
                  <a:ext cx="111672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213F5042-3032-834E-A18E-3EEE2B17E1C5}"/>
                    </a:ext>
                  </a:extLst>
                </p14:cNvPr>
                <p14:cNvContentPartPr/>
                <p14:nvPr/>
              </p14:nvContentPartPr>
              <p14:xfrm>
                <a:off x="2555245" y="6221584"/>
                <a:ext cx="233640" cy="1008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213F5042-3032-834E-A18E-3EEE2B17E1C5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2546605" y="6212944"/>
                  <a:ext cx="2512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4F9DA165-BE24-4D27-5C93-C497DC6758B6}"/>
                    </a:ext>
                  </a:extLst>
                </p14:cNvPr>
                <p14:cNvContentPartPr/>
                <p14:nvPr/>
              </p14:nvContentPartPr>
              <p14:xfrm>
                <a:off x="3294685" y="6197824"/>
                <a:ext cx="301680" cy="27900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4F9DA165-BE24-4D27-5C93-C497DC6758B6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3286045" y="6189184"/>
                  <a:ext cx="3193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DB01C345-29E3-D17D-E1B0-67CE427B273D}"/>
                    </a:ext>
                  </a:extLst>
                </p14:cNvPr>
                <p14:cNvContentPartPr/>
                <p14:nvPr/>
              </p14:nvContentPartPr>
              <p14:xfrm>
                <a:off x="3444445" y="6284224"/>
                <a:ext cx="217080" cy="3060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DB01C345-29E3-D17D-E1B0-67CE427B273D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3435805" y="6275224"/>
                  <a:ext cx="2347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E4378C08-3EB6-80BA-586D-F04828EFC01A}"/>
                    </a:ext>
                  </a:extLst>
                </p14:cNvPr>
                <p14:cNvContentPartPr/>
                <p14:nvPr/>
              </p14:nvContentPartPr>
              <p14:xfrm>
                <a:off x="3826045" y="6216544"/>
                <a:ext cx="50040" cy="24120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E4378C08-3EB6-80BA-586D-F04828EFC01A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3817045" y="6207904"/>
                  <a:ext cx="676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D978BD8A-392B-7E57-3672-B24E80AA254C}"/>
                    </a:ext>
                  </a:extLst>
                </p14:cNvPr>
                <p14:cNvContentPartPr/>
                <p14:nvPr/>
              </p14:nvContentPartPr>
              <p14:xfrm>
                <a:off x="3785365" y="6192424"/>
                <a:ext cx="200880" cy="11448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D978BD8A-392B-7E57-3672-B24E80AA254C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3776725" y="6183784"/>
                  <a:ext cx="2185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BFC3E65C-4D3F-A164-0651-2C54972A54DA}"/>
                    </a:ext>
                  </a:extLst>
                </p14:cNvPr>
                <p14:cNvContentPartPr/>
                <p14:nvPr/>
              </p14:nvContentPartPr>
              <p14:xfrm>
                <a:off x="1079245" y="6583024"/>
                <a:ext cx="1055880" cy="21636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BFC3E65C-4D3F-A164-0651-2C54972A54DA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070605" y="6574024"/>
                  <a:ext cx="10735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70CE1ECD-5CF2-4F38-4428-C3A3F49EC6CE}"/>
                    </a:ext>
                  </a:extLst>
                </p14:cNvPr>
                <p14:cNvContentPartPr/>
                <p14:nvPr/>
              </p14:nvContentPartPr>
              <p14:xfrm>
                <a:off x="1688725" y="6541624"/>
                <a:ext cx="9000" cy="1872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70CE1ECD-5CF2-4F38-4428-C3A3F49EC6CE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679725" y="6532624"/>
                  <a:ext cx="266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DA7B61B4-7AB1-25FD-0355-69BD79FA36AB}"/>
                    </a:ext>
                  </a:extLst>
                </p14:cNvPr>
                <p14:cNvContentPartPr/>
                <p14:nvPr/>
              </p14:nvContentPartPr>
              <p14:xfrm>
                <a:off x="2290645" y="6631264"/>
                <a:ext cx="248040" cy="15012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DA7B61B4-7AB1-25FD-0355-69BD79FA36AB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2281645" y="6622624"/>
                  <a:ext cx="2656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59CE7322-284D-F99C-851B-C26E262F6495}"/>
                    </a:ext>
                  </a:extLst>
                </p14:cNvPr>
                <p14:cNvContentPartPr/>
                <p14:nvPr/>
              </p14:nvContentPartPr>
              <p14:xfrm>
                <a:off x="2684845" y="6516784"/>
                <a:ext cx="1144440" cy="27792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59CE7322-284D-F99C-851B-C26E262F6495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2676205" y="6507784"/>
                  <a:ext cx="11620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434A3B80-36CB-29C6-CAD9-01D666441997}"/>
                    </a:ext>
                  </a:extLst>
                </p14:cNvPr>
                <p14:cNvContentPartPr/>
                <p14:nvPr/>
              </p14:nvContentPartPr>
              <p14:xfrm>
                <a:off x="3528325" y="6596344"/>
                <a:ext cx="61560" cy="468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434A3B80-36CB-29C6-CAD9-01D666441997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3519325" y="6587344"/>
                  <a:ext cx="792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098E49F7-A36F-9018-93CF-5C8ED7C0E241}"/>
                    </a:ext>
                  </a:extLst>
                </p14:cNvPr>
                <p14:cNvContentPartPr/>
                <p14:nvPr/>
              </p14:nvContentPartPr>
              <p14:xfrm>
                <a:off x="3294685" y="6626584"/>
                <a:ext cx="261000" cy="3060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098E49F7-A36F-9018-93CF-5C8ED7C0E241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3286045" y="6617584"/>
                  <a:ext cx="2786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DCF0791A-38D2-8ED4-01B4-79C1EA2F6E40}"/>
                    </a:ext>
                  </a:extLst>
                </p14:cNvPr>
                <p14:cNvContentPartPr/>
                <p14:nvPr/>
              </p14:nvContentPartPr>
              <p14:xfrm>
                <a:off x="2940445" y="6550624"/>
                <a:ext cx="279720" cy="8064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DCF0791A-38D2-8ED4-01B4-79C1EA2F6E40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2931445" y="6541624"/>
                  <a:ext cx="297360" cy="9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0">
            <p14:nvContentPartPr>
              <p14:cNvPr id="311" name="Ink 310">
                <a:extLst>
                  <a:ext uri="{FF2B5EF4-FFF2-40B4-BE49-F238E27FC236}">
                    <a16:creationId xmlns:a16="http://schemas.microsoft.com/office/drawing/2014/main" id="{040D4590-A415-760E-86E8-5EEEEE2E7B4E}"/>
                  </a:ext>
                </a:extLst>
              </p14:cNvPr>
              <p14:cNvContentPartPr/>
              <p14:nvPr/>
            </p14:nvContentPartPr>
            <p14:xfrm>
              <a:off x="4010725" y="6588784"/>
              <a:ext cx="1087920" cy="225360"/>
            </p14:xfrm>
          </p:contentPart>
        </mc:Choice>
        <mc:Fallback xmlns="">
          <p:pic>
            <p:nvPicPr>
              <p:cNvPr id="311" name="Ink 310">
                <a:extLst>
                  <a:ext uri="{FF2B5EF4-FFF2-40B4-BE49-F238E27FC236}">
                    <a16:creationId xmlns:a16="http://schemas.microsoft.com/office/drawing/2014/main" id="{040D4590-A415-760E-86E8-5EEEEE2E7B4E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4002085" y="6579784"/>
                <a:ext cx="110556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2">
            <p14:nvContentPartPr>
              <p14:cNvPr id="317" name="Ink 316">
                <a:extLst>
                  <a:ext uri="{FF2B5EF4-FFF2-40B4-BE49-F238E27FC236}">
                    <a16:creationId xmlns:a16="http://schemas.microsoft.com/office/drawing/2014/main" id="{A95712D8-FE64-F472-0CEF-C6E6AEC08D2A}"/>
                  </a:ext>
                </a:extLst>
              </p14:cNvPr>
              <p14:cNvContentPartPr/>
              <p14:nvPr/>
            </p14:nvContentPartPr>
            <p14:xfrm>
              <a:off x="6031765" y="6750424"/>
              <a:ext cx="32400" cy="12240"/>
            </p14:xfrm>
          </p:contentPart>
        </mc:Choice>
        <mc:Fallback xmlns="">
          <p:pic>
            <p:nvPicPr>
              <p:cNvPr id="317" name="Ink 316">
                <a:extLst>
                  <a:ext uri="{FF2B5EF4-FFF2-40B4-BE49-F238E27FC236}">
                    <a16:creationId xmlns:a16="http://schemas.microsoft.com/office/drawing/2014/main" id="{A95712D8-FE64-F472-0CEF-C6E6AEC08D2A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6023125" y="6741424"/>
                <a:ext cx="50040" cy="2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20" name="Group 319">
            <a:extLst>
              <a:ext uri="{FF2B5EF4-FFF2-40B4-BE49-F238E27FC236}">
                <a16:creationId xmlns:a16="http://schemas.microsoft.com/office/drawing/2014/main" id="{76B0A23F-0310-E3A9-830A-DC0807DDFF92}"/>
              </a:ext>
            </a:extLst>
          </p:cNvPr>
          <p:cNvGrpSpPr/>
          <p:nvPr/>
        </p:nvGrpSpPr>
        <p:grpSpPr>
          <a:xfrm>
            <a:off x="5382685" y="6527584"/>
            <a:ext cx="484200" cy="249120"/>
            <a:chOff x="5382685" y="6527584"/>
            <a:chExt cx="484200" cy="24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C201E676-00F3-2DD7-452D-4D349ED847A3}"/>
                    </a:ext>
                  </a:extLst>
                </p14:cNvPr>
                <p14:cNvContentPartPr/>
                <p14:nvPr/>
              </p14:nvContentPartPr>
              <p14:xfrm>
                <a:off x="5382685" y="6615784"/>
                <a:ext cx="179280" cy="16092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C201E676-00F3-2DD7-452D-4D349ED847A3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5374045" y="6607144"/>
                  <a:ext cx="1969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7083D5B9-7493-8FE5-C24A-E51031964DB0}"/>
                    </a:ext>
                  </a:extLst>
                </p14:cNvPr>
                <p14:cNvContentPartPr/>
                <p14:nvPr/>
              </p14:nvContentPartPr>
              <p14:xfrm>
                <a:off x="5650525" y="6568984"/>
                <a:ext cx="190440" cy="16596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7083D5B9-7493-8FE5-C24A-E51031964DB0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5641525" y="6559984"/>
                  <a:ext cx="2080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06BAEACC-057C-9249-B16B-E360614DEC47}"/>
                    </a:ext>
                  </a:extLst>
                </p14:cNvPr>
                <p14:cNvContentPartPr/>
                <p14:nvPr/>
              </p14:nvContentPartPr>
              <p14:xfrm>
                <a:off x="5697685" y="6527584"/>
                <a:ext cx="169200" cy="23184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06BAEACC-057C-9249-B16B-E360614DEC47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5689045" y="6518944"/>
                  <a:ext cx="1868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CB9DD8D0-C450-D98A-4AAF-193AB398057C}"/>
                    </a:ext>
                  </a:extLst>
                </p14:cNvPr>
                <p14:cNvContentPartPr/>
                <p14:nvPr/>
              </p14:nvContentPartPr>
              <p14:xfrm>
                <a:off x="5665645" y="6573664"/>
                <a:ext cx="90360" cy="2412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CB9DD8D0-C450-D98A-4AAF-193AB398057C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5656645" y="6564664"/>
                  <a:ext cx="10800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5FCE0CC2-C75C-2402-26B7-8C1A0D043145}"/>
              </a:ext>
            </a:extLst>
          </p:cNvPr>
          <p:cNvGrpSpPr/>
          <p:nvPr/>
        </p:nvGrpSpPr>
        <p:grpSpPr>
          <a:xfrm>
            <a:off x="8742565" y="6045544"/>
            <a:ext cx="840600" cy="551160"/>
            <a:chOff x="8742565" y="6045544"/>
            <a:chExt cx="840600" cy="55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22118A2B-1B13-34BE-B434-D4CE2CE5040F}"/>
                    </a:ext>
                  </a:extLst>
                </p14:cNvPr>
                <p14:cNvContentPartPr/>
                <p14:nvPr/>
              </p14:nvContentPartPr>
              <p14:xfrm>
                <a:off x="8742565" y="6045544"/>
                <a:ext cx="523440" cy="21672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22118A2B-1B13-34BE-B434-D4CE2CE5040F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8733925" y="6036904"/>
                  <a:ext cx="5410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56BF153D-9741-9526-9DA6-84DF81ECE916}"/>
                    </a:ext>
                  </a:extLst>
                </p14:cNvPr>
                <p14:cNvContentPartPr/>
                <p14:nvPr/>
              </p14:nvContentPartPr>
              <p14:xfrm>
                <a:off x="8962525" y="6274504"/>
                <a:ext cx="131760" cy="22752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56BF153D-9741-9526-9DA6-84DF81ECE916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8953525" y="6265504"/>
                  <a:ext cx="1494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4B4B046E-7FE9-9A01-6ED7-F9484987E09A}"/>
                    </a:ext>
                  </a:extLst>
                </p14:cNvPr>
                <p14:cNvContentPartPr/>
                <p14:nvPr/>
              </p14:nvContentPartPr>
              <p14:xfrm>
                <a:off x="8918605" y="6250744"/>
                <a:ext cx="83880" cy="12276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4B4B046E-7FE9-9A01-6ED7-F9484987E09A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8909965" y="6242104"/>
                  <a:ext cx="1015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DEB3C426-8966-3D0D-5F33-7BB6EC5A6546}"/>
                    </a:ext>
                  </a:extLst>
                </p14:cNvPr>
                <p14:cNvContentPartPr/>
                <p14:nvPr/>
              </p14:nvContentPartPr>
              <p14:xfrm>
                <a:off x="9177445" y="6283144"/>
                <a:ext cx="405720" cy="31356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DEB3C426-8966-3D0D-5F33-7BB6EC5A6546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9168805" y="6274144"/>
                  <a:ext cx="423360" cy="33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7FB07C63-D3F7-0179-6FD4-79DAA47E2E5D}"/>
              </a:ext>
            </a:extLst>
          </p:cNvPr>
          <p:cNvGrpSpPr/>
          <p:nvPr/>
        </p:nvGrpSpPr>
        <p:grpSpPr>
          <a:xfrm>
            <a:off x="9676765" y="6260104"/>
            <a:ext cx="1065600" cy="466200"/>
            <a:chOff x="9676765" y="6260104"/>
            <a:chExt cx="1065600" cy="46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55BF5D65-CE32-0514-61BA-7F5077E246CA}"/>
                    </a:ext>
                  </a:extLst>
                </p14:cNvPr>
                <p14:cNvContentPartPr/>
                <p14:nvPr/>
              </p14:nvContentPartPr>
              <p14:xfrm>
                <a:off x="9676765" y="6260104"/>
                <a:ext cx="1065600" cy="46620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55BF5D65-CE32-0514-61BA-7F5077E246CA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9667765" y="6251464"/>
                  <a:ext cx="1083240" cy="4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EE77B0C7-4995-7583-82DF-0CD52FEAA55F}"/>
                    </a:ext>
                  </a:extLst>
                </p14:cNvPr>
                <p14:cNvContentPartPr/>
                <p14:nvPr/>
              </p14:nvContentPartPr>
              <p14:xfrm>
                <a:off x="10311445" y="6361624"/>
                <a:ext cx="243360" cy="3204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EE77B0C7-4995-7583-82DF-0CD52FEAA55F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0302805" y="6352624"/>
                  <a:ext cx="2610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E0E85127-801C-0B4C-060D-B4975F2D1265}"/>
                    </a:ext>
                  </a:extLst>
                </p14:cNvPr>
                <p14:cNvContentPartPr/>
                <p14:nvPr/>
              </p14:nvContentPartPr>
              <p14:xfrm>
                <a:off x="10243765" y="6265864"/>
                <a:ext cx="39240" cy="3168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E0E85127-801C-0B4C-060D-B4975F2D1265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0234765" y="6256864"/>
                  <a:ext cx="56880" cy="49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04890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3363</TotalTime>
  <Words>10</Words>
  <Application>Microsoft Office PowerPoint</Application>
  <PresentationFormat>Widescreen</PresentationFormat>
  <Paragraphs>9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Gamma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Gamma 3</dc:title>
  <dc:creator>Robert Peale</dc:creator>
  <cp:lastModifiedBy>Robert Peale</cp:lastModifiedBy>
  <cp:revision>18</cp:revision>
  <dcterms:created xsi:type="dcterms:W3CDTF">2023-07-03T23:11:39Z</dcterms:created>
  <dcterms:modified xsi:type="dcterms:W3CDTF">2023-07-18T02:03:03Z</dcterms:modified>
</cp:coreProperties>
</file>